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14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C125A57-11C4-44CA-B5DA-2A399E752587}" type="datetimeFigureOut">
              <a:rPr lang="en-US" smtClean="0"/>
              <a:t>1/30/2023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928912-6D92-4DC6-B914-9E53F4BD5923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51373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Espace réservé de l'image des diapositives 1">
            <a:extLst>
              <a:ext uri="{FF2B5EF4-FFF2-40B4-BE49-F238E27FC236}">
                <a16:creationId xmlns:a16="http://schemas.microsoft.com/office/drawing/2014/main" id="{08A75AE2-55E4-46D4-BB27-4E8A3D06FA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2" name="Espace réservé des commentaires 2">
            <a:extLst>
              <a:ext uri="{FF2B5EF4-FFF2-40B4-BE49-F238E27FC236}">
                <a16:creationId xmlns:a16="http://schemas.microsoft.com/office/drawing/2014/main" id="{DBBF5FCA-3518-44F9-A7A9-8F7E49F217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0243" name="Espace réservé du numéro de diapositive 3">
            <a:extLst>
              <a:ext uri="{FF2B5EF4-FFF2-40B4-BE49-F238E27FC236}">
                <a16:creationId xmlns:a16="http://schemas.microsoft.com/office/drawing/2014/main" id="{3555BF42-5A84-448F-AEE9-F6D8C66018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BA71D8D-F673-4D23-852F-502CEF88CBB4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>
                <a16:creationId xmlns:a16="http://schemas.microsoft.com/office/drawing/2014/main" id="{247C23B6-367C-4025-8F82-69CA0976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7638" y="6310313"/>
            <a:ext cx="8724900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>
                <a:solidFill>
                  <a:schemeClr val="bg1"/>
                </a:solidFill>
                <a:cs typeface="Arial" panose="020B0604020202020204" pitchFamily="34" charset="0"/>
              </a:rPr>
              <a:t>Servier Medical Art de Servier est mis à disposition selon les termes de la licence Creative Commons Attribution 3.0 France</a:t>
            </a:r>
            <a:endParaRPr lang="en-US" altLang="fr-FR" sz="1000" b="1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8F1EA7D0-7123-4476-BA38-4E004B4C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-49213" y="6438900"/>
            <a:ext cx="8724901" cy="22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50000"/>
              </a:spcBef>
            </a:pP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Servier </a:t>
            </a:r>
            <a:r>
              <a:rPr lang="fr-FR" altLang="fr-FR" sz="1000" b="1" dirty="0" err="1">
                <a:solidFill>
                  <a:srgbClr val="D4D4D4"/>
                </a:solidFill>
                <a:cs typeface="Arial" panose="020B0604020202020204" pitchFamily="34" charset="0"/>
              </a:rPr>
              <a:t>Medical</a:t>
            </a:r>
            <a:r>
              <a:rPr lang="fr-FR" altLang="fr-FR" sz="1000" b="1" dirty="0">
                <a:solidFill>
                  <a:srgbClr val="D4D4D4"/>
                </a:solidFill>
                <a:cs typeface="Arial" panose="020B0604020202020204" pitchFamily="34" charset="0"/>
              </a:rPr>
              <a:t> Art de Servier est mis à disposition selon les termes de la licence Creative Commons Attribution 3.0 France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01125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F4BEDFDD-66B9-4FA2-9537-6C781DBE7D1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Lung cancer</a:t>
            </a:r>
          </a:p>
        </p:txBody>
      </p:sp>
      <p:grpSp>
        <p:nvGrpSpPr>
          <p:cNvPr id="18434" name="Group 46">
            <a:extLst>
              <a:ext uri="{FF2B5EF4-FFF2-40B4-BE49-F238E27FC236}">
                <a16:creationId xmlns:a16="http://schemas.microsoft.com/office/drawing/2014/main" id="{96EA5D9D-497B-4CAB-8886-A41E3E8EEA56}"/>
              </a:ext>
            </a:extLst>
          </p:cNvPr>
          <p:cNvGrpSpPr>
            <a:grpSpLocks/>
          </p:cNvGrpSpPr>
          <p:nvPr/>
        </p:nvGrpSpPr>
        <p:grpSpPr bwMode="auto">
          <a:xfrm>
            <a:off x="3606800" y="1597025"/>
            <a:ext cx="4922838" cy="4424363"/>
            <a:chOff x="1312" y="850"/>
            <a:chExt cx="3101" cy="2787"/>
          </a:xfrm>
        </p:grpSpPr>
        <p:sp>
          <p:nvSpPr>
            <p:cNvPr id="18441" name="Freeform 47">
              <a:extLst>
                <a:ext uri="{FF2B5EF4-FFF2-40B4-BE49-F238E27FC236}">
                  <a16:creationId xmlns:a16="http://schemas.microsoft.com/office/drawing/2014/main" id="{2ED81587-7720-4F50-ABF7-81F51792B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48">
              <a:extLst>
                <a:ext uri="{FF2B5EF4-FFF2-40B4-BE49-F238E27FC236}">
                  <a16:creationId xmlns:a16="http://schemas.microsoft.com/office/drawing/2014/main" id="{86BF2A22-59FC-462B-80D4-BD0A36CAF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B76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49">
              <a:extLst>
                <a:ext uri="{FF2B5EF4-FFF2-40B4-BE49-F238E27FC236}">
                  <a16:creationId xmlns:a16="http://schemas.microsoft.com/office/drawing/2014/main" id="{90B06C62-2A23-4985-A5EF-29248BDD3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50">
              <a:extLst>
                <a:ext uri="{FF2B5EF4-FFF2-40B4-BE49-F238E27FC236}">
                  <a16:creationId xmlns:a16="http://schemas.microsoft.com/office/drawing/2014/main" id="{E574EB52-9568-4E50-A9AD-AAB3FB0BE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51">
              <a:extLst>
                <a:ext uri="{FF2B5EF4-FFF2-40B4-BE49-F238E27FC236}">
                  <a16:creationId xmlns:a16="http://schemas.microsoft.com/office/drawing/2014/main" id="{AD9847F4-3578-4C05-B73A-AD955317D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52">
              <a:extLst>
                <a:ext uri="{FF2B5EF4-FFF2-40B4-BE49-F238E27FC236}">
                  <a16:creationId xmlns:a16="http://schemas.microsoft.com/office/drawing/2014/main" id="{EC398D94-0C1F-41CB-9791-BCF277C7D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53">
              <a:extLst>
                <a:ext uri="{FF2B5EF4-FFF2-40B4-BE49-F238E27FC236}">
                  <a16:creationId xmlns:a16="http://schemas.microsoft.com/office/drawing/2014/main" id="{B0BE7F97-7899-4CE5-B71C-BA80C283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54">
              <a:extLst>
                <a:ext uri="{FF2B5EF4-FFF2-40B4-BE49-F238E27FC236}">
                  <a16:creationId xmlns:a16="http://schemas.microsoft.com/office/drawing/2014/main" id="{79232EA7-8146-45B4-AA84-84B320ACA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55">
              <a:extLst>
                <a:ext uri="{FF2B5EF4-FFF2-40B4-BE49-F238E27FC236}">
                  <a16:creationId xmlns:a16="http://schemas.microsoft.com/office/drawing/2014/main" id="{DFE87932-EFFF-422D-82E6-6B2C1C08E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56">
              <a:extLst>
                <a:ext uri="{FF2B5EF4-FFF2-40B4-BE49-F238E27FC236}">
                  <a16:creationId xmlns:a16="http://schemas.microsoft.com/office/drawing/2014/main" id="{04E8613A-3FF2-4FBC-9E33-6134EDD3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57">
              <a:extLst>
                <a:ext uri="{FF2B5EF4-FFF2-40B4-BE49-F238E27FC236}">
                  <a16:creationId xmlns:a16="http://schemas.microsoft.com/office/drawing/2014/main" id="{AAD97B7F-A0A9-4D25-BBB6-F62E17CD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58">
              <a:extLst>
                <a:ext uri="{FF2B5EF4-FFF2-40B4-BE49-F238E27FC236}">
                  <a16:creationId xmlns:a16="http://schemas.microsoft.com/office/drawing/2014/main" id="{13485A52-8C1F-434A-B78F-021F8D82C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59">
              <a:extLst>
                <a:ext uri="{FF2B5EF4-FFF2-40B4-BE49-F238E27FC236}">
                  <a16:creationId xmlns:a16="http://schemas.microsoft.com/office/drawing/2014/main" id="{D1475DE8-8232-4134-8D06-0BD95E992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60">
              <a:extLst>
                <a:ext uri="{FF2B5EF4-FFF2-40B4-BE49-F238E27FC236}">
                  <a16:creationId xmlns:a16="http://schemas.microsoft.com/office/drawing/2014/main" id="{50CCD6D7-350A-4756-AC03-740E0BEA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61">
              <a:extLst>
                <a:ext uri="{FF2B5EF4-FFF2-40B4-BE49-F238E27FC236}">
                  <a16:creationId xmlns:a16="http://schemas.microsoft.com/office/drawing/2014/main" id="{BE8C0C94-46E5-430E-95C5-2550C774E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62">
              <a:extLst>
                <a:ext uri="{FF2B5EF4-FFF2-40B4-BE49-F238E27FC236}">
                  <a16:creationId xmlns:a16="http://schemas.microsoft.com/office/drawing/2014/main" id="{69417B8C-D5CF-49C5-889C-001FBE3A2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63">
              <a:extLst>
                <a:ext uri="{FF2B5EF4-FFF2-40B4-BE49-F238E27FC236}">
                  <a16:creationId xmlns:a16="http://schemas.microsoft.com/office/drawing/2014/main" id="{9B244E2B-203C-41DA-B04D-37079BB2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64">
              <a:extLst>
                <a:ext uri="{FF2B5EF4-FFF2-40B4-BE49-F238E27FC236}">
                  <a16:creationId xmlns:a16="http://schemas.microsoft.com/office/drawing/2014/main" id="{1102ACDE-DD3B-4CF6-AD85-BD2A807F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65">
              <a:extLst>
                <a:ext uri="{FF2B5EF4-FFF2-40B4-BE49-F238E27FC236}">
                  <a16:creationId xmlns:a16="http://schemas.microsoft.com/office/drawing/2014/main" id="{5A59A788-CC62-4D61-BE6C-674F1620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66">
              <a:extLst>
                <a:ext uri="{FF2B5EF4-FFF2-40B4-BE49-F238E27FC236}">
                  <a16:creationId xmlns:a16="http://schemas.microsoft.com/office/drawing/2014/main" id="{D2D98EAF-5CDC-4845-BA8C-FB64F42F2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67">
              <a:extLst>
                <a:ext uri="{FF2B5EF4-FFF2-40B4-BE49-F238E27FC236}">
                  <a16:creationId xmlns:a16="http://schemas.microsoft.com/office/drawing/2014/main" id="{9870013A-7535-4762-9837-DE3AB975B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68">
              <a:extLst>
                <a:ext uri="{FF2B5EF4-FFF2-40B4-BE49-F238E27FC236}">
                  <a16:creationId xmlns:a16="http://schemas.microsoft.com/office/drawing/2014/main" id="{4C2CBCDC-0EC4-4C6F-A57C-F1C39F826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69">
              <a:extLst>
                <a:ext uri="{FF2B5EF4-FFF2-40B4-BE49-F238E27FC236}">
                  <a16:creationId xmlns:a16="http://schemas.microsoft.com/office/drawing/2014/main" id="{DDBCD459-E7E0-42BE-B6C7-ADE49AFC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70">
              <a:extLst>
                <a:ext uri="{FF2B5EF4-FFF2-40B4-BE49-F238E27FC236}">
                  <a16:creationId xmlns:a16="http://schemas.microsoft.com/office/drawing/2014/main" id="{FC1090D6-4B1B-4D62-B893-F349A1C89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71">
              <a:extLst>
                <a:ext uri="{FF2B5EF4-FFF2-40B4-BE49-F238E27FC236}">
                  <a16:creationId xmlns:a16="http://schemas.microsoft.com/office/drawing/2014/main" id="{3D1EF824-756E-483F-BAB0-65233529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72">
              <a:extLst>
                <a:ext uri="{FF2B5EF4-FFF2-40B4-BE49-F238E27FC236}">
                  <a16:creationId xmlns:a16="http://schemas.microsoft.com/office/drawing/2014/main" id="{7F9E19E9-7D2D-42CD-B0AD-8B5677A4A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73">
              <a:extLst>
                <a:ext uri="{FF2B5EF4-FFF2-40B4-BE49-F238E27FC236}">
                  <a16:creationId xmlns:a16="http://schemas.microsoft.com/office/drawing/2014/main" id="{C7CC9150-45F8-40B6-A762-CE3D3D867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74">
              <a:extLst>
                <a:ext uri="{FF2B5EF4-FFF2-40B4-BE49-F238E27FC236}">
                  <a16:creationId xmlns:a16="http://schemas.microsoft.com/office/drawing/2014/main" id="{E990F3F9-E6CF-4A89-BF8C-1CF2543F1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75">
              <a:extLst>
                <a:ext uri="{FF2B5EF4-FFF2-40B4-BE49-F238E27FC236}">
                  <a16:creationId xmlns:a16="http://schemas.microsoft.com/office/drawing/2014/main" id="{3D454985-D36B-42EB-B859-C066FBEC4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76">
              <a:extLst>
                <a:ext uri="{FF2B5EF4-FFF2-40B4-BE49-F238E27FC236}">
                  <a16:creationId xmlns:a16="http://schemas.microsoft.com/office/drawing/2014/main" id="{3093756E-17F9-4DE0-B859-F1806D1E9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77">
              <a:extLst>
                <a:ext uri="{FF2B5EF4-FFF2-40B4-BE49-F238E27FC236}">
                  <a16:creationId xmlns:a16="http://schemas.microsoft.com/office/drawing/2014/main" id="{B04161B2-D301-4349-A9A4-B5474938D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78">
              <a:extLst>
                <a:ext uri="{FF2B5EF4-FFF2-40B4-BE49-F238E27FC236}">
                  <a16:creationId xmlns:a16="http://schemas.microsoft.com/office/drawing/2014/main" id="{E6DAC36C-F341-4E03-9752-9007B1776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79">
              <a:extLst>
                <a:ext uri="{FF2B5EF4-FFF2-40B4-BE49-F238E27FC236}">
                  <a16:creationId xmlns:a16="http://schemas.microsoft.com/office/drawing/2014/main" id="{FF11105A-7EEC-4BE0-A572-8ECC6CC0C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80">
              <a:extLst>
                <a:ext uri="{FF2B5EF4-FFF2-40B4-BE49-F238E27FC236}">
                  <a16:creationId xmlns:a16="http://schemas.microsoft.com/office/drawing/2014/main" id="{2BF62F00-923D-44C7-A24B-6283D3DBF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81">
              <a:extLst>
                <a:ext uri="{FF2B5EF4-FFF2-40B4-BE49-F238E27FC236}">
                  <a16:creationId xmlns:a16="http://schemas.microsoft.com/office/drawing/2014/main" id="{ED07EBBB-8557-4297-A4B1-A586E63A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82">
              <a:extLst>
                <a:ext uri="{FF2B5EF4-FFF2-40B4-BE49-F238E27FC236}">
                  <a16:creationId xmlns:a16="http://schemas.microsoft.com/office/drawing/2014/main" id="{9FC6432D-4EEF-4831-886F-F8A277869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83">
              <a:extLst>
                <a:ext uri="{FF2B5EF4-FFF2-40B4-BE49-F238E27FC236}">
                  <a16:creationId xmlns:a16="http://schemas.microsoft.com/office/drawing/2014/main" id="{01C41C15-DEF4-4E51-9D25-243F57D3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84">
              <a:extLst>
                <a:ext uri="{FF2B5EF4-FFF2-40B4-BE49-F238E27FC236}">
                  <a16:creationId xmlns:a16="http://schemas.microsoft.com/office/drawing/2014/main" id="{2D237AE6-D8E7-459F-8349-0B4891F1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85">
              <a:extLst>
                <a:ext uri="{FF2B5EF4-FFF2-40B4-BE49-F238E27FC236}">
                  <a16:creationId xmlns:a16="http://schemas.microsoft.com/office/drawing/2014/main" id="{21752583-2BEC-4B47-8F13-739DBE98A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86">
              <a:extLst>
                <a:ext uri="{FF2B5EF4-FFF2-40B4-BE49-F238E27FC236}">
                  <a16:creationId xmlns:a16="http://schemas.microsoft.com/office/drawing/2014/main" id="{FF488FFA-9B3F-4C3B-B1A0-2BA31BC4A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87">
              <a:extLst>
                <a:ext uri="{FF2B5EF4-FFF2-40B4-BE49-F238E27FC236}">
                  <a16:creationId xmlns:a16="http://schemas.microsoft.com/office/drawing/2014/main" id="{25023E86-AF85-4FBE-B76F-10C7AAA25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88">
              <a:extLst>
                <a:ext uri="{FF2B5EF4-FFF2-40B4-BE49-F238E27FC236}">
                  <a16:creationId xmlns:a16="http://schemas.microsoft.com/office/drawing/2014/main" id="{C26BF19A-11E4-4685-B278-1FB825462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89">
              <a:extLst>
                <a:ext uri="{FF2B5EF4-FFF2-40B4-BE49-F238E27FC236}">
                  <a16:creationId xmlns:a16="http://schemas.microsoft.com/office/drawing/2014/main" id="{32B1DBC1-086C-49FB-9C8E-98FE6EF6A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90">
              <a:extLst>
                <a:ext uri="{FF2B5EF4-FFF2-40B4-BE49-F238E27FC236}">
                  <a16:creationId xmlns:a16="http://schemas.microsoft.com/office/drawing/2014/main" id="{0F0D9D0A-F655-416F-A726-99C451223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B7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91">
              <a:extLst>
                <a:ext uri="{FF2B5EF4-FFF2-40B4-BE49-F238E27FC236}">
                  <a16:creationId xmlns:a16="http://schemas.microsoft.com/office/drawing/2014/main" id="{91D04ED8-E744-4B3E-8592-585B995B0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92">
              <a:extLst>
                <a:ext uri="{FF2B5EF4-FFF2-40B4-BE49-F238E27FC236}">
                  <a16:creationId xmlns:a16="http://schemas.microsoft.com/office/drawing/2014/main" id="{E5B413DD-F014-4235-8648-DA5417E38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93">
              <a:extLst>
                <a:ext uri="{FF2B5EF4-FFF2-40B4-BE49-F238E27FC236}">
                  <a16:creationId xmlns:a16="http://schemas.microsoft.com/office/drawing/2014/main" id="{33C36621-9716-494D-B858-E7D9889D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94">
              <a:extLst>
                <a:ext uri="{FF2B5EF4-FFF2-40B4-BE49-F238E27FC236}">
                  <a16:creationId xmlns:a16="http://schemas.microsoft.com/office/drawing/2014/main" id="{55B1DF18-F672-4A45-952C-E59731CFC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95">
              <a:extLst>
                <a:ext uri="{FF2B5EF4-FFF2-40B4-BE49-F238E27FC236}">
                  <a16:creationId xmlns:a16="http://schemas.microsoft.com/office/drawing/2014/main" id="{D7552C1D-C15A-446A-8592-AE505ECA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96">
              <a:extLst>
                <a:ext uri="{FF2B5EF4-FFF2-40B4-BE49-F238E27FC236}">
                  <a16:creationId xmlns:a16="http://schemas.microsoft.com/office/drawing/2014/main" id="{1E91AE81-B977-4494-8ABA-BE06A8D5B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97">
              <a:extLst>
                <a:ext uri="{FF2B5EF4-FFF2-40B4-BE49-F238E27FC236}">
                  <a16:creationId xmlns:a16="http://schemas.microsoft.com/office/drawing/2014/main" id="{0E1EE49F-2D09-4A0D-B0E3-4D1AE82E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98">
              <a:extLst>
                <a:ext uri="{FF2B5EF4-FFF2-40B4-BE49-F238E27FC236}">
                  <a16:creationId xmlns:a16="http://schemas.microsoft.com/office/drawing/2014/main" id="{3232F211-62C3-434C-BF97-E3D2A31C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99">
              <a:extLst>
                <a:ext uri="{FF2B5EF4-FFF2-40B4-BE49-F238E27FC236}">
                  <a16:creationId xmlns:a16="http://schemas.microsoft.com/office/drawing/2014/main" id="{D8E62CAE-A1C0-4A21-B326-0A9E4417D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100">
              <a:extLst>
                <a:ext uri="{FF2B5EF4-FFF2-40B4-BE49-F238E27FC236}">
                  <a16:creationId xmlns:a16="http://schemas.microsoft.com/office/drawing/2014/main" id="{37D354A5-723D-4BCB-A5CB-23519E671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Freeform 101">
              <a:extLst>
                <a:ext uri="{FF2B5EF4-FFF2-40B4-BE49-F238E27FC236}">
                  <a16:creationId xmlns:a16="http://schemas.microsoft.com/office/drawing/2014/main" id="{E9AC3D8B-8F14-4389-8614-65DC11A04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6" name="Freeform 102">
              <a:extLst>
                <a:ext uri="{FF2B5EF4-FFF2-40B4-BE49-F238E27FC236}">
                  <a16:creationId xmlns:a16="http://schemas.microsoft.com/office/drawing/2014/main" id="{ABF122B9-5B07-4935-96A1-E53CD25F2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7" name="Freeform 103">
              <a:extLst>
                <a:ext uri="{FF2B5EF4-FFF2-40B4-BE49-F238E27FC236}">
                  <a16:creationId xmlns:a16="http://schemas.microsoft.com/office/drawing/2014/main" id="{C889EE16-8C7A-465A-BB97-FA1A4B7FD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8" name="Freeform 104">
              <a:extLst>
                <a:ext uri="{FF2B5EF4-FFF2-40B4-BE49-F238E27FC236}">
                  <a16:creationId xmlns:a16="http://schemas.microsoft.com/office/drawing/2014/main" id="{D3562464-E792-4F58-AC06-FC2B5501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Freeform 105">
              <a:extLst>
                <a:ext uri="{FF2B5EF4-FFF2-40B4-BE49-F238E27FC236}">
                  <a16:creationId xmlns:a16="http://schemas.microsoft.com/office/drawing/2014/main" id="{1CDA3F9C-A790-48C9-9924-1E7EB8D0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0" name="Freeform 106">
              <a:extLst>
                <a:ext uri="{FF2B5EF4-FFF2-40B4-BE49-F238E27FC236}">
                  <a16:creationId xmlns:a16="http://schemas.microsoft.com/office/drawing/2014/main" id="{2527A8D3-E0FD-41FF-BADB-886421F1C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4" y="50"/>
                    <a:pt x="99" y="37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1" name="Freeform 107">
              <a:extLst>
                <a:ext uri="{FF2B5EF4-FFF2-40B4-BE49-F238E27FC236}">
                  <a16:creationId xmlns:a16="http://schemas.microsoft.com/office/drawing/2014/main" id="{2C7D5A1A-C1DE-4910-89C7-6D2FB5ACA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50"/>
              <a:ext cx="201" cy="48"/>
            </a:xfrm>
            <a:custGeom>
              <a:avLst/>
              <a:gdLst>
                <a:gd name="T0" fmla="*/ 5 w 131"/>
                <a:gd name="T1" fmla="*/ 96 h 31"/>
                <a:gd name="T2" fmla="*/ 230 w 131"/>
                <a:gd name="T3" fmla="*/ 115 h 31"/>
                <a:gd name="T4" fmla="*/ 235 w 131"/>
                <a:gd name="T5" fmla="*/ 115 h 31"/>
                <a:gd name="T6" fmla="*/ 468 w 131"/>
                <a:gd name="T7" fmla="*/ 96 h 31"/>
                <a:gd name="T8" fmla="*/ 473 w 131"/>
                <a:gd name="T9" fmla="*/ 96 h 31"/>
                <a:gd name="T10" fmla="*/ 448 w 131"/>
                <a:gd name="T11" fmla="*/ 0 h 31"/>
                <a:gd name="T12" fmla="*/ 18 w 131"/>
                <a:gd name="T13" fmla="*/ 0 h 31"/>
                <a:gd name="T14" fmla="*/ 0 w 131"/>
                <a:gd name="T15" fmla="*/ 93 h 31"/>
                <a:gd name="T16" fmla="*/ 5 w 131"/>
                <a:gd name="T17" fmla="*/ 96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31">
                  <a:moveTo>
                    <a:pt x="1" y="26"/>
                  </a:moveTo>
                  <a:cubicBezTo>
                    <a:pt x="9" y="25"/>
                    <a:pt x="20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113" y="31"/>
                    <a:pt x="121" y="24"/>
                    <a:pt x="130" y="26"/>
                  </a:cubicBezTo>
                  <a:cubicBezTo>
                    <a:pt x="131" y="26"/>
                    <a:pt x="131" y="26"/>
                    <a:pt x="131" y="26"/>
                  </a:cubicBezTo>
                  <a:cubicBezTo>
                    <a:pt x="122" y="20"/>
                    <a:pt x="124" y="0"/>
                    <a:pt x="1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9"/>
                    <a:pt x="6" y="19"/>
                    <a:pt x="0" y="25"/>
                  </a:cubicBezTo>
                  <a:lnTo>
                    <a:pt x="1" y="26"/>
                  </a:lnTo>
                  <a:close/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2" name="Freeform 108">
              <a:extLst>
                <a:ext uri="{FF2B5EF4-FFF2-40B4-BE49-F238E27FC236}">
                  <a16:creationId xmlns:a16="http://schemas.microsoft.com/office/drawing/2014/main" id="{6E392096-4F01-433D-9D13-784A4DB99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04"/>
              <a:ext cx="157" cy="49"/>
            </a:xfrm>
            <a:custGeom>
              <a:avLst/>
              <a:gdLst>
                <a:gd name="T0" fmla="*/ 368 w 102"/>
                <a:gd name="T1" fmla="*/ 14 h 32"/>
                <a:gd name="T2" fmla="*/ 123 w 102"/>
                <a:gd name="T3" fmla="*/ 8 h 32"/>
                <a:gd name="T4" fmla="*/ 43 w 102"/>
                <a:gd name="T5" fmla="*/ 12 h 32"/>
                <a:gd name="T6" fmla="*/ 75 w 102"/>
                <a:gd name="T7" fmla="*/ 115 h 32"/>
                <a:gd name="T8" fmla="*/ 74 w 102"/>
                <a:gd name="T9" fmla="*/ 40 h 32"/>
                <a:gd name="T10" fmla="*/ 197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4"/>
                  </a:moveTo>
                  <a:cubicBezTo>
                    <a:pt x="79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10" y="29"/>
                    <a:pt x="21" y="32"/>
                  </a:cubicBezTo>
                  <a:cubicBezTo>
                    <a:pt x="17" y="25"/>
                    <a:pt x="12" y="16"/>
                    <a:pt x="20" y="11"/>
                  </a:cubicBezTo>
                  <a:cubicBezTo>
                    <a:pt x="27" y="5"/>
                    <a:pt x="45" y="7"/>
                    <a:pt x="54" y="8"/>
                  </a:cubicBezTo>
                  <a:cubicBezTo>
                    <a:pt x="69" y="8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3" name="Freeform 109">
              <a:extLst>
                <a:ext uri="{FF2B5EF4-FFF2-40B4-BE49-F238E27FC236}">
                  <a16:creationId xmlns:a16="http://schemas.microsoft.com/office/drawing/2014/main" id="{7E4B4421-AE08-4A7F-A9FE-FA2916D0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1015"/>
              <a:ext cx="157" cy="49"/>
            </a:xfrm>
            <a:custGeom>
              <a:avLst/>
              <a:gdLst>
                <a:gd name="T0" fmla="*/ 368 w 102"/>
                <a:gd name="T1" fmla="*/ 18 h 32"/>
                <a:gd name="T2" fmla="*/ 123 w 102"/>
                <a:gd name="T3" fmla="*/ 8 h 32"/>
                <a:gd name="T4" fmla="*/ 43 w 102"/>
                <a:gd name="T5" fmla="*/ 14 h 32"/>
                <a:gd name="T6" fmla="*/ 74 w 102"/>
                <a:gd name="T7" fmla="*/ 115 h 32"/>
                <a:gd name="T8" fmla="*/ 69 w 102"/>
                <a:gd name="T9" fmla="*/ 40 h 32"/>
                <a:gd name="T10" fmla="*/ 194 w 102"/>
                <a:gd name="T11" fmla="*/ 28 h 32"/>
                <a:gd name="T12" fmla="*/ 372 w 102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6" y="2"/>
                    <a:pt x="19" y="0"/>
                    <a:pt x="12" y="4"/>
                  </a:cubicBezTo>
                  <a:cubicBezTo>
                    <a:pt x="0" y="10"/>
                    <a:pt x="10" y="30"/>
                    <a:pt x="20" y="32"/>
                  </a:cubicBezTo>
                  <a:cubicBezTo>
                    <a:pt x="17" y="26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Freeform 110">
              <a:extLst>
                <a:ext uri="{FF2B5EF4-FFF2-40B4-BE49-F238E27FC236}">
                  <a16:creationId xmlns:a16="http://schemas.microsoft.com/office/drawing/2014/main" id="{6210CEAB-DE7A-4189-A624-0722272C5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126"/>
              <a:ext cx="157" cy="60"/>
            </a:xfrm>
            <a:custGeom>
              <a:avLst/>
              <a:gdLst>
                <a:gd name="T0" fmla="*/ 368 w 102"/>
                <a:gd name="T1" fmla="*/ 18 h 39"/>
                <a:gd name="T2" fmla="*/ 123 w 102"/>
                <a:gd name="T3" fmla="*/ 8 h 39"/>
                <a:gd name="T4" fmla="*/ 43 w 102"/>
                <a:gd name="T5" fmla="*/ 14 h 39"/>
                <a:gd name="T6" fmla="*/ 69 w 102"/>
                <a:gd name="T7" fmla="*/ 142 h 39"/>
                <a:gd name="T8" fmla="*/ 69 w 102"/>
                <a:gd name="T9" fmla="*/ 40 h 39"/>
                <a:gd name="T10" fmla="*/ 194 w 102"/>
                <a:gd name="T11" fmla="*/ 28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5"/>
                  </a:moveTo>
                  <a:cubicBezTo>
                    <a:pt x="79" y="10"/>
                    <a:pt x="55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8" y="36"/>
                    <a:pt x="19" y="39"/>
                  </a:cubicBezTo>
                  <a:cubicBezTo>
                    <a:pt x="16" y="32"/>
                    <a:pt x="12" y="16"/>
                    <a:pt x="19" y="11"/>
                  </a:cubicBezTo>
                  <a:cubicBezTo>
                    <a:pt x="27" y="6"/>
                    <a:pt x="45" y="8"/>
                    <a:pt x="53" y="8"/>
                  </a:cubicBezTo>
                  <a:cubicBezTo>
                    <a:pt x="69" y="9"/>
                    <a:pt x="87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5" name="Freeform 111">
              <a:extLst>
                <a:ext uri="{FF2B5EF4-FFF2-40B4-BE49-F238E27FC236}">
                  <a16:creationId xmlns:a16="http://schemas.microsoft.com/office/drawing/2014/main" id="{8A6ED21C-14A8-4027-A188-0535E6799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250"/>
              <a:ext cx="157" cy="50"/>
            </a:xfrm>
            <a:custGeom>
              <a:avLst/>
              <a:gdLst>
                <a:gd name="T0" fmla="*/ 368 w 102"/>
                <a:gd name="T1" fmla="*/ 20 h 32"/>
                <a:gd name="T2" fmla="*/ 123 w 102"/>
                <a:gd name="T3" fmla="*/ 8 h 32"/>
                <a:gd name="T4" fmla="*/ 43 w 102"/>
                <a:gd name="T5" fmla="*/ 14 h 32"/>
                <a:gd name="T6" fmla="*/ 75 w 102"/>
                <a:gd name="T7" fmla="*/ 122 h 32"/>
                <a:gd name="T8" fmla="*/ 74 w 102"/>
                <a:gd name="T9" fmla="*/ 42 h 32"/>
                <a:gd name="T10" fmla="*/ 197 w 102"/>
                <a:gd name="T11" fmla="*/ 31 h 32"/>
                <a:gd name="T12" fmla="*/ 372 w 102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2">
                  <a:moveTo>
                    <a:pt x="101" y="5"/>
                  </a:moveTo>
                  <a:cubicBezTo>
                    <a:pt x="80" y="10"/>
                    <a:pt x="56" y="4"/>
                    <a:pt x="34" y="2"/>
                  </a:cubicBezTo>
                  <a:cubicBezTo>
                    <a:pt x="27" y="2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6"/>
                    <a:pt x="20" y="11"/>
                  </a:cubicBezTo>
                  <a:cubicBezTo>
                    <a:pt x="27" y="6"/>
                    <a:pt x="45" y="8"/>
                    <a:pt x="54" y="8"/>
                  </a:cubicBezTo>
                  <a:cubicBezTo>
                    <a:pt x="70" y="9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6" name="Freeform 112">
              <a:extLst>
                <a:ext uri="{FF2B5EF4-FFF2-40B4-BE49-F238E27FC236}">
                  <a16:creationId xmlns:a16="http://schemas.microsoft.com/office/drawing/2014/main" id="{731491A3-6E96-4FCB-B98A-2218D764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483"/>
              <a:ext cx="156" cy="49"/>
            </a:xfrm>
            <a:custGeom>
              <a:avLst/>
              <a:gdLst>
                <a:gd name="T0" fmla="*/ 372 w 101"/>
                <a:gd name="T1" fmla="*/ 14 h 32"/>
                <a:gd name="T2" fmla="*/ 122 w 101"/>
                <a:gd name="T3" fmla="*/ 8 h 32"/>
                <a:gd name="T4" fmla="*/ 45 w 101"/>
                <a:gd name="T5" fmla="*/ 12 h 32"/>
                <a:gd name="T6" fmla="*/ 74 w 101"/>
                <a:gd name="T7" fmla="*/ 115 h 32"/>
                <a:gd name="T8" fmla="*/ 70 w 101"/>
                <a:gd name="T9" fmla="*/ 35 h 32"/>
                <a:gd name="T10" fmla="*/ 196 w 101"/>
                <a:gd name="T11" fmla="*/ 26 h 32"/>
                <a:gd name="T12" fmla="*/ 372 w 101"/>
                <a:gd name="T13" fmla="*/ 2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4"/>
                  </a:moveTo>
                  <a:cubicBezTo>
                    <a:pt x="79" y="9"/>
                    <a:pt x="55" y="3"/>
                    <a:pt x="33" y="2"/>
                  </a:cubicBezTo>
                  <a:cubicBezTo>
                    <a:pt x="26" y="1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0"/>
                  </a:cubicBezTo>
                  <a:cubicBezTo>
                    <a:pt x="27" y="5"/>
                    <a:pt x="45" y="7"/>
                    <a:pt x="53" y="7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7" name="Freeform 113">
              <a:extLst>
                <a:ext uri="{FF2B5EF4-FFF2-40B4-BE49-F238E27FC236}">
                  <a16:creationId xmlns:a16="http://schemas.microsoft.com/office/drawing/2014/main" id="{355AE73A-1622-4500-9ED8-B20752DF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581"/>
              <a:ext cx="156" cy="50"/>
            </a:xfrm>
            <a:custGeom>
              <a:avLst/>
              <a:gdLst>
                <a:gd name="T0" fmla="*/ 372 w 101"/>
                <a:gd name="T1" fmla="*/ 20 h 32"/>
                <a:gd name="T2" fmla="*/ 122 w 101"/>
                <a:gd name="T3" fmla="*/ 8 h 32"/>
                <a:gd name="T4" fmla="*/ 45 w 101"/>
                <a:gd name="T5" fmla="*/ 13 h 32"/>
                <a:gd name="T6" fmla="*/ 74 w 101"/>
                <a:gd name="T7" fmla="*/ 122 h 32"/>
                <a:gd name="T8" fmla="*/ 70 w 101"/>
                <a:gd name="T9" fmla="*/ 42 h 32"/>
                <a:gd name="T10" fmla="*/ 196 w 101"/>
                <a:gd name="T11" fmla="*/ 31 h 32"/>
                <a:gd name="T12" fmla="*/ 372 w 101"/>
                <a:gd name="T13" fmla="*/ 2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32">
                  <a:moveTo>
                    <a:pt x="101" y="5"/>
                  </a:moveTo>
                  <a:cubicBezTo>
                    <a:pt x="79" y="10"/>
                    <a:pt x="55" y="3"/>
                    <a:pt x="33" y="2"/>
                  </a:cubicBezTo>
                  <a:cubicBezTo>
                    <a:pt x="26" y="2"/>
                    <a:pt x="18" y="0"/>
                    <a:pt x="12" y="3"/>
                  </a:cubicBezTo>
                  <a:cubicBezTo>
                    <a:pt x="0" y="9"/>
                    <a:pt x="10" y="29"/>
                    <a:pt x="20" y="32"/>
                  </a:cubicBezTo>
                  <a:cubicBezTo>
                    <a:pt x="17" y="25"/>
                    <a:pt x="11" y="16"/>
                    <a:pt x="19" y="11"/>
                  </a:cubicBezTo>
                  <a:cubicBezTo>
                    <a:pt x="27" y="6"/>
                    <a:pt x="45" y="7"/>
                    <a:pt x="53" y="8"/>
                  </a:cubicBezTo>
                  <a:cubicBezTo>
                    <a:pt x="69" y="8"/>
                    <a:pt x="87" y="12"/>
                    <a:pt x="10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8" name="Freeform 114">
              <a:extLst>
                <a:ext uri="{FF2B5EF4-FFF2-40B4-BE49-F238E27FC236}">
                  <a16:creationId xmlns:a16="http://schemas.microsoft.com/office/drawing/2014/main" id="{3EA90453-A335-4050-8E8F-92E8F72C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677"/>
              <a:ext cx="159" cy="49"/>
            </a:xfrm>
            <a:custGeom>
              <a:avLst/>
              <a:gdLst>
                <a:gd name="T0" fmla="*/ 374 w 103"/>
                <a:gd name="T1" fmla="*/ 40 h 32"/>
                <a:gd name="T2" fmla="*/ 122 w 103"/>
                <a:gd name="T3" fmla="*/ 21 h 32"/>
                <a:gd name="T4" fmla="*/ 45 w 103"/>
                <a:gd name="T5" fmla="*/ 14 h 32"/>
                <a:gd name="T6" fmla="*/ 76 w 103"/>
                <a:gd name="T7" fmla="*/ 115 h 32"/>
                <a:gd name="T8" fmla="*/ 74 w 103"/>
                <a:gd name="T9" fmla="*/ 49 h 32"/>
                <a:gd name="T10" fmla="*/ 202 w 103"/>
                <a:gd name="T11" fmla="*/ 54 h 32"/>
                <a:gd name="T12" fmla="*/ 378 w 103"/>
                <a:gd name="T13" fmla="*/ 4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32">
                  <a:moveTo>
                    <a:pt x="102" y="11"/>
                  </a:moveTo>
                  <a:cubicBezTo>
                    <a:pt x="80" y="16"/>
                    <a:pt x="55" y="11"/>
                    <a:pt x="33" y="6"/>
                  </a:cubicBezTo>
                  <a:cubicBezTo>
                    <a:pt x="26" y="4"/>
                    <a:pt x="19" y="0"/>
                    <a:pt x="12" y="4"/>
                  </a:cubicBezTo>
                  <a:cubicBezTo>
                    <a:pt x="0" y="10"/>
                    <a:pt x="10" y="30"/>
                    <a:pt x="21" y="32"/>
                  </a:cubicBezTo>
                  <a:cubicBezTo>
                    <a:pt x="18" y="26"/>
                    <a:pt x="12" y="19"/>
                    <a:pt x="20" y="14"/>
                  </a:cubicBezTo>
                  <a:cubicBezTo>
                    <a:pt x="27" y="9"/>
                    <a:pt x="47" y="15"/>
                    <a:pt x="55" y="15"/>
                  </a:cubicBezTo>
                  <a:cubicBezTo>
                    <a:pt x="71" y="16"/>
                    <a:pt x="88" y="18"/>
                    <a:pt x="103" y="1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Freeform 115">
              <a:extLst>
                <a:ext uri="{FF2B5EF4-FFF2-40B4-BE49-F238E27FC236}">
                  <a16:creationId xmlns:a16="http://schemas.microsoft.com/office/drawing/2014/main" id="{081AC252-3F10-4340-AAEC-DEDFAA5FE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361"/>
              <a:ext cx="157" cy="60"/>
            </a:xfrm>
            <a:custGeom>
              <a:avLst/>
              <a:gdLst>
                <a:gd name="T0" fmla="*/ 368 w 102"/>
                <a:gd name="T1" fmla="*/ 14 h 39"/>
                <a:gd name="T2" fmla="*/ 123 w 102"/>
                <a:gd name="T3" fmla="*/ 8 h 39"/>
                <a:gd name="T4" fmla="*/ 43 w 102"/>
                <a:gd name="T5" fmla="*/ 12 h 39"/>
                <a:gd name="T6" fmla="*/ 69 w 102"/>
                <a:gd name="T7" fmla="*/ 142 h 39"/>
                <a:gd name="T8" fmla="*/ 74 w 102"/>
                <a:gd name="T9" fmla="*/ 35 h 39"/>
                <a:gd name="T10" fmla="*/ 197 w 102"/>
                <a:gd name="T11" fmla="*/ 26 h 39"/>
                <a:gd name="T12" fmla="*/ 372 w 102"/>
                <a:gd name="T13" fmla="*/ 2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9">
                  <a:moveTo>
                    <a:pt x="101" y="4"/>
                  </a:moveTo>
                  <a:cubicBezTo>
                    <a:pt x="80" y="9"/>
                    <a:pt x="56" y="3"/>
                    <a:pt x="34" y="2"/>
                  </a:cubicBezTo>
                  <a:cubicBezTo>
                    <a:pt x="27" y="1"/>
                    <a:pt x="19" y="0"/>
                    <a:pt x="12" y="3"/>
                  </a:cubicBezTo>
                  <a:cubicBezTo>
                    <a:pt x="0" y="9"/>
                    <a:pt x="9" y="37"/>
                    <a:pt x="19" y="39"/>
                  </a:cubicBezTo>
                  <a:cubicBezTo>
                    <a:pt x="16" y="33"/>
                    <a:pt x="12" y="16"/>
                    <a:pt x="20" y="10"/>
                  </a:cubicBezTo>
                  <a:cubicBezTo>
                    <a:pt x="27" y="5"/>
                    <a:pt x="45" y="7"/>
                    <a:pt x="54" y="7"/>
                  </a:cubicBezTo>
                  <a:cubicBezTo>
                    <a:pt x="70" y="8"/>
                    <a:pt x="88" y="12"/>
                    <a:pt x="102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0" name="Freeform 116">
              <a:extLst>
                <a:ext uri="{FF2B5EF4-FFF2-40B4-BE49-F238E27FC236}">
                  <a16:creationId xmlns:a16="http://schemas.microsoft.com/office/drawing/2014/main" id="{6F94BE9E-F886-407B-AFCE-A8B25194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76"/>
              <a:ext cx="142" cy="78"/>
            </a:xfrm>
            <a:custGeom>
              <a:avLst/>
              <a:gdLst>
                <a:gd name="T0" fmla="*/ 338 w 92"/>
                <a:gd name="T1" fmla="*/ 49 h 51"/>
                <a:gd name="T2" fmla="*/ 69 w 92"/>
                <a:gd name="T3" fmla="*/ 66 h 51"/>
                <a:gd name="T4" fmla="*/ 133 w 92"/>
                <a:gd name="T5" fmla="*/ 182 h 51"/>
                <a:gd name="T6" fmla="*/ 62 w 92"/>
                <a:gd name="T7" fmla="*/ 122 h 51"/>
                <a:gd name="T8" fmla="*/ 29 w 92"/>
                <a:gd name="T9" fmla="*/ 18 h 51"/>
                <a:gd name="T10" fmla="*/ 136 w 92"/>
                <a:gd name="T11" fmla="*/ 35 h 51"/>
                <a:gd name="T12" fmla="*/ 338 w 92"/>
                <a:gd name="T13" fmla="*/ 4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51">
                  <a:moveTo>
                    <a:pt x="92" y="14"/>
                  </a:moveTo>
                  <a:cubicBezTo>
                    <a:pt x="54" y="26"/>
                    <a:pt x="25" y="14"/>
                    <a:pt x="19" y="18"/>
                  </a:cubicBezTo>
                  <a:cubicBezTo>
                    <a:pt x="12" y="22"/>
                    <a:pt x="26" y="40"/>
                    <a:pt x="36" y="51"/>
                  </a:cubicBezTo>
                  <a:cubicBezTo>
                    <a:pt x="36" y="51"/>
                    <a:pt x="33" y="47"/>
                    <a:pt x="17" y="34"/>
                  </a:cubicBezTo>
                  <a:cubicBezTo>
                    <a:pt x="0" y="21"/>
                    <a:pt x="0" y="12"/>
                    <a:pt x="8" y="5"/>
                  </a:cubicBezTo>
                  <a:cubicBezTo>
                    <a:pt x="14" y="0"/>
                    <a:pt x="17" y="8"/>
                    <a:pt x="37" y="10"/>
                  </a:cubicBezTo>
                  <a:cubicBezTo>
                    <a:pt x="57" y="12"/>
                    <a:pt x="80" y="17"/>
                    <a:pt x="92" y="1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1" name="Freeform 117">
              <a:extLst>
                <a:ext uri="{FF2B5EF4-FFF2-40B4-BE49-F238E27FC236}">
                  <a16:creationId xmlns:a16="http://schemas.microsoft.com/office/drawing/2014/main" id="{037B74F3-E4EC-4F75-A1AC-EBA6FFCE4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885"/>
              <a:ext cx="78" cy="44"/>
            </a:xfrm>
            <a:custGeom>
              <a:avLst/>
              <a:gdLst>
                <a:gd name="T0" fmla="*/ 182 w 51"/>
                <a:gd name="T1" fmla="*/ 0 h 29"/>
                <a:gd name="T2" fmla="*/ 83 w 51"/>
                <a:gd name="T3" fmla="*/ 35 h 29"/>
                <a:gd name="T4" fmla="*/ 57 w 51"/>
                <a:gd name="T5" fmla="*/ 102 h 29"/>
                <a:gd name="T6" fmla="*/ 142 w 51"/>
                <a:gd name="T7" fmla="*/ 21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3" y="5"/>
                    <a:pt x="32" y="7"/>
                    <a:pt x="23" y="10"/>
                  </a:cubicBezTo>
                  <a:cubicBezTo>
                    <a:pt x="16" y="12"/>
                    <a:pt x="0" y="25"/>
                    <a:pt x="16" y="29"/>
                  </a:cubicBezTo>
                  <a:cubicBezTo>
                    <a:pt x="15" y="19"/>
                    <a:pt x="30" y="7"/>
                    <a:pt x="40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2" name="Freeform 118">
              <a:extLst>
                <a:ext uri="{FF2B5EF4-FFF2-40B4-BE49-F238E27FC236}">
                  <a16:creationId xmlns:a16="http://schemas.microsoft.com/office/drawing/2014/main" id="{C7FB797F-E842-4A9F-A1E6-4E877F86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62"/>
              <a:ext cx="54" cy="38"/>
            </a:xfrm>
            <a:custGeom>
              <a:avLst/>
              <a:gdLst>
                <a:gd name="T0" fmla="*/ 128 w 35"/>
                <a:gd name="T1" fmla="*/ 0 h 25"/>
                <a:gd name="T2" fmla="*/ 22 w 35"/>
                <a:gd name="T3" fmla="*/ 26 h 25"/>
                <a:gd name="T4" fmla="*/ 34 w 35"/>
                <a:gd name="T5" fmla="*/ 88 h 25"/>
                <a:gd name="T6" fmla="*/ 122 w 35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35" y="0"/>
                  </a:moveTo>
                  <a:cubicBezTo>
                    <a:pt x="27" y="2"/>
                    <a:pt x="13" y="2"/>
                    <a:pt x="6" y="7"/>
                  </a:cubicBezTo>
                  <a:cubicBezTo>
                    <a:pt x="0" y="12"/>
                    <a:pt x="0" y="24"/>
                    <a:pt x="9" y="25"/>
                  </a:cubicBezTo>
                  <a:cubicBezTo>
                    <a:pt x="0" y="12"/>
                    <a:pt x="26" y="4"/>
                    <a:pt x="33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3" name="Freeform 119">
              <a:extLst>
                <a:ext uri="{FF2B5EF4-FFF2-40B4-BE49-F238E27FC236}">
                  <a16:creationId xmlns:a16="http://schemas.microsoft.com/office/drawing/2014/main" id="{577A9E17-681A-456C-96FD-1C655621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040"/>
              <a:ext cx="48" cy="39"/>
            </a:xfrm>
            <a:custGeom>
              <a:avLst/>
              <a:gdLst>
                <a:gd name="T0" fmla="*/ 115 w 31"/>
                <a:gd name="T1" fmla="*/ 0 h 25"/>
                <a:gd name="T2" fmla="*/ 67 w 31"/>
                <a:gd name="T3" fmla="*/ 95 h 25"/>
                <a:gd name="T4" fmla="*/ 115 w 3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cubicBezTo>
                    <a:pt x="17" y="2"/>
                    <a:pt x="0" y="11"/>
                    <a:pt x="18" y="25"/>
                  </a:cubicBezTo>
                  <a:cubicBezTo>
                    <a:pt x="7" y="11"/>
                    <a:pt x="25" y="7"/>
                    <a:pt x="31" y="0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Freeform 120">
              <a:extLst>
                <a:ext uri="{FF2B5EF4-FFF2-40B4-BE49-F238E27FC236}">
                  <a16:creationId xmlns:a16="http://schemas.microsoft.com/office/drawing/2014/main" id="{D8D266B8-AEE5-4D2F-BB75-7FD24A26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110"/>
              <a:ext cx="36" cy="32"/>
            </a:xfrm>
            <a:custGeom>
              <a:avLst/>
              <a:gdLst>
                <a:gd name="T0" fmla="*/ 88 w 23"/>
                <a:gd name="T1" fmla="*/ 5 h 21"/>
                <a:gd name="T2" fmla="*/ 49 w 23"/>
                <a:gd name="T3" fmla="*/ 75 h 21"/>
                <a:gd name="T4" fmla="*/ 81 w 23"/>
                <a:gd name="T5" fmla="*/ 1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1"/>
                  </a:moveTo>
                  <a:cubicBezTo>
                    <a:pt x="12" y="0"/>
                    <a:pt x="0" y="14"/>
                    <a:pt x="13" y="21"/>
                  </a:cubicBezTo>
                  <a:cubicBezTo>
                    <a:pt x="9" y="14"/>
                    <a:pt x="14" y="8"/>
                    <a:pt x="21" y="4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5" name="Freeform 121">
              <a:extLst>
                <a:ext uri="{FF2B5EF4-FFF2-40B4-BE49-F238E27FC236}">
                  <a16:creationId xmlns:a16="http://schemas.microsoft.com/office/drawing/2014/main" id="{02AC4472-12CB-4E20-BEEA-94DF0997A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00"/>
              <a:ext cx="71" cy="39"/>
            </a:xfrm>
            <a:custGeom>
              <a:avLst/>
              <a:gdLst>
                <a:gd name="T0" fmla="*/ 0 w 46"/>
                <a:gd name="T1" fmla="*/ 0 h 25"/>
                <a:gd name="T2" fmla="*/ 110 w 46"/>
                <a:gd name="T3" fmla="*/ 30 h 25"/>
                <a:gd name="T4" fmla="*/ 148 w 46"/>
                <a:gd name="T5" fmla="*/ 95 h 25"/>
                <a:gd name="T6" fmla="*/ 117 w 46"/>
                <a:gd name="T7" fmla="*/ 47 h 25"/>
                <a:gd name="T8" fmla="*/ 40 w 46"/>
                <a:gd name="T9" fmla="*/ 2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5">
                  <a:moveTo>
                    <a:pt x="0" y="0"/>
                  </a:moveTo>
                  <a:cubicBezTo>
                    <a:pt x="8" y="4"/>
                    <a:pt x="21" y="6"/>
                    <a:pt x="30" y="8"/>
                  </a:cubicBezTo>
                  <a:cubicBezTo>
                    <a:pt x="41" y="10"/>
                    <a:pt x="46" y="13"/>
                    <a:pt x="40" y="25"/>
                  </a:cubicBezTo>
                  <a:cubicBezTo>
                    <a:pt x="40" y="18"/>
                    <a:pt x="39" y="15"/>
                    <a:pt x="32" y="12"/>
                  </a:cubicBezTo>
                  <a:cubicBezTo>
                    <a:pt x="27" y="10"/>
                    <a:pt x="17" y="6"/>
                    <a:pt x="11" y="6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6" name="Freeform 122">
              <a:extLst>
                <a:ext uri="{FF2B5EF4-FFF2-40B4-BE49-F238E27FC236}">
                  <a16:creationId xmlns:a16="http://schemas.microsoft.com/office/drawing/2014/main" id="{ECA08765-6F8B-4A57-8491-781B93ED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966"/>
              <a:ext cx="60" cy="47"/>
            </a:xfrm>
            <a:custGeom>
              <a:avLst/>
              <a:gdLst>
                <a:gd name="T0" fmla="*/ 0 w 39"/>
                <a:gd name="T1" fmla="*/ 0 h 30"/>
                <a:gd name="T2" fmla="*/ 120 w 39"/>
                <a:gd name="T3" fmla="*/ 39 h 30"/>
                <a:gd name="T4" fmla="*/ 114 w 39"/>
                <a:gd name="T5" fmla="*/ 116 h 30"/>
                <a:gd name="T6" fmla="*/ 106 w 39"/>
                <a:gd name="T7" fmla="*/ 49 h 30"/>
                <a:gd name="T8" fmla="*/ 14 w 39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0">
                  <a:moveTo>
                    <a:pt x="0" y="0"/>
                  </a:moveTo>
                  <a:cubicBezTo>
                    <a:pt x="10" y="4"/>
                    <a:pt x="24" y="4"/>
                    <a:pt x="33" y="10"/>
                  </a:cubicBezTo>
                  <a:cubicBezTo>
                    <a:pt x="39" y="15"/>
                    <a:pt x="38" y="27"/>
                    <a:pt x="31" y="30"/>
                  </a:cubicBezTo>
                  <a:cubicBezTo>
                    <a:pt x="32" y="24"/>
                    <a:pt x="35" y="18"/>
                    <a:pt x="29" y="13"/>
                  </a:cubicBezTo>
                  <a:cubicBezTo>
                    <a:pt x="24" y="8"/>
                    <a:pt x="11" y="3"/>
                    <a:pt x="4" y="2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7" name="Freeform 123">
              <a:extLst>
                <a:ext uri="{FF2B5EF4-FFF2-40B4-BE49-F238E27FC236}">
                  <a16:creationId xmlns:a16="http://schemas.microsoft.com/office/drawing/2014/main" id="{4F748797-0740-4D36-A7BC-F528F0552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043"/>
              <a:ext cx="33" cy="40"/>
            </a:xfrm>
            <a:custGeom>
              <a:avLst/>
              <a:gdLst>
                <a:gd name="T0" fmla="*/ 0 w 22"/>
                <a:gd name="T1" fmla="*/ 0 h 26"/>
                <a:gd name="T2" fmla="*/ 62 w 22"/>
                <a:gd name="T3" fmla="*/ 28 h 26"/>
                <a:gd name="T4" fmla="*/ 48 w 22"/>
                <a:gd name="T5" fmla="*/ 95 h 26"/>
                <a:gd name="T6" fmla="*/ 18 w 22"/>
                <a:gd name="T7" fmla="*/ 1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5" y="4"/>
                    <a:pt x="14" y="2"/>
                    <a:pt x="18" y="8"/>
                  </a:cubicBezTo>
                  <a:cubicBezTo>
                    <a:pt x="22" y="13"/>
                    <a:pt x="18" y="22"/>
                    <a:pt x="14" y="26"/>
                  </a:cubicBezTo>
                  <a:cubicBezTo>
                    <a:pt x="16" y="15"/>
                    <a:pt x="13" y="12"/>
                    <a:pt x="5" y="5"/>
                  </a:cubicBezTo>
                </a:path>
              </a:pathLst>
            </a:custGeom>
            <a:solidFill>
              <a:srgbClr val="EBF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8" name="Freeform 124">
              <a:extLst>
                <a:ext uri="{FF2B5EF4-FFF2-40B4-BE49-F238E27FC236}">
                  <a16:creationId xmlns:a16="http://schemas.microsoft.com/office/drawing/2014/main" id="{8708DD21-F8FB-47BD-8FC7-0EB5D79D5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905"/>
              <a:ext cx="132" cy="79"/>
            </a:xfrm>
            <a:custGeom>
              <a:avLst/>
              <a:gdLst>
                <a:gd name="T0" fmla="*/ 5 w 86"/>
                <a:gd name="T1" fmla="*/ 141 h 51"/>
                <a:gd name="T2" fmla="*/ 264 w 86"/>
                <a:gd name="T3" fmla="*/ 0 h 51"/>
                <a:gd name="T4" fmla="*/ 144 w 86"/>
                <a:gd name="T5" fmla="*/ 108 h 51"/>
                <a:gd name="T6" fmla="*/ 0 w 86"/>
                <a:gd name="T7" fmla="*/ 14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1">
                  <a:moveTo>
                    <a:pt x="1" y="38"/>
                  </a:moveTo>
                  <a:cubicBezTo>
                    <a:pt x="25" y="34"/>
                    <a:pt x="86" y="51"/>
                    <a:pt x="73" y="0"/>
                  </a:cubicBezTo>
                  <a:cubicBezTo>
                    <a:pt x="71" y="17"/>
                    <a:pt x="55" y="25"/>
                    <a:pt x="40" y="29"/>
                  </a:cubicBezTo>
                  <a:cubicBezTo>
                    <a:pt x="27" y="33"/>
                    <a:pt x="14" y="38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Freeform 125">
              <a:extLst>
                <a:ext uri="{FF2B5EF4-FFF2-40B4-BE49-F238E27FC236}">
                  <a16:creationId xmlns:a16="http://schemas.microsoft.com/office/drawing/2014/main" id="{93B083DF-8E5C-41ED-8A60-01A35FAFE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018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0" name="Freeform 126">
              <a:extLst>
                <a:ext uri="{FF2B5EF4-FFF2-40B4-BE49-F238E27FC236}">
                  <a16:creationId xmlns:a16="http://schemas.microsoft.com/office/drawing/2014/main" id="{82751C82-EFEE-4A72-BF0F-4CDE3851B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253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1" name="Freeform 127">
              <a:extLst>
                <a:ext uri="{FF2B5EF4-FFF2-40B4-BE49-F238E27FC236}">
                  <a16:creationId xmlns:a16="http://schemas.microsoft.com/office/drawing/2014/main" id="{D7C8B546-A843-4CD9-982F-6A2E2B41C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375"/>
              <a:ext cx="133" cy="77"/>
            </a:xfrm>
            <a:custGeom>
              <a:avLst/>
              <a:gdLst>
                <a:gd name="T0" fmla="*/ 0 w 86"/>
                <a:gd name="T1" fmla="*/ 140 h 50"/>
                <a:gd name="T2" fmla="*/ 271 w 86"/>
                <a:gd name="T3" fmla="*/ 0 h 50"/>
                <a:gd name="T4" fmla="*/ 148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0" y="38"/>
                  </a:moveTo>
                  <a:cubicBezTo>
                    <a:pt x="24" y="33"/>
                    <a:pt x="86" y="50"/>
                    <a:pt x="73" y="0"/>
                  </a:cubicBezTo>
                  <a:cubicBezTo>
                    <a:pt x="71" y="16"/>
                    <a:pt x="54" y="25"/>
                    <a:pt x="40" y="29"/>
                  </a:cubicBezTo>
                  <a:cubicBezTo>
                    <a:pt x="26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2" name="Freeform 128">
              <a:extLst>
                <a:ext uri="{FF2B5EF4-FFF2-40B4-BE49-F238E27FC236}">
                  <a16:creationId xmlns:a16="http://schemas.microsoft.com/office/drawing/2014/main" id="{BBB7106C-BD60-4AE1-9A94-018446070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486"/>
              <a:ext cx="132" cy="77"/>
            </a:xfrm>
            <a:custGeom>
              <a:avLst/>
              <a:gdLst>
                <a:gd name="T0" fmla="*/ 5 w 86"/>
                <a:gd name="T1" fmla="*/ 140 h 50"/>
                <a:gd name="T2" fmla="*/ 264 w 86"/>
                <a:gd name="T3" fmla="*/ 0 h 50"/>
                <a:gd name="T4" fmla="*/ 144 w 86"/>
                <a:gd name="T5" fmla="*/ 106 h 50"/>
                <a:gd name="T6" fmla="*/ 0 w 86"/>
                <a:gd name="T7" fmla="*/ 14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50">
                  <a:moveTo>
                    <a:pt x="1" y="38"/>
                  </a:moveTo>
                  <a:cubicBezTo>
                    <a:pt x="25" y="33"/>
                    <a:pt x="86" y="50"/>
                    <a:pt x="73" y="0"/>
                  </a:cubicBezTo>
                  <a:cubicBezTo>
                    <a:pt x="71" y="16"/>
                    <a:pt x="55" y="25"/>
                    <a:pt x="40" y="29"/>
                  </a:cubicBezTo>
                  <a:cubicBezTo>
                    <a:pt x="27" y="33"/>
                    <a:pt x="13" y="37"/>
                    <a:pt x="0" y="3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3" name="Freeform 129">
              <a:extLst>
                <a:ext uri="{FF2B5EF4-FFF2-40B4-BE49-F238E27FC236}">
                  <a16:creationId xmlns:a16="http://schemas.microsoft.com/office/drawing/2014/main" id="{BBDB508C-A86C-45FC-B731-38645F05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81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Freeform 130">
              <a:extLst>
                <a:ext uri="{FF2B5EF4-FFF2-40B4-BE49-F238E27FC236}">
                  <a16:creationId xmlns:a16="http://schemas.microsoft.com/office/drawing/2014/main" id="{8DBEFD4C-667F-42E1-BABF-AEC71FB3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77"/>
              <a:ext cx="134" cy="77"/>
            </a:xfrm>
            <a:custGeom>
              <a:avLst/>
              <a:gdLst>
                <a:gd name="T0" fmla="*/ 5 w 87"/>
                <a:gd name="T1" fmla="*/ 171 h 50"/>
                <a:gd name="T2" fmla="*/ 271 w 87"/>
                <a:gd name="T3" fmla="*/ 0 h 50"/>
                <a:gd name="T4" fmla="*/ 168 w 87"/>
                <a:gd name="T5" fmla="*/ 123 h 50"/>
                <a:gd name="T6" fmla="*/ 0 w 87"/>
                <a:gd name="T7" fmla="*/ 171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50">
                  <a:moveTo>
                    <a:pt x="1" y="47"/>
                  </a:moveTo>
                  <a:cubicBezTo>
                    <a:pt x="25" y="43"/>
                    <a:pt x="87" y="50"/>
                    <a:pt x="74" y="0"/>
                  </a:cubicBezTo>
                  <a:cubicBezTo>
                    <a:pt x="72" y="16"/>
                    <a:pt x="62" y="24"/>
                    <a:pt x="46" y="34"/>
                  </a:cubicBezTo>
                  <a:cubicBezTo>
                    <a:pt x="34" y="41"/>
                    <a:pt x="13" y="46"/>
                    <a:pt x="0" y="47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5" name="Freeform 131">
              <a:extLst>
                <a:ext uri="{FF2B5EF4-FFF2-40B4-BE49-F238E27FC236}">
                  <a16:creationId xmlns:a16="http://schemas.microsoft.com/office/drawing/2014/main" id="{87E71BE4-F738-4814-A874-9D2497A2D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132"/>
              <a:ext cx="129" cy="80"/>
            </a:xfrm>
            <a:custGeom>
              <a:avLst/>
              <a:gdLst>
                <a:gd name="T0" fmla="*/ 0 w 84"/>
                <a:gd name="T1" fmla="*/ 175 h 52"/>
                <a:gd name="T2" fmla="*/ 261 w 84"/>
                <a:gd name="T3" fmla="*/ 0 h 52"/>
                <a:gd name="T4" fmla="*/ 141 w 84"/>
                <a:gd name="T5" fmla="*/ 123 h 52"/>
                <a:gd name="T6" fmla="*/ 0 w 84"/>
                <a:gd name="T7" fmla="*/ 17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52">
                  <a:moveTo>
                    <a:pt x="0" y="48"/>
                  </a:moveTo>
                  <a:cubicBezTo>
                    <a:pt x="24" y="44"/>
                    <a:pt x="84" y="52"/>
                    <a:pt x="72" y="0"/>
                  </a:cubicBezTo>
                  <a:cubicBezTo>
                    <a:pt x="70" y="16"/>
                    <a:pt x="54" y="30"/>
                    <a:pt x="39" y="34"/>
                  </a:cubicBezTo>
                  <a:cubicBezTo>
                    <a:pt x="26" y="38"/>
                    <a:pt x="13" y="47"/>
                    <a:pt x="0" y="4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6" name="Freeform 132">
              <a:extLst>
                <a:ext uri="{FF2B5EF4-FFF2-40B4-BE49-F238E27FC236}">
                  <a16:creationId xmlns:a16="http://schemas.microsoft.com/office/drawing/2014/main" id="{7874EAE8-AC93-49BA-840B-12EF86080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777"/>
              <a:ext cx="94" cy="89"/>
            </a:xfrm>
            <a:custGeom>
              <a:avLst/>
              <a:gdLst>
                <a:gd name="T0" fmla="*/ 0 w 61"/>
                <a:gd name="T1" fmla="*/ 210 h 58"/>
                <a:gd name="T2" fmla="*/ 205 w 61"/>
                <a:gd name="T3" fmla="*/ 32 h 58"/>
                <a:gd name="T4" fmla="*/ 140 w 61"/>
                <a:gd name="T5" fmla="*/ 26 h 58"/>
                <a:gd name="T6" fmla="*/ 0 w 61"/>
                <a:gd name="T7" fmla="*/ 21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58">
                  <a:moveTo>
                    <a:pt x="0" y="58"/>
                  </a:moveTo>
                  <a:cubicBezTo>
                    <a:pt x="41" y="46"/>
                    <a:pt x="61" y="18"/>
                    <a:pt x="56" y="9"/>
                  </a:cubicBezTo>
                  <a:cubicBezTo>
                    <a:pt x="52" y="0"/>
                    <a:pt x="41" y="5"/>
                    <a:pt x="38" y="7"/>
                  </a:cubicBezTo>
                  <a:cubicBezTo>
                    <a:pt x="35" y="9"/>
                    <a:pt x="53" y="29"/>
                    <a:pt x="0" y="58"/>
                  </a:cubicBezTo>
                </a:path>
              </a:pathLst>
            </a:custGeom>
            <a:solidFill>
              <a:srgbClr val="7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7" name="Freeform 133">
              <a:extLst>
                <a:ext uri="{FF2B5EF4-FFF2-40B4-BE49-F238E27FC236}">
                  <a16:creationId xmlns:a16="http://schemas.microsoft.com/office/drawing/2014/main" id="{3B33F342-AD0C-4BB1-A107-7FA34F486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464"/>
              <a:ext cx="256" cy="93"/>
            </a:xfrm>
            <a:custGeom>
              <a:avLst/>
              <a:gdLst>
                <a:gd name="T0" fmla="*/ 308 w 166"/>
                <a:gd name="T1" fmla="*/ 223 h 60"/>
                <a:gd name="T2" fmla="*/ 554 w 166"/>
                <a:gd name="T3" fmla="*/ 175 h 60"/>
                <a:gd name="T4" fmla="*/ 557 w 166"/>
                <a:gd name="T5" fmla="*/ 22 h 60"/>
                <a:gd name="T6" fmla="*/ 308 w 166"/>
                <a:gd name="T7" fmla="*/ 39 h 60"/>
                <a:gd name="T8" fmla="*/ 304 w 166"/>
                <a:gd name="T9" fmla="*/ 39 h 60"/>
                <a:gd name="T10" fmla="*/ 52 w 166"/>
                <a:gd name="T11" fmla="*/ 22 h 60"/>
                <a:gd name="T12" fmla="*/ 54 w 166"/>
                <a:gd name="T13" fmla="*/ 175 h 60"/>
                <a:gd name="T14" fmla="*/ 304 w 166"/>
                <a:gd name="T15" fmla="*/ 22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0">
                  <a:moveTo>
                    <a:pt x="84" y="60"/>
                  </a:moveTo>
                  <a:cubicBezTo>
                    <a:pt x="117" y="60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0"/>
                    <a:pt x="83" y="6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8" name="Freeform 134">
              <a:extLst>
                <a:ext uri="{FF2B5EF4-FFF2-40B4-BE49-F238E27FC236}">
                  <a16:creationId xmlns:a16="http://schemas.microsoft.com/office/drawing/2014/main" id="{E31FC60A-266A-4555-9D29-D85879420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343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Freeform 135">
              <a:extLst>
                <a:ext uri="{FF2B5EF4-FFF2-40B4-BE49-F238E27FC236}">
                  <a16:creationId xmlns:a16="http://schemas.microsoft.com/office/drawing/2014/main" id="{4D4D8FB2-3C4A-4FCC-908C-F19678CE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233"/>
              <a:ext cx="256" cy="96"/>
            </a:xfrm>
            <a:custGeom>
              <a:avLst/>
              <a:gdLst>
                <a:gd name="T0" fmla="*/ 308 w 166"/>
                <a:gd name="T1" fmla="*/ 231 h 62"/>
                <a:gd name="T2" fmla="*/ 554 w 166"/>
                <a:gd name="T3" fmla="*/ 183 h 62"/>
                <a:gd name="T4" fmla="*/ 557 w 166"/>
                <a:gd name="T5" fmla="*/ 22 h 62"/>
                <a:gd name="T6" fmla="*/ 308 w 166"/>
                <a:gd name="T7" fmla="*/ 34 h 62"/>
                <a:gd name="T8" fmla="*/ 304 w 166"/>
                <a:gd name="T9" fmla="*/ 34 h 62"/>
                <a:gd name="T10" fmla="*/ 52 w 166"/>
                <a:gd name="T11" fmla="*/ 22 h 62"/>
                <a:gd name="T12" fmla="*/ 54 w 166"/>
                <a:gd name="T13" fmla="*/ 183 h 62"/>
                <a:gd name="T14" fmla="*/ 304 w 166"/>
                <a:gd name="T15" fmla="*/ 231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0" name="Freeform 136">
              <a:extLst>
                <a:ext uri="{FF2B5EF4-FFF2-40B4-BE49-F238E27FC236}">
                  <a16:creationId xmlns:a16="http://schemas.microsoft.com/office/drawing/2014/main" id="{6956A072-A428-48F0-83A7-A5315AFC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107"/>
              <a:ext cx="256" cy="108"/>
            </a:xfrm>
            <a:custGeom>
              <a:avLst/>
              <a:gdLst>
                <a:gd name="T0" fmla="*/ 308 w 166"/>
                <a:gd name="T1" fmla="*/ 258 h 70"/>
                <a:gd name="T2" fmla="*/ 554 w 166"/>
                <a:gd name="T3" fmla="*/ 210 h 70"/>
                <a:gd name="T4" fmla="*/ 557 w 166"/>
                <a:gd name="T5" fmla="*/ 22 h 70"/>
                <a:gd name="T6" fmla="*/ 308 w 166"/>
                <a:gd name="T7" fmla="*/ 35 h 70"/>
                <a:gd name="T8" fmla="*/ 304 w 166"/>
                <a:gd name="T9" fmla="*/ 35 h 70"/>
                <a:gd name="T10" fmla="*/ 52 w 166"/>
                <a:gd name="T11" fmla="*/ 22 h 70"/>
                <a:gd name="T12" fmla="*/ 54 w 166"/>
                <a:gd name="T13" fmla="*/ 210 h 70"/>
                <a:gd name="T14" fmla="*/ 304 w 166"/>
                <a:gd name="T15" fmla="*/ 258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70">
                  <a:moveTo>
                    <a:pt x="84" y="70"/>
                  </a:moveTo>
                  <a:cubicBezTo>
                    <a:pt x="117" y="70"/>
                    <a:pt x="140" y="68"/>
                    <a:pt x="151" y="57"/>
                  </a:cubicBezTo>
                  <a:cubicBezTo>
                    <a:pt x="163" y="45"/>
                    <a:pt x="166" y="15"/>
                    <a:pt x="152" y="6"/>
                  </a:cubicBezTo>
                  <a:cubicBezTo>
                    <a:pt x="142" y="0"/>
                    <a:pt x="139" y="10"/>
                    <a:pt x="84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28" y="10"/>
                    <a:pt x="25" y="0"/>
                    <a:pt x="14" y="6"/>
                  </a:cubicBezTo>
                  <a:cubicBezTo>
                    <a:pt x="0" y="15"/>
                    <a:pt x="4" y="45"/>
                    <a:pt x="15" y="57"/>
                  </a:cubicBezTo>
                  <a:cubicBezTo>
                    <a:pt x="27" y="68"/>
                    <a:pt x="49" y="70"/>
                    <a:pt x="83" y="7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1" name="Freeform 137">
              <a:extLst>
                <a:ext uri="{FF2B5EF4-FFF2-40B4-BE49-F238E27FC236}">
                  <a16:creationId xmlns:a16="http://schemas.microsoft.com/office/drawing/2014/main" id="{510473C3-E56A-4BB7-870C-8C9A7B258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998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0"/>
                    <a:pt x="151" y="49"/>
                  </a:cubicBezTo>
                  <a:cubicBezTo>
                    <a:pt x="163" y="37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7"/>
                    <a:pt x="15" y="49"/>
                  </a:cubicBezTo>
                  <a:cubicBezTo>
                    <a:pt x="27" y="60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2" name="Freeform 138">
              <a:extLst>
                <a:ext uri="{FF2B5EF4-FFF2-40B4-BE49-F238E27FC236}">
                  <a16:creationId xmlns:a16="http://schemas.microsoft.com/office/drawing/2014/main" id="{49D64F9D-0CE9-4F73-B472-73DDD0B0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84"/>
              <a:ext cx="256" cy="95"/>
            </a:xfrm>
            <a:custGeom>
              <a:avLst/>
              <a:gdLst>
                <a:gd name="T0" fmla="*/ 308 w 166"/>
                <a:gd name="T1" fmla="*/ 224 h 62"/>
                <a:gd name="T2" fmla="*/ 554 w 166"/>
                <a:gd name="T3" fmla="*/ 176 h 62"/>
                <a:gd name="T4" fmla="*/ 557 w 166"/>
                <a:gd name="T5" fmla="*/ 21 h 62"/>
                <a:gd name="T6" fmla="*/ 308 w 166"/>
                <a:gd name="T7" fmla="*/ 32 h 62"/>
                <a:gd name="T8" fmla="*/ 304 w 166"/>
                <a:gd name="T9" fmla="*/ 32 h 62"/>
                <a:gd name="T10" fmla="*/ 52 w 166"/>
                <a:gd name="T11" fmla="*/ 21 h 62"/>
                <a:gd name="T12" fmla="*/ 54 w 166"/>
                <a:gd name="T13" fmla="*/ 176 h 62"/>
                <a:gd name="T14" fmla="*/ 304 w 166"/>
                <a:gd name="T15" fmla="*/ 224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62">
                  <a:moveTo>
                    <a:pt x="84" y="62"/>
                  </a:moveTo>
                  <a:cubicBezTo>
                    <a:pt x="117" y="62"/>
                    <a:pt x="140" y="61"/>
                    <a:pt x="151" y="49"/>
                  </a:cubicBezTo>
                  <a:cubicBezTo>
                    <a:pt x="163" y="38"/>
                    <a:pt x="166" y="15"/>
                    <a:pt x="152" y="6"/>
                  </a:cubicBezTo>
                  <a:cubicBezTo>
                    <a:pt x="142" y="0"/>
                    <a:pt x="139" y="9"/>
                    <a:pt x="84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28" y="9"/>
                    <a:pt x="25" y="0"/>
                    <a:pt x="14" y="6"/>
                  </a:cubicBezTo>
                  <a:cubicBezTo>
                    <a:pt x="0" y="15"/>
                    <a:pt x="4" y="38"/>
                    <a:pt x="15" y="49"/>
                  </a:cubicBezTo>
                  <a:cubicBezTo>
                    <a:pt x="27" y="61"/>
                    <a:pt x="49" y="62"/>
                    <a:pt x="83" y="6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3" name="Freeform 139">
              <a:extLst>
                <a:ext uri="{FF2B5EF4-FFF2-40B4-BE49-F238E27FC236}">
                  <a16:creationId xmlns:a16="http://schemas.microsoft.com/office/drawing/2014/main" id="{B277AA4F-BD1C-43FC-B2B3-679CED2D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563"/>
              <a:ext cx="256" cy="102"/>
            </a:xfrm>
            <a:custGeom>
              <a:avLst/>
              <a:gdLst>
                <a:gd name="T0" fmla="*/ 308 w 166"/>
                <a:gd name="T1" fmla="*/ 36 h 66"/>
                <a:gd name="T2" fmla="*/ 557 w 166"/>
                <a:gd name="T3" fmla="*/ 22 h 66"/>
                <a:gd name="T4" fmla="*/ 554 w 166"/>
                <a:gd name="T5" fmla="*/ 175 h 66"/>
                <a:gd name="T6" fmla="*/ 308 w 166"/>
                <a:gd name="T7" fmla="*/ 244 h 66"/>
                <a:gd name="T8" fmla="*/ 304 w 166"/>
                <a:gd name="T9" fmla="*/ 244 h 66"/>
                <a:gd name="T10" fmla="*/ 54 w 166"/>
                <a:gd name="T11" fmla="*/ 175 h 66"/>
                <a:gd name="T12" fmla="*/ 52 w 166"/>
                <a:gd name="T13" fmla="*/ 22 h 66"/>
                <a:gd name="T14" fmla="*/ 304 w 166"/>
                <a:gd name="T15" fmla="*/ 36 h 66"/>
                <a:gd name="T16" fmla="*/ 308 w 166"/>
                <a:gd name="T17" fmla="*/ 3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6">
                  <a:moveTo>
                    <a:pt x="84" y="10"/>
                  </a:moveTo>
                  <a:cubicBezTo>
                    <a:pt x="139" y="10"/>
                    <a:pt x="142" y="0"/>
                    <a:pt x="152" y="6"/>
                  </a:cubicBezTo>
                  <a:cubicBezTo>
                    <a:pt x="166" y="15"/>
                    <a:pt x="163" y="36"/>
                    <a:pt x="151" y="47"/>
                  </a:cubicBezTo>
                  <a:cubicBezTo>
                    <a:pt x="140" y="58"/>
                    <a:pt x="117" y="66"/>
                    <a:pt x="84" y="66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49" y="66"/>
                    <a:pt x="27" y="58"/>
                    <a:pt x="15" y="47"/>
                  </a:cubicBezTo>
                  <a:cubicBezTo>
                    <a:pt x="4" y="36"/>
                    <a:pt x="0" y="15"/>
                    <a:pt x="14" y="6"/>
                  </a:cubicBezTo>
                  <a:cubicBezTo>
                    <a:pt x="25" y="0"/>
                    <a:pt x="28" y="10"/>
                    <a:pt x="83" y="10"/>
                  </a:cubicBezTo>
                  <a:lnTo>
                    <a:pt x="84" y="1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Freeform 140">
              <a:extLst>
                <a:ext uri="{FF2B5EF4-FFF2-40B4-BE49-F238E27FC236}">
                  <a16:creationId xmlns:a16="http://schemas.microsoft.com/office/drawing/2014/main" id="{9906895B-F2E6-4BC1-A372-CD7DA77EE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660"/>
              <a:ext cx="256" cy="103"/>
            </a:xfrm>
            <a:custGeom>
              <a:avLst/>
              <a:gdLst>
                <a:gd name="T0" fmla="*/ 308 w 166"/>
                <a:gd name="T1" fmla="*/ 243 h 67"/>
                <a:gd name="T2" fmla="*/ 554 w 166"/>
                <a:gd name="T3" fmla="*/ 171 h 67"/>
                <a:gd name="T4" fmla="*/ 557 w 166"/>
                <a:gd name="T5" fmla="*/ 22 h 67"/>
                <a:gd name="T6" fmla="*/ 308 w 166"/>
                <a:gd name="T7" fmla="*/ 61 h 67"/>
                <a:gd name="T8" fmla="*/ 304 w 166"/>
                <a:gd name="T9" fmla="*/ 61 h 67"/>
                <a:gd name="T10" fmla="*/ 52 w 166"/>
                <a:gd name="T11" fmla="*/ 22 h 67"/>
                <a:gd name="T12" fmla="*/ 54 w 166"/>
                <a:gd name="T13" fmla="*/ 171 h 67"/>
                <a:gd name="T14" fmla="*/ 304 w 166"/>
                <a:gd name="T15" fmla="*/ 243 h 67"/>
                <a:gd name="T16" fmla="*/ 308 w 166"/>
                <a:gd name="T17" fmla="*/ 243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67">
                  <a:moveTo>
                    <a:pt x="84" y="67"/>
                  </a:moveTo>
                  <a:cubicBezTo>
                    <a:pt x="117" y="67"/>
                    <a:pt x="140" y="58"/>
                    <a:pt x="151" y="47"/>
                  </a:cubicBezTo>
                  <a:cubicBezTo>
                    <a:pt x="163" y="35"/>
                    <a:pt x="166" y="15"/>
                    <a:pt x="152" y="6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6"/>
                  </a:cubicBezTo>
                  <a:cubicBezTo>
                    <a:pt x="0" y="15"/>
                    <a:pt x="4" y="35"/>
                    <a:pt x="15" y="47"/>
                  </a:cubicBezTo>
                  <a:cubicBezTo>
                    <a:pt x="27" y="58"/>
                    <a:pt x="49" y="67"/>
                    <a:pt x="83" y="67"/>
                  </a:cubicBezTo>
                  <a:lnTo>
                    <a:pt x="84" y="67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5" name="Freeform 141">
              <a:extLst>
                <a:ext uri="{FF2B5EF4-FFF2-40B4-BE49-F238E27FC236}">
                  <a16:creationId xmlns:a16="http://schemas.microsoft.com/office/drawing/2014/main" id="{B9330769-F15C-4307-98E8-16A16430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1759"/>
              <a:ext cx="256" cy="121"/>
            </a:xfrm>
            <a:custGeom>
              <a:avLst/>
              <a:gdLst>
                <a:gd name="T0" fmla="*/ 308 w 166"/>
                <a:gd name="T1" fmla="*/ 283 h 79"/>
                <a:gd name="T2" fmla="*/ 554 w 166"/>
                <a:gd name="T3" fmla="*/ 168 h 79"/>
                <a:gd name="T4" fmla="*/ 557 w 166"/>
                <a:gd name="T5" fmla="*/ 26 h 79"/>
                <a:gd name="T6" fmla="*/ 308 w 166"/>
                <a:gd name="T7" fmla="*/ 61 h 79"/>
                <a:gd name="T8" fmla="*/ 304 w 166"/>
                <a:gd name="T9" fmla="*/ 61 h 79"/>
                <a:gd name="T10" fmla="*/ 52 w 166"/>
                <a:gd name="T11" fmla="*/ 26 h 79"/>
                <a:gd name="T12" fmla="*/ 54 w 166"/>
                <a:gd name="T13" fmla="*/ 168 h 79"/>
                <a:gd name="T14" fmla="*/ 304 w 166"/>
                <a:gd name="T15" fmla="*/ 283 h 79"/>
                <a:gd name="T16" fmla="*/ 308 w 166"/>
                <a:gd name="T17" fmla="*/ 283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6" h="79">
                  <a:moveTo>
                    <a:pt x="84" y="79"/>
                  </a:moveTo>
                  <a:cubicBezTo>
                    <a:pt x="117" y="79"/>
                    <a:pt x="140" y="59"/>
                    <a:pt x="151" y="47"/>
                  </a:cubicBezTo>
                  <a:cubicBezTo>
                    <a:pt x="163" y="36"/>
                    <a:pt x="166" y="15"/>
                    <a:pt x="152" y="7"/>
                  </a:cubicBezTo>
                  <a:cubicBezTo>
                    <a:pt x="142" y="0"/>
                    <a:pt x="139" y="17"/>
                    <a:pt x="84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28" y="17"/>
                    <a:pt x="25" y="0"/>
                    <a:pt x="14" y="7"/>
                  </a:cubicBezTo>
                  <a:cubicBezTo>
                    <a:pt x="0" y="15"/>
                    <a:pt x="4" y="36"/>
                    <a:pt x="15" y="47"/>
                  </a:cubicBezTo>
                  <a:cubicBezTo>
                    <a:pt x="27" y="59"/>
                    <a:pt x="49" y="79"/>
                    <a:pt x="83" y="79"/>
                  </a:cubicBezTo>
                  <a:lnTo>
                    <a:pt x="84" y="79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6" name="Freeform 142">
              <a:extLst>
                <a:ext uri="{FF2B5EF4-FFF2-40B4-BE49-F238E27FC236}">
                  <a16:creationId xmlns:a16="http://schemas.microsoft.com/office/drawing/2014/main" id="{7079868D-BEF5-4ECC-A074-D27FD8D34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732"/>
              <a:ext cx="209" cy="53"/>
            </a:xfrm>
            <a:custGeom>
              <a:avLst/>
              <a:gdLst>
                <a:gd name="T0" fmla="*/ 250 w 136"/>
                <a:gd name="T1" fmla="*/ 75 h 34"/>
                <a:gd name="T2" fmla="*/ 247 w 136"/>
                <a:gd name="T3" fmla="*/ 75 h 34"/>
                <a:gd name="T4" fmla="*/ 0 w 136"/>
                <a:gd name="T5" fmla="*/ 0 h 34"/>
                <a:gd name="T6" fmla="*/ 8 w 136"/>
                <a:gd name="T7" fmla="*/ 83 h 34"/>
                <a:gd name="T8" fmla="*/ 247 w 136"/>
                <a:gd name="T9" fmla="*/ 129 h 34"/>
                <a:gd name="T10" fmla="*/ 250 w 136"/>
                <a:gd name="T11" fmla="*/ 129 h 34"/>
                <a:gd name="T12" fmla="*/ 489 w 136"/>
                <a:gd name="T13" fmla="*/ 83 h 34"/>
                <a:gd name="T14" fmla="*/ 493 w 136"/>
                <a:gd name="T15" fmla="*/ 0 h 34"/>
                <a:gd name="T16" fmla="*/ 250 w 136"/>
                <a:gd name="T17" fmla="*/ 75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4">
                  <a:moveTo>
                    <a:pt x="69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34" y="20"/>
                    <a:pt x="12" y="11"/>
                    <a:pt x="0" y="0"/>
                  </a:cubicBezTo>
                  <a:cubicBezTo>
                    <a:pt x="6" y="7"/>
                    <a:pt x="5" y="17"/>
                    <a:pt x="2" y="22"/>
                  </a:cubicBezTo>
                  <a:cubicBezTo>
                    <a:pt x="11" y="20"/>
                    <a:pt x="18" y="34"/>
                    <a:pt x="68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119" y="34"/>
                    <a:pt x="126" y="20"/>
                    <a:pt x="135" y="22"/>
                  </a:cubicBezTo>
                  <a:cubicBezTo>
                    <a:pt x="130" y="14"/>
                    <a:pt x="130" y="8"/>
                    <a:pt x="136" y="0"/>
                  </a:cubicBezTo>
                  <a:cubicBezTo>
                    <a:pt x="125" y="11"/>
                    <a:pt x="102" y="20"/>
                    <a:pt x="69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7" name="Freeform 143">
              <a:extLst>
                <a:ext uri="{FF2B5EF4-FFF2-40B4-BE49-F238E27FC236}">
                  <a16:creationId xmlns:a16="http://schemas.microsoft.com/office/drawing/2014/main" id="{0413142E-F5AA-4309-BDB2-26B553F2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634"/>
              <a:ext cx="209" cy="52"/>
            </a:xfrm>
            <a:custGeom>
              <a:avLst/>
              <a:gdLst>
                <a:gd name="T0" fmla="*/ 243 w 136"/>
                <a:gd name="T1" fmla="*/ 72 h 34"/>
                <a:gd name="T2" fmla="*/ 238 w 136"/>
                <a:gd name="T3" fmla="*/ 72 h 34"/>
                <a:gd name="T4" fmla="*/ 0 w 136"/>
                <a:gd name="T5" fmla="*/ 12 h 34"/>
                <a:gd name="T6" fmla="*/ 5 w 136"/>
                <a:gd name="T7" fmla="*/ 80 h 34"/>
                <a:gd name="T8" fmla="*/ 238 w 136"/>
                <a:gd name="T9" fmla="*/ 122 h 34"/>
                <a:gd name="T10" fmla="*/ 243 w 136"/>
                <a:gd name="T11" fmla="*/ 122 h 34"/>
                <a:gd name="T12" fmla="*/ 489 w 136"/>
                <a:gd name="T13" fmla="*/ 83 h 34"/>
                <a:gd name="T14" fmla="*/ 493 w 136"/>
                <a:gd name="T15" fmla="*/ 0 h 34"/>
                <a:gd name="T16" fmla="*/ 493 w 136"/>
                <a:gd name="T17" fmla="*/ 0 h 34"/>
                <a:gd name="T18" fmla="*/ 487 w 136"/>
                <a:gd name="T19" fmla="*/ 5 h 34"/>
                <a:gd name="T20" fmla="*/ 243 w 136"/>
                <a:gd name="T21" fmla="*/ 72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6" h="34">
                  <a:moveTo>
                    <a:pt x="67" y="20"/>
                  </a:moveTo>
                  <a:cubicBezTo>
                    <a:pt x="66" y="20"/>
                    <a:pt x="66" y="20"/>
                    <a:pt x="66" y="20"/>
                  </a:cubicBezTo>
                  <a:cubicBezTo>
                    <a:pt x="34" y="20"/>
                    <a:pt x="12" y="13"/>
                    <a:pt x="0" y="3"/>
                  </a:cubicBezTo>
                  <a:cubicBezTo>
                    <a:pt x="2" y="5"/>
                    <a:pt x="6" y="13"/>
                    <a:pt x="1" y="22"/>
                  </a:cubicBezTo>
                  <a:cubicBezTo>
                    <a:pt x="9" y="20"/>
                    <a:pt x="17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122" y="34"/>
                    <a:pt x="125" y="17"/>
                    <a:pt x="135" y="23"/>
                  </a:cubicBezTo>
                  <a:cubicBezTo>
                    <a:pt x="128" y="14"/>
                    <a:pt x="128" y="8"/>
                    <a:pt x="136" y="0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5" y="0"/>
                    <a:pt x="135" y="1"/>
                    <a:pt x="134" y="1"/>
                  </a:cubicBezTo>
                  <a:cubicBezTo>
                    <a:pt x="123" y="12"/>
                    <a:pt x="100" y="20"/>
                    <a:pt x="67" y="2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8" name="Freeform 144">
              <a:extLst>
                <a:ext uri="{FF2B5EF4-FFF2-40B4-BE49-F238E27FC236}">
                  <a16:creationId xmlns:a16="http://schemas.microsoft.com/office/drawing/2014/main" id="{D5DB5F5F-611A-48B0-8050-C5A43FBD1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535"/>
              <a:ext cx="219" cy="43"/>
            </a:xfrm>
            <a:custGeom>
              <a:avLst/>
              <a:gdLst>
                <a:gd name="T0" fmla="*/ 501 w 142"/>
                <a:gd name="T1" fmla="*/ 5 h 28"/>
                <a:gd name="T2" fmla="*/ 258 w 142"/>
                <a:gd name="T3" fmla="*/ 52 h 28"/>
                <a:gd name="T4" fmla="*/ 251 w 142"/>
                <a:gd name="T5" fmla="*/ 52 h 28"/>
                <a:gd name="T6" fmla="*/ 5 w 142"/>
                <a:gd name="T7" fmla="*/ 5 h 28"/>
                <a:gd name="T8" fmla="*/ 0 w 142"/>
                <a:gd name="T9" fmla="*/ 88 h 28"/>
                <a:gd name="T10" fmla="*/ 251 w 142"/>
                <a:gd name="T11" fmla="*/ 101 h 28"/>
                <a:gd name="T12" fmla="*/ 258 w 142"/>
                <a:gd name="T13" fmla="*/ 101 h 28"/>
                <a:gd name="T14" fmla="*/ 507 w 142"/>
                <a:gd name="T15" fmla="*/ 88 h 28"/>
                <a:gd name="T16" fmla="*/ 521 w 142"/>
                <a:gd name="T17" fmla="*/ 97 h 28"/>
                <a:gd name="T18" fmla="*/ 521 w 142"/>
                <a:gd name="T19" fmla="*/ 97 h 28"/>
                <a:gd name="T20" fmla="*/ 507 w 142"/>
                <a:gd name="T21" fmla="*/ 0 h 28"/>
                <a:gd name="T22" fmla="*/ 501 w 142"/>
                <a:gd name="T23" fmla="*/ 5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2" h="28">
                  <a:moveTo>
                    <a:pt x="137" y="1"/>
                  </a:moveTo>
                  <a:cubicBezTo>
                    <a:pt x="126" y="12"/>
                    <a:pt x="103" y="14"/>
                    <a:pt x="70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35" y="14"/>
                    <a:pt x="13" y="12"/>
                    <a:pt x="1" y="1"/>
                  </a:cubicBezTo>
                  <a:cubicBezTo>
                    <a:pt x="6" y="10"/>
                    <a:pt x="5" y="16"/>
                    <a:pt x="0" y="24"/>
                  </a:cubicBezTo>
                  <a:cubicBezTo>
                    <a:pt x="11" y="18"/>
                    <a:pt x="14" y="28"/>
                    <a:pt x="69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125" y="28"/>
                    <a:pt x="128" y="18"/>
                    <a:pt x="138" y="24"/>
                  </a:cubicBezTo>
                  <a:cubicBezTo>
                    <a:pt x="140" y="25"/>
                    <a:pt x="141" y="26"/>
                    <a:pt x="142" y="27"/>
                  </a:cubicBezTo>
                  <a:cubicBezTo>
                    <a:pt x="142" y="27"/>
                    <a:pt x="142" y="27"/>
                    <a:pt x="142" y="27"/>
                  </a:cubicBezTo>
                  <a:cubicBezTo>
                    <a:pt x="137" y="20"/>
                    <a:pt x="135" y="8"/>
                    <a:pt x="138" y="0"/>
                  </a:cubicBezTo>
                  <a:cubicBezTo>
                    <a:pt x="138" y="0"/>
                    <a:pt x="138" y="0"/>
                    <a:pt x="137" y="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Freeform 145">
              <a:extLst>
                <a:ext uri="{FF2B5EF4-FFF2-40B4-BE49-F238E27FC236}">
                  <a16:creationId xmlns:a16="http://schemas.microsoft.com/office/drawing/2014/main" id="{8894583C-C349-48A8-A7C9-AD74567BA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866"/>
              <a:ext cx="168" cy="105"/>
            </a:xfrm>
            <a:custGeom>
              <a:avLst/>
              <a:gdLst>
                <a:gd name="T0" fmla="*/ 40 w 109"/>
                <a:gd name="T1" fmla="*/ 14 h 68"/>
                <a:gd name="T2" fmla="*/ 162 w 109"/>
                <a:gd name="T3" fmla="*/ 150 h 68"/>
                <a:gd name="T4" fmla="*/ 387 w 109"/>
                <a:gd name="T5" fmla="*/ 162 h 68"/>
                <a:gd name="T6" fmla="*/ 236 w 109"/>
                <a:gd name="T7" fmla="*/ 66 h 68"/>
                <a:gd name="T8" fmla="*/ 60 w 109"/>
                <a:gd name="T9" fmla="*/ 8 h 68"/>
                <a:gd name="T10" fmla="*/ 40 w 109"/>
                <a:gd name="T11" fmla="*/ 14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68">
                  <a:moveTo>
                    <a:pt x="11" y="4"/>
                  </a:moveTo>
                  <a:cubicBezTo>
                    <a:pt x="0" y="32"/>
                    <a:pt x="26" y="36"/>
                    <a:pt x="44" y="41"/>
                  </a:cubicBezTo>
                  <a:cubicBezTo>
                    <a:pt x="62" y="46"/>
                    <a:pt x="103" y="68"/>
                    <a:pt x="106" y="44"/>
                  </a:cubicBezTo>
                  <a:cubicBezTo>
                    <a:pt x="109" y="19"/>
                    <a:pt x="94" y="26"/>
                    <a:pt x="64" y="18"/>
                  </a:cubicBezTo>
                  <a:cubicBezTo>
                    <a:pt x="34" y="11"/>
                    <a:pt x="31" y="0"/>
                    <a:pt x="16" y="2"/>
                  </a:cubicBezTo>
                  <a:lnTo>
                    <a:pt x="11" y="4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" name="Freeform 146">
              <a:extLst>
                <a:ext uri="{FF2B5EF4-FFF2-40B4-BE49-F238E27FC236}">
                  <a16:creationId xmlns:a16="http://schemas.microsoft.com/office/drawing/2014/main" id="{BF3D715F-121D-4736-B703-AF633B371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923"/>
              <a:ext cx="174" cy="124"/>
            </a:xfrm>
            <a:custGeom>
              <a:avLst/>
              <a:gdLst>
                <a:gd name="T0" fmla="*/ 28 w 113"/>
                <a:gd name="T1" fmla="*/ 79 h 80"/>
                <a:gd name="T2" fmla="*/ 163 w 113"/>
                <a:gd name="T3" fmla="*/ 188 h 80"/>
                <a:gd name="T4" fmla="*/ 391 w 113"/>
                <a:gd name="T5" fmla="*/ 197 h 80"/>
                <a:gd name="T6" fmla="*/ 229 w 113"/>
                <a:gd name="T7" fmla="*/ 87 h 80"/>
                <a:gd name="T8" fmla="*/ 28 w 113"/>
                <a:gd name="T9" fmla="*/ 79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7" y="53"/>
                  </a:cubicBezTo>
                  <a:cubicBezTo>
                    <a:pt x="113" y="29"/>
                    <a:pt x="93" y="30"/>
                    <a:pt x="63" y="23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147">
              <a:extLst>
                <a:ext uri="{FF2B5EF4-FFF2-40B4-BE49-F238E27FC236}">
                  <a16:creationId xmlns:a16="http://schemas.microsoft.com/office/drawing/2014/main" id="{4156FD19-71AF-4F43-8A2A-80B48576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94"/>
              <a:ext cx="179" cy="123"/>
            </a:xfrm>
            <a:custGeom>
              <a:avLst/>
              <a:gdLst>
                <a:gd name="T0" fmla="*/ 29 w 116"/>
                <a:gd name="T1" fmla="*/ 75 h 80"/>
                <a:gd name="T2" fmla="*/ 162 w 116"/>
                <a:gd name="T3" fmla="*/ 181 h 80"/>
                <a:gd name="T4" fmla="*/ 398 w 116"/>
                <a:gd name="T5" fmla="*/ 197 h 80"/>
                <a:gd name="T6" fmla="*/ 231 w 116"/>
                <a:gd name="T7" fmla="*/ 80 h 80"/>
                <a:gd name="T8" fmla="*/ 29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8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3" y="55"/>
                    <a:pt x="100" y="80"/>
                    <a:pt x="108" y="54"/>
                  </a:cubicBezTo>
                  <a:cubicBezTo>
                    <a:pt x="116" y="30"/>
                    <a:pt x="93" y="30"/>
                    <a:pt x="63" y="22"/>
                  </a:cubicBezTo>
                  <a:cubicBezTo>
                    <a:pt x="33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148">
              <a:extLst>
                <a:ext uri="{FF2B5EF4-FFF2-40B4-BE49-F238E27FC236}">
                  <a16:creationId xmlns:a16="http://schemas.microsoft.com/office/drawing/2014/main" id="{7B1F482A-D2F5-43B5-9606-C594A066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071"/>
              <a:ext cx="180" cy="123"/>
            </a:xfrm>
            <a:custGeom>
              <a:avLst/>
              <a:gdLst>
                <a:gd name="T0" fmla="*/ 28 w 117"/>
                <a:gd name="T1" fmla="*/ 75 h 80"/>
                <a:gd name="T2" fmla="*/ 163 w 117"/>
                <a:gd name="T3" fmla="*/ 181 h 80"/>
                <a:gd name="T4" fmla="*/ 397 w 117"/>
                <a:gd name="T5" fmla="*/ 197 h 80"/>
                <a:gd name="T6" fmla="*/ 232 w 117"/>
                <a:gd name="T7" fmla="*/ 83 h 80"/>
                <a:gd name="T8" fmla="*/ 28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8" y="21"/>
                  </a:moveTo>
                  <a:cubicBezTo>
                    <a:pt x="0" y="42"/>
                    <a:pt x="27" y="45"/>
                    <a:pt x="45" y="50"/>
                  </a:cubicBezTo>
                  <a:cubicBezTo>
                    <a:pt x="63" y="55"/>
                    <a:pt x="100" y="80"/>
                    <a:pt x="109" y="54"/>
                  </a:cubicBezTo>
                  <a:cubicBezTo>
                    <a:pt x="117" y="30"/>
                    <a:pt x="94" y="30"/>
                    <a:pt x="64" y="23"/>
                  </a:cubicBezTo>
                  <a:cubicBezTo>
                    <a:pt x="34" y="15"/>
                    <a:pt x="16" y="0"/>
                    <a:pt x="8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149">
              <a:extLst>
                <a:ext uri="{FF2B5EF4-FFF2-40B4-BE49-F238E27FC236}">
                  <a16:creationId xmlns:a16="http://schemas.microsoft.com/office/drawing/2014/main" id="{EA63BA12-4E08-46A5-8EB5-375DCC03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48"/>
              <a:ext cx="178" cy="123"/>
            </a:xfrm>
            <a:custGeom>
              <a:avLst/>
              <a:gdLst>
                <a:gd name="T0" fmla="*/ 26 w 116"/>
                <a:gd name="T1" fmla="*/ 75 h 80"/>
                <a:gd name="T2" fmla="*/ 160 w 116"/>
                <a:gd name="T3" fmla="*/ 181 h 80"/>
                <a:gd name="T4" fmla="*/ 391 w 116"/>
                <a:gd name="T5" fmla="*/ 197 h 80"/>
                <a:gd name="T6" fmla="*/ 224 w 116"/>
                <a:gd name="T7" fmla="*/ 62 h 80"/>
                <a:gd name="T8" fmla="*/ 26 w 116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0">
                  <a:moveTo>
                    <a:pt x="7" y="21"/>
                  </a:moveTo>
                  <a:cubicBezTo>
                    <a:pt x="0" y="42"/>
                    <a:pt x="26" y="45"/>
                    <a:pt x="44" y="50"/>
                  </a:cubicBezTo>
                  <a:cubicBezTo>
                    <a:pt x="62" y="55"/>
                    <a:pt x="100" y="80"/>
                    <a:pt x="108" y="54"/>
                  </a:cubicBezTo>
                  <a:cubicBezTo>
                    <a:pt x="116" y="30"/>
                    <a:pt x="92" y="25"/>
                    <a:pt x="62" y="17"/>
                  </a:cubicBezTo>
                  <a:cubicBezTo>
                    <a:pt x="32" y="10"/>
                    <a:pt x="15" y="0"/>
                    <a:pt x="7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150">
              <a:extLst>
                <a:ext uri="{FF2B5EF4-FFF2-40B4-BE49-F238E27FC236}">
                  <a16:creationId xmlns:a16="http://schemas.microsoft.com/office/drawing/2014/main" id="{E1452FB8-185C-43D3-BD2D-501E739C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17"/>
              <a:ext cx="174" cy="123"/>
            </a:xfrm>
            <a:custGeom>
              <a:avLst/>
              <a:gdLst>
                <a:gd name="T0" fmla="*/ 383 w 113"/>
                <a:gd name="T1" fmla="*/ 75 h 80"/>
                <a:gd name="T2" fmla="*/ 251 w 113"/>
                <a:gd name="T3" fmla="*/ 181 h 80"/>
                <a:gd name="T4" fmla="*/ 22 w 113"/>
                <a:gd name="T5" fmla="*/ 192 h 80"/>
                <a:gd name="T6" fmla="*/ 183 w 113"/>
                <a:gd name="T7" fmla="*/ 83 h 80"/>
                <a:gd name="T8" fmla="*/ 383 w 113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105" y="21"/>
                  </a:moveTo>
                  <a:cubicBezTo>
                    <a:pt x="113" y="42"/>
                    <a:pt x="87" y="45"/>
                    <a:pt x="69" y="50"/>
                  </a:cubicBezTo>
                  <a:cubicBezTo>
                    <a:pt x="51" y="55"/>
                    <a:pt x="14" y="80"/>
                    <a:pt x="6" y="53"/>
                  </a:cubicBezTo>
                  <a:cubicBezTo>
                    <a:pt x="0" y="29"/>
                    <a:pt x="20" y="31"/>
                    <a:pt x="50" y="23"/>
                  </a:cubicBezTo>
                  <a:cubicBezTo>
                    <a:pt x="80" y="15"/>
                    <a:pt x="98" y="0"/>
                    <a:pt x="105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151">
              <a:extLst>
                <a:ext uri="{FF2B5EF4-FFF2-40B4-BE49-F238E27FC236}">
                  <a16:creationId xmlns:a16="http://schemas.microsoft.com/office/drawing/2014/main" id="{CE06C5E2-3A18-4038-9ADB-E1B515E39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3"/>
              <a:ext cx="154" cy="117"/>
            </a:xfrm>
            <a:custGeom>
              <a:avLst/>
              <a:gdLst>
                <a:gd name="T0" fmla="*/ 337 w 100"/>
                <a:gd name="T1" fmla="*/ 75 h 76"/>
                <a:gd name="T2" fmla="*/ 229 w 100"/>
                <a:gd name="T3" fmla="*/ 189 h 76"/>
                <a:gd name="T4" fmla="*/ 18 w 100"/>
                <a:gd name="T5" fmla="*/ 203 h 76"/>
                <a:gd name="T6" fmla="*/ 163 w 100"/>
                <a:gd name="T7" fmla="*/ 91 h 76"/>
                <a:gd name="T8" fmla="*/ 337 w 100"/>
                <a:gd name="T9" fmla="*/ 75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6">
                  <a:moveTo>
                    <a:pt x="92" y="21"/>
                  </a:moveTo>
                  <a:cubicBezTo>
                    <a:pt x="100" y="42"/>
                    <a:pt x="81" y="47"/>
                    <a:pt x="63" y="52"/>
                  </a:cubicBezTo>
                  <a:cubicBezTo>
                    <a:pt x="45" y="57"/>
                    <a:pt x="9" y="76"/>
                    <a:pt x="5" y="56"/>
                  </a:cubicBezTo>
                  <a:cubicBezTo>
                    <a:pt x="0" y="32"/>
                    <a:pt x="15" y="33"/>
                    <a:pt x="45" y="25"/>
                  </a:cubicBezTo>
                  <a:cubicBezTo>
                    <a:pt x="66" y="19"/>
                    <a:pt x="84" y="0"/>
                    <a:pt x="92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152">
              <a:extLst>
                <a:ext uri="{FF2B5EF4-FFF2-40B4-BE49-F238E27FC236}">
                  <a16:creationId xmlns:a16="http://schemas.microsoft.com/office/drawing/2014/main" id="{B0010C69-EA21-4D71-8520-819736A09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2050"/>
              <a:ext cx="174" cy="123"/>
            </a:xfrm>
            <a:custGeom>
              <a:avLst/>
              <a:gdLst>
                <a:gd name="T0" fmla="*/ 26 w 113"/>
                <a:gd name="T1" fmla="*/ 215 h 80"/>
                <a:gd name="T2" fmla="*/ 162 w 113"/>
                <a:gd name="T3" fmla="*/ 109 h 80"/>
                <a:gd name="T4" fmla="*/ 391 w 113"/>
                <a:gd name="T5" fmla="*/ 100 h 80"/>
                <a:gd name="T6" fmla="*/ 229 w 113"/>
                <a:gd name="T7" fmla="*/ 208 h 80"/>
                <a:gd name="T8" fmla="*/ 26 w 113"/>
                <a:gd name="T9" fmla="*/ 21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80">
                  <a:moveTo>
                    <a:pt x="7" y="59"/>
                  </a:moveTo>
                  <a:cubicBezTo>
                    <a:pt x="0" y="38"/>
                    <a:pt x="26" y="35"/>
                    <a:pt x="44" y="30"/>
                  </a:cubicBezTo>
                  <a:cubicBezTo>
                    <a:pt x="62" y="25"/>
                    <a:pt x="99" y="0"/>
                    <a:pt x="107" y="27"/>
                  </a:cubicBezTo>
                  <a:cubicBezTo>
                    <a:pt x="113" y="51"/>
                    <a:pt x="93" y="49"/>
                    <a:pt x="63" y="57"/>
                  </a:cubicBezTo>
                  <a:cubicBezTo>
                    <a:pt x="33" y="65"/>
                    <a:pt x="15" y="80"/>
                    <a:pt x="7" y="59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153">
              <a:extLst>
                <a:ext uri="{FF2B5EF4-FFF2-40B4-BE49-F238E27FC236}">
                  <a16:creationId xmlns:a16="http://schemas.microsoft.com/office/drawing/2014/main" id="{2BA41DBD-9603-41AF-AE9A-3A0902EBC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28"/>
              <a:ext cx="154" cy="119"/>
            </a:xfrm>
            <a:custGeom>
              <a:avLst/>
              <a:gdLst>
                <a:gd name="T0" fmla="*/ 28 w 100"/>
                <a:gd name="T1" fmla="*/ 207 h 77"/>
                <a:gd name="T2" fmla="*/ 136 w 100"/>
                <a:gd name="T3" fmla="*/ 93 h 77"/>
                <a:gd name="T4" fmla="*/ 347 w 100"/>
                <a:gd name="T5" fmla="*/ 76 h 77"/>
                <a:gd name="T6" fmla="*/ 202 w 100"/>
                <a:gd name="T7" fmla="*/ 192 h 77"/>
                <a:gd name="T8" fmla="*/ 28 w 100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77">
                  <a:moveTo>
                    <a:pt x="8" y="56"/>
                  </a:moveTo>
                  <a:cubicBezTo>
                    <a:pt x="0" y="34"/>
                    <a:pt x="18" y="30"/>
                    <a:pt x="37" y="25"/>
                  </a:cubicBezTo>
                  <a:cubicBezTo>
                    <a:pt x="55" y="19"/>
                    <a:pt x="91" y="0"/>
                    <a:pt x="95" y="21"/>
                  </a:cubicBezTo>
                  <a:cubicBezTo>
                    <a:pt x="100" y="45"/>
                    <a:pt x="85" y="43"/>
                    <a:pt x="55" y="52"/>
                  </a:cubicBezTo>
                  <a:cubicBezTo>
                    <a:pt x="34" y="58"/>
                    <a:pt x="16" y="77"/>
                    <a:pt x="8" y="5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154">
              <a:extLst>
                <a:ext uri="{FF2B5EF4-FFF2-40B4-BE49-F238E27FC236}">
                  <a16:creationId xmlns:a16="http://schemas.microsoft.com/office/drawing/2014/main" id="{ACA87678-F40A-4E2F-9A61-37F566DE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2201"/>
              <a:ext cx="152" cy="118"/>
            </a:xfrm>
            <a:custGeom>
              <a:avLst/>
              <a:gdLst>
                <a:gd name="T0" fmla="*/ 28 w 99"/>
                <a:gd name="T1" fmla="*/ 198 h 77"/>
                <a:gd name="T2" fmla="*/ 129 w 99"/>
                <a:gd name="T3" fmla="*/ 87 h 77"/>
                <a:gd name="T4" fmla="*/ 344 w 99"/>
                <a:gd name="T5" fmla="*/ 75 h 77"/>
                <a:gd name="T6" fmla="*/ 198 w 99"/>
                <a:gd name="T7" fmla="*/ 188 h 77"/>
                <a:gd name="T8" fmla="*/ 28 w 99"/>
                <a:gd name="T9" fmla="*/ 19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7">
                  <a:moveTo>
                    <a:pt x="8" y="55"/>
                  </a:moveTo>
                  <a:cubicBezTo>
                    <a:pt x="0" y="34"/>
                    <a:pt x="18" y="30"/>
                    <a:pt x="36" y="24"/>
                  </a:cubicBezTo>
                  <a:cubicBezTo>
                    <a:pt x="54" y="19"/>
                    <a:pt x="90" y="0"/>
                    <a:pt x="95" y="21"/>
                  </a:cubicBezTo>
                  <a:cubicBezTo>
                    <a:pt x="99" y="45"/>
                    <a:pt x="85" y="43"/>
                    <a:pt x="55" y="52"/>
                  </a:cubicBezTo>
                  <a:cubicBezTo>
                    <a:pt x="33" y="58"/>
                    <a:pt x="16" y="77"/>
                    <a:pt x="8" y="5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155">
              <a:extLst>
                <a:ext uri="{FF2B5EF4-FFF2-40B4-BE49-F238E27FC236}">
                  <a16:creationId xmlns:a16="http://schemas.microsoft.com/office/drawing/2014/main" id="{1C0E8CE0-A72F-4923-92B7-7A7E6CD9B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988"/>
              <a:ext cx="180" cy="123"/>
            </a:xfrm>
            <a:custGeom>
              <a:avLst/>
              <a:gdLst>
                <a:gd name="T0" fmla="*/ 397 w 117"/>
                <a:gd name="T1" fmla="*/ 75 h 80"/>
                <a:gd name="T2" fmla="*/ 263 w 117"/>
                <a:gd name="T3" fmla="*/ 181 h 80"/>
                <a:gd name="T4" fmla="*/ 28 w 117"/>
                <a:gd name="T5" fmla="*/ 197 h 80"/>
                <a:gd name="T6" fmla="*/ 194 w 117"/>
                <a:gd name="T7" fmla="*/ 83 h 80"/>
                <a:gd name="T8" fmla="*/ 397 w 117"/>
                <a:gd name="T9" fmla="*/ 75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0">
                  <a:moveTo>
                    <a:pt x="109" y="21"/>
                  </a:moveTo>
                  <a:cubicBezTo>
                    <a:pt x="117" y="42"/>
                    <a:pt x="90" y="45"/>
                    <a:pt x="72" y="50"/>
                  </a:cubicBezTo>
                  <a:cubicBezTo>
                    <a:pt x="54" y="55"/>
                    <a:pt x="17" y="80"/>
                    <a:pt x="8" y="54"/>
                  </a:cubicBezTo>
                  <a:cubicBezTo>
                    <a:pt x="0" y="30"/>
                    <a:pt x="23" y="30"/>
                    <a:pt x="53" y="23"/>
                  </a:cubicBezTo>
                  <a:cubicBezTo>
                    <a:pt x="83" y="15"/>
                    <a:pt x="101" y="0"/>
                    <a:pt x="109" y="2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156">
              <a:extLst>
                <a:ext uri="{FF2B5EF4-FFF2-40B4-BE49-F238E27FC236}">
                  <a16:creationId xmlns:a16="http://schemas.microsoft.com/office/drawing/2014/main" id="{99B2B97E-69D7-498D-BBFB-7890DD2B5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075"/>
              <a:ext cx="211" cy="48"/>
            </a:xfrm>
            <a:custGeom>
              <a:avLst/>
              <a:gdLst>
                <a:gd name="T0" fmla="*/ 482 w 137"/>
                <a:gd name="T1" fmla="*/ 0 h 31"/>
                <a:gd name="T2" fmla="*/ 242 w 137"/>
                <a:gd name="T3" fmla="*/ 45 h 31"/>
                <a:gd name="T4" fmla="*/ 237 w 137"/>
                <a:gd name="T5" fmla="*/ 45 h 31"/>
                <a:gd name="T6" fmla="*/ 12 w 137"/>
                <a:gd name="T7" fmla="*/ 12 h 31"/>
                <a:gd name="T8" fmla="*/ 0 w 137"/>
                <a:gd name="T9" fmla="*/ 96 h 31"/>
                <a:gd name="T10" fmla="*/ 237 w 137"/>
                <a:gd name="T11" fmla="*/ 115 h 31"/>
                <a:gd name="T12" fmla="*/ 242 w 137"/>
                <a:gd name="T13" fmla="*/ 115 h 31"/>
                <a:gd name="T14" fmla="*/ 488 w 137"/>
                <a:gd name="T15" fmla="*/ 101 h 31"/>
                <a:gd name="T16" fmla="*/ 501 w 137"/>
                <a:gd name="T17" fmla="*/ 108 h 31"/>
                <a:gd name="T18" fmla="*/ 501 w 137"/>
                <a:gd name="T19" fmla="*/ 108 h 31"/>
                <a:gd name="T20" fmla="*/ 482 w 137"/>
                <a:gd name="T21" fmla="*/ 0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7" h="31">
                  <a:moveTo>
                    <a:pt x="132" y="0"/>
                  </a:move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6" y="11"/>
                    <a:pt x="3" y="3"/>
                  </a:cubicBezTo>
                  <a:cubicBezTo>
                    <a:pt x="6" y="11"/>
                    <a:pt x="4" y="20"/>
                    <a:pt x="0" y="26"/>
                  </a:cubicBezTo>
                  <a:cubicBezTo>
                    <a:pt x="8" y="23"/>
                    <a:pt x="16" y="31"/>
                    <a:pt x="65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121" y="31"/>
                    <a:pt x="124" y="21"/>
                    <a:pt x="134" y="27"/>
                  </a:cubicBezTo>
                  <a:cubicBezTo>
                    <a:pt x="135" y="28"/>
                    <a:pt x="136" y="29"/>
                    <a:pt x="137" y="29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30" y="24"/>
                    <a:pt x="126" y="11"/>
                    <a:pt x="132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157">
              <a:extLst>
                <a:ext uri="{FF2B5EF4-FFF2-40B4-BE49-F238E27FC236}">
                  <a16:creationId xmlns:a16="http://schemas.microsoft.com/office/drawing/2014/main" id="{EC9AC7F9-AC77-4EDB-AF93-C59BE4AE1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961"/>
              <a:ext cx="217" cy="51"/>
            </a:xfrm>
            <a:custGeom>
              <a:avLst/>
              <a:gdLst>
                <a:gd name="T0" fmla="*/ 496 w 141"/>
                <a:gd name="T1" fmla="*/ 0 h 33"/>
                <a:gd name="T2" fmla="*/ 255 w 141"/>
                <a:gd name="T3" fmla="*/ 45 h 33"/>
                <a:gd name="T4" fmla="*/ 251 w 141"/>
                <a:gd name="T5" fmla="*/ 45 h 33"/>
                <a:gd name="T6" fmla="*/ 22 w 141"/>
                <a:gd name="T7" fmla="*/ 12 h 33"/>
                <a:gd name="T8" fmla="*/ 0 w 141"/>
                <a:gd name="T9" fmla="*/ 110 h 33"/>
                <a:gd name="T10" fmla="*/ 251 w 141"/>
                <a:gd name="T11" fmla="*/ 122 h 33"/>
                <a:gd name="T12" fmla="*/ 255 w 141"/>
                <a:gd name="T13" fmla="*/ 122 h 33"/>
                <a:gd name="T14" fmla="*/ 502 w 141"/>
                <a:gd name="T15" fmla="*/ 110 h 33"/>
                <a:gd name="T16" fmla="*/ 514 w 141"/>
                <a:gd name="T17" fmla="*/ 117 h 33"/>
                <a:gd name="T18" fmla="*/ 514 w 141"/>
                <a:gd name="T19" fmla="*/ 110 h 33"/>
                <a:gd name="T20" fmla="*/ 496 w 141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1" h="33">
                  <a:moveTo>
                    <a:pt x="136" y="0"/>
                  </a:moveTo>
                  <a:cubicBezTo>
                    <a:pt x="124" y="11"/>
                    <a:pt x="102" y="12"/>
                    <a:pt x="70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40" y="12"/>
                    <a:pt x="19" y="11"/>
                    <a:pt x="6" y="3"/>
                  </a:cubicBezTo>
                  <a:cubicBezTo>
                    <a:pt x="11" y="13"/>
                    <a:pt x="7" y="25"/>
                    <a:pt x="0" y="30"/>
                  </a:cubicBezTo>
                  <a:cubicBezTo>
                    <a:pt x="11" y="24"/>
                    <a:pt x="14" y="33"/>
                    <a:pt x="69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125" y="33"/>
                    <a:pt x="128" y="24"/>
                    <a:pt x="138" y="30"/>
                  </a:cubicBezTo>
                  <a:cubicBezTo>
                    <a:pt x="139" y="30"/>
                    <a:pt x="140" y="31"/>
                    <a:pt x="141" y="32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34" y="25"/>
                    <a:pt x="130" y="10"/>
                    <a:pt x="136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158">
              <a:extLst>
                <a:ext uri="{FF2B5EF4-FFF2-40B4-BE49-F238E27FC236}">
                  <a16:creationId xmlns:a16="http://schemas.microsoft.com/office/drawing/2014/main" id="{AAD477BC-E715-49EB-B1A8-9449317E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432"/>
              <a:ext cx="207" cy="48"/>
            </a:xfrm>
            <a:custGeom>
              <a:avLst/>
              <a:gdLst>
                <a:gd name="T0" fmla="*/ 238 w 134"/>
                <a:gd name="T1" fmla="*/ 115 h 31"/>
                <a:gd name="T2" fmla="*/ 244 w 134"/>
                <a:gd name="T3" fmla="*/ 115 h 31"/>
                <a:gd name="T4" fmla="*/ 494 w 134"/>
                <a:gd name="T5" fmla="*/ 101 h 31"/>
                <a:gd name="T6" fmla="*/ 487 w 134"/>
                <a:gd name="T7" fmla="*/ 0 h 31"/>
                <a:gd name="T8" fmla="*/ 244 w 134"/>
                <a:gd name="T9" fmla="*/ 45 h 31"/>
                <a:gd name="T10" fmla="*/ 238 w 134"/>
                <a:gd name="T11" fmla="*/ 45 h 31"/>
                <a:gd name="T12" fmla="*/ 8 w 134"/>
                <a:gd name="T13" fmla="*/ 12 h 31"/>
                <a:gd name="T14" fmla="*/ 0 w 134"/>
                <a:gd name="T15" fmla="*/ 93 h 31"/>
                <a:gd name="T16" fmla="*/ 238 w 134"/>
                <a:gd name="T17" fmla="*/ 11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31">
                  <a:moveTo>
                    <a:pt x="65" y="31"/>
                  </a:moveTo>
                  <a:cubicBezTo>
                    <a:pt x="66" y="31"/>
                    <a:pt x="66" y="31"/>
                    <a:pt x="66" y="31"/>
                  </a:cubicBezTo>
                  <a:cubicBezTo>
                    <a:pt x="120" y="31"/>
                    <a:pt x="124" y="21"/>
                    <a:pt x="134" y="27"/>
                  </a:cubicBezTo>
                  <a:cubicBezTo>
                    <a:pt x="129" y="20"/>
                    <a:pt x="127" y="9"/>
                    <a:pt x="132" y="0"/>
                  </a:cubicBezTo>
                  <a:cubicBezTo>
                    <a:pt x="120" y="10"/>
                    <a:pt x="98" y="12"/>
                    <a:pt x="66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36" y="12"/>
                    <a:pt x="15" y="11"/>
                    <a:pt x="2" y="3"/>
                  </a:cubicBezTo>
                  <a:cubicBezTo>
                    <a:pt x="6" y="11"/>
                    <a:pt x="4" y="20"/>
                    <a:pt x="0" y="25"/>
                  </a:cubicBezTo>
                  <a:cubicBezTo>
                    <a:pt x="9" y="23"/>
                    <a:pt x="17" y="31"/>
                    <a:pt x="65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159">
              <a:extLst>
                <a:ext uri="{FF2B5EF4-FFF2-40B4-BE49-F238E27FC236}">
                  <a16:creationId xmlns:a16="http://schemas.microsoft.com/office/drawing/2014/main" id="{9C12FD8C-6AEB-4D67-9EEF-25CB34796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303"/>
              <a:ext cx="208" cy="55"/>
            </a:xfrm>
            <a:custGeom>
              <a:avLst/>
              <a:gdLst>
                <a:gd name="T0" fmla="*/ 237 w 135"/>
                <a:gd name="T1" fmla="*/ 61 h 36"/>
                <a:gd name="T2" fmla="*/ 236 w 135"/>
                <a:gd name="T3" fmla="*/ 61 h 36"/>
                <a:gd name="T4" fmla="*/ 5 w 135"/>
                <a:gd name="T5" fmla="*/ 26 h 36"/>
                <a:gd name="T6" fmla="*/ 0 w 135"/>
                <a:gd name="T7" fmla="*/ 107 h 36"/>
                <a:gd name="T8" fmla="*/ 236 w 135"/>
                <a:gd name="T9" fmla="*/ 128 h 36"/>
                <a:gd name="T10" fmla="*/ 237 w 135"/>
                <a:gd name="T11" fmla="*/ 128 h 36"/>
                <a:gd name="T12" fmla="*/ 482 w 135"/>
                <a:gd name="T13" fmla="*/ 110 h 36"/>
                <a:gd name="T14" fmla="*/ 493 w 135"/>
                <a:gd name="T15" fmla="*/ 5 h 36"/>
                <a:gd name="T16" fmla="*/ 493 w 135"/>
                <a:gd name="T17" fmla="*/ 0 h 36"/>
                <a:gd name="T18" fmla="*/ 482 w 135"/>
                <a:gd name="T19" fmla="*/ 14 h 36"/>
                <a:gd name="T20" fmla="*/ 237 w 135"/>
                <a:gd name="T21" fmla="*/ 6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5" h="36">
                  <a:moveTo>
                    <a:pt x="65" y="17"/>
                  </a:moveTo>
                  <a:cubicBezTo>
                    <a:pt x="64" y="17"/>
                    <a:pt x="64" y="17"/>
                    <a:pt x="64" y="17"/>
                  </a:cubicBezTo>
                  <a:cubicBezTo>
                    <a:pt x="34" y="17"/>
                    <a:pt x="13" y="16"/>
                    <a:pt x="1" y="7"/>
                  </a:cubicBezTo>
                  <a:cubicBezTo>
                    <a:pt x="5" y="15"/>
                    <a:pt x="3" y="24"/>
                    <a:pt x="0" y="30"/>
                  </a:cubicBezTo>
                  <a:cubicBezTo>
                    <a:pt x="8" y="29"/>
                    <a:pt x="17" y="36"/>
                    <a:pt x="64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118" y="36"/>
                    <a:pt x="122" y="27"/>
                    <a:pt x="132" y="31"/>
                  </a:cubicBezTo>
                  <a:cubicBezTo>
                    <a:pt x="127" y="23"/>
                    <a:pt x="125" y="9"/>
                    <a:pt x="135" y="1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1"/>
                    <a:pt x="133" y="3"/>
                    <a:pt x="132" y="4"/>
                  </a:cubicBezTo>
                  <a:cubicBezTo>
                    <a:pt x="121" y="15"/>
                    <a:pt x="98" y="17"/>
                    <a:pt x="65" y="17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160">
              <a:extLst>
                <a:ext uri="{FF2B5EF4-FFF2-40B4-BE49-F238E27FC236}">
                  <a16:creationId xmlns:a16="http://schemas.microsoft.com/office/drawing/2014/main" id="{790BB3BB-420E-4C38-937F-41B543685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1189"/>
              <a:ext cx="211" cy="58"/>
            </a:xfrm>
            <a:custGeom>
              <a:avLst/>
              <a:gdLst>
                <a:gd name="T0" fmla="*/ 496 w 137"/>
                <a:gd name="T1" fmla="*/ 0 h 38"/>
                <a:gd name="T2" fmla="*/ 487 w 137"/>
                <a:gd name="T3" fmla="*/ 14 h 38"/>
                <a:gd name="T4" fmla="*/ 242 w 137"/>
                <a:gd name="T5" fmla="*/ 61 h 38"/>
                <a:gd name="T6" fmla="*/ 237 w 137"/>
                <a:gd name="T7" fmla="*/ 61 h 38"/>
                <a:gd name="T8" fmla="*/ 5 w 137"/>
                <a:gd name="T9" fmla="*/ 26 h 38"/>
                <a:gd name="T10" fmla="*/ 0 w 137"/>
                <a:gd name="T11" fmla="*/ 116 h 38"/>
                <a:gd name="T12" fmla="*/ 237 w 137"/>
                <a:gd name="T13" fmla="*/ 136 h 38"/>
                <a:gd name="T14" fmla="*/ 242 w 137"/>
                <a:gd name="T15" fmla="*/ 136 h 38"/>
                <a:gd name="T16" fmla="*/ 488 w 137"/>
                <a:gd name="T17" fmla="*/ 124 h 38"/>
                <a:gd name="T18" fmla="*/ 501 w 137"/>
                <a:gd name="T19" fmla="*/ 130 h 38"/>
                <a:gd name="T20" fmla="*/ 501 w 137"/>
                <a:gd name="T21" fmla="*/ 128 h 38"/>
                <a:gd name="T22" fmla="*/ 496 w 137"/>
                <a:gd name="T23" fmla="*/ 8 h 38"/>
                <a:gd name="T24" fmla="*/ 496 w 137"/>
                <a:gd name="T25" fmla="*/ 0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38">
                  <a:moveTo>
                    <a:pt x="136" y="0"/>
                  </a:moveTo>
                  <a:cubicBezTo>
                    <a:pt x="135" y="1"/>
                    <a:pt x="134" y="3"/>
                    <a:pt x="133" y="4"/>
                  </a:cubicBezTo>
                  <a:cubicBezTo>
                    <a:pt x="122" y="15"/>
                    <a:pt x="99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35" y="17"/>
                    <a:pt x="13" y="16"/>
                    <a:pt x="1" y="7"/>
                  </a:cubicBezTo>
                  <a:cubicBezTo>
                    <a:pt x="6" y="16"/>
                    <a:pt x="4" y="27"/>
                    <a:pt x="0" y="33"/>
                  </a:cubicBezTo>
                  <a:cubicBezTo>
                    <a:pt x="8" y="30"/>
                    <a:pt x="16" y="38"/>
                    <a:pt x="65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121" y="38"/>
                    <a:pt x="124" y="29"/>
                    <a:pt x="134" y="35"/>
                  </a:cubicBezTo>
                  <a:cubicBezTo>
                    <a:pt x="135" y="35"/>
                    <a:pt x="136" y="36"/>
                    <a:pt x="137" y="37"/>
                  </a:cubicBezTo>
                  <a:cubicBezTo>
                    <a:pt x="137" y="36"/>
                    <a:pt x="137" y="36"/>
                    <a:pt x="137" y="36"/>
                  </a:cubicBezTo>
                  <a:cubicBezTo>
                    <a:pt x="128" y="30"/>
                    <a:pt x="124" y="12"/>
                    <a:pt x="136" y="2"/>
                  </a:cubicBezTo>
                  <a:lnTo>
                    <a:pt x="136" y="0"/>
                  </a:ln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161">
              <a:extLst>
                <a:ext uri="{FF2B5EF4-FFF2-40B4-BE49-F238E27FC236}">
                  <a16:creationId xmlns:a16="http://schemas.microsoft.com/office/drawing/2014/main" id="{C0486BFD-1C39-4C53-A29F-91F9572EA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899"/>
              <a:ext cx="140" cy="75"/>
            </a:xfrm>
            <a:custGeom>
              <a:avLst/>
              <a:gdLst>
                <a:gd name="T0" fmla="*/ 331 w 91"/>
                <a:gd name="T1" fmla="*/ 80 h 49"/>
                <a:gd name="T2" fmla="*/ 298 w 91"/>
                <a:gd name="T3" fmla="*/ 5 h 49"/>
                <a:gd name="T4" fmla="*/ 295 w 91"/>
                <a:gd name="T5" fmla="*/ 0 h 49"/>
                <a:gd name="T6" fmla="*/ 189 w 91"/>
                <a:gd name="T7" fmla="*/ 57 h 49"/>
                <a:gd name="T8" fmla="*/ 0 w 91"/>
                <a:gd name="T9" fmla="*/ 101 h 49"/>
                <a:gd name="T10" fmla="*/ 26 w 91"/>
                <a:gd name="T11" fmla="*/ 176 h 49"/>
                <a:gd name="T12" fmla="*/ 177 w 91"/>
                <a:gd name="T13" fmla="*/ 127 h 49"/>
                <a:gd name="T14" fmla="*/ 331 w 91"/>
                <a:gd name="T15" fmla="*/ 8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49">
                  <a:moveTo>
                    <a:pt x="91" y="22"/>
                  </a:moveTo>
                  <a:cubicBezTo>
                    <a:pt x="83" y="13"/>
                    <a:pt x="82" y="1"/>
                    <a:pt x="82" y="1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78" y="9"/>
                    <a:pt x="65" y="13"/>
                    <a:pt x="52" y="16"/>
                  </a:cubicBezTo>
                  <a:cubicBezTo>
                    <a:pt x="38" y="20"/>
                    <a:pt x="13" y="33"/>
                    <a:pt x="0" y="28"/>
                  </a:cubicBezTo>
                  <a:cubicBezTo>
                    <a:pt x="6" y="36"/>
                    <a:pt x="7" y="45"/>
                    <a:pt x="7" y="49"/>
                  </a:cubicBezTo>
                  <a:cubicBezTo>
                    <a:pt x="13" y="41"/>
                    <a:pt x="29" y="40"/>
                    <a:pt x="49" y="35"/>
                  </a:cubicBezTo>
                  <a:cubicBezTo>
                    <a:pt x="67" y="30"/>
                    <a:pt x="81" y="22"/>
                    <a:pt x="91" y="2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162">
              <a:extLst>
                <a:ext uri="{FF2B5EF4-FFF2-40B4-BE49-F238E27FC236}">
                  <a16:creationId xmlns:a16="http://schemas.microsoft.com/office/drawing/2014/main" id="{AC4E604D-6D49-4FC6-8A50-B1F3513A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973"/>
              <a:ext cx="148" cy="75"/>
            </a:xfrm>
            <a:custGeom>
              <a:avLst/>
              <a:gdLst>
                <a:gd name="T0" fmla="*/ 0 w 96"/>
                <a:gd name="T1" fmla="*/ 93 h 49"/>
                <a:gd name="T2" fmla="*/ 180 w 96"/>
                <a:gd name="T3" fmla="*/ 129 h 49"/>
                <a:gd name="T4" fmla="*/ 333 w 96"/>
                <a:gd name="T5" fmla="*/ 176 h 49"/>
                <a:gd name="T6" fmla="*/ 352 w 96"/>
                <a:gd name="T7" fmla="*/ 119 h 49"/>
                <a:gd name="T8" fmla="*/ 352 w 96"/>
                <a:gd name="T9" fmla="*/ 115 h 49"/>
                <a:gd name="T10" fmla="*/ 162 w 96"/>
                <a:gd name="T11" fmla="*/ 66 h 49"/>
                <a:gd name="T12" fmla="*/ 22 w 96"/>
                <a:gd name="T13" fmla="*/ 0 h 49"/>
                <a:gd name="T14" fmla="*/ 19 w 96"/>
                <a:gd name="T15" fmla="*/ 5 h 49"/>
                <a:gd name="T16" fmla="*/ 0 w 96"/>
                <a:gd name="T17" fmla="*/ 9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49">
                  <a:moveTo>
                    <a:pt x="0" y="26"/>
                  </a:moveTo>
                  <a:cubicBezTo>
                    <a:pt x="9" y="19"/>
                    <a:pt x="25" y="30"/>
                    <a:pt x="49" y="36"/>
                  </a:cubicBezTo>
                  <a:cubicBezTo>
                    <a:pt x="67" y="41"/>
                    <a:pt x="83" y="43"/>
                    <a:pt x="91" y="49"/>
                  </a:cubicBezTo>
                  <a:cubicBezTo>
                    <a:pt x="89" y="39"/>
                    <a:pt x="96" y="33"/>
                    <a:pt x="96" y="33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1" y="37"/>
                    <a:pt x="57" y="22"/>
                    <a:pt x="44" y="18"/>
                  </a:cubicBezTo>
                  <a:cubicBezTo>
                    <a:pt x="29" y="14"/>
                    <a:pt x="10" y="11"/>
                    <a:pt x="6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2"/>
                    <a:pt x="5" y="21"/>
                    <a:pt x="0" y="26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163">
              <a:extLst>
                <a:ext uri="{FF2B5EF4-FFF2-40B4-BE49-F238E27FC236}">
                  <a16:creationId xmlns:a16="http://schemas.microsoft.com/office/drawing/2014/main" id="{5C5FDA2F-57B9-410F-94F4-003D8FC32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914"/>
              <a:ext cx="137" cy="65"/>
            </a:xfrm>
            <a:custGeom>
              <a:avLst/>
              <a:gdLst>
                <a:gd name="T0" fmla="*/ 114 w 89"/>
                <a:gd name="T1" fmla="*/ 36 h 42"/>
                <a:gd name="T2" fmla="*/ 12 w 89"/>
                <a:gd name="T3" fmla="*/ 0 h 42"/>
                <a:gd name="T4" fmla="*/ 0 w 89"/>
                <a:gd name="T5" fmla="*/ 60 h 42"/>
                <a:gd name="T6" fmla="*/ 163 w 89"/>
                <a:gd name="T7" fmla="*/ 108 h 42"/>
                <a:gd name="T8" fmla="*/ 317 w 89"/>
                <a:gd name="T9" fmla="*/ 156 h 42"/>
                <a:gd name="T10" fmla="*/ 325 w 89"/>
                <a:gd name="T11" fmla="*/ 93 h 42"/>
                <a:gd name="T12" fmla="*/ 320 w 89"/>
                <a:gd name="T13" fmla="*/ 82 h 42"/>
                <a:gd name="T14" fmla="*/ 114 w 89"/>
                <a:gd name="T15" fmla="*/ 3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42">
                  <a:moveTo>
                    <a:pt x="31" y="10"/>
                  </a:moveTo>
                  <a:cubicBezTo>
                    <a:pt x="22" y="7"/>
                    <a:pt x="10" y="5"/>
                    <a:pt x="3" y="0"/>
                  </a:cubicBezTo>
                  <a:cubicBezTo>
                    <a:pt x="5" y="7"/>
                    <a:pt x="4" y="14"/>
                    <a:pt x="0" y="16"/>
                  </a:cubicBezTo>
                  <a:cubicBezTo>
                    <a:pt x="10" y="14"/>
                    <a:pt x="25" y="23"/>
                    <a:pt x="45" y="29"/>
                  </a:cubicBezTo>
                  <a:cubicBezTo>
                    <a:pt x="65" y="34"/>
                    <a:pt x="81" y="35"/>
                    <a:pt x="87" y="42"/>
                  </a:cubicBezTo>
                  <a:cubicBezTo>
                    <a:pt x="85" y="30"/>
                    <a:pt x="89" y="25"/>
                    <a:pt x="89" y="25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75" y="29"/>
                    <a:pt x="46" y="14"/>
                    <a:pt x="31" y="1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164">
              <a:extLst>
                <a:ext uri="{FF2B5EF4-FFF2-40B4-BE49-F238E27FC236}">
                  <a16:creationId xmlns:a16="http://schemas.microsoft.com/office/drawing/2014/main" id="{1EFFFE21-5EDB-4617-BA85-81E79A903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76"/>
              <a:ext cx="154" cy="69"/>
            </a:xfrm>
            <a:custGeom>
              <a:avLst/>
              <a:gdLst>
                <a:gd name="T0" fmla="*/ 197 w 100"/>
                <a:gd name="T1" fmla="*/ 113 h 45"/>
                <a:gd name="T2" fmla="*/ 365 w 100"/>
                <a:gd name="T3" fmla="*/ 67 h 45"/>
                <a:gd name="T4" fmla="*/ 337 w 100"/>
                <a:gd name="T5" fmla="*/ 0 h 45"/>
                <a:gd name="T6" fmla="*/ 216 w 100"/>
                <a:gd name="T7" fmla="*/ 43 h 45"/>
                <a:gd name="T8" fmla="*/ 0 w 100"/>
                <a:gd name="T9" fmla="*/ 80 h 45"/>
                <a:gd name="T10" fmla="*/ 0 w 100"/>
                <a:gd name="T11" fmla="*/ 87 h 45"/>
                <a:gd name="T12" fmla="*/ 40 w 100"/>
                <a:gd name="T13" fmla="*/ 163 h 45"/>
                <a:gd name="T14" fmla="*/ 197 w 100"/>
                <a:gd name="T15" fmla="*/ 11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45">
                  <a:moveTo>
                    <a:pt x="54" y="31"/>
                  </a:moveTo>
                  <a:cubicBezTo>
                    <a:pt x="75" y="25"/>
                    <a:pt x="90" y="16"/>
                    <a:pt x="100" y="19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84" y="7"/>
                    <a:pt x="70" y="9"/>
                    <a:pt x="59" y="12"/>
                  </a:cubicBezTo>
                  <a:cubicBezTo>
                    <a:pt x="43" y="17"/>
                    <a:pt x="12" y="3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31"/>
                    <a:pt x="10" y="40"/>
                    <a:pt x="11" y="45"/>
                  </a:cubicBezTo>
                  <a:cubicBezTo>
                    <a:pt x="17" y="37"/>
                    <a:pt x="34" y="36"/>
                    <a:pt x="54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Freeform 165">
              <a:extLst>
                <a:ext uri="{FF2B5EF4-FFF2-40B4-BE49-F238E27FC236}">
                  <a16:creationId xmlns:a16="http://schemas.microsoft.com/office/drawing/2014/main" id="{6736E44E-FAF8-4C29-87C1-7C47B9C5D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2014"/>
              <a:ext cx="1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8 h 1"/>
                <a:gd name="T4" fmla="*/ 0 w 1"/>
                <a:gd name="T5" fmla="*/ 8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0" name="Freeform 166">
              <a:extLst>
                <a:ext uri="{FF2B5EF4-FFF2-40B4-BE49-F238E27FC236}">
                  <a16:creationId xmlns:a16="http://schemas.microsoft.com/office/drawing/2014/main" id="{D54A20FC-AC94-4CC0-8969-0F82D4EC7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816"/>
              <a:ext cx="280" cy="100"/>
            </a:xfrm>
            <a:custGeom>
              <a:avLst/>
              <a:gdLst>
                <a:gd name="T0" fmla="*/ 528 w 182"/>
                <a:gd name="T1" fmla="*/ 157 h 65"/>
                <a:gd name="T2" fmla="*/ 663 w 182"/>
                <a:gd name="T3" fmla="*/ 109 h 65"/>
                <a:gd name="T4" fmla="*/ 602 w 182"/>
                <a:gd name="T5" fmla="*/ 0 h 65"/>
                <a:gd name="T6" fmla="*/ 575 w 182"/>
                <a:gd name="T7" fmla="*/ 35 h 65"/>
                <a:gd name="T8" fmla="*/ 331 w 182"/>
                <a:gd name="T9" fmla="*/ 154 h 65"/>
                <a:gd name="T10" fmla="*/ 326 w 182"/>
                <a:gd name="T11" fmla="*/ 154 h 65"/>
                <a:gd name="T12" fmla="*/ 80 w 182"/>
                <a:gd name="T13" fmla="*/ 35 h 65"/>
                <a:gd name="T14" fmla="*/ 54 w 182"/>
                <a:gd name="T15" fmla="*/ 0 h 65"/>
                <a:gd name="T16" fmla="*/ 0 w 182"/>
                <a:gd name="T17" fmla="*/ 128 h 65"/>
                <a:gd name="T18" fmla="*/ 175 w 182"/>
                <a:gd name="T19" fmla="*/ 185 h 65"/>
                <a:gd name="T20" fmla="*/ 326 w 182"/>
                <a:gd name="T21" fmla="*/ 237 h 65"/>
                <a:gd name="T22" fmla="*/ 386 w 182"/>
                <a:gd name="T23" fmla="*/ 211 h 65"/>
                <a:gd name="T24" fmla="*/ 528 w 182"/>
                <a:gd name="T25" fmla="*/ 15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2" h="65">
                  <a:moveTo>
                    <a:pt x="145" y="43"/>
                  </a:moveTo>
                  <a:cubicBezTo>
                    <a:pt x="160" y="39"/>
                    <a:pt x="173" y="28"/>
                    <a:pt x="182" y="30"/>
                  </a:cubicBezTo>
                  <a:cubicBezTo>
                    <a:pt x="175" y="23"/>
                    <a:pt x="166" y="11"/>
                    <a:pt x="165" y="0"/>
                  </a:cubicBezTo>
                  <a:cubicBezTo>
                    <a:pt x="164" y="3"/>
                    <a:pt x="161" y="7"/>
                    <a:pt x="158" y="10"/>
                  </a:cubicBezTo>
                  <a:cubicBezTo>
                    <a:pt x="147" y="22"/>
                    <a:pt x="124" y="42"/>
                    <a:pt x="91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56" y="42"/>
                    <a:pt x="34" y="22"/>
                    <a:pt x="22" y="10"/>
                  </a:cubicBezTo>
                  <a:cubicBezTo>
                    <a:pt x="19" y="7"/>
                    <a:pt x="17" y="4"/>
                    <a:pt x="15" y="0"/>
                  </a:cubicBezTo>
                  <a:cubicBezTo>
                    <a:pt x="11" y="27"/>
                    <a:pt x="0" y="35"/>
                    <a:pt x="0" y="35"/>
                  </a:cubicBezTo>
                  <a:cubicBezTo>
                    <a:pt x="15" y="33"/>
                    <a:pt x="18" y="44"/>
                    <a:pt x="48" y="51"/>
                  </a:cubicBezTo>
                  <a:cubicBezTo>
                    <a:pt x="72" y="57"/>
                    <a:pt x="86" y="55"/>
                    <a:pt x="90" y="65"/>
                  </a:cubicBezTo>
                  <a:cubicBezTo>
                    <a:pt x="93" y="51"/>
                    <a:pt x="101" y="54"/>
                    <a:pt x="106" y="58"/>
                  </a:cubicBezTo>
                  <a:cubicBezTo>
                    <a:pt x="111" y="50"/>
                    <a:pt x="124" y="49"/>
                    <a:pt x="145" y="43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1" name="Freeform 167">
              <a:extLst>
                <a:ext uri="{FF2B5EF4-FFF2-40B4-BE49-F238E27FC236}">
                  <a16:creationId xmlns:a16="http://schemas.microsoft.com/office/drawing/2014/main" id="{48DF3C43-2CBC-4AE1-8465-1E4F6FFE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185"/>
              <a:ext cx="124" cy="80"/>
            </a:xfrm>
            <a:custGeom>
              <a:avLst/>
              <a:gdLst>
                <a:gd name="T0" fmla="*/ 8 w 80"/>
                <a:gd name="T1" fmla="*/ 189 h 52"/>
                <a:gd name="T2" fmla="*/ 115 w 80"/>
                <a:gd name="T3" fmla="*/ 123 h 52"/>
                <a:gd name="T4" fmla="*/ 298 w 80"/>
                <a:gd name="T5" fmla="*/ 80 h 52"/>
                <a:gd name="T6" fmla="*/ 270 w 80"/>
                <a:gd name="T7" fmla="*/ 0 h 52"/>
                <a:gd name="T8" fmla="*/ 122 w 80"/>
                <a:gd name="T9" fmla="*/ 54 h 52"/>
                <a:gd name="T10" fmla="*/ 0 w 80"/>
                <a:gd name="T11" fmla="*/ 102 h 52"/>
                <a:gd name="T12" fmla="*/ 8 w 80"/>
                <a:gd name="T13" fmla="*/ 189 h 52"/>
                <a:gd name="T14" fmla="*/ 8 w 80"/>
                <a:gd name="T15" fmla="*/ 18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2">
                  <a:moveTo>
                    <a:pt x="2" y="52"/>
                  </a:moveTo>
                  <a:cubicBezTo>
                    <a:pt x="4" y="42"/>
                    <a:pt x="18" y="38"/>
                    <a:pt x="31" y="34"/>
                  </a:cubicBezTo>
                  <a:cubicBezTo>
                    <a:pt x="45" y="31"/>
                    <a:pt x="67" y="20"/>
                    <a:pt x="80" y="22"/>
                  </a:cubicBezTo>
                  <a:cubicBezTo>
                    <a:pt x="78" y="17"/>
                    <a:pt x="72" y="8"/>
                    <a:pt x="72" y="0"/>
                  </a:cubicBezTo>
                  <a:cubicBezTo>
                    <a:pt x="67" y="8"/>
                    <a:pt x="53" y="9"/>
                    <a:pt x="33" y="15"/>
                  </a:cubicBezTo>
                  <a:cubicBezTo>
                    <a:pt x="20" y="19"/>
                    <a:pt x="9" y="27"/>
                    <a:pt x="0" y="28"/>
                  </a:cubicBezTo>
                  <a:cubicBezTo>
                    <a:pt x="1" y="30"/>
                    <a:pt x="5" y="40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2" name="Freeform 168">
              <a:extLst>
                <a:ext uri="{FF2B5EF4-FFF2-40B4-BE49-F238E27FC236}">
                  <a16:creationId xmlns:a16="http://schemas.microsoft.com/office/drawing/2014/main" id="{AE0B21D1-2FB2-466A-AE14-D2AAFD6A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116"/>
              <a:ext cx="134" cy="69"/>
            </a:xfrm>
            <a:custGeom>
              <a:avLst/>
              <a:gdLst>
                <a:gd name="T0" fmla="*/ 35 w 87"/>
                <a:gd name="T1" fmla="*/ 163 h 45"/>
                <a:gd name="T2" fmla="*/ 140 w 87"/>
                <a:gd name="T3" fmla="*/ 120 h 45"/>
                <a:gd name="T4" fmla="*/ 317 w 87"/>
                <a:gd name="T5" fmla="*/ 74 h 45"/>
                <a:gd name="T6" fmla="*/ 303 w 87"/>
                <a:gd name="T7" fmla="*/ 0 h 45"/>
                <a:gd name="T8" fmla="*/ 149 w 87"/>
                <a:gd name="T9" fmla="*/ 49 h 45"/>
                <a:gd name="T10" fmla="*/ 0 w 87"/>
                <a:gd name="T11" fmla="*/ 94 h 45"/>
                <a:gd name="T12" fmla="*/ 5 w 87"/>
                <a:gd name="T13" fmla="*/ 97 h 45"/>
                <a:gd name="T14" fmla="*/ 35 w 87"/>
                <a:gd name="T15" fmla="*/ 163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45">
                  <a:moveTo>
                    <a:pt x="10" y="45"/>
                  </a:moveTo>
                  <a:cubicBezTo>
                    <a:pt x="16" y="39"/>
                    <a:pt x="27" y="36"/>
                    <a:pt x="38" y="33"/>
                  </a:cubicBezTo>
                  <a:cubicBezTo>
                    <a:pt x="51" y="29"/>
                    <a:pt x="75" y="17"/>
                    <a:pt x="87" y="20"/>
                  </a:cubicBezTo>
                  <a:cubicBezTo>
                    <a:pt x="86" y="17"/>
                    <a:pt x="81" y="8"/>
                    <a:pt x="83" y="0"/>
                  </a:cubicBezTo>
                  <a:cubicBezTo>
                    <a:pt x="76" y="8"/>
                    <a:pt x="61" y="9"/>
                    <a:pt x="41" y="14"/>
                  </a:cubicBezTo>
                  <a:cubicBezTo>
                    <a:pt x="23" y="19"/>
                    <a:pt x="10" y="26"/>
                    <a:pt x="0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11" y="34"/>
                    <a:pt x="10" y="4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3" name="Freeform 169">
              <a:extLst>
                <a:ext uri="{FF2B5EF4-FFF2-40B4-BE49-F238E27FC236}">
                  <a16:creationId xmlns:a16="http://schemas.microsoft.com/office/drawing/2014/main" id="{022FB666-2CB1-400C-BF7A-CE17F3618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043"/>
              <a:ext cx="142" cy="76"/>
            </a:xfrm>
            <a:custGeom>
              <a:avLst/>
              <a:gdLst>
                <a:gd name="T0" fmla="*/ 22 w 92"/>
                <a:gd name="T1" fmla="*/ 178 h 49"/>
                <a:gd name="T2" fmla="*/ 22 w 92"/>
                <a:gd name="T3" fmla="*/ 183 h 49"/>
                <a:gd name="T4" fmla="*/ 154 w 92"/>
                <a:gd name="T5" fmla="*/ 127 h 49"/>
                <a:gd name="T6" fmla="*/ 338 w 92"/>
                <a:gd name="T7" fmla="*/ 70 h 49"/>
                <a:gd name="T8" fmla="*/ 324 w 92"/>
                <a:gd name="T9" fmla="*/ 0 h 49"/>
                <a:gd name="T10" fmla="*/ 196 w 92"/>
                <a:gd name="T11" fmla="*/ 53 h 49"/>
                <a:gd name="T12" fmla="*/ 0 w 92"/>
                <a:gd name="T13" fmla="*/ 109 h 49"/>
                <a:gd name="T14" fmla="*/ 22 w 92"/>
                <a:gd name="T15" fmla="*/ 178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49">
                  <a:moveTo>
                    <a:pt x="6" y="48"/>
                  </a:moveTo>
                  <a:cubicBezTo>
                    <a:pt x="6" y="48"/>
                    <a:pt x="6" y="49"/>
                    <a:pt x="6" y="49"/>
                  </a:cubicBezTo>
                  <a:cubicBezTo>
                    <a:pt x="12" y="40"/>
                    <a:pt x="29" y="37"/>
                    <a:pt x="42" y="34"/>
                  </a:cubicBezTo>
                  <a:cubicBezTo>
                    <a:pt x="55" y="30"/>
                    <a:pt x="78" y="16"/>
                    <a:pt x="92" y="19"/>
                  </a:cubicBezTo>
                  <a:cubicBezTo>
                    <a:pt x="90" y="16"/>
                    <a:pt x="85" y="6"/>
                    <a:pt x="88" y="0"/>
                  </a:cubicBezTo>
                  <a:cubicBezTo>
                    <a:pt x="82" y="8"/>
                    <a:pt x="65" y="10"/>
                    <a:pt x="53" y="14"/>
                  </a:cubicBezTo>
                  <a:cubicBezTo>
                    <a:pt x="40" y="18"/>
                    <a:pt x="15" y="33"/>
                    <a:pt x="0" y="29"/>
                  </a:cubicBezTo>
                  <a:cubicBezTo>
                    <a:pt x="10" y="38"/>
                    <a:pt x="8" y="41"/>
                    <a:pt x="6" y="48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4" name="Freeform 170">
              <a:extLst>
                <a:ext uri="{FF2B5EF4-FFF2-40B4-BE49-F238E27FC236}">
                  <a16:creationId xmlns:a16="http://schemas.microsoft.com/office/drawing/2014/main" id="{D91C22C8-1F67-4722-BBBC-2F3C76BD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50"/>
              <a:ext cx="147" cy="83"/>
            </a:xfrm>
            <a:custGeom>
              <a:avLst/>
              <a:gdLst>
                <a:gd name="T0" fmla="*/ 142 w 96"/>
                <a:gd name="T1" fmla="*/ 52 h 54"/>
                <a:gd name="T2" fmla="*/ 21 w 96"/>
                <a:gd name="T3" fmla="*/ 0 h 54"/>
                <a:gd name="T4" fmla="*/ 0 w 96"/>
                <a:gd name="T5" fmla="*/ 89 h 54"/>
                <a:gd name="T6" fmla="*/ 168 w 96"/>
                <a:gd name="T7" fmla="*/ 135 h 54"/>
                <a:gd name="T8" fmla="*/ 331 w 96"/>
                <a:gd name="T9" fmla="*/ 197 h 54"/>
                <a:gd name="T10" fmla="*/ 332 w 96"/>
                <a:gd name="T11" fmla="*/ 192 h 54"/>
                <a:gd name="T12" fmla="*/ 345 w 96"/>
                <a:gd name="T13" fmla="*/ 101 h 54"/>
                <a:gd name="T14" fmla="*/ 142 w 96"/>
                <a:gd name="T15" fmla="*/ 5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4">
                  <a:moveTo>
                    <a:pt x="40" y="14"/>
                  </a:moveTo>
                  <a:cubicBezTo>
                    <a:pt x="28" y="10"/>
                    <a:pt x="12" y="8"/>
                    <a:pt x="6" y="0"/>
                  </a:cubicBezTo>
                  <a:cubicBezTo>
                    <a:pt x="7" y="9"/>
                    <a:pt x="4" y="19"/>
                    <a:pt x="0" y="25"/>
                  </a:cubicBezTo>
                  <a:cubicBezTo>
                    <a:pt x="9" y="21"/>
                    <a:pt x="25" y="31"/>
                    <a:pt x="47" y="37"/>
                  </a:cubicBezTo>
                  <a:cubicBezTo>
                    <a:pt x="69" y="42"/>
                    <a:pt x="87" y="43"/>
                    <a:pt x="92" y="54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89" y="42"/>
                    <a:pt x="89" y="36"/>
                    <a:pt x="96" y="28"/>
                  </a:cubicBezTo>
                  <a:cubicBezTo>
                    <a:pt x="81" y="34"/>
                    <a:pt x="55" y="18"/>
                    <a:pt x="40" y="1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5" name="Freeform 171">
              <a:extLst>
                <a:ext uri="{FF2B5EF4-FFF2-40B4-BE49-F238E27FC236}">
                  <a16:creationId xmlns:a16="http://schemas.microsoft.com/office/drawing/2014/main" id="{8334AD20-4A85-4DBE-A681-E13E4FC9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120"/>
              <a:ext cx="163" cy="101"/>
            </a:xfrm>
            <a:custGeom>
              <a:avLst/>
              <a:gdLst>
                <a:gd name="T0" fmla="*/ 386 w 106"/>
                <a:gd name="T1" fmla="*/ 117 h 65"/>
                <a:gd name="T2" fmla="*/ 175 w 106"/>
                <a:gd name="T3" fmla="*/ 68 h 65"/>
                <a:gd name="T4" fmla="*/ 35 w 106"/>
                <a:gd name="T5" fmla="*/ 0 h 65"/>
                <a:gd name="T6" fmla="*/ 12 w 106"/>
                <a:gd name="T7" fmla="*/ 96 h 65"/>
                <a:gd name="T8" fmla="*/ 0 w 106"/>
                <a:gd name="T9" fmla="*/ 113 h 65"/>
                <a:gd name="T10" fmla="*/ 177 w 106"/>
                <a:gd name="T11" fmla="*/ 131 h 65"/>
                <a:gd name="T12" fmla="*/ 352 w 106"/>
                <a:gd name="T13" fmla="*/ 239 h 65"/>
                <a:gd name="T14" fmla="*/ 352 w 106"/>
                <a:gd name="T15" fmla="*/ 244 h 65"/>
                <a:gd name="T16" fmla="*/ 386 w 106"/>
                <a:gd name="T17" fmla="*/ 11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65">
                  <a:moveTo>
                    <a:pt x="106" y="31"/>
                  </a:moveTo>
                  <a:cubicBezTo>
                    <a:pt x="92" y="40"/>
                    <a:pt x="63" y="22"/>
                    <a:pt x="48" y="18"/>
                  </a:cubicBezTo>
                  <a:cubicBezTo>
                    <a:pt x="34" y="14"/>
                    <a:pt x="14" y="11"/>
                    <a:pt x="10" y="0"/>
                  </a:cubicBezTo>
                  <a:cubicBezTo>
                    <a:pt x="11" y="1"/>
                    <a:pt x="12" y="16"/>
                    <a:pt x="3" y="26"/>
                  </a:cubicBezTo>
                  <a:cubicBezTo>
                    <a:pt x="2" y="27"/>
                    <a:pt x="1" y="28"/>
                    <a:pt x="0" y="30"/>
                  </a:cubicBezTo>
                  <a:cubicBezTo>
                    <a:pt x="10" y="22"/>
                    <a:pt x="25" y="29"/>
                    <a:pt x="49" y="35"/>
                  </a:cubicBezTo>
                  <a:cubicBezTo>
                    <a:pt x="75" y="42"/>
                    <a:pt x="97" y="47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88" y="22"/>
                    <a:pt x="92" y="43"/>
                    <a:pt x="106" y="31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6" name="Freeform 172">
              <a:extLst>
                <a:ext uri="{FF2B5EF4-FFF2-40B4-BE49-F238E27FC236}">
                  <a16:creationId xmlns:a16="http://schemas.microsoft.com/office/drawing/2014/main" id="{8D4C05F3-F5AB-4AFB-BD96-08F612E27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887"/>
              <a:ext cx="201" cy="11"/>
            </a:xfrm>
            <a:custGeom>
              <a:avLst/>
              <a:gdLst>
                <a:gd name="T0" fmla="*/ 0 w 131"/>
                <a:gd name="T1" fmla="*/ 5 h 7"/>
                <a:gd name="T2" fmla="*/ 5 w 131"/>
                <a:gd name="T3" fmla="*/ 8 h 7"/>
                <a:gd name="T4" fmla="*/ 230 w 131"/>
                <a:gd name="T5" fmla="*/ 27 h 7"/>
                <a:gd name="T6" fmla="*/ 235 w 131"/>
                <a:gd name="T7" fmla="*/ 27 h 7"/>
                <a:gd name="T8" fmla="*/ 468 w 131"/>
                <a:gd name="T9" fmla="*/ 8 h 7"/>
                <a:gd name="T10" fmla="*/ 473 w 131"/>
                <a:gd name="T11" fmla="*/ 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7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9" y="1"/>
                    <a:pt x="20" y="7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113" y="7"/>
                    <a:pt x="121" y="0"/>
                    <a:pt x="130" y="2"/>
                  </a:cubicBezTo>
                  <a:cubicBezTo>
                    <a:pt x="131" y="2"/>
                    <a:pt x="131" y="2"/>
                    <a:pt x="131" y="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7" name="Freeform 173">
              <a:extLst>
                <a:ext uri="{FF2B5EF4-FFF2-40B4-BE49-F238E27FC236}">
                  <a16:creationId xmlns:a16="http://schemas.microsoft.com/office/drawing/2014/main" id="{04FE86FF-AEF0-49D9-94C7-756E85128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850"/>
              <a:ext cx="18" cy="43"/>
            </a:xfrm>
            <a:custGeom>
              <a:avLst/>
              <a:gdLst>
                <a:gd name="T0" fmla="*/ 32 w 12"/>
                <a:gd name="T1" fmla="*/ 101 h 28"/>
                <a:gd name="T2" fmla="*/ 41 w 12"/>
                <a:gd name="T3" fmla="*/ 88 h 28"/>
                <a:gd name="T4" fmla="*/ 14 w 12"/>
                <a:gd name="T5" fmla="*/ 0 h 28"/>
                <a:gd name="T6" fmla="*/ 32 w 12"/>
                <a:gd name="T7" fmla="*/ 10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8">
                  <a:moveTo>
                    <a:pt x="9" y="28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6" y="20"/>
                    <a:pt x="4" y="5"/>
                    <a:pt x="4" y="0"/>
                  </a:cubicBezTo>
                  <a:cubicBezTo>
                    <a:pt x="4" y="2"/>
                    <a:pt x="0" y="21"/>
                    <a:pt x="9" y="28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8" name="Freeform 174">
              <a:extLst>
                <a:ext uri="{FF2B5EF4-FFF2-40B4-BE49-F238E27FC236}">
                  <a16:creationId xmlns:a16="http://schemas.microsoft.com/office/drawing/2014/main" id="{5C639138-AB9D-483C-9CC9-4AAA9CD30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850"/>
              <a:ext cx="17" cy="42"/>
            </a:xfrm>
            <a:custGeom>
              <a:avLst/>
              <a:gdLst>
                <a:gd name="T0" fmla="*/ 22 w 11"/>
                <a:gd name="T1" fmla="*/ 0 h 27"/>
                <a:gd name="T2" fmla="*/ 0 w 11"/>
                <a:gd name="T3" fmla="*/ 87 h 27"/>
                <a:gd name="T4" fmla="*/ 12 w 11"/>
                <a:gd name="T5" fmla="*/ 101 h 27"/>
                <a:gd name="T6" fmla="*/ 22 w 1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7">
                  <a:moveTo>
                    <a:pt x="6" y="0"/>
                  </a:moveTo>
                  <a:cubicBezTo>
                    <a:pt x="9" y="8"/>
                    <a:pt x="5" y="17"/>
                    <a:pt x="0" y="23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11" y="19"/>
                    <a:pt x="10" y="10"/>
                    <a:pt x="6" y="0"/>
                  </a:cubicBezTo>
                </a:path>
              </a:pathLst>
            </a:custGeom>
            <a:solidFill>
              <a:srgbClr val="433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69" name="Freeform 175">
              <a:extLst>
                <a:ext uri="{FF2B5EF4-FFF2-40B4-BE49-F238E27FC236}">
                  <a16:creationId xmlns:a16="http://schemas.microsoft.com/office/drawing/2014/main" id="{161F9C33-AC91-41D6-9776-5E185200B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solidFill>
              <a:srgbClr val="AA5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0" name="Freeform 176">
              <a:extLst>
                <a:ext uri="{FF2B5EF4-FFF2-40B4-BE49-F238E27FC236}">
                  <a16:creationId xmlns:a16="http://schemas.microsoft.com/office/drawing/2014/main" id="{E4F65C3C-E6D4-4ABA-900F-C48F0880A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984"/>
              <a:ext cx="1516" cy="2575"/>
            </a:xfrm>
            <a:custGeom>
              <a:avLst/>
              <a:gdLst>
                <a:gd name="T0" fmla="*/ 2710 w 985"/>
                <a:gd name="T1" fmla="*/ 60 h 1672"/>
                <a:gd name="T2" fmla="*/ 3255 w 985"/>
                <a:gd name="T3" fmla="*/ 1651 h 1672"/>
                <a:gd name="T4" fmla="*/ 3555 w 985"/>
                <a:gd name="T5" fmla="*/ 3166 h 1672"/>
                <a:gd name="T6" fmla="*/ 3538 w 985"/>
                <a:gd name="T7" fmla="*/ 3477 h 1672"/>
                <a:gd name="T8" fmla="*/ 3431 w 985"/>
                <a:gd name="T9" fmla="*/ 4585 h 1672"/>
                <a:gd name="T10" fmla="*/ 1656 w 985"/>
                <a:gd name="T11" fmla="*/ 5603 h 1672"/>
                <a:gd name="T12" fmla="*/ 1414 w 985"/>
                <a:gd name="T13" fmla="*/ 5621 h 1672"/>
                <a:gd name="T14" fmla="*/ 1353 w 985"/>
                <a:gd name="T15" fmla="*/ 5614 h 1672"/>
                <a:gd name="T16" fmla="*/ 1310 w 985"/>
                <a:gd name="T17" fmla="*/ 5635 h 1672"/>
                <a:gd name="T18" fmla="*/ 194 w 985"/>
                <a:gd name="T19" fmla="*/ 5775 h 1672"/>
                <a:gd name="T20" fmla="*/ 211 w 985"/>
                <a:gd name="T21" fmla="*/ 3370 h 1672"/>
                <a:gd name="T22" fmla="*/ 249 w 985"/>
                <a:gd name="T23" fmla="*/ 3293 h 1672"/>
                <a:gd name="T24" fmla="*/ 405 w 985"/>
                <a:gd name="T25" fmla="*/ 2601 h 1672"/>
                <a:gd name="T26" fmla="*/ 634 w 985"/>
                <a:gd name="T27" fmla="*/ 1968 h 1672"/>
                <a:gd name="T28" fmla="*/ 1604 w 985"/>
                <a:gd name="T29" fmla="*/ 690 h 1672"/>
                <a:gd name="T30" fmla="*/ 2710 w 985"/>
                <a:gd name="T31" fmla="*/ 60 h 1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5" h="1672">
                  <a:moveTo>
                    <a:pt x="743" y="16"/>
                  </a:moveTo>
                  <a:cubicBezTo>
                    <a:pt x="852" y="33"/>
                    <a:pt x="958" y="172"/>
                    <a:pt x="893" y="452"/>
                  </a:cubicBezTo>
                  <a:cubicBezTo>
                    <a:pt x="941" y="567"/>
                    <a:pt x="982" y="737"/>
                    <a:pt x="975" y="867"/>
                  </a:cubicBezTo>
                  <a:cubicBezTo>
                    <a:pt x="973" y="925"/>
                    <a:pt x="971" y="952"/>
                    <a:pt x="971" y="952"/>
                  </a:cubicBezTo>
                  <a:cubicBezTo>
                    <a:pt x="982" y="1025"/>
                    <a:pt x="985" y="1180"/>
                    <a:pt x="941" y="1255"/>
                  </a:cubicBezTo>
                  <a:cubicBezTo>
                    <a:pt x="897" y="1329"/>
                    <a:pt x="767" y="1517"/>
                    <a:pt x="454" y="1534"/>
                  </a:cubicBezTo>
                  <a:cubicBezTo>
                    <a:pt x="431" y="1535"/>
                    <a:pt x="409" y="1537"/>
                    <a:pt x="388" y="1539"/>
                  </a:cubicBezTo>
                  <a:cubicBezTo>
                    <a:pt x="383" y="1540"/>
                    <a:pt x="376" y="1536"/>
                    <a:pt x="371" y="1537"/>
                  </a:cubicBezTo>
                  <a:cubicBezTo>
                    <a:pt x="366" y="1538"/>
                    <a:pt x="363" y="1542"/>
                    <a:pt x="359" y="1543"/>
                  </a:cubicBezTo>
                  <a:cubicBezTo>
                    <a:pt x="127" y="1577"/>
                    <a:pt x="74" y="1672"/>
                    <a:pt x="53" y="1581"/>
                  </a:cubicBezTo>
                  <a:cubicBezTo>
                    <a:pt x="29" y="1479"/>
                    <a:pt x="0" y="1049"/>
                    <a:pt x="58" y="923"/>
                  </a:cubicBezTo>
                  <a:cubicBezTo>
                    <a:pt x="63" y="912"/>
                    <a:pt x="68" y="901"/>
                    <a:pt x="68" y="901"/>
                  </a:cubicBezTo>
                  <a:cubicBezTo>
                    <a:pt x="71" y="861"/>
                    <a:pt x="86" y="731"/>
                    <a:pt x="111" y="712"/>
                  </a:cubicBezTo>
                  <a:cubicBezTo>
                    <a:pt x="115" y="677"/>
                    <a:pt x="130" y="622"/>
                    <a:pt x="174" y="539"/>
                  </a:cubicBezTo>
                  <a:cubicBezTo>
                    <a:pt x="218" y="457"/>
                    <a:pt x="321" y="302"/>
                    <a:pt x="440" y="189"/>
                  </a:cubicBezTo>
                  <a:cubicBezTo>
                    <a:pt x="559" y="75"/>
                    <a:pt x="636" y="0"/>
                    <a:pt x="743" y="1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1" name="Freeform 177">
              <a:extLst>
                <a:ext uri="{FF2B5EF4-FFF2-40B4-BE49-F238E27FC236}">
                  <a16:creationId xmlns:a16="http://schemas.microsoft.com/office/drawing/2014/main" id="{6AE4743C-2C58-4CBA-A637-8FC44833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</a:path>
              </a:pathLst>
            </a:custGeom>
            <a:solidFill>
              <a:srgbClr val="E0B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2" name="Freeform 178">
              <a:extLst>
                <a:ext uri="{FF2B5EF4-FFF2-40B4-BE49-F238E27FC236}">
                  <a16:creationId xmlns:a16="http://schemas.microsoft.com/office/drawing/2014/main" id="{2542AE6A-0BE2-492A-B4C1-1A57F8489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3" name="Freeform 179">
              <a:extLst>
                <a:ext uri="{FF2B5EF4-FFF2-40B4-BE49-F238E27FC236}">
                  <a16:creationId xmlns:a16="http://schemas.microsoft.com/office/drawing/2014/main" id="{71D2A312-9985-44E2-906C-631F6CB47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4" name="Freeform 180">
              <a:extLst>
                <a:ext uri="{FF2B5EF4-FFF2-40B4-BE49-F238E27FC236}">
                  <a16:creationId xmlns:a16="http://schemas.microsoft.com/office/drawing/2014/main" id="{07DF2496-898A-44B7-B9F0-9BCBBB51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1035"/>
              <a:ext cx="223" cy="502"/>
            </a:xfrm>
            <a:custGeom>
              <a:avLst/>
              <a:gdLst>
                <a:gd name="T0" fmla="*/ 528 w 145"/>
                <a:gd name="T1" fmla="*/ 0 h 326"/>
                <a:gd name="T2" fmla="*/ 74 w 145"/>
                <a:gd name="T3" fmla="*/ 1190 h 326"/>
                <a:gd name="T4" fmla="*/ 528 w 145"/>
                <a:gd name="T5" fmla="*/ 0 h 3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326">
                  <a:moveTo>
                    <a:pt x="145" y="0"/>
                  </a:moveTo>
                  <a:cubicBezTo>
                    <a:pt x="84" y="15"/>
                    <a:pt x="0" y="66"/>
                    <a:pt x="20" y="326"/>
                  </a:cubicBezTo>
                  <a:cubicBezTo>
                    <a:pt x="25" y="272"/>
                    <a:pt x="36" y="46"/>
                    <a:pt x="14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5" name="Freeform 181">
              <a:extLst>
                <a:ext uri="{FF2B5EF4-FFF2-40B4-BE49-F238E27FC236}">
                  <a16:creationId xmlns:a16="http://schemas.microsoft.com/office/drawing/2014/main" id="{3277ADCC-ADD2-425B-A1DF-159D3E066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464"/>
              <a:ext cx="205" cy="938"/>
            </a:xfrm>
            <a:custGeom>
              <a:avLst/>
              <a:gdLst>
                <a:gd name="T0" fmla="*/ 236 w 133"/>
                <a:gd name="T1" fmla="*/ 2226 h 609"/>
                <a:gd name="T2" fmla="*/ 48 w 133"/>
                <a:gd name="T3" fmla="*/ 1516 h 609"/>
                <a:gd name="T4" fmla="*/ 236 w 133"/>
                <a:gd name="T5" fmla="*/ 513 h 609"/>
                <a:gd name="T6" fmla="*/ 487 w 133"/>
                <a:gd name="T7" fmla="*/ 0 h 609"/>
                <a:gd name="T8" fmla="*/ 236 w 133"/>
                <a:gd name="T9" fmla="*/ 690 h 609"/>
                <a:gd name="T10" fmla="*/ 236 w 133"/>
                <a:gd name="T11" fmla="*/ 2226 h 6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609">
                  <a:moveTo>
                    <a:pt x="64" y="609"/>
                  </a:moveTo>
                  <a:cubicBezTo>
                    <a:pt x="41" y="576"/>
                    <a:pt x="26" y="528"/>
                    <a:pt x="13" y="415"/>
                  </a:cubicBezTo>
                  <a:cubicBezTo>
                    <a:pt x="0" y="303"/>
                    <a:pt x="36" y="184"/>
                    <a:pt x="64" y="140"/>
                  </a:cubicBezTo>
                  <a:cubicBezTo>
                    <a:pt x="92" y="97"/>
                    <a:pt x="133" y="43"/>
                    <a:pt x="133" y="0"/>
                  </a:cubicBezTo>
                  <a:cubicBezTo>
                    <a:pt x="130" y="64"/>
                    <a:pt x="87" y="127"/>
                    <a:pt x="64" y="189"/>
                  </a:cubicBezTo>
                  <a:cubicBezTo>
                    <a:pt x="41" y="250"/>
                    <a:pt x="8" y="438"/>
                    <a:pt x="64" y="6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6" name="Freeform 182">
              <a:extLst>
                <a:ext uri="{FF2B5EF4-FFF2-40B4-BE49-F238E27FC236}">
                  <a16:creationId xmlns:a16="http://schemas.microsoft.com/office/drawing/2014/main" id="{08AE701C-D39E-458C-838C-1F6143A6F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239"/>
              <a:ext cx="1092" cy="208"/>
            </a:xfrm>
            <a:custGeom>
              <a:avLst/>
              <a:gdLst>
                <a:gd name="T0" fmla="*/ 0 w 709"/>
                <a:gd name="T1" fmla="*/ 0 h 135"/>
                <a:gd name="T2" fmla="*/ 1009 w 709"/>
                <a:gd name="T3" fmla="*/ 297 h 135"/>
                <a:gd name="T4" fmla="*/ 2068 w 709"/>
                <a:gd name="T5" fmla="*/ 381 h 135"/>
                <a:gd name="T6" fmla="*/ 2591 w 709"/>
                <a:gd name="T7" fmla="*/ 493 h 135"/>
                <a:gd name="T8" fmla="*/ 1976 w 709"/>
                <a:gd name="T9" fmla="*/ 421 h 135"/>
                <a:gd name="T10" fmla="*/ 866 w 709"/>
                <a:gd name="T11" fmla="*/ 317 h 135"/>
                <a:gd name="T12" fmla="*/ 0 w 709"/>
                <a:gd name="T13" fmla="*/ 0 h 1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9" h="135">
                  <a:moveTo>
                    <a:pt x="0" y="0"/>
                  </a:moveTo>
                  <a:cubicBezTo>
                    <a:pt x="51" y="23"/>
                    <a:pt x="192" y="66"/>
                    <a:pt x="276" y="81"/>
                  </a:cubicBezTo>
                  <a:cubicBezTo>
                    <a:pt x="360" y="97"/>
                    <a:pt x="510" y="102"/>
                    <a:pt x="566" y="104"/>
                  </a:cubicBezTo>
                  <a:cubicBezTo>
                    <a:pt x="622" y="107"/>
                    <a:pt x="688" y="127"/>
                    <a:pt x="709" y="135"/>
                  </a:cubicBezTo>
                  <a:cubicBezTo>
                    <a:pt x="668" y="127"/>
                    <a:pt x="579" y="117"/>
                    <a:pt x="541" y="115"/>
                  </a:cubicBezTo>
                  <a:cubicBezTo>
                    <a:pt x="502" y="112"/>
                    <a:pt x="309" y="110"/>
                    <a:pt x="237" y="87"/>
                  </a:cubicBezTo>
                  <a:cubicBezTo>
                    <a:pt x="166" y="64"/>
                    <a:pt x="49" y="33"/>
                    <a:pt x="0" y="0"/>
                  </a:cubicBezTo>
                </a:path>
              </a:pathLst>
            </a:custGeom>
            <a:solidFill>
              <a:srgbClr val="C77B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7" name="Freeform 183">
              <a:extLst>
                <a:ext uri="{FF2B5EF4-FFF2-40B4-BE49-F238E27FC236}">
                  <a16:creationId xmlns:a16="http://schemas.microsoft.com/office/drawing/2014/main" id="{DFF595C4-C2A6-49D6-99FF-9172BFEC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616"/>
              <a:ext cx="185" cy="635"/>
            </a:xfrm>
            <a:custGeom>
              <a:avLst/>
              <a:gdLst>
                <a:gd name="T0" fmla="*/ 385 w 120"/>
                <a:gd name="T1" fmla="*/ 1509 h 412"/>
                <a:gd name="T2" fmla="*/ 290 w 120"/>
                <a:gd name="T3" fmla="*/ 826 h 412"/>
                <a:gd name="T4" fmla="*/ 0 w 120"/>
                <a:gd name="T5" fmla="*/ 0 h 412"/>
                <a:gd name="T6" fmla="*/ 356 w 120"/>
                <a:gd name="T7" fmla="*/ 826 h 412"/>
                <a:gd name="T8" fmla="*/ 385 w 120"/>
                <a:gd name="T9" fmla="*/ 1509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412">
                  <a:moveTo>
                    <a:pt x="105" y="412"/>
                  </a:moveTo>
                  <a:cubicBezTo>
                    <a:pt x="54" y="374"/>
                    <a:pt x="51" y="356"/>
                    <a:pt x="79" y="226"/>
                  </a:cubicBezTo>
                  <a:cubicBezTo>
                    <a:pt x="107" y="96"/>
                    <a:pt x="33" y="22"/>
                    <a:pt x="0" y="0"/>
                  </a:cubicBezTo>
                  <a:cubicBezTo>
                    <a:pt x="56" y="45"/>
                    <a:pt x="120" y="79"/>
                    <a:pt x="97" y="226"/>
                  </a:cubicBezTo>
                  <a:cubicBezTo>
                    <a:pt x="82" y="323"/>
                    <a:pt x="51" y="354"/>
                    <a:pt x="105" y="4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8" name="Freeform 184">
              <a:extLst>
                <a:ext uri="{FF2B5EF4-FFF2-40B4-BE49-F238E27FC236}">
                  <a16:creationId xmlns:a16="http://schemas.microsoft.com/office/drawing/2014/main" id="{38199153-253A-4512-8A8F-7D732E8B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647"/>
              <a:ext cx="491" cy="616"/>
            </a:xfrm>
            <a:custGeom>
              <a:avLst/>
              <a:gdLst>
                <a:gd name="T0" fmla="*/ 0 w 319"/>
                <a:gd name="T1" fmla="*/ 1461 h 400"/>
                <a:gd name="T2" fmla="*/ 1164 w 319"/>
                <a:gd name="T3" fmla="*/ 0 h 400"/>
                <a:gd name="T4" fmla="*/ 0 w 319"/>
                <a:gd name="T5" fmla="*/ 1461 h 4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9" h="400">
                  <a:moveTo>
                    <a:pt x="0" y="400"/>
                  </a:moveTo>
                  <a:cubicBezTo>
                    <a:pt x="242" y="298"/>
                    <a:pt x="303" y="53"/>
                    <a:pt x="319" y="0"/>
                  </a:cubicBezTo>
                  <a:cubicBezTo>
                    <a:pt x="296" y="104"/>
                    <a:pt x="227" y="346"/>
                    <a:pt x="0" y="4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79" name="Freeform 185">
              <a:extLst>
                <a:ext uri="{FF2B5EF4-FFF2-40B4-BE49-F238E27FC236}">
                  <a16:creationId xmlns:a16="http://schemas.microsoft.com/office/drawing/2014/main" id="{FF8FBC3B-ED1E-4EE9-BFAC-DD08A5BCE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156"/>
              <a:ext cx="98" cy="452"/>
            </a:xfrm>
            <a:custGeom>
              <a:avLst/>
              <a:gdLst>
                <a:gd name="T0" fmla="*/ 8 w 64"/>
                <a:gd name="T1" fmla="*/ 433 h 293"/>
                <a:gd name="T2" fmla="*/ 142 w 64"/>
                <a:gd name="T3" fmla="*/ 1075 h 293"/>
                <a:gd name="T4" fmla="*/ 176 w 64"/>
                <a:gd name="T5" fmla="*/ 469 h 293"/>
                <a:gd name="T6" fmla="*/ 0 w 64"/>
                <a:gd name="T7" fmla="*/ 0 h 293"/>
                <a:gd name="T8" fmla="*/ 26 w 64"/>
                <a:gd name="T9" fmla="*/ 433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93">
                  <a:moveTo>
                    <a:pt x="2" y="118"/>
                  </a:moveTo>
                  <a:cubicBezTo>
                    <a:pt x="37" y="169"/>
                    <a:pt x="18" y="237"/>
                    <a:pt x="40" y="293"/>
                  </a:cubicBezTo>
                  <a:cubicBezTo>
                    <a:pt x="64" y="247"/>
                    <a:pt x="58" y="178"/>
                    <a:pt x="49" y="128"/>
                  </a:cubicBezTo>
                  <a:cubicBezTo>
                    <a:pt x="42" y="85"/>
                    <a:pt x="33" y="31"/>
                    <a:pt x="0" y="0"/>
                  </a:cubicBezTo>
                  <a:cubicBezTo>
                    <a:pt x="7" y="34"/>
                    <a:pt x="51" y="90"/>
                    <a:pt x="7" y="1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0" name="Freeform 186">
              <a:extLst>
                <a:ext uri="{FF2B5EF4-FFF2-40B4-BE49-F238E27FC236}">
                  <a16:creationId xmlns:a16="http://schemas.microsoft.com/office/drawing/2014/main" id="{8CFE8DFB-8D33-4FB4-84A7-899F8872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462"/>
              <a:ext cx="480" cy="884"/>
            </a:xfrm>
            <a:custGeom>
              <a:avLst/>
              <a:gdLst>
                <a:gd name="T0" fmla="*/ 1135 w 312"/>
                <a:gd name="T1" fmla="*/ 2096 h 574"/>
                <a:gd name="T2" fmla="*/ 0 w 312"/>
                <a:gd name="T3" fmla="*/ 0 h 574"/>
                <a:gd name="T4" fmla="*/ 1135 w 312"/>
                <a:gd name="T5" fmla="*/ 2096 h 5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574">
                  <a:moveTo>
                    <a:pt x="312" y="574"/>
                  </a:moveTo>
                  <a:cubicBezTo>
                    <a:pt x="69" y="491"/>
                    <a:pt x="0" y="110"/>
                    <a:pt x="0" y="0"/>
                  </a:cubicBezTo>
                  <a:cubicBezTo>
                    <a:pt x="13" y="110"/>
                    <a:pt x="120" y="496"/>
                    <a:pt x="312" y="574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1" name="Freeform 187">
              <a:extLst>
                <a:ext uri="{FF2B5EF4-FFF2-40B4-BE49-F238E27FC236}">
                  <a16:creationId xmlns:a16="http://schemas.microsoft.com/office/drawing/2014/main" id="{1570E7D2-01C5-49C6-8B7B-19EC9E3E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2176"/>
              <a:ext cx="1145" cy="242"/>
            </a:xfrm>
            <a:custGeom>
              <a:avLst/>
              <a:gdLst>
                <a:gd name="T0" fmla="*/ 0 w 744"/>
                <a:gd name="T1" fmla="*/ 0 h 157"/>
                <a:gd name="T2" fmla="*/ 642 w 744"/>
                <a:gd name="T3" fmla="*/ 242 h 157"/>
                <a:gd name="T4" fmla="*/ 1459 w 744"/>
                <a:gd name="T5" fmla="*/ 447 h 157"/>
                <a:gd name="T6" fmla="*/ 2712 w 744"/>
                <a:gd name="T7" fmla="*/ 575 h 157"/>
                <a:gd name="T8" fmla="*/ 1731 w 744"/>
                <a:gd name="T9" fmla="*/ 381 h 157"/>
                <a:gd name="T10" fmla="*/ 1313 w 744"/>
                <a:gd name="T11" fmla="*/ 330 h 157"/>
                <a:gd name="T12" fmla="*/ 594 w 744"/>
                <a:gd name="T13" fmla="*/ 176 h 157"/>
                <a:gd name="T14" fmla="*/ 0 w 744"/>
                <a:gd name="T15" fmla="*/ 0 h 1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4" h="157">
                  <a:moveTo>
                    <a:pt x="0" y="0"/>
                  </a:moveTo>
                  <a:cubicBezTo>
                    <a:pt x="43" y="26"/>
                    <a:pt x="109" y="45"/>
                    <a:pt x="176" y="66"/>
                  </a:cubicBezTo>
                  <a:cubicBezTo>
                    <a:pt x="243" y="88"/>
                    <a:pt x="320" y="114"/>
                    <a:pt x="400" y="122"/>
                  </a:cubicBezTo>
                  <a:cubicBezTo>
                    <a:pt x="480" y="130"/>
                    <a:pt x="629" y="122"/>
                    <a:pt x="744" y="157"/>
                  </a:cubicBezTo>
                  <a:cubicBezTo>
                    <a:pt x="685" y="133"/>
                    <a:pt x="611" y="112"/>
                    <a:pt x="475" y="104"/>
                  </a:cubicBezTo>
                  <a:cubicBezTo>
                    <a:pt x="452" y="100"/>
                    <a:pt x="406" y="98"/>
                    <a:pt x="360" y="90"/>
                  </a:cubicBezTo>
                  <a:cubicBezTo>
                    <a:pt x="283" y="78"/>
                    <a:pt x="198" y="58"/>
                    <a:pt x="163" y="48"/>
                  </a:cubicBezTo>
                  <a:cubicBezTo>
                    <a:pt x="107" y="32"/>
                    <a:pt x="19" y="8"/>
                    <a:pt x="0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2" name="Freeform 188">
              <a:extLst>
                <a:ext uri="{FF2B5EF4-FFF2-40B4-BE49-F238E27FC236}">
                  <a16:creationId xmlns:a16="http://schemas.microsoft.com/office/drawing/2014/main" id="{A343A080-12B1-448A-B47F-EC8A6262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469"/>
              <a:ext cx="194" cy="862"/>
            </a:xfrm>
            <a:custGeom>
              <a:avLst/>
              <a:gdLst>
                <a:gd name="T0" fmla="*/ 420 w 126"/>
                <a:gd name="T1" fmla="*/ 2043 h 560"/>
                <a:gd name="T2" fmla="*/ 203 w 126"/>
                <a:gd name="T3" fmla="*/ 730 h 560"/>
                <a:gd name="T4" fmla="*/ 0 w 126"/>
                <a:gd name="T5" fmla="*/ 0 h 560"/>
                <a:gd name="T6" fmla="*/ 157 w 126"/>
                <a:gd name="T7" fmla="*/ 887 h 560"/>
                <a:gd name="T8" fmla="*/ 420 w 126"/>
                <a:gd name="T9" fmla="*/ 2043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560">
                  <a:moveTo>
                    <a:pt x="115" y="560"/>
                  </a:moveTo>
                  <a:cubicBezTo>
                    <a:pt x="118" y="433"/>
                    <a:pt x="88" y="305"/>
                    <a:pt x="56" y="200"/>
                  </a:cubicBezTo>
                  <a:cubicBezTo>
                    <a:pt x="33" y="123"/>
                    <a:pt x="7" y="63"/>
                    <a:pt x="0" y="0"/>
                  </a:cubicBezTo>
                  <a:cubicBezTo>
                    <a:pt x="0" y="80"/>
                    <a:pt x="24" y="173"/>
                    <a:pt x="43" y="243"/>
                  </a:cubicBezTo>
                  <a:cubicBezTo>
                    <a:pt x="62" y="312"/>
                    <a:pt x="126" y="507"/>
                    <a:pt x="115" y="56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3" name="Freeform 189">
              <a:extLst>
                <a:ext uri="{FF2B5EF4-FFF2-40B4-BE49-F238E27FC236}">
                  <a16:creationId xmlns:a16="http://schemas.microsoft.com/office/drawing/2014/main" id="{59AABA2B-2405-4021-B5EE-ED9759B4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131"/>
              <a:ext cx="342" cy="290"/>
            </a:xfrm>
            <a:custGeom>
              <a:avLst/>
              <a:gdLst>
                <a:gd name="T0" fmla="*/ 106 w 222"/>
                <a:gd name="T1" fmla="*/ 548 h 188"/>
                <a:gd name="T2" fmla="*/ 702 w 222"/>
                <a:gd name="T3" fmla="*/ 0 h 188"/>
                <a:gd name="T4" fmla="*/ 655 w 222"/>
                <a:gd name="T5" fmla="*/ 654 h 188"/>
                <a:gd name="T6" fmla="*/ 431 w 222"/>
                <a:gd name="T7" fmla="*/ 628 h 188"/>
                <a:gd name="T8" fmla="*/ 0 w 222"/>
                <a:gd name="T9" fmla="*/ 614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88">
                  <a:moveTo>
                    <a:pt x="29" y="149"/>
                  </a:moveTo>
                  <a:cubicBezTo>
                    <a:pt x="114" y="178"/>
                    <a:pt x="197" y="79"/>
                    <a:pt x="192" y="0"/>
                  </a:cubicBezTo>
                  <a:cubicBezTo>
                    <a:pt x="190" y="40"/>
                    <a:pt x="222" y="157"/>
                    <a:pt x="179" y="178"/>
                  </a:cubicBezTo>
                  <a:cubicBezTo>
                    <a:pt x="158" y="188"/>
                    <a:pt x="137" y="175"/>
                    <a:pt x="118" y="171"/>
                  </a:cubicBezTo>
                  <a:cubicBezTo>
                    <a:pt x="79" y="162"/>
                    <a:pt x="40" y="169"/>
                    <a:pt x="0" y="16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4" name="Freeform 190">
              <a:extLst>
                <a:ext uri="{FF2B5EF4-FFF2-40B4-BE49-F238E27FC236}">
                  <a16:creationId xmlns:a16="http://schemas.microsoft.com/office/drawing/2014/main" id="{01702CA6-1B12-44F6-89FB-7B72E251D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3325"/>
              <a:ext cx="383" cy="128"/>
            </a:xfrm>
            <a:custGeom>
              <a:avLst/>
              <a:gdLst>
                <a:gd name="T0" fmla="*/ 8 w 249"/>
                <a:gd name="T1" fmla="*/ 60 h 83"/>
                <a:gd name="T2" fmla="*/ 309 w 249"/>
                <a:gd name="T3" fmla="*/ 231 h 83"/>
                <a:gd name="T4" fmla="*/ 906 w 249"/>
                <a:gd name="T5" fmla="*/ 62 h 83"/>
                <a:gd name="T6" fmla="*/ 651 w 249"/>
                <a:gd name="T7" fmla="*/ 69 h 83"/>
                <a:gd name="T8" fmla="*/ 405 w 249"/>
                <a:gd name="T9" fmla="*/ 69 h 83"/>
                <a:gd name="T10" fmla="*/ 241 w 249"/>
                <a:gd name="T11" fmla="*/ 188 h 83"/>
                <a:gd name="T12" fmla="*/ 26 w 249"/>
                <a:gd name="T13" fmla="*/ 69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83">
                  <a:moveTo>
                    <a:pt x="2" y="16"/>
                  </a:moveTo>
                  <a:cubicBezTo>
                    <a:pt x="0" y="83"/>
                    <a:pt x="32" y="82"/>
                    <a:pt x="85" y="63"/>
                  </a:cubicBezTo>
                  <a:cubicBezTo>
                    <a:pt x="133" y="45"/>
                    <a:pt x="197" y="16"/>
                    <a:pt x="249" y="17"/>
                  </a:cubicBezTo>
                  <a:cubicBezTo>
                    <a:pt x="225" y="2"/>
                    <a:pt x="204" y="16"/>
                    <a:pt x="179" y="19"/>
                  </a:cubicBezTo>
                  <a:cubicBezTo>
                    <a:pt x="147" y="22"/>
                    <a:pt x="137" y="0"/>
                    <a:pt x="111" y="19"/>
                  </a:cubicBezTo>
                  <a:cubicBezTo>
                    <a:pt x="94" y="32"/>
                    <a:pt x="90" y="47"/>
                    <a:pt x="66" y="51"/>
                  </a:cubicBezTo>
                  <a:cubicBezTo>
                    <a:pt x="34" y="55"/>
                    <a:pt x="27" y="32"/>
                    <a:pt x="7" y="1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5" name="Freeform 191">
              <a:extLst>
                <a:ext uri="{FF2B5EF4-FFF2-40B4-BE49-F238E27FC236}">
                  <a16:creationId xmlns:a16="http://schemas.microsoft.com/office/drawing/2014/main" id="{E587F3E0-608A-4B6F-BD9B-FED2B3B49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130"/>
              <a:ext cx="801" cy="2141"/>
            </a:xfrm>
            <a:custGeom>
              <a:avLst/>
              <a:gdLst>
                <a:gd name="T0" fmla="*/ 100 w 520"/>
                <a:gd name="T1" fmla="*/ 0 h 1390"/>
                <a:gd name="T2" fmla="*/ 1554 w 520"/>
                <a:gd name="T3" fmla="*/ 1962 h 1390"/>
                <a:gd name="T4" fmla="*/ 1352 w 520"/>
                <a:gd name="T5" fmla="*/ 4287 h 1390"/>
                <a:gd name="T6" fmla="*/ 0 w 520"/>
                <a:gd name="T7" fmla="*/ 5054 h 1390"/>
                <a:gd name="T8" fmla="*/ 1405 w 520"/>
                <a:gd name="T9" fmla="*/ 3341 h 1390"/>
                <a:gd name="T10" fmla="*/ 100 w 520"/>
                <a:gd name="T11" fmla="*/ 0 h 13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0" h="1390">
                  <a:moveTo>
                    <a:pt x="27" y="0"/>
                  </a:moveTo>
                  <a:cubicBezTo>
                    <a:pt x="109" y="65"/>
                    <a:pt x="330" y="276"/>
                    <a:pt x="425" y="537"/>
                  </a:cubicBezTo>
                  <a:cubicBezTo>
                    <a:pt x="520" y="799"/>
                    <a:pt x="493" y="989"/>
                    <a:pt x="370" y="1173"/>
                  </a:cubicBezTo>
                  <a:cubicBezTo>
                    <a:pt x="248" y="1356"/>
                    <a:pt x="82" y="1390"/>
                    <a:pt x="0" y="1383"/>
                  </a:cubicBezTo>
                  <a:cubicBezTo>
                    <a:pt x="78" y="1360"/>
                    <a:pt x="326" y="1278"/>
                    <a:pt x="384" y="914"/>
                  </a:cubicBezTo>
                  <a:cubicBezTo>
                    <a:pt x="442" y="551"/>
                    <a:pt x="204" y="143"/>
                    <a:pt x="27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6" name="Freeform 192">
              <a:extLst>
                <a:ext uri="{FF2B5EF4-FFF2-40B4-BE49-F238E27FC236}">
                  <a16:creationId xmlns:a16="http://schemas.microsoft.com/office/drawing/2014/main" id="{B1F9FBDE-080C-44AB-BDC5-B667700D8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686"/>
              <a:ext cx="571" cy="842"/>
            </a:xfrm>
            <a:custGeom>
              <a:avLst/>
              <a:gdLst>
                <a:gd name="T0" fmla="*/ 1353 w 371"/>
                <a:gd name="T1" fmla="*/ 0 h 547"/>
                <a:gd name="T2" fmla="*/ 1168 w 371"/>
                <a:gd name="T3" fmla="*/ 1907 h 547"/>
                <a:gd name="T4" fmla="*/ 0 w 371"/>
                <a:gd name="T5" fmla="*/ 1572 h 547"/>
                <a:gd name="T6" fmla="*/ 1068 w 371"/>
                <a:gd name="T7" fmla="*/ 1499 h 547"/>
                <a:gd name="T8" fmla="*/ 1353 w 371"/>
                <a:gd name="T9" fmla="*/ 0 h 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1" h="547">
                  <a:moveTo>
                    <a:pt x="371" y="0"/>
                  </a:moveTo>
                  <a:cubicBezTo>
                    <a:pt x="371" y="115"/>
                    <a:pt x="357" y="499"/>
                    <a:pt x="320" y="523"/>
                  </a:cubicBezTo>
                  <a:cubicBezTo>
                    <a:pt x="282" y="547"/>
                    <a:pt x="61" y="458"/>
                    <a:pt x="0" y="431"/>
                  </a:cubicBezTo>
                  <a:cubicBezTo>
                    <a:pt x="95" y="451"/>
                    <a:pt x="245" y="479"/>
                    <a:pt x="293" y="411"/>
                  </a:cubicBezTo>
                  <a:cubicBezTo>
                    <a:pt x="340" y="343"/>
                    <a:pt x="371" y="47"/>
                    <a:pt x="371" y="0"/>
                  </a:cubicBezTo>
                </a:path>
              </a:pathLst>
            </a:custGeom>
            <a:solidFill>
              <a:srgbClr val="D5A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7" name="Freeform 193">
              <a:extLst>
                <a:ext uri="{FF2B5EF4-FFF2-40B4-BE49-F238E27FC236}">
                  <a16:creationId xmlns:a16="http://schemas.microsoft.com/office/drawing/2014/main" id="{AA27B0A4-5888-4FDC-A331-718B9076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852"/>
              <a:ext cx="572" cy="535"/>
            </a:xfrm>
            <a:custGeom>
              <a:avLst/>
              <a:gdLst>
                <a:gd name="T0" fmla="*/ 0 w 371"/>
                <a:gd name="T1" fmla="*/ 1110 h 347"/>
                <a:gd name="T2" fmla="*/ 1013 w 371"/>
                <a:gd name="T3" fmla="*/ 837 h 347"/>
                <a:gd name="T4" fmla="*/ 1149 w 371"/>
                <a:gd name="T5" fmla="*/ 0 h 347"/>
                <a:gd name="T6" fmla="*/ 1272 w 371"/>
                <a:gd name="T7" fmla="*/ 285 h 347"/>
                <a:gd name="T8" fmla="*/ 1360 w 371"/>
                <a:gd name="T9" fmla="*/ 887 h 347"/>
                <a:gd name="T10" fmla="*/ 1272 w 371"/>
                <a:gd name="T11" fmla="*/ 1198 h 347"/>
                <a:gd name="T12" fmla="*/ 908 w 371"/>
                <a:gd name="T13" fmla="*/ 1272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347">
                  <a:moveTo>
                    <a:pt x="0" y="303"/>
                  </a:moveTo>
                  <a:cubicBezTo>
                    <a:pt x="72" y="313"/>
                    <a:pt x="204" y="316"/>
                    <a:pt x="276" y="228"/>
                  </a:cubicBezTo>
                  <a:cubicBezTo>
                    <a:pt x="347" y="140"/>
                    <a:pt x="320" y="38"/>
                    <a:pt x="313" y="0"/>
                  </a:cubicBezTo>
                  <a:cubicBezTo>
                    <a:pt x="347" y="78"/>
                    <a:pt x="347" y="78"/>
                    <a:pt x="347" y="78"/>
                  </a:cubicBezTo>
                  <a:cubicBezTo>
                    <a:pt x="371" y="242"/>
                    <a:pt x="371" y="242"/>
                    <a:pt x="371" y="242"/>
                  </a:cubicBezTo>
                  <a:cubicBezTo>
                    <a:pt x="347" y="327"/>
                    <a:pt x="347" y="327"/>
                    <a:pt x="347" y="327"/>
                  </a:cubicBezTo>
                  <a:cubicBezTo>
                    <a:pt x="248" y="347"/>
                    <a:pt x="248" y="347"/>
                    <a:pt x="248" y="34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8" name="Freeform 194">
              <a:extLst>
                <a:ext uri="{FF2B5EF4-FFF2-40B4-BE49-F238E27FC236}">
                  <a16:creationId xmlns:a16="http://schemas.microsoft.com/office/drawing/2014/main" id="{7C28C631-606E-422A-B80A-376BFC4CB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529"/>
              <a:ext cx="240" cy="651"/>
            </a:xfrm>
            <a:custGeom>
              <a:avLst/>
              <a:gdLst>
                <a:gd name="T0" fmla="*/ 12 w 156"/>
                <a:gd name="T1" fmla="*/ 28 h 423"/>
                <a:gd name="T2" fmla="*/ 454 w 156"/>
                <a:gd name="T3" fmla="*/ 717 h 423"/>
                <a:gd name="T4" fmla="*/ 502 w 156"/>
                <a:gd name="T5" fmla="*/ 1542 h 423"/>
                <a:gd name="T6" fmla="*/ 532 w 156"/>
                <a:gd name="T7" fmla="*/ 1050 h 423"/>
                <a:gd name="T8" fmla="*/ 532 w 156"/>
                <a:gd name="T9" fmla="*/ 616 h 423"/>
                <a:gd name="T10" fmla="*/ 0 w 156"/>
                <a:gd name="T11" fmla="*/ 0 h 4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6" h="423">
                  <a:moveTo>
                    <a:pt x="3" y="8"/>
                  </a:moveTo>
                  <a:cubicBezTo>
                    <a:pt x="64" y="46"/>
                    <a:pt x="125" y="120"/>
                    <a:pt x="125" y="197"/>
                  </a:cubicBezTo>
                  <a:cubicBezTo>
                    <a:pt x="124" y="271"/>
                    <a:pt x="88" y="359"/>
                    <a:pt x="138" y="423"/>
                  </a:cubicBezTo>
                  <a:cubicBezTo>
                    <a:pt x="116" y="386"/>
                    <a:pt x="137" y="327"/>
                    <a:pt x="146" y="288"/>
                  </a:cubicBezTo>
                  <a:cubicBezTo>
                    <a:pt x="153" y="252"/>
                    <a:pt x="156" y="205"/>
                    <a:pt x="146" y="169"/>
                  </a:cubicBezTo>
                  <a:cubicBezTo>
                    <a:pt x="128" y="99"/>
                    <a:pt x="55" y="39"/>
                    <a:pt x="0" y="0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89" name="Freeform 195">
              <a:extLst>
                <a:ext uri="{FF2B5EF4-FFF2-40B4-BE49-F238E27FC236}">
                  <a16:creationId xmlns:a16="http://schemas.microsoft.com/office/drawing/2014/main" id="{D771CAA3-0B0C-4937-8199-D0CE6067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3436"/>
              <a:ext cx="357" cy="135"/>
            </a:xfrm>
            <a:custGeom>
              <a:avLst/>
              <a:gdLst>
                <a:gd name="T0" fmla="*/ 0 w 232"/>
                <a:gd name="T1" fmla="*/ 0 h 88"/>
                <a:gd name="T2" fmla="*/ 485 w 232"/>
                <a:gd name="T3" fmla="*/ 167 h 88"/>
                <a:gd name="T4" fmla="*/ 845 w 232"/>
                <a:gd name="T5" fmla="*/ 264 h 88"/>
                <a:gd name="T6" fmla="*/ 485 w 232"/>
                <a:gd name="T7" fmla="*/ 304 h 88"/>
                <a:gd name="T8" fmla="*/ 62 w 232"/>
                <a:gd name="T9" fmla="*/ 250 h 88"/>
                <a:gd name="T10" fmla="*/ 289 w 232"/>
                <a:gd name="T11" fmla="*/ 215 h 88"/>
                <a:gd name="T12" fmla="*/ 157 w 232"/>
                <a:gd name="T13" fmla="*/ 6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88">
                  <a:moveTo>
                    <a:pt x="0" y="0"/>
                  </a:moveTo>
                  <a:cubicBezTo>
                    <a:pt x="45" y="11"/>
                    <a:pt x="88" y="33"/>
                    <a:pt x="133" y="46"/>
                  </a:cubicBezTo>
                  <a:cubicBezTo>
                    <a:pt x="160" y="54"/>
                    <a:pt x="212" y="55"/>
                    <a:pt x="232" y="73"/>
                  </a:cubicBezTo>
                  <a:cubicBezTo>
                    <a:pt x="202" y="88"/>
                    <a:pt x="165" y="86"/>
                    <a:pt x="133" y="84"/>
                  </a:cubicBezTo>
                  <a:cubicBezTo>
                    <a:pt x="95" y="83"/>
                    <a:pt x="52" y="83"/>
                    <a:pt x="17" y="69"/>
                  </a:cubicBezTo>
                  <a:cubicBezTo>
                    <a:pt x="34" y="69"/>
                    <a:pt x="70" y="77"/>
                    <a:pt x="79" y="59"/>
                  </a:cubicBezTo>
                  <a:cubicBezTo>
                    <a:pt x="91" y="37"/>
                    <a:pt x="58" y="26"/>
                    <a:pt x="43" y="18"/>
                  </a:cubicBezTo>
                </a:path>
              </a:pathLst>
            </a:custGeom>
            <a:solidFill>
              <a:srgbClr val="C48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0" name="Freeform 196">
              <a:extLst>
                <a:ext uri="{FF2B5EF4-FFF2-40B4-BE49-F238E27FC236}">
                  <a16:creationId xmlns:a16="http://schemas.microsoft.com/office/drawing/2014/main" id="{BBAF9C68-CB86-4C1A-AC8B-60BFAF3C8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74"/>
              <a:ext cx="297" cy="122"/>
            </a:xfrm>
            <a:custGeom>
              <a:avLst/>
              <a:gdLst>
                <a:gd name="T0" fmla="*/ 0 w 193"/>
                <a:gd name="T1" fmla="*/ 232 h 79"/>
                <a:gd name="T2" fmla="*/ 331 w 193"/>
                <a:gd name="T3" fmla="*/ 110 h 79"/>
                <a:gd name="T4" fmla="*/ 703 w 193"/>
                <a:gd name="T5" fmla="*/ 34 h 79"/>
                <a:gd name="T6" fmla="*/ 572 w 193"/>
                <a:gd name="T7" fmla="*/ 196 h 79"/>
                <a:gd name="T8" fmla="*/ 54 w 193"/>
                <a:gd name="T9" fmla="*/ 232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">
                  <a:moveTo>
                    <a:pt x="0" y="63"/>
                  </a:moveTo>
                  <a:cubicBezTo>
                    <a:pt x="27" y="63"/>
                    <a:pt x="63" y="38"/>
                    <a:pt x="91" y="30"/>
                  </a:cubicBezTo>
                  <a:cubicBezTo>
                    <a:pt x="117" y="23"/>
                    <a:pt x="170" y="0"/>
                    <a:pt x="193" y="9"/>
                  </a:cubicBezTo>
                  <a:cubicBezTo>
                    <a:pt x="179" y="15"/>
                    <a:pt x="113" y="37"/>
                    <a:pt x="157" y="53"/>
                  </a:cubicBezTo>
                  <a:cubicBezTo>
                    <a:pt x="146" y="68"/>
                    <a:pt x="24" y="79"/>
                    <a:pt x="15" y="63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1" name="Freeform 197">
              <a:extLst>
                <a:ext uri="{FF2B5EF4-FFF2-40B4-BE49-F238E27FC236}">
                  <a16:creationId xmlns:a16="http://schemas.microsoft.com/office/drawing/2014/main" id="{32BD5712-0674-4783-A5DA-E78CE7EC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083"/>
              <a:ext cx="114" cy="254"/>
            </a:xfrm>
            <a:custGeom>
              <a:avLst/>
              <a:gdLst>
                <a:gd name="T0" fmla="*/ 0 w 74"/>
                <a:gd name="T1" fmla="*/ 242 h 165"/>
                <a:gd name="T2" fmla="*/ 267 w 74"/>
                <a:gd name="T3" fmla="*/ 0 h 165"/>
                <a:gd name="T4" fmla="*/ 236 w 74"/>
                <a:gd name="T5" fmla="*/ 242 h 165"/>
                <a:gd name="T6" fmla="*/ 43 w 74"/>
                <a:gd name="T7" fmla="*/ 602 h 165"/>
                <a:gd name="T8" fmla="*/ 148 w 74"/>
                <a:gd name="T9" fmla="*/ 299 h 165"/>
                <a:gd name="T10" fmla="*/ 18 w 74"/>
                <a:gd name="T11" fmla="*/ 25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5">
                  <a:moveTo>
                    <a:pt x="0" y="66"/>
                  </a:moveTo>
                  <a:cubicBezTo>
                    <a:pt x="27" y="47"/>
                    <a:pt x="48" y="21"/>
                    <a:pt x="73" y="0"/>
                  </a:cubicBezTo>
                  <a:cubicBezTo>
                    <a:pt x="74" y="23"/>
                    <a:pt x="71" y="45"/>
                    <a:pt x="64" y="66"/>
                  </a:cubicBezTo>
                  <a:cubicBezTo>
                    <a:pt x="54" y="95"/>
                    <a:pt x="36" y="143"/>
                    <a:pt x="12" y="165"/>
                  </a:cubicBezTo>
                  <a:cubicBezTo>
                    <a:pt x="24" y="139"/>
                    <a:pt x="36" y="111"/>
                    <a:pt x="40" y="82"/>
                  </a:cubicBezTo>
                  <a:cubicBezTo>
                    <a:pt x="42" y="64"/>
                    <a:pt x="22" y="36"/>
                    <a:pt x="5" y="6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2" name="Freeform 198">
              <a:extLst>
                <a:ext uri="{FF2B5EF4-FFF2-40B4-BE49-F238E27FC236}">
                  <a16:creationId xmlns:a16="http://schemas.microsoft.com/office/drawing/2014/main" id="{C5C62FB8-EEA2-4780-815A-E59979E1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400"/>
              <a:ext cx="78" cy="285"/>
            </a:xfrm>
            <a:custGeom>
              <a:avLst/>
              <a:gdLst>
                <a:gd name="T0" fmla="*/ 32 w 51"/>
                <a:gd name="T1" fmla="*/ 0 h 185"/>
                <a:gd name="T2" fmla="*/ 182 w 51"/>
                <a:gd name="T3" fmla="*/ 676 h 1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85">
                  <a:moveTo>
                    <a:pt x="9" y="0"/>
                  </a:moveTo>
                  <a:cubicBezTo>
                    <a:pt x="0" y="39"/>
                    <a:pt x="30" y="124"/>
                    <a:pt x="51" y="185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3" name="Freeform 199">
              <a:extLst>
                <a:ext uri="{FF2B5EF4-FFF2-40B4-BE49-F238E27FC236}">
                  <a16:creationId xmlns:a16="http://schemas.microsoft.com/office/drawing/2014/main" id="{6135F11C-1938-4902-B6E7-4B238D29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2080"/>
              <a:ext cx="1332" cy="367"/>
            </a:xfrm>
            <a:custGeom>
              <a:avLst/>
              <a:gdLst>
                <a:gd name="T0" fmla="*/ 22 w 865"/>
                <a:gd name="T1" fmla="*/ 0 h 238"/>
                <a:gd name="T2" fmla="*/ 425 w 865"/>
                <a:gd name="T3" fmla="*/ 325 h 238"/>
                <a:gd name="T4" fmla="*/ 1143 w 865"/>
                <a:gd name="T5" fmla="*/ 569 h 238"/>
                <a:gd name="T6" fmla="*/ 2599 w 865"/>
                <a:gd name="T7" fmla="*/ 737 h 238"/>
                <a:gd name="T8" fmla="*/ 3158 w 865"/>
                <a:gd name="T9" fmla="*/ 868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5" h="238">
                  <a:moveTo>
                    <a:pt x="6" y="0"/>
                  </a:moveTo>
                  <a:cubicBezTo>
                    <a:pt x="0" y="23"/>
                    <a:pt x="46" y="62"/>
                    <a:pt x="116" y="89"/>
                  </a:cubicBezTo>
                  <a:cubicBezTo>
                    <a:pt x="186" y="116"/>
                    <a:pt x="238" y="132"/>
                    <a:pt x="313" y="155"/>
                  </a:cubicBezTo>
                  <a:cubicBezTo>
                    <a:pt x="439" y="192"/>
                    <a:pt x="581" y="188"/>
                    <a:pt x="712" y="201"/>
                  </a:cubicBezTo>
                  <a:cubicBezTo>
                    <a:pt x="765" y="206"/>
                    <a:pt x="851" y="238"/>
                    <a:pt x="865" y="237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4" name="Freeform 200">
              <a:extLst>
                <a:ext uri="{FF2B5EF4-FFF2-40B4-BE49-F238E27FC236}">
                  <a16:creationId xmlns:a16="http://schemas.microsoft.com/office/drawing/2014/main" id="{C56AD390-DD44-4ACA-9161-77DBC663A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371"/>
              <a:ext cx="484" cy="980"/>
            </a:xfrm>
            <a:custGeom>
              <a:avLst/>
              <a:gdLst>
                <a:gd name="T0" fmla="*/ 28 w 314"/>
                <a:gd name="T1" fmla="*/ 0 h 636"/>
                <a:gd name="T2" fmla="*/ 345 w 314"/>
                <a:gd name="T3" fmla="*/ 1462 h 636"/>
                <a:gd name="T4" fmla="*/ 1150 w 314"/>
                <a:gd name="T5" fmla="*/ 2327 h 6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4" h="636">
                  <a:moveTo>
                    <a:pt x="8" y="0"/>
                  </a:moveTo>
                  <a:cubicBezTo>
                    <a:pt x="0" y="70"/>
                    <a:pt x="18" y="247"/>
                    <a:pt x="94" y="400"/>
                  </a:cubicBezTo>
                  <a:cubicBezTo>
                    <a:pt x="171" y="554"/>
                    <a:pt x="276" y="630"/>
                    <a:pt x="314" y="636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5" name="Freeform 201">
              <a:extLst>
                <a:ext uri="{FF2B5EF4-FFF2-40B4-BE49-F238E27FC236}">
                  <a16:creationId xmlns:a16="http://schemas.microsoft.com/office/drawing/2014/main" id="{1635CFCF-3731-4FD0-B901-C03E8029F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864"/>
              <a:ext cx="1446" cy="2702"/>
            </a:xfrm>
            <a:custGeom>
              <a:avLst/>
              <a:gdLst>
                <a:gd name="T0" fmla="*/ 698 w 939"/>
                <a:gd name="T1" fmla="*/ 383 h 1755"/>
                <a:gd name="T2" fmla="*/ 343 w 939"/>
                <a:gd name="T3" fmla="*/ 1818 h 1755"/>
                <a:gd name="T4" fmla="*/ 106 w 939"/>
                <a:gd name="T5" fmla="*/ 3076 h 1755"/>
                <a:gd name="T6" fmla="*/ 413 w 939"/>
                <a:gd name="T7" fmla="*/ 3843 h 1755"/>
                <a:gd name="T8" fmla="*/ 1081 w 939"/>
                <a:gd name="T9" fmla="*/ 4727 h 1755"/>
                <a:gd name="T10" fmla="*/ 1070 w 939"/>
                <a:gd name="T11" fmla="*/ 5593 h 1755"/>
                <a:gd name="T12" fmla="*/ 1591 w 939"/>
                <a:gd name="T13" fmla="*/ 5769 h 1755"/>
                <a:gd name="T14" fmla="*/ 2077 w 939"/>
                <a:gd name="T15" fmla="*/ 5980 h 1755"/>
                <a:gd name="T16" fmla="*/ 3282 w 939"/>
                <a:gd name="T17" fmla="*/ 6329 h 1755"/>
                <a:gd name="T18" fmla="*/ 3429 w 939"/>
                <a:gd name="T19" fmla="*/ 4493 h 1755"/>
                <a:gd name="T20" fmla="*/ 3356 w 939"/>
                <a:gd name="T21" fmla="*/ 3883 h 1755"/>
                <a:gd name="T22" fmla="*/ 3368 w 939"/>
                <a:gd name="T23" fmla="*/ 3795 h 1755"/>
                <a:gd name="T24" fmla="*/ 2886 w 939"/>
                <a:gd name="T25" fmla="*/ 2034 h 1755"/>
                <a:gd name="T26" fmla="*/ 698 w 939"/>
                <a:gd name="T27" fmla="*/ 383 h 17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9" h="1755">
                  <a:moveTo>
                    <a:pt x="191" y="105"/>
                  </a:moveTo>
                  <a:cubicBezTo>
                    <a:pt x="127" y="139"/>
                    <a:pt x="64" y="202"/>
                    <a:pt x="94" y="498"/>
                  </a:cubicBezTo>
                  <a:cubicBezTo>
                    <a:pt x="73" y="521"/>
                    <a:pt x="0" y="666"/>
                    <a:pt x="29" y="843"/>
                  </a:cubicBezTo>
                  <a:cubicBezTo>
                    <a:pt x="59" y="1021"/>
                    <a:pt x="113" y="1053"/>
                    <a:pt x="113" y="1053"/>
                  </a:cubicBezTo>
                  <a:cubicBezTo>
                    <a:pt x="177" y="1115"/>
                    <a:pt x="289" y="1186"/>
                    <a:pt x="296" y="1295"/>
                  </a:cubicBezTo>
                  <a:cubicBezTo>
                    <a:pt x="303" y="1404"/>
                    <a:pt x="238" y="1469"/>
                    <a:pt x="293" y="1533"/>
                  </a:cubicBezTo>
                  <a:cubicBezTo>
                    <a:pt x="347" y="1598"/>
                    <a:pt x="409" y="1584"/>
                    <a:pt x="436" y="1581"/>
                  </a:cubicBezTo>
                  <a:cubicBezTo>
                    <a:pt x="449" y="1601"/>
                    <a:pt x="449" y="1598"/>
                    <a:pt x="569" y="1639"/>
                  </a:cubicBezTo>
                  <a:cubicBezTo>
                    <a:pt x="688" y="1680"/>
                    <a:pt x="868" y="1755"/>
                    <a:pt x="899" y="1734"/>
                  </a:cubicBezTo>
                  <a:cubicBezTo>
                    <a:pt x="929" y="1714"/>
                    <a:pt x="939" y="1333"/>
                    <a:pt x="939" y="1231"/>
                  </a:cubicBezTo>
                  <a:cubicBezTo>
                    <a:pt x="939" y="1128"/>
                    <a:pt x="929" y="1064"/>
                    <a:pt x="919" y="1064"/>
                  </a:cubicBezTo>
                  <a:cubicBezTo>
                    <a:pt x="919" y="1058"/>
                    <a:pt x="922" y="1046"/>
                    <a:pt x="922" y="1040"/>
                  </a:cubicBezTo>
                  <a:cubicBezTo>
                    <a:pt x="922" y="934"/>
                    <a:pt x="909" y="753"/>
                    <a:pt x="790" y="557"/>
                  </a:cubicBezTo>
                  <a:cubicBezTo>
                    <a:pt x="664" y="349"/>
                    <a:pt x="403" y="0"/>
                    <a:pt x="191" y="105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6" name="Freeform 202">
              <a:extLst>
                <a:ext uri="{FF2B5EF4-FFF2-40B4-BE49-F238E27FC236}">
                  <a16:creationId xmlns:a16="http://schemas.microsoft.com/office/drawing/2014/main" id="{13BC4231-9E49-48F6-A020-452FE1A38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412"/>
              <a:ext cx="97" cy="219"/>
            </a:xfrm>
            <a:custGeom>
              <a:avLst/>
              <a:gdLst>
                <a:gd name="T0" fmla="*/ 229 w 63"/>
                <a:gd name="T1" fmla="*/ 0 h 142"/>
                <a:gd name="T2" fmla="*/ 0 w 63"/>
                <a:gd name="T3" fmla="*/ 521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142">
                  <a:moveTo>
                    <a:pt x="63" y="0"/>
                  </a:moveTo>
                  <a:cubicBezTo>
                    <a:pt x="46" y="54"/>
                    <a:pt x="19" y="110"/>
                    <a:pt x="0" y="142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7" name="Freeform 203">
              <a:extLst>
                <a:ext uri="{FF2B5EF4-FFF2-40B4-BE49-F238E27FC236}">
                  <a16:creationId xmlns:a16="http://schemas.microsoft.com/office/drawing/2014/main" id="{D7ABDF49-5ACA-4245-80F6-A0F4D60BA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2502"/>
              <a:ext cx="744" cy="807"/>
            </a:xfrm>
            <a:custGeom>
              <a:avLst/>
              <a:gdLst>
                <a:gd name="T0" fmla="*/ 0 w 483"/>
                <a:gd name="T1" fmla="*/ 1888 h 524"/>
                <a:gd name="T2" fmla="*/ 1765 w 483"/>
                <a:gd name="T3" fmla="*/ 0 h 5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3" h="524">
                  <a:moveTo>
                    <a:pt x="0" y="517"/>
                  </a:moveTo>
                  <a:cubicBezTo>
                    <a:pt x="102" y="524"/>
                    <a:pt x="410" y="440"/>
                    <a:pt x="483" y="0"/>
                  </a:cubicBezTo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8" name="Freeform 204">
              <a:extLst>
                <a:ext uri="{FF2B5EF4-FFF2-40B4-BE49-F238E27FC236}">
                  <a16:creationId xmlns:a16="http://schemas.microsoft.com/office/drawing/2014/main" id="{074C46C3-B084-4B77-8B40-28D1D217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3048"/>
              <a:ext cx="1237" cy="466"/>
            </a:xfrm>
            <a:custGeom>
              <a:avLst/>
              <a:gdLst>
                <a:gd name="T0" fmla="*/ 1345 w 803"/>
                <a:gd name="T1" fmla="*/ 704 h 303"/>
                <a:gd name="T2" fmla="*/ 1103 w 803"/>
                <a:gd name="T3" fmla="*/ 724 h 303"/>
                <a:gd name="T4" fmla="*/ 1041 w 803"/>
                <a:gd name="T5" fmla="*/ 717 h 303"/>
                <a:gd name="T6" fmla="*/ 1000 w 803"/>
                <a:gd name="T7" fmla="*/ 738 h 303"/>
                <a:gd name="T8" fmla="*/ 0 w 803"/>
                <a:gd name="T9" fmla="*/ 1020 h 303"/>
                <a:gd name="T10" fmla="*/ 2090 w 803"/>
                <a:gd name="T11" fmla="*/ 914 h 303"/>
                <a:gd name="T12" fmla="*/ 2899 w 803"/>
                <a:gd name="T13" fmla="*/ 0 h 303"/>
                <a:gd name="T14" fmla="*/ 1345 w 803"/>
                <a:gd name="T15" fmla="*/ 704 h 3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3" h="303">
                  <a:moveTo>
                    <a:pt x="368" y="194"/>
                  </a:moveTo>
                  <a:cubicBezTo>
                    <a:pt x="345" y="195"/>
                    <a:pt x="323" y="197"/>
                    <a:pt x="302" y="199"/>
                  </a:cubicBezTo>
                  <a:cubicBezTo>
                    <a:pt x="297" y="200"/>
                    <a:pt x="290" y="196"/>
                    <a:pt x="285" y="197"/>
                  </a:cubicBezTo>
                  <a:cubicBezTo>
                    <a:pt x="280" y="198"/>
                    <a:pt x="277" y="202"/>
                    <a:pt x="273" y="203"/>
                  </a:cubicBezTo>
                  <a:cubicBezTo>
                    <a:pt x="114" y="227"/>
                    <a:pt x="39" y="279"/>
                    <a:pt x="0" y="280"/>
                  </a:cubicBezTo>
                  <a:cubicBezTo>
                    <a:pt x="69" y="303"/>
                    <a:pt x="352" y="277"/>
                    <a:pt x="572" y="251"/>
                  </a:cubicBezTo>
                  <a:cubicBezTo>
                    <a:pt x="803" y="225"/>
                    <a:pt x="782" y="60"/>
                    <a:pt x="793" y="0"/>
                  </a:cubicBezTo>
                  <a:cubicBezTo>
                    <a:pt x="721" y="83"/>
                    <a:pt x="591" y="182"/>
                    <a:pt x="368" y="19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99" name="Freeform 205">
              <a:extLst>
                <a:ext uri="{FF2B5EF4-FFF2-40B4-BE49-F238E27FC236}">
                  <a16:creationId xmlns:a16="http://schemas.microsoft.com/office/drawing/2014/main" id="{D16514D7-9BA7-4069-8F68-51F432FEF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495"/>
              <a:ext cx="1227" cy="1142"/>
            </a:xfrm>
            <a:custGeom>
              <a:avLst/>
              <a:gdLst>
                <a:gd name="T0" fmla="*/ 1706 w 797"/>
                <a:gd name="T1" fmla="*/ 2115 h 742"/>
                <a:gd name="T2" fmla="*/ 1222 w 797"/>
                <a:gd name="T3" fmla="*/ 1902 h 742"/>
                <a:gd name="T4" fmla="*/ 702 w 797"/>
                <a:gd name="T5" fmla="*/ 1730 h 742"/>
                <a:gd name="T6" fmla="*/ 711 w 797"/>
                <a:gd name="T7" fmla="*/ 860 h 742"/>
                <a:gd name="T8" fmla="*/ 69 w 797"/>
                <a:gd name="T9" fmla="*/ 0 h 742"/>
                <a:gd name="T10" fmla="*/ 142 w 797"/>
                <a:gd name="T11" fmla="*/ 1047 h 742"/>
                <a:gd name="T12" fmla="*/ 142 w 797"/>
                <a:gd name="T13" fmla="*/ 1928 h 742"/>
                <a:gd name="T14" fmla="*/ 1172 w 797"/>
                <a:gd name="T15" fmla="*/ 2399 h 742"/>
                <a:gd name="T16" fmla="*/ 2900 w 797"/>
                <a:gd name="T17" fmla="*/ 2469 h 742"/>
                <a:gd name="T18" fmla="*/ 2908 w 797"/>
                <a:gd name="T19" fmla="*/ 2461 h 742"/>
                <a:gd name="T20" fmla="*/ 1706 w 797"/>
                <a:gd name="T21" fmla="*/ 2115 h 7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7" h="742">
                  <a:moveTo>
                    <a:pt x="468" y="580"/>
                  </a:moveTo>
                  <a:cubicBezTo>
                    <a:pt x="348" y="539"/>
                    <a:pt x="348" y="542"/>
                    <a:pt x="335" y="522"/>
                  </a:cubicBezTo>
                  <a:cubicBezTo>
                    <a:pt x="308" y="525"/>
                    <a:pt x="246" y="539"/>
                    <a:pt x="192" y="474"/>
                  </a:cubicBezTo>
                  <a:cubicBezTo>
                    <a:pt x="137" y="410"/>
                    <a:pt x="202" y="345"/>
                    <a:pt x="195" y="236"/>
                  </a:cubicBezTo>
                  <a:cubicBezTo>
                    <a:pt x="189" y="131"/>
                    <a:pt x="84" y="61"/>
                    <a:pt x="19" y="0"/>
                  </a:cubicBezTo>
                  <a:cubicBezTo>
                    <a:pt x="0" y="105"/>
                    <a:pt x="32" y="199"/>
                    <a:pt x="39" y="287"/>
                  </a:cubicBezTo>
                  <a:cubicBezTo>
                    <a:pt x="46" y="383"/>
                    <a:pt x="32" y="451"/>
                    <a:pt x="39" y="529"/>
                  </a:cubicBezTo>
                  <a:cubicBezTo>
                    <a:pt x="46" y="607"/>
                    <a:pt x="171" y="641"/>
                    <a:pt x="321" y="658"/>
                  </a:cubicBezTo>
                  <a:cubicBezTo>
                    <a:pt x="471" y="675"/>
                    <a:pt x="706" y="742"/>
                    <a:pt x="795" y="677"/>
                  </a:cubicBezTo>
                  <a:cubicBezTo>
                    <a:pt x="796" y="677"/>
                    <a:pt x="797" y="676"/>
                    <a:pt x="797" y="675"/>
                  </a:cubicBezTo>
                  <a:cubicBezTo>
                    <a:pt x="766" y="695"/>
                    <a:pt x="586" y="621"/>
                    <a:pt x="468" y="580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0" name="Freeform 206">
              <a:extLst>
                <a:ext uri="{FF2B5EF4-FFF2-40B4-BE49-F238E27FC236}">
                  <a16:creationId xmlns:a16="http://schemas.microsoft.com/office/drawing/2014/main" id="{BB73E922-D48D-481B-A3D9-7E9B29D5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811"/>
              <a:ext cx="54" cy="126"/>
            </a:xfrm>
            <a:custGeom>
              <a:avLst/>
              <a:gdLst>
                <a:gd name="T0" fmla="*/ 5 w 35"/>
                <a:gd name="T1" fmla="*/ 0 h 82"/>
                <a:gd name="T2" fmla="*/ 128 w 35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82">
                  <a:moveTo>
                    <a:pt x="1" y="0"/>
                  </a:moveTo>
                  <a:cubicBezTo>
                    <a:pt x="0" y="30"/>
                    <a:pt x="9" y="65"/>
                    <a:pt x="35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1" name="Freeform 207">
              <a:extLst>
                <a:ext uri="{FF2B5EF4-FFF2-40B4-BE49-F238E27FC236}">
                  <a16:creationId xmlns:a16="http://schemas.microsoft.com/office/drawing/2014/main" id="{F9490E46-8ABF-44C9-9F95-46B6814FE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1900"/>
              <a:ext cx="53" cy="5"/>
            </a:xfrm>
            <a:custGeom>
              <a:avLst/>
              <a:gdLst>
                <a:gd name="T0" fmla="*/ 129 w 34"/>
                <a:gd name="T1" fmla="*/ 0 h 3"/>
                <a:gd name="T2" fmla="*/ 0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34" y="0"/>
                  </a:moveTo>
                  <a:cubicBezTo>
                    <a:pt x="23" y="0"/>
                    <a:pt x="1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2" name="Freeform 208">
              <a:extLst>
                <a:ext uri="{FF2B5EF4-FFF2-40B4-BE49-F238E27FC236}">
                  <a16:creationId xmlns:a16="http://schemas.microsoft.com/office/drawing/2014/main" id="{2093B125-A6C5-44C6-B014-FE7CDB93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523"/>
              <a:ext cx="57" cy="94"/>
            </a:xfrm>
            <a:custGeom>
              <a:avLst/>
              <a:gdLst>
                <a:gd name="T0" fmla="*/ 12 w 37"/>
                <a:gd name="T1" fmla="*/ 0 h 61"/>
                <a:gd name="T2" fmla="*/ 136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" y="0"/>
                  </a:moveTo>
                  <a:cubicBezTo>
                    <a:pt x="0" y="27"/>
                    <a:pt x="18" y="46"/>
                    <a:pt x="37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3" name="Freeform 209">
              <a:extLst>
                <a:ext uri="{FF2B5EF4-FFF2-40B4-BE49-F238E27FC236}">
                  <a16:creationId xmlns:a16="http://schemas.microsoft.com/office/drawing/2014/main" id="{E76774A0-3F1D-4A96-AFCB-EA3F0225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1586"/>
              <a:ext cx="37" cy="26"/>
            </a:xfrm>
            <a:custGeom>
              <a:avLst/>
              <a:gdLst>
                <a:gd name="T0" fmla="*/ 0 w 24"/>
                <a:gd name="T1" fmla="*/ 61 h 17"/>
                <a:gd name="T2" fmla="*/ 88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17"/>
                  </a:moveTo>
                  <a:cubicBezTo>
                    <a:pt x="6" y="9"/>
                    <a:pt x="14" y="3"/>
                    <a:pt x="2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4" name="Freeform 210">
              <a:extLst>
                <a:ext uri="{FF2B5EF4-FFF2-40B4-BE49-F238E27FC236}">
                  <a16:creationId xmlns:a16="http://schemas.microsoft.com/office/drawing/2014/main" id="{D4973872-F663-4CB8-A1A9-6ECCD0AB3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300"/>
              <a:ext cx="17" cy="107"/>
            </a:xfrm>
            <a:custGeom>
              <a:avLst/>
              <a:gdLst>
                <a:gd name="T0" fmla="*/ 0 w 11"/>
                <a:gd name="T1" fmla="*/ 0 h 70"/>
                <a:gd name="T2" fmla="*/ 0 w 11"/>
                <a:gd name="T3" fmla="*/ 251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0">
                  <a:moveTo>
                    <a:pt x="0" y="0"/>
                  </a:moveTo>
                  <a:cubicBezTo>
                    <a:pt x="11" y="23"/>
                    <a:pt x="3" y="46"/>
                    <a:pt x="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211">
              <a:extLst>
                <a:ext uri="{FF2B5EF4-FFF2-40B4-BE49-F238E27FC236}">
                  <a16:creationId xmlns:a16="http://schemas.microsoft.com/office/drawing/2014/main" id="{A3BB0F68-6117-4E59-B318-6D0F8FC8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1354"/>
              <a:ext cx="54" cy="9"/>
            </a:xfrm>
            <a:custGeom>
              <a:avLst/>
              <a:gdLst>
                <a:gd name="T0" fmla="*/ 0 w 35"/>
                <a:gd name="T1" fmla="*/ 21 h 6"/>
                <a:gd name="T2" fmla="*/ 128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2" y="3"/>
                    <a:pt x="24" y="0"/>
                    <a:pt x="3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212">
              <a:extLst>
                <a:ext uri="{FF2B5EF4-FFF2-40B4-BE49-F238E27FC236}">
                  <a16:creationId xmlns:a16="http://schemas.microsoft.com/office/drawing/2014/main" id="{A50AF131-BC1E-4CC0-A0D2-D81A38B4A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204"/>
              <a:ext cx="20" cy="89"/>
            </a:xfrm>
            <a:custGeom>
              <a:avLst/>
              <a:gdLst>
                <a:gd name="T0" fmla="*/ 48 w 13"/>
                <a:gd name="T1" fmla="*/ 0 h 58"/>
                <a:gd name="T2" fmla="*/ 0 w 13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8">
                  <a:moveTo>
                    <a:pt x="13" y="0"/>
                  </a:moveTo>
                  <a:cubicBezTo>
                    <a:pt x="13" y="20"/>
                    <a:pt x="9" y="40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213">
              <a:extLst>
                <a:ext uri="{FF2B5EF4-FFF2-40B4-BE49-F238E27FC236}">
                  <a16:creationId xmlns:a16="http://schemas.microsoft.com/office/drawing/2014/main" id="{11A78B45-2CDA-4712-9EB6-97BA31407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52"/>
              <a:ext cx="52" cy="20"/>
            </a:xfrm>
            <a:custGeom>
              <a:avLst/>
              <a:gdLst>
                <a:gd name="T0" fmla="*/ 0 w 34"/>
                <a:gd name="T1" fmla="*/ 0 h 13"/>
                <a:gd name="T2" fmla="*/ 122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cubicBezTo>
                    <a:pt x="12" y="2"/>
                    <a:pt x="24" y="6"/>
                    <a:pt x="34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214">
              <a:extLst>
                <a:ext uri="{FF2B5EF4-FFF2-40B4-BE49-F238E27FC236}">
                  <a16:creationId xmlns:a16="http://schemas.microsoft.com/office/drawing/2014/main" id="{6ED7AD59-0A77-4A11-8131-78E6619C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084"/>
              <a:ext cx="23" cy="94"/>
            </a:xfrm>
            <a:custGeom>
              <a:avLst/>
              <a:gdLst>
                <a:gd name="T0" fmla="*/ 8 w 15"/>
                <a:gd name="T1" fmla="*/ 0 h 61"/>
                <a:gd name="T2" fmla="*/ 54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2" y="0"/>
                  </a:moveTo>
                  <a:cubicBezTo>
                    <a:pt x="0" y="22"/>
                    <a:pt x="0" y="44"/>
                    <a:pt x="15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215">
              <a:extLst>
                <a:ext uri="{FF2B5EF4-FFF2-40B4-BE49-F238E27FC236}">
                  <a16:creationId xmlns:a16="http://schemas.microsoft.com/office/drawing/2014/main" id="{377FCA31-D079-4C99-8047-3DF5426A9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135"/>
              <a:ext cx="37" cy="6"/>
            </a:xfrm>
            <a:custGeom>
              <a:avLst/>
              <a:gdLst>
                <a:gd name="T0" fmla="*/ 88 w 24"/>
                <a:gd name="T1" fmla="*/ 5 h 4"/>
                <a:gd name="T2" fmla="*/ 0 w 24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24" y="1"/>
                  </a:moveTo>
                  <a:cubicBezTo>
                    <a:pt x="15" y="0"/>
                    <a:pt x="7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216">
              <a:extLst>
                <a:ext uri="{FF2B5EF4-FFF2-40B4-BE49-F238E27FC236}">
                  <a16:creationId xmlns:a16="http://schemas.microsoft.com/office/drawing/2014/main" id="{EA7E7712-8E5D-4E6E-B2AC-897CD390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81"/>
              <a:ext cx="29" cy="114"/>
            </a:xfrm>
            <a:custGeom>
              <a:avLst/>
              <a:gdLst>
                <a:gd name="T0" fmla="*/ 0 w 19"/>
                <a:gd name="T1" fmla="*/ 0 h 74"/>
                <a:gd name="T2" fmla="*/ 35 w 19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74">
                  <a:moveTo>
                    <a:pt x="0" y="0"/>
                  </a:moveTo>
                  <a:cubicBezTo>
                    <a:pt x="19" y="19"/>
                    <a:pt x="14" y="50"/>
                    <a:pt x="10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Line 217">
              <a:extLst>
                <a:ext uri="{FF2B5EF4-FFF2-40B4-BE49-F238E27FC236}">
                  <a16:creationId xmlns:a16="http://schemas.microsoft.com/office/drawing/2014/main" id="{AC686B97-3831-4F93-8F69-88C5603690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83" y="1643"/>
              <a:ext cx="42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218">
              <a:extLst>
                <a:ext uri="{FF2B5EF4-FFF2-40B4-BE49-F238E27FC236}">
                  <a16:creationId xmlns:a16="http://schemas.microsoft.com/office/drawing/2014/main" id="{44862AD8-5E4D-4A97-B024-BC8F2A3AC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1488"/>
              <a:ext cx="59" cy="98"/>
            </a:xfrm>
            <a:custGeom>
              <a:avLst/>
              <a:gdLst>
                <a:gd name="T0" fmla="*/ 14 w 38"/>
                <a:gd name="T1" fmla="*/ 0 h 64"/>
                <a:gd name="T2" fmla="*/ 143 w 38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0" y="27"/>
                    <a:pt x="13" y="51"/>
                    <a:pt x="38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219">
              <a:extLst>
                <a:ext uri="{FF2B5EF4-FFF2-40B4-BE49-F238E27FC236}">
                  <a16:creationId xmlns:a16="http://schemas.microsoft.com/office/drawing/2014/main" id="{9D8B4530-8003-4D67-80B5-C7B5487A7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565"/>
              <a:ext cx="32" cy="26"/>
            </a:xfrm>
            <a:custGeom>
              <a:avLst/>
              <a:gdLst>
                <a:gd name="T0" fmla="*/ 75 w 21"/>
                <a:gd name="T1" fmla="*/ 0 h 17"/>
                <a:gd name="T2" fmla="*/ 0 w 2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3" y="5"/>
                    <a:pt x="6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220">
              <a:extLst>
                <a:ext uri="{FF2B5EF4-FFF2-40B4-BE49-F238E27FC236}">
                  <a16:creationId xmlns:a16="http://schemas.microsoft.com/office/drawing/2014/main" id="{1162C889-1613-4852-A28F-CEDAEC8F4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016"/>
              <a:ext cx="43" cy="71"/>
            </a:xfrm>
            <a:custGeom>
              <a:avLst/>
              <a:gdLst>
                <a:gd name="T0" fmla="*/ 12 w 28"/>
                <a:gd name="T1" fmla="*/ 0 h 46"/>
                <a:gd name="T2" fmla="*/ 101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3" y="0"/>
                  </a:moveTo>
                  <a:cubicBezTo>
                    <a:pt x="0" y="20"/>
                    <a:pt x="12" y="35"/>
                    <a:pt x="28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221">
              <a:extLst>
                <a:ext uri="{FF2B5EF4-FFF2-40B4-BE49-F238E27FC236}">
                  <a16:creationId xmlns:a16="http://schemas.microsoft.com/office/drawing/2014/main" id="{1E14A3C9-665B-4C4D-B819-21C8C9269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2065"/>
              <a:ext cx="26" cy="12"/>
            </a:xfrm>
            <a:custGeom>
              <a:avLst/>
              <a:gdLst>
                <a:gd name="T0" fmla="*/ 0 w 17"/>
                <a:gd name="T1" fmla="*/ 27 h 8"/>
                <a:gd name="T2" fmla="*/ 61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222">
              <a:extLst>
                <a:ext uri="{FF2B5EF4-FFF2-40B4-BE49-F238E27FC236}">
                  <a16:creationId xmlns:a16="http://schemas.microsoft.com/office/drawing/2014/main" id="{FB78D693-EA27-4A8D-A2A9-51892C478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800"/>
              <a:ext cx="20" cy="100"/>
            </a:xfrm>
            <a:custGeom>
              <a:avLst/>
              <a:gdLst>
                <a:gd name="T0" fmla="*/ 0 w 13"/>
                <a:gd name="T1" fmla="*/ 0 h 65"/>
                <a:gd name="T2" fmla="*/ 22 w 13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13" y="16"/>
                    <a:pt x="12" y="47"/>
                    <a:pt x="6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223">
              <a:extLst>
                <a:ext uri="{FF2B5EF4-FFF2-40B4-BE49-F238E27FC236}">
                  <a16:creationId xmlns:a16="http://schemas.microsoft.com/office/drawing/2014/main" id="{C1F10F18-AB06-44C3-90A8-C876A302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1859"/>
              <a:ext cx="42" cy="4"/>
            </a:xfrm>
            <a:custGeom>
              <a:avLst/>
              <a:gdLst>
                <a:gd name="T0" fmla="*/ 0 w 27"/>
                <a:gd name="T1" fmla="*/ 7 h 3"/>
                <a:gd name="T2" fmla="*/ 101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3"/>
                  </a:moveTo>
                  <a:cubicBezTo>
                    <a:pt x="8" y="0"/>
                    <a:pt x="18" y="1"/>
                    <a:pt x="27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224">
              <a:extLst>
                <a:ext uri="{FF2B5EF4-FFF2-40B4-BE49-F238E27FC236}">
                  <a16:creationId xmlns:a16="http://schemas.microsoft.com/office/drawing/2014/main" id="{42DF2747-D562-4DC4-B0DD-80ADDFF1C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113"/>
              <a:ext cx="85" cy="34"/>
            </a:xfrm>
            <a:custGeom>
              <a:avLst/>
              <a:gdLst>
                <a:gd name="T0" fmla="*/ 0 w 55"/>
                <a:gd name="T1" fmla="*/ 62 h 22"/>
                <a:gd name="T2" fmla="*/ 202 w 55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22">
                  <a:moveTo>
                    <a:pt x="0" y="17"/>
                  </a:moveTo>
                  <a:cubicBezTo>
                    <a:pt x="18" y="22"/>
                    <a:pt x="40" y="9"/>
                    <a:pt x="5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225">
              <a:extLst>
                <a:ext uri="{FF2B5EF4-FFF2-40B4-BE49-F238E27FC236}">
                  <a16:creationId xmlns:a16="http://schemas.microsoft.com/office/drawing/2014/main" id="{72A3ACAB-8F0F-4C9F-8F6D-B68B4357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136"/>
              <a:ext cx="7" cy="31"/>
            </a:xfrm>
            <a:custGeom>
              <a:avLst/>
              <a:gdLst>
                <a:gd name="T0" fmla="*/ 0 w 5"/>
                <a:gd name="T1" fmla="*/ 0 h 20"/>
                <a:gd name="T2" fmla="*/ 14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0" y="0"/>
                  </a:moveTo>
                  <a:cubicBezTo>
                    <a:pt x="1" y="7"/>
                    <a:pt x="4" y="13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226">
              <a:extLst>
                <a:ext uri="{FF2B5EF4-FFF2-40B4-BE49-F238E27FC236}">
                  <a16:creationId xmlns:a16="http://schemas.microsoft.com/office/drawing/2014/main" id="{43C8CFC9-AD16-46F1-9D50-E63692D1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80"/>
              <a:ext cx="7" cy="74"/>
            </a:xfrm>
            <a:custGeom>
              <a:avLst/>
              <a:gdLst>
                <a:gd name="T0" fmla="*/ 14 w 5"/>
                <a:gd name="T1" fmla="*/ 0 h 48"/>
                <a:gd name="T2" fmla="*/ 14 w 5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8">
                  <a:moveTo>
                    <a:pt x="5" y="0"/>
                  </a:moveTo>
                  <a:cubicBezTo>
                    <a:pt x="1" y="15"/>
                    <a:pt x="0" y="33"/>
                    <a:pt x="5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227">
              <a:extLst>
                <a:ext uri="{FF2B5EF4-FFF2-40B4-BE49-F238E27FC236}">
                  <a16:creationId xmlns:a16="http://schemas.microsoft.com/office/drawing/2014/main" id="{77194090-946E-4598-A72D-5283B3A0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2133"/>
              <a:ext cx="26" cy="3"/>
            </a:xfrm>
            <a:custGeom>
              <a:avLst/>
              <a:gdLst>
                <a:gd name="T0" fmla="*/ 61 w 17"/>
                <a:gd name="T1" fmla="*/ 8 h 2"/>
                <a:gd name="T2" fmla="*/ 0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17" y="2"/>
                  </a:moveTo>
                  <a:cubicBezTo>
                    <a:pt x="11" y="0"/>
                    <a:pt x="5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228">
              <a:extLst>
                <a:ext uri="{FF2B5EF4-FFF2-40B4-BE49-F238E27FC236}">
                  <a16:creationId xmlns:a16="http://schemas.microsoft.com/office/drawing/2014/main" id="{BB9303C8-5116-4C6B-8703-51DD60A69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819"/>
              <a:ext cx="18" cy="92"/>
            </a:xfrm>
            <a:custGeom>
              <a:avLst/>
              <a:gdLst>
                <a:gd name="T0" fmla="*/ 8 w 12"/>
                <a:gd name="T1" fmla="*/ 0 h 60"/>
                <a:gd name="T2" fmla="*/ 0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2" y="0"/>
                  </a:moveTo>
                  <a:cubicBezTo>
                    <a:pt x="12" y="18"/>
                    <a:pt x="12" y="43"/>
                    <a:pt x="0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229">
              <a:extLst>
                <a:ext uri="{FF2B5EF4-FFF2-40B4-BE49-F238E27FC236}">
                  <a16:creationId xmlns:a16="http://schemas.microsoft.com/office/drawing/2014/main" id="{278079C8-2EA6-4715-AD75-68599555E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1869"/>
              <a:ext cx="40" cy="5"/>
            </a:xfrm>
            <a:custGeom>
              <a:avLst/>
              <a:gdLst>
                <a:gd name="T0" fmla="*/ 0 w 26"/>
                <a:gd name="T1" fmla="*/ 13 h 3"/>
                <a:gd name="T2" fmla="*/ 95 w 26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">
                  <a:moveTo>
                    <a:pt x="0" y="3"/>
                  </a:moveTo>
                  <a:cubicBezTo>
                    <a:pt x="9" y="0"/>
                    <a:pt x="17" y="0"/>
                    <a:pt x="26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230">
              <a:extLst>
                <a:ext uri="{FF2B5EF4-FFF2-40B4-BE49-F238E27FC236}">
                  <a16:creationId xmlns:a16="http://schemas.microsoft.com/office/drawing/2014/main" id="{4716C63C-4982-4E2D-B22D-DC5F9D721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743"/>
              <a:ext cx="58" cy="34"/>
            </a:xfrm>
            <a:custGeom>
              <a:avLst/>
              <a:gdLst>
                <a:gd name="T0" fmla="*/ 0 w 38"/>
                <a:gd name="T1" fmla="*/ 70 h 22"/>
                <a:gd name="T2" fmla="*/ 136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0" y="19"/>
                  </a:moveTo>
                  <a:cubicBezTo>
                    <a:pt x="15" y="22"/>
                    <a:pt x="33" y="16"/>
                    <a:pt x="38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231">
              <a:extLst>
                <a:ext uri="{FF2B5EF4-FFF2-40B4-BE49-F238E27FC236}">
                  <a16:creationId xmlns:a16="http://schemas.microsoft.com/office/drawing/2014/main" id="{5C445F78-30C8-452B-82F9-FBDD355B2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1769"/>
              <a:ext cx="13" cy="37"/>
            </a:xfrm>
            <a:custGeom>
              <a:avLst/>
              <a:gdLst>
                <a:gd name="T0" fmla="*/ 0 w 9"/>
                <a:gd name="T1" fmla="*/ 0 h 24"/>
                <a:gd name="T2" fmla="*/ 27 w 9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0" y="0"/>
                  </a:moveTo>
                  <a:cubicBezTo>
                    <a:pt x="2" y="8"/>
                    <a:pt x="5" y="16"/>
                    <a:pt x="9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232">
              <a:extLst>
                <a:ext uri="{FF2B5EF4-FFF2-40B4-BE49-F238E27FC236}">
                  <a16:creationId xmlns:a16="http://schemas.microsoft.com/office/drawing/2014/main" id="{AF2A7F6E-241A-43A3-AA2E-12DB86E08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047"/>
              <a:ext cx="78" cy="21"/>
            </a:xfrm>
            <a:custGeom>
              <a:avLst/>
              <a:gdLst>
                <a:gd name="T0" fmla="*/ 0 w 51"/>
                <a:gd name="T1" fmla="*/ 12 h 14"/>
                <a:gd name="T2" fmla="*/ 182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0" y="3"/>
                  </a:moveTo>
                  <a:cubicBezTo>
                    <a:pt x="15" y="14"/>
                    <a:pt x="36" y="7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7" name="Freeform 233">
              <a:extLst>
                <a:ext uri="{FF2B5EF4-FFF2-40B4-BE49-F238E27FC236}">
                  <a16:creationId xmlns:a16="http://schemas.microsoft.com/office/drawing/2014/main" id="{6A9C3217-817E-4BA8-943A-342C8F0EA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060"/>
              <a:ext cx="1" cy="36"/>
            </a:xfrm>
            <a:custGeom>
              <a:avLst/>
              <a:gdLst>
                <a:gd name="T0" fmla="*/ 0 w 1"/>
                <a:gd name="T1" fmla="*/ 0 h 23"/>
                <a:gd name="T2" fmla="*/ 1 w 1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3">
                  <a:moveTo>
                    <a:pt x="0" y="0"/>
                  </a:moveTo>
                  <a:cubicBezTo>
                    <a:pt x="1" y="7"/>
                    <a:pt x="1" y="15"/>
                    <a:pt x="1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234">
              <a:extLst>
                <a:ext uri="{FF2B5EF4-FFF2-40B4-BE49-F238E27FC236}">
                  <a16:creationId xmlns:a16="http://schemas.microsoft.com/office/drawing/2014/main" id="{A2A54F23-471F-46AC-BD0A-C9EF0F346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856"/>
              <a:ext cx="10" cy="70"/>
            </a:xfrm>
            <a:custGeom>
              <a:avLst/>
              <a:gdLst>
                <a:gd name="T0" fmla="*/ 13 w 6"/>
                <a:gd name="T1" fmla="*/ 0 h 46"/>
                <a:gd name="T2" fmla="*/ 0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3" y="0"/>
                  </a:moveTo>
                  <a:cubicBezTo>
                    <a:pt x="6" y="15"/>
                    <a:pt x="3" y="31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Line 235">
              <a:extLst>
                <a:ext uri="{FF2B5EF4-FFF2-40B4-BE49-F238E27FC236}">
                  <a16:creationId xmlns:a16="http://schemas.microsoft.com/office/drawing/2014/main" id="{24FD2F6F-F176-4653-A8AC-B528B190D7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99" y="1903"/>
              <a:ext cx="31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236">
              <a:extLst>
                <a:ext uri="{FF2B5EF4-FFF2-40B4-BE49-F238E27FC236}">
                  <a16:creationId xmlns:a16="http://schemas.microsoft.com/office/drawing/2014/main" id="{74B893BF-C315-419B-AEF3-5182E6BA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242"/>
              <a:ext cx="32" cy="66"/>
            </a:xfrm>
            <a:custGeom>
              <a:avLst/>
              <a:gdLst>
                <a:gd name="T0" fmla="*/ 61 w 21"/>
                <a:gd name="T1" fmla="*/ 0 h 43"/>
                <a:gd name="T2" fmla="*/ 0 w 21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3">
                  <a:moveTo>
                    <a:pt x="17" y="0"/>
                  </a:moveTo>
                  <a:cubicBezTo>
                    <a:pt x="21" y="14"/>
                    <a:pt x="12" y="35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237">
              <a:extLst>
                <a:ext uri="{FF2B5EF4-FFF2-40B4-BE49-F238E27FC236}">
                  <a16:creationId xmlns:a16="http://schemas.microsoft.com/office/drawing/2014/main" id="{BDA175EA-BD66-46D7-A8AD-5E7185D62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290"/>
              <a:ext cx="23" cy="15"/>
            </a:xfrm>
            <a:custGeom>
              <a:avLst/>
              <a:gdLst>
                <a:gd name="T0" fmla="*/ 0 w 15"/>
                <a:gd name="T1" fmla="*/ 0 h 10"/>
                <a:gd name="T2" fmla="*/ 54 w 15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4"/>
                    <a:pt x="10" y="7"/>
                    <a:pt x="15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238">
              <a:extLst>
                <a:ext uri="{FF2B5EF4-FFF2-40B4-BE49-F238E27FC236}">
                  <a16:creationId xmlns:a16="http://schemas.microsoft.com/office/drawing/2014/main" id="{E5B6B093-199C-4801-B4E6-F30E1199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271"/>
              <a:ext cx="63" cy="22"/>
            </a:xfrm>
            <a:custGeom>
              <a:avLst/>
              <a:gdLst>
                <a:gd name="T0" fmla="*/ 0 w 41"/>
                <a:gd name="T1" fmla="*/ 20 h 14"/>
                <a:gd name="T2" fmla="*/ 149 w 4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4">
                  <a:moveTo>
                    <a:pt x="0" y="5"/>
                  </a:moveTo>
                  <a:cubicBezTo>
                    <a:pt x="12" y="14"/>
                    <a:pt x="29" y="4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Line 239">
              <a:extLst>
                <a:ext uri="{FF2B5EF4-FFF2-40B4-BE49-F238E27FC236}">
                  <a16:creationId xmlns:a16="http://schemas.microsoft.com/office/drawing/2014/main" id="{C8BF8FE1-0AA3-4578-B942-9CAA0A820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1" y="2287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240">
              <a:extLst>
                <a:ext uri="{FF2B5EF4-FFF2-40B4-BE49-F238E27FC236}">
                  <a16:creationId xmlns:a16="http://schemas.microsoft.com/office/drawing/2014/main" id="{80817B08-35E0-4F8F-9AD0-DF4DD9C96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325"/>
              <a:ext cx="85" cy="20"/>
            </a:xfrm>
            <a:custGeom>
              <a:avLst/>
              <a:gdLst>
                <a:gd name="T0" fmla="*/ 0 w 55"/>
                <a:gd name="T1" fmla="*/ 48 h 13"/>
                <a:gd name="T2" fmla="*/ 202 w 55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13">
                  <a:moveTo>
                    <a:pt x="0" y="13"/>
                  </a:moveTo>
                  <a:cubicBezTo>
                    <a:pt x="14" y="0"/>
                    <a:pt x="37" y="2"/>
                    <a:pt x="55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241">
              <a:extLst>
                <a:ext uri="{FF2B5EF4-FFF2-40B4-BE49-F238E27FC236}">
                  <a16:creationId xmlns:a16="http://schemas.microsoft.com/office/drawing/2014/main" id="{9D7CD53E-6B64-43E1-ABCC-AA6DABDE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308"/>
              <a:ext cx="9" cy="23"/>
            </a:xfrm>
            <a:custGeom>
              <a:avLst/>
              <a:gdLst>
                <a:gd name="T0" fmla="*/ 0 w 6"/>
                <a:gd name="T1" fmla="*/ 0 h 15"/>
                <a:gd name="T2" fmla="*/ 18 w 6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4" y="4"/>
                    <a:pt x="6" y="10"/>
                    <a:pt x="5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242">
              <a:extLst>
                <a:ext uri="{FF2B5EF4-FFF2-40B4-BE49-F238E27FC236}">
                  <a16:creationId xmlns:a16="http://schemas.microsoft.com/office/drawing/2014/main" id="{EF7A5F74-83BF-4DDA-8B99-2DA0DED51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391"/>
              <a:ext cx="14" cy="59"/>
            </a:xfrm>
            <a:custGeom>
              <a:avLst/>
              <a:gdLst>
                <a:gd name="T0" fmla="*/ 0 w 9"/>
                <a:gd name="T1" fmla="*/ 0 h 38"/>
                <a:gd name="T2" fmla="*/ 0 w 9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0" y="0"/>
                  </a:moveTo>
                  <a:cubicBezTo>
                    <a:pt x="9" y="10"/>
                    <a:pt x="9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243">
              <a:extLst>
                <a:ext uri="{FF2B5EF4-FFF2-40B4-BE49-F238E27FC236}">
                  <a16:creationId xmlns:a16="http://schemas.microsoft.com/office/drawing/2014/main" id="{079BA1C6-43BC-476C-B54C-DE4404438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1" y="2425"/>
              <a:ext cx="44" cy="3"/>
            </a:xfrm>
            <a:custGeom>
              <a:avLst/>
              <a:gdLst>
                <a:gd name="T0" fmla="*/ 0 w 29"/>
                <a:gd name="T1" fmla="*/ 8 h 2"/>
                <a:gd name="T2" fmla="*/ 102 w 2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">
                  <a:moveTo>
                    <a:pt x="0" y="2"/>
                  </a:moveTo>
                  <a:cubicBezTo>
                    <a:pt x="10" y="1"/>
                    <a:pt x="20" y="0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244">
              <a:extLst>
                <a:ext uri="{FF2B5EF4-FFF2-40B4-BE49-F238E27FC236}">
                  <a16:creationId xmlns:a16="http://schemas.microsoft.com/office/drawing/2014/main" id="{59F56843-8E24-4BA0-BFD0-0AD654BD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428"/>
              <a:ext cx="78" cy="34"/>
            </a:xfrm>
            <a:custGeom>
              <a:avLst/>
              <a:gdLst>
                <a:gd name="T0" fmla="*/ 0 w 51"/>
                <a:gd name="T1" fmla="*/ 0 h 22"/>
                <a:gd name="T2" fmla="*/ 182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0" y="0"/>
                  </a:moveTo>
                  <a:cubicBezTo>
                    <a:pt x="18" y="0"/>
                    <a:pt x="39" y="8"/>
                    <a:pt x="51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Freeform 245">
              <a:extLst>
                <a:ext uri="{FF2B5EF4-FFF2-40B4-BE49-F238E27FC236}">
                  <a16:creationId xmlns:a16="http://schemas.microsoft.com/office/drawing/2014/main" id="{6273B41B-D2D0-4DC0-8207-36B245831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421"/>
              <a:ext cx="26" cy="23"/>
            </a:xfrm>
            <a:custGeom>
              <a:avLst/>
              <a:gdLst>
                <a:gd name="T0" fmla="*/ 0 w 17"/>
                <a:gd name="T1" fmla="*/ 54 h 15"/>
                <a:gd name="T2" fmla="*/ 61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2" y="8"/>
                    <a:pt x="10" y="4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0" name="Freeform 246">
              <a:extLst>
                <a:ext uri="{FF2B5EF4-FFF2-40B4-BE49-F238E27FC236}">
                  <a16:creationId xmlns:a16="http://schemas.microsoft.com/office/drawing/2014/main" id="{5E35E0F9-20D8-44E6-97EC-9F007853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15"/>
              <a:ext cx="15" cy="52"/>
            </a:xfrm>
            <a:custGeom>
              <a:avLst/>
              <a:gdLst>
                <a:gd name="T0" fmla="*/ 0 w 10"/>
                <a:gd name="T1" fmla="*/ 0 h 34"/>
                <a:gd name="T2" fmla="*/ 26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0" y="0"/>
                  </a:moveTo>
                  <a:cubicBezTo>
                    <a:pt x="6" y="11"/>
                    <a:pt x="10" y="21"/>
                    <a:pt x="7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1" name="Freeform 247">
              <a:extLst>
                <a:ext uri="{FF2B5EF4-FFF2-40B4-BE49-F238E27FC236}">
                  <a16:creationId xmlns:a16="http://schemas.microsoft.com/office/drawing/2014/main" id="{F4CFF59C-0EE6-4E4E-9EAA-FDE144C3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536"/>
              <a:ext cx="33" cy="13"/>
            </a:xfrm>
            <a:custGeom>
              <a:avLst/>
              <a:gdLst>
                <a:gd name="T0" fmla="*/ 0 w 21"/>
                <a:gd name="T1" fmla="*/ 34 h 8"/>
                <a:gd name="T2" fmla="*/ 82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8"/>
                  </a:moveTo>
                  <a:cubicBezTo>
                    <a:pt x="6" y="3"/>
                    <a:pt x="13" y="0"/>
                    <a:pt x="2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2" name="Freeform 248">
              <a:extLst>
                <a:ext uri="{FF2B5EF4-FFF2-40B4-BE49-F238E27FC236}">
                  <a16:creationId xmlns:a16="http://schemas.microsoft.com/office/drawing/2014/main" id="{97B0FF90-D6C9-422A-B9A7-C53F1C0B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667"/>
              <a:ext cx="23" cy="79"/>
            </a:xfrm>
            <a:custGeom>
              <a:avLst/>
              <a:gdLst>
                <a:gd name="T0" fmla="*/ 35 w 15"/>
                <a:gd name="T1" fmla="*/ 0 h 51"/>
                <a:gd name="T2" fmla="*/ 0 w 15"/>
                <a:gd name="T3" fmla="*/ 18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1">
                  <a:moveTo>
                    <a:pt x="10" y="0"/>
                  </a:moveTo>
                  <a:cubicBezTo>
                    <a:pt x="15" y="18"/>
                    <a:pt x="12" y="36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Freeform 249">
              <a:extLst>
                <a:ext uri="{FF2B5EF4-FFF2-40B4-BE49-F238E27FC236}">
                  <a16:creationId xmlns:a16="http://schemas.microsoft.com/office/drawing/2014/main" id="{047C8EC4-4B4F-4D1B-8BFF-CD628FD3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720"/>
              <a:ext cx="30" cy="7"/>
            </a:xfrm>
            <a:custGeom>
              <a:avLst/>
              <a:gdLst>
                <a:gd name="T0" fmla="*/ 0 w 19"/>
                <a:gd name="T1" fmla="*/ 1 h 5"/>
                <a:gd name="T2" fmla="*/ 74 w 1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">
                  <a:moveTo>
                    <a:pt x="0" y="1"/>
                  </a:moveTo>
                  <a:cubicBezTo>
                    <a:pt x="7" y="0"/>
                    <a:pt x="13" y="2"/>
                    <a:pt x="19" y="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4" name="Freeform 250">
              <a:extLst>
                <a:ext uri="{FF2B5EF4-FFF2-40B4-BE49-F238E27FC236}">
                  <a16:creationId xmlns:a16="http://schemas.microsoft.com/office/drawing/2014/main" id="{5E774917-10F0-4EE5-957C-3C172077F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559"/>
              <a:ext cx="30" cy="48"/>
            </a:xfrm>
            <a:custGeom>
              <a:avLst/>
              <a:gdLst>
                <a:gd name="T0" fmla="*/ 0 w 19"/>
                <a:gd name="T1" fmla="*/ 0 h 31"/>
                <a:gd name="T2" fmla="*/ 74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4" y="12"/>
                    <a:pt x="7" y="24"/>
                    <a:pt x="19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Freeform 251">
              <a:extLst>
                <a:ext uri="{FF2B5EF4-FFF2-40B4-BE49-F238E27FC236}">
                  <a16:creationId xmlns:a16="http://schemas.microsoft.com/office/drawing/2014/main" id="{FF7B8F26-30B1-4C04-A260-1D3D4B45B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98"/>
              <a:ext cx="26" cy="17"/>
            </a:xfrm>
            <a:custGeom>
              <a:avLst/>
              <a:gdLst>
                <a:gd name="T0" fmla="*/ 61 w 17"/>
                <a:gd name="T1" fmla="*/ 5 h 11"/>
                <a:gd name="T2" fmla="*/ 0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cubicBezTo>
                    <a:pt x="10" y="0"/>
                    <a:pt x="4" y="4"/>
                    <a:pt x="0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6" name="Freeform 252">
              <a:extLst>
                <a:ext uri="{FF2B5EF4-FFF2-40B4-BE49-F238E27FC236}">
                  <a16:creationId xmlns:a16="http://schemas.microsoft.com/office/drawing/2014/main" id="{5B32DE3A-9CAE-4D60-ACF4-7C73DF5F3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664"/>
              <a:ext cx="49" cy="48"/>
            </a:xfrm>
            <a:custGeom>
              <a:avLst/>
              <a:gdLst>
                <a:gd name="T0" fmla="*/ 0 w 32"/>
                <a:gd name="T1" fmla="*/ 0 h 31"/>
                <a:gd name="T2" fmla="*/ 115 w 32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1">
                  <a:moveTo>
                    <a:pt x="0" y="0"/>
                  </a:moveTo>
                  <a:cubicBezTo>
                    <a:pt x="3" y="17"/>
                    <a:pt x="15" y="29"/>
                    <a:pt x="32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7" name="Freeform 253">
              <a:extLst>
                <a:ext uri="{FF2B5EF4-FFF2-40B4-BE49-F238E27FC236}">
                  <a16:creationId xmlns:a16="http://schemas.microsoft.com/office/drawing/2014/main" id="{3AF40DA2-B1DC-476E-BD5F-84F32105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701"/>
              <a:ext cx="20" cy="26"/>
            </a:xfrm>
            <a:custGeom>
              <a:avLst/>
              <a:gdLst>
                <a:gd name="T0" fmla="*/ 48 w 13"/>
                <a:gd name="T1" fmla="*/ 0 h 17"/>
                <a:gd name="T2" fmla="*/ 0 w 13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7" y="4"/>
                    <a:pt x="2" y="10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8" name="Freeform 254">
              <a:extLst>
                <a:ext uri="{FF2B5EF4-FFF2-40B4-BE49-F238E27FC236}">
                  <a16:creationId xmlns:a16="http://schemas.microsoft.com/office/drawing/2014/main" id="{1D8E5D90-80B4-4E36-A6C5-E798A91F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2458"/>
              <a:ext cx="32" cy="71"/>
            </a:xfrm>
            <a:custGeom>
              <a:avLst/>
              <a:gdLst>
                <a:gd name="T0" fmla="*/ 8 w 21"/>
                <a:gd name="T1" fmla="*/ 0 h 46"/>
                <a:gd name="T2" fmla="*/ 75 w 21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7"/>
                    <a:pt x="9" y="34"/>
                    <a:pt x="21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9" name="Freeform 255">
              <a:extLst>
                <a:ext uri="{FF2B5EF4-FFF2-40B4-BE49-F238E27FC236}">
                  <a16:creationId xmlns:a16="http://schemas.microsoft.com/office/drawing/2014/main" id="{AD1DCC80-84BC-427F-8BE0-7E32D913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2510"/>
              <a:ext cx="18" cy="15"/>
            </a:xfrm>
            <a:custGeom>
              <a:avLst/>
              <a:gdLst>
                <a:gd name="T0" fmla="*/ 41 w 12"/>
                <a:gd name="T1" fmla="*/ 0 h 10"/>
                <a:gd name="T2" fmla="*/ 0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7" y="3"/>
                    <a:pt x="3" y="6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0" name="Freeform 256">
              <a:extLst>
                <a:ext uri="{FF2B5EF4-FFF2-40B4-BE49-F238E27FC236}">
                  <a16:creationId xmlns:a16="http://schemas.microsoft.com/office/drawing/2014/main" id="{376FFFDF-3AF2-486A-9E6F-FC7FB59D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476"/>
              <a:ext cx="57" cy="34"/>
            </a:xfrm>
            <a:custGeom>
              <a:avLst/>
              <a:gdLst>
                <a:gd name="T0" fmla="*/ 0 w 37"/>
                <a:gd name="T1" fmla="*/ 66 h 22"/>
                <a:gd name="T2" fmla="*/ 136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2" y="22"/>
                    <a:pt x="30" y="10"/>
                    <a:pt x="37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257">
              <a:extLst>
                <a:ext uri="{FF2B5EF4-FFF2-40B4-BE49-F238E27FC236}">
                  <a16:creationId xmlns:a16="http://schemas.microsoft.com/office/drawing/2014/main" id="{32CE3848-0305-4240-8BF4-37D64A87C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507"/>
              <a:ext cx="19" cy="31"/>
            </a:xfrm>
            <a:custGeom>
              <a:avLst/>
              <a:gdLst>
                <a:gd name="T0" fmla="*/ 0 w 12"/>
                <a:gd name="T1" fmla="*/ 0 h 20"/>
                <a:gd name="T2" fmla="*/ 48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0" y="0"/>
                  </a:moveTo>
                  <a:cubicBezTo>
                    <a:pt x="4" y="7"/>
                    <a:pt x="8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2" name="Freeform 258">
              <a:extLst>
                <a:ext uri="{FF2B5EF4-FFF2-40B4-BE49-F238E27FC236}">
                  <a16:creationId xmlns:a16="http://schemas.microsoft.com/office/drawing/2014/main" id="{106C5476-0FB6-4497-AE36-E2E46D92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" y="2552"/>
              <a:ext cx="41" cy="52"/>
            </a:xfrm>
            <a:custGeom>
              <a:avLst/>
              <a:gdLst>
                <a:gd name="T0" fmla="*/ 94 w 27"/>
                <a:gd name="T1" fmla="*/ 0 h 34"/>
                <a:gd name="T2" fmla="*/ 0 w 27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4">
                  <a:moveTo>
                    <a:pt x="27" y="0"/>
                  </a:moveTo>
                  <a:cubicBezTo>
                    <a:pt x="26" y="18"/>
                    <a:pt x="14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3" name="Freeform 259">
              <a:extLst>
                <a:ext uri="{FF2B5EF4-FFF2-40B4-BE49-F238E27FC236}">
                  <a16:creationId xmlns:a16="http://schemas.microsoft.com/office/drawing/2014/main" id="{4D83AFB7-0316-44E9-9392-065983D9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96"/>
              <a:ext cx="18" cy="23"/>
            </a:xfrm>
            <a:custGeom>
              <a:avLst/>
              <a:gdLst>
                <a:gd name="T0" fmla="*/ 0 w 12"/>
                <a:gd name="T1" fmla="*/ 0 h 15"/>
                <a:gd name="T2" fmla="*/ 41 w 1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cubicBezTo>
                    <a:pt x="4" y="5"/>
                    <a:pt x="8" y="11"/>
                    <a:pt x="12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4" name="Freeform 260">
              <a:extLst>
                <a:ext uri="{FF2B5EF4-FFF2-40B4-BE49-F238E27FC236}">
                  <a16:creationId xmlns:a16="http://schemas.microsoft.com/office/drawing/2014/main" id="{E70466B5-BD0C-41D3-A5C6-70296CDF5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03"/>
              <a:ext cx="20" cy="44"/>
            </a:xfrm>
            <a:custGeom>
              <a:avLst/>
              <a:gdLst>
                <a:gd name="T0" fmla="*/ 43 w 13"/>
                <a:gd name="T1" fmla="*/ 0 h 29"/>
                <a:gd name="T2" fmla="*/ 0 w 13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9">
                  <a:moveTo>
                    <a:pt x="12" y="0"/>
                  </a:moveTo>
                  <a:cubicBezTo>
                    <a:pt x="13" y="12"/>
                    <a:pt x="9" y="23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5" name="Freeform 261">
              <a:extLst>
                <a:ext uri="{FF2B5EF4-FFF2-40B4-BE49-F238E27FC236}">
                  <a16:creationId xmlns:a16="http://schemas.microsoft.com/office/drawing/2014/main" id="{4FFF1044-8828-435A-BD09-0F282D7F0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2736"/>
              <a:ext cx="34" cy="19"/>
            </a:xfrm>
            <a:custGeom>
              <a:avLst/>
              <a:gdLst>
                <a:gd name="T0" fmla="*/ 0 w 22"/>
                <a:gd name="T1" fmla="*/ 5 h 12"/>
                <a:gd name="T2" fmla="*/ 82 w 22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2">
                  <a:moveTo>
                    <a:pt x="0" y="1"/>
                  </a:moveTo>
                  <a:cubicBezTo>
                    <a:pt x="9" y="0"/>
                    <a:pt x="17" y="5"/>
                    <a:pt x="22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6" name="Freeform 262">
              <a:extLst>
                <a:ext uri="{FF2B5EF4-FFF2-40B4-BE49-F238E27FC236}">
                  <a16:creationId xmlns:a16="http://schemas.microsoft.com/office/drawing/2014/main" id="{626B8719-5339-4383-89B4-506F2B4B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781"/>
              <a:ext cx="35" cy="71"/>
            </a:xfrm>
            <a:custGeom>
              <a:avLst/>
              <a:gdLst>
                <a:gd name="T0" fmla="*/ 8 w 23"/>
                <a:gd name="T1" fmla="*/ 0 h 46"/>
                <a:gd name="T2" fmla="*/ 81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" y="0"/>
                  </a:moveTo>
                  <a:cubicBezTo>
                    <a:pt x="0" y="19"/>
                    <a:pt x="7" y="36"/>
                    <a:pt x="23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Freeform 263">
              <a:extLst>
                <a:ext uri="{FF2B5EF4-FFF2-40B4-BE49-F238E27FC236}">
                  <a16:creationId xmlns:a16="http://schemas.microsoft.com/office/drawing/2014/main" id="{39106A9E-C725-47F3-918D-74C87D93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832"/>
              <a:ext cx="23" cy="11"/>
            </a:xfrm>
            <a:custGeom>
              <a:avLst/>
              <a:gdLst>
                <a:gd name="T0" fmla="*/ 54 w 15"/>
                <a:gd name="T1" fmla="*/ 0 h 7"/>
                <a:gd name="T2" fmla="*/ 0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cubicBezTo>
                    <a:pt x="10" y="2"/>
                    <a:pt x="5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8" name="Freeform 264">
              <a:extLst>
                <a:ext uri="{FF2B5EF4-FFF2-40B4-BE49-F238E27FC236}">
                  <a16:creationId xmlns:a16="http://schemas.microsoft.com/office/drawing/2014/main" id="{BE5AB7BF-0C0D-4EF8-8E0D-34ACF30BA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709"/>
              <a:ext cx="9" cy="31"/>
            </a:xfrm>
            <a:custGeom>
              <a:avLst/>
              <a:gdLst>
                <a:gd name="T0" fmla="*/ 0 w 6"/>
                <a:gd name="T1" fmla="*/ 0 h 20"/>
                <a:gd name="T2" fmla="*/ 18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0" y="0"/>
                  </a:moveTo>
                  <a:cubicBezTo>
                    <a:pt x="5" y="6"/>
                    <a:pt x="6" y="12"/>
                    <a:pt x="5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9" name="Freeform 265">
              <a:extLst>
                <a:ext uri="{FF2B5EF4-FFF2-40B4-BE49-F238E27FC236}">
                  <a16:creationId xmlns:a16="http://schemas.microsoft.com/office/drawing/2014/main" id="{D547AAFB-4D60-4E1B-94BF-08A075626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12"/>
              <a:ext cx="18" cy="12"/>
            </a:xfrm>
            <a:custGeom>
              <a:avLst/>
              <a:gdLst>
                <a:gd name="T0" fmla="*/ 0 w 12"/>
                <a:gd name="T1" fmla="*/ 27 h 8"/>
                <a:gd name="T2" fmla="*/ 41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7" y="0"/>
                    <a:pt x="1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0" name="Freeform 266">
              <a:extLst>
                <a:ext uri="{FF2B5EF4-FFF2-40B4-BE49-F238E27FC236}">
                  <a16:creationId xmlns:a16="http://schemas.microsoft.com/office/drawing/2014/main" id="{6A493782-5FEF-4A87-BB3A-B11595E78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9" y="2912"/>
              <a:ext cx="14" cy="66"/>
            </a:xfrm>
            <a:custGeom>
              <a:avLst/>
              <a:gdLst>
                <a:gd name="T0" fmla="*/ 30 w 9"/>
                <a:gd name="T1" fmla="*/ 0 h 43"/>
                <a:gd name="T2" fmla="*/ 0 w 9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3">
                  <a:moveTo>
                    <a:pt x="8" y="0"/>
                  </a:moveTo>
                  <a:cubicBezTo>
                    <a:pt x="9" y="15"/>
                    <a:pt x="5" y="29"/>
                    <a:pt x="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1" name="Freeform 267">
              <a:extLst>
                <a:ext uri="{FF2B5EF4-FFF2-40B4-BE49-F238E27FC236}">
                  <a16:creationId xmlns:a16="http://schemas.microsoft.com/office/drawing/2014/main" id="{42AC04D2-189F-4837-A174-CB2B6C1DC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944"/>
              <a:ext cx="47" cy="13"/>
            </a:xfrm>
            <a:custGeom>
              <a:avLst/>
              <a:gdLst>
                <a:gd name="T0" fmla="*/ 0 w 31"/>
                <a:gd name="T1" fmla="*/ 34 h 8"/>
                <a:gd name="T2" fmla="*/ 108 w 3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8">
                  <a:moveTo>
                    <a:pt x="0" y="8"/>
                  </a:moveTo>
                  <a:cubicBezTo>
                    <a:pt x="9" y="3"/>
                    <a:pt x="20" y="0"/>
                    <a:pt x="31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Freeform 268">
              <a:extLst>
                <a:ext uri="{FF2B5EF4-FFF2-40B4-BE49-F238E27FC236}">
                  <a16:creationId xmlns:a16="http://schemas.microsoft.com/office/drawing/2014/main" id="{E205AEE8-8476-4802-8495-EFE19305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27"/>
              <a:ext cx="45" cy="45"/>
            </a:xfrm>
            <a:custGeom>
              <a:avLst/>
              <a:gdLst>
                <a:gd name="T0" fmla="*/ 0 w 29"/>
                <a:gd name="T1" fmla="*/ 0 h 29"/>
                <a:gd name="T2" fmla="*/ 109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5" y="15"/>
                    <a:pt x="16" y="22"/>
                    <a:pt x="29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3" name="Freeform 269">
              <a:extLst>
                <a:ext uri="{FF2B5EF4-FFF2-40B4-BE49-F238E27FC236}">
                  <a16:creationId xmlns:a16="http://schemas.microsoft.com/office/drawing/2014/main" id="{CACE8953-00F7-4425-9B92-7AA2773F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2758"/>
              <a:ext cx="18" cy="26"/>
            </a:xfrm>
            <a:custGeom>
              <a:avLst/>
              <a:gdLst>
                <a:gd name="T0" fmla="*/ 41 w 12"/>
                <a:gd name="T1" fmla="*/ 0 h 17"/>
                <a:gd name="T2" fmla="*/ 0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5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4" name="Freeform 270">
              <a:extLst>
                <a:ext uri="{FF2B5EF4-FFF2-40B4-BE49-F238E27FC236}">
                  <a16:creationId xmlns:a16="http://schemas.microsoft.com/office/drawing/2014/main" id="{98279E91-DC8B-46D0-BFD5-3F605A353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900"/>
              <a:ext cx="69" cy="41"/>
            </a:xfrm>
            <a:custGeom>
              <a:avLst/>
              <a:gdLst>
                <a:gd name="T0" fmla="*/ 0 w 45"/>
                <a:gd name="T1" fmla="*/ 94 h 27"/>
                <a:gd name="T2" fmla="*/ 163 w 4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7">
                  <a:moveTo>
                    <a:pt x="0" y="27"/>
                  </a:moveTo>
                  <a:cubicBezTo>
                    <a:pt x="15" y="24"/>
                    <a:pt x="41" y="18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5" name="Freeform 271">
              <a:extLst>
                <a:ext uri="{FF2B5EF4-FFF2-40B4-BE49-F238E27FC236}">
                  <a16:creationId xmlns:a16="http://schemas.microsoft.com/office/drawing/2014/main" id="{8D54F665-89FE-4B3E-AF14-25DDA468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2934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4" y="6"/>
                    <a:pt x="7" y="11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6" name="Freeform 272">
              <a:extLst>
                <a:ext uri="{FF2B5EF4-FFF2-40B4-BE49-F238E27FC236}">
                  <a16:creationId xmlns:a16="http://schemas.microsoft.com/office/drawing/2014/main" id="{273534B7-2E85-4E84-A131-F3C6E812A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21"/>
              <a:ext cx="34" cy="57"/>
            </a:xfrm>
            <a:custGeom>
              <a:avLst/>
              <a:gdLst>
                <a:gd name="T0" fmla="*/ 62 w 22"/>
                <a:gd name="T1" fmla="*/ 0 h 37"/>
                <a:gd name="T2" fmla="*/ 0 w 22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7">
                  <a:moveTo>
                    <a:pt x="17" y="0"/>
                  </a:moveTo>
                  <a:cubicBezTo>
                    <a:pt x="22" y="14"/>
                    <a:pt x="11" y="29"/>
                    <a:pt x="0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Freeform 273">
              <a:extLst>
                <a:ext uri="{FF2B5EF4-FFF2-40B4-BE49-F238E27FC236}">
                  <a16:creationId xmlns:a16="http://schemas.microsoft.com/office/drawing/2014/main" id="{11238DBE-87CE-41D6-9D21-4B6B76D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55"/>
              <a:ext cx="31" cy="22"/>
            </a:xfrm>
            <a:custGeom>
              <a:avLst/>
              <a:gdLst>
                <a:gd name="T0" fmla="*/ 0 w 20"/>
                <a:gd name="T1" fmla="*/ 0 h 14"/>
                <a:gd name="T2" fmla="*/ 74 w 20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cubicBezTo>
                    <a:pt x="4" y="7"/>
                    <a:pt x="12" y="12"/>
                    <a:pt x="2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8" name="Freeform 274">
              <a:extLst>
                <a:ext uri="{FF2B5EF4-FFF2-40B4-BE49-F238E27FC236}">
                  <a16:creationId xmlns:a16="http://schemas.microsoft.com/office/drawing/2014/main" id="{B80C5493-3E7C-4140-9E75-19AECB4C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3038"/>
              <a:ext cx="77" cy="51"/>
            </a:xfrm>
            <a:custGeom>
              <a:avLst/>
              <a:gdLst>
                <a:gd name="T0" fmla="*/ 0 w 50"/>
                <a:gd name="T1" fmla="*/ 117 h 33"/>
                <a:gd name="T2" fmla="*/ 183 w 5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3">
                  <a:moveTo>
                    <a:pt x="0" y="32"/>
                  </a:moveTo>
                  <a:cubicBezTo>
                    <a:pt x="22" y="33"/>
                    <a:pt x="42" y="2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9" name="Freeform 275">
              <a:extLst>
                <a:ext uri="{FF2B5EF4-FFF2-40B4-BE49-F238E27FC236}">
                  <a16:creationId xmlns:a16="http://schemas.microsoft.com/office/drawing/2014/main" id="{84CF71C9-EEF5-429A-8068-D9FF4B12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83"/>
              <a:ext cx="9" cy="26"/>
            </a:xfrm>
            <a:custGeom>
              <a:avLst/>
              <a:gdLst>
                <a:gd name="T0" fmla="*/ 0 w 6"/>
                <a:gd name="T1" fmla="*/ 0 h 17"/>
                <a:gd name="T2" fmla="*/ 18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5"/>
                    <a:pt x="6" y="10"/>
                    <a:pt x="5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0" name="Freeform 276">
              <a:extLst>
                <a:ext uri="{FF2B5EF4-FFF2-40B4-BE49-F238E27FC236}">
                  <a16:creationId xmlns:a16="http://schemas.microsoft.com/office/drawing/2014/main" id="{E2F9DCAE-0DDB-4BAA-B7A9-8B87DBA10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3015"/>
              <a:ext cx="49" cy="34"/>
            </a:xfrm>
            <a:custGeom>
              <a:avLst/>
              <a:gdLst>
                <a:gd name="T0" fmla="*/ 0 w 32"/>
                <a:gd name="T1" fmla="*/ 0 h 22"/>
                <a:gd name="T2" fmla="*/ 115 w 32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2">
                  <a:moveTo>
                    <a:pt x="0" y="0"/>
                  </a:moveTo>
                  <a:cubicBezTo>
                    <a:pt x="4" y="13"/>
                    <a:pt x="19" y="22"/>
                    <a:pt x="32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1" name="Freeform 277">
              <a:extLst>
                <a:ext uri="{FF2B5EF4-FFF2-40B4-BE49-F238E27FC236}">
                  <a16:creationId xmlns:a16="http://schemas.microsoft.com/office/drawing/2014/main" id="{5C42AA52-709F-4FA9-AA8C-5F7D8BFB0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3043"/>
              <a:ext cx="12" cy="26"/>
            </a:xfrm>
            <a:custGeom>
              <a:avLst/>
              <a:gdLst>
                <a:gd name="T0" fmla="*/ 27 w 8"/>
                <a:gd name="T1" fmla="*/ 0 h 17"/>
                <a:gd name="T2" fmla="*/ 0 w 8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6"/>
                    <a:pt x="2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Freeform 278">
              <a:extLst>
                <a:ext uri="{FF2B5EF4-FFF2-40B4-BE49-F238E27FC236}">
                  <a16:creationId xmlns:a16="http://schemas.microsoft.com/office/drawing/2014/main" id="{D5B60C5D-89A1-41DC-B1EF-B423B2959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226"/>
              <a:ext cx="65" cy="34"/>
            </a:xfrm>
            <a:custGeom>
              <a:avLst/>
              <a:gdLst>
                <a:gd name="T0" fmla="*/ 0 w 42"/>
                <a:gd name="T1" fmla="*/ 82 h 22"/>
                <a:gd name="T2" fmla="*/ 156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22"/>
                  </a:moveTo>
                  <a:cubicBezTo>
                    <a:pt x="15" y="20"/>
                    <a:pt x="31" y="11"/>
                    <a:pt x="42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3" name="Freeform 279">
              <a:extLst>
                <a:ext uri="{FF2B5EF4-FFF2-40B4-BE49-F238E27FC236}">
                  <a16:creationId xmlns:a16="http://schemas.microsoft.com/office/drawing/2014/main" id="{269A7966-4CC4-4442-A0C0-C5889A99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3252"/>
              <a:ext cx="8" cy="33"/>
            </a:xfrm>
            <a:custGeom>
              <a:avLst/>
              <a:gdLst>
                <a:gd name="T0" fmla="*/ 0 w 5"/>
                <a:gd name="T1" fmla="*/ 0 h 21"/>
                <a:gd name="T2" fmla="*/ 21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cubicBezTo>
                    <a:pt x="2" y="7"/>
                    <a:pt x="4" y="14"/>
                    <a:pt x="5" y="2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4" name="Freeform 280">
              <a:extLst>
                <a:ext uri="{FF2B5EF4-FFF2-40B4-BE49-F238E27FC236}">
                  <a16:creationId xmlns:a16="http://schemas.microsoft.com/office/drawing/2014/main" id="{3D13C885-0861-4B6C-8AD2-74B5C326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3088"/>
              <a:ext cx="21" cy="63"/>
            </a:xfrm>
            <a:custGeom>
              <a:avLst/>
              <a:gdLst>
                <a:gd name="T0" fmla="*/ 48 w 14"/>
                <a:gd name="T1" fmla="*/ 0 h 41"/>
                <a:gd name="T2" fmla="*/ 0 w 14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12" y="14"/>
                    <a:pt x="7" y="28"/>
                    <a:pt x="0" y="4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5" name="Line 281">
              <a:extLst>
                <a:ext uri="{FF2B5EF4-FFF2-40B4-BE49-F238E27FC236}">
                  <a16:creationId xmlns:a16="http://schemas.microsoft.com/office/drawing/2014/main" id="{4E773E77-8FB7-4C83-A6D2-E41FCCD4A3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3" y="3125"/>
              <a:ext cx="34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6" name="Freeform 282">
              <a:extLst>
                <a:ext uri="{FF2B5EF4-FFF2-40B4-BE49-F238E27FC236}">
                  <a16:creationId xmlns:a16="http://schemas.microsoft.com/office/drawing/2014/main" id="{D2A0E1B5-7CB2-42A7-9334-D31C5BE59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3106"/>
              <a:ext cx="23" cy="40"/>
            </a:xfrm>
            <a:custGeom>
              <a:avLst/>
              <a:gdLst>
                <a:gd name="T0" fmla="*/ 5 w 15"/>
                <a:gd name="T1" fmla="*/ 0 h 26"/>
                <a:gd name="T2" fmla="*/ 54 w 15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" y="0"/>
                  </a:moveTo>
                  <a:cubicBezTo>
                    <a:pt x="0" y="11"/>
                    <a:pt x="7" y="20"/>
                    <a:pt x="15" y="2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Freeform 283">
              <a:extLst>
                <a:ext uri="{FF2B5EF4-FFF2-40B4-BE49-F238E27FC236}">
                  <a16:creationId xmlns:a16="http://schemas.microsoft.com/office/drawing/2014/main" id="{CBE238C8-FDA2-42FB-B399-D7EC532D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3132"/>
              <a:ext cx="12" cy="14"/>
            </a:xfrm>
            <a:custGeom>
              <a:avLst/>
              <a:gdLst>
                <a:gd name="T0" fmla="*/ 27 w 8"/>
                <a:gd name="T1" fmla="*/ 0 h 9"/>
                <a:gd name="T2" fmla="*/ 0 w 8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4" y="1"/>
                    <a:pt x="1" y="4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8" name="Freeform 284">
              <a:extLst>
                <a:ext uri="{FF2B5EF4-FFF2-40B4-BE49-F238E27FC236}">
                  <a16:creationId xmlns:a16="http://schemas.microsoft.com/office/drawing/2014/main" id="{CE58E2AA-75DF-4151-ABD5-8713DE4F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2852"/>
              <a:ext cx="17" cy="42"/>
            </a:xfrm>
            <a:custGeom>
              <a:avLst/>
              <a:gdLst>
                <a:gd name="T0" fmla="*/ 5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1" y="0"/>
                  </a:moveTo>
                  <a:cubicBezTo>
                    <a:pt x="0" y="11"/>
                    <a:pt x="1" y="22"/>
                    <a:pt x="11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9" name="Freeform 285">
              <a:extLst>
                <a:ext uri="{FF2B5EF4-FFF2-40B4-BE49-F238E27FC236}">
                  <a16:creationId xmlns:a16="http://schemas.microsoft.com/office/drawing/2014/main" id="{5AB2D459-5FEE-4FB3-ABF0-FC8E4358E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884"/>
              <a:ext cx="12" cy="16"/>
            </a:xfrm>
            <a:custGeom>
              <a:avLst/>
              <a:gdLst>
                <a:gd name="T0" fmla="*/ 27 w 8"/>
                <a:gd name="T1" fmla="*/ 0 h 10"/>
                <a:gd name="T2" fmla="*/ 0 w 8"/>
                <a:gd name="T3" fmla="*/ 4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3" y="1"/>
                    <a:pt x="0" y="5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0" name="Freeform 286">
              <a:extLst>
                <a:ext uri="{FF2B5EF4-FFF2-40B4-BE49-F238E27FC236}">
                  <a16:creationId xmlns:a16="http://schemas.microsoft.com/office/drawing/2014/main" id="{2BA78162-9CE1-4682-9F86-6493B30D7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881"/>
              <a:ext cx="37" cy="57"/>
            </a:xfrm>
            <a:custGeom>
              <a:avLst/>
              <a:gdLst>
                <a:gd name="T0" fmla="*/ 0 w 24"/>
                <a:gd name="T1" fmla="*/ 0 h 37"/>
                <a:gd name="T2" fmla="*/ 88 w 24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7">
                  <a:moveTo>
                    <a:pt x="0" y="0"/>
                  </a:moveTo>
                  <a:cubicBezTo>
                    <a:pt x="1" y="18"/>
                    <a:pt x="10" y="28"/>
                    <a:pt x="24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1" name="Freeform 287">
              <a:extLst>
                <a:ext uri="{FF2B5EF4-FFF2-40B4-BE49-F238E27FC236}">
                  <a16:creationId xmlns:a16="http://schemas.microsoft.com/office/drawing/2014/main" id="{5837BCA4-F0F7-4AD4-BBBA-9EB6439C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2926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3" y="5"/>
                    <a:pt x="1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Freeform 288">
              <a:extLst>
                <a:ext uri="{FF2B5EF4-FFF2-40B4-BE49-F238E27FC236}">
                  <a16:creationId xmlns:a16="http://schemas.microsoft.com/office/drawing/2014/main" id="{23E923DD-9CD4-4F30-A02D-0E942B7A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072"/>
              <a:ext cx="33" cy="42"/>
            </a:xfrm>
            <a:custGeom>
              <a:avLst/>
              <a:gdLst>
                <a:gd name="T0" fmla="*/ 0 w 21"/>
                <a:gd name="T1" fmla="*/ 101 h 27"/>
                <a:gd name="T2" fmla="*/ 82 w 21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0" y="27"/>
                  </a:moveTo>
                  <a:cubicBezTo>
                    <a:pt x="10" y="21"/>
                    <a:pt x="19" y="11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3" name="Freeform 289">
              <a:extLst>
                <a:ext uri="{FF2B5EF4-FFF2-40B4-BE49-F238E27FC236}">
                  <a16:creationId xmlns:a16="http://schemas.microsoft.com/office/drawing/2014/main" id="{87B76290-ADB9-4CFD-AAA9-A45A6023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098"/>
              <a:ext cx="15" cy="27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3" y="6"/>
                    <a:pt x="7" y="12"/>
                    <a:pt x="1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90">
              <a:extLst>
                <a:ext uri="{FF2B5EF4-FFF2-40B4-BE49-F238E27FC236}">
                  <a16:creationId xmlns:a16="http://schemas.microsoft.com/office/drawing/2014/main" id="{6E8BC6A6-CACD-4789-A9E8-FBFF28979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3211"/>
              <a:ext cx="27" cy="41"/>
            </a:xfrm>
            <a:custGeom>
              <a:avLst/>
              <a:gdLst>
                <a:gd name="T0" fmla="*/ 5 w 18"/>
                <a:gd name="T1" fmla="*/ 0 h 27"/>
                <a:gd name="T2" fmla="*/ 62 w 18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7">
                  <a:moveTo>
                    <a:pt x="1" y="0"/>
                  </a:moveTo>
                  <a:cubicBezTo>
                    <a:pt x="0" y="13"/>
                    <a:pt x="4" y="23"/>
                    <a:pt x="18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91">
              <a:extLst>
                <a:ext uri="{FF2B5EF4-FFF2-40B4-BE49-F238E27FC236}">
                  <a16:creationId xmlns:a16="http://schemas.microsoft.com/office/drawing/2014/main" id="{0501A711-45B7-4A8D-B646-D3C9A66A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37"/>
              <a:ext cx="16" cy="29"/>
            </a:xfrm>
            <a:custGeom>
              <a:avLst/>
              <a:gdLst>
                <a:gd name="T0" fmla="*/ 42 w 10"/>
                <a:gd name="T1" fmla="*/ 0 h 19"/>
                <a:gd name="T2" fmla="*/ 0 w 10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6" y="6"/>
                    <a:pt x="3" y="12"/>
                    <a:pt x="0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92">
              <a:extLst>
                <a:ext uri="{FF2B5EF4-FFF2-40B4-BE49-F238E27FC236}">
                  <a16:creationId xmlns:a16="http://schemas.microsoft.com/office/drawing/2014/main" id="{506052F2-D440-477C-AA76-9BBB816B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211"/>
              <a:ext cx="18" cy="74"/>
            </a:xfrm>
            <a:custGeom>
              <a:avLst/>
              <a:gdLst>
                <a:gd name="T0" fmla="*/ 41 w 12"/>
                <a:gd name="T1" fmla="*/ 0 h 48"/>
                <a:gd name="T2" fmla="*/ 0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12" y="0"/>
                  </a:moveTo>
                  <a:cubicBezTo>
                    <a:pt x="11" y="16"/>
                    <a:pt x="10" y="34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93">
              <a:extLst>
                <a:ext uri="{FF2B5EF4-FFF2-40B4-BE49-F238E27FC236}">
                  <a16:creationId xmlns:a16="http://schemas.microsoft.com/office/drawing/2014/main" id="{D166DE3A-98FD-464C-9A89-2B7DFBCA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3255"/>
              <a:ext cx="26" cy="13"/>
            </a:xfrm>
            <a:custGeom>
              <a:avLst/>
              <a:gdLst>
                <a:gd name="T0" fmla="*/ 0 w 17"/>
                <a:gd name="T1" fmla="*/ 0 h 8"/>
                <a:gd name="T2" fmla="*/ 61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7" y="1"/>
                    <a:pt x="13" y="4"/>
                    <a:pt x="17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94">
              <a:extLst>
                <a:ext uri="{FF2B5EF4-FFF2-40B4-BE49-F238E27FC236}">
                  <a16:creationId xmlns:a16="http://schemas.microsoft.com/office/drawing/2014/main" id="{7A428419-EB07-4CC3-B362-1CC74A3F5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3352"/>
              <a:ext cx="63" cy="48"/>
            </a:xfrm>
            <a:custGeom>
              <a:avLst/>
              <a:gdLst>
                <a:gd name="T0" fmla="*/ 0 w 41"/>
                <a:gd name="T1" fmla="*/ 74 h 31"/>
                <a:gd name="T2" fmla="*/ 149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0" y="20"/>
                  </a:moveTo>
                  <a:cubicBezTo>
                    <a:pt x="12" y="31"/>
                    <a:pt x="37" y="12"/>
                    <a:pt x="4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95">
              <a:extLst>
                <a:ext uri="{FF2B5EF4-FFF2-40B4-BE49-F238E27FC236}">
                  <a16:creationId xmlns:a16="http://schemas.microsoft.com/office/drawing/2014/main" id="{F1FEB13F-124C-4972-9730-ACCC29EE7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6" y="3380"/>
              <a:ext cx="17" cy="14"/>
            </a:xfrm>
            <a:custGeom>
              <a:avLst/>
              <a:gdLst>
                <a:gd name="T0" fmla="*/ 0 w 11"/>
                <a:gd name="T1" fmla="*/ 0 h 9"/>
                <a:gd name="T2" fmla="*/ 40 w 11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4" y="3"/>
                    <a:pt x="8" y="5"/>
                    <a:pt x="11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96">
              <a:extLst>
                <a:ext uri="{FF2B5EF4-FFF2-40B4-BE49-F238E27FC236}">
                  <a16:creationId xmlns:a16="http://schemas.microsoft.com/office/drawing/2014/main" id="{EE5C3EE6-90D8-4F1C-893E-C2090C0FB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261"/>
              <a:ext cx="23" cy="50"/>
            </a:xfrm>
            <a:custGeom>
              <a:avLst/>
              <a:gdLst>
                <a:gd name="T0" fmla="*/ 5 w 15"/>
                <a:gd name="T1" fmla="*/ 0 h 33"/>
                <a:gd name="T2" fmla="*/ 54 w 15"/>
                <a:gd name="T3" fmla="*/ 115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" y="0"/>
                  </a:moveTo>
                  <a:cubicBezTo>
                    <a:pt x="0" y="13"/>
                    <a:pt x="4" y="26"/>
                    <a:pt x="15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97">
              <a:extLst>
                <a:ext uri="{FF2B5EF4-FFF2-40B4-BE49-F238E27FC236}">
                  <a16:creationId xmlns:a16="http://schemas.microsoft.com/office/drawing/2014/main" id="{0A4A60C8-3419-4CAF-ADD4-A752DAD5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2298"/>
              <a:ext cx="16" cy="10"/>
            </a:xfrm>
            <a:custGeom>
              <a:avLst/>
              <a:gdLst>
                <a:gd name="T0" fmla="*/ 42 w 10"/>
                <a:gd name="T1" fmla="*/ 0 h 7"/>
                <a:gd name="T2" fmla="*/ 0 w 10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6" y="1"/>
                    <a:pt x="3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98">
              <a:extLst>
                <a:ext uri="{FF2B5EF4-FFF2-40B4-BE49-F238E27FC236}">
                  <a16:creationId xmlns:a16="http://schemas.microsoft.com/office/drawing/2014/main" id="{A758E5F3-26EC-46EB-ACB8-A89234807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90"/>
              <a:ext cx="16" cy="43"/>
            </a:xfrm>
            <a:custGeom>
              <a:avLst/>
              <a:gdLst>
                <a:gd name="T0" fmla="*/ 0 w 10"/>
                <a:gd name="T1" fmla="*/ 0 h 28"/>
                <a:gd name="T2" fmla="*/ 42 w 10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5" y="9"/>
                    <a:pt x="8" y="18"/>
                    <a:pt x="1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99">
              <a:extLst>
                <a:ext uri="{FF2B5EF4-FFF2-40B4-BE49-F238E27FC236}">
                  <a16:creationId xmlns:a16="http://schemas.microsoft.com/office/drawing/2014/main" id="{AB7280D3-EDF7-4FFE-BC3F-704F28E0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604"/>
              <a:ext cx="17" cy="12"/>
            </a:xfrm>
            <a:custGeom>
              <a:avLst/>
              <a:gdLst>
                <a:gd name="T0" fmla="*/ 0 w 11"/>
                <a:gd name="T1" fmla="*/ 27 h 8"/>
                <a:gd name="T2" fmla="*/ 40 w 1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2" y="4"/>
                    <a:pt x="6" y="1"/>
                    <a:pt x="11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300">
              <a:extLst>
                <a:ext uri="{FF2B5EF4-FFF2-40B4-BE49-F238E27FC236}">
                  <a16:creationId xmlns:a16="http://schemas.microsoft.com/office/drawing/2014/main" id="{1E77BC2E-3CA4-460E-B10E-6D93ECCAB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686"/>
              <a:ext cx="21" cy="52"/>
            </a:xfrm>
            <a:custGeom>
              <a:avLst/>
              <a:gdLst>
                <a:gd name="T0" fmla="*/ 0 w 14"/>
                <a:gd name="T1" fmla="*/ 0 h 34"/>
                <a:gd name="T2" fmla="*/ 45 w 14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7" y="11"/>
                    <a:pt x="14" y="21"/>
                    <a:pt x="1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301">
              <a:extLst>
                <a:ext uri="{FF2B5EF4-FFF2-40B4-BE49-F238E27FC236}">
                  <a16:creationId xmlns:a16="http://schemas.microsoft.com/office/drawing/2014/main" id="{3391DE00-FC37-4A26-9FB4-9C5811C35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699"/>
              <a:ext cx="27" cy="19"/>
            </a:xfrm>
            <a:custGeom>
              <a:avLst/>
              <a:gdLst>
                <a:gd name="T0" fmla="*/ 0 w 18"/>
                <a:gd name="T1" fmla="*/ 48 h 12"/>
                <a:gd name="T2" fmla="*/ 62 w 18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2" y="3"/>
                    <a:pt x="9" y="0"/>
                    <a:pt x="18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302">
              <a:extLst>
                <a:ext uri="{FF2B5EF4-FFF2-40B4-BE49-F238E27FC236}">
                  <a16:creationId xmlns:a16="http://schemas.microsoft.com/office/drawing/2014/main" id="{D7E0801C-FBE6-4A7C-9BEC-BE9C0E2C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266"/>
              <a:ext cx="43" cy="74"/>
            </a:xfrm>
            <a:custGeom>
              <a:avLst/>
              <a:gdLst>
                <a:gd name="T0" fmla="*/ 0 w 28"/>
                <a:gd name="T1" fmla="*/ 0 h 48"/>
                <a:gd name="T2" fmla="*/ 101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0" y="0"/>
                  </a:moveTo>
                  <a:cubicBezTo>
                    <a:pt x="2" y="21"/>
                    <a:pt x="8" y="39"/>
                    <a:pt x="28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303">
              <a:extLst>
                <a:ext uri="{FF2B5EF4-FFF2-40B4-BE49-F238E27FC236}">
                  <a16:creationId xmlns:a16="http://schemas.microsoft.com/office/drawing/2014/main" id="{37EC46D8-D74E-49E3-8C8A-1493CE515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312"/>
              <a:ext cx="27" cy="20"/>
            </a:xfrm>
            <a:custGeom>
              <a:avLst/>
              <a:gdLst>
                <a:gd name="T0" fmla="*/ 62 w 18"/>
                <a:gd name="T1" fmla="*/ 5 h 13"/>
                <a:gd name="T2" fmla="*/ 0 w 18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8" y="1"/>
                  </a:moveTo>
                  <a:cubicBezTo>
                    <a:pt x="9" y="0"/>
                    <a:pt x="3" y="5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304">
              <a:extLst>
                <a:ext uri="{FF2B5EF4-FFF2-40B4-BE49-F238E27FC236}">
                  <a16:creationId xmlns:a16="http://schemas.microsoft.com/office/drawing/2014/main" id="{2CC025CF-D105-4E1C-B5CD-B90319217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837"/>
              <a:ext cx="53" cy="126"/>
            </a:xfrm>
            <a:custGeom>
              <a:avLst/>
              <a:gdLst>
                <a:gd name="T0" fmla="*/ 129 w 34"/>
                <a:gd name="T1" fmla="*/ 0 h 82"/>
                <a:gd name="T2" fmla="*/ 0 w 34"/>
                <a:gd name="T3" fmla="*/ 298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2">
                  <a:moveTo>
                    <a:pt x="34" y="0"/>
                  </a:moveTo>
                  <a:cubicBezTo>
                    <a:pt x="34" y="30"/>
                    <a:pt x="26" y="65"/>
                    <a:pt x="0" y="8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305">
              <a:extLst>
                <a:ext uri="{FF2B5EF4-FFF2-40B4-BE49-F238E27FC236}">
                  <a16:creationId xmlns:a16="http://schemas.microsoft.com/office/drawing/2014/main" id="{3972AEC8-1D58-435E-AB3E-21968028C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926"/>
              <a:ext cx="52" cy="5"/>
            </a:xfrm>
            <a:custGeom>
              <a:avLst/>
              <a:gdLst>
                <a:gd name="T0" fmla="*/ 0 w 34"/>
                <a:gd name="T1" fmla="*/ 0 h 3"/>
                <a:gd name="T2" fmla="*/ 122 w 34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">
                  <a:moveTo>
                    <a:pt x="0" y="0"/>
                  </a:moveTo>
                  <a:cubicBezTo>
                    <a:pt x="12" y="0"/>
                    <a:pt x="23" y="1"/>
                    <a:pt x="34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306">
              <a:extLst>
                <a:ext uri="{FF2B5EF4-FFF2-40B4-BE49-F238E27FC236}">
                  <a16:creationId xmlns:a16="http://schemas.microsoft.com/office/drawing/2014/main" id="{80537B69-41F6-4043-89AA-5EA5B6C7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575"/>
              <a:ext cx="57" cy="94"/>
            </a:xfrm>
            <a:custGeom>
              <a:avLst/>
              <a:gdLst>
                <a:gd name="T0" fmla="*/ 123 w 37"/>
                <a:gd name="T1" fmla="*/ 0 h 61"/>
                <a:gd name="T2" fmla="*/ 0 w 37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1">
                  <a:moveTo>
                    <a:pt x="34" y="0"/>
                  </a:moveTo>
                  <a:cubicBezTo>
                    <a:pt x="37" y="26"/>
                    <a:pt x="18" y="46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307">
              <a:extLst>
                <a:ext uri="{FF2B5EF4-FFF2-40B4-BE49-F238E27FC236}">
                  <a16:creationId xmlns:a16="http://schemas.microsoft.com/office/drawing/2014/main" id="{2071A58B-B267-43EE-BC39-9D5604B1A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638"/>
              <a:ext cx="37" cy="27"/>
            </a:xfrm>
            <a:custGeom>
              <a:avLst/>
              <a:gdLst>
                <a:gd name="T0" fmla="*/ 88 w 24"/>
                <a:gd name="T1" fmla="*/ 68 h 17"/>
                <a:gd name="T2" fmla="*/ 0 w 24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24" y="17"/>
                  </a:moveTo>
                  <a:cubicBezTo>
                    <a:pt x="18" y="9"/>
                    <a:pt x="9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Freeform 308">
              <a:extLst>
                <a:ext uri="{FF2B5EF4-FFF2-40B4-BE49-F238E27FC236}">
                  <a16:creationId xmlns:a16="http://schemas.microsoft.com/office/drawing/2014/main" id="{1C5DEE6F-E117-4B05-A5D8-FF45342E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247"/>
              <a:ext cx="15" cy="108"/>
            </a:xfrm>
            <a:custGeom>
              <a:avLst/>
              <a:gdLst>
                <a:gd name="T0" fmla="*/ 35 w 10"/>
                <a:gd name="T1" fmla="*/ 0 h 70"/>
                <a:gd name="T2" fmla="*/ 35 w 10"/>
                <a:gd name="T3" fmla="*/ 258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0">
                  <a:moveTo>
                    <a:pt x="10" y="0"/>
                  </a:moveTo>
                  <a:cubicBezTo>
                    <a:pt x="0" y="23"/>
                    <a:pt x="7" y="46"/>
                    <a:pt x="10" y="7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3" name="Freeform 309">
              <a:extLst>
                <a:ext uri="{FF2B5EF4-FFF2-40B4-BE49-F238E27FC236}">
                  <a16:creationId xmlns:a16="http://schemas.microsoft.com/office/drawing/2014/main" id="{D321864D-89D9-4AFA-9DE0-8E3AB92C3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301"/>
              <a:ext cx="54" cy="9"/>
            </a:xfrm>
            <a:custGeom>
              <a:avLst/>
              <a:gdLst>
                <a:gd name="T0" fmla="*/ 128 w 35"/>
                <a:gd name="T1" fmla="*/ 21 h 6"/>
                <a:gd name="T2" fmla="*/ 0 w 3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">
                  <a:moveTo>
                    <a:pt x="35" y="6"/>
                  </a:moveTo>
                  <a:cubicBezTo>
                    <a:pt x="24" y="3"/>
                    <a:pt x="1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4" name="Freeform 310">
              <a:extLst>
                <a:ext uri="{FF2B5EF4-FFF2-40B4-BE49-F238E27FC236}">
                  <a16:creationId xmlns:a16="http://schemas.microsoft.com/office/drawing/2014/main" id="{1A4974D9-8EDB-43F2-ACFD-93B70F17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178"/>
              <a:ext cx="22" cy="89"/>
            </a:xfrm>
            <a:custGeom>
              <a:avLst/>
              <a:gdLst>
                <a:gd name="T0" fmla="*/ 0 w 14"/>
                <a:gd name="T1" fmla="*/ 0 h 58"/>
                <a:gd name="T2" fmla="*/ 55 w 14"/>
                <a:gd name="T3" fmla="*/ 21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8">
                  <a:moveTo>
                    <a:pt x="0" y="0"/>
                  </a:moveTo>
                  <a:cubicBezTo>
                    <a:pt x="1" y="20"/>
                    <a:pt x="5" y="40"/>
                    <a:pt x="14" y="5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5" name="Freeform 311">
              <a:extLst>
                <a:ext uri="{FF2B5EF4-FFF2-40B4-BE49-F238E27FC236}">
                  <a16:creationId xmlns:a16="http://schemas.microsoft.com/office/drawing/2014/main" id="{FDBD1394-8D80-4D48-80DE-A1AC596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1226"/>
              <a:ext cx="52" cy="20"/>
            </a:xfrm>
            <a:custGeom>
              <a:avLst/>
              <a:gdLst>
                <a:gd name="T0" fmla="*/ 122 w 34"/>
                <a:gd name="T1" fmla="*/ 0 h 13"/>
                <a:gd name="T2" fmla="*/ 0 w 34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cubicBezTo>
                    <a:pt x="22" y="2"/>
                    <a:pt x="10" y="6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6" name="Freeform 312">
              <a:extLst>
                <a:ext uri="{FF2B5EF4-FFF2-40B4-BE49-F238E27FC236}">
                  <a16:creationId xmlns:a16="http://schemas.microsoft.com/office/drawing/2014/main" id="{E65CCC1D-71FF-4E76-AED0-27B75D62E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320"/>
              <a:ext cx="23" cy="94"/>
            </a:xfrm>
            <a:custGeom>
              <a:avLst/>
              <a:gdLst>
                <a:gd name="T0" fmla="*/ 48 w 15"/>
                <a:gd name="T1" fmla="*/ 0 h 61"/>
                <a:gd name="T2" fmla="*/ 0 w 15"/>
                <a:gd name="T3" fmla="*/ 223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1">
                  <a:moveTo>
                    <a:pt x="13" y="0"/>
                  </a:moveTo>
                  <a:cubicBezTo>
                    <a:pt x="15" y="21"/>
                    <a:pt x="15" y="44"/>
                    <a:pt x="0" y="6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7" name="Freeform 313">
              <a:extLst>
                <a:ext uri="{FF2B5EF4-FFF2-40B4-BE49-F238E27FC236}">
                  <a16:creationId xmlns:a16="http://schemas.microsoft.com/office/drawing/2014/main" id="{8D13A04A-A353-441E-B56D-C90BCAC8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1370"/>
              <a:ext cx="37" cy="7"/>
            </a:xfrm>
            <a:custGeom>
              <a:avLst/>
              <a:gdLst>
                <a:gd name="T0" fmla="*/ 0 w 24"/>
                <a:gd name="T1" fmla="*/ 7 h 4"/>
                <a:gd name="T2" fmla="*/ 88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1"/>
                  </a:moveTo>
                  <a:cubicBezTo>
                    <a:pt x="9" y="0"/>
                    <a:pt x="17" y="1"/>
                    <a:pt x="24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8" name="Freeform 314">
              <a:extLst>
                <a:ext uri="{FF2B5EF4-FFF2-40B4-BE49-F238E27FC236}">
                  <a16:creationId xmlns:a16="http://schemas.microsoft.com/office/drawing/2014/main" id="{9ADA2950-20B0-4422-9AC7-596C9948D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581"/>
              <a:ext cx="30" cy="114"/>
            </a:xfrm>
            <a:custGeom>
              <a:avLst/>
              <a:gdLst>
                <a:gd name="T0" fmla="*/ 68 w 20"/>
                <a:gd name="T1" fmla="*/ 0 h 74"/>
                <a:gd name="T2" fmla="*/ 32 w 20"/>
                <a:gd name="T3" fmla="*/ 271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4">
                  <a:moveTo>
                    <a:pt x="20" y="0"/>
                  </a:moveTo>
                  <a:cubicBezTo>
                    <a:pt x="0" y="19"/>
                    <a:pt x="6" y="50"/>
                    <a:pt x="9" y="7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9" name="Line 315">
              <a:extLst>
                <a:ext uri="{FF2B5EF4-FFF2-40B4-BE49-F238E27FC236}">
                  <a16:creationId xmlns:a16="http://schemas.microsoft.com/office/drawing/2014/main" id="{26D69497-621F-4329-81B8-BB0101F43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2" y="1643"/>
              <a:ext cx="4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0" name="Freeform 316">
              <a:extLst>
                <a:ext uri="{FF2B5EF4-FFF2-40B4-BE49-F238E27FC236}">
                  <a16:creationId xmlns:a16="http://schemas.microsoft.com/office/drawing/2014/main" id="{43D3139B-C19A-4156-911A-156ECB9D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488"/>
              <a:ext cx="57" cy="98"/>
            </a:xfrm>
            <a:custGeom>
              <a:avLst/>
              <a:gdLst>
                <a:gd name="T0" fmla="*/ 123 w 37"/>
                <a:gd name="T1" fmla="*/ 0 h 64"/>
                <a:gd name="T2" fmla="*/ 0 w 37"/>
                <a:gd name="T3" fmla="*/ 23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4" y="0"/>
                  </a:moveTo>
                  <a:cubicBezTo>
                    <a:pt x="37" y="27"/>
                    <a:pt x="24" y="51"/>
                    <a:pt x="0" y="6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1" name="Freeform 317">
              <a:extLst>
                <a:ext uri="{FF2B5EF4-FFF2-40B4-BE49-F238E27FC236}">
                  <a16:creationId xmlns:a16="http://schemas.microsoft.com/office/drawing/2014/main" id="{C90DC979-C777-406A-BB3A-D9DEEB682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565"/>
              <a:ext cx="30" cy="26"/>
            </a:xfrm>
            <a:custGeom>
              <a:avLst/>
              <a:gdLst>
                <a:gd name="T0" fmla="*/ 0 w 20"/>
                <a:gd name="T1" fmla="*/ 0 h 17"/>
                <a:gd name="T2" fmla="*/ 68 w 2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cubicBezTo>
                    <a:pt x="8" y="5"/>
                    <a:pt x="15" y="10"/>
                    <a:pt x="2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2" name="Freeform 318">
              <a:extLst>
                <a:ext uri="{FF2B5EF4-FFF2-40B4-BE49-F238E27FC236}">
                  <a16:creationId xmlns:a16="http://schemas.microsoft.com/office/drawing/2014/main" id="{24BD8287-4940-4D9C-9B6B-F1BE1CC4A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068"/>
              <a:ext cx="43" cy="71"/>
            </a:xfrm>
            <a:custGeom>
              <a:avLst/>
              <a:gdLst>
                <a:gd name="T0" fmla="*/ 89 w 28"/>
                <a:gd name="T1" fmla="*/ 0 h 46"/>
                <a:gd name="T2" fmla="*/ 0 w 28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5" y="0"/>
                  </a:moveTo>
                  <a:cubicBezTo>
                    <a:pt x="28" y="20"/>
                    <a:pt x="16" y="35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3" name="Freeform 319">
              <a:extLst>
                <a:ext uri="{FF2B5EF4-FFF2-40B4-BE49-F238E27FC236}">
                  <a16:creationId xmlns:a16="http://schemas.microsoft.com/office/drawing/2014/main" id="{960A461C-F41C-4F54-A780-7BFC08DBA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117"/>
              <a:ext cx="26" cy="13"/>
            </a:xfrm>
            <a:custGeom>
              <a:avLst/>
              <a:gdLst>
                <a:gd name="T0" fmla="*/ 61 w 17"/>
                <a:gd name="T1" fmla="*/ 34 h 8"/>
                <a:gd name="T2" fmla="*/ 0 w 17"/>
                <a:gd name="T3" fmla="*/ 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3" y="2"/>
                    <a:pt x="7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4" name="Freeform 320">
              <a:extLst>
                <a:ext uri="{FF2B5EF4-FFF2-40B4-BE49-F238E27FC236}">
                  <a16:creationId xmlns:a16="http://schemas.microsoft.com/office/drawing/2014/main" id="{4B5BDFF1-8894-48DD-9049-A8133EE3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800"/>
              <a:ext cx="19" cy="100"/>
            </a:xfrm>
            <a:custGeom>
              <a:avLst/>
              <a:gdLst>
                <a:gd name="T0" fmla="*/ 48 w 12"/>
                <a:gd name="T1" fmla="*/ 0 h 65"/>
                <a:gd name="T2" fmla="*/ 27 w 12"/>
                <a:gd name="T3" fmla="*/ 237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5">
                  <a:moveTo>
                    <a:pt x="12" y="0"/>
                  </a:moveTo>
                  <a:cubicBezTo>
                    <a:pt x="0" y="16"/>
                    <a:pt x="1" y="47"/>
                    <a:pt x="7" y="6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5" name="Freeform 321">
              <a:extLst>
                <a:ext uri="{FF2B5EF4-FFF2-40B4-BE49-F238E27FC236}">
                  <a16:creationId xmlns:a16="http://schemas.microsoft.com/office/drawing/2014/main" id="{4599B759-1397-4102-AA0E-BF9597F9B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1859"/>
              <a:ext cx="41" cy="4"/>
            </a:xfrm>
            <a:custGeom>
              <a:avLst/>
              <a:gdLst>
                <a:gd name="T0" fmla="*/ 94 w 27"/>
                <a:gd name="T1" fmla="*/ 7 h 3"/>
                <a:gd name="T2" fmla="*/ 0 w 2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27" y="3"/>
                  </a:moveTo>
                  <a:cubicBezTo>
                    <a:pt x="18" y="0"/>
                    <a:pt x="9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6" name="Freeform 322">
              <a:extLst>
                <a:ext uri="{FF2B5EF4-FFF2-40B4-BE49-F238E27FC236}">
                  <a16:creationId xmlns:a16="http://schemas.microsoft.com/office/drawing/2014/main" id="{E15B76FD-06E5-4FD4-B58E-647549EAE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113"/>
              <a:ext cx="83" cy="34"/>
            </a:xfrm>
            <a:custGeom>
              <a:avLst/>
              <a:gdLst>
                <a:gd name="T0" fmla="*/ 197 w 54"/>
                <a:gd name="T1" fmla="*/ 62 h 22"/>
                <a:gd name="T2" fmla="*/ 0 w 54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22">
                  <a:moveTo>
                    <a:pt x="54" y="17"/>
                  </a:moveTo>
                  <a:cubicBezTo>
                    <a:pt x="36" y="22"/>
                    <a:pt x="14" y="9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7" name="Freeform 323">
              <a:extLst>
                <a:ext uri="{FF2B5EF4-FFF2-40B4-BE49-F238E27FC236}">
                  <a16:creationId xmlns:a16="http://schemas.microsoft.com/office/drawing/2014/main" id="{8D03DA41-F284-4769-AF3A-FB2C5A9C5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13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4" y="7"/>
                    <a:pt x="2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8" name="Freeform 324">
              <a:extLst>
                <a:ext uri="{FF2B5EF4-FFF2-40B4-BE49-F238E27FC236}">
                  <a16:creationId xmlns:a16="http://schemas.microsoft.com/office/drawing/2014/main" id="{195CD9AF-555D-4F05-BCBB-E6086E527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080"/>
              <a:ext cx="9" cy="74"/>
            </a:xfrm>
            <a:custGeom>
              <a:avLst/>
              <a:gdLst>
                <a:gd name="T0" fmla="*/ 0 w 6"/>
                <a:gd name="T1" fmla="*/ 0 h 48"/>
                <a:gd name="T2" fmla="*/ 0 w 6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8">
                  <a:moveTo>
                    <a:pt x="0" y="0"/>
                  </a:moveTo>
                  <a:cubicBezTo>
                    <a:pt x="5" y="15"/>
                    <a:pt x="6" y="33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19" name="Freeform 325">
              <a:extLst>
                <a:ext uri="{FF2B5EF4-FFF2-40B4-BE49-F238E27FC236}">
                  <a16:creationId xmlns:a16="http://schemas.microsoft.com/office/drawing/2014/main" id="{30692E41-E7E4-49B0-BE75-B0754352A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133"/>
              <a:ext cx="26" cy="3"/>
            </a:xfrm>
            <a:custGeom>
              <a:avLst/>
              <a:gdLst>
                <a:gd name="T0" fmla="*/ 0 w 17"/>
                <a:gd name="T1" fmla="*/ 8 h 2"/>
                <a:gd name="T2" fmla="*/ 61 w 1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5" y="0"/>
                    <a:pt x="11" y="0"/>
                    <a:pt x="17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0" name="Freeform 326">
              <a:extLst>
                <a:ext uri="{FF2B5EF4-FFF2-40B4-BE49-F238E27FC236}">
                  <a16:creationId xmlns:a16="http://schemas.microsoft.com/office/drawing/2014/main" id="{F37592F6-9020-4F79-B1E3-F2DFC85F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819"/>
              <a:ext cx="18" cy="92"/>
            </a:xfrm>
            <a:custGeom>
              <a:avLst/>
              <a:gdLst>
                <a:gd name="T0" fmla="*/ 39 w 12"/>
                <a:gd name="T1" fmla="*/ 0 h 60"/>
                <a:gd name="T2" fmla="*/ 41 w 12"/>
                <a:gd name="T3" fmla="*/ 216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1" y="0"/>
                  </a:moveTo>
                  <a:cubicBezTo>
                    <a:pt x="1" y="18"/>
                    <a:pt x="0" y="43"/>
                    <a:pt x="12" y="6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1" name="Freeform 327">
              <a:extLst>
                <a:ext uri="{FF2B5EF4-FFF2-40B4-BE49-F238E27FC236}">
                  <a16:creationId xmlns:a16="http://schemas.microsoft.com/office/drawing/2014/main" id="{C7236BEE-5FDD-4C67-8D9C-02480671F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869"/>
              <a:ext cx="39" cy="5"/>
            </a:xfrm>
            <a:custGeom>
              <a:avLst/>
              <a:gdLst>
                <a:gd name="T0" fmla="*/ 95 w 25"/>
                <a:gd name="T1" fmla="*/ 13 h 3"/>
                <a:gd name="T2" fmla="*/ 0 w 2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0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2" name="Freeform 328">
              <a:extLst>
                <a:ext uri="{FF2B5EF4-FFF2-40B4-BE49-F238E27FC236}">
                  <a16:creationId xmlns:a16="http://schemas.microsoft.com/office/drawing/2014/main" id="{33285A07-4C2F-4B5F-953D-EA897D4F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087"/>
              <a:ext cx="19" cy="91"/>
            </a:xfrm>
            <a:custGeom>
              <a:avLst/>
              <a:gdLst>
                <a:gd name="T0" fmla="*/ 40 w 12"/>
                <a:gd name="T1" fmla="*/ 0 h 59"/>
                <a:gd name="T2" fmla="*/ 48 w 12"/>
                <a:gd name="T3" fmla="*/ 21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9">
                  <a:moveTo>
                    <a:pt x="10" y="0"/>
                  </a:moveTo>
                  <a:cubicBezTo>
                    <a:pt x="1" y="17"/>
                    <a:pt x="0" y="42"/>
                    <a:pt x="12" y="5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3" name="Freeform 329">
              <a:extLst>
                <a:ext uri="{FF2B5EF4-FFF2-40B4-BE49-F238E27FC236}">
                  <a16:creationId xmlns:a16="http://schemas.microsoft.com/office/drawing/2014/main" id="{E73466B8-BEB6-40CC-A104-B5E6CB74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136"/>
              <a:ext cx="38" cy="5"/>
            </a:xfrm>
            <a:custGeom>
              <a:avLst/>
              <a:gdLst>
                <a:gd name="T0" fmla="*/ 88 w 25"/>
                <a:gd name="T1" fmla="*/ 13 h 3"/>
                <a:gd name="T2" fmla="*/ 0 w 25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8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4" name="Freeform 330">
              <a:extLst>
                <a:ext uri="{FF2B5EF4-FFF2-40B4-BE49-F238E27FC236}">
                  <a16:creationId xmlns:a16="http://schemas.microsoft.com/office/drawing/2014/main" id="{A25CF545-605C-4A44-8576-73C42352C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743"/>
              <a:ext cx="57" cy="34"/>
            </a:xfrm>
            <a:custGeom>
              <a:avLst/>
              <a:gdLst>
                <a:gd name="T0" fmla="*/ 136 w 37"/>
                <a:gd name="T1" fmla="*/ 70 h 22"/>
                <a:gd name="T2" fmla="*/ 0 w 37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2">
                  <a:moveTo>
                    <a:pt x="37" y="19"/>
                  </a:moveTo>
                  <a:cubicBezTo>
                    <a:pt x="22" y="22"/>
                    <a:pt x="4" y="16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5" name="Freeform 331">
              <a:extLst>
                <a:ext uri="{FF2B5EF4-FFF2-40B4-BE49-F238E27FC236}">
                  <a16:creationId xmlns:a16="http://schemas.microsoft.com/office/drawing/2014/main" id="{6BC85643-662B-42A5-9388-84C4B14D9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769"/>
              <a:ext cx="12" cy="37"/>
            </a:xfrm>
            <a:custGeom>
              <a:avLst/>
              <a:gdLst>
                <a:gd name="T0" fmla="*/ 27 w 8"/>
                <a:gd name="T1" fmla="*/ 0 h 24"/>
                <a:gd name="T2" fmla="*/ 0 w 8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4">
                  <a:moveTo>
                    <a:pt x="8" y="0"/>
                  </a:moveTo>
                  <a:cubicBezTo>
                    <a:pt x="7" y="8"/>
                    <a:pt x="3" y="16"/>
                    <a:pt x="0" y="2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6" name="Freeform 332">
              <a:extLst>
                <a:ext uri="{FF2B5EF4-FFF2-40B4-BE49-F238E27FC236}">
                  <a16:creationId xmlns:a16="http://schemas.microsoft.com/office/drawing/2014/main" id="{F6EA47A8-F7F6-472F-98A2-324B90EF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047"/>
              <a:ext cx="78" cy="21"/>
            </a:xfrm>
            <a:custGeom>
              <a:avLst/>
              <a:gdLst>
                <a:gd name="T0" fmla="*/ 182 w 51"/>
                <a:gd name="T1" fmla="*/ 12 h 14"/>
                <a:gd name="T2" fmla="*/ 0 w 5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4">
                  <a:moveTo>
                    <a:pt x="51" y="3"/>
                  </a:moveTo>
                  <a:cubicBezTo>
                    <a:pt x="37" y="14"/>
                    <a:pt x="15" y="7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7" name="Freeform 333">
              <a:extLst>
                <a:ext uri="{FF2B5EF4-FFF2-40B4-BE49-F238E27FC236}">
                  <a16:creationId xmlns:a16="http://schemas.microsoft.com/office/drawing/2014/main" id="{29C26959-44F3-4FA2-949E-CC69A2A8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060"/>
              <a:ext cx="3" cy="36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8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2" y="0"/>
                  </a:moveTo>
                  <a:cubicBezTo>
                    <a:pt x="1" y="7"/>
                    <a:pt x="1" y="15"/>
                    <a:pt x="0" y="2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8" name="Freeform 334">
              <a:extLst>
                <a:ext uri="{FF2B5EF4-FFF2-40B4-BE49-F238E27FC236}">
                  <a16:creationId xmlns:a16="http://schemas.microsoft.com/office/drawing/2014/main" id="{D22A8C62-6CF8-49C2-BBFE-309C4B46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56"/>
              <a:ext cx="9" cy="70"/>
            </a:xfrm>
            <a:custGeom>
              <a:avLst/>
              <a:gdLst>
                <a:gd name="T0" fmla="*/ 8 w 6"/>
                <a:gd name="T1" fmla="*/ 0 h 46"/>
                <a:gd name="T2" fmla="*/ 21 w 6"/>
                <a:gd name="T3" fmla="*/ 16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6">
                  <a:moveTo>
                    <a:pt x="2" y="0"/>
                  </a:moveTo>
                  <a:cubicBezTo>
                    <a:pt x="0" y="15"/>
                    <a:pt x="3" y="31"/>
                    <a:pt x="6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29" name="Line 335">
              <a:extLst>
                <a:ext uri="{FF2B5EF4-FFF2-40B4-BE49-F238E27FC236}">
                  <a16:creationId xmlns:a16="http://schemas.microsoft.com/office/drawing/2014/main" id="{16AC4B72-F1F2-4525-8F51-6C27B271E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7" y="1903"/>
              <a:ext cx="33" cy="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0" name="Freeform 336">
              <a:extLst>
                <a:ext uri="{FF2B5EF4-FFF2-40B4-BE49-F238E27FC236}">
                  <a16:creationId xmlns:a16="http://schemas.microsoft.com/office/drawing/2014/main" id="{716F07B6-65C7-461E-8A88-820035E55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133"/>
              <a:ext cx="30" cy="66"/>
            </a:xfrm>
            <a:custGeom>
              <a:avLst/>
              <a:gdLst>
                <a:gd name="T0" fmla="*/ 12 w 20"/>
                <a:gd name="T1" fmla="*/ 0 h 43"/>
                <a:gd name="T2" fmla="*/ 68 w 20"/>
                <a:gd name="T3" fmla="*/ 15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3">
                  <a:moveTo>
                    <a:pt x="3" y="0"/>
                  </a:moveTo>
                  <a:cubicBezTo>
                    <a:pt x="0" y="14"/>
                    <a:pt x="8" y="35"/>
                    <a:pt x="20" y="4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1" name="Freeform 337">
              <a:extLst>
                <a:ext uri="{FF2B5EF4-FFF2-40B4-BE49-F238E27FC236}">
                  <a16:creationId xmlns:a16="http://schemas.microsoft.com/office/drawing/2014/main" id="{DB519EFC-BA9A-4C4C-B4BA-A8B12292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81"/>
              <a:ext cx="24" cy="15"/>
            </a:xfrm>
            <a:custGeom>
              <a:avLst/>
              <a:gdLst>
                <a:gd name="T0" fmla="*/ 54 w 16"/>
                <a:gd name="T1" fmla="*/ 0 h 10"/>
                <a:gd name="T2" fmla="*/ 0 w 16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1" y="4"/>
                    <a:pt x="6" y="7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2" name="Freeform 338">
              <a:extLst>
                <a:ext uri="{FF2B5EF4-FFF2-40B4-BE49-F238E27FC236}">
                  <a16:creationId xmlns:a16="http://schemas.microsoft.com/office/drawing/2014/main" id="{1C5CF4D7-CAE9-4CE1-BC54-3CD8AAB9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2204"/>
              <a:ext cx="64" cy="20"/>
            </a:xfrm>
            <a:custGeom>
              <a:avLst/>
              <a:gdLst>
                <a:gd name="T0" fmla="*/ 156 w 41"/>
                <a:gd name="T1" fmla="*/ 18 h 13"/>
                <a:gd name="T2" fmla="*/ 0 w 4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3">
                  <a:moveTo>
                    <a:pt x="41" y="5"/>
                  </a:moveTo>
                  <a:cubicBezTo>
                    <a:pt x="29" y="13"/>
                    <a:pt x="12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3" name="Line 339">
              <a:extLst>
                <a:ext uri="{FF2B5EF4-FFF2-40B4-BE49-F238E27FC236}">
                  <a16:creationId xmlns:a16="http://schemas.microsoft.com/office/drawing/2014/main" id="{3FA617E0-8622-4D13-9EFE-5713F5153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4" y="2219"/>
              <a:ext cx="1" cy="26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4" name="Freeform 340">
              <a:extLst>
                <a:ext uri="{FF2B5EF4-FFF2-40B4-BE49-F238E27FC236}">
                  <a16:creationId xmlns:a16="http://schemas.microsoft.com/office/drawing/2014/main" id="{184E51C9-83D2-4051-9849-79ADE1F1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2325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5" name="Freeform 341">
              <a:extLst>
                <a:ext uri="{FF2B5EF4-FFF2-40B4-BE49-F238E27FC236}">
                  <a16:creationId xmlns:a16="http://schemas.microsoft.com/office/drawing/2014/main" id="{4DCF66D3-C8A0-4798-822C-A903B337F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2308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6" name="Freeform 342">
              <a:extLst>
                <a:ext uri="{FF2B5EF4-FFF2-40B4-BE49-F238E27FC236}">
                  <a16:creationId xmlns:a16="http://schemas.microsoft.com/office/drawing/2014/main" id="{9FFE902B-CDEB-4C81-91AB-5FDA8BCF2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1776"/>
              <a:ext cx="83" cy="20"/>
            </a:xfrm>
            <a:custGeom>
              <a:avLst/>
              <a:gdLst>
                <a:gd name="T0" fmla="*/ 197 w 54"/>
                <a:gd name="T1" fmla="*/ 48 h 13"/>
                <a:gd name="T2" fmla="*/ 0 w 54"/>
                <a:gd name="T3" fmla="*/ 1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13">
                  <a:moveTo>
                    <a:pt x="54" y="13"/>
                  </a:moveTo>
                  <a:cubicBezTo>
                    <a:pt x="40" y="0"/>
                    <a:pt x="18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7" name="Freeform 343">
              <a:extLst>
                <a:ext uri="{FF2B5EF4-FFF2-40B4-BE49-F238E27FC236}">
                  <a16:creationId xmlns:a16="http://schemas.microsoft.com/office/drawing/2014/main" id="{517AB827-8AD4-43B0-86A3-27A92A9D6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759"/>
              <a:ext cx="8" cy="23"/>
            </a:xfrm>
            <a:custGeom>
              <a:avLst/>
              <a:gdLst>
                <a:gd name="T0" fmla="*/ 21 w 5"/>
                <a:gd name="T1" fmla="*/ 0 h 15"/>
                <a:gd name="T2" fmla="*/ 0 w 5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5" y="0"/>
                  </a:moveTo>
                  <a:cubicBezTo>
                    <a:pt x="2" y="4"/>
                    <a:pt x="0" y="10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8" name="Freeform 344">
              <a:extLst>
                <a:ext uri="{FF2B5EF4-FFF2-40B4-BE49-F238E27FC236}">
                  <a16:creationId xmlns:a16="http://schemas.microsoft.com/office/drawing/2014/main" id="{2920FDF7-5D95-4230-B365-C6239CAD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2324"/>
              <a:ext cx="14" cy="58"/>
            </a:xfrm>
            <a:custGeom>
              <a:avLst/>
              <a:gdLst>
                <a:gd name="T0" fmla="*/ 34 w 9"/>
                <a:gd name="T1" fmla="*/ 0 h 38"/>
                <a:gd name="T2" fmla="*/ 34 w 9"/>
                <a:gd name="T3" fmla="*/ 136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8">
                  <a:moveTo>
                    <a:pt x="9" y="0"/>
                  </a:moveTo>
                  <a:cubicBezTo>
                    <a:pt x="0" y="10"/>
                    <a:pt x="0" y="28"/>
                    <a:pt x="9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39" name="Freeform 345">
              <a:extLst>
                <a:ext uri="{FF2B5EF4-FFF2-40B4-BE49-F238E27FC236}">
                  <a16:creationId xmlns:a16="http://schemas.microsoft.com/office/drawing/2014/main" id="{4B629D1C-DE1A-47E5-B8CA-DC4235178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358"/>
              <a:ext cx="43" cy="3"/>
            </a:xfrm>
            <a:custGeom>
              <a:avLst/>
              <a:gdLst>
                <a:gd name="T0" fmla="*/ 101 w 28"/>
                <a:gd name="T1" fmla="*/ 8 h 2"/>
                <a:gd name="T2" fmla="*/ 0 w 2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">
                  <a:moveTo>
                    <a:pt x="28" y="2"/>
                  </a:moveTo>
                  <a:cubicBezTo>
                    <a:pt x="19" y="1"/>
                    <a:pt x="9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0" name="Freeform 346">
              <a:extLst>
                <a:ext uri="{FF2B5EF4-FFF2-40B4-BE49-F238E27FC236}">
                  <a16:creationId xmlns:a16="http://schemas.microsoft.com/office/drawing/2014/main" id="{1231A9C8-E8EC-41E4-96CA-04FD2A1C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28"/>
              <a:ext cx="79" cy="34"/>
            </a:xfrm>
            <a:custGeom>
              <a:avLst/>
              <a:gdLst>
                <a:gd name="T0" fmla="*/ 189 w 51"/>
                <a:gd name="T1" fmla="*/ 0 h 22"/>
                <a:gd name="T2" fmla="*/ 0 w 51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22">
                  <a:moveTo>
                    <a:pt x="51" y="0"/>
                  </a:moveTo>
                  <a:cubicBezTo>
                    <a:pt x="32" y="0"/>
                    <a:pt x="11" y="8"/>
                    <a:pt x="0" y="2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1" name="Freeform 347">
              <a:extLst>
                <a:ext uri="{FF2B5EF4-FFF2-40B4-BE49-F238E27FC236}">
                  <a16:creationId xmlns:a16="http://schemas.microsoft.com/office/drawing/2014/main" id="{3A1BCE3F-ABF7-407E-A87D-EE8925B5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2421"/>
              <a:ext cx="26" cy="23"/>
            </a:xfrm>
            <a:custGeom>
              <a:avLst/>
              <a:gdLst>
                <a:gd name="T0" fmla="*/ 61 w 17"/>
                <a:gd name="T1" fmla="*/ 54 h 15"/>
                <a:gd name="T2" fmla="*/ 0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17" y="15"/>
                  </a:moveTo>
                  <a:cubicBezTo>
                    <a:pt x="14" y="8"/>
                    <a:pt x="6" y="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2" name="Freeform 348">
              <a:extLst>
                <a:ext uri="{FF2B5EF4-FFF2-40B4-BE49-F238E27FC236}">
                  <a16:creationId xmlns:a16="http://schemas.microsoft.com/office/drawing/2014/main" id="{8088E3CB-5A74-4D36-ACAA-B64D81CBE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353"/>
              <a:ext cx="15" cy="52"/>
            </a:xfrm>
            <a:custGeom>
              <a:avLst/>
              <a:gdLst>
                <a:gd name="T0" fmla="*/ 35 w 10"/>
                <a:gd name="T1" fmla="*/ 0 h 34"/>
                <a:gd name="T2" fmla="*/ 12 w 10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11"/>
                    <a:pt x="0" y="21"/>
                    <a:pt x="3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3" name="Freeform 349">
              <a:extLst>
                <a:ext uri="{FF2B5EF4-FFF2-40B4-BE49-F238E27FC236}">
                  <a16:creationId xmlns:a16="http://schemas.microsoft.com/office/drawing/2014/main" id="{C4F33275-D45C-4853-8BCE-5FEE48C8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375"/>
              <a:ext cx="32" cy="12"/>
            </a:xfrm>
            <a:custGeom>
              <a:avLst/>
              <a:gdLst>
                <a:gd name="T0" fmla="*/ 75 w 21"/>
                <a:gd name="T1" fmla="*/ 27 h 8"/>
                <a:gd name="T2" fmla="*/ 0 w 21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8"/>
                  </a:moveTo>
                  <a:cubicBezTo>
                    <a:pt x="15" y="2"/>
                    <a:pt x="8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" name="Freeform 350">
              <a:extLst>
                <a:ext uri="{FF2B5EF4-FFF2-40B4-BE49-F238E27FC236}">
                  <a16:creationId xmlns:a16="http://schemas.microsoft.com/office/drawing/2014/main" id="{61B007EE-B8AB-4B8E-8CBF-4E6C33A7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559"/>
              <a:ext cx="29" cy="48"/>
            </a:xfrm>
            <a:custGeom>
              <a:avLst/>
              <a:gdLst>
                <a:gd name="T0" fmla="*/ 67 w 19"/>
                <a:gd name="T1" fmla="*/ 0 h 31"/>
                <a:gd name="T2" fmla="*/ 0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19" y="0"/>
                  </a:moveTo>
                  <a:cubicBezTo>
                    <a:pt x="15" y="12"/>
                    <a:pt x="12" y="24"/>
                    <a:pt x="0" y="3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" name="Freeform 351">
              <a:extLst>
                <a:ext uri="{FF2B5EF4-FFF2-40B4-BE49-F238E27FC236}">
                  <a16:creationId xmlns:a16="http://schemas.microsoft.com/office/drawing/2014/main" id="{FBF57F77-7E14-4CF0-983F-87DACD7D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598"/>
              <a:ext cx="26" cy="17"/>
            </a:xfrm>
            <a:custGeom>
              <a:avLst/>
              <a:gdLst>
                <a:gd name="T0" fmla="*/ 0 w 17"/>
                <a:gd name="T1" fmla="*/ 5 h 11"/>
                <a:gd name="T2" fmla="*/ 61 w 17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"/>
                  </a:moveTo>
                  <a:cubicBezTo>
                    <a:pt x="8" y="0"/>
                    <a:pt x="14" y="4"/>
                    <a:pt x="17" y="1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6" name="Freeform 352">
              <a:extLst>
                <a:ext uri="{FF2B5EF4-FFF2-40B4-BE49-F238E27FC236}">
                  <a16:creationId xmlns:a16="http://schemas.microsoft.com/office/drawing/2014/main" id="{993A1FDD-DB18-4EE3-B4F4-8ACA3DEAC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2304"/>
              <a:ext cx="50" cy="46"/>
            </a:xfrm>
            <a:custGeom>
              <a:avLst/>
              <a:gdLst>
                <a:gd name="T0" fmla="*/ 122 w 32"/>
                <a:gd name="T1" fmla="*/ 0 h 30"/>
                <a:gd name="T2" fmla="*/ 0 w 32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32" y="0"/>
                  </a:moveTo>
                  <a:cubicBezTo>
                    <a:pt x="29" y="16"/>
                    <a:pt x="17" y="29"/>
                    <a:pt x="0" y="3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7" name="Freeform 353">
              <a:extLst>
                <a:ext uri="{FF2B5EF4-FFF2-40B4-BE49-F238E27FC236}">
                  <a16:creationId xmlns:a16="http://schemas.microsoft.com/office/drawing/2014/main" id="{660C3F82-F532-4BCE-9E1F-35802C720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39"/>
              <a:ext cx="22" cy="26"/>
            </a:xfrm>
            <a:custGeom>
              <a:avLst/>
              <a:gdLst>
                <a:gd name="T0" fmla="*/ 0 w 14"/>
                <a:gd name="T1" fmla="*/ 0 h 17"/>
                <a:gd name="T2" fmla="*/ 55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7" y="4"/>
                    <a:pt x="11" y="11"/>
                    <a:pt x="14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Freeform 354">
              <a:extLst>
                <a:ext uri="{FF2B5EF4-FFF2-40B4-BE49-F238E27FC236}">
                  <a16:creationId xmlns:a16="http://schemas.microsoft.com/office/drawing/2014/main" id="{494E147C-170A-44E3-ABA5-899EFF83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458"/>
              <a:ext cx="31" cy="71"/>
            </a:xfrm>
            <a:custGeom>
              <a:avLst/>
              <a:gdLst>
                <a:gd name="T0" fmla="*/ 67 w 20"/>
                <a:gd name="T1" fmla="*/ 0 h 46"/>
                <a:gd name="T2" fmla="*/ 0 w 20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6">
                  <a:moveTo>
                    <a:pt x="18" y="0"/>
                  </a:moveTo>
                  <a:cubicBezTo>
                    <a:pt x="20" y="17"/>
                    <a:pt x="12" y="34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Freeform 355">
              <a:extLst>
                <a:ext uri="{FF2B5EF4-FFF2-40B4-BE49-F238E27FC236}">
                  <a16:creationId xmlns:a16="http://schemas.microsoft.com/office/drawing/2014/main" id="{1D2B8642-AD0B-48CD-9192-08227852A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510"/>
              <a:ext cx="18" cy="15"/>
            </a:xfrm>
            <a:custGeom>
              <a:avLst/>
              <a:gdLst>
                <a:gd name="T0" fmla="*/ 0 w 12"/>
                <a:gd name="T1" fmla="*/ 0 h 10"/>
                <a:gd name="T2" fmla="*/ 41 w 12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Freeform 356">
              <a:extLst>
                <a:ext uri="{FF2B5EF4-FFF2-40B4-BE49-F238E27FC236}">
                  <a16:creationId xmlns:a16="http://schemas.microsoft.com/office/drawing/2014/main" id="{A36987FD-BF0D-4A0C-90FF-E0FAFDBE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476"/>
              <a:ext cx="58" cy="34"/>
            </a:xfrm>
            <a:custGeom>
              <a:avLst/>
              <a:gdLst>
                <a:gd name="T0" fmla="*/ 136 w 38"/>
                <a:gd name="T1" fmla="*/ 66 h 22"/>
                <a:gd name="T2" fmla="*/ 0 w 3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2">
                  <a:moveTo>
                    <a:pt x="38" y="18"/>
                  </a:moveTo>
                  <a:cubicBezTo>
                    <a:pt x="25" y="22"/>
                    <a:pt x="8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Freeform 357">
              <a:extLst>
                <a:ext uri="{FF2B5EF4-FFF2-40B4-BE49-F238E27FC236}">
                  <a16:creationId xmlns:a16="http://schemas.microsoft.com/office/drawing/2014/main" id="{6D67DB8B-82E4-43D2-8435-893534A75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507"/>
              <a:ext cx="19" cy="31"/>
            </a:xfrm>
            <a:custGeom>
              <a:avLst/>
              <a:gdLst>
                <a:gd name="T0" fmla="*/ 48 w 12"/>
                <a:gd name="T1" fmla="*/ 0 h 20"/>
                <a:gd name="T2" fmla="*/ 0 w 12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0">
                  <a:moveTo>
                    <a:pt x="12" y="0"/>
                  </a:moveTo>
                  <a:cubicBezTo>
                    <a:pt x="8" y="7"/>
                    <a:pt x="4" y="14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Freeform 358">
              <a:extLst>
                <a:ext uri="{FF2B5EF4-FFF2-40B4-BE49-F238E27FC236}">
                  <a16:creationId xmlns:a16="http://schemas.microsoft.com/office/drawing/2014/main" id="{E383328B-1395-4A43-BFA3-7FEB9E81C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478"/>
              <a:ext cx="43" cy="52"/>
            </a:xfrm>
            <a:custGeom>
              <a:avLst/>
              <a:gdLst>
                <a:gd name="T0" fmla="*/ 0 w 28"/>
                <a:gd name="T1" fmla="*/ 0 h 34"/>
                <a:gd name="T2" fmla="*/ 101 w 28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cubicBezTo>
                    <a:pt x="2" y="18"/>
                    <a:pt x="13" y="26"/>
                    <a:pt x="28" y="3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Freeform 359">
              <a:extLst>
                <a:ext uri="{FF2B5EF4-FFF2-40B4-BE49-F238E27FC236}">
                  <a16:creationId xmlns:a16="http://schemas.microsoft.com/office/drawing/2014/main" id="{03C01F04-7CF0-4BAD-8039-0EA1C145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2522"/>
              <a:ext cx="18" cy="25"/>
            </a:xfrm>
            <a:custGeom>
              <a:avLst/>
              <a:gdLst>
                <a:gd name="T0" fmla="*/ 41 w 12"/>
                <a:gd name="T1" fmla="*/ 0 h 16"/>
                <a:gd name="T2" fmla="*/ 0 w 12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6">
                  <a:moveTo>
                    <a:pt x="12" y="0"/>
                  </a:moveTo>
                  <a:cubicBezTo>
                    <a:pt x="9" y="6"/>
                    <a:pt x="5" y="11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Freeform 360">
              <a:extLst>
                <a:ext uri="{FF2B5EF4-FFF2-40B4-BE49-F238E27FC236}">
                  <a16:creationId xmlns:a16="http://schemas.microsoft.com/office/drawing/2014/main" id="{D98B6CA8-117E-4DEB-A117-049ED0D81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3"/>
              <a:ext cx="22" cy="44"/>
            </a:xfrm>
            <a:custGeom>
              <a:avLst/>
              <a:gdLst>
                <a:gd name="T0" fmla="*/ 8 w 14"/>
                <a:gd name="T1" fmla="*/ 0 h 29"/>
                <a:gd name="T2" fmla="*/ 55 w 14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9">
                  <a:moveTo>
                    <a:pt x="2" y="0"/>
                  </a:moveTo>
                  <a:cubicBezTo>
                    <a:pt x="0" y="12"/>
                    <a:pt x="4" y="23"/>
                    <a:pt x="14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Freeform 361">
              <a:extLst>
                <a:ext uri="{FF2B5EF4-FFF2-40B4-BE49-F238E27FC236}">
                  <a16:creationId xmlns:a16="http://schemas.microsoft.com/office/drawing/2014/main" id="{2C733DC8-073A-44C5-84FF-760D3CEE3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36"/>
              <a:ext cx="35" cy="19"/>
            </a:xfrm>
            <a:custGeom>
              <a:avLst/>
              <a:gdLst>
                <a:gd name="T0" fmla="*/ 81 w 23"/>
                <a:gd name="T1" fmla="*/ 5 h 12"/>
                <a:gd name="T2" fmla="*/ 0 w 2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23" y="1"/>
                  </a:moveTo>
                  <a:cubicBezTo>
                    <a:pt x="13" y="0"/>
                    <a:pt x="5" y="5"/>
                    <a:pt x="0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Freeform 362">
              <a:extLst>
                <a:ext uri="{FF2B5EF4-FFF2-40B4-BE49-F238E27FC236}">
                  <a16:creationId xmlns:a16="http://schemas.microsoft.com/office/drawing/2014/main" id="{9836F335-4ACA-4DDB-A8C3-AB0519F89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781"/>
              <a:ext cx="36" cy="71"/>
            </a:xfrm>
            <a:custGeom>
              <a:avLst/>
              <a:gdLst>
                <a:gd name="T0" fmla="*/ 77 w 23"/>
                <a:gd name="T1" fmla="*/ 0 h 46"/>
                <a:gd name="T2" fmla="*/ 0 w 23"/>
                <a:gd name="T3" fmla="*/ 17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0" y="0"/>
                  </a:moveTo>
                  <a:cubicBezTo>
                    <a:pt x="23" y="19"/>
                    <a:pt x="15" y="36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363">
              <a:extLst>
                <a:ext uri="{FF2B5EF4-FFF2-40B4-BE49-F238E27FC236}">
                  <a16:creationId xmlns:a16="http://schemas.microsoft.com/office/drawing/2014/main" id="{26BC6BB7-FAE5-420F-8B73-6ECC4377B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32"/>
              <a:ext cx="23" cy="11"/>
            </a:xfrm>
            <a:custGeom>
              <a:avLst/>
              <a:gdLst>
                <a:gd name="T0" fmla="*/ 0 w 15"/>
                <a:gd name="T1" fmla="*/ 0 h 7"/>
                <a:gd name="T2" fmla="*/ 54 w 15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cubicBezTo>
                    <a:pt x="5" y="2"/>
                    <a:pt x="10" y="4"/>
                    <a:pt x="15" y="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364">
              <a:extLst>
                <a:ext uri="{FF2B5EF4-FFF2-40B4-BE49-F238E27FC236}">
                  <a16:creationId xmlns:a16="http://schemas.microsoft.com/office/drawing/2014/main" id="{F42C5E71-C9AD-4A05-8076-106FA84C3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2667"/>
              <a:ext cx="10" cy="31"/>
            </a:xfrm>
            <a:custGeom>
              <a:avLst/>
              <a:gdLst>
                <a:gd name="T0" fmla="*/ 28 w 6"/>
                <a:gd name="T1" fmla="*/ 0 h 20"/>
                <a:gd name="T2" fmla="*/ 5 w 6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1" y="6"/>
                    <a:pt x="0" y="12"/>
                    <a:pt x="1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365">
              <a:extLst>
                <a:ext uri="{FF2B5EF4-FFF2-40B4-BE49-F238E27FC236}">
                  <a16:creationId xmlns:a16="http://schemas.microsoft.com/office/drawing/2014/main" id="{A19672D9-6F01-46FA-8960-84C22D8D3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69"/>
              <a:ext cx="19" cy="14"/>
            </a:xfrm>
            <a:custGeom>
              <a:avLst/>
              <a:gdLst>
                <a:gd name="T0" fmla="*/ 48 w 12"/>
                <a:gd name="T1" fmla="*/ 34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10" y="4"/>
                    <a:pt x="6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366">
              <a:extLst>
                <a:ext uri="{FF2B5EF4-FFF2-40B4-BE49-F238E27FC236}">
                  <a16:creationId xmlns:a16="http://schemas.microsoft.com/office/drawing/2014/main" id="{B6D17830-6741-4BAA-B85B-6F2606739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7"/>
              <a:ext cx="45" cy="45"/>
            </a:xfrm>
            <a:custGeom>
              <a:avLst/>
              <a:gdLst>
                <a:gd name="T0" fmla="*/ 109 w 29"/>
                <a:gd name="T1" fmla="*/ 0 h 29"/>
                <a:gd name="T2" fmla="*/ 0 w 29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9">
                  <a:moveTo>
                    <a:pt x="29" y="0"/>
                  </a:moveTo>
                  <a:cubicBezTo>
                    <a:pt x="25" y="15"/>
                    <a:pt x="13" y="22"/>
                    <a:pt x="0" y="2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Freeform 367">
              <a:extLst>
                <a:ext uri="{FF2B5EF4-FFF2-40B4-BE49-F238E27FC236}">
                  <a16:creationId xmlns:a16="http://schemas.microsoft.com/office/drawing/2014/main" id="{2AE59D87-99C6-40A9-AD8D-0E7171D1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758"/>
              <a:ext cx="18" cy="26"/>
            </a:xfrm>
            <a:custGeom>
              <a:avLst/>
              <a:gdLst>
                <a:gd name="T0" fmla="*/ 0 w 12"/>
                <a:gd name="T1" fmla="*/ 0 h 17"/>
                <a:gd name="T2" fmla="*/ 41 w 1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5" y="5"/>
                    <a:pt x="9" y="11"/>
                    <a:pt x="12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2" name="Freeform 368">
              <a:extLst>
                <a:ext uri="{FF2B5EF4-FFF2-40B4-BE49-F238E27FC236}">
                  <a16:creationId xmlns:a16="http://schemas.microsoft.com/office/drawing/2014/main" id="{33FFD0A3-127A-4FEC-A7A1-A1824F080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900"/>
              <a:ext cx="68" cy="41"/>
            </a:xfrm>
            <a:custGeom>
              <a:avLst/>
              <a:gdLst>
                <a:gd name="T0" fmla="*/ 162 w 44"/>
                <a:gd name="T1" fmla="*/ 94 h 27"/>
                <a:gd name="T2" fmla="*/ 0 w 44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7">
                  <a:moveTo>
                    <a:pt x="44" y="27"/>
                  </a:moveTo>
                  <a:cubicBezTo>
                    <a:pt x="29" y="24"/>
                    <a:pt x="3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369">
              <a:extLst>
                <a:ext uri="{FF2B5EF4-FFF2-40B4-BE49-F238E27FC236}">
                  <a16:creationId xmlns:a16="http://schemas.microsoft.com/office/drawing/2014/main" id="{566AE81F-8E9C-4D39-850A-520B0A50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934"/>
              <a:ext cx="17" cy="26"/>
            </a:xfrm>
            <a:custGeom>
              <a:avLst/>
              <a:gdLst>
                <a:gd name="T0" fmla="*/ 40 w 11"/>
                <a:gd name="T1" fmla="*/ 0 h 17"/>
                <a:gd name="T2" fmla="*/ 0 w 11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11" y="0"/>
                  </a:moveTo>
                  <a:cubicBezTo>
                    <a:pt x="7" y="6"/>
                    <a:pt x="3" y="11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Freeform 370">
              <a:extLst>
                <a:ext uri="{FF2B5EF4-FFF2-40B4-BE49-F238E27FC236}">
                  <a16:creationId xmlns:a16="http://schemas.microsoft.com/office/drawing/2014/main" id="{87BCE189-7AC2-4D6E-B63C-B46222E4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21"/>
              <a:ext cx="32" cy="57"/>
            </a:xfrm>
            <a:custGeom>
              <a:avLst/>
              <a:gdLst>
                <a:gd name="T0" fmla="*/ 14 w 21"/>
                <a:gd name="T1" fmla="*/ 0 h 37"/>
                <a:gd name="T2" fmla="*/ 75 w 21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4" y="0"/>
                  </a:moveTo>
                  <a:cubicBezTo>
                    <a:pt x="0" y="14"/>
                    <a:pt x="11" y="29"/>
                    <a:pt x="21" y="3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5" name="Freeform 371">
              <a:extLst>
                <a:ext uri="{FF2B5EF4-FFF2-40B4-BE49-F238E27FC236}">
                  <a16:creationId xmlns:a16="http://schemas.microsoft.com/office/drawing/2014/main" id="{D9A6CA15-72D7-4CD7-898F-0BCB1D53D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55"/>
              <a:ext cx="32" cy="22"/>
            </a:xfrm>
            <a:custGeom>
              <a:avLst/>
              <a:gdLst>
                <a:gd name="T0" fmla="*/ 75 w 21"/>
                <a:gd name="T1" fmla="*/ 0 h 14"/>
                <a:gd name="T2" fmla="*/ 0 w 21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16" y="7"/>
                    <a:pt x="9" y="12"/>
                    <a:pt x="0" y="1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372">
              <a:extLst>
                <a:ext uri="{FF2B5EF4-FFF2-40B4-BE49-F238E27FC236}">
                  <a16:creationId xmlns:a16="http://schemas.microsoft.com/office/drawing/2014/main" id="{0A0AC19C-AE4E-4DCF-8AFE-4963E93F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3038"/>
              <a:ext cx="75" cy="51"/>
            </a:xfrm>
            <a:custGeom>
              <a:avLst/>
              <a:gdLst>
                <a:gd name="T0" fmla="*/ 176 w 49"/>
                <a:gd name="T1" fmla="*/ 117 h 33"/>
                <a:gd name="T2" fmla="*/ 0 w 4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33">
                  <a:moveTo>
                    <a:pt x="49" y="32"/>
                  </a:moveTo>
                  <a:cubicBezTo>
                    <a:pt x="28" y="33"/>
                    <a:pt x="8" y="2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373">
              <a:extLst>
                <a:ext uri="{FF2B5EF4-FFF2-40B4-BE49-F238E27FC236}">
                  <a16:creationId xmlns:a16="http://schemas.microsoft.com/office/drawing/2014/main" id="{88D77DB9-45AB-47AB-A787-A43D1EB8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83"/>
              <a:ext cx="9" cy="26"/>
            </a:xfrm>
            <a:custGeom>
              <a:avLst/>
              <a:gdLst>
                <a:gd name="T0" fmla="*/ 21 w 6"/>
                <a:gd name="T1" fmla="*/ 0 h 17"/>
                <a:gd name="T2" fmla="*/ 5 w 6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6" y="0"/>
                  </a:moveTo>
                  <a:cubicBezTo>
                    <a:pt x="1" y="5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374">
              <a:extLst>
                <a:ext uri="{FF2B5EF4-FFF2-40B4-BE49-F238E27FC236}">
                  <a16:creationId xmlns:a16="http://schemas.microsoft.com/office/drawing/2014/main" id="{54E5AEC7-B178-4CA9-9700-D230D69F1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1" y="3015"/>
              <a:ext cx="50" cy="34"/>
            </a:xfrm>
            <a:custGeom>
              <a:avLst/>
              <a:gdLst>
                <a:gd name="T0" fmla="*/ 115 w 33"/>
                <a:gd name="T1" fmla="*/ 0 h 22"/>
                <a:gd name="T2" fmla="*/ 0 w 33"/>
                <a:gd name="T3" fmla="*/ 7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2">
                  <a:moveTo>
                    <a:pt x="33" y="0"/>
                  </a:moveTo>
                  <a:cubicBezTo>
                    <a:pt x="29" y="13"/>
                    <a:pt x="14" y="22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375">
              <a:extLst>
                <a:ext uri="{FF2B5EF4-FFF2-40B4-BE49-F238E27FC236}">
                  <a16:creationId xmlns:a16="http://schemas.microsoft.com/office/drawing/2014/main" id="{F4254B82-46D5-48DC-B8BF-ABD163B6A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043"/>
              <a:ext cx="14" cy="26"/>
            </a:xfrm>
            <a:custGeom>
              <a:avLst/>
              <a:gdLst>
                <a:gd name="T0" fmla="*/ 0 w 9"/>
                <a:gd name="T1" fmla="*/ 0 h 17"/>
                <a:gd name="T2" fmla="*/ 34 w 9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4" y="6"/>
                    <a:pt x="6" y="11"/>
                    <a:pt x="9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376">
              <a:extLst>
                <a:ext uri="{FF2B5EF4-FFF2-40B4-BE49-F238E27FC236}">
                  <a16:creationId xmlns:a16="http://schemas.microsoft.com/office/drawing/2014/main" id="{E87763BC-58C4-45FB-A777-E3E7C021F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180"/>
              <a:ext cx="65" cy="34"/>
            </a:xfrm>
            <a:custGeom>
              <a:avLst/>
              <a:gdLst>
                <a:gd name="T0" fmla="*/ 156 w 42"/>
                <a:gd name="T1" fmla="*/ 82 h 22"/>
                <a:gd name="T2" fmla="*/ 0 w 4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42" y="22"/>
                  </a:moveTo>
                  <a:cubicBezTo>
                    <a:pt x="27" y="19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377">
              <a:extLst>
                <a:ext uri="{FF2B5EF4-FFF2-40B4-BE49-F238E27FC236}">
                  <a16:creationId xmlns:a16="http://schemas.microsoft.com/office/drawing/2014/main" id="{84F71974-7B93-4C24-BC71-DDABFD44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3206"/>
              <a:ext cx="8" cy="31"/>
            </a:xfrm>
            <a:custGeom>
              <a:avLst/>
              <a:gdLst>
                <a:gd name="T0" fmla="*/ 21 w 5"/>
                <a:gd name="T1" fmla="*/ 0 h 20"/>
                <a:gd name="T2" fmla="*/ 0 w 5"/>
                <a:gd name="T3" fmla="*/ 7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6"/>
                    <a:pt x="1" y="13"/>
                    <a:pt x="0" y="2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Freeform 378">
              <a:extLst>
                <a:ext uri="{FF2B5EF4-FFF2-40B4-BE49-F238E27FC236}">
                  <a16:creationId xmlns:a16="http://schemas.microsoft.com/office/drawing/2014/main" id="{679C9EE0-14B1-4C8D-B834-0C2FD140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3289"/>
              <a:ext cx="23" cy="39"/>
            </a:xfrm>
            <a:custGeom>
              <a:avLst/>
              <a:gdLst>
                <a:gd name="T0" fmla="*/ 48 w 15"/>
                <a:gd name="T1" fmla="*/ 0 h 25"/>
                <a:gd name="T2" fmla="*/ 0 w 15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5">
                  <a:moveTo>
                    <a:pt x="13" y="0"/>
                  </a:moveTo>
                  <a:cubicBezTo>
                    <a:pt x="15" y="11"/>
                    <a:pt x="8" y="20"/>
                    <a:pt x="0" y="2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3" name="Freeform 379">
              <a:extLst>
                <a:ext uri="{FF2B5EF4-FFF2-40B4-BE49-F238E27FC236}">
                  <a16:creationId xmlns:a16="http://schemas.microsoft.com/office/drawing/2014/main" id="{1BF8A253-E5D5-459B-A8A1-A16A4FE2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3315"/>
              <a:ext cx="14" cy="13"/>
            </a:xfrm>
            <a:custGeom>
              <a:avLst/>
              <a:gdLst>
                <a:gd name="T0" fmla="*/ 0 w 9"/>
                <a:gd name="T1" fmla="*/ 0 h 8"/>
                <a:gd name="T2" fmla="*/ 34 w 9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5" y="1"/>
                    <a:pt x="8" y="4"/>
                    <a:pt x="9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4" name="Freeform 380">
              <a:extLst>
                <a:ext uri="{FF2B5EF4-FFF2-40B4-BE49-F238E27FC236}">
                  <a16:creationId xmlns:a16="http://schemas.microsoft.com/office/drawing/2014/main" id="{25D90BA8-0B92-46CE-832D-809F736AE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912"/>
              <a:ext cx="35" cy="59"/>
            </a:xfrm>
            <a:custGeom>
              <a:avLst/>
              <a:gdLst>
                <a:gd name="T0" fmla="*/ 81 w 23"/>
                <a:gd name="T1" fmla="*/ 0 h 38"/>
                <a:gd name="T2" fmla="*/ 0 w 23"/>
                <a:gd name="T3" fmla="*/ 14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23" y="18"/>
                    <a:pt x="14" y="28"/>
                    <a:pt x="0" y="3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5" name="Freeform 381">
              <a:extLst>
                <a:ext uri="{FF2B5EF4-FFF2-40B4-BE49-F238E27FC236}">
                  <a16:creationId xmlns:a16="http://schemas.microsoft.com/office/drawing/2014/main" id="{923268C7-746A-42FD-8236-A38539EEB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957"/>
              <a:ext cx="8" cy="24"/>
            </a:xfrm>
            <a:custGeom>
              <a:avLst/>
              <a:gdLst>
                <a:gd name="T0" fmla="*/ 0 w 5"/>
                <a:gd name="T1" fmla="*/ 0 h 16"/>
                <a:gd name="T2" fmla="*/ 21 w 5"/>
                <a:gd name="T3" fmla="*/ 5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5"/>
                    <a:pt x="3" y="10"/>
                    <a:pt x="5" y="1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6" name="Freeform 382">
              <a:extLst>
                <a:ext uri="{FF2B5EF4-FFF2-40B4-BE49-F238E27FC236}">
                  <a16:creationId xmlns:a16="http://schemas.microsoft.com/office/drawing/2014/main" id="{84369504-8C5D-4B26-B2C6-A17E5AF1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072"/>
              <a:ext cx="31" cy="42"/>
            </a:xfrm>
            <a:custGeom>
              <a:avLst/>
              <a:gdLst>
                <a:gd name="T0" fmla="*/ 74 w 20"/>
                <a:gd name="T1" fmla="*/ 101 h 27"/>
                <a:gd name="T2" fmla="*/ 0 w 2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7">
                  <a:moveTo>
                    <a:pt x="20" y="27"/>
                  </a:moveTo>
                  <a:cubicBezTo>
                    <a:pt x="11" y="21"/>
                    <a:pt x="1" y="1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7" name="Freeform 383">
              <a:extLst>
                <a:ext uri="{FF2B5EF4-FFF2-40B4-BE49-F238E27FC236}">
                  <a16:creationId xmlns:a16="http://schemas.microsoft.com/office/drawing/2014/main" id="{31443EA6-A262-4374-ACD4-579BCE98A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098"/>
              <a:ext cx="15" cy="27"/>
            </a:xfrm>
            <a:custGeom>
              <a:avLst/>
              <a:gdLst>
                <a:gd name="T0" fmla="*/ 35 w 10"/>
                <a:gd name="T1" fmla="*/ 0 h 17"/>
                <a:gd name="T2" fmla="*/ 0 w 10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7" y="6"/>
                    <a:pt x="4" y="12"/>
                    <a:pt x="0" y="1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8" name="Freeform 384">
              <a:extLst>
                <a:ext uri="{FF2B5EF4-FFF2-40B4-BE49-F238E27FC236}">
                  <a16:creationId xmlns:a16="http://schemas.microsoft.com/office/drawing/2014/main" id="{117F0E9E-17A6-497B-B500-35F2747D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3211"/>
              <a:ext cx="26" cy="41"/>
            </a:xfrm>
            <a:custGeom>
              <a:avLst/>
              <a:gdLst>
                <a:gd name="T0" fmla="*/ 61 w 17"/>
                <a:gd name="T1" fmla="*/ 0 h 27"/>
                <a:gd name="T2" fmla="*/ 0 w 1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7" y="13"/>
                    <a:pt x="13" y="23"/>
                    <a:pt x="0" y="27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9" name="Freeform 385">
              <a:extLst>
                <a:ext uri="{FF2B5EF4-FFF2-40B4-BE49-F238E27FC236}">
                  <a16:creationId xmlns:a16="http://schemas.microsoft.com/office/drawing/2014/main" id="{45FBA7AE-9A62-4CCA-B175-0E9F6A39F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237"/>
              <a:ext cx="17" cy="29"/>
            </a:xfrm>
            <a:custGeom>
              <a:avLst/>
              <a:gdLst>
                <a:gd name="T0" fmla="*/ 0 w 11"/>
                <a:gd name="T1" fmla="*/ 0 h 19"/>
                <a:gd name="T2" fmla="*/ 40 w 11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cubicBezTo>
                    <a:pt x="4" y="6"/>
                    <a:pt x="8" y="12"/>
                    <a:pt x="11" y="1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0" name="Freeform 386">
              <a:extLst>
                <a:ext uri="{FF2B5EF4-FFF2-40B4-BE49-F238E27FC236}">
                  <a16:creationId xmlns:a16="http://schemas.microsoft.com/office/drawing/2014/main" id="{A0F3896A-BD07-489A-877C-D40144A6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211"/>
              <a:ext cx="19" cy="74"/>
            </a:xfrm>
            <a:custGeom>
              <a:avLst/>
              <a:gdLst>
                <a:gd name="T0" fmla="*/ 0 w 12"/>
                <a:gd name="T1" fmla="*/ 0 h 48"/>
                <a:gd name="T2" fmla="*/ 48 w 12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8">
                  <a:moveTo>
                    <a:pt x="0" y="0"/>
                  </a:moveTo>
                  <a:cubicBezTo>
                    <a:pt x="0" y="16"/>
                    <a:pt x="1" y="34"/>
                    <a:pt x="12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1" name="Freeform 387">
              <a:extLst>
                <a:ext uri="{FF2B5EF4-FFF2-40B4-BE49-F238E27FC236}">
                  <a16:creationId xmlns:a16="http://schemas.microsoft.com/office/drawing/2014/main" id="{F3963DE0-5C85-4557-9F31-6A60BD0E8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55"/>
              <a:ext cx="26" cy="13"/>
            </a:xfrm>
            <a:custGeom>
              <a:avLst/>
              <a:gdLst>
                <a:gd name="T0" fmla="*/ 61 w 17"/>
                <a:gd name="T1" fmla="*/ 0 h 8"/>
                <a:gd name="T2" fmla="*/ 0 w 17"/>
                <a:gd name="T3" fmla="*/ 3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cubicBezTo>
                    <a:pt x="11" y="1"/>
                    <a:pt x="5" y="4"/>
                    <a:pt x="0" y="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2" name="Freeform 388">
              <a:extLst>
                <a:ext uri="{FF2B5EF4-FFF2-40B4-BE49-F238E27FC236}">
                  <a16:creationId xmlns:a16="http://schemas.microsoft.com/office/drawing/2014/main" id="{8D362DAB-624C-4241-A085-01DFA5DBC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3352"/>
              <a:ext cx="63" cy="48"/>
            </a:xfrm>
            <a:custGeom>
              <a:avLst/>
              <a:gdLst>
                <a:gd name="T0" fmla="*/ 149 w 41"/>
                <a:gd name="T1" fmla="*/ 74 h 31"/>
                <a:gd name="T2" fmla="*/ 0 w 4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1">
                  <a:moveTo>
                    <a:pt x="41" y="20"/>
                  </a:moveTo>
                  <a:cubicBezTo>
                    <a:pt x="29" y="31"/>
                    <a:pt x="4" y="1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3" name="Freeform 389">
              <a:extLst>
                <a:ext uri="{FF2B5EF4-FFF2-40B4-BE49-F238E27FC236}">
                  <a16:creationId xmlns:a16="http://schemas.microsoft.com/office/drawing/2014/main" id="{A1C5997F-B169-416E-9BDF-89F57D030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3380"/>
              <a:ext cx="15" cy="14"/>
            </a:xfrm>
            <a:custGeom>
              <a:avLst/>
              <a:gdLst>
                <a:gd name="T0" fmla="*/ 35 w 10"/>
                <a:gd name="T1" fmla="*/ 0 h 9"/>
                <a:gd name="T2" fmla="*/ 0 w 10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6" y="3"/>
                    <a:pt x="3" y="5"/>
                    <a:pt x="0" y="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4" name="Freeform 390">
              <a:extLst>
                <a:ext uri="{FF2B5EF4-FFF2-40B4-BE49-F238E27FC236}">
                  <a16:creationId xmlns:a16="http://schemas.microsoft.com/office/drawing/2014/main" id="{A2128D17-0166-4081-8206-C3A13F502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2214"/>
              <a:ext cx="23" cy="50"/>
            </a:xfrm>
            <a:custGeom>
              <a:avLst/>
              <a:gdLst>
                <a:gd name="T0" fmla="*/ 48 w 15"/>
                <a:gd name="T1" fmla="*/ 0 h 32"/>
                <a:gd name="T2" fmla="*/ 0 w 15"/>
                <a:gd name="T3" fmla="*/ 12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13" y="0"/>
                  </a:moveTo>
                  <a:cubicBezTo>
                    <a:pt x="15" y="12"/>
                    <a:pt x="10" y="25"/>
                    <a:pt x="0" y="3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5" name="Freeform 391">
              <a:extLst>
                <a:ext uri="{FF2B5EF4-FFF2-40B4-BE49-F238E27FC236}">
                  <a16:creationId xmlns:a16="http://schemas.microsoft.com/office/drawing/2014/main" id="{FE41B0FC-B339-4543-A8A8-ECE271C4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251"/>
              <a:ext cx="15" cy="10"/>
            </a:xfrm>
            <a:custGeom>
              <a:avLst/>
              <a:gdLst>
                <a:gd name="T0" fmla="*/ 0 w 10"/>
                <a:gd name="T1" fmla="*/ 0 h 6"/>
                <a:gd name="T2" fmla="*/ 35 w 10"/>
                <a:gd name="T3" fmla="*/ 2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4" y="1"/>
                    <a:pt x="8" y="3"/>
                    <a:pt x="10" y="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6" name="Freeform 392">
              <a:extLst>
                <a:ext uri="{FF2B5EF4-FFF2-40B4-BE49-F238E27FC236}">
                  <a16:creationId xmlns:a16="http://schemas.microsoft.com/office/drawing/2014/main" id="{0589912E-E8BB-4E87-9E65-F1D0668F0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90"/>
              <a:ext cx="17" cy="43"/>
            </a:xfrm>
            <a:custGeom>
              <a:avLst/>
              <a:gdLst>
                <a:gd name="T0" fmla="*/ 40 w 11"/>
                <a:gd name="T1" fmla="*/ 0 h 28"/>
                <a:gd name="T2" fmla="*/ 0 w 11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9"/>
                    <a:pt x="2" y="18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7" name="Freeform 393">
              <a:extLst>
                <a:ext uri="{FF2B5EF4-FFF2-40B4-BE49-F238E27FC236}">
                  <a16:creationId xmlns:a16="http://schemas.microsoft.com/office/drawing/2014/main" id="{951DEEE5-F709-47C3-8545-3A05284BA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604"/>
              <a:ext cx="15" cy="12"/>
            </a:xfrm>
            <a:custGeom>
              <a:avLst/>
              <a:gdLst>
                <a:gd name="T0" fmla="*/ 35 w 10"/>
                <a:gd name="T1" fmla="*/ 27 h 8"/>
                <a:gd name="T2" fmla="*/ 0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8" y="4"/>
                    <a:pt x="5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8" name="Freeform 394">
              <a:extLst>
                <a:ext uri="{FF2B5EF4-FFF2-40B4-BE49-F238E27FC236}">
                  <a16:creationId xmlns:a16="http://schemas.microsoft.com/office/drawing/2014/main" id="{BD12F544-BB24-43B1-97C4-279700717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670"/>
              <a:ext cx="22" cy="51"/>
            </a:xfrm>
            <a:custGeom>
              <a:avLst/>
              <a:gdLst>
                <a:gd name="T0" fmla="*/ 55 w 14"/>
                <a:gd name="T1" fmla="*/ 0 h 33"/>
                <a:gd name="T2" fmla="*/ 5 w 14"/>
                <a:gd name="T3" fmla="*/ 12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7" y="10"/>
                    <a:pt x="0" y="21"/>
                    <a:pt x="1" y="33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89" name="Freeform 395">
              <a:extLst>
                <a:ext uri="{FF2B5EF4-FFF2-40B4-BE49-F238E27FC236}">
                  <a16:creationId xmlns:a16="http://schemas.microsoft.com/office/drawing/2014/main" id="{C42B454A-D337-4133-97D3-DB38B5294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84"/>
              <a:ext cx="28" cy="19"/>
            </a:xfrm>
            <a:custGeom>
              <a:avLst/>
              <a:gdLst>
                <a:gd name="T0" fmla="*/ 68 w 18"/>
                <a:gd name="T1" fmla="*/ 48 h 12"/>
                <a:gd name="T2" fmla="*/ 0 w 18"/>
                <a:gd name="T3" fmla="*/ 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cubicBezTo>
                    <a:pt x="15" y="3"/>
                    <a:pt x="9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0" name="Freeform 396">
              <a:extLst>
                <a:ext uri="{FF2B5EF4-FFF2-40B4-BE49-F238E27FC236}">
                  <a16:creationId xmlns:a16="http://schemas.microsoft.com/office/drawing/2014/main" id="{DB5BE261-B374-4BB4-A597-0AB67AFF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1517"/>
              <a:ext cx="43" cy="74"/>
            </a:xfrm>
            <a:custGeom>
              <a:avLst/>
              <a:gdLst>
                <a:gd name="T0" fmla="*/ 101 w 28"/>
                <a:gd name="T1" fmla="*/ 0 h 48"/>
                <a:gd name="T2" fmla="*/ 0 w 28"/>
                <a:gd name="T3" fmla="*/ 1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8">
                  <a:moveTo>
                    <a:pt x="28" y="0"/>
                  </a:moveTo>
                  <a:cubicBezTo>
                    <a:pt x="26" y="21"/>
                    <a:pt x="20" y="40"/>
                    <a:pt x="0" y="4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1" name="Freeform 397">
              <a:extLst>
                <a:ext uri="{FF2B5EF4-FFF2-40B4-BE49-F238E27FC236}">
                  <a16:creationId xmlns:a16="http://schemas.microsoft.com/office/drawing/2014/main" id="{BF8705CD-06E8-40C8-9C67-CF2F7249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1565"/>
              <a:ext cx="27" cy="18"/>
            </a:xfrm>
            <a:custGeom>
              <a:avLst/>
              <a:gdLst>
                <a:gd name="T0" fmla="*/ 0 w 18"/>
                <a:gd name="T1" fmla="*/ 0 h 12"/>
                <a:gd name="T2" fmla="*/ 62 w 18"/>
                <a:gd name="T3" fmla="*/ 4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9" y="0"/>
                    <a:pt x="15" y="4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2" name="Freeform 398">
              <a:extLst>
                <a:ext uri="{FF2B5EF4-FFF2-40B4-BE49-F238E27FC236}">
                  <a16:creationId xmlns:a16="http://schemas.microsoft.com/office/drawing/2014/main" id="{D2A8FDFF-690D-4F3A-A156-1D73EF38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2824"/>
              <a:ext cx="58" cy="62"/>
            </a:xfrm>
            <a:custGeom>
              <a:avLst/>
              <a:gdLst>
                <a:gd name="T0" fmla="*/ 0 w 38"/>
                <a:gd name="T1" fmla="*/ 0 h 40"/>
                <a:gd name="T2" fmla="*/ 136 w 38"/>
                <a:gd name="T3" fmla="*/ 14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0">
                  <a:moveTo>
                    <a:pt x="0" y="0"/>
                  </a:moveTo>
                  <a:cubicBezTo>
                    <a:pt x="2" y="21"/>
                    <a:pt x="19" y="33"/>
                    <a:pt x="38" y="4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3" name="Freeform 399">
              <a:extLst>
                <a:ext uri="{FF2B5EF4-FFF2-40B4-BE49-F238E27FC236}">
                  <a16:creationId xmlns:a16="http://schemas.microsoft.com/office/drawing/2014/main" id="{3A9CB33F-68C3-4EE9-AF2C-EFAC7935D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863"/>
              <a:ext cx="23" cy="55"/>
            </a:xfrm>
            <a:custGeom>
              <a:avLst/>
              <a:gdLst>
                <a:gd name="T0" fmla="*/ 54 w 15"/>
                <a:gd name="T1" fmla="*/ 0 h 36"/>
                <a:gd name="T2" fmla="*/ 0 w 15"/>
                <a:gd name="T3" fmla="*/ 128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cubicBezTo>
                    <a:pt x="7" y="10"/>
                    <a:pt x="2" y="23"/>
                    <a:pt x="0" y="36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4" name="Freeform 400">
              <a:extLst>
                <a:ext uri="{FF2B5EF4-FFF2-40B4-BE49-F238E27FC236}">
                  <a16:creationId xmlns:a16="http://schemas.microsoft.com/office/drawing/2014/main" id="{784AF651-25F2-4BF9-9D9D-20C34784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3098"/>
              <a:ext cx="49" cy="110"/>
            </a:xfrm>
            <a:custGeom>
              <a:avLst/>
              <a:gdLst>
                <a:gd name="T0" fmla="*/ 5 w 32"/>
                <a:gd name="T1" fmla="*/ 0 h 71"/>
                <a:gd name="T2" fmla="*/ 115 w 32"/>
                <a:gd name="T3" fmla="*/ 263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71">
                  <a:moveTo>
                    <a:pt x="1" y="0"/>
                  </a:moveTo>
                  <a:cubicBezTo>
                    <a:pt x="0" y="27"/>
                    <a:pt x="11" y="55"/>
                    <a:pt x="32" y="71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5" name="Freeform 401">
              <a:extLst>
                <a:ext uri="{FF2B5EF4-FFF2-40B4-BE49-F238E27FC236}">
                  <a16:creationId xmlns:a16="http://schemas.microsoft.com/office/drawing/2014/main" id="{FEA46E95-0290-472B-B088-6A4B9E56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3169"/>
              <a:ext cx="40" cy="43"/>
            </a:xfrm>
            <a:custGeom>
              <a:avLst/>
              <a:gdLst>
                <a:gd name="T0" fmla="*/ 95 w 26"/>
                <a:gd name="T1" fmla="*/ 0 h 28"/>
                <a:gd name="T2" fmla="*/ 0 w 26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8">
                  <a:moveTo>
                    <a:pt x="26" y="0"/>
                  </a:moveTo>
                  <a:cubicBezTo>
                    <a:pt x="16" y="8"/>
                    <a:pt x="3" y="15"/>
                    <a:pt x="0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6" name="Freeform 402">
              <a:extLst>
                <a:ext uri="{FF2B5EF4-FFF2-40B4-BE49-F238E27FC236}">
                  <a16:creationId xmlns:a16="http://schemas.microsoft.com/office/drawing/2014/main" id="{425FB163-6070-419B-B126-A957D714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3346"/>
              <a:ext cx="114" cy="56"/>
            </a:xfrm>
            <a:custGeom>
              <a:avLst/>
              <a:gdLst>
                <a:gd name="T0" fmla="*/ 0 w 74"/>
                <a:gd name="T1" fmla="*/ 62 h 36"/>
                <a:gd name="T2" fmla="*/ 271 w 74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36">
                  <a:moveTo>
                    <a:pt x="0" y="17"/>
                  </a:moveTo>
                  <a:cubicBezTo>
                    <a:pt x="16" y="36"/>
                    <a:pt x="61" y="15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7" name="Freeform 403">
              <a:extLst>
                <a:ext uri="{FF2B5EF4-FFF2-40B4-BE49-F238E27FC236}">
                  <a16:creationId xmlns:a16="http://schemas.microsoft.com/office/drawing/2014/main" id="{6359F9CD-A889-42E6-ACAB-D59DCB24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3380"/>
              <a:ext cx="36" cy="43"/>
            </a:xfrm>
            <a:custGeom>
              <a:avLst/>
              <a:gdLst>
                <a:gd name="T0" fmla="*/ 0 w 23"/>
                <a:gd name="T1" fmla="*/ 0 h 28"/>
                <a:gd name="T2" fmla="*/ 88 w 23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cubicBezTo>
                    <a:pt x="8" y="10"/>
                    <a:pt x="18" y="17"/>
                    <a:pt x="23" y="28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8" name="Freeform 404">
              <a:extLst>
                <a:ext uri="{FF2B5EF4-FFF2-40B4-BE49-F238E27FC236}">
                  <a16:creationId xmlns:a16="http://schemas.microsoft.com/office/drawing/2014/main" id="{75D51CC0-F7CC-4C37-991A-8EC9C8AB9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3380"/>
              <a:ext cx="46" cy="76"/>
            </a:xfrm>
            <a:custGeom>
              <a:avLst/>
              <a:gdLst>
                <a:gd name="T0" fmla="*/ 0 w 30"/>
                <a:gd name="T1" fmla="*/ 0 h 49"/>
                <a:gd name="T2" fmla="*/ 109 w 30"/>
                <a:gd name="T3" fmla="*/ 183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9">
                  <a:moveTo>
                    <a:pt x="0" y="0"/>
                  </a:moveTo>
                  <a:cubicBezTo>
                    <a:pt x="3" y="23"/>
                    <a:pt x="13" y="36"/>
                    <a:pt x="30" y="49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99" name="Freeform 405">
              <a:extLst>
                <a:ext uri="{FF2B5EF4-FFF2-40B4-BE49-F238E27FC236}">
                  <a16:creationId xmlns:a16="http://schemas.microsoft.com/office/drawing/2014/main" id="{C13C2484-26A9-4F0F-8FCD-143CF4A3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3414"/>
              <a:ext cx="39" cy="6"/>
            </a:xfrm>
            <a:custGeom>
              <a:avLst/>
              <a:gdLst>
                <a:gd name="T0" fmla="*/ 95 w 25"/>
                <a:gd name="T1" fmla="*/ 5 h 4"/>
                <a:gd name="T2" fmla="*/ 0 w 25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25" y="1"/>
                  </a:moveTo>
                  <a:cubicBezTo>
                    <a:pt x="17" y="0"/>
                    <a:pt x="8" y="1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0" name="Freeform 406">
              <a:extLst>
                <a:ext uri="{FF2B5EF4-FFF2-40B4-BE49-F238E27FC236}">
                  <a16:creationId xmlns:a16="http://schemas.microsoft.com/office/drawing/2014/main" id="{6758E041-C5FB-4291-B094-7E3B96E10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362"/>
              <a:ext cx="99" cy="50"/>
            </a:xfrm>
            <a:custGeom>
              <a:avLst/>
              <a:gdLst>
                <a:gd name="T0" fmla="*/ 0 w 64"/>
                <a:gd name="T1" fmla="*/ 62 h 33"/>
                <a:gd name="T2" fmla="*/ 237 w 6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33">
                  <a:moveTo>
                    <a:pt x="0" y="18"/>
                  </a:moveTo>
                  <a:cubicBezTo>
                    <a:pt x="24" y="33"/>
                    <a:pt x="46" y="11"/>
                    <a:pt x="64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1" name="Freeform 407">
              <a:extLst>
                <a:ext uri="{FF2B5EF4-FFF2-40B4-BE49-F238E27FC236}">
                  <a16:creationId xmlns:a16="http://schemas.microsoft.com/office/drawing/2014/main" id="{BAFE19CA-577C-480A-BCC5-3870F87FE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3389"/>
              <a:ext cx="28" cy="19"/>
            </a:xfrm>
            <a:custGeom>
              <a:avLst/>
              <a:gdLst>
                <a:gd name="T0" fmla="*/ 0 w 18"/>
                <a:gd name="T1" fmla="*/ 0 h 12"/>
                <a:gd name="T2" fmla="*/ 68 w 18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4"/>
                    <a:pt x="12" y="8"/>
                    <a:pt x="18" y="1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2" name="Freeform 408">
              <a:extLst>
                <a:ext uri="{FF2B5EF4-FFF2-40B4-BE49-F238E27FC236}">
                  <a16:creationId xmlns:a16="http://schemas.microsoft.com/office/drawing/2014/main" id="{AC3F4207-F9F3-4361-904F-043708ABA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3225"/>
              <a:ext cx="66" cy="86"/>
            </a:xfrm>
            <a:custGeom>
              <a:avLst/>
              <a:gdLst>
                <a:gd name="T0" fmla="*/ 0 w 43"/>
                <a:gd name="T1" fmla="*/ 203 h 56"/>
                <a:gd name="T2" fmla="*/ 155 w 43"/>
                <a:gd name="T3" fmla="*/ 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56">
                  <a:moveTo>
                    <a:pt x="0" y="56"/>
                  </a:moveTo>
                  <a:cubicBezTo>
                    <a:pt x="21" y="45"/>
                    <a:pt x="39" y="2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3" name="Freeform 409">
              <a:extLst>
                <a:ext uri="{FF2B5EF4-FFF2-40B4-BE49-F238E27FC236}">
                  <a16:creationId xmlns:a16="http://schemas.microsoft.com/office/drawing/2014/main" id="{113BF422-3D39-4192-8B9F-11BB2C1DA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3271"/>
              <a:ext cx="28" cy="23"/>
            </a:xfrm>
            <a:custGeom>
              <a:avLst/>
              <a:gdLst>
                <a:gd name="T0" fmla="*/ 0 w 18"/>
                <a:gd name="T1" fmla="*/ 0 h 15"/>
                <a:gd name="T2" fmla="*/ 68 w 18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cubicBezTo>
                    <a:pt x="6" y="5"/>
                    <a:pt x="12" y="10"/>
                    <a:pt x="18" y="15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4" name="Freeform 410">
              <a:extLst>
                <a:ext uri="{FF2B5EF4-FFF2-40B4-BE49-F238E27FC236}">
                  <a16:creationId xmlns:a16="http://schemas.microsoft.com/office/drawing/2014/main" id="{C88EA93A-9853-4217-94AF-9A4E7C0CE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3409"/>
              <a:ext cx="93" cy="19"/>
            </a:xfrm>
            <a:custGeom>
              <a:avLst/>
              <a:gdLst>
                <a:gd name="T0" fmla="*/ 0 w 61"/>
                <a:gd name="T1" fmla="*/ 48 h 12"/>
                <a:gd name="T2" fmla="*/ 216 w 61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12">
                  <a:moveTo>
                    <a:pt x="0" y="12"/>
                  </a:moveTo>
                  <a:cubicBezTo>
                    <a:pt x="19" y="3"/>
                    <a:pt x="40" y="0"/>
                    <a:pt x="61" y="2"/>
                  </a:cubicBezTo>
                </a:path>
              </a:pathLst>
            </a:custGeom>
            <a:noFill/>
            <a:ln w="12700" cap="rnd">
              <a:solidFill>
                <a:srgbClr val="6D1F4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5" name="Line 411">
              <a:extLst>
                <a:ext uri="{FF2B5EF4-FFF2-40B4-BE49-F238E27FC236}">
                  <a16:creationId xmlns:a16="http://schemas.microsoft.com/office/drawing/2014/main" id="{16E5FFE1-48EC-47CA-9D39-FBD5E3A975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1" y="3386"/>
              <a:ext cx="1" cy="31"/>
            </a:xfrm>
            <a:prstGeom prst="line">
              <a:avLst/>
            </a:prstGeom>
            <a:noFill/>
            <a:ln w="12700" cap="rnd">
              <a:solidFill>
                <a:srgbClr val="6D1F4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6" name="Freeform 412">
              <a:extLst>
                <a:ext uri="{FF2B5EF4-FFF2-40B4-BE49-F238E27FC236}">
                  <a16:creationId xmlns:a16="http://schemas.microsoft.com/office/drawing/2014/main" id="{09BAFAB3-FD4B-4FDF-9E37-1602D8FCA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528"/>
              <a:ext cx="50" cy="32"/>
            </a:xfrm>
            <a:custGeom>
              <a:avLst/>
              <a:gdLst>
                <a:gd name="T0" fmla="*/ 0 w 32"/>
                <a:gd name="T1" fmla="*/ 75 h 21"/>
                <a:gd name="T2" fmla="*/ 122 w 32"/>
                <a:gd name="T3" fmla="*/ 8 h 21"/>
                <a:gd name="T4" fmla="*/ 0 w 32"/>
                <a:gd name="T5" fmla="*/ 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">
                  <a:moveTo>
                    <a:pt x="0" y="21"/>
                  </a:moveTo>
                  <a:cubicBezTo>
                    <a:pt x="12" y="18"/>
                    <a:pt x="30" y="15"/>
                    <a:pt x="32" y="2"/>
                  </a:cubicBezTo>
                  <a:cubicBezTo>
                    <a:pt x="22" y="0"/>
                    <a:pt x="10" y="5"/>
                    <a:pt x="0" y="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7" name="Freeform 413">
              <a:extLst>
                <a:ext uri="{FF2B5EF4-FFF2-40B4-BE49-F238E27FC236}">
                  <a16:creationId xmlns:a16="http://schemas.microsoft.com/office/drawing/2014/main" id="{D2DA7632-A8AF-4B77-BE1D-ECDD27EA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95"/>
              <a:ext cx="65" cy="43"/>
            </a:xfrm>
            <a:custGeom>
              <a:avLst/>
              <a:gdLst>
                <a:gd name="T0" fmla="*/ 12 w 42"/>
                <a:gd name="T1" fmla="*/ 34 h 28"/>
                <a:gd name="T2" fmla="*/ 156 w 42"/>
                <a:gd name="T3" fmla="*/ 14 h 28"/>
                <a:gd name="T4" fmla="*/ 0 w 42"/>
                <a:gd name="T5" fmla="*/ 10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8">
                  <a:moveTo>
                    <a:pt x="3" y="9"/>
                  </a:moveTo>
                  <a:cubicBezTo>
                    <a:pt x="12" y="2"/>
                    <a:pt x="32" y="0"/>
                    <a:pt x="42" y="4"/>
                  </a:cubicBezTo>
                  <a:cubicBezTo>
                    <a:pt x="35" y="19"/>
                    <a:pt x="14" y="22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8" name="Freeform 414">
              <a:extLst>
                <a:ext uri="{FF2B5EF4-FFF2-40B4-BE49-F238E27FC236}">
                  <a16:creationId xmlns:a16="http://schemas.microsoft.com/office/drawing/2014/main" id="{CB011633-EA28-4721-9598-2C22BFEA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1500"/>
              <a:ext cx="57" cy="37"/>
            </a:xfrm>
            <a:custGeom>
              <a:avLst/>
              <a:gdLst>
                <a:gd name="T0" fmla="*/ 0 w 37"/>
                <a:gd name="T1" fmla="*/ 0 h 24"/>
                <a:gd name="T2" fmla="*/ 136 w 37"/>
                <a:gd name="T3" fmla="*/ 45 h 24"/>
                <a:gd name="T4" fmla="*/ 8 w 37"/>
                <a:gd name="T5" fmla="*/ 8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cubicBezTo>
                    <a:pt x="11" y="3"/>
                    <a:pt x="33" y="0"/>
                    <a:pt x="37" y="12"/>
                  </a:cubicBezTo>
                  <a:cubicBezTo>
                    <a:pt x="28" y="21"/>
                    <a:pt x="14" y="21"/>
                    <a:pt x="2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09" name="Freeform 415">
              <a:extLst>
                <a:ext uri="{FF2B5EF4-FFF2-40B4-BE49-F238E27FC236}">
                  <a16:creationId xmlns:a16="http://schemas.microsoft.com/office/drawing/2014/main" id="{ECACE6AA-E401-40A1-9758-6E9823F0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1560"/>
              <a:ext cx="26" cy="40"/>
            </a:xfrm>
            <a:custGeom>
              <a:avLst/>
              <a:gdLst>
                <a:gd name="T0" fmla="*/ 0 w 17"/>
                <a:gd name="T1" fmla="*/ 95 h 26"/>
                <a:gd name="T2" fmla="*/ 61 w 17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6">
                  <a:moveTo>
                    <a:pt x="0" y="26"/>
                  </a:moveTo>
                  <a:cubicBezTo>
                    <a:pt x="1" y="15"/>
                    <a:pt x="9" y="7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0" name="Freeform 416">
              <a:extLst>
                <a:ext uri="{FF2B5EF4-FFF2-40B4-BE49-F238E27FC236}">
                  <a16:creationId xmlns:a16="http://schemas.microsoft.com/office/drawing/2014/main" id="{A157EDED-DE5A-45A3-BE76-FF5CCDA9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563"/>
              <a:ext cx="39" cy="45"/>
            </a:xfrm>
            <a:custGeom>
              <a:avLst/>
              <a:gdLst>
                <a:gd name="T0" fmla="*/ 0 w 25"/>
                <a:gd name="T1" fmla="*/ 0 h 29"/>
                <a:gd name="T2" fmla="*/ 95 w 25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3" y="12"/>
                    <a:pt x="17" y="20"/>
                    <a:pt x="25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1" name="Freeform 417">
              <a:extLst>
                <a:ext uri="{FF2B5EF4-FFF2-40B4-BE49-F238E27FC236}">
                  <a16:creationId xmlns:a16="http://schemas.microsoft.com/office/drawing/2014/main" id="{77BD798B-8F57-493A-AB83-169CDF90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751"/>
              <a:ext cx="34" cy="11"/>
            </a:xfrm>
            <a:custGeom>
              <a:avLst/>
              <a:gdLst>
                <a:gd name="T0" fmla="*/ 0 w 22"/>
                <a:gd name="T1" fmla="*/ 0 h 7"/>
                <a:gd name="T2" fmla="*/ 82 w 22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0"/>
                  </a:moveTo>
                  <a:cubicBezTo>
                    <a:pt x="7" y="1"/>
                    <a:pt x="15" y="3"/>
                    <a:pt x="22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2" name="Freeform 418">
              <a:extLst>
                <a:ext uri="{FF2B5EF4-FFF2-40B4-BE49-F238E27FC236}">
                  <a16:creationId xmlns:a16="http://schemas.microsoft.com/office/drawing/2014/main" id="{2F08571E-0BCA-4F8A-AF48-72F51688B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817"/>
              <a:ext cx="83" cy="46"/>
            </a:xfrm>
            <a:custGeom>
              <a:avLst/>
              <a:gdLst>
                <a:gd name="T0" fmla="*/ 0 w 54"/>
                <a:gd name="T1" fmla="*/ 80 h 30"/>
                <a:gd name="T2" fmla="*/ 123 w 54"/>
                <a:gd name="T3" fmla="*/ 14 h 30"/>
                <a:gd name="T4" fmla="*/ 54 w 5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0">
                  <a:moveTo>
                    <a:pt x="0" y="22"/>
                  </a:moveTo>
                  <a:cubicBezTo>
                    <a:pt x="9" y="18"/>
                    <a:pt x="23" y="0"/>
                    <a:pt x="34" y="4"/>
                  </a:cubicBezTo>
                  <a:cubicBezTo>
                    <a:pt x="54" y="12"/>
                    <a:pt x="23" y="28"/>
                    <a:pt x="15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3" name="Freeform 419">
              <a:extLst>
                <a:ext uri="{FF2B5EF4-FFF2-40B4-BE49-F238E27FC236}">
                  <a16:creationId xmlns:a16="http://schemas.microsoft.com/office/drawing/2014/main" id="{57443AA4-A8AB-4115-BA4A-0C7ECC970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03"/>
              <a:ext cx="73" cy="49"/>
            </a:xfrm>
            <a:custGeom>
              <a:avLst/>
              <a:gdLst>
                <a:gd name="T0" fmla="*/ 0 w 47"/>
                <a:gd name="T1" fmla="*/ 54 h 32"/>
                <a:gd name="T2" fmla="*/ 121 w 47"/>
                <a:gd name="T3" fmla="*/ 26 h 32"/>
                <a:gd name="T4" fmla="*/ 12 w 47"/>
                <a:gd name="T5" fmla="*/ 115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2">
                  <a:moveTo>
                    <a:pt x="0" y="15"/>
                  </a:moveTo>
                  <a:cubicBezTo>
                    <a:pt x="8" y="13"/>
                    <a:pt x="24" y="0"/>
                    <a:pt x="32" y="7"/>
                  </a:cubicBezTo>
                  <a:cubicBezTo>
                    <a:pt x="47" y="20"/>
                    <a:pt x="10" y="31"/>
                    <a:pt x="3" y="3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4" name="Freeform 420">
              <a:extLst>
                <a:ext uri="{FF2B5EF4-FFF2-40B4-BE49-F238E27FC236}">
                  <a16:creationId xmlns:a16="http://schemas.microsoft.com/office/drawing/2014/main" id="{8F2423DA-D411-4C11-8B0B-F250CDE4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1809"/>
              <a:ext cx="72" cy="54"/>
            </a:xfrm>
            <a:custGeom>
              <a:avLst/>
              <a:gdLst>
                <a:gd name="T0" fmla="*/ 32 w 47"/>
                <a:gd name="T1" fmla="*/ 48 h 35"/>
                <a:gd name="T2" fmla="*/ 162 w 47"/>
                <a:gd name="T3" fmla="*/ 54 h 35"/>
                <a:gd name="T4" fmla="*/ 0 w 47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5">
                  <a:moveTo>
                    <a:pt x="9" y="13"/>
                  </a:moveTo>
                  <a:cubicBezTo>
                    <a:pt x="17" y="11"/>
                    <a:pt x="42" y="0"/>
                    <a:pt x="45" y="15"/>
                  </a:cubicBezTo>
                  <a:cubicBezTo>
                    <a:pt x="47" y="28"/>
                    <a:pt x="8" y="34"/>
                    <a:pt x="0" y="3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5" name="Line 421">
              <a:extLst>
                <a:ext uri="{FF2B5EF4-FFF2-40B4-BE49-F238E27FC236}">
                  <a16:creationId xmlns:a16="http://schemas.microsoft.com/office/drawing/2014/main" id="{2F9A3BCA-45C1-4B72-BEF0-C0FDE94296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5" y="1908"/>
              <a:ext cx="33" cy="31"/>
            </a:xfrm>
            <a:prstGeom prst="line">
              <a:avLst/>
            </a:prstGeom>
            <a:noFill/>
            <a:ln w="25400">
              <a:solidFill>
                <a:srgbClr val="AA5B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6" name="Freeform 422">
              <a:extLst>
                <a:ext uri="{FF2B5EF4-FFF2-40B4-BE49-F238E27FC236}">
                  <a16:creationId xmlns:a16="http://schemas.microsoft.com/office/drawing/2014/main" id="{7C4CA732-90CE-4144-BF7F-765595D2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882"/>
              <a:ext cx="4" cy="47"/>
            </a:xfrm>
            <a:custGeom>
              <a:avLst/>
              <a:gdLst>
                <a:gd name="T0" fmla="*/ 0 w 3"/>
                <a:gd name="T1" fmla="*/ 0 h 31"/>
                <a:gd name="T2" fmla="*/ 5 w 3"/>
                <a:gd name="T3" fmla="*/ 10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1">
                  <a:moveTo>
                    <a:pt x="0" y="0"/>
                  </a:moveTo>
                  <a:cubicBezTo>
                    <a:pt x="3" y="10"/>
                    <a:pt x="0" y="20"/>
                    <a:pt x="2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7" name="Freeform 423">
              <a:extLst>
                <a:ext uri="{FF2B5EF4-FFF2-40B4-BE49-F238E27FC236}">
                  <a16:creationId xmlns:a16="http://schemas.microsoft.com/office/drawing/2014/main" id="{660C4910-A3B9-41CB-B276-426F81846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3" y="2017"/>
              <a:ext cx="60" cy="25"/>
            </a:xfrm>
            <a:custGeom>
              <a:avLst/>
              <a:gdLst>
                <a:gd name="T0" fmla="*/ 0 w 39"/>
                <a:gd name="T1" fmla="*/ 47 h 16"/>
                <a:gd name="T2" fmla="*/ 142 w 3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6">
                  <a:moveTo>
                    <a:pt x="0" y="12"/>
                  </a:moveTo>
                  <a:cubicBezTo>
                    <a:pt x="13" y="16"/>
                    <a:pt x="27" y="3"/>
                    <a:pt x="3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Freeform 424">
              <a:extLst>
                <a:ext uri="{FF2B5EF4-FFF2-40B4-BE49-F238E27FC236}">
                  <a16:creationId xmlns:a16="http://schemas.microsoft.com/office/drawing/2014/main" id="{C2D6FA5D-4957-4EFA-915F-05D3F651D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0" y="2054"/>
              <a:ext cx="29" cy="34"/>
            </a:xfrm>
            <a:custGeom>
              <a:avLst/>
              <a:gdLst>
                <a:gd name="T0" fmla="*/ 0 w 19"/>
                <a:gd name="T1" fmla="*/ 82 h 22"/>
                <a:gd name="T2" fmla="*/ 67 w 19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22"/>
                  </a:moveTo>
                  <a:cubicBezTo>
                    <a:pt x="7" y="16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Freeform 425">
              <a:extLst>
                <a:ext uri="{FF2B5EF4-FFF2-40B4-BE49-F238E27FC236}">
                  <a16:creationId xmlns:a16="http://schemas.microsoft.com/office/drawing/2014/main" id="{C3F15738-5D7F-4D65-8584-BC32A761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94"/>
              <a:ext cx="56" cy="8"/>
            </a:xfrm>
            <a:custGeom>
              <a:avLst/>
              <a:gdLst>
                <a:gd name="T0" fmla="*/ 0 w 36"/>
                <a:gd name="T1" fmla="*/ 0 h 5"/>
                <a:gd name="T2" fmla="*/ 135 w 3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5">
                  <a:moveTo>
                    <a:pt x="0" y="0"/>
                  </a:moveTo>
                  <a:cubicBezTo>
                    <a:pt x="12" y="3"/>
                    <a:pt x="24" y="3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Freeform 426">
              <a:extLst>
                <a:ext uri="{FF2B5EF4-FFF2-40B4-BE49-F238E27FC236}">
                  <a16:creationId xmlns:a16="http://schemas.microsoft.com/office/drawing/2014/main" id="{35E8DC92-2B03-4CA9-8727-453105608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113"/>
              <a:ext cx="10" cy="52"/>
            </a:xfrm>
            <a:custGeom>
              <a:avLst/>
              <a:gdLst>
                <a:gd name="T0" fmla="*/ 5 w 6"/>
                <a:gd name="T1" fmla="*/ 0 h 34"/>
                <a:gd name="T2" fmla="*/ 28 w 6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1" y="0"/>
                  </a:moveTo>
                  <a:cubicBezTo>
                    <a:pt x="0" y="11"/>
                    <a:pt x="3" y="22"/>
                    <a:pt x="6" y="3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Freeform 427">
              <a:extLst>
                <a:ext uri="{FF2B5EF4-FFF2-40B4-BE49-F238E27FC236}">
                  <a16:creationId xmlns:a16="http://schemas.microsoft.com/office/drawing/2014/main" id="{75C44F74-F8CB-4613-AE6C-831728EE7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102"/>
              <a:ext cx="17" cy="42"/>
            </a:xfrm>
            <a:custGeom>
              <a:avLst/>
              <a:gdLst>
                <a:gd name="T0" fmla="*/ 0 w 11"/>
                <a:gd name="T1" fmla="*/ 0 h 27"/>
                <a:gd name="T2" fmla="*/ 40 w 11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cubicBezTo>
                    <a:pt x="2" y="9"/>
                    <a:pt x="7" y="18"/>
                    <a:pt x="11" y="2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Freeform 428">
              <a:extLst>
                <a:ext uri="{FF2B5EF4-FFF2-40B4-BE49-F238E27FC236}">
                  <a16:creationId xmlns:a16="http://schemas.microsoft.com/office/drawing/2014/main" id="{B95EBAC5-E903-428D-9FA8-2C8A2FC09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51"/>
              <a:ext cx="37" cy="11"/>
            </a:xfrm>
            <a:custGeom>
              <a:avLst/>
              <a:gdLst>
                <a:gd name="T0" fmla="*/ 0 w 24"/>
                <a:gd name="T1" fmla="*/ 27 h 7"/>
                <a:gd name="T2" fmla="*/ 88 w 2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7"/>
                  </a:moveTo>
                  <a:cubicBezTo>
                    <a:pt x="9" y="5"/>
                    <a:pt x="16" y="2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429">
              <a:extLst>
                <a:ext uri="{FF2B5EF4-FFF2-40B4-BE49-F238E27FC236}">
                  <a16:creationId xmlns:a16="http://schemas.microsoft.com/office/drawing/2014/main" id="{D29A72DF-69C5-427E-BCF9-8ACA53C7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050"/>
              <a:ext cx="12" cy="33"/>
            </a:xfrm>
            <a:custGeom>
              <a:avLst/>
              <a:gdLst>
                <a:gd name="T0" fmla="*/ 27 w 8"/>
                <a:gd name="T1" fmla="*/ 0 h 22"/>
                <a:gd name="T2" fmla="*/ 0 w 8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8" y="0"/>
                  </a:moveTo>
                  <a:cubicBezTo>
                    <a:pt x="4" y="6"/>
                    <a:pt x="1" y="14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Freeform 430">
              <a:extLst>
                <a:ext uri="{FF2B5EF4-FFF2-40B4-BE49-F238E27FC236}">
                  <a16:creationId xmlns:a16="http://schemas.microsoft.com/office/drawing/2014/main" id="{5BDFE76B-7A2F-4BBF-BD70-FAAA918FC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34"/>
              <a:ext cx="17" cy="46"/>
            </a:xfrm>
            <a:custGeom>
              <a:avLst/>
              <a:gdLst>
                <a:gd name="T0" fmla="*/ 12 w 11"/>
                <a:gd name="T1" fmla="*/ 0 h 30"/>
                <a:gd name="T2" fmla="*/ 40 w 11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0">
                  <a:moveTo>
                    <a:pt x="3" y="0"/>
                  </a:moveTo>
                  <a:cubicBezTo>
                    <a:pt x="0" y="11"/>
                    <a:pt x="2" y="23"/>
                    <a:pt x="1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Freeform 431">
              <a:extLst>
                <a:ext uri="{FF2B5EF4-FFF2-40B4-BE49-F238E27FC236}">
                  <a16:creationId xmlns:a16="http://schemas.microsoft.com/office/drawing/2014/main" id="{74BE0648-10FD-4673-A1BE-03BE5EFAC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74"/>
              <a:ext cx="30" cy="8"/>
            </a:xfrm>
            <a:custGeom>
              <a:avLst/>
              <a:gdLst>
                <a:gd name="T0" fmla="*/ 0 w 20"/>
                <a:gd name="T1" fmla="*/ 21 h 5"/>
                <a:gd name="T2" fmla="*/ 68 w 20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7" y="4"/>
                    <a:pt x="14" y="3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Freeform 432">
              <a:extLst>
                <a:ext uri="{FF2B5EF4-FFF2-40B4-BE49-F238E27FC236}">
                  <a16:creationId xmlns:a16="http://schemas.microsoft.com/office/drawing/2014/main" id="{A72CCE44-ECF9-4719-9533-5AABF5A65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885"/>
              <a:ext cx="10" cy="46"/>
            </a:xfrm>
            <a:custGeom>
              <a:avLst/>
              <a:gdLst>
                <a:gd name="T0" fmla="*/ 28 w 6"/>
                <a:gd name="T1" fmla="*/ 0 h 30"/>
                <a:gd name="T2" fmla="*/ 5 w 6"/>
                <a:gd name="T3" fmla="*/ 109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1" y="9"/>
                    <a:pt x="0" y="20"/>
                    <a:pt x="1" y="3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Freeform 433">
              <a:extLst>
                <a:ext uri="{FF2B5EF4-FFF2-40B4-BE49-F238E27FC236}">
                  <a16:creationId xmlns:a16="http://schemas.microsoft.com/office/drawing/2014/main" id="{7785FC57-3068-4269-A1A4-7EF40B395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304"/>
              <a:ext cx="42" cy="39"/>
            </a:xfrm>
            <a:custGeom>
              <a:avLst/>
              <a:gdLst>
                <a:gd name="T0" fmla="*/ 0 w 27"/>
                <a:gd name="T1" fmla="*/ 42 h 25"/>
                <a:gd name="T2" fmla="*/ 101 w 27"/>
                <a:gd name="T3" fmla="*/ 27 h 25"/>
                <a:gd name="T4" fmla="*/ 0 w 27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5">
                  <a:moveTo>
                    <a:pt x="0" y="11"/>
                  </a:moveTo>
                  <a:cubicBezTo>
                    <a:pt x="6" y="4"/>
                    <a:pt x="19" y="0"/>
                    <a:pt x="27" y="7"/>
                  </a:cubicBezTo>
                  <a:cubicBezTo>
                    <a:pt x="24" y="18"/>
                    <a:pt x="11" y="22"/>
                    <a:pt x="0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Freeform 434">
              <a:extLst>
                <a:ext uri="{FF2B5EF4-FFF2-40B4-BE49-F238E27FC236}">
                  <a16:creationId xmlns:a16="http://schemas.microsoft.com/office/drawing/2014/main" id="{235F0109-3888-4310-897C-9F01A90B1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338"/>
              <a:ext cx="6" cy="45"/>
            </a:xfrm>
            <a:custGeom>
              <a:avLst/>
              <a:gdLst>
                <a:gd name="T0" fmla="*/ 14 w 4"/>
                <a:gd name="T1" fmla="*/ 0 h 29"/>
                <a:gd name="T2" fmla="*/ 0 w 4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4" y="0"/>
                  </a:moveTo>
                  <a:cubicBezTo>
                    <a:pt x="1" y="9"/>
                    <a:pt x="0" y="19"/>
                    <a:pt x="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Freeform 435">
              <a:extLst>
                <a:ext uri="{FF2B5EF4-FFF2-40B4-BE49-F238E27FC236}">
                  <a16:creationId xmlns:a16="http://schemas.microsoft.com/office/drawing/2014/main" id="{48DBF8EA-6E3C-4909-8F8F-1C3524095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87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5"/>
                    <a:pt x="17" y="4"/>
                    <a:pt x="26" y="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Freeform 436">
              <a:extLst>
                <a:ext uri="{FF2B5EF4-FFF2-40B4-BE49-F238E27FC236}">
                  <a16:creationId xmlns:a16="http://schemas.microsoft.com/office/drawing/2014/main" id="{B406D0AD-B68A-4FD7-8C6B-3F8B4D414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18"/>
              <a:ext cx="26" cy="5"/>
            </a:xfrm>
            <a:custGeom>
              <a:avLst/>
              <a:gdLst>
                <a:gd name="T0" fmla="*/ 0 w 17"/>
                <a:gd name="T1" fmla="*/ 13 h 3"/>
                <a:gd name="T2" fmla="*/ 61 w 1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5" y="0"/>
                    <a:pt x="11" y="0"/>
                    <a:pt x="1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Freeform 437">
              <a:extLst>
                <a:ext uri="{FF2B5EF4-FFF2-40B4-BE49-F238E27FC236}">
                  <a16:creationId xmlns:a16="http://schemas.microsoft.com/office/drawing/2014/main" id="{B5A6AAC7-50E8-4FFC-8FC2-C0D233F8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75"/>
              <a:ext cx="23" cy="8"/>
            </a:xfrm>
            <a:custGeom>
              <a:avLst/>
              <a:gdLst>
                <a:gd name="T0" fmla="*/ 0 w 15"/>
                <a:gd name="T1" fmla="*/ 0 h 5"/>
                <a:gd name="T2" fmla="*/ 54 w 15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3"/>
                    <a:pt x="9" y="5"/>
                    <a:pt x="15" y="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2" name="Freeform 438">
              <a:extLst>
                <a:ext uri="{FF2B5EF4-FFF2-40B4-BE49-F238E27FC236}">
                  <a16:creationId xmlns:a16="http://schemas.microsoft.com/office/drawing/2014/main" id="{F4F21A4B-82CB-4D78-A0CF-AC5E39FC4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249"/>
              <a:ext cx="11" cy="37"/>
            </a:xfrm>
            <a:custGeom>
              <a:avLst/>
              <a:gdLst>
                <a:gd name="T0" fmla="*/ 27 w 7"/>
                <a:gd name="T1" fmla="*/ 0 h 24"/>
                <a:gd name="T2" fmla="*/ 0 w 7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3" y="8"/>
                    <a:pt x="3" y="16"/>
                    <a:pt x="0" y="2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3" name="Freeform 439">
              <a:extLst>
                <a:ext uri="{FF2B5EF4-FFF2-40B4-BE49-F238E27FC236}">
                  <a16:creationId xmlns:a16="http://schemas.microsoft.com/office/drawing/2014/main" id="{A56DC679-6217-460C-9A7B-36760BE2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095"/>
              <a:ext cx="55" cy="24"/>
            </a:xfrm>
            <a:custGeom>
              <a:avLst/>
              <a:gdLst>
                <a:gd name="T0" fmla="*/ 0 w 36"/>
                <a:gd name="T1" fmla="*/ 18 h 16"/>
                <a:gd name="T2" fmla="*/ 128 w 36"/>
                <a:gd name="T3" fmla="*/ 26 h 16"/>
                <a:gd name="T4" fmla="*/ 0 w 36"/>
                <a:gd name="T5" fmla="*/ 5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6">
                  <a:moveTo>
                    <a:pt x="0" y="5"/>
                  </a:moveTo>
                  <a:cubicBezTo>
                    <a:pt x="11" y="2"/>
                    <a:pt x="28" y="0"/>
                    <a:pt x="36" y="7"/>
                  </a:cubicBezTo>
                  <a:cubicBezTo>
                    <a:pt x="27" y="14"/>
                    <a:pt x="12" y="16"/>
                    <a:pt x="0" y="1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4" name="Freeform 440">
              <a:extLst>
                <a:ext uri="{FF2B5EF4-FFF2-40B4-BE49-F238E27FC236}">
                  <a16:creationId xmlns:a16="http://schemas.microsoft.com/office/drawing/2014/main" id="{47FC5455-141A-4460-9636-029A9989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9" y="1155"/>
              <a:ext cx="44" cy="15"/>
            </a:xfrm>
            <a:custGeom>
              <a:avLst/>
              <a:gdLst>
                <a:gd name="T0" fmla="*/ 0 w 29"/>
                <a:gd name="T1" fmla="*/ 35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1" y="10"/>
                    <a:pt x="19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5" name="Freeform 441">
              <a:extLst>
                <a:ext uri="{FF2B5EF4-FFF2-40B4-BE49-F238E27FC236}">
                  <a16:creationId xmlns:a16="http://schemas.microsoft.com/office/drawing/2014/main" id="{290FA55D-8804-4450-B9D9-C1EDA94C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324"/>
              <a:ext cx="19" cy="30"/>
            </a:xfrm>
            <a:custGeom>
              <a:avLst/>
              <a:gdLst>
                <a:gd name="T0" fmla="*/ 0 w 12"/>
                <a:gd name="T1" fmla="*/ 74 h 19"/>
                <a:gd name="T2" fmla="*/ 48 w 12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9">
                  <a:moveTo>
                    <a:pt x="0" y="19"/>
                  </a:moveTo>
                  <a:cubicBezTo>
                    <a:pt x="4" y="13"/>
                    <a:pt x="8" y="6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6" name="Freeform 442">
              <a:extLst>
                <a:ext uri="{FF2B5EF4-FFF2-40B4-BE49-F238E27FC236}">
                  <a16:creationId xmlns:a16="http://schemas.microsoft.com/office/drawing/2014/main" id="{C7229721-C5C8-437E-BF9D-6855C400F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1283"/>
              <a:ext cx="28" cy="14"/>
            </a:xfrm>
            <a:custGeom>
              <a:avLst/>
              <a:gdLst>
                <a:gd name="T0" fmla="*/ 0 w 18"/>
                <a:gd name="T1" fmla="*/ 34 h 9"/>
                <a:gd name="T2" fmla="*/ 68 w 1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9"/>
                  </a:moveTo>
                  <a:cubicBezTo>
                    <a:pt x="6" y="6"/>
                    <a:pt x="12" y="2"/>
                    <a:pt x="1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7" name="Freeform 443">
              <a:extLst>
                <a:ext uri="{FF2B5EF4-FFF2-40B4-BE49-F238E27FC236}">
                  <a16:creationId xmlns:a16="http://schemas.microsoft.com/office/drawing/2014/main" id="{0676EA60-F9FD-4624-83D2-D2796FA04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591"/>
              <a:ext cx="26" cy="24"/>
            </a:xfrm>
            <a:custGeom>
              <a:avLst/>
              <a:gdLst>
                <a:gd name="T0" fmla="*/ 0 w 17"/>
                <a:gd name="T1" fmla="*/ 54 h 16"/>
                <a:gd name="T2" fmla="*/ 61 w 1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3" y="8"/>
                    <a:pt x="9" y="4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8" name="Freeform 444">
              <a:extLst>
                <a:ext uri="{FF2B5EF4-FFF2-40B4-BE49-F238E27FC236}">
                  <a16:creationId xmlns:a16="http://schemas.microsoft.com/office/drawing/2014/main" id="{C9E2D189-DA85-4334-9CD5-6A2498F4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672"/>
              <a:ext cx="26" cy="11"/>
            </a:xfrm>
            <a:custGeom>
              <a:avLst/>
              <a:gdLst>
                <a:gd name="T0" fmla="*/ 0 w 17"/>
                <a:gd name="T1" fmla="*/ 0 h 7"/>
                <a:gd name="T2" fmla="*/ 61 w 17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6" y="2"/>
                    <a:pt x="11" y="4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9" name="Freeform 445">
              <a:extLst>
                <a:ext uri="{FF2B5EF4-FFF2-40B4-BE49-F238E27FC236}">
                  <a16:creationId xmlns:a16="http://schemas.microsoft.com/office/drawing/2014/main" id="{3C4D1719-75AF-42AE-8306-2757DD977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1623"/>
              <a:ext cx="12" cy="39"/>
            </a:xfrm>
            <a:custGeom>
              <a:avLst/>
              <a:gdLst>
                <a:gd name="T0" fmla="*/ 18 w 8"/>
                <a:gd name="T1" fmla="*/ 95 h 25"/>
                <a:gd name="T2" fmla="*/ 27 w 8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5">
                  <a:moveTo>
                    <a:pt x="5" y="25"/>
                  </a:moveTo>
                  <a:cubicBezTo>
                    <a:pt x="0" y="17"/>
                    <a:pt x="4" y="8"/>
                    <a:pt x="8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0" name="Freeform 446">
              <a:extLst>
                <a:ext uri="{FF2B5EF4-FFF2-40B4-BE49-F238E27FC236}">
                  <a16:creationId xmlns:a16="http://schemas.microsoft.com/office/drawing/2014/main" id="{0860FB02-25EE-40E9-9EAE-C0CEEC906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882"/>
              <a:ext cx="41" cy="7"/>
            </a:xfrm>
            <a:custGeom>
              <a:avLst/>
              <a:gdLst>
                <a:gd name="T0" fmla="*/ 0 w 27"/>
                <a:gd name="T1" fmla="*/ 0 h 5"/>
                <a:gd name="T2" fmla="*/ 94 w 2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0"/>
                  </a:moveTo>
                  <a:cubicBezTo>
                    <a:pt x="8" y="5"/>
                    <a:pt x="18" y="4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1" name="Freeform 447">
              <a:extLst>
                <a:ext uri="{FF2B5EF4-FFF2-40B4-BE49-F238E27FC236}">
                  <a16:creationId xmlns:a16="http://schemas.microsoft.com/office/drawing/2014/main" id="{A0024989-41F6-421B-924C-F1FE03677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268"/>
              <a:ext cx="8" cy="25"/>
            </a:xfrm>
            <a:custGeom>
              <a:avLst/>
              <a:gdLst>
                <a:gd name="T0" fmla="*/ 21 w 5"/>
                <a:gd name="T1" fmla="*/ 61 h 16"/>
                <a:gd name="T2" fmla="*/ 21 w 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0" y="11"/>
                    <a:pt x="0" y="5"/>
                    <a:pt x="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2" name="Freeform 448">
              <a:extLst>
                <a:ext uri="{FF2B5EF4-FFF2-40B4-BE49-F238E27FC236}">
                  <a16:creationId xmlns:a16="http://schemas.microsoft.com/office/drawing/2014/main" id="{6A60D83B-3928-4547-BEFC-B9B56057D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421"/>
              <a:ext cx="3" cy="34"/>
            </a:xfrm>
            <a:custGeom>
              <a:avLst/>
              <a:gdLst>
                <a:gd name="T0" fmla="*/ 8 w 2"/>
                <a:gd name="T1" fmla="*/ 0 h 22"/>
                <a:gd name="T2" fmla="*/ 0 w 2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2">
                  <a:moveTo>
                    <a:pt x="2" y="0"/>
                  </a:moveTo>
                  <a:cubicBezTo>
                    <a:pt x="0" y="7"/>
                    <a:pt x="0" y="15"/>
                    <a:pt x="0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3" name="Freeform 449">
              <a:extLst>
                <a:ext uri="{FF2B5EF4-FFF2-40B4-BE49-F238E27FC236}">
                  <a16:creationId xmlns:a16="http://schemas.microsoft.com/office/drawing/2014/main" id="{A69F2139-0E4A-4858-909D-6C58F266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676"/>
              <a:ext cx="42" cy="16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9"/>
                  </a:moveTo>
                  <a:cubicBezTo>
                    <a:pt x="9" y="10"/>
                    <a:pt x="19" y="6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4" name="Freeform 450">
              <a:extLst>
                <a:ext uri="{FF2B5EF4-FFF2-40B4-BE49-F238E27FC236}">
                  <a16:creationId xmlns:a16="http://schemas.microsoft.com/office/drawing/2014/main" id="{040732A4-B9C6-43D8-9108-8AA1557F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2575"/>
              <a:ext cx="32" cy="11"/>
            </a:xfrm>
            <a:custGeom>
              <a:avLst/>
              <a:gdLst>
                <a:gd name="T0" fmla="*/ 0 w 21"/>
                <a:gd name="T1" fmla="*/ 27 h 7"/>
                <a:gd name="T2" fmla="*/ 75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6"/>
                    <a:pt x="14" y="4"/>
                    <a:pt x="2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5" name="Freeform 451">
              <a:extLst>
                <a:ext uri="{FF2B5EF4-FFF2-40B4-BE49-F238E27FC236}">
                  <a16:creationId xmlns:a16="http://schemas.microsoft.com/office/drawing/2014/main" id="{4A0FBE0C-65F8-43DD-B097-AFC2ED4B2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56"/>
              <a:ext cx="40" cy="28"/>
            </a:xfrm>
            <a:custGeom>
              <a:avLst/>
              <a:gdLst>
                <a:gd name="T0" fmla="*/ 0 w 26"/>
                <a:gd name="T1" fmla="*/ 0 h 18"/>
                <a:gd name="T2" fmla="*/ 95 w 26"/>
                <a:gd name="T3" fmla="*/ 6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5" y="11"/>
                    <a:pt x="14" y="18"/>
                    <a:pt x="26" y="1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6" name="Freeform 452">
              <a:extLst>
                <a:ext uri="{FF2B5EF4-FFF2-40B4-BE49-F238E27FC236}">
                  <a16:creationId xmlns:a16="http://schemas.microsoft.com/office/drawing/2014/main" id="{36BC0F3D-6C47-4A91-9B5B-8C9EF06E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473"/>
              <a:ext cx="26" cy="29"/>
            </a:xfrm>
            <a:custGeom>
              <a:avLst/>
              <a:gdLst>
                <a:gd name="T0" fmla="*/ 0 w 17"/>
                <a:gd name="T1" fmla="*/ 0 h 19"/>
                <a:gd name="T2" fmla="*/ 61 w 17"/>
                <a:gd name="T3" fmla="*/ 6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9"/>
                    <a:pt x="8" y="16"/>
                    <a:pt x="17" y="1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7" name="Freeform 453">
              <a:extLst>
                <a:ext uri="{FF2B5EF4-FFF2-40B4-BE49-F238E27FC236}">
                  <a16:creationId xmlns:a16="http://schemas.microsoft.com/office/drawing/2014/main" id="{6BFFE16A-8952-49C0-A5F8-4DD977A0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2453"/>
              <a:ext cx="52" cy="51"/>
            </a:xfrm>
            <a:custGeom>
              <a:avLst/>
              <a:gdLst>
                <a:gd name="T0" fmla="*/ 8 w 34"/>
                <a:gd name="T1" fmla="*/ 66 h 33"/>
                <a:gd name="T2" fmla="*/ 102 w 34"/>
                <a:gd name="T3" fmla="*/ 40 h 33"/>
                <a:gd name="T4" fmla="*/ 0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2" y="18"/>
                  </a:moveTo>
                  <a:cubicBezTo>
                    <a:pt x="6" y="13"/>
                    <a:pt x="24" y="0"/>
                    <a:pt x="29" y="11"/>
                  </a:cubicBezTo>
                  <a:cubicBezTo>
                    <a:pt x="34" y="23"/>
                    <a:pt x="8" y="33"/>
                    <a:pt x="0" y="3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8" name="Freeform 454">
              <a:extLst>
                <a:ext uri="{FF2B5EF4-FFF2-40B4-BE49-F238E27FC236}">
                  <a16:creationId xmlns:a16="http://schemas.microsoft.com/office/drawing/2014/main" id="{0DF7F5DC-DA3D-4606-BE95-3815BA74F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2331"/>
              <a:ext cx="25" cy="22"/>
            </a:xfrm>
            <a:custGeom>
              <a:avLst/>
              <a:gdLst>
                <a:gd name="T0" fmla="*/ 0 w 16"/>
                <a:gd name="T1" fmla="*/ 0 h 14"/>
                <a:gd name="T2" fmla="*/ 61 w 16"/>
                <a:gd name="T3" fmla="*/ 5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1"/>
                    <a:pt x="10" y="7"/>
                    <a:pt x="16" y="14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49" name="Freeform 455">
              <a:extLst>
                <a:ext uri="{FF2B5EF4-FFF2-40B4-BE49-F238E27FC236}">
                  <a16:creationId xmlns:a16="http://schemas.microsoft.com/office/drawing/2014/main" id="{AF2D38D5-024A-4E63-BC48-036CEE27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308"/>
              <a:ext cx="6" cy="34"/>
            </a:xfrm>
            <a:custGeom>
              <a:avLst/>
              <a:gdLst>
                <a:gd name="T0" fmla="*/ 8 w 4"/>
                <a:gd name="T1" fmla="*/ 0 h 22"/>
                <a:gd name="T2" fmla="*/ 14 w 4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7"/>
                    <a:pt x="0" y="15"/>
                    <a:pt x="4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0" name="Freeform 456">
              <a:extLst>
                <a:ext uri="{FF2B5EF4-FFF2-40B4-BE49-F238E27FC236}">
                  <a16:creationId xmlns:a16="http://schemas.microsoft.com/office/drawing/2014/main" id="{F6C48527-A76E-45EE-BD94-40A95A13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910"/>
              <a:ext cx="4" cy="57"/>
            </a:xfrm>
            <a:custGeom>
              <a:avLst/>
              <a:gdLst>
                <a:gd name="T0" fmla="*/ 0 w 3"/>
                <a:gd name="T1" fmla="*/ 0 h 37"/>
                <a:gd name="T2" fmla="*/ 5 w 3"/>
                <a:gd name="T3" fmla="*/ 136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3" y="12"/>
                    <a:pt x="2" y="25"/>
                    <a:pt x="2" y="3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1" name="Freeform 457">
              <a:extLst>
                <a:ext uri="{FF2B5EF4-FFF2-40B4-BE49-F238E27FC236}">
                  <a16:creationId xmlns:a16="http://schemas.microsoft.com/office/drawing/2014/main" id="{5977F5EF-3253-4287-961D-1B253B6BB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897"/>
              <a:ext cx="35" cy="33"/>
            </a:xfrm>
            <a:custGeom>
              <a:avLst/>
              <a:gdLst>
                <a:gd name="T0" fmla="*/ 0 w 23"/>
                <a:gd name="T1" fmla="*/ 0 h 22"/>
                <a:gd name="T2" fmla="*/ 81 w 23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9" y="7"/>
                    <a:pt x="14" y="17"/>
                    <a:pt x="23" y="22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2" name="Freeform 458">
              <a:extLst>
                <a:ext uri="{FF2B5EF4-FFF2-40B4-BE49-F238E27FC236}">
                  <a16:creationId xmlns:a16="http://schemas.microsoft.com/office/drawing/2014/main" id="{317A2244-F872-4124-B8E7-2CB0595F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7" y="3060"/>
              <a:ext cx="15" cy="60"/>
            </a:xfrm>
            <a:custGeom>
              <a:avLst/>
              <a:gdLst>
                <a:gd name="T0" fmla="*/ 0 w 10"/>
                <a:gd name="T1" fmla="*/ 0 h 39"/>
                <a:gd name="T2" fmla="*/ 35 w 10"/>
                <a:gd name="T3" fmla="*/ 14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cubicBezTo>
                    <a:pt x="3" y="13"/>
                    <a:pt x="6" y="26"/>
                    <a:pt x="10" y="3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3" name="Freeform 459">
              <a:extLst>
                <a:ext uri="{FF2B5EF4-FFF2-40B4-BE49-F238E27FC236}">
                  <a16:creationId xmlns:a16="http://schemas.microsoft.com/office/drawing/2014/main" id="{C372303D-A198-46F0-9544-50CD792F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035"/>
              <a:ext cx="34" cy="40"/>
            </a:xfrm>
            <a:custGeom>
              <a:avLst/>
              <a:gdLst>
                <a:gd name="T0" fmla="*/ 0 w 22"/>
                <a:gd name="T1" fmla="*/ 0 h 26"/>
                <a:gd name="T2" fmla="*/ 82 w 22"/>
                <a:gd name="T3" fmla="*/ 9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2" y="12"/>
                    <a:pt x="9" y="25"/>
                    <a:pt x="22" y="26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4" name="Freeform 460">
              <a:extLst>
                <a:ext uri="{FF2B5EF4-FFF2-40B4-BE49-F238E27FC236}">
                  <a16:creationId xmlns:a16="http://schemas.microsoft.com/office/drawing/2014/main" id="{ECF694FB-30ED-466B-80BC-527B7811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024"/>
              <a:ext cx="44" cy="22"/>
            </a:xfrm>
            <a:custGeom>
              <a:avLst/>
              <a:gdLst>
                <a:gd name="T0" fmla="*/ 0 w 29"/>
                <a:gd name="T1" fmla="*/ 55 h 14"/>
                <a:gd name="T2" fmla="*/ 102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0" y="10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5" name="Freeform 461">
              <a:extLst>
                <a:ext uri="{FF2B5EF4-FFF2-40B4-BE49-F238E27FC236}">
                  <a16:creationId xmlns:a16="http://schemas.microsoft.com/office/drawing/2014/main" id="{BF8FD54F-1FEC-4C58-B969-FA9A56BAE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792"/>
              <a:ext cx="45" cy="8"/>
            </a:xfrm>
            <a:custGeom>
              <a:avLst/>
              <a:gdLst>
                <a:gd name="T0" fmla="*/ 0 w 29"/>
                <a:gd name="T1" fmla="*/ 21 h 5"/>
                <a:gd name="T2" fmla="*/ 109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5"/>
                  </a:moveTo>
                  <a:cubicBezTo>
                    <a:pt x="10" y="5"/>
                    <a:pt x="20" y="2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6" name="Freeform 462">
              <a:extLst>
                <a:ext uri="{FF2B5EF4-FFF2-40B4-BE49-F238E27FC236}">
                  <a16:creationId xmlns:a16="http://schemas.microsoft.com/office/drawing/2014/main" id="{E3B1DFB8-103F-495F-8294-54121430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2843"/>
              <a:ext cx="31" cy="17"/>
            </a:xfrm>
            <a:custGeom>
              <a:avLst/>
              <a:gdLst>
                <a:gd name="T0" fmla="*/ 0 w 20"/>
                <a:gd name="T1" fmla="*/ 40 h 11"/>
                <a:gd name="T2" fmla="*/ 74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11"/>
                    <a:pt x="15" y="6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7" name="Freeform 463">
              <a:extLst>
                <a:ext uri="{FF2B5EF4-FFF2-40B4-BE49-F238E27FC236}">
                  <a16:creationId xmlns:a16="http://schemas.microsoft.com/office/drawing/2014/main" id="{EF547E37-DCC9-4698-AC7B-BFB2D02D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930"/>
              <a:ext cx="40" cy="10"/>
            </a:xfrm>
            <a:custGeom>
              <a:avLst/>
              <a:gdLst>
                <a:gd name="T0" fmla="*/ 0 w 26"/>
                <a:gd name="T1" fmla="*/ 20 h 6"/>
                <a:gd name="T2" fmla="*/ 95 w 2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9" y="6"/>
                    <a:pt x="17" y="4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8" name="Freeform 464">
              <a:extLst>
                <a:ext uri="{FF2B5EF4-FFF2-40B4-BE49-F238E27FC236}">
                  <a16:creationId xmlns:a16="http://schemas.microsoft.com/office/drawing/2014/main" id="{7B04D154-907E-45CC-9766-18D75EB9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3095"/>
              <a:ext cx="38" cy="10"/>
            </a:xfrm>
            <a:custGeom>
              <a:avLst/>
              <a:gdLst>
                <a:gd name="T0" fmla="*/ 0 w 25"/>
                <a:gd name="T1" fmla="*/ 20 h 6"/>
                <a:gd name="T2" fmla="*/ 88 w 2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6">
                  <a:moveTo>
                    <a:pt x="0" y="4"/>
                  </a:moveTo>
                  <a:cubicBezTo>
                    <a:pt x="8" y="6"/>
                    <a:pt x="17" y="3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59" name="Freeform 465">
              <a:extLst>
                <a:ext uri="{FF2B5EF4-FFF2-40B4-BE49-F238E27FC236}">
                  <a16:creationId xmlns:a16="http://schemas.microsoft.com/office/drawing/2014/main" id="{26494540-E88D-40A0-86B1-492491E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255"/>
              <a:ext cx="31" cy="19"/>
            </a:xfrm>
            <a:custGeom>
              <a:avLst/>
              <a:gdLst>
                <a:gd name="T0" fmla="*/ 0 w 20"/>
                <a:gd name="T1" fmla="*/ 48 h 12"/>
                <a:gd name="T2" fmla="*/ 74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8" y="9"/>
                    <a:pt x="13" y="4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0" name="Freeform 466">
              <a:extLst>
                <a:ext uri="{FF2B5EF4-FFF2-40B4-BE49-F238E27FC236}">
                  <a16:creationId xmlns:a16="http://schemas.microsoft.com/office/drawing/2014/main" id="{A1F6F719-D6BF-4F59-9794-FAC288C7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3229"/>
              <a:ext cx="15" cy="45"/>
            </a:xfrm>
            <a:custGeom>
              <a:avLst/>
              <a:gdLst>
                <a:gd name="T0" fmla="*/ 0 w 10"/>
                <a:gd name="T1" fmla="*/ 0 h 29"/>
                <a:gd name="T2" fmla="*/ 35 w 10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0" y="0"/>
                  </a:moveTo>
                  <a:cubicBezTo>
                    <a:pt x="7" y="8"/>
                    <a:pt x="9" y="19"/>
                    <a:pt x="10" y="2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1" name="Freeform 467">
              <a:extLst>
                <a:ext uri="{FF2B5EF4-FFF2-40B4-BE49-F238E27FC236}">
                  <a16:creationId xmlns:a16="http://schemas.microsoft.com/office/drawing/2014/main" id="{D380F29F-C4F1-438C-9FDE-D353D778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2729"/>
              <a:ext cx="20" cy="26"/>
            </a:xfrm>
            <a:custGeom>
              <a:avLst/>
              <a:gdLst>
                <a:gd name="T0" fmla="*/ 0 w 13"/>
                <a:gd name="T1" fmla="*/ 61 h 17"/>
                <a:gd name="T2" fmla="*/ 48 w 13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7"/>
                  </a:moveTo>
                  <a:cubicBezTo>
                    <a:pt x="3" y="11"/>
                    <a:pt x="7" y="5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2" name="Freeform 468">
              <a:extLst>
                <a:ext uri="{FF2B5EF4-FFF2-40B4-BE49-F238E27FC236}">
                  <a16:creationId xmlns:a16="http://schemas.microsoft.com/office/drawing/2014/main" id="{159EC80A-603A-4563-A4C3-CB3EBCAA7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86"/>
              <a:ext cx="37" cy="18"/>
            </a:xfrm>
            <a:custGeom>
              <a:avLst/>
              <a:gdLst>
                <a:gd name="T0" fmla="*/ 0 w 24"/>
                <a:gd name="T1" fmla="*/ 41 h 12"/>
                <a:gd name="T2" fmla="*/ 8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8" y="9"/>
                    <a:pt x="16" y="5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3" name="Freeform 469">
              <a:extLst>
                <a:ext uri="{FF2B5EF4-FFF2-40B4-BE49-F238E27FC236}">
                  <a16:creationId xmlns:a16="http://schemas.microsoft.com/office/drawing/2014/main" id="{E6761451-1779-4FB9-B0FE-56A48222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3220"/>
              <a:ext cx="27" cy="12"/>
            </a:xfrm>
            <a:custGeom>
              <a:avLst/>
              <a:gdLst>
                <a:gd name="T0" fmla="*/ 0 w 17"/>
                <a:gd name="T1" fmla="*/ 27 h 8"/>
                <a:gd name="T2" fmla="*/ 68 w 17"/>
                <a:gd name="T3" fmla="*/ 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8"/>
                  </a:moveTo>
                  <a:cubicBezTo>
                    <a:pt x="4" y="2"/>
                    <a:pt x="10" y="0"/>
                    <a:pt x="17" y="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4" name="Freeform 470">
              <a:extLst>
                <a:ext uri="{FF2B5EF4-FFF2-40B4-BE49-F238E27FC236}">
                  <a16:creationId xmlns:a16="http://schemas.microsoft.com/office/drawing/2014/main" id="{3B15FB1B-34A7-45F9-B004-A7DD9E51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3068"/>
              <a:ext cx="39" cy="30"/>
            </a:xfrm>
            <a:custGeom>
              <a:avLst/>
              <a:gdLst>
                <a:gd name="T0" fmla="*/ 0 w 25"/>
                <a:gd name="T1" fmla="*/ 0 h 20"/>
                <a:gd name="T2" fmla="*/ 95 w 25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0" y="0"/>
                  </a:moveTo>
                  <a:cubicBezTo>
                    <a:pt x="7" y="8"/>
                    <a:pt x="14" y="17"/>
                    <a:pt x="25" y="2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5" name="Freeform 471">
              <a:extLst>
                <a:ext uri="{FF2B5EF4-FFF2-40B4-BE49-F238E27FC236}">
                  <a16:creationId xmlns:a16="http://schemas.microsoft.com/office/drawing/2014/main" id="{2661E7FE-3B45-46A6-88F0-1F74F366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3229"/>
              <a:ext cx="42" cy="5"/>
            </a:xfrm>
            <a:custGeom>
              <a:avLst/>
              <a:gdLst>
                <a:gd name="T0" fmla="*/ 0 w 27"/>
                <a:gd name="T1" fmla="*/ 0 h 3"/>
                <a:gd name="T2" fmla="*/ 101 w 27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0"/>
                  </a:moveTo>
                  <a:cubicBezTo>
                    <a:pt x="9" y="2"/>
                    <a:pt x="18" y="3"/>
                    <a:pt x="27" y="3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6" name="Freeform 472">
              <a:extLst>
                <a:ext uri="{FF2B5EF4-FFF2-40B4-BE49-F238E27FC236}">
                  <a16:creationId xmlns:a16="http://schemas.microsoft.com/office/drawing/2014/main" id="{2261CFAC-27D5-4A64-BB82-E7CEB572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522"/>
              <a:ext cx="27" cy="13"/>
            </a:xfrm>
            <a:custGeom>
              <a:avLst/>
              <a:gdLst>
                <a:gd name="T0" fmla="*/ 0 w 17"/>
                <a:gd name="T1" fmla="*/ 29 h 8"/>
                <a:gd name="T2" fmla="*/ 68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7"/>
                  </a:moveTo>
                  <a:cubicBezTo>
                    <a:pt x="6" y="8"/>
                    <a:pt x="12" y="6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7" name="Freeform 473">
              <a:extLst>
                <a:ext uri="{FF2B5EF4-FFF2-40B4-BE49-F238E27FC236}">
                  <a16:creationId xmlns:a16="http://schemas.microsoft.com/office/drawing/2014/main" id="{BFBA1475-D494-4BFF-B7B1-CE1E8DC4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87"/>
              <a:ext cx="40" cy="11"/>
            </a:xfrm>
            <a:custGeom>
              <a:avLst/>
              <a:gdLst>
                <a:gd name="T0" fmla="*/ 95 w 26"/>
                <a:gd name="T1" fmla="*/ 0 h 7"/>
                <a:gd name="T2" fmla="*/ 0 w 26"/>
                <a:gd name="T3" fmla="*/ 27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cubicBezTo>
                    <a:pt x="17" y="0"/>
                    <a:pt x="8" y="4"/>
                    <a:pt x="0" y="7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8" name="Freeform 474">
              <a:extLst>
                <a:ext uri="{FF2B5EF4-FFF2-40B4-BE49-F238E27FC236}">
                  <a16:creationId xmlns:a16="http://schemas.microsoft.com/office/drawing/2014/main" id="{76606361-E0C5-4820-9994-2E806997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413"/>
              <a:ext cx="6" cy="39"/>
            </a:xfrm>
            <a:custGeom>
              <a:avLst/>
              <a:gdLst>
                <a:gd name="T0" fmla="*/ 14 w 4"/>
                <a:gd name="T1" fmla="*/ 0 h 25"/>
                <a:gd name="T2" fmla="*/ 8 w 4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0" y="8"/>
                    <a:pt x="0" y="17"/>
                    <a:pt x="2" y="25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69" name="Freeform 475">
              <a:extLst>
                <a:ext uri="{FF2B5EF4-FFF2-40B4-BE49-F238E27FC236}">
                  <a16:creationId xmlns:a16="http://schemas.microsoft.com/office/drawing/2014/main" id="{7C016533-6D50-44ED-A396-090524FA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33"/>
              <a:ext cx="48" cy="17"/>
            </a:xfrm>
            <a:custGeom>
              <a:avLst/>
              <a:gdLst>
                <a:gd name="T0" fmla="*/ 0 w 31"/>
                <a:gd name="T1" fmla="*/ 14 h 11"/>
                <a:gd name="T2" fmla="*/ 115 w 3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4"/>
                  </a:moveTo>
                  <a:cubicBezTo>
                    <a:pt x="10" y="11"/>
                    <a:pt x="22" y="6"/>
                    <a:pt x="31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0" name="Freeform 476">
              <a:extLst>
                <a:ext uri="{FF2B5EF4-FFF2-40B4-BE49-F238E27FC236}">
                  <a16:creationId xmlns:a16="http://schemas.microsoft.com/office/drawing/2014/main" id="{63121A2C-EBEB-4E9C-9FC6-3ACD5AD17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690"/>
              <a:ext cx="29" cy="37"/>
            </a:xfrm>
            <a:custGeom>
              <a:avLst/>
              <a:gdLst>
                <a:gd name="T0" fmla="*/ 0 w 19"/>
                <a:gd name="T1" fmla="*/ 88 h 24"/>
                <a:gd name="T2" fmla="*/ 67 w 19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0" y="24"/>
                  </a:moveTo>
                  <a:cubicBezTo>
                    <a:pt x="7" y="17"/>
                    <a:pt x="13" y="8"/>
                    <a:pt x="19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1" name="Freeform 477">
              <a:extLst>
                <a:ext uri="{FF2B5EF4-FFF2-40B4-BE49-F238E27FC236}">
                  <a16:creationId xmlns:a16="http://schemas.microsoft.com/office/drawing/2014/main" id="{72827050-A7D5-4701-88A1-79EDA7CB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2720"/>
              <a:ext cx="40" cy="6"/>
            </a:xfrm>
            <a:custGeom>
              <a:avLst/>
              <a:gdLst>
                <a:gd name="T0" fmla="*/ 95 w 26"/>
                <a:gd name="T1" fmla="*/ 12 h 4"/>
                <a:gd name="T2" fmla="*/ 0 w 2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">
                  <a:moveTo>
                    <a:pt x="26" y="3"/>
                  </a:moveTo>
                  <a:cubicBezTo>
                    <a:pt x="17" y="3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2" name="Freeform 478">
              <a:extLst>
                <a:ext uri="{FF2B5EF4-FFF2-40B4-BE49-F238E27FC236}">
                  <a16:creationId xmlns:a16="http://schemas.microsoft.com/office/drawing/2014/main" id="{F311F9D2-D546-42A9-BEEE-2D829D1AC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891"/>
              <a:ext cx="45" cy="14"/>
            </a:xfrm>
            <a:custGeom>
              <a:avLst/>
              <a:gdLst>
                <a:gd name="T0" fmla="*/ 0 w 29"/>
                <a:gd name="T1" fmla="*/ 5 h 9"/>
                <a:gd name="T2" fmla="*/ 109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0" y="1"/>
                  </a:moveTo>
                  <a:cubicBezTo>
                    <a:pt x="11" y="0"/>
                    <a:pt x="19" y="6"/>
                    <a:pt x="29" y="9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3" name="Freeform 479">
              <a:extLst>
                <a:ext uri="{FF2B5EF4-FFF2-40B4-BE49-F238E27FC236}">
                  <a16:creationId xmlns:a16="http://schemas.microsoft.com/office/drawing/2014/main" id="{044EA02B-167D-40E7-85AA-D7AC4AC1A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877"/>
              <a:ext cx="33" cy="6"/>
            </a:xfrm>
            <a:custGeom>
              <a:avLst/>
              <a:gdLst>
                <a:gd name="T0" fmla="*/ 0 w 22"/>
                <a:gd name="T1" fmla="*/ 0 h 4"/>
                <a:gd name="T2" fmla="*/ 75 w 22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0"/>
                  </a:moveTo>
                  <a:cubicBezTo>
                    <a:pt x="7" y="4"/>
                    <a:pt x="14" y="4"/>
                    <a:pt x="22" y="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4" name="Freeform 480">
              <a:extLst>
                <a:ext uri="{FF2B5EF4-FFF2-40B4-BE49-F238E27FC236}">
                  <a16:creationId xmlns:a16="http://schemas.microsoft.com/office/drawing/2014/main" id="{9D5FA8BF-2DD2-483F-A758-63304EBB3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832"/>
              <a:ext cx="56" cy="11"/>
            </a:xfrm>
            <a:custGeom>
              <a:avLst/>
              <a:gdLst>
                <a:gd name="T0" fmla="*/ 0 w 36"/>
                <a:gd name="T1" fmla="*/ 27 h 7"/>
                <a:gd name="T2" fmla="*/ 135 w 36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7">
                  <a:moveTo>
                    <a:pt x="0" y="7"/>
                  </a:moveTo>
                  <a:cubicBezTo>
                    <a:pt x="12" y="0"/>
                    <a:pt x="23" y="6"/>
                    <a:pt x="3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5" name="Freeform 481">
              <a:extLst>
                <a:ext uri="{FF2B5EF4-FFF2-40B4-BE49-F238E27FC236}">
                  <a16:creationId xmlns:a16="http://schemas.microsoft.com/office/drawing/2014/main" id="{2F4FD317-75B3-41E4-9F17-4FBE0D6AE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675"/>
              <a:ext cx="42" cy="13"/>
            </a:xfrm>
            <a:custGeom>
              <a:avLst/>
              <a:gdLst>
                <a:gd name="T0" fmla="*/ 0 w 27"/>
                <a:gd name="T1" fmla="*/ 29 h 8"/>
                <a:gd name="T2" fmla="*/ 101 w 2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7"/>
                  </a:moveTo>
                  <a:cubicBezTo>
                    <a:pt x="10" y="8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6" name="Freeform 482">
              <a:extLst>
                <a:ext uri="{FF2B5EF4-FFF2-40B4-BE49-F238E27FC236}">
                  <a16:creationId xmlns:a16="http://schemas.microsoft.com/office/drawing/2014/main" id="{012B32CD-87AC-43CD-B4E5-EA30CD809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1577"/>
              <a:ext cx="68" cy="46"/>
            </a:xfrm>
            <a:custGeom>
              <a:avLst/>
              <a:gdLst>
                <a:gd name="T0" fmla="*/ 162 w 44"/>
                <a:gd name="T1" fmla="*/ 58 h 30"/>
                <a:gd name="T2" fmla="*/ 40 w 44"/>
                <a:gd name="T3" fmla="*/ 28 h 30"/>
                <a:gd name="T4" fmla="*/ 114 w 44"/>
                <a:gd name="T5" fmla="*/ 10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0">
                  <a:moveTo>
                    <a:pt x="44" y="16"/>
                  </a:moveTo>
                  <a:cubicBezTo>
                    <a:pt x="37" y="12"/>
                    <a:pt x="19" y="0"/>
                    <a:pt x="11" y="8"/>
                  </a:cubicBezTo>
                  <a:cubicBezTo>
                    <a:pt x="0" y="18"/>
                    <a:pt x="23" y="30"/>
                    <a:pt x="31" y="3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7" name="Freeform 483">
              <a:extLst>
                <a:ext uri="{FF2B5EF4-FFF2-40B4-BE49-F238E27FC236}">
                  <a16:creationId xmlns:a16="http://schemas.microsoft.com/office/drawing/2014/main" id="{EDA1677F-8040-48A9-913D-2F34C9861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29"/>
              <a:ext cx="57" cy="19"/>
            </a:xfrm>
            <a:custGeom>
              <a:avLst/>
              <a:gdLst>
                <a:gd name="T0" fmla="*/ 0 w 37"/>
                <a:gd name="T1" fmla="*/ 0 h 12"/>
                <a:gd name="T2" fmla="*/ 136 w 37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0"/>
                  </a:moveTo>
                  <a:cubicBezTo>
                    <a:pt x="12" y="4"/>
                    <a:pt x="25" y="7"/>
                    <a:pt x="37" y="1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8" name="Freeform 484">
              <a:extLst>
                <a:ext uri="{FF2B5EF4-FFF2-40B4-BE49-F238E27FC236}">
                  <a16:creationId xmlns:a16="http://schemas.microsoft.com/office/drawing/2014/main" id="{2F215906-5515-44F1-80BB-0DF8FE8F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642"/>
              <a:ext cx="29" cy="33"/>
            </a:xfrm>
            <a:custGeom>
              <a:avLst/>
              <a:gdLst>
                <a:gd name="T0" fmla="*/ 0 w 19"/>
                <a:gd name="T1" fmla="*/ 0 h 22"/>
                <a:gd name="T2" fmla="*/ 67 w 19"/>
                <a:gd name="T3" fmla="*/ 7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cubicBezTo>
                    <a:pt x="2" y="10"/>
                    <a:pt x="12" y="15"/>
                    <a:pt x="19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79" name="Freeform 485">
              <a:extLst>
                <a:ext uri="{FF2B5EF4-FFF2-40B4-BE49-F238E27FC236}">
                  <a16:creationId xmlns:a16="http://schemas.microsoft.com/office/drawing/2014/main" id="{664A4FFE-5268-47F2-A4F9-0D9EE8F6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81"/>
              <a:ext cx="26" cy="27"/>
            </a:xfrm>
            <a:custGeom>
              <a:avLst/>
              <a:gdLst>
                <a:gd name="T0" fmla="*/ 61 w 17"/>
                <a:gd name="T1" fmla="*/ 68 h 17"/>
                <a:gd name="T2" fmla="*/ 0 w 17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2" y="10"/>
                    <a:pt x="7" y="4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0" name="Freeform 486">
              <a:extLst>
                <a:ext uri="{FF2B5EF4-FFF2-40B4-BE49-F238E27FC236}">
                  <a16:creationId xmlns:a16="http://schemas.microsoft.com/office/drawing/2014/main" id="{5329F585-5965-4A28-AD5E-134DEB48E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856"/>
              <a:ext cx="60" cy="38"/>
            </a:xfrm>
            <a:custGeom>
              <a:avLst/>
              <a:gdLst>
                <a:gd name="T0" fmla="*/ 12 w 39"/>
                <a:gd name="T1" fmla="*/ 0 h 25"/>
                <a:gd name="T2" fmla="*/ 0 w 39"/>
                <a:gd name="T3" fmla="*/ 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5">
                  <a:moveTo>
                    <a:pt x="3" y="0"/>
                  </a:moveTo>
                  <a:cubicBezTo>
                    <a:pt x="39" y="5"/>
                    <a:pt x="33" y="25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1" name="Freeform 487">
              <a:extLst>
                <a:ext uri="{FF2B5EF4-FFF2-40B4-BE49-F238E27FC236}">
                  <a16:creationId xmlns:a16="http://schemas.microsoft.com/office/drawing/2014/main" id="{D2C6725E-9EE1-4FBA-8B5C-799A1190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939"/>
              <a:ext cx="15" cy="26"/>
            </a:xfrm>
            <a:custGeom>
              <a:avLst/>
              <a:gdLst>
                <a:gd name="T0" fmla="*/ 0 w 10"/>
                <a:gd name="T1" fmla="*/ 0 h 17"/>
                <a:gd name="T2" fmla="*/ 35 w 10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0" y="8"/>
                    <a:pt x="4" y="14"/>
                    <a:pt x="10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2" name="Freeform 488">
              <a:extLst>
                <a:ext uri="{FF2B5EF4-FFF2-40B4-BE49-F238E27FC236}">
                  <a16:creationId xmlns:a16="http://schemas.microsoft.com/office/drawing/2014/main" id="{85CB5A69-0A98-4EFE-A15A-59016679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1911"/>
              <a:ext cx="14" cy="42"/>
            </a:xfrm>
            <a:custGeom>
              <a:avLst/>
              <a:gdLst>
                <a:gd name="T0" fmla="*/ 34 w 9"/>
                <a:gd name="T1" fmla="*/ 0 h 27"/>
                <a:gd name="T2" fmla="*/ 14 w 9"/>
                <a:gd name="T3" fmla="*/ 10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8"/>
                    <a:pt x="0" y="18"/>
                    <a:pt x="4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3" name="Freeform 489">
              <a:extLst>
                <a:ext uri="{FF2B5EF4-FFF2-40B4-BE49-F238E27FC236}">
                  <a16:creationId xmlns:a16="http://schemas.microsoft.com/office/drawing/2014/main" id="{A527D825-37EE-4CE4-8906-2D742A3F1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889"/>
              <a:ext cx="25" cy="2"/>
            </a:xfrm>
            <a:custGeom>
              <a:avLst/>
              <a:gdLst>
                <a:gd name="T0" fmla="*/ 0 w 16"/>
                <a:gd name="T1" fmla="*/ 0 h 1"/>
                <a:gd name="T2" fmla="*/ 61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cubicBezTo>
                    <a:pt x="5" y="1"/>
                    <a:pt x="11" y="1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4" name="Freeform 490">
              <a:extLst>
                <a:ext uri="{FF2B5EF4-FFF2-40B4-BE49-F238E27FC236}">
                  <a16:creationId xmlns:a16="http://schemas.microsoft.com/office/drawing/2014/main" id="{7C37F58D-B1E5-4173-A1FE-CFADCFE77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803"/>
              <a:ext cx="47" cy="23"/>
            </a:xfrm>
            <a:custGeom>
              <a:avLst/>
              <a:gdLst>
                <a:gd name="T0" fmla="*/ 108 w 31"/>
                <a:gd name="T1" fmla="*/ 54 h 15"/>
                <a:gd name="T2" fmla="*/ 0 w 3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5">
                  <a:moveTo>
                    <a:pt x="31" y="15"/>
                  </a:moveTo>
                  <a:cubicBezTo>
                    <a:pt x="20" y="11"/>
                    <a:pt x="10" y="6"/>
                    <a:pt x="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5" name="Freeform 491">
              <a:extLst>
                <a:ext uri="{FF2B5EF4-FFF2-40B4-BE49-F238E27FC236}">
                  <a16:creationId xmlns:a16="http://schemas.microsoft.com/office/drawing/2014/main" id="{0C3817F4-C918-474D-A416-B0D5429F7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896"/>
              <a:ext cx="20" cy="15"/>
            </a:xfrm>
            <a:custGeom>
              <a:avLst/>
              <a:gdLst>
                <a:gd name="T0" fmla="*/ 0 w 13"/>
                <a:gd name="T1" fmla="*/ 35 h 10"/>
                <a:gd name="T2" fmla="*/ 48 w 1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cubicBezTo>
                    <a:pt x="4" y="7"/>
                    <a:pt x="9" y="3"/>
                    <a:pt x="1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6" name="Freeform 492">
              <a:extLst>
                <a:ext uri="{FF2B5EF4-FFF2-40B4-BE49-F238E27FC236}">
                  <a16:creationId xmlns:a16="http://schemas.microsoft.com/office/drawing/2014/main" id="{E6486360-5C23-4C72-BBE7-8A34B548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1751"/>
              <a:ext cx="23" cy="18"/>
            </a:xfrm>
            <a:custGeom>
              <a:avLst/>
              <a:gdLst>
                <a:gd name="T0" fmla="*/ 0 w 15"/>
                <a:gd name="T1" fmla="*/ 41 h 12"/>
                <a:gd name="T2" fmla="*/ 54 w 15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0" y="12"/>
                  </a:moveTo>
                  <a:cubicBezTo>
                    <a:pt x="4" y="7"/>
                    <a:pt x="9" y="3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7" name="Freeform 493">
              <a:extLst>
                <a:ext uri="{FF2B5EF4-FFF2-40B4-BE49-F238E27FC236}">
                  <a16:creationId xmlns:a16="http://schemas.microsoft.com/office/drawing/2014/main" id="{967F093F-9DDB-4979-BE9A-7B048D817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34"/>
              <a:ext cx="18" cy="42"/>
            </a:xfrm>
            <a:custGeom>
              <a:avLst/>
              <a:gdLst>
                <a:gd name="T0" fmla="*/ 0 w 12"/>
                <a:gd name="T1" fmla="*/ 101 h 27"/>
                <a:gd name="T2" fmla="*/ 41 w 12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7">
                  <a:moveTo>
                    <a:pt x="0" y="27"/>
                  </a:moveTo>
                  <a:cubicBezTo>
                    <a:pt x="4" y="17"/>
                    <a:pt x="8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8" name="Freeform 494">
              <a:extLst>
                <a:ext uri="{FF2B5EF4-FFF2-40B4-BE49-F238E27FC236}">
                  <a16:creationId xmlns:a16="http://schemas.microsoft.com/office/drawing/2014/main" id="{1A372DE1-D039-4242-9781-AD616F0C9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47"/>
              <a:ext cx="45" cy="17"/>
            </a:xfrm>
            <a:custGeom>
              <a:avLst/>
              <a:gdLst>
                <a:gd name="T0" fmla="*/ 0 w 29"/>
                <a:gd name="T1" fmla="*/ 29 h 11"/>
                <a:gd name="T2" fmla="*/ 109 w 2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1">
                  <a:moveTo>
                    <a:pt x="0" y="8"/>
                  </a:moveTo>
                  <a:cubicBezTo>
                    <a:pt x="11" y="11"/>
                    <a:pt x="20" y="5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89" name="Freeform 495">
              <a:extLst>
                <a:ext uri="{FF2B5EF4-FFF2-40B4-BE49-F238E27FC236}">
                  <a16:creationId xmlns:a16="http://schemas.microsoft.com/office/drawing/2014/main" id="{AC57FC03-E94D-4998-AF3F-F5B425CA1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79"/>
              <a:ext cx="6" cy="19"/>
            </a:xfrm>
            <a:custGeom>
              <a:avLst/>
              <a:gdLst>
                <a:gd name="T0" fmla="*/ 0 w 4"/>
                <a:gd name="T1" fmla="*/ 48 h 12"/>
                <a:gd name="T2" fmla="*/ 14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2" y="8"/>
                    <a:pt x="3" y="4"/>
                    <a:pt x="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0" name="Freeform 496">
              <a:extLst>
                <a:ext uri="{FF2B5EF4-FFF2-40B4-BE49-F238E27FC236}">
                  <a16:creationId xmlns:a16="http://schemas.microsoft.com/office/drawing/2014/main" id="{926D73DA-0EF1-4FC6-9973-0B02D8F9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413"/>
              <a:ext cx="4" cy="63"/>
            </a:xfrm>
            <a:custGeom>
              <a:avLst/>
              <a:gdLst>
                <a:gd name="T0" fmla="*/ 5 w 3"/>
                <a:gd name="T1" fmla="*/ 0 h 41"/>
                <a:gd name="T2" fmla="*/ 7 w 3"/>
                <a:gd name="T3" fmla="*/ 14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2" y="0"/>
                  </a:moveTo>
                  <a:cubicBezTo>
                    <a:pt x="2" y="13"/>
                    <a:pt x="0" y="27"/>
                    <a:pt x="3" y="4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1" name="Freeform 497">
              <a:extLst>
                <a:ext uri="{FF2B5EF4-FFF2-40B4-BE49-F238E27FC236}">
                  <a16:creationId xmlns:a16="http://schemas.microsoft.com/office/drawing/2014/main" id="{E0FFF7FF-384E-40C4-90ED-6702BBA6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484"/>
              <a:ext cx="40" cy="23"/>
            </a:xfrm>
            <a:custGeom>
              <a:avLst/>
              <a:gdLst>
                <a:gd name="T0" fmla="*/ 0 w 26"/>
                <a:gd name="T1" fmla="*/ 54 h 15"/>
                <a:gd name="T2" fmla="*/ 95 w 2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5">
                  <a:moveTo>
                    <a:pt x="0" y="15"/>
                  </a:moveTo>
                  <a:cubicBezTo>
                    <a:pt x="9" y="10"/>
                    <a:pt x="17" y="5"/>
                    <a:pt x="2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2" name="Freeform 498">
              <a:extLst>
                <a:ext uri="{FF2B5EF4-FFF2-40B4-BE49-F238E27FC236}">
                  <a16:creationId xmlns:a16="http://schemas.microsoft.com/office/drawing/2014/main" id="{FAEBB9BD-22A1-440B-9D06-CFB889480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11"/>
              <a:ext cx="9" cy="45"/>
            </a:xfrm>
            <a:custGeom>
              <a:avLst/>
              <a:gdLst>
                <a:gd name="T0" fmla="*/ 21 w 6"/>
                <a:gd name="T1" fmla="*/ 0 h 29"/>
                <a:gd name="T2" fmla="*/ 5 w 6"/>
                <a:gd name="T3" fmla="*/ 1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9">
                  <a:moveTo>
                    <a:pt x="6" y="0"/>
                  </a:moveTo>
                  <a:cubicBezTo>
                    <a:pt x="1" y="8"/>
                    <a:pt x="0" y="19"/>
                    <a:pt x="1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3" name="Freeform 499">
              <a:extLst>
                <a:ext uri="{FF2B5EF4-FFF2-40B4-BE49-F238E27FC236}">
                  <a16:creationId xmlns:a16="http://schemas.microsoft.com/office/drawing/2014/main" id="{615B559A-ABD1-4146-91D6-86D67904B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13"/>
              <a:ext cx="37" cy="43"/>
            </a:xfrm>
            <a:custGeom>
              <a:avLst/>
              <a:gdLst>
                <a:gd name="T0" fmla="*/ 88 w 24"/>
                <a:gd name="T1" fmla="*/ 0 h 28"/>
                <a:gd name="T2" fmla="*/ 0 w 24"/>
                <a:gd name="T3" fmla="*/ 1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8">
                  <a:moveTo>
                    <a:pt x="24" y="0"/>
                  </a:moveTo>
                  <a:cubicBezTo>
                    <a:pt x="11" y="4"/>
                    <a:pt x="3" y="15"/>
                    <a:pt x="0" y="28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4" name="Freeform 500">
              <a:extLst>
                <a:ext uri="{FF2B5EF4-FFF2-40B4-BE49-F238E27FC236}">
                  <a16:creationId xmlns:a16="http://schemas.microsoft.com/office/drawing/2014/main" id="{45ED0DFC-3C64-40F5-8F0D-87C181B5F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470"/>
              <a:ext cx="31" cy="51"/>
            </a:xfrm>
            <a:custGeom>
              <a:avLst/>
              <a:gdLst>
                <a:gd name="T0" fmla="*/ 0 w 20"/>
                <a:gd name="T1" fmla="*/ 122 h 33"/>
                <a:gd name="T2" fmla="*/ 74 w 2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6" y="21"/>
                    <a:pt x="11" y="9"/>
                    <a:pt x="2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5" name="Freeform 501">
              <a:extLst>
                <a:ext uri="{FF2B5EF4-FFF2-40B4-BE49-F238E27FC236}">
                  <a16:creationId xmlns:a16="http://schemas.microsoft.com/office/drawing/2014/main" id="{DD4ED89D-702E-4A17-B19A-498FBECB0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22"/>
              <a:ext cx="37" cy="25"/>
            </a:xfrm>
            <a:custGeom>
              <a:avLst/>
              <a:gdLst>
                <a:gd name="T0" fmla="*/ 0 w 24"/>
                <a:gd name="T1" fmla="*/ 0 h 16"/>
                <a:gd name="T2" fmla="*/ 88 w 24"/>
                <a:gd name="T3" fmla="*/ 6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cubicBezTo>
                    <a:pt x="11" y="0"/>
                    <a:pt x="18" y="7"/>
                    <a:pt x="24" y="1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6" name="Freeform 502">
              <a:extLst>
                <a:ext uri="{FF2B5EF4-FFF2-40B4-BE49-F238E27FC236}">
                  <a16:creationId xmlns:a16="http://schemas.microsoft.com/office/drawing/2014/main" id="{24176D48-BBC2-432B-890E-011712CDE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2724"/>
              <a:ext cx="29" cy="48"/>
            </a:xfrm>
            <a:custGeom>
              <a:avLst/>
              <a:gdLst>
                <a:gd name="T0" fmla="*/ 0 w 19"/>
                <a:gd name="T1" fmla="*/ 0 h 31"/>
                <a:gd name="T2" fmla="*/ 67 w 19"/>
                <a:gd name="T3" fmla="*/ 11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1">
                  <a:moveTo>
                    <a:pt x="0" y="0"/>
                  </a:moveTo>
                  <a:cubicBezTo>
                    <a:pt x="8" y="7"/>
                    <a:pt x="15" y="21"/>
                    <a:pt x="19" y="3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7" name="Freeform 503">
              <a:extLst>
                <a:ext uri="{FF2B5EF4-FFF2-40B4-BE49-F238E27FC236}">
                  <a16:creationId xmlns:a16="http://schemas.microsoft.com/office/drawing/2014/main" id="{6B7FDB94-9D48-4AAA-B5DF-4F96623B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10"/>
              <a:ext cx="23" cy="27"/>
            </a:xfrm>
            <a:custGeom>
              <a:avLst/>
              <a:gdLst>
                <a:gd name="T0" fmla="*/ 0 w 15"/>
                <a:gd name="T1" fmla="*/ 68 h 17"/>
                <a:gd name="T2" fmla="*/ 54 w 1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6" y="12"/>
                    <a:pt x="12" y="6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8" name="Freeform 504">
              <a:extLst>
                <a:ext uri="{FF2B5EF4-FFF2-40B4-BE49-F238E27FC236}">
                  <a16:creationId xmlns:a16="http://schemas.microsoft.com/office/drawing/2014/main" id="{049B4EF9-E0DC-4034-AB9F-2DC41265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46"/>
              <a:ext cx="45" cy="31"/>
            </a:xfrm>
            <a:custGeom>
              <a:avLst/>
              <a:gdLst>
                <a:gd name="T0" fmla="*/ 0 w 29"/>
                <a:gd name="T1" fmla="*/ 74 h 20"/>
                <a:gd name="T2" fmla="*/ 109 w 2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10" y="16"/>
                    <a:pt x="19" y="7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99" name="Freeform 505">
              <a:extLst>
                <a:ext uri="{FF2B5EF4-FFF2-40B4-BE49-F238E27FC236}">
                  <a16:creationId xmlns:a16="http://schemas.microsoft.com/office/drawing/2014/main" id="{F03FA2B4-C24D-4C06-A841-87BAEBDCE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64"/>
              <a:ext cx="24" cy="42"/>
            </a:xfrm>
            <a:custGeom>
              <a:avLst/>
              <a:gdLst>
                <a:gd name="T0" fmla="*/ 5 w 16"/>
                <a:gd name="T1" fmla="*/ 101 h 27"/>
                <a:gd name="T2" fmla="*/ 54 w 16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7">
                  <a:moveTo>
                    <a:pt x="1" y="27"/>
                  </a:moveTo>
                  <a:cubicBezTo>
                    <a:pt x="0" y="16"/>
                    <a:pt x="8" y="7"/>
                    <a:pt x="16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0" name="Freeform 506">
              <a:extLst>
                <a:ext uri="{FF2B5EF4-FFF2-40B4-BE49-F238E27FC236}">
                  <a16:creationId xmlns:a16="http://schemas.microsoft.com/office/drawing/2014/main" id="{F9370EFD-A598-4EB6-A164-6723943F0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3166"/>
              <a:ext cx="37" cy="48"/>
            </a:xfrm>
            <a:custGeom>
              <a:avLst/>
              <a:gdLst>
                <a:gd name="T0" fmla="*/ 0 w 24"/>
                <a:gd name="T1" fmla="*/ 115 h 31"/>
                <a:gd name="T2" fmla="*/ 88 w 24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cubicBezTo>
                    <a:pt x="10" y="22"/>
                    <a:pt x="14" y="9"/>
                    <a:pt x="24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1" name="Freeform 507">
              <a:extLst>
                <a:ext uri="{FF2B5EF4-FFF2-40B4-BE49-F238E27FC236}">
                  <a16:creationId xmlns:a16="http://schemas.microsoft.com/office/drawing/2014/main" id="{306F10CF-1952-44D6-8176-73BB3DC9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017"/>
              <a:ext cx="37" cy="37"/>
            </a:xfrm>
            <a:custGeom>
              <a:avLst/>
              <a:gdLst>
                <a:gd name="T0" fmla="*/ 0 w 24"/>
                <a:gd name="T1" fmla="*/ 0 h 24"/>
                <a:gd name="T2" fmla="*/ 88 w 24"/>
                <a:gd name="T3" fmla="*/ 88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cubicBezTo>
                    <a:pt x="6" y="11"/>
                    <a:pt x="14" y="19"/>
                    <a:pt x="24" y="2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2" name="Freeform 508">
              <a:extLst>
                <a:ext uri="{FF2B5EF4-FFF2-40B4-BE49-F238E27FC236}">
                  <a16:creationId xmlns:a16="http://schemas.microsoft.com/office/drawing/2014/main" id="{262C4D1C-414C-4BB5-A92D-38F3EF71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2840"/>
              <a:ext cx="41" cy="18"/>
            </a:xfrm>
            <a:custGeom>
              <a:avLst/>
              <a:gdLst>
                <a:gd name="T0" fmla="*/ 0 w 27"/>
                <a:gd name="T1" fmla="*/ 8 h 12"/>
                <a:gd name="T2" fmla="*/ 94 w 2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2">
                  <a:moveTo>
                    <a:pt x="0" y="2"/>
                  </a:moveTo>
                  <a:cubicBezTo>
                    <a:pt x="7" y="12"/>
                    <a:pt x="19" y="4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3" name="Freeform 509">
              <a:extLst>
                <a:ext uri="{FF2B5EF4-FFF2-40B4-BE49-F238E27FC236}">
                  <a16:creationId xmlns:a16="http://schemas.microsoft.com/office/drawing/2014/main" id="{DDECF69B-067B-48A4-AB34-CF930DA8A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2798"/>
              <a:ext cx="45" cy="15"/>
            </a:xfrm>
            <a:custGeom>
              <a:avLst/>
              <a:gdLst>
                <a:gd name="T0" fmla="*/ 0 w 29"/>
                <a:gd name="T1" fmla="*/ 0 h 10"/>
                <a:gd name="T2" fmla="*/ 109 w 29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0"/>
                  </a:moveTo>
                  <a:cubicBezTo>
                    <a:pt x="11" y="1"/>
                    <a:pt x="20" y="5"/>
                    <a:pt x="29" y="1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4" name="Freeform 510">
              <a:extLst>
                <a:ext uri="{FF2B5EF4-FFF2-40B4-BE49-F238E27FC236}">
                  <a16:creationId xmlns:a16="http://schemas.microsoft.com/office/drawing/2014/main" id="{54044667-ADD0-4717-82DA-54FD0270A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672"/>
              <a:ext cx="16" cy="34"/>
            </a:xfrm>
            <a:custGeom>
              <a:avLst/>
              <a:gdLst>
                <a:gd name="T0" fmla="*/ 0 w 10"/>
                <a:gd name="T1" fmla="*/ 0 h 22"/>
                <a:gd name="T2" fmla="*/ 42 w 10"/>
                <a:gd name="T3" fmla="*/ 8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2">
                  <a:moveTo>
                    <a:pt x="0" y="0"/>
                  </a:moveTo>
                  <a:cubicBezTo>
                    <a:pt x="4" y="8"/>
                    <a:pt x="5" y="16"/>
                    <a:pt x="10" y="22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5" name="Freeform 511">
              <a:extLst>
                <a:ext uri="{FF2B5EF4-FFF2-40B4-BE49-F238E27FC236}">
                  <a16:creationId xmlns:a16="http://schemas.microsoft.com/office/drawing/2014/main" id="{5EE1EF77-EDF3-40F3-AACE-31913924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578"/>
              <a:ext cx="35" cy="4"/>
            </a:xfrm>
            <a:custGeom>
              <a:avLst/>
              <a:gdLst>
                <a:gd name="T0" fmla="*/ 0 w 23"/>
                <a:gd name="T1" fmla="*/ 7 h 3"/>
                <a:gd name="T2" fmla="*/ 81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8" y="2"/>
                    <a:pt x="15" y="0"/>
                    <a:pt x="23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6" name="Freeform 512">
              <a:extLst>
                <a:ext uri="{FF2B5EF4-FFF2-40B4-BE49-F238E27FC236}">
                  <a16:creationId xmlns:a16="http://schemas.microsoft.com/office/drawing/2014/main" id="{73062FEA-7D24-4FFB-90AB-28435103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345"/>
              <a:ext cx="4" cy="39"/>
            </a:xfrm>
            <a:custGeom>
              <a:avLst/>
              <a:gdLst>
                <a:gd name="T0" fmla="*/ 7 w 3"/>
                <a:gd name="T1" fmla="*/ 0 h 25"/>
                <a:gd name="T2" fmla="*/ 1 w 3"/>
                <a:gd name="T3" fmla="*/ 95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5">
                  <a:moveTo>
                    <a:pt x="3" y="0"/>
                  </a:moveTo>
                  <a:cubicBezTo>
                    <a:pt x="0" y="8"/>
                    <a:pt x="2" y="17"/>
                    <a:pt x="1" y="2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7" name="Freeform 513">
              <a:extLst>
                <a:ext uri="{FF2B5EF4-FFF2-40B4-BE49-F238E27FC236}">
                  <a16:creationId xmlns:a16="http://schemas.microsoft.com/office/drawing/2014/main" id="{B89B657B-C9C4-4B3C-8290-E622DAA8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114"/>
              <a:ext cx="16" cy="42"/>
            </a:xfrm>
            <a:custGeom>
              <a:avLst/>
              <a:gdLst>
                <a:gd name="T0" fmla="*/ 0 w 10"/>
                <a:gd name="T1" fmla="*/ 101 h 27"/>
                <a:gd name="T2" fmla="*/ 42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8"/>
                    <a:pt x="6" y="9"/>
                    <a:pt x="1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8" name="Freeform 514">
              <a:extLst>
                <a:ext uri="{FF2B5EF4-FFF2-40B4-BE49-F238E27FC236}">
                  <a16:creationId xmlns:a16="http://schemas.microsoft.com/office/drawing/2014/main" id="{0E6EB9E7-6B37-499E-A0AE-9BC1BAA5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2099"/>
              <a:ext cx="46" cy="45"/>
            </a:xfrm>
            <a:custGeom>
              <a:avLst/>
              <a:gdLst>
                <a:gd name="T0" fmla="*/ 0 w 30"/>
                <a:gd name="T1" fmla="*/ 109 h 29"/>
                <a:gd name="T2" fmla="*/ 109 w 30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9">
                  <a:moveTo>
                    <a:pt x="0" y="29"/>
                  </a:moveTo>
                  <a:cubicBezTo>
                    <a:pt x="11" y="20"/>
                    <a:pt x="19" y="9"/>
                    <a:pt x="30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09" name="Freeform 515">
              <a:extLst>
                <a:ext uri="{FF2B5EF4-FFF2-40B4-BE49-F238E27FC236}">
                  <a16:creationId xmlns:a16="http://schemas.microsoft.com/office/drawing/2014/main" id="{E48C737B-37FC-4F2E-8DF3-F271F548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2094"/>
              <a:ext cx="44" cy="16"/>
            </a:xfrm>
            <a:custGeom>
              <a:avLst/>
              <a:gdLst>
                <a:gd name="T0" fmla="*/ 0 w 29"/>
                <a:gd name="T1" fmla="*/ 42 h 10"/>
                <a:gd name="T2" fmla="*/ 102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10" y="9"/>
                    <a:pt x="18" y="1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0" name="Freeform 516">
              <a:extLst>
                <a:ext uri="{FF2B5EF4-FFF2-40B4-BE49-F238E27FC236}">
                  <a16:creationId xmlns:a16="http://schemas.microsoft.com/office/drawing/2014/main" id="{A0D2A875-2E87-4B9F-BF07-A4EDA2C1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087"/>
              <a:ext cx="45" cy="7"/>
            </a:xfrm>
            <a:custGeom>
              <a:avLst/>
              <a:gdLst>
                <a:gd name="T0" fmla="*/ 0 w 29"/>
                <a:gd name="T1" fmla="*/ 0 h 5"/>
                <a:gd name="T2" fmla="*/ 109 w 29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4"/>
                    <a:pt x="19" y="5"/>
                    <a:pt x="29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1" name="Freeform 517">
              <a:extLst>
                <a:ext uri="{FF2B5EF4-FFF2-40B4-BE49-F238E27FC236}">
                  <a16:creationId xmlns:a16="http://schemas.microsoft.com/office/drawing/2014/main" id="{C69FB9C5-0DD9-402E-A19D-B57F471C6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039"/>
              <a:ext cx="10" cy="41"/>
            </a:xfrm>
            <a:custGeom>
              <a:avLst/>
              <a:gdLst>
                <a:gd name="T0" fmla="*/ 5 w 6"/>
                <a:gd name="T1" fmla="*/ 0 h 27"/>
                <a:gd name="T2" fmla="*/ 28 w 6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1" y="0"/>
                  </a:moveTo>
                  <a:cubicBezTo>
                    <a:pt x="0" y="9"/>
                    <a:pt x="2" y="19"/>
                    <a:pt x="6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2" name="Freeform 518">
              <a:extLst>
                <a:ext uri="{FF2B5EF4-FFF2-40B4-BE49-F238E27FC236}">
                  <a16:creationId xmlns:a16="http://schemas.microsoft.com/office/drawing/2014/main" id="{E38B6075-0403-42F6-AFD3-7791FCACD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365"/>
              <a:ext cx="40" cy="8"/>
            </a:xfrm>
            <a:custGeom>
              <a:avLst/>
              <a:gdLst>
                <a:gd name="T0" fmla="*/ 0 w 26"/>
                <a:gd name="T1" fmla="*/ 0 h 5"/>
                <a:gd name="T2" fmla="*/ 95 w 26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9" y="2"/>
                    <a:pt x="17" y="5"/>
                    <a:pt x="26" y="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3" name="Freeform 519">
              <a:extLst>
                <a:ext uri="{FF2B5EF4-FFF2-40B4-BE49-F238E27FC236}">
                  <a16:creationId xmlns:a16="http://schemas.microsoft.com/office/drawing/2014/main" id="{3C6126FC-CBB3-40B2-A1D5-6317518B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498"/>
              <a:ext cx="52" cy="51"/>
            </a:xfrm>
            <a:custGeom>
              <a:avLst/>
              <a:gdLst>
                <a:gd name="T0" fmla="*/ 122 w 34"/>
                <a:gd name="T1" fmla="*/ 36 h 33"/>
                <a:gd name="T2" fmla="*/ 14 w 34"/>
                <a:gd name="T3" fmla="*/ 60 h 33"/>
                <a:gd name="T4" fmla="*/ 116 w 34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34" y="10"/>
                  </a:moveTo>
                  <a:cubicBezTo>
                    <a:pt x="27" y="2"/>
                    <a:pt x="0" y="0"/>
                    <a:pt x="4" y="16"/>
                  </a:cubicBezTo>
                  <a:cubicBezTo>
                    <a:pt x="5" y="22"/>
                    <a:pt x="27" y="25"/>
                    <a:pt x="33" y="33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4" name="Freeform 520">
              <a:extLst>
                <a:ext uri="{FF2B5EF4-FFF2-40B4-BE49-F238E27FC236}">
                  <a16:creationId xmlns:a16="http://schemas.microsoft.com/office/drawing/2014/main" id="{132C14C6-6A70-4562-8506-9BCE1EB5C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565"/>
              <a:ext cx="23" cy="21"/>
            </a:xfrm>
            <a:custGeom>
              <a:avLst/>
              <a:gdLst>
                <a:gd name="T0" fmla="*/ 0 w 15"/>
                <a:gd name="T1" fmla="*/ 48 h 14"/>
                <a:gd name="T2" fmla="*/ 54 w 15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4" y="9"/>
                    <a:pt x="10" y="4"/>
                    <a:pt x="1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5" name="Freeform 521">
              <a:extLst>
                <a:ext uri="{FF2B5EF4-FFF2-40B4-BE49-F238E27FC236}">
                  <a16:creationId xmlns:a16="http://schemas.microsoft.com/office/drawing/2014/main" id="{9BCC98B1-1991-4125-A038-E718D957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332"/>
              <a:ext cx="45" cy="14"/>
            </a:xfrm>
            <a:custGeom>
              <a:avLst/>
              <a:gdLst>
                <a:gd name="T0" fmla="*/ 109 w 29"/>
                <a:gd name="T1" fmla="*/ 0 h 9"/>
                <a:gd name="T2" fmla="*/ 0 w 29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9">
                  <a:moveTo>
                    <a:pt x="29" y="0"/>
                  </a:moveTo>
                  <a:cubicBezTo>
                    <a:pt x="19" y="3"/>
                    <a:pt x="9" y="4"/>
                    <a:pt x="0" y="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6" name="Freeform 522">
              <a:extLst>
                <a:ext uri="{FF2B5EF4-FFF2-40B4-BE49-F238E27FC236}">
                  <a16:creationId xmlns:a16="http://schemas.microsoft.com/office/drawing/2014/main" id="{937CEDA1-B029-40D8-ACC5-526FE101C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384"/>
              <a:ext cx="42" cy="27"/>
            </a:xfrm>
            <a:custGeom>
              <a:avLst/>
              <a:gdLst>
                <a:gd name="T0" fmla="*/ 0 w 27"/>
                <a:gd name="T1" fmla="*/ 0 h 17"/>
                <a:gd name="T2" fmla="*/ 101 w 27"/>
                <a:gd name="T3" fmla="*/ 68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2" y="14"/>
                    <a:pt x="15" y="17"/>
                    <a:pt x="27" y="1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7" name="Freeform 523">
              <a:extLst>
                <a:ext uri="{FF2B5EF4-FFF2-40B4-BE49-F238E27FC236}">
                  <a16:creationId xmlns:a16="http://schemas.microsoft.com/office/drawing/2014/main" id="{08BD1542-0CA7-4335-9C3A-29422DD1D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283"/>
              <a:ext cx="8" cy="44"/>
            </a:xfrm>
            <a:custGeom>
              <a:avLst/>
              <a:gdLst>
                <a:gd name="T0" fmla="*/ 0 w 5"/>
                <a:gd name="T1" fmla="*/ 0 h 29"/>
                <a:gd name="T2" fmla="*/ 21 w 5"/>
                <a:gd name="T3" fmla="*/ 10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0" y="0"/>
                  </a:moveTo>
                  <a:cubicBezTo>
                    <a:pt x="3" y="9"/>
                    <a:pt x="3" y="19"/>
                    <a:pt x="5" y="29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8" name="Freeform 524">
              <a:extLst>
                <a:ext uri="{FF2B5EF4-FFF2-40B4-BE49-F238E27FC236}">
                  <a16:creationId xmlns:a16="http://schemas.microsoft.com/office/drawing/2014/main" id="{337274D9-0DC5-47F2-BDEA-A818F50A4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340"/>
              <a:ext cx="34" cy="4"/>
            </a:xfrm>
            <a:custGeom>
              <a:avLst/>
              <a:gdLst>
                <a:gd name="T0" fmla="*/ 0 w 22"/>
                <a:gd name="T1" fmla="*/ 5 h 3"/>
                <a:gd name="T2" fmla="*/ 82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7" y="3"/>
                    <a:pt x="15" y="2"/>
                    <a:pt x="22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19" name="Freeform 525">
              <a:extLst>
                <a:ext uri="{FF2B5EF4-FFF2-40B4-BE49-F238E27FC236}">
                  <a16:creationId xmlns:a16="http://schemas.microsoft.com/office/drawing/2014/main" id="{36615D4F-BF07-4AA4-8E52-1FD06D64F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241"/>
              <a:ext cx="63" cy="52"/>
            </a:xfrm>
            <a:custGeom>
              <a:avLst/>
              <a:gdLst>
                <a:gd name="T0" fmla="*/ 149 w 41"/>
                <a:gd name="T1" fmla="*/ 61 h 34"/>
                <a:gd name="T2" fmla="*/ 135 w 41"/>
                <a:gd name="T3" fmla="*/ 122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4">
                  <a:moveTo>
                    <a:pt x="41" y="17"/>
                  </a:moveTo>
                  <a:cubicBezTo>
                    <a:pt x="15" y="0"/>
                    <a:pt x="0" y="29"/>
                    <a:pt x="37" y="34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0" name="Freeform 526">
              <a:extLst>
                <a:ext uri="{FF2B5EF4-FFF2-40B4-BE49-F238E27FC236}">
                  <a16:creationId xmlns:a16="http://schemas.microsoft.com/office/drawing/2014/main" id="{973E1F8F-F19F-40E9-A0F8-D9CDA175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1156"/>
              <a:ext cx="38" cy="14"/>
            </a:xfrm>
            <a:custGeom>
              <a:avLst/>
              <a:gdLst>
                <a:gd name="T0" fmla="*/ 0 w 25"/>
                <a:gd name="T1" fmla="*/ 34 h 9"/>
                <a:gd name="T2" fmla="*/ 88 w 2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9"/>
                  </a:moveTo>
                  <a:cubicBezTo>
                    <a:pt x="6" y="2"/>
                    <a:pt x="16" y="0"/>
                    <a:pt x="25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1" name="Freeform 527">
              <a:extLst>
                <a:ext uri="{FF2B5EF4-FFF2-40B4-BE49-F238E27FC236}">
                  <a16:creationId xmlns:a16="http://schemas.microsoft.com/office/drawing/2014/main" id="{7E3CA736-5FCC-4546-9DCA-5BF743DC1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1096"/>
              <a:ext cx="68" cy="33"/>
            </a:xfrm>
            <a:custGeom>
              <a:avLst/>
              <a:gdLst>
                <a:gd name="T0" fmla="*/ 144 w 44"/>
                <a:gd name="T1" fmla="*/ 27 h 21"/>
                <a:gd name="T2" fmla="*/ 62 w 44"/>
                <a:gd name="T3" fmla="*/ 8 h 21"/>
                <a:gd name="T4" fmla="*/ 162 w 44"/>
                <a:gd name="T5" fmla="*/ 82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21">
                  <a:moveTo>
                    <a:pt x="39" y="7"/>
                  </a:moveTo>
                  <a:cubicBezTo>
                    <a:pt x="33" y="7"/>
                    <a:pt x="22" y="0"/>
                    <a:pt x="17" y="2"/>
                  </a:cubicBezTo>
                  <a:cubicBezTo>
                    <a:pt x="0" y="11"/>
                    <a:pt x="38" y="21"/>
                    <a:pt x="44" y="21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2" name="Freeform 528">
              <a:extLst>
                <a:ext uri="{FF2B5EF4-FFF2-40B4-BE49-F238E27FC236}">
                  <a16:creationId xmlns:a16="http://schemas.microsoft.com/office/drawing/2014/main" id="{F6273AE0-FC37-497D-BC20-8034984D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241"/>
              <a:ext cx="45" cy="19"/>
            </a:xfrm>
            <a:custGeom>
              <a:avLst/>
              <a:gdLst>
                <a:gd name="T0" fmla="*/ 0 w 29"/>
                <a:gd name="T1" fmla="*/ 48 h 12"/>
                <a:gd name="T2" fmla="*/ 109 w 2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2">
                  <a:moveTo>
                    <a:pt x="0" y="12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3" name="Freeform 529">
              <a:extLst>
                <a:ext uri="{FF2B5EF4-FFF2-40B4-BE49-F238E27FC236}">
                  <a16:creationId xmlns:a16="http://schemas.microsoft.com/office/drawing/2014/main" id="{462084B1-EB09-4E22-9BE8-B512EAB6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192"/>
              <a:ext cx="42" cy="15"/>
            </a:xfrm>
            <a:custGeom>
              <a:avLst/>
              <a:gdLst>
                <a:gd name="T0" fmla="*/ 0 w 27"/>
                <a:gd name="T1" fmla="*/ 35 h 10"/>
                <a:gd name="T2" fmla="*/ 101 w 2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0">
                  <a:moveTo>
                    <a:pt x="0" y="10"/>
                  </a:moveTo>
                  <a:cubicBezTo>
                    <a:pt x="10" y="9"/>
                    <a:pt x="19" y="5"/>
                    <a:pt x="27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4" name="Freeform 530">
              <a:extLst>
                <a:ext uri="{FF2B5EF4-FFF2-40B4-BE49-F238E27FC236}">
                  <a16:creationId xmlns:a16="http://schemas.microsoft.com/office/drawing/2014/main" id="{3A25AD03-F1B9-4229-9B56-3D5087BF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226"/>
              <a:ext cx="11" cy="41"/>
            </a:xfrm>
            <a:custGeom>
              <a:avLst/>
              <a:gdLst>
                <a:gd name="T0" fmla="*/ 0 w 7"/>
                <a:gd name="T1" fmla="*/ 0 h 27"/>
                <a:gd name="T2" fmla="*/ 27 w 7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7">
                  <a:moveTo>
                    <a:pt x="0" y="0"/>
                  </a:moveTo>
                  <a:cubicBezTo>
                    <a:pt x="4" y="8"/>
                    <a:pt x="5" y="18"/>
                    <a:pt x="7" y="27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5" name="Freeform 531">
              <a:extLst>
                <a:ext uri="{FF2B5EF4-FFF2-40B4-BE49-F238E27FC236}">
                  <a16:creationId xmlns:a16="http://schemas.microsoft.com/office/drawing/2014/main" id="{5F2E806A-491E-4346-BB72-C1B60672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3229"/>
              <a:ext cx="44" cy="8"/>
            </a:xfrm>
            <a:custGeom>
              <a:avLst/>
              <a:gdLst>
                <a:gd name="T0" fmla="*/ 0 w 29"/>
                <a:gd name="T1" fmla="*/ 0 h 5"/>
                <a:gd name="T2" fmla="*/ 102 w 2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">
                  <a:moveTo>
                    <a:pt x="0" y="0"/>
                  </a:moveTo>
                  <a:cubicBezTo>
                    <a:pt x="9" y="5"/>
                    <a:pt x="20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6" name="Freeform 532">
              <a:extLst>
                <a:ext uri="{FF2B5EF4-FFF2-40B4-BE49-F238E27FC236}">
                  <a16:creationId xmlns:a16="http://schemas.microsoft.com/office/drawing/2014/main" id="{039FE14D-4BF5-43F3-AD1D-17EC23D39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080"/>
              <a:ext cx="45" cy="21"/>
            </a:xfrm>
            <a:custGeom>
              <a:avLst/>
              <a:gdLst>
                <a:gd name="T0" fmla="*/ 0 w 29"/>
                <a:gd name="T1" fmla="*/ 48 h 14"/>
                <a:gd name="T2" fmla="*/ 109 w 2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4">
                  <a:moveTo>
                    <a:pt x="0" y="14"/>
                  </a:moveTo>
                  <a:cubicBezTo>
                    <a:pt x="11" y="11"/>
                    <a:pt x="19" y="4"/>
                    <a:pt x="29" y="0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7" name="Freeform 533">
              <a:extLst>
                <a:ext uri="{FF2B5EF4-FFF2-40B4-BE49-F238E27FC236}">
                  <a16:creationId xmlns:a16="http://schemas.microsoft.com/office/drawing/2014/main" id="{04F153BF-A0FE-41BF-9470-0F850E6A0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934"/>
              <a:ext cx="32" cy="23"/>
            </a:xfrm>
            <a:custGeom>
              <a:avLst/>
              <a:gdLst>
                <a:gd name="T0" fmla="*/ 0 w 21"/>
                <a:gd name="T1" fmla="*/ 0 h 15"/>
                <a:gd name="T2" fmla="*/ 75 w 21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cubicBezTo>
                    <a:pt x="7" y="5"/>
                    <a:pt x="14" y="10"/>
                    <a:pt x="21" y="15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8" name="Freeform 534">
              <a:extLst>
                <a:ext uri="{FF2B5EF4-FFF2-40B4-BE49-F238E27FC236}">
                  <a16:creationId xmlns:a16="http://schemas.microsoft.com/office/drawing/2014/main" id="{9AC117A9-25EA-4911-8EC4-5140A05A5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481"/>
              <a:ext cx="34" cy="3"/>
            </a:xfrm>
            <a:custGeom>
              <a:avLst/>
              <a:gdLst>
                <a:gd name="T0" fmla="*/ 0 w 22"/>
                <a:gd name="T1" fmla="*/ 0 h 2"/>
                <a:gd name="T2" fmla="*/ 82 w 2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">
                  <a:moveTo>
                    <a:pt x="0" y="0"/>
                  </a:moveTo>
                  <a:cubicBezTo>
                    <a:pt x="7" y="2"/>
                    <a:pt x="15" y="2"/>
                    <a:pt x="22" y="2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29" name="Freeform 535">
              <a:extLst>
                <a:ext uri="{FF2B5EF4-FFF2-40B4-BE49-F238E27FC236}">
                  <a16:creationId xmlns:a16="http://schemas.microsoft.com/office/drawing/2014/main" id="{8AD56471-EBFC-4C9E-8C2F-6201B9D3A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735"/>
              <a:ext cx="20" cy="23"/>
            </a:xfrm>
            <a:custGeom>
              <a:avLst/>
              <a:gdLst>
                <a:gd name="T0" fmla="*/ 0 w 13"/>
                <a:gd name="T1" fmla="*/ 0 h 15"/>
                <a:gd name="T2" fmla="*/ 48 w 13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cubicBezTo>
                    <a:pt x="4" y="6"/>
                    <a:pt x="8" y="11"/>
                    <a:pt x="13" y="15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0" name="Freeform 536">
              <a:extLst>
                <a:ext uri="{FF2B5EF4-FFF2-40B4-BE49-F238E27FC236}">
                  <a16:creationId xmlns:a16="http://schemas.microsoft.com/office/drawing/2014/main" id="{5E915E06-9F00-47FF-94DE-2CEF31CF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365"/>
              <a:ext cx="18" cy="34"/>
            </a:xfrm>
            <a:custGeom>
              <a:avLst/>
              <a:gdLst>
                <a:gd name="T0" fmla="*/ 0 w 12"/>
                <a:gd name="T1" fmla="*/ 82 h 22"/>
                <a:gd name="T2" fmla="*/ 41 w 12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6" y="17"/>
                    <a:pt x="7" y="8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1" name="Freeform 537">
              <a:extLst>
                <a:ext uri="{FF2B5EF4-FFF2-40B4-BE49-F238E27FC236}">
                  <a16:creationId xmlns:a16="http://schemas.microsoft.com/office/drawing/2014/main" id="{15F7E377-A1EA-433C-BFCD-FB98CDE75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3242"/>
              <a:ext cx="18" cy="26"/>
            </a:xfrm>
            <a:custGeom>
              <a:avLst/>
              <a:gdLst>
                <a:gd name="T0" fmla="*/ 5 w 12"/>
                <a:gd name="T1" fmla="*/ 61 h 17"/>
                <a:gd name="T2" fmla="*/ 41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1" y="17"/>
                  </a:moveTo>
                  <a:cubicBezTo>
                    <a:pt x="0" y="10"/>
                    <a:pt x="5" y="4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2" name="Freeform 538">
              <a:extLst>
                <a:ext uri="{FF2B5EF4-FFF2-40B4-BE49-F238E27FC236}">
                  <a16:creationId xmlns:a16="http://schemas.microsoft.com/office/drawing/2014/main" id="{51ECC30D-0ACF-4BCF-B34F-D99B496BA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53"/>
              <a:ext cx="50" cy="8"/>
            </a:xfrm>
            <a:custGeom>
              <a:avLst/>
              <a:gdLst>
                <a:gd name="T0" fmla="*/ 0 w 32"/>
                <a:gd name="T1" fmla="*/ 21 h 5"/>
                <a:gd name="T2" fmla="*/ 122 w 3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">
                  <a:moveTo>
                    <a:pt x="0" y="5"/>
                  </a:moveTo>
                  <a:cubicBezTo>
                    <a:pt x="10" y="2"/>
                    <a:pt x="21" y="0"/>
                    <a:pt x="32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3" name="Freeform 539">
              <a:extLst>
                <a:ext uri="{FF2B5EF4-FFF2-40B4-BE49-F238E27FC236}">
                  <a16:creationId xmlns:a16="http://schemas.microsoft.com/office/drawing/2014/main" id="{FB40C5A1-3A08-4EE1-955B-8ACEBFB5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287"/>
              <a:ext cx="16" cy="21"/>
            </a:xfrm>
            <a:custGeom>
              <a:avLst/>
              <a:gdLst>
                <a:gd name="T0" fmla="*/ 0 w 10"/>
                <a:gd name="T1" fmla="*/ 48 h 14"/>
                <a:gd name="T2" fmla="*/ 42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3" y="9"/>
                    <a:pt x="6" y="4"/>
                    <a:pt x="10" y="0"/>
                  </a:cubicBezTo>
                </a:path>
              </a:pathLst>
            </a:custGeom>
            <a:noFill/>
            <a:ln w="9525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4" name="Freeform 540">
              <a:extLst>
                <a:ext uri="{FF2B5EF4-FFF2-40B4-BE49-F238E27FC236}">
                  <a16:creationId xmlns:a16="http://schemas.microsoft.com/office/drawing/2014/main" id="{D147B6DD-027D-4BBD-B094-47A28623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3237"/>
              <a:ext cx="34" cy="21"/>
            </a:xfrm>
            <a:custGeom>
              <a:avLst/>
              <a:gdLst>
                <a:gd name="T0" fmla="*/ 0 w 22"/>
                <a:gd name="T1" fmla="*/ 0 h 14"/>
                <a:gd name="T2" fmla="*/ 82 w 22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4">
                  <a:moveTo>
                    <a:pt x="0" y="0"/>
                  </a:moveTo>
                  <a:cubicBezTo>
                    <a:pt x="4" y="9"/>
                    <a:pt x="13" y="11"/>
                    <a:pt x="22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5" name="Freeform 541">
              <a:extLst>
                <a:ext uri="{FF2B5EF4-FFF2-40B4-BE49-F238E27FC236}">
                  <a16:creationId xmlns:a16="http://schemas.microsoft.com/office/drawing/2014/main" id="{E19B4901-9BC7-48F3-A69E-3D8CFAEB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3285"/>
              <a:ext cx="15" cy="23"/>
            </a:xfrm>
            <a:custGeom>
              <a:avLst/>
              <a:gdLst>
                <a:gd name="T0" fmla="*/ 0 w 10"/>
                <a:gd name="T1" fmla="*/ 0 h 15"/>
                <a:gd name="T2" fmla="*/ 35 w 10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4" y="5"/>
                    <a:pt x="7" y="10"/>
                    <a:pt x="10" y="15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6" name="Freeform 542">
              <a:extLst>
                <a:ext uri="{FF2B5EF4-FFF2-40B4-BE49-F238E27FC236}">
                  <a16:creationId xmlns:a16="http://schemas.microsoft.com/office/drawing/2014/main" id="{BB417948-2DAC-46E1-B690-032D864C4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368"/>
              <a:ext cx="31" cy="15"/>
            </a:xfrm>
            <a:custGeom>
              <a:avLst/>
              <a:gdLst>
                <a:gd name="T0" fmla="*/ 0 w 20"/>
                <a:gd name="T1" fmla="*/ 0 h 10"/>
                <a:gd name="T2" fmla="*/ 74 w 20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cubicBezTo>
                    <a:pt x="6" y="5"/>
                    <a:pt x="13" y="8"/>
                    <a:pt x="20" y="10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7" name="Freeform 543">
              <a:extLst>
                <a:ext uri="{FF2B5EF4-FFF2-40B4-BE49-F238E27FC236}">
                  <a16:creationId xmlns:a16="http://schemas.microsoft.com/office/drawing/2014/main" id="{51B7E9DC-5D28-43DC-8DD7-149BC8162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383"/>
              <a:ext cx="3" cy="26"/>
            </a:xfrm>
            <a:custGeom>
              <a:avLst/>
              <a:gdLst>
                <a:gd name="T0" fmla="*/ 0 w 2"/>
                <a:gd name="T1" fmla="*/ 0 h 17"/>
                <a:gd name="T2" fmla="*/ 5 w 2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1" y="6"/>
                    <a:pt x="2" y="11"/>
                    <a:pt x="1" y="17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8" name="Freeform 544">
              <a:extLst>
                <a:ext uri="{FF2B5EF4-FFF2-40B4-BE49-F238E27FC236}">
                  <a16:creationId xmlns:a16="http://schemas.microsoft.com/office/drawing/2014/main" id="{F6F1E065-905D-4FE1-B05C-CEB48A6F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3402"/>
              <a:ext cx="2" cy="21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4">
                  <a:moveTo>
                    <a:pt x="0" y="0"/>
                  </a:moveTo>
                  <a:cubicBezTo>
                    <a:pt x="1" y="5"/>
                    <a:pt x="1" y="9"/>
                    <a:pt x="0" y="14"/>
                  </a:cubicBezTo>
                </a:path>
              </a:pathLst>
            </a:custGeom>
            <a:noFill/>
            <a:ln w="25400" cap="flat">
              <a:solidFill>
                <a:srgbClr val="A04E5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39" name="Freeform 545">
              <a:extLst>
                <a:ext uri="{FF2B5EF4-FFF2-40B4-BE49-F238E27FC236}">
                  <a16:creationId xmlns:a16="http://schemas.microsoft.com/office/drawing/2014/main" id="{A2C6B0F5-F9A9-4E8F-A0F6-149CE15A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3345"/>
              <a:ext cx="67" cy="49"/>
            </a:xfrm>
            <a:custGeom>
              <a:avLst/>
              <a:gdLst>
                <a:gd name="T0" fmla="*/ 49 w 44"/>
                <a:gd name="T1" fmla="*/ 0 h 32"/>
                <a:gd name="T2" fmla="*/ 8 w 44"/>
                <a:gd name="T3" fmla="*/ 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2">
                  <a:moveTo>
                    <a:pt x="14" y="0"/>
                  </a:moveTo>
                  <a:cubicBezTo>
                    <a:pt x="44" y="32"/>
                    <a:pt x="0" y="31"/>
                    <a:pt x="2" y="6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0" name="Freeform 546">
              <a:extLst>
                <a:ext uri="{FF2B5EF4-FFF2-40B4-BE49-F238E27FC236}">
                  <a16:creationId xmlns:a16="http://schemas.microsoft.com/office/drawing/2014/main" id="{0C14E121-106D-4B3B-A77D-01052BC64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365"/>
              <a:ext cx="28" cy="41"/>
            </a:xfrm>
            <a:custGeom>
              <a:avLst/>
              <a:gdLst>
                <a:gd name="T0" fmla="*/ 30 w 18"/>
                <a:gd name="T1" fmla="*/ 0 h 27"/>
                <a:gd name="T2" fmla="*/ 22 w 18"/>
                <a:gd name="T3" fmla="*/ 94 h 27"/>
                <a:gd name="T4" fmla="*/ 62 w 18"/>
                <a:gd name="T5" fmla="*/ 2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8" y="0"/>
                  </a:moveTo>
                  <a:cubicBezTo>
                    <a:pt x="3" y="9"/>
                    <a:pt x="0" y="19"/>
                    <a:pt x="6" y="27"/>
                  </a:cubicBezTo>
                  <a:cubicBezTo>
                    <a:pt x="16" y="26"/>
                    <a:pt x="18" y="16"/>
                    <a:pt x="17" y="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1" name="Freeform 547">
              <a:extLst>
                <a:ext uri="{FF2B5EF4-FFF2-40B4-BE49-F238E27FC236}">
                  <a16:creationId xmlns:a16="http://schemas.microsoft.com/office/drawing/2014/main" id="{07076CEF-D72F-4464-8967-D876425C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114"/>
              <a:ext cx="45" cy="32"/>
            </a:xfrm>
            <a:custGeom>
              <a:avLst/>
              <a:gdLst>
                <a:gd name="T0" fmla="*/ 0 w 29"/>
                <a:gd name="T1" fmla="*/ 18 h 21"/>
                <a:gd name="T2" fmla="*/ 109 w 29"/>
                <a:gd name="T3" fmla="*/ 32 h 21"/>
                <a:gd name="T4" fmla="*/ 8 w 29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0" y="5"/>
                  </a:moveTo>
                  <a:cubicBezTo>
                    <a:pt x="10" y="2"/>
                    <a:pt x="23" y="0"/>
                    <a:pt x="29" y="9"/>
                  </a:cubicBezTo>
                  <a:cubicBezTo>
                    <a:pt x="24" y="18"/>
                    <a:pt x="11" y="17"/>
                    <a:pt x="2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2" name="Freeform 548">
              <a:extLst>
                <a:ext uri="{FF2B5EF4-FFF2-40B4-BE49-F238E27FC236}">
                  <a16:creationId xmlns:a16="http://schemas.microsoft.com/office/drawing/2014/main" id="{7DE79B02-553B-4936-A39C-0B7CBA0D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867"/>
              <a:ext cx="7" cy="33"/>
            </a:xfrm>
            <a:custGeom>
              <a:avLst/>
              <a:gdLst>
                <a:gd name="T0" fmla="*/ 14 w 5"/>
                <a:gd name="T1" fmla="*/ 0 h 21"/>
                <a:gd name="T2" fmla="*/ 8 w 5"/>
                <a:gd name="T3" fmla="*/ 82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1">
                  <a:moveTo>
                    <a:pt x="5" y="0"/>
                  </a:moveTo>
                  <a:cubicBezTo>
                    <a:pt x="1" y="7"/>
                    <a:pt x="0" y="14"/>
                    <a:pt x="3" y="21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3" name="Freeform 549">
              <a:extLst>
                <a:ext uri="{FF2B5EF4-FFF2-40B4-BE49-F238E27FC236}">
                  <a16:creationId xmlns:a16="http://schemas.microsoft.com/office/drawing/2014/main" id="{D18C108B-0E2D-4C36-BB40-12ABB2AB5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847"/>
              <a:ext cx="27" cy="5"/>
            </a:xfrm>
            <a:custGeom>
              <a:avLst/>
              <a:gdLst>
                <a:gd name="T0" fmla="*/ 0 w 17"/>
                <a:gd name="T1" fmla="*/ 13 h 3"/>
                <a:gd name="T2" fmla="*/ 68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6" y="2"/>
                    <a:pt x="12" y="0"/>
                    <a:pt x="17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4" name="Freeform 550">
              <a:extLst>
                <a:ext uri="{FF2B5EF4-FFF2-40B4-BE49-F238E27FC236}">
                  <a16:creationId xmlns:a16="http://schemas.microsoft.com/office/drawing/2014/main" id="{55C3088B-8D3C-4F60-AA8D-0999E40E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3397"/>
              <a:ext cx="19" cy="5"/>
            </a:xfrm>
            <a:custGeom>
              <a:avLst/>
              <a:gdLst>
                <a:gd name="T0" fmla="*/ 0 w 12"/>
                <a:gd name="T1" fmla="*/ 13 h 3"/>
                <a:gd name="T2" fmla="*/ 48 w 1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3"/>
                  </a:moveTo>
                  <a:cubicBezTo>
                    <a:pt x="4" y="1"/>
                    <a:pt x="8" y="0"/>
                    <a:pt x="12" y="0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5" name="Freeform 551">
              <a:extLst>
                <a:ext uri="{FF2B5EF4-FFF2-40B4-BE49-F238E27FC236}">
                  <a16:creationId xmlns:a16="http://schemas.microsoft.com/office/drawing/2014/main" id="{D2107B3B-F9CE-4241-A537-E7116599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3425"/>
              <a:ext cx="22" cy="26"/>
            </a:xfrm>
            <a:custGeom>
              <a:avLst/>
              <a:gdLst>
                <a:gd name="T0" fmla="*/ 55 w 14"/>
                <a:gd name="T1" fmla="*/ 0 h 17"/>
                <a:gd name="T2" fmla="*/ 0 w 14"/>
                <a:gd name="T3" fmla="*/ 6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7">
                  <a:moveTo>
                    <a:pt x="14" y="0"/>
                  </a:moveTo>
                  <a:cubicBezTo>
                    <a:pt x="9" y="5"/>
                    <a:pt x="4" y="11"/>
                    <a:pt x="0" y="17"/>
                  </a:cubicBezTo>
                </a:path>
              </a:pathLst>
            </a:custGeom>
            <a:noFill/>
            <a:ln w="25400" cap="flat">
              <a:solidFill>
                <a:srgbClr val="D5A8B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6" name="Freeform 552">
              <a:extLst>
                <a:ext uri="{FF2B5EF4-FFF2-40B4-BE49-F238E27FC236}">
                  <a16:creationId xmlns:a16="http://schemas.microsoft.com/office/drawing/2014/main" id="{BBCBC833-8137-45F8-B132-4F9A47443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397"/>
              <a:ext cx="63" cy="50"/>
            </a:xfrm>
            <a:custGeom>
              <a:avLst/>
              <a:gdLst>
                <a:gd name="T0" fmla="*/ 149 w 41"/>
                <a:gd name="T1" fmla="*/ 53 h 33"/>
                <a:gd name="T2" fmla="*/ 141 w 41"/>
                <a:gd name="T3" fmla="*/ 108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3">
                  <a:moveTo>
                    <a:pt x="41" y="15"/>
                  </a:moveTo>
                  <a:cubicBezTo>
                    <a:pt x="13" y="0"/>
                    <a:pt x="0" y="33"/>
                    <a:pt x="39" y="31"/>
                  </a:cubicBezTo>
                </a:path>
              </a:pathLst>
            </a:custGeom>
            <a:noFill/>
            <a:ln w="25400" cap="flat">
              <a:solidFill>
                <a:srgbClr val="AA5B6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" name="Freeform 553">
              <a:extLst>
                <a:ext uri="{FF2B5EF4-FFF2-40B4-BE49-F238E27FC236}">
                  <a16:creationId xmlns:a16="http://schemas.microsoft.com/office/drawing/2014/main" id="{10DBEA89-89E7-4716-9C80-2ED3F6347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1391"/>
              <a:ext cx="80" cy="81"/>
            </a:xfrm>
            <a:custGeom>
              <a:avLst/>
              <a:gdLst>
                <a:gd name="T0" fmla="*/ 189 w 52"/>
                <a:gd name="T1" fmla="*/ 102 h 53"/>
                <a:gd name="T2" fmla="*/ 182 w 52"/>
                <a:gd name="T3" fmla="*/ 16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53">
                  <a:moveTo>
                    <a:pt x="52" y="29"/>
                  </a:moveTo>
                  <a:cubicBezTo>
                    <a:pt x="28" y="0"/>
                    <a:pt x="0" y="53"/>
                    <a:pt x="50" y="46"/>
                  </a:cubicBezTo>
                </a:path>
              </a:pathLst>
            </a:custGeom>
            <a:noFill/>
            <a:ln w="25400" cap="flat">
              <a:solidFill>
                <a:srgbClr val="E0BF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8" name="Freeform 554">
              <a:extLst>
                <a:ext uri="{FF2B5EF4-FFF2-40B4-BE49-F238E27FC236}">
                  <a16:creationId xmlns:a16="http://schemas.microsoft.com/office/drawing/2014/main" id="{3AE31E8E-3B51-48C7-897F-C40FC6622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001"/>
              <a:ext cx="1001" cy="1169"/>
            </a:xfrm>
            <a:custGeom>
              <a:avLst/>
              <a:gdLst>
                <a:gd name="T0" fmla="*/ 2225 w 650"/>
                <a:gd name="T1" fmla="*/ 35 h 759"/>
                <a:gd name="T2" fmla="*/ 939 w 650"/>
                <a:gd name="T3" fmla="*/ 1075 h 759"/>
                <a:gd name="T4" fmla="*/ 149 w 650"/>
                <a:gd name="T5" fmla="*/ 2618 h 759"/>
                <a:gd name="T6" fmla="*/ 359 w 650"/>
                <a:gd name="T7" fmla="*/ 2772 h 759"/>
                <a:gd name="T8" fmla="*/ 237 w 650"/>
                <a:gd name="T9" fmla="*/ 2604 h 759"/>
                <a:gd name="T10" fmla="*/ 229 w 650"/>
                <a:gd name="T11" fmla="*/ 2412 h 759"/>
                <a:gd name="T12" fmla="*/ 277 w 650"/>
                <a:gd name="T13" fmla="*/ 2284 h 759"/>
                <a:gd name="T14" fmla="*/ 467 w 650"/>
                <a:gd name="T15" fmla="*/ 2363 h 759"/>
                <a:gd name="T16" fmla="*/ 508 w 650"/>
                <a:gd name="T17" fmla="*/ 2179 h 759"/>
                <a:gd name="T18" fmla="*/ 527 w 650"/>
                <a:gd name="T19" fmla="*/ 2078 h 759"/>
                <a:gd name="T20" fmla="*/ 541 w 650"/>
                <a:gd name="T21" fmla="*/ 1998 h 759"/>
                <a:gd name="T22" fmla="*/ 596 w 650"/>
                <a:gd name="T23" fmla="*/ 1927 h 759"/>
                <a:gd name="T24" fmla="*/ 641 w 650"/>
                <a:gd name="T25" fmla="*/ 1845 h 759"/>
                <a:gd name="T26" fmla="*/ 742 w 650"/>
                <a:gd name="T27" fmla="*/ 1784 h 759"/>
                <a:gd name="T28" fmla="*/ 782 w 650"/>
                <a:gd name="T29" fmla="*/ 1576 h 759"/>
                <a:gd name="T30" fmla="*/ 838 w 650"/>
                <a:gd name="T31" fmla="*/ 1440 h 759"/>
                <a:gd name="T32" fmla="*/ 892 w 650"/>
                <a:gd name="T33" fmla="*/ 1400 h 759"/>
                <a:gd name="T34" fmla="*/ 918 w 650"/>
                <a:gd name="T35" fmla="*/ 1326 h 759"/>
                <a:gd name="T36" fmla="*/ 983 w 650"/>
                <a:gd name="T37" fmla="*/ 1224 h 759"/>
                <a:gd name="T38" fmla="*/ 1067 w 650"/>
                <a:gd name="T39" fmla="*/ 1177 h 759"/>
                <a:gd name="T40" fmla="*/ 1138 w 650"/>
                <a:gd name="T41" fmla="*/ 1124 h 759"/>
                <a:gd name="T42" fmla="*/ 1274 w 650"/>
                <a:gd name="T43" fmla="*/ 1137 h 759"/>
                <a:gd name="T44" fmla="*/ 1441 w 650"/>
                <a:gd name="T45" fmla="*/ 966 h 759"/>
                <a:gd name="T46" fmla="*/ 1409 w 650"/>
                <a:gd name="T47" fmla="*/ 879 h 759"/>
                <a:gd name="T48" fmla="*/ 1395 w 650"/>
                <a:gd name="T49" fmla="*/ 792 h 759"/>
                <a:gd name="T50" fmla="*/ 1401 w 650"/>
                <a:gd name="T51" fmla="*/ 704 h 759"/>
                <a:gd name="T52" fmla="*/ 1537 w 650"/>
                <a:gd name="T53" fmla="*/ 567 h 759"/>
                <a:gd name="T54" fmla="*/ 1629 w 650"/>
                <a:gd name="T55" fmla="*/ 559 h 759"/>
                <a:gd name="T56" fmla="*/ 1709 w 650"/>
                <a:gd name="T57" fmla="*/ 695 h 759"/>
                <a:gd name="T58" fmla="*/ 1826 w 650"/>
                <a:gd name="T59" fmla="*/ 601 h 759"/>
                <a:gd name="T60" fmla="*/ 1859 w 650"/>
                <a:gd name="T61" fmla="*/ 377 h 759"/>
                <a:gd name="T62" fmla="*/ 2020 w 650"/>
                <a:gd name="T63" fmla="*/ 234 h 759"/>
                <a:gd name="T64" fmla="*/ 2082 w 650"/>
                <a:gd name="T65" fmla="*/ 162 h 759"/>
                <a:gd name="T66" fmla="*/ 2225 w 650"/>
                <a:gd name="T67" fmla="*/ 35 h 7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50" h="759">
                  <a:moveTo>
                    <a:pt x="609" y="10"/>
                  </a:moveTo>
                  <a:cubicBezTo>
                    <a:pt x="567" y="0"/>
                    <a:pt x="427" y="85"/>
                    <a:pt x="257" y="294"/>
                  </a:cubicBezTo>
                  <a:cubicBezTo>
                    <a:pt x="164" y="391"/>
                    <a:pt x="0" y="660"/>
                    <a:pt x="41" y="717"/>
                  </a:cubicBezTo>
                  <a:cubicBezTo>
                    <a:pt x="69" y="756"/>
                    <a:pt x="98" y="759"/>
                    <a:pt x="98" y="759"/>
                  </a:cubicBezTo>
                  <a:cubicBezTo>
                    <a:pt x="98" y="759"/>
                    <a:pt x="69" y="737"/>
                    <a:pt x="65" y="713"/>
                  </a:cubicBezTo>
                  <a:cubicBezTo>
                    <a:pt x="61" y="689"/>
                    <a:pt x="50" y="673"/>
                    <a:pt x="63" y="660"/>
                  </a:cubicBezTo>
                  <a:cubicBezTo>
                    <a:pt x="76" y="647"/>
                    <a:pt x="67" y="632"/>
                    <a:pt x="76" y="625"/>
                  </a:cubicBezTo>
                  <a:cubicBezTo>
                    <a:pt x="85" y="617"/>
                    <a:pt x="120" y="651"/>
                    <a:pt x="128" y="647"/>
                  </a:cubicBezTo>
                  <a:cubicBezTo>
                    <a:pt x="135" y="643"/>
                    <a:pt x="128" y="608"/>
                    <a:pt x="139" y="597"/>
                  </a:cubicBezTo>
                  <a:cubicBezTo>
                    <a:pt x="150" y="586"/>
                    <a:pt x="146" y="582"/>
                    <a:pt x="144" y="569"/>
                  </a:cubicBezTo>
                  <a:cubicBezTo>
                    <a:pt x="142" y="557"/>
                    <a:pt x="137" y="551"/>
                    <a:pt x="148" y="547"/>
                  </a:cubicBezTo>
                  <a:cubicBezTo>
                    <a:pt x="159" y="544"/>
                    <a:pt x="153" y="536"/>
                    <a:pt x="163" y="527"/>
                  </a:cubicBezTo>
                  <a:cubicBezTo>
                    <a:pt x="172" y="518"/>
                    <a:pt x="157" y="501"/>
                    <a:pt x="175" y="505"/>
                  </a:cubicBezTo>
                  <a:cubicBezTo>
                    <a:pt x="194" y="509"/>
                    <a:pt x="188" y="518"/>
                    <a:pt x="203" y="488"/>
                  </a:cubicBezTo>
                  <a:cubicBezTo>
                    <a:pt x="218" y="459"/>
                    <a:pt x="207" y="455"/>
                    <a:pt x="214" y="431"/>
                  </a:cubicBezTo>
                  <a:cubicBezTo>
                    <a:pt x="221" y="407"/>
                    <a:pt x="218" y="396"/>
                    <a:pt x="229" y="394"/>
                  </a:cubicBezTo>
                  <a:cubicBezTo>
                    <a:pt x="240" y="393"/>
                    <a:pt x="238" y="381"/>
                    <a:pt x="244" y="383"/>
                  </a:cubicBezTo>
                  <a:cubicBezTo>
                    <a:pt x="249" y="385"/>
                    <a:pt x="251" y="374"/>
                    <a:pt x="251" y="363"/>
                  </a:cubicBezTo>
                  <a:cubicBezTo>
                    <a:pt x="251" y="352"/>
                    <a:pt x="262" y="339"/>
                    <a:pt x="269" y="335"/>
                  </a:cubicBezTo>
                  <a:cubicBezTo>
                    <a:pt x="277" y="332"/>
                    <a:pt x="284" y="332"/>
                    <a:pt x="292" y="322"/>
                  </a:cubicBezTo>
                  <a:cubicBezTo>
                    <a:pt x="299" y="313"/>
                    <a:pt x="297" y="304"/>
                    <a:pt x="312" y="308"/>
                  </a:cubicBezTo>
                  <a:cubicBezTo>
                    <a:pt x="327" y="311"/>
                    <a:pt x="336" y="319"/>
                    <a:pt x="349" y="311"/>
                  </a:cubicBezTo>
                  <a:cubicBezTo>
                    <a:pt x="362" y="304"/>
                    <a:pt x="391" y="273"/>
                    <a:pt x="395" y="264"/>
                  </a:cubicBezTo>
                  <a:cubicBezTo>
                    <a:pt x="398" y="254"/>
                    <a:pt x="391" y="249"/>
                    <a:pt x="386" y="241"/>
                  </a:cubicBezTo>
                  <a:cubicBezTo>
                    <a:pt x="380" y="234"/>
                    <a:pt x="376" y="225"/>
                    <a:pt x="382" y="217"/>
                  </a:cubicBezTo>
                  <a:cubicBezTo>
                    <a:pt x="387" y="210"/>
                    <a:pt x="378" y="206"/>
                    <a:pt x="384" y="193"/>
                  </a:cubicBezTo>
                  <a:cubicBezTo>
                    <a:pt x="389" y="181"/>
                    <a:pt x="413" y="158"/>
                    <a:pt x="421" y="155"/>
                  </a:cubicBezTo>
                  <a:cubicBezTo>
                    <a:pt x="428" y="151"/>
                    <a:pt x="441" y="142"/>
                    <a:pt x="446" y="153"/>
                  </a:cubicBezTo>
                  <a:cubicBezTo>
                    <a:pt x="452" y="164"/>
                    <a:pt x="452" y="193"/>
                    <a:pt x="468" y="190"/>
                  </a:cubicBezTo>
                  <a:cubicBezTo>
                    <a:pt x="485" y="186"/>
                    <a:pt x="487" y="173"/>
                    <a:pt x="500" y="164"/>
                  </a:cubicBezTo>
                  <a:cubicBezTo>
                    <a:pt x="513" y="155"/>
                    <a:pt x="503" y="116"/>
                    <a:pt x="509" y="103"/>
                  </a:cubicBezTo>
                  <a:cubicBezTo>
                    <a:pt x="515" y="90"/>
                    <a:pt x="540" y="72"/>
                    <a:pt x="553" y="64"/>
                  </a:cubicBezTo>
                  <a:cubicBezTo>
                    <a:pt x="566" y="57"/>
                    <a:pt x="555" y="48"/>
                    <a:pt x="570" y="44"/>
                  </a:cubicBezTo>
                  <a:cubicBezTo>
                    <a:pt x="585" y="41"/>
                    <a:pt x="650" y="20"/>
                    <a:pt x="609" y="1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9" name="Freeform 555">
              <a:extLst>
                <a:ext uri="{FF2B5EF4-FFF2-40B4-BE49-F238E27FC236}">
                  <a16:creationId xmlns:a16="http://schemas.microsoft.com/office/drawing/2014/main" id="{898C2594-D0C0-40EF-9A13-4A025EC4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424"/>
              <a:ext cx="165" cy="1041"/>
            </a:xfrm>
            <a:custGeom>
              <a:avLst/>
              <a:gdLst>
                <a:gd name="T0" fmla="*/ 176 w 107"/>
                <a:gd name="T1" fmla="*/ 0 h 676"/>
                <a:gd name="T2" fmla="*/ 62 w 107"/>
                <a:gd name="T3" fmla="*/ 1243 h 676"/>
                <a:gd name="T4" fmla="*/ 237 w 107"/>
                <a:gd name="T5" fmla="*/ 2469 h 676"/>
                <a:gd name="T6" fmla="*/ 242 w 107"/>
                <a:gd name="T7" fmla="*/ 2416 h 676"/>
                <a:gd name="T8" fmla="*/ 202 w 107"/>
                <a:gd name="T9" fmla="*/ 2338 h 676"/>
                <a:gd name="T10" fmla="*/ 176 w 107"/>
                <a:gd name="T11" fmla="*/ 2274 h 676"/>
                <a:gd name="T12" fmla="*/ 194 w 107"/>
                <a:gd name="T13" fmla="*/ 2147 h 676"/>
                <a:gd name="T14" fmla="*/ 237 w 107"/>
                <a:gd name="T15" fmla="*/ 2108 h 676"/>
                <a:gd name="T16" fmla="*/ 311 w 107"/>
                <a:gd name="T17" fmla="*/ 2037 h 676"/>
                <a:gd name="T18" fmla="*/ 311 w 107"/>
                <a:gd name="T19" fmla="*/ 1987 h 676"/>
                <a:gd name="T20" fmla="*/ 251 w 107"/>
                <a:gd name="T21" fmla="*/ 2028 h 676"/>
                <a:gd name="T22" fmla="*/ 184 w 107"/>
                <a:gd name="T23" fmla="*/ 2060 h 676"/>
                <a:gd name="T24" fmla="*/ 157 w 107"/>
                <a:gd name="T25" fmla="*/ 1826 h 676"/>
                <a:gd name="T26" fmla="*/ 205 w 107"/>
                <a:gd name="T27" fmla="*/ 1765 h 676"/>
                <a:gd name="T28" fmla="*/ 224 w 107"/>
                <a:gd name="T29" fmla="*/ 1679 h 676"/>
                <a:gd name="T30" fmla="*/ 278 w 107"/>
                <a:gd name="T31" fmla="*/ 1534 h 676"/>
                <a:gd name="T32" fmla="*/ 364 w 107"/>
                <a:gd name="T33" fmla="*/ 1380 h 676"/>
                <a:gd name="T34" fmla="*/ 372 w 107"/>
                <a:gd name="T35" fmla="*/ 1332 h 676"/>
                <a:gd name="T36" fmla="*/ 290 w 107"/>
                <a:gd name="T37" fmla="*/ 1344 h 676"/>
                <a:gd name="T38" fmla="*/ 216 w 107"/>
                <a:gd name="T39" fmla="*/ 1374 h 676"/>
                <a:gd name="T40" fmla="*/ 176 w 107"/>
                <a:gd name="T41" fmla="*/ 1354 h 676"/>
                <a:gd name="T42" fmla="*/ 271 w 107"/>
                <a:gd name="T43" fmla="*/ 1286 h 676"/>
                <a:gd name="T44" fmla="*/ 285 w 107"/>
                <a:gd name="T45" fmla="*/ 1147 h 676"/>
                <a:gd name="T46" fmla="*/ 308 w 107"/>
                <a:gd name="T47" fmla="*/ 1063 h 676"/>
                <a:gd name="T48" fmla="*/ 224 w 107"/>
                <a:gd name="T49" fmla="*/ 1003 h 676"/>
                <a:gd name="T50" fmla="*/ 231 w 107"/>
                <a:gd name="T51" fmla="*/ 873 h 676"/>
                <a:gd name="T52" fmla="*/ 163 w 107"/>
                <a:gd name="T53" fmla="*/ 773 h 676"/>
                <a:gd name="T54" fmla="*/ 168 w 107"/>
                <a:gd name="T55" fmla="*/ 616 h 676"/>
                <a:gd name="T56" fmla="*/ 117 w 107"/>
                <a:gd name="T57" fmla="*/ 513 h 676"/>
                <a:gd name="T58" fmla="*/ 133 w 107"/>
                <a:gd name="T59" fmla="*/ 379 h 676"/>
                <a:gd name="T60" fmla="*/ 180 w 107"/>
                <a:gd name="T61" fmla="*/ 317 h 676"/>
                <a:gd name="T62" fmla="*/ 180 w 107"/>
                <a:gd name="T63" fmla="*/ 216 h 676"/>
                <a:gd name="T64" fmla="*/ 176 w 107"/>
                <a:gd name="T65" fmla="*/ 0 h 6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7" h="676">
                  <a:moveTo>
                    <a:pt x="48" y="0"/>
                  </a:moveTo>
                  <a:cubicBezTo>
                    <a:pt x="48" y="0"/>
                    <a:pt x="0" y="127"/>
                    <a:pt x="17" y="340"/>
                  </a:cubicBezTo>
                  <a:cubicBezTo>
                    <a:pt x="35" y="554"/>
                    <a:pt x="27" y="648"/>
                    <a:pt x="65" y="676"/>
                  </a:cubicBezTo>
                  <a:cubicBezTo>
                    <a:pt x="65" y="676"/>
                    <a:pt x="66" y="672"/>
                    <a:pt x="66" y="662"/>
                  </a:cubicBezTo>
                  <a:cubicBezTo>
                    <a:pt x="66" y="652"/>
                    <a:pt x="59" y="645"/>
                    <a:pt x="55" y="640"/>
                  </a:cubicBezTo>
                  <a:cubicBezTo>
                    <a:pt x="50" y="636"/>
                    <a:pt x="52" y="629"/>
                    <a:pt x="48" y="623"/>
                  </a:cubicBezTo>
                  <a:cubicBezTo>
                    <a:pt x="43" y="617"/>
                    <a:pt x="49" y="590"/>
                    <a:pt x="53" y="588"/>
                  </a:cubicBezTo>
                  <a:cubicBezTo>
                    <a:pt x="58" y="587"/>
                    <a:pt x="59" y="577"/>
                    <a:pt x="65" y="577"/>
                  </a:cubicBezTo>
                  <a:cubicBezTo>
                    <a:pt x="71" y="577"/>
                    <a:pt x="85" y="558"/>
                    <a:pt x="85" y="558"/>
                  </a:cubicBezTo>
                  <a:cubicBezTo>
                    <a:pt x="85" y="544"/>
                    <a:pt x="85" y="544"/>
                    <a:pt x="85" y="544"/>
                  </a:cubicBezTo>
                  <a:cubicBezTo>
                    <a:pt x="69" y="555"/>
                    <a:pt x="69" y="555"/>
                    <a:pt x="69" y="555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4"/>
                    <a:pt x="37" y="503"/>
                    <a:pt x="43" y="500"/>
                  </a:cubicBezTo>
                  <a:cubicBezTo>
                    <a:pt x="49" y="498"/>
                    <a:pt x="49" y="492"/>
                    <a:pt x="56" y="483"/>
                  </a:cubicBezTo>
                  <a:cubicBezTo>
                    <a:pt x="63" y="475"/>
                    <a:pt x="45" y="472"/>
                    <a:pt x="61" y="460"/>
                  </a:cubicBezTo>
                  <a:cubicBezTo>
                    <a:pt x="76" y="449"/>
                    <a:pt x="58" y="438"/>
                    <a:pt x="76" y="420"/>
                  </a:cubicBezTo>
                  <a:cubicBezTo>
                    <a:pt x="95" y="401"/>
                    <a:pt x="99" y="378"/>
                    <a:pt x="99" y="378"/>
                  </a:cubicBezTo>
                  <a:cubicBezTo>
                    <a:pt x="99" y="378"/>
                    <a:pt x="107" y="366"/>
                    <a:pt x="101" y="365"/>
                  </a:cubicBezTo>
                  <a:cubicBezTo>
                    <a:pt x="95" y="363"/>
                    <a:pt x="85" y="358"/>
                    <a:pt x="79" y="368"/>
                  </a:cubicBezTo>
                  <a:cubicBezTo>
                    <a:pt x="74" y="378"/>
                    <a:pt x="65" y="375"/>
                    <a:pt x="59" y="376"/>
                  </a:cubicBezTo>
                  <a:cubicBezTo>
                    <a:pt x="53" y="378"/>
                    <a:pt x="48" y="371"/>
                    <a:pt x="48" y="371"/>
                  </a:cubicBezTo>
                  <a:cubicBezTo>
                    <a:pt x="48" y="371"/>
                    <a:pt x="69" y="356"/>
                    <a:pt x="74" y="352"/>
                  </a:cubicBezTo>
                  <a:cubicBezTo>
                    <a:pt x="78" y="348"/>
                    <a:pt x="69" y="326"/>
                    <a:pt x="78" y="314"/>
                  </a:cubicBezTo>
                  <a:cubicBezTo>
                    <a:pt x="86" y="303"/>
                    <a:pt x="99" y="299"/>
                    <a:pt x="84" y="291"/>
                  </a:cubicBezTo>
                  <a:cubicBezTo>
                    <a:pt x="68" y="284"/>
                    <a:pt x="56" y="294"/>
                    <a:pt x="61" y="275"/>
                  </a:cubicBezTo>
                  <a:cubicBezTo>
                    <a:pt x="65" y="257"/>
                    <a:pt x="71" y="250"/>
                    <a:pt x="63" y="239"/>
                  </a:cubicBezTo>
                  <a:cubicBezTo>
                    <a:pt x="56" y="229"/>
                    <a:pt x="42" y="226"/>
                    <a:pt x="45" y="212"/>
                  </a:cubicBezTo>
                  <a:cubicBezTo>
                    <a:pt x="48" y="198"/>
                    <a:pt x="52" y="180"/>
                    <a:pt x="46" y="169"/>
                  </a:cubicBezTo>
                  <a:cubicBezTo>
                    <a:pt x="40" y="157"/>
                    <a:pt x="32" y="151"/>
                    <a:pt x="32" y="140"/>
                  </a:cubicBezTo>
                  <a:cubicBezTo>
                    <a:pt x="32" y="128"/>
                    <a:pt x="36" y="104"/>
                    <a:pt x="36" y="104"/>
                  </a:cubicBezTo>
                  <a:cubicBezTo>
                    <a:pt x="36" y="104"/>
                    <a:pt x="49" y="94"/>
                    <a:pt x="49" y="87"/>
                  </a:cubicBezTo>
                  <a:cubicBezTo>
                    <a:pt x="49" y="79"/>
                    <a:pt x="48" y="66"/>
                    <a:pt x="49" y="59"/>
                  </a:cubicBezTo>
                  <a:cubicBezTo>
                    <a:pt x="50" y="52"/>
                    <a:pt x="39" y="12"/>
                    <a:pt x="48" y="0"/>
                  </a:cubicBez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0" name="Freeform 556">
              <a:extLst>
                <a:ext uri="{FF2B5EF4-FFF2-40B4-BE49-F238E27FC236}">
                  <a16:creationId xmlns:a16="http://schemas.microsoft.com/office/drawing/2014/main" id="{31B12EE8-62C2-44ED-8304-CB6C1E6E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091"/>
              <a:ext cx="219" cy="750"/>
            </a:xfrm>
            <a:custGeom>
              <a:avLst/>
              <a:gdLst>
                <a:gd name="T0" fmla="*/ 143 w 142"/>
                <a:gd name="T1" fmla="*/ 14 h 487"/>
                <a:gd name="T2" fmla="*/ 22 w 142"/>
                <a:gd name="T3" fmla="*/ 778 h 487"/>
                <a:gd name="T4" fmla="*/ 276 w 142"/>
                <a:gd name="T5" fmla="*/ 1765 h 487"/>
                <a:gd name="T6" fmla="*/ 386 w 142"/>
                <a:gd name="T7" fmla="*/ 1743 h 487"/>
                <a:gd name="T8" fmla="*/ 475 w 142"/>
                <a:gd name="T9" fmla="*/ 1591 h 487"/>
                <a:gd name="T10" fmla="*/ 486 w 142"/>
                <a:gd name="T11" fmla="*/ 1475 h 487"/>
                <a:gd name="T12" fmla="*/ 412 w 142"/>
                <a:gd name="T13" fmla="*/ 1378 h 487"/>
                <a:gd name="T14" fmla="*/ 461 w 142"/>
                <a:gd name="T15" fmla="*/ 1230 h 487"/>
                <a:gd name="T16" fmla="*/ 378 w 142"/>
                <a:gd name="T17" fmla="*/ 1150 h 487"/>
                <a:gd name="T18" fmla="*/ 386 w 142"/>
                <a:gd name="T19" fmla="*/ 1036 h 487"/>
                <a:gd name="T20" fmla="*/ 319 w 142"/>
                <a:gd name="T21" fmla="*/ 972 h 487"/>
                <a:gd name="T22" fmla="*/ 298 w 142"/>
                <a:gd name="T23" fmla="*/ 852 h 487"/>
                <a:gd name="T24" fmla="*/ 202 w 142"/>
                <a:gd name="T25" fmla="*/ 772 h 487"/>
                <a:gd name="T26" fmla="*/ 231 w 142"/>
                <a:gd name="T27" fmla="*/ 647 h 487"/>
                <a:gd name="T28" fmla="*/ 341 w 142"/>
                <a:gd name="T29" fmla="*/ 676 h 487"/>
                <a:gd name="T30" fmla="*/ 418 w 142"/>
                <a:gd name="T31" fmla="*/ 647 h 487"/>
                <a:gd name="T32" fmla="*/ 447 w 142"/>
                <a:gd name="T33" fmla="*/ 554 h 487"/>
                <a:gd name="T34" fmla="*/ 440 w 142"/>
                <a:gd name="T35" fmla="*/ 425 h 487"/>
                <a:gd name="T36" fmla="*/ 304 w 142"/>
                <a:gd name="T37" fmla="*/ 387 h 487"/>
                <a:gd name="T38" fmla="*/ 210 w 142"/>
                <a:gd name="T39" fmla="*/ 245 h 487"/>
                <a:gd name="T40" fmla="*/ 128 w 142"/>
                <a:gd name="T41" fmla="*/ 188 h 487"/>
                <a:gd name="T42" fmla="*/ 143 w 142"/>
                <a:gd name="T43" fmla="*/ 0 h 4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2" h="487">
                  <a:moveTo>
                    <a:pt x="39" y="4"/>
                  </a:moveTo>
                  <a:cubicBezTo>
                    <a:pt x="39" y="4"/>
                    <a:pt x="0" y="104"/>
                    <a:pt x="6" y="213"/>
                  </a:cubicBezTo>
                  <a:cubicBezTo>
                    <a:pt x="12" y="323"/>
                    <a:pt x="75" y="483"/>
                    <a:pt x="75" y="483"/>
                  </a:cubicBezTo>
                  <a:cubicBezTo>
                    <a:pt x="75" y="483"/>
                    <a:pt x="95" y="487"/>
                    <a:pt x="105" y="477"/>
                  </a:cubicBezTo>
                  <a:cubicBezTo>
                    <a:pt x="116" y="467"/>
                    <a:pt x="124" y="440"/>
                    <a:pt x="130" y="436"/>
                  </a:cubicBezTo>
                  <a:cubicBezTo>
                    <a:pt x="136" y="432"/>
                    <a:pt x="142" y="408"/>
                    <a:pt x="132" y="404"/>
                  </a:cubicBezTo>
                  <a:cubicBezTo>
                    <a:pt x="122" y="400"/>
                    <a:pt x="99" y="390"/>
                    <a:pt x="112" y="377"/>
                  </a:cubicBezTo>
                  <a:cubicBezTo>
                    <a:pt x="124" y="365"/>
                    <a:pt x="132" y="343"/>
                    <a:pt x="126" y="337"/>
                  </a:cubicBezTo>
                  <a:cubicBezTo>
                    <a:pt x="120" y="331"/>
                    <a:pt x="103" y="327"/>
                    <a:pt x="103" y="315"/>
                  </a:cubicBezTo>
                  <a:cubicBezTo>
                    <a:pt x="103" y="302"/>
                    <a:pt x="105" y="284"/>
                    <a:pt x="105" y="284"/>
                  </a:cubicBezTo>
                  <a:cubicBezTo>
                    <a:pt x="105" y="284"/>
                    <a:pt x="83" y="278"/>
                    <a:pt x="87" y="266"/>
                  </a:cubicBezTo>
                  <a:cubicBezTo>
                    <a:pt x="91" y="254"/>
                    <a:pt x="97" y="242"/>
                    <a:pt x="81" y="233"/>
                  </a:cubicBezTo>
                  <a:cubicBezTo>
                    <a:pt x="65" y="225"/>
                    <a:pt x="59" y="225"/>
                    <a:pt x="55" y="211"/>
                  </a:cubicBezTo>
                  <a:cubicBezTo>
                    <a:pt x="51" y="197"/>
                    <a:pt x="49" y="175"/>
                    <a:pt x="63" y="177"/>
                  </a:cubicBezTo>
                  <a:cubicBezTo>
                    <a:pt x="77" y="179"/>
                    <a:pt x="83" y="177"/>
                    <a:pt x="93" y="185"/>
                  </a:cubicBezTo>
                  <a:cubicBezTo>
                    <a:pt x="103" y="193"/>
                    <a:pt x="105" y="181"/>
                    <a:pt x="114" y="177"/>
                  </a:cubicBezTo>
                  <a:cubicBezTo>
                    <a:pt x="122" y="173"/>
                    <a:pt x="116" y="171"/>
                    <a:pt x="122" y="152"/>
                  </a:cubicBezTo>
                  <a:cubicBezTo>
                    <a:pt x="128" y="134"/>
                    <a:pt x="136" y="120"/>
                    <a:pt x="120" y="116"/>
                  </a:cubicBezTo>
                  <a:cubicBezTo>
                    <a:pt x="103" y="112"/>
                    <a:pt x="89" y="122"/>
                    <a:pt x="83" y="106"/>
                  </a:cubicBezTo>
                  <a:cubicBezTo>
                    <a:pt x="77" y="90"/>
                    <a:pt x="69" y="79"/>
                    <a:pt x="57" y="67"/>
                  </a:cubicBezTo>
                  <a:cubicBezTo>
                    <a:pt x="45" y="55"/>
                    <a:pt x="33" y="63"/>
                    <a:pt x="35" y="51"/>
                  </a:cubicBezTo>
                  <a:cubicBezTo>
                    <a:pt x="37" y="39"/>
                    <a:pt x="59" y="33"/>
                    <a:pt x="39" y="0"/>
                  </a:cubicBezTo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1" name="Freeform 557">
              <a:extLst>
                <a:ext uri="{FF2B5EF4-FFF2-40B4-BE49-F238E27FC236}">
                  <a16:creationId xmlns:a16="http://schemas.microsoft.com/office/drawing/2014/main" id="{0021F8D7-7C21-4C5D-8DE5-F007C61F3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2810"/>
              <a:ext cx="401" cy="599"/>
            </a:xfrm>
            <a:custGeom>
              <a:avLst/>
              <a:gdLst>
                <a:gd name="T0" fmla="*/ 5 w 260"/>
                <a:gd name="T1" fmla="*/ 122 h 389"/>
                <a:gd name="T2" fmla="*/ 574 w 260"/>
                <a:gd name="T3" fmla="*/ 1050 h 389"/>
                <a:gd name="T4" fmla="*/ 756 w 260"/>
                <a:gd name="T5" fmla="*/ 1002 h 389"/>
                <a:gd name="T6" fmla="*/ 657 w 260"/>
                <a:gd name="T7" fmla="*/ 892 h 389"/>
                <a:gd name="T8" fmla="*/ 679 w 260"/>
                <a:gd name="T9" fmla="*/ 785 h 389"/>
                <a:gd name="T10" fmla="*/ 631 w 260"/>
                <a:gd name="T11" fmla="*/ 676 h 389"/>
                <a:gd name="T12" fmla="*/ 527 w 260"/>
                <a:gd name="T13" fmla="*/ 682 h 389"/>
                <a:gd name="T14" fmla="*/ 487 w 260"/>
                <a:gd name="T15" fmla="*/ 607 h 389"/>
                <a:gd name="T16" fmla="*/ 433 w 260"/>
                <a:gd name="T17" fmla="*/ 682 h 389"/>
                <a:gd name="T18" fmla="*/ 381 w 260"/>
                <a:gd name="T19" fmla="*/ 581 h 389"/>
                <a:gd name="T20" fmla="*/ 440 w 260"/>
                <a:gd name="T21" fmla="*/ 513 h 389"/>
                <a:gd name="T22" fmla="*/ 527 w 260"/>
                <a:gd name="T23" fmla="*/ 465 h 389"/>
                <a:gd name="T24" fmla="*/ 433 w 260"/>
                <a:gd name="T25" fmla="*/ 417 h 389"/>
                <a:gd name="T26" fmla="*/ 338 w 260"/>
                <a:gd name="T27" fmla="*/ 391 h 389"/>
                <a:gd name="T28" fmla="*/ 290 w 260"/>
                <a:gd name="T29" fmla="*/ 237 h 389"/>
                <a:gd name="T30" fmla="*/ 268 w 260"/>
                <a:gd name="T31" fmla="*/ 122 h 389"/>
                <a:gd name="T32" fmla="*/ 258 w 260"/>
                <a:gd name="T33" fmla="*/ 26 h 389"/>
                <a:gd name="T34" fmla="*/ 180 w 260"/>
                <a:gd name="T35" fmla="*/ 18 h 389"/>
                <a:gd name="T36" fmla="*/ 123 w 260"/>
                <a:gd name="T37" fmla="*/ 66 h 389"/>
                <a:gd name="T38" fmla="*/ 76 w 260"/>
                <a:gd name="T39" fmla="*/ 54 h 389"/>
                <a:gd name="T40" fmla="*/ 0 w 260"/>
                <a:gd name="T41" fmla="*/ 8 h 389"/>
                <a:gd name="T42" fmla="*/ 5 w 260"/>
                <a:gd name="T43" fmla="*/ 122 h 3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0" h="389">
                  <a:moveTo>
                    <a:pt x="1" y="33"/>
                  </a:moveTo>
                  <a:cubicBezTo>
                    <a:pt x="1" y="33"/>
                    <a:pt x="52" y="187"/>
                    <a:pt x="156" y="288"/>
                  </a:cubicBezTo>
                  <a:cubicBezTo>
                    <a:pt x="260" y="389"/>
                    <a:pt x="208" y="285"/>
                    <a:pt x="206" y="275"/>
                  </a:cubicBezTo>
                  <a:cubicBezTo>
                    <a:pt x="205" y="265"/>
                    <a:pt x="180" y="251"/>
                    <a:pt x="179" y="244"/>
                  </a:cubicBezTo>
                  <a:cubicBezTo>
                    <a:pt x="175" y="231"/>
                    <a:pt x="185" y="220"/>
                    <a:pt x="185" y="215"/>
                  </a:cubicBezTo>
                  <a:cubicBezTo>
                    <a:pt x="185" y="210"/>
                    <a:pt x="183" y="174"/>
                    <a:pt x="172" y="185"/>
                  </a:cubicBezTo>
                  <a:cubicBezTo>
                    <a:pt x="161" y="197"/>
                    <a:pt x="144" y="200"/>
                    <a:pt x="144" y="187"/>
                  </a:cubicBezTo>
                  <a:cubicBezTo>
                    <a:pt x="144" y="174"/>
                    <a:pt x="140" y="151"/>
                    <a:pt x="133" y="166"/>
                  </a:cubicBezTo>
                  <a:cubicBezTo>
                    <a:pt x="127" y="180"/>
                    <a:pt x="125" y="190"/>
                    <a:pt x="118" y="187"/>
                  </a:cubicBezTo>
                  <a:cubicBezTo>
                    <a:pt x="112" y="184"/>
                    <a:pt x="97" y="172"/>
                    <a:pt x="104" y="159"/>
                  </a:cubicBezTo>
                  <a:cubicBezTo>
                    <a:pt x="110" y="146"/>
                    <a:pt x="99" y="140"/>
                    <a:pt x="120" y="140"/>
                  </a:cubicBezTo>
                  <a:cubicBezTo>
                    <a:pt x="141" y="140"/>
                    <a:pt x="146" y="133"/>
                    <a:pt x="144" y="127"/>
                  </a:cubicBezTo>
                  <a:cubicBezTo>
                    <a:pt x="143" y="120"/>
                    <a:pt x="128" y="112"/>
                    <a:pt x="118" y="114"/>
                  </a:cubicBezTo>
                  <a:cubicBezTo>
                    <a:pt x="109" y="115"/>
                    <a:pt x="101" y="119"/>
                    <a:pt x="92" y="107"/>
                  </a:cubicBezTo>
                  <a:cubicBezTo>
                    <a:pt x="84" y="96"/>
                    <a:pt x="86" y="73"/>
                    <a:pt x="79" y="65"/>
                  </a:cubicBezTo>
                  <a:cubicBezTo>
                    <a:pt x="73" y="57"/>
                    <a:pt x="68" y="41"/>
                    <a:pt x="73" y="33"/>
                  </a:cubicBezTo>
                  <a:cubicBezTo>
                    <a:pt x="78" y="24"/>
                    <a:pt x="78" y="10"/>
                    <a:pt x="70" y="7"/>
                  </a:cubicBezTo>
                  <a:cubicBezTo>
                    <a:pt x="62" y="3"/>
                    <a:pt x="52" y="0"/>
                    <a:pt x="49" y="5"/>
                  </a:cubicBezTo>
                  <a:cubicBezTo>
                    <a:pt x="45" y="10"/>
                    <a:pt x="34" y="18"/>
                    <a:pt x="34" y="18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33"/>
                  </a:lnTo>
                  <a:close/>
                </a:path>
              </a:pathLst>
            </a:custGeom>
            <a:solidFill>
              <a:srgbClr val="BB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2" name="Freeform 558">
              <a:extLst>
                <a:ext uri="{FF2B5EF4-FFF2-40B4-BE49-F238E27FC236}">
                  <a16:creationId xmlns:a16="http://schemas.microsoft.com/office/drawing/2014/main" id="{93F94652-E924-49B6-91EC-29E39903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800"/>
              <a:ext cx="303" cy="347"/>
            </a:xfrm>
            <a:custGeom>
              <a:avLst/>
              <a:gdLst>
                <a:gd name="T0" fmla="*/ 378 w 197"/>
                <a:gd name="T1" fmla="*/ 0 h 225"/>
                <a:gd name="T2" fmla="*/ 326 w 197"/>
                <a:gd name="T3" fmla="*/ 148 h 225"/>
                <a:gd name="T4" fmla="*/ 366 w 197"/>
                <a:gd name="T5" fmla="*/ 350 h 225"/>
                <a:gd name="T6" fmla="*/ 177 w 197"/>
                <a:gd name="T7" fmla="*/ 466 h 225"/>
                <a:gd name="T8" fmla="*/ 22 w 197"/>
                <a:gd name="T9" fmla="*/ 549 h 225"/>
                <a:gd name="T10" fmla="*/ 66 w 197"/>
                <a:gd name="T11" fmla="*/ 803 h 225"/>
                <a:gd name="T12" fmla="*/ 211 w 197"/>
                <a:gd name="T13" fmla="*/ 751 h 225"/>
                <a:gd name="T14" fmla="*/ 360 w 197"/>
                <a:gd name="T15" fmla="*/ 589 h 225"/>
                <a:gd name="T16" fmla="*/ 506 w 197"/>
                <a:gd name="T17" fmla="*/ 487 h 225"/>
                <a:gd name="T18" fmla="*/ 717 w 197"/>
                <a:gd name="T19" fmla="*/ 487 h 225"/>
                <a:gd name="T20" fmla="*/ 651 w 197"/>
                <a:gd name="T21" fmla="*/ 338 h 225"/>
                <a:gd name="T22" fmla="*/ 540 w 197"/>
                <a:gd name="T23" fmla="*/ 251 h 225"/>
                <a:gd name="T24" fmla="*/ 506 w 197"/>
                <a:gd name="T25" fmla="*/ 123 h 225"/>
                <a:gd name="T26" fmla="*/ 432 w 197"/>
                <a:gd name="T27" fmla="*/ 96 h 225"/>
                <a:gd name="T28" fmla="*/ 378 w 197"/>
                <a:gd name="T29" fmla="*/ 0 h 2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7" h="225">
                  <a:moveTo>
                    <a:pt x="104" y="0"/>
                  </a:moveTo>
                  <a:cubicBezTo>
                    <a:pt x="90" y="0"/>
                    <a:pt x="78" y="14"/>
                    <a:pt x="90" y="40"/>
                  </a:cubicBezTo>
                  <a:cubicBezTo>
                    <a:pt x="101" y="66"/>
                    <a:pt x="116" y="81"/>
                    <a:pt x="101" y="95"/>
                  </a:cubicBezTo>
                  <a:cubicBezTo>
                    <a:pt x="87" y="109"/>
                    <a:pt x="64" y="115"/>
                    <a:pt x="49" y="127"/>
                  </a:cubicBezTo>
                  <a:cubicBezTo>
                    <a:pt x="35" y="138"/>
                    <a:pt x="9" y="133"/>
                    <a:pt x="6" y="150"/>
                  </a:cubicBezTo>
                  <a:cubicBezTo>
                    <a:pt x="3" y="167"/>
                    <a:pt x="0" y="213"/>
                    <a:pt x="18" y="219"/>
                  </a:cubicBezTo>
                  <a:cubicBezTo>
                    <a:pt x="35" y="225"/>
                    <a:pt x="49" y="219"/>
                    <a:pt x="58" y="205"/>
                  </a:cubicBezTo>
                  <a:cubicBezTo>
                    <a:pt x="67" y="190"/>
                    <a:pt x="75" y="159"/>
                    <a:pt x="99" y="161"/>
                  </a:cubicBezTo>
                  <a:cubicBezTo>
                    <a:pt x="122" y="164"/>
                    <a:pt x="93" y="109"/>
                    <a:pt x="139" y="133"/>
                  </a:cubicBezTo>
                  <a:cubicBezTo>
                    <a:pt x="185" y="156"/>
                    <a:pt x="197" y="133"/>
                    <a:pt x="197" y="133"/>
                  </a:cubicBezTo>
                  <a:cubicBezTo>
                    <a:pt x="197" y="133"/>
                    <a:pt x="197" y="92"/>
                    <a:pt x="179" y="92"/>
                  </a:cubicBezTo>
                  <a:cubicBezTo>
                    <a:pt x="162" y="92"/>
                    <a:pt x="148" y="69"/>
                    <a:pt x="148" y="69"/>
                  </a:cubicBezTo>
                  <a:cubicBezTo>
                    <a:pt x="148" y="69"/>
                    <a:pt x="151" y="31"/>
                    <a:pt x="139" y="34"/>
                  </a:cubicBezTo>
                  <a:cubicBezTo>
                    <a:pt x="127" y="37"/>
                    <a:pt x="113" y="43"/>
                    <a:pt x="119" y="26"/>
                  </a:cubicBezTo>
                  <a:cubicBezTo>
                    <a:pt x="125" y="8"/>
                    <a:pt x="104" y="0"/>
                    <a:pt x="104" y="0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3" name="Freeform 559">
              <a:extLst>
                <a:ext uri="{FF2B5EF4-FFF2-40B4-BE49-F238E27FC236}">
                  <a16:creationId xmlns:a16="http://schemas.microsoft.com/office/drawing/2014/main" id="{15DCC31B-6752-4B50-9D13-08FDC966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28"/>
              <a:ext cx="365" cy="357"/>
            </a:xfrm>
            <a:custGeom>
              <a:avLst/>
              <a:gdLst>
                <a:gd name="T0" fmla="*/ 590 w 237"/>
                <a:gd name="T1" fmla="*/ 88 h 232"/>
                <a:gd name="T2" fmla="*/ 339 w 237"/>
                <a:gd name="T3" fmla="*/ 95 h 232"/>
                <a:gd name="T4" fmla="*/ 297 w 237"/>
                <a:gd name="T5" fmla="*/ 317 h 232"/>
                <a:gd name="T6" fmla="*/ 245 w 237"/>
                <a:gd name="T7" fmla="*/ 445 h 232"/>
                <a:gd name="T8" fmla="*/ 211 w 237"/>
                <a:gd name="T9" fmla="*/ 645 h 232"/>
                <a:gd name="T10" fmla="*/ 0 w 237"/>
                <a:gd name="T11" fmla="*/ 685 h 232"/>
                <a:gd name="T12" fmla="*/ 171 w 237"/>
                <a:gd name="T13" fmla="*/ 812 h 232"/>
                <a:gd name="T14" fmla="*/ 339 w 237"/>
                <a:gd name="T15" fmla="*/ 696 h 232"/>
                <a:gd name="T16" fmla="*/ 541 w 237"/>
                <a:gd name="T17" fmla="*/ 729 h 232"/>
                <a:gd name="T18" fmla="*/ 647 w 237"/>
                <a:gd name="T19" fmla="*/ 614 h 232"/>
                <a:gd name="T20" fmla="*/ 813 w 237"/>
                <a:gd name="T21" fmla="*/ 663 h 232"/>
                <a:gd name="T22" fmla="*/ 813 w 237"/>
                <a:gd name="T23" fmla="*/ 495 h 232"/>
                <a:gd name="T24" fmla="*/ 658 w 237"/>
                <a:gd name="T25" fmla="*/ 485 h 232"/>
                <a:gd name="T26" fmla="*/ 519 w 237"/>
                <a:gd name="T27" fmla="*/ 434 h 232"/>
                <a:gd name="T28" fmla="*/ 614 w 237"/>
                <a:gd name="T29" fmla="*/ 295 h 232"/>
                <a:gd name="T30" fmla="*/ 719 w 237"/>
                <a:gd name="T31" fmla="*/ 202 h 232"/>
                <a:gd name="T32" fmla="*/ 590 w 237"/>
                <a:gd name="T33" fmla="*/ 88 h 2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7" h="232">
                  <a:moveTo>
                    <a:pt x="162" y="24"/>
                  </a:moveTo>
                  <a:cubicBezTo>
                    <a:pt x="134" y="18"/>
                    <a:pt x="104" y="0"/>
                    <a:pt x="93" y="26"/>
                  </a:cubicBezTo>
                  <a:cubicBezTo>
                    <a:pt x="81" y="52"/>
                    <a:pt x="76" y="78"/>
                    <a:pt x="81" y="87"/>
                  </a:cubicBezTo>
                  <a:cubicBezTo>
                    <a:pt x="87" y="96"/>
                    <a:pt x="58" y="104"/>
                    <a:pt x="67" y="122"/>
                  </a:cubicBezTo>
                  <a:cubicBezTo>
                    <a:pt x="76" y="139"/>
                    <a:pt x="78" y="171"/>
                    <a:pt x="58" y="177"/>
                  </a:cubicBezTo>
                  <a:cubicBezTo>
                    <a:pt x="38" y="182"/>
                    <a:pt x="0" y="188"/>
                    <a:pt x="0" y="188"/>
                  </a:cubicBezTo>
                  <a:cubicBezTo>
                    <a:pt x="18" y="226"/>
                    <a:pt x="12" y="232"/>
                    <a:pt x="47" y="223"/>
                  </a:cubicBezTo>
                  <a:cubicBezTo>
                    <a:pt x="81" y="214"/>
                    <a:pt x="64" y="182"/>
                    <a:pt x="93" y="191"/>
                  </a:cubicBezTo>
                  <a:cubicBezTo>
                    <a:pt x="122" y="200"/>
                    <a:pt x="139" y="208"/>
                    <a:pt x="148" y="200"/>
                  </a:cubicBezTo>
                  <a:cubicBezTo>
                    <a:pt x="156" y="191"/>
                    <a:pt x="154" y="145"/>
                    <a:pt x="177" y="168"/>
                  </a:cubicBezTo>
                  <a:cubicBezTo>
                    <a:pt x="200" y="191"/>
                    <a:pt x="214" y="200"/>
                    <a:pt x="223" y="182"/>
                  </a:cubicBezTo>
                  <a:cubicBezTo>
                    <a:pt x="232" y="165"/>
                    <a:pt x="237" y="136"/>
                    <a:pt x="223" y="136"/>
                  </a:cubicBezTo>
                  <a:cubicBezTo>
                    <a:pt x="209" y="136"/>
                    <a:pt x="197" y="128"/>
                    <a:pt x="180" y="133"/>
                  </a:cubicBezTo>
                  <a:cubicBezTo>
                    <a:pt x="162" y="139"/>
                    <a:pt x="133" y="139"/>
                    <a:pt x="142" y="119"/>
                  </a:cubicBezTo>
                  <a:cubicBezTo>
                    <a:pt x="151" y="99"/>
                    <a:pt x="151" y="84"/>
                    <a:pt x="168" y="81"/>
                  </a:cubicBezTo>
                  <a:cubicBezTo>
                    <a:pt x="185" y="78"/>
                    <a:pt x="203" y="70"/>
                    <a:pt x="197" y="55"/>
                  </a:cubicBezTo>
                  <a:cubicBezTo>
                    <a:pt x="191" y="41"/>
                    <a:pt x="177" y="26"/>
                    <a:pt x="162" y="24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4" name="Freeform 560">
              <a:extLst>
                <a:ext uri="{FF2B5EF4-FFF2-40B4-BE49-F238E27FC236}">
                  <a16:creationId xmlns:a16="http://schemas.microsoft.com/office/drawing/2014/main" id="{2F35DE23-CEAF-4D8B-AEB2-6FFE882C7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635"/>
              <a:ext cx="294" cy="378"/>
            </a:xfrm>
            <a:custGeom>
              <a:avLst/>
              <a:gdLst>
                <a:gd name="T0" fmla="*/ 425 w 191"/>
                <a:gd name="T1" fmla="*/ 190 h 245"/>
                <a:gd name="T2" fmla="*/ 202 w 191"/>
                <a:gd name="T3" fmla="*/ 338 h 245"/>
                <a:gd name="T4" fmla="*/ 223 w 191"/>
                <a:gd name="T5" fmla="*/ 540 h 245"/>
                <a:gd name="T6" fmla="*/ 83 w 191"/>
                <a:gd name="T7" fmla="*/ 690 h 245"/>
                <a:gd name="T8" fmla="*/ 83 w 191"/>
                <a:gd name="T9" fmla="*/ 872 h 245"/>
                <a:gd name="T10" fmla="*/ 265 w 191"/>
                <a:gd name="T11" fmla="*/ 793 h 245"/>
                <a:gd name="T12" fmla="*/ 351 w 191"/>
                <a:gd name="T13" fmla="*/ 583 h 245"/>
                <a:gd name="T14" fmla="*/ 425 w 191"/>
                <a:gd name="T15" fmla="*/ 421 h 245"/>
                <a:gd name="T16" fmla="*/ 559 w 191"/>
                <a:gd name="T17" fmla="*/ 276 h 245"/>
                <a:gd name="T18" fmla="*/ 697 w 191"/>
                <a:gd name="T19" fmla="*/ 231 h 245"/>
                <a:gd name="T20" fmla="*/ 654 w 191"/>
                <a:gd name="T21" fmla="*/ 74 h 245"/>
                <a:gd name="T22" fmla="*/ 580 w 191"/>
                <a:gd name="T23" fmla="*/ 19 h 245"/>
                <a:gd name="T24" fmla="*/ 425 w 191"/>
                <a:gd name="T25" fmla="*/ 190 h 2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1" h="245">
                  <a:moveTo>
                    <a:pt x="116" y="52"/>
                  </a:moveTo>
                  <a:cubicBezTo>
                    <a:pt x="116" y="52"/>
                    <a:pt x="52" y="58"/>
                    <a:pt x="55" y="92"/>
                  </a:cubicBezTo>
                  <a:cubicBezTo>
                    <a:pt x="58" y="127"/>
                    <a:pt x="67" y="121"/>
                    <a:pt x="61" y="147"/>
                  </a:cubicBezTo>
                  <a:cubicBezTo>
                    <a:pt x="55" y="173"/>
                    <a:pt x="38" y="167"/>
                    <a:pt x="23" y="188"/>
                  </a:cubicBezTo>
                  <a:cubicBezTo>
                    <a:pt x="9" y="208"/>
                    <a:pt x="0" y="228"/>
                    <a:pt x="23" y="237"/>
                  </a:cubicBezTo>
                  <a:cubicBezTo>
                    <a:pt x="47" y="245"/>
                    <a:pt x="58" y="242"/>
                    <a:pt x="73" y="216"/>
                  </a:cubicBezTo>
                  <a:cubicBezTo>
                    <a:pt x="87" y="190"/>
                    <a:pt x="75" y="173"/>
                    <a:pt x="96" y="159"/>
                  </a:cubicBezTo>
                  <a:cubicBezTo>
                    <a:pt x="116" y="144"/>
                    <a:pt x="90" y="153"/>
                    <a:pt x="116" y="115"/>
                  </a:cubicBezTo>
                  <a:cubicBezTo>
                    <a:pt x="142" y="78"/>
                    <a:pt x="130" y="69"/>
                    <a:pt x="153" y="75"/>
                  </a:cubicBezTo>
                  <a:cubicBezTo>
                    <a:pt x="177" y="81"/>
                    <a:pt x="191" y="81"/>
                    <a:pt x="191" y="63"/>
                  </a:cubicBezTo>
                  <a:cubicBezTo>
                    <a:pt x="191" y="46"/>
                    <a:pt x="179" y="20"/>
                    <a:pt x="179" y="20"/>
                  </a:cubicBezTo>
                  <a:cubicBezTo>
                    <a:pt x="179" y="20"/>
                    <a:pt x="174" y="0"/>
                    <a:pt x="159" y="5"/>
                  </a:cubicBezTo>
                  <a:cubicBezTo>
                    <a:pt x="145" y="11"/>
                    <a:pt x="130" y="55"/>
                    <a:pt x="116" y="52"/>
                  </a:cubicBezTo>
                  <a:close/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5" name="Freeform 561">
              <a:extLst>
                <a:ext uri="{FF2B5EF4-FFF2-40B4-BE49-F238E27FC236}">
                  <a16:creationId xmlns:a16="http://schemas.microsoft.com/office/drawing/2014/main" id="{65F9C709-9861-4AD1-BB09-53FE1B5B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344"/>
              <a:ext cx="261" cy="406"/>
            </a:xfrm>
            <a:custGeom>
              <a:avLst/>
              <a:gdLst>
                <a:gd name="T0" fmla="*/ 401 w 170"/>
                <a:gd name="T1" fmla="*/ 95 h 264"/>
                <a:gd name="T2" fmla="*/ 282 w 170"/>
                <a:gd name="T3" fmla="*/ 135 h 264"/>
                <a:gd name="T4" fmla="*/ 338 w 170"/>
                <a:gd name="T5" fmla="*/ 163 h 264"/>
                <a:gd name="T6" fmla="*/ 316 w 170"/>
                <a:gd name="T7" fmla="*/ 215 h 264"/>
                <a:gd name="T8" fmla="*/ 373 w 170"/>
                <a:gd name="T9" fmla="*/ 371 h 264"/>
                <a:gd name="T10" fmla="*/ 216 w 170"/>
                <a:gd name="T11" fmla="*/ 532 h 264"/>
                <a:gd name="T12" fmla="*/ 135 w 170"/>
                <a:gd name="T13" fmla="*/ 669 h 264"/>
                <a:gd name="T14" fmla="*/ 18 w 170"/>
                <a:gd name="T15" fmla="*/ 766 h 264"/>
                <a:gd name="T16" fmla="*/ 127 w 170"/>
                <a:gd name="T17" fmla="*/ 800 h 264"/>
                <a:gd name="T18" fmla="*/ 175 w 170"/>
                <a:gd name="T19" fmla="*/ 717 h 264"/>
                <a:gd name="T20" fmla="*/ 292 w 170"/>
                <a:gd name="T21" fmla="*/ 717 h 264"/>
                <a:gd name="T22" fmla="*/ 362 w 170"/>
                <a:gd name="T23" fmla="*/ 589 h 264"/>
                <a:gd name="T24" fmla="*/ 568 w 170"/>
                <a:gd name="T25" fmla="*/ 823 h 264"/>
                <a:gd name="T26" fmla="*/ 536 w 170"/>
                <a:gd name="T27" fmla="*/ 488 h 264"/>
                <a:gd name="T28" fmla="*/ 499 w 170"/>
                <a:gd name="T29" fmla="*/ 391 h 264"/>
                <a:gd name="T30" fmla="*/ 573 w 170"/>
                <a:gd name="T31" fmla="*/ 364 h 264"/>
                <a:gd name="T32" fmla="*/ 479 w 170"/>
                <a:gd name="T33" fmla="*/ 232 h 264"/>
                <a:gd name="T34" fmla="*/ 471 w 170"/>
                <a:gd name="T35" fmla="*/ 161 h 264"/>
                <a:gd name="T36" fmla="*/ 488 w 170"/>
                <a:gd name="T37" fmla="*/ 123 h 264"/>
                <a:gd name="T38" fmla="*/ 431 w 170"/>
                <a:gd name="T39" fmla="*/ 95 h 2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70" h="264">
                  <a:moveTo>
                    <a:pt x="111" y="26"/>
                  </a:moveTo>
                  <a:cubicBezTo>
                    <a:pt x="86" y="8"/>
                    <a:pt x="62" y="0"/>
                    <a:pt x="78" y="37"/>
                  </a:cubicBezTo>
                  <a:cubicBezTo>
                    <a:pt x="80" y="42"/>
                    <a:pt x="90" y="39"/>
                    <a:pt x="93" y="45"/>
                  </a:cubicBezTo>
                  <a:cubicBezTo>
                    <a:pt x="96" y="53"/>
                    <a:pt x="87" y="55"/>
                    <a:pt x="87" y="59"/>
                  </a:cubicBezTo>
                  <a:cubicBezTo>
                    <a:pt x="89" y="79"/>
                    <a:pt x="88" y="87"/>
                    <a:pt x="103" y="102"/>
                  </a:cubicBezTo>
                  <a:cubicBezTo>
                    <a:pt x="84" y="118"/>
                    <a:pt x="83" y="132"/>
                    <a:pt x="60" y="146"/>
                  </a:cubicBezTo>
                  <a:cubicBezTo>
                    <a:pt x="46" y="153"/>
                    <a:pt x="15" y="162"/>
                    <a:pt x="37" y="184"/>
                  </a:cubicBezTo>
                  <a:cubicBezTo>
                    <a:pt x="29" y="193"/>
                    <a:pt x="7" y="196"/>
                    <a:pt x="5" y="211"/>
                  </a:cubicBezTo>
                  <a:cubicBezTo>
                    <a:pt x="0" y="239"/>
                    <a:pt x="23" y="229"/>
                    <a:pt x="35" y="220"/>
                  </a:cubicBezTo>
                  <a:cubicBezTo>
                    <a:pt x="41" y="214"/>
                    <a:pt x="41" y="202"/>
                    <a:pt x="48" y="197"/>
                  </a:cubicBezTo>
                  <a:cubicBezTo>
                    <a:pt x="63" y="186"/>
                    <a:pt x="75" y="199"/>
                    <a:pt x="81" y="197"/>
                  </a:cubicBezTo>
                  <a:cubicBezTo>
                    <a:pt x="95" y="191"/>
                    <a:pt x="95" y="180"/>
                    <a:pt x="100" y="162"/>
                  </a:cubicBezTo>
                  <a:cubicBezTo>
                    <a:pt x="117" y="166"/>
                    <a:pt x="135" y="264"/>
                    <a:pt x="157" y="226"/>
                  </a:cubicBezTo>
                  <a:cubicBezTo>
                    <a:pt x="167" y="210"/>
                    <a:pt x="87" y="122"/>
                    <a:pt x="148" y="134"/>
                  </a:cubicBezTo>
                  <a:cubicBezTo>
                    <a:pt x="151" y="123"/>
                    <a:pt x="146" y="113"/>
                    <a:pt x="138" y="107"/>
                  </a:cubicBezTo>
                  <a:cubicBezTo>
                    <a:pt x="144" y="104"/>
                    <a:pt x="148" y="100"/>
                    <a:pt x="158" y="100"/>
                  </a:cubicBezTo>
                  <a:cubicBezTo>
                    <a:pt x="157" y="82"/>
                    <a:pt x="133" y="82"/>
                    <a:pt x="132" y="64"/>
                  </a:cubicBezTo>
                  <a:cubicBezTo>
                    <a:pt x="132" y="65"/>
                    <a:pt x="170" y="40"/>
                    <a:pt x="130" y="44"/>
                  </a:cubicBezTo>
                  <a:cubicBezTo>
                    <a:pt x="131" y="42"/>
                    <a:pt x="133" y="36"/>
                    <a:pt x="135" y="34"/>
                  </a:cubicBezTo>
                  <a:cubicBezTo>
                    <a:pt x="131" y="31"/>
                    <a:pt x="124" y="27"/>
                    <a:pt x="119" y="2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6" name="Freeform 562">
              <a:extLst>
                <a:ext uri="{FF2B5EF4-FFF2-40B4-BE49-F238E27FC236}">
                  <a16:creationId xmlns:a16="http://schemas.microsoft.com/office/drawing/2014/main" id="{865E7975-98BE-470A-922A-0CEBD25F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459"/>
              <a:ext cx="320" cy="351"/>
            </a:xfrm>
            <a:custGeom>
              <a:avLst/>
              <a:gdLst>
                <a:gd name="T0" fmla="*/ 474 w 208"/>
                <a:gd name="T1" fmla="*/ 28 h 228"/>
                <a:gd name="T2" fmla="*/ 317 w 208"/>
                <a:gd name="T3" fmla="*/ 95 h 228"/>
                <a:gd name="T4" fmla="*/ 352 w 208"/>
                <a:gd name="T5" fmla="*/ 256 h 228"/>
                <a:gd name="T6" fmla="*/ 277 w 208"/>
                <a:gd name="T7" fmla="*/ 296 h 228"/>
                <a:gd name="T8" fmla="*/ 249 w 208"/>
                <a:gd name="T9" fmla="*/ 394 h 228"/>
                <a:gd name="T10" fmla="*/ 100 w 208"/>
                <a:gd name="T11" fmla="*/ 496 h 228"/>
                <a:gd name="T12" fmla="*/ 115 w 208"/>
                <a:gd name="T13" fmla="*/ 616 h 228"/>
                <a:gd name="T14" fmla="*/ 48 w 208"/>
                <a:gd name="T15" fmla="*/ 742 h 228"/>
                <a:gd name="T16" fmla="*/ 211 w 208"/>
                <a:gd name="T17" fmla="*/ 597 h 228"/>
                <a:gd name="T18" fmla="*/ 325 w 208"/>
                <a:gd name="T19" fmla="*/ 383 h 228"/>
                <a:gd name="T20" fmla="*/ 440 w 208"/>
                <a:gd name="T21" fmla="*/ 343 h 228"/>
                <a:gd name="T22" fmla="*/ 474 w 208"/>
                <a:gd name="T23" fmla="*/ 188 h 228"/>
                <a:gd name="T24" fmla="*/ 589 w 208"/>
                <a:gd name="T25" fmla="*/ 106 h 228"/>
                <a:gd name="T26" fmla="*/ 462 w 208"/>
                <a:gd name="T27" fmla="*/ 0 h 2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228">
                  <a:moveTo>
                    <a:pt x="130" y="8"/>
                  </a:moveTo>
                  <a:cubicBezTo>
                    <a:pt x="113" y="0"/>
                    <a:pt x="93" y="8"/>
                    <a:pt x="87" y="26"/>
                  </a:cubicBezTo>
                  <a:cubicBezTo>
                    <a:pt x="81" y="44"/>
                    <a:pt x="102" y="59"/>
                    <a:pt x="97" y="70"/>
                  </a:cubicBezTo>
                  <a:cubicBezTo>
                    <a:pt x="94" y="77"/>
                    <a:pt x="80" y="76"/>
                    <a:pt x="76" y="81"/>
                  </a:cubicBezTo>
                  <a:cubicBezTo>
                    <a:pt x="70" y="91"/>
                    <a:pt x="71" y="98"/>
                    <a:pt x="68" y="108"/>
                  </a:cubicBezTo>
                  <a:cubicBezTo>
                    <a:pt x="60" y="135"/>
                    <a:pt x="70" y="134"/>
                    <a:pt x="27" y="136"/>
                  </a:cubicBezTo>
                  <a:cubicBezTo>
                    <a:pt x="27" y="148"/>
                    <a:pt x="23" y="161"/>
                    <a:pt x="32" y="169"/>
                  </a:cubicBezTo>
                  <a:cubicBezTo>
                    <a:pt x="21" y="175"/>
                    <a:pt x="0" y="188"/>
                    <a:pt x="13" y="203"/>
                  </a:cubicBezTo>
                  <a:cubicBezTo>
                    <a:pt x="34" y="228"/>
                    <a:pt x="52" y="177"/>
                    <a:pt x="58" y="164"/>
                  </a:cubicBezTo>
                  <a:cubicBezTo>
                    <a:pt x="65" y="148"/>
                    <a:pt x="75" y="116"/>
                    <a:pt x="89" y="105"/>
                  </a:cubicBezTo>
                  <a:cubicBezTo>
                    <a:pt x="98" y="98"/>
                    <a:pt x="111" y="101"/>
                    <a:pt x="121" y="94"/>
                  </a:cubicBezTo>
                  <a:cubicBezTo>
                    <a:pt x="145" y="80"/>
                    <a:pt x="125" y="70"/>
                    <a:pt x="130" y="51"/>
                  </a:cubicBezTo>
                  <a:cubicBezTo>
                    <a:pt x="135" y="35"/>
                    <a:pt x="151" y="36"/>
                    <a:pt x="162" y="29"/>
                  </a:cubicBezTo>
                  <a:cubicBezTo>
                    <a:pt x="208" y="3"/>
                    <a:pt x="160" y="0"/>
                    <a:pt x="127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7" name="Freeform 563">
              <a:extLst>
                <a:ext uri="{FF2B5EF4-FFF2-40B4-BE49-F238E27FC236}">
                  <a16:creationId xmlns:a16="http://schemas.microsoft.com/office/drawing/2014/main" id="{DE5F4285-6F81-48DA-83B8-6D02B409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69"/>
              <a:ext cx="206" cy="237"/>
            </a:xfrm>
            <a:custGeom>
              <a:avLst/>
              <a:gdLst>
                <a:gd name="T0" fmla="*/ 317 w 134"/>
                <a:gd name="T1" fmla="*/ 0 h 154"/>
                <a:gd name="T2" fmla="*/ 286 w 134"/>
                <a:gd name="T3" fmla="*/ 146 h 154"/>
                <a:gd name="T4" fmla="*/ 155 w 134"/>
                <a:gd name="T5" fmla="*/ 171 h 154"/>
                <a:gd name="T6" fmla="*/ 177 w 134"/>
                <a:gd name="T7" fmla="*/ 346 h 154"/>
                <a:gd name="T8" fmla="*/ 114 w 134"/>
                <a:gd name="T9" fmla="*/ 440 h 154"/>
                <a:gd name="T10" fmla="*/ 248 w 134"/>
                <a:gd name="T11" fmla="*/ 502 h 154"/>
                <a:gd name="T12" fmla="*/ 304 w 134"/>
                <a:gd name="T13" fmla="*/ 346 h 154"/>
                <a:gd name="T14" fmla="*/ 392 w 134"/>
                <a:gd name="T15" fmla="*/ 365 h 154"/>
                <a:gd name="T16" fmla="*/ 324 w 134"/>
                <a:gd name="T17" fmla="*/ 242 h 154"/>
                <a:gd name="T18" fmla="*/ 366 w 134"/>
                <a:gd name="T19" fmla="*/ 40 h 1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154">
                  <a:moveTo>
                    <a:pt x="87" y="0"/>
                  </a:moveTo>
                  <a:cubicBezTo>
                    <a:pt x="88" y="14"/>
                    <a:pt x="89" y="29"/>
                    <a:pt x="79" y="40"/>
                  </a:cubicBezTo>
                  <a:cubicBezTo>
                    <a:pt x="65" y="56"/>
                    <a:pt x="58" y="43"/>
                    <a:pt x="43" y="47"/>
                  </a:cubicBezTo>
                  <a:cubicBezTo>
                    <a:pt x="0" y="57"/>
                    <a:pt x="45" y="75"/>
                    <a:pt x="49" y="95"/>
                  </a:cubicBezTo>
                  <a:cubicBezTo>
                    <a:pt x="51" y="110"/>
                    <a:pt x="34" y="108"/>
                    <a:pt x="31" y="121"/>
                  </a:cubicBezTo>
                  <a:cubicBezTo>
                    <a:pt x="27" y="146"/>
                    <a:pt x="53" y="154"/>
                    <a:pt x="68" y="138"/>
                  </a:cubicBezTo>
                  <a:cubicBezTo>
                    <a:pt x="79" y="128"/>
                    <a:pt x="69" y="104"/>
                    <a:pt x="84" y="95"/>
                  </a:cubicBezTo>
                  <a:cubicBezTo>
                    <a:pt x="87" y="94"/>
                    <a:pt x="104" y="100"/>
                    <a:pt x="108" y="100"/>
                  </a:cubicBezTo>
                  <a:cubicBezTo>
                    <a:pt x="111" y="85"/>
                    <a:pt x="97" y="76"/>
                    <a:pt x="89" y="66"/>
                  </a:cubicBezTo>
                  <a:cubicBezTo>
                    <a:pt x="98" y="49"/>
                    <a:pt x="134" y="31"/>
                    <a:pt x="101" y="1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8" name="Freeform 564">
              <a:extLst>
                <a:ext uri="{FF2B5EF4-FFF2-40B4-BE49-F238E27FC236}">
                  <a16:creationId xmlns:a16="http://schemas.microsoft.com/office/drawing/2014/main" id="{5012D0C5-BA4F-4A51-9A1F-26FFE18F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951"/>
              <a:ext cx="447" cy="315"/>
            </a:xfrm>
            <a:custGeom>
              <a:avLst/>
              <a:gdLst>
                <a:gd name="T0" fmla="*/ 168 w 290"/>
                <a:gd name="T1" fmla="*/ 83 h 205"/>
                <a:gd name="T2" fmla="*/ 237 w 290"/>
                <a:gd name="T3" fmla="*/ 324 h 205"/>
                <a:gd name="T4" fmla="*/ 117 w 290"/>
                <a:gd name="T5" fmla="*/ 458 h 205"/>
                <a:gd name="T6" fmla="*/ 34 w 290"/>
                <a:gd name="T7" fmla="*/ 602 h 205"/>
                <a:gd name="T8" fmla="*/ 268 w 290"/>
                <a:gd name="T9" fmla="*/ 481 h 205"/>
                <a:gd name="T10" fmla="*/ 435 w 290"/>
                <a:gd name="T11" fmla="*/ 630 h 205"/>
                <a:gd name="T12" fmla="*/ 644 w 290"/>
                <a:gd name="T13" fmla="*/ 624 h 205"/>
                <a:gd name="T14" fmla="*/ 894 w 290"/>
                <a:gd name="T15" fmla="*/ 678 h 205"/>
                <a:gd name="T16" fmla="*/ 729 w 290"/>
                <a:gd name="T17" fmla="*/ 527 h 205"/>
                <a:gd name="T18" fmla="*/ 523 w 290"/>
                <a:gd name="T19" fmla="*/ 360 h 205"/>
                <a:gd name="T20" fmla="*/ 435 w 290"/>
                <a:gd name="T21" fmla="*/ 269 h 205"/>
                <a:gd name="T22" fmla="*/ 444 w 290"/>
                <a:gd name="T23" fmla="*/ 74 h 205"/>
                <a:gd name="T24" fmla="*/ 224 w 290"/>
                <a:gd name="T25" fmla="*/ 6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0" h="205">
                  <a:moveTo>
                    <a:pt x="46" y="23"/>
                  </a:moveTo>
                  <a:cubicBezTo>
                    <a:pt x="62" y="40"/>
                    <a:pt x="72" y="66"/>
                    <a:pt x="65" y="89"/>
                  </a:cubicBezTo>
                  <a:cubicBezTo>
                    <a:pt x="57" y="115"/>
                    <a:pt x="51" y="111"/>
                    <a:pt x="32" y="126"/>
                  </a:cubicBezTo>
                  <a:cubicBezTo>
                    <a:pt x="20" y="135"/>
                    <a:pt x="0" y="150"/>
                    <a:pt x="9" y="166"/>
                  </a:cubicBezTo>
                  <a:cubicBezTo>
                    <a:pt x="32" y="205"/>
                    <a:pt x="60" y="137"/>
                    <a:pt x="73" y="133"/>
                  </a:cubicBezTo>
                  <a:cubicBezTo>
                    <a:pt x="103" y="124"/>
                    <a:pt x="105" y="159"/>
                    <a:pt x="119" y="174"/>
                  </a:cubicBezTo>
                  <a:cubicBezTo>
                    <a:pt x="146" y="203"/>
                    <a:pt x="146" y="177"/>
                    <a:pt x="176" y="172"/>
                  </a:cubicBezTo>
                  <a:cubicBezTo>
                    <a:pt x="200" y="168"/>
                    <a:pt x="221" y="200"/>
                    <a:pt x="244" y="187"/>
                  </a:cubicBezTo>
                  <a:cubicBezTo>
                    <a:pt x="290" y="162"/>
                    <a:pt x="236" y="97"/>
                    <a:pt x="199" y="145"/>
                  </a:cubicBezTo>
                  <a:cubicBezTo>
                    <a:pt x="177" y="134"/>
                    <a:pt x="161" y="112"/>
                    <a:pt x="143" y="99"/>
                  </a:cubicBezTo>
                  <a:cubicBezTo>
                    <a:pt x="128" y="88"/>
                    <a:pt x="124" y="110"/>
                    <a:pt x="119" y="74"/>
                  </a:cubicBezTo>
                  <a:cubicBezTo>
                    <a:pt x="117" y="59"/>
                    <a:pt x="128" y="33"/>
                    <a:pt x="121" y="20"/>
                  </a:cubicBezTo>
                  <a:cubicBezTo>
                    <a:pt x="110" y="0"/>
                    <a:pt x="74" y="0"/>
                    <a:pt x="61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59" name="Freeform 565">
              <a:extLst>
                <a:ext uri="{FF2B5EF4-FFF2-40B4-BE49-F238E27FC236}">
                  <a16:creationId xmlns:a16="http://schemas.microsoft.com/office/drawing/2014/main" id="{FC44C01A-A67D-47A8-86EC-E1B99507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965"/>
              <a:ext cx="148" cy="180"/>
            </a:xfrm>
            <a:custGeom>
              <a:avLst/>
              <a:gdLst>
                <a:gd name="T0" fmla="*/ 154 w 96"/>
                <a:gd name="T1" fmla="*/ 8 h 117"/>
                <a:gd name="T2" fmla="*/ 40 w 96"/>
                <a:gd name="T3" fmla="*/ 75 h 117"/>
                <a:gd name="T4" fmla="*/ 143 w 96"/>
                <a:gd name="T5" fmla="*/ 182 h 117"/>
                <a:gd name="T6" fmla="*/ 163 w 96"/>
                <a:gd name="T7" fmla="*/ 326 h 117"/>
                <a:gd name="T8" fmla="*/ 285 w 96"/>
                <a:gd name="T9" fmla="*/ 426 h 117"/>
                <a:gd name="T10" fmla="*/ 264 w 96"/>
                <a:gd name="T11" fmla="*/ 215 h 117"/>
                <a:gd name="T12" fmla="*/ 251 w 96"/>
                <a:gd name="T13" fmla="*/ 142 h 117"/>
                <a:gd name="T14" fmla="*/ 176 w 96"/>
                <a:gd name="T15" fmla="*/ 52 h 117"/>
                <a:gd name="T16" fmla="*/ 143 w 96"/>
                <a:gd name="T17" fmla="*/ 52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17">
                  <a:moveTo>
                    <a:pt x="42" y="2"/>
                  </a:moveTo>
                  <a:cubicBezTo>
                    <a:pt x="30" y="6"/>
                    <a:pt x="0" y="0"/>
                    <a:pt x="11" y="21"/>
                  </a:cubicBezTo>
                  <a:cubicBezTo>
                    <a:pt x="23" y="42"/>
                    <a:pt x="35" y="22"/>
                    <a:pt x="39" y="50"/>
                  </a:cubicBezTo>
                  <a:cubicBezTo>
                    <a:pt x="42" y="68"/>
                    <a:pt x="25" y="68"/>
                    <a:pt x="45" y="90"/>
                  </a:cubicBezTo>
                  <a:cubicBezTo>
                    <a:pt x="56" y="102"/>
                    <a:pt x="69" y="102"/>
                    <a:pt x="78" y="117"/>
                  </a:cubicBezTo>
                  <a:cubicBezTo>
                    <a:pt x="96" y="104"/>
                    <a:pt x="78" y="75"/>
                    <a:pt x="72" y="59"/>
                  </a:cubicBezTo>
                  <a:cubicBezTo>
                    <a:pt x="70" y="53"/>
                    <a:pt x="74" y="48"/>
                    <a:pt x="69" y="39"/>
                  </a:cubicBezTo>
                  <a:cubicBezTo>
                    <a:pt x="63" y="28"/>
                    <a:pt x="51" y="29"/>
                    <a:pt x="48" y="14"/>
                  </a:cubicBezTo>
                  <a:cubicBezTo>
                    <a:pt x="45" y="13"/>
                    <a:pt x="41" y="15"/>
                    <a:pt x="39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0" name="Freeform 566">
              <a:extLst>
                <a:ext uri="{FF2B5EF4-FFF2-40B4-BE49-F238E27FC236}">
                  <a16:creationId xmlns:a16="http://schemas.microsoft.com/office/drawing/2014/main" id="{F724276C-706F-478B-9092-6F02AC56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20"/>
              <a:ext cx="197" cy="388"/>
            </a:xfrm>
            <a:custGeom>
              <a:avLst/>
              <a:gdLst>
                <a:gd name="T0" fmla="*/ 317 w 128"/>
                <a:gd name="T1" fmla="*/ 311 h 252"/>
                <a:gd name="T2" fmla="*/ 183 w 128"/>
                <a:gd name="T3" fmla="*/ 426 h 252"/>
                <a:gd name="T4" fmla="*/ 197 w 128"/>
                <a:gd name="T5" fmla="*/ 620 h 252"/>
                <a:gd name="T6" fmla="*/ 52 w 128"/>
                <a:gd name="T7" fmla="*/ 818 h 252"/>
                <a:gd name="T8" fmla="*/ 62 w 128"/>
                <a:gd name="T9" fmla="*/ 908 h 252"/>
                <a:gd name="T10" fmla="*/ 162 w 128"/>
                <a:gd name="T11" fmla="*/ 804 h 252"/>
                <a:gd name="T12" fmla="*/ 299 w 128"/>
                <a:gd name="T13" fmla="*/ 785 h 252"/>
                <a:gd name="T14" fmla="*/ 329 w 128"/>
                <a:gd name="T15" fmla="*/ 620 h 252"/>
                <a:gd name="T16" fmla="*/ 400 w 128"/>
                <a:gd name="T17" fmla="*/ 453 h 252"/>
                <a:gd name="T18" fmla="*/ 392 w 128"/>
                <a:gd name="T19" fmla="*/ 256 h 252"/>
                <a:gd name="T20" fmla="*/ 392 w 128"/>
                <a:gd name="T21" fmla="*/ 0 h 252"/>
                <a:gd name="T22" fmla="*/ 296 w 128"/>
                <a:gd name="T23" fmla="*/ 289 h 2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8" h="252">
                  <a:moveTo>
                    <a:pt x="87" y="85"/>
                  </a:moveTo>
                  <a:cubicBezTo>
                    <a:pt x="74" y="91"/>
                    <a:pt x="55" y="102"/>
                    <a:pt x="50" y="117"/>
                  </a:cubicBezTo>
                  <a:cubicBezTo>
                    <a:pt x="44" y="135"/>
                    <a:pt x="62" y="155"/>
                    <a:pt x="54" y="170"/>
                  </a:cubicBezTo>
                  <a:cubicBezTo>
                    <a:pt x="44" y="190"/>
                    <a:pt x="0" y="187"/>
                    <a:pt x="14" y="224"/>
                  </a:cubicBezTo>
                  <a:cubicBezTo>
                    <a:pt x="8" y="231"/>
                    <a:pt x="4" y="246"/>
                    <a:pt x="17" y="249"/>
                  </a:cubicBezTo>
                  <a:cubicBezTo>
                    <a:pt x="32" y="252"/>
                    <a:pt x="35" y="226"/>
                    <a:pt x="44" y="220"/>
                  </a:cubicBezTo>
                  <a:cubicBezTo>
                    <a:pt x="56" y="214"/>
                    <a:pt x="74" y="222"/>
                    <a:pt x="82" y="215"/>
                  </a:cubicBezTo>
                  <a:cubicBezTo>
                    <a:pt x="92" y="206"/>
                    <a:pt x="86" y="181"/>
                    <a:pt x="90" y="170"/>
                  </a:cubicBezTo>
                  <a:cubicBezTo>
                    <a:pt x="94" y="153"/>
                    <a:pt x="106" y="140"/>
                    <a:pt x="110" y="124"/>
                  </a:cubicBezTo>
                  <a:cubicBezTo>
                    <a:pt x="115" y="106"/>
                    <a:pt x="106" y="88"/>
                    <a:pt x="108" y="70"/>
                  </a:cubicBezTo>
                  <a:cubicBezTo>
                    <a:pt x="111" y="47"/>
                    <a:pt x="128" y="21"/>
                    <a:pt x="108" y="0"/>
                  </a:cubicBezTo>
                  <a:cubicBezTo>
                    <a:pt x="87" y="12"/>
                    <a:pt x="89" y="57"/>
                    <a:pt x="81" y="7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1" name="Freeform 567">
              <a:extLst>
                <a:ext uri="{FF2B5EF4-FFF2-40B4-BE49-F238E27FC236}">
                  <a16:creationId xmlns:a16="http://schemas.microsoft.com/office/drawing/2014/main" id="{D65B69DF-41EE-474B-9D8B-14633CBA7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820"/>
              <a:ext cx="306" cy="351"/>
            </a:xfrm>
            <a:custGeom>
              <a:avLst/>
              <a:gdLst>
                <a:gd name="T0" fmla="*/ 232 w 199"/>
                <a:gd name="T1" fmla="*/ 417 h 228"/>
                <a:gd name="T2" fmla="*/ 203 w 199"/>
                <a:gd name="T3" fmla="*/ 821 h 228"/>
                <a:gd name="T4" fmla="*/ 386 w 199"/>
                <a:gd name="T5" fmla="*/ 645 h 228"/>
                <a:gd name="T6" fmla="*/ 426 w 199"/>
                <a:gd name="T7" fmla="*/ 548 h 228"/>
                <a:gd name="T8" fmla="*/ 378 w 199"/>
                <a:gd name="T9" fmla="*/ 417 h 228"/>
                <a:gd name="T10" fmla="*/ 567 w 199"/>
                <a:gd name="T11" fmla="*/ 346 h 228"/>
                <a:gd name="T12" fmla="*/ 655 w 199"/>
                <a:gd name="T13" fmla="*/ 391 h 228"/>
                <a:gd name="T14" fmla="*/ 718 w 199"/>
                <a:gd name="T15" fmla="*/ 216 h 228"/>
                <a:gd name="T16" fmla="*/ 634 w 199"/>
                <a:gd name="T17" fmla="*/ 0 h 228"/>
                <a:gd name="T18" fmla="*/ 546 w 199"/>
                <a:gd name="T19" fmla="*/ 225 h 228"/>
                <a:gd name="T20" fmla="*/ 412 w 199"/>
                <a:gd name="T21" fmla="*/ 225 h 228"/>
                <a:gd name="T22" fmla="*/ 352 w 199"/>
                <a:gd name="T23" fmla="*/ 346 h 228"/>
                <a:gd name="T24" fmla="*/ 291 w 199"/>
                <a:gd name="T25" fmla="*/ 394 h 2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9" h="228">
                  <a:moveTo>
                    <a:pt x="64" y="114"/>
                  </a:moveTo>
                  <a:cubicBezTo>
                    <a:pt x="31" y="128"/>
                    <a:pt x="0" y="221"/>
                    <a:pt x="56" y="225"/>
                  </a:cubicBezTo>
                  <a:cubicBezTo>
                    <a:pt x="89" y="228"/>
                    <a:pt x="82" y="176"/>
                    <a:pt x="106" y="177"/>
                  </a:cubicBezTo>
                  <a:cubicBezTo>
                    <a:pt x="106" y="165"/>
                    <a:pt x="117" y="158"/>
                    <a:pt x="117" y="150"/>
                  </a:cubicBezTo>
                  <a:cubicBezTo>
                    <a:pt x="117" y="137"/>
                    <a:pt x="102" y="126"/>
                    <a:pt x="104" y="114"/>
                  </a:cubicBezTo>
                  <a:cubicBezTo>
                    <a:pt x="108" y="90"/>
                    <a:pt x="141" y="92"/>
                    <a:pt x="156" y="95"/>
                  </a:cubicBezTo>
                  <a:cubicBezTo>
                    <a:pt x="163" y="96"/>
                    <a:pt x="166" y="111"/>
                    <a:pt x="180" y="107"/>
                  </a:cubicBezTo>
                  <a:cubicBezTo>
                    <a:pt x="196" y="102"/>
                    <a:pt x="199" y="71"/>
                    <a:pt x="198" y="59"/>
                  </a:cubicBezTo>
                  <a:cubicBezTo>
                    <a:pt x="198" y="40"/>
                    <a:pt x="188" y="12"/>
                    <a:pt x="174" y="0"/>
                  </a:cubicBezTo>
                  <a:cubicBezTo>
                    <a:pt x="169" y="17"/>
                    <a:pt x="164" y="56"/>
                    <a:pt x="150" y="62"/>
                  </a:cubicBezTo>
                  <a:cubicBezTo>
                    <a:pt x="133" y="70"/>
                    <a:pt x="127" y="53"/>
                    <a:pt x="113" y="62"/>
                  </a:cubicBezTo>
                  <a:cubicBezTo>
                    <a:pt x="103" y="68"/>
                    <a:pt x="98" y="84"/>
                    <a:pt x="97" y="95"/>
                  </a:cubicBezTo>
                  <a:cubicBezTo>
                    <a:pt x="87" y="95"/>
                    <a:pt x="86" y="102"/>
                    <a:pt x="80" y="108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2" name="Freeform 568">
              <a:extLst>
                <a:ext uri="{FF2B5EF4-FFF2-40B4-BE49-F238E27FC236}">
                  <a16:creationId xmlns:a16="http://schemas.microsoft.com/office/drawing/2014/main" id="{9F87F0F4-3969-48D0-B187-E7ED900C4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023"/>
              <a:ext cx="183" cy="176"/>
            </a:xfrm>
            <a:custGeom>
              <a:avLst/>
              <a:gdLst>
                <a:gd name="T0" fmla="*/ 432 w 119"/>
                <a:gd name="T1" fmla="*/ 22 h 114"/>
                <a:gd name="T2" fmla="*/ 408 w 119"/>
                <a:gd name="T3" fmla="*/ 269 h 114"/>
                <a:gd name="T4" fmla="*/ 278 w 119"/>
                <a:gd name="T5" fmla="*/ 391 h 114"/>
                <a:gd name="T6" fmla="*/ 171 w 119"/>
                <a:gd name="T7" fmla="*/ 303 h 114"/>
                <a:gd name="T8" fmla="*/ 69 w 119"/>
                <a:gd name="T9" fmla="*/ 333 h 114"/>
                <a:gd name="T10" fmla="*/ 0 w 119"/>
                <a:gd name="T11" fmla="*/ 269 h 114"/>
                <a:gd name="T12" fmla="*/ 223 w 119"/>
                <a:gd name="T13" fmla="*/ 286 h 114"/>
                <a:gd name="T14" fmla="*/ 255 w 119"/>
                <a:gd name="T15" fmla="*/ 122 h 114"/>
                <a:gd name="T16" fmla="*/ 397 w 119"/>
                <a:gd name="T17" fmla="*/ 8 h 114"/>
                <a:gd name="T18" fmla="*/ 432 w 119"/>
                <a:gd name="T19" fmla="*/ 22 h 1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114">
                  <a:moveTo>
                    <a:pt x="119" y="6"/>
                  </a:moveTo>
                  <a:cubicBezTo>
                    <a:pt x="100" y="33"/>
                    <a:pt x="112" y="45"/>
                    <a:pt x="112" y="73"/>
                  </a:cubicBezTo>
                  <a:cubicBezTo>
                    <a:pt x="113" y="97"/>
                    <a:pt x="104" y="114"/>
                    <a:pt x="77" y="106"/>
                  </a:cubicBezTo>
                  <a:cubicBezTo>
                    <a:pt x="65" y="102"/>
                    <a:pt x="63" y="85"/>
                    <a:pt x="47" y="82"/>
                  </a:cubicBezTo>
                  <a:cubicBezTo>
                    <a:pt x="36" y="81"/>
                    <a:pt x="32" y="95"/>
                    <a:pt x="19" y="91"/>
                  </a:cubicBezTo>
                  <a:cubicBezTo>
                    <a:pt x="13" y="89"/>
                    <a:pt x="5" y="78"/>
                    <a:pt x="0" y="73"/>
                  </a:cubicBezTo>
                  <a:cubicBezTo>
                    <a:pt x="11" y="60"/>
                    <a:pt x="44" y="80"/>
                    <a:pt x="61" y="78"/>
                  </a:cubicBezTo>
                  <a:cubicBezTo>
                    <a:pt x="60" y="67"/>
                    <a:pt x="64" y="41"/>
                    <a:pt x="70" y="33"/>
                  </a:cubicBezTo>
                  <a:cubicBezTo>
                    <a:pt x="82" y="20"/>
                    <a:pt x="110" y="26"/>
                    <a:pt x="109" y="2"/>
                  </a:cubicBezTo>
                  <a:cubicBezTo>
                    <a:pt x="113" y="0"/>
                    <a:pt x="116" y="2"/>
                    <a:pt x="119" y="6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3" name="Freeform 569">
              <a:extLst>
                <a:ext uri="{FF2B5EF4-FFF2-40B4-BE49-F238E27FC236}">
                  <a16:creationId xmlns:a16="http://schemas.microsoft.com/office/drawing/2014/main" id="{E43FC03B-FA3D-4CED-9ADD-90CBF45D2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519"/>
              <a:ext cx="242" cy="328"/>
            </a:xfrm>
            <a:custGeom>
              <a:avLst/>
              <a:gdLst>
                <a:gd name="T0" fmla="*/ 479 w 157"/>
                <a:gd name="T1" fmla="*/ 131 h 213"/>
                <a:gd name="T2" fmla="*/ 311 w 157"/>
                <a:gd name="T3" fmla="*/ 290 h 213"/>
                <a:gd name="T4" fmla="*/ 114 w 157"/>
                <a:gd name="T5" fmla="*/ 360 h 213"/>
                <a:gd name="T6" fmla="*/ 180 w 157"/>
                <a:gd name="T7" fmla="*/ 584 h 213"/>
                <a:gd name="T8" fmla="*/ 282 w 157"/>
                <a:gd name="T9" fmla="*/ 750 h 213"/>
                <a:gd name="T10" fmla="*/ 271 w 157"/>
                <a:gd name="T11" fmla="*/ 453 h 213"/>
                <a:gd name="T12" fmla="*/ 324 w 157"/>
                <a:gd name="T13" fmla="*/ 339 h 213"/>
                <a:gd name="T14" fmla="*/ 447 w 157"/>
                <a:gd name="T15" fmla="*/ 285 h 213"/>
                <a:gd name="T16" fmla="*/ 447 w 157"/>
                <a:gd name="T17" fmla="*/ 171 h 213"/>
                <a:gd name="T18" fmla="*/ 527 w 157"/>
                <a:gd name="T19" fmla="*/ 154 h 213"/>
                <a:gd name="T20" fmla="*/ 492 w 157"/>
                <a:gd name="T21" fmla="*/ 43 h 2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213">
                  <a:moveTo>
                    <a:pt x="131" y="36"/>
                  </a:moveTo>
                  <a:cubicBezTo>
                    <a:pt x="90" y="40"/>
                    <a:pt x="98" y="47"/>
                    <a:pt x="85" y="79"/>
                  </a:cubicBezTo>
                  <a:cubicBezTo>
                    <a:pt x="68" y="120"/>
                    <a:pt x="57" y="85"/>
                    <a:pt x="31" y="99"/>
                  </a:cubicBezTo>
                  <a:cubicBezTo>
                    <a:pt x="0" y="116"/>
                    <a:pt x="43" y="146"/>
                    <a:pt x="49" y="160"/>
                  </a:cubicBezTo>
                  <a:cubicBezTo>
                    <a:pt x="56" y="176"/>
                    <a:pt x="45" y="213"/>
                    <a:pt x="77" y="205"/>
                  </a:cubicBezTo>
                  <a:cubicBezTo>
                    <a:pt x="83" y="175"/>
                    <a:pt x="69" y="152"/>
                    <a:pt x="74" y="124"/>
                  </a:cubicBezTo>
                  <a:cubicBezTo>
                    <a:pt x="99" y="120"/>
                    <a:pt x="79" y="105"/>
                    <a:pt x="88" y="93"/>
                  </a:cubicBezTo>
                  <a:cubicBezTo>
                    <a:pt x="98" y="82"/>
                    <a:pt x="114" y="89"/>
                    <a:pt x="122" y="78"/>
                  </a:cubicBezTo>
                  <a:cubicBezTo>
                    <a:pt x="127" y="71"/>
                    <a:pt x="117" y="55"/>
                    <a:pt x="122" y="47"/>
                  </a:cubicBezTo>
                  <a:cubicBezTo>
                    <a:pt x="128" y="38"/>
                    <a:pt x="140" y="47"/>
                    <a:pt x="144" y="42"/>
                  </a:cubicBezTo>
                  <a:cubicBezTo>
                    <a:pt x="152" y="30"/>
                    <a:pt x="157" y="0"/>
                    <a:pt x="134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4" name="Freeform 570">
              <a:extLst>
                <a:ext uri="{FF2B5EF4-FFF2-40B4-BE49-F238E27FC236}">
                  <a16:creationId xmlns:a16="http://schemas.microsoft.com/office/drawing/2014/main" id="{25C5286A-A646-4410-95C9-80AEBD18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425"/>
              <a:ext cx="277" cy="187"/>
            </a:xfrm>
            <a:custGeom>
              <a:avLst/>
              <a:gdLst>
                <a:gd name="T0" fmla="*/ 454 w 180"/>
                <a:gd name="T1" fmla="*/ 12 h 121"/>
                <a:gd name="T2" fmla="*/ 263 w 180"/>
                <a:gd name="T3" fmla="*/ 12 h 121"/>
                <a:gd name="T4" fmla="*/ 211 w 180"/>
                <a:gd name="T5" fmla="*/ 134 h 121"/>
                <a:gd name="T6" fmla="*/ 35 w 180"/>
                <a:gd name="T7" fmla="*/ 181 h 121"/>
                <a:gd name="T8" fmla="*/ 123 w 180"/>
                <a:gd name="T9" fmla="*/ 413 h 121"/>
                <a:gd name="T10" fmla="*/ 225 w 180"/>
                <a:gd name="T11" fmla="*/ 312 h 121"/>
                <a:gd name="T12" fmla="*/ 291 w 180"/>
                <a:gd name="T13" fmla="*/ 298 h 121"/>
                <a:gd name="T14" fmla="*/ 311 w 180"/>
                <a:gd name="T15" fmla="*/ 215 h 121"/>
                <a:gd name="T16" fmla="*/ 343 w 180"/>
                <a:gd name="T17" fmla="*/ 155 h 121"/>
                <a:gd name="T18" fmla="*/ 466 w 180"/>
                <a:gd name="T19" fmla="*/ 122 h 121"/>
                <a:gd name="T20" fmla="*/ 614 w 180"/>
                <a:gd name="T21" fmla="*/ 134 h 121"/>
                <a:gd name="T22" fmla="*/ 488 w 180"/>
                <a:gd name="T23" fmla="*/ 34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0" h="121">
                  <a:moveTo>
                    <a:pt x="125" y="3"/>
                  </a:moveTo>
                  <a:cubicBezTo>
                    <a:pt x="108" y="8"/>
                    <a:pt x="91" y="0"/>
                    <a:pt x="72" y="3"/>
                  </a:cubicBezTo>
                  <a:cubicBezTo>
                    <a:pt x="68" y="13"/>
                    <a:pt x="66" y="29"/>
                    <a:pt x="58" y="36"/>
                  </a:cubicBezTo>
                  <a:cubicBezTo>
                    <a:pt x="47" y="45"/>
                    <a:pt x="18" y="39"/>
                    <a:pt x="10" y="49"/>
                  </a:cubicBezTo>
                  <a:cubicBezTo>
                    <a:pt x="0" y="62"/>
                    <a:pt x="23" y="107"/>
                    <a:pt x="34" y="112"/>
                  </a:cubicBezTo>
                  <a:cubicBezTo>
                    <a:pt x="53" y="121"/>
                    <a:pt x="49" y="100"/>
                    <a:pt x="62" y="85"/>
                  </a:cubicBezTo>
                  <a:cubicBezTo>
                    <a:pt x="65" y="81"/>
                    <a:pt x="78" y="84"/>
                    <a:pt x="80" y="81"/>
                  </a:cubicBezTo>
                  <a:cubicBezTo>
                    <a:pt x="83" y="76"/>
                    <a:pt x="83" y="61"/>
                    <a:pt x="85" y="58"/>
                  </a:cubicBezTo>
                  <a:cubicBezTo>
                    <a:pt x="90" y="53"/>
                    <a:pt x="87" y="47"/>
                    <a:pt x="94" y="42"/>
                  </a:cubicBezTo>
                  <a:cubicBezTo>
                    <a:pt x="95" y="41"/>
                    <a:pt x="125" y="33"/>
                    <a:pt x="128" y="33"/>
                  </a:cubicBezTo>
                  <a:cubicBezTo>
                    <a:pt x="141" y="32"/>
                    <a:pt x="154" y="34"/>
                    <a:pt x="168" y="36"/>
                  </a:cubicBezTo>
                  <a:cubicBezTo>
                    <a:pt x="180" y="13"/>
                    <a:pt x="151" y="10"/>
                    <a:pt x="134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5" name="Freeform 571">
              <a:extLst>
                <a:ext uri="{FF2B5EF4-FFF2-40B4-BE49-F238E27FC236}">
                  <a16:creationId xmlns:a16="http://schemas.microsoft.com/office/drawing/2014/main" id="{0ADE7E8C-CEEE-4A50-BA61-AE24EE99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897"/>
              <a:ext cx="224" cy="252"/>
            </a:xfrm>
            <a:custGeom>
              <a:avLst/>
              <a:gdLst>
                <a:gd name="T0" fmla="*/ 270 w 145"/>
                <a:gd name="T1" fmla="*/ 43 h 164"/>
                <a:gd name="T2" fmla="*/ 88 w 145"/>
                <a:gd name="T3" fmla="*/ 0 h 164"/>
                <a:gd name="T4" fmla="*/ 134 w 145"/>
                <a:gd name="T5" fmla="*/ 177 h 164"/>
                <a:gd name="T6" fmla="*/ 127 w 145"/>
                <a:gd name="T7" fmla="*/ 373 h 164"/>
                <a:gd name="T8" fmla="*/ 40 w 145"/>
                <a:gd name="T9" fmla="*/ 498 h 164"/>
                <a:gd name="T10" fmla="*/ 202 w 145"/>
                <a:gd name="T11" fmla="*/ 466 h 164"/>
                <a:gd name="T12" fmla="*/ 346 w 145"/>
                <a:gd name="T13" fmla="*/ 573 h 164"/>
                <a:gd name="T14" fmla="*/ 507 w 145"/>
                <a:gd name="T15" fmla="*/ 584 h 164"/>
                <a:gd name="T16" fmla="*/ 394 w 145"/>
                <a:gd name="T17" fmla="*/ 395 h 164"/>
                <a:gd name="T18" fmla="*/ 402 w 145"/>
                <a:gd name="T19" fmla="*/ 232 h 164"/>
                <a:gd name="T20" fmla="*/ 270 w 145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64">
                  <a:moveTo>
                    <a:pt x="73" y="12"/>
                  </a:moveTo>
                  <a:cubicBezTo>
                    <a:pt x="56" y="7"/>
                    <a:pt x="34" y="16"/>
                    <a:pt x="24" y="0"/>
                  </a:cubicBezTo>
                  <a:cubicBezTo>
                    <a:pt x="13" y="20"/>
                    <a:pt x="32" y="30"/>
                    <a:pt x="36" y="49"/>
                  </a:cubicBezTo>
                  <a:cubicBezTo>
                    <a:pt x="38" y="55"/>
                    <a:pt x="37" y="97"/>
                    <a:pt x="34" y="103"/>
                  </a:cubicBezTo>
                  <a:cubicBezTo>
                    <a:pt x="23" y="122"/>
                    <a:pt x="0" y="110"/>
                    <a:pt x="11" y="137"/>
                  </a:cubicBezTo>
                  <a:cubicBezTo>
                    <a:pt x="23" y="164"/>
                    <a:pt x="42" y="145"/>
                    <a:pt x="55" y="128"/>
                  </a:cubicBezTo>
                  <a:cubicBezTo>
                    <a:pt x="68" y="138"/>
                    <a:pt x="76" y="154"/>
                    <a:pt x="94" y="158"/>
                  </a:cubicBezTo>
                  <a:cubicBezTo>
                    <a:pt x="108" y="161"/>
                    <a:pt x="118" y="147"/>
                    <a:pt x="137" y="161"/>
                  </a:cubicBezTo>
                  <a:cubicBezTo>
                    <a:pt x="145" y="141"/>
                    <a:pt x="114" y="128"/>
                    <a:pt x="107" y="109"/>
                  </a:cubicBezTo>
                  <a:cubicBezTo>
                    <a:pt x="99" y="91"/>
                    <a:pt x="111" y="79"/>
                    <a:pt x="109" y="64"/>
                  </a:cubicBezTo>
                  <a:cubicBezTo>
                    <a:pt x="107" y="41"/>
                    <a:pt x="88" y="35"/>
                    <a:pt x="73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6" name="Freeform 572">
              <a:extLst>
                <a:ext uri="{FF2B5EF4-FFF2-40B4-BE49-F238E27FC236}">
                  <a16:creationId xmlns:a16="http://schemas.microsoft.com/office/drawing/2014/main" id="{804E433E-6339-4D94-93A6-9E3D98B8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72"/>
              <a:ext cx="125" cy="163"/>
            </a:xfrm>
            <a:custGeom>
              <a:avLst/>
              <a:gdLst>
                <a:gd name="T0" fmla="*/ 196 w 81"/>
                <a:gd name="T1" fmla="*/ 43 h 106"/>
                <a:gd name="T2" fmla="*/ 83 w 81"/>
                <a:gd name="T3" fmla="*/ 0 h 106"/>
                <a:gd name="T4" fmla="*/ 80 w 81"/>
                <a:gd name="T5" fmla="*/ 225 h 106"/>
                <a:gd name="T6" fmla="*/ 102 w 81"/>
                <a:gd name="T7" fmla="*/ 317 h 106"/>
                <a:gd name="T8" fmla="*/ 133 w 81"/>
                <a:gd name="T9" fmla="*/ 208 h 106"/>
                <a:gd name="T10" fmla="*/ 228 w 81"/>
                <a:gd name="T11" fmla="*/ 177 h 106"/>
                <a:gd name="T12" fmla="*/ 284 w 81"/>
                <a:gd name="T13" fmla="*/ 120 h 106"/>
                <a:gd name="T14" fmla="*/ 228 w 81"/>
                <a:gd name="T15" fmla="*/ 54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106">
                  <a:moveTo>
                    <a:pt x="53" y="12"/>
                  </a:moveTo>
                  <a:cubicBezTo>
                    <a:pt x="45" y="5"/>
                    <a:pt x="33" y="1"/>
                    <a:pt x="23" y="0"/>
                  </a:cubicBezTo>
                  <a:cubicBezTo>
                    <a:pt x="16" y="21"/>
                    <a:pt x="25" y="44"/>
                    <a:pt x="22" y="62"/>
                  </a:cubicBezTo>
                  <a:cubicBezTo>
                    <a:pt x="22" y="63"/>
                    <a:pt x="0" y="106"/>
                    <a:pt x="28" y="87"/>
                  </a:cubicBezTo>
                  <a:cubicBezTo>
                    <a:pt x="36" y="81"/>
                    <a:pt x="28" y="64"/>
                    <a:pt x="36" y="57"/>
                  </a:cubicBezTo>
                  <a:cubicBezTo>
                    <a:pt x="45" y="47"/>
                    <a:pt x="54" y="54"/>
                    <a:pt x="62" y="49"/>
                  </a:cubicBezTo>
                  <a:cubicBezTo>
                    <a:pt x="67" y="45"/>
                    <a:pt x="81" y="53"/>
                    <a:pt x="77" y="33"/>
                  </a:cubicBezTo>
                  <a:cubicBezTo>
                    <a:pt x="75" y="24"/>
                    <a:pt x="70" y="18"/>
                    <a:pt x="62" y="15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7" name="Freeform 573">
              <a:extLst>
                <a:ext uri="{FF2B5EF4-FFF2-40B4-BE49-F238E27FC236}">
                  <a16:creationId xmlns:a16="http://schemas.microsoft.com/office/drawing/2014/main" id="{2B6B9B27-FD49-4B45-B316-62FB82B00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853"/>
              <a:ext cx="324" cy="347"/>
            </a:xfrm>
            <a:custGeom>
              <a:avLst/>
              <a:gdLst>
                <a:gd name="T0" fmla="*/ 0 w 210"/>
                <a:gd name="T1" fmla="*/ 825 h 225"/>
                <a:gd name="T2" fmla="*/ 122 w 210"/>
                <a:gd name="T3" fmla="*/ 495 h 225"/>
                <a:gd name="T4" fmla="*/ 236 w 210"/>
                <a:gd name="T5" fmla="*/ 535 h 225"/>
                <a:gd name="T6" fmla="*/ 253 w 210"/>
                <a:gd name="T7" fmla="*/ 440 h 225"/>
                <a:gd name="T8" fmla="*/ 330 w 210"/>
                <a:gd name="T9" fmla="*/ 418 h 225"/>
                <a:gd name="T10" fmla="*/ 446 w 210"/>
                <a:gd name="T11" fmla="*/ 308 h 225"/>
                <a:gd name="T12" fmla="*/ 614 w 210"/>
                <a:gd name="T13" fmla="*/ 216 h 225"/>
                <a:gd name="T14" fmla="*/ 753 w 210"/>
                <a:gd name="T15" fmla="*/ 0 h 225"/>
                <a:gd name="T16" fmla="*/ 628 w 210"/>
                <a:gd name="T17" fmla="*/ 325 h 225"/>
                <a:gd name="T18" fmla="*/ 440 w 210"/>
                <a:gd name="T19" fmla="*/ 495 h 225"/>
                <a:gd name="T20" fmla="*/ 110 w 210"/>
                <a:gd name="T21" fmla="*/ 799 h 2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0" h="225">
                  <a:moveTo>
                    <a:pt x="0" y="225"/>
                  </a:moveTo>
                  <a:cubicBezTo>
                    <a:pt x="45" y="206"/>
                    <a:pt x="30" y="172"/>
                    <a:pt x="33" y="135"/>
                  </a:cubicBezTo>
                  <a:cubicBezTo>
                    <a:pt x="45" y="134"/>
                    <a:pt x="53" y="144"/>
                    <a:pt x="64" y="146"/>
                  </a:cubicBezTo>
                  <a:cubicBezTo>
                    <a:pt x="65" y="139"/>
                    <a:pt x="65" y="125"/>
                    <a:pt x="69" y="120"/>
                  </a:cubicBezTo>
                  <a:cubicBezTo>
                    <a:pt x="76" y="113"/>
                    <a:pt x="83" y="120"/>
                    <a:pt x="90" y="114"/>
                  </a:cubicBezTo>
                  <a:cubicBezTo>
                    <a:pt x="102" y="104"/>
                    <a:pt x="105" y="94"/>
                    <a:pt x="121" y="84"/>
                  </a:cubicBezTo>
                  <a:cubicBezTo>
                    <a:pt x="137" y="73"/>
                    <a:pt x="153" y="71"/>
                    <a:pt x="167" y="59"/>
                  </a:cubicBezTo>
                  <a:cubicBezTo>
                    <a:pt x="182" y="46"/>
                    <a:pt x="198" y="17"/>
                    <a:pt x="205" y="0"/>
                  </a:cubicBezTo>
                  <a:cubicBezTo>
                    <a:pt x="210" y="31"/>
                    <a:pt x="186" y="64"/>
                    <a:pt x="171" y="89"/>
                  </a:cubicBezTo>
                  <a:cubicBezTo>
                    <a:pt x="159" y="109"/>
                    <a:pt x="138" y="121"/>
                    <a:pt x="120" y="135"/>
                  </a:cubicBezTo>
                  <a:cubicBezTo>
                    <a:pt x="87" y="160"/>
                    <a:pt x="60" y="190"/>
                    <a:pt x="30" y="218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8" name="Freeform 574">
              <a:extLst>
                <a:ext uri="{FF2B5EF4-FFF2-40B4-BE49-F238E27FC236}">
                  <a16:creationId xmlns:a16="http://schemas.microsoft.com/office/drawing/2014/main" id="{ECD453AA-0A3B-43EF-8927-AB259DAD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470"/>
              <a:ext cx="199" cy="323"/>
            </a:xfrm>
            <a:custGeom>
              <a:avLst/>
              <a:gdLst>
                <a:gd name="T0" fmla="*/ 194 w 129"/>
                <a:gd name="T1" fmla="*/ 0 h 210"/>
                <a:gd name="T2" fmla="*/ 460 w 129"/>
                <a:gd name="T3" fmla="*/ 26 h 210"/>
                <a:gd name="T4" fmla="*/ 433 w 129"/>
                <a:gd name="T5" fmla="*/ 194 h 210"/>
                <a:gd name="T6" fmla="*/ 474 w 129"/>
                <a:gd name="T7" fmla="*/ 303 h 210"/>
                <a:gd name="T8" fmla="*/ 373 w 129"/>
                <a:gd name="T9" fmla="*/ 549 h 210"/>
                <a:gd name="T10" fmla="*/ 284 w 129"/>
                <a:gd name="T11" fmla="*/ 757 h 210"/>
                <a:gd name="T12" fmla="*/ 221 w 129"/>
                <a:gd name="T13" fmla="*/ 454 h 210"/>
                <a:gd name="T14" fmla="*/ 69 w 129"/>
                <a:gd name="T15" fmla="*/ 428 h 210"/>
                <a:gd name="T16" fmla="*/ 148 w 129"/>
                <a:gd name="T17" fmla="*/ 360 h 210"/>
                <a:gd name="T18" fmla="*/ 278 w 129"/>
                <a:gd name="T19" fmla="*/ 243 h 210"/>
                <a:gd name="T20" fmla="*/ 290 w 129"/>
                <a:gd name="T21" fmla="*/ 109 h 210"/>
                <a:gd name="T22" fmla="*/ 211 w 129"/>
                <a:gd name="T23" fmla="*/ 34 h 2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210">
                  <a:moveTo>
                    <a:pt x="53" y="0"/>
                  </a:moveTo>
                  <a:cubicBezTo>
                    <a:pt x="77" y="2"/>
                    <a:pt x="102" y="2"/>
                    <a:pt x="125" y="7"/>
                  </a:cubicBezTo>
                  <a:cubicBezTo>
                    <a:pt x="122" y="21"/>
                    <a:pt x="115" y="38"/>
                    <a:pt x="118" y="53"/>
                  </a:cubicBezTo>
                  <a:cubicBezTo>
                    <a:pt x="120" y="64"/>
                    <a:pt x="129" y="70"/>
                    <a:pt x="129" y="83"/>
                  </a:cubicBezTo>
                  <a:cubicBezTo>
                    <a:pt x="89" y="83"/>
                    <a:pt x="107" y="127"/>
                    <a:pt x="102" y="151"/>
                  </a:cubicBezTo>
                  <a:cubicBezTo>
                    <a:pt x="100" y="159"/>
                    <a:pt x="83" y="208"/>
                    <a:pt x="77" y="208"/>
                  </a:cubicBezTo>
                  <a:cubicBezTo>
                    <a:pt x="57" y="210"/>
                    <a:pt x="67" y="134"/>
                    <a:pt x="60" y="125"/>
                  </a:cubicBezTo>
                  <a:cubicBezTo>
                    <a:pt x="49" y="108"/>
                    <a:pt x="30" y="126"/>
                    <a:pt x="19" y="118"/>
                  </a:cubicBezTo>
                  <a:cubicBezTo>
                    <a:pt x="0" y="105"/>
                    <a:pt x="27" y="102"/>
                    <a:pt x="40" y="99"/>
                  </a:cubicBezTo>
                  <a:cubicBezTo>
                    <a:pt x="60" y="94"/>
                    <a:pt x="78" y="92"/>
                    <a:pt x="76" y="67"/>
                  </a:cubicBezTo>
                  <a:cubicBezTo>
                    <a:pt x="75" y="50"/>
                    <a:pt x="59" y="44"/>
                    <a:pt x="79" y="30"/>
                  </a:cubicBezTo>
                  <a:cubicBezTo>
                    <a:pt x="69" y="26"/>
                    <a:pt x="61" y="20"/>
                    <a:pt x="58" y="9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69" name="Freeform 575">
              <a:extLst>
                <a:ext uri="{FF2B5EF4-FFF2-40B4-BE49-F238E27FC236}">
                  <a16:creationId xmlns:a16="http://schemas.microsoft.com/office/drawing/2014/main" id="{984200CD-DDF5-4C38-8B1C-BB5A9C628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447"/>
              <a:ext cx="246" cy="180"/>
            </a:xfrm>
            <a:custGeom>
              <a:avLst/>
              <a:gdLst>
                <a:gd name="T0" fmla="*/ 581 w 160"/>
                <a:gd name="T1" fmla="*/ 28 h 117"/>
                <a:gd name="T2" fmla="*/ 454 w 160"/>
                <a:gd name="T3" fmla="*/ 35 h 117"/>
                <a:gd name="T4" fmla="*/ 312 w 160"/>
                <a:gd name="T5" fmla="*/ 8 h 117"/>
                <a:gd name="T6" fmla="*/ 295 w 160"/>
                <a:gd name="T7" fmla="*/ 137 h 117"/>
                <a:gd name="T8" fmla="*/ 58 w 160"/>
                <a:gd name="T9" fmla="*/ 146 h 117"/>
                <a:gd name="T10" fmla="*/ 69 w 160"/>
                <a:gd name="T11" fmla="*/ 242 h 117"/>
                <a:gd name="T12" fmla="*/ 201 w 160"/>
                <a:gd name="T13" fmla="*/ 426 h 117"/>
                <a:gd name="T14" fmla="*/ 286 w 160"/>
                <a:gd name="T15" fmla="*/ 351 h 117"/>
                <a:gd name="T16" fmla="*/ 440 w 160"/>
                <a:gd name="T17" fmla="*/ 372 h 117"/>
                <a:gd name="T18" fmla="*/ 474 w 160"/>
                <a:gd name="T19" fmla="*/ 157 h 117"/>
                <a:gd name="T20" fmla="*/ 581 w 160"/>
                <a:gd name="T21" fmla="*/ 74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117">
                  <a:moveTo>
                    <a:pt x="160" y="8"/>
                  </a:moveTo>
                  <a:cubicBezTo>
                    <a:pt x="149" y="5"/>
                    <a:pt x="138" y="11"/>
                    <a:pt x="125" y="10"/>
                  </a:cubicBezTo>
                  <a:cubicBezTo>
                    <a:pt x="111" y="9"/>
                    <a:pt x="99" y="0"/>
                    <a:pt x="86" y="2"/>
                  </a:cubicBezTo>
                  <a:cubicBezTo>
                    <a:pt x="89" y="23"/>
                    <a:pt x="97" y="25"/>
                    <a:pt x="81" y="38"/>
                  </a:cubicBezTo>
                  <a:cubicBezTo>
                    <a:pt x="59" y="56"/>
                    <a:pt x="33" y="30"/>
                    <a:pt x="16" y="40"/>
                  </a:cubicBezTo>
                  <a:cubicBezTo>
                    <a:pt x="0" y="49"/>
                    <a:pt x="12" y="57"/>
                    <a:pt x="19" y="66"/>
                  </a:cubicBezTo>
                  <a:cubicBezTo>
                    <a:pt x="31" y="82"/>
                    <a:pt x="43" y="103"/>
                    <a:pt x="55" y="117"/>
                  </a:cubicBezTo>
                  <a:cubicBezTo>
                    <a:pt x="67" y="113"/>
                    <a:pt x="70" y="100"/>
                    <a:pt x="79" y="96"/>
                  </a:cubicBezTo>
                  <a:cubicBezTo>
                    <a:pt x="94" y="89"/>
                    <a:pt x="106" y="102"/>
                    <a:pt x="121" y="102"/>
                  </a:cubicBezTo>
                  <a:cubicBezTo>
                    <a:pt x="124" y="81"/>
                    <a:pt x="118" y="60"/>
                    <a:pt x="130" y="43"/>
                  </a:cubicBezTo>
                  <a:cubicBezTo>
                    <a:pt x="133" y="39"/>
                    <a:pt x="154" y="22"/>
                    <a:pt x="160" y="2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0" name="Freeform 576">
              <a:extLst>
                <a:ext uri="{FF2B5EF4-FFF2-40B4-BE49-F238E27FC236}">
                  <a16:creationId xmlns:a16="http://schemas.microsoft.com/office/drawing/2014/main" id="{92E07305-ED8E-44E6-8965-9B07F08BB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518"/>
              <a:ext cx="180" cy="169"/>
            </a:xfrm>
            <a:custGeom>
              <a:avLst/>
              <a:gdLst>
                <a:gd name="T0" fmla="*/ 280 w 117"/>
                <a:gd name="T1" fmla="*/ 14 h 110"/>
                <a:gd name="T2" fmla="*/ 128 w 117"/>
                <a:gd name="T3" fmla="*/ 88 h 110"/>
                <a:gd name="T4" fmla="*/ 43 w 117"/>
                <a:gd name="T5" fmla="*/ 12 h 110"/>
                <a:gd name="T6" fmla="*/ 88 w 117"/>
                <a:gd name="T7" fmla="*/ 171 h 110"/>
                <a:gd name="T8" fmla="*/ 75 w 117"/>
                <a:gd name="T9" fmla="*/ 286 h 110"/>
                <a:gd name="T10" fmla="*/ 74 w 117"/>
                <a:gd name="T11" fmla="*/ 387 h 110"/>
                <a:gd name="T12" fmla="*/ 203 w 117"/>
                <a:gd name="T13" fmla="*/ 316 h 110"/>
                <a:gd name="T14" fmla="*/ 326 w 117"/>
                <a:gd name="T15" fmla="*/ 356 h 110"/>
                <a:gd name="T16" fmla="*/ 374 w 117"/>
                <a:gd name="T17" fmla="*/ 189 h 110"/>
                <a:gd name="T18" fmla="*/ 418 w 117"/>
                <a:gd name="T19" fmla="*/ 128 h 110"/>
                <a:gd name="T20" fmla="*/ 272 w 117"/>
                <a:gd name="T21" fmla="*/ 1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110">
                  <a:moveTo>
                    <a:pt x="77" y="4"/>
                  </a:moveTo>
                  <a:cubicBezTo>
                    <a:pt x="61" y="7"/>
                    <a:pt x="51" y="20"/>
                    <a:pt x="35" y="24"/>
                  </a:cubicBezTo>
                  <a:cubicBezTo>
                    <a:pt x="31" y="12"/>
                    <a:pt x="26" y="0"/>
                    <a:pt x="12" y="3"/>
                  </a:cubicBezTo>
                  <a:cubicBezTo>
                    <a:pt x="10" y="22"/>
                    <a:pt x="18" y="31"/>
                    <a:pt x="24" y="47"/>
                  </a:cubicBezTo>
                  <a:cubicBezTo>
                    <a:pt x="30" y="66"/>
                    <a:pt x="30" y="60"/>
                    <a:pt x="21" y="79"/>
                  </a:cubicBezTo>
                  <a:cubicBezTo>
                    <a:pt x="17" y="88"/>
                    <a:pt x="0" y="103"/>
                    <a:pt x="20" y="107"/>
                  </a:cubicBezTo>
                  <a:cubicBezTo>
                    <a:pt x="33" y="110"/>
                    <a:pt x="42" y="87"/>
                    <a:pt x="56" y="87"/>
                  </a:cubicBezTo>
                  <a:cubicBezTo>
                    <a:pt x="69" y="86"/>
                    <a:pt x="80" y="104"/>
                    <a:pt x="90" y="98"/>
                  </a:cubicBezTo>
                  <a:cubicBezTo>
                    <a:pt x="95" y="95"/>
                    <a:pt x="99" y="60"/>
                    <a:pt x="103" y="52"/>
                  </a:cubicBezTo>
                  <a:cubicBezTo>
                    <a:pt x="109" y="41"/>
                    <a:pt x="117" y="54"/>
                    <a:pt x="115" y="35"/>
                  </a:cubicBezTo>
                  <a:cubicBezTo>
                    <a:pt x="112" y="17"/>
                    <a:pt x="81" y="15"/>
                    <a:pt x="75" y="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1" name="Freeform 577">
              <a:extLst>
                <a:ext uri="{FF2B5EF4-FFF2-40B4-BE49-F238E27FC236}">
                  <a16:creationId xmlns:a16="http://schemas.microsoft.com/office/drawing/2014/main" id="{16DBC817-0DA6-4F4E-9301-B3B2D4A7C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521"/>
              <a:ext cx="114" cy="294"/>
            </a:xfrm>
            <a:custGeom>
              <a:avLst/>
              <a:gdLst>
                <a:gd name="T0" fmla="*/ 242 w 74"/>
                <a:gd name="T1" fmla="*/ 106 h 191"/>
                <a:gd name="T2" fmla="*/ 54 w 74"/>
                <a:gd name="T3" fmla="*/ 183 h 191"/>
                <a:gd name="T4" fmla="*/ 102 w 74"/>
                <a:gd name="T5" fmla="*/ 277 h 191"/>
                <a:gd name="T6" fmla="*/ 69 w 74"/>
                <a:gd name="T7" fmla="*/ 346 h 191"/>
                <a:gd name="T8" fmla="*/ 88 w 74"/>
                <a:gd name="T9" fmla="*/ 445 h 191"/>
                <a:gd name="T10" fmla="*/ 48 w 74"/>
                <a:gd name="T11" fmla="*/ 697 h 191"/>
                <a:gd name="T12" fmla="*/ 114 w 74"/>
                <a:gd name="T13" fmla="*/ 486 h 191"/>
                <a:gd name="T14" fmla="*/ 140 w 74"/>
                <a:gd name="T15" fmla="*/ 408 h 191"/>
                <a:gd name="T16" fmla="*/ 197 w 74"/>
                <a:gd name="T17" fmla="*/ 383 h 191"/>
                <a:gd name="T18" fmla="*/ 203 w 74"/>
                <a:gd name="T19" fmla="*/ 320 h 191"/>
                <a:gd name="T20" fmla="*/ 250 w 74"/>
                <a:gd name="T21" fmla="*/ 272 h 191"/>
                <a:gd name="T22" fmla="*/ 242 w 74"/>
                <a:gd name="T23" fmla="*/ 115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4" h="191">
                  <a:moveTo>
                    <a:pt x="66" y="29"/>
                  </a:moveTo>
                  <a:cubicBezTo>
                    <a:pt x="49" y="47"/>
                    <a:pt x="7" y="0"/>
                    <a:pt x="15" y="50"/>
                  </a:cubicBezTo>
                  <a:cubicBezTo>
                    <a:pt x="16" y="56"/>
                    <a:pt x="29" y="65"/>
                    <a:pt x="28" y="76"/>
                  </a:cubicBezTo>
                  <a:cubicBezTo>
                    <a:pt x="28" y="85"/>
                    <a:pt x="20" y="88"/>
                    <a:pt x="19" y="95"/>
                  </a:cubicBezTo>
                  <a:cubicBezTo>
                    <a:pt x="17" y="107"/>
                    <a:pt x="10" y="111"/>
                    <a:pt x="24" y="122"/>
                  </a:cubicBezTo>
                  <a:cubicBezTo>
                    <a:pt x="0" y="148"/>
                    <a:pt x="16" y="160"/>
                    <a:pt x="13" y="191"/>
                  </a:cubicBezTo>
                  <a:cubicBezTo>
                    <a:pt x="30" y="184"/>
                    <a:pt x="27" y="149"/>
                    <a:pt x="31" y="133"/>
                  </a:cubicBezTo>
                  <a:cubicBezTo>
                    <a:pt x="33" y="126"/>
                    <a:pt x="32" y="119"/>
                    <a:pt x="38" y="112"/>
                  </a:cubicBezTo>
                  <a:cubicBezTo>
                    <a:pt x="42" y="107"/>
                    <a:pt x="53" y="108"/>
                    <a:pt x="54" y="105"/>
                  </a:cubicBezTo>
                  <a:cubicBezTo>
                    <a:pt x="58" y="100"/>
                    <a:pt x="53" y="92"/>
                    <a:pt x="56" y="88"/>
                  </a:cubicBezTo>
                  <a:cubicBezTo>
                    <a:pt x="57" y="86"/>
                    <a:pt x="68" y="74"/>
                    <a:pt x="68" y="75"/>
                  </a:cubicBezTo>
                  <a:cubicBezTo>
                    <a:pt x="74" y="59"/>
                    <a:pt x="68" y="49"/>
                    <a:pt x="66" y="3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2" name="Freeform 578">
              <a:extLst>
                <a:ext uri="{FF2B5EF4-FFF2-40B4-BE49-F238E27FC236}">
                  <a16:creationId xmlns:a16="http://schemas.microsoft.com/office/drawing/2014/main" id="{0F995E52-59ED-48E3-9328-5FD6089C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833"/>
              <a:ext cx="216" cy="270"/>
            </a:xfrm>
            <a:custGeom>
              <a:avLst/>
              <a:gdLst>
                <a:gd name="T0" fmla="*/ 514 w 140"/>
                <a:gd name="T1" fmla="*/ 0 h 175"/>
                <a:gd name="T2" fmla="*/ 262 w 140"/>
                <a:gd name="T3" fmla="*/ 242 h 175"/>
                <a:gd name="T4" fmla="*/ 170 w 140"/>
                <a:gd name="T5" fmla="*/ 338 h 175"/>
                <a:gd name="T6" fmla="*/ 100 w 140"/>
                <a:gd name="T7" fmla="*/ 430 h 175"/>
                <a:gd name="T8" fmla="*/ 22 w 140"/>
                <a:gd name="T9" fmla="*/ 526 h 175"/>
                <a:gd name="T10" fmla="*/ 0 w 140"/>
                <a:gd name="T11" fmla="*/ 643 h 175"/>
                <a:gd name="T12" fmla="*/ 164 w 140"/>
                <a:gd name="T13" fmla="*/ 569 h 175"/>
                <a:gd name="T14" fmla="*/ 250 w 140"/>
                <a:gd name="T15" fmla="*/ 466 h 175"/>
                <a:gd name="T16" fmla="*/ 398 w 140"/>
                <a:gd name="T17" fmla="*/ 364 h 175"/>
                <a:gd name="T18" fmla="*/ 508 w 140"/>
                <a:gd name="T19" fmla="*/ 34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0" h="175">
                  <a:moveTo>
                    <a:pt x="140" y="0"/>
                  </a:moveTo>
                  <a:cubicBezTo>
                    <a:pt x="112" y="18"/>
                    <a:pt x="127" y="88"/>
                    <a:pt x="71" y="66"/>
                  </a:cubicBezTo>
                  <a:cubicBezTo>
                    <a:pt x="60" y="87"/>
                    <a:pt x="61" y="82"/>
                    <a:pt x="46" y="92"/>
                  </a:cubicBezTo>
                  <a:cubicBezTo>
                    <a:pt x="27" y="105"/>
                    <a:pt x="38" y="95"/>
                    <a:pt x="27" y="117"/>
                  </a:cubicBezTo>
                  <a:cubicBezTo>
                    <a:pt x="21" y="128"/>
                    <a:pt x="12" y="133"/>
                    <a:pt x="6" y="143"/>
                  </a:cubicBezTo>
                  <a:cubicBezTo>
                    <a:pt x="0" y="153"/>
                    <a:pt x="2" y="165"/>
                    <a:pt x="0" y="175"/>
                  </a:cubicBezTo>
                  <a:cubicBezTo>
                    <a:pt x="12" y="163"/>
                    <a:pt x="32" y="165"/>
                    <a:pt x="45" y="155"/>
                  </a:cubicBezTo>
                  <a:cubicBezTo>
                    <a:pt x="57" y="147"/>
                    <a:pt x="60" y="137"/>
                    <a:pt x="68" y="127"/>
                  </a:cubicBezTo>
                  <a:cubicBezTo>
                    <a:pt x="82" y="109"/>
                    <a:pt x="92" y="111"/>
                    <a:pt x="108" y="99"/>
                  </a:cubicBezTo>
                  <a:cubicBezTo>
                    <a:pt x="138" y="77"/>
                    <a:pt x="125" y="35"/>
                    <a:pt x="138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3" name="Freeform 579">
              <a:extLst>
                <a:ext uri="{FF2B5EF4-FFF2-40B4-BE49-F238E27FC236}">
                  <a16:creationId xmlns:a16="http://schemas.microsoft.com/office/drawing/2014/main" id="{145F9149-8B27-42F3-8192-ACB56B34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752"/>
              <a:ext cx="284" cy="359"/>
            </a:xfrm>
            <a:custGeom>
              <a:avLst/>
              <a:gdLst>
                <a:gd name="T0" fmla="*/ 454 w 185"/>
                <a:gd name="T1" fmla="*/ 8 h 233"/>
                <a:gd name="T2" fmla="*/ 261 w 185"/>
                <a:gd name="T3" fmla="*/ 40 h 233"/>
                <a:gd name="T4" fmla="*/ 210 w 185"/>
                <a:gd name="T5" fmla="*/ 223 h 233"/>
                <a:gd name="T6" fmla="*/ 5 w 185"/>
                <a:gd name="T7" fmla="*/ 411 h 233"/>
                <a:gd name="T8" fmla="*/ 69 w 185"/>
                <a:gd name="T9" fmla="*/ 549 h 233"/>
                <a:gd name="T10" fmla="*/ 28 w 185"/>
                <a:gd name="T11" fmla="*/ 641 h 233"/>
                <a:gd name="T12" fmla="*/ 120 w 185"/>
                <a:gd name="T13" fmla="*/ 732 h 233"/>
                <a:gd name="T14" fmla="*/ 190 w 185"/>
                <a:gd name="T15" fmla="*/ 852 h 233"/>
                <a:gd name="T16" fmla="*/ 195 w 185"/>
                <a:gd name="T17" fmla="*/ 522 h 233"/>
                <a:gd name="T18" fmla="*/ 163 w 185"/>
                <a:gd name="T19" fmla="*/ 425 h 233"/>
                <a:gd name="T20" fmla="*/ 250 w 185"/>
                <a:gd name="T21" fmla="*/ 377 h 233"/>
                <a:gd name="T22" fmla="*/ 316 w 185"/>
                <a:gd name="T23" fmla="*/ 633 h 233"/>
                <a:gd name="T24" fmla="*/ 419 w 185"/>
                <a:gd name="T25" fmla="*/ 712 h 233"/>
                <a:gd name="T26" fmla="*/ 502 w 185"/>
                <a:gd name="T27" fmla="*/ 285 h 233"/>
                <a:gd name="T28" fmla="*/ 507 w 185"/>
                <a:gd name="T29" fmla="*/ 168 h 233"/>
                <a:gd name="T30" fmla="*/ 657 w 185"/>
                <a:gd name="T31" fmla="*/ 140 h 233"/>
                <a:gd name="T32" fmla="*/ 494 w 185"/>
                <a:gd name="T33" fmla="*/ 8 h 2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5" h="233">
                  <a:moveTo>
                    <a:pt x="126" y="2"/>
                  </a:moveTo>
                  <a:cubicBezTo>
                    <a:pt x="110" y="4"/>
                    <a:pt x="85" y="0"/>
                    <a:pt x="72" y="11"/>
                  </a:cubicBezTo>
                  <a:cubicBezTo>
                    <a:pt x="57" y="25"/>
                    <a:pt x="67" y="47"/>
                    <a:pt x="58" y="61"/>
                  </a:cubicBezTo>
                  <a:cubicBezTo>
                    <a:pt x="46" y="83"/>
                    <a:pt x="0" y="78"/>
                    <a:pt x="1" y="112"/>
                  </a:cubicBezTo>
                  <a:cubicBezTo>
                    <a:pt x="1" y="126"/>
                    <a:pt x="19" y="135"/>
                    <a:pt x="19" y="150"/>
                  </a:cubicBezTo>
                  <a:cubicBezTo>
                    <a:pt x="19" y="160"/>
                    <a:pt x="8" y="163"/>
                    <a:pt x="8" y="175"/>
                  </a:cubicBezTo>
                  <a:cubicBezTo>
                    <a:pt x="7" y="196"/>
                    <a:pt x="21" y="190"/>
                    <a:pt x="33" y="200"/>
                  </a:cubicBezTo>
                  <a:cubicBezTo>
                    <a:pt x="43" y="210"/>
                    <a:pt x="45" y="223"/>
                    <a:pt x="53" y="233"/>
                  </a:cubicBezTo>
                  <a:cubicBezTo>
                    <a:pt x="63" y="207"/>
                    <a:pt x="65" y="169"/>
                    <a:pt x="54" y="143"/>
                  </a:cubicBezTo>
                  <a:cubicBezTo>
                    <a:pt x="48" y="129"/>
                    <a:pt x="35" y="131"/>
                    <a:pt x="45" y="116"/>
                  </a:cubicBezTo>
                  <a:cubicBezTo>
                    <a:pt x="49" y="109"/>
                    <a:pt x="62" y="103"/>
                    <a:pt x="69" y="103"/>
                  </a:cubicBezTo>
                  <a:cubicBezTo>
                    <a:pt x="80" y="126"/>
                    <a:pt x="77" y="153"/>
                    <a:pt x="87" y="173"/>
                  </a:cubicBezTo>
                  <a:cubicBezTo>
                    <a:pt x="94" y="187"/>
                    <a:pt x="103" y="188"/>
                    <a:pt x="116" y="195"/>
                  </a:cubicBezTo>
                  <a:cubicBezTo>
                    <a:pt x="118" y="166"/>
                    <a:pt x="68" y="59"/>
                    <a:pt x="139" y="78"/>
                  </a:cubicBezTo>
                  <a:cubicBezTo>
                    <a:pt x="143" y="67"/>
                    <a:pt x="140" y="57"/>
                    <a:pt x="140" y="46"/>
                  </a:cubicBezTo>
                  <a:cubicBezTo>
                    <a:pt x="155" y="51"/>
                    <a:pt x="179" y="60"/>
                    <a:pt x="182" y="38"/>
                  </a:cubicBezTo>
                  <a:cubicBezTo>
                    <a:pt x="185" y="11"/>
                    <a:pt x="151" y="13"/>
                    <a:pt x="137" y="2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4" name="Freeform 580">
              <a:extLst>
                <a:ext uri="{FF2B5EF4-FFF2-40B4-BE49-F238E27FC236}">
                  <a16:creationId xmlns:a16="http://schemas.microsoft.com/office/drawing/2014/main" id="{4810EC80-8F6D-4227-A950-CEB70B65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1549"/>
              <a:ext cx="238" cy="259"/>
            </a:xfrm>
            <a:custGeom>
              <a:avLst/>
              <a:gdLst>
                <a:gd name="T0" fmla="*/ 467 w 155"/>
                <a:gd name="T1" fmla="*/ 66 h 168"/>
                <a:gd name="T2" fmla="*/ 309 w 155"/>
                <a:gd name="T3" fmla="*/ 220 h 168"/>
                <a:gd name="T4" fmla="*/ 32 w 155"/>
                <a:gd name="T5" fmla="*/ 271 h 168"/>
                <a:gd name="T6" fmla="*/ 21 w 155"/>
                <a:gd name="T7" fmla="*/ 378 h 168"/>
                <a:gd name="T8" fmla="*/ 238 w 155"/>
                <a:gd name="T9" fmla="*/ 404 h 168"/>
                <a:gd name="T10" fmla="*/ 474 w 155"/>
                <a:gd name="T11" fmla="*/ 396 h 168"/>
                <a:gd name="T12" fmla="*/ 560 w 155"/>
                <a:gd name="T13" fmla="*/ 540 h 168"/>
                <a:gd name="T14" fmla="*/ 525 w 155"/>
                <a:gd name="T15" fmla="*/ 385 h 168"/>
                <a:gd name="T16" fmla="*/ 459 w 155"/>
                <a:gd name="T17" fmla="*/ 268 h 168"/>
                <a:gd name="T18" fmla="*/ 556 w 155"/>
                <a:gd name="T19" fmla="*/ 210 h 168"/>
                <a:gd name="T20" fmla="*/ 459 w 155"/>
                <a:gd name="T21" fmla="*/ 133 h 168"/>
                <a:gd name="T22" fmla="*/ 455 w 155"/>
                <a:gd name="T23" fmla="*/ 100 h 1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68">
                  <a:moveTo>
                    <a:pt x="129" y="18"/>
                  </a:moveTo>
                  <a:cubicBezTo>
                    <a:pt x="96" y="0"/>
                    <a:pt x="95" y="37"/>
                    <a:pt x="85" y="60"/>
                  </a:cubicBezTo>
                  <a:cubicBezTo>
                    <a:pt x="62" y="119"/>
                    <a:pt x="42" y="52"/>
                    <a:pt x="9" y="74"/>
                  </a:cubicBezTo>
                  <a:cubicBezTo>
                    <a:pt x="0" y="80"/>
                    <a:pt x="1" y="94"/>
                    <a:pt x="6" y="103"/>
                  </a:cubicBezTo>
                  <a:cubicBezTo>
                    <a:pt x="20" y="128"/>
                    <a:pt x="44" y="108"/>
                    <a:pt x="66" y="110"/>
                  </a:cubicBezTo>
                  <a:cubicBezTo>
                    <a:pt x="107" y="113"/>
                    <a:pt x="107" y="168"/>
                    <a:pt x="131" y="108"/>
                  </a:cubicBezTo>
                  <a:cubicBezTo>
                    <a:pt x="137" y="119"/>
                    <a:pt x="142" y="144"/>
                    <a:pt x="155" y="147"/>
                  </a:cubicBezTo>
                  <a:cubicBezTo>
                    <a:pt x="153" y="132"/>
                    <a:pt x="151" y="119"/>
                    <a:pt x="145" y="105"/>
                  </a:cubicBezTo>
                  <a:cubicBezTo>
                    <a:pt x="143" y="99"/>
                    <a:pt x="126" y="79"/>
                    <a:pt x="127" y="73"/>
                  </a:cubicBezTo>
                  <a:cubicBezTo>
                    <a:pt x="128" y="61"/>
                    <a:pt x="141" y="55"/>
                    <a:pt x="154" y="57"/>
                  </a:cubicBezTo>
                  <a:cubicBezTo>
                    <a:pt x="152" y="44"/>
                    <a:pt x="139" y="36"/>
                    <a:pt x="127" y="36"/>
                  </a:cubicBezTo>
                  <a:cubicBezTo>
                    <a:pt x="126" y="33"/>
                    <a:pt x="126" y="30"/>
                    <a:pt x="126" y="2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5" name="Freeform 581">
              <a:extLst>
                <a:ext uri="{FF2B5EF4-FFF2-40B4-BE49-F238E27FC236}">
                  <a16:creationId xmlns:a16="http://schemas.microsoft.com/office/drawing/2014/main" id="{1C23B93D-66C1-489D-BA3D-61158831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361"/>
              <a:ext cx="173" cy="256"/>
            </a:xfrm>
            <a:custGeom>
              <a:avLst/>
              <a:gdLst>
                <a:gd name="T0" fmla="*/ 22 w 112"/>
                <a:gd name="T1" fmla="*/ 29 h 166"/>
                <a:gd name="T2" fmla="*/ 60 w 112"/>
                <a:gd name="T3" fmla="*/ 293 h 166"/>
                <a:gd name="T4" fmla="*/ 210 w 112"/>
                <a:gd name="T5" fmla="*/ 421 h 166"/>
                <a:gd name="T6" fmla="*/ 264 w 112"/>
                <a:gd name="T7" fmla="*/ 574 h 166"/>
                <a:gd name="T8" fmla="*/ 312 w 112"/>
                <a:gd name="T9" fmla="*/ 404 h 166"/>
                <a:gd name="T10" fmla="*/ 346 w 112"/>
                <a:gd name="T11" fmla="*/ 412 h 166"/>
                <a:gd name="T12" fmla="*/ 158 w 112"/>
                <a:gd name="T13" fmla="*/ 258 h 166"/>
                <a:gd name="T14" fmla="*/ 48 w 112"/>
                <a:gd name="T15" fmla="*/ 35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66">
                  <a:moveTo>
                    <a:pt x="6" y="8"/>
                  </a:moveTo>
                  <a:cubicBezTo>
                    <a:pt x="0" y="31"/>
                    <a:pt x="3" y="59"/>
                    <a:pt x="16" y="80"/>
                  </a:cubicBezTo>
                  <a:cubicBezTo>
                    <a:pt x="27" y="97"/>
                    <a:pt x="46" y="100"/>
                    <a:pt x="57" y="115"/>
                  </a:cubicBezTo>
                  <a:cubicBezTo>
                    <a:pt x="64" y="125"/>
                    <a:pt x="60" y="151"/>
                    <a:pt x="72" y="156"/>
                  </a:cubicBezTo>
                  <a:cubicBezTo>
                    <a:pt x="96" y="166"/>
                    <a:pt x="87" y="120"/>
                    <a:pt x="85" y="110"/>
                  </a:cubicBezTo>
                  <a:cubicBezTo>
                    <a:pt x="88" y="111"/>
                    <a:pt x="91" y="111"/>
                    <a:pt x="94" y="112"/>
                  </a:cubicBezTo>
                  <a:cubicBezTo>
                    <a:pt x="112" y="81"/>
                    <a:pt x="53" y="83"/>
                    <a:pt x="43" y="70"/>
                  </a:cubicBezTo>
                  <a:cubicBezTo>
                    <a:pt x="33" y="55"/>
                    <a:pt x="46" y="0"/>
                    <a:pt x="13" y="1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6" name="Freeform 582">
              <a:extLst>
                <a:ext uri="{FF2B5EF4-FFF2-40B4-BE49-F238E27FC236}">
                  <a16:creationId xmlns:a16="http://schemas.microsoft.com/office/drawing/2014/main" id="{926AB18F-7B53-473B-BA64-EBC0076C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3" y="1626"/>
              <a:ext cx="140" cy="191"/>
            </a:xfrm>
            <a:custGeom>
              <a:avLst/>
              <a:gdLst>
                <a:gd name="T0" fmla="*/ 325 w 91"/>
                <a:gd name="T1" fmla="*/ 0 h 124"/>
                <a:gd name="T2" fmla="*/ 197 w 91"/>
                <a:gd name="T3" fmla="*/ 245 h 124"/>
                <a:gd name="T4" fmla="*/ 120 w 91"/>
                <a:gd name="T5" fmla="*/ 230 h 124"/>
                <a:gd name="T6" fmla="*/ 14 w 91"/>
                <a:gd name="T7" fmla="*/ 263 h 124"/>
                <a:gd name="T8" fmla="*/ 197 w 91"/>
                <a:gd name="T9" fmla="*/ 453 h 124"/>
                <a:gd name="T10" fmla="*/ 285 w 91"/>
                <a:gd name="T11" fmla="*/ 343 h 124"/>
                <a:gd name="T12" fmla="*/ 277 w 91"/>
                <a:gd name="T13" fmla="*/ 209 h 124"/>
                <a:gd name="T14" fmla="*/ 311 w 91"/>
                <a:gd name="T15" fmla="*/ 48 h 124"/>
                <a:gd name="T16" fmla="*/ 331 w 91"/>
                <a:gd name="T17" fmla="*/ 34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24">
                  <a:moveTo>
                    <a:pt x="89" y="0"/>
                  </a:moveTo>
                  <a:cubicBezTo>
                    <a:pt x="87" y="16"/>
                    <a:pt x="68" y="62"/>
                    <a:pt x="54" y="67"/>
                  </a:cubicBezTo>
                  <a:cubicBezTo>
                    <a:pt x="52" y="68"/>
                    <a:pt x="38" y="62"/>
                    <a:pt x="33" y="63"/>
                  </a:cubicBezTo>
                  <a:cubicBezTo>
                    <a:pt x="22" y="64"/>
                    <a:pt x="16" y="73"/>
                    <a:pt x="4" y="72"/>
                  </a:cubicBezTo>
                  <a:cubicBezTo>
                    <a:pt x="0" y="101"/>
                    <a:pt x="33" y="114"/>
                    <a:pt x="54" y="124"/>
                  </a:cubicBezTo>
                  <a:cubicBezTo>
                    <a:pt x="41" y="89"/>
                    <a:pt x="68" y="105"/>
                    <a:pt x="78" y="94"/>
                  </a:cubicBezTo>
                  <a:cubicBezTo>
                    <a:pt x="85" y="85"/>
                    <a:pt x="75" y="67"/>
                    <a:pt x="76" y="57"/>
                  </a:cubicBezTo>
                  <a:cubicBezTo>
                    <a:pt x="76" y="46"/>
                    <a:pt x="84" y="29"/>
                    <a:pt x="85" y="13"/>
                  </a:cubicBezTo>
                  <a:cubicBezTo>
                    <a:pt x="88" y="13"/>
                    <a:pt x="90" y="11"/>
                    <a:pt x="91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7" name="Freeform 583">
              <a:extLst>
                <a:ext uri="{FF2B5EF4-FFF2-40B4-BE49-F238E27FC236}">
                  <a16:creationId xmlns:a16="http://schemas.microsoft.com/office/drawing/2014/main" id="{7794EB9B-6C51-4363-BBD7-2A58C497F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409"/>
              <a:ext cx="149" cy="186"/>
            </a:xfrm>
            <a:custGeom>
              <a:avLst/>
              <a:gdLst>
                <a:gd name="T0" fmla="*/ 163 w 97"/>
                <a:gd name="T1" fmla="*/ 0 h 121"/>
                <a:gd name="T2" fmla="*/ 54 w 97"/>
                <a:gd name="T3" fmla="*/ 192 h 121"/>
                <a:gd name="T4" fmla="*/ 154 w 97"/>
                <a:gd name="T5" fmla="*/ 247 h 121"/>
                <a:gd name="T6" fmla="*/ 175 w 97"/>
                <a:gd name="T7" fmla="*/ 338 h 121"/>
                <a:gd name="T8" fmla="*/ 255 w 97"/>
                <a:gd name="T9" fmla="*/ 352 h 121"/>
                <a:gd name="T10" fmla="*/ 316 w 97"/>
                <a:gd name="T11" fmla="*/ 440 h 121"/>
                <a:gd name="T12" fmla="*/ 255 w 97"/>
                <a:gd name="T13" fmla="*/ 192 h 121"/>
                <a:gd name="T14" fmla="*/ 177 w 97"/>
                <a:gd name="T15" fmla="*/ 155 h 121"/>
                <a:gd name="T16" fmla="*/ 155 w 97"/>
                <a:gd name="T17" fmla="*/ 34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121">
                  <a:moveTo>
                    <a:pt x="45" y="0"/>
                  </a:moveTo>
                  <a:cubicBezTo>
                    <a:pt x="26" y="10"/>
                    <a:pt x="0" y="36"/>
                    <a:pt x="15" y="53"/>
                  </a:cubicBezTo>
                  <a:cubicBezTo>
                    <a:pt x="22" y="61"/>
                    <a:pt x="35" y="59"/>
                    <a:pt x="42" y="68"/>
                  </a:cubicBezTo>
                  <a:cubicBezTo>
                    <a:pt x="46" y="74"/>
                    <a:pt x="43" y="88"/>
                    <a:pt x="48" y="93"/>
                  </a:cubicBezTo>
                  <a:cubicBezTo>
                    <a:pt x="55" y="101"/>
                    <a:pt x="62" y="106"/>
                    <a:pt x="70" y="97"/>
                  </a:cubicBezTo>
                  <a:cubicBezTo>
                    <a:pt x="75" y="105"/>
                    <a:pt x="79" y="115"/>
                    <a:pt x="87" y="121"/>
                  </a:cubicBezTo>
                  <a:cubicBezTo>
                    <a:pt x="97" y="107"/>
                    <a:pt x="82" y="65"/>
                    <a:pt x="70" y="53"/>
                  </a:cubicBezTo>
                  <a:cubicBezTo>
                    <a:pt x="65" y="48"/>
                    <a:pt x="55" y="50"/>
                    <a:pt x="49" y="43"/>
                  </a:cubicBezTo>
                  <a:cubicBezTo>
                    <a:pt x="43" y="35"/>
                    <a:pt x="44" y="19"/>
                    <a:pt x="43" y="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8" name="Freeform 584">
              <a:extLst>
                <a:ext uri="{FF2B5EF4-FFF2-40B4-BE49-F238E27FC236}">
                  <a16:creationId xmlns:a16="http://schemas.microsoft.com/office/drawing/2014/main" id="{89D005FA-BD69-4DA1-82E3-FC46B98D4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216"/>
              <a:ext cx="148" cy="347"/>
            </a:xfrm>
            <a:custGeom>
              <a:avLst/>
              <a:gdLst>
                <a:gd name="T0" fmla="*/ 0 w 96"/>
                <a:gd name="T1" fmla="*/ 12 h 225"/>
                <a:gd name="T2" fmla="*/ 136 w 96"/>
                <a:gd name="T3" fmla="*/ 221 h 225"/>
                <a:gd name="T4" fmla="*/ 60 w 96"/>
                <a:gd name="T5" fmla="*/ 426 h 225"/>
                <a:gd name="T6" fmla="*/ 52 w 96"/>
                <a:gd name="T7" fmla="*/ 517 h 225"/>
                <a:gd name="T8" fmla="*/ 162 w 96"/>
                <a:gd name="T9" fmla="*/ 527 h 225"/>
                <a:gd name="T10" fmla="*/ 345 w 96"/>
                <a:gd name="T11" fmla="*/ 825 h 225"/>
                <a:gd name="T12" fmla="*/ 316 w 96"/>
                <a:gd name="T13" fmla="*/ 412 h 225"/>
                <a:gd name="T14" fmla="*/ 338 w 96"/>
                <a:gd name="T15" fmla="*/ 356 h 225"/>
                <a:gd name="T16" fmla="*/ 220 w 96"/>
                <a:gd name="T17" fmla="*/ 316 h 225"/>
                <a:gd name="T18" fmla="*/ 202 w 96"/>
                <a:gd name="T19" fmla="*/ 102 h 225"/>
                <a:gd name="T20" fmla="*/ 83 w 96"/>
                <a:gd name="T21" fmla="*/ 62 h 225"/>
                <a:gd name="T22" fmla="*/ 22 w 96"/>
                <a:gd name="T23" fmla="*/ 0 h 2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225">
                  <a:moveTo>
                    <a:pt x="0" y="3"/>
                  </a:moveTo>
                  <a:cubicBezTo>
                    <a:pt x="5" y="25"/>
                    <a:pt x="35" y="41"/>
                    <a:pt x="37" y="60"/>
                  </a:cubicBezTo>
                  <a:cubicBezTo>
                    <a:pt x="39" y="79"/>
                    <a:pt x="16" y="93"/>
                    <a:pt x="16" y="116"/>
                  </a:cubicBezTo>
                  <a:cubicBezTo>
                    <a:pt x="42" y="117"/>
                    <a:pt x="20" y="133"/>
                    <a:pt x="14" y="141"/>
                  </a:cubicBezTo>
                  <a:cubicBezTo>
                    <a:pt x="25" y="150"/>
                    <a:pt x="33" y="139"/>
                    <a:pt x="44" y="144"/>
                  </a:cubicBezTo>
                  <a:cubicBezTo>
                    <a:pt x="71" y="153"/>
                    <a:pt x="68" y="206"/>
                    <a:pt x="94" y="225"/>
                  </a:cubicBezTo>
                  <a:cubicBezTo>
                    <a:pt x="95" y="188"/>
                    <a:pt x="84" y="149"/>
                    <a:pt x="86" y="112"/>
                  </a:cubicBezTo>
                  <a:cubicBezTo>
                    <a:pt x="86" y="107"/>
                    <a:pt x="96" y="106"/>
                    <a:pt x="92" y="97"/>
                  </a:cubicBezTo>
                  <a:cubicBezTo>
                    <a:pt x="89" y="89"/>
                    <a:pt x="67" y="89"/>
                    <a:pt x="60" y="86"/>
                  </a:cubicBezTo>
                  <a:cubicBezTo>
                    <a:pt x="60" y="68"/>
                    <a:pt x="77" y="42"/>
                    <a:pt x="55" y="28"/>
                  </a:cubicBezTo>
                  <a:cubicBezTo>
                    <a:pt x="45" y="21"/>
                    <a:pt x="34" y="25"/>
                    <a:pt x="23" y="17"/>
                  </a:cubicBezTo>
                  <a:cubicBezTo>
                    <a:pt x="16" y="12"/>
                    <a:pt x="16" y="4"/>
                    <a:pt x="6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79" name="Freeform 585">
              <a:extLst>
                <a:ext uri="{FF2B5EF4-FFF2-40B4-BE49-F238E27FC236}">
                  <a16:creationId xmlns:a16="http://schemas.microsoft.com/office/drawing/2014/main" id="{DC1D342D-130E-4E72-8AD1-F53EC5D26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224"/>
              <a:ext cx="94" cy="256"/>
            </a:xfrm>
            <a:custGeom>
              <a:avLst/>
              <a:gdLst>
                <a:gd name="T0" fmla="*/ 83 w 61"/>
                <a:gd name="T1" fmla="*/ 0 h 166"/>
                <a:gd name="T2" fmla="*/ 109 w 61"/>
                <a:gd name="T3" fmla="*/ 221 h 166"/>
                <a:gd name="T4" fmla="*/ 128 w 61"/>
                <a:gd name="T5" fmla="*/ 399 h 166"/>
                <a:gd name="T6" fmla="*/ 205 w 61"/>
                <a:gd name="T7" fmla="*/ 609 h 166"/>
                <a:gd name="T8" fmla="*/ 194 w 61"/>
                <a:gd name="T9" fmla="*/ 352 h 166"/>
                <a:gd name="T10" fmla="*/ 202 w 61"/>
                <a:gd name="T11" fmla="*/ 237 h 166"/>
                <a:gd name="T12" fmla="*/ 128 w 61"/>
                <a:gd name="T13" fmla="*/ 194 h 166"/>
                <a:gd name="T14" fmla="*/ 76 w 61"/>
                <a:gd name="T15" fmla="*/ 69 h 1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166">
                  <a:moveTo>
                    <a:pt x="23" y="0"/>
                  </a:moveTo>
                  <a:cubicBezTo>
                    <a:pt x="0" y="19"/>
                    <a:pt x="20" y="41"/>
                    <a:pt x="30" y="60"/>
                  </a:cubicBezTo>
                  <a:cubicBezTo>
                    <a:pt x="40" y="79"/>
                    <a:pt x="32" y="89"/>
                    <a:pt x="35" y="109"/>
                  </a:cubicBezTo>
                  <a:cubicBezTo>
                    <a:pt x="37" y="126"/>
                    <a:pt x="50" y="148"/>
                    <a:pt x="56" y="166"/>
                  </a:cubicBezTo>
                  <a:cubicBezTo>
                    <a:pt x="55" y="143"/>
                    <a:pt x="51" y="119"/>
                    <a:pt x="53" y="96"/>
                  </a:cubicBezTo>
                  <a:cubicBezTo>
                    <a:pt x="54" y="85"/>
                    <a:pt x="61" y="75"/>
                    <a:pt x="55" y="65"/>
                  </a:cubicBezTo>
                  <a:cubicBezTo>
                    <a:pt x="51" y="56"/>
                    <a:pt x="41" y="59"/>
                    <a:pt x="35" y="53"/>
                  </a:cubicBezTo>
                  <a:cubicBezTo>
                    <a:pt x="27" y="43"/>
                    <a:pt x="28" y="29"/>
                    <a:pt x="21" y="19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0" name="Freeform 586">
              <a:extLst>
                <a:ext uri="{FF2B5EF4-FFF2-40B4-BE49-F238E27FC236}">
                  <a16:creationId xmlns:a16="http://schemas.microsoft.com/office/drawing/2014/main" id="{C95028D5-0909-45F9-9E1F-1FE10FC99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3035"/>
              <a:ext cx="143" cy="311"/>
            </a:xfrm>
            <a:custGeom>
              <a:avLst/>
              <a:gdLst>
                <a:gd name="T0" fmla="*/ 120 w 93"/>
                <a:gd name="T1" fmla="*/ 0 h 202"/>
                <a:gd name="T2" fmla="*/ 175 w 93"/>
                <a:gd name="T3" fmla="*/ 106 h 202"/>
                <a:gd name="T4" fmla="*/ 135 w 93"/>
                <a:gd name="T5" fmla="*/ 229 h 202"/>
                <a:gd name="T6" fmla="*/ 120 w 93"/>
                <a:gd name="T7" fmla="*/ 337 h 202"/>
                <a:gd name="T8" fmla="*/ 74 w 93"/>
                <a:gd name="T9" fmla="*/ 399 h 202"/>
                <a:gd name="T10" fmla="*/ 101 w 93"/>
                <a:gd name="T11" fmla="*/ 550 h 202"/>
                <a:gd name="T12" fmla="*/ 0 w 93"/>
                <a:gd name="T13" fmla="*/ 704 h 202"/>
                <a:gd name="T14" fmla="*/ 66 w 93"/>
                <a:gd name="T15" fmla="*/ 704 h 202"/>
                <a:gd name="T16" fmla="*/ 149 w 93"/>
                <a:gd name="T17" fmla="*/ 668 h 202"/>
                <a:gd name="T18" fmla="*/ 168 w 93"/>
                <a:gd name="T19" fmla="*/ 487 h 202"/>
                <a:gd name="T20" fmla="*/ 232 w 93"/>
                <a:gd name="T21" fmla="*/ 333 h 202"/>
                <a:gd name="T22" fmla="*/ 272 w 93"/>
                <a:gd name="T23" fmla="*/ 299 h 202"/>
                <a:gd name="T24" fmla="*/ 338 w 93"/>
                <a:gd name="T25" fmla="*/ 329 h 202"/>
                <a:gd name="T26" fmla="*/ 243 w 93"/>
                <a:gd name="T27" fmla="*/ 194 h 202"/>
                <a:gd name="T28" fmla="*/ 141 w 93"/>
                <a:gd name="T29" fmla="*/ 0 h 2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202">
                  <a:moveTo>
                    <a:pt x="33" y="0"/>
                  </a:moveTo>
                  <a:cubicBezTo>
                    <a:pt x="42" y="5"/>
                    <a:pt x="45" y="19"/>
                    <a:pt x="48" y="29"/>
                  </a:cubicBezTo>
                  <a:cubicBezTo>
                    <a:pt x="54" y="53"/>
                    <a:pt x="46" y="45"/>
                    <a:pt x="37" y="63"/>
                  </a:cubicBezTo>
                  <a:cubicBezTo>
                    <a:pt x="32" y="73"/>
                    <a:pt x="36" y="81"/>
                    <a:pt x="33" y="92"/>
                  </a:cubicBezTo>
                  <a:cubicBezTo>
                    <a:pt x="31" y="99"/>
                    <a:pt x="22" y="102"/>
                    <a:pt x="20" y="109"/>
                  </a:cubicBezTo>
                  <a:cubicBezTo>
                    <a:pt x="15" y="123"/>
                    <a:pt x="31" y="136"/>
                    <a:pt x="28" y="151"/>
                  </a:cubicBezTo>
                  <a:cubicBezTo>
                    <a:pt x="26" y="168"/>
                    <a:pt x="8" y="180"/>
                    <a:pt x="0" y="193"/>
                  </a:cubicBezTo>
                  <a:cubicBezTo>
                    <a:pt x="7" y="202"/>
                    <a:pt x="10" y="195"/>
                    <a:pt x="18" y="193"/>
                  </a:cubicBezTo>
                  <a:cubicBezTo>
                    <a:pt x="16" y="194"/>
                    <a:pt x="42" y="181"/>
                    <a:pt x="41" y="183"/>
                  </a:cubicBezTo>
                  <a:cubicBezTo>
                    <a:pt x="50" y="171"/>
                    <a:pt x="46" y="146"/>
                    <a:pt x="46" y="133"/>
                  </a:cubicBezTo>
                  <a:cubicBezTo>
                    <a:pt x="45" y="112"/>
                    <a:pt x="49" y="103"/>
                    <a:pt x="64" y="91"/>
                  </a:cubicBezTo>
                  <a:cubicBezTo>
                    <a:pt x="71" y="86"/>
                    <a:pt x="64" y="85"/>
                    <a:pt x="75" y="82"/>
                  </a:cubicBezTo>
                  <a:cubicBezTo>
                    <a:pt x="81" y="81"/>
                    <a:pt x="90" y="87"/>
                    <a:pt x="93" y="90"/>
                  </a:cubicBezTo>
                  <a:cubicBezTo>
                    <a:pt x="86" y="77"/>
                    <a:pt x="75" y="66"/>
                    <a:pt x="67" y="53"/>
                  </a:cubicBezTo>
                  <a:cubicBezTo>
                    <a:pt x="58" y="39"/>
                    <a:pt x="55" y="9"/>
                    <a:pt x="39" y="0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1" name="Freeform 587">
              <a:extLst>
                <a:ext uri="{FF2B5EF4-FFF2-40B4-BE49-F238E27FC236}">
                  <a16:creationId xmlns:a16="http://schemas.microsoft.com/office/drawing/2014/main" id="{21BF0C9E-4E3A-43ED-B94D-088FC6B1E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3112"/>
              <a:ext cx="114" cy="160"/>
            </a:xfrm>
            <a:custGeom>
              <a:avLst/>
              <a:gdLst>
                <a:gd name="T0" fmla="*/ 109 w 74"/>
                <a:gd name="T1" fmla="*/ 26 h 104"/>
                <a:gd name="T2" fmla="*/ 54 w 74"/>
                <a:gd name="T3" fmla="*/ 18 h 104"/>
                <a:gd name="T4" fmla="*/ 12 w 74"/>
                <a:gd name="T5" fmla="*/ 202 h 104"/>
                <a:gd name="T6" fmla="*/ 12 w 74"/>
                <a:gd name="T7" fmla="*/ 378 h 104"/>
                <a:gd name="T8" fmla="*/ 92 w 74"/>
                <a:gd name="T9" fmla="*/ 185 h 104"/>
                <a:gd name="T10" fmla="*/ 271 w 74"/>
                <a:gd name="T11" fmla="*/ 263 h 104"/>
                <a:gd name="T12" fmla="*/ 96 w 74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4">
                  <a:moveTo>
                    <a:pt x="30" y="7"/>
                  </a:moveTo>
                  <a:cubicBezTo>
                    <a:pt x="26" y="4"/>
                    <a:pt x="20" y="4"/>
                    <a:pt x="15" y="5"/>
                  </a:cubicBezTo>
                  <a:cubicBezTo>
                    <a:pt x="16" y="23"/>
                    <a:pt x="6" y="37"/>
                    <a:pt x="3" y="55"/>
                  </a:cubicBezTo>
                  <a:cubicBezTo>
                    <a:pt x="0" y="70"/>
                    <a:pt x="2" y="88"/>
                    <a:pt x="3" y="104"/>
                  </a:cubicBezTo>
                  <a:cubicBezTo>
                    <a:pt x="16" y="91"/>
                    <a:pt x="11" y="63"/>
                    <a:pt x="25" y="51"/>
                  </a:cubicBezTo>
                  <a:cubicBezTo>
                    <a:pt x="46" y="32"/>
                    <a:pt x="54" y="65"/>
                    <a:pt x="74" y="72"/>
                  </a:cubicBezTo>
                  <a:cubicBezTo>
                    <a:pt x="61" y="43"/>
                    <a:pt x="40" y="25"/>
                    <a:pt x="26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2" name="Freeform 588">
              <a:extLst>
                <a:ext uri="{FF2B5EF4-FFF2-40B4-BE49-F238E27FC236}">
                  <a16:creationId xmlns:a16="http://schemas.microsoft.com/office/drawing/2014/main" id="{656B4BC5-7AAE-44C0-A873-96174DE7C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2576"/>
              <a:ext cx="247" cy="427"/>
            </a:xfrm>
            <a:custGeom>
              <a:avLst/>
              <a:gdLst>
                <a:gd name="T0" fmla="*/ 352 w 160"/>
                <a:gd name="T1" fmla="*/ 277 h 277"/>
                <a:gd name="T2" fmla="*/ 258 w 160"/>
                <a:gd name="T3" fmla="*/ 250 h 277"/>
                <a:gd name="T4" fmla="*/ 215 w 160"/>
                <a:gd name="T5" fmla="*/ 421 h 277"/>
                <a:gd name="T6" fmla="*/ 45 w 160"/>
                <a:gd name="T7" fmla="*/ 604 h 277"/>
                <a:gd name="T8" fmla="*/ 52 w 160"/>
                <a:gd name="T9" fmla="*/ 715 h 277"/>
                <a:gd name="T10" fmla="*/ 102 w 160"/>
                <a:gd name="T11" fmla="*/ 795 h 277"/>
                <a:gd name="T12" fmla="*/ 140 w 160"/>
                <a:gd name="T13" fmla="*/ 868 h 277"/>
                <a:gd name="T14" fmla="*/ 174 w 160"/>
                <a:gd name="T15" fmla="*/ 960 h 277"/>
                <a:gd name="T16" fmla="*/ 236 w 160"/>
                <a:gd name="T17" fmla="*/ 987 h 277"/>
                <a:gd name="T18" fmla="*/ 262 w 160"/>
                <a:gd name="T19" fmla="*/ 926 h 277"/>
                <a:gd name="T20" fmla="*/ 326 w 160"/>
                <a:gd name="T21" fmla="*/ 967 h 277"/>
                <a:gd name="T22" fmla="*/ 400 w 160"/>
                <a:gd name="T23" fmla="*/ 979 h 277"/>
                <a:gd name="T24" fmla="*/ 350 w 160"/>
                <a:gd name="T25" fmla="*/ 851 h 277"/>
                <a:gd name="T26" fmla="*/ 374 w 160"/>
                <a:gd name="T27" fmla="*/ 723 h 277"/>
                <a:gd name="T28" fmla="*/ 232 w 160"/>
                <a:gd name="T29" fmla="*/ 718 h 277"/>
                <a:gd name="T30" fmla="*/ 216 w 160"/>
                <a:gd name="T31" fmla="*/ 567 h 277"/>
                <a:gd name="T32" fmla="*/ 245 w 160"/>
                <a:gd name="T33" fmla="*/ 516 h 277"/>
                <a:gd name="T34" fmla="*/ 264 w 160"/>
                <a:gd name="T35" fmla="*/ 435 h 277"/>
                <a:gd name="T36" fmla="*/ 338 w 160"/>
                <a:gd name="T37" fmla="*/ 381 h 277"/>
                <a:gd name="T38" fmla="*/ 452 w 160"/>
                <a:gd name="T39" fmla="*/ 452 h 277"/>
                <a:gd name="T40" fmla="*/ 536 w 160"/>
                <a:gd name="T41" fmla="*/ 567 h 277"/>
                <a:gd name="T42" fmla="*/ 556 w 160"/>
                <a:gd name="T43" fmla="*/ 418 h 277"/>
                <a:gd name="T44" fmla="*/ 522 w 160"/>
                <a:gd name="T45" fmla="*/ 293 h 277"/>
                <a:gd name="T46" fmla="*/ 534 w 160"/>
                <a:gd name="T47" fmla="*/ 142 h 277"/>
                <a:gd name="T48" fmla="*/ 412 w 160"/>
                <a:gd name="T49" fmla="*/ 180 h 277"/>
                <a:gd name="T50" fmla="*/ 338 w 160"/>
                <a:gd name="T51" fmla="*/ 237 h 2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60" h="277">
                  <a:moveTo>
                    <a:pt x="96" y="76"/>
                  </a:moveTo>
                  <a:cubicBezTo>
                    <a:pt x="91" y="71"/>
                    <a:pt x="76" y="62"/>
                    <a:pt x="70" y="68"/>
                  </a:cubicBezTo>
                  <a:cubicBezTo>
                    <a:pt x="63" y="74"/>
                    <a:pt x="63" y="105"/>
                    <a:pt x="58" y="115"/>
                  </a:cubicBezTo>
                  <a:cubicBezTo>
                    <a:pt x="46" y="136"/>
                    <a:pt x="0" y="132"/>
                    <a:pt x="12" y="165"/>
                  </a:cubicBezTo>
                  <a:cubicBezTo>
                    <a:pt x="4" y="173"/>
                    <a:pt x="5" y="187"/>
                    <a:pt x="14" y="195"/>
                  </a:cubicBezTo>
                  <a:cubicBezTo>
                    <a:pt x="28" y="207"/>
                    <a:pt x="32" y="196"/>
                    <a:pt x="28" y="217"/>
                  </a:cubicBezTo>
                  <a:cubicBezTo>
                    <a:pt x="23" y="241"/>
                    <a:pt x="29" y="228"/>
                    <a:pt x="38" y="237"/>
                  </a:cubicBezTo>
                  <a:cubicBezTo>
                    <a:pt x="45" y="244"/>
                    <a:pt x="43" y="254"/>
                    <a:pt x="47" y="262"/>
                  </a:cubicBezTo>
                  <a:cubicBezTo>
                    <a:pt x="52" y="272"/>
                    <a:pt x="57" y="277"/>
                    <a:pt x="64" y="269"/>
                  </a:cubicBezTo>
                  <a:cubicBezTo>
                    <a:pt x="67" y="265"/>
                    <a:pt x="66" y="255"/>
                    <a:pt x="71" y="253"/>
                  </a:cubicBezTo>
                  <a:cubicBezTo>
                    <a:pt x="78" y="250"/>
                    <a:pt x="84" y="261"/>
                    <a:pt x="89" y="264"/>
                  </a:cubicBezTo>
                  <a:cubicBezTo>
                    <a:pt x="96" y="270"/>
                    <a:pt x="104" y="277"/>
                    <a:pt x="109" y="267"/>
                  </a:cubicBezTo>
                  <a:cubicBezTo>
                    <a:pt x="114" y="257"/>
                    <a:pt x="97" y="243"/>
                    <a:pt x="95" y="232"/>
                  </a:cubicBezTo>
                  <a:cubicBezTo>
                    <a:pt x="94" y="222"/>
                    <a:pt x="106" y="201"/>
                    <a:pt x="102" y="197"/>
                  </a:cubicBezTo>
                  <a:cubicBezTo>
                    <a:pt x="93" y="188"/>
                    <a:pt x="73" y="203"/>
                    <a:pt x="63" y="196"/>
                  </a:cubicBezTo>
                  <a:cubicBezTo>
                    <a:pt x="53" y="188"/>
                    <a:pt x="55" y="165"/>
                    <a:pt x="59" y="155"/>
                  </a:cubicBezTo>
                  <a:cubicBezTo>
                    <a:pt x="61" y="150"/>
                    <a:pt x="65" y="146"/>
                    <a:pt x="67" y="141"/>
                  </a:cubicBezTo>
                  <a:cubicBezTo>
                    <a:pt x="70" y="134"/>
                    <a:pt x="69" y="126"/>
                    <a:pt x="72" y="119"/>
                  </a:cubicBezTo>
                  <a:cubicBezTo>
                    <a:pt x="75" y="113"/>
                    <a:pt x="85" y="107"/>
                    <a:pt x="92" y="104"/>
                  </a:cubicBezTo>
                  <a:cubicBezTo>
                    <a:pt x="109" y="95"/>
                    <a:pt x="116" y="108"/>
                    <a:pt x="123" y="123"/>
                  </a:cubicBezTo>
                  <a:cubicBezTo>
                    <a:pt x="127" y="130"/>
                    <a:pt x="135" y="158"/>
                    <a:pt x="146" y="155"/>
                  </a:cubicBezTo>
                  <a:cubicBezTo>
                    <a:pt x="160" y="152"/>
                    <a:pt x="154" y="122"/>
                    <a:pt x="151" y="114"/>
                  </a:cubicBezTo>
                  <a:cubicBezTo>
                    <a:pt x="147" y="101"/>
                    <a:pt x="140" y="94"/>
                    <a:pt x="142" y="80"/>
                  </a:cubicBezTo>
                  <a:cubicBezTo>
                    <a:pt x="145" y="66"/>
                    <a:pt x="149" y="54"/>
                    <a:pt x="145" y="39"/>
                  </a:cubicBezTo>
                  <a:cubicBezTo>
                    <a:pt x="135" y="0"/>
                    <a:pt x="132" y="68"/>
                    <a:pt x="112" y="49"/>
                  </a:cubicBezTo>
                  <a:cubicBezTo>
                    <a:pt x="105" y="54"/>
                    <a:pt x="100" y="62"/>
                    <a:pt x="92" y="65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3" name="Freeform 589">
              <a:extLst>
                <a:ext uri="{FF2B5EF4-FFF2-40B4-BE49-F238E27FC236}">
                  <a16:creationId xmlns:a16="http://schemas.microsoft.com/office/drawing/2014/main" id="{59484CA0-62BA-47F7-B8A0-4B82F5C5E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16"/>
              <a:ext cx="203" cy="305"/>
            </a:xfrm>
            <a:custGeom>
              <a:avLst/>
              <a:gdLst>
                <a:gd name="T0" fmla="*/ 426 w 132"/>
                <a:gd name="T1" fmla="*/ 0 h 198"/>
                <a:gd name="T2" fmla="*/ 277 w 132"/>
                <a:gd name="T3" fmla="*/ 149 h 198"/>
                <a:gd name="T4" fmla="*/ 175 w 132"/>
                <a:gd name="T5" fmla="*/ 102 h 198"/>
                <a:gd name="T6" fmla="*/ 181 w 132"/>
                <a:gd name="T7" fmla="*/ 256 h 198"/>
                <a:gd name="T8" fmla="*/ 83 w 132"/>
                <a:gd name="T9" fmla="*/ 387 h 198"/>
                <a:gd name="T10" fmla="*/ 66 w 132"/>
                <a:gd name="T11" fmla="*/ 425 h 198"/>
                <a:gd name="T12" fmla="*/ 14 w 132"/>
                <a:gd name="T13" fmla="*/ 465 h 198"/>
                <a:gd name="T14" fmla="*/ 28 w 132"/>
                <a:gd name="T15" fmla="*/ 561 h 198"/>
                <a:gd name="T16" fmla="*/ 109 w 132"/>
                <a:gd name="T17" fmla="*/ 658 h 198"/>
                <a:gd name="T18" fmla="*/ 80 w 132"/>
                <a:gd name="T19" fmla="*/ 505 h 198"/>
                <a:gd name="T20" fmla="*/ 131 w 132"/>
                <a:gd name="T21" fmla="*/ 453 h 198"/>
                <a:gd name="T22" fmla="*/ 120 w 132"/>
                <a:gd name="T23" fmla="*/ 410 h 198"/>
                <a:gd name="T24" fmla="*/ 171 w 132"/>
                <a:gd name="T25" fmla="*/ 399 h 198"/>
                <a:gd name="T26" fmla="*/ 197 w 132"/>
                <a:gd name="T27" fmla="*/ 290 h 198"/>
                <a:gd name="T28" fmla="*/ 285 w 132"/>
                <a:gd name="T29" fmla="*/ 203 h 198"/>
                <a:gd name="T30" fmla="*/ 360 w 132"/>
                <a:gd name="T31" fmla="*/ 271 h 198"/>
                <a:gd name="T32" fmla="*/ 346 w 132"/>
                <a:gd name="T33" fmla="*/ 373 h 198"/>
                <a:gd name="T34" fmla="*/ 391 w 132"/>
                <a:gd name="T35" fmla="*/ 391 h 198"/>
                <a:gd name="T36" fmla="*/ 397 w 132"/>
                <a:gd name="T37" fmla="*/ 439 h 198"/>
                <a:gd name="T38" fmla="*/ 458 w 132"/>
                <a:gd name="T39" fmla="*/ 479 h 198"/>
                <a:gd name="T40" fmla="*/ 432 w 132"/>
                <a:gd name="T41" fmla="*/ 313 h 198"/>
                <a:gd name="T42" fmla="*/ 412 w 132"/>
                <a:gd name="T43" fmla="*/ 282 h 198"/>
                <a:gd name="T44" fmla="*/ 448 w 132"/>
                <a:gd name="T45" fmla="*/ 228 h 198"/>
                <a:gd name="T46" fmla="*/ 428 w 132"/>
                <a:gd name="T47" fmla="*/ 109 h 198"/>
                <a:gd name="T48" fmla="*/ 428 w 132"/>
                <a:gd name="T49" fmla="*/ 5 h 19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32" h="198">
                  <a:moveTo>
                    <a:pt x="117" y="0"/>
                  </a:moveTo>
                  <a:cubicBezTo>
                    <a:pt x="93" y="7"/>
                    <a:pt x="70" y="10"/>
                    <a:pt x="76" y="41"/>
                  </a:cubicBezTo>
                  <a:cubicBezTo>
                    <a:pt x="67" y="41"/>
                    <a:pt x="56" y="32"/>
                    <a:pt x="48" y="28"/>
                  </a:cubicBezTo>
                  <a:cubicBezTo>
                    <a:pt x="38" y="41"/>
                    <a:pt x="50" y="56"/>
                    <a:pt x="50" y="70"/>
                  </a:cubicBezTo>
                  <a:cubicBezTo>
                    <a:pt x="51" y="87"/>
                    <a:pt x="32" y="93"/>
                    <a:pt x="23" y="106"/>
                  </a:cubicBezTo>
                  <a:cubicBezTo>
                    <a:pt x="20" y="110"/>
                    <a:pt x="21" y="112"/>
                    <a:pt x="18" y="116"/>
                  </a:cubicBezTo>
                  <a:cubicBezTo>
                    <a:pt x="14" y="120"/>
                    <a:pt x="6" y="121"/>
                    <a:pt x="4" y="127"/>
                  </a:cubicBezTo>
                  <a:cubicBezTo>
                    <a:pt x="0" y="137"/>
                    <a:pt x="17" y="150"/>
                    <a:pt x="8" y="153"/>
                  </a:cubicBezTo>
                  <a:cubicBezTo>
                    <a:pt x="5" y="163"/>
                    <a:pt x="16" y="198"/>
                    <a:pt x="30" y="180"/>
                  </a:cubicBezTo>
                  <a:cubicBezTo>
                    <a:pt x="36" y="171"/>
                    <a:pt x="23" y="147"/>
                    <a:pt x="22" y="138"/>
                  </a:cubicBezTo>
                  <a:cubicBezTo>
                    <a:pt x="31" y="135"/>
                    <a:pt x="37" y="136"/>
                    <a:pt x="36" y="124"/>
                  </a:cubicBezTo>
                  <a:cubicBezTo>
                    <a:pt x="36" y="117"/>
                    <a:pt x="28" y="118"/>
                    <a:pt x="33" y="112"/>
                  </a:cubicBezTo>
                  <a:cubicBezTo>
                    <a:pt x="35" y="108"/>
                    <a:pt x="44" y="112"/>
                    <a:pt x="47" y="109"/>
                  </a:cubicBezTo>
                  <a:cubicBezTo>
                    <a:pt x="56" y="101"/>
                    <a:pt x="48" y="88"/>
                    <a:pt x="54" y="79"/>
                  </a:cubicBezTo>
                  <a:cubicBezTo>
                    <a:pt x="60" y="70"/>
                    <a:pt x="72" y="66"/>
                    <a:pt x="78" y="56"/>
                  </a:cubicBezTo>
                  <a:cubicBezTo>
                    <a:pt x="83" y="61"/>
                    <a:pt x="97" y="68"/>
                    <a:pt x="99" y="74"/>
                  </a:cubicBezTo>
                  <a:cubicBezTo>
                    <a:pt x="102" y="84"/>
                    <a:pt x="86" y="92"/>
                    <a:pt x="95" y="102"/>
                  </a:cubicBezTo>
                  <a:cubicBezTo>
                    <a:pt x="98" y="106"/>
                    <a:pt x="104" y="103"/>
                    <a:pt x="107" y="107"/>
                  </a:cubicBezTo>
                  <a:cubicBezTo>
                    <a:pt x="110" y="111"/>
                    <a:pt x="108" y="115"/>
                    <a:pt x="109" y="120"/>
                  </a:cubicBezTo>
                  <a:cubicBezTo>
                    <a:pt x="112" y="129"/>
                    <a:pt x="118" y="142"/>
                    <a:pt x="126" y="131"/>
                  </a:cubicBezTo>
                  <a:cubicBezTo>
                    <a:pt x="132" y="121"/>
                    <a:pt x="124" y="96"/>
                    <a:pt x="119" y="86"/>
                  </a:cubicBezTo>
                  <a:cubicBezTo>
                    <a:pt x="117" y="82"/>
                    <a:pt x="113" y="82"/>
                    <a:pt x="113" y="77"/>
                  </a:cubicBezTo>
                  <a:cubicBezTo>
                    <a:pt x="113" y="71"/>
                    <a:pt x="122" y="67"/>
                    <a:pt x="123" y="62"/>
                  </a:cubicBezTo>
                  <a:cubicBezTo>
                    <a:pt x="128" y="49"/>
                    <a:pt x="116" y="44"/>
                    <a:pt x="118" y="30"/>
                  </a:cubicBezTo>
                  <a:cubicBezTo>
                    <a:pt x="120" y="15"/>
                    <a:pt x="130" y="15"/>
                    <a:pt x="118" y="1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4" name="Freeform 590">
              <a:extLst>
                <a:ext uri="{FF2B5EF4-FFF2-40B4-BE49-F238E27FC236}">
                  <a16:creationId xmlns:a16="http://schemas.microsoft.com/office/drawing/2014/main" id="{4E4F4410-92DA-455B-A918-085322C6C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577"/>
              <a:ext cx="298" cy="320"/>
            </a:xfrm>
            <a:custGeom>
              <a:avLst/>
              <a:gdLst>
                <a:gd name="T0" fmla="*/ 613 w 194"/>
                <a:gd name="T1" fmla="*/ 197 h 208"/>
                <a:gd name="T2" fmla="*/ 453 w 194"/>
                <a:gd name="T3" fmla="*/ 102 h 208"/>
                <a:gd name="T4" fmla="*/ 339 w 194"/>
                <a:gd name="T5" fmla="*/ 189 h 208"/>
                <a:gd name="T6" fmla="*/ 217 w 194"/>
                <a:gd name="T7" fmla="*/ 135 h 208"/>
                <a:gd name="T8" fmla="*/ 144 w 194"/>
                <a:gd name="T9" fmla="*/ 229 h 208"/>
                <a:gd name="T10" fmla="*/ 18 w 194"/>
                <a:gd name="T11" fmla="*/ 189 h 208"/>
                <a:gd name="T12" fmla="*/ 123 w 194"/>
                <a:gd name="T13" fmla="*/ 366 h 208"/>
                <a:gd name="T14" fmla="*/ 246 w 194"/>
                <a:gd name="T15" fmla="*/ 289 h 208"/>
                <a:gd name="T16" fmla="*/ 358 w 194"/>
                <a:gd name="T17" fmla="*/ 298 h 208"/>
                <a:gd name="T18" fmla="*/ 519 w 194"/>
                <a:gd name="T19" fmla="*/ 343 h 208"/>
                <a:gd name="T20" fmla="*/ 507 w 194"/>
                <a:gd name="T21" fmla="*/ 448 h 208"/>
                <a:gd name="T22" fmla="*/ 519 w 194"/>
                <a:gd name="T23" fmla="*/ 469 h 208"/>
                <a:gd name="T24" fmla="*/ 527 w 194"/>
                <a:gd name="T25" fmla="*/ 500 h 208"/>
                <a:gd name="T26" fmla="*/ 472 w 194"/>
                <a:gd name="T27" fmla="*/ 568 h 208"/>
                <a:gd name="T28" fmla="*/ 501 w 194"/>
                <a:gd name="T29" fmla="*/ 752 h 208"/>
                <a:gd name="T30" fmla="*/ 573 w 194"/>
                <a:gd name="T31" fmla="*/ 509 h 208"/>
                <a:gd name="T32" fmla="*/ 644 w 194"/>
                <a:gd name="T33" fmla="*/ 500 h 208"/>
                <a:gd name="T34" fmla="*/ 684 w 194"/>
                <a:gd name="T35" fmla="*/ 500 h 208"/>
                <a:gd name="T36" fmla="*/ 642 w 194"/>
                <a:gd name="T37" fmla="*/ 372 h 208"/>
                <a:gd name="T38" fmla="*/ 598 w 194"/>
                <a:gd name="T39" fmla="*/ 203 h 2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4" h="208">
                  <a:moveTo>
                    <a:pt x="169" y="54"/>
                  </a:moveTo>
                  <a:cubicBezTo>
                    <a:pt x="156" y="41"/>
                    <a:pt x="144" y="0"/>
                    <a:pt x="125" y="28"/>
                  </a:cubicBezTo>
                  <a:cubicBezTo>
                    <a:pt x="117" y="41"/>
                    <a:pt x="112" y="55"/>
                    <a:pt x="94" y="52"/>
                  </a:cubicBezTo>
                  <a:cubicBezTo>
                    <a:pt x="82" y="49"/>
                    <a:pt x="73" y="37"/>
                    <a:pt x="60" y="37"/>
                  </a:cubicBezTo>
                  <a:cubicBezTo>
                    <a:pt x="55" y="48"/>
                    <a:pt x="56" y="61"/>
                    <a:pt x="40" y="63"/>
                  </a:cubicBezTo>
                  <a:cubicBezTo>
                    <a:pt x="28" y="64"/>
                    <a:pt x="17" y="52"/>
                    <a:pt x="5" y="52"/>
                  </a:cubicBezTo>
                  <a:cubicBezTo>
                    <a:pt x="0" y="73"/>
                    <a:pt x="24" y="86"/>
                    <a:pt x="34" y="101"/>
                  </a:cubicBezTo>
                  <a:cubicBezTo>
                    <a:pt x="52" y="102"/>
                    <a:pt x="49" y="78"/>
                    <a:pt x="68" y="79"/>
                  </a:cubicBezTo>
                  <a:cubicBezTo>
                    <a:pt x="82" y="80"/>
                    <a:pt x="86" y="87"/>
                    <a:pt x="99" y="82"/>
                  </a:cubicBezTo>
                  <a:cubicBezTo>
                    <a:pt x="118" y="74"/>
                    <a:pt x="145" y="65"/>
                    <a:pt x="143" y="94"/>
                  </a:cubicBezTo>
                  <a:cubicBezTo>
                    <a:pt x="142" y="104"/>
                    <a:pt x="140" y="113"/>
                    <a:pt x="140" y="123"/>
                  </a:cubicBezTo>
                  <a:cubicBezTo>
                    <a:pt x="140" y="125"/>
                    <a:pt x="143" y="127"/>
                    <a:pt x="143" y="129"/>
                  </a:cubicBezTo>
                  <a:cubicBezTo>
                    <a:pt x="143" y="131"/>
                    <a:pt x="145" y="134"/>
                    <a:pt x="145" y="137"/>
                  </a:cubicBezTo>
                  <a:cubicBezTo>
                    <a:pt x="143" y="145"/>
                    <a:pt x="134" y="149"/>
                    <a:pt x="130" y="156"/>
                  </a:cubicBezTo>
                  <a:cubicBezTo>
                    <a:pt x="125" y="165"/>
                    <a:pt x="126" y="208"/>
                    <a:pt x="138" y="207"/>
                  </a:cubicBezTo>
                  <a:cubicBezTo>
                    <a:pt x="145" y="190"/>
                    <a:pt x="140" y="150"/>
                    <a:pt x="158" y="140"/>
                  </a:cubicBezTo>
                  <a:cubicBezTo>
                    <a:pt x="162" y="138"/>
                    <a:pt x="173" y="139"/>
                    <a:pt x="178" y="137"/>
                  </a:cubicBezTo>
                  <a:cubicBezTo>
                    <a:pt x="183" y="136"/>
                    <a:pt x="186" y="142"/>
                    <a:pt x="189" y="137"/>
                  </a:cubicBezTo>
                  <a:cubicBezTo>
                    <a:pt x="194" y="130"/>
                    <a:pt x="179" y="109"/>
                    <a:pt x="177" y="102"/>
                  </a:cubicBezTo>
                  <a:cubicBezTo>
                    <a:pt x="173" y="91"/>
                    <a:pt x="160" y="66"/>
                    <a:pt x="165" y="5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5" name="Freeform 591">
              <a:extLst>
                <a:ext uri="{FF2B5EF4-FFF2-40B4-BE49-F238E27FC236}">
                  <a16:creationId xmlns:a16="http://schemas.microsoft.com/office/drawing/2014/main" id="{9D20140A-8F60-41F4-94A5-9A3893139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022"/>
              <a:ext cx="173" cy="271"/>
            </a:xfrm>
            <a:custGeom>
              <a:avLst/>
              <a:gdLst>
                <a:gd name="T0" fmla="*/ 255 w 112"/>
                <a:gd name="T1" fmla="*/ 59 h 176"/>
                <a:gd name="T2" fmla="*/ 60 w 112"/>
                <a:gd name="T3" fmla="*/ 54 h 176"/>
                <a:gd name="T4" fmla="*/ 114 w 112"/>
                <a:gd name="T5" fmla="*/ 277 h 176"/>
                <a:gd name="T6" fmla="*/ 26 w 112"/>
                <a:gd name="T7" fmla="*/ 383 h 176"/>
                <a:gd name="T8" fmla="*/ 26 w 112"/>
                <a:gd name="T9" fmla="*/ 440 h 176"/>
                <a:gd name="T10" fmla="*/ 102 w 112"/>
                <a:gd name="T11" fmla="*/ 456 h 176"/>
                <a:gd name="T12" fmla="*/ 196 w 112"/>
                <a:gd name="T13" fmla="*/ 439 h 176"/>
                <a:gd name="T14" fmla="*/ 229 w 112"/>
                <a:gd name="T15" fmla="*/ 588 h 176"/>
                <a:gd name="T16" fmla="*/ 303 w 112"/>
                <a:gd name="T17" fmla="*/ 642 h 176"/>
                <a:gd name="T18" fmla="*/ 312 w 112"/>
                <a:gd name="T19" fmla="*/ 440 h 176"/>
                <a:gd name="T20" fmla="*/ 394 w 112"/>
                <a:gd name="T21" fmla="*/ 370 h 176"/>
                <a:gd name="T22" fmla="*/ 385 w 112"/>
                <a:gd name="T23" fmla="*/ 249 h 176"/>
                <a:gd name="T24" fmla="*/ 402 w 112"/>
                <a:gd name="T25" fmla="*/ 189 h 176"/>
                <a:gd name="T26" fmla="*/ 255 w 112"/>
                <a:gd name="T27" fmla="*/ 62 h 1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2" h="176">
                  <a:moveTo>
                    <a:pt x="69" y="16"/>
                  </a:moveTo>
                  <a:cubicBezTo>
                    <a:pt x="54" y="10"/>
                    <a:pt x="26" y="0"/>
                    <a:pt x="16" y="15"/>
                  </a:cubicBezTo>
                  <a:cubicBezTo>
                    <a:pt x="0" y="39"/>
                    <a:pt x="35" y="55"/>
                    <a:pt x="31" y="76"/>
                  </a:cubicBezTo>
                  <a:cubicBezTo>
                    <a:pt x="30" y="84"/>
                    <a:pt x="12" y="96"/>
                    <a:pt x="7" y="105"/>
                  </a:cubicBezTo>
                  <a:cubicBezTo>
                    <a:pt x="2" y="115"/>
                    <a:pt x="0" y="113"/>
                    <a:pt x="7" y="121"/>
                  </a:cubicBezTo>
                  <a:cubicBezTo>
                    <a:pt x="16" y="132"/>
                    <a:pt x="18" y="128"/>
                    <a:pt x="28" y="125"/>
                  </a:cubicBezTo>
                  <a:cubicBezTo>
                    <a:pt x="33" y="123"/>
                    <a:pt x="48" y="116"/>
                    <a:pt x="53" y="120"/>
                  </a:cubicBezTo>
                  <a:cubicBezTo>
                    <a:pt x="62" y="125"/>
                    <a:pt x="58" y="153"/>
                    <a:pt x="62" y="161"/>
                  </a:cubicBezTo>
                  <a:cubicBezTo>
                    <a:pt x="67" y="173"/>
                    <a:pt x="73" y="169"/>
                    <a:pt x="82" y="176"/>
                  </a:cubicBezTo>
                  <a:cubicBezTo>
                    <a:pt x="87" y="159"/>
                    <a:pt x="79" y="137"/>
                    <a:pt x="85" y="121"/>
                  </a:cubicBezTo>
                  <a:cubicBezTo>
                    <a:pt x="90" y="108"/>
                    <a:pt x="101" y="112"/>
                    <a:pt x="107" y="101"/>
                  </a:cubicBezTo>
                  <a:cubicBezTo>
                    <a:pt x="112" y="90"/>
                    <a:pt x="103" y="79"/>
                    <a:pt x="104" y="68"/>
                  </a:cubicBezTo>
                  <a:cubicBezTo>
                    <a:pt x="104" y="63"/>
                    <a:pt x="110" y="57"/>
                    <a:pt x="109" y="52"/>
                  </a:cubicBezTo>
                  <a:cubicBezTo>
                    <a:pt x="108" y="40"/>
                    <a:pt x="78" y="25"/>
                    <a:pt x="69" y="17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6" name="Freeform 592">
              <a:extLst>
                <a:ext uri="{FF2B5EF4-FFF2-40B4-BE49-F238E27FC236}">
                  <a16:creationId xmlns:a16="http://schemas.microsoft.com/office/drawing/2014/main" id="{91F18188-C73A-4A0B-9F27-A3A8BB20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101"/>
              <a:ext cx="50" cy="146"/>
            </a:xfrm>
            <a:custGeom>
              <a:avLst/>
              <a:gdLst>
                <a:gd name="T0" fmla="*/ 88 w 32"/>
                <a:gd name="T1" fmla="*/ 28 h 95"/>
                <a:gd name="T2" fmla="*/ 20 w 32"/>
                <a:gd name="T3" fmla="*/ 144 h 95"/>
                <a:gd name="T4" fmla="*/ 56 w 32"/>
                <a:gd name="T5" fmla="*/ 255 h 95"/>
                <a:gd name="T6" fmla="*/ 48 w 32"/>
                <a:gd name="T7" fmla="*/ 344 h 95"/>
                <a:gd name="T8" fmla="*/ 81 w 32"/>
                <a:gd name="T9" fmla="*/ 175 h 95"/>
                <a:gd name="T10" fmla="*/ 114 w 32"/>
                <a:gd name="T11" fmla="*/ 128 h 95"/>
                <a:gd name="T12" fmla="*/ 88 w 32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95">
                  <a:moveTo>
                    <a:pt x="23" y="8"/>
                  </a:moveTo>
                  <a:cubicBezTo>
                    <a:pt x="7" y="6"/>
                    <a:pt x="0" y="27"/>
                    <a:pt x="5" y="40"/>
                  </a:cubicBezTo>
                  <a:cubicBezTo>
                    <a:pt x="8" y="51"/>
                    <a:pt x="15" y="58"/>
                    <a:pt x="15" y="70"/>
                  </a:cubicBezTo>
                  <a:cubicBezTo>
                    <a:pt x="15" y="78"/>
                    <a:pt x="7" y="87"/>
                    <a:pt x="13" y="95"/>
                  </a:cubicBezTo>
                  <a:cubicBezTo>
                    <a:pt x="21" y="80"/>
                    <a:pt x="12" y="62"/>
                    <a:pt x="21" y="48"/>
                  </a:cubicBezTo>
                  <a:cubicBezTo>
                    <a:pt x="24" y="42"/>
                    <a:pt x="29" y="42"/>
                    <a:pt x="30" y="35"/>
                  </a:cubicBezTo>
                  <a:cubicBezTo>
                    <a:pt x="32" y="27"/>
                    <a:pt x="24" y="5"/>
                    <a:pt x="23" y="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7" name="Freeform 593">
              <a:extLst>
                <a:ext uri="{FF2B5EF4-FFF2-40B4-BE49-F238E27FC236}">
                  <a16:creationId xmlns:a16="http://schemas.microsoft.com/office/drawing/2014/main" id="{426868E1-5434-4A24-8C7E-8441C3E5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71"/>
              <a:ext cx="348" cy="393"/>
            </a:xfrm>
            <a:custGeom>
              <a:avLst/>
              <a:gdLst>
                <a:gd name="T0" fmla="*/ 804 w 226"/>
                <a:gd name="T1" fmla="*/ 479 h 255"/>
                <a:gd name="T2" fmla="*/ 725 w 226"/>
                <a:gd name="T3" fmla="*/ 370 h 255"/>
                <a:gd name="T4" fmla="*/ 725 w 226"/>
                <a:gd name="T5" fmla="*/ 325 h 255"/>
                <a:gd name="T6" fmla="*/ 685 w 226"/>
                <a:gd name="T7" fmla="*/ 285 h 255"/>
                <a:gd name="T8" fmla="*/ 704 w 226"/>
                <a:gd name="T9" fmla="*/ 149 h 255"/>
                <a:gd name="T10" fmla="*/ 711 w 226"/>
                <a:gd name="T11" fmla="*/ 26 h 255"/>
                <a:gd name="T12" fmla="*/ 685 w 226"/>
                <a:gd name="T13" fmla="*/ 0 h 255"/>
                <a:gd name="T14" fmla="*/ 628 w 226"/>
                <a:gd name="T15" fmla="*/ 122 h 255"/>
                <a:gd name="T16" fmla="*/ 544 w 226"/>
                <a:gd name="T17" fmla="*/ 197 h 255"/>
                <a:gd name="T18" fmla="*/ 522 w 226"/>
                <a:gd name="T19" fmla="*/ 359 h 255"/>
                <a:gd name="T20" fmla="*/ 405 w 226"/>
                <a:gd name="T21" fmla="*/ 373 h 255"/>
                <a:gd name="T22" fmla="*/ 306 w 226"/>
                <a:gd name="T23" fmla="*/ 469 h 255"/>
                <a:gd name="T24" fmla="*/ 313 w 226"/>
                <a:gd name="T25" fmla="*/ 589 h 255"/>
                <a:gd name="T26" fmla="*/ 263 w 226"/>
                <a:gd name="T27" fmla="*/ 644 h 255"/>
                <a:gd name="T28" fmla="*/ 259 w 226"/>
                <a:gd name="T29" fmla="*/ 697 h 255"/>
                <a:gd name="T30" fmla="*/ 229 w 226"/>
                <a:gd name="T31" fmla="*/ 738 h 255"/>
                <a:gd name="T32" fmla="*/ 154 w 226"/>
                <a:gd name="T33" fmla="*/ 754 h 255"/>
                <a:gd name="T34" fmla="*/ 140 w 226"/>
                <a:gd name="T35" fmla="*/ 826 h 255"/>
                <a:gd name="T36" fmla="*/ 0 w 226"/>
                <a:gd name="T37" fmla="*/ 899 h 255"/>
                <a:gd name="T38" fmla="*/ 373 w 226"/>
                <a:gd name="T39" fmla="*/ 817 h 255"/>
                <a:gd name="T40" fmla="*/ 514 w 226"/>
                <a:gd name="T41" fmla="*/ 746 h 255"/>
                <a:gd name="T42" fmla="*/ 581 w 226"/>
                <a:gd name="T43" fmla="*/ 655 h 255"/>
                <a:gd name="T44" fmla="*/ 698 w 226"/>
                <a:gd name="T45" fmla="*/ 556 h 255"/>
                <a:gd name="T46" fmla="*/ 825 w 226"/>
                <a:gd name="T47" fmla="*/ 479 h 2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26" h="255">
                  <a:moveTo>
                    <a:pt x="220" y="131"/>
                  </a:moveTo>
                  <a:cubicBezTo>
                    <a:pt x="215" y="121"/>
                    <a:pt x="201" y="115"/>
                    <a:pt x="199" y="101"/>
                  </a:cubicBezTo>
                  <a:cubicBezTo>
                    <a:pt x="198" y="97"/>
                    <a:pt x="200" y="92"/>
                    <a:pt x="199" y="89"/>
                  </a:cubicBezTo>
                  <a:cubicBezTo>
                    <a:pt x="197" y="85"/>
                    <a:pt x="190" y="82"/>
                    <a:pt x="188" y="78"/>
                  </a:cubicBezTo>
                  <a:cubicBezTo>
                    <a:pt x="175" y="61"/>
                    <a:pt x="188" y="56"/>
                    <a:pt x="193" y="41"/>
                  </a:cubicBezTo>
                  <a:cubicBezTo>
                    <a:pt x="196" y="31"/>
                    <a:pt x="192" y="18"/>
                    <a:pt x="195" y="7"/>
                  </a:cubicBezTo>
                  <a:cubicBezTo>
                    <a:pt x="194" y="5"/>
                    <a:pt x="190" y="2"/>
                    <a:pt x="188" y="0"/>
                  </a:cubicBezTo>
                  <a:cubicBezTo>
                    <a:pt x="183" y="12"/>
                    <a:pt x="179" y="23"/>
                    <a:pt x="172" y="33"/>
                  </a:cubicBezTo>
                  <a:cubicBezTo>
                    <a:pt x="166" y="42"/>
                    <a:pt x="156" y="46"/>
                    <a:pt x="149" y="54"/>
                  </a:cubicBezTo>
                  <a:cubicBezTo>
                    <a:pt x="137" y="68"/>
                    <a:pt x="153" y="85"/>
                    <a:pt x="143" y="98"/>
                  </a:cubicBezTo>
                  <a:cubicBezTo>
                    <a:pt x="135" y="109"/>
                    <a:pt x="121" y="99"/>
                    <a:pt x="111" y="102"/>
                  </a:cubicBezTo>
                  <a:cubicBezTo>
                    <a:pt x="102" y="104"/>
                    <a:pt x="87" y="120"/>
                    <a:pt x="84" y="128"/>
                  </a:cubicBezTo>
                  <a:cubicBezTo>
                    <a:pt x="80" y="139"/>
                    <a:pt x="90" y="149"/>
                    <a:pt x="86" y="161"/>
                  </a:cubicBezTo>
                  <a:cubicBezTo>
                    <a:pt x="84" y="166"/>
                    <a:pt x="75" y="170"/>
                    <a:pt x="72" y="176"/>
                  </a:cubicBezTo>
                  <a:cubicBezTo>
                    <a:pt x="71" y="180"/>
                    <a:pt x="72" y="185"/>
                    <a:pt x="71" y="190"/>
                  </a:cubicBezTo>
                  <a:cubicBezTo>
                    <a:pt x="68" y="197"/>
                    <a:pt x="70" y="197"/>
                    <a:pt x="63" y="202"/>
                  </a:cubicBezTo>
                  <a:cubicBezTo>
                    <a:pt x="57" y="206"/>
                    <a:pt x="46" y="203"/>
                    <a:pt x="42" y="206"/>
                  </a:cubicBezTo>
                  <a:cubicBezTo>
                    <a:pt x="35" y="212"/>
                    <a:pt x="41" y="220"/>
                    <a:pt x="38" y="226"/>
                  </a:cubicBezTo>
                  <a:cubicBezTo>
                    <a:pt x="31" y="243"/>
                    <a:pt x="11" y="235"/>
                    <a:pt x="0" y="245"/>
                  </a:cubicBezTo>
                  <a:cubicBezTo>
                    <a:pt x="35" y="255"/>
                    <a:pt x="73" y="240"/>
                    <a:pt x="102" y="223"/>
                  </a:cubicBezTo>
                  <a:cubicBezTo>
                    <a:pt x="115" y="215"/>
                    <a:pt x="133" y="217"/>
                    <a:pt x="141" y="204"/>
                  </a:cubicBezTo>
                  <a:cubicBezTo>
                    <a:pt x="148" y="193"/>
                    <a:pt x="147" y="187"/>
                    <a:pt x="159" y="179"/>
                  </a:cubicBezTo>
                  <a:cubicBezTo>
                    <a:pt x="170" y="170"/>
                    <a:pt x="179" y="159"/>
                    <a:pt x="191" y="152"/>
                  </a:cubicBezTo>
                  <a:cubicBezTo>
                    <a:pt x="205" y="144"/>
                    <a:pt x="218" y="146"/>
                    <a:pt x="226" y="131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8" name="Freeform 594">
              <a:extLst>
                <a:ext uri="{FF2B5EF4-FFF2-40B4-BE49-F238E27FC236}">
                  <a16:creationId xmlns:a16="http://schemas.microsoft.com/office/drawing/2014/main" id="{4083CF90-EDD2-4E0E-937D-6F5A6783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107"/>
              <a:ext cx="302" cy="266"/>
            </a:xfrm>
            <a:custGeom>
              <a:avLst/>
              <a:gdLst>
                <a:gd name="T0" fmla="*/ 541 w 196"/>
                <a:gd name="T1" fmla="*/ 146 h 173"/>
                <a:gd name="T2" fmla="*/ 442 w 196"/>
                <a:gd name="T3" fmla="*/ 80 h 173"/>
                <a:gd name="T4" fmla="*/ 381 w 196"/>
                <a:gd name="T5" fmla="*/ 12 h 173"/>
                <a:gd name="T6" fmla="*/ 325 w 196"/>
                <a:gd name="T7" fmla="*/ 28 h 173"/>
                <a:gd name="T8" fmla="*/ 267 w 196"/>
                <a:gd name="T9" fmla="*/ 163 h 173"/>
                <a:gd name="T10" fmla="*/ 162 w 196"/>
                <a:gd name="T11" fmla="*/ 161 h 173"/>
                <a:gd name="T12" fmla="*/ 128 w 196"/>
                <a:gd name="T13" fmla="*/ 272 h 173"/>
                <a:gd name="T14" fmla="*/ 131 w 196"/>
                <a:gd name="T15" fmla="*/ 334 h 173"/>
                <a:gd name="T16" fmla="*/ 76 w 196"/>
                <a:gd name="T17" fmla="*/ 412 h 173"/>
                <a:gd name="T18" fmla="*/ 12 w 196"/>
                <a:gd name="T19" fmla="*/ 563 h 173"/>
                <a:gd name="T20" fmla="*/ 267 w 196"/>
                <a:gd name="T21" fmla="*/ 366 h 173"/>
                <a:gd name="T22" fmla="*/ 399 w 196"/>
                <a:gd name="T23" fmla="*/ 278 h 173"/>
                <a:gd name="T24" fmla="*/ 453 w 196"/>
                <a:gd name="T25" fmla="*/ 277 h 173"/>
                <a:gd name="T26" fmla="*/ 513 w 196"/>
                <a:gd name="T27" fmla="*/ 258 h 173"/>
                <a:gd name="T28" fmla="*/ 601 w 196"/>
                <a:gd name="T29" fmla="*/ 414 h 173"/>
                <a:gd name="T30" fmla="*/ 624 w 196"/>
                <a:gd name="T31" fmla="*/ 427 h 173"/>
                <a:gd name="T32" fmla="*/ 636 w 196"/>
                <a:gd name="T33" fmla="*/ 520 h 173"/>
                <a:gd name="T34" fmla="*/ 650 w 196"/>
                <a:gd name="T35" fmla="*/ 610 h 173"/>
                <a:gd name="T36" fmla="*/ 649 w 196"/>
                <a:gd name="T37" fmla="*/ 427 h 173"/>
                <a:gd name="T38" fmla="*/ 649 w 196"/>
                <a:gd name="T39" fmla="*/ 237 h 173"/>
                <a:gd name="T40" fmla="*/ 570 w 196"/>
                <a:gd name="T41" fmla="*/ 146 h 1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96" h="173">
                  <a:moveTo>
                    <a:pt x="148" y="40"/>
                  </a:moveTo>
                  <a:cubicBezTo>
                    <a:pt x="145" y="29"/>
                    <a:pt x="130" y="27"/>
                    <a:pt x="121" y="22"/>
                  </a:cubicBezTo>
                  <a:cubicBezTo>
                    <a:pt x="112" y="17"/>
                    <a:pt x="111" y="7"/>
                    <a:pt x="104" y="3"/>
                  </a:cubicBezTo>
                  <a:cubicBezTo>
                    <a:pt x="97" y="0"/>
                    <a:pt x="92" y="3"/>
                    <a:pt x="89" y="8"/>
                  </a:cubicBezTo>
                  <a:cubicBezTo>
                    <a:pt x="80" y="20"/>
                    <a:pt x="95" y="39"/>
                    <a:pt x="73" y="45"/>
                  </a:cubicBezTo>
                  <a:cubicBezTo>
                    <a:pt x="63" y="48"/>
                    <a:pt x="53" y="40"/>
                    <a:pt x="44" y="44"/>
                  </a:cubicBezTo>
                  <a:cubicBezTo>
                    <a:pt x="30" y="50"/>
                    <a:pt x="32" y="64"/>
                    <a:pt x="35" y="75"/>
                  </a:cubicBezTo>
                  <a:cubicBezTo>
                    <a:pt x="38" y="85"/>
                    <a:pt x="40" y="84"/>
                    <a:pt x="36" y="92"/>
                  </a:cubicBezTo>
                  <a:cubicBezTo>
                    <a:pt x="33" y="99"/>
                    <a:pt x="25" y="106"/>
                    <a:pt x="21" y="113"/>
                  </a:cubicBezTo>
                  <a:cubicBezTo>
                    <a:pt x="14" y="125"/>
                    <a:pt x="0" y="141"/>
                    <a:pt x="3" y="155"/>
                  </a:cubicBezTo>
                  <a:cubicBezTo>
                    <a:pt x="29" y="152"/>
                    <a:pt x="55" y="117"/>
                    <a:pt x="73" y="101"/>
                  </a:cubicBezTo>
                  <a:cubicBezTo>
                    <a:pt x="84" y="91"/>
                    <a:pt x="97" y="78"/>
                    <a:pt x="109" y="77"/>
                  </a:cubicBezTo>
                  <a:cubicBezTo>
                    <a:pt x="115" y="76"/>
                    <a:pt x="118" y="78"/>
                    <a:pt x="124" y="76"/>
                  </a:cubicBezTo>
                  <a:cubicBezTo>
                    <a:pt x="132" y="74"/>
                    <a:pt x="131" y="68"/>
                    <a:pt x="140" y="71"/>
                  </a:cubicBezTo>
                  <a:cubicBezTo>
                    <a:pt x="155" y="76"/>
                    <a:pt x="156" y="103"/>
                    <a:pt x="164" y="114"/>
                  </a:cubicBezTo>
                  <a:cubicBezTo>
                    <a:pt x="165" y="116"/>
                    <a:pt x="170" y="117"/>
                    <a:pt x="171" y="118"/>
                  </a:cubicBezTo>
                  <a:cubicBezTo>
                    <a:pt x="178" y="127"/>
                    <a:pt x="174" y="135"/>
                    <a:pt x="174" y="143"/>
                  </a:cubicBezTo>
                  <a:cubicBezTo>
                    <a:pt x="173" y="148"/>
                    <a:pt x="170" y="166"/>
                    <a:pt x="178" y="168"/>
                  </a:cubicBezTo>
                  <a:cubicBezTo>
                    <a:pt x="196" y="173"/>
                    <a:pt x="179" y="123"/>
                    <a:pt x="177" y="118"/>
                  </a:cubicBezTo>
                  <a:cubicBezTo>
                    <a:pt x="172" y="100"/>
                    <a:pt x="183" y="82"/>
                    <a:pt x="177" y="65"/>
                  </a:cubicBezTo>
                  <a:cubicBezTo>
                    <a:pt x="173" y="54"/>
                    <a:pt x="160" y="50"/>
                    <a:pt x="156" y="40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89" name="Freeform 595">
              <a:extLst>
                <a:ext uri="{FF2B5EF4-FFF2-40B4-BE49-F238E27FC236}">
                  <a16:creationId xmlns:a16="http://schemas.microsoft.com/office/drawing/2014/main" id="{DE55402E-945C-4A38-AC6A-6D643F6D7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199"/>
              <a:ext cx="499" cy="157"/>
            </a:xfrm>
            <a:custGeom>
              <a:avLst/>
              <a:gdLst>
                <a:gd name="T0" fmla="*/ 0 w 324"/>
                <a:gd name="T1" fmla="*/ 137 h 102"/>
                <a:gd name="T2" fmla="*/ 142 w 324"/>
                <a:gd name="T3" fmla="*/ 122 h 102"/>
                <a:gd name="T4" fmla="*/ 211 w 324"/>
                <a:gd name="T5" fmla="*/ 5 h 102"/>
                <a:gd name="T6" fmla="*/ 330 w 324"/>
                <a:gd name="T7" fmla="*/ 128 h 102"/>
                <a:gd name="T8" fmla="*/ 339 w 324"/>
                <a:gd name="T9" fmla="*/ 189 h 102"/>
                <a:gd name="T10" fmla="*/ 439 w 324"/>
                <a:gd name="T11" fmla="*/ 194 h 102"/>
                <a:gd name="T12" fmla="*/ 541 w 324"/>
                <a:gd name="T13" fmla="*/ 225 h 102"/>
                <a:gd name="T14" fmla="*/ 636 w 324"/>
                <a:gd name="T15" fmla="*/ 242 h 102"/>
                <a:gd name="T16" fmla="*/ 690 w 324"/>
                <a:gd name="T17" fmla="*/ 234 h 102"/>
                <a:gd name="T18" fmla="*/ 776 w 324"/>
                <a:gd name="T19" fmla="*/ 256 h 102"/>
                <a:gd name="T20" fmla="*/ 989 w 324"/>
                <a:gd name="T21" fmla="*/ 249 h 102"/>
                <a:gd name="T22" fmla="*/ 1115 w 324"/>
                <a:gd name="T23" fmla="*/ 325 h 102"/>
                <a:gd name="T24" fmla="*/ 1184 w 324"/>
                <a:gd name="T25" fmla="*/ 357 h 102"/>
                <a:gd name="T26" fmla="*/ 1009 w 324"/>
                <a:gd name="T27" fmla="*/ 331 h 102"/>
                <a:gd name="T28" fmla="*/ 799 w 324"/>
                <a:gd name="T29" fmla="*/ 317 h 102"/>
                <a:gd name="T30" fmla="*/ 501 w 324"/>
                <a:gd name="T31" fmla="*/ 312 h 102"/>
                <a:gd name="T32" fmla="*/ 194 w 324"/>
                <a:gd name="T33" fmla="*/ 237 h 102"/>
                <a:gd name="T34" fmla="*/ 8 w 324"/>
                <a:gd name="T35" fmla="*/ 168 h 10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4" h="102">
                  <a:moveTo>
                    <a:pt x="0" y="38"/>
                  </a:moveTo>
                  <a:cubicBezTo>
                    <a:pt x="15" y="35"/>
                    <a:pt x="25" y="52"/>
                    <a:pt x="39" y="33"/>
                  </a:cubicBezTo>
                  <a:cubicBezTo>
                    <a:pt x="44" y="27"/>
                    <a:pt x="48" y="2"/>
                    <a:pt x="58" y="1"/>
                  </a:cubicBezTo>
                  <a:cubicBezTo>
                    <a:pt x="73" y="0"/>
                    <a:pt x="62" y="37"/>
                    <a:pt x="90" y="35"/>
                  </a:cubicBezTo>
                  <a:cubicBezTo>
                    <a:pt x="91" y="40"/>
                    <a:pt x="90" y="48"/>
                    <a:pt x="93" y="52"/>
                  </a:cubicBezTo>
                  <a:cubicBezTo>
                    <a:pt x="102" y="63"/>
                    <a:pt x="111" y="52"/>
                    <a:pt x="120" y="53"/>
                  </a:cubicBezTo>
                  <a:cubicBezTo>
                    <a:pt x="130" y="54"/>
                    <a:pt x="138" y="60"/>
                    <a:pt x="148" y="62"/>
                  </a:cubicBezTo>
                  <a:cubicBezTo>
                    <a:pt x="156" y="64"/>
                    <a:pt x="166" y="66"/>
                    <a:pt x="174" y="66"/>
                  </a:cubicBezTo>
                  <a:cubicBezTo>
                    <a:pt x="179" y="66"/>
                    <a:pt x="184" y="64"/>
                    <a:pt x="189" y="64"/>
                  </a:cubicBezTo>
                  <a:cubicBezTo>
                    <a:pt x="198" y="64"/>
                    <a:pt x="204" y="69"/>
                    <a:pt x="212" y="70"/>
                  </a:cubicBezTo>
                  <a:cubicBezTo>
                    <a:pt x="231" y="73"/>
                    <a:pt x="255" y="58"/>
                    <a:pt x="271" y="68"/>
                  </a:cubicBezTo>
                  <a:cubicBezTo>
                    <a:pt x="285" y="76"/>
                    <a:pt x="289" y="84"/>
                    <a:pt x="305" y="89"/>
                  </a:cubicBezTo>
                  <a:cubicBezTo>
                    <a:pt x="312" y="91"/>
                    <a:pt x="319" y="91"/>
                    <a:pt x="324" y="98"/>
                  </a:cubicBezTo>
                  <a:cubicBezTo>
                    <a:pt x="308" y="102"/>
                    <a:pt x="292" y="95"/>
                    <a:pt x="276" y="91"/>
                  </a:cubicBezTo>
                  <a:cubicBezTo>
                    <a:pt x="257" y="88"/>
                    <a:pt x="238" y="90"/>
                    <a:pt x="219" y="87"/>
                  </a:cubicBezTo>
                  <a:cubicBezTo>
                    <a:pt x="191" y="83"/>
                    <a:pt x="165" y="86"/>
                    <a:pt x="137" y="86"/>
                  </a:cubicBezTo>
                  <a:cubicBezTo>
                    <a:pt x="108" y="86"/>
                    <a:pt x="79" y="75"/>
                    <a:pt x="53" y="65"/>
                  </a:cubicBezTo>
                  <a:cubicBezTo>
                    <a:pt x="36" y="58"/>
                    <a:pt x="18" y="54"/>
                    <a:pt x="2" y="46"/>
                  </a:cubicBezTo>
                </a:path>
              </a:pathLst>
            </a:custGeom>
            <a:solidFill>
              <a:srgbClr val="A04E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0" name="Freeform 596">
              <a:extLst>
                <a:ext uri="{FF2B5EF4-FFF2-40B4-BE49-F238E27FC236}">
                  <a16:creationId xmlns:a16="http://schemas.microsoft.com/office/drawing/2014/main" id="{5490C931-E7E5-4B43-B30F-3B0FBC9D4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2179"/>
              <a:ext cx="186" cy="125"/>
            </a:xfrm>
            <a:custGeom>
              <a:avLst/>
              <a:gdLst>
                <a:gd name="T0" fmla="*/ 135 w 121"/>
                <a:gd name="T1" fmla="*/ 5 h 81"/>
                <a:gd name="T2" fmla="*/ 35 w 121"/>
                <a:gd name="T3" fmla="*/ 80 h 81"/>
                <a:gd name="T4" fmla="*/ 48 w 121"/>
                <a:gd name="T5" fmla="*/ 154 h 81"/>
                <a:gd name="T6" fmla="*/ 18 w 121"/>
                <a:gd name="T7" fmla="*/ 215 h 81"/>
                <a:gd name="T8" fmla="*/ 149 w 121"/>
                <a:gd name="T9" fmla="*/ 228 h 81"/>
                <a:gd name="T10" fmla="*/ 264 w 121"/>
                <a:gd name="T11" fmla="*/ 236 h 81"/>
                <a:gd name="T12" fmla="*/ 295 w 121"/>
                <a:gd name="T13" fmla="*/ 279 h 81"/>
                <a:gd name="T14" fmla="*/ 427 w 121"/>
                <a:gd name="T15" fmla="*/ 298 h 81"/>
                <a:gd name="T16" fmla="*/ 215 w 121"/>
                <a:gd name="T17" fmla="*/ 114 h 81"/>
                <a:gd name="T18" fmla="*/ 114 w 121"/>
                <a:gd name="T19" fmla="*/ 52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81">
                  <a:moveTo>
                    <a:pt x="37" y="1"/>
                  </a:moveTo>
                  <a:cubicBezTo>
                    <a:pt x="16" y="1"/>
                    <a:pt x="0" y="0"/>
                    <a:pt x="10" y="22"/>
                  </a:cubicBezTo>
                  <a:cubicBezTo>
                    <a:pt x="14" y="32"/>
                    <a:pt x="16" y="34"/>
                    <a:pt x="13" y="42"/>
                  </a:cubicBezTo>
                  <a:cubicBezTo>
                    <a:pt x="11" y="48"/>
                    <a:pt x="5" y="50"/>
                    <a:pt x="5" y="58"/>
                  </a:cubicBezTo>
                  <a:cubicBezTo>
                    <a:pt x="16" y="62"/>
                    <a:pt x="29" y="62"/>
                    <a:pt x="41" y="62"/>
                  </a:cubicBezTo>
                  <a:cubicBezTo>
                    <a:pt x="55" y="61"/>
                    <a:pt x="63" y="55"/>
                    <a:pt x="73" y="64"/>
                  </a:cubicBezTo>
                  <a:cubicBezTo>
                    <a:pt x="76" y="67"/>
                    <a:pt x="76" y="73"/>
                    <a:pt x="81" y="76"/>
                  </a:cubicBezTo>
                  <a:cubicBezTo>
                    <a:pt x="88" y="81"/>
                    <a:pt x="108" y="81"/>
                    <a:pt x="118" y="81"/>
                  </a:cubicBezTo>
                  <a:cubicBezTo>
                    <a:pt x="121" y="62"/>
                    <a:pt x="59" y="63"/>
                    <a:pt x="59" y="31"/>
                  </a:cubicBezTo>
                  <a:cubicBezTo>
                    <a:pt x="43" y="26"/>
                    <a:pt x="39" y="31"/>
                    <a:pt x="31" y="14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1" name="Freeform 597">
              <a:extLst>
                <a:ext uri="{FF2B5EF4-FFF2-40B4-BE49-F238E27FC236}">
                  <a16:creationId xmlns:a16="http://schemas.microsoft.com/office/drawing/2014/main" id="{AD656A06-A092-4916-A3AB-59D25DF9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3271"/>
              <a:ext cx="276" cy="143"/>
            </a:xfrm>
            <a:custGeom>
              <a:avLst/>
              <a:gdLst>
                <a:gd name="T0" fmla="*/ 293 w 179"/>
                <a:gd name="T1" fmla="*/ 69 h 93"/>
                <a:gd name="T2" fmla="*/ 109 w 179"/>
                <a:gd name="T3" fmla="*/ 177 h 93"/>
                <a:gd name="T4" fmla="*/ 0 w 179"/>
                <a:gd name="T5" fmla="*/ 295 h 93"/>
                <a:gd name="T6" fmla="*/ 381 w 179"/>
                <a:gd name="T7" fmla="*/ 291 h 93"/>
                <a:gd name="T8" fmla="*/ 495 w 179"/>
                <a:gd name="T9" fmla="*/ 232 h 93"/>
                <a:gd name="T10" fmla="*/ 609 w 179"/>
                <a:gd name="T11" fmla="*/ 141 h 93"/>
                <a:gd name="T12" fmla="*/ 339 w 179"/>
                <a:gd name="T13" fmla="*/ 155 h 93"/>
                <a:gd name="T14" fmla="*/ 352 w 179"/>
                <a:gd name="T15" fmla="*/ 88 h 93"/>
                <a:gd name="T16" fmla="*/ 293 w 179"/>
                <a:gd name="T17" fmla="*/ 75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93">
                  <a:moveTo>
                    <a:pt x="80" y="19"/>
                  </a:moveTo>
                  <a:cubicBezTo>
                    <a:pt x="62" y="0"/>
                    <a:pt x="37" y="34"/>
                    <a:pt x="30" y="49"/>
                  </a:cubicBezTo>
                  <a:cubicBezTo>
                    <a:pt x="23" y="65"/>
                    <a:pt x="15" y="70"/>
                    <a:pt x="0" y="81"/>
                  </a:cubicBezTo>
                  <a:cubicBezTo>
                    <a:pt x="20" y="92"/>
                    <a:pt x="85" y="93"/>
                    <a:pt x="104" y="80"/>
                  </a:cubicBezTo>
                  <a:cubicBezTo>
                    <a:pt x="120" y="69"/>
                    <a:pt x="114" y="67"/>
                    <a:pt x="135" y="64"/>
                  </a:cubicBezTo>
                  <a:cubicBezTo>
                    <a:pt x="148" y="63"/>
                    <a:pt x="179" y="61"/>
                    <a:pt x="166" y="39"/>
                  </a:cubicBezTo>
                  <a:cubicBezTo>
                    <a:pt x="139" y="39"/>
                    <a:pt x="120" y="48"/>
                    <a:pt x="93" y="43"/>
                  </a:cubicBezTo>
                  <a:cubicBezTo>
                    <a:pt x="93" y="37"/>
                    <a:pt x="94" y="30"/>
                    <a:pt x="96" y="24"/>
                  </a:cubicBezTo>
                  <a:cubicBezTo>
                    <a:pt x="91" y="21"/>
                    <a:pt x="86" y="20"/>
                    <a:pt x="80" y="21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2" name="Freeform 598">
              <a:extLst>
                <a:ext uri="{FF2B5EF4-FFF2-40B4-BE49-F238E27FC236}">
                  <a16:creationId xmlns:a16="http://schemas.microsoft.com/office/drawing/2014/main" id="{DD9215E9-462D-4911-96BD-C8F4B148F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3354"/>
              <a:ext cx="167" cy="97"/>
            </a:xfrm>
            <a:custGeom>
              <a:avLst/>
              <a:gdLst>
                <a:gd name="T0" fmla="*/ 385 w 108"/>
                <a:gd name="T1" fmla="*/ 22 h 63"/>
                <a:gd name="T2" fmla="*/ 182 w 108"/>
                <a:gd name="T3" fmla="*/ 59 h 63"/>
                <a:gd name="T4" fmla="*/ 0 w 108"/>
                <a:gd name="T5" fmla="*/ 223 h 63"/>
                <a:gd name="T6" fmla="*/ 363 w 108"/>
                <a:gd name="T7" fmla="*/ 194 h 63"/>
                <a:gd name="T8" fmla="*/ 363 w 108"/>
                <a:gd name="T9" fmla="*/ 66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3">
                  <a:moveTo>
                    <a:pt x="104" y="6"/>
                  </a:moveTo>
                  <a:cubicBezTo>
                    <a:pt x="88" y="0"/>
                    <a:pt x="58" y="8"/>
                    <a:pt x="49" y="16"/>
                  </a:cubicBezTo>
                  <a:cubicBezTo>
                    <a:pt x="34" y="31"/>
                    <a:pt x="22" y="56"/>
                    <a:pt x="0" y="61"/>
                  </a:cubicBezTo>
                  <a:cubicBezTo>
                    <a:pt x="32" y="63"/>
                    <a:pt x="66" y="55"/>
                    <a:pt x="98" y="53"/>
                  </a:cubicBezTo>
                  <a:cubicBezTo>
                    <a:pt x="108" y="41"/>
                    <a:pt x="93" y="32"/>
                    <a:pt x="98" y="18"/>
                  </a:cubicBezTo>
                </a:path>
              </a:pathLst>
            </a:custGeom>
            <a:solidFill>
              <a:srgbClr val="964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3" name="Freeform 599">
              <a:extLst>
                <a:ext uri="{FF2B5EF4-FFF2-40B4-BE49-F238E27FC236}">
                  <a16:creationId xmlns:a16="http://schemas.microsoft.com/office/drawing/2014/main" id="{029623EE-0CC7-4017-854C-3AD2F3DCA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3342"/>
              <a:ext cx="110" cy="84"/>
            </a:xfrm>
            <a:custGeom>
              <a:avLst/>
              <a:gdLst>
                <a:gd name="T0" fmla="*/ 263 w 71"/>
                <a:gd name="T1" fmla="*/ 0 h 55"/>
                <a:gd name="T2" fmla="*/ 127 w 71"/>
                <a:gd name="T3" fmla="*/ 121 h 55"/>
                <a:gd name="T4" fmla="*/ 0 w 71"/>
                <a:gd name="T5" fmla="*/ 195 h 55"/>
                <a:gd name="T6" fmla="*/ 235 w 71"/>
                <a:gd name="T7" fmla="*/ 4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5">
                  <a:moveTo>
                    <a:pt x="71" y="0"/>
                  </a:moveTo>
                  <a:cubicBezTo>
                    <a:pt x="47" y="10"/>
                    <a:pt x="49" y="14"/>
                    <a:pt x="34" y="34"/>
                  </a:cubicBezTo>
                  <a:cubicBezTo>
                    <a:pt x="24" y="49"/>
                    <a:pt x="14" y="48"/>
                    <a:pt x="0" y="55"/>
                  </a:cubicBezTo>
                  <a:cubicBezTo>
                    <a:pt x="40" y="54"/>
                    <a:pt x="52" y="50"/>
                    <a:pt x="63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4" name="Freeform 600">
              <a:extLst>
                <a:ext uri="{FF2B5EF4-FFF2-40B4-BE49-F238E27FC236}">
                  <a16:creationId xmlns:a16="http://schemas.microsoft.com/office/drawing/2014/main" id="{A22F3F69-A128-4B13-9175-6766F3A0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3285"/>
              <a:ext cx="120" cy="100"/>
            </a:xfrm>
            <a:custGeom>
              <a:avLst/>
              <a:gdLst>
                <a:gd name="T0" fmla="*/ 263 w 78"/>
                <a:gd name="T1" fmla="*/ 0 h 65"/>
                <a:gd name="T2" fmla="*/ 109 w 78"/>
                <a:gd name="T3" fmla="*/ 115 h 65"/>
                <a:gd name="T4" fmla="*/ 0 w 78"/>
                <a:gd name="T5" fmla="*/ 202 h 65"/>
                <a:gd name="T6" fmla="*/ 211 w 78"/>
                <a:gd name="T7" fmla="*/ 197 h 65"/>
                <a:gd name="T8" fmla="*/ 255 w 78"/>
                <a:gd name="T9" fmla="*/ 4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5">
                  <a:moveTo>
                    <a:pt x="72" y="0"/>
                  </a:moveTo>
                  <a:cubicBezTo>
                    <a:pt x="36" y="4"/>
                    <a:pt x="46" y="11"/>
                    <a:pt x="30" y="32"/>
                  </a:cubicBezTo>
                  <a:cubicBezTo>
                    <a:pt x="22" y="44"/>
                    <a:pt x="8" y="45"/>
                    <a:pt x="0" y="55"/>
                  </a:cubicBezTo>
                  <a:cubicBezTo>
                    <a:pt x="13" y="65"/>
                    <a:pt x="43" y="60"/>
                    <a:pt x="58" y="54"/>
                  </a:cubicBezTo>
                  <a:cubicBezTo>
                    <a:pt x="78" y="45"/>
                    <a:pt x="70" y="30"/>
                    <a:pt x="70" y="12"/>
                  </a:cubicBezTo>
                </a:path>
              </a:pathLst>
            </a:custGeom>
            <a:solidFill>
              <a:srgbClr val="893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5" name="Freeform 601">
              <a:extLst>
                <a:ext uri="{FF2B5EF4-FFF2-40B4-BE49-F238E27FC236}">
                  <a16:creationId xmlns:a16="http://schemas.microsoft.com/office/drawing/2014/main" id="{E3F0BA6C-1ABF-4746-A2D5-0997034D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solidFill>
              <a:srgbClr val="EEE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6" name="Freeform 602">
              <a:extLst>
                <a:ext uri="{FF2B5EF4-FFF2-40B4-BE49-F238E27FC236}">
                  <a16:creationId xmlns:a16="http://schemas.microsoft.com/office/drawing/2014/main" id="{4E39A961-E2E1-405A-AD57-517C1BAB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1568"/>
              <a:ext cx="949" cy="916"/>
            </a:xfrm>
            <a:custGeom>
              <a:avLst/>
              <a:gdLst>
                <a:gd name="T0" fmla="*/ 1981 w 616"/>
                <a:gd name="T1" fmla="*/ 1730 h 595"/>
                <a:gd name="T2" fmla="*/ 1906 w 616"/>
                <a:gd name="T3" fmla="*/ 1649 h 595"/>
                <a:gd name="T4" fmla="*/ 1873 w 616"/>
                <a:gd name="T5" fmla="*/ 1569 h 595"/>
                <a:gd name="T6" fmla="*/ 1935 w 616"/>
                <a:gd name="T7" fmla="*/ 1459 h 595"/>
                <a:gd name="T8" fmla="*/ 2001 w 616"/>
                <a:gd name="T9" fmla="*/ 1287 h 595"/>
                <a:gd name="T10" fmla="*/ 1953 w 616"/>
                <a:gd name="T11" fmla="*/ 1088 h 595"/>
                <a:gd name="T12" fmla="*/ 1935 w 616"/>
                <a:gd name="T13" fmla="*/ 959 h 595"/>
                <a:gd name="T14" fmla="*/ 1941 w 616"/>
                <a:gd name="T15" fmla="*/ 865 h 595"/>
                <a:gd name="T16" fmla="*/ 1941 w 616"/>
                <a:gd name="T17" fmla="*/ 724 h 595"/>
                <a:gd name="T18" fmla="*/ 1906 w 616"/>
                <a:gd name="T19" fmla="*/ 543 h 595"/>
                <a:gd name="T20" fmla="*/ 1821 w 616"/>
                <a:gd name="T21" fmla="*/ 413 h 595"/>
                <a:gd name="T22" fmla="*/ 1747 w 616"/>
                <a:gd name="T23" fmla="*/ 259 h 595"/>
                <a:gd name="T24" fmla="*/ 1722 w 616"/>
                <a:gd name="T25" fmla="*/ 140 h 595"/>
                <a:gd name="T26" fmla="*/ 1690 w 616"/>
                <a:gd name="T27" fmla="*/ 162 h 595"/>
                <a:gd name="T28" fmla="*/ 1571 w 616"/>
                <a:gd name="T29" fmla="*/ 237 h 595"/>
                <a:gd name="T30" fmla="*/ 1581 w 616"/>
                <a:gd name="T31" fmla="*/ 237 h 595"/>
                <a:gd name="T32" fmla="*/ 1610 w 616"/>
                <a:gd name="T33" fmla="*/ 360 h 595"/>
                <a:gd name="T34" fmla="*/ 1558 w 616"/>
                <a:gd name="T35" fmla="*/ 474 h 595"/>
                <a:gd name="T36" fmla="*/ 1419 w 616"/>
                <a:gd name="T37" fmla="*/ 642 h 595"/>
                <a:gd name="T38" fmla="*/ 1265 w 616"/>
                <a:gd name="T39" fmla="*/ 671 h 595"/>
                <a:gd name="T40" fmla="*/ 1243 w 616"/>
                <a:gd name="T41" fmla="*/ 486 h 595"/>
                <a:gd name="T42" fmla="*/ 1189 w 616"/>
                <a:gd name="T43" fmla="*/ 291 h 595"/>
                <a:gd name="T44" fmla="*/ 1061 w 616"/>
                <a:gd name="T45" fmla="*/ 203 h 595"/>
                <a:gd name="T46" fmla="*/ 870 w 616"/>
                <a:gd name="T47" fmla="*/ 317 h 595"/>
                <a:gd name="T48" fmla="*/ 793 w 616"/>
                <a:gd name="T49" fmla="*/ 333 h 595"/>
                <a:gd name="T50" fmla="*/ 681 w 616"/>
                <a:gd name="T51" fmla="*/ 251 h 595"/>
                <a:gd name="T52" fmla="*/ 505 w 616"/>
                <a:gd name="T53" fmla="*/ 142 h 595"/>
                <a:gd name="T54" fmla="*/ 448 w 616"/>
                <a:gd name="T55" fmla="*/ 26 h 595"/>
                <a:gd name="T56" fmla="*/ 337 w 616"/>
                <a:gd name="T57" fmla="*/ 69 h 595"/>
                <a:gd name="T58" fmla="*/ 194 w 616"/>
                <a:gd name="T59" fmla="*/ 203 h 595"/>
                <a:gd name="T60" fmla="*/ 176 w 616"/>
                <a:gd name="T61" fmla="*/ 400 h 595"/>
                <a:gd name="T62" fmla="*/ 140 w 616"/>
                <a:gd name="T63" fmla="*/ 583 h 595"/>
                <a:gd name="T64" fmla="*/ 333 w 616"/>
                <a:gd name="T65" fmla="*/ 817 h 595"/>
                <a:gd name="T66" fmla="*/ 545 w 616"/>
                <a:gd name="T67" fmla="*/ 844 h 595"/>
                <a:gd name="T68" fmla="*/ 807 w 616"/>
                <a:gd name="T69" fmla="*/ 811 h 595"/>
                <a:gd name="T70" fmla="*/ 1071 w 616"/>
                <a:gd name="T71" fmla="*/ 813 h 595"/>
                <a:gd name="T72" fmla="*/ 1203 w 616"/>
                <a:gd name="T73" fmla="*/ 939 h 595"/>
                <a:gd name="T74" fmla="*/ 1243 w 616"/>
                <a:gd name="T75" fmla="*/ 1062 h 595"/>
                <a:gd name="T76" fmla="*/ 1185 w 616"/>
                <a:gd name="T77" fmla="*/ 1168 h 595"/>
                <a:gd name="T78" fmla="*/ 1049 w 616"/>
                <a:gd name="T79" fmla="*/ 1270 h 595"/>
                <a:gd name="T80" fmla="*/ 833 w 616"/>
                <a:gd name="T81" fmla="*/ 1379 h 595"/>
                <a:gd name="T82" fmla="*/ 793 w 616"/>
                <a:gd name="T83" fmla="*/ 1489 h 595"/>
                <a:gd name="T84" fmla="*/ 870 w 616"/>
                <a:gd name="T85" fmla="*/ 1547 h 595"/>
                <a:gd name="T86" fmla="*/ 1015 w 616"/>
                <a:gd name="T87" fmla="*/ 1753 h 595"/>
                <a:gd name="T88" fmla="*/ 1313 w 616"/>
                <a:gd name="T89" fmla="*/ 1675 h 595"/>
                <a:gd name="T90" fmla="*/ 1393 w 616"/>
                <a:gd name="T91" fmla="*/ 1747 h 595"/>
                <a:gd name="T92" fmla="*/ 1459 w 616"/>
                <a:gd name="T93" fmla="*/ 1806 h 595"/>
                <a:gd name="T94" fmla="*/ 1541 w 616"/>
                <a:gd name="T95" fmla="*/ 1929 h 595"/>
                <a:gd name="T96" fmla="*/ 1699 w 616"/>
                <a:gd name="T97" fmla="*/ 1898 h 595"/>
                <a:gd name="T98" fmla="*/ 1861 w 616"/>
                <a:gd name="T99" fmla="*/ 1995 h 595"/>
                <a:gd name="T100" fmla="*/ 2007 w 616"/>
                <a:gd name="T101" fmla="*/ 1981 h 595"/>
                <a:gd name="T102" fmla="*/ 1981 w 616"/>
                <a:gd name="T103" fmla="*/ 1730 h 5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16" h="595">
                  <a:moveTo>
                    <a:pt x="542" y="474"/>
                  </a:moveTo>
                  <a:cubicBezTo>
                    <a:pt x="540" y="462"/>
                    <a:pt x="534" y="450"/>
                    <a:pt x="521" y="452"/>
                  </a:cubicBezTo>
                  <a:cubicBezTo>
                    <a:pt x="517" y="444"/>
                    <a:pt x="514" y="439"/>
                    <a:pt x="512" y="430"/>
                  </a:cubicBezTo>
                  <a:cubicBezTo>
                    <a:pt x="526" y="427"/>
                    <a:pt x="536" y="414"/>
                    <a:pt x="529" y="400"/>
                  </a:cubicBezTo>
                  <a:cubicBezTo>
                    <a:pt x="550" y="397"/>
                    <a:pt x="571" y="366"/>
                    <a:pt x="547" y="353"/>
                  </a:cubicBezTo>
                  <a:cubicBezTo>
                    <a:pt x="564" y="332"/>
                    <a:pt x="557" y="312"/>
                    <a:pt x="534" y="298"/>
                  </a:cubicBezTo>
                  <a:cubicBezTo>
                    <a:pt x="542" y="286"/>
                    <a:pt x="544" y="271"/>
                    <a:pt x="529" y="263"/>
                  </a:cubicBezTo>
                  <a:cubicBezTo>
                    <a:pt x="532" y="256"/>
                    <a:pt x="533" y="245"/>
                    <a:pt x="531" y="237"/>
                  </a:cubicBezTo>
                  <a:cubicBezTo>
                    <a:pt x="554" y="231"/>
                    <a:pt x="534" y="210"/>
                    <a:pt x="531" y="198"/>
                  </a:cubicBezTo>
                  <a:cubicBezTo>
                    <a:pt x="526" y="180"/>
                    <a:pt x="531" y="166"/>
                    <a:pt x="521" y="149"/>
                  </a:cubicBezTo>
                  <a:cubicBezTo>
                    <a:pt x="513" y="138"/>
                    <a:pt x="503" y="125"/>
                    <a:pt x="498" y="113"/>
                  </a:cubicBezTo>
                  <a:cubicBezTo>
                    <a:pt x="492" y="101"/>
                    <a:pt x="495" y="73"/>
                    <a:pt x="478" y="71"/>
                  </a:cubicBezTo>
                  <a:cubicBezTo>
                    <a:pt x="483" y="60"/>
                    <a:pt x="485" y="43"/>
                    <a:pt x="471" y="38"/>
                  </a:cubicBezTo>
                  <a:cubicBezTo>
                    <a:pt x="469" y="40"/>
                    <a:pt x="464" y="42"/>
                    <a:pt x="462" y="44"/>
                  </a:cubicBezTo>
                  <a:cubicBezTo>
                    <a:pt x="447" y="29"/>
                    <a:pt x="428" y="47"/>
                    <a:pt x="430" y="65"/>
                  </a:cubicBezTo>
                  <a:cubicBezTo>
                    <a:pt x="432" y="65"/>
                    <a:pt x="432" y="65"/>
                    <a:pt x="432" y="65"/>
                  </a:cubicBezTo>
                  <a:cubicBezTo>
                    <a:pt x="415" y="71"/>
                    <a:pt x="425" y="98"/>
                    <a:pt x="440" y="99"/>
                  </a:cubicBezTo>
                  <a:cubicBezTo>
                    <a:pt x="432" y="104"/>
                    <a:pt x="425" y="118"/>
                    <a:pt x="426" y="130"/>
                  </a:cubicBezTo>
                  <a:cubicBezTo>
                    <a:pt x="400" y="133"/>
                    <a:pt x="382" y="150"/>
                    <a:pt x="388" y="176"/>
                  </a:cubicBezTo>
                  <a:cubicBezTo>
                    <a:pt x="379" y="169"/>
                    <a:pt x="354" y="175"/>
                    <a:pt x="346" y="184"/>
                  </a:cubicBezTo>
                  <a:cubicBezTo>
                    <a:pt x="359" y="169"/>
                    <a:pt x="361" y="142"/>
                    <a:pt x="340" y="133"/>
                  </a:cubicBezTo>
                  <a:cubicBezTo>
                    <a:pt x="350" y="114"/>
                    <a:pt x="347" y="87"/>
                    <a:pt x="325" y="80"/>
                  </a:cubicBezTo>
                  <a:cubicBezTo>
                    <a:pt x="325" y="61"/>
                    <a:pt x="309" y="25"/>
                    <a:pt x="290" y="56"/>
                  </a:cubicBezTo>
                  <a:cubicBezTo>
                    <a:pt x="268" y="33"/>
                    <a:pt x="228" y="55"/>
                    <a:pt x="238" y="87"/>
                  </a:cubicBezTo>
                  <a:cubicBezTo>
                    <a:pt x="231" y="86"/>
                    <a:pt x="223" y="87"/>
                    <a:pt x="217" y="91"/>
                  </a:cubicBezTo>
                  <a:cubicBezTo>
                    <a:pt x="215" y="76"/>
                    <a:pt x="204" y="55"/>
                    <a:pt x="186" y="69"/>
                  </a:cubicBezTo>
                  <a:cubicBezTo>
                    <a:pt x="187" y="42"/>
                    <a:pt x="164" y="23"/>
                    <a:pt x="138" y="39"/>
                  </a:cubicBezTo>
                  <a:cubicBezTo>
                    <a:pt x="138" y="28"/>
                    <a:pt x="133" y="12"/>
                    <a:pt x="123" y="7"/>
                  </a:cubicBezTo>
                  <a:cubicBezTo>
                    <a:pt x="107" y="0"/>
                    <a:pt x="103" y="14"/>
                    <a:pt x="92" y="19"/>
                  </a:cubicBezTo>
                  <a:cubicBezTo>
                    <a:pt x="78" y="26"/>
                    <a:pt x="43" y="27"/>
                    <a:pt x="53" y="56"/>
                  </a:cubicBezTo>
                  <a:cubicBezTo>
                    <a:pt x="18" y="54"/>
                    <a:pt x="24" y="95"/>
                    <a:pt x="48" y="110"/>
                  </a:cubicBezTo>
                  <a:cubicBezTo>
                    <a:pt x="28" y="117"/>
                    <a:pt x="11" y="149"/>
                    <a:pt x="38" y="160"/>
                  </a:cubicBezTo>
                  <a:cubicBezTo>
                    <a:pt x="0" y="192"/>
                    <a:pt x="64" y="223"/>
                    <a:pt x="91" y="224"/>
                  </a:cubicBezTo>
                  <a:cubicBezTo>
                    <a:pt x="99" y="253"/>
                    <a:pt x="131" y="262"/>
                    <a:pt x="149" y="231"/>
                  </a:cubicBezTo>
                  <a:cubicBezTo>
                    <a:pt x="168" y="248"/>
                    <a:pt x="203" y="237"/>
                    <a:pt x="221" y="222"/>
                  </a:cubicBezTo>
                  <a:cubicBezTo>
                    <a:pt x="223" y="258"/>
                    <a:pt x="276" y="235"/>
                    <a:pt x="293" y="223"/>
                  </a:cubicBezTo>
                  <a:cubicBezTo>
                    <a:pt x="276" y="248"/>
                    <a:pt x="309" y="258"/>
                    <a:pt x="329" y="257"/>
                  </a:cubicBezTo>
                  <a:cubicBezTo>
                    <a:pt x="331" y="269"/>
                    <a:pt x="332" y="282"/>
                    <a:pt x="340" y="291"/>
                  </a:cubicBezTo>
                  <a:cubicBezTo>
                    <a:pt x="325" y="293"/>
                    <a:pt x="320" y="308"/>
                    <a:pt x="324" y="320"/>
                  </a:cubicBezTo>
                  <a:cubicBezTo>
                    <a:pt x="301" y="318"/>
                    <a:pt x="290" y="326"/>
                    <a:pt x="287" y="348"/>
                  </a:cubicBezTo>
                  <a:cubicBezTo>
                    <a:pt x="251" y="327"/>
                    <a:pt x="240" y="350"/>
                    <a:pt x="228" y="378"/>
                  </a:cubicBezTo>
                  <a:cubicBezTo>
                    <a:pt x="223" y="389"/>
                    <a:pt x="213" y="392"/>
                    <a:pt x="217" y="408"/>
                  </a:cubicBezTo>
                  <a:cubicBezTo>
                    <a:pt x="219" y="419"/>
                    <a:pt x="224" y="427"/>
                    <a:pt x="238" y="424"/>
                  </a:cubicBezTo>
                  <a:cubicBezTo>
                    <a:pt x="219" y="447"/>
                    <a:pt x="254" y="479"/>
                    <a:pt x="278" y="481"/>
                  </a:cubicBezTo>
                  <a:cubicBezTo>
                    <a:pt x="308" y="483"/>
                    <a:pt x="329" y="453"/>
                    <a:pt x="359" y="459"/>
                  </a:cubicBezTo>
                  <a:cubicBezTo>
                    <a:pt x="358" y="474"/>
                    <a:pt x="367" y="482"/>
                    <a:pt x="381" y="479"/>
                  </a:cubicBezTo>
                  <a:cubicBezTo>
                    <a:pt x="379" y="491"/>
                    <a:pt x="388" y="496"/>
                    <a:pt x="399" y="495"/>
                  </a:cubicBezTo>
                  <a:cubicBezTo>
                    <a:pt x="396" y="511"/>
                    <a:pt x="407" y="525"/>
                    <a:pt x="421" y="529"/>
                  </a:cubicBezTo>
                  <a:cubicBezTo>
                    <a:pt x="438" y="535"/>
                    <a:pt x="452" y="518"/>
                    <a:pt x="465" y="520"/>
                  </a:cubicBezTo>
                  <a:cubicBezTo>
                    <a:pt x="479" y="523"/>
                    <a:pt x="493" y="543"/>
                    <a:pt x="509" y="547"/>
                  </a:cubicBezTo>
                  <a:cubicBezTo>
                    <a:pt x="524" y="552"/>
                    <a:pt x="537" y="552"/>
                    <a:pt x="549" y="543"/>
                  </a:cubicBezTo>
                  <a:cubicBezTo>
                    <a:pt x="616" y="595"/>
                    <a:pt x="573" y="424"/>
                    <a:pt x="542" y="474"/>
                  </a:cubicBezTo>
                  <a:close/>
                </a:path>
              </a:pathLst>
            </a:custGeom>
            <a:noFill/>
            <a:ln w="12700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7" name="Freeform 603">
              <a:extLst>
                <a:ext uri="{FF2B5EF4-FFF2-40B4-BE49-F238E27FC236}">
                  <a16:creationId xmlns:a16="http://schemas.microsoft.com/office/drawing/2014/main" id="{F7D86020-9B3B-4994-86C3-ADFB87A5F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1708"/>
              <a:ext cx="17" cy="64"/>
            </a:xfrm>
            <a:custGeom>
              <a:avLst/>
              <a:gdLst>
                <a:gd name="T0" fmla="*/ 40 w 11"/>
                <a:gd name="T1" fmla="*/ 0 h 42"/>
                <a:gd name="T2" fmla="*/ 12 w 11"/>
                <a:gd name="T3" fmla="*/ 67 h 42"/>
                <a:gd name="T4" fmla="*/ 12 w 11"/>
                <a:gd name="T5" fmla="*/ 110 h 42"/>
                <a:gd name="T6" fmla="*/ 5 w 11"/>
                <a:gd name="T7" fmla="*/ 14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2">
                  <a:moveTo>
                    <a:pt x="11" y="0"/>
                  </a:moveTo>
                  <a:cubicBezTo>
                    <a:pt x="5" y="3"/>
                    <a:pt x="4" y="12"/>
                    <a:pt x="3" y="19"/>
                  </a:cubicBezTo>
                  <a:cubicBezTo>
                    <a:pt x="3" y="23"/>
                    <a:pt x="3" y="27"/>
                    <a:pt x="3" y="31"/>
                  </a:cubicBezTo>
                  <a:cubicBezTo>
                    <a:pt x="2" y="35"/>
                    <a:pt x="0" y="39"/>
                    <a:pt x="1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8" name="Freeform 604">
              <a:extLst>
                <a:ext uri="{FF2B5EF4-FFF2-40B4-BE49-F238E27FC236}">
                  <a16:creationId xmlns:a16="http://schemas.microsoft.com/office/drawing/2014/main" id="{1E698F7A-5193-4D25-B54D-33CF6B96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1674"/>
              <a:ext cx="44" cy="40"/>
            </a:xfrm>
            <a:custGeom>
              <a:avLst/>
              <a:gdLst>
                <a:gd name="T0" fmla="*/ 102 w 29"/>
                <a:gd name="T1" fmla="*/ 0 h 26"/>
                <a:gd name="T2" fmla="*/ 55 w 29"/>
                <a:gd name="T3" fmla="*/ 48 h 26"/>
                <a:gd name="T4" fmla="*/ 0 w 29"/>
                <a:gd name="T5" fmla="*/ 9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6">
                  <a:moveTo>
                    <a:pt x="29" y="0"/>
                  </a:moveTo>
                  <a:cubicBezTo>
                    <a:pt x="24" y="4"/>
                    <a:pt x="21" y="9"/>
                    <a:pt x="16" y="13"/>
                  </a:cubicBezTo>
                  <a:cubicBezTo>
                    <a:pt x="9" y="17"/>
                    <a:pt x="5" y="20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99" name="Freeform 605">
              <a:extLst>
                <a:ext uri="{FF2B5EF4-FFF2-40B4-BE49-F238E27FC236}">
                  <a16:creationId xmlns:a16="http://schemas.microsoft.com/office/drawing/2014/main" id="{38AB9FCF-BA97-4077-8A2D-4B587A492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739"/>
              <a:ext cx="37" cy="9"/>
            </a:xfrm>
            <a:custGeom>
              <a:avLst/>
              <a:gdLst>
                <a:gd name="T0" fmla="*/ 88 w 24"/>
                <a:gd name="T1" fmla="*/ 0 h 6"/>
                <a:gd name="T2" fmla="*/ 0 w 24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cubicBezTo>
                    <a:pt x="18" y="6"/>
                    <a:pt x="7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0" name="Freeform 606">
              <a:extLst>
                <a:ext uri="{FF2B5EF4-FFF2-40B4-BE49-F238E27FC236}">
                  <a16:creationId xmlns:a16="http://schemas.microsoft.com/office/drawing/2014/main" id="{8F8B561A-72DC-4F0D-A65D-E1B5BD0B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1852"/>
              <a:ext cx="14" cy="71"/>
            </a:xfrm>
            <a:custGeom>
              <a:avLst/>
              <a:gdLst>
                <a:gd name="T0" fmla="*/ 30 w 9"/>
                <a:gd name="T1" fmla="*/ 170 h 46"/>
                <a:gd name="T2" fmla="*/ 30 w 9"/>
                <a:gd name="T3" fmla="*/ 133 h 46"/>
                <a:gd name="T4" fmla="*/ 14 w 9"/>
                <a:gd name="T5" fmla="*/ 100 h 46"/>
                <a:gd name="T6" fmla="*/ 0 w 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6">
                  <a:moveTo>
                    <a:pt x="8" y="46"/>
                  </a:moveTo>
                  <a:cubicBezTo>
                    <a:pt x="8" y="42"/>
                    <a:pt x="9" y="40"/>
                    <a:pt x="8" y="36"/>
                  </a:cubicBezTo>
                  <a:cubicBezTo>
                    <a:pt x="7" y="33"/>
                    <a:pt x="5" y="30"/>
                    <a:pt x="4" y="27"/>
                  </a:cubicBezTo>
                  <a:cubicBezTo>
                    <a:pt x="0" y="18"/>
                    <a:pt x="0" y="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1" name="Freeform 607">
              <a:extLst>
                <a:ext uri="{FF2B5EF4-FFF2-40B4-BE49-F238E27FC236}">
                  <a16:creationId xmlns:a16="http://schemas.microsoft.com/office/drawing/2014/main" id="{88945214-938F-4CBB-BAE7-54A869EC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800"/>
              <a:ext cx="70" cy="14"/>
            </a:xfrm>
            <a:custGeom>
              <a:avLst/>
              <a:gdLst>
                <a:gd name="T0" fmla="*/ 0 w 45"/>
                <a:gd name="T1" fmla="*/ 30 h 9"/>
                <a:gd name="T2" fmla="*/ 87 w 45"/>
                <a:gd name="T3" fmla="*/ 22 h 9"/>
                <a:gd name="T4" fmla="*/ 170 w 45"/>
                <a:gd name="T5" fmla="*/ 1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9">
                  <a:moveTo>
                    <a:pt x="0" y="8"/>
                  </a:moveTo>
                  <a:cubicBezTo>
                    <a:pt x="8" y="9"/>
                    <a:pt x="16" y="8"/>
                    <a:pt x="23" y="6"/>
                  </a:cubicBezTo>
                  <a:cubicBezTo>
                    <a:pt x="29" y="4"/>
                    <a:pt x="39" y="0"/>
                    <a:pt x="45" y="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2" name="Freeform 608">
              <a:extLst>
                <a:ext uri="{FF2B5EF4-FFF2-40B4-BE49-F238E27FC236}">
                  <a16:creationId xmlns:a16="http://schemas.microsoft.com/office/drawing/2014/main" id="{2EA69D39-403B-4F54-B32E-A91F6CFF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9"/>
              <a:ext cx="76" cy="31"/>
            </a:xfrm>
            <a:custGeom>
              <a:avLst/>
              <a:gdLst>
                <a:gd name="T0" fmla="*/ 183 w 49"/>
                <a:gd name="T1" fmla="*/ 74 h 20"/>
                <a:gd name="T2" fmla="*/ 161 w 49"/>
                <a:gd name="T3" fmla="*/ 40 h 20"/>
                <a:gd name="T4" fmla="*/ 115 w 49"/>
                <a:gd name="T5" fmla="*/ 26 h 20"/>
                <a:gd name="T6" fmla="*/ 53 w 49"/>
                <a:gd name="T7" fmla="*/ 19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49" y="20"/>
                  </a:moveTo>
                  <a:cubicBezTo>
                    <a:pt x="47" y="17"/>
                    <a:pt x="46" y="13"/>
                    <a:pt x="43" y="11"/>
                  </a:cubicBezTo>
                  <a:cubicBezTo>
                    <a:pt x="40" y="8"/>
                    <a:pt x="36" y="7"/>
                    <a:pt x="31" y="7"/>
                  </a:cubicBezTo>
                  <a:cubicBezTo>
                    <a:pt x="25" y="7"/>
                    <a:pt x="20" y="7"/>
                    <a:pt x="14" y="5"/>
                  </a:cubicBezTo>
                  <a:cubicBezTo>
                    <a:pt x="9" y="4"/>
                    <a:pt x="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3" name="Freeform 609">
              <a:extLst>
                <a:ext uri="{FF2B5EF4-FFF2-40B4-BE49-F238E27FC236}">
                  <a16:creationId xmlns:a16="http://schemas.microsoft.com/office/drawing/2014/main" id="{D6EA0237-EFA3-4472-9602-99ECC0D2F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652"/>
              <a:ext cx="81" cy="51"/>
            </a:xfrm>
            <a:custGeom>
              <a:avLst/>
              <a:gdLst>
                <a:gd name="T0" fmla="*/ 0 w 52"/>
                <a:gd name="T1" fmla="*/ 0 h 33"/>
                <a:gd name="T2" fmla="*/ 100 w 52"/>
                <a:gd name="T3" fmla="*/ 56 h 33"/>
                <a:gd name="T4" fmla="*/ 196 w 52"/>
                <a:gd name="T5" fmla="*/ 122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3">
                  <a:moveTo>
                    <a:pt x="0" y="0"/>
                  </a:moveTo>
                  <a:cubicBezTo>
                    <a:pt x="8" y="6"/>
                    <a:pt x="18" y="10"/>
                    <a:pt x="26" y="15"/>
                  </a:cubicBezTo>
                  <a:cubicBezTo>
                    <a:pt x="36" y="22"/>
                    <a:pt x="40" y="30"/>
                    <a:pt x="52" y="33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4" name="Freeform 610">
              <a:extLst>
                <a:ext uri="{FF2B5EF4-FFF2-40B4-BE49-F238E27FC236}">
                  <a16:creationId xmlns:a16="http://schemas.microsoft.com/office/drawing/2014/main" id="{E9DFCDFA-7981-4ECB-AEF7-0F9DE3755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628"/>
              <a:ext cx="18" cy="32"/>
            </a:xfrm>
            <a:custGeom>
              <a:avLst/>
              <a:gdLst>
                <a:gd name="T0" fmla="*/ 41 w 12"/>
                <a:gd name="T1" fmla="*/ 0 h 21"/>
                <a:gd name="T2" fmla="*/ 27 w 12"/>
                <a:gd name="T3" fmla="*/ 40 h 21"/>
                <a:gd name="T4" fmla="*/ 5 w 12"/>
                <a:gd name="T5" fmla="*/ 7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1" y="4"/>
                    <a:pt x="10" y="9"/>
                    <a:pt x="8" y="11"/>
                  </a:cubicBezTo>
                  <a:cubicBezTo>
                    <a:pt x="5" y="15"/>
                    <a:pt x="0" y="14"/>
                    <a:pt x="1" y="21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5" name="Freeform 611">
              <a:extLst>
                <a:ext uri="{FF2B5EF4-FFF2-40B4-BE49-F238E27FC236}">
                  <a16:creationId xmlns:a16="http://schemas.microsoft.com/office/drawing/2014/main" id="{025DA6B3-8346-4D7D-BAC1-09C739E4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677"/>
              <a:ext cx="22" cy="52"/>
            </a:xfrm>
            <a:custGeom>
              <a:avLst/>
              <a:gdLst>
                <a:gd name="T0" fmla="*/ 27 w 14"/>
                <a:gd name="T1" fmla="*/ 0 h 34"/>
                <a:gd name="T2" fmla="*/ 47 w 14"/>
                <a:gd name="T3" fmla="*/ 75 h 34"/>
                <a:gd name="T4" fmla="*/ 27 w 14"/>
                <a:gd name="T5" fmla="*/ 101 h 34"/>
                <a:gd name="T6" fmla="*/ 0 w 14"/>
                <a:gd name="T7" fmla="*/ 12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34">
                  <a:moveTo>
                    <a:pt x="7" y="0"/>
                  </a:moveTo>
                  <a:cubicBezTo>
                    <a:pt x="12" y="7"/>
                    <a:pt x="14" y="12"/>
                    <a:pt x="12" y="21"/>
                  </a:cubicBezTo>
                  <a:cubicBezTo>
                    <a:pt x="11" y="24"/>
                    <a:pt x="10" y="26"/>
                    <a:pt x="7" y="28"/>
                  </a:cubicBezTo>
                  <a:cubicBezTo>
                    <a:pt x="5" y="30"/>
                    <a:pt x="2" y="31"/>
                    <a:pt x="0" y="3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6" name="Freeform 612">
              <a:extLst>
                <a:ext uri="{FF2B5EF4-FFF2-40B4-BE49-F238E27FC236}">
                  <a16:creationId xmlns:a16="http://schemas.microsoft.com/office/drawing/2014/main" id="{65B1CAE2-9FBB-4429-9147-935B0FDB2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760"/>
              <a:ext cx="74" cy="39"/>
            </a:xfrm>
            <a:custGeom>
              <a:avLst/>
              <a:gdLst>
                <a:gd name="T0" fmla="*/ 0 w 48"/>
                <a:gd name="T1" fmla="*/ 0 h 25"/>
                <a:gd name="T2" fmla="*/ 96 w 48"/>
                <a:gd name="T3" fmla="*/ 39 h 25"/>
                <a:gd name="T4" fmla="*/ 176 w 48"/>
                <a:gd name="T5" fmla="*/ 9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5">
                  <a:moveTo>
                    <a:pt x="0" y="0"/>
                  </a:moveTo>
                  <a:cubicBezTo>
                    <a:pt x="5" y="9"/>
                    <a:pt x="18" y="8"/>
                    <a:pt x="26" y="10"/>
                  </a:cubicBezTo>
                  <a:cubicBezTo>
                    <a:pt x="34" y="13"/>
                    <a:pt x="43" y="18"/>
                    <a:pt x="48" y="2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7" name="Freeform 613">
              <a:extLst>
                <a:ext uri="{FF2B5EF4-FFF2-40B4-BE49-F238E27FC236}">
                  <a16:creationId xmlns:a16="http://schemas.microsoft.com/office/drawing/2014/main" id="{563A3BD7-2C25-46D3-9080-86BD69AC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1820"/>
              <a:ext cx="105" cy="16"/>
            </a:xfrm>
            <a:custGeom>
              <a:avLst/>
              <a:gdLst>
                <a:gd name="T0" fmla="*/ 250 w 68"/>
                <a:gd name="T1" fmla="*/ 42 h 10"/>
                <a:gd name="T2" fmla="*/ 127 w 68"/>
                <a:gd name="T3" fmla="*/ 0 h 10"/>
                <a:gd name="T4" fmla="*/ 0 w 68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0">
                  <a:moveTo>
                    <a:pt x="68" y="10"/>
                  </a:moveTo>
                  <a:cubicBezTo>
                    <a:pt x="58" y="7"/>
                    <a:pt x="45" y="0"/>
                    <a:pt x="34" y="0"/>
                  </a:cubicBezTo>
                  <a:cubicBezTo>
                    <a:pt x="22" y="0"/>
                    <a:pt x="12" y="5"/>
                    <a:pt x="0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8" name="Freeform 614">
              <a:extLst>
                <a:ext uri="{FF2B5EF4-FFF2-40B4-BE49-F238E27FC236}">
                  <a16:creationId xmlns:a16="http://schemas.microsoft.com/office/drawing/2014/main" id="{2AD054CB-2761-47C2-85C2-ABD520F6C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1851"/>
              <a:ext cx="72" cy="22"/>
            </a:xfrm>
            <a:custGeom>
              <a:avLst/>
              <a:gdLst>
                <a:gd name="T0" fmla="*/ 169 w 47"/>
                <a:gd name="T1" fmla="*/ 0 h 14"/>
                <a:gd name="T2" fmla="*/ 87 w 47"/>
                <a:gd name="T3" fmla="*/ 47 h 14"/>
                <a:gd name="T4" fmla="*/ 43 w 47"/>
                <a:gd name="T5" fmla="*/ 42 h 14"/>
                <a:gd name="T6" fmla="*/ 0 w 47"/>
                <a:gd name="T7" fmla="*/ 5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">
                  <a:moveTo>
                    <a:pt x="47" y="0"/>
                  </a:moveTo>
                  <a:cubicBezTo>
                    <a:pt x="39" y="4"/>
                    <a:pt x="33" y="12"/>
                    <a:pt x="24" y="12"/>
                  </a:cubicBezTo>
                  <a:cubicBezTo>
                    <a:pt x="19" y="13"/>
                    <a:pt x="16" y="11"/>
                    <a:pt x="12" y="11"/>
                  </a:cubicBezTo>
                  <a:cubicBezTo>
                    <a:pt x="8" y="11"/>
                    <a:pt x="3" y="13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09" name="Freeform 615">
              <a:extLst>
                <a:ext uri="{FF2B5EF4-FFF2-40B4-BE49-F238E27FC236}">
                  <a16:creationId xmlns:a16="http://schemas.microsoft.com/office/drawing/2014/main" id="{CC75B9B1-063F-47CF-8CFA-C05213E9C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762"/>
              <a:ext cx="29" cy="58"/>
            </a:xfrm>
            <a:custGeom>
              <a:avLst/>
              <a:gdLst>
                <a:gd name="T0" fmla="*/ 0 w 19"/>
                <a:gd name="T1" fmla="*/ 136 h 38"/>
                <a:gd name="T2" fmla="*/ 41 w 19"/>
                <a:gd name="T3" fmla="*/ 67 h 38"/>
                <a:gd name="T4" fmla="*/ 47 w 19"/>
                <a:gd name="T5" fmla="*/ 27 h 38"/>
                <a:gd name="T6" fmla="*/ 67 w 1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cubicBezTo>
                    <a:pt x="6" y="33"/>
                    <a:pt x="11" y="27"/>
                    <a:pt x="12" y="19"/>
                  </a:cubicBezTo>
                  <a:cubicBezTo>
                    <a:pt x="12" y="15"/>
                    <a:pt x="11" y="12"/>
                    <a:pt x="13" y="8"/>
                  </a:cubicBezTo>
                  <a:cubicBezTo>
                    <a:pt x="14" y="5"/>
                    <a:pt x="18" y="3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0" name="Freeform 616">
              <a:extLst>
                <a:ext uri="{FF2B5EF4-FFF2-40B4-BE49-F238E27FC236}">
                  <a16:creationId xmlns:a16="http://schemas.microsoft.com/office/drawing/2014/main" id="{B39E1F83-1C2B-430B-BCBA-1BAC69B38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654"/>
              <a:ext cx="11" cy="74"/>
            </a:xfrm>
            <a:custGeom>
              <a:avLst/>
              <a:gdLst>
                <a:gd name="T0" fmla="*/ 13 w 7"/>
                <a:gd name="T1" fmla="*/ 0 h 48"/>
                <a:gd name="T2" fmla="*/ 22 w 7"/>
                <a:gd name="T3" fmla="*/ 83 h 48"/>
                <a:gd name="T4" fmla="*/ 13 w 7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8">
                  <a:moveTo>
                    <a:pt x="3" y="0"/>
                  </a:moveTo>
                  <a:cubicBezTo>
                    <a:pt x="0" y="6"/>
                    <a:pt x="6" y="16"/>
                    <a:pt x="6" y="23"/>
                  </a:cubicBezTo>
                  <a:cubicBezTo>
                    <a:pt x="7" y="31"/>
                    <a:pt x="4" y="40"/>
                    <a:pt x="3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1" name="Freeform 617">
              <a:extLst>
                <a:ext uri="{FF2B5EF4-FFF2-40B4-BE49-F238E27FC236}">
                  <a16:creationId xmlns:a16="http://schemas.microsoft.com/office/drawing/2014/main" id="{64884D82-B019-4D00-9C76-52A95B0F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871"/>
              <a:ext cx="45" cy="49"/>
            </a:xfrm>
            <a:custGeom>
              <a:avLst/>
              <a:gdLst>
                <a:gd name="T0" fmla="*/ 53 w 29"/>
                <a:gd name="T1" fmla="*/ 0 h 32"/>
                <a:gd name="T2" fmla="*/ 109 w 29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2">
                  <a:moveTo>
                    <a:pt x="14" y="0"/>
                  </a:moveTo>
                  <a:cubicBezTo>
                    <a:pt x="0" y="12"/>
                    <a:pt x="23" y="22"/>
                    <a:pt x="29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2" name="Freeform 618">
              <a:extLst>
                <a:ext uri="{FF2B5EF4-FFF2-40B4-BE49-F238E27FC236}">
                  <a16:creationId xmlns:a16="http://schemas.microsoft.com/office/drawing/2014/main" id="{A0C94F30-695E-4889-B28B-BA180B8A7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60"/>
              <a:ext cx="69" cy="74"/>
            </a:xfrm>
            <a:custGeom>
              <a:avLst/>
              <a:gdLst>
                <a:gd name="T0" fmla="*/ 0 w 45"/>
                <a:gd name="T1" fmla="*/ 0 h 48"/>
                <a:gd name="T2" fmla="*/ 94 w 45"/>
                <a:gd name="T3" fmla="*/ 80 h 48"/>
                <a:gd name="T4" fmla="*/ 163 w 45"/>
                <a:gd name="T5" fmla="*/ 176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48">
                  <a:moveTo>
                    <a:pt x="0" y="0"/>
                  </a:moveTo>
                  <a:cubicBezTo>
                    <a:pt x="7" y="9"/>
                    <a:pt x="19" y="13"/>
                    <a:pt x="26" y="22"/>
                  </a:cubicBezTo>
                  <a:cubicBezTo>
                    <a:pt x="33" y="31"/>
                    <a:pt x="39" y="40"/>
                    <a:pt x="45" y="4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3" name="Freeform 619">
              <a:extLst>
                <a:ext uri="{FF2B5EF4-FFF2-40B4-BE49-F238E27FC236}">
                  <a16:creationId xmlns:a16="http://schemas.microsoft.com/office/drawing/2014/main" id="{10C9AAE4-5A0E-482B-B7CD-290B140A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137"/>
              <a:ext cx="74" cy="47"/>
            </a:xfrm>
            <a:custGeom>
              <a:avLst/>
              <a:gdLst>
                <a:gd name="T0" fmla="*/ 176 w 48"/>
                <a:gd name="T1" fmla="*/ 116 h 30"/>
                <a:gd name="T2" fmla="*/ 93 w 48"/>
                <a:gd name="T3" fmla="*/ 74 h 30"/>
                <a:gd name="T4" fmla="*/ 0 w 48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0">
                  <a:moveTo>
                    <a:pt x="48" y="30"/>
                  </a:moveTo>
                  <a:cubicBezTo>
                    <a:pt x="43" y="24"/>
                    <a:pt x="31" y="25"/>
                    <a:pt x="25" y="19"/>
                  </a:cubicBezTo>
                  <a:cubicBezTo>
                    <a:pt x="15" y="11"/>
                    <a:pt x="1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4" name="Freeform 620">
              <a:extLst>
                <a:ext uri="{FF2B5EF4-FFF2-40B4-BE49-F238E27FC236}">
                  <a16:creationId xmlns:a16="http://schemas.microsoft.com/office/drawing/2014/main" id="{35D406F4-D5DC-4161-89BC-DF2D7A809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114"/>
              <a:ext cx="26" cy="120"/>
            </a:xfrm>
            <a:custGeom>
              <a:avLst/>
              <a:gdLst>
                <a:gd name="T0" fmla="*/ 61 w 17"/>
                <a:gd name="T1" fmla="*/ 0 h 78"/>
                <a:gd name="T2" fmla="*/ 26 w 17"/>
                <a:gd name="T3" fmla="*/ 146 h 78"/>
                <a:gd name="T4" fmla="*/ 5 w 17"/>
                <a:gd name="T5" fmla="*/ 215 h 78"/>
                <a:gd name="T6" fmla="*/ 5 w 17"/>
                <a:gd name="T7" fmla="*/ 285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8">
                  <a:moveTo>
                    <a:pt x="17" y="0"/>
                  </a:moveTo>
                  <a:cubicBezTo>
                    <a:pt x="3" y="5"/>
                    <a:pt x="9" y="29"/>
                    <a:pt x="7" y="40"/>
                  </a:cubicBezTo>
                  <a:cubicBezTo>
                    <a:pt x="7" y="47"/>
                    <a:pt x="2" y="52"/>
                    <a:pt x="1" y="59"/>
                  </a:cubicBezTo>
                  <a:cubicBezTo>
                    <a:pt x="0" y="65"/>
                    <a:pt x="1" y="74"/>
                    <a:pt x="1" y="78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5" name="Freeform 621">
              <a:extLst>
                <a:ext uri="{FF2B5EF4-FFF2-40B4-BE49-F238E27FC236}">
                  <a16:creationId xmlns:a16="http://schemas.microsoft.com/office/drawing/2014/main" id="{0260D593-38C0-4188-B395-E07BF1E4D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04"/>
              <a:ext cx="86" cy="18"/>
            </a:xfrm>
            <a:custGeom>
              <a:avLst/>
              <a:gdLst>
                <a:gd name="T0" fmla="*/ 0 w 56"/>
                <a:gd name="T1" fmla="*/ 41 h 12"/>
                <a:gd name="T2" fmla="*/ 106 w 56"/>
                <a:gd name="T3" fmla="*/ 5 h 12"/>
                <a:gd name="T4" fmla="*/ 203 w 56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12">
                  <a:moveTo>
                    <a:pt x="0" y="12"/>
                  </a:moveTo>
                  <a:cubicBezTo>
                    <a:pt x="8" y="7"/>
                    <a:pt x="19" y="0"/>
                    <a:pt x="29" y="1"/>
                  </a:cubicBezTo>
                  <a:cubicBezTo>
                    <a:pt x="39" y="3"/>
                    <a:pt x="45" y="7"/>
                    <a:pt x="56" y="5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6" name="Freeform 622">
              <a:extLst>
                <a:ext uri="{FF2B5EF4-FFF2-40B4-BE49-F238E27FC236}">
                  <a16:creationId xmlns:a16="http://schemas.microsoft.com/office/drawing/2014/main" id="{B0EF8DB7-7064-4015-8242-076231DCE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274"/>
              <a:ext cx="32" cy="31"/>
            </a:xfrm>
            <a:custGeom>
              <a:avLst/>
              <a:gdLst>
                <a:gd name="T0" fmla="*/ 0 w 21"/>
                <a:gd name="T1" fmla="*/ 74 h 20"/>
                <a:gd name="T2" fmla="*/ 49 w 21"/>
                <a:gd name="T3" fmla="*/ 45 h 20"/>
                <a:gd name="T4" fmla="*/ 75 w 21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20"/>
                  </a:moveTo>
                  <a:cubicBezTo>
                    <a:pt x="4" y="14"/>
                    <a:pt x="9" y="15"/>
                    <a:pt x="14" y="12"/>
                  </a:cubicBezTo>
                  <a:cubicBezTo>
                    <a:pt x="18" y="9"/>
                    <a:pt x="19" y="5"/>
                    <a:pt x="21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7" name="Freeform 623">
              <a:extLst>
                <a:ext uri="{FF2B5EF4-FFF2-40B4-BE49-F238E27FC236}">
                  <a16:creationId xmlns:a16="http://schemas.microsoft.com/office/drawing/2014/main" id="{15B8D64A-A63D-473E-8DF8-03BC99D6D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2294"/>
              <a:ext cx="15" cy="34"/>
            </a:xfrm>
            <a:custGeom>
              <a:avLst/>
              <a:gdLst>
                <a:gd name="T0" fmla="*/ 0 w 10"/>
                <a:gd name="T1" fmla="*/ 82 h 22"/>
                <a:gd name="T2" fmla="*/ 26 w 10"/>
                <a:gd name="T3" fmla="*/ 40 h 22"/>
                <a:gd name="T4" fmla="*/ 35 w 1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2">
                  <a:moveTo>
                    <a:pt x="0" y="22"/>
                  </a:moveTo>
                  <a:cubicBezTo>
                    <a:pt x="1" y="18"/>
                    <a:pt x="5" y="16"/>
                    <a:pt x="7" y="11"/>
                  </a:cubicBezTo>
                  <a:cubicBezTo>
                    <a:pt x="8" y="7"/>
                    <a:pt x="6" y="3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8" name="Freeform 624">
              <a:extLst>
                <a:ext uri="{FF2B5EF4-FFF2-40B4-BE49-F238E27FC236}">
                  <a16:creationId xmlns:a16="http://schemas.microsoft.com/office/drawing/2014/main" id="{0A225E96-5D8C-4A97-B3B8-BF7B5338A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124"/>
              <a:ext cx="41" cy="29"/>
            </a:xfrm>
            <a:custGeom>
              <a:avLst/>
              <a:gdLst>
                <a:gd name="T0" fmla="*/ 0 w 27"/>
                <a:gd name="T1" fmla="*/ 67 h 19"/>
                <a:gd name="T2" fmla="*/ 94 w 2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19"/>
                  </a:moveTo>
                  <a:cubicBezTo>
                    <a:pt x="3" y="5"/>
                    <a:pt x="16" y="3"/>
                    <a:pt x="27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19" name="Freeform 625">
              <a:extLst>
                <a:ext uri="{FF2B5EF4-FFF2-40B4-BE49-F238E27FC236}">
                  <a16:creationId xmlns:a16="http://schemas.microsoft.com/office/drawing/2014/main" id="{5D45076D-63E5-4CD0-ACAF-597C30B49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279"/>
              <a:ext cx="108" cy="49"/>
            </a:xfrm>
            <a:custGeom>
              <a:avLst/>
              <a:gdLst>
                <a:gd name="T0" fmla="*/ 258 w 70"/>
                <a:gd name="T1" fmla="*/ 115 h 32"/>
                <a:gd name="T2" fmla="*/ 216 w 70"/>
                <a:gd name="T3" fmla="*/ 96 h 32"/>
                <a:gd name="T4" fmla="*/ 123 w 70"/>
                <a:gd name="T5" fmla="*/ 87 h 32"/>
                <a:gd name="T6" fmla="*/ 0 w 70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32">
                  <a:moveTo>
                    <a:pt x="70" y="32"/>
                  </a:moveTo>
                  <a:cubicBezTo>
                    <a:pt x="66" y="31"/>
                    <a:pt x="63" y="28"/>
                    <a:pt x="59" y="27"/>
                  </a:cubicBezTo>
                  <a:cubicBezTo>
                    <a:pt x="50" y="23"/>
                    <a:pt x="43" y="24"/>
                    <a:pt x="34" y="24"/>
                  </a:cubicBezTo>
                  <a:cubicBezTo>
                    <a:pt x="15" y="26"/>
                    <a:pt x="9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0" name="Freeform 626">
              <a:extLst>
                <a:ext uri="{FF2B5EF4-FFF2-40B4-BE49-F238E27FC236}">
                  <a16:creationId xmlns:a16="http://schemas.microsoft.com/office/drawing/2014/main" id="{F122127D-60E5-4581-B1A3-B2962F2AD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2167"/>
              <a:ext cx="65" cy="44"/>
            </a:xfrm>
            <a:custGeom>
              <a:avLst/>
              <a:gdLst>
                <a:gd name="T0" fmla="*/ 0 w 42"/>
                <a:gd name="T1" fmla="*/ 0 h 29"/>
                <a:gd name="T2" fmla="*/ 70 w 42"/>
                <a:gd name="T3" fmla="*/ 49 h 29"/>
                <a:gd name="T4" fmla="*/ 156 w 42"/>
                <a:gd name="T5" fmla="*/ 10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29">
                  <a:moveTo>
                    <a:pt x="0" y="0"/>
                  </a:moveTo>
                  <a:cubicBezTo>
                    <a:pt x="5" y="7"/>
                    <a:pt x="11" y="11"/>
                    <a:pt x="19" y="14"/>
                  </a:cubicBezTo>
                  <a:cubicBezTo>
                    <a:pt x="29" y="17"/>
                    <a:pt x="35" y="21"/>
                    <a:pt x="42" y="29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1" name="Freeform 627">
              <a:extLst>
                <a:ext uri="{FF2B5EF4-FFF2-40B4-BE49-F238E27FC236}">
                  <a16:creationId xmlns:a16="http://schemas.microsoft.com/office/drawing/2014/main" id="{A9C9AF1F-F645-4468-B304-1293AF815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036"/>
              <a:ext cx="46" cy="63"/>
            </a:xfrm>
            <a:custGeom>
              <a:avLst/>
              <a:gdLst>
                <a:gd name="T0" fmla="*/ 0 w 30"/>
                <a:gd name="T1" fmla="*/ 128 h 41"/>
                <a:gd name="T2" fmla="*/ 83 w 30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1">
                  <a:moveTo>
                    <a:pt x="0" y="35"/>
                  </a:moveTo>
                  <a:cubicBezTo>
                    <a:pt x="11" y="41"/>
                    <a:pt x="30" y="10"/>
                    <a:pt x="23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2" name="Freeform 628">
              <a:extLst>
                <a:ext uri="{FF2B5EF4-FFF2-40B4-BE49-F238E27FC236}">
                  <a16:creationId xmlns:a16="http://schemas.microsoft.com/office/drawing/2014/main" id="{34111FBD-C177-423B-9313-673B13231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763"/>
              <a:ext cx="52" cy="49"/>
            </a:xfrm>
            <a:custGeom>
              <a:avLst/>
              <a:gdLst>
                <a:gd name="T0" fmla="*/ 0 w 34"/>
                <a:gd name="T1" fmla="*/ 0 h 32"/>
                <a:gd name="T2" fmla="*/ 122 w 34"/>
                <a:gd name="T3" fmla="*/ 115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2">
                  <a:moveTo>
                    <a:pt x="0" y="0"/>
                  </a:moveTo>
                  <a:cubicBezTo>
                    <a:pt x="0" y="16"/>
                    <a:pt x="26" y="20"/>
                    <a:pt x="34" y="3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3" name="Freeform 629">
              <a:extLst>
                <a:ext uri="{FF2B5EF4-FFF2-40B4-BE49-F238E27FC236}">
                  <a16:creationId xmlns:a16="http://schemas.microsoft.com/office/drawing/2014/main" id="{575CE977-7333-4FF4-A9C0-8FA859A4D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839"/>
              <a:ext cx="23" cy="67"/>
            </a:xfrm>
            <a:custGeom>
              <a:avLst/>
              <a:gdLst>
                <a:gd name="T0" fmla="*/ 0 w 15"/>
                <a:gd name="T1" fmla="*/ 0 h 44"/>
                <a:gd name="T2" fmla="*/ 40 w 15"/>
                <a:gd name="T3" fmla="*/ 62 h 44"/>
                <a:gd name="T4" fmla="*/ 54 w 15"/>
                <a:gd name="T5" fmla="*/ 15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4" y="5"/>
                    <a:pt x="10" y="11"/>
                    <a:pt x="11" y="18"/>
                  </a:cubicBezTo>
                  <a:cubicBezTo>
                    <a:pt x="12" y="27"/>
                    <a:pt x="8" y="37"/>
                    <a:pt x="15" y="44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4" name="Freeform 630">
              <a:extLst>
                <a:ext uri="{FF2B5EF4-FFF2-40B4-BE49-F238E27FC236}">
                  <a16:creationId xmlns:a16="http://schemas.microsoft.com/office/drawing/2014/main" id="{ABBEEB17-411D-4E67-AAC6-44D6BA845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794"/>
              <a:ext cx="33" cy="80"/>
            </a:xfrm>
            <a:custGeom>
              <a:avLst/>
              <a:gdLst>
                <a:gd name="T0" fmla="*/ 53 w 22"/>
                <a:gd name="T1" fmla="*/ 0 h 52"/>
                <a:gd name="T2" fmla="*/ 53 w 22"/>
                <a:gd name="T3" fmla="*/ 128 h 52"/>
                <a:gd name="T4" fmla="*/ 0 w 22"/>
                <a:gd name="T5" fmla="*/ 189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15" y="0"/>
                  </a:moveTo>
                  <a:cubicBezTo>
                    <a:pt x="22" y="13"/>
                    <a:pt x="17" y="21"/>
                    <a:pt x="15" y="35"/>
                  </a:cubicBezTo>
                  <a:cubicBezTo>
                    <a:pt x="13" y="45"/>
                    <a:pt x="12" y="51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5" name="Freeform 631">
              <a:extLst>
                <a:ext uri="{FF2B5EF4-FFF2-40B4-BE49-F238E27FC236}">
                  <a16:creationId xmlns:a16="http://schemas.microsoft.com/office/drawing/2014/main" id="{8D938DAF-95C6-4A11-9605-3EFFB6FB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914"/>
              <a:ext cx="77" cy="20"/>
            </a:xfrm>
            <a:custGeom>
              <a:avLst/>
              <a:gdLst>
                <a:gd name="T0" fmla="*/ 183 w 50"/>
                <a:gd name="T1" fmla="*/ 48 h 13"/>
                <a:gd name="T2" fmla="*/ 116 w 50"/>
                <a:gd name="T3" fmla="*/ 12 h 13"/>
                <a:gd name="T4" fmla="*/ 0 w 5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3">
                  <a:moveTo>
                    <a:pt x="50" y="13"/>
                  </a:moveTo>
                  <a:cubicBezTo>
                    <a:pt x="47" y="6"/>
                    <a:pt x="40" y="4"/>
                    <a:pt x="32" y="3"/>
                  </a:cubicBezTo>
                  <a:cubicBezTo>
                    <a:pt x="22" y="2"/>
                    <a:pt x="11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6" name="Freeform 632">
              <a:extLst>
                <a:ext uri="{FF2B5EF4-FFF2-40B4-BE49-F238E27FC236}">
                  <a16:creationId xmlns:a16="http://schemas.microsoft.com/office/drawing/2014/main" id="{88025C90-E5B2-4528-87DE-12E6A5FF5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970"/>
              <a:ext cx="80" cy="64"/>
            </a:xfrm>
            <a:custGeom>
              <a:avLst/>
              <a:gdLst>
                <a:gd name="T0" fmla="*/ 189 w 52"/>
                <a:gd name="T1" fmla="*/ 18 h 42"/>
                <a:gd name="T2" fmla="*/ 95 w 52"/>
                <a:gd name="T3" fmla="*/ 93 h 42"/>
                <a:gd name="T4" fmla="*/ 0 w 52"/>
                <a:gd name="T5" fmla="*/ 14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2">
                  <a:moveTo>
                    <a:pt x="52" y="5"/>
                  </a:moveTo>
                  <a:cubicBezTo>
                    <a:pt x="43" y="0"/>
                    <a:pt x="31" y="21"/>
                    <a:pt x="26" y="26"/>
                  </a:cubicBezTo>
                  <a:cubicBezTo>
                    <a:pt x="19" y="33"/>
                    <a:pt x="8" y="36"/>
                    <a:pt x="0" y="42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7" name="Freeform 633">
              <a:extLst>
                <a:ext uri="{FF2B5EF4-FFF2-40B4-BE49-F238E27FC236}">
                  <a16:creationId xmlns:a16="http://schemas.microsoft.com/office/drawing/2014/main" id="{5C58753E-3883-4510-8A96-8E21C231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826"/>
              <a:ext cx="10" cy="82"/>
            </a:xfrm>
            <a:custGeom>
              <a:avLst/>
              <a:gdLst>
                <a:gd name="T0" fmla="*/ 0 w 7"/>
                <a:gd name="T1" fmla="*/ 196 h 53"/>
                <a:gd name="T2" fmla="*/ 13 w 7"/>
                <a:gd name="T3" fmla="*/ 96 h 53"/>
                <a:gd name="T4" fmla="*/ 0 w 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3">
                  <a:moveTo>
                    <a:pt x="0" y="53"/>
                  </a:moveTo>
                  <a:cubicBezTo>
                    <a:pt x="3" y="44"/>
                    <a:pt x="7" y="36"/>
                    <a:pt x="4" y="26"/>
                  </a:cubicBezTo>
                  <a:cubicBezTo>
                    <a:pt x="2" y="16"/>
                    <a:pt x="0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8" name="Freeform 634">
              <a:extLst>
                <a:ext uri="{FF2B5EF4-FFF2-40B4-BE49-F238E27FC236}">
                  <a16:creationId xmlns:a16="http://schemas.microsoft.com/office/drawing/2014/main" id="{1E5BCD3E-5B90-417F-A308-0129C69F6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78"/>
              <a:ext cx="35" cy="31"/>
            </a:xfrm>
            <a:custGeom>
              <a:avLst/>
              <a:gdLst>
                <a:gd name="T0" fmla="*/ 81 w 23"/>
                <a:gd name="T1" fmla="*/ 0 h 20"/>
                <a:gd name="T2" fmla="*/ 56 w 23"/>
                <a:gd name="T3" fmla="*/ 14 h 20"/>
                <a:gd name="T4" fmla="*/ 35 w 23"/>
                <a:gd name="T5" fmla="*/ 34 h 20"/>
                <a:gd name="T6" fmla="*/ 26 w 23"/>
                <a:gd name="T7" fmla="*/ 56 h 20"/>
                <a:gd name="T8" fmla="*/ 0 w 23"/>
                <a:gd name="T9" fmla="*/ 7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1" y="0"/>
                    <a:pt x="18" y="2"/>
                    <a:pt x="16" y="4"/>
                  </a:cubicBezTo>
                  <a:cubicBezTo>
                    <a:pt x="15" y="5"/>
                    <a:pt x="11" y="7"/>
                    <a:pt x="10" y="9"/>
                  </a:cubicBezTo>
                  <a:cubicBezTo>
                    <a:pt x="8" y="11"/>
                    <a:pt x="9" y="13"/>
                    <a:pt x="7" y="15"/>
                  </a:cubicBezTo>
                  <a:cubicBezTo>
                    <a:pt x="5" y="16"/>
                    <a:pt x="1" y="17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29" name="Freeform 635">
              <a:extLst>
                <a:ext uri="{FF2B5EF4-FFF2-40B4-BE49-F238E27FC236}">
                  <a16:creationId xmlns:a16="http://schemas.microsoft.com/office/drawing/2014/main" id="{4081D9DA-7FB4-4E9D-B702-E375865B6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1665"/>
              <a:ext cx="34" cy="9"/>
            </a:xfrm>
            <a:custGeom>
              <a:avLst/>
              <a:gdLst>
                <a:gd name="T0" fmla="*/ 0 w 22"/>
                <a:gd name="T1" fmla="*/ 0 h 6"/>
                <a:gd name="T2" fmla="*/ 40 w 22"/>
                <a:gd name="T3" fmla="*/ 14 h 6"/>
                <a:gd name="T4" fmla="*/ 82 w 2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3" y="1"/>
                    <a:pt x="6" y="4"/>
                    <a:pt x="11" y="4"/>
                  </a:cubicBezTo>
                  <a:cubicBezTo>
                    <a:pt x="15" y="4"/>
                    <a:pt x="18" y="4"/>
                    <a:pt x="22" y="6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0" name="Freeform 636">
              <a:extLst>
                <a:ext uri="{FF2B5EF4-FFF2-40B4-BE49-F238E27FC236}">
                  <a16:creationId xmlns:a16="http://schemas.microsoft.com/office/drawing/2014/main" id="{FC397B45-CD50-4576-8BD8-D7FE027A7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159"/>
              <a:ext cx="38" cy="46"/>
            </a:xfrm>
            <a:custGeom>
              <a:avLst/>
              <a:gdLst>
                <a:gd name="T0" fmla="*/ 0 w 25"/>
                <a:gd name="T1" fmla="*/ 109 h 30"/>
                <a:gd name="T2" fmla="*/ 46 w 25"/>
                <a:gd name="T3" fmla="*/ 61 h 30"/>
                <a:gd name="T4" fmla="*/ 88 w 2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0">
                  <a:moveTo>
                    <a:pt x="0" y="30"/>
                  </a:moveTo>
                  <a:cubicBezTo>
                    <a:pt x="4" y="26"/>
                    <a:pt x="9" y="22"/>
                    <a:pt x="13" y="17"/>
                  </a:cubicBezTo>
                  <a:cubicBezTo>
                    <a:pt x="17" y="12"/>
                    <a:pt x="20" y="5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1" name="Freeform 637">
              <a:extLst>
                <a:ext uri="{FF2B5EF4-FFF2-40B4-BE49-F238E27FC236}">
                  <a16:creationId xmlns:a16="http://schemas.microsoft.com/office/drawing/2014/main" id="{4F53BFB0-5AFE-4D8B-9960-39332B940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82"/>
              <a:ext cx="77" cy="24"/>
            </a:xfrm>
            <a:custGeom>
              <a:avLst/>
              <a:gdLst>
                <a:gd name="T0" fmla="*/ 183 w 50"/>
                <a:gd name="T1" fmla="*/ 54 h 16"/>
                <a:gd name="T2" fmla="*/ 109 w 50"/>
                <a:gd name="T3" fmla="*/ 35 h 16"/>
                <a:gd name="T4" fmla="*/ 0 w 5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cubicBezTo>
                    <a:pt x="45" y="11"/>
                    <a:pt x="37" y="11"/>
                    <a:pt x="30" y="10"/>
                  </a:cubicBezTo>
                  <a:cubicBezTo>
                    <a:pt x="19" y="9"/>
                    <a:pt x="10" y="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433B4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2" name="Freeform 638">
              <a:extLst>
                <a:ext uri="{FF2B5EF4-FFF2-40B4-BE49-F238E27FC236}">
                  <a16:creationId xmlns:a16="http://schemas.microsoft.com/office/drawing/2014/main" id="{9AC40126-0A6F-437B-ACA6-DB08A49B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757"/>
              <a:ext cx="28" cy="25"/>
            </a:xfrm>
            <a:custGeom>
              <a:avLst/>
              <a:gdLst>
                <a:gd name="T0" fmla="*/ 30 w 18"/>
                <a:gd name="T1" fmla="*/ 0 h 16"/>
                <a:gd name="T2" fmla="*/ 26 w 18"/>
                <a:gd name="T3" fmla="*/ 56 h 16"/>
                <a:gd name="T4" fmla="*/ 68 w 18"/>
                <a:gd name="T5" fmla="*/ 2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8" y="0"/>
                  </a:moveTo>
                  <a:cubicBezTo>
                    <a:pt x="5" y="3"/>
                    <a:pt x="0" y="13"/>
                    <a:pt x="7" y="15"/>
                  </a:cubicBezTo>
                  <a:cubicBezTo>
                    <a:pt x="12" y="16"/>
                    <a:pt x="14" y="7"/>
                    <a:pt x="18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3" name="Freeform 639">
              <a:extLst>
                <a:ext uri="{FF2B5EF4-FFF2-40B4-BE49-F238E27FC236}">
                  <a16:creationId xmlns:a16="http://schemas.microsoft.com/office/drawing/2014/main" id="{8A071C70-DFAA-4B47-A935-D02D9F6D7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1682"/>
              <a:ext cx="35" cy="41"/>
            </a:xfrm>
            <a:custGeom>
              <a:avLst/>
              <a:gdLst>
                <a:gd name="T0" fmla="*/ 75 w 23"/>
                <a:gd name="T1" fmla="*/ 0 h 27"/>
                <a:gd name="T2" fmla="*/ 0 w 23"/>
                <a:gd name="T3" fmla="*/ 55 h 27"/>
                <a:gd name="T4" fmla="*/ 75 w 23"/>
                <a:gd name="T5" fmla="*/ 8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7">
                  <a:moveTo>
                    <a:pt x="21" y="0"/>
                  </a:moveTo>
                  <a:cubicBezTo>
                    <a:pt x="23" y="7"/>
                    <a:pt x="5" y="13"/>
                    <a:pt x="0" y="16"/>
                  </a:cubicBezTo>
                  <a:cubicBezTo>
                    <a:pt x="6" y="21"/>
                    <a:pt x="13" y="27"/>
                    <a:pt x="21" y="2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4" name="Freeform 640">
              <a:extLst>
                <a:ext uri="{FF2B5EF4-FFF2-40B4-BE49-F238E27FC236}">
                  <a16:creationId xmlns:a16="http://schemas.microsoft.com/office/drawing/2014/main" id="{EF551F01-21FB-44DC-881D-D3D4F9F3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1643"/>
              <a:ext cx="22" cy="17"/>
            </a:xfrm>
            <a:custGeom>
              <a:avLst/>
              <a:gdLst>
                <a:gd name="T0" fmla="*/ 31 w 14"/>
                <a:gd name="T1" fmla="*/ 40 h 11"/>
                <a:gd name="T2" fmla="*/ 13 w 14"/>
                <a:gd name="T3" fmla="*/ 8 h 11"/>
                <a:gd name="T4" fmla="*/ 55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8" y="11"/>
                  </a:moveTo>
                  <a:cubicBezTo>
                    <a:pt x="6" y="10"/>
                    <a:pt x="0" y="4"/>
                    <a:pt x="3" y="2"/>
                  </a:cubicBezTo>
                  <a:cubicBezTo>
                    <a:pt x="5" y="0"/>
                    <a:pt x="13" y="6"/>
                    <a:pt x="14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5" name="Freeform 641">
              <a:extLst>
                <a:ext uri="{FF2B5EF4-FFF2-40B4-BE49-F238E27FC236}">
                  <a16:creationId xmlns:a16="http://schemas.microsoft.com/office/drawing/2014/main" id="{EA7E6769-6549-47AA-B5BE-392D91E9B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699"/>
              <a:ext cx="11" cy="15"/>
            </a:xfrm>
            <a:custGeom>
              <a:avLst/>
              <a:gdLst>
                <a:gd name="T0" fmla="*/ 0 w 7"/>
                <a:gd name="T1" fmla="*/ 0 h 10"/>
                <a:gd name="T2" fmla="*/ 27 w 7"/>
                <a:gd name="T3" fmla="*/ 3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6" name="Freeform 642">
              <a:extLst>
                <a:ext uri="{FF2B5EF4-FFF2-40B4-BE49-F238E27FC236}">
                  <a16:creationId xmlns:a16="http://schemas.microsoft.com/office/drawing/2014/main" id="{69E06400-97FD-4D62-9293-C769167BA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732"/>
              <a:ext cx="11" cy="20"/>
            </a:xfrm>
            <a:custGeom>
              <a:avLst/>
              <a:gdLst>
                <a:gd name="T0" fmla="*/ 0 w 7"/>
                <a:gd name="T1" fmla="*/ 0 h 13"/>
                <a:gd name="T2" fmla="*/ 27 w 7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0" y="0"/>
                  </a:moveTo>
                  <a:cubicBezTo>
                    <a:pt x="3" y="2"/>
                    <a:pt x="7" y="9"/>
                    <a:pt x="7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7" name="Freeform 643">
              <a:extLst>
                <a:ext uri="{FF2B5EF4-FFF2-40B4-BE49-F238E27FC236}">
                  <a16:creationId xmlns:a16="http://schemas.microsoft.com/office/drawing/2014/main" id="{DE8745D4-1F23-404A-8823-3256C668D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794"/>
              <a:ext cx="33" cy="29"/>
            </a:xfrm>
            <a:custGeom>
              <a:avLst/>
              <a:gdLst>
                <a:gd name="T0" fmla="*/ 0 w 21"/>
                <a:gd name="T1" fmla="*/ 53 h 19"/>
                <a:gd name="T2" fmla="*/ 20 w 21"/>
                <a:gd name="T3" fmla="*/ 8 h 19"/>
                <a:gd name="T4" fmla="*/ 49 w 21"/>
                <a:gd name="T5" fmla="*/ 35 h 19"/>
                <a:gd name="T6" fmla="*/ 82 w 21"/>
                <a:gd name="T7" fmla="*/ 5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5"/>
                  </a:moveTo>
                  <a:cubicBezTo>
                    <a:pt x="1" y="11"/>
                    <a:pt x="1" y="3"/>
                    <a:pt x="5" y="2"/>
                  </a:cubicBezTo>
                  <a:cubicBezTo>
                    <a:pt x="9" y="0"/>
                    <a:pt x="11" y="7"/>
                    <a:pt x="13" y="10"/>
                  </a:cubicBezTo>
                  <a:cubicBezTo>
                    <a:pt x="20" y="19"/>
                    <a:pt x="19" y="5"/>
                    <a:pt x="21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8" name="Freeform 644">
              <a:extLst>
                <a:ext uri="{FF2B5EF4-FFF2-40B4-BE49-F238E27FC236}">
                  <a16:creationId xmlns:a16="http://schemas.microsoft.com/office/drawing/2014/main" id="{7F3979C3-1003-42C2-BD79-8E77479BD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840"/>
              <a:ext cx="20" cy="26"/>
            </a:xfrm>
            <a:custGeom>
              <a:avLst/>
              <a:gdLst>
                <a:gd name="T0" fmla="*/ 18 w 13"/>
                <a:gd name="T1" fmla="*/ 12 h 17"/>
                <a:gd name="T2" fmla="*/ 14 w 13"/>
                <a:gd name="T3" fmla="*/ 54 h 17"/>
                <a:gd name="T4" fmla="*/ 48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5" y="3"/>
                  </a:moveTo>
                  <a:cubicBezTo>
                    <a:pt x="4" y="5"/>
                    <a:pt x="0" y="12"/>
                    <a:pt x="4" y="15"/>
                  </a:cubicBezTo>
                  <a:cubicBezTo>
                    <a:pt x="7" y="17"/>
                    <a:pt x="12" y="3"/>
                    <a:pt x="13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39" name="Freeform 645">
              <a:extLst>
                <a:ext uri="{FF2B5EF4-FFF2-40B4-BE49-F238E27FC236}">
                  <a16:creationId xmlns:a16="http://schemas.microsoft.com/office/drawing/2014/main" id="{CD333A23-B55D-44DD-BDF7-AE1184DCF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851"/>
              <a:ext cx="22" cy="17"/>
            </a:xfrm>
            <a:custGeom>
              <a:avLst/>
              <a:gdLst>
                <a:gd name="T0" fmla="*/ 0 w 14"/>
                <a:gd name="T1" fmla="*/ 0 h 11"/>
                <a:gd name="T2" fmla="*/ 55 w 14"/>
                <a:gd name="T3" fmla="*/ 4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4" y="4"/>
                    <a:pt x="9" y="8"/>
                    <a:pt x="14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0" name="Freeform 646">
              <a:extLst>
                <a:ext uri="{FF2B5EF4-FFF2-40B4-BE49-F238E27FC236}">
                  <a16:creationId xmlns:a16="http://schemas.microsoft.com/office/drawing/2014/main" id="{3EADCA65-633B-420F-9EEA-2B3C145A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820"/>
              <a:ext cx="2" cy="19"/>
            </a:xfrm>
            <a:custGeom>
              <a:avLst/>
              <a:gdLst>
                <a:gd name="T0" fmla="*/ 8 w 1"/>
                <a:gd name="T1" fmla="*/ 0 h 12"/>
                <a:gd name="T2" fmla="*/ 0 w 1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1" y="4"/>
                    <a:pt x="0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1" name="Freeform 647">
              <a:extLst>
                <a:ext uri="{FF2B5EF4-FFF2-40B4-BE49-F238E27FC236}">
                  <a16:creationId xmlns:a16="http://schemas.microsoft.com/office/drawing/2014/main" id="{EBB5D0B5-1CAB-4349-9225-0859BC5EA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816"/>
              <a:ext cx="26" cy="27"/>
            </a:xfrm>
            <a:custGeom>
              <a:avLst/>
              <a:gdLst>
                <a:gd name="T0" fmla="*/ 0 w 17"/>
                <a:gd name="T1" fmla="*/ 39 h 18"/>
                <a:gd name="T2" fmla="*/ 47 w 17"/>
                <a:gd name="T3" fmla="*/ 12 h 18"/>
                <a:gd name="T4" fmla="*/ 47 w 17"/>
                <a:gd name="T5" fmla="*/ 6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0" y="11"/>
                  </a:moveTo>
                  <a:cubicBezTo>
                    <a:pt x="3" y="10"/>
                    <a:pt x="9" y="0"/>
                    <a:pt x="13" y="3"/>
                  </a:cubicBezTo>
                  <a:cubicBezTo>
                    <a:pt x="17" y="5"/>
                    <a:pt x="13" y="15"/>
                    <a:pt x="13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2" name="Freeform 648">
              <a:extLst>
                <a:ext uri="{FF2B5EF4-FFF2-40B4-BE49-F238E27FC236}">
                  <a16:creationId xmlns:a16="http://schemas.microsoft.com/office/drawing/2014/main" id="{1AAAC51A-FB2E-4307-8142-8F54D2756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771"/>
              <a:ext cx="26" cy="20"/>
            </a:xfrm>
            <a:custGeom>
              <a:avLst/>
              <a:gdLst>
                <a:gd name="T0" fmla="*/ 49 w 17"/>
                <a:gd name="T1" fmla="*/ 43 h 13"/>
                <a:gd name="T2" fmla="*/ 5 w 17"/>
                <a:gd name="T3" fmla="*/ 12 h 13"/>
                <a:gd name="T4" fmla="*/ 61 w 17"/>
                <a:gd name="T5" fmla="*/ 1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4" y="12"/>
                  </a:moveTo>
                  <a:cubicBezTo>
                    <a:pt x="11" y="13"/>
                    <a:pt x="0" y="7"/>
                    <a:pt x="1" y="3"/>
                  </a:cubicBezTo>
                  <a:cubicBezTo>
                    <a:pt x="2" y="0"/>
                    <a:pt x="15" y="4"/>
                    <a:pt x="17" y="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3" name="Freeform 649">
              <a:extLst>
                <a:ext uri="{FF2B5EF4-FFF2-40B4-BE49-F238E27FC236}">
                  <a16:creationId xmlns:a16="http://schemas.microsoft.com/office/drawing/2014/main" id="{CA02955A-B1AA-4944-8579-014390A7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695"/>
              <a:ext cx="28" cy="28"/>
            </a:xfrm>
            <a:custGeom>
              <a:avLst/>
              <a:gdLst>
                <a:gd name="T0" fmla="*/ 47 w 18"/>
                <a:gd name="T1" fmla="*/ 68 h 18"/>
                <a:gd name="T2" fmla="*/ 0 w 18"/>
                <a:gd name="T3" fmla="*/ 40 h 18"/>
                <a:gd name="T4" fmla="*/ 56 w 18"/>
                <a:gd name="T5" fmla="*/ 40 h 18"/>
                <a:gd name="T6" fmla="*/ 0 w 18"/>
                <a:gd name="T7" fmla="*/ 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2" y="18"/>
                  </a:moveTo>
                  <a:cubicBezTo>
                    <a:pt x="8" y="18"/>
                    <a:pt x="2" y="14"/>
                    <a:pt x="0" y="11"/>
                  </a:cubicBezTo>
                  <a:cubicBezTo>
                    <a:pt x="3" y="11"/>
                    <a:pt x="14" y="15"/>
                    <a:pt x="15" y="11"/>
                  </a:cubicBezTo>
                  <a:cubicBezTo>
                    <a:pt x="18" y="5"/>
                    <a:pt x="4" y="0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4" name="Freeform 650">
              <a:extLst>
                <a:ext uri="{FF2B5EF4-FFF2-40B4-BE49-F238E27FC236}">
                  <a16:creationId xmlns:a16="http://schemas.microsoft.com/office/drawing/2014/main" id="{E5DD00E4-0E74-48BD-8250-8EE893C2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60"/>
              <a:ext cx="2" cy="20"/>
            </a:xfrm>
            <a:custGeom>
              <a:avLst/>
              <a:gdLst>
                <a:gd name="T0" fmla="*/ 8 w 1"/>
                <a:gd name="T1" fmla="*/ 5 h 13"/>
                <a:gd name="T2" fmla="*/ 8 w 1"/>
                <a:gd name="T3" fmla="*/ 0 h 13"/>
                <a:gd name="T4" fmla="*/ 0 w 1"/>
                <a:gd name="T5" fmla="*/ 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4"/>
                    <a:pt x="0" y="9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5" name="Freeform 651">
              <a:extLst>
                <a:ext uri="{FF2B5EF4-FFF2-40B4-BE49-F238E27FC236}">
                  <a16:creationId xmlns:a16="http://schemas.microsoft.com/office/drawing/2014/main" id="{EAF5C67D-93FD-4773-8444-36109C9FC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891"/>
              <a:ext cx="35" cy="29"/>
            </a:xfrm>
            <a:custGeom>
              <a:avLst/>
              <a:gdLst>
                <a:gd name="T0" fmla="*/ 46 w 23"/>
                <a:gd name="T1" fmla="*/ 67 h 19"/>
                <a:gd name="T2" fmla="*/ 75 w 23"/>
                <a:gd name="T3" fmla="*/ 21 h 19"/>
                <a:gd name="T4" fmla="*/ 0 w 23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13" y="19"/>
                  </a:moveTo>
                  <a:cubicBezTo>
                    <a:pt x="16" y="17"/>
                    <a:pt x="23" y="9"/>
                    <a:pt x="21" y="6"/>
                  </a:cubicBezTo>
                  <a:cubicBezTo>
                    <a:pt x="16" y="0"/>
                    <a:pt x="5" y="11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6" name="Freeform 652">
              <a:extLst>
                <a:ext uri="{FF2B5EF4-FFF2-40B4-BE49-F238E27FC236}">
                  <a16:creationId xmlns:a16="http://schemas.microsoft.com/office/drawing/2014/main" id="{52741570-9668-4ED2-B3CD-76A08205F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866"/>
              <a:ext cx="37" cy="43"/>
            </a:xfrm>
            <a:custGeom>
              <a:avLst/>
              <a:gdLst>
                <a:gd name="T0" fmla="*/ 26 w 24"/>
                <a:gd name="T1" fmla="*/ 5 h 28"/>
                <a:gd name="T2" fmla="*/ 83 w 24"/>
                <a:gd name="T3" fmla="*/ 18 h 28"/>
                <a:gd name="T4" fmla="*/ 19 w 24"/>
                <a:gd name="T5" fmla="*/ 80 h 28"/>
                <a:gd name="T6" fmla="*/ 88 w 24"/>
                <a:gd name="T7" fmla="*/ 6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8">
                  <a:moveTo>
                    <a:pt x="7" y="1"/>
                  </a:moveTo>
                  <a:cubicBezTo>
                    <a:pt x="10" y="0"/>
                    <a:pt x="21" y="1"/>
                    <a:pt x="23" y="5"/>
                  </a:cubicBezTo>
                  <a:cubicBezTo>
                    <a:pt x="18" y="9"/>
                    <a:pt x="0" y="14"/>
                    <a:pt x="5" y="22"/>
                  </a:cubicBezTo>
                  <a:cubicBezTo>
                    <a:pt x="8" y="28"/>
                    <a:pt x="20" y="20"/>
                    <a:pt x="2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7" name="Freeform 653">
              <a:extLst>
                <a:ext uri="{FF2B5EF4-FFF2-40B4-BE49-F238E27FC236}">
                  <a16:creationId xmlns:a16="http://schemas.microsoft.com/office/drawing/2014/main" id="{786E46B0-E1CA-4F3B-A7D4-C8857B7D7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1860"/>
              <a:ext cx="23" cy="26"/>
            </a:xfrm>
            <a:custGeom>
              <a:avLst/>
              <a:gdLst>
                <a:gd name="T0" fmla="*/ 0 w 15"/>
                <a:gd name="T1" fmla="*/ 5 h 17"/>
                <a:gd name="T2" fmla="*/ 35 w 15"/>
                <a:gd name="T3" fmla="*/ 54 h 17"/>
                <a:gd name="T4" fmla="*/ 32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"/>
                  </a:moveTo>
                  <a:cubicBezTo>
                    <a:pt x="3" y="3"/>
                    <a:pt x="4" y="17"/>
                    <a:pt x="10" y="15"/>
                  </a:cubicBezTo>
                  <a:cubicBezTo>
                    <a:pt x="15" y="13"/>
                    <a:pt x="10" y="3"/>
                    <a:pt x="9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8" name="Freeform 654">
              <a:extLst>
                <a:ext uri="{FF2B5EF4-FFF2-40B4-BE49-F238E27FC236}">
                  <a16:creationId xmlns:a16="http://schemas.microsoft.com/office/drawing/2014/main" id="{1A646F14-F2CF-4ED4-B133-C1D843B1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76"/>
              <a:ext cx="8" cy="20"/>
            </a:xfrm>
            <a:custGeom>
              <a:avLst/>
              <a:gdLst>
                <a:gd name="T0" fmla="*/ 21 w 5"/>
                <a:gd name="T1" fmla="*/ 0 h 13"/>
                <a:gd name="T2" fmla="*/ 0 w 5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4" y="4"/>
                    <a:pt x="1" y="8"/>
                    <a:pt x="0" y="13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49" name="Freeform 655">
              <a:extLst>
                <a:ext uri="{FF2B5EF4-FFF2-40B4-BE49-F238E27FC236}">
                  <a16:creationId xmlns:a16="http://schemas.microsoft.com/office/drawing/2014/main" id="{50E8BF32-F601-4241-85E4-814239FF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039"/>
              <a:ext cx="21" cy="15"/>
            </a:xfrm>
            <a:custGeom>
              <a:avLst/>
              <a:gdLst>
                <a:gd name="T0" fmla="*/ 12 w 14"/>
                <a:gd name="T1" fmla="*/ 0 h 10"/>
                <a:gd name="T2" fmla="*/ 48 w 14"/>
                <a:gd name="T3" fmla="*/ 35 h 10"/>
                <a:gd name="T4" fmla="*/ 0 w 14"/>
                <a:gd name="T5" fmla="*/ 2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3" y="0"/>
                  </a:moveTo>
                  <a:cubicBezTo>
                    <a:pt x="3" y="3"/>
                    <a:pt x="12" y="6"/>
                    <a:pt x="14" y="10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0" name="Freeform 656">
              <a:extLst>
                <a:ext uri="{FF2B5EF4-FFF2-40B4-BE49-F238E27FC236}">
                  <a16:creationId xmlns:a16="http://schemas.microsoft.com/office/drawing/2014/main" id="{38895578-02A1-45D1-BF16-7B3BE8CE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120"/>
              <a:ext cx="20" cy="19"/>
            </a:xfrm>
            <a:custGeom>
              <a:avLst/>
              <a:gdLst>
                <a:gd name="T0" fmla="*/ 48 w 13"/>
                <a:gd name="T1" fmla="*/ 0 h 12"/>
                <a:gd name="T2" fmla="*/ 0 w 13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1" y="5"/>
                    <a:pt x="5" y="8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1" name="Freeform 657">
              <a:extLst>
                <a:ext uri="{FF2B5EF4-FFF2-40B4-BE49-F238E27FC236}">
                  <a16:creationId xmlns:a16="http://schemas.microsoft.com/office/drawing/2014/main" id="{93A9C3C9-63E4-4D30-AC4A-C8DC9ED5A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2159"/>
              <a:ext cx="7" cy="68"/>
            </a:xfrm>
            <a:custGeom>
              <a:avLst/>
              <a:gdLst>
                <a:gd name="T0" fmla="*/ 0 w 5"/>
                <a:gd name="T1" fmla="*/ 0 h 44"/>
                <a:gd name="T2" fmla="*/ 8 w 5"/>
                <a:gd name="T3" fmla="*/ 82 h 44"/>
                <a:gd name="T4" fmla="*/ 1 w 5"/>
                <a:gd name="T5" fmla="*/ 162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4">
                  <a:moveTo>
                    <a:pt x="0" y="0"/>
                  </a:moveTo>
                  <a:cubicBezTo>
                    <a:pt x="2" y="8"/>
                    <a:pt x="5" y="13"/>
                    <a:pt x="3" y="22"/>
                  </a:cubicBezTo>
                  <a:cubicBezTo>
                    <a:pt x="3" y="29"/>
                    <a:pt x="2" y="36"/>
                    <a:pt x="1" y="44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2" name="Freeform 658">
              <a:extLst>
                <a:ext uri="{FF2B5EF4-FFF2-40B4-BE49-F238E27FC236}">
                  <a16:creationId xmlns:a16="http://schemas.microsoft.com/office/drawing/2014/main" id="{3FD7B528-3809-4C8D-86E5-A8BDB5150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111"/>
              <a:ext cx="30" cy="26"/>
            </a:xfrm>
            <a:custGeom>
              <a:avLst/>
              <a:gdLst>
                <a:gd name="T0" fmla="*/ 35 w 19"/>
                <a:gd name="T1" fmla="*/ 0 h 17"/>
                <a:gd name="T2" fmla="*/ 62 w 19"/>
                <a:gd name="T3" fmla="*/ 49 h 17"/>
                <a:gd name="T4" fmla="*/ 0 w 19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9" y="0"/>
                  </a:moveTo>
                  <a:cubicBezTo>
                    <a:pt x="11" y="3"/>
                    <a:pt x="19" y="11"/>
                    <a:pt x="16" y="14"/>
                  </a:cubicBezTo>
                  <a:cubicBezTo>
                    <a:pt x="12" y="17"/>
                    <a:pt x="0" y="9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3" name="Freeform 659">
              <a:extLst>
                <a:ext uri="{FF2B5EF4-FFF2-40B4-BE49-F238E27FC236}">
                  <a16:creationId xmlns:a16="http://schemas.microsoft.com/office/drawing/2014/main" id="{BEF05DE8-336D-4112-84BE-48587387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194"/>
              <a:ext cx="16" cy="19"/>
            </a:xfrm>
            <a:custGeom>
              <a:avLst/>
              <a:gdLst>
                <a:gd name="T0" fmla="*/ 42 w 10"/>
                <a:gd name="T1" fmla="*/ 0 h 12"/>
                <a:gd name="T2" fmla="*/ 0 w 10"/>
                <a:gd name="T3" fmla="*/ 4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8" y="4"/>
                    <a:pt x="3" y="9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4" name="Freeform 660">
              <a:extLst>
                <a:ext uri="{FF2B5EF4-FFF2-40B4-BE49-F238E27FC236}">
                  <a16:creationId xmlns:a16="http://schemas.microsoft.com/office/drawing/2014/main" id="{84FA300A-2ABE-488D-B179-69995A08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216"/>
              <a:ext cx="12" cy="9"/>
            </a:xfrm>
            <a:custGeom>
              <a:avLst/>
              <a:gdLst>
                <a:gd name="T0" fmla="*/ 0 w 8"/>
                <a:gd name="T1" fmla="*/ 0 h 6"/>
                <a:gd name="T2" fmla="*/ 27 w 8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1" y="2"/>
                    <a:pt x="6" y="5"/>
                    <a:pt x="8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5" name="Freeform 661">
              <a:extLst>
                <a:ext uri="{FF2B5EF4-FFF2-40B4-BE49-F238E27FC236}">
                  <a16:creationId xmlns:a16="http://schemas.microsoft.com/office/drawing/2014/main" id="{7C4CB85C-6532-4D85-AC10-6FC96306F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273"/>
              <a:ext cx="36" cy="41"/>
            </a:xfrm>
            <a:custGeom>
              <a:avLst/>
              <a:gdLst>
                <a:gd name="T0" fmla="*/ 0 w 23"/>
                <a:gd name="T1" fmla="*/ 0 h 27"/>
                <a:gd name="T2" fmla="*/ 88 w 23"/>
                <a:gd name="T3" fmla="*/ 9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7">
                  <a:moveTo>
                    <a:pt x="0" y="0"/>
                  </a:moveTo>
                  <a:cubicBezTo>
                    <a:pt x="6" y="10"/>
                    <a:pt x="13" y="20"/>
                    <a:pt x="23" y="27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6" name="Freeform 662">
              <a:extLst>
                <a:ext uri="{FF2B5EF4-FFF2-40B4-BE49-F238E27FC236}">
                  <a16:creationId xmlns:a16="http://schemas.microsoft.com/office/drawing/2014/main" id="{8C6146E1-4535-49F1-81D4-6D7A4591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274"/>
              <a:ext cx="23" cy="24"/>
            </a:xfrm>
            <a:custGeom>
              <a:avLst/>
              <a:gdLst>
                <a:gd name="T0" fmla="*/ 28 w 15"/>
                <a:gd name="T1" fmla="*/ 0 h 15"/>
                <a:gd name="T2" fmla="*/ 18 w 15"/>
                <a:gd name="T3" fmla="*/ 61 h 15"/>
                <a:gd name="T4" fmla="*/ 54 w 15"/>
                <a:gd name="T5" fmla="*/ 2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9" y="4"/>
                    <a:pt x="0" y="11"/>
                    <a:pt x="5" y="15"/>
                  </a:cubicBezTo>
                  <a:cubicBezTo>
                    <a:pt x="9" y="14"/>
                    <a:pt x="11" y="7"/>
                    <a:pt x="15" y="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7" name="Freeform 663">
              <a:extLst>
                <a:ext uri="{FF2B5EF4-FFF2-40B4-BE49-F238E27FC236}">
                  <a16:creationId xmlns:a16="http://schemas.microsoft.com/office/drawing/2014/main" id="{4099820A-8C15-4AC8-AE55-15BAD351D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2307"/>
              <a:ext cx="17" cy="24"/>
            </a:xfrm>
            <a:custGeom>
              <a:avLst/>
              <a:gdLst>
                <a:gd name="T0" fmla="*/ 0 w 11"/>
                <a:gd name="T1" fmla="*/ 54 h 16"/>
                <a:gd name="T2" fmla="*/ 40 w 11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16"/>
                  </a:moveTo>
                  <a:cubicBezTo>
                    <a:pt x="4" y="11"/>
                    <a:pt x="7" y="5"/>
                    <a:pt x="11" y="0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8" name="Freeform 664">
              <a:extLst>
                <a:ext uri="{FF2B5EF4-FFF2-40B4-BE49-F238E27FC236}">
                  <a16:creationId xmlns:a16="http://schemas.microsoft.com/office/drawing/2014/main" id="{7363C334-B6B7-4ADA-8534-ABC19F53E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120"/>
              <a:ext cx="57" cy="27"/>
            </a:xfrm>
            <a:custGeom>
              <a:avLst/>
              <a:gdLst>
                <a:gd name="T0" fmla="*/ 0 w 37"/>
                <a:gd name="T1" fmla="*/ 68 h 17"/>
                <a:gd name="T2" fmla="*/ 69 w 37"/>
                <a:gd name="T3" fmla="*/ 8 h 17"/>
                <a:gd name="T4" fmla="*/ 136 w 37"/>
                <a:gd name="T5" fmla="*/ 4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7">
                  <a:moveTo>
                    <a:pt x="0" y="17"/>
                  </a:moveTo>
                  <a:cubicBezTo>
                    <a:pt x="7" y="13"/>
                    <a:pt x="11" y="4"/>
                    <a:pt x="19" y="2"/>
                  </a:cubicBezTo>
                  <a:cubicBezTo>
                    <a:pt x="28" y="0"/>
                    <a:pt x="31" y="8"/>
                    <a:pt x="37" y="11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59" name="Freeform 665">
              <a:extLst>
                <a:ext uri="{FF2B5EF4-FFF2-40B4-BE49-F238E27FC236}">
                  <a16:creationId xmlns:a16="http://schemas.microsoft.com/office/drawing/2014/main" id="{3F786022-EB63-42A0-9542-4D39EBB8E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900"/>
              <a:ext cx="37" cy="39"/>
            </a:xfrm>
            <a:custGeom>
              <a:avLst/>
              <a:gdLst>
                <a:gd name="T0" fmla="*/ 0 w 24"/>
                <a:gd name="T1" fmla="*/ 0 h 25"/>
                <a:gd name="T2" fmla="*/ 29 w 24"/>
                <a:gd name="T3" fmla="*/ 47 h 25"/>
                <a:gd name="T4" fmla="*/ 54 w 24"/>
                <a:gd name="T5" fmla="*/ 12 h 25"/>
                <a:gd name="T6" fmla="*/ 88 w 24"/>
                <a:gd name="T7" fmla="*/ 6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0"/>
                  </a:moveTo>
                  <a:cubicBezTo>
                    <a:pt x="2" y="5"/>
                    <a:pt x="2" y="25"/>
                    <a:pt x="8" y="12"/>
                  </a:cubicBezTo>
                  <a:cubicBezTo>
                    <a:pt x="10" y="10"/>
                    <a:pt x="10" y="2"/>
                    <a:pt x="15" y="3"/>
                  </a:cubicBezTo>
                  <a:cubicBezTo>
                    <a:pt x="18" y="3"/>
                    <a:pt x="22" y="13"/>
                    <a:pt x="24" y="16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0" name="Freeform 666">
              <a:extLst>
                <a:ext uri="{FF2B5EF4-FFF2-40B4-BE49-F238E27FC236}">
                  <a16:creationId xmlns:a16="http://schemas.microsoft.com/office/drawing/2014/main" id="{39863D74-6784-4C5E-9BBF-D1B77BD39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796"/>
              <a:ext cx="3" cy="23"/>
            </a:xfrm>
            <a:custGeom>
              <a:avLst/>
              <a:gdLst>
                <a:gd name="T0" fmla="*/ 8 w 2"/>
                <a:gd name="T1" fmla="*/ 0 h 15"/>
                <a:gd name="T2" fmla="*/ 0 w 2"/>
                <a:gd name="T3" fmla="*/ 5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0" y="2"/>
                    <a:pt x="2" y="10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1" name="Freeform 667">
              <a:extLst>
                <a:ext uri="{FF2B5EF4-FFF2-40B4-BE49-F238E27FC236}">
                  <a16:creationId xmlns:a16="http://schemas.microsoft.com/office/drawing/2014/main" id="{1F773ECE-6447-4E37-9B77-2F5EE7F97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660"/>
              <a:ext cx="44" cy="54"/>
            </a:xfrm>
            <a:custGeom>
              <a:avLst/>
              <a:gdLst>
                <a:gd name="T0" fmla="*/ 8 w 28"/>
                <a:gd name="T1" fmla="*/ 0 h 35"/>
                <a:gd name="T2" fmla="*/ 39 w 28"/>
                <a:gd name="T3" fmla="*/ 88 h 35"/>
                <a:gd name="T4" fmla="*/ 108 w 28"/>
                <a:gd name="T5" fmla="*/ 12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5">
                  <a:moveTo>
                    <a:pt x="2" y="0"/>
                  </a:moveTo>
                  <a:cubicBezTo>
                    <a:pt x="0" y="8"/>
                    <a:pt x="5" y="18"/>
                    <a:pt x="10" y="24"/>
                  </a:cubicBezTo>
                  <a:cubicBezTo>
                    <a:pt x="15" y="29"/>
                    <a:pt x="25" y="31"/>
                    <a:pt x="28" y="35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2" name="Freeform 668">
              <a:extLst>
                <a:ext uri="{FF2B5EF4-FFF2-40B4-BE49-F238E27FC236}">
                  <a16:creationId xmlns:a16="http://schemas.microsoft.com/office/drawing/2014/main" id="{332F00C1-3627-4A82-B18A-2F482AB9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980"/>
              <a:ext cx="21" cy="28"/>
            </a:xfrm>
            <a:custGeom>
              <a:avLst/>
              <a:gdLst>
                <a:gd name="T0" fmla="*/ 0 w 14"/>
                <a:gd name="T1" fmla="*/ 0 h 18"/>
                <a:gd name="T2" fmla="*/ 48 w 14"/>
                <a:gd name="T3" fmla="*/ 6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cubicBezTo>
                    <a:pt x="2" y="2"/>
                    <a:pt x="10" y="13"/>
                    <a:pt x="14" y="18"/>
                  </a:cubicBezTo>
                </a:path>
              </a:pathLst>
            </a:custGeom>
            <a:noFill/>
            <a:ln w="9525" cap="flat">
              <a:solidFill>
                <a:srgbClr val="EEE5D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3" name="Freeform 669">
              <a:extLst>
                <a:ext uri="{FF2B5EF4-FFF2-40B4-BE49-F238E27FC236}">
                  <a16:creationId xmlns:a16="http://schemas.microsoft.com/office/drawing/2014/main" id="{22E63A74-F181-483F-8236-D2E60DB4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694"/>
              <a:ext cx="45" cy="37"/>
            </a:xfrm>
            <a:custGeom>
              <a:avLst/>
              <a:gdLst>
                <a:gd name="T0" fmla="*/ 29 w 29"/>
                <a:gd name="T1" fmla="*/ 0 h 24"/>
                <a:gd name="T2" fmla="*/ 0 w 29"/>
                <a:gd name="T3" fmla="*/ 88 h 24"/>
                <a:gd name="T4" fmla="*/ 109 w 29"/>
                <a:gd name="T5" fmla="*/ 40 h 24"/>
                <a:gd name="T6" fmla="*/ 62 w 29"/>
                <a:gd name="T7" fmla="*/ 26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8" y="0"/>
                  </a:moveTo>
                  <a:cubicBezTo>
                    <a:pt x="15" y="7"/>
                    <a:pt x="5" y="20"/>
                    <a:pt x="0" y="24"/>
                  </a:cubicBezTo>
                  <a:cubicBezTo>
                    <a:pt x="10" y="20"/>
                    <a:pt x="16" y="7"/>
                    <a:pt x="29" y="11"/>
                  </a:cubicBezTo>
                  <a:cubicBezTo>
                    <a:pt x="25" y="9"/>
                    <a:pt x="21" y="9"/>
                    <a:pt x="17" y="7"/>
                  </a:cubicBezTo>
                  <a:cubicBezTo>
                    <a:pt x="14" y="6"/>
                    <a:pt x="12" y="4"/>
                    <a:pt x="10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4" name="Freeform 670">
              <a:extLst>
                <a:ext uri="{FF2B5EF4-FFF2-40B4-BE49-F238E27FC236}">
                  <a16:creationId xmlns:a16="http://schemas.microsoft.com/office/drawing/2014/main" id="{C4DA35A1-9581-4805-9291-BD4B93CC9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708"/>
              <a:ext cx="76" cy="43"/>
            </a:xfrm>
            <a:custGeom>
              <a:avLst/>
              <a:gdLst>
                <a:gd name="T0" fmla="*/ 74 w 49"/>
                <a:gd name="T1" fmla="*/ 8 h 28"/>
                <a:gd name="T2" fmla="*/ 0 w 49"/>
                <a:gd name="T3" fmla="*/ 0 h 28"/>
                <a:gd name="T4" fmla="*/ 48 w 49"/>
                <a:gd name="T5" fmla="*/ 26 h 28"/>
                <a:gd name="T6" fmla="*/ 88 w 49"/>
                <a:gd name="T7" fmla="*/ 54 h 28"/>
                <a:gd name="T8" fmla="*/ 183 w 49"/>
                <a:gd name="T9" fmla="*/ 101 h 28"/>
                <a:gd name="T10" fmla="*/ 74 w 49"/>
                <a:gd name="T11" fmla="*/ 1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8">
                  <a:moveTo>
                    <a:pt x="20" y="2"/>
                  </a:moveTo>
                  <a:cubicBezTo>
                    <a:pt x="15" y="4"/>
                    <a:pt x="5" y="3"/>
                    <a:pt x="0" y="0"/>
                  </a:cubicBezTo>
                  <a:cubicBezTo>
                    <a:pt x="3" y="4"/>
                    <a:pt x="8" y="5"/>
                    <a:pt x="13" y="7"/>
                  </a:cubicBezTo>
                  <a:cubicBezTo>
                    <a:pt x="17" y="9"/>
                    <a:pt x="20" y="12"/>
                    <a:pt x="24" y="15"/>
                  </a:cubicBezTo>
                  <a:cubicBezTo>
                    <a:pt x="32" y="21"/>
                    <a:pt x="40" y="26"/>
                    <a:pt x="49" y="28"/>
                  </a:cubicBezTo>
                  <a:cubicBezTo>
                    <a:pt x="39" y="22"/>
                    <a:pt x="27" y="13"/>
                    <a:pt x="2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5" name="Freeform 671">
              <a:extLst>
                <a:ext uri="{FF2B5EF4-FFF2-40B4-BE49-F238E27FC236}">
                  <a16:creationId xmlns:a16="http://schemas.microsoft.com/office/drawing/2014/main" id="{9FB7CA0D-0AE0-42A7-8750-ECD2EF066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12"/>
              <a:ext cx="39" cy="42"/>
            </a:xfrm>
            <a:custGeom>
              <a:avLst/>
              <a:gdLst>
                <a:gd name="T0" fmla="*/ 0 w 25"/>
                <a:gd name="T1" fmla="*/ 5 h 27"/>
                <a:gd name="T2" fmla="*/ 22 w 25"/>
                <a:gd name="T3" fmla="*/ 68 h 27"/>
                <a:gd name="T4" fmla="*/ 95 w 25"/>
                <a:gd name="T5" fmla="*/ 101 h 27"/>
                <a:gd name="T6" fmla="*/ 42 w 25"/>
                <a:gd name="T7" fmla="*/ 47 h 27"/>
                <a:gd name="T8" fmla="*/ 0 w 25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6" y="5"/>
                    <a:pt x="3" y="14"/>
                    <a:pt x="6" y="18"/>
                  </a:cubicBezTo>
                  <a:cubicBezTo>
                    <a:pt x="10" y="23"/>
                    <a:pt x="20" y="24"/>
                    <a:pt x="25" y="27"/>
                  </a:cubicBezTo>
                  <a:cubicBezTo>
                    <a:pt x="20" y="21"/>
                    <a:pt x="13" y="19"/>
                    <a:pt x="11" y="12"/>
                  </a:cubicBezTo>
                  <a:cubicBezTo>
                    <a:pt x="9" y="7"/>
                    <a:pt x="6" y="2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6" name="Freeform 672">
              <a:extLst>
                <a:ext uri="{FF2B5EF4-FFF2-40B4-BE49-F238E27FC236}">
                  <a16:creationId xmlns:a16="http://schemas.microsoft.com/office/drawing/2014/main" id="{6D55DDB7-99C1-4346-BFE2-66DF0DC47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737"/>
              <a:ext cx="27" cy="34"/>
            </a:xfrm>
            <a:custGeom>
              <a:avLst/>
              <a:gdLst>
                <a:gd name="T0" fmla="*/ 0 w 18"/>
                <a:gd name="T1" fmla="*/ 12 h 22"/>
                <a:gd name="T2" fmla="*/ 62 w 18"/>
                <a:gd name="T3" fmla="*/ 82 h 22"/>
                <a:gd name="T4" fmla="*/ 5 w 18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2">
                  <a:moveTo>
                    <a:pt x="0" y="3"/>
                  </a:moveTo>
                  <a:cubicBezTo>
                    <a:pt x="9" y="6"/>
                    <a:pt x="15" y="12"/>
                    <a:pt x="18" y="22"/>
                  </a:cubicBezTo>
                  <a:cubicBezTo>
                    <a:pt x="18" y="12"/>
                    <a:pt x="12" y="0"/>
                    <a:pt x="1" y="2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7" name="Freeform 673">
              <a:extLst>
                <a:ext uri="{FF2B5EF4-FFF2-40B4-BE49-F238E27FC236}">
                  <a16:creationId xmlns:a16="http://schemas.microsoft.com/office/drawing/2014/main" id="{A1460609-BD34-4765-87DC-AEF515E6D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805"/>
              <a:ext cx="57" cy="24"/>
            </a:xfrm>
            <a:custGeom>
              <a:avLst/>
              <a:gdLst>
                <a:gd name="T0" fmla="*/ 0 w 37"/>
                <a:gd name="T1" fmla="*/ 54 h 16"/>
                <a:gd name="T2" fmla="*/ 69 w 37"/>
                <a:gd name="T3" fmla="*/ 27 h 16"/>
                <a:gd name="T4" fmla="*/ 106 w 37"/>
                <a:gd name="T5" fmla="*/ 27 h 16"/>
                <a:gd name="T6" fmla="*/ 136 w 37"/>
                <a:gd name="T7" fmla="*/ 35 h 16"/>
                <a:gd name="T8" fmla="*/ 74 w 37"/>
                <a:gd name="T9" fmla="*/ 5 h 16"/>
                <a:gd name="T10" fmla="*/ 60 w 37"/>
                <a:gd name="T11" fmla="*/ 14 h 16"/>
                <a:gd name="T12" fmla="*/ 35 w 37"/>
                <a:gd name="T13" fmla="*/ 26 h 16"/>
                <a:gd name="T14" fmla="*/ 5 w 37"/>
                <a:gd name="T15" fmla="*/ 45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16">
                  <a:moveTo>
                    <a:pt x="0" y="16"/>
                  </a:moveTo>
                  <a:cubicBezTo>
                    <a:pt x="3" y="10"/>
                    <a:pt x="13" y="8"/>
                    <a:pt x="19" y="8"/>
                  </a:cubicBezTo>
                  <a:cubicBezTo>
                    <a:pt x="22" y="8"/>
                    <a:pt x="26" y="8"/>
                    <a:pt x="29" y="8"/>
                  </a:cubicBezTo>
                  <a:cubicBezTo>
                    <a:pt x="31" y="9"/>
                    <a:pt x="34" y="10"/>
                    <a:pt x="37" y="10"/>
                  </a:cubicBezTo>
                  <a:cubicBezTo>
                    <a:pt x="34" y="7"/>
                    <a:pt x="24" y="0"/>
                    <a:pt x="20" y="1"/>
                  </a:cubicBezTo>
                  <a:cubicBezTo>
                    <a:pt x="19" y="1"/>
                    <a:pt x="17" y="3"/>
                    <a:pt x="16" y="4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7" y="8"/>
                    <a:pt x="2" y="10"/>
                    <a:pt x="1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8" name="Freeform 674">
              <a:extLst>
                <a:ext uri="{FF2B5EF4-FFF2-40B4-BE49-F238E27FC236}">
                  <a16:creationId xmlns:a16="http://schemas.microsoft.com/office/drawing/2014/main" id="{4A66F108-9F33-4B28-9FEC-D8CAE576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789"/>
              <a:ext cx="30" cy="33"/>
            </a:xfrm>
            <a:custGeom>
              <a:avLst/>
              <a:gdLst>
                <a:gd name="T0" fmla="*/ 39 w 19"/>
                <a:gd name="T1" fmla="*/ 0 h 21"/>
                <a:gd name="T2" fmla="*/ 22 w 19"/>
                <a:gd name="T3" fmla="*/ 35 h 21"/>
                <a:gd name="T4" fmla="*/ 0 w 19"/>
                <a:gd name="T5" fmla="*/ 60 h 21"/>
                <a:gd name="T6" fmla="*/ 74 w 19"/>
                <a:gd name="T7" fmla="*/ 77 h 21"/>
                <a:gd name="T8" fmla="*/ 39 w 19"/>
                <a:gd name="T9" fmla="*/ 1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cubicBezTo>
                    <a:pt x="10" y="3"/>
                    <a:pt x="8" y="6"/>
                    <a:pt x="6" y="9"/>
                  </a:cubicBezTo>
                  <a:cubicBezTo>
                    <a:pt x="5" y="10"/>
                    <a:pt x="1" y="14"/>
                    <a:pt x="0" y="15"/>
                  </a:cubicBezTo>
                  <a:cubicBezTo>
                    <a:pt x="0" y="21"/>
                    <a:pt x="15" y="20"/>
                    <a:pt x="19" y="20"/>
                  </a:cubicBezTo>
                  <a:cubicBezTo>
                    <a:pt x="8" y="20"/>
                    <a:pt x="7" y="13"/>
                    <a:pt x="10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69" name="Freeform 675">
              <a:extLst>
                <a:ext uri="{FF2B5EF4-FFF2-40B4-BE49-F238E27FC236}">
                  <a16:creationId xmlns:a16="http://schemas.microsoft.com/office/drawing/2014/main" id="{18B54AB4-9A5A-4FD8-AD45-336B8D170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843"/>
              <a:ext cx="23" cy="37"/>
            </a:xfrm>
            <a:custGeom>
              <a:avLst/>
              <a:gdLst>
                <a:gd name="T0" fmla="*/ 0 w 15"/>
                <a:gd name="T1" fmla="*/ 88 h 24"/>
                <a:gd name="T2" fmla="*/ 35 w 15"/>
                <a:gd name="T3" fmla="*/ 48 h 24"/>
                <a:gd name="T4" fmla="*/ 49 w 15"/>
                <a:gd name="T5" fmla="*/ 0 h 24"/>
                <a:gd name="T6" fmla="*/ 40 w 15"/>
                <a:gd name="T7" fmla="*/ 66 h 24"/>
                <a:gd name="T8" fmla="*/ 0 w 15"/>
                <a:gd name="T9" fmla="*/ 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1" y="21"/>
                    <a:pt x="8" y="16"/>
                    <a:pt x="10" y="13"/>
                  </a:cubicBezTo>
                  <a:cubicBezTo>
                    <a:pt x="12" y="9"/>
                    <a:pt x="14" y="4"/>
                    <a:pt x="14" y="0"/>
                  </a:cubicBezTo>
                  <a:cubicBezTo>
                    <a:pt x="15" y="4"/>
                    <a:pt x="14" y="14"/>
                    <a:pt x="11" y="18"/>
                  </a:cubicBezTo>
                  <a:cubicBezTo>
                    <a:pt x="9" y="21"/>
                    <a:pt x="4" y="22"/>
                    <a:pt x="0" y="2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0" name="Freeform 676">
              <a:extLst>
                <a:ext uri="{FF2B5EF4-FFF2-40B4-BE49-F238E27FC236}">
                  <a16:creationId xmlns:a16="http://schemas.microsoft.com/office/drawing/2014/main" id="{3640EEB5-4D71-43B4-A96D-0871AD2A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57"/>
              <a:ext cx="47" cy="12"/>
            </a:xfrm>
            <a:custGeom>
              <a:avLst/>
              <a:gdLst>
                <a:gd name="T0" fmla="*/ 5 w 30"/>
                <a:gd name="T1" fmla="*/ 5 h 8"/>
                <a:gd name="T2" fmla="*/ 0 w 30"/>
                <a:gd name="T3" fmla="*/ 8 h 8"/>
                <a:gd name="T4" fmla="*/ 116 w 30"/>
                <a:gd name="T5" fmla="*/ 26 h 8"/>
                <a:gd name="T6" fmla="*/ 0 w 30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6"/>
                    <a:pt x="19" y="8"/>
                    <a:pt x="30" y="7"/>
                  </a:cubicBezTo>
                  <a:cubicBezTo>
                    <a:pt x="24" y="1"/>
                    <a:pt x="9" y="0"/>
                    <a:pt x="0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1" name="Freeform 677">
              <a:extLst>
                <a:ext uri="{FF2B5EF4-FFF2-40B4-BE49-F238E27FC236}">
                  <a16:creationId xmlns:a16="http://schemas.microsoft.com/office/drawing/2014/main" id="{6A17965E-9B6C-47FD-9BC9-F9917CBAE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697"/>
              <a:ext cx="29" cy="23"/>
            </a:xfrm>
            <a:custGeom>
              <a:avLst/>
              <a:gdLst>
                <a:gd name="T0" fmla="*/ 67 w 19"/>
                <a:gd name="T1" fmla="*/ 5 h 15"/>
                <a:gd name="T2" fmla="*/ 0 w 19"/>
                <a:gd name="T3" fmla="*/ 54 h 15"/>
                <a:gd name="T4" fmla="*/ 63 w 1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19" y="1"/>
                  </a:moveTo>
                  <a:cubicBezTo>
                    <a:pt x="11" y="3"/>
                    <a:pt x="8" y="13"/>
                    <a:pt x="0" y="15"/>
                  </a:cubicBezTo>
                  <a:cubicBezTo>
                    <a:pt x="9" y="15"/>
                    <a:pt x="14" y="6"/>
                    <a:pt x="18" y="0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2" name="Freeform 678">
              <a:extLst>
                <a:ext uri="{FF2B5EF4-FFF2-40B4-BE49-F238E27FC236}">
                  <a16:creationId xmlns:a16="http://schemas.microsoft.com/office/drawing/2014/main" id="{38FDFC5C-4716-47AC-A566-AF7839F85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8"/>
              <a:ext cx="74" cy="31"/>
            </a:xfrm>
            <a:custGeom>
              <a:avLst/>
              <a:gdLst>
                <a:gd name="T0" fmla="*/ 0 w 48"/>
                <a:gd name="T1" fmla="*/ 45 h 20"/>
                <a:gd name="T2" fmla="*/ 69 w 48"/>
                <a:gd name="T3" fmla="*/ 67 h 20"/>
                <a:gd name="T4" fmla="*/ 109 w 48"/>
                <a:gd name="T5" fmla="*/ 74 h 20"/>
                <a:gd name="T6" fmla="*/ 176 w 48"/>
                <a:gd name="T7" fmla="*/ 0 h 20"/>
                <a:gd name="T8" fmla="*/ 148 w 48"/>
                <a:gd name="T9" fmla="*/ 34 h 20"/>
                <a:gd name="T10" fmla="*/ 100 w 48"/>
                <a:gd name="T11" fmla="*/ 53 h 20"/>
                <a:gd name="T12" fmla="*/ 14 w 48"/>
                <a:gd name="T13" fmla="*/ 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0">
                  <a:moveTo>
                    <a:pt x="0" y="12"/>
                  </a:moveTo>
                  <a:cubicBezTo>
                    <a:pt x="5" y="15"/>
                    <a:pt x="13" y="16"/>
                    <a:pt x="19" y="18"/>
                  </a:cubicBezTo>
                  <a:cubicBezTo>
                    <a:pt x="21" y="19"/>
                    <a:pt x="27" y="20"/>
                    <a:pt x="30" y="20"/>
                  </a:cubicBezTo>
                  <a:cubicBezTo>
                    <a:pt x="39" y="20"/>
                    <a:pt x="46" y="8"/>
                    <a:pt x="48" y="0"/>
                  </a:cubicBezTo>
                  <a:cubicBezTo>
                    <a:pt x="44" y="0"/>
                    <a:pt x="42" y="6"/>
                    <a:pt x="40" y="9"/>
                  </a:cubicBezTo>
                  <a:cubicBezTo>
                    <a:pt x="37" y="13"/>
                    <a:pt x="32" y="14"/>
                    <a:pt x="27" y="14"/>
                  </a:cubicBezTo>
                  <a:cubicBezTo>
                    <a:pt x="19" y="14"/>
                    <a:pt x="10" y="15"/>
                    <a:pt x="4" y="11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3" name="Freeform 679">
              <a:extLst>
                <a:ext uri="{FF2B5EF4-FFF2-40B4-BE49-F238E27FC236}">
                  <a16:creationId xmlns:a16="http://schemas.microsoft.com/office/drawing/2014/main" id="{86ACA38E-E813-4B1F-81EA-C50F1770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2128"/>
              <a:ext cx="45" cy="60"/>
            </a:xfrm>
            <a:custGeom>
              <a:avLst/>
              <a:gdLst>
                <a:gd name="T0" fmla="*/ 19 w 29"/>
                <a:gd name="T1" fmla="*/ 0 h 39"/>
                <a:gd name="T2" fmla="*/ 19 w 29"/>
                <a:gd name="T3" fmla="*/ 88 h 39"/>
                <a:gd name="T4" fmla="*/ 109 w 29"/>
                <a:gd name="T5" fmla="*/ 142 h 39"/>
                <a:gd name="T6" fmla="*/ 14 w 29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39">
                  <a:moveTo>
                    <a:pt x="5" y="0"/>
                  </a:moveTo>
                  <a:cubicBezTo>
                    <a:pt x="2" y="7"/>
                    <a:pt x="0" y="17"/>
                    <a:pt x="5" y="24"/>
                  </a:cubicBezTo>
                  <a:cubicBezTo>
                    <a:pt x="11" y="32"/>
                    <a:pt x="20" y="35"/>
                    <a:pt x="29" y="39"/>
                  </a:cubicBezTo>
                  <a:cubicBezTo>
                    <a:pt x="17" y="31"/>
                    <a:pt x="2" y="19"/>
                    <a:pt x="4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4" name="Freeform 680">
              <a:extLst>
                <a:ext uri="{FF2B5EF4-FFF2-40B4-BE49-F238E27FC236}">
                  <a16:creationId xmlns:a16="http://schemas.microsoft.com/office/drawing/2014/main" id="{2906A514-7134-4EB7-ABB6-93748C82D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321"/>
              <a:ext cx="82" cy="27"/>
            </a:xfrm>
            <a:custGeom>
              <a:avLst/>
              <a:gdLst>
                <a:gd name="T0" fmla="*/ 0 w 53"/>
                <a:gd name="T1" fmla="*/ 8 h 18"/>
                <a:gd name="T2" fmla="*/ 60 w 53"/>
                <a:gd name="T3" fmla="*/ 5 h 18"/>
                <a:gd name="T4" fmla="*/ 110 w 53"/>
                <a:gd name="T5" fmla="*/ 18 h 18"/>
                <a:gd name="T6" fmla="*/ 196 w 53"/>
                <a:gd name="T7" fmla="*/ 62 h 18"/>
                <a:gd name="T8" fmla="*/ 74 w 53"/>
                <a:gd name="T9" fmla="*/ 27 h 18"/>
                <a:gd name="T10" fmla="*/ 5 w 53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0" y="2"/>
                  </a:moveTo>
                  <a:cubicBezTo>
                    <a:pt x="5" y="3"/>
                    <a:pt x="10" y="0"/>
                    <a:pt x="16" y="1"/>
                  </a:cubicBezTo>
                  <a:cubicBezTo>
                    <a:pt x="20" y="2"/>
                    <a:pt x="25" y="3"/>
                    <a:pt x="30" y="5"/>
                  </a:cubicBezTo>
                  <a:cubicBezTo>
                    <a:pt x="38" y="7"/>
                    <a:pt x="47" y="11"/>
                    <a:pt x="53" y="18"/>
                  </a:cubicBezTo>
                  <a:cubicBezTo>
                    <a:pt x="42" y="17"/>
                    <a:pt x="31" y="10"/>
                    <a:pt x="20" y="8"/>
                  </a:cubicBezTo>
                  <a:cubicBezTo>
                    <a:pt x="13" y="6"/>
                    <a:pt x="6" y="6"/>
                    <a:pt x="1" y="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5" name="Freeform 681">
              <a:extLst>
                <a:ext uri="{FF2B5EF4-FFF2-40B4-BE49-F238E27FC236}">
                  <a16:creationId xmlns:a16="http://schemas.microsoft.com/office/drawing/2014/main" id="{4DEAAC64-B774-4EF6-B3E5-EB51F485A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278"/>
              <a:ext cx="47" cy="27"/>
            </a:xfrm>
            <a:custGeom>
              <a:avLst/>
              <a:gdLst>
                <a:gd name="T0" fmla="*/ 0 w 30"/>
                <a:gd name="T1" fmla="*/ 14 h 18"/>
                <a:gd name="T2" fmla="*/ 116 w 30"/>
                <a:gd name="T3" fmla="*/ 0 h 18"/>
                <a:gd name="T4" fmla="*/ 8 w 30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8">
                  <a:moveTo>
                    <a:pt x="0" y="4"/>
                  </a:moveTo>
                  <a:cubicBezTo>
                    <a:pt x="1" y="18"/>
                    <a:pt x="26" y="8"/>
                    <a:pt x="30" y="0"/>
                  </a:cubicBezTo>
                  <a:cubicBezTo>
                    <a:pt x="23" y="3"/>
                    <a:pt x="8" y="12"/>
                    <a:pt x="2" y="6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6" name="Freeform 682">
              <a:extLst>
                <a:ext uri="{FF2B5EF4-FFF2-40B4-BE49-F238E27FC236}">
                  <a16:creationId xmlns:a16="http://schemas.microsoft.com/office/drawing/2014/main" id="{ADE430C8-4736-43FE-82F0-FF70DF2E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305"/>
              <a:ext cx="25" cy="17"/>
            </a:xfrm>
            <a:custGeom>
              <a:avLst/>
              <a:gdLst>
                <a:gd name="T0" fmla="*/ 0 w 16"/>
                <a:gd name="T1" fmla="*/ 19 h 11"/>
                <a:gd name="T2" fmla="*/ 42 w 16"/>
                <a:gd name="T3" fmla="*/ 34 h 11"/>
                <a:gd name="T4" fmla="*/ 61 w 16"/>
                <a:gd name="T5" fmla="*/ 0 h 11"/>
                <a:gd name="T6" fmla="*/ 13 w 16"/>
                <a:gd name="T7" fmla="*/ 2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1">
                  <a:moveTo>
                    <a:pt x="0" y="5"/>
                  </a:moveTo>
                  <a:cubicBezTo>
                    <a:pt x="2" y="8"/>
                    <a:pt x="7" y="11"/>
                    <a:pt x="11" y="9"/>
                  </a:cubicBezTo>
                  <a:cubicBezTo>
                    <a:pt x="15" y="8"/>
                    <a:pt x="14" y="3"/>
                    <a:pt x="16" y="0"/>
                  </a:cubicBezTo>
                  <a:cubicBezTo>
                    <a:pt x="14" y="6"/>
                    <a:pt x="9" y="9"/>
                    <a:pt x="3" y="7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7" name="Freeform 683">
              <a:extLst>
                <a:ext uri="{FF2B5EF4-FFF2-40B4-BE49-F238E27FC236}">
                  <a16:creationId xmlns:a16="http://schemas.microsoft.com/office/drawing/2014/main" id="{EE95CBFE-9B72-4537-896C-60AB45C0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54"/>
              <a:ext cx="94" cy="51"/>
            </a:xfrm>
            <a:custGeom>
              <a:avLst/>
              <a:gdLst>
                <a:gd name="T0" fmla="*/ 74 w 61"/>
                <a:gd name="T1" fmla="*/ 117 h 33"/>
                <a:gd name="T2" fmla="*/ 154 w 61"/>
                <a:gd name="T3" fmla="*/ 102 h 33"/>
                <a:gd name="T4" fmla="*/ 223 w 61"/>
                <a:gd name="T5" fmla="*/ 110 h 33"/>
                <a:gd name="T6" fmla="*/ 92 w 61"/>
                <a:gd name="T7" fmla="*/ 93 h 33"/>
                <a:gd name="T8" fmla="*/ 40 w 61"/>
                <a:gd name="T9" fmla="*/ 40 h 33"/>
                <a:gd name="T10" fmla="*/ 0 w 61"/>
                <a:gd name="T11" fmla="*/ 5 h 33"/>
                <a:gd name="T12" fmla="*/ 48 w 61"/>
                <a:gd name="T13" fmla="*/ 70 h 33"/>
                <a:gd name="T14" fmla="*/ 74 w 61"/>
                <a:gd name="T15" fmla="*/ 12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33">
                  <a:moveTo>
                    <a:pt x="20" y="32"/>
                  </a:moveTo>
                  <a:cubicBezTo>
                    <a:pt x="25" y="33"/>
                    <a:pt x="35" y="28"/>
                    <a:pt x="42" y="28"/>
                  </a:cubicBezTo>
                  <a:cubicBezTo>
                    <a:pt x="48" y="29"/>
                    <a:pt x="55" y="31"/>
                    <a:pt x="61" y="30"/>
                  </a:cubicBezTo>
                  <a:cubicBezTo>
                    <a:pt x="50" y="26"/>
                    <a:pt x="35" y="30"/>
                    <a:pt x="25" y="25"/>
                  </a:cubicBezTo>
                  <a:cubicBezTo>
                    <a:pt x="19" y="22"/>
                    <a:pt x="14" y="17"/>
                    <a:pt x="11" y="11"/>
                  </a:cubicBezTo>
                  <a:cubicBezTo>
                    <a:pt x="9" y="6"/>
                    <a:pt x="6" y="0"/>
                    <a:pt x="0" y="1"/>
                  </a:cubicBezTo>
                  <a:cubicBezTo>
                    <a:pt x="6" y="4"/>
                    <a:pt x="8" y="13"/>
                    <a:pt x="13" y="19"/>
                  </a:cubicBezTo>
                  <a:cubicBezTo>
                    <a:pt x="17" y="24"/>
                    <a:pt x="18" y="27"/>
                    <a:pt x="20" y="3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8" name="Freeform 684">
              <a:extLst>
                <a:ext uri="{FF2B5EF4-FFF2-40B4-BE49-F238E27FC236}">
                  <a16:creationId xmlns:a16="http://schemas.microsoft.com/office/drawing/2014/main" id="{48490E4E-81F7-45AC-8DBF-BD398D310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1894"/>
              <a:ext cx="48" cy="83"/>
            </a:xfrm>
            <a:custGeom>
              <a:avLst/>
              <a:gdLst>
                <a:gd name="T0" fmla="*/ 14 w 31"/>
                <a:gd name="T1" fmla="*/ 54 h 54"/>
                <a:gd name="T2" fmla="*/ 110 w 31"/>
                <a:gd name="T3" fmla="*/ 0 h 54"/>
                <a:gd name="T4" fmla="*/ 53 w 31"/>
                <a:gd name="T5" fmla="*/ 80 h 54"/>
                <a:gd name="T6" fmla="*/ 22 w 31"/>
                <a:gd name="T7" fmla="*/ 197 h 54"/>
                <a:gd name="T8" fmla="*/ 12 w 31"/>
                <a:gd name="T9" fmla="*/ 4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4">
                  <a:moveTo>
                    <a:pt x="4" y="15"/>
                  </a:moveTo>
                  <a:cubicBezTo>
                    <a:pt x="13" y="13"/>
                    <a:pt x="23" y="12"/>
                    <a:pt x="30" y="0"/>
                  </a:cubicBezTo>
                  <a:cubicBezTo>
                    <a:pt x="31" y="9"/>
                    <a:pt x="19" y="15"/>
                    <a:pt x="14" y="22"/>
                  </a:cubicBezTo>
                  <a:cubicBezTo>
                    <a:pt x="7" y="31"/>
                    <a:pt x="6" y="43"/>
                    <a:pt x="6" y="54"/>
                  </a:cubicBezTo>
                  <a:cubicBezTo>
                    <a:pt x="0" y="41"/>
                    <a:pt x="11" y="25"/>
                    <a:pt x="3" y="13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79" name="Freeform 685">
              <a:extLst>
                <a:ext uri="{FF2B5EF4-FFF2-40B4-BE49-F238E27FC236}">
                  <a16:creationId xmlns:a16="http://schemas.microsoft.com/office/drawing/2014/main" id="{5A99DE1D-5C7F-4FF7-846E-AD4B6DB25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2254"/>
              <a:ext cx="124" cy="48"/>
            </a:xfrm>
            <a:custGeom>
              <a:avLst/>
              <a:gdLst>
                <a:gd name="T0" fmla="*/ 0 w 80"/>
                <a:gd name="T1" fmla="*/ 26 h 31"/>
                <a:gd name="T2" fmla="*/ 161 w 80"/>
                <a:gd name="T3" fmla="*/ 88 h 31"/>
                <a:gd name="T4" fmla="*/ 228 w 80"/>
                <a:gd name="T5" fmla="*/ 48 h 31"/>
                <a:gd name="T6" fmla="*/ 298 w 80"/>
                <a:gd name="T7" fmla="*/ 5 h 31"/>
                <a:gd name="T8" fmla="*/ 223 w 80"/>
                <a:gd name="T9" fmla="*/ 12 h 31"/>
                <a:gd name="T10" fmla="*/ 161 w 80"/>
                <a:gd name="T11" fmla="*/ 53 h 31"/>
                <a:gd name="T12" fmla="*/ 14 w 80"/>
                <a:gd name="T13" fmla="*/ 2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0" y="7"/>
                  </a:moveTo>
                  <a:cubicBezTo>
                    <a:pt x="12" y="21"/>
                    <a:pt x="25" y="31"/>
                    <a:pt x="43" y="24"/>
                  </a:cubicBezTo>
                  <a:cubicBezTo>
                    <a:pt x="50" y="22"/>
                    <a:pt x="55" y="18"/>
                    <a:pt x="61" y="13"/>
                  </a:cubicBezTo>
                  <a:cubicBezTo>
                    <a:pt x="67" y="9"/>
                    <a:pt x="74" y="5"/>
                    <a:pt x="80" y="1"/>
                  </a:cubicBezTo>
                  <a:cubicBezTo>
                    <a:pt x="72" y="1"/>
                    <a:pt x="68" y="0"/>
                    <a:pt x="60" y="3"/>
                  </a:cubicBezTo>
                  <a:cubicBezTo>
                    <a:pt x="54" y="6"/>
                    <a:pt x="49" y="12"/>
                    <a:pt x="43" y="14"/>
                  </a:cubicBezTo>
                  <a:cubicBezTo>
                    <a:pt x="31" y="19"/>
                    <a:pt x="15" y="12"/>
                    <a:pt x="4" y="8"/>
                  </a:cubicBezTo>
                </a:path>
              </a:pathLst>
            </a:custGeom>
            <a:solidFill>
              <a:srgbClr val="D3C9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0" name="Freeform 686">
              <a:extLst>
                <a:ext uri="{FF2B5EF4-FFF2-40B4-BE49-F238E27FC236}">
                  <a16:creationId xmlns:a16="http://schemas.microsoft.com/office/drawing/2014/main" id="{B1F5C260-A141-453F-9D19-80114C4FB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585"/>
              <a:ext cx="108" cy="58"/>
            </a:xfrm>
            <a:custGeom>
              <a:avLst/>
              <a:gdLst>
                <a:gd name="T0" fmla="*/ 12 w 70"/>
                <a:gd name="T1" fmla="*/ 136 h 38"/>
                <a:gd name="T2" fmla="*/ 26 w 70"/>
                <a:gd name="T3" fmla="*/ 85 h 38"/>
                <a:gd name="T4" fmla="*/ 76 w 70"/>
                <a:gd name="T5" fmla="*/ 63 h 38"/>
                <a:gd name="T6" fmla="*/ 174 w 70"/>
                <a:gd name="T7" fmla="*/ 18 h 38"/>
                <a:gd name="T8" fmla="*/ 238 w 70"/>
                <a:gd name="T9" fmla="*/ 27 h 38"/>
                <a:gd name="T10" fmla="*/ 258 w 70"/>
                <a:gd name="T11" fmla="*/ 63 h 38"/>
                <a:gd name="T12" fmla="*/ 250 w 70"/>
                <a:gd name="T13" fmla="*/ 101 h 38"/>
                <a:gd name="T14" fmla="*/ 216 w 70"/>
                <a:gd name="T15" fmla="*/ 41 h 38"/>
                <a:gd name="T16" fmla="*/ 150 w 70"/>
                <a:gd name="T17" fmla="*/ 53 h 38"/>
                <a:gd name="T18" fmla="*/ 66 w 70"/>
                <a:gd name="T19" fmla="*/ 85 h 38"/>
                <a:gd name="T20" fmla="*/ 34 w 70"/>
                <a:gd name="T21" fmla="*/ 101 h 38"/>
                <a:gd name="T22" fmla="*/ 19 w 70"/>
                <a:gd name="T23" fmla="*/ 128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38">
                  <a:moveTo>
                    <a:pt x="3" y="38"/>
                  </a:moveTo>
                  <a:cubicBezTo>
                    <a:pt x="0" y="35"/>
                    <a:pt x="4" y="27"/>
                    <a:pt x="7" y="24"/>
                  </a:cubicBezTo>
                  <a:cubicBezTo>
                    <a:pt x="11" y="20"/>
                    <a:pt x="16" y="20"/>
                    <a:pt x="21" y="18"/>
                  </a:cubicBezTo>
                  <a:cubicBezTo>
                    <a:pt x="31" y="15"/>
                    <a:pt x="39" y="11"/>
                    <a:pt x="47" y="5"/>
                  </a:cubicBezTo>
                  <a:cubicBezTo>
                    <a:pt x="54" y="0"/>
                    <a:pt x="60" y="2"/>
                    <a:pt x="65" y="8"/>
                  </a:cubicBezTo>
                  <a:cubicBezTo>
                    <a:pt x="67" y="11"/>
                    <a:pt x="70" y="15"/>
                    <a:pt x="70" y="18"/>
                  </a:cubicBezTo>
                  <a:cubicBezTo>
                    <a:pt x="70" y="21"/>
                    <a:pt x="68" y="24"/>
                    <a:pt x="68" y="28"/>
                  </a:cubicBezTo>
                  <a:cubicBezTo>
                    <a:pt x="67" y="23"/>
                    <a:pt x="64" y="15"/>
                    <a:pt x="59" y="12"/>
                  </a:cubicBezTo>
                  <a:cubicBezTo>
                    <a:pt x="54" y="8"/>
                    <a:pt x="46" y="12"/>
                    <a:pt x="41" y="15"/>
                  </a:cubicBezTo>
                  <a:cubicBezTo>
                    <a:pt x="33" y="18"/>
                    <a:pt x="27" y="22"/>
                    <a:pt x="18" y="24"/>
                  </a:cubicBezTo>
                  <a:cubicBezTo>
                    <a:pt x="15" y="25"/>
                    <a:pt x="11" y="25"/>
                    <a:pt x="9" y="28"/>
                  </a:cubicBezTo>
                  <a:cubicBezTo>
                    <a:pt x="7" y="30"/>
                    <a:pt x="8" y="34"/>
                    <a:pt x="5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1" name="Freeform 687">
              <a:extLst>
                <a:ext uri="{FF2B5EF4-FFF2-40B4-BE49-F238E27FC236}">
                  <a16:creationId xmlns:a16="http://schemas.microsoft.com/office/drawing/2014/main" id="{142122A4-FAAD-449F-946D-7FF3AAE6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1668"/>
              <a:ext cx="54" cy="44"/>
            </a:xfrm>
            <a:custGeom>
              <a:avLst/>
              <a:gdLst>
                <a:gd name="T0" fmla="*/ 128 w 35"/>
                <a:gd name="T1" fmla="*/ 21 h 29"/>
                <a:gd name="T2" fmla="*/ 80 w 35"/>
                <a:gd name="T3" fmla="*/ 5 h 29"/>
                <a:gd name="T4" fmla="*/ 29 w 35"/>
                <a:gd name="T5" fmla="*/ 12 h 29"/>
                <a:gd name="T6" fmla="*/ 62 w 35"/>
                <a:gd name="T7" fmla="*/ 97 h 29"/>
                <a:gd name="T8" fmla="*/ 66 w 35"/>
                <a:gd name="T9" fmla="*/ 35 h 29"/>
                <a:gd name="T10" fmla="*/ 122 w 35"/>
                <a:gd name="T11" fmla="*/ 2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5" y="6"/>
                  </a:moveTo>
                  <a:cubicBezTo>
                    <a:pt x="30" y="2"/>
                    <a:pt x="28" y="2"/>
                    <a:pt x="22" y="1"/>
                  </a:cubicBezTo>
                  <a:cubicBezTo>
                    <a:pt x="17" y="1"/>
                    <a:pt x="12" y="0"/>
                    <a:pt x="8" y="3"/>
                  </a:cubicBezTo>
                  <a:cubicBezTo>
                    <a:pt x="0" y="9"/>
                    <a:pt x="6" y="29"/>
                    <a:pt x="17" y="28"/>
                  </a:cubicBezTo>
                  <a:cubicBezTo>
                    <a:pt x="18" y="22"/>
                    <a:pt x="12" y="16"/>
                    <a:pt x="18" y="10"/>
                  </a:cubicBezTo>
                  <a:cubicBezTo>
                    <a:pt x="23" y="7"/>
                    <a:pt x="29" y="9"/>
                    <a:pt x="3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2" name="Freeform 688">
              <a:extLst>
                <a:ext uri="{FF2B5EF4-FFF2-40B4-BE49-F238E27FC236}">
                  <a16:creationId xmlns:a16="http://schemas.microsoft.com/office/drawing/2014/main" id="{7E6486E5-7936-43F7-BEB5-327D5BEA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1749"/>
              <a:ext cx="48" cy="51"/>
            </a:xfrm>
            <a:custGeom>
              <a:avLst/>
              <a:gdLst>
                <a:gd name="T0" fmla="*/ 115 w 31"/>
                <a:gd name="T1" fmla="*/ 0 h 33"/>
                <a:gd name="T2" fmla="*/ 40 w 31"/>
                <a:gd name="T3" fmla="*/ 22 h 33"/>
                <a:gd name="T4" fmla="*/ 14 w 31"/>
                <a:gd name="T5" fmla="*/ 108 h 33"/>
                <a:gd name="T6" fmla="*/ 56 w 31"/>
                <a:gd name="T7" fmla="*/ 110 h 33"/>
                <a:gd name="T8" fmla="*/ 56 w 31"/>
                <a:gd name="T9" fmla="*/ 70 h 33"/>
                <a:gd name="T10" fmla="*/ 74 w 31"/>
                <a:gd name="T11" fmla="*/ 19 h 33"/>
                <a:gd name="T12" fmla="*/ 115 w 3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3">
                  <a:moveTo>
                    <a:pt x="31" y="0"/>
                  </a:moveTo>
                  <a:cubicBezTo>
                    <a:pt x="23" y="0"/>
                    <a:pt x="18" y="2"/>
                    <a:pt x="11" y="6"/>
                  </a:cubicBezTo>
                  <a:cubicBezTo>
                    <a:pt x="5" y="10"/>
                    <a:pt x="0" y="22"/>
                    <a:pt x="4" y="29"/>
                  </a:cubicBezTo>
                  <a:cubicBezTo>
                    <a:pt x="7" y="33"/>
                    <a:pt x="13" y="33"/>
                    <a:pt x="15" y="30"/>
                  </a:cubicBezTo>
                  <a:cubicBezTo>
                    <a:pt x="18" y="26"/>
                    <a:pt x="15" y="23"/>
                    <a:pt x="15" y="19"/>
                  </a:cubicBezTo>
                  <a:cubicBezTo>
                    <a:pt x="14" y="14"/>
                    <a:pt x="17" y="9"/>
                    <a:pt x="20" y="5"/>
                  </a:cubicBezTo>
                  <a:cubicBezTo>
                    <a:pt x="23" y="2"/>
                    <a:pt x="28" y="2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3" name="Freeform 689">
              <a:extLst>
                <a:ext uri="{FF2B5EF4-FFF2-40B4-BE49-F238E27FC236}">
                  <a16:creationId xmlns:a16="http://schemas.microsoft.com/office/drawing/2014/main" id="{7AF30F33-6D58-4376-8D11-0E7D5435C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1816"/>
              <a:ext cx="95" cy="70"/>
            </a:xfrm>
            <a:custGeom>
              <a:avLst/>
              <a:gdLst>
                <a:gd name="T0" fmla="*/ 219 w 62"/>
                <a:gd name="T1" fmla="*/ 53 h 46"/>
                <a:gd name="T2" fmla="*/ 176 w 62"/>
                <a:gd name="T3" fmla="*/ 0 h 46"/>
                <a:gd name="T4" fmla="*/ 133 w 62"/>
                <a:gd name="T5" fmla="*/ 18 h 46"/>
                <a:gd name="T6" fmla="*/ 83 w 62"/>
                <a:gd name="T7" fmla="*/ 32 h 46"/>
                <a:gd name="T8" fmla="*/ 149 w 62"/>
                <a:gd name="T9" fmla="*/ 155 h 46"/>
                <a:gd name="T10" fmla="*/ 113 w 62"/>
                <a:gd name="T11" fmla="*/ 114 h 46"/>
                <a:gd name="T12" fmla="*/ 127 w 62"/>
                <a:gd name="T13" fmla="*/ 56 h 46"/>
                <a:gd name="T14" fmla="*/ 190 w 62"/>
                <a:gd name="T15" fmla="*/ 41 h 46"/>
                <a:gd name="T16" fmla="*/ 224 w 62"/>
                <a:gd name="T17" fmla="*/ 3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46">
                  <a:moveTo>
                    <a:pt x="61" y="15"/>
                  </a:moveTo>
                  <a:cubicBezTo>
                    <a:pt x="61" y="8"/>
                    <a:pt x="57" y="1"/>
                    <a:pt x="49" y="0"/>
                  </a:cubicBezTo>
                  <a:cubicBezTo>
                    <a:pt x="44" y="0"/>
                    <a:pt x="41" y="3"/>
                    <a:pt x="37" y="5"/>
                  </a:cubicBezTo>
                  <a:cubicBezTo>
                    <a:pt x="32" y="7"/>
                    <a:pt x="28" y="8"/>
                    <a:pt x="23" y="9"/>
                  </a:cubicBezTo>
                  <a:cubicBezTo>
                    <a:pt x="0" y="14"/>
                    <a:pt x="25" y="46"/>
                    <a:pt x="41" y="44"/>
                  </a:cubicBezTo>
                  <a:cubicBezTo>
                    <a:pt x="40" y="39"/>
                    <a:pt x="34" y="36"/>
                    <a:pt x="31" y="32"/>
                  </a:cubicBezTo>
                  <a:cubicBezTo>
                    <a:pt x="27" y="25"/>
                    <a:pt x="30" y="20"/>
                    <a:pt x="35" y="16"/>
                  </a:cubicBezTo>
                  <a:cubicBezTo>
                    <a:pt x="41" y="12"/>
                    <a:pt x="46" y="12"/>
                    <a:pt x="53" y="12"/>
                  </a:cubicBezTo>
                  <a:cubicBezTo>
                    <a:pt x="56" y="12"/>
                    <a:pt x="61" y="13"/>
                    <a:pt x="6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4" name="Freeform 690">
              <a:extLst>
                <a:ext uri="{FF2B5EF4-FFF2-40B4-BE49-F238E27FC236}">
                  <a16:creationId xmlns:a16="http://schemas.microsoft.com/office/drawing/2014/main" id="{BE0527D0-8CF8-44CE-9563-F93B128FD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1625"/>
              <a:ext cx="77" cy="41"/>
            </a:xfrm>
            <a:custGeom>
              <a:avLst/>
              <a:gdLst>
                <a:gd name="T0" fmla="*/ 5 w 50"/>
                <a:gd name="T1" fmla="*/ 76 h 27"/>
                <a:gd name="T2" fmla="*/ 5 w 50"/>
                <a:gd name="T3" fmla="*/ 80 h 27"/>
                <a:gd name="T4" fmla="*/ 102 w 50"/>
                <a:gd name="T5" fmla="*/ 14 h 27"/>
                <a:gd name="T6" fmla="*/ 154 w 50"/>
                <a:gd name="T7" fmla="*/ 94 h 27"/>
                <a:gd name="T8" fmla="*/ 88 w 50"/>
                <a:gd name="T9" fmla="*/ 39 h 27"/>
                <a:gd name="T10" fmla="*/ 40 w 50"/>
                <a:gd name="T11" fmla="*/ 55 h 27"/>
                <a:gd name="T12" fmla="*/ 5 w 5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7">
                  <a:moveTo>
                    <a:pt x="1" y="22"/>
                  </a:moveTo>
                  <a:cubicBezTo>
                    <a:pt x="0" y="22"/>
                    <a:pt x="1" y="23"/>
                    <a:pt x="1" y="23"/>
                  </a:cubicBezTo>
                  <a:cubicBezTo>
                    <a:pt x="8" y="16"/>
                    <a:pt x="15" y="0"/>
                    <a:pt x="28" y="4"/>
                  </a:cubicBezTo>
                  <a:cubicBezTo>
                    <a:pt x="33" y="6"/>
                    <a:pt x="50" y="21"/>
                    <a:pt x="42" y="27"/>
                  </a:cubicBezTo>
                  <a:cubicBezTo>
                    <a:pt x="35" y="23"/>
                    <a:pt x="34" y="10"/>
                    <a:pt x="24" y="11"/>
                  </a:cubicBezTo>
                  <a:cubicBezTo>
                    <a:pt x="19" y="11"/>
                    <a:pt x="15" y="15"/>
                    <a:pt x="11" y="16"/>
                  </a:cubicBezTo>
                  <a:cubicBezTo>
                    <a:pt x="8" y="18"/>
                    <a:pt x="4" y="19"/>
                    <a:pt x="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5" name="Freeform 691">
              <a:extLst>
                <a:ext uri="{FF2B5EF4-FFF2-40B4-BE49-F238E27FC236}">
                  <a16:creationId xmlns:a16="http://schemas.microsoft.com/office/drawing/2014/main" id="{02D829E1-3679-4C96-AA1B-0A5125E85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1711"/>
              <a:ext cx="49" cy="97"/>
            </a:xfrm>
            <a:custGeom>
              <a:avLst/>
              <a:gdLst>
                <a:gd name="T0" fmla="*/ 115 w 32"/>
                <a:gd name="T1" fmla="*/ 22 h 63"/>
                <a:gd name="T2" fmla="*/ 8 w 32"/>
                <a:gd name="T3" fmla="*/ 88 h 63"/>
                <a:gd name="T4" fmla="*/ 21 w 32"/>
                <a:gd name="T5" fmla="*/ 168 h 63"/>
                <a:gd name="T6" fmla="*/ 66 w 32"/>
                <a:gd name="T7" fmla="*/ 229 h 63"/>
                <a:gd name="T8" fmla="*/ 32 w 32"/>
                <a:gd name="T9" fmla="*/ 157 h 63"/>
                <a:gd name="T10" fmla="*/ 21 w 32"/>
                <a:gd name="T11" fmla="*/ 91 h 63"/>
                <a:gd name="T12" fmla="*/ 54 w 32"/>
                <a:gd name="T13" fmla="*/ 40 h 63"/>
                <a:gd name="T14" fmla="*/ 93 w 32"/>
                <a:gd name="T15" fmla="*/ 26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3">
                  <a:moveTo>
                    <a:pt x="32" y="6"/>
                  </a:moveTo>
                  <a:cubicBezTo>
                    <a:pt x="20" y="0"/>
                    <a:pt x="4" y="12"/>
                    <a:pt x="2" y="24"/>
                  </a:cubicBezTo>
                  <a:cubicBezTo>
                    <a:pt x="0" y="30"/>
                    <a:pt x="4" y="40"/>
                    <a:pt x="6" y="46"/>
                  </a:cubicBezTo>
                  <a:cubicBezTo>
                    <a:pt x="8" y="52"/>
                    <a:pt x="12" y="61"/>
                    <a:pt x="18" y="63"/>
                  </a:cubicBezTo>
                  <a:cubicBezTo>
                    <a:pt x="14" y="57"/>
                    <a:pt x="11" y="50"/>
                    <a:pt x="9" y="43"/>
                  </a:cubicBezTo>
                  <a:cubicBezTo>
                    <a:pt x="8" y="38"/>
                    <a:pt x="5" y="30"/>
                    <a:pt x="6" y="25"/>
                  </a:cubicBezTo>
                  <a:cubicBezTo>
                    <a:pt x="7" y="20"/>
                    <a:pt x="11" y="14"/>
                    <a:pt x="15" y="11"/>
                  </a:cubicBezTo>
                  <a:cubicBezTo>
                    <a:pt x="18" y="8"/>
                    <a:pt x="23" y="9"/>
                    <a:pt x="2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6" name="Freeform 692">
              <a:extLst>
                <a:ext uri="{FF2B5EF4-FFF2-40B4-BE49-F238E27FC236}">
                  <a16:creationId xmlns:a16="http://schemas.microsoft.com/office/drawing/2014/main" id="{5DFA2AEB-BBD8-4BF7-AAE6-AC92AD87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823"/>
              <a:ext cx="77" cy="56"/>
            </a:xfrm>
            <a:custGeom>
              <a:avLst/>
              <a:gdLst>
                <a:gd name="T0" fmla="*/ 0 w 50"/>
                <a:gd name="T1" fmla="*/ 135 h 36"/>
                <a:gd name="T2" fmla="*/ 22 w 50"/>
                <a:gd name="T3" fmla="*/ 56 h 36"/>
                <a:gd name="T4" fmla="*/ 80 w 50"/>
                <a:gd name="T5" fmla="*/ 19 h 36"/>
                <a:gd name="T6" fmla="*/ 183 w 50"/>
                <a:gd name="T7" fmla="*/ 34 h 36"/>
                <a:gd name="T8" fmla="*/ 128 w 50"/>
                <a:gd name="T9" fmla="*/ 22 h 36"/>
                <a:gd name="T10" fmla="*/ 43 w 50"/>
                <a:gd name="T11" fmla="*/ 61 h 36"/>
                <a:gd name="T12" fmla="*/ 0 w 50"/>
                <a:gd name="T13" fmla="*/ 13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0" y="36"/>
                  </a:moveTo>
                  <a:cubicBezTo>
                    <a:pt x="0" y="29"/>
                    <a:pt x="2" y="21"/>
                    <a:pt x="6" y="15"/>
                  </a:cubicBezTo>
                  <a:cubicBezTo>
                    <a:pt x="9" y="10"/>
                    <a:pt x="17" y="8"/>
                    <a:pt x="22" y="5"/>
                  </a:cubicBezTo>
                  <a:cubicBezTo>
                    <a:pt x="33" y="0"/>
                    <a:pt x="41" y="1"/>
                    <a:pt x="50" y="9"/>
                  </a:cubicBezTo>
                  <a:cubicBezTo>
                    <a:pt x="44" y="8"/>
                    <a:pt x="41" y="6"/>
                    <a:pt x="35" y="6"/>
                  </a:cubicBezTo>
                  <a:cubicBezTo>
                    <a:pt x="26" y="8"/>
                    <a:pt x="19" y="11"/>
                    <a:pt x="12" y="16"/>
                  </a:cubicBezTo>
                  <a:cubicBezTo>
                    <a:pt x="5" y="20"/>
                    <a:pt x="0" y="28"/>
                    <a:pt x="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7" name="Freeform 693">
              <a:extLst>
                <a:ext uri="{FF2B5EF4-FFF2-40B4-BE49-F238E27FC236}">
                  <a16:creationId xmlns:a16="http://schemas.microsoft.com/office/drawing/2014/main" id="{1618FBCE-E39F-4065-BFF8-850BB6B7D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1680"/>
              <a:ext cx="54" cy="45"/>
            </a:xfrm>
            <a:custGeom>
              <a:avLst/>
              <a:gdLst>
                <a:gd name="T0" fmla="*/ 123 w 35"/>
                <a:gd name="T1" fmla="*/ 8 h 29"/>
                <a:gd name="T2" fmla="*/ 52 w 35"/>
                <a:gd name="T3" fmla="*/ 39 h 29"/>
                <a:gd name="T4" fmla="*/ 22 w 35"/>
                <a:gd name="T5" fmla="*/ 95 h 29"/>
                <a:gd name="T6" fmla="*/ 52 w 35"/>
                <a:gd name="T7" fmla="*/ 104 h 29"/>
                <a:gd name="T8" fmla="*/ 54 w 35"/>
                <a:gd name="T9" fmla="*/ 61 h 29"/>
                <a:gd name="T10" fmla="*/ 128 w 35"/>
                <a:gd name="T11" fmla="*/ 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9">
                  <a:moveTo>
                    <a:pt x="34" y="2"/>
                  </a:moveTo>
                  <a:cubicBezTo>
                    <a:pt x="26" y="0"/>
                    <a:pt x="20" y="7"/>
                    <a:pt x="14" y="10"/>
                  </a:cubicBezTo>
                  <a:cubicBezTo>
                    <a:pt x="9" y="13"/>
                    <a:pt x="0" y="18"/>
                    <a:pt x="6" y="25"/>
                  </a:cubicBezTo>
                  <a:cubicBezTo>
                    <a:pt x="7" y="26"/>
                    <a:pt x="11" y="29"/>
                    <a:pt x="14" y="28"/>
                  </a:cubicBezTo>
                  <a:cubicBezTo>
                    <a:pt x="16" y="26"/>
                    <a:pt x="14" y="19"/>
                    <a:pt x="15" y="16"/>
                  </a:cubicBezTo>
                  <a:cubicBezTo>
                    <a:pt x="18" y="9"/>
                    <a:pt x="28" y="1"/>
                    <a:pt x="3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8" name="Freeform 694">
              <a:extLst>
                <a:ext uri="{FF2B5EF4-FFF2-40B4-BE49-F238E27FC236}">
                  <a16:creationId xmlns:a16="http://schemas.microsoft.com/office/drawing/2014/main" id="{0A67AC32-F495-40D6-BEF2-AB2079BE5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649"/>
              <a:ext cx="51" cy="59"/>
            </a:xfrm>
            <a:custGeom>
              <a:avLst/>
              <a:gdLst>
                <a:gd name="T0" fmla="*/ 122 w 33"/>
                <a:gd name="T1" fmla="*/ 30 h 38"/>
                <a:gd name="T2" fmla="*/ 100 w 33"/>
                <a:gd name="T3" fmla="*/ 8 h 38"/>
                <a:gd name="T4" fmla="*/ 45 w 33"/>
                <a:gd name="T5" fmla="*/ 19 h 38"/>
                <a:gd name="T6" fmla="*/ 0 w 33"/>
                <a:gd name="T7" fmla="*/ 95 h 38"/>
                <a:gd name="T8" fmla="*/ 34 w 33"/>
                <a:gd name="T9" fmla="*/ 67 h 38"/>
                <a:gd name="T10" fmla="*/ 110 w 33"/>
                <a:gd name="T11" fmla="*/ 2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8">
                  <a:moveTo>
                    <a:pt x="33" y="8"/>
                  </a:moveTo>
                  <a:cubicBezTo>
                    <a:pt x="31" y="6"/>
                    <a:pt x="29" y="4"/>
                    <a:pt x="27" y="2"/>
                  </a:cubicBezTo>
                  <a:cubicBezTo>
                    <a:pt x="22" y="0"/>
                    <a:pt x="16" y="3"/>
                    <a:pt x="12" y="5"/>
                  </a:cubicBezTo>
                  <a:cubicBezTo>
                    <a:pt x="4" y="8"/>
                    <a:pt x="0" y="17"/>
                    <a:pt x="0" y="25"/>
                  </a:cubicBezTo>
                  <a:cubicBezTo>
                    <a:pt x="0" y="38"/>
                    <a:pt x="7" y="21"/>
                    <a:pt x="9" y="18"/>
                  </a:cubicBezTo>
                  <a:cubicBezTo>
                    <a:pt x="14" y="11"/>
                    <a:pt x="21" y="6"/>
                    <a:pt x="3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89" name="Freeform 695">
              <a:extLst>
                <a:ext uri="{FF2B5EF4-FFF2-40B4-BE49-F238E27FC236}">
                  <a16:creationId xmlns:a16="http://schemas.microsoft.com/office/drawing/2014/main" id="{11D257D1-FEBC-48C0-8C86-7887B8DA3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717"/>
              <a:ext cx="32" cy="38"/>
            </a:xfrm>
            <a:custGeom>
              <a:avLst/>
              <a:gdLst>
                <a:gd name="T0" fmla="*/ 75 w 21"/>
                <a:gd name="T1" fmla="*/ 8 h 25"/>
                <a:gd name="T2" fmla="*/ 40 w 21"/>
                <a:gd name="T3" fmla="*/ 12 h 25"/>
                <a:gd name="T4" fmla="*/ 14 w 21"/>
                <a:gd name="T5" fmla="*/ 74 h 25"/>
                <a:gd name="T6" fmla="*/ 35 w 21"/>
                <a:gd name="T7" fmla="*/ 53 h 25"/>
                <a:gd name="T8" fmla="*/ 70 w 21"/>
                <a:gd name="T9" fmla="*/ 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5">
                  <a:moveTo>
                    <a:pt x="21" y="2"/>
                  </a:moveTo>
                  <a:cubicBezTo>
                    <a:pt x="18" y="0"/>
                    <a:pt x="13" y="1"/>
                    <a:pt x="11" y="3"/>
                  </a:cubicBezTo>
                  <a:cubicBezTo>
                    <a:pt x="7" y="5"/>
                    <a:pt x="0" y="17"/>
                    <a:pt x="4" y="21"/>
                  </a:cubicBezTo>
                  <a:cubicBezTo>
                    <a:pt x="7" y="25"/>
                    <a:pt x="8" y="18"/>
                    <a:pt x="10" y="15"/>
                  </a:cubicBezTo>
                  <a:cubicBezTo>
                    <a:pt x="12" y="11"/>
                    <a:pt x="14" y="4"/>
                    <a:pt x="2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0" name="Freeform 696">
              <a:extLst>
                <a:ext uri="{FF2B5EF4-FFF2-40B4-BE49-F238E27FC236}">
                  <a16:creationId xmlns:a16="http://schemas.microsoft.com/office/drawing/2014/main" id="{09FF7ABA-021B-4EC1-89A4-F7673AB28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823"/>
              <a:ext cx="61" cy="88"/>
            </a:xfrm>
            <a:custGeom>
              <a:avLst/>
              <a:gdLst>
                <a:gd name="T0" fmla="*/ 149 w 39"/>
                <a:gd name="T1" fmla="*/ 52 h 57"/>
                <a:gd name="T2" fmla="*/ 27 w 39"/>
                <a:gd name="T3" fmla="*/ 22 h 57"/>
                <a:gd name="T4" fmla="*/ 22 w 39"/>
                <a:gd name="T5" fmla="*/ 133 h 57"/>
                <a:gd name="T6" fmla="*/ 27 w 39"/>
                <a:gd name="T7" fmla="*/ 196 h 57"/>
                <a:gd name="T8" fmla="*/ 56 w 39"/>
                <a:gd name="T9" fmla="*/ 150 h 57"/>
                <a:gd name="T10" fmla="*/ 142 w 39"/>
                <a:gd name="T11" fmla="*/ 48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39" y="14"/>
                  </a:moveTo>
                  <a:cubicBezTo>
                    <a:pt x="32" y="7"/>
                    <a:pt x="16" y="0"/>
                    <a:pt x="7" y="6"/>
                  </a:cubicBezTo>
                  <a:cubicBezTo>
                    <a:pt x="0" y="13"/>
                    <a:pt x="7" y="27"/>
                    <a:pt x="6" y="36"/>
                  </a:cubicBezTo>
                  <a:cubicBezTo>
                    <a:pt x="6" y="40"/>
                    <a:pt x="4" y="50"/>
                    <a:pt x="7" y="53"/>
                  </a:cubicBezTo>
                  <a:cubicBezTo>
                    <a:pt x="12" y="57"/>
                    <a:pt x="15" y="43"/>
                    <a:pt x="15" y="41"/>
                  </a:cubicBezTo>
                  <a:cubicBezTo>
                    <a:pt x="18" y="30"/>
                    <a:pt x="22" y="12"/>
                    <a:pt x="3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1" name="Freeform 697">
              <a:extLst>
                <a:ext uri="{FF2B5EF4-FFF2-40B4-BE49-F238E27FC236}">
                  <a16:creationId xmlns:a16="http://schemas.microsoft.com/office/drawing/2014/main" id="{754E086A-6B00-4981-A22F-AE0D3164A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1839"/>
              <a:ext cx="93" cy="63"/>
            </a:xfrm>
            <a:custGeom>
              <a:avLst/>
              <a:gdLst>
                <a:gd name="T0" fmla="*/ 211 w 60"/>
                <a:gd name="T1" fmla="*/ 18 h 41"/>
                <a:gd name="T2" fmla="*/ 141 w 60"/>
                <a:gd name="T3" fmla="*/ 26 h 41"/>
                <a:gd name="T4" fmla="*/ 48 w 60"/>
                <a:gd name="T5" fmla="*/ 69 h 41"/>
                <a:gd name="T6" fmla="*/ 8 w 60"/>
                <a:gd name="T7" fmla="*/ 109 h 41"/>
                <a:gd name="T8" fmla="*/ 67 w 60"/>
                <a:gd name="T9" fmla="*/ 149 h 41"/>
                <a:gd name="T10" fmla="*/ 34 w 60"/>
                <a:gd name="T11" fmla="*/ 109 h 41"/>
                <a:gd name="T12" fmla="*/ 104 w 60"/>
                <a:gd name="T13" fmla="*/ 80 h 41"/>
                <a:gd name="T14" fmla="*/ 175 w 60"/>
                <a:gd name="T15" fmla="*/ 34 h 41"/>
                <a:gd name="T16" fmla="*/ 223 w 60"/>
                <a:gd name="T17" fmla="*/ 1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1">
                  <a:moveTo>
                    <a:pt x="57" y="5"/>
                  </a:moveTo>
                  <a:cubicBezTo>
                    <a:pt x="51" y="0"/>
                    <a:pt x="44" y="3"/>
                    <a:pt x="38" y="7"/>
                  </a:cubicBezTo>
                  <a:cubicBezTo>
                    <a:pt x="29" y="13"/>
                    <a:pt x="22" y="15"/>
                    <a:pt x="13" y="19"/>
                  </a:cubicBezTo>
                  <a:cubicBezTo>
                    <a:pt x="9" y="21"/>
                    <a:pt x="0" y="24"/>
                    <a:pt x="2" y="30"/>
                  </a:cubicBezTo>
                  <a:cubicBezTo>
                    <a:pt x="3" y="35"/>
                    <a:pt x="14" y="38"/>
                    <a:pt x="18" y="41"/>
                  </a:cubicBezTo>
                  <a:cubicBezTo>
                    <a:pt x="15" y="39"/>
                    <a:pt x="9" y="34"/>
                    <a:pt x="9" y="30"/>
                  </a:cubicBezTo>
                  <a:cubicBezTo>
                    <a:pt x="11" y="24"/>
                    <a:pt x="23" y="24"/>
                    <a:pt x="28" y="22"/>
                  </a:cubicBezTo>
                  <a:cubicBezTo>
                    <a:pt x="34" y="19"/>
                    <a:pt x="41" y="13"/>
                    <a:pt x="47" y="9"/>
                  </a:cubicBezTo>
                  <a:cubicBezTo>
                    <a:pt x="52" y="5"/>
                    <a:pt x="55" y="5"/>
                    <a:pt x="6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2" name="Freeform 698">
              <a:extLst>
                <a:ext uri="{FF2B5EF4-FFF2-40B4-BE49-F238E27FC236}">
                  <a16:creationId xmlns:a16="http://schemas.microsoft.com/office/drawing/2014/main" id="{2626EF31-7C0D-4626-85CF-23F28ECD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766"/>
              <a:ext cx="77" cy="94"/>
            </a:xfrm>
            <a:custGeom>
              <a:avLst/>
              <a:gdLst>
                <a:gd name="T0" fmla="*/ 183 w 50"/>
                <a:gd name="T1" fmla="*/ 40 h 61"/>
                <a:gd name="T2" fmla="*/ 80 w 50"/>
                <a:gd name="T3" fmla="*/ 223 h 61"/>
                <a:gd name="T4" fmla="*/ 168 w 50"/>
                <a:gd name="T5" fmla="*/ 34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61">
                  <a:moveTo>
                    <a:pt x="50" y="11"/>
                  </a:moveTo>
                  <a:cubicBezTo>
                    <a:pt x="25" y="0"/>
                    <a:pt x="0" y="43"/>
                    <a:pt x="22" y="61"/>
                  </a:cubicBezTo>
                  <a:cubicBezTo>
                    <a:pt x="9" y="39"/>
                    <a:pt x="24" y="18"/>
                    <a:pt x="4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3" name="Freeform 699">
              <a:extLst>
                <a:ext uri="{FF2B5EF4-FFF2-40B4-BE49-F238E27FC236}">
                  <a16:creationId xmlns:a16="http://schemas.microsoft.com/office/drawing/2014/main" id="{62FA2B81-6BD4-4D94-B351-A02620C5C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1711"/>
              <a:ext cx="42" cy="41"/>
            </a:xfrm>
            <a:custGeom>
              <a:avLst/>
              <a:gdLst>
                <a:gd name="T0" fmla="*/ 101 w 27"/>
                <a:gd name="T1" fmla="*/ 5 h 27"/>
                <a:gd name="T2" fmla="*/ 30 w 27"/>
                <a:gd name="T3" fmla="*/ 94 h 27"/>
                <a:gd name="T4" fmla="*/ 96 w 27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7">
                  <a:moveTo>
                    <a:pt x="27" y="1"/>
                  </a:moveTo>
                  <a:cubicBezTo>
                    <a:pt x="15" y="0"/>
                    <a:pt x="0" y="14"/>
                    <a:pt x="8" y="27"/>
                  </a:cubicBezTo>
                  <a:cubicBezTo>
                    <a:pt x="8" y="16"/>
                    <a:pt x="14" y="3"/>
                    <a:pt x="2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4" name="Freeform 700">
              <a:extLst>
                <a:ext uri="{FF2B5EF4-FFF2-40B4-BE49-F238E27FC236}">
                  <a16:creationId xmlns:a16="http://schemas.microsoft.com/office/drawing/2014/main" id="{D406BAE5-C99C-435B-AB32-1A566A3B4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791"/>
              <a:ext cx="35" cy="40"/>
            </a:xfrm>
            <a:custGeom>
              <a:avLst/>
              <a:gdLst>
                <a:gd name="T0" fmla="*/ 76 w 23"/>
                <a:gd name="T1" fmla="*/ 0 h 26"/>
                <a:gd name="T2" fmla="*/ 14 w 23"/>
                <a:gd name="T3" fmla="*/ 95 h 26"/>
                <a:gd name="T4" fmla="*/ 81 w 23"/>
                <a:gd name="T5" fmla="*/ 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6">
                  <a:moveTo>
                    <a:pt x="22" y="0"/>
                  </a:moveTo>
                  <a:cubicBezTo>
                    <a:pt x="11" y="2"/>
                    <a:pt x="0" y="14"/>
                    <a:pt x="4" y="26"/>
                  </a:cubicBezTo>
                  <a:cubicBezTo>
                    <a:pt x="6" y="16"/>
                    <a:pt x="14" y="6"/>
                    <a:pt x="2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5" name="Freeform 701">
              <a:extLst>
                <a:ext uri="{FF2B5EF4-FFF2-40B4-BE49-F238E27FC236}">
                  <a16:creationId xmlns:a16="http://schemas.microsoft.com/office/drawing/2014/main" id="{C60205B8-D372-4B73-AD0A-F509C3FA9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15"/>
              <a:ext cx="66" cy="57"/>
            </a:xfrm>
            <a:custGeom>
              <a:avLst/>
              <a:gdLst>
                <a:gd name="T0" fmla="*/ 155 w 43"/>
                <a:gd name="T1" fmla="*/ 0 h 37"/>
                <a:gd name="T2" fmla="*/ 106 w 43"/>
                <a:gd name="T3" fmla="*/ 28 h 37"/>
                <a:gd name="T4" fmla="*/ 58 w 43"/>
                <a:gd name="T5" fmla="*/ 54 h 37"/>
                <a:gd name="T6" fmla="*/ 61 w 43"/>
                <a:gd name="T7" fmla="*/ 136 h 37"/>
                <a:gd name="T8" fmla="*/ 149 w 43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43" y="0"/>
                  </a:moveTo>
                  <a:cubicBezTo>
                    <a:pt x="39" y="2"/>
                    <a:pt x="34" y="6"/>
                    <a:pt x="29" y="8"/>
                  </a:cubicBezTo>
                  <a:cubicBezTo>
                    <a:pt x="24" y="10"/>
                    <a:pt x="19" y="11"/>
                    <a:pt x="16" y="15"/>
                  </a:cubicBezTo>
                  <a:cubicBezTo>
                    <a:pt x="12" y="20"/>
                    <a:pt x="7" y="34"/>
                    <a:pt x="17" y="37"/>
                  </a:cubicBezTo>
                  <a:cubicBezTo>
                    <a:pt x="0" y="19"/>
                    <a:pt x="37" y="8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6" name="Freeform 702">
              <a:extLst>
                <a:ext uri="{FF2B5EF4-FFF2-40B4-BE49-F238E27FC236}">
                  <a16:creationId xmlns:a16="http://schemas.microsoft.com/office/drawing/2014/main" id="{A9EF8A7D-0DC7-49AA-9A28-D28755D1F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1631"/>
              <a:ext cx="28" cy="26"/>
            </a:xfrm>
            <a:custGeom>
              <a:avLst/>
              <a:gdLst>
                <a:gd name="T0" fmla="*/ 61 w 18"/>
                <a:gd name="T1" fmla="*/ 18 h 17"/>
                <a:gd name="T2" fmla="*/ 8 w 18"/>
                <a:gd name="T3" fmla="*/ 40 h 17"/>
                <a:gd name="T4" fmla="*/ 68 w 18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2" y="0"/>
                    <a:pt x="0" y="5"/>
                    <a:pt x="2" y="11"/>
                  </a:cubicBezTo>
                  <a:cubicBezTo>
                    <a:pt x="4" y="17"/>
                    <a:pt x="14" y="3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7" name="Freeform 703">
              <a:extLst>
                <a:ext uri="{FF2B5EF4-FFF2-40B4-BE49-F238E27FC236}">
                  <a16:creationId xmlns:a16="http://schemas.microsoft.com/office/drawing/2014/main" id="{37B1CDD2-B9C3-4506-A675-BAD41C297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677"/>
              <a:ext cx="20" cy="29"/>
            </a:xfrm>
            <a:custGeom>
              <a:avLst/>
              <a:gdLst>
                <a:gd name="T0" fmla="*/ 48 w 13"/>
                <a:gd name="T1" fmla="*/ 5 h 19"/>
                <a:gd name="T2" fmla="*/ 14 w 13"/>
                <a:gd name="T3" fmla="*/ 41 h 19"/>
                <a:gd name="T4" fmla="*/ 48 w 13"/>
                <a:gd name="T5" fmla="*/ 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3" y="1"/>
                  </a:moveTo>
                  <a:cubicBezTo>
                    <a:pt x="7" y="0"/>
                    <a:pt x="0" y="4"/>
                    <a:pt x="4" y="12"/>
                  </a:cubicBezTo>
                  <a:cubicBezTo>
                    <a:pt x="7" y="19"/>
                    <a:pt x="8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8" name="Freeform 704">
              <a:extLst>
                <a:ext uri="{FF2B5EF4-FFF2-40B4-BE49-F238E27FC236}">
                  <a16:creationId xmlns:a16="http://schemas.microsoft.com/office/drawing/2014/main" id="{E2EBE32D-B25C-40D0-839E-92BC372F1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23"/>
              <a:ext cx="26" cy="37"/>
            </a:xfrm>
            <a:custGeom>
              <a:avLst/>
              <a:gdLst>
                <a:gd name="T0" fmla="*/ 61 w 17"/>
                <a:gd name="T1" fmla="*/ 8 h 24"/>
                <a:gd name="T2" fmla="*/ 26 w 17"/>
                <a:gd name="T3" fmla="*/ 66 h 24"/>
                <a:gd name="T4" fmla="*/ 61 w 1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4">
                  <a:moveTo>
                    <a:pt x="17" y="2"/>
                  </a:moveTo>
                  <a:cubicBezTo>
                    <a:pt x="10" y="2"/>
                    <a:pt x="0" y="13"/>
                    <a:pt x="7" y="18"/>
                  </a:cubicBezTo>
                  <a:cubicBezTo>
                    <a:pt x="13" y="24"/>
                    <a:pt x="12" y="3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99" name="Freeform 705">
              <a:extLst>
                <a:ext uri="{FF2B5EF4-FFF2-40B4-BE49-F238E27FC236}">
                  <a16:creationId xmlns:a16="http://schemas.microsoft.com/office/drawing/2014/main" id="{2C8FEBA8-A8DF-4A62-95C9-9B202AE5E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099"/>
              <a:ext cx="38" cy="31"/>
            </a:xfrm>
            <a:custGeom>
              <a:avLst/>
              <a:gdLst>
                <a:gd name="T0" fmla="*/ 88 w 25"/>
                <a:gd name="T1" fmla="*/ 14 h 20"/>
                <a:gd name="T2" fmla="*/ 40 w 25"/>
                <a:gd name="T3" fmla="*/ 8 h 20"/>
                <a:gd name="T4" fmla="*/ 14 w 25"/>
                <a:gd name="T5" fmla="*/ 74 h 20"/>
                <a:gd name="T6" fmla="*/ 88 w 25"/>
                <a:gd name="T7" fmla="*/ 2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0">
                  <a:moveTo>
                    <a:pt x="25" y="4"/>
                  </a:moveTo>
                  <a:cubicBezTo>
                    <a:pt x="20" y="2"/>
                    <a:pt x="15" y="0"/>
                    <a:pt x="11" y="2"/>
                  </a:cubicBezTo>
                  <a:cubicBezTo>
                    <a:pt x="5" y="5"/>
                    <a:pt x="0" y="15"/>
                    <a:pt x="4" y="20"/>
                  </a:cubicBezTo>
                  <a:cubicBezTo>
                    <a:pt x="13" y="15"/>
                    <a:pt x="10" y="0"/>
                    <a:pt x="2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0" name="Freeform 706">
              <a:extLst>
                <a:ext uri="{FF2B5EF4-FFF2-40B4-BE49-F238E27FC236}">
                  <a16:creationId xmlns:a16="http://schemas.microsoft.com/office/drawing/2014/main" id="{3031D460-9982-4535-9896-CE91064D6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153"/>
              <a:ext cx="39" cy="51"/>
            </a:xfrm>
            <a:custGeom>
              <a:avLst/>
              <a:gdLst>
                <a:gd name="T0" fmla="*/ 95 w 25"/>
                <a:gd name="T1" fmla="*/ 0 h 33"/>
                <a:gd name="T2" fmla="*/ 83 w 25"/>
                <a:gd name="T3" fmla="*/ 117 h 33"/>
                <a:gd name="T4" fmla="*/ 95 w 25"/>
                <a:gd name="T5" fmla="*/ 19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3">
                  <a:moveTo>
                    <a:pt x="25" y="0"/>
                  </a:moveTo>
                  <a:cubicBezTo>
                    <a:pt x="24" y="6"/>
                    <a:pt x="0" y="33"/>
                    <a:pt x="22" y="32"/>
                  </a:cubicBezTo>
                  <a:cubicBezTo>
                    <a:pt x="23" y="22"/>
                    <a:pt x="15" y="13"/>
                    <a:pt x="2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1" name="Freeform 707">
              <a:extLst>
                <a:ext uri="{FF2B5EF4-FFF2-40B4-BE49-F238E27FC236}">
                  <a16:creationId xmlns:a16="http://schemas.microsoft.com/office/drawing/2014/main" id="{F8812543-538F-4027-903E-C5B7A58C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214"/>
              <a:ext cx="40" cy="42"/>
            </a:xfrm>
            <a:custGeom>
              <a:avLst/>
              <a:gdLst>
                <a:gd name="T0" fmla="*/ 95 w 26"/>
                <a:gd name="T1" fmla="*/ 5 h 27"/>
                <a:gd name="T2" fmla="*/ 22 w 26"/>
                <a:gd name="T3" fmla="*/ 73 h 27"/>
                <a:gd name="T4" fmla="*/ 48 w 26"/>
                <a:gd name="T5" fmla="*/ 47 h 27"/>
                <a:gd name="T6" fmla="*/ 89 w 26"/>
                <a:gd name="T7" fmla="*/ 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26" y="1"/>
                  </a:moveTo>
                  <a:cubicBezTo>
                    <a:pt x="18" y="0"/>
                    <a:pt x="0" y="8"/>
                    <a:pt x="6" y="19"/>
                  </a:cubicBezTo>
                  <a:cubicBezTo>
                    <a:pt x="10" y="27"/>
                    <a:pt x="11" y="15"/>
                    <a:pt x="13" y="12"/>
                  </a:cubicBezTo>
                  <a:cubicBezTo>
                    <a:pt x="15" y="6"/>
                    <a:pt x="18" y="1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2" name="Freeform 708">
              <a:extLst>
                <a:ext uri="{FF2B5EF4-FFF2-40B4-BE49-F238E27FC236}">
                  <a16:creationId xmlns:a16="http://schemas.microsoft.com/office/drawing/2014/main" id="{CDD684AC-071F-4B5D-A4EB-EE009F87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93"/>
              <a:ext cx="32" cy="60"/>
            </a:xfrm>
            <a:custGeom>
              <a:avLst/>
              <a:gdLst>
                <a:gd name="T0" fmla="*/ 21 w 21"/>
                <a:gd name="T1" fmla="*/ 0 h 39"/>
                <a:gd name="T2" fmla="*/ 70 w 21"/>
                <a:gd name="T3" fmla="*/ 142 h 39"/>
                <a:gd name="T4" fmla="*/ 40 w 21"/>
                <a:gd name="T5" fmla="*/ 74 h 39"/>
                <a:gd name="T6" fmla="*/ 26 w 21"/>
                <a:gd name="T7" fmla="*/ 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9">
                  <a:moveTo>
                    <a:pt x="6" y="0"/>
                  </a:moveTo>
                  <a:cubicBezTo>
                    <a:pt x="0" y="10"/>
                    <a:pt x="7" y="35"/>
                    <a:pt x="20" y="39"/>
                  </a:cubicBezTo>
                  <a:cubicBezTo>
                    <a:pt x="21" y="32"/>
                    <a:pt x="14" y="26"/>
                    <a:pt x="11" y="20"/>
                  </a:cubicBezTo>
                  <a:cubicBezTo>
                    <a:pt x="9" y="15"/>
                    <a:pt x="7" y="9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3" name="Freeform 709">
              <a:extLst>
                <a:ext uri="{FF2B5EF4-FFF2-40B4-BE49-F238E27FC236}">
                  <a16:creationId xmlns:a16="http://schemas.microsoft.com/office/drawing/2014/main" id="{57D28833-E8C4-479E-B0CE-A850CEC23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00"/>
              <a:ext cx="59" cy="27"/>
            </a:xfrm>
            <a:custGeom>
              <a:avLst/>
              <a:gdLst>
                <a:gd name="T0" fmla="*/ 0 w 38"/>
                <a:gd name="T1" fmla="*/ 48 h 17"/>
                <a:gd name="T2" fmla="*/ 143 w 38"/>
                <a:gd name="T3" fmla="*/ 68 h 17"/>
                <a:gd name="T4" fmla="*/ 79 w 38"/>
                <a:gd name="T5" fmla="*/ 43 h 17"/>
                <a:gd name="T6" fmla="*/ 12 w 38"/>
                <a:gd name="T7" fmla="*/ 52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7">
                  <a:moveTo>
                    <a:pt x="0" y="12"/>
                  </a:moveTo>
                  <a:cubicBezTo>
                    <a:pt x="8" y="0"/>
                    <a:pt x="36" y="2"/>
                    <a:pt x="38" y="17"/>
                  </a:cubicBezTo>
                  <a:cubicBezTo>
                    <a:pt x="32" y="17"/>
                    <a:pt x="27" y="12"/>
                    <a:pt x="21" y="11"/>
                  </a:cubicBezTo>
                  <a:cubicBezTo>
                    <a:pt x="14" y="10"/>
                    <a:pt x="9" y="12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4" name="Freeform 710">
              <a:extLst>
                <a:ext uri="{FF2B5EF4-FFF2-40B4-BE49-F238E27FC236}">
                  <a16:creationId xmlns:a16="http://schemas.microsoft.com/office/drawing/2014/main" id="{E525717E-0935-4B0D-871F-952B5C36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51"/>
              <a:ext cx="31" cy="83"/>
            </a:xfrm>
            <a:custGeom>
              <a:avLst/>
              <a:gdLst>
                <a:gd name="T0" fmla="*/ 67 w 20"/>
                <a:gd name="T1" fmla="*/ 0 h 54"/>
                <a:gd name="T2" fmla="*/ 12 w 20"/>
                <a:gd name="T3" fmla="*/ 89 h 54"/>
                <a:gd name="T4" fmla="*/ 40 w 20"/>
                <a:gd name="T5" fmla="*/ 197 h 54"/>
                <a:gd name="T6" fmla="*/ 29 w 20"/>
                <a:gd name="T7" fmla="*/ 101 h 54"/>
                <a:gd name="T8" fmla="*/ 74 w 20"/>
                <a:gd name="T9" fmla="*/ 1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4">
                  <a:moveTo>
                    <a:pt x="18" y="0"/>
                  </a:moveTo>
                  <a:cubicBezTo>
                    <a:pt x="16" y="10"/>
                    <a:pt x="6" y="16"/>
                    <a:pt x="3" y="25"/>
                  </a:cubicBezTo>
                  <a:cubicBezTo>
                    <a:pt x="0" y="36"/>
                    <a:pt x="6" y="45"/>
                    <a:pt x="11" y="54"/>
                  </a:cubicBezTo>
                  <a:cubicBezTo>
                    <a:pt x="6" y="47"/>
                    <a:pt x="5" y="36"/>
                    <a:pt x="8" y="28"/>
                  </a:cubicBezTo>
                  <a:cubicBezTo>
                    <a:pt x="10" y="22"/>
                    <a:pt x="15" y="7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5" name="Freeform 711">
              <a:extLst>
                <a:ext uri="{FF2B5EF4-FFF2-40B4-BE49-F238E27FC236}">
                  <a16:creationId xmlns:a16="http://schemas.microsoft.com/office/drawing/2014/main" id="{099EEC0C-D58F-4DF1-9218-057D80B5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2184"/>
              <a:ext cx="19" cy="72"/>
            </a:xfrm>
            <a:custGeom>
              <a:avLst/>
              <a:gdLst>
                <a:gd name="T0" fmla="*/ 48 w 12"/>
                <a:gd name="T1" fmla="*/ 21 h 47"/>
                <a:gd name="T2" fmla="*/ 25 w 12"/>
                <a:gd name="T3" fmla="*/ 169 h 47"/>
                <a:gd name="T4" fmla="*/ 48 w 12"/>
                <a:gd name="T5" fmla="*/ 26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7">
                  <a:moveTo>
                    <a:pt x="12" y="6"/>
                  </a:moveTo>
                  <a:cubicBezTo>
                    <a:pt x="0" y="0"/>
                    <a:pt x="2" y="40"/>
                    <a:pt x="6" y="47"/>
                  </a:cubicBezTo>
                  <a:cubicBezTo>
                    <a:pt x="3" y="36"/>
                    <a:pt x="4" y="16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6" name="Freeform 712">
              <a:extLst>
                <a:ext uri="{FF2B5EF4-FFF2-40B4-BE49-F238E27FC236}">
                  <a16:creationId xmlns:a16="http://schemas.microsoft.com/office/drawing/2014/main" id="{4E5109AE-C379-4141-9E66-DE9F2E0DA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285"/>
              <a:ext cx="32" cy="70"/>
            </a:xfrm>
            <a:custGeom>
              <a:avLst/>
              <a:gdLst>
                <a:gd name="T0" fmla="*/ 75 w 21"/>
                <a:gd name="T1" fmla="*/ 40 h 45"/>
                <a:gd name="T2" fmla="*/ 14 w 21"/>
                <a:gd name="T3" fmla="*/ 56 h 45"/>
                <a:gd name="T4" fmla="*/ 12 w 21"/>
                <a:gd name="T5" fmla="*/ 170 h 45"/>
                <a:gd name="T6" fmla="*/ 75 w 21"/>
                <a:gd name="T7" fmla="*/ 2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5">
                  <a:moveTo>
                    <a:pt x="21" y="11"/>
                  </a:moveTo>
                  <a:cubicBezTo>
                    <a:pt x="17" y="1"/>
                    <a:pt x="7" y="11"/>
                    <a:pt x="4" y="15"/>
                  </a:cubicBezTo>
                  <a:cubicBezTo>
                    <a:pt x="0" y="22"/>
                    <a:pt x="0" y="38"/>
                    <a:pt x="3" y="45"/>
                  </a:cubicBezTo>
                  <a:cubicBezTo>
                    <a:pt x="3" y="39"/>
                    <a:pt x="9" y="0"/>
                    <a:pt x="2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7" name="Freeform 713">
              <a:extLst>
                <a:ext uri="{FF2B5EF4-FFF2-40B4-BE49-F238E27FC236}">
                  <a16:creationId xmlns:a16="http://schemas.microsoft.com/office/drawing/2014/main" id="{440A50B8-4688-4FC6-A881-7ABBF428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294"/>
              <a:ext cx="63" cy="59"/>
            </a:xfrm>
            <a:custGeom>
              <a:avLst/>
              <a:gdLst>
                <a:gd name="T0" fmla="*/ 8 w 41"/>
                <a:gd name="T1" fmla="*/ 123 h 38"/>
                <a:gd name="T2" fmla="*/ 58 w 41"/>
                <a:gd name="T3" fmla="*/ 22 h 38"/>
                <a:gd name="T4" fmla="*/ 149 w 41"/>
                <a:gd name="T5" fmla="*/ 47 h 38"/>
                <a:gd name="T6" fmla="*/ 14 w 41"/>
                <a:gd name="T7" fmla="*/ 14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2" y="33"/>
                  </a:moveTo>
                  <a:cubicBezTo>
                    <a:pt x="0" y="22"/>
                    <a:pt x="7" y="10"/>
                    <a:pt x="16" y="6"/>
                  </a:cubicBezTo>
                  <a:cubicBezTo>
                    <a:pt x="26" y="2"/>
                    <a:pt x="32" y="7"/>
                    <a:pt x="41" y="12"/>
                  </a:cubicBezTo>
                  <a:cubicBezTo>
                    <a:pt x="22" y="0"/>
                    <a:pt x="4" y="21"/>
                    <a:pt x="4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8" name="Freeform 714">
              <a:extLst>
                <a:ext uri="{FF2B5EF4-FFF2-40B4-BE49-F238E27FC236}">
                  <a16:creationId xmlns:a16="http://schemas.microsoft.com/office/drawing/2014/main" id="{44110FD6-0926-407E-92F8-5164EC7B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2239"/>
              <a:ext cx="32" cy="17"/>
            </a:xfrm>
            <a:custGeom>
              <a:avLst/>
              <a:gdLst>
                <a:gd name="T0" fmla="*/ 0 w 21"/>
                <a:gd name="T1" fmla="*/ 29 h 11"/>
                <a:gd name="T2" fmla="*/ 75 w 21"/>
                <a:gd name="T3" fmla="*/ 19 h 11"/>
                <a:gd name="T4" fmla="*/ 5 w 21"/>
                <a:gd name="T5" fmla="*/ 4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4" y="2"/>
                    <a:pt x="15" y="0"/>
                    <a:pt x="21" y="5"/>
                  </a:cubicBezTo>
                  <a:cubicBezTo>
                    <a:pt x="15" y="2"/>
                    <a:pt x="4" y="5"/>
                    <a:pt x="1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09" name="Freeform 715">
              <a:extLst>
                <a:ext uri="{FF2B5EF4-FFF2-40B4-BE49-F238E27FC236}">
                  <a16:creationId xmlns:a16="http://schemas.microsoft.com/office/drawing/2014/main" id="{FE4EB9A2-02B1-404F-A9A5-11C81FCC0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128"/>
              <a:ext cx="58" cy="34"/>
            </a:xfrm>
            <a:custGeom>
              <a:avLst/>
              <a:gdLst>
                <a:gd name="T0" fmla="*/ 47 w 38"/>
                <a:gd name="T1" fmla="*/ 76 h 22"/>
                <a:gd name="T2" fmla="*/ 32 w 38"/>
                <a:gd name="T3" fmla="*/ 29 h 22"/>
                <a:gd name="T4" fmla="*/ 136 w 38"/>
                <a:gd name="T5" fmla="*/ 5 h 22"/>
                <a:gd name="T6" fmla="*/ 40 w 38"/>
                <a:gd name="T7" fmla="*/ 7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2">
                  <a:moveTo>
                    <a:pt x="13" y="21"/>
                  </a:moveTo>
                  <a:cubicBezTo>
                    <a:pt x="4" y="22"/>
                    <a:pt x="2" y="12"/>
                    <a:pt x="9" y="8"/>
                  </a:cubicBezTo>
                  <a:cubicBezTo>
                    <a:pt x="14" y="4"/>
                    <a:pt x="30" y="0"/>
                    <a:pt x="38" y="1"/>
                  </a:cubicBezTo>
                  <a:cubicBezTo>
                    <a:pt x="31" y="1"/>
                    <a:pt x="0" y="15"/>
                    <a:pt x="11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0" name="Freeform 716">
              <a:extLst>
                <a:ext uri="{FF2B5EF4-FFF2-40B4-BE49-F238E27FC236}">
                  <a16:creationId xmlns:a16="http://schemas.microsoft.com/office/drawing/2014/main" id="{BF2F91DD-7EDE-40F5-BD9A-5C0C30B3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976"/>
              <a:ext cx="121" cy="49"/>
            </a:xfrm>
            <a:custGeom>
              <a:avLst/>
              <a:gdLst>
                <a:gd name="T0" fmla="*/ 287 w 78"/>
                <a:gd name="T1" fmla="*/ 49 h 32"/>
                <a:gd name="T2" fmla="*/ 236 w 78"/>
                <a:gd name="T3" fmla="*/ 8 h 32"/>
                <a:gd name="T4" fmla="*/ 197 w 78"/>
                <a:gd name="T5" fmla="*/ 26 h 32"/>
                <a:gd name="T6" fmla="*/ 161 w 78"/>
                <a:gd name="T7" fmla="*/ 21 h 32"/>
                <a:gd name="T8" fmla="*/ 0 w 78"/>
                <a:gd name="T9" fmla="*/ 115 h 32"/>
                <a:gd name="T10" fmla="*/ 157 w 78"/>
                <a:gd name="T11" fmla="*/ 28 h 32"/>
                <a:gd name="T12" fmla="*/ 191 w 78"/>
                <a:gd name="T13" fmla="*/ 35 h 32"/>
                <a:gd name="T14" fmla="*/ 228 w 78"/>
                <a:gd name="T15" fmla="*/ 26 h 32"/>
                <a:gd name="T16" fmla="*/ 287 w 78"/>
                <a:gd name="T17" fmla="*/ 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32">
                  <a:moveTo>
                    <a:pt x="77" y="14"/>
                  </a:moveTo>
                  <a:cubicBezTo>
                    <a:pt x="78" y="6"/>
                    <a:pt x="71" y="0"/>
                    <a:pt x="63" y="2"/>
                  </a:cubicBezTo>
                  <a:cubicBezTo>
                    <a:pt x="58" y="2"/>
                    <a:pt x="57" y="5"/>
                    <a:pt x="53" y="7"/>
                  </a:cubicBezTo>
                  <a:cubicBezTo>
                    <a:pt x="49" y="8"/>
                    <a:pt x="46" y="6"/>
                    <a:pt x="43" y="6"/>
                  </a:cubicBezTo>
                  <a:cubicBezTo>
                    <a:pt x="20" y="3"/>
                    <a:pt x="13" y="17"/>
                    <a:pt x="0" y="32"/>
                  </a:cubicBezTo>
                  <a:cubicBezTo>
                    <a:pt x="13" y="24"/>
                    <a:pt x="26" y="8"/>
                    <a:pt x="42" y="8"/>
                  </a:cubicBezTo>
                  <a:cubicBezTo>
                    <a:pt x="45" y="8"/>
                    <a:pt x="48" y="10"/>
                    <a:pt x="51" y="10"/>
                  </a:cubicBezTo>
                  <a:cubicBezTo>
                    <a:pt x="56" y="10"/>
                    <a:pt x="57" y="9"/>
                    <a:pt x="61" y="7"/>
                  </a:cubicBezTo>
                  <a:cubicBezTo>
                    <a:pt x="68" y="4"/>
                    <a:pt x="71" y="6"/>
                    <a:pt x="7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1" name="Freeform 717">
              <a:extLst>
                <a:ext uri="{FF2B5EF4-FFF2-40B4-BE49-F238E27FC236}">
                  <a16:creationId xmlns:a16="http://schemas.microsoft.com/office/drawing/2014/main" id="{65DEBD16-06E4-43DB-8560-482C1ED1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83"/>
              <a:ext cx="57" cy="131"/>
            </a:xfrm>
            <a:custGeom>
              <a:avLst/>
              <a:gdLst>
                <a:gd name="T0" fmla="*/ 28 w 37"/>
                <a:gd name="T1" fmla="*/ 0 h 85"/>
                <a:gd name="T2" fmla="*/ 74 w 37"/>
                <a:gd name="T3" fmla="*/ 131 h 85"/>
                <a:gd name="T4" fmla="*/ 96 w 37"/>
                <a:gd name="T5" fmla="*/ 245 h 85"/>
                <a:gd name="T6" fmla="*/ 106 w 37"/>
                <a:gd name="T7" fmla="*/ 311 h 85"/>
                <a:gd name="T8" fmla="*/ 62 w 37"/>
                <a:gd name="T9" fmla="*/ 290 h 85"/>
                <a:gd name="T10" fmla="*/ 0 w 37"/>
                <a:gd name="T11" fmla="*/ 282 h 85"/>
                <a:gd name="T12" fmla="*/ 48 w 37"/>
                <a:gd name="T13" fmla="*/ 282 h 85"/>
                <a:gd name="T14" fmla="*/ 88 w 37"/>
                <a:gd name="T15" fmla="*/ 293 h 85"/>
                <a:gd name="T16" fmla="*/ 66 w 37"/>
                <a:gd name="T17" fmla="*/ 210 h 85"/>
                <a:gd name="T18" fmla="*/ 62 w 37"/>
                <a:gd name="T19" fmla="*/ 106 h 85"/>
                <a:gd name="T20" fmla="*/ 52 w 37"/>
                <a:gd name="T21" fmla="*/ 54 h 85"/>
                <a:gd name="T22" fmla="*/ 34 w 37"/>
                <a:gd name="T23" fmla="*/ 12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" h="85">
                  <a:moveTo>
                    <a:pt x="8" y="0"/>
                  </a:moveTo>
                  <a:cubicBezTo>
                    <a:pt x="14" y="11"/>
                    <a:pt x="19" y="23"/>
                    <a:pt x="20" y="36"/>
                  </a:cubicBezTo>
                  <a:cubicBezTo>
                    <a:pt x="20" y="47"/>
                    <a:pt x="20" y="56"/>
                    <a:pt x="26" y="67"/>
                  </a:cubicBezTo>
                  <a:cubicBezTo>
                    <a:pt x="27" y="70"/>
                    <a:pt x="37" y="84"/>
                    <a:pt x="29" y="85"/>
                  </a:cubicBezTo>
                  <a:cubicBezTo>
                    <a:pt x="26" y="85"/>
                    <a:pt x="20" y="81"/>
                    <a:pt x="17" y="79"/>
                  </a:cubicBezTo>
                  <a:cubicBezTo>
                    <a:pt x="12" y="77"/>
                    <a:pt x="6" y="77"/>
                    <a:pt x="0" y="77"/>
                  </a:cubicBezTo>
                  <a:cubicBezTo>
                    <a:pt x="5" y="76"/>
                    <a:pt x="9" y="76"/>
                    <a:pt x="13" y="77"/>
                  </a:cubicBezTo>
                  <a:cubicBezTo>
                    <a:pt x="16" y="78"/>
                    <a:pt x="22" y="81"/>
                    <a:pt x="24" y="80"/>
                  </a:cubicBezTo>
                  <a:cubicBezTo>
                    <a:pt x="30" y="79"/>
                    <a:pt x="19" y="62"/>
                    <a:pt x="18" y="57"/>
                  </a:cubicBezTo>
                  <a:cubicBezTo>
                    <a:pt x="15" y="48"/>
                    <a:pt x="18" y="39"/>
                    <a:pt x="17" y="29"/>
                  </a:cubicBezTo>
                  <a:cubicBezTo>
                    <a:pt x="17" y="25"/>
                    <a:pt x="15" y="20"/>
                    <a:pt x="14" y="15"/>
                  </a:cubicBezTo>
                  <a:cubicBezTo>
                    <a:pt x="13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2" name="Freeform 718">
              <a:extLst>
                <a:ext uri="{FF2B5EF4-FFF2-40B4-BE49-F238E27FC236}">
                  <a16:creationId xmlns:a16="http://schemas.microsoft.com/office/drawing/2014/main" id="{BF2FB240-E356-479D-8FD1-B3395445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929"/>
              <a:ext cx="30" cy="74"/>
            </a:xfrm>
            <a:custGeom>
              <a:avLst/>
              <a:gdLst>
                <a:gd name="T0" fmla="*/ 74 w 19"/>
                <a:gd name="T1" fmla="*/ 0 h 48"/>
                <a:gd name="T2" fmla="*/ 8 w 19"/>
                <a:gd name="T3" fmla="*/ 83 h 48"/>
                <a:gd name="T4" fmla="*/ 35 w 19"/>
                <a:gd name="T5" fmla="*/ 176 h 48"/>
                <a:gd name="T6" fmla="*/ 69 w 19"/>
                <a:gd name="T7" fmla="*/ 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8">
                  <a:moveTo>
                    <a:pt x="19" y="0"/>
                  </a:moveTo>
                  <a:cubicBezTo>
                    <a:pt x="11" y="4"/>
                    <a:pt x="4" y="14"/>
                    <a:pt x="2" y="23"/>
                  </a:cubicBezTo>
                  <a:cubicBezTo>
                    <a:pt x="1" y="30"/>
                    <a:pt x="0" y="46"/>
                    <a:pt x="9" y="48"/>
                  </a:cubicBezTo>
                  <a:cubicBezTo>
                    <a:pt x="0" y="33"/>
                    <a:pt x="4" y="12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13" name="Freeform 719">
              <a:extLst>
                <a:ext uri="{FF2B5EF4-FFF2-40B4-BE49-F238E27FC236}">
                  <a16:creationId xmlns:a16="http://schemas.microsoft.com/office/drawing/2014/main" id="{1E632BFD-289C-4916-A5E6-789022804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919"/>
              <a:ext cx="28" cy="57"/>
            </a:xfrm>
            <a:custGeom>
              <a:avLst/>
              <a:gdLst>
                <a:gd name="T0" fmla="*/ 68 w 18"/>
                <a:gd name="T1" fmla="*/ 0 h 37"/>
                <a:gd name="T2" fmla="*/ 61 w 18"/>
                <a:gd name="T3" fmla="*/ 131 h 37"/>
                <a:gd name="T4" fmla="*/ 30 w 18"/>
                <a:gd name="T5" fmla="*/ 75 h 37"/>
                <a:gd name="T6" fmla="*/ 61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18" y="0"/>
                  </a:moveTo>
                  <a:cubicBezTo>
                    <a:pt x="7" y="1"/>
                    <a:pt x="0" y="37"/>
                    <a:pt x="16" y="36"/>
                  </a:cubicBezTo>
                  <a:cubicBezTo>
                    <a:pt x="16" y="30"/>
                    <a:pt x="9" y="27"/>
                    <a:pt x="8" y="21"/>
                  </a:cubicBezTo>
                  <a:cubicBezTo>
                    <a:pt x="8" y="14"/>
                    <a:pt x="13" y="6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8" name="Text Box 720">
            <a:extLst>
              <a:ext uri="{FF2B5EF4-FFF2-40B4-BE49-F238E27FC236}">
                <a16:creationId xmlns:a16="http://schemas.microsoft.com/office/drawing/2014/main" id="{C523A830-A1BD-4518-B2F2-667F9BF0E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25" y="3013075"/>
            <a:ext cx="131127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Healthy lung</a:t>
            </a:r>
          </a:p>
        </p:txBody>
      </p:sp>
      <p:sp>
        <p:nvSpPr>
          <p:cNvPr id="16389" name="Line 721">
            <a:extLst>
              <a:ext uri="{FF2B5EF4-FFF2-40B4-BE49-F238E27FC236}">
                <a16:creationId xmlns:a16="http://schemas.microsoft.com/office/drawing/2014/main" id="{5CE96610-5D60-4AFE-8795-89DDD7D2C7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34400" y="3333750"/>
            <a:ext cx="514350" cy="3429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390" name="Text Box 722">
            <a:extLst>
              <a:ext uri="{FF2B5EF4-FFF2-40B4-BE49-F238E27FC236}">
                <a16:creationId xmlns:a16="http://schemas.microsoft.com/office/drawing/2014/main" id="{3C3EEE72-1934-49FC-800B-F66EE7F602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2950" y="4089400"/>
            <a:ext cx="1487488" cy="33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Smoker’s lung</a:t>
            </a:r>
          </a:p>
        </p:txBody>
      </p:sp>
      <p:sp>
        <p:nvSpPr>
          <p:cNvPr id="16391" name="Line 723">
            <a:extLst>
              <a:ext uri="{FF2B5EF4-FFF2-40B4-BE49-F238E27FC236}">
                <a16:creationId xmlns:a16="http://schemas.microsoft.com/office/drawing/2014/main" id="{F44C4E72-6465-4289-998E-6FB996530B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6550" y="3676650"/>
            <a:ext cx="933450" cy="419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6392" name="Text Box 724">
            <a:extLst>
              <a:ext uri="{FF2B5EF4-FFF2-40B4-BE49-F238E27FC236}">
                <a16:creationId xmlns:a16="http://schemas.microsoft.com/office/drawing/2014/main" id="{0C13D656-434A-49CD-8D62-937542B7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4050" y="2355850"/>
            <a:ext cx="83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600">
                <a:solidFill>
                  <a:srgbClr val="0070C0"/>
                </a:solidFill>
              </a:rPr>
              <a:t>Cancer</a:t>
            </a:r>
          </a:p>
        </p:txBody>
      </p:sp>
      <p:sp>
        <p:nvSpPr>
          <p:cNvPr id="16393" name="Line 725">
            <a:extLst>
              <a:ext uri="{FF2B5EF4-FFF2-40B4-BE49-F238E27FC236}">
                <a16:creationId xmlns:a16="http://schemas.microsoft.com/office/drawing/2014/main" id="{2E586D9A-0171-4744-9C89-8C887783A1A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9550" y="2533650"/>
            <a:ext cx="762000" cy="40005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3D87806-F6A5-4E5B-9536-917AB50E21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Thyroïd cancer</a:t>
            </a:r>
          </a:p>
        </p:txBody>
      </p:sp>
      <p:grpSp>
        <p:nvGrpSpPr>
          <p:cNvPr id="19458" name="Group 46">
            <a:extLst>
              <a:ext uri="{FF2B5EF4-FFF2-40B4-BE49-F238E27FC236}">
                <a16:creationId xmlns:a16="http://schemas.microsoft.com/office/drawing/2014/main" id="{63037B41-8B79-4CA9-9902-5000C3300375}"/>
              </a:ext>
            </a:extLst>
          </p:cNvPr>
          <p:cNvGrpSpPr>
            <a:grpSpLocks/>
          </p:cNvGrpSpPr>
          <p:nvPr/>
        </p:nvGrpSpPr>
        <p:grpSpPr bwMode="auto">
          <a:xfrm>
            <a:off x="6980238" y="2395538"/>
            <a:ext cx="2178050" cy="2921000"/>
            <a:chOff x="3437" y="1420"/>
            <a:chExt cx="1372" cy="1840"/>
          </a:xfrm>
        </p:grpSpPr>
        <p:grpSp>
          <p:nvGrpSpPr>
            <p:cNvPr id="19750" name="Group 47">
              <a:extLst>
                <a:ext uri="{FF2B5EF4-FFF2-40B4-BE49-F238E27FC236}">
                  <a16:creationId xmlns:a16="http://schemas.microsoft.com/office/drawing/2014/main" id="{A32B6841-DBF3-4285-96CC-327D9A7A99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7" y="1420"/>
              <a:ext cx="1372" cy="1840"/>
              <a:chOff x="3437" y="1420"/>
              <a:chExt cx="1372" cy="1840"/>
            </a:xfrm>
          </p:grpSpPr>
          <p:sp>
            <p:nvSpPr>
              <p:cNvPr id="19823" name="Freeform 48">
                <a:extLst>
                  <a:ext uri="{FF2B5EF4-FFF2-40B4-BE49-F238E27FC236}">
                    <a16:creationId xmlns:a16="http://schemas.microsoft.com/office/drawing/2014/main" id="{A212866B-4A5F-4930-BC84-6BB767739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96"/>
                <a:ext cx="374" cy="964"/>
              </a:xfrm>
              <a:custGeom>
                <a:avLst/>
                <a:gdLst>
                  <a:gd name="T0" fmla="*/ 1632 w 179"/>
                  <a:gd name="T1" fmla="*/ 27 h 461"/>
                  <a:gd name="T2" fmla="*/ 1632 w 179"/>
                  <a:gd name="T3" fmla="*/ 3703 h 461"/>
                  <a:gd name="T4" fmla="*/ 0 w 179"/>
                  <a:gd name="T5" fmla="*/ 3678 h 461"/>
                  <a:gd name="T6" fmla="*/ 0 w 179"/>
                  <a:gd name="T7" fmla="*/ 165 h 461"/>
                  <a:gd name="T8" fmla="*/ 794 w 179"/>
                  <a:gd name="T9" fmla="*/ 8 h 461"/>
                  <a:gd name="T10" fmla="*/ 1632 w 179"/>
                  <a:gd name="T11" fmla="*/ 2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4" name="Freeform 49">
                <a:extLst>
                  <a:ext uri="{FF2B5EF4-FFF2-40B4-BE49-F238E27FC236}">
                    <a16:creationId xmlns:a16="http://schemas.microsoft.com/office/drawing/2014/main" id="{8694D4E8-2582-4055-A58C-39C595E82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296"/>
                <a:ext cx="374" cy="964"/>
              </a:xfrm>
              <a:custGeom>
                <a:avLst/>
                <a:gdLst>
                  <a:gd name="T0" fmla="*/ 1632 w 179"/>
                  <a:gd name="T1" fmla="*/ 27 h 461"/>
                  <a:gd name="T2" fmla="*/ 1632 w 179"/>
                  <a:gd name="T3" fmla="*/ 3703 h 461"/>
                  <a:gd name="T4" fmla="*/ 0 w 179"/>
                  <a:gd name="T5" fmla="*/ 3678 h 461"/>
                  <a:gd name="T6" fmla="*/ 0 w 179"/>
                  <a:gd name="T7" fmla="*/ 165 h 461"/>
                  <a:gd name="T8" fmla="*/ 794 w 179"/>
                  <a:gd name="T9" fmla="*/ 8 h 461"/>
                  <a:gd name="T10" fmla="*/ 1632 w 179"/>
                  <a:gd name="T11" fmla="*/ 2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5" name="Freeform 50">
                <a:extLst>
                  <a:ext uri="{FF2B5EF4-FFF2-40B4-BE49-F238E27FC236}">
                    <a16:creationId xmlns:a16="http://schemas.microsoft.com/office/drawing/2014/main" id="{109353CD-1D34-4D10-B1A2-09E5B5CD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35"/>
                <a:ext cx="840" cy="569"/>
              </a:xfrm>
              <a:custGeom>
                <a:avLst/>
                <a:gdLst>
                  <a:gd name="T0" fmla="*/ 393 w 402"/>
                  <a:gd name="T1" fmla="*/ 136 h 272"/>
                  <a:gd name="T2" fmla="*/ 0 w 402"/>
                  <a:gd name="T3" fmla="*/ 1736 h 272"/>
                  <a:gd name="T4" fmla="*/ 1899 w 402"/>
                  <a:gd name="T5" fmla="*/ 2489 h 272"/>
                  <a:gd name="T6" fmla="*/ 3667 w 402"/>
                  <a:gd name="T7" fmla="*/ 1676 h 272"/>
                  <a:gd name="T8" fmla="*/ 3191 w 402"/>
                  <a:gd name="T9" fmla="*/ 176 h 272"/>
                  <a:gd name="T10" fmla="*/ 1807 w 402"/>
                  <a:gd name="T11" fmla="*/ 17 h 272"/>
                  <a:gd name="T12" fmla="*/ 393 w 402"/>
                  <a:gd name="T13" fmla="*/ 136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7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6" name="Freeform 51">
                <a:extLst>
                  <a:ext uri="{FF2B5EF4-FFF2-40B4-BE49-F238E27FC236}">
                    <a16:creationId xmlns:a16="http://schemas.microsoft.com/office/drawing/2014/main" id="{CB55B947-6026-4000-A233-2AF37AE4E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635"/>
                <a:ext cx="840" cy="569"/>
              </a:xfrm>
              <a:custGeom>
                <a:avLst/>
                <a:gdLst>
                  <a:gd name="T0" fmla="*/ 393 w 402"/>
                  <a:gd name="T1" fmla="*/ 136 h 272"/>
                  <a:gd name="T2" fmla="*/ 0 w 402"/>
                  <a:gd name="T3" fmla="*/ 1736 h 272"/>
                  <a:gd name="T4" fmla="*/ 1899 w 402"/>
                  <a:gd name="T5" fmla="*/ 2489 h 272"/>
                  <a:gd name="T6" fmla="*/ 3667 w 402"/>
                  <a:gd name="T7" fmla="*/ 1676 h 272"/>
                  <a:gd name="T8" fmla="*/ 3191 w 402"/>
                  <a:gd name="T9" fmla="*/ 176 h 272"/>
                  <a:gd name="T10" fmla="*/ 1807 w 402"/>
                  <a:gd name="T11" fmla="*/ 17 h 272"/>
                  <a:gd name="T12" fmla="*/ 393 w 402"/>
                  <a:gd name="T13" fmla="*/ 136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7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7" name="Freeform 52">
                <a:extLst>
                  <a:ext uri="{FF2B5EF4-FFF2-40B4-BE49-F238E27FC236}">
                    <a16:creationId xmlns:a16="http://schemas.microsoft.com/office/drawing/2014/main" id="{63E6783A-1D42-4139-9F9D-F6914EDAE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420"/>
                <a:ext cx="805" cy="286"/>
              </a:xfrm>
              <a:custGeom>
                <a:avLst/>
                <a:gdLst>
                  <a:gd name="T0" fmla="*/ 1652 w 385"/>
                  <a:gd name="T1" fmla="*/ 1121 h 137"/>
                  <a:gd name="T2" fmla="*/ 1451 w 385"/>
                  <a:gd name="T3" fmla="*/ 1190 h 137"/>
                  <a:gd name="T4" fmla="*/ 1215 w 385"/>
                  <a:gd name="T5" fmla="*/ 1246 h 137"/>
                  <a:gd name="T6" fmla="*/ 941 w 385"/>
                  <a:gd name="T7" fmla="*/ 1202 h 137"/>
                  <a:gd name="T8" fmla="*/ 730 w 385"/>
                  <a:gd name="T9" fmla="*/ 1190 h 137"/>
                  <a:gd name="T10" fmla="*/ 460 w 385"/>
                  <a:gd name="T11" fmla="*/ 1182 h 137"/>
                  <a:gd name="T12" fmla="*/ 309 w 385"/>
                  <a:gd name="T13" fmla="*/ 1129 h 137"/>
                  <a:gd name="T14" fmla="*/ 136 w 385"/>
                  <a:gd name="T15" fmla="*/ 919 h 137"/>
                  <a:gd name="T16" fmla="*/ 117 w 385"/>
                  <a:gd name="T17" fmla="*/ 537 h 137"/>
                  <a:gd name="T18" fmla="*/ 17 w 385"/>
                  <a:gd name="T19" fmla="*/ 144 h 137"/>
                  <a:gd name="T20" fmla="*/ 157 w 385"/>
                  <a:gd name="T21" fmla="*/ 17 h 137"/>
                  <a:gd name="T22" fmla="*/ 320 w 385"/>
                  <a:gd name="T23" fmla="*/ 144 h 137"/>
                  <a:gd name="T24" fmla="*/ 284 w 385"/>
                  <a:gd name="T25" fmla="*/ 317 h 137"/>
                  <a:gd name="T26" fmla="*/ 284 w 385"/>
                  <a:gd name="T27" fmla="*/ 518 h 137"/>
                  <a:gd name="T28" fmla="*/ 412 w 385"/>
                  <a:gd name="T29" fmla="*/ 701 h 137"/>
                  <a:gd name="T30" fmla="*/ 546 w 385"/>
                  <a:gd name="T31" fmla="*/ 754 h 137"/>
                  <a:gd name="T32" fmla="*/ 638 w 385"/>
                  <a:gd name="T33" fmla="*/ 585 h 137"/>
                  <a:gd name="T34" fmla="*/ 646 w 385"/>
                  <a:gd name="T35" fmla="*/ 436 h 137"/>
                  <a:gd name="T36" fmla="*/ 730 w 385"/>
                  <a:gd name="T37" fmla="*/ 409 h 137"/>
                  <a:gd name="T38" fmla="*/ 887 w 385"/>
                  <a:gd name="T39" fmla="*/ 528 h 137"/>
                  <a:gd name="T40" fmla="*/ 1426 w 385"/>
                  <a:gd name="T41" fmla="*/ 493 h 137"/>
                  <a:gd name="T42" fmla="*/ 2095 w 385"/>
                  <a:gd name="T43" fmla="*/ 493 h 137"/>
                  <a:gd name="T44" fmla="*/ 2632 w 385"/>
                  <a:gd name="T45" fmla="*/ 528 h 137"/>
                  <a:gd name="T46" fmla="*/ 2789 w 385"/>
                  <a:gd name="T47" fmla="*/ 409 h 137"/>
                  <a:gd name="T48" fmla="*/ 2873 w 385"/>
                  <a:gd name="T49" fmla="*/ 436 h 137"/>
                  <a:gd name="T50" fmla="*/ 2881 w 385"/>
                  <a:gd name="T51" fmla="*/ 585 h 137"/>
                  <a:gd name="T52" fmla="*/ 2973 w 385"/>
                  <a:gd name="T53" fmla="*/ 754 h 137"/>
                  <a:gd name="T54" fmla="*/ 3109 w 385"/>
                  <a:gd name="T55" fmla="*/ 701 h 137"/>
                  <a:gd name="T56" fmla="*/ 3235 w 385"/>
                  <a:gd name="T57" fmla="*/ 518 h 137"/>
                  <a:gd name="T58" fmla="*/ 3235 w 385"/>
                  <a:gd name="T59" fmla="*/ 317 h 137"/>
                  <a:gd name="T60" fmla="*/ 3201 w 385"/>
                  <a:gd name="T61" fmla="*/ 144 h 137"/>
                  <a:gd name="T62" fmla="*/ 3362 w 385"/>
                  <a:gd name="T63" fmla="*/ 17 h 137"/>
                  <a:gd name="T64" fmla="*/ 3502 w 385"/>
                  <a:gd name="T65" fmla="*/ 144 h 137"/>
                  <a:gd name="T66" fmla="*/ 3410 w 385"/>
                  <a:gd name="T67" fmla="*/ 537 h 137"/>
                  <a:gd name="T68" fmla="*/ 3383 w 385"/>
                  <a:gd name="T69" fmla="*/ 919 h 137"/>
                  <a:gd name="T70" fmla="*/ 3210 w 385"/>
                  <a:gd name="T71" fmla="*/ 1129 h 137"/>
                  <a:gd name="T72" fmla="*/ 3061 w 385"/>
                  <a:gd name="T73" fmla="*/ 1182 h 137"/>
                  <a:gd name="T74" fmla="*/ 2798 w 385"/>
                  <a:gd name="T75" fmla="*/ 1190 h 137"/>
                  <a:gd name="T76" fmla="*/ 2580 w 385"/>
                  <a:gd name="T77" fmla="*/ 1202 h 137"/>
                  <a:gd name="T78" fmla="*/ 2304 w 385"/>
                  <a:gd name="T79" fmla="*/ 1246 h 137"/>
                  <a:gd name="T80" fmla="*/ 2068 w 385"/>
                  <a:gd name="T81" fmla="*/ 1190 h 137"/>
                  <a:gd name="T82" fmla="*/ 1867 w 385"/>
                  <a:gd name="T83" fmla="*/ 1121 h 137"/>
                  <a:gd name="T84" fmla="*/ 1652 w 385"/>
                  <a:gd name="T85" fmla="*/ 1121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137">
                    <a:moveTo>
                      <a:pt x="181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3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89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29" y="48"/>
                      <a:pt x="31" y="57"/>
                    </a:cubicBezTo>
                    <a:cubicBezTo>
                      <a:pt x="32" y="67"/>
                      <a:pt x="43" y="73"/>
                      <a:pt x="45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0" y="64"/>
                    </a:cubicBezTo>
                    <a:cubicBezTo>
                      <a:pt x="70" y="56"/>
                      <a:pt x="68" y="52"/>
                      <a:pt x="71" y="48"/>
                    </a:cubicBezTo>
                    <a:cubicBezTo>
                      <a:pt x="74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7" y="58"/>
                    </a:cubicBezTo>
                    <a:cubicBezTo>
                      <a:pt x="106" y="60"/>
                      <a:pt x="137" y="62"/>
                      <a:pt x="156" y="54"/>
                    </a:cubicBezTo>
                    <a:cubicBezTo>
                      <a:pt x="188" y="41"/>
                      <a:pt x="229" y="54"/>
                      <a:pt x="229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0" y="50"/>
                      <a:pt x="305" y="45"/>
                    </a:cubicBezTo>
                    <a:cubicBezTo>
                      <a:pt x="310" y="41"/>
                      <a:pt x="311" y="45"/>
                      <a:pt x="314" y="48"/>
                    </a:cubicBezTo>
                    <a:cubicBezTo>
                      <a:pt x="317" y="52"/>
                      <a:pt x="315" y="56"/>
                      <a:pt x="315" y="64"/>
                    </a:cubicBezTo>
                    <a:cubicBezTo>
                      <a:pt x="314" y="71"/>
                      <a:pt x="319" y="77"/>
                      <a:pt x="325" y="83"/>
                    </a:cubicBezTo>
                    <a:cubicBezTo>
                      <a:pt x="331" y="89"/>
                      <a:pt x="337" y="81"/>
                      <a:pt x="340" y="77"/>
                    </a:cubicBezTo>
                    <a:cubicBezTo>
                      <a:pt x="342" y="73"/>
                      <a:pt x="353" y="67"/>
                      <a:pt x="354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0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5" y="5"/>
                      <a:pt x="383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1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0" y="137"/>
                      <a:pt x="252" y="137"/>
                    </a:cubicBezTo>
                    <a:cubicBezTo>
                      <a:pt x="233" y="137"/>
                      <a:pt x="231" y="135"/>
                      <a:pt x="226" y="131"/>
                    </a:cubicBezTo>
                    <a:cubicBezTo>
                      <a:pt x="221" y="127"/>
                      <a:pt x="210" y="122"/>
                      <a:pt x="204" y="123"/>
                    </a:cubicBezTo>
                    <a:lnTo>
                      <a:pt x="181" y="123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8" name="Freeform 53">
                <a:extLst>
                  <a:ext uri="{FF2B5EF4-FFF2-40B4-BE49-F238E27FC236}">
                    <a16:creationId xmlns:a16="http://schemas.microsoft.com/office/drawing/2014/main" id="{FC052A47-18E8-4789-9FB6-0144A4BB8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420"/>
                <a:ext cx="805" cy="286"/>
              </a:xfrm>
              <a:custGeom>
                <a:avLst/>
                <a:gdLst>
                  <a:gd name="T0" fmla="*/ 1652 w 385"/>
                  <a:gd name="T1" fmla="*/ 1121 h 137"/>
                  <a:gd name="T2" fmla="*/ 1451 w 385"/>
                  <a:gd name="T3" fmla="*/ 1190 h 137"/>
                  <a:gd name="T4" fmla="*/ 1215 w 385"/>
                  <a:gd name="T5" fmla="*/ 1246 h 137"/>
                  <a:gd name="T6" fmla="*/ 941 w 385"/>
                  <a:gd name="T7" fmla="*/ 1202 h 137"/>
                  <a:gd name="T8" fmla="*/ 730 w 385"/>
                  <a:gd name="T9" fmla="*/ 1190 h 137"/>
                  <a:gd name="T10" fmla="*/ 460 w 385"/>
                  <a:gd name="T11" fmla="*/ 1182 h 137"/>
                  <a:gd name="T12" fmla="*/ 309 w 385"/>
                  <a:gd name="T13" fmla="*/ 1129 h 137"/>
                  <a:gd name="T14" fmla="*/ 136 w 385"/>
                  <a:gd name="T15" fmla="*/ 919 h 137"/>
                  <a:gd name="T16" fmla="*/ 117 w 385"/>
                  <a:gd name="T17" fmla="*/ 537 h 137"/>
                  <a:gd name="T18" fmla="*/ 17 w 385"/>
                  <a:gd name="T19" fmla="*/ 144 h 137"/>
                  <a:gd name="T20" fmla="*/ 157 w 385"/>
                  <a:gd name="T21" fmla="*/ 17 h 137"/>
                  <a:gd name="T22" fmla="*/ 320 w 385"/>
                  <a:gd name="T23" fmla="*/ 144 h 137"/>
                  <a:gd name="T24" fmla="*/ 284 w 385"/>
                  <a:gd name="T25" fmla="*/ 317 h 137"/>
                  <a:gd name="T26" fmla="*/ 284 w 385"/>
                  <a:gd name="T27" fmla="*/ 518 h 137"/>
                  <a:gd name="T28" fmla="*/ 412 w 385"/>
                  <a:gd name="T29" fmla="*/ 701 h 137"/>
                  <a:gd name="T30" fmla="*/ 546 w 385"/>
                  <a:gd name="T31" fmla="*/ 754 h 137"/>
                  <a:gd name="T32" fmla="*/ 638 w 385"/>
                  <a:gd name="T33" fmla="*/ 585 h 137"/>
                  <a:gd name="T34" fmla="*/ 646 w 385"/>
                  <a:gd name="T35" fmla="*/ 436 h 137"/>
                  <a:gd name="T36" fmla="*/ 730 w 385"/>
                  <a:gd name="T37" fmla="*/ 409 h 137"/>
                  <a:gd name="T38" fmla="*/ 887 w 385"/>
                  <a:gd name="T39" fmla="*/ 528 h 137"/>
                  <a:gd name="T40" fmla="*/ 1426 w 385"/>
                  <a:gd name="T41" fmla="*/ 493 h 137"/>
                  <a:gd name="T42" fmla="*/ 2095 w 385"/>
                  <a:gd name="T43" fmla="*/ 493 h 137"/>
                  <a:gd name="T44" fmla="*/ 2632 w 385"/>
                  <a:gd name="T45" fmla="*/ 528 h 137"/>
                  <a:gd name="T46" fmla="*/ 2789 w 385"/>
                  <a:gd name="T47" fmla="*/ 409 h 137"/>
                  <a:gd name="T48" fmla="*/ 2873 w 385"/>
                  <a:gd name="T49" fmla="*/ 436 h 137"/>
                  <a:gd name="T50" fmla="*/ 2881 w 385"/>
                  <a:gd name="T51" fmla="*/ 585 h 137"/>
                  <a:gd name="T52" fmla="*/ 2973 w 385"/>
                  <a:gd name="T53" fmla="*/ 754 h 137"/>
                  <a:gd name="T54" fmla="*/ 3109 w 385"/>
                  <a:gd name="T55" fmla="*/ 701 h 137"/>
                  <a:gd name="T56" fmla="*/ 3235 w 385"/>
                  <a:gd name="T57" fmla="*/ 518 h 137"/>
                  <a:gd name="T58" fmla="*/ 3235 w 385"/>
                  <a:gd name="T59" fmla="*/ 317 h 137"/>
                  <a:gd name="T60" fmla="*/ 3201 w 385"/>
                  <a:gd name="T61" fmla="*/ 144 h 137"/>
                  <a:gd name="T62" fmla="*/ 3362 w 385"/>
                  <a:gd name="T63" fmla="*/ 17 h 137"/>
                  <a:gd name="T64" fmla="*/ 3502 w 385"/>
                  <a:gd name="T65" fmla="*/ 144 h 137"/>
                  <a:gd name="T66" fmla="*/ 3410 w 385"/>
                  <a:gd name="T67" fmla="*/ 537 h 137"/>
                  <a:gd name="T68" fmla="*/ 3383 w 385"/>
                  <a:gd name="T69" fmla="*/ 919 h 137"/>
                  <a:gd name="T70" fmla="*/ 3210 w 385"/>
                  <a:gd name="T71" fmla="*/ 1129 h 137"/>
                  <a:gd name="T72" fmla="*/ 3061 w 385"/>
                  <a:gd name="T73" fmla="*/ 1182 h 137"/>
                  <a:gd name="T74" fmla="*/ 2798 w 385"/>
                  <a:gd name="T75" fmla="*/ 1190 h 137"/>
                  <a:gd name="T76" fmla="*/ 2580 w 385"/>
                  <a:gd name="T77" fmla="*/ 1202 h 137"/>
                  <a:gd name="T78" fmla="*/ 2304 w 385"/>
                  <a:gd name="T79" fmla="*/ 1246 h 137"/>
                  <a:gd name="T80" fmla="*/ 2068 w 385"/>
                  <a:gd name="T81" fmla="*/ 1190 h 137"/>
                  <a:gd name="T82" fmla="*/ 1867 w 385"/>
                  <a:gd name="T83" fmla="*/ 1121 h 137"/>
                  <a:gd name="T84" fmla="*/ 1652 w 385"/>
                  <a:gd name="T85" fmla="*/ 1121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5" h="137">
                    <a:moveTo>
                      <a:pt x="181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3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89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29" y="48"/>
                      <a:pt x="31" y="57"/>
                    </a:cubicBezTo>
                    <a:cubicBezTo>
                      <a:pt x="32" y="67"/>
                      <a:pt x="43" y="73"/>
                      <a:pt x="45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0" y="64"/>
                    </a:cubicBezTo>
                    <a:cubicBezTo>
                      <a:pt x="70" y="56"/>
                      <a:pt x="68" y="52"/>
                      <a:pt x="71" y="48"/>
                    </a:cubicBezTo>
                    <a:cubicBezTo>
                      <a:pt x="74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7" y="58"/>
                    </a:cubicBezTo>
                    <a:cubicBezTo>
                      <a:pt x="106" y="60"/>
                      <a:pt x="137" y="62"/>
                      <a:pt x="156" y="54"/>
                    </a:cubicBezTo>
                    <a:cubicBezTo>
                      <a:pt x="188" y="41"/>
                      <a:pt x="229" y="54"/>
                      <a:pt x="229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0" y="50"/>
                      <a:pt x="305" y="45"/>
                    </a:cubicBezTo>
                    <a:cubicBezTo>
                      <a:pt x="310" y="41"/>
                      <a:pt x="311" y="45"/>
                      <a:pt x="314" y="48"/>
                    </a:cubicBezTo>
                    <a:cubicBezTo>
                      <a:pt x="317" y="52"/>
                      <a:pt x="315" y="56"/>
                      <a:pt x="315" y="64"/>
                    </a:cubicBezTo>
                    <a:cubicBezTo>
                      <a:pt x="314" y="71"/>
                      <a:pt x="319" y="77"/>
                      <a:pt x="325" y="83"/>
                    </a:cubicBezTo>
                    <a:cubicBezTo>
                      <a:pt x="331" y="89"/>
                      <a:pt x="337" y="81"/>
                      <a:pt x="340" y="77"/>
                    </a:cubicBezTo>
                    <a:cubicBezTo>
                      <a:pt x="342" y="73"/>
                      <a:pt x="353" y="67"/>
                      <a:pt x="354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0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5" y="5"/>
                      <a:pt x="383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1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0" y="137"/>
                      <a:pt x="252" y="137"/>
                    </a:cubicBezTo>
                    <a:cubicBezTo>
                      <a:pt x="233" y="137"/>
                      <a:pt x="231" y="135"/>
                      <a:pt x="226" y="131"/>
                    </a:cubicBezTo>
                    <a:cubicBezTo>
                      <a:pt x="221" y="127"/>
                      <a:pt x="210" y="122"/>
                      <a:pt x="204" y="123"/>
                    </a:cubicBezTo>
                    <a:lnTo>
                      <a:pt x="181" y="123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29" name="Freeform 54">
                <a:extLst>
                  <a:ext uri="{FF2B5EF4-FFF2-40B4-BE49-F238E27FC236}">
                    <a16:creationId xmlns:a16="http://schemas.microsoft.com/office/drawing/2014/main" id="{740C2E28-A01A-43C7-88A5-3691123BC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552"/>
                <a:ext cx="19" cy="58"/>
              </a:xfrm>
              <a:custGeom>
                <a:avLst/>
                <a:gdLst>
                  <a:gd name="T0" fmla="*/ 0 w 9"/>
                  <a:gd name="T1" fmla="*/ 0 h 28"/>
                  <a:gd name="T2" fmla="*/ 68 w 9"/>
                  <a:gd name="T3" fmla="*/ 24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cubicBezTo>
                      <a:pt x="0" y="9"/>
                      <a:pt x="9" y="18"/>
                      <a:pt x="7" y="2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0" name="Freeform 55">
                <a:extLst>
                  <a:ext uri="{FF2B5EF4-FFF2-40B4-BE49-F238E27FC236}">
                    <a16:creationId xmlns:a16="http://schemas.microsoft.com/office/drawing/2014/main" id="{A4EA465D-3A58-4308-900D-9DA41C5CB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658"/>
                <a:ext cx="18" cy="38"/>
              </a:xfrm>
              <a:custGeom>
                <a:avLst/>
                <a:gdLst>
                  <a:gd name="T0" fmla="*/ 72 w 9"/>
                  <a:gd name="T1" fmla="*/ 169 h 18"/>
                  <a:gd name="T2" fmla="*/ 0 w 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2" y="14"/>
                      <a:pt x="1" y="7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1" name="Freeform 56">
                <a:extLst>
                  <a:ext uri="{FF2B5EF4-FFF2-40B4-BE49-F238E27FC236}">
                    <a16:creationId xmlns:a16="http://schemas.microsoft.com/office/drawing/2014/main" id="{B43894D5-ABBF-4FA2-98AA-9524FF66D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600"/>
                <a:ext cx="124" cy="50"/>
              </a:xfrm>
              <a:custGeom>
                <a:avLst/>
                <a:gdLst>
                  <a:gd name="T0" fmla="*/ 549 w 59"/>
                  <a:gd name="T1" fmla="*/ 17 h 24"/>
                  <a:gd name="T2" fmla="*/ 269 w 59"/>
                  <a:gd name="T3" fmla="*/ 135 h 24"/>
                  <a:gd name="T4" fmla="*/ 149 w 59"/>
                  <a:gd name="T5" fmla="*/ 200 h 24"/>
                  <a:gd name="T6" fmla="*/ 0 w 59"/>
                  <a:gd name="T7" fmla="*/ 165 h 24"/>
                  <a:gd name="T8" fmla="*/ 149 w 59"/>
                  <a:gd name="T9" fmla="*/ 173 h 24"/>
                  <a:gd name="T10" fmla="*/ 277 w 59"/>
                  <a:gd name="T11" fmla="*/ 100 h 24"/>
                  <a:gd name="T12" fmla="*/ 549 w 5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4">
                    <a:moveTo>
                      <a:pt x="59" y="2"/>
                    </a:moveTo>
                    <a:cubicBezTo>
                      <a:pt x="52" y="17"/>
                      <a:pt x="41" y="11"/>
                      <a:pt x="29" y="15"/>
                    </a:cubicBezTo>
                    <a:cubicBezTo>
                      <a:pt x="24" y="16"/>
                      <a:pt x="21" y="20"/>
                      <a:pt x="16" y="22"/>
                    </a:cubicBezTo>
                    <a:cubicBezTo>
                      <a:pt x="9" y="24"/>
                      <a:pt x="6" y="21"/>
                      <a:pt x="0" y="18"/>
                    </a:cubicBezTo>
                    <a:cubicBezTo>
                      <a:pt x="6" y="18"/>
                      <a:pt x="10" y="21"/>
                      <a:pt x="16" y="19"/>
                    </a:cubicBezTo>
                    <a:cubicBezTo>
                      <a:pt x="22" y="17"/>
                      <a:pt x="25" y="13"/>
                      <a:pt x="30" y="11"/>
                    </a:cubicBezTo>
                    <a:cubicBezTo>
                      <a:pt x="41" y="7"/>
                      <a:pt x="52" y="12"/>
                      <a:pt x="59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2" name="Freeform 57">
                <a:extLst>
                  <a:ext uri="{FF2B5EF4-FFF2-40B4-BE49-F238E27FC236}">
                    <a16:creationId xmlns:a16="http://schemas.microsoft.com/office/drawing/2014/main" id="{2679F38C-76BF-4529-BF26-0C0AEDE3E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614"/>
                <a:ext cx="136" cy="44"/>
              </a:xfrm>
              <a:custGeom>
                <a:avLst/>
                <a:gdLst>
                  <a:gd name="T0" fmla="*/ 27 w 65"/>
                  <a:gd name="T1" fmla="*/ 8 h 21"/>
                  <a:gd name="T2" fmla="*/ 167 w 65"/>
                  <a:gd name="T3" fmla="*/ 92 h 21"/>
                  <a:gd name="T4" fmla="*/ 312 w 65"/>
                  <a:gd name="T5" fmla="*/ 128 h 21"/>
                  <a:gd name="T6" fmla="*/ 596 w 65"/>
                  <a:gd name="T7" fmla="*/ 136 h 21"/>
                  <a:gd name="T8" fmla="*/ 301 w 65"/>
                  <a:gd name="T9" fmla="*/ 75 h 21"/>
                  <a:gd name="T10" fmla="*/ 167 w 65"/>
                  <a:gd name="T11" fmla="*/ 44 h 21"/>
                  <a:gd name="T12" fmla="*/ 0 w 6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21">
                    <a:moveTo>
                      <a:pt x="3" y="1"/>
                    </a:moveTo>
                    <a:cubicBezTo>
                      <a:pt x="2" y="2"/>
                      <a:pt x="14" y="9"/>
                      <a:pt x="18" y="10"/>
                    </a:cubicBezTo>
                    <a:cubicBezTo>
                      <a:pt x="24" y="11"/>
                      <a:pt x="28" y="11"/>
                      <a:pt x="34" y="14"/>
                    </a:cubicBezTo>
                    <a:cubicBezTo>
                      <a:pt x="44" y="19"/>
                      <a:pt x="54" y="21"/>
                      <a:pt x="65" y="15"/>
                    </a:cubicBezTo>
                    <a:cubicBezTo>
                      <a:pt x="54" y="21"/>
                      <a:pt x="42" y="14"/>
                      <a:pt x="33" y="8"/>
                    </a:cubicBezTo>
                    <a:cubicBezTo>
                      <a:pt x="28" y="4"/>
                      <a:pt x="24" y="5"/>
                      <a:pt x="18" y="5"/>
                    </a:cubicBezTo>
                    <a:cubicBezTo>
                      <a:pt x="11" y="5"/>
                      <a:pt x="6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3" name="Freeform 58">
                <a:extLst>
                  <a:ext uri="{FF2B5EF4-FFF2-40B4-BE49-F238E27FC236}">
                    <a16:creationId xmlns:a16="http://schemas.microsoft.com/office/drawing/2014/main" id="{B6BBC52A-DB39-42E1-BE98-1A0ED077F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1550"/>
                <a:ext cx="4" cy="69"/>
              </a:xfrm>
              <a:custGeom>
                <a:avLst/>
                <a:gdLst>
                  <a:gd name="T0" fmla="*/ 16 w 2"/>
                  <a:gd name="T1" fmla="*/ 0 h 33"/>
                  <a:gd name="T2" fmla="*/ 8 w 2"/>
                  <a:gd name="T3" fmla="*/ 165 h 33"/>
                  <a:gd name="T4" fmla="*/ 0 w 2"/>
                  <a:gd name="T5" fmla="*/ 301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3">
                    <a:moveTo>
                      <a:pt x="2" y="0"/>
                    </a:moveTo>
                    <a:cubicBezTo>
                      <a:pt x="0" y="6"/>
                      <a:pt x="1" y="11"/>
                      <a:pt x="1" y="18"/>
                    </a:cubicBezTo>
                    <a:cubicBezTo>
                      <a:pt x="1" y="22"/>
                      <a:pt x="2" y="30"/>
                      <a:pt x="0" y="3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4" name="Freeform 59">
                <a:extLst>
                  <a:ext uri="{FF2B5EF4-FFF2-40B4-BE49-F238E27FC236}">
                    <a16:creationId xmlns:a16="http://schemas.microsoft.com/office/drawing/2014/main" id="{7654B380-5F26-43B3-8E72-EE94A27B7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652"/>
                <a:ext cx="27" cy="42"/>
              </a:xfrm>
              <a:custGeom>
                <a:avLst/>
                <a:gdLst>
                  <a:gd name="T0" fmla="*/ 0 w 13"/>
                  <a:gd name="T1" fmla="*/ 185 h 20"/>
                  <a:gd name="T2" fmla="*/ 116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7" y="16"/>
                      <a:pt x="13" y="9"/>
                      <a:pt x="1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5" name="Freeform 60">
                <a:extLst>
                  <a:ext uri="{FF2B5EF4-FFF2-40B4-BE49-F238E27FC236}">
                    <a16:creationId xmlns:a16="http://schemas.microsoft.com/office/drawing/2014/main" id="{BD74F6D1-EBCC-480F-BAA2-08F1C71B2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462"/>
                <a:ext cx="17" cy="35"/>
              </a:xfrm>
              <a:custGeom>
                <a:avLst/>
                <a:gdLst>
                  <a:gd name="T0" fmla="*/ 77 w 8"/>
                  <a:gd name="T1" fmla="*/ 148 h 17"/>
                  <a:gd name="T2" fmla="*/ 0 w 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6" name="Freeform 61">
                <a:extLst>
                  <a:ext uri="{FF2B5EF4-FFF2-40B4-BE49-F238E27FC236}">
                    <a16:creationId xmlns:a16="http://schemas.microsoft.com/office/drawing/2014/main" id="{FA7EA169-3FE7-4E4F-8C4A-EEAC47C13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456"/>
                <a:ext cx="23" cy="39"/>
              </a:xfrm>
              <a:custGeom>
                <a:avLst/>
                <a:gdLst>
                  <a:gd name="T0" fmla="*/ 17 w 11"/>
                  <a:gd name="T1" fmla="*/ 164 h 19"/>
                  <a:gd name="T2" fmla="*/ 100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2" y="19"/>
                    </a:moveTo>
                    <a:cubicBezTo>
                      <a:pt x="0" y="13"/>
                      <a:pt x="7" y="5"/>
                      <a:pt x="1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7" name="Freeform 62">
                <a:extLst>
                  <a:ext uri="{FF2B5EF4-FFF2-40B4-BE49-F238E27FC236}">
                    <a16:creationId xmlns:a16="http://schemas.microsoft.com/office/drawing/2014/main" id="{E62F72F5-9204-4A08-93D9-53335860C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759"/>
                <a:ext cx="989" cy="719"/>
              </a:xfrm>
              <a:custGeom>
                <a:avLst/>
                <a:gdLst>
                  <a:gd name="T0" fmla="*/ 629 w 473"/>
                  <a:gd name="T1" fmla="*/ 165 h 344"/>
                  <a:gd name="T2" fmla="*/ 385 w 473"/>
                  <a:gd name="T3" fmla="*/ 1049 h 344"/>
                  <a:gd name="T4" fmla="*/ 849 w 473"/>
                  <a:gd name="T5" fmla="*/ 738 h 344"/>
                  <a:gd name="T6" fmla="*/ 1250 w 473"/>
                  <a:gd name="T7" fmla="*/ 677 h 344"/>
                  <a:gd name="T8" fmla="*/ 1784 w 473"/>
                  <a:gd name="T9" fmla="*/ 886 h 344"/>
                  <a:gd name="T10" fmla="*/ 2020 w 473"/>
                  <a:gd name="T11" fmla="*/ 1626 h 344"/>
                  <a:gd name="T12" fmla="*/ 2329 w 473"/>
                  <a:gd name="T13" fmla="*/ 1507 h 344"/>
                  <a:gd name="T14" fmla="*/ 2432 w 473"/>
                  <a:gd name="T15" fmla="*/ 895 h 344"/>
                  <a:gd name="T16" fmla="*/ 2806 w 473"/>
                  <a:gd name="T17" fmla="*/ 646 h 344"/>
                  <a:gd name="T18" fmla="*/ 3327 w 473"/>
                  <a:gd name="T19" fmla="*/ 621 h 344"/>
                  <a:gd name="T20" fmla="*/ 3939 w 473"/>
                  <a:gd name="T21" fmla="*/ 1030 h 344"/>
                  <a:gd name="T22" fmla="*/ 3594 w 473"/>
                  <a:gd name="T23" fmla="*/ 17 h 344"/>
                  <a:gd name="T24" fmla="*/ 3812 w 473"/>
                  <a:gd name="T25" fmla="*/ 265 h 344"/>
                  <a:gd name="T26" fmla="*/ 4096 w 473"/>
                  <a:gd name="T27" fmla="*/ 846 h 344"/>
                  <a:gd name="T28" fmla="*/ 4259 w 473"/>
                  <a:gd name="T29" fmla="*/ 1290 h 344"/>
                  <a:gd name="T30" fmla="*/ 4307 w 473"/>
                  <a:gd name="T31" fmla="*/ 1708 h 344"/>
                  <a:gd name="T32" fmla="*/ 4188 w 473"/>
                  <a:gd name="T33" fmla="*/ 2184 h 344"/>
                  <a:gd name="T34" fmla="*/ 3235 w 473"/>
                  <a:gd name="T35" fmla="*/ 2985 h 344"/>
                  <a:gd name="T36" fmla="*/ 2741 w 473"/>
                  <a:gd name="T37" fmla="*/ 2882 h 344"/>
                  <a:gd name="T38" fmla="*/ 1181 w 473"/>
                  <a:gd name="T39" fmla="*/ 2966 h 344"/>
                  <a:gd name="T40" fmla="*/ 157 w 473"/>
                  <a:gd name="T41" fmla="*/ 2128 h 344"/>
                  <a:gd name="T42" fmla="*/ 8 w 473"/>
                  <a:gd name="T43" fmla="*/ 1668 h 344"/>
                  <a:gd name="T44" fmla="*/ 220 w 473"/>
                  <a:gd name="T45" fmla="*/ 1005 h 344"/>
                  <a:gd name="T46" fmla="*/ 629 w 473"/>
                  <a:gd name="T47" fmla="*/ 165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8" y="88"/>
                      <a:pt x="93" y="81"/>
                    </a:cubicBezTo>
                    <a:cubicBezTo>
                      <a:pt x="108" y="74"/>
                      <a:pt x="124" y="73"/>
                      <a:pt x="137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49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4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4" y="327"/>
                    </a:cubicBezTo>
                    <a:cubicBezTo>
                      <a:pt x="342" y="317"/>
                      <a:pt x="331" y="314"/>
                      <a:pt x="300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8" y="344"/>
                      <a:pt x="26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4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8" name="Freeform 63">
                <a:extLst>
                  <a:ext uri="{FF2B5EF4-FFF2-40B4-BE49-F238E27FC236}">
                    <a16:creationId xmlns:a16="http://schemas.microsoft.com/office/drawing/2014/main" id="{80FFFB06-C6D7-48EB-88A2-B481E4E3F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759"/>
                <a:ext cx="989" cy="719"/>
              </a:xfrm>
              <a:custGeom>
                <a:avLst/>
                <a:gdLst>
                  <a:gd name="T0" fmla="*/ 629 w 473"/>
                  <a:gd name="T1" fmla="*/ 165 h 344"/>
                  <a:gd name="T2" fmla="*/ 385 w 473"/>
                  <a:gd name="T3" fmla="*/ 1049 h 344"/>
                  <a:gd name="T4" fmla="*/ 849 w 473"/>
                  <a:gd name="T5" fmla="*/ 738 h 344"/>
                  <a:gd name="T6" fmla="*/ 1250 w 473"/>
                  <a:gd name="T7" fmla="*/ 677 h 344"/>
                  <a:gd name="T8" fmla="*/ 1784 w 473"/>
                  <a:gd name="T9" fmla="*/ 886 h 344"/>
                  <a:gd name="T10" fmla="*/ 2020 w 473"/>
                  <a:gd name="T11" fmla="*/ 1626 h 344"/>
                  <a:gd name="T12" fmla="*/ 2329 w 473"/>
                  <a:gd name="T13" fmla="*/ 1507 h 344"/>
                  <a:gd name="T14" fmla="*/ 2432 w 473"/>
                  <a:gd name="T15" fmla="*/ 895 h 344"/>
                  <a:gd name="T16" fmla="*/ 2806 w 473"/>
                  <a:gd name="T17" fmla="*/ 646 h 344"/>
                  <a:gd name="T18" fmla="*/ 3327 w 473"/>
                  <a:gd name="T19" fmla="*/ 621 h 344"/>
                  <a:gd name="T20" fmla="*/ 3939 w 473"/>
                  <a:gd name="T21" fmla="*/ 1030 h 344"/>
                  <a:gd name="T22" fmla="*/ 3594 w 473"/>
                  <a:gd name="T23" fmla="*/ 17 h 344"/>
                  <a:gd name="T24" fmla="*/ 3812 w 473"/>
                  <a:gd name="T25" fmla="*/ 265 h 344"/>
                  <a:gd name="T26" fmla="*/ 4096 w 473"/>
                  <a:gd name="T27" fmla="*/ 846 h 344"/>
                  <a:gd name="T28" fmla="*/ 4259 w 473"/>
                  <a:gd name="T29" fmla="*/ 1290 h 344"/>
                  <a:gd name="T30" fmla="*/ 4307 w 473"/>
                  <a:gd name="T31" fmla="*/ 1708 h 344"/>
                  <a:gd name="T32" fmla="*/ 4188 w 473"/>
                  <a:gd name="T33" fmla="*/ 2184 h 344"/>
                  <a:gd name="T34" fmla="*/ 3235 w 473"/>
                  <a:gd name="T35" fmla="*/ 2985 h 344"/>
                  <a:gd name="T36" fmla="*/ 2741 w 473"/>
                  <a:gd name="T37" fmla="*/ 2882 h 344"/>
                  <a:gd name="T38" fmla="*/ 1181 w 473"/>
                  <a:gd name="T39" fmla="*/ 2966 h 344"/>
                  <a:gd name="T40" fmla="*/ 157 w 473"/>
                  <a:gd name="T41" fmla="*/ 2128 h 344"/>
                  <a:gd name="T42" fmla="*/ 8 w 473"/>
                  <a:gd name="T43" fmla="*/ 1668 h 344"/>
                  <a:gd name="T44" fmla="*/ 220 w 473"/>
                  <a:gd name="T45" fmla="*/ 1005 h 344"/>
                  <a:gd name="T46" fmla="*/ 629 w 473"/>
                  <a:gd name="T47" fmla="*/ 165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8" y="88"/>
                      <a:pt x="93" y="81"/>
                    </a:cubicBezTo>
                    <a:cubicBezTo>
                      <a:pt x="108" y="74"/>
                      <a:pt x="124" y="73"/>
                      <a:pt x="137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49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4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4" y="327"/>
                    </a:cubicBezTo>
                    <a:cubicBezTo>
                      <a:pt x="342" y="317"/>
                      <a:pt x="331" y="314"/>
                      <a:pt x="300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8" y="344"/>
                      <a:pt x="26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4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39" name="Freeform 64">
                <a:extLst>
                  <a:ext uri="{FF2B5EF4-FFF2-40B4-BE49-F238E27FC236}">
                    <a16:creationId xmlns:a16="http://schemas.microsoft.com/office/drawing/2014/main" id="{CEA2767B-4F8D-4197-8153-679B8FEE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038"/>
                <a:ext cx="414" cy="163"/>
              </a:xfrm>
              <a:custGeom>
                <a:avLst/>
                <a:gdLst>
                  <a:gd name="T0" fmla="*/ 0 w 198"/>
                  <a:gd name="T1" fmla="*/ 165 h 78"/>
                  <a:gd name="T2" fmla="*/ 75 w 198"/>
                  <a:gd name="T3" fmla="*/ 75 h 78"/>
                  <a:gd name="T4" fmla="*/ 905 w 198"/>
                  <a:gd name="T5" fmla="*/ 209 h 78"/>
                  <a:gd name="T6" fmla="*/ 1700 w 198"/>
                  <a:gd name="T7" fmla="*/ 27 h 78"/>
                  <a:gd name="T8" fmla="*/ 1800 w 198"/>
                  <a:gd name="T9" fmla="*/ 100 h 78"/>
                  <a:gd name="T10" fmla="*/ 1800 w 198"/>
                  <a:gd name="T11" fmla="*/ 476 h 78"/>
                  <a:gd name="T12" fmla="*/ 962 w 198"/>
                  <a:gd name="T13" fmla="*/ 694 h 78"/>
                  <a:gd name="T14" fmla="*/ 0 w 198"/>
                  <a:gd name="T15" fmla="*/ 485 h 78"/>
                  <a:gd name="T16" fmla="*/ 0 w 198"/>
                  <a:gd name="T17" fmla="*/ 165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8" h="78">
                    <a:moveTo>
                      <a:pt x="0" y="18"/>
                    </a:move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3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5" y="0"/>
                      <a:pt x="197" y="11"/>
                    </a:cubicBezTo>
                    <a:cubicBezTo>
                      <a:pt x="198" y="22"/>
                      <a:pt x="197" y="52"/>
                      <a:pt x="197" y="52"/>
                    </a:cubicBezTo>
                    <a:cubicBezTo>
                      <a:pt x="197" y="52"/>
                      <a:pt x="160" y="74"/>
                      <a:pt x="105" y="76"/>
                    </a:cubicBezTo>
                    <a:cubicBezTo>
                      <a:pt x="74" y="78"/>
                      <a:pt x="19" y="67"/>
                      <a:pt x="0" y="53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0" name="Freeform 65">
                <a:extLst>
                  <a:ext uri="{FF2B5EF4-FFF2-40B4-BE49-F238E27FC236}">
                    <a16:creationId xmlns:a16="http://schemas.microsoft.com/office/drawing/2014/main" id="{35D35580-C5B6-4404-84EA-F42E91B17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865"/>
                <a:ext cx="418" cy="161"/>
              </a:xfrm>
              <a:custGeom>
                <a:avLst/>
                <a:gdLst>
                  <a:gd name="T0" fmla="*/ 17 w 200"/>
                  <a:gd name="T1" fmla="*/ 412 h 77"/>
                  <a:gd name="T2" fmla="*/ 92 w 200"/>
                  <a:gd name="T3" fmla="*/ 577 h 77"/>
                  <a:gd name="T4" fmla="*/ 930 w 200"/>
                  <a:gd name="T5" fmla="*/ 705 h 77"/>
                  <a:gd name="T6" fmla="*/ 1726 w 200"/>
                  <a:gd name="T7" fmla="*/ 546 h 77"/>
                  <a:gd name="T8" fmla="*/ 1816 w 200"/>
                  <a:gd name="T9" fmla="*/ 345 h 77"/>
                  <a:gd name="T10" fmla="*/ 1816 w 200"/>
                  <a:gd name="T11" fmla="*/ 0 h 77"/>
                  <a:gd name="T12" fmla="*/ 986 w 200"/>
                  <a:gd name="T13" fmla="*/ 136 h 77"/>
                  <a:gd name="T14" fmla="*/ 56 w 200"/>
                  <a:gd name="T15" fmla="*/ 65 h 77"/>
                  <a:gd name="T16" fmla="*/ 17 w 200"/>
                  <a:gd name="T17" fmla="*/ 4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2" y="45"/>
                    </a:moveTo>
                    <a:cubicBezTo>
                      <a:pt x="2" y="45"/>
                      <a:pt x="0" y="59"/>
                      <a:pt x="10" y="63"/>
                    </a:cubicBezTo>
                    <a:cubicBezTo>
                      <a:pt x="20" y="68"/>
                      <a:pt x="66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8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2" y="45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1" name="Freeform 66">
                <a:extLst>
                  <a:ext uri="{FF2B5EF4-FFF2-40B4-BE49-F238E27FC236}">
                    <a16:creationId xmlns:a16="http://schemas.microsoft.com/office/drawing/2014/main" id="{12216F41-8DF5-4828-93E7-0EA044CA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3038"/>
                <a:ext cx="414" cy="111"/>
              </a:xfrm>
              <a:custGeom>
                <a:avLst/>
                <a:gdLst>
                  <a:gd name="T0" fmla="*/ 0 w 198"/>
                  <a:gd name="T1" fmla="*/ 486 h 53"/>
                  <a:gd name="T2" fmla="*/ 0 w 198"/>
                  <a:gd name="T3" fmla="*/ 168 h 53"/>
                  <a:gd name="T4" fmla="*/ 75 w 198"/>
                  <a:gd name="T5" fmla="*/ 75 h 53"/>
                  <a:gd name="T6" fmla="*/ 905 w 198"/>
                  <a:gd name="T7" fmla="*/ 212 h 53"/>
                  <a:gd name="T8" fmla="*/ 1700 w 198"/>
                  <a:gd name="T9" fmla="*/ 27 h 53"/>
                  <a:gd name="T10" fmla="*/ 1800 w 198"/>
                  <a:gd name="T11" fmla="*/ 101 h 53"/>
                  <a:gd name="T12" fmla="*/ 1800 w 198"/>
                  <a:gd name="T13" fmla="*/ 478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53">
                    <a:moveTo>
                      <a:pt x="0" y="5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3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5" y="0"/>
                      <a:pt x="197" y="11"/>
                    </a:cubicBezTo>
                    <a:cubicBezTo>
                      <a:pt x="198" y="22"/>
                      <a:pt x="197" y="52"/>
                      <a:pt x="197" y="5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2" name="Freeform 67">
                <a:extLst>
                  <a:ext uri="{FF2B5EF4-FFF2-40B4-BE49-F238E27FC236}">
                    <a16:creationId xmlns:a16="http://schemas.microsoft.com/office/drawing/2014/main" id="{3282DAE0-D786-4BC5-B47A-5BE8A45EF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865"/>
                <a:ext cx="418" cy="161"/>
              </a:xfrm>
              <a:custGeom>
                <a:avLst/>
                <a:gdLst>
                  <a:gd name="T0" fmla="*/ 17 w 200"/>
                  <a:gd name="T1" fmla="*/ 412 h 77"/>
                  <a:gd name="T2" fmla="*/ 92 w 200"/>
                  <a:gd name="T3" fmla="*/ 577 h 77"/>
                  <a:gd name="T4" fmla="*/ 930 w 200"/>
                  <a:gd name="T5" fmla="*/ 705 h 77"/>
                  <a:gd name="T6" fmla="*/ 1726 w 200"/>
                  <a:gd name="T7" fmla="*/ 546 h 77"/>
                  <a:gd name="T8" fmla="*/ 1816 w 200"/>
                  <a:gd name="T9" fmla="*/ 345 h 77"/>
                  <a:gd name="T10" fmla="*/ 1816 w 200"/>
                  <a:gd name="T11" fmla="*/ 0 h 77"/>
                  <a:gd name="T12" fmla="*/ 986 w 200"/>
                  <a:gd name="T13" fmla="*/ 136 h 77"/>
                  <a:gd name="T14" fmla="*/ 56 w 200"/>
                  <a:gd name="T15" fmla="*/ 65 h 77"/>
                  <a:gd name="T16" fmla="*/ 17 w 200"/>
                  <a:gd name="T17" fmla="*/ 412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2" y="45"/>
                    </a:moveTo>
                    <a:cubicBezTo>
                      <a:pt x="2" y="45"/>
                      <a:pt x="0" y="59"/>
                      <a:pt x="10" y="63"/>
                    </a:cubicBezTo>
                    <a:cubicBezTo>
                      <a:pt x="20" y="68"/>
                      <a:pt x="66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8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2" y="45"/>
                    </a:ln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3" name="Freeform 68">
                <a:extLst>
                  <a:ext uri="{FF2B5EF4-FFF2-40B4-BE49-F238E27FC236}">
                    <a16:creationId xmlns:a16="http://schemas.microsoft.com/office/drawing/2014/main" id="{776B8C09-7E4E-476B-9450-D061889D5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907"/>
                <a:ext cx="1372" cy="1196"/>
              </a:xfrm>
              <a:custGeom>
                <a:avLst/>
                <a:gdLst>
                  <a:gd name="T0" fmla="*/ 3522 w 656"/>
                  <a:gd name="T1" fmla="*/ 128 h 572"/>
                  <a:gd name="T2" fmla="*/ 3378 w 656"/>
                  <a:gd name="T3" fmla="*/ 585 h 572"/>
                  <a:gd name="T4" fmla="*/ 3359 w 656"/>
                  <a:gd name="T5" fmla="*/ 1363 h 572"/>
                  <a:gd name="T6" fmla="*/ 3302 w 656"/>
                  <a:gd name="T7" fmla="*/ 1744 h 572"/>
                  <a:gd name="T8" fmla="*/ 3175 w 656"/>
                  <a:gd name="T9" fmla="*/ 2185 h 572"/>
                  <a:gd name="T10" fmla="*/ 2834 w 656"/>
                  <a:gd name="T11" fmla="*/ 2440 h 572"/>
                  <a:gd name="T12" fmla="*/ 2608 w 656"/>
                  <a:gd name="T13" fmla="*/ 2340 h 572"/>
                  <a:gd name="T14" fmla="*/ 2340 w 656"/>
                  <a:gd name="T15" fmla="*/ 1928 h 572"/>
                  <a:gd name="T16" fmla="*/ 2140 w 656"/>
                  <a:gd name="T17" fmla="*/ 1600 h 572"/>
                  <a:gd name="T18" fmla="*/ 1784 w 656"/>
                  <a:gd name="T19" fmla="*/ 1334 h 572"/>
                  <a:gd name="T20" fmla="*/ 1198 w 656"/>
                  <a:gd name="T21" fmla="*/ 1566 h 572"/>
                  <a:gd name="T22" fmla="*/ 1173 w 656"/>
                  <a:gd name="T23" fmla="*/ 2047 h 572"/>
                  <a:gd name="T24" fmla="*/ 897 w 656"/>
                  <a:gd name="T25" fmla="*/ 2432 h 572"/>
                  <a:gd name="T26" fmla="*/ 822 w 656"/>
                  <a:gd name="T27" fmla="*/ 2781 h 572"/>
                  <a:gd name="T28" fmla="*/ 1334 w 656"/>
                  <a:gd name="T29" fmla="*/ 4926 h 572"/>
                  <a:gd name="T30" fmla="*/ 2424 w 656"/>
                  <a:gd name="T31" fmla="*/ 4909 h 572"/>
                  <a:gd name="T32" fmla="*/ 2909 w 656"/>
                  <a:gd name="T33" fmla="*/ 4341 h 572"/>
                  <a:gd name="T34" fmla="*/ 3560 w 656"/>
                  <a:gd name="T35" fmla="*/ 4056 h 572"/>
                  <a:gd name="T36" fmla="*/ 4055 w 656"/>
                  <a:gd name="T37" fmla="*/ 4307 h 572"/>
                  <a:gd name="T38" fmla="*/ 4457 w 656"/>
                  <a:gd name="T39" fmla="*/ 4581 h 572"/>
                  <a:gd name="T40" fmla="*/ 4913 w 656"/>
                  <a:gd name="T41" fmla="*/ 4508 h 572"/>
                  <a:gd name="T42" fmla="*/ 5270 w 656"/>
                  <a:gd name="T43" fmla="*/ 4341 h 572"/>
                  <a:gd name="T44" fmla="*/ 5699 w 656"/>
                  <a:gd name="T45" fmla="*/ 3956 h 572"/>
                  <a:gd name="T46" fmla="*/ 5910 w 656"/>
                  <a:gd name="T47" fmla="*/ 3218 h 572"/>
                  <a:gd name="T48" fmla="*/ 5892 w 656"/>
                  <a:gd name="T49" fmla="*/ 2741 h 572"/>
                  <a:gd name="T50" fmla="*/ 5919 w 656"/>
                  <a:gd name="T51" fmla="*/ 2156 h 572"/>
                  <a:gd name="T52" fmla="*/ 5718 w 656"/>
                  <a:gd name="T53" fmla="*/ 1600 h 572"/>
                  <a:gd name="T54" fmla="*/ 5178 w 656"/>
                  <a:gd name="T55" fmla="*/ 1451 h 572"/>
                  <a:gd name="T56" fmla="*/ 4802 w 656"/>
                  <a:gd name="T57" fmla="*/ 1752 h 572"/>
                  <a:gd name="T58" fmla="*/ 4518 w 656"/>
                  <a:gd name="T59" fmla="*/ 2212 h 572"/>
                  <a:gd name="T60" fmla="*/ 4216 w 656"/>
                  <a:gd name="T61" fmla="*/ 2513 h 572"/>
                  <a:gd name="T62" fmla="*/ 4108 w 656"/>
                  <a:gd name="T63" fmla="*/ 1876 h 572"/>
                  <a:gd name="T64" fmla="*/ 3955 w 656"/>
                  <a:gd name="T65" fmla="*/ 1342 h 572"/>
                  <a:gd name="T66" fmla="*/ 3823 w 656"/>
                  <a:gd name="T67" fmla="*/ 813 h 572"/>
                  <a:gd name="T68" fmla="*/ 3731 w 656"/>
                  <a:gd name="T69" fmla="*/ 209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7" y="0"/>
                    </a:moveTo>
                    <a:cubicBezTo>
                      <a:pt x="391" y="0"/>
                      <a:pt x="385" y="7"/>
                      <a:pt x="385" y="14"/>
                    </a:cubicBezTo>
                    <a:cubicBezTo>
                      <a:pt x="385" y="22"/>
                      <a:pt x="385" y="36"/>
                      <a:pt x="380" y="40"/>
                    </a:cubicBezTo>
                    <a:cubicBezTo>
                      <a:pt x="375" y="44"/>
                      <a:pt x="368" y="54"/>
                      <a:pt x="369" y="64"/>
                    </a:cubicBezTo>
                    <a:cubicBezTo>
                      <a:pt x="370" y="74"/>
                      <a:pt x="367" y="107"/>
                      <a:pt x="367" y="118"/>
                    </a:cubicBezTo>
                    <a:cubicBezTo>
                      <a:pt x="367" y="128"/>
                      <a:pt x="370" y="142"/>
                      <a:pt x="367" y="149"/>
                    </a:cubicBezTo>
                    <a:cubicBezTo>
                      <a:pt x="364" y="156"/>
                      <a:pt x="356" y="160"/>
                      <a:pt x="356" y="169"/>
                    </a:cubicBezTo>
                    <a:cubicBezTo>
                      <a:pt x="355" y="177"/>
                      <a:pt x="361" y="191"/>
                      <a:pt x="361" y="191"/>
                    </a:cubicBezTo>
                    <a:cubicBezTo>
                      <a:pt x="361" y="191"/>
                      <a:pt x="355" y="213"/>
                      <a:pt x="363" y="225"/>
                    </a:cubicBezTo>
                    <a:cubicBezTo>
                      <a:pt x="363" y="225"/>
                      <a:pt x="352" y="228"/>
                      <a:pt x="347" y="239"/>
                    </a:cubicBezTo>
                    <a:cubicBezTo>
                      <a:pt x="342" y="251"/>
                      <a:pt x="331" y="275"/>
                      <a:pt x="321" y="275"/>
                    </a:cubicBezTo>
                    <a:cubicBezTo>
                      <a:pt x="321" y="275"/>
                      <a:pt x="317" y="271"/>
                      <a:pt x="310" y="267"/>
                    </a:cubicBezTo>
                    <a:cubicBezTo>
                      <a:pt x="303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5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7" y="201"/>
                      <a:pt x="247" y="197"/>
                    </a:cubicBezTo>
                    <a:cubicBezTo>
                      <a:pt x="247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4" y="166"/>
                    </a:cubicBezTo>
                    <a:cubicBezTo>
                      <a:pt x="214" y="166"/>
                      <a:pt x="212" y="150"/>
                      <a:pt x="195" y="146"/>
                    </a:cubicBezTo>
                    <a:cubicBezTo>
                      <a:pt x="178" y="143"/>
                      <a:pt x="153" y="135"/>
                      <a:pt x="148" y="129"/>
                    </a:cubicBezTo>
                    <a:cubicBezTo>
                      <a:pt x="144" y="124"/>
                      <a:pt x="118" y="146"/>
                      <a:pt x="131" y="171"/>
                    </a:cubicBezTo>
                    <a:cubicBezTo>
                      <a:pt x="135" y="178"/>
                      <a:pt x="139" y="186"/>
                      <a:pt x="134" y="189"/>
                    </a:cubicBezTo>
                    <a:cubicBezTo>
                      <a:pt x="130" y="192"/>
                      <a:pt x="123" y="203"/>
                      <a:pt x="128" y="224"/>
                    </a:cubicBezTo>
                    <a:cubicBezTo>
                      <a:pt x="128" y="224"/>
                      <a:pt x="111" y="240"/>
                      <a:pt x="108" y="250"/>
                    </a:cubicBezTo>
                    <a:cubicBezTo>
                      <a:pt x="106" y="261"/>
                      <a:pt x="102" y="265"/>
                      <a:pt x="98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6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3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4" y="492"/>
                      <a:pt x="487" y="501"/>
                    </a:cubicBezTo>
                    <a:cubicBezTo>
                      <a:pt x="489" y="510"/>
                      <a:pt x="499" y="516"/>
                      <a:pt x="509" y="512"/>
                    </a:cubicBezTo>
                    <a:cubicBezTo>
                      <a:pt x="518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7" y="486"/>
                    </a:cubicBezTo>
                    <a:cubicBezTo>
                      <a:pt x="563" y="484"/>
                      <a:pt x="569" y="484"/>
                      <a:pt x="576" y="475"/>
                    </a:cubicBezTo>
                    <a:cubicBezTo>
                      <a:pt x="583" y="465"/>
                      <a:pt x="590" y="460"/>
                      <a:pt x="596" y="460"/>
                    </a:cubicBezTo>
                    <a:cubicBezTo>
                      <a:pt x="601" y="460"/>
                      <a:pt x="618" y="450"/>
                      <a:pt x="623" y="433"/>
                    </a:cubicBezTo>
                    <a:cubicBezTo>
                      <a:pt x="627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6" y="352"/>
                    </a:cubicBezTo>
                    <a:cubicBezTo>
                      <a:pt x="637" y="336"/>
                      <a:pt x="640" y="333"/>
                      <a:pt x="643" y="325"/>
                    </a:cubicBezTo>
                    <a:cubicBezTo>
                      <a:pt x="646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39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2" y="213"/>
                      <a:pt x="633" y="201"/>
                    </a:cubicBezTo>
                    <a:cubicBezTo>
                      <a:pt x="624" y="189"/>
                      <a:pt x="623" y="187"/>
                      <a:pt x="625" y="175"/>
                    </a:cubicBezTo>
                    <a:cubicBezTo>
                      <a:pt x="627" y="163"/>
                      <a:pt x="626" y="130"/>
                      <a:pt x="616" y="132"/>
                    </a:cubicBezTo>
                    <a:cubicBezTo>
                      <a:pt x="606" y="134"/>
                      <a:pt x="571" y="148"/>
                      <a:pt x="566" y="159"/>
                    </a:cubicBezTo>
                    <a:cubicBezTo>
                      <a:pt x="560" y="170"/>
                      <a:pt x="554" y="181"/>
                      <a:pt x="546" y="180"/>
                    </a:cubicBezTo>
                    <a:cubicBezTo>
                      <a:pt x="537" y="179"/>
                      <a:pt x="525" y="181"/>
                      <a:pt x="525" y="192"/>
                    </a:cubicBezTo>
                    <a:cubicBezTo>
                      <a:pt x="524" y="203"/>
                      <a:pt x="527" y="213"/>
                      <a:pt x="517" y="218"/>
                    </a:cubicBezTo>
                    <a:cubicBezTo>
                      <a:pt x="507" y="223"/>
                      <a:pt x="494" y="234"/>
                      <a:pt x="494" y="242"/>
                    </a:cubicBezTo>
                    <a:cubicBezTo>
                      <a:pt x="493" y="250"/>
                      <a:pt x="489" y="254"/>
                      <a:pt x="483" y="261"/>
                    </a:cubicBezTo>
                    <a:cubicBezTo>
                      <a:pt x="477" y="268"/>
                      <a:pt x="465" y="281"/>
                      <a:pt x="461" y="275"/>
                    </a:cubicBezTo>
                    <a:cubicBezTo>
                      <a:pt x="457" y="269"/>
                      <a:pt x="457" y="268"/>
                      <a:pt x="457" y="257"/>
                    </a:cubicBezTo>
                    <a:cubicBezTo>
                      <a:pt x="457" y="246"/>
                      <a:pt x="456" y="219"/>
                      <a:pt x="449" y="205"/>
                    </a:cubicBezTo>
                    <a:cubicBezTo>
                      <a:pt x="441" y="191"/>
                      <a:pt x="437" y="187"/>
                      <a:pt x="438" y="177"/>
                    </a:cubicBezTo>
                    <a:cubicBezTo>
                      <a:pt x="439" y="166"/>
                      <a:pt x="441" y="158"/>
                      <a:pt x="432" y="147"/>
                    </a:cubicBezTo>
                    <a:cubicBezTo>
                      <a:pt x="423" y="136"/>
                      <a:pt x="416" y="135"/>
                      <a:pt x="421" y="123"/>
                    </a:cubicBezTo>
                    <a:cubicBezTo>
                      <a:pt x="421" y="123"/>
                      <a:pt x="427" y="101"/>
                      <a:pt x="418" y="89"/>
                    </a:cubicBezTo>
                    <a:cubicBezTo>
                      <a:pt x="408" y="77"/>
                      <a:pt x="406" y="71"/>
                      <a:pt x="407" y="62"/>
                    </a:cubicBezTo>
                    <a:cubicBezTo>
                      <a:pt x="409" y="53"/>
                      <a:pt x="412" y="29"/>
                      <a:pt x="408" y="23"/>
                    </a:cubicBezTo>
                    <a:cubicBezTo>
                      <a:pt x="405" y="16"/>
                      <a:pt x="403" y="0"/>
                      <a:pt x="397" y="0"/>
                    </a:cubicBezTo>
                    <a:close/>
                  </a:path>
                </a:pathLst>
              </a:custGeom>
              <a:solidFill>
                <a:srgbClr val="F9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4" name="Freeform 69">
                <a:extLst>
                  <a:ext uri="{FF2B5EF4-FFF2-40B4-BE49-F238E27FC236}">
                    <a16:creationId xmlns:a16="http://schemas.microsoft.com/office/drawing/2014/main" id="{8DE238DD-F33B-4898-A412-1C4AE528B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290"/>
                <a:ext cx="813" cy="813"/>
              </a:xfrm>
              <a:custGeom>
                <a:avLst/>
                <a:gdLst>
                  <a:gd name="T0" fmla="*/ 3551 w 389"/>
                  <a:gd name="T1" fmla="*/ 2380 h 389"/>
                  <a:gd name="T2" fmla="*/ 3175 w 389"/>
                  <a:gd name="T3" fmla="*/ 2648 h 389"/>
                  <a:gd name="T4" fmla="*/ 2905 w 389"/>
                  <a:gd name="T5" fmla="*/ 2665 h 389"/>
                  <a:gd name="T6" fmla="*/ 2638 w 389"/>
                  <a:gd name="T7" fmla="*/ 2982 h 389"/>
                  <a:gd name="T8" fmla="*/ 2420 w 389"/>
                  <a:gd name="T9" fmla="*/ 3233 h 389"/>
                  <a:gd name="T10" fmla="*/ 1917 w 389"/>
                  <a:gd name="T11" fmla="*/ 3515 h 389"/>
                  <a:gd name="T12" fmla="*/ 1331 w 389"/>
                  <a:gd name="T13" fmla="*/ 3250 h 389"/>
                  <a:gd name="T14" fmla="*/ 136 w 389"/>
                  <a:gd name="T15" fmla="*/ 1860 h 389"/>
                  <a:gd name="T16" fmla="*/ 821 w 389"/>
                  <a:gd name="T17" fmla="*/ 1106 h 389"/>
                  <a:gd name="T18" fmla="*/ 838 w 389"/>
                  <a:gd name="T19" fmla="*/ 846 h 389"/>
                  <a:gd name="T20" fmla="*/ 895 w 389"/>
                  <a:gd name="T21" fmla="*/ 757 h 389"/>
                  <a:gd name="T22" fmla="*/ 986 w 389"/>
                  <a:gd name="T23" fmla="*/ 612 h 389"/>
                  <a:gd name="T24" fmla="*/ 1170 w 389"/>
                  <a:gd name="T25" fmla="*/ 376 h 389"/>
                  <a:gd name="T26" fmla="*/ 1699 w 389"/>
                  <a:gd name="T27" fmla="*/ 938 h 389"/>
                  <a:gd name="T28" fmla="*/ 2128 w 389"/>
                  <a:gd name="T29" fmla="*/ 1524 h 389"/>
                  <a:gd name="T30" fmla="*/ 2464 w 389"/>
                  <a:gd name="T31" fmla="*/ 1871 h 389"/>
                  <a:gd name="T32" fmla="*/ 3367 w 389"/>
                  <a:gd name="T33" fmla="*/ 1917 h 389"/>
                  <a:gd name="T34" fmla="*/ 3551 w 389"/>
                  <a:gd name="T35" fmla="*/ 2380 h 3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9" h="389">
                    <a:moveTo>
                      <a:pt x="389" y="261"/>
                    </a:moveTo>
                    <a:cubicBezTo>
                      <a:pt x="367" y="262"/>
                      <a:pt x="358" y="284"/>
                      <a:pt x="348" y="290"/>
                    </a:cubicBezTo>
                    <a:cubicBezTo>
                      <a:pt x="342" y="294"/>
                      <a:pt x="326" y="294"/>
                      <a:pt x="318" y="292"/>
                    </a:cubicBezTo>
                    <a:cubicBezTo>
                      <a:pt x="309" y="294"/>
                      <a:pt x="294" y="311"/>
                      <a:pt x="289" y="327"/>
                    </a:cubicBezTo>
                    <a:cubicBezTo>
                      <a:pt x="285" y="343"/>
                      <a:pt x="265" y="354"/>
                      <a:pt x="265" y="354"/>
                    </a:cubicBezTo>
                    <a:cubicBezTo>
                      <a:pt x="265" y="354"/>
                      <a:pt x="258" y="389"/>
                      <a:pt x="210" y="385"/>
                    </a:cubicBezTo>
                    <a:cubicBezTo>
                      <a:pt x="162" y="380"/>
                      <a:pt x="169" y="358"/>
                      <a:pt x="146" y="356"/>
                    </a:cubicBezTo>
                    <a:cubicBezTo>
                      <a:pt x="26" y="345"/>
                      <a:pt x="0" y="280"/>
                      <a:pt x="15" y="204"/>
                    </a:cubicBezTo>
                    <a:cubicBezTo>
                      <a:pt x="30" y="128"/>
                      <a:pt x="82" y="121"/>
                      <a:pt x="90" y="121"/>
                    </a:cubicBezTo>
                    <a:cubicBezTo>
                      <a:pt x="98" y="122"/>
                      <a:pt x="92" y="101"/>
                      <a:pt x="92" y="93"/>
                    </a:cubicBezTo>
                    <a:cubicBezTo>
                      <a:pt x="92" y="86"/>
                      <a:pt x="95" y="84"/>
                      <a:pt x="98" y="83"/>
                    </a:cubicBezTo>
                    <a:cubicBezTo>
                      <a:pt x="102" y="82"/>
                      <a:pt x="106" y="78"/>
                      <a:pt x="108" y="67"/>
                    </a:cubicBezTo>
                    <a:cubicBezTo>
                      <a:pt x="111" y="57"/>
                      <a:pt x="128" y="41"/>
                      <a:pt x="128" y="41"/>
                    </a:cubicBezTo>
                    <a:cubicBezTo>
                      <a:pt x="128" y="41"/>
                      <a:pt x="194" y="0"/>
                      <a:pt x="186" y="103"/>
                    </a:cubicBezTo>
                    <a:cubicBezTo>
                      <a:pt x="265" y="120"/>
                      <a:pt x="235" y="160"/>
                      <a:pt x="233" y="167"/>
                    </a:cubicBezTo>
                    <a:cubicBezTo>
                      <a:pt x="242" y="165"/>
                      <a:pt x="267" y="162"/>
                      <a:pt x="270" y="205"/>
                    </a:cubicBezTo>
                    <a:cubicBezTo>
                      <a:pt x="317" y="176"/>
                      <a:pt x="358" y="194"/>
                      <a:pt x="369" y="210"/>
                    </a:cubicBezTo>
                    <a:cubicBezTo>
                      <a:pt x="378" y="223"/>
                      <a:pt x="386" y="242"/>
                      <a:pt x="389" y="261"/>
                    </a:cubicBezTo>
                    <a:close/>
                  </a:path>
                </a:pathLst>
              </a:custGeom>
              <a:solidFill>
                <a:srgbClr val="CC6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5" name="Freeform 70">
                <a:extLst>
                  <a:ext uri="{FF2B5EF4-FFF2-40B4-BE49-F238E27FC236}">
                    <a16:creationId xmlns:a16="http://schemas.microsoft.com/office/drawing/2014/main" id="{327B08C8-CA6B-4D11-B14C-DEA93D1CE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907"/>
                <a:ext cx="1372" cy="1196"/>
              </a:xfrm>
              <a:custGeom>
                <a:avLst/>
                <a:gdLst>
                  <a:gd name="T0" fmla="*/ 3522 w 656"/>
                  <a:gd name="T1" fmla="*/ 128 h 572"/>
                  <a:gd name="T2" fmla="*/ 3378 w 656"/>
                  <a:gd name="T3" fmla="*/ 585 h 572"/>
                  <a:gd name="T4" fmla="*/ 3359 w 656"/>
                  <a:gd name="T5" fmla="*/ 1363 h 572"/>
                  <a:gd name="T6" fmla="*/ 3302 w 656"/>
                  <a:gd name="T7" fmla="*/ 1744 h 572"/>
                  <a:gd name="T8" fmla="*/ 3175 w 656"/>
                  <a:gd name="T9" fmla="*/ 2185 h 572"/>
                  <a:gd name="T10" fmla="*/ 2834 w 656"/>
                  <a:gd name="T11" fmla="*/ 2440 h 572"/>
                  <a:gd name="T12" fmla="*/ 2608 w 656"/>
                  <a:gd name="T13" fmla="*/ 2340 h 572"/>
                  <a:gd name="T14" fmla="*/ 2340 w 656"/>
                  <a:gd name="T15" fmla="*/ 1928 h 572"/>
                  <a:gd name="T16" fmla="*/ 2140 w 656"/>
                  <a:gd name="T17" fmla="*/ 1600 h 572"/>
                  <a:gd name="T18" fmla="*/ 1784 w 656"/>
                  <a:gd name="T19" fmla="*/ 1334 h 572"/>
                  <a:gd name="T20" fmla="*/ 1198 w 656"/>
                  <a:gd name="T21" fmla="*/ 1566 h 572"/>
                  <a:gd name="T22" fmla="*/ 1173 w 656"/>
                  <a:gd name="T23" fmla="*/ 2047 h 572"/>
                  <a:gd name="T24" fmla="*/ 897 w 656"/>
                  <a:gd name="T25" fmla="*/ 2432 h 572"/>
                  <a:gd name="T26" fmla="*/ 822 w 656"/>
                  <a:gd name="T27" fmla="*/ 2781 h 572"/>
                  <a:gd name="T28" fmla="*/ 1334 w 656"/>
                  <a:gd name="T29" fmla="*/ 4926 h 572"/>
                  <a:gd name="T30" fmla="*/ 2424 w 656"/>
                  <a:gd name="T31" fmla="*/ 4909 h 572"/>
                  <a:gd name="T32" fmla="*/ 2909 w 656"/>
                  <a:gd name="T33" fmla="*/ 4341 h 572"/>
                  <a:gd name="T34" fmla="*/ 3560 w 656"/>
                  <a:gd name="T35" fmla="*/ 4056 h 572"/>
                  <a:gd name="T36" fmla="*/ 4055 w 656"/>
                  <a:gd name="T37" fmla="*/ 4307 h 572"/>
                  <a:gd name="T38" fmla="*/ 4457 w 656"/>
                  <a:gd name="T39" fmla="*/ 4581 h 572"/>
                  <a:gd name="T40" fmla="*/ 4913 w 656"/>
                  <a:gd name="T41" fmla="*/ 4508 h 572"/>
                  <a:gd name="T42" fmla="*/ 5270 w 656"/>
                  <a:gd name="T43" fmla="*/ 4341 h 572"/>
                  <a:gd name="T44" fmla="*/ 5699 w 656"/>
                  <a:gd name="T45" fmla="*/ 3956 h 572"/>
                  <a:gd name="T46" fmla="*/ 5910 w 656"/>
                  <a:gd name="T47" fmla="*/ 3218 h 572"/>
                  <a:gd name="T48" fmla="*/ 5892 w 656"/>
                  <a:gd name="T49" fmla="*/ 2741 h 572"/>
                  <a:gd name="T50" fmla="*/ 5919 w 656"/>
                  <a:gd name="T51" fmla="*/ 2156 h 572"/>
                  <a:gd name="T52" fmla="*/ 5718 w 656"/>
                  <a:gd name="T53" fmla="*/ 1600 h 572"/>
                  <a:gd name="T54" fmla="*/ 5178 w 656"/>
                  <a:gd name="T55" fmla="*/ 1451 h 572"/>
                  <a:gd name="T56" fmla="*/ 4802 w 656"/>
                  <a:gd name="T57" fmla="*/ 1752 h 572"/>
                  <a:gd name="T58" fmla="*/ 4518 w 656"/>
                  <a:gd name="T59" fmla="*/ 2212 h 572"/>
                  <a:gd name="T60" fmla="*/ 4216 w 656"/>
                  <a:gd name="T61" fmla="*/ 2513 h 572"/>
                  <a:gd name="T62" fmla="*/ 4108 w 656"/>
                  <a:gd name="T63" fmla="*/ 1876 h 572"/>
                  <a:gd name="T64" fmla="*/ 3955 w 656"/>
                  <a:gd name="T65" fmla="*/ 1342 h 572"/>
                  <a:gd name="T66" fmla="*/ 3823 w 656"/>
                  <a:gd name="T67" fmla="*/ 813 h 572"/>
                  <a:gd name="T68" fmla="*/ 3731 w 656"/>
                  <a:gd name="T69" fmla="*/ 209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7" y="0"/>
                    </a:moveTo>
                    <a:cubicBezTo>
                      <a:pt x="391" y="0"/>
                      <a:pt x="385" y="7"/>
                      <a:pt x="385" y="14"/>
                    </a:cubicBezTo>
                    <a:cubicBezTo>
                      <a:pt x="385" y="22"/>
                      <a:pt x="385" y="36"/>
                      <a:pt x="380" y="40"/>
                    </a:cubicBezTo>
                    <a:cubicBezTo>
                      <a:pt x="375" y="44"/>
                      <a:pt x="368" y="54"/>
                      <a:pt x="369" y="64"/>
                    </a:cubicBezTo>
                    <a:cubicBezTo>
                      <a:pt x="370" y="74"/>
                      <a:pt x="367" y="107"/>
                      <a:pt x="367" y="118"/>
                    </a:cubicBezTo>
                    <a:cubicBezTo>
                      <a:pt x="367" y="128"/>
                      <a:pt x="370" y="142"/>
                      <a:pt x="367" y="149"/>
                    </a:cubicBezTo>
                    <a:cubicBezTo>
                      <a:pt x="364" y="156"/>
                      <a:pt x="356" y="160"/>
                      <a:pt x="356" y="169"/>
                    </a:cubicBezTo>
                    <a:cubicBezTo>
                      <a:pt x="355" y="177"/>
                      <a:pt x="361" y="191"/>
                      <a:pt x="361" y="191"/>
                    </a:cubicBezTo>
                    <a:cubicBezTo>
                      <a:pt x="361" y="191"/>
                      <a:pt x="355" y="213"/>
                      <a:pt x="363" y="225"/>
                    </a:cubicBezTo>
                    <a:cubicBezTo>
                      <a:pt x="363" y="225"/>
                      <a:pt x="352" y="228"/>
                      <a:pt x="347" y="239"/>
                    </a:cubicBezTo>
                    <a:cubicBezTo>
                      <a:pt x="342" y="251"/>
                      <a:pt x="331" y="275"/>
                      <a:pt x="321" y="275"/>
                    </a:cubicBezTo>
                    <a:cubicBezTo>
                      <a:pt x="321" y="275"/>
                      <a:pt x="317" y="271"/>
                      <a:pt x="310" y="267"/>
                    </a:cubicBezTo>
                    <a:cubicBezTo>
                      <a:pt x="303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5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7" y="201"/>
                      <a:pt x="247" y="197"/>
                    </a:cubicBezTo>
                    <a:cubicBezTo>
                      <a:pt x="247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4" y="166"/>
                    </a:cubicBezTo>
                    <a:cubicBezTo>
                      <a:pt x="214" y="166"/>
                      <a:pt x="212" y="150"/>
                      <a:pt x="195" y="146"/>
                    </a:cubicBezTo>
                    <a:cubicBezTo>
                      <a:pt x="178" y="143"/>
                      <a:pt x="153" y="135"/>
                      <a:pt x="148" y="129"/>
                    </a:cubicBezTo>
                    <a:cubicBezTo>
                      <a:pt x="144" y="124"/>
                      <a:pt x="118" y="146"/>
                      <a:pt x="131" y="171"/>
                    </a:cubicBezTo>
                    <a:cubicBezTo>
                      <a:pt x="135" y="178"/>
                      <a:pt x="139" y="186"/>
                      <a:pt x="134" y="189"/>
                    </a:cubicBezTo>
                    <a:cubicBezTo>
                      <a:pt x="130" y="192"/>
                      <a:pt x="123" y="203"/>
                      <a:pt x="128" y="224"/>
                    </a:cubicBezTo>
                    <a:cubicBezTo>
                      <a:pt x="128" y="224"/>
                      <a:pt x="111" y="240"/>
                      <a:pt x="108" y="250"/>
                    </a:cubicBezTo>
                    <a:cubicBezTo>
                      <a:pt x="106" y="261"/>
                      <a:pt x="102" y="265"/>
                      <a:pt x="98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6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3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4" y="492"/>
                      <a:pt x="487" y="501"/>
                    </a:cubicBezTo>
                    <a:cubicBezTo>
                      <a:pt x="489" y="510"/>
                      <a:pt x="499" y="516"/>
                      <a:pt x="509" y="512"/>
                    </a:cubicBezTo>
                    <a:cubicBezTo>
                      <a:pt x="518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7" y="486"/>
                    </a:cubicBezTo>
                    <a:cubicBezTo>
                      <a:pt x="563" y="484"/>
                      <a:pt x="569" y="484"/>
                      <a:pt x="576" y="475"/>
                    </a:cubicBezTo>
                    <a:cubicBezTo>
                      <a:pt x="583" y="465"/>
                      <a:pt x="590" y="460"/>
                      <a:pt x="596" y="460"/>
                    </a:cubicBezTo>
                    <a:cubicBezTo>
                      <a:pt x="601" y="460"/>
                      <a:pt x="618" y="450"/>
                      <a:pt x="623" y="433"/>
                    </a:cubicBezTo>
                    <a:cubicBezTo>
                      <a:pt x="627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6" y="352"/>
                    </a:cubicBezTo>
                    <a:cubicBezTo>
                      <a:pt x="637" y="336"/>
                      <a:pt x="640" y="333"/>
                      <a:pt x="643" y="325"/>
                    </a:cubicBezTo>
                    <a:cubicBezTo>
                      <a:pt x="646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39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2" y="213"/>
                      <a:pt x="633" y="201"/>
                    </a:cubicBezTo>
                    <a:cubicBezTo>
                      <a:pt x="624" y="189"/>
                      <a:pt x="623" y="187"/>
                      <a:pt x="625" y="175"/>
                    </a:cubicBezTo>
                    <a:cubicBezTo>
                      <a:pt x="627" y="163"/>
                      <a:pt x="626" y="130"/>
                      <a:pt x="616" y="132"/>
                    </a:cubicBezTo>
                    <a:cubicBezTo>
                      <a:pt x="606" y="134"/>
                      <a:pt x="571" y="148"/>
                      <a:pt x="566" y="159"/>
                    </a:cubicBezTo>
                    <a:cubicBezTo>
                      <a:pt x="560" y="170"/>
                      <a:pt x="554" y="181"/>
                      <a:pt x="546" y="180"/>
                    </a:cubicBezTo>
                    <a:cubicBezTo>
                      <a:pt x="537" y="179"/>
                      <a:pt x="525" y="181"/>
                      <a:pt x="525" y="192"/>
                    </a:cubicBezTo>
                    <a:cubicBezTo>
                      <a:pt x="524" y="203"/>
                      <a:pt x="527" y="213"/>
                      <a:pt x="517" y="218"/>
                    </a:cubicBezTo>
                    <a:cubicBezTo>
                      <a:pt x="507" y="223"/>
                      <a:pt x="494" y="234"/>
                      <a:pt x="494" y="242"/>
                    </a:cubicBezTo>
                    <a:cubicBezTo>
                      <a:pt x="493" y="250"/>
                      <a:pt x="489" y="254"/>
                      <a:pt x="483" y="261"/>
                    </a:cubicBezTo>
                    <a:cubicBezTo>
                      <a:pt x="477" y="268"/>
                      <a:pt x="465" y="281"/>
                      <a:pt x="461" y="275"/>
                    </a:cubicBezTo>
                    <a:cubicBezTo>
                      <a:pt x="457" y="269"/>
                      <a:pt x="457" y="268"/>
                      <a:pt x="457" y="257"/>
                    </a:cubicBezTo>
                    <a:cubicBezTo>
                      <a:pt x="457" y="246"/>
                      <a:pt x="456" y="219"/>
                      <a:pt x="449" y="205"/>
                    </a:cubicBezTo>
                    <a:cubicBezTo>
                      <a:pt x="441" y="191"/>
                      <a:pt x="437" y="187"/>
                      <a:pt x="438" y="177"/>
                    </a:cubicBezTo>
                    <a:cubicBezTo>
                      <a:pt x="439" y="166"/>
                      <a:pt x="441" y="158"/>
                      <a:pt x="432" y="147"/>
                    </a:cubicBezTo>
                    <a:cubicBezTo>
                      <a:pt x="423" y="136"/>
                      <a:pt x="416" y="135"/>
                      <a:pt x="421" y="123"/>
                    </a:cubicBezTo>
                    <a:cubicBezTo>
                      <a:pt x="421" y="123"/>
                      <a:pt x="427" y="101"/>
                      <a:pt x="418" y="89"/>
                    </a:cubicBezTo>
                    <a:cubicBezTo>
                      <a:pt x="408" y="77"/>
                      <a:pt x="406" y="71"/>
                      <a:pt x="407" y="62"/>
                    </a:cubicBezTo>
                    <a:cubicBezTo>
                      <a:pt x="409" y="53"/>
                      <a:pt x="412" y="29"/>
                      <a:pt x="408" y="23"/>
                    </a:cubicBezTo>
                    <a:cubicBezTo>
                      <a:pt x="405" y="16"/>
                      <a:pt x="403" y="0"/>
                      <a:pt x="397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6" name="Freeform 71">
                <a:extLst>
                  <a:ext uri="{FF2B5EF4-FFF2-40B4-BE49-F238E27FC236}">
                    <a16:creationId xmlns:a16="http://schemas.microsoft.com/office/drawing/2014/main" id="{996AE44F-B473-499C-9619-7CB9CEC64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288"/>
                <a:ext cx="11" cy="33"/>
              </a:xfrm>
              <a:custGeom>
                <a:avLst/>
                <a:gdLst>
                  <a:gd name="T0" fmla="*/ 0 w 5"/>
                  <a:gd name="T1" fmla="*/ 0 h 16"/>
                  <a:gd name="T2" fmla="*/ 53 w 5"/>
                  <a:gd name="T3" fmla="*/ 14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0"/>
                    </a:moveTo>
                    <a:cubicBezTo>
                      <a:pt x="1" y="6"/>
                      <a:pt x="2" y="10"/>
                      <a:pt x="5" y="1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7" name="Freeform 72">
                <a:extLst>
                  <a:ext uri="{FF2B5EF4-FFF2-40B4-BE49-F238E27FC236}">
                    <a16:creationId xmlns:a16="http://schemas.microsoft.com/office/drawing/2014/main" id="{C93E1C56-155F-4FF1-9810-DE4650519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298"/>
                <a:ext cx="12" cy="34"/>
              </a:xfrm>
              <a:custGeom>
                <a:avLst/>
                <a:gdLst>
                  <a:gd name="T0" fmla="*/ 0 w 6"/>
                  <a:gd name="T1" fmla="*/ 0 h 16"/>
                  <a:gd name="T2" fmla="*/ 48 w 6"/>
                  <a:gd name="T3" fmla="*/ 15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6"/>
                      <a:pt x="1" y="12"/>
                      <a:pt x="6" y="1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8" name="Freeform 73">
                <a:extLst>
                  <a:ext uri="{FF2B5EF4-FFF2-40B4-BE49-F238E27FC236}">
                    <a16:creationId xmlns:a16="http://schemas.microsoft.com/office/drawing/2014/main" id="{59A92F86-BF2C-4E03-9F87-200A5AA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317"/>
                <a:ext cx="9" cy="27"/>
              </a:xfrm>
              <a:custGeom>
                <a:avLst/>
                <a:gdLst>
                  <a:gd name="T0" fmla="*/ 45 w 4"/>
                  <a:gd name="T1" fmla="*/ 0 h 13"/>
                  <a:gd name="T2" fmla="*/ 25 w 4"/>
                  <a:gd name="T3" fmla="*/ 116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1" y="3"/>
                      <a:pt x="0" y="9"/>
                      <a:pt x="2" y="1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49" name="Freeform 74">
                <a:extLst>
                  <a:ext uri="{FF2B5EF4-FFF2-40B4-BE49-F238E27FC236}">
                    <a16:creationId xmlns:a16="http://schemas.microsoft.com/office/drawing/2014/main" id="{3C0615C8-EFBA-4C51-A400-3AD303FCA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321"/>
                <a:ext cx="6" cy="13"/>
              </a:xfrm>
              <a:custGeom>
                <a:avLst/>
                <a:gdLst>
                  <a:gd name="T0" fmla="*/ 24 w 3"/>
                  <a:gd name="T1" fmla="*/ 0 h 6"/>
                  <a:gd name="T2" fmla="*/ 0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0" name="Freeform 75">
                <a:extLst>
                  <a:ext uri="{FF2B5EF4-FFF2-40B4-BE49-F238E27FC236}">
                    <a16:creationId xmlns:a16="http://schemas.microsoft.com/office/drawing/2014/main" id="{474B5CC2-307B-43C0-9DEB-1F1B4FF5D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194"/>
                <a:ext cx="15" cy="29"/>
              </a:xfrm>
              <a:custGeom>
                <a:avLst/>
                <a:gdLst>
                  <a:gd name="T0" fmla="*/ 19 w 7"/>
                  <a:gd name="T1" fmla="*/ 0 h 14"/>
                  <a:gd name="T2" fmla="*/ 0 w 7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0" y="1"/>
                      <a:pt x="7" y="13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1" name="Freeform 76">
                <a:extLst>
                  <a:ext uri="{FF2B5EF4-FFF2-40B4-BE49-F238E27FC236}">
                    <a16:creationId xmlns:a16="http://schemas.microsoft.com/office/drawing/2014/main" id="{68DA2AC0-AFB8-4120-8AEE-9CE8DCE7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2200"/>
                <a:ext cx="4" cy="17"/>
              </a:xfrm>
              <a:custGeom>
                <a:avLst/>
                <a:gdLst>
                  <a:gd name="T0" fmla="*/ 0 w 2"/>
                  <a:gd name="T1" fmla="*/ 0 h 8"/>
                  <a:gd name="T2" fmla="*/ 8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2" y="6"/>
                      <a:pt x="1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2" name="Freeform 77">
                <a:extLst>
                  <a:ext uri="{FF2B5EF4-FFF2-40B4-BE49-F238E27FC236}">
                    <a16:creationId xmlns:a16="http://schemas.microsoft.com/office/drawing/2014/main" id="{63967D4F-91FD-42A2-93BF-F765E47B1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2" y="2194"/>
                <a:ext cx="5" cy="8"/>
              </a:xfrm>
              <a:custGeom>
                <a:avLst/>
                <a:gdLst>
                  <a:gd name="T0" fmla="*/ 0 w 2"/>
                  <a:gd name="T1" fmla="*/ 0 h 4"/>
                  <a:gd name="T2" fmla="*/ 33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3" name="Freeform 78">
                <a:extLst>
                  <a:ext uri="{FF2B5EF4-FFF2-40B4-BE49-F238E27FC236}">
                    <a16:creationId xmlns:a16="http://schemas.microsoft.com/office/drawing/2014/main" id="{8168B230-D107-40B2-8D88-160BB071D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53"/>
                <a:ext cx="17" cy="42"/>
              </a:xfrm>
              <a:custGeom>
                <a:avLst/>
                <a:gdLst>
                  <a:gd name="T0" fmla="*/ 0 w 8"/>
                  <a:gd name="T1" fmla="*/ 0 h 20"/>
                  <a:gd name="T2" fmla="*/ 77 w 8"/>
                  <a:gd name="T3" fmla="*/ 18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2" y="6"/>
                      <a:pt x="1" y="16"/>
                      <a:pt x="8" y="2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4" name="Freeform 79">
                <a:extLst>
                  <a:ext uri="{FF2B5EF4-FFF2-40B4-BE49-F238E27FC236}">
                    <a16:creationId xmlns:a16="http://schemas.microsoft.com/office/drawing/2014/main" id="{A2C5013A-99D4-4C4E-A968-346499D1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2076"/>
                <a:ext cx="8" cy="21"/>
              </a:xfrm>
              <a:custGeom>
                <a:avLst/>
                <a:gdLst>
                  <a:gd name="T0" fmla="*/ 0 w 4"/>
                  <a:gd name="T1" fmla="*/ 0 h 10"/>
                  <a:gd name="T2" fmla="*/ 32 w 4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2" y="2"/>
                      <a:pt x="1" y="7"/>
                      <a:pt x="4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5" name="Freeform 80">
                <a:extLst>
                  <a:ext uri="{FF2B5EF4-FFF2-40B4-BE49-F238E27FC236}">
                    <a16:creationId xmlns:a16="http://schemas.microsoft.com/office/drawing/2014/main" id="{8012C9F7-2E82-4D8A-B8E5-83400413D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099"/>
                <a:ext cx="6" cy="13"/>
              </a:xfrm>
              <a:custGeom>
                <a:avLst/>
                <a:gdLst>
                  <a:gd name="T0" fmla="*/ 8 w 3"/>
                  <a:gd name="T1" fmla="*/ 0 h 6"/>
                  <a:gd name="T2" fmla="*/ 24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2"/>
                      <a:pt x="2" y="4"/>
                      <a:pt x="3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6" name="Freeform 81">
                <a:extLst>
                  <a:ext uri="{FF2B5EF4-FFF2-40B4-BE49-F238E27FC236}">
                    <a16:creationId xmlns:a16="http://schemas.microsoft.com/office/drawing/2014/main" id="{4E73BBBA-D471-4A9F-954D-9964B26CD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375"/>
                <a:ext cx="50" cy="32"/>
              </a:xfrm>
              <a:custGeom>
                <a:avLst/>
                <a:gdLst>
                  <a:gd name="T0" fmla="*/ 0 w 24"/>
                  <a:gd name="T1" fmla="*/ 0 h 15"/>
                  <a:gd name="T2" fmla="*/ 117 w 24"/>
                  <a:gd name="T3" fmla="*/ 49 h 15"/>
                  <a:gd name="T4" fmla="*/ 217 w 24"/>
                  <a:gd name="T5" fmla="*/ 14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0" y="0"/>
                    </a:moveTo>
                    <a:cubicBezTo>
                      <a:pt x="2" y="4"/>
                      <a:pt x="9" y="4"/>
                      <a:pt x="13" y="5"/>
                    </a:cubicBezTo>
                    <a:cubicBezTo>
                      <a:pt x="18" y="7"/>
                      <a:pt x="22" y="10"/>
                      <a:pt x="24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7" name="Freeform 82">
                <a:extLst>
                  <a:ext uri="{FF2B5EF4-FFF2-40B4-BE49-F238E27FC236}">
                    <a16:creationId xmlns:a16="http://schemas.microsoft.com/office/drawing/2014/main" id="{B602D835-97E9-49A5-9693-5763EAF92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447"/>
                <a:ext cx="7" cy="10"/>
              </a:xfrm>
              <a:custGeom>
                <a:avLst/>
                <a:gdLst>
                  <a:gd name="T0" fmla="*/ 0 w 3"/>
                  <a:gd name="T1" fmla="*/ 0 h 5"/>
                  <a:gd name="T2" fmla="*/ 37 w 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8" name="Freeform 83">
                <a:extLst>
                  <a:ext uri="{FF2B5EF4-FFF2-40B4-BE49-F238E27FC236}">
                    <a16:creationId xmlns:a16="http://schemas.microsoft.com/office/drawing/2014/main" id="{3FD5F11F-3C13-4F4C-BC01-D551100EA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480"/>
                <a:ext cx="4" cy="29"/>
              </a:xfrm>
              <a:custGeom>
                <a:avLst/>
                <a:gdLst>
                  <a:gd name="T0" fmla="*/ 0 w 2"/>
                  <a:gd name="T1" fmla="*/ 0 h 14"/>
                  <a:gd name="T2" fmla="*/ 16 w 2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59" name="Freeform 84">
                <a:extLst>
                  <a:ext uri="{FF2B5EF4-FFF2-40B4-BE49-F238E27FC236}">
                    <a16:creationId xmlns:a16="http://schemas.microsoft.com/office/drawing/2014/main" id="{91B91EA8-4567-4011-986B-99861D41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2509"/>
                <a:ext cx="7" cy="29"/>
              </a:xfrm>
              <a:custGeom>
                <a:avLst/>
                <a:gdLst>
                  <a:gd name="T0" fmla="*/ 28 w 3"/>
                  <a:gd name="T1" fmla="*/ 0 h 14"/>
                  <a:gd name="T2" fmla="*/ 0 w 3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3" y="5"/>
                      <a:pt x="1" y="10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0" name="Freeform 85">
                <a:extLst>
                  <a:ext uri="{FF2B5EF4-FFF2-40B4-BE49-F238E27FC236}">
                    <a16:creationId xmlns:a16="http://schemas.microsoft.com/office/drawing/2014/main" id="{2E2B464E-BE1E-4FF5-8655-7E5FDDF0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524"/>
                <a:ext cx="4" cy="29"/>
              </a:xfrm>
              <a:custGeom>
                <a:avLst/>
                <a:gdLst>
                  <a:gd name="T0" fmla="*/ 8 w 2"/>
                  <a:gd name="T1" fmla="*/ 0 h 14"/>
                  <a:gd name="T2" fmla="*/ 0 w 2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2" y="5"/>
                      <a:pt x="0" y="9"/>
                      <a:pt x="0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1" name="Freeform 86">
                <a:extLst>
                  <a:ext uri="{FF2B5EF4-FFF2-40B4-BE49-F238E27FC236}">
                    <a16:creationId xmlns:a16="http://schemas.microsoft.com/office/drawing/2014/main" id="{C1C4F853-04F5-4C02-9821-3BC7CDED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536"/>
                <a:ext cx="1" cy="15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69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2" name="Freeform 87">
                <a:extLst>
                  <a:ext uri="{FF2B5EF4-FFF2-40B4-BE49-F238E27FC236}">
                    <a16:creationId xmlns:a16="http://schemas.microsoft.com/office/drawing/2014/main" id="{303ABBBE-5417-4852-A081-06736598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55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3" name="Freeform 88">
                <a:extLst>
                  <a:ext uri="{FF2B5EF4-FFF2-40B4-BE49-F238E27FC236}">
                    <a16:creationId xmlns:a16="http://schemas.microsoft.com/office/drawing/2014/main" id="{A6177BCB-E312-4241-B9B3-E27C129B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54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4" name="Freeform 89">
                <a:extLst>
                  <a:ext uri="{FF2B5EF4-FFF2-40B4-BE49-F238E27FC236}">
                    <a16:creationId xmlns:a16="http://schemas.microsoft.com/office/drawing/2014/main" id="{35AAB01F-4D7B-476F-9367-6334EAF7C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2587"/>
                <a:ext cx="1" cy="20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5" name="Freeform 90">
                <a:extLst>
                  <a:ext uri="{FF2B5EF4-FFF2-40B4-BE49-F238E27FC236}">
                    <a16:creationId xmlns:a16="http://schemas.microsoft.com/office/drawing/2014/main" id="{F713929D-18B2-4D5A-A455-491F8AEC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620"/>
                <a:ext cx="2" cy="19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6" name="Freeform 91">
                <a:extLst>
                  <a:ext uri="{FF2B5EF4-FFF2-40B4-BE49-F238E27FC236}">
                    <a16:creationId xmlns:a16="http://schemas.microsoft.com/office/drawing/2014/main" id="{A9C5CCB1-81AA-4F80-AC6C-855BD7AB2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643"/>
                <a:ext cx="1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" name="Freeform 92">
                <a:extLst>
                  <a:ext uri="{FF2B5EF4-FFF2-40B4-BE49-F238E27FC236}">
                    <a16:creationId xmlns:a16="http://schemas.microsoft.com/office/drawing/2014/main" id="{F2D4135E-9837-452C-B2AF-FCE4B50D4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670"/>
                <a:ext cx="4" cy="19"/>
              </a:xfrm>
              <a:custGeom>
                <a:avLst/>
                <a:gdLst>
                  <a:gd name="T0" fmla="*/ 16 w 2"/>
                  <a:gd name="T1" fmla="*/ 0 h 9"/>
                  <a:gd name="T2" fmla="*/ 8 w 2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1"/>
                      <a:pt x="1" y="7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" name="Freeform 93">
                <a:extLst>
                  <a:ext uri="{FF2B5EF4-FFF2-40B4-BE49-F238E27FC236}">
                    <a16:creationId xmlns:a16="http://schemas.microsoft.com/office/drawing/2014/main" id="{44A8F326-6420-4D14-A31F-48983E26C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708"/>
                <a:ext cx="6" cy="12"/>
              </a:xfrm>
              <a:custGeom>
                <a:avLst/>
                <a:gdLst>
                  <a:gd name="T0" fmla="*/ 0 w 3"/>
                  <a:gd name="T1" fmla="*/ 0 h 6"/>
                  <a:gd name="T2" fmla="*/ 24 w 3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9" name="Freeform 94">
                <a:extLst>
                  <a:ext uri="{FF2B5EF4-FFF2-40B4-BE49-F238E27FC236}">
                    <a16:creationId xmlns:a16="http://schemas.microsoft.com/office/drawing/2014/main" id="{41DDFF5B-4454-4EBC-881C-449AB1D82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735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0" name="Freeform 95">
                <a:extLst>
                  <a:ext uri="{FF2B5EF4-FFF2-40B4-BE49-F238E27FC236}">
                    <a16:creationId xmlns:a16="http://schemas.microsoft.com/office/drawing/2014/main" id="{0A37DAF1-E60A-4FA7-9452-33D3A05A9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2614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1" name="Freeform 96">
                <a:extLst>
                  <a:ext uri="{FF2B5EF4-FFF2-40B4-BE49-F238E27FC236}">
                    <a16:creationId xmlns:a16="http://schemas.microsoft.com/office/drawing/2014/main" id="{DD854F6C-6353-4671-94B4-614100779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622"/>
                <a:ext cx="7" cy="21"/>
              </a:xfrm>
              <a:custGeom>
                <a:avLst/>
                <a:gdLst>
                  <a:gd name="T0" fmla="*/ 37 w 3"/>
                  <a:gd name="T1" fmla="*/ 0 h 10"/>
                  <a:gd name="T2" fmla="*/ 0 w 3"/>
                  <a:gd name="T3" fmla="*/ 9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3" y="4"/>
                      <a:pt x="2" y="7"/>
                      <a:pt x="0" y="1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2" name="Freeform 97">
                <a:extLst>
                  <a:ext uri="{FF2B5EF4-FFF2-40B4-BE49-F238E27FC236}">
                    <a16:creationId xmlns:a16="http://schemas.microsoft.com/office/drawing/2014/main" id="{7BF4281B-A4D4-4725-BAD3-DD1324D1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637"/>
                <a:ext cx="6" cy="14"/>
              </a:xfrm>
              <a:custGeom>
                <a:avLst/>
                <a:gdLst>
                  <a:gd name="T0" fmla="*/ 16 w 3"/>
                  <a:gd name="T1" fmla="*/ 0 h 7"/>
                  <a:gd name="T2" fmla="*/ 0 w 3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3" y="3"/>
                      <a:pt x="1" y="4"/>
                      <a:pt x="0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3" name="Freeform 98">
                <a:extLst>
                  <a:ext uri="{FF2B5EF4-FFF2-40B4-BE49-F238E27FC236}">
                    <a16:creationId xmlns:a16="http://schemas.microsoft.com/office/drawing/2014/main" id="{0E46BF2F-DBB9-4AC2-83D3-EB890EFA2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666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4" name="Freeform 99">
                <a:extLst>
                  <a:ext uri="{FF2B5EF4-FFF2-40B4-BE49-F238E27FC236}">
                    <a16:creationId xmlns:a16="http://schemas.microsoft.com/office/drawing/2014/main" id="{E1AFA6F3-5C76-414F-A7A7-C2F2850A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363"/>
                <a:ext cx="33" cy="17"/>
              </a:xfrm>
              <a:custGeom>
                <a:avLst/>
                <a:gdLst>
                  <a:gd name="T0" fmla="*/ 0 w 16"/>
                  <a:gd name="T1" fmla="*/ 77 h 8"/>
                  <a:gd name="T2" fmla="*/ 140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6" y="6"/>
                      <a:pt x="8" y="0"/>
                      <a:pt x="1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5" name="Freeform 100">
                <a:extLst>
                  <a:ext uri="{FF2B5EF4-FFF2-40B4-BE49-F238E27FC236}">
                    <a16:creationId xmlns:a16="http://schemas.microsoft.com/office/drawing/2014/main" id="{15F6DC15-DCF5-415C-A7FE-1C642DED0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2865"/>
                <a:ext cx="10" cy="8"/>
              </a:xfrm>
              <a:custGeom>
                <a:avLst/>
                <a:gdLst>
                  <a:gd name="T0" fmla="*/ 0 w 5"/>
                  <a:gd name="T1" fmla="*/ 0 h 4"/>
                  <a:gd name="T2" fmla="*/ 40 w 5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6" name="Freeform 101">
                <a:extLst>
                  <a:ext uri="{FF2B5EF4-FFF2-40B4-BE49-F238E27FC236}">
                    <a16:creationId xmlns:a16="http://schemas.microsoft.com/office/drawing/2014/main" id="{2285EA76-BC47-4701-92DC-73414BC8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850"/>
                <a:ext cx="9" cy="6"/>
              </a:xfrm>
              <a:custGeom>
                <a:avLst/>
                <a:gdLst>
                  <a:gd name="T0" fmla="*/ 0 w 4"/>
                  <a:gd name="T1" fmla="*/ 0 h 3"/>
                  <a:gd name="T2" fmla="*/ 45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7" name="Freeform 102">
                <a:extLst>
                  <a:ext uri="{FF2B5EF4-FFF2-40B4-BE49-F238E27FC236}">
                    <a16:creationId xmlns:a16="http://schemas.microsoft.com/office/drawing/2014/main" id="{FF5D8BCE-93D2-4867-A5C3-C7F7CC880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84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8" name="Freeform 103">
                <a:extLst>
                  <a:ext uri="{FF2B5EF4-FFF2-40B4-BE49-F238E27FC236}">
                    <a16:creationId xmlns:a16="http://schemas.microsoft.com/office/drawing/2014/main" id="{EE86CD08-AC4A-4948-A791-83179D922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82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79" name="Freeform 104">
                <a:extLst>
                  <a:ext uri="{FF2B5EF4-FFF2-40B4-BE49-F238E27FC236}">
                    <a16:creationId xmlns:a16="http://schemas.microsoft.com/office/drawing/2014/main" id="{86613997-D290-48A1-84C8-E9B4AFBB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846"/>
                <a:ext cx="36" cy="25"/>
              </a:xfrm>
              <a:custGeom>
                <a:avLst/>
                <a:gdLst>
                  <a:gd name="T0" fmla="*/ 0 w 17"/>
                  <a:gd name="T1" fmla="*/ 100 h 12"/>
                  <a:gd name="T2" fmla="*/ 8 w 17"/>
                  <a:gd name="T3" fmla="*/ 108 h 12"/>
                  <a:gd name="T4" fmla="*/ 161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1"/>
                    </a:moveTo>
                    <a:cubicBezTo>
                      <a:pt x="1" y="11"/>
                      <a:pt x="0" y="11"/>
                      <a:pt x="1" y="12"/>
                    </a:cubicBezTo>
                    <a:cubicBezTo>
                      <a:pt x="6" y="7"/>
                      <a:pt x="8" y="0"/>
                      <a:pt x="17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0" name="Freeform 105">
                <a:extLst>
                  <a:ext uri="{FF2B5EF4-FFF2-40B4-BE49-F238E27FC236}">
                    <a16:creationId xmlns:a16="http://schemas.microsoft.com/office/drawing/2014/main" id="{11154040-D60C-4898-9504-19536D44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835"/>
                <a:ext cx="19" cy="15"/>
              </a:xfrm>
              <a:custGeom>
                <a:avLst/>
                <a:gdLst>
                  <a:gd name="T0" fmla="*/ 0 w 9"/>
                  <a:gd name="T1" fmla="*/ 69 h 7"/>
                  <a:gd name="T2" fmla="*/ 84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5" y="2"/>
                      <a:pt x="9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1" name="Freeform 106">
                <a:extLst>
                  <a:ext uri="{FF2B5EF4-FFF2-40B4-BE49-F238E27FC236}">
                    <a16:creationId xmlns:a16="http://schemas.microsoft.com/office/drawing/2014/main" id="{0E6E474D-5EB3-43C0-B6FD-91AB5114C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823"/>
                <a:ext cx="9" cy="4"/>
              </a:xfrm>
              <a:custGeom>
                <a:avLst/>
                <a:gdLst>
                  <a:gd name="T0" fmla="*/ 0 w 4"/>
                  <a:gd name="T1" fmla="*/ 8 h 2"/>
                  <a:gd name="T2" fmla="*/ 11 w 4"/>
                  <a:gd name="T3" fmla="*/ 16 h 2"/>
                  <a:gd name="T4" fmla="*/ 45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2" name="Freeform 107">
                <a:extLst>
                  <a:ext uri="{FF2B5EF4-FFF2-40B4-BE49-F238E27FC236}">
                    <a16:creationId xmlns:a16="http://schemas.microsoft.com/office/drawing/2014/main" id="{0294EC80-0A23-4D41-AE18-6CE1E6915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808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3" name="Freeform 108">
                <a:extLst>
                  <a:ext uri="{FF2B5EF4-FFF2-40B4-BE49-F238E27FC236}">
                    <a16:creationId xmlns:a16="http://schemas.microsoft.com/office/drawing/2014/main" id="{12E7565A-F40C-4554-A8FD-574D0EDAB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791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4" name="Freeform 109">
                <a:extLst>
                  <a:ext uri="{FF2B5EF4-FFF2-40B4-BE49-F238E27FC236}">
                    <a16:creationId xmlns:a16="http://schemas.microsoft.com/office/drawing/2014/main" id="{1AFB3838-D31B-44E7-90B0-AFD6AF22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476"/>
                <a:ext cx="27" cy="37"/>
              </a:xfrm>
              <a:custGeom>
                <a:avLst/>
                <a:gdLst>
                  <a:gd name="T0" fmla="*/ 116 w 13"/>
                  <a:gd name="T1" fmla="*/ 0 h 18"/>
                  <a:gd name="T2" fmla="*/ 35 w 13"/>
                  <a:gd name="T3" fmla="*/ 15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5"/>
                      <a:pt x="0" y="10"/>
                      <a:pt x="4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5" name="Freeform 110">
                <a:extLst>
                  <a:ext uri="{FF2B5EF4-FFF2-40B4-BE49-F238E27FC236}">
                    <a16:creationId xmlns:a16="http://schemas.microsoft.com/office/drawing/2014/main" id="{9B33FC2F-A7EE-4531-B412-F8E00B0C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84"/>
                <a:ext cx="6" cy="13"/>
              </a:xfrm>
              <a:custGeom>
                <a:avLst/>
                <a:gdLst>
                  <a:gd name="T0" fmla="*/ 24 w 3"/>
                  <a:gd name="T1" fmla="*/ 0 h 6"/>
                  <a:gd name="T2" fmla="*/ 0 w 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1" y="4"/>
                      <a:pt x="0" y="6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6" name="Freeform 111">
                <a:extLst>
                  <a:ext uri="{FF2B5EF4-FFF2-40B4-BE49-F238E27FC236}">
                    <a16:creationId xmlns:a16="http://schemas.microsoft.com/office/drawing/2014/main" id="{17E2372E-2E36-40F4-ADFC-CD41D7E76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80"/>
                <a:ext cx="4" cy="17"/>
              </a:xfrm>
              <a:custGeom>
                <a:avLst/>
                <a:gdLst>
                  <a:gd name="T0" fmla="*/ 16 w 2"/>
                  <a:gd name="T1" fmla="*/ 0 h 8"/>
                  <a:gd name="T2" fmla="*/ 0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0"/>
                    </a:moveTo>
                    <a:cubicBezTo>
                      <a:pt x="0" y="2"/>
                      <a:pt x="0" y="5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7" name="Freeform 112">
                <a:extLst>
                  <a:ext uri="{FF2B5EF4-FFF2-40B4-BE49-F238E27FC236}">
                    <a16:creationId xmlns:a16="http://schemas.microsoft.com/office/drawing/2014/main" id="{37FD501E-F82E-4932-9DC2-245407FF1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488"/>
                <a:ext cx="7" cy="23"/>
              </a:xfrm>
              <a:custGeom>
                <a:avLst/>
                <a:gdLst>
                  <a:gd name="T0" fmla="*/ 37 w 3"/>
                  <a:gd name="T1" fmla="*/ 0 h 11"/>
                  <a:gd name="T2" fmla="*/ 28 w 3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3"/>
                      <a:pt x="1" y="8"/>
                      <a:pt x="2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8" name="Freeform 113">
                <a:extLst>
                  <a:ext uri="{FF2B5EF4-FFF2-40B4-BE49-F238E27FC236}">
                    <a16:creationId xmlns:a16="http://schemas.microsoft.com/office/drawing/2014/main" id="{699DA6E5-1A35-4CFE-95E8-302770D73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511"/>
                <a:ext cx="2" cy="19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7"/>
                      <a:pt x="1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89" name="Freeform 114">
                <a:extLst>
                  <a:ext uri="{FF2B5EF4-FFF2-40B4-BE49-F238E27FC236}">
                    <a16:creationId xmlns:a16="http://schemas.microsoft.com/office/drawing/2014/main" id="{9142FEDB-D7B3-41EC-936B-38D659A5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543"/>
                <a:ext cx="6" cy="14"/>
              </a:xfrm>
              <a:custGeom>
                <a:avLst/>
                <a:gdLst>
                  <a:gd name="T0" fmla="*/ 8 w 3"/>
                  <a:gd name="T1" fmla="*/ 0 h 7"/>
                  <a:gd name="T2" fmla="*/ 24 w 3"/>
                  <a:gd name="T3" fmla="*/ 5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0" y="2"/>
                      <a:pt x="2" y="5"/>
                      <a:pt x="3" y="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0" name="Freeform 115">
                <a:extLst>
                  <a:ext uri="{FF2B5EF4-FFF2-40B4-BE49-F238E27FC236}">
                    <a16:creationId xmlns:a16="http://schemas.microsoft.com/office/drawing/2014/main" id="{F3221551-98EC-46D0-8B76-5C05FE6EB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591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1" name="Freeform 116">
                <a:extLst>
                  <a:ext uri="{FF2B5EF4-FFF2-40B4-BE49-F238E27FC236}">
                    <a16:creationId xmlns:a16="http://schemas.microsoft.com/office/drawing/2014/main" id="{D2CF4491-4008-452B-A7B3-8E7474321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568"/>
                <a:ext cx="6" cy="35"/>
              </a:xfrm>
              <a:custGeom>
                <a:avLst/>
                <a:gdLst>
                  <a:gd name="T0" fmla="*/ 0 w 3"/>
                  <a:gd name="T1" fmla="*/ 0 h 17"/>
                  <a:gd name="T2" fmla="*/ 16 w 3"/>
                  <a:gd name="T3" fmla="*/ 0 h 17"/>
                  <a:gd name="T4" fmla="*/ 16 w 3"/>
                  <a:gd name="T5" fmla="*/ 1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5"/>
                      <a:pt x="2" y="12"/>
                      <a:pt x="2" y="1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2" name="Freeform 117">
                <a:extLst>
                  <a:ext uri="{FF2B5EF4-FFF2-40B4-BE49-F238E27FC236}">
                    <a16:creationId xmlns:a16="http://schemas.microsoft.com/office/drawing/2014/main" id="{761D7AA4-5FAF-4605-A623-2FEB63002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566"/>
                <a:ext cx="10" cy="31"/>
              </a:xfrm>
              <a:custGeom>
                <a:avLst/>
                <a:gdLst>
                  <a:gd name="T0" fmla="*/ 8 w 5"/>
                  <a:gd name="T1" fmla="*/ 0 h 15"/>
                  <a:gd name="T2" fmla="*/ 40 w 5"/>
                  <a:gd name="T3" fmla="*/ 13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2" y="5"/>
                      <a:pt x="0" y="11"/>
                      <a:pt x="5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3" name="Freeform 118">
                <a:extLst>
                  <a:ext uri="{FF2B5EF4-FFF2-40B4-BE49-F238E27FC236}">
                    <a16:creationId xmlns:a16="http://schemas.microsoft.com/office/drawing/2014/main" id="{8F32E275-DCC1-4139-89D6-AEEB18FC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555"/>
                <a:ext cx="14" cy="25"/>
              </a:xfrm>
              <a:custGeom>
                <a:avLst/>
                <a:gdLst>
                  <a:gd name="T0" fmla="*/ 56 w 7"/>
                  <a:gd name="T1" fmla="*/ 17 h 12"/>
                  <a:gd name="T2" fmla="*/ 40 w 7"/>
                  <a:gd name="T3" fmla="*/ 10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4" y="0"/>
                      <a:pt x="0" y="8"/>
                      <a:pt x="5" y="1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4" name="Freeform 119">
                <a:extLst>
                  <a:ext uri="{FF2B5EF4-FFF2-40B4-BE49-F238E27FC236}">
                    <a16:creationId xmlns:a16="http://schemas.microsoft.com/office/drawing/2014/main" id="{0F64405A-A38F-445E-BE0C-4449BCD4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2336"/>
                <a:ext cx="6" cy="29"/>
              </a:xfrm>
              <a:custGeom>
                <a:avLst/>
                <a:gdLst>
                  <a:gd name="T0" fmla="*/ 24 w 3"/>
                  <a:gd name="T1" fmla="*/ 0 h 14"/>
                  <a:gd name="T2" fmla="*/ 8 w 3"/>
                  <a:gd name="T3" fmla="*/ 12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4"/>
                      <a:pt x="0" y="10"/>
                      <a:pt x="1" y="1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5" name="Freeform 120">
                <a:extLst>
                  <a:ext uri="{FF2B5EF4-FFF2-40B4-BE49-F238E27FC236}">
                    <a16:creationId xmlns:a16="http://schemas.microsoft.com/office/drawing/2014/main" id="{B509FFC5-2D25-490A-9AA2-39F43277B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2344"/>
                <a:ext cx="4" cy="23"/>
              </a:xfrm>
              <a:custGeom>
                <a:avLst/>
                <a:gdLst>
                  <a:gd name="T0" fmla="*/ 16 w 2"/>
                  <a:gd name="T1" fmla="*/ 0 h 11"/>
                  <a:gd name="T2" fmla="*/ 8 w 2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0" y="3"/>
                      <a:pt x="1" y="7"/>
                      <a:pt x="1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6" name="Freeform 121">
                <a:extLst>
                  <a:ext uri="{FF2B5EF4-FFF2-40B4-BE49-F238E27FC236}">
                    <a16:creationId xmlns:a16="http://schemas.microsoft.com/office/drawing/2014/main" id="{5E983462-BB71-4421-80D9-CB8C889FF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350"/>
                <a:ext cx="4" cy="28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1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2" y="2"/>
                      <a:pt x="1" y="9"/>
                      <a:pt x="1" y="1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7" name="Freeform 122">
                <a:extLst>
                  <a:ext uri="{FF2B5EF4-FFF2-40B4-BE49-F238E27FC236}">
                    <a16:creationId xmlns:a16="http://schemas.microsoft.com/office/drawing/2014/main" id="{5C58D548-BADA-43FE-97DB-F21178A6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369"/>
                <a:ext cx="2" cy="32"/>
              </a:xfrm>
              <a:custGeom>
                <a:avLst/>
                <a:gdLst>
                  <a:gd name="T0" fmla="*/ 8 w 1"/>
                  <a:gd name="T1" fmla="*/ 0 h 15"/>
                  <a:gd name="T2" fmla="*/ 0 w 1"/>
                  <a:gd name="T3" fmla="*/ 14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8" name="Freeform 123">
                <a:extLst>
                  <a:ext uri="{FF2B5EF4-FFF2-40B4-BE49-F238E27FC236}">
                    <a16:creationId xmlns:a16="http://schemas.microsoft.com/office/drawing/2014/main" id="{7955993F-1EFF-4FC7-AE91-AB8B9401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384"/>
                <a:ext cx="4" cy="17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1" y="6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99" name="Freeform 124">
                <a:extLst>
                  <a:ext uri="{FF2B5EF4-FFF2-40B4-BE49-F238E27FC236}">
                    <a16:creationId xmlns:a16="http://schemas.microsoft.com/office/drawing/2014/main" id="{A1D52B25-51E5-463B-847C-62EA3E70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382"/>
                <a:ext cx="21" cy="16"/>
              </a:xfrm>
              <a:custGeom>
                <a:avLst/>
                <a:gdLst>
                  <a:gd name="T0" fmla="*/ 0 w 10"/>
                  <a:gd name="T1" fmla="*/ 0 h 8"/>
                  <a:gd name="T2" fmla="*/ 92 w 10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4"/>
                      <a:pt x="6" y="8"/>
                      <a:pt x="1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0" name="Freeform 125">
                <a:extLst>
                  <a:ext uri="{FF2B5EF4-FFF2-40B4-BE49-F238E27FC236}">
                    <a16:creationId xmlns:a16="http://schemas.microsoft.com/office/drawing/2014/main" id="{ABD6E5D1-DA68-4D85-85D4-121F73B15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369"/>
                <a:ext cx="19" cy="9"/>
              </a:xfrm>
              <a:custGeom>
                <a:avLst/>
                <a:gdLst>
                  <a:gd name="T0" fmla="*/ 8 w 9"/>
                  <a:gd name="T1" fmla="*/ 0 h 4"/>
                  <a:gd name="T2" fmla="*/ 0 w 9"/>
                  <a:gd name="T3" fmla="*/ 11 h 4"/>
                  <a:gd name="T4" fmla="*/ 84 w 9"/>
                  <a:gd name="T5" fmla="*/ 4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3"/>
                      <a:pt x="6" y="4"/>
                      <a:pt x="9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1" name="Freeform 126">
                <a:extLst>
                  <a:ext uri="{FF2B5EF4-FFF2-40B4-BE49-F238E27FC236}">
                    <a16:creationId xmlns:a16="http://schemas.microsoft.com/office/drawing/2014/main" id="{80B2D638-6FE8-4A6A-9EFF-F06D9E74B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61"/>
                <a:ext cx="8" cy="1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2" name="Freeform 127">
                <a:extLst>
                  <a:ext uri="{FF2B5EF4-FFF2-40B4-BE49-F238E27FC236}">
                    <a16:creationId xmlns:a16="http://schemas.microsoft.com/office/drawing/2014/main" id="{C7F13E7B-34A3-4353-A212-BE4D6375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2344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3" name="Freeform 128">
                <a:extLst>
                  <a:ext uri="{FF2B5EF4-FFF2-40B4-BE49-F238E27FC236}">
                    <a16:creationId xmlns:a16="http://schemas.microsoft.com/office/drawing/2014/main" id="{CF06A039-0262-436E-B9AC-41B7D093B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317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4" name="Freeform 129">
                <a:extLst>
                  <a:ext uri="{FF2B5EF4-FFF2-40B4-BE49-F238E27FC236}">
                    <a16:creationId xmlns:a16="http://schemas.microsoft.com/office/drawing/2014/main" id="{D4219B66-95E4-49ED-94A3-C2846873C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2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5" name="Freeform 130">
                <a:extLst>
                  <a:ext uri="{FF2B5EF4-FFF2-40B4-BE49-F238E27FC236}">
                    <a16:creationId xmlns:a16="http://schemas.microsoft.com/office/drawing/2014/main" id="{868AB65F-CF3A-4599-8BBD-B1716802D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436"/>
                <a:ext cx="40" cy="184"/>
              </a:xfrm>
              <a:custGeom>
                <a:avLst/>
                <a:gdLst>
                  <a:gd name="T0" fmla="*/ 57 w 19"/>
                  <a:gd name="T1" fmla="*/ 0 h 88"/>
                  <a:gd name="T2" fmla="*/ 36 w 19"/>
                  <a:gd name="T3" fmla="*/ 201 h 88"/>
                  <a:gd name="T4" fmla="*/ 8 w 19"/>
                  <a:gd name="T5" fmla="*/ 420 h 88"/>
                  <a:gd name="T6" fmla="*/ 101 w 19"/>
                  <a:gd name="T7" fmla="*/ 594 h 88"/>
                  <a:gd name="T8" fmla="*/ 177 w 19"/>
                  <a:gd name="T9" fmla="*/ 805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8">
                    <a:moveTo>
                      <a:pt x="6" y="0"/>
                    </a:moveTo>
                    <a:cubicBezTo>
                      <a:pt x="6" y="7"/>
                      <a:pt x="5" y="15"/>
                      <a:pt x="4" y="22"/>
                    </a:cubicBezTo>
                    <a:cubicBezTo>
                      <a:pt x="2" y="30"/>
                      <a:pt x="0" y="38"/>
                      <a:pt x="1" y="46"/>
                    </a:cubicBezTo>
                    <a:cubicBezTo>
                      <a:pt x="3" y="53"/>
                      <a:pt x="8" y="58"/>
                      <a:pt x="11" y="65"/>
                    </a:cubicBezTo>
                    <a:cubicBezTo>
                      <a:pt x="15" y="72"/>
                      <a:pt x="18" y="80"/>
                      <a:pt x="19" y="8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6" name="Freeform 131">
                <a:extLst>
                  <a:ext uri="{FF2B5EF4-FFF2-40B4-BE49-F238E27FC236}">
                    <a16:creationId xmlns:a16="http://schemas.microsoft.com/office/drawing/2014/main" id="{CF11BC50-D5D6-4509-8C33-DC7BFBF26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581"/>
                <a:ext cx="64" cy="69"/>
              </a:xfrm>
              <a:custGeom>
                <a:avLst/>
                <a:gdLst>
                  <a:gd name="T0" fmla="*/ 8 w 31"/>
                  <a:gd name="T1" fmla="*/ 109 h 33"/>
                  <a:gd name="T2" fmla="*/ 72 w 31"/>
                  <a:gd name="T3" fmla="*/ 128 h 33"/>
                  <a:gd name="T4" fmla="*/ 116 w 31"/>
                  <a:gd name="T5" fmla="*/ 100 h 33"/>
                  <a:gd name="T6" fmla="*/ 184 w 31"/>
                  <a:gd name="T7" fmla="*/ 0 h 33"/>
                  <a:gd name="T8" fmla="*/ 229 w 31"/>
                  <a:gd name="T9" fmla="*/ 165 h 33"/>
                  <a:gd name="T10" fmla="*/ 273 w 31"/>
                  <a:gd name="T11" fmla="*/ 301 h 33"/>
                  <a:gd name="T12" fmla="*/ 221 w 31"/>
                  <a:gd name="T13" fmla="*/ 192 h 33"/>
                  <a:gd name="T14" fmla="*/ 184 w 31"/>
                  <a:gd name="T15" fmla="*/ 100 h 33"/>
                  <a:gd name="T16" fmla="*/ 157 w 31"/>
                  <a:gd name="T17" fmla="*/ 128 h 33"/>
                  <a:gd name="T18" fmla="*/ 97 w 31"/>
                  <a:gd name="T19" fmla="*/ 157 h 33"/>
                  <a:gd name="T20" fmla="*/ 0 w 31"/>
                  <a:gd name="T21" fmla="*/ 117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3">
                    <a:moveTo>
                      <a:pt x="1" y="12"/>
                    </a:moveTo>
                    <a:cubicBezTo>
                      <a:pt x="2" y="14"/>
                      <a:pt x="6" y="14"/>
                      <a:pt x="8" y="14"/>
                    </a:cubicBezTo>
                    <a:cubicBezTo>
                      <a:pt x="11" y="14"/>
                      <a:pt x="11" y="13"/>
                      <a:pt x="13" y="11"/>
                    </a:cubicBezTo>
                    <a:cubicBezTo>
                      <a:pt x="16" y="7"/>
                      <a:pt x="18" y="3"/>
                      <a:pt x="21" y="0"/>
                    </a:cubicBezTo>
                    <a:cubicBezTo>
                      <a:pt x="23" y="6"/>
                      <a:pt x="24" y="12"/>
                      <a:pt x="26" y="18"/>
                    </a:cubicBezTo>
                    <a:cubicBezTo>
                      <a:pt x="28" y="22"/>
                      <a:pt x="29" y="28"/>
                      <a:pt x="31" y="33"/>
                    </a:cubicBezTo>
                    <a:cubicBezTo>
                      <a:pt x="29" y="29"/>
                      <a:pt x="27" y="25"/>
                      <a:pt x="25" y="21"/>
                    </a:cubicBezTo>
                    <a:cubicBezTo>
                      <a:pt x="24" y="19"/>
                      <a:pt x="23" y="12"/>
                      <a:pt x="21" y="11"/>
                    </a:cubicBezTo>
                    <a:cubicBezTo>
                      <a:pt x="20" y="11"/>
                      <a:pt x="19" y="13"/>
                      <a:pt x="18" y="14"/>
                    </a:cubicBezTo>
                    <a:cubicBezTo>
                      <a:pt x="16" y="16"/>
                      <a:pt x="13" y="17"/>
                      <a:pt x="11" y="17"/>
                    </a:cubicBezTo>
                    <a:cubicBezTo>
                      <a:pt x="6" y="17"/>
                      <a:pt x="2" y="18"/>
                      <a:pt x="0" y="13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7" name="Freeform 132">
                <a:extLst>
                  <a:ext uri="{FF2B5EF4-FFF2-40B4-BE49-F238E27FC236}">
                    <a16:creationId xmlns:a16="http://schemas.microsoft.com/office/drawing/2014/main" id="{4A51D8F1-0CC2-4E18-9009-E3018F7BE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652"/>
                <a:ext cx="113" cy="36"/>
              </a:xfrm>
              <a:custGeom>
                <a:avLst/>
                <a:gdLst>
                  <a:gd name="T0" fmla="*/ 0 w 54"/>
                  <a:gd name="T1" fmla="*/ 152 h 17"/>
                  <a:gd name="T2" fmla="*/ 249 w 54"/>
                  <a:gd name="T3" fmla="*/ 161 h 17"/>
                  <a:gd name="T4" fmla="*/ 368 w 54"/>
                  <a:gd name="T5" fmla="*/ 104 h 17"/>
                  <a:gd name="T6" fmla="*/ 429 w 54"/>
                  <a:gd name="T7" fmla="*/ 93 h 17"/>
                  <a:gd name="T8" fmla="*/ 494 w 54"/>
                  <a:gd name="T9" fmla="*/ 36 h 17"/>
                  <a:gd name="T10" fmla="*/ 236 w 54"/>
                  <a:gd name="T11" fmla="*/ 93 h 17"/>
                  <a:gd name="T12" fmla="*/ 100 w 54"/>
                  <a:gd name="T13" fmla="*/ 76 h 17"/>
                  <a:gd name="T14" fmla="*/ 65 w 54"/>
                  <a:gd name="T15" fmla="*/ 0 h 17"/>
                  <a:gd name="T16" fmla="*/ 8 w 54"/>
                  <a:gd name="T17" fmla="*/ 14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7">
                    <a:moveTo>
                      <a:pt x="0" y="16"/>
                    </a:moveTo>
                    <a:cubicBezTo>
                      <a:pt x="9" y="16"/>
                      <a:pt x="18" y="16"/>
                      <a:pt x="27" y="17"/>
                    </a:cubicBezTo>
                    <a:cubicBezTo>
                      <a:pt x="33" y="17"/>
                      <a:pt x="35" y="14"/>
                      <a:pt x="40" y="11"/>
                    </a:cubicBezTo>
                    <a:cubicBezTo>
                      <a:pt x="43" y="10"/>
                      <a:pt x="45" y="11"/>
                      <a:pt x="47" y="10"/>
                    </a:cubicBezTo>
                    <a:cubicBezTo>
                      <a:pt x="49" y="9"/>
                      <a:pt x="53" y="6"/>
                      <a:pt x="54" y="4"/>
                    </a:cubicBezTo>
                    <a:cubicBezTo>
                      <a:pt x="46" y="8"/>
                      <a:pt x="35" y="8"/>
                      <a:pt x="26" y="10"/>
                    </a:cubicBezTo>
                    <a:cubicBezTo>
                      <a:pt x="22" y="10"/>
                      <a:pt x="15" y="10"/>
                      <a:pt x="11" y="8"/>
                    </a:cubicBezTo>
                    <a:cubicBezTo>
                      <a:pt x="7" y="7"/>
                      <a:pt x="7" y="4"/>
                      <a:pt x="7" y="0"/>
                    </a:cubicBezTo>
                    <a:cubicBezTo>
                      <a:pt x="5" y="5"/>
                      <a:pt x="3" y="10"/>
                      <a:pt x="1" y="15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8" name="Freeform 133">
                <a:extLst>
                  <a:ext uri="{FF2B5EF4-FFF2-40B4-BE49-F238E27FC236}">
                    <a16:creationId xmlns:a16="http://schemas.microsoft.com/office/drawing/2014/main" id="{DCC123B4-19E2-4963-A589-3DE2C944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1658"/>
                <a:ext cx="112" cy="32"/>
              </a:xfrm>
              <a:custGeom>
                <a:avLst/>
                <a:gdLst>
                  <a:gd name="T0" fmla="*/ 465 w 54"/>
                  <a:gd name="T1" fmla="*/ 0 h 15"/>
                  <a:gd name="T2" fmla="*/ 481 w 54"/>
                  <a:gd name="T3" fmla="*/ 117 h 15"/>
                  <a:gd name="T4" fmla="*/ 357 w 54"/>
                  <a:gd name="T5" fmla="*/ 137 h 15"/>
                  <a:gd name="T6" fmla="*/ 241 w 54"/>
                  <a:gd name="T7" fmla="*/ 145 h 15"/>
                  <a:gd name="T8" fmla="*/ 124 w 54"/>
                  <a:gd name="T9" fmla="*/ 117 h 15"/>
                  <a:gd name="T10" fmla="*/ 0 w 54"/>
                  <a:gd name="T11" fmla="*/ 49 h 15"/>
                  <a:gd name="T12" fmla="*/ 292 w 54"/>
                  <a:gd name="T13" fmla="*/ 87 h 15"/>
                  <a:gd name="T14" fmla="*/ 400 w 54"/>
                  <a:gd name="T15" fmla="*/ 77 h 15"/>
                  <a:gd name="T16" fmla="*/ 465 w 54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5">
                    <a:moveTo>
                      <a:pt x="52" y="0"/>
                    </a:moveTo>
                    <a:cubicBezTo>
                      <a:pt x="52" y="5"/>
                      <a:pt x="52" y="8"/>
                      <a:pt x="54" y="12"/>
                    </a:cubicBezTo>
                    <a:cubicBezTo>
                      <a:pt x="49" y="12"/>
                      <a:pt x="45" y="14"/>
                      <a:pt x="40" y="14"/>
                    </a:cubicBezTo>
                    <a:cubicBezTo>
                      <a:pt x="36" y="15"/>
                      <a:pt x="31" y="14"/>
                      <a:pt x="27" y="15"/>
                    </a:cubicBezTo>
                    <a:cubicBezTo>
                      <a:pt x="22" y="15"/>
                      <a:pt x="18" y="14"/>
                      <a:pt x="14" y="12"/>
                    </a:cubicBezTo>
                    <a:cubicBezTo>
                      <a:pt x="9" y="9"/>
                      <a:pt x="4" y="8"/>
                      <a:pt x="0" y="5"/>
                    </a:cubicBezTo>
                    <a:cubicBezTo>
                      <a:pt x="11" y="7"/>
                      <a:pt x="22" y="9"/>
                      <a:pt x="33" y="9"/>
                    </a:cubicBezTo>
                    <a:cubicBezTo>
                      <a:pt x="37" y="9"/>
                      <a:pt x="42" y="9"/>
                      <a:pt x="45" y="8"/>
                    </a:cubicBezTo>
                    <a:cubicBezTo>
                      <a:pt x="48" y="7"/>
                      <a:pt x="52" y="3"/>
                      <a:pt x="52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09" name="Freeform 134">
                <a:extLst>
                  <a:ext uri="{FF2B5EF4-FFF2-40B4-BE49-F238E27FC236}">
                    <a16:creationId xmlns:a16="http://schemas.microsoft.com/office/drawing/2014/main" id="{4754EA4D-D87E-4A8E-8722-C2BBC2A82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525"/>
                <a:ext cx="276" cy="64"/>
              </a:xfrm>
              <a:custGeom>
                <a:avLst/>
                <a:gdLst>
                  <a:gd name="T0" fmla="*/ 44 w 132"/>
                  <a:gd name="T1" fmla="*/ 8 h 31"/>
                  <a:gd name="T2" fmla="*/ 358 w 132"/>
                  <a:gd name="T3" fmla="*/ 132 h 31"/>
                  <a:gd name="T4" fmla="*/ 638 w 132"/>
                  <a:gd name="T5" fmla="*/ 124 h 31"/>
                  <a:gd name="T6" fmla="*/ 922 w 132"/>
                  <a:gd name="T7" fmla="*/ 43 h 31"/>
                  <a:gd name="T8" fmla="*/ 1206 w 132"/>
                  <a:gd name="T9" fmla="*/ 72 h 31"/>
                  <a:gd name="T10" fmla="*/ 830 w 132"/>
                  <a:gd name="T11" fmla="*/ 97 h 31"/>
                  <a:gd name="T12" fmla="*/ 569 w 132"/>
                  <a:gd name="T13" fmla="*/ 167 h 31"/>
                  <a:gd name="T14" fmla="*/ 309 w 132"/>
                  <a:gd name="T15" fmla="*/ 167 h 31"/>
                  <a:gd name="T16" fmla="*/ 75 w 132"/>
                  <a:gd name="T17" fmla="*/ 132 h 31"/>
                  <a:gd name="T18" fmla="*/ 109 w 132"/>
                  <a:gd name="T19" fmla="*/ 273 h 31"/>
                  <a:gd name="T20" fmla="*/ 8 w 132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1">
                    <a:moveTo>
                      <a:pt x="5" y="1"/>
                    </a:moveTo>
                    <a:cubicBezTo>
                      <a:pt x="5" y="9"/>
                      <a:pt x="31" y="15"/>
                      <a:pt x="39" y="15"/>
                    </a:cubicBezTo>
                    <a:cubicBezTo>
                      <a:pt x="49" y="16"/>
                      <a:pt x="61" y="16"/>
                      <a:pt x="70" y="14"/>
                    </a:cubicBezTo>
                    <a:cubicBezTo>
                      <a:pt x="84" y="9"/>
                      <a:pt x="94" y="6"/>
                      <a:pt x="101" y="5"/>
                    </a:cubicBezTo>
                    <a:cubicBezTo>
                      <a:pt x="111" y="3"/>
                      <a:pt x="123" y="4"/>
                      <a:pt x="132" y="8"/>
                    </a:cubicBezTo>
                    <a:cubicBezTo>
                      <a:pt x="120" y="2"/>
                      <a:pt x="102" y="7"/>
                      <a:pt x="91" y="11"/>
                    </a:cubicBezTo>
                    <a:cubicBezTo>
                      <a:pt x="82" y="15"/>
                      <a:pt x="71" y="18"/>
                      <a:pt x="62" y="19"/>
                    </a:cubicBezTo>
                    <a:cubicBezTo>
                      <a:pt x="53" y="21"/>
                      <a:pt x="43" y="21"/>
                      <a:pt x="34" y="19"/>
                    </a:cubicBezTo>
                    <a:cubicBezTo>
                      <a:pt x="26" y="18"/>
                      <a:pt x="16" y="14"/>
                      <a:pt x="8" y="15"/>
                    </a:cubicBezTo>
                    <a:cubicBezTo>
                      <a:pt x="6" y="19"/>
                      <a:pt x="10" y="27"/>
                      <a:pt x="12" y="31"/>
                    </a:cubicBezTo>
                    <a:cubicBezTo>
                      <a:pt x="5" y="22"/>
                      <a:pt x="0" y="12"/>
                      <a:pt x="1" y="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0" name="Freeform 135">
                <a:extLst>
                  <a:ext uri="{FF2B5EF4-FFF2-40B4-BE49-F238E27FC236}">
                    <a16:creationId xmlns:a16="http://schemas.microsoft.com/office/drawing/2014/main" id="{EB986899-3199-43D0-AD52-768B5CB20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433"/>
                <a:ext cx="48" cy="29"/>
              </a:xfrm>
              <a:custGeom>
                <a:avLst/>
                <a:gdLst>
                  <a:gd name="T0" fmla="*/ 8 w 23"/>
                  <a:gd name="T1" fmla="*/ 73 h 14"/>
                  <a:gd name="T2" fmla="*/ 92 w 23"/>
                  <a:gd name="T3" fmla="*/ 0 h 14"/>
                  <a:gd name="T4" fmla="*/ 209 w 23"/>
                  <a:gd name="T5" fmla="*/ 91 h 14"/>
                  <a:gd name="T6" fmla="*/ 73 w 23"/>
                  <a:gd name="T7" fmla="*/ 44 h 14"/>
                  <a:gd name="T8" fmla="*/ 17 w 23"/>
                  <a:gd name="T9" fmla="*/ 124 h 14"/>
                  <a:gd name="T10" fmla="*/ 8 w 23"/>
                  <a:gd name="T11" fmla="*/ 9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4">
                    <a:moveTo>
                      <a:pt x="1" y="8"/>
                    </a:moveTo>
                    <a:cubicBezTo>
                      <a:pt x="0" y="3"/>
                      <a:pt x="6" y="0"/>
                      <a:pt x="10" y="0"/>
                    </a:cubicBezTo>
                    <a:cubicBezTo>
                      <a:pt x="15" y="0"/>
                      <a:pt x="23" y="5"/>
                      <a:pt x="23" y="10"/>
                    </a:cubicBezTo>
                    <a:cubicBezTo>
                      <a:pt x="20" y="7"/>
                      <a:pt x="13" y="3"/>
                      <a:pt x="8" y="5"/>
                    </a:cubicBezTo>
                    <a:cubicBezTo>
                      <a:pt x="3" y="6"/>
                      <a:pt x="4" y="10"/>
                      <a:pt x="2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1" name="Freeform 136">
                <a:extLst>
                  <a:ext uri="{FF2B5EF4-FFF2-40B4-BE49-F238E27FC236}">
                    <a16:creationId xmlns:a16="http://schemas.microsoft.com/office/drawing/2014/main" id="{BC7C0DFA-F9BE-4B9B-B8B8-529AB5AFB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428"/>
                <a:ext cx="53" cy="57"/>
              </a:xfrm>
              <a:custGeom>
                <a:avLst/>
                <a:gdLst>
                  <a:gd name="T0" fmla="*/ 0 w 25"/>
                  <a:gd name="T1" fmla="*/ 93 h 27"/>
                  <a:gd name="T2" fmla="*/ 180 w 25"/>
                  <a:gd name="T3" fmla="*/ 27 h 27"/>
                  <a:gd name="T4" fmla="*/ 201 w 25"/>
                  <a:gd name="T5" fmla="*/ 253 h 27"/>
                  <a:gd name="T6" fmla="*/ 144 w 25"/>
                  <a:gd name="T7" fmla="*/ 57 h 27"/>
                  <a:gd name="T8" fmla="*/ 8 w 25"/>
                  <a:gd name="T9" fmla="*/ 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0"/>
                    </a:moveTo>
                    <a:cubicBezTo>
                      <a:pt x="3" y="6"/>
                      <a:pt x="15" y="0"/>
                      <a:pt x="19" y="3"/>
                    </a:cubicBezTo>
                    <a:cubicBezTo>
                      <a:pt x="25" y="8"/>
                      <a:pt x="24" y="21"/>
                      <a:pt x="21" y="27"/>
                    </a:cubicBezTo>
                    <a:cubicBezTo>
                      <a:pt x="20" y="21"/>
                      <a:pt x="22" y="8"/>
                      <a:pt x="15" y="6"/>
                    </a:cubicBezTo>
                    <a:cubicBezTo>
                      <a:pt x="10" y="5"/>
                      <a:pt x="5" y="7"/>
                      <a:pt x="1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2" name="Freeform 137">
                <a:extLst>
                  <a:ext uri="{FF2B5EF4-FFF2-40B4-BE49-F238E27FC236}">
                    <a16:creationId xmlns:a16="http://schemas.microsoft.com/office/drawing/2014/main" id="{A9251C7D-9C8F-4E0C-8BB7-9394BE327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522"/>
                <a:ext cx="91" cy="51"/>
              </a:xfrm>
              <a:custGeom>
                <a:avLst/>
                <a:gdLst>
                  <a:gd name="T0" fmla="*/ 0 w 44"/>
                  <a:gd name="T1" fmla="*/ 145 h 24"/>
                  <a:gd name="T2" fmla="*/ 196 w 44"/>
                  <a:gd name="T3" fmla="*/ 128 h 24"/>
                  <a:gd name="T4" fmla="*/ 273 w 44"/>
                  <a:gd name="T5" fmla="*/ 85 h 24"/>
                  <a:gd name="T6" fmla="*/ 356 w 44"/>
                  <a:gd name="T7" fmla="*/ 0 h 24"/>
                  <a:gd name="T8" fmla="*/ 372 w 44"/>
                  <a:gd name="T9" fmla="*/ 117 h 24"/>
                  <a:gd name="T10" fmla="*/ 364 w 44"/>
                  <a:gd name="T11" fmla="*/ 230 h 24"/>
                  <a:gd name="T12" fmla="*/ 292 w 44"/>
                  <a:gd name="T13" fmla="*/ 128 h 24"/>
                  <a:gd name="T14" fmla="*/ 35 w 44"/>
                  <a:gd name="T15" fmla="*/ 172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4">
                    <a:moveTo>
                      <a:pt x="0" y="15"/>
                    </a:moveTo>
                    <a:cubicBezTo>
                      <a:pt x="5" y="18"/>
                      <a:pt x="16" y="15"/>
                      <a:pt x="22" y="13"/>
                    </a:cubicBezTo>
                    <a:cubicBezTo>
                      <a:pt x="25" y="12"/>
                      <a:pt x="29" y="11"/>
                      <a:pt x="31" y="9"/>
                    </a:cubicBezTo>
                    <a:cubicBezTo>
                      <a:pt x="34" y="6"/>
                      <a:pt x="36" y="1"/>
                      <a:pt x="40" y="0"/>
                    </a:cubicBezTo>
                    <a:cubicBezTo>
                      <a:pt x="41" y="4"/>
                      <a:pt x="41" y="8"/>
                      <a:pt x="42" y="12"/>
                    </a:cubicBezTo>
                    <a:cubicBezTo>
                      <a:pt x="43" y="16"/>
                      <a:pt x="44" y="22"/>
                      <a:pt x="41" y="24"/>
                    </a:cubicBezTo>
                    <a:cubicBezTo>
                      <a:pt x="37" y="21"/>
                      <a:pt x="40" y="11"/>
                      <a:pt x="33" y="13"/>
                    </a:cubicBezTo>
                    <a:cubicBezTo>
                      <a:pt x="24" y="16"/>
                      <a:pt x="12" y="22"/>
                      <a:pt x="4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3" name="Freeform 138">
                <a:extLst>
                  <a:ext uri="{FF2B5EF4-FFF2-40B4-BE49-F238E27FC236}">
                    <a16:creationId xmlns:a16="http://schemas.microsoft.com/office/drawing/2014/main" id="{EDE0E21E-8960-4001-AB5F-C9292C81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899"/>
                <a:ext cx="224" cy="175"/>
              </a:xfrm>
              <a:custGeom>
                <a:avLst/>
                <a:gdLst>
                  <a:gd name="T0" fmla="*/ 167 w 107"/>
                  <a:gd name="T1" fmla="*/ 760 h 84"/>
                  <a:gd name="T2" fmla="*/ 268 w 107"/>
                  <a:gd name="T3" fmla="*/ 417 h 84"/>
                  <a:gd name="T4" fmla="*/ 438 w 107"/>
                  <a:gd name="T5" fmla="*/ 225 h 84"/>
                  <a:gd name="T6" fmla="*/ 982 w 107"/>
                  <a:gd name="T7" fmla="*/ 152 h 84"/>
                  <a:gd name="T8" fmla="*/ 360 w 107"/>
                  <a:gd name="T9" fmla="*/ 252 h 84"/>
                  <a:gd name="T10" fmla="*/ 167 w 107"/>
                  <a:gd name="T11" fmla="*/ 760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84">
                    <a:moveTo>
                      <a:pt x="18" y="84"/>
                    </a:moveTo>
                    <a:cubicBezTo>
                      <a:pt x="21" y="71"/>
                      <a:pt x="21" y="57"/>
                      <a:pt x="29" y="46"/>
                    </a:cubicBezTo>
                    <a:cubicBezTo>
                      <a:pt x="34" y="38"/>
                      <a:pt x="40" y="30"/>
                      <a:pt x="48" y="25"/>
                    </a:cubicBezTo>
                    <a:cubicBezTo>
                      <a:pt x="63" y="15"/>
                      <a:pt x="90" y="7"/>
                      <a:pt x="107" y="17"/>
                    </a:cubicBezTo>
                    <a:cubicBezTo>
                      <a:pt x="88" y="0"/>
                      <a:pt x="55" y="16"/>
                      <a:pt x="39" y="28"/>
                    </a:cubicBezTo>
                    <a:cubicBezTo>
                      <a:pt x="26" y="38"/>
                      <a:pt x="0" y="69"/>
                      <a:pt x="18" y="84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4" name="Freeform 139">
                <a:extLst>
                  <a:ext uri="{FF2B5EF4-FFF2-40B4-BE49-F238E27FC236}">
                    <a16:creationId xmlns:a16="http://schemas.microsoft.com/office/drawing/2014/main" id="{57285298-2803-4982-A409-077CA4749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932"/>
                <a:ext cx="124" cy="149"/>
              </a:xfrm>
              <a:custGeom>
                <a:avLst/>
                <a:gdLst>
                  <a:gd name="T0" fmla="*/ 0 w 59"/>
                  <a:gd name="T1" fmla="*/ 76 h 71"/>
                  <a:gd name="T2" fmla="*/ 372 w 59"/>
                  <a:gd name="T3" fmla="*/ 204 h 71"/>
                  <a:gd name="T4" fmla="*/ 549 w 59"/>
                  <a:gd name="T5" fmla="*/ 657 h 71"/>
                  <a:gd name="T6" fmla="*/ 389 w 59"/>
                  <a:gd name="T7" fmla="*/ 136 h 71"/>
                  <a:gd name="T8" fmla="*/ 17 w 59"/>
                  <a:gd name="T9" fmla="*/ 76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1">
                    <a:moveTo>
                      <a:pt x="0" y="8"/>
                    </a:moveTo>
                    <a:cubicBezTo>
                      <a:pt x="13" y="17"/>
                      <a:pt x="30" y="6"/>
                      <a:pt x="40" y="22"/>
                    </a:cubicBezTo>
                    <a:cubicBezTo>
                      <a:pt x="50" y="37"/>
                      <a:pt x="53" y="55"/>
                      <a:pt x="59" y="71"/>
                    </a:cubicBezTo>
                    <a:cubicBezTo>
                      <a:pt x="50" y="54"/>
                      <a:pt x="54" y="31"/>
                      <a:pt x="42" y="15"/>
                    </a:cubicBezTo>
                    <a:cubicBezTo>
                      <a:pt x="30" y="0"/>
                      <a:pt x="17" y="8"/>
                      <a:pt x="2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5" name="Freeform 140">
                <a:extLst>
                  <a:ext uri="{FF2B5EF4-FFF2-40B4-BE49-F238E27FC236}">
                    <a16:creationId xmlns:a16="http://schemas.microsoft.com/office/drawing/2014/main" id="{9F0BDC06-6C4A-4E03-9B4F-7989D32D7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106"/>
                <a:ext cx="54" cy="104"/>
              </a:xfrm>
              <a:custGeom>
                <a:avLst/>
                <a:gdLst>
                  <a:gd name="T0" fmla="*/ 199 w 26"/>
                  <a:gd name="T1" fmla="*/ 441 h 50"/>
                  <a:gd name="T2" fmla="*/ 8 w 26"/>
                  <a:gd name="T3" fmla="*/ 0 h 50"/>
                  <a:gd name="T4" fmla="*/ 125 w 26"/>
                  <a:gd name="T5" fmla="*/ 316 h 50"/>
                  <a:gd name="T6" fmla="*/ 216 w 26"/>
                  <a:gd name="T7" fmla="*/ 449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22" y="49"/>
                    </a:moveTo>
                    <a:cubicBezTo>
                      <a:pt x="8" y="44"/>
                      <a:pt x="0" y="13"/>
                      <a:pt x="1" y="0"/>
                    </a:cubicBezTo>
                    <a:cubicBezTo>
                      <a:pt x="7" y="11"/>
                      <a:pt x="8" y="25"/>
                      <a:pt x="14" y="35"/>
                    </a:cubicBezTo>
                    <a:cubicBezTo>
                      <a:pt x="16" y="39"/>
                      <a:pt x="26" y="46"/>
                      <a:pt x="24" y="5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6" name="Freeform 141">
                <a:extLst>
                  <a:ext uri="{FF2B5EF4-FFF2-40B4-BE49-F238E27FC236}">
                    <a16:creationId xmlns:a16="http://schemas.microsoft.com/office/drawing/2014/main" id="{AF64C9A2-E735-4ED2-93ED-865DA46FA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902"/>
                <a:ext cx="145" cy="65"/>
              </a:xfrm>
              <a:custGeom>
                <a:avLst/>
                <a:gdLst>
                  <a:gd name="T0" fmla="*/ 8 w 69"/>
                  <a:gd name="T1" fmla="*/ 36 h 31"/>
                  <a:gd name="T2" fmla="*/ 177 w 69"/>
                  <a:gd name="T3" fmla="*/ 27 h 31"/>
                  <a:gd name="T4" fmla="*/ 397 w 69"/>
                  <a:gd name="T5" fmla="*/ 8 h 31"/>
                  <a:gd name="T6" fmla="*/ 593 w 69"/>
                  <a:gd name="T7" fmla="*/ 75 h 31"/>
                  <a:gd name="T8" fmla="*/ 622 w 69"/>
                  <a:gd name="T9" fmla="*/ 285 h 31"/>
                  <a:gd name="T10" fmla="*/ 538 w 69"/>
                  <a:gd name="T11" fmla="*/ 109 h 31"/>
                  <a:gd name="T12" fmla="*/ 353 w 69"/>
                  <a:gd name="T13" fmla="*/ 84 h 31"/>
                  <a:gd name="T14" fmla="*/ 0 w 69"/>
                  <a:gd name="T15" fmla="*/ 4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1">
                    <a:moveTo>
                      <a:pt x="1" y="4"/>
                    </a:moveTo>
                    <a:cubicBezTo>
                      <a:pt x="7" y="6"/>
                      <a:pt x="14" y="4"/>
                      <a:pt x="19" y="3"/>
                    </a:cubicBezTo>
                    <a:cubicBezTo>
                      <a:pt x="27" y="2"/>
                      <a:pt x="35" y="2"/>
                      <a:pt x="43" y="1"/>
                    </a:cubicBezTo>
                    <a:cubicBezTo>
                      <a:pt x="51" y="0"/>
                      <a:pt x="59" y="1"/>
                      <a:pt x="64" y="8"/>
                    </a:cubicBezTo>
                    <a:cubicBezTo>
                      <a:pt x="69" y="14"/>
                      <a:pt x="68" y="24"/>
                      <a:pt x="67" y="31"/>
                    </a:cubicBezTo>
                    <a:cubicBezTo>
                      <a:pt x="63" y="26"/>
                      <a:pt x="63" y="17"/>
                      <a:pt x="58" y="12"/>
                    </a:cubicBezTo>
                    <a:cubicBezTo>
                      <a:pt x="53" y="8"/>
                      <a:pt x="44" y="9"/>
                      <a:pt x="38" y="9"/>
                    </a:cubicBezTo>
                    <a:cubicBezTo>
                      <a:pt x="25" y="8"/>
                      <a:pt x="13" y="8"/>
                      <a:pt x="0" y="5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7" name="Freeform 142">
                <a:extLst>
                  <a:ext uri="{FF2B5EF4-FFF2-40B4-BE49-F238E27FC236}">
                    <a16:creationId xmlns:a16="http://schemas.microsoft.com/office/drawing/2014/main" id="{F3E0A4E2-B615-4FE5-A8B3-8D9CE0390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061"/>
                <a:ext cx="128" cy="82"/>
              </a:xfrm>
              <a:custGeom>
                <a:avLst/>
                <a:gdLst>
                  <a:gd name="T0" fmla="*/ 17 w 61"/>
                  <a:gd name="T1" fmla="*/ 149 h 39"/>
                  <a:gd name="T2" fmla="*/ 453 w 61"/>
                  <a:gd name="T3" fmla="*/ 27 h 39"/>
                  <a:gd name="T4" fmla="*/ 537 w 61"/>
                  <a:gd name="T5" fmla="*/ 27 h 39"/>
                  <a:gd name="T6" fmla="*/ 554 w 61"/>
                  <a:gd name="T7" fmla="*/ 120 h 39"/>
                  <a:gd name="T8" fmla="*/ 546 w 61"/>
                  <a:gd name="T9" fmla="*/ 362 h 39"/>
                  <a:gd name="T10" fmla="*/ 489 w 61"/>
                  <a:gd name="T11" fmla="*/ 141 h 39"/>
                  <a:gd name="T12" fmla="*/ 353 w 61"/>
                  <a:gd name="T13" fmla="*/ 120 h 39"/>
                  <a:gd name="T14" fmla="*/ 168 w 61"/>
                  <a:gd name="T15" fmla="*/ 177 h 39"/>
                  <a:gd name="T16" fmla="*/ 0 w 61"/>
                  <a:gd name="T17" fmla="*/ 168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39">
                    <a:moveTo>
                      <a:pt x="2" y="16"/>
                    </a:moveTo>
                    <a:cubicBezTo>
                      <a:pt x="18" y="16"/>
                      <a:pt x="34" y="7"/>
                      <a:pt x="49" y="3"/>
                    </a:cubicBezTo>
                    <a:cubicBezTo>
                      <a:pt x="52" y="2"/>
                      <a:pt x="55" y="0"/>
                      <a:pt x="58" y="3"/>
                    </a:cubicBezTo>
                    <a:cubicBezTo>
                      <a:pt x="60" y="5"/>
                      <a:pt x="60" y="11"/>
                      <a:pt x="60" y="13"/>
                    </a:cubicBezTo>
                    <a:cubicBezTo>
                      <a:pt x="61" y="20"/>
                      <a:pt x="61" y="33"/>
                      <a:pt x="59" y="39"/>
                    </a:cubicBezTo>
                    <a:cubicBezTo>
                      <a:pt x="56" y="31"/>
                      <a:pt x="57" y="22"/>
                      <a:pt x="53" y="15"/>
                    </a:cubicBezTo>
                    <a:cubicBezTo>
                      <a:pt x="50" y="9"/>
                      <a:pt x="44" y="11"/>
                      <a:pt x="38" y="13"/>
                    </a:cubicBezTo>
                    <a:cubicBezTo>
                      <a:pt x="31" y="14"/>
                      <a:pt x="25" y="18"/>
                      <a:pt x="18" y="19"/>
                    </a:cubicBezTo>
                    <a:cubicBezTo>
                      <a:pt x="14" y="20"/>
                      <a:pt x="3" y="21"/>
                      <a:pt x="0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Freeform 143">
                <a:extLst>
                  <a:ext uri="{FF2B5EF4-FFF2-40B4-BE49-F238E27FC236}">
                    <a16:creationId xmlns:a16="http://schemas.microsoft.com/office/drawing/2014/main" id="{8E544D4F-7A7C-4B2F-BE53-59F87FA15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02"/>
                <a:ext cx="144" cy="109"/>
              </a:xfrm>
              <a:custGeom>
                <a:avLst/>
                <a:gdLst>
                  <a:gd name="T0" fmla="*/ 545 w 69"/>
                  <a:gd name="T1" fmla="*/ 0 h 52"/>
                  <a:gd name="T2" fmla="*/ 273 w 69"/>
                  <a:gd name="T3" fmla="*/ 27 h 52"/>
                  <a:gd name="T4" fmla="*/ 65 w 69"/>
                  <a:gd name="T5" fmla="*/ 184 h 52"/>
                  <a:gd name="T6" fmla="*/ 8 w 69"/>
                  <a:gd name="T7" fmla="*/ 312 h 52"/>
                  <a:gd name="T8" fmla="*/ 109 w 69"/>
                  <a:gd name="T9" fmla="*/ 386 h 52"/>
                  <a:gd name="T10" fmla="*/ 401 w 69"/>
                  <a:gd name="T11" fmla="*/ 444 h 52"/>
                  <a:gd name="T12" fmla="*/ 628 w 69"/>
                  <a:gd name="T13" fmla="*/ 478 h 52"/>
                  <a:gd name="T14" fmla="*/ 253 w 69"/>
                  <a:gd name="T15" fmla="*/ 377 h 52"/>
                  <a:gd name="T16" fmla="*/ 165 w 69"/>
                  <a:gd name="T17" fmla="*/ 312 h 52"/>
                  <a:gd name="T18" fmla="*/ 209 w 69"/>
                  <a:gd name="T19" fmla="*/ 228 h 52"/>
                  <a:gd name="T20" fmla="*/ 309 w 69"/>
                  <a:gd name="T21" fmla="*/ 92 h 52"/>
                  <a:gd name="T22" fmla="*/ 518 w 69"/>
                  <a:gd name="T23" fmla="*/ 8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2">
                    <a:moveTo>
                      <a:pt x="60" y="0"/>
                    </a:moveTo>
                    <a:cubicBezTo>
                      <a:pt x="58" y="7"/>
                      <a:pt x="35" y="3"/>
                      <a:pt x="30" y="3"/>
                    </a:cubicBezTo>
                    <a:cubicBezTo>
                      <a:pt x="22" y="4"/>
                      <a:pt x="12" y="14"/>
                      <a:pt x="7" y="20"/>
                    </a:cubicBezTo>
                    <a:cubicBezTo>
                      <a:pt x="4" y="24"/>
                      <a:pt x="0" y="29"/>
                      <a:pt x="1" y="34"/>
                    </a:cubicBezTo>
                    <a:cubicBezTo>
                      <a:pt x="2" y="41"/>
                      <a:pt x="7" y="41"/>
                      <a:pt x="12" y="42"/>
                    </a:cubicBezTo>
                    <a:cubicBezTo>
                      <a:pt x="23" y="43"/>
                      <a:pt x="33" y="46"/>
                      <a:pt x="44" y="48"/>
                    </a:cubicBezTo>
                    <a:cubicBezTo>
                      <a:pt x="51" y="50"/>
                      <a:pt x="62" y="49"/>
                      <a:pt x="69" y="52"/>
                    </a:cubicBezTo>
                    <a:cubicBezTo>
                      <a:pt x="58" y="45"/>
                      <a:pt x="40" y="46"/>
                      <a:pt x="28" y="41"/>
                    </a:cubicBezTo>
                    <a:cubicBezTo>
                      <a:pt x="25" y="39"/>
                      <a:pt x="19" y="38"/>
                      <a:pt x="18" y="34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6" y="19"/>
                      <a:pt x="28" y="12"/>
                      <a:pt x="34" y="10"/>
                    </a:cubicBezTo>
                    <a:cubicBezTo>
                      <a:pt x="43" y="6"/>
                      <a:pt x="50" y="6"/>
                      <a:pt x="57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Freeform 144">
                <a:extLst>
                  <a:ext uri="{FF2B5EF4-FFF2-40B4-BE49-F238E27FC236}">
                    <a16:creationId xmlns:a16="http://schemas.microsoft.com/office/drawing/2014/main" id="{49D962D4-AB2C-4732-88F5-77F08BD05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3084"/>
                <a:ext cx="133" cy="105"/>
              </a:xfrm>
              <a:custGeom>
                <a:avLst/>
                <a:gdLst>
                  <a:gd name="T0" fmla="*/ 17 w 64"/>
                  <a:gd name="T1" fmla="*/ 0 h 50"/>
                  <a:gd name="T2" fmla="*/ 17 w 64"/>
                  <a:gd name="T3" fmla="*/ 204 h 50"/>
                  <a:gd name="T4" fmla="*/ 133 w 64"/>
                  <a:gd name="T5" fmla="*/ 313 h 50"/>
                  <a:gd name="T6" fmla="*/ 574 w 64"/>
                  <a:gd name="T7" fmla="*/ 464 h 50"/>
                  <a:gd name="T8" fmla="*/ 449 w 64"/>
                  <a:gd name="T9" fmla="*/ 405 h 50"/>
                  <a:gd name="T10" fmla="*/ 324 w 64"/>
                  <a:gd name="T11" fmla="*/ 361 h 50"/>
                  <a:gd name="T12" fmla="*/ 168 w 64"/>
                  <a:gd name="T13" fmla="*/ 252 h 50"/>
                  <a:gd name="T14" fmla="*/ 35 w 64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0">
                    <a:moveTo>
                      <a:pt x="2" y="0"/>
                    </a:moveTo>
                    <a:cubicBezTo>
                      <a:pt x="2" y="7"/>
                      <a:pt x="0" y="16"/>
                      <a:pt x="2" y="22"/>
                    </a:cubicBezTo>
                    <a:cubicBezTo>
                      <a:pt x="4" y="27"/>
                      <a:pt x="10" y="31"/>
                      <a:pt x="15" y="34"/>
                    </a:cubicBezTo>
                    <a:cubicBezTo>
                      <a:pt x="30" y="43"/>
                      <a:pt x="47" y="45"/>
                      <a:pt x="64" y="50"/>
                    </a:cubicBezTo>
                    <a:cubicBezTo>
                      <a:pt x="62" y="47"/>
                      <a:pt x="53" y="45"/>
                      <a:pt x="50" y="44"/>
                    </a:cubicBezTo>
                    <a:cubicBezTo>
                      <a:pt x="45" y="41"/>
                      <a:pt x="40" y="41"/>
                      <a:pt x="36" y="39"/>
                    </a:cubicBezTo>
                    <a:cubicBezTo>
                      <a:pt x="30" y="35"/>
                      <a:pt x="24" y="32"/>
                      <a:pt x="19" y="27"/>
                    </a:cubicBezTo>
                    <a:cubicBezTo>
                      <a:pt x="10" y="19"/>
                      <a:pt x="7" y="10"/>
                      <a:pt x="4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Freeform 145">
                <a:extLst>
                  <a:ext uri="{FF2B5EF4-FFF2-40B4-BE49-F238E27FC236}">
                    <a16:creationId xmlns:a16="http://schemas.microsoft.com/office/drawing/2014/main" id="{CB6EC42C-303A-41BA-A5CD-514765818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993"/>
                <a:ext cx="38" cy="42"/>
              </a:xfrm>
              <a:custGeom>
                <a:avLst/>
                <a:gdLst>
                  <a:gd name="T0" fmla="*/ 0 w 18"/>
                  <a:gd name="T1" fmla="*/ 0 h 20"/>
                  <a:gd name="T2" fmla="*/ 169 w 18"/>
                  <a:gd name="T3" fmla="*/ 18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6" y="7"/>
                      <a:pt x="14" y="12"/>
                      <a:pt x="18" y="2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Freeform 146">
                <a:extLst>
                  <a:ext uri="{FF2B5EF4-FFF2-40B4-BE49-F238E27FC236}">
                    <a16:creationId xmlns:a16="http://schemas.microsoft.com/office/drawing/2014/main" id="{519A2129-9D4E-4391-9E58-9C8E5884A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1995"/>
                <a:ext cx="33" cy="35"/>
              </a:xfrm>
              <a:custGeom>
                <a:avLst/>
                <a:gdLst>
                  <a:gd name="T0" fmla="*/ 140 w 16"/>
                  <a:gd name="T1" fmla="*/ 0 h 17"/>
                  <a:gd name="T2" fmla="*/ 0 w 16"/>
                  <a:gd name="T3" fmla="*/ 14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1" y="4"/>
                      <a:pt x="2" y="11"/>
                      <a:pt x="0" y="17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Freeform 147">
                <a:extLst>
                  <a:ext uri="{FF2B5EF4-FFF2-40B4-BE49-F238E27FC236}">
                    <a16:creationId xmlns:a16="http://schemas.microsoft.com/office/drawing/2014/main" id="{00BE463A-2481-4BB2-B2A9-A5AD367B8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196"/>
                <a:ext cx="343" cy="215"/>
              </a:xfrm>
              <a:custGeom>
                <a:avLst/>
                <a:gdLst>
                  <a:gd name="T0" fmla="*/ 17 w 164"/>
                  <a:gd name="T1" fmla="*/ 17 h 103"/>
                  <a:gd name="T2" fmla="*/ 192 w 164"/>
                  <a:gd name="T3" fmla="*/ 136 h 103"/>
                  <a:gd name="T4" fmla="*/ 245 w 164"/>
                  <a:gd name="T5" fmla="*/ 209 h 103"/>
                  <a:gd name="T6" fmla="*/ 337 w 164"/>
                  <a:gd name="T7" fmla="*/ 253 h 103"/>
                  <a:gd name="T8" fmla="*/ 546 w 164"/>
                  <a:gd name="T9" fmla="*/ 593 h 103"/>
                  <a:gd name="T10" fmla="*/ 638 w 164"/>
                  <a:gd name="T11" fmla="*/ 662 h 103"/>
                  <a:gd name="T12" fmla="*/ 678 w 164"/>
                  <a:gd name="T13" fmla="*/ 718 h 103"/>
                  <a:gd name="T14" fmla="*/ 761 w 164"/>
                  <a:gd name="T15" fmla="*/ 770 h 103"/>
                  <a:gd name="T16" fmla="*/ 962 w 164"/>
                  <a:gd name="T17" fmla="*/ 918 h 103"/>
                  <a:gd name="T18" fmla="*/ 1255 w 164"/>
                  <a:gd name="T19" fmla="*/ 870 h 103"/>
                  <a:gd name="T20" fmla="*/ 1391 w 164"/>
                  <a:gd name="T21" fmla="*/ 845 h 103"/>
                  <a:gd name="T22" fmla="*/ 1443 w 164"/>
                  <a:gd name="T23" fmla="*/ 785 h 103"/>
                  <a:gd name="T24" fmla="*/ 1491 w 164"/>
                  <a:gd name="T25" fmla="*/ 710 h 103"/>
                  <a:gd name="T26" fmla="*/ 1466 w 164"/>
                  <a:gd name="T27" fmla="*/ 562 h 103"/>
                  <a:gd name="T28" fmla="*/ 1435 w 164"/>
                  <a:gd name="T29" fmla="*/ 436 h 103"/>
                  <a:gd name="T30" fmla="*/ 1299 w 164"/>
                  <a:gd name="T31" fmla="*/ 701 h 103"/>
                  <a:gd name="T32" fmla="*/ 1115 w 164"/>
                  <a:gd name="T33" fmla="*/ 785 h 103"/>
                  <a:gd name="T34" fmla="*/ 970 w 164"/>
                  <a:gd name="T35" fmla="*/ 728 h 103"/>
                  <a:gd name="T36" fmla="*/ 830 w 164"/>
                  <a:gd name="T37" fmla="*/ 593 h 103"/>
                  <a:gd name="T38" fmla="*/ 669 w 164"/>
                  <a:gd name="T39" fmla="*/ 501 h 103"/>
                  <a:gd name="T40" fmla="*/ 546 w 164"/>
                  <a:gd name="T41" fmla="*/ 317 h 103"/>
                  <a:gd name="T42" fmla="*/ 376 w 164"/>
                  <a:gd name="T43" fmla="*/ 228 h 103"/>
                  <a:gd name="T44" fmla="*/ 209 w 164"/>
                  <a:gd name="T45" fmla="*/ 73 h 103"/>
                  <a:gd name="T46" fmla="*/ 0 w 164"/>
                  <a:gd name="T47" fmla="*/ 8 h 1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4" h="103">
                    <a:moveTo>
                      <a:pt x="2" y="2"/>
                    </a:moveTo>
                    <a:cubicBezTo>
                      <a:pt x="8" y="3"/>
                      <a:pt x="17" y="9"/>
                      <a:pt x="21" y="15"/>
                    </a:cubicBezTo>
                    <a:cubicBezTo>
                      <a:pt x="24" y="18"/>
                      <a:pt x="25" y="21"/>
                      <a:pt x="27" y="23"/>
                    </a:cubicBezTo>
                    <a:cubicBezTo>
                      <a:pt x="30" y="25"/>
                      <a:pt x="34" y="26"/>
                      <a:pt x="37" y="28"/>
                    </a:cubicBezTo>
                    <a:cubicBezTo>
                      <a:pt x="47" y="35"/>
                      <a:pt x="60" y="53"/>
                      <a:pt x="60" y="65"/>
                    </a:cubicBezTo>
                    <a:cubicBezTo>
                      <a:pt x="64" y="66"/>
                      <a:pt x="68" y="70"/>
                      <a:pt x="70" y="73"/>
                    </a:cubicBezTo>
                    <a:cubicBezTo>
                      <a:pt x="72" y="75"/>
                      <a:pt x="73" y="78"/>
                      <a:pt x="74" y="79"/>
                    </a:cubicBezTo>
                    <a:cubicBezTo>
                      <a:pt x="77" y="82"/>
                      <a:pt x="79" y="83"/>
                      <a:pt x="83" y="85"/>
                    </a:cubicBezTo>
                    <a:cubicBezTo>
                      <a:pt x="93" y="93"/>
                      <a:pt x="90" y="103"/>
                      <a:pt x="105" y="101"/>
                    </a:cubicBezTo>
                    <a:cubicBezTo>
                      <a:pt x="116" y="100"/>
                      <a:pt x="127" y="98"/>
                      <a:pt x="137" y="96"/>
                    </a:cubicBezTo>
                    <a:cubicBezTo>
                      <a:pt x="143" y="95"/>
                      <a:pt x="147" y="97"/>
                      <a:pt x="152" y="93"/>
                    </a:cubicBezTo>
                    <a:cubicBezTo>
                      <a:pt x="155" y="91"/>
                      <a:pt x="157" y="89"/>
                      <a:pt x="158" y="86"/>
                    </a:cubicBezTo>
                    <a:cubicBezTo>
                      <a:pt x="159" y="85"/>
                      <a:pt x="163" y="79"/>
                      <a:pt x="163" y="78"/>
                    </a:cubicBezTo>
                    <a:cubicBezTo>
                      <a:pt x="164" y="74"/>
                      <a:pt x="160" y="67"/>
                      <a:pt x="160" y="62"/>
                    </a:cubicBezTo>
                    <a:cubicBezTo>
                      <a:pt x="160" y="56"/>
                      <a:pt x="160" y="53"/>
                      <a:pt x="157" y="48"/>
                    </a:cubicBezTo>
                    <a:cubicBezTo>
                      <a:pt x="159" y="59"/>
                      <a:pt x="153" y="73"/>
                      <a:pt x="142" y="77"/>
                    </a:cubicBezTo>
                    <a:cubicBezTo>
                      <a:pt x="135" y="80"/>
                      <a:pt x="129" y="83"/>
                      <a:pt x="122" y="86"/>
                    </a:cubicBezTo>
                    <a:cubicBezTo>
                      <a:pt x="113" y="89"/>
                      <a:pt x="111" y="88"/>
                      <a:pt x="106" y="80"/>
                    </a:cubicBezTo>
                    <a:cubicBezTo>
                      <a:pt x="103" y="72"/>
                      <a:pt x="99" y="68"/>
                      <a:pt x="91" y="65"/>
                    </a:cubicBezTo>
                    <a:cubicBezTo>
                      <a:pt x="83" y="62"/>
                      <a:pt x="77" y="63"/>
                      <a:pt x="73" y="55"/>
                    </a:cubicBezTo>
                    <a:cubicBezTo>
                      <a:pt x="70" y="47"/>
                      <a:pt x="68" y="40"/>
                      <a:pt x="60" y="35"/>
                    </a:cubicBezTo>
                    <a:cubicBezTo>
                      <a:pt x="54" y="31"/>
                      <a:pt x="47" y="31"/>
                      <a:pt x="41" y="25"/>
                    </a:cubicBezTo>
                    <a:cubicBezTo>
                      <a:pt x="35" y="19"/>
                      <a:pt x="29" y="14"/>
                      <a:pt x="23" y="8"/>
                    </a:cubicBezTo>
                    <a:cubicBezTo>
                      <a:pt x="17" y="4"/>
                      <a:pt x="8" y="0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Freeform 148">
                <a:extLst>
                  <a:ext uri="{FF2B5EF4-FFF2-40B4-BE49-F238E27FC236}">
                    <a16:creationId xmlns:a16="http://schemas.microsoft.com/office/drawing/2014/main" id="{DFFAD37A-60E2-4FBF-B749-0E78F538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204"/>
                <a:ext cx="115" cy="205"/>
              </a:xfrm>
              <a:custGeom>
                <a:avLst/>
                <a:gdLst>
                  <a:gd name="T0" fmla="*/ 17 w 55"/>
                  <a:gd name="T1" fmla="*/ 17 h 98"/>
                  <a:gd name="T2" fmla="*/ 75 w 55"/>
                  <a:gd name="T3" fmla="*/ 192 h 98"/>
                  <a:gd name="T4" fmla="*/ 75 w 55"/>
                  <a:gd name="T5" fmla="*/ 345 h 98"/>
                  <a:gd name="T6" fmla="*/ 136 w 55"/>
                  <a:gd name="T7" fmla="*/ 494 h 98"/>
                  <a:gd name="T8" fmla="*/ 184 w 55"/>
                  <a:gd name="T9" fmla="*/ 669 h 98"/>
                  <a:gd name="T10" fmla="*/ 209 w 55"/>
                  <a:gd name="T11" fmla="*/ 814 h 98"/>
                  <a:gd name="T12" fmla="*/ 309 w 55"/>
                  <a:gd name="T13" fmla="*/ 870 h 98"/>
                  <a:gd name="T14" fmla="*/ 445 w 55"/>
                  <a:gd name="T15" fmla="*/ 879 h 98"/>
                  <a:gd name="T16" fmla="*/ 309 w 55"/>
                  <a:gd name="T17" fmla="*/ 770 h 98"/>
                  <a:gd name="T18" fmla="*/ 157 w 55"/>
                  <a:gd name="T19" fmla="*/ 360 h 98"/>
                  <a:gd name="T20" fmla="*/ 100 w 55"/>
                  <a:gd name="T21" fmla="*/ 165 h 98"/>
                  <a:gd name="T22" fmla="*/ 0 w 55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98">
                    <a:moveTo>
                      <a:pt x="2" y="2"/>
                    </a:moveTo>
                    <a:cubicBezTo>
                      <a:pt x="5" y="9"/>
                      <a:pt x="8" y="14"/>
                      <a:pt x="8" y="21"/>
                    </a:cubicBezTo>
                    <a:cubicBezTo>
                      <a:pt x="9" y="27"/>
                      <a:pt x="7" y="33"/>
                      <a:pt x="8" y="38"/>
                    </a:cubicBezTo>
                    <a:cubicBezTo>
                      <a:pt x="9" y="44"/>
                      <a:pt x="12" y="49"/>
                      <a:pt x="15" y="54"/>
                    </a:cubicBezTo>
                    <a:cubicBezTo>
                      <a:pt x="17" y="60"/>
                      <a:pt x="19" y="67"/>
                      <a:pt x="20" y="73"/>
                    </a:cubicBezTo>
                    <a:cubicBezTo>
                      <a:pt x="21" y="78"/>
                      <a:pt x="21" y="84"/>
                      <a:pt x="23" y="89"/>
                    </a:cubicBezTo>
                    <a:cubicBezTo>
                      <a:pt x="25" y="96"/>
                      <a:pt x="27" y="95"/>
                      <a:pt x="34" y="95"/>
                    </a:cubicBezTo>
                    <a:cubicBezTo>
                      <a:pt x="37" y="95"/>
                      <a:pt x="47" y="98"/>
                      <a:pt x="49" y="96"/>
                    </a:cubicBezTo>
                    <a:cubicBezTo>
                      <a:pt x="55" y="89"/>
                      <a:pt x="36" y="86"/>
                      <a:pt x="34" y="84"/>
                    </a:cubicBezTo>
                    <a:cubicBezTo>
                      <a:pt x="21" y="76"/>
                      <a:pt x="24" y="52"/>
                      <a:pt x="17" y="39"/>
                    </a:cubicBezTo>
                    <a:cubicBezTo>
                      <a:pt x="13" y="32"/>
                      <a:pt x="13" y="26"/>
                      <a:pt x="11" y="18"/>
                    </a:cubicBezTo>
                    <a:cubicBezTo>
                      <a:pt x="10" y="10"/>
                      <a:pt x="4" y="7"/>
                      <a:pt x="0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Freeform 149">
                <a:extLst>
                  <a:ext uri="{FF2B5EF4-FFF2-40B4-BE49-F238E27FC236}">
                    <a16:creationId xmlns:a16="http://schemas.microsoft.com/office/drawing/2014/main" id="{DF862FD3-80FF-4DBF-851E-E697D621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1901"/>
                <a:ext cx="61" cy="132"/>
              </a:xfrm>
              <a:custGeom>
                <a:avLst/>
                <a:gdLst>
                  <a:gd name="T0" fmla="*/ 0 w 29"/>
                  <a:gd name="T1" fmla="*/ 580 h 63"/>
                  <a:gd name="T2" fmla="*/ 160 w 29"/>
                  <a:gd name="T3" fmla="*/ 369 h 63"/>
                  <a:gd name="T4" fmla="*/ 212 w 29"/>
                  <a:gd name="T5" fmla="*/ 184 h 63"/>
                  <a:gd name="T6" fmla="*/ 269 w 29"/>
                  <a:gd name="T7" fmla="*/ 0 h 63"/>
                  <a:gd name="T8" fmla="*/ 196 w 29"/>
                  <a:gd name="T9" fmla="*/ 157 h 63"/>
                  <a:gd name="T10" fmla="*/ 128 w 29"/>
                  <a:gd name="T11" fmla="*/ 321 h 63"/>
                  <a:gd name="T12" fmla="*/ 8 w 29"/>
                  <a:gd name="T13" fmla="*/ 58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3">
                    <a:moveTo>
                      <a:pt x="0" y="63"/>
                    </a:moveTo>
                    <a:cubicBezTo>
                      <a:pt x="2" y="54"/>
                      <a:pt x="12" y="49"/>
                      <a:pt x="17" y="40"/>
                    </a:cubicBezTo>
                    <a:cubicBezTo>
                      <a:pt x="20" y="34"/>
                      <a:pt x="22" y="26"/>
                      <a:pt x="23" y="20"/>
                    </a:cubicBezTo>
                    <a:cubicBezTo>
                      <a:pt x="25" y="13"/>
                      <a:pt x="27" y="7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9" y="23"/>
                      <a:pt x="17" y="29"/>
                      <a:pt x="14" y="35"/>
                    </a:cubicBezTo>
                    <a:cubicBezTo>
                      <a:pt x="11" y="43"/>
                      <a:pt x="0" y="54"/>
                      <a:pt x="1" y="63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Freeform 150">
                <a:extLst>
                  <a:ext uri="{FF2B5EF4-FFF2-40B4-BE49-F238E27FC236}">
                    <a16:creationId xmlns:a16="http://schemas.microsoft.com/office/drawing/2014/main" id="{58D2FB93-509B-4A18-A4A2-92FEBE7A8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890"/>
                <a:ext cx="73" cy="143"/>
              </a:xfrm>
              <a:custGeom>
                <a:avLst/>
                <a:gdLst>
                  <a:gd name="T0" fmla="*/ 0 w 35"/>
                  <a:gd name="T1" fmla="*/ 0 h 68"/>
                  <a:gd name="T2" fmla="*/ 73 w 35"/>
                  <a:gd name="T3" fmla="*/ 168 h 68"/>
                  <a:gd name="T4" fmla="*/ 117 w 35"/>
                  <a:gd name="T5" fmla="*/ 345 h 68"/>
                  <a:gd name="T6" fmla="*/ 317 w 35"/>
                  <a:gd name="T7" fmla="*/ 633 h 68"/>
                  <a:gd name="T8" fmla="*/ 152 w 35"/>
                  <a:gd name="T9" fmla="*/ 345 h 68"/>
                  <a:gd name="T10" fmla="*/ 83 w 35"/>
                  <a:gd name="T11" fmla="*/ 168 h 68"/>
                  <a:gd name="T12" fmla="*/ 0 w 35"/>
                  <a:gd name="T13" fmla="*/ 8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8">
                    <a:moveTo>
                      <a:pt x="0" y="0"/>
                    </a:moveTo>
                    <a:cubicBezTo>
                      <a:pt x="4" y="5"/>
                      <a:pt x="6" y="13"/>
                      <a:pt x="8" y="18"/>
                    </a:cubicBezTo>
                    <a:cubicBezTo>
                      <a:pt x="10" y="24"/>
                      <a:pt x="11" y="31"/>
                      <a:pt x="13" y="37"/>
                    </a:cubicBezTo>
                    <a:cubicBezTo>
                      <a:pt x="17" y="50"/>
                      <a:pt x="29" y="56"/>
                      <a:pt x="35" y="68"/>
                    </a:cubicBezTo>
                    <a:cubicBezTo>
                      <a:pt x="31" y="56"/>
                      <a:pt x="22" y="48"/>
                      <a:pt x="17" y="37"/>
                    </a:cubicBezTo>
                    <a:cubicBezTo>
                      <a:pt x="14" y="31"/>
                      <a:pt x="12" y="24"/>
                      <a:pt x="9" y="18"/>
                    </a:cubicBezTo>
                    <a:cubicBezTo>
                      <a:pt x="7" y="12"/>
                      <a:pt x="3" y="7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Freeform 151">
                <a:extLst>
                  <a:ext uri="{FF2B5EF4-FFF2-40B4-BE49-F238E27FC236}">
                    <a16:creationId xmlns:a16="http://schemas.microsoft.com/office/drawing/2014/main" id="{74DA93BD-AA31-400E-9FFD-FF0770213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625"/>
                <a:ext cx="73" cy="29"/>
              </a:xfrm>
              <a:custGeom>
                <a:avLst/>
                <a:gdLst>
                  <a:gd name="T0" fmla="*/ 0 w 35"/>
                  <a:gd name="T1" fmla="*/ 0 h 14"/>
                  <a:gd name="T2" fmla="*/ 152 w 35"/>
                  <a:gd name="T3" fmla="*/ 64 h 14"/>
                  <a:gd name="T4" fmla="*/ 317 w 35"/>
                  <a:gd name="T5" fmla="*/ 124 h 14"/>
                  <a:gd name="T6" fmla="*/ 244 w 35"/>
                  <a:gd name="T7" fmla="*/ 108 h 14"/>
                  <a:gd name="T8" fmla="*/ 173 w 35"/>
                  <a:gd name="T9" fmla="*/ 99 h 14"/>
                  <a:gd name="T10" fmla="*/ 8 w 35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4">
                    <a:moveTo>
                      <a:pt x="0" y="0"/>
                    </a:moveTo>
                    <a:cubicBezTo>
                      <a:pt x="4" y="1"/>
                      <a:pt x="12" y="6"/>
                      <a:pt x="17" y="7"/>
                    </a:cubicBezTo>
                    <a:cubicBezTo>
                      <a:pt x="25" y="8"/>
                      <a:pt x="30" y="9"/>
                      <a:pt x="35" y="14"/>
                    </a:cubicBezTo>
                    <a:cubicBezTo>
                      <a:pt x="33" y="14"/>
                      <a:pt x="30" y="13"/>
                      <a:pt x="27" y="12"/>
                    </a:cubicBezTo>
                    <a:cubicBezTo>
                      <a:pt x="25" y="12"/>
                      <a:pt x="21" y="12"/>
                      <a:pt x="19" y="11"/>
                    </a:cubicBezTo>
                    <a:cubicBezTo>
                      <a:pt x="12" y="10"/>
                      <a:pt x="7" y="4"/>
                      <a:pt x="1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Freeform 152">
                <a:extLst>
                  <a:ext uri="{FF2B5EF4-FFF2-40B4-BE49-F238E27FC236}">
                    <a16:creationId xmlns:a16="http://schemas.microsoft.com/office/drawing/2014/main" id="{337C83CA-E984-4A2B-869E-58547EFF6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1623"/>
                <a:ext cx="52" cy="17"/>
              </a:xfrm>
              <a:custGeom>
                <a:avLst/>
                <a:gdLst>
                  <a:gd name="T0" fmla="*/ 0 w 25"/>
                  <a:gd name="T1" fmla="*/ 77 h 8"/>
                  <a:gd name="T2" fmla="*/ 116 w 25"/>
                  <a:gd name="T3" fmla="*/ 49 h 8"/>
                  <a:gd name="T4" fmla="*/ 225 w 25"/>
                  <a:gd name="T5" fmla="*/ 0 h 8"/>
                  <a:gd name="T6" fmla="*/ 0 w 25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8"/>
                    </a:moveTo>
                    <a:cubicBezTo>
                      <a:pt x="2" y="3"/>
                      <a:pt x="9" y="6"/>
                      <a:pt x="13" y="5"/>
                    </a:cubicBezTo>
                    <a:cubicBezTo>
                      <a:pt x="17" y="4"/>
                      <a:pt x="21" y="1"/>
                      <a:pt x="25" y="0"/>
                    </a:cubicBezTo>
                    <a:cubicBezTo>
                      <a:pt x="18" y="8"/>
                      <a:pt x="11" y="8"/>
                      <a:pt x="0" y="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" name="Freeform 153">
                <a:extLst>
                  <a:ext uri="{FF2B5EF4-FFF2-40B4-BE49-F238E27FC236}">
                    <a16:creationId xmlns:a16="http://schemas.microsoft.com/office/drawing/2014/main" id="{D71A942C-1E3A-4A14-831C-78D009A78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095"/>
                <a:ext cx="65" cy="205"/>
              </a:xfrm>
              <a:custGeom>
                <a:avLst/>
                <a:gdLst>
                  <a:gd name="T0" fmla="*/ 229 w 31"/>
                  <a:gd name="T1" fmla="*/ 778 h 98"/>
                  <a:gd name="T2" fmla="*/ 168 w 31"/>
                  <a:gd name="T3" fmla="*/ 569 h 98"/>
                  <a:gd name="T4" fmla="*/ 27 w 31"/>
                  <a:gd name="T5" fmla="*/ 402 h 98"/>
                  <a:gd name="T6" fmla="*/ 44 w 31"/>
                  <a:gd name="T7" fmla="*/ 209 h 98"/>
                  <a:gd name="T8" fmla="*/ 17 w 31"/>
                  <a:gd name="T9" fmla="*/ 0 h 98"/>
                  <a:gd name="T10" fmla="*/ 176 w 31"/>
                  <a:gd name="T11" fmla="*/ 450 h 98"/>
                  <a:gd name="T12" fmla="*/ 268 w 31"/>
                  <a:gd name="T13" fmla="*/ 661 h 98"/>
                  <a:gd name="T14" fmla="*/ 285 w 31"/>
                  <a:gd name="T15" fmla="*/ 897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98">
                    <a:moveTo>
                      <a:pt x="25" y="85"/>
                    </a:moveTo>
                    <a:cubicBezTo>
                      <a:pt x="22" y="77"/>
                      <a:pt x="22" y="69"/>
                      <a:pt x="18" y="62"/>
                    </a:cubicBezTo>
                    <a:cubicBezTo>
                      <a:pt x="14" y="54"/>
                      <a:pt x="7" y="51"/>
                      <a:pt x="3" y="44"/>
                    </a:cubicBezTo>
                    <a:cubicBezTo>
                      <a:pt x="0" y="37"/>
                      <a:pt x="3" y="29"/>
                      <a:pt x="5" y="23"/>
                    </a:cubicBezTo>
                    <a:cubicBezTo>
                      <a:pt x="7" y="15"/>
                      <a:pt x="2" y="8"/>
                      <a:pt x="2" y="0"/>
                    </a:cubicBezTo>
                    <a:cubicBezTo>
                      <a:pt x="10" y="15"/>
                      <a:pt x="13" y="33"/>
                      <a:pt x="19" y="49"/>
                    </a:cubicBezTo>
                    <a:cubicBezTo>
                      <a:pt x="22" y="56"/>
                      <a:pt x="27" y="64"/>
                      <a:pt x="29" y="72"/>
                    </a:cubicBezTo>
                    <a:cubicBezTo>
                      <a:pt x="31" y="80"/>
                      <a:pt x="31" y="89"/>
                      <a:pt x="31" y="9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" name="Freeform 154">
                <a:extLst>
                  <a:ext uri="{FF2B5EF4-FFF2-40B4-BE49-F238E27FC236}">
                    <a16:creationId xmlns:a16="http://schemas.microsoft.com/office/drawing/2014/main" id="{BA93FA97-C7FA-45B8-8DDA-04545C7E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373"/>
                <a:ext cx="130" cy="76"/>
              </a:xfrm>
              <a:custGeom>
                <a:avLst/>
                <a:gdLst>
                  <a:gd name="T0" fmla="*/ 157 w 62"/>
                  <a:gd name="T1" fmla="*/ 0 h 36"/>
                  <a:gd name="T2" fmla="*/ 572 w 62"/>
                  <a:gd name="T3" fmla="*/ 228 h 36"/>
                  <a:gd name="T4" fmla="*/ 252 w 62"/>
                  <a:gd name="T5" fmla="*/ 188 h 36"/>
                  <a:gd name="T6" fmla="*/ 128 w 62"/>
                  <a:gd name="T7" fmla="*/ 93 h 36"/>
                  <a:gd name="T8" fmla="*/ 0 w 62"/>
                  <a:gd name="T9" fmla="*/ 27 h 36"/>
                  <a:gd name="T10" fmla="*/ 109 w 62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6">
                    <a:moveTo>
                      <a:pt x="17" y="0"/>
                    </a:moveTo>
                    <a:cubicBezTo>
                      <a:pt x="28" y="12"/>
                      <a:pt x="45" y="25"/>
                      <a:pt x="62" y="24"/>
                    </a:cubicBezTo>
                    <a:cubicBezTo>
                      <a:pt x="56" y="36"/>
                      <a:pt x="34" y="24"/>
                      <a:pt x="27" y="20"/>
                    </a:cubicBezTo>
                    <a:cubicBezTo>
                      <a:pt x="23" y="17"/>
                      <a:pt x="19" y="13"/>
                      <a:pt x="14" y="10"/>
                    </a:cubicBezTo>
                    <a:cubicBezTo>
                      <a:pt x="10" y="7"/>
                      <a:pt x="4" y="6"/>
                      <a:pt x="0" y="3"/>
                    </a:cubicBezTo>
                    <a:cubicBezTo>
                      <a:pt x="3" y="1"/>
                      <a:pt x="7" y="0"/>
                      <a:pt x="12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" name="Freeform 155">
                <a:extLst>
                  <a:ext uri="{FF2B5EF4-FFF2-40B4-BE49-F238E27FC236}">
                    <a16:creationId xmlns:a16="http://schemas.microsoft.com/office/drawing/2014/main" id="{EB106004-337C-4074-B55E-1453C182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614"/>
                <a:ext cx="117" cy="50"/>
              </a:xfrm>
              <a:custGeom>
                <a:avLst/>
                <a:gdLst>
                  <a:gd name="T0" fmla="*/ 100 w 56"/>
                  <a:gd name="T1" fmla="*/ 17 h 24"/>
                  <a:gd name="T2" fmla="*/ 476 w 56"/>
                  <a:gd name="T3" fmla="*/ 83 h 24"/>
                  <a:gd name="T4" fmla="*/ 401 w 56"/>
                  <a:gd name="T5" fmla="*/ 192 h 24"/>
                  <a:gd name="T6" fmla="*/ 201 w 56"/>
                  <a:gd name="T7" fmla="*/ 183 h 24"/>
                  <a:gd name="T8" fmla="*/ 27 w 56"/>
                  <a:gd name="T9" fmla="*/ 100 h 24"/>
                  <a:gd name="T10" fmla="*/ 75 w 5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24">
                    <a:moveTo>
                      <a:pt x="11" y="2"/>
                    </a:moveTo>
                    <a:cubicBezTo>
                      <a:pt x="20" y="14"/>
                      <a:pt x="41" y="23"/>
                      <a:pt x="52" y="9"/>
                    </a:cubicBezTo>
                    <a:cubicBezTo>
                      <a:pt x="56" y="13"/>
                      <a:pt x="48" y="19"/>
                      <a:pt x="44" y="21"/>
                    </a:cubicBezTo>
                    <a:cubicBezTo>
                      <a:pt x="37" y="24"/>
                      <a:pt x="29" y="22"/>
                      <a:pt x="22" y="20"/>
                    </a:cubicBezTo>
                    <a:cubicBezTo>
                      <a:pt x="16" y="18"/>
                      <a:pt x="7" y="16"/>
                      <a:pt x="3" y="11"/>
                    </a:cubicBezTo>
                    <a:cubicBezTo>
                      <a:pt x="0" y="6"/>
                      <a:pt x="1" y="0"/>
                      <a:pt x="8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" name="Freeform 156">
                <a:extLst>
                  <a:ext uri="{FF2B5EF4-FFF2-40B4-BE49-F238E27FC236}">
                    <a16:creationId xmlns:a16="http://schemas.microsoft.com/office/drawing/2014/main" id="{A443D645-10B0-4E62-9E3C-699924890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482"/>
                <a:ext cx="101" cy="79"/>
              </a:xfrm>
              <a:custGeom>
                <a:avLst/>
                <a:gdLst>
                  <a:gd name="T0" fmla="*/ 36 w 48"/>
                  <a:gd name="T1" fmla="*/ 35 h 38"/>
                  <a:gd name="T2" fmla="*/ 141 w 48"/>
                  <a:gd name="T3" fmla="*/ 341 h 38"/>
                  <a:gd name="T4" fmla="*/ 141 w 48"/>
                  <a:gd name="T5" fmla="*/ 316 h 38"/>
                  <a:gd name="T6" fmla="*/ 448 w 48"/>
                  <a:gd name="T7" fmla="*/ 225 h 38"/>
                  <a:gd name="T8" fmla="*/ 168 w 48"/>
                  <a:gd name="T9" fmla="*/ 208 h 38"/>
                  <a:gd name="T10" fmla="*/ 269 w 48"/>
                  <a:gd name="T11" fmla="*/ 0 h 38"/>
                  <a:gd name="T12" fmla="*/ 36 w 48"/>
                  <a:gd name="T13" fmla="*/ 4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8">
                    <a:moveTo>
                      <a:pt x="4" y="4"/>
                    </a:moveTo>
                    <a:cubicBezTo>
                      <a:pt x="0" y="15"/>
                      <a:pt x="6" y="31"/>
                      <a:pt x="15" y="38"/>
                    </a:cubicBezTo>
                    <a:cubicBezTo>
                      <a:pt x="15" y="37"/>
                      <a:pt x="15" y="36"/>
                      <a:pt x="15" y="35"/>
                    </a:cubicBezTo>
                    <a:cubicBezTo>
                      <a:pt x="27" y="34"/>
                      <a:pt x="39" y="35"/>
                      <a:pt x="48" y="25"/>
                    </a:cubicBezTo>
                    <a:cubicBezTo>
                      <a:pt x="39" y="27"/>
                      <a:pt x="26" y="31"/>
                      <a:pt x="18" y="23"/>
                    </a:cubicBezTo>
                    <a:cubicBezTo>
                      <a:pt x="9" y="13"/>
                      <a:pt x="23" y="6"/>
                      <a:pt x="29" y="0"/>
                    </a:cubicBezTo>
                    <a:cubicBezTo>
                      <a:pt x="20" y="4"/>
                      <a:pt x="13" y="9"/>
                      <a:pt x="4" y="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" name="Freeform 157">
                <a:extLst>
                  <a:ext uri="{FF2B5EF4-FFF2-40B4-BE49-F238E27FC236}">
                    <a16:creationId xmlns:a16="http://schemas.microsoft.com/office/drawing/2014/main" id="{38DD7385-85A8-4BE3-B369-9185ABEF1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825"/>
                <a:ext cx="176" cy="79"/>
              </a:xfrm>
              <a:custGeom>
                <a:avLst/>
                <a:gdLst>
                  <a:gd name="T0" fmla="*/ 0 w 84"/>
                  <a:gd name="T1" fmla="*/ 8 h 38"/>
                  <a:gd name="T2" fmla="*/ 201 w 84"/>
                  <a:gd name="T3" fmla="*/ 133 h 38"/>
                  <a:gd name="T4" fmla="*/ 386 w 84"/>
                  <a:gd name="T5" fmla="*/ 216 h 38"/>
                  <a:gd name="T6" fmla="*/ 773 w 84"/>
                  <a:gd name="T7" fmla="*/ 341 h 38"/>
                  <a:gd name="T8" fmla="*/ 645 w 84"/>
                  <a:gd name="T9" fmla="*/ 152 h 38"/>
                  <a:gd name="T10" fmla="*/ 421 w 84"/>
                  <a:gd name="T11" fmla="*/ 143 h 38"/>
                  <a:gd name="T12" fmla="*/ 237 w 84"/>
                  <a:gd name="T13" fmla="*/ 64 h 38"/>
                  <a:gd name="T14" fmla="*/ 0 w 84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0" y="1"/>
                    </a:moveTo>
                    <a:cubicBezTo>
                      <a:pt x="3" y="11"/>
                      <a:pt x="14" y="14"/>
                      <a:pt x="22" y="15"/>
                    </a:cubicBezTo>
                    <a:cubicBezTo>
                      <a:pt x="31" y="16"/>
                      <a:pt x="34" y="22"/>
                      <a:pt x="42" y="24"/>
                    </a:cubicBezTo>
                    <a:cubicBezTo>
                      <a:pt x="58" y="28"/>
                      <a:pt x="78" y="14"/>
                      <a:pt x="84" y="38"/>
                    </a:cubicBezTo>
                    <a:cubicBezTo>
                      <a:pt x="82" y="31"/>
                      <a:pt x="77" y="19"/>
                      <a:pt x="70" y="17"/>
                    </a:cubicBezTo>
                    <a:cubicBezTo>
                      <a:pt x="62" y="14"/>
                      <a:pt x="55" y="19"/>
                      <a:pt x="46" y="16"/>
                    </a:cubicBezTo>
                    <a:cubicBezTo>
                      <a:pt x="38" y="14"/>
                      <a:pt x="35" y="8"/>
                      <a:pt x="26" y="7"/>
                    </a:cubicBezTo>
                    <a:cubicBezTo>
                      <a:pt x="17" y="6"/>
                      <a:pt x="5" y="9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" name="Freeform 158">
                <a:extLst>
                  <a:ext uri="{FF2B5EF4-FFF2-40B4-BE49-F238E27FC236}">
                    <a16:creationId xmlns:a16="http://schemas.microsoft.com/office/drawing/2014/main" id="{AE257DCC-7FD4-4F81-B2A6-276E88FC4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472"/>
                <a:ext cx="71" cy="96"/>
              </a:xfrm>
              <a:custGeom>
                <a:avLst/>
                <a:gdLst>
                  <a:gd name="T0" fmla="*/ 0 w 34"/>
                  <a:gd name="T1" fmla="*/ 0 h 46"/>
                  <a:gd name="T2" fmla="*/ 284 w 34"/>
                  <a:gd name="T3" fmla="*/ 27 h 46"/>
                  <a:gd name="T4" fmla="*/ 284 w 34"/>
                  <a:gd name="T5" fmla="*/ 200 h 46"/>
                  <a:gd name="T6" fmla="*/ 309 w 34"/>
                  <a:gd name="T7" fmla="*/ 417 h 46"/>
                  <a:gd name="T8" fmla="*/ 217 w 34"/>
                  <a:gd name="T9" fmla="*/ 173 h 46"/>
                  <a:gd name="T10" fmla="*/ 17 w 34"/>
                  <a:gd name="T11" fmla="*/ 35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46">
                    <a:moveTo>
                      <a:pt x="0" y="0"/>
                    </a:moveTo>
                    <a:cubicBezTo>
                      <a:pt x="5" y="5"/>
                      <a:pt x="26" y="9"/>
                      <a:pt x="31" y="3"/>
                    </a:cubicBezTo>
                    <a:cubicBezTo>
                      <a:pt x="34" y="8"/>
                      <a:pt x="31" y="16"/>
                      <a:pt x="31" y="22"/>
                    </a:cubicBezTo>
                    <a:cubicBezTo>
                      <a:pt x="32" y="30"/>
                      <a:pt x="33" y="38"/>
                      <a:pt x="34" y="46"/>
                    </a:cubicBezTo>
                    <a:cubicBezTo>
                      <a:pt x="30" y="38"/>
                      <a:pt x="30" y="24"/>
                      <a:pt x="24" y="19"/>
                    </a:cubicBezTo>
                    <a:cubicBezTo>
                      <a:pt x="17" y="12"/>
                      <a:pt x="7" y="14"/>
                      <a:pt x="2" y="4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" name="Freeform 159">
                <a:extLst>
                  <a:ext uri="{FF2B5EF4-FFF2-40B4-BE49-F238E27FC236}">
                    <a16:creationId xmlns:a16="http://schemas.microsoft.com/office/drawing/2014/main" id="{6E6391F5-4D9C-4932-8374-04F78C81C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173"/>
                <a:ext cx="42" cy="46"/>
              </a:xfrm>
              <a:custGeom>
                <a:avLst/>
                <a:gdLst>
                  <a:gd name="T0" fmla="*/ 128 w 20"/>
                  <a:gd name="T1" fmla="*/ 0 h 22"/>
                  <a:gd name="T2" fmla="*/ 185 w 20"/>
                  <a:gd name="T3" fmla="*/ 144 h 22"/>
                  <a:gd name="T4" fmla="*/ 0 w 20"/>
                  <a:gd name="T5" fmla="*/ 184 h 22"/>
                  <a:gd name="T6" fmla="*/ 128 w 20"/>
                  <a:gd name="T7" fmla="*/ 17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4" y="0"/>
                    </a:moveTo>
                    <a:cubicBezTo>
                      <a:pt x="16" y="5"/>
                      <a:pt x="15" y="11"/>
                      <a:pt x="20" y="16"/>
                    </a:cubicBezTo>
                    <a:cubicBezTo>
                      <a:pt x="16" y="22"/>
                      <a:pt x="6" y="16"/>
                      <a:pt x="0" y="20"/>
                    </a:cubicBezTo>
                    <a:cubicBezTo>
                      <a:pt x="6" y="14"/>
                      <a:pt x="15" y="13"/>
                      <a:pt x="14" y="2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" name="Freeform 160">
                <a:extLst>
                  <a:ext uri="{FF2B5EF4-FFF2-40B4-BE49-F238E27FC236}">
                    <a16:creationId xmlns:a16="http://schemas.microsoft.com/office/drawing/2014/main" id="{8AE5EFF6-68A3-47AA-A486-CA2013B0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664"/>
                <a:ext cx="126" cy="134"/>
              </a:xfrm>
              <a:custGeom>
                <a:avLst/>
                <a:gdLst>
                  <a:gd name="T0" fmla="*/ 36 w 60"/>
                  <a:gd name="T1" fmla="*/ 36 h 64"/>
                  <a:gd name="T2" fmla="*/ 244 w 60"/>
                  <a:gd name="T3" fmla="*/ 312 h 64"/>
                  <a:gd name="T4" fmla="*/ 277 w 60"/>
                  <a:gd name="T5" fmla="*/ 588 h 64"/>
                  <a:gd name="T6" fmla="*/ 557 w 60"/>
                  <a:gd name="T7" fmla="*/ 477 h 64"/>
                  <a:gd name="T8" fmla="*/ 481 w 60"/>
                  <a:gd name="T9" fmla="*/ 404 h 64"/>
                  <a:gd name="T10" fmla="*/ 370 w 60"/>
                  <a:gd name="T11" fmla="*/ 412 h 64"/>
                  <a:gd name="T12" fmla="*/ 269 w 60"/>
                  <a:gd name="T13" fmla="*/ 249 h 64"/>
                  <a:gd name="T14" fmla="*/ 160 w 60"/>
                  <a:gd name="T15" fmla="*/ 92 h 64"/>
                  <a:gd name="T16" fmla="*/ 0 w 60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64">
                    <a:moveTo>
                      <a:pt x="4" y="4"/>
                    </a:moveTo>
                    <a:cubicBezTo>
                      <a:pt x="14" y="7"/>
                      <a:pt x="23" y="24"/>
                      <a:pt x="26" y="34"/>
                    </a:cubicBezTo>
                    <a:cubicBezTo>
                      <a:pt x="30" y="44"/>
                      <a:pt x="30" y="53"/>
                      <a:pt x="30" y="64"/>
                    </a:cubicBezTo>
                    <a:cubicBezTo>
                      <a:pt x="35" y="53"/>
                      <a:pt x="48" y="45"/>
                      <a:pt x="60" y="52"/>
                    </a:cubicBezTo>
                    <a:cubicBezTo>
                      <a:pt x="58" y="50"/>
                      <a:pt x="55" y="45"/>
                      <a:pt x="52" y="44"/>
                    </a:cubicBezTo>
                    <a:cubicBezTo>
                      <a:pt x="48" y="42"/>
                      <a:pt x="44" y="46"/>
                      <a:pt x="40" y="45"/>
                    </a:cubicBezTo>
                    <a:cubicBezTo>
                      <a:pt x="33" y="43"/>
                      <a:pt x="32" y="33"/>
                      <a:pt x="29" y="27"/>
                    </a:cubicBezTo>
                    <a:cubicBezTo>
                      <a:pt x="27" y="22"/>
                      <a:pt x="22" y="15"/>
                      <a:pt x="17" y="10"/>
                    </a:cubicBezTo>
                    <a:cubicBezTo>
                      <a:pt x="12" y="5"/>
                      <a:pt x="4" y="5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" name="Freeform 161">
                <a:extLst>
                  <a:ext uri="{FF2B5EF4-FFF2-40B4-BE49-F238E27FC236}">
                    <a16:creationId xmlns:a16="http://schemas.microsoft.com/office/drawing/2014/main" id="{939E972D-1C38-4574-904A-2297EC32B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2865"/>
                <a:ext cx="182" cy="108"/>
              </a:xfrm>
              <a:custGeom>
                <a:avLst/>
                <a:gdLst>
                  <a:gd name="T0" fmla="*/ 0 w 87"/>
                  <a:gd name="T1" fmla="*/ 208 h 52"/>
                  <a:gd name="T2" fmla="*/ 144 w 87"/>
                  <a:gd name="T3" fmla="*/ 457 h 52"/>
                  <a:gd name="T4" fmla="*/ 377 w 87"/>
                  <a:gd name="T5" fmla="*/ 297 h 52"/>
                  <a:gd name="T6" fmla="*/ 638 w 87"/>
                  <a:gd name="T7" fmla="*/ 181 h 52"/>
                  <a:gd name="T8" fmla="*/ 770 w 87"/>
                  <a:gd name="T9" fmla="*/ 143 h 52"/>
                  <a:gd name="T10" fmla="*/ 770 w 87"/>
                  <a:gd name="T11" fmla="*/ 0 h 52"/>
                  <a:gd name="T12" fmla="*/ 460 w 87"/>
                  <a:gd name="T13" fmla="*/ 199 h 52"/>
                  <a:gd name="T14" fmla="*/ 285 w 87"/>
                  <a:gd name="T15" fmla="*/ 305 h 52"/>
                  <a:gd name="T16" fmla="*/ 157 w 87"/>
                  <a:gd name="T17" fmla="*/ 424 h 52"/>
                  <a:gd name="T18" fmla="*/ 8 w 87"/>
                  <a:gd name="T19" fmla="*/ 224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52">
                    <a:moveTo>
                      <a:pt x="0" y="23"/>
                    </a:moveTo>
                    <a:cubicBezTo>
                      <a:pt x="4" y="30"/>
                      <a:pt x="6" y="49"/>
                      <a:pt x="16" y="51"/>
                    </a:cubicBezTo>
                    <a:cubicBezTo>
                      <a:pt x="24" y="52"/>
                      <a:pt x="34" y="37"/>
                      <a:pt x="41" y="33"/>
                    </a:cubicBezTo>
                    <a:cubicBezTo>
                      <a:pt x="50" y="29"/>
                      <a:pt x="60" y="22"/>
                      <a:pt x="70" y="20"/>
                    </a:cubicBezTo>
                    <a:cubicBezTo>
                      <a:pt x="76" y="19"/>
                      <a:pt x="80" y="21"/>
                      <a:pt x="84" y="16"/>
                    </a:cubicBezTo>
                    <a:cubicBezTo>
                      <a:pt x="87" y="12"/>
                      <a:pt x="87" y="5"/>
                      <a:pt x="84" y="0"/>
                    </a:cubicBezTo>
                    <a:cubicBezTo>
                      <a:pt x="85" y="17"/>
                      <a:pt x="60" y="17"/>
                      <a:pt x="50" y="22"/>
                    </a:cubicBezTo>
                    <a:cubicBezTo>
                      <a:pt x="43" y="25"/>
                      <a:pt x="37" y="30"/>
                      <a:pt x="31" y="34"/>
                    </a:cubicBezTo>
                    <a:cubicBezTo>
                      <a:pt x="26" y="37"/>
                      <a:pt x="23" y="44"/>
                      <a:pt x="17" y="47"/>
                    </a:cubicBezTo>
                    <a:cubicBezTo>
                      <a:pt x="10" y="42"/>
                      <a:pt x="9" y="31"/>
                      <a:pt x="1" y="2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" name="Freeform 162">
                <a:extLst>
                  <a:ext uri="{FF2B5EF4-FFF2-40B4-BE49-F238E27FC236}">
                    <a16:creationId xmlns:a16="http://schemas.microsoft.com/office/drawing/2014/main" id="{06144B22-E59D-4A0D-950B-4552290A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729"/>
                <a:ext cx="104" cy="117"/>
              </a:xfrm>
              <a:custGeom>
                <a:avLst/>
                <a:gdLst>
                  <a:gd name="T0" fmla="*/ 191 w 50"/>
                  <a:gd name="T1" fmla="*/ 493 h 56"/>
                  <a:gd name="T2" fmla="*/ 333 w 50"/>
                  <a:gd name="T3" fmla="*/ 265 h 56"/>
                  <a:gd name="T4" fmla="*/ 449 w 50"/>
                  <a:gd name="T5" fmla="*/ 0 h 56"/>
                  <a:gd name="T6" fmla="*/ 268 w 50"/>
                  <a:gd name="T7" fmla="*/ 328 h 56"/>
                  <a:gd name="T8" fmla="*/ 0 w 50"/>
                  <a:gd name="T9" fmla="*/ 353 h 56"/>
                  <a:gd name="T10" fmla="*/ 191 w 50"/>
                  <a:gd name="T11" fmla="*/ 485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6">
                    <a:moveTo>
                      <a:pt x="21" y="54"/>
                    </a:moveTo>
                    <a:cubicBezTo>
                      <a:pt x="34" y="56"/>
                      <a:pt x="37" y="38"/>
                      <a:pt x="37" y="29"/>
                    </a:cubicBezTo>
                    <a:cubicBezTo>
                      <a:pt x="38" y="15"/>
                      <a:pt x="40" y="10"/>
                      <a:pt x="50" y="0"/>
                    </a:cubicBezTo>
                    <a:cubicBezTo>
                      <a:pt x="33" y="4"/>
                      <a:pt x="34" y="23"/>
                      <a:pt x="30" y="36"/>
                    </a:cubicBezTo>
                    <a:cubicBezTo>
                      <a:pt x="26" y="50"/>
                      <a:pt x="9" y="49"/>
                      <a:pt x="0" y="39"/>
                    </a:cubicBezTo>
                    <a:cubicBezTo>
                      <a:pt x="6" y="44"/>
                      <a:pt x="13" y="50"/>
                      <a:pt x="21" y="53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" name="Freeform 163">
                <a:extLst>
                  <a:ext uri="{FF2B5EF4-FFF2-40B4-BE49-F238E27FC236}">
                    <a16:creationId xmlns:a16="http://schemas.microsoft.com/office/drawing/2014/main" id="{4562FC8F-2D3F-455B-94C0-D1FA5300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905"/>
                <a:ext cx="48" cy="140"/>
              </a:xfrm>
              <a:custGeom>
                <a:avLst/>
                <a:gdLst>
                  <a:gd name="T0" fmla="*/ 209 w 23"/>
                  <a:gd name="T1" fmla="*/ 75 h 67"/>
                  <a:gd name="T2" fmla="*/ 136 w 23"/>
                  <a:gd name="T3" fmla="*/ 144 h 67"/>
                  <a:gd name="T4" fmla="*/ 136 w 23"/>
                  <a:gd name="T5" fmla="*/ 301 h 67"/>
                  <a:gd name="T6" fmla="*/ 65 w 23"/>
                  <a:gd name="T7" fmla="*/ 453 h 67"/>
                  <a:gd name="T8" fmla="*/ 17 w 23"/>
                  <a:gd name="T9" fmla="*/ 612 h 67"/>
                  <a:gd name="T10" fmla="*/ 56 w 23"/>
                  <a:gd name="T11" fmla="*/ 537 h 67"/>
                  <a:gd name="T12" fmla="*/ 109 w 23"/>
                  <a:gd name="T13" fmla="*/ 476 h 67"/>
                  <a:gd name="T14" fmla="*/ 152 w 23"/>
                  <a:gd name="T15" fmla="*/ 336 h 67"/>
                  <a:gd name="T16" fmla="*/ 200 w 23"/>
                  <a:gd name="T17" fmla="*/ 65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67">
                    <a:moveTo>
                      <a:pt x="23" y="8"/>
                    </a:moveTo>
                    <a:cubicBezTo>
                      <a:pt x="19" y="0"/>
                      <a:pt x="16" y="12"/>
                      <a:pt x="15" y="16"/>
                    </a:cubicBezTo>
                    <a:cubicBezTo>
                      <a:pt x="15" y="21"/>
                      <a:pt x="16" y="27"/>
                      <a:pt x="15" y="33"/>
                    </a:cubicBezTo>
                    <a:cubicBezTo>
                      <a:pt x="14" y="39"/>
                      <a:pt x="11" y="44"/>
                      <a:pt x="7" y="50"/>
                    </a:cubicBezTo>
                    <a:cubicBezTo>
                      <a:pt x="3" y="55"/>
                      <a:pt x="0" y="60"/>
                      <a:pt x="2" y="67"/>
                    </a:cubicBezTo>
                    <a:cubicBezTo>
                      <a:pt x="4" y="65"/>
                      <a:pt x="5" y="62"/>
                      <a:pt x="6" y="59"/>
                    </a:cubicBezTo>
                    <a:cubicBezTo>
                      <a:pt x="8" y="56"/>
                      <a:pt x="10" y="54"/>
                      <a:pt x="12" y="52"/>
                    </a:cubicBezTo>
                    <a:cubicBezTo>
                      <a:pt x="15" y="48"/>
                      <a:pt x="17" y="42"/>
                      <a:pt x="17" y="37"/>
                    </a:cubicBezTo>
                    <a:cubicBezTo>
                      <a:pt x="18" y="30"/>
                      <a:pt x="16" y="10"/>
                      <a:pt x="2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" name="Freeform 164">
                <a:extLst>
                  <a:ext uri="{FF2B5EF4-FFF2-40B4-BE49-F238E27FC236}">
                    <a16:creationId xmlns:a16="http://schemas.microsoft.com/office/drawing/2014/main" id="{9CA30AA8-84A2-4FCF-9D9C-5A247C438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2099"/>
                <a:ext cx="50" cy="26"/>
              </a:xfrm>
              <a:custGeom>
                <a:avLst/>
                <a:gdLst>
                  <a:gd name="T0" fmla="*/ 217 w 24"/>
                  <a:gd name="T1" fmla="*/ 93 h 12"/>
                  <a:gd name="T2" fmla="*/ 0 w 24"/>
                  <a:gd name="T3" fmla="*/ 121 h 12"/>
                  <a:gd name="T4" fmla="*/ 125 w 24"/>
                  <a:gd name="T5" fmla="*/ 80 h 12"/>
                  <a:gd name="T6" fmla="*/ 217 w 24"/>
                  <a:gd name="T7" fmla="*/ 11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9"/>
                    </a:moveTo>
                    <a:cubicBezTo>
                      <a:pt x="17" y="0"/>
                      <a:pt x="5" y="1"/>
                      <a:pt x="0" y="12"/>
                    </a:cubicBezTo>
                    <a:cubicBezTo>
                      <a:pt x="4" y="9"/>
                      <a:pt x="8" y="8"/>
                      <a:pt x="14" y="8"/>
                    </a:cubicBezTo>
                    <a:cubicBezTo>
                      <a:pt x="19" y="7"/>
                      <a:pt x="20" y="9"/>
                      <a:pt x="24" y="11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0" name="Freeform 165">
                <a:extLst>
                  <a:ext uri="{FF2B5EF4-FFF2-40B4-BE49-F238E27FC236}">
                    <a16:creationId xmlns:a16="http://schemas.microsoft.com/office/drawing/2014/main" id="{FE6E06E5-2147-4512-820D-7DE4D98DC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246"/>
                <a:ext cx="60" cy="155"/>
              </a:xfrm>
              <a:custGeom>
                <a:avLst/>
                <a:gdLst>
                  <a:gd name="T0" fmla="*/ 43 w 29"/>
                  <a:gd name="T1" fmla="*/ 0 h 74"/>
                  <a:gd name="T2" fmla="*/ 25 w 29"/>
                  <a:gd name="T3" fmla="*/ 168 h 74"/>
                  <a:gd name="T4" fmla="*/ 43 w 29"/>
                  <a:gd name="T5" fmla="*/ 352 h 74"/>
                  <a:gd name="T6" fmla="*/ 81 w 29"/>
                  <a:gd name="T7" fmla="*/ 513 h 74"/>
                  <a:gd name="T8" fmla="*/ 257 w 29"/>
                  <a:gd name="T9" fmla="*/ 681 h 74"/>
                  <a:gd name="T10" fmla="*/ 149 w 29"/>
                  <a:gd name="T11" fmla="*/ 513 h 74"/>
                  <a:gd name="T12" fmla="*/ 108 w 29"/>
                  <a:gd name="T13" fmla="*/ 478 h 74"/>
                  <a:gd name="T14" fmla="*/ 89 w 29"/>
                  <a:gd name="T15" fmla="*/ 360 h 74"/>
                  <a:gd name="T16" fmla="*/ 60 w 29"/>
                  <a:gd name="T17" fmla="*/ 176 h 74"/>
                  <a:gd name="T18" fmla="*/ 35 w 29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74">
                    <a:moveTo>
                      <a:pt x="5" y="0"/>
                    </a:moveTo>
                    <a:cubicBezTo>
                      <a:pt x="0" y="4"/>
                      <a:pt x="0" y="13"/>
                      <a:pt x="3" y="18"/>
                    </a:cubicBezTo>
                    <a:cubicBezTo>
                      <a:pt x="6" y="25"/>
                      <a:pt x="6" y="31"/>
                      <a:pt x="5" y="38"/>
                    </a:cubicBezTo>
                    <a:cubicBezTo>
                      <a:pt x="4" y="45"/>
                      <a:pt x="4" y="51"/>
                      <a:pt x="9" y="56"/>
                    </a:cubicBezTo>
                    <a:cubicBezTo>
                      <a:pt x="15" y="60"/>
                      <a:pt x="28" y="65"/>
                      <a:pt x="29" y="74"/>
                    </a:cubicBezTo>
                    <a:cubicBezTo>
                      <a:pt x="25" y="68"/>
                      <a:pt x="23" y="60"/>
                      <a:pt x="17" y="56"/>
                    </a:cubicBezTo>
                    <a:cubicBezTo>
                      <a:pt x="15" y="54"/>
                      <a:pt x="13" y="54"/>
                      <a:pt x="12" y="52"/>
                    </a:cubicBezTo>
                    <a:cubicBezTo>
                      <a:pt x="10" y="49"/>
                      <a:pt x="10" y="42"/>
                      <a:pt x="10" y="39"/>
                    </a:cubicBezTo>
                    <a:cubicBezTo>
                      <a:pt x="9" y="32"/>
                      <a:pt x="10" y="25"/>
                      <a:pt x="7" y="19"/>
                    </a:cubicBezTo>
                    <a:cubicBezTo>
                      <a:pt x="4" y="12"/>
                      <a:pt x="0" y="8"/>
                      <a:pt x="4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1" name="Freeform 166">
                <a:extLst>
                  <a:ext uri="{FF2B5EF4-FFF2-40B4-BE49-F238E27FC236}">
                    <a16:creationId xmlns:a16="http://schemas.microsoft.com/office/drawing/2014/main" id="{02C6C2AA-E98A-4B28-9EE9-7CD5F0E5E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59"/>
                <a:ext cx="142" cy="150"/>
              </a:xfrm>
              <a:custGeom>
                <a:avLst/>
                <a:gdLst>
                  <a:gd name="T0" fmla="*/ 620 w 68"/>
                  <a:gd name="T1" fmla="*/ 633 h 72"/>
                  <a:gd name="T2" fmla="*/ 484 w 68"/>
                  <a:gd name="T3" fmla="*/ 500 h 72"/>
                  <a:gd name="T4" fmla="*/ 384 w 68"/>
                  <a:gd name="T5" fmla="*/ 500 h 72"/>
                  <a:gd name="T6" fmla="*/ 301 w 68"/>
                  <a:gd name="T7" fmla="*/ 433 h 72"/>
                  <a:gd name="T8" fmla="*/ 228 w 68"/>
                  <a:gd name="T9" fmla="*/ 325 h 72"/>
                  <a:gd name="T10" fmla="*/ 165 w 68"/>
                  <a:gd name="T11" fmla="*/ 183 h 72"/>
                  <a:gd name="T12" fmla="*/ 117 w 68"/>
                  <a:gd name="T13" fmla="*/ 135 h 72"/>
                  <a:gd name="T14" fmla="*/ 92 w 68"/>
                  <a:gd name="T15" fmla="*/ 73 h 72"/>
                  <a:gd name="T16" fmla="*/ 0 w 68"/>
                  <a:gd name="T17" fmla="*/ 8 h 72"/>
                  <a:gd name="T18" fmla="*/ 0 w 68"/>
                  <a:gd name="T19" fmla="*/ 8 h 72"/>
                  <a:gd name="T20" fmla="*/ 157 w 68"/>
                  <a:gd name="T21" fmla="*/ 260 h 72"/>
                  <a:gd name="T22" fmla="*/ 217 w 68"/>
                  <a:gd name="T23" fmla="*/ 344 h 72"/>
                  <a:gd name="T24" fmla="*/ 244 w 68"/>
                  <a:gd name="T25" fmla="*/ 444 h 72"/>
                  <a:gd name="T26" fmla="*/ 436 w 68"/>
                  <a:gd name="T27" fmla="*/ 542 h 72"/>
                  <a:gd name="T28" fmla="*/ 620 w 68"/>
                  <a:gd name="T29" fmla="*/ 652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72">
                    <a:moveTo>
                      <a:pt x="68" y="70"/>
                    </a:moveTo>
                    <a:cubicBezTo>
                      <a:pt x="65" y="63"/>
                      <a:pt x="61" y="57"/>
                      <a:pt x="53" y="55"/>
                    </a:cubicBezTo>
                    <a:cubicBezTo>
                      <a:pt x="49" y="54"/>
                      <a:pt x="45" y="55"/>
                      <a:pt x="42" y="55"/>
                    </a:cubicBezTo>
                    <a:cubicBezTo>
                      <a:pt x="37" y="54"/>
                      <a:pt x="36" y="51"/>
                      <a:pt x="33" y="48"/>
                    </a:cubicBezTo>
                    <a:cubicBezTo>
                      <a:pt x="28" y="44"/>
                      <a:pt x="26" y="42"/>
                      <a:pt x="25" y="36"/>
                    </a:cubicBezTo>
                    <a:cubicBezTo>
                      <a:pt x="24" y="30"/>
                      <a:pt x="23" y="24"/>
                      <a:pt x="18" y="20"/>
                    </a:cubicBezTo>
                    <a:cubicBezTo>
                      <a:pt x="16" y="19"/>
                      <a:pt x="14" y="18"/>
                      <a:pt x="13" y="15"/>
                    </a:cubicBezTo>
                    <a:cubicBezTo>
                      <a:pt x="12" y="12"/>
                      <a:pt x="12" y="10"/>
                      <a:pt x="10" y="8"/>
                    </a:cubicBezTo>
                    <a:cubicBezTo>
                      <a:pt x="8" y="6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7"/>
                      <a:pt x="12" y="19"/>
                      <a:pt x="17" y="29"/>
                    </a:cubicBezTo>
                    <a:cubicBezTo>
                      <a:pt x="19" y="32"/>
                      <a:pt x="22" y="34"/>
                      <a:pt x="24" y="38"/>
                    </a:cubicBezTo>
                    <a:cubicBezTo>
                      <a:pt x="25" y="42"/>
                      <a:pt x="25" y="46"/>
                      <a:pt x="27" y="49"/>
                    </a:cubicBezTo>
                    <a:cubicBezTo>
                      <a:pt x="31" y="58"/>
                      <a:pt x="39" y="59"/>
                      <a:pt x="48" y="60"/>
                    </a:cubicBezTo>
                    <a:cubicBezTo>
                      <a:pt x="54" y="61"/>
                      <a:pt x="67" y="65"/>
                      <a:pt x="68" y="72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" name="Freeform 167">
                <a:extLst>
                  <a:ext uri="{FF2B5EF4-FFF2-40B4-BE49-F238E27FC236}">
                    <a16:creationId xmlns:a16="http://schemas.microsoft.com/office/drawing/2014/main" id="{D6523C97-F1AA-40CB-88B6-80BB22EF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183"/>
                <a:ext cx="103" cy="90"/>
              </a:xfrm>
              <a:custGeom>
                <a:avLst/>
                <a:gdLst>
                  <a:gd name="T0" fmla="*/ 456 w 49"/>
                  <a:gd name="T1" fmla="*/ 144 h 43"/>
                  <a:gd name="T2" fmla="*/ 244 w 49"/>
                  <a:gd name="T3" fmla="*/ 92 h 43"/>
                  <a:gd name="T4" fmla="*/ 111 w 49"/>
                  <a:gd name="T5" fmla="*/ 8 h 43"/>
                  <a:gd name="T6" fmla="*/ 8 w 49"/>
                  <a:gd name="T7" fmla="*/ 184 h 43"/>
                  <a:gd name="T8" fmla="*/ 84 w 49"/>
                  <a:gd name="T9" fmla="*/ 385 h 43"/>
                  <a:gd name="T10" fmla="*/ 76 w 49"/>
                  <a:gd name="T11" fmla="*/ 257 h 43"/>
                  <a:gd name="T12" fmla="*/ 111 w 49"/>
                  <a:gd name="T13" fmla="*/ 109 h 43"/>
                  <a:gd name="T14" fmla="*/ 261 w 49"/>
                  <a:gd name="T15" fmla="*/ 128 h 43"/>
                  <a:gd name="T16" fmla="*/ 437 w 49"/>
                  <a:gd name="T17" fmla="*/ 136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3">
                    <a:moveTo>
                      <a:pt x="49" y="16"/>
                    </a:moveTo>
                    <a:cubicBezTo>
                      <a:pt x="42" y="16"/>
                      <a:pt x="33" y="12"/>
                      <a:pt x="26" y="10"/>
                    </a:cubicBezTo>
                    <a:cubicBezTo>
                      <a:pt x="21" y="8"/>
                      <a:pt x="14" y="6"/>
                      <a:pt x="12" y="1"/>
                    </a:cubicBezTo>
                    <a:cubicBezTo>
                      <a:pt x="6" y="0"/>
                      <a:pt x="1" y="16"/>
                      <a:pt x="1" y="20"/>
                    </a:cubicBezTo>
                    <a:cubicBezTo>
                      <a:pt x="0" y="25"/>
                      <a:pt x="3" y="40"/>
                      <a:pt x="9" y="42"/>
                    </a:cubicBezTo>
                    <a:cubicBezTo>
                      <a:pt x="13" y="43"/>
                      <a:pt x="9" y="31"/>
                      <a:pt x="8" y="28"/>
                    </a:cubicBezTo>
                    <a:cubicBezTo>
                      <a:pt x="8" y="23"/>
                      <a:pt x="7" y="15"/>
                      <a:pt x="12" y="12"/>
                    </a:cubicBezTo>
                    <a:cubicBezTo>
                      <a:pt x="16" y="9"/>
                      <a:pt x="24" y="13"/>
                      <a:pt x="28" y="14"/>
                    </a:cubicBezTo>
                    <a:cubicBezTo>
                      <a:pt x="35" y="16"/>
                      <a:pt x="41" y="14"/>
                      <a:pt x="47" y="15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" name="Freeform 168">
                <a:extLst>
                  <a:ext uri="{FF2B5EF4-FFF2-40B4-BE49-F238E27FC236}">
                    <a16:creationId xmlns:a16="http://schemas.microsoft.com/office/drawing/2014/main" id="{81B4D602-C816-454B-A0A8-5E0C4F7C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189"/>
                <a:ext cx="215" cy="155"/>
              </a:xfrm>
              <a:custGeom>
                <a:avLst/>
                <a:gdLst>
                  <a:gd name="T0" fmla="*/ 929 w 103"/>
                  <a:gd name="T1" fmla="*/ 176 h 74"/>
                  <a:gd name="T2" fmla="*/ 793 w 103"/>
                  <a:gd name="T3" fmla="*/ 36 h 74"/>
                  <a:gd name="T4" fmla="*/ 685 w 103"/>
                  <a:gd name="T5" fmla="*/ 101 h 74"/>
                  <a:gd name="T6" fmla="*/ 562 w 103"/>
                  <a:gd name="T7" fmla="*/ 149 h 74"/>
                  <a:gd name="T8" fmla="*/ 401 w 103"/>
                  <a:gd name="T9" fmla="*/ 360 h 74"/>
                  <a:gd name="T10" fmla="*/ 309 w 103"/>
                  <a:gd name="T11" fmla="*/ 444 h 74"/>
                  <a:gd name="T12" fmla="*/ 184 w 103"/>
                  <a:gd name="T13" fmla="*/ 444 h 74"/>
                  <a:gd name="T14" fmla="*/ 309 w 103"/>
                  <a:gd name="T15" fmla="*/ 681 h 74"/>
                  <a:gd name="T16" fmla="*/ 236 w 103"/>
                  <a:gd name="T17" fmla="*/ 488 h 74"/>
                  <a:gd name="T18" fmla="*/ 461 w 103"/>
                  <a:gd name="T19" fmla="*/ 352 h 74"/>
                  <a:gd name="T20" fmla="*/ 637 w 103"/>
                  <a:gd name="T21" fmla="*/ 168 h 74"/>
                  <a:gd name="T22" fmla="*/ 862 w 103"/>
                  <a:gd name="T23" fmla="*/ 65 h 74"/>
                  <a:gd name="T24" fmla="*/ 918 w 103"/>
                  <a:gd name="T25" fmla="*/ 149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" h="74">
                    <a:moveTo>
                      <a:pt x="102" y="19"/>
                    </a:moveTo>
                    <a:cubicBezTo>
                      <a:pt x="103" y="10"/>
                      <a:pt x="97" y="0"/>
                      <a:pt x="87" y="4"/>
                    </a:cubicBezTo>
                    <a:cubicBezTo>
                      <a:pt x="83" y="6"/>
                      <a:pt x="79" y="9"/>
                      <a:pt x="75" y="11"/>
                    </a:cubicBezTo>
                    <a:cubicBezTo>
                      <a:pt x="71" y="13"/>
                      <a:pt x="66" y="14"/>
                      <a:pt x="62" y="16"/>
                    </a:cubicBezTo>
                    <a:cubicBezTo>
                      <a:pt x="52" y="20"/>
                      <a:pt x="49" y="30"/>
                      <a:pt x="44" y="39"/>
                    </a:cubicBezTo>
                    <a:cubicBezTo>
                      <a:pt x="42" y="44"/>
                      <a:pt x="40" y="47"/>
                      <a:pt x="34" y="48"/>
                    </a:cubicBezTo>
                    <a:cubicBezTo>
                      <a:pt x="30" y="49"/>
                      <a:pt x="25" y="47"/>
                      <a:pt x="20" y="48"/>
                    </a:cubicBezTo>
                    <a:cubicBezTo>
                      <a:pt x="0" y="52"/>
                      <a:pt x="29" y="71"/>
                      <a:pt x="34" y="74"/>
                    </a:cubicBezTo>
                    <a:cubicBezTo>
                      <a:pt x="27" y="70"/>
                      <a:pt x="10" y="54"/>
                      <a:pt x="26" y="53"/>
                    </a:cubicBezTo>
                    <a:cubicBezTo>
                      <a:pt x="38" y="52"/>
                      <a:pt x="46" y="49"/>
                      <a:pt x="51" y="38"/>
                    </a:cubicBezTo>
                    <a:cubicBezTo>
                      <a:pt x="55" y="29"/>
                      <a:pt x="61" y="22"/>
                      <a:pt x="70" y="18"/>
                    </a:cubicBezTo>
                    <a:cubicBezTo>
                      <a:pt x="76" y="14"/>
                      <a:pt x="88" y="6"/>
                      <a:pt x="95" y="7"/>
                    </a:cubicBezTo>
                    <a:cubicBezTo>
                      <a:pt x="100" y="8"/>
                      <a:pt x="102" y="11"/>
                      <a:pt x="10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" name="Freeform 169">
                <a:extLst>
                  <a:ext uri="{FF2B5EF4-FFF2-40B4-BE49-F238E27FC236}">
                    <a16:creationId xmlns:a16="http://schemas.microsoft.com/office/drawing/2014/main" id="{4E794886-8278-4750-AB4D-A2CC0E958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15"/>
                <a:ext cx="94" cy="81"/>
              </a:xfrm>
              <a:custGeom>
                <a:avLst/>
                <a:gdLst>
                  <a:gd name="T0" fmla="*/ 409 w 45"/>
                  <a:gd name="T1" fmla="*/ 160 h 39"/>
                  <a:gd name="T2" fmla="*/ 201 w 45"/>
                  <a:gd name="T3" fmla="*/ 52 h 39"/>
                  <a:gd name="T4" fmla="*/ 36 w 45"/>
                  <a:gd name="T5" fmla="*/ 349 h 39"/>
                  <a:gd name="T6" fmla="*/ 209 w 45"/>
                  <a:gd name="T7" fmla="*/ 116 h 39"/>
                  <a:gd name="T8" fmla="*/ 409 w 45"/>
                  <a:gd name="T9" fmla="*/ 16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5" y="18"/>
                    </a:moveTo>
                    <a:cubicBezTo>
                      <a:pt x="39" y="13"/>
                      <a:pt x="33" y="0"/>
                      <a:pt x="22" y="6"/>
                    </a:cubicBezTo>
                    <a:cubicBezTo>
                      <a:pt x="17" y="10"/>
                      <a:pt x="0" y="35"/>
                      <a:pt x="4" y="39"/>
                    </a:cubicBezTo>
                    <a:cubicBezTo>
                      <a:pt x="10" y="32"/>
                      <a:pt x="15" y="17"/>
                      <a:pt x="23" y="13"/>
                    </a:cubicBezTo>
                    <a:cubicBezTo>
                      <a:pt x="30" y="10"/>
                      <a:pt x="40" y="14"/>
                      <a:pt x="45" y="1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" name="Freeform 170">
                <a:extLst>
                  <a:ext uri="{FF2B5EF4-FFF2-40B4-BE49-F238E27FC236}">
                    <a16:creationId xmlns:a16="http://schemas.microsoft.com/office/drawing/2014/main" id="{12AE5B53-DF73-4867-94B1-DD95676AB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526"/>
                <a:ext cx="66" cy="121"/>
              </a:xfrm>
              <a:custGeom>
                <a:avLst/>
                <a:gdLst>
                  <a:gd name="T0" fmla="*/ 192 w 32"/>
                  <a:gd name="T1" fmla="*/ 8 h 58"/>
                  <a:gd name="T2" fmla="*/ 200 w 32"/>
                  <a:gd name="T3" fmla="*/ 325 h 58"/>
                  <a:gd name="T4" fmla="*/ 0 w 32"/>
                  <a:gd name="T5" fmla="*/ 453 h 58"/>
                  <a:gd name="T6" fmla="*/ 157 w 32"/>
                  <a:gd name="T7" fmla="*/ 292 h 58"/>
                  <a:gd name="T8" fmla="*/ 165 w 3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8">
                    <a:moveTo>
                      <a:pt x="22" y="1"/>
                    </a:moveTo>
                    <a:cubicBezTo>
                      <a:pt x="32" y="12"/>
                      <a:pt x="27" y="24"/>
                      <a:pt x="23" y="36"/>
                    </a:cubicBezTo>
                    <a:cubicBezTo>
                      <a:pt x="20" y="45"/>
                      <a:pt x="10" y="58"/>
                      <a:pt x="0" y="50"/>
                    </a:cubicBezTo>
                    <a:cubicBezTo>
                      <a:pt x="11" y="48"/>
                      <a:pt x="15" y="43"/>
                      <a:pt x="18" y="32"/>
                    </a:cubicBezTo>
                    <a:cubicBezTo>
                      <a:pt x="19" y="26"/>
                      <a:pt x="29" y="4"/>
                      <a:pt x="19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" name="Freeform 171">
                <a:extLst>
                  <a:ext uri="{FF2B5EF4-FFF2-40B4-BE49-F238E27FC236}">
                    <a16:creationId xmlns:a16="http://schemas.microsoft.com/office/drawing/2014/main" id="{A1E12A8A-DA15-4644-A3C4-35C3B0B6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388"/>
                <a:ext cx="88" cy="88"/>
              </a:xfrm>
              <a:custGeom>
                <a:avLst/>
                <a:gdLst>
                  <a:gd name="T0" fmla="*/ 0 w 42"/>
                  <a:gd name="T1" fmla="*/ 119 h 42"/>
                  <a:gd name="T2" fmla="*/ 260 w 42"/>
                  <a:gd name="T3" fmla="*/ 92 h 42"/>
                  <a:gd name="T4" fmla="*/ 360 w 42"/>
                  <a:gd name="T5" fmla="*/ 220 h 42"/>
                  <a:gd name="T6" fmla="*/ 369 w 42"/>
                  <a:gd name="T7" fmla="*/ 386 h 42"/>
                  <a:gd name="T8" fmla="*/ 228 w 42"/>
                  <a:gd name="T9" fmla="*/ 136 h 42"/>
                  <a:gd name="T10" fmla="*/ 109 w 42"/>
                  <a:gd name="T11" fmla="*/ 65 h 42"/>
                  <a:gd name="T12" fmla="*/ 8 w 42"/>
                  <a:gd name="T13" fmla="*/ 149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13"/>
                    </a:moveTo>
                    <a:cubicBezTo>
                      <a:pt x="7" y="0"/>
                      <a:pt x="19" y="0"/>
                      <a:pt x="28" y="10"/>
                    </a:cubicBezTo>
                    <a:cubicBezTo>
                      <a:pt x="32" y="14"/>
                      <a:pt x="37" y="19"/>
                      <a:pt x="39" y="24"/>
                    </a:cubicBezTo>
                    <a:cubicBezTo>
                      <a:pt x="40" y="28"/>
                      <a:pt x="42" y="38"/>
                      <a:pt x="40" y="42"/>
                    </a:cubicBezTo>
                    <a:cubicBezTo>
                      <a:pt x="36" y="32"/>
                      <a:pt x="34" y="23"/>
                      <a:pt x="25" y="15"/>
                    </a:cubicBezTo>
                    <a:cubicBezTo>
                      <a:pt x="22" y="12"/>
                      <a:pt x="16" y="7"/>
                      <a:pt x="12" y="7"/>
                    </a:cubicBezTo>
                    <a:cubicBezTo>
                      <a:pt x="7" y="7"/>
                      <a:pt x="4" y="13"/>
                      <a:pt x="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" name="Freeform 172">
                <a:extLst>
                  <a:ext uri="{FF2B5EF4-FFF2-40B4-BE49-F238E27FC236}">
                    <a16:creationId xmlns:a16="http://schemas.microsoft.com/office/drawing/2014/main" id="{860FCB1A-ED43-458F-A9DD-DBD0DA0E5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649"/>
                <a:ext cx="138" cy="82"/>
              </a:xfrm>
              <a:custGeom>
                <a:avLst/>
                <a:gdLst>
                  <a:gd name="T0" fmla="*/ 594 w 66"/>
                  <a:gd name="T1" fmla="*/ 93 h 39"/>
                  <a:gd name="T2" fmla="*/ 245 w 66"/>
                  <a:gd name="T3" fmla="*/ 84 h 39"/>
                  <a:gd name="T4" fmla="*/ 17 w 66"/>
                  <a:gd name="T5" fmla="*/ 362 h 39"/>
                  <a:gd name="T6" fmla="*/ 268 w 66"/>
                  <a:gd name="T7" fmla="*/ 48 h 39"/>
                  <a:gd name="T8" fmla="*/ 429 w 66"/>
                  <a:gd name="T9" fmla="*/ 8 h 39"/>
                  <a:gd name="T10" fmla="*/ 604 w 66"/>
                  <a:gd name="T11" fmla="*/ 8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39">
                    <a:moveTo>
                      <a:pt x="65" y="10"/>
                    </a:moveTo>
                    <a:cubicBezTo>
                      <a:pt x="57" y="3"/>
                      <a:pt x="37" y="6"/>
                      <a:pt x="27" y="9"/>
                    </a:cubicBezTo>
                    <a:cubicBezTo>
                      <a:pt x="13" y="15"/>
                      <a:pt x="5" y="24"/>
                      <a:pt x="2" y="39"/>
                    </a:cubicBezTo>
                    <a:cubicBezTo>
                      <a:pt x="0" y="18"/>
                      <a:pt x="12" y="10"/>
                      <a:pt x="29" y="5"/>
                    </a:cubicBezTo>
                    <a:cubicBezTo>
                      <a:pt x="34" y="4"/>
                      <a:pt x="41" y="0"/>
                      <a:pt x="47" y="1"/>
                    </a:cubicBezTo>
                    <a:cubicBezTo>
                      <a:pt x="53" y="3"/>
                      <a:pt x="59" y="8"/>
                      <a:pt x="66" y="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8" name="Freeform 173">
                <a:extLst>
                  <a:ext uri="{FF2B5EF4-FFF2-40B4-BE49-F238E27FC236}">
                    <a16:creationId xmlns:a16="http://schemas.microsoft.com/office/drawing/2014/main" id="{92A80C65-9837-4252-8D98-37D2EBE33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630"/>
                <a:ext cx="81" cy="109"/>
              </a:xfrm>
              <a:custGeom>
                <a:avLst/>
                <a:gdLst>
                  <a:gd name="T0" fmla="*/ 349 w 39"/>
                  <a:gd name="T1" fmla="*/ 101 h 52"/>
                  <a:gd name="T2" fmla="*/ 108 w 39"/>
                  <a:gd name="T3" fmla="*/ 478 h 52"/>
                  <a:gd name="T4" fmla="*/ 81 w 39"/>
                  <a:gd name="T5" fmla="*/ 176 h 52"/>
                  <a:gd name="T6" fmla="*/ 332 w 39"/>
                  <a:gd name="T7" fmla="*/ 75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2">
                    <a:moveTo>
                      <a:pt x="39" y="11"/>
                    </a:moveTo>
                    <a:cubicBezTo>
                      <a:pt x="16" y="0"/>
                      <a:pt x="0" y="36"/>
                      <a:pt x="12" y="52"/>
                    </a:cubicBezTo>
                    <a:cubicBezTo>
                      <a:pt x="7" y="42"/>
                      <a:pt x="1" y="30"/>
                      <a:pt x="9" y="19"/>
                    </a:cubicBezTo>
                    <a:cubicBezTo>
                      <a:pt x="16" y="11"/>
                      <a:pt x="26" y="7"/>
                      <a:pt x="37" y="8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Freeform 174">
                <a:extLst>
                  <a:ext uri="{FF2B5EF4-FFF2-40B4-BE49-F238E27FC236}">
                    <a16:creationId xmlns:a16="http://schemas.microsoft.com/office/drawing/2014/main" id="{59C39A0C-6F66-4E0D-90CA-8DA2CFC20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513"/>
                <a:ext cx="90" cy="63"/>
              </a:xfrm>
              <a:custGeom>
                <a:avLst/>
                <a:gdLst>
                  <a:gd name="T0" fmla="*/ 8 w 43"/>
                  <a:gd name="T1" fmla="*/ 149 h 30"/>
                  <a:gd name="T2" fmla="*/ 393 w 43"/>
                  <a:gd name="T3" fmla="*/ 277 h 30"/>
                  <a:gd name="T4" fmla="*/ 0 w 43"/>
                  <a:gd name="T5" fmla="*/ 149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12" y="10"/>
                      <a:pt x="35" y="19"/>
                      <a:pt x="43" y="30"/>
                    </a:cubicBezTo>
                    <a:cubicBezTo>
                      <a:pt x="33" y="19"/>
                      <a:pt x="15" y="0"/>
                      <a:pt x="0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0" name="Freeform 175">
                <a:extLst>
                  <a:ext uri="{FF2B5EF4-FFF2-40B4-BE49-F238E27FC236}">
                    <a16:creationId xmlns:a16="http://schemas.microsoft.com/office/drawing/2014/main" id="{9AE9A518-AEDE-4403-B314-69AA5A9B9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265"/>
                <a:ext cx="77" cy="77"/>
              </a:xfrm>
              <a:custGeom>
                <a:avLst/>
                <a:gdLst>
                  <a:gd name="T0" fmla="*/ 268 w 37"/>
                  <a:gd name="T1" fmla="*/ 17 h 37"/>
                  <a:gd name="T2" fmla="*/ 160 w 37"/>
                  <a:gd name="T3" fmla="*/ 225 h 37"/>
                  <a:gd name="T4" fmla="*/ 92 w 37"/>
                  <a:gd name="T5" fmla="*/ 300 h 37"/>
                  <a:gd name="T6" fmla="*/ 0 w 37"/>
                  <a:gd name="T7" fmla="*/ 325 h 37"/>
                  <a:gd name="T8" fmla="*/ 225 w 37"/>
                  <a:gd name="T9" fmla="*/ 181 h 37"/>
                  <a:gd name="T10" fmla="*/ 333 w 37"/>
                  <a:gd name="T11" fmla="*/ 0 h 37"/>
                  <a:gd name="T12" fmla="*/ 268 w 37"/>
                  <a:gd name="T13" fmla="*/ 35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0" y="2"/>
                    </a:moveTo>
                    <a:cubicBezTo>
                      <a:pt x="30" y="11"/>
                      <a:pt x="24" y="18"/>
                      <a:pt x="18" y="25"/>
                    </a:cubicBezTo>
                    <a:cubicBezTo>
                      <a:pt x="16" y="27"/>
                      <a:pt x="13" y="31"/>
                      <a:pt x="10" y="33"/>
                    </a:cubicBezTo>
                    <a:cubicBezTo>
                      <a:pt x="7" y="35"/>
                      <a:pt x="3" y="35"/>
                      <a:pt x="0" y="36"/>
                    </a:cubicBezTo>
                    <a:cubicBezTo>
                      <a:pt x="12" y="37"/>
                      <a:pt x="19" y="29"/>
                      <a:pt x="25" y="20"/>
                    </a:cubicBezTo>
                    <a:cubicBezTo>
                      <a:pt x="29" y="13"/>
                      <a:pt x="31" y="4"/>
                      <a:pt x="37" y="0"/>
                    </a:cubicBezTo>
                    <a:cubicBezTo>
                      <a:pt x="34" y="1"/>
                      <a:pt x="32" y="2"/>
                      <a:pt x="30" y="4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Oval 176">
                <a:extLst>
                  <a:ext uri="{FF2B5EF4-FFF2-40B4-BE49-F238E27FC236}">
                    <a16:creationId xmlns:a16="http://schemas.microsoft.com/office/drawing/2014/main" id="{7F6D3B4C-F4F3-460C-9DF8-6A2942BAE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2641"/>
                <a:ext cx="23" cy="21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2" name="Oval 177">
                <a:extLst>
                  <a:ext uri="{FF2B5EF4-FFF2-40B4-BE49-F238E27FC236}">
                    <a16:creationId xmlns:a16="http://schemas.microsoft.com/office/drawing/2014/main" id="{242290CB-2F61-4A3E-8B50-634D11409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2679"/>
                <a:ext cx="12" cy="12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3" name="Oval 178">
                <a:extLst>
                  <a:ext uri="{FF2B5EF4-FFF2-40B4-BE49-F238E27FC236}">
                    <a16:creationId xmlns:a16="http://schemas.microsoft.com/office/drawing/2014/main" id="{7D74CE37-498D-4C94-8E84-7DA056C14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8" y="2614"/>
                <a:ext cx="12" cy="10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4" name="Freeform 179">
                <a:extLst>
                  <a:ext uri="{FF2B5EF4-FFF2-40B4-BE49-F238E27FC236}">
                    <a16:creationId xmlns:a16="http://schemas.microsoft.com/office/drawing/2014/main" id="{D43E0E0B-037F-4AF5-A13D-B2D8A006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817"/>
                <a:ext cx="27" cy="10"/>
              </a:xfrm>
              <a:custGeom>
                <a:avLst/>
                <a:gdLst>
                  <a:gd name="T0" fmla="*/ 0 w 13"/>
                  <a:gd name="T1" fmla="*/ 40 h 5"/>
                  <a:gd name="T2" fmla="*/ 116 w 1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2" y="0"/>
                      <a:pt x="9" y="0"/>
                      <a:pt x="1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Freeform 180">
                <a:extLst>
                  <a:ext uri="{FF2B5EF4-FFF2-40B4-BE49-F238E27FC236}">
                    <a16:creationId xmlns:a16="http://schemas.microsoft.com/office/drawing/2014/main" id="{5AC4C485-5A75-4C19-BF60-8BBB0C32B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796"/>
                <a:ext cx="23" cy="4"/>
              </a:xfrm>
              <a:custGeom>
                <a:avLst/>
                <a:gdLst>
                  <a:gd name="T0" fmla="*/ 0 w 11"/>
                  <a:gd name="T1" fmla="*/ 16 h 2"/>
                  <a:gd name="T2" fmla="*/ 100 w 1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3" y="0"/>
                      <a:pt x="7" y="1"/>
                      <a:pt x="11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Freeform 181">
                <a:extLst>
                  <a:ext uri="{FF2B5EF4-FFF2-40B4-BE49-F238E27FC236}">
                    <a16:creationId xmlns:a16="http://schemas.microsoft.com/office/drawing/2014/main" id="{75F6DD76-9303-4D0D-B449-A8EFFA9AB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777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Freeform 182">
                <a:extLst>
                  <a:ext uri="{FF2B5EF4-FFF2-40B4-BE49-F238E27FC236}">
                    <a16:creationId xmlns:a16="http://schemas.microsoft.com/office/drawing/2014/main" id="{EA036D15-BA9B-4388-96C0-7A021379C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275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Freeform 183">
                <a:extLst>
                  <a:ext uri="{FF2B5EF4-FFF2-40B4-BE49-F238E27FC236}">
                    <a16:creationId xmlns:a16="http://schemas.microsoft.com/office/drawing/2014/main" id="{C272BC42-A1F8-411B-889A-98027BC32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Freeform 184">
                <a:extLst>
                  <a:ext uri="{FF2B5EF4-FFF2-40B4-BE49-F238E27FC236}">
                    <a16:creationId xmlns:a16="http://schemas.microsoft.com/office/drawing/2014/main" id="{172A99A9-E057-4AFE-9979-EF0AC856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344"/>
                <a:ext cx="6" cy="19"/>
              </a:xfrm>
              <a:custGeom>
                <a:avLst/>
                <a:gdLst>
                  <a:gd name="T0" fmla="*/ 0 w 3"/>
                  <a:gd name="T1" fmla="*/ 0 h 9"/>
                  <a:gd name="T2" fmla="*/ 24 w 3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0"/>
                    </a:moveTo>
                    <a:cubicBezTo>
                      <a:pt x="3" y="2"/>
                      <a:pt x="3" y="6"/>
                      <a:pt x="3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Freeform 185">
                <a:extLst>
                  <a:ext uri="{FF2B5EF4-FFF2-40B4-BE49-F238E27FC236}">
                    <a16:creationId xmlns:a16="http://schemas.microsoft.com/office/drawing/2014/main" id="{5B5C6B92-0613-4A1C-A1D2-C08A709E6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352"/>
                <a:ext cx="6" cy="17"/>
              </a:xfrm>
              <a:custGeom>
                <a:avLst/>
                <a:gdLst>
                  <a:gd name="T0" fmla="*/ 16 w 3"/>
                  <a:gd name="T1" fmla="*/ 0 h 8"/>
                  <a:gd name="T2" fmla="*/ 0 w 3"/>
                  <a:gd name="T3" fmla="*/ 7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3" y="2"/>
                      <a:pt x="2" y="6"/>
                      <a:pt x="0" y="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Freeform 186">
                <a:extLst>
                  <a:ext uri="{FF2B5EF4-FFF2-40B4-BE49-F238E27FC236}">
                    <a16:creationId xmlns:a16="http://schemas.microsoft.com/office/drawing/2014/main" id="{A45D1CE7-D809-4CDA-BC5D-90C018BA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378"/>
                <a:ext cx="6" cy="10"/>
              </a:xfrm>
              <a:custGeom>
                <a:avLst/>
                <a:gdLst>
                  <a:gd name="T0" fmla="*/ 24 w 3"/>
                  <a:gd name="T1" fmla="*/ 0 h 5"/>
                  <a:gd name="T2" fmla="*/ 0 w 3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Freeform 187">
                <a:extLst>
                  <a:ext uri="{FF2B5EF4-FFF2-40B4-BE49-F238E27FC236}">
                    <a16:creationId xmlns:a16="http://schemas.microsoft.com/office/drawing/2014/main" id="{A3294B86-EE8E-4F2E-B23E-BF1CB2945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398"/>
                <a:ext cx="9" cy="7"/>
              </a:xfrm>
              <a:custGeom>
                <a:avLst/>
                <a:gdLst>
                  <a:gd name="T0" fmla="*/ 0 w 4"/>
                  <a:gd name="T1" fmla="*/ 37 h 3"/>
                  <a:gd name="T2" fmla="*/ 45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Freeform 188">
                <a:extLst>
                  <a:ext uri="{FF2B5EF4-FFF2-40B4-BE49-F238E27FC236}">
                    <a16:creationId xmlns:a16="http://schemas.microsoft.com/office/drawing/2014/main" id="{C835B00E-E11B-4A9A-A8F5-FCB3DC8DC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419"/>
                <a:ext cx="6" cy="5"/>
              </a:xfrm>
              <a:custGeom>
                <a:avLst/>
                <a:gdLst>
                  <a:gd name="T0" fmla="*/ 8 w 3"/>
                  <a:gd name="T1" fmla="*/ 33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Freeform 189">
                <a:extLst>
                  <a:ext uri="{FF2B5EF4-FFF2-40B4-BE49-F238E27FC236}">
                    <a16:creationId xmlns:a16="http://schemas.microsoft.com/office/drawing/2014/main" id="{C7823DBA-CCC0-488B-84D9-9ACC0983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459"/>
                <a:ext cx="11" cy="2"/>
              </a:xfrm>
              <a:custGeom>
                <a:avLst/>
                <a:gdLst>
                  <a:gd name="T0" fmla="*/ 0 w 5"/>
                  <a:gd name="T1" fmla="*/ 8 h 1"/>
                  <a:gd name="T2" fmla="*/ 53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Freeform 190">
                <a:extLst>
                  <a:ext uri="{FF2B5EF4-FFF2-40B4-BE49-F238E27FC236}">
                    <a16:creationId xmlns:a16="http://schemas.microsoft.com/office/drawing/2014/main" id="{C647C7A4-0C10-4D78-8364-E68C7036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501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3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Freeform 191">
                <a:extLst>
                  <a:ext uri="{FF2B5EF4-FFF2-40B4-BE49-F238E27FC236}">
                    <a16:creationId xmlns:a16="http://schemas.microsoft.com/office/drawing/2014/main" id="{96D6EA41-4C14-467E-A80B-DC90E192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881"/>
                <a:ext cx="20" cy="17"/>
              </a:xfrm>
              <a:custGeom>
                <a:avLst/>
                <a:gdLst>
                  <a:gd name="T0" fmla="*/ 0 w 10"/>
                  <a:gd name="T1" fmla="*/ 77 h 8"/>
                  <a:gd name="T2" fmla="*/ 80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6" y="2"/>
                      <a:pt x="1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Freeform 192">
                <a:extLst>
                  <a:ext uri="{FF2B5EF4-FFF2-40B4-BE49-F238E27FC236}">
                    <a16:creationId xmlns:a16="http://schemas.microsoft.com/office/drawing/2014/main" id="{1E5DEDBB-FC69-4DAC-812A-061EE3A2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869"/>
                <a:ext cx="13" cy="10"/>
              </a:xfrm>
              <a:custGeom>
                <a:avLst/>
                <a:gdLst>
                  <a:gd name="T0" fmla="*/ 0 w 6"/>
                  <a:gd name="T1" fmla="*/ 40 h 5"/>
                  <a:gd name="T2" fmla="*/ 6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Freeform 193">
                <a:extLst>
                  <a:ext uri="{FF2B5EF4-FFF2-40B4-BE49-F238E27FC236}">
                    <a16:creationId xmlns:a16="http://schemas.microsoft.com/office/drawing/2014/main" id="{57CFFFCA-1789-44E7-99E0-403E2B59D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850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Freeform 194">
                <a:extLst>
                  <a:ext uri="{FF2B5EF4-FFF2-40B4-BE49-F238E27FC236}">
                    <a16:creationId xmlns:a16="http://schemas.microsoft.com/office/drawing/2014/main" id="{73DEB8D7-296C-4F53-99ED-544C05F13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3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0" name="Freeform 195">
                <a:extLst>
                  <a:ext uri="{FF2B5EF4-FFF2-40B4-BE49-F238E27FC236}">
                    <a16:creationId xmlns:a16="http://schemas.microsoft.com/office/drawing/2014/main" id="{8901274F-08AD-4B6C-9116-69DD5DA2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814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1" name="Freeform 196">
                <a:extLst>
                  <a:ext uri="{FF2B5EF4-FFF2-40B4-BE49-F238E27FC236}">
                    <a16:creationId xmlns:a16="http://schemas.microsoft.com/office/drawing/2014/main" id="{50A7E911-5ED8-4FA3-ACE6-7AD16464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925"/>
                <a:ext cx="17" cy="9"/>
              </a:xfrm>
              <a:custGeom>
                <a:avLst/>
                <a:gdLst>
                  <a:gd name="T0" fmla="*/ 0 w 8"/>
                  <a:gd name="T1" fmla="*/ 11 h 4"/>
                  <a:gd name="T2" fmla="*/ 77 w 8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2"/>
                      <a:pt x="6" y="0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2" name="Freeform 197">
                <a:extLst>
                  <a:ext uri="{FF2B5EF4-FFF2-40B4-BE49-F238E27FC236}">
                    <a16:creationId xmlns:a16="http://schemas.microsoft.com/office/drawing/2014/main" id="{A2FE142C-0D33-43EB-BBF4-F756049F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906"/>
                <a:ext cx="17" cy="7"/>
              </a:xfrm>
              <a:custGeom>
                <a:avLst/>
                <a:gdLst>
                  <a:gd name="T0" fmla="*/ 0 w 8"/>
                  <a:gd name="T1" fmla="*/ 0 h 3"/>
                  <a:gd name="T2" fmla="*/ 77 w 8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2"/>
                      <a:pt x="5" y="1"/>
                      <a:pt x="8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3" name="Freeform 198">
                <a:extLst>
                  <a:ext uri="{FF2B5EF4-FFF2-40B4-BE49-F238E27FC236}">
                    <a16:creationId xmlns:a16="http://schemas.microsoft.com/office/drawing/2014/main" id="{D0C61970-C7E7-4189-83FC-F0D3FB5CB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89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4" name="Freeform 199">
                <a:extLst>
                  <a:ext uri="{FF2B5EF4-FFF2-40B4-BE49-F238E27FC236}">
                    <a16:creationId xmlns:a16="http://schemas.microsoft.com/office/drawing/2014/main" id="{B6202AC3-50BB-4F3D-9E91-3E7AE70AB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011"/>
                <a:ext cx="33" cy="10"/>
              </a:xfrm>
              <a:custGeom>
                <a:avLst/>
                <a:gdLst>
                  <a:gd name="T0" fmla="*/ 8 w 16"/>
                  <a:gd name="T1" fmla="*/ 8 h 5"/>
                  <a:gd name="T2" fmla="*/ 0 w 16"/>
                  <a:gd name="T3" fmla="*/ 0 h 5"/>
                  <a:gd name="T4" fmla="*/ 140 w 16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6" y="0"/>
                      <a:pt x="12" y="0"/>
                      <a:pt x="16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5" name="Freeform 200">
                <a:extLst>
                  <a:ext uri="{FF2B5EF4-FFF2-40B4-BE49-F238E27FC236}">
                    <a16:creationId xmlns:a16="http://schemas.microsoft.com/office/drawing/2014/main" id="{B9E25D3A-A220-47ED-93F7-F5A76EB44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92"/>
                <a:ext cx="10" cy="4"/>
              </a:xfrm>
              <a:custGeom>
                <a:avLst/>
                <a:gdLst>
                  <a:gd name="T0" fmla="*/ 0 w 5"/>
                  <a:gd name="T1" fmla="*/ 8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4" y="1"/>
                      <a:pt x="5" y="2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6" name="Freeform 201">
                <a:extLst>
                  <a:ext uri="{FF2B5EF4-FFF2-40B4-BE49-F238E27FC236}">
                    <a16:creationId xmlns:a16="http://schemas.microsoft.com/office/drawing/2014/main" id="{3CA4A569-7612-46E2-B884-29AABD503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967"/>
                <a:ext cx="17" cy="8"/>
              </a:xfrm>
              <a:custGeom>
                <a:avLst/>
                <a:gdLst>
                  <a:gd name="T0" fmla="*/ 0 w 8"/>
                  <a:gd name="T1" fmla="*/ 8 h 4"/>
                  <a:gd name="T2" fmla="*/ 77 w 8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0"/>
                      <a:pt x="6" y="3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7" name="Freeform 202">
                <a:extLst>
                  <a:ext uri="{FF2B5EF4-FFF2-40B4-BE49-F238E27FC236}">
                    <a16:creationId xmlns:a16="http://schemas.microsoft.com/office/drawing/2014/main" id="{74C71D5F-FAA1-484F-BB12-CC2F465A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948"/>
                <a:ext cx="14" cy="9"/>
              </a:xfrm>
              <a:custGeom>
                <a:avLst/>
                <a:gdLst>
                  <a:gd name="T0" fmla="*/ 0 w 7"/>
                  <a:gd name="T1" fmla="*/ 11 h 4"/>
                  <a:gd name="T2" fmla="*/ 56 w 7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5" y="2"/>
                      <a:pt x="7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8" name="Freeform 203">
                <a:extLst>
                  <a:ext uri="{FF2B5EF4-FFF2-40B4-BE49-F238E27FC236}">
                    <a16:creationId xmlns:a16="http://schemas.microsoft.com/office/drawing/2014/main" id="{1B1829BD-7089-4877-911A-CF93A4142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2938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32 w 4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9" name="Freeform 204">
                <a:extLst>
                  <a:ext uri="{FF2B5EF4-FFF2-40B4-BE49-F238E27FC236}">
                    <a16:creationId xmlns:a16="http://schemas.microsoft.com/office/drawing/2014/main" id="{CAEDF4F7-C800-4ADD-8BA7-9ECFE99C5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938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24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1"/>
                      <a:pt x="3" y="2"/>
                      <a:pt x="3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0" name="Freeform 205">
                <a:extLst>
                  <a:ext uri="{FF2B5EF4-FFF2-40B4-BE49-F238E27FC236}">
                    <a16:creationId xmlns:a16="http://schemas.microsoft.com/office/drawing/2014/main" id="{8889AE86-14F7-4CBA-94F5-B983FD1F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658"/>
                <a:ext cx="10" cy="1"/>
              </a:xfrm>
              <a:custGeom>
                <a:avLst/>
                <a:gdLst>
                  <a:gd name="T0" fmla="*/ 0 w 5"/>
                  <a:gd name="T1" fmla="*/ 0 h 1"/>
                  <a:gd name="T2" fmla="*/ 4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1" name="Freeform 206">
                <a:extLst>
                  <a:ext uri="{FF2B5EF4-FFF2-40B4-BE49-F238E27FC236}">
                    <a16:creationId xmlns:a16="http://schemas.microsoft.com/office/drawing/2014/main" id="{C1FDC6B8-DAAD-4A6D-9C0D-AE6781B9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676"/>
                <a:ext cx="17" cy="9"/>
              </a:xfrm>
              <a:custGeom>
                <a:avLst/>
                <a:gdLst>
                  <a:gd name="T0" fmla="*/ 9 w 8"/>
                  <a:gd name="T1" fmla="*/ 25 h 4"/>
                  <a:gd name="T2" fmla="*/ 77 w 8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1" y="2"/>
                    </a:moveTo>
                    <a:cubicBezTo>
                      <a:pt x="0" y="0"/>
                      <a:pt x="6" y="3"/>
                      <a:pt x="8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2" name="Freeform 207">
                <a:extLst>
                  <a:ext uri="{FF2B5EF4-FFF2-40B4-BE49-F238E27FC236}">
                    <a16:creationId xmlns:a16="http://schemas.microsoft.com/office/drawing/2014/main" id="{B5500053-003F-499B-857F-184EC0875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699"/>
                <a:ext cx="10" cy="11"/>
              </a:xfrm>
              <a:custGeom>
                <a:avLst/>
                <a:gdLst>
                  <a:gd name="T0" fmla="*/ 0 w 5"/>
                  <a:gd name="T1" fmla="*/ 53 h 5"/>
                  <a:gd name="T2" fmla="*/ 4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3" name="Freeform 208">
                <a:extLst>
                  <a:ext uri="{FF2B5EF4-FFF2-40B4-BE49-F238E27FC236}">
                    <a16:creationId xmlns:a16="http://schemas.microsoft.com/office/drawing/2014/main" id="{D3285672-ADD9-4463-B82C-CA9B05A15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720"/>
                <a:ext cx="17" cy="23"/>
              </a:xfrm>
              <a:custGeom>
                <a:avLst/>
                <a:gdLst>
                  <a:gd name="T0" fmla="*/ 77 w 8"/>
                  <a:gd name="T1" fmla="*/ 0 h 11"/>
                  <a:gd name="T2" fmla="*/ 0 w 8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4" y="1"/>
                      <a:pt x="1" y="8"/>
                      <a:pt x="0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4" name="Freeform 209">
                <a:extLst>
                  <a:ext uri="{FF2B5EF4-FFF2-40B4-BE49-F238E27FC236}">
                    <a16:creationId xmlns:a16="http://schemas.microsoft.com/office/drawing/2014/main" id="{6614EA53-47DC-470A-9BAC-556B704C0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48"/>
                <a:ext cx="14" cy="37"/>
              </a:xfrm>
              <a:custGeom>
                <a:avLst/>
                <a:gdLst>
                  <a:gd name="T0" fmla="*/ 56 w 7"/>
                  <a:gd name="T1" fmla="*/ 0 h 18"/>
                  <a:gd name="T2" fmla="*/ 16 w 7"/>
                  <a:gd name="T3" fmla="*/ 15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cubicBezTo>
                      <a:pt x="3" y="3"/>
                      <a:pt x="0" y="12"/>
                      <a:pt x="2" y="18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5" name="Freeform 210">
                <a:extLst>
                  <a:ext uri="{FF2B5EF4-FFF2-40B4-BE49-F238E27FC236}">
                    <a16:creationId xmlns:a16="http://schemas.microsoft.com/office/drawing/2014/main" id="{176B4055-FC2A-43AC-A853-81075D4E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777"/>
                <a:ext cx="6" cy="23"/>
              </a:xfrm>
              <a:custGeom>
                <a:avLst/>
                <a:gdLst>
                  <a:gd name="T0" fmla="*/ 8 w 3"/>
                  <a:gd name="T1" fmla="*/ 0 h 11"/>
                  <a:gd name="T2" fmla="*/ 16 w 3"/>
                  <a:gd name="T3" fmla="*/ 10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1" y="0"/>
                    </a:moveTo>
                    <a:cubicBezTo>
                      <a:pt x="3" y="2"/>
                      <a:pt x="0" y="9"/>
                      <a:pt x="2" y="1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6" name="Freeform 211">
                <a:extLst>
                  <a:ext uri="{FF2B5EF4-FFF2-40B4-BE49-F238E27FC236}">
                    <a16:creationId xmlns:a16="http://schemas.microsoft.com/office/drawing/2014/main" id="{82B5B35E-CAD6-427B-85F0-D07B0500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794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7" name="Freeform 212">
                <a:extLst>
                  <a:ext uri="{FF2B5EF4-FFF2-40B4-BE49-F238E27FC236}">
                    <a16:creationId xmlns:a16="http://schemas.microsoft.com/office/drawing/2014/main" id="{71EFE2DA-69B9-4E2D-BFAB-F7C9D67E4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79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8" name="Freeform 213">
                <a:extLst>
                  <a:ext uri="{FF2B5EF4-FFF2-40B4-BE49-F238E27FC236}">
                    <a16:creationId xmlns:a16="http://schemas.microsoft.com/office/drawing/2014/main" id="{F1129339-3BBB-498D-972E-910A8EA3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7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9" name="Freeform 214">
                <a:extLst>
                  <a:ext uri="{FF2B5EF4-FFF2-40B4-BE49-F238E27FC236}">
                    <a16:creationId xmlns:a16="http://schemas.microsoft.com/office/drawing/2014/main" id="{B86B4F74-A275-444C-8A94-1BD25C457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848"/>
                <a:ext cx="10" cy="2"/>
              </a:xfrm>
              <a:custGeom>
                <a:avLst/>
                <a:gdLst>
                  <a:gd name="T0" fmla="*/ 40 w 5"/>
                  <a:gd name="T1" fmla="*/ 8 h 1"/>
                  <a:gd name="T2" fmla="*/ 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0" name="Freeform 215">
                <a:extLst>
                  <a:ext uri="{FF2B5EF4-FFF2-40B4-BE49-F238E27FC236}">
                    <a16:creationId xmlns:a16="http://schemas.microsoft.com/office/drawing/2014/main" id="{B1BDA04D-77C4-41F8-973A-674F48D4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833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1" name="Freeform 216">
                <a:extLst>
                  <a:ext uri="{FF2B5EF4-FFF2-40B4-BE49-F238E27FC236}">
                    <a16:creationId xmlns:a16="http://schemas.microsoft.com/office/drawing/2014/main" id="{CF9DA48F-06C3-4609-AF33-EF22BEA16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541"/>
                <a:ext cx="13" cy="12"/>
              </a:xfrm>
              <a:custGeom>
                <a:avLst/>
                <a:gdLst>
                  <a:gd name="T0" fmla="*/ 0 w 6"/>
                  <a:gd name="T1" fmla="*/ 40 h 6"/>
                  <a:gd name="T2" fmla="*/ 52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3" y="6"/>
                      <a:pt x="6" y="3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2" name="Freeform 217">
                <a:extLst>
                  <a:ext uri="{FF2B5EF4-FFF2-40B4-BE49-F238E27FC236}">
                    <a16:creationId xmlns:a16="http://schemas.microsoft.com/office/drawing/2014/main" id="{C6647D7A-2AA0-4E7D-A5A8-779EDCAC4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2564"/>
                <a:ext cx="13" cy="12"/>
              </a:xfrm>
              <a:custGeom>
                <a:avLst/>
                <a:gdLst>
                  <a:gd name="T0" fmla="*/ 0 w 6"/>
                  <a:gd name="T1" fmla="*/ 48 h 6"/>
                  <a:gd name="T2" fmla="*/ 61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3" name="Freeform 218">
                <a:extLst>
                  <a:ext uri="{FF2B5EF4-FFF2-40B4-BE49-F238E27FC236}">
                    <a16:creationId xmlns:a16="http://schemas.microsoft.com/office/drawing/2014/main" id="{B6318807-2187-4E1B-B554-E2B2AA57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574"/>
                <a:ext cx="8" cy="13"/>
              </a:xfrm>
              <a:custGeom>
                <a:avLst/>
                <a:gdLst>
                  <a:gd name="T0" fmla="*/ 0 w 4"/>
                  <a:gd name="T1" fmla="*/ 61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4" name="Freeform 219">
                <a:extLst>
                  <a:ext uri="{FF2B5EF4-FFF2-40B4-BE49-F238E27FC236}">
                    <a16:creationId xmlns:a16="http://schemas.microsoft.com/office/drawing/2014/main" id="{F0DE798A-C19D-4BA0-8F46-AD4DA2107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2578"/>
                <a:ext cx="12" cy="25"/>
              </a:xfrm>
              <a:custGeom>
                <a:avLst/>
                <a:gdLst>
                  <a:gd name="T0" fmla="*/ 0 w 6"/>
                  <a:gd name="T1" fmla="*/ 108 h 12"/>
                  <a:gd name="T2" fmla="*/ 40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4"/>
                      <a:pt x="5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5" name="Freeform 220">
                <a:extLst>
                  <a:ext uri="{FF2B5EF4-FFF2-40B4-BE49-F238E27FC236}">
                    <a16:creationId xmlns:a16="http://schemas.microsoft.com/office/drawing/2014/main" id="{DC5821AA-9C7B-4FA7-A80F-76D7CDBB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603"/>
                <a:ext cx="8" cy="11"/>
              </a:xfrm>
              <a:custGeom>
                <a:avLst/>
                <a:gdLst>
                  <a:gd name="T0" fmla="*/ 0 w 4"/>
                  <a:gd name="T1" fmla="*/ 53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2" y="1"/>
                      <a:pt x="4" y="0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6" name="Freeform 221">
                <a:extLst>
                  <a:ext uri="{FF2B5EF4-FFF2-40B4-BE49-F238E27FC236}">
                    <a16:creationId xmlns:a16="http://schemas.microsoft.com/office/drawing/2014/main" id="{51E90981-97DA-4912-A807-4A391BCFC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706"/>
                <a:ext cx="10" cy="10"/>
              </a:xfrm>
              <a:custGeom>
                <a:avLst/>
                <a:gdLst>
                  <a:gd name="T0" fmla="*/ 0 w 5"/>
                  <a:gd name="T1" fmla="*/ 8 h 5"/>
                  <a:gd name="T2" fmla="*/ 40 w 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0"/>
                      <a:pt x="3" y="4"/>
                      <a:pt x="5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7" name="Freeform 222">
                <a:extLst>
                  <a:ext uri="{FF2B5EF4-FFF2-40B4-BE49-F238E27FC236}">
                    <a16:creationId xmlns:a16="http://schemas.microsoft.com/office/drawing/2014/main" id="{4F8651E8-E6F1-4811-A641-1B902F29C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693"/>
                <a:ext cx="11" cy="9"/>
              </a:xfrm>
              <a:custGeom>
                <a:avLst/>
                <a:gdLst>
                  <a:gd name="T0" fmla="*/ 0 w 5"/>
                  <a:gd name="T1" fmla="*/ 0 h 4"/>
                  <a:gd name="T2" fmla="*/ 53 w 5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4" y="3"/>
                      <a:pt x="5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8" name="Freeform 223">
                <a:extLst>
                  <a:ext uri="{FF2B5EF4-FFF2-40B4-BE49-F238E27FC236}">
                    <a16:creationId xmlns:a16="http://schemas.microsoft.com/office/drawing/2014/main" id="{BAB0BC21-286D-48B2-B50B-ABE71907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687"/>
                <a:ext cx="13" cy="8"/>
              </a:xfrm>
              <a:custGeom>
                <a:avLst/>
                <a:gdLst>
                  <a:gd name="T0" fmla="*/ 9 w 6"/>
                  <a:gd name="T1" fmla="*/ 0 h 4"/>
                  <a:gd name="T2" fmla="*/ 61 w 6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0"/>
                      <a:pt x="4" y="3"/>
                      <a:pt x="6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9" name="Freeform 224">
                <a:extLst>
                  <a:ext uri="{FF2B5EF4-FFF2-40B4-BE49-F238E27FC236}">
                    <a16:creationId xmlns:a16="http://schemas.microsoft.com/office/drawing/2014/main" id="{51746C9D-580B-419C-B143-E159333F2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674"/>
                <a:ext cx="12" cy="9"/>
              </a:xfrm>
              <a:custGeom>
                <a:avLst/>
                <a:gdLst>
                  <a:gd name="T0" fmla="*/ 0 w 6"/>
                  <a:gd name="T1" fmla="*/ 0 h 4"/>
                  <a:gd name="T2" fmla="*/ 48 w 6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4" y="2"/>
                      <a:pt x="6" y="4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0" name="Freeform 225">
                <a:extLst>
                  <a:ext uri="{FF2B5EF4-FFF2-40B4-BE49-F238E27FC236}">
                    <a16:creationId xmlns:a16="http://schemas.microsoft.com/office/drawing/2014/main" id="{1D5944F1-5C71-4C10-B4D3-8137039DB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2670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1" name="Freeform 226">
                <a:extLst>
                  <a:ext uri="{FF2B5EF4-FFF2-40B4-BE49-F238E27FC236}">
                    <a16:creationId xmlns:a16="http://schemas.microsoft.com/office/drawing/2014/main" id="{DA8C66B8-9225-4ED5-8D53-2FEA0F66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664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2" name="Freeform 227">
                <a:extLst>
                  <a:ext uri="{FF2B5EF4-FFF2-40B4-BE49-F238E27FC236}">
                    <a16:creationId xmlns:a16="http://schemas.microsoft.com/office/drawing/2014/main" id="{238E1381-449B-47A8-8D4E-E8C123E6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2881"/>
                <a:ext cx="16" cy="19"/>
              </a:xfrm>
              <a:custGeom>
                <a:avLst/>
                <a:gdLst>
                  <a:gd name="T0" fmla="*/ 0 w 8"/>
                  <a:gd name="T1" fmla="*/ 0 h 9"/>
                  <a:gd name="T2" fmla="*/ 64 w 8"/>
                  <a:gd name="T3" fmla="*/ 8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3" y="3"/>
                      <a:pt x="5" y="7"/>
                      <a:pt x="8" y="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3" name="Freeform 228">
                <a:extLst>
                  <a:ext uri="{FF2B5EF4-FFF2-40B4-BE49-F238E27FC236}">
                    <a16:creationId xmlns:a16="http://schemas.microsoft.com/office/drawing/2014/main" id="{27D67CA2-7800-45E1-A7B0-8F1A58C97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879"/>
                <a:ext cx="12" cy="11"/>
              </a:xfrm>
              <a:custGeom>
                <a:avLst/>
                <a:gdLst>
                  <a:gd name="T0" fmla="*/ 8 w 6"/>
                  <a:gd name="T1" fmla="*/ 0 h 5"/>
                  <a:gd name="T2" fmla="*/ 0 w 6"/>
                  <a:gd name="T3" fmla="*/ 0 h 5"/>
                  <a:gd name="T4" fmla="*/ 48 w 6"/>
                  <a:gd name="T5" fmla="*/ 5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4" y="4"/>
                      <a:pt x="6" y="5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4" name="Freeform 229">
                <a:extLst>
                  <a:ext uri="{FF2B5EF4-FFF2-40B4-BE49-F238E27FC236}">
                    <a16:creationId xmlns:a16="http://schemas.microsoft.com/office/drawing/2014/main" id="{4D9CBC3B-439F-4381-BF28-5D4414D6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867"/>
                <a:ext cx="10" cy="6"/>
              </a:xfrm>
              <a:custGeom>
                <a:avLst/>
                <a:gdLst>
                  <a:gd name="T0" fmla="*/ 8 w 5"/>
                  <a:gd name="T1" fmla="*/ 0 h 3"/>
                  <a:gd name="T2" fmla="*/ 0 w 5"/>
                  <a:gd name="T3" fmla="*/ 0 h 3"/>
                  <a:gd name="T4" fmla="*/ 4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5" y="3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5" name="Freeform 230">
                <a:extLst>
                  <a:ext uri="{FF2B5EF4-FFF2-40B4-BE49-F238E27FC236}">
                    <a16:creationId xmlns:a16="http://schemas.microsoft.com/office/drawing/2014/main" id="{D6C98FB3-0424-484B-9E78-F2241BF8A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848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0 w 2"/>
                  <a:gd name="T3" fmla="*/ 8 h 1"/>
                  <a:gd name="T4" fmla="*/ 16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6" name="Freeform 231">
                <a:extLst>
                  <a:ext uri="{FF2B5EF4-FFF2-40B4-BE49-F238E27FC236}">
                    <a16:creationId xmlns:a16="http://schemas.microsoft.com/office/drawing/2014/main" id="{A17C625E-3FE6-4CE7-9E52-7D6FF93B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2844"/>
                <a:ext cx="111" cy="52"/>
              </a:xfrm>
              <a:custGeom>
                <a:avLst/>
                <a:gdLst>
                  <a:gd name="T0" fmla="*/ 0 w 53"/>
                  <a:gd name="T1" fmla="*/ 0 h 25"/>
                  <a:gd name="T2" fmla="*/ 249 w 53"/>
                  <a:gd name="T3" fmla="*/ 191 h 25"/>
                  <a:gd name="T4" fmla="*/ 486 w 53"/>
                  <a:gd name="T5" fmla="*/ 44 h 25"/>
                  <a:gd name="T6" fmla="*/ 27 w 53"/>
                  <a:gd name="T7" fmla="*/ 2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5">
                    <a:moveTo>
                      <a:pt x="0" y="0"/>
                    </a:moveTo>
                    <a:cubicBezTo>
                      <a:pt x="6" y="9"/>
                      <a:pt x="17" y="17"/>
                      <a:pt x="27" y="21"/>
                    </a:cubicBezTo>
                    <a:cubicBezTo>
                      <a:pt x="39" y="25"/>
                      <a:pt x="46" y="14"/>
                      <a:pt x="53" y="5"/>
                    </a:cubicBezTo>
                    <a:cubicBezTo>
                      <a:pt x="41" y="22"/>
                      <a:pt x="16" y="18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7" name="Oval 232">
                <a:extLst>
                  <a:ext uri="{FF2B5EF4-FFF2-40B4-BE49-F238E27FC236}">
                    <a16:creationId xmlns:a16="http://schemas.microsoft.com/office/drawing/2014/main" id="{2C944DA1-B109-44FC-BC6C-EBA45E433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762"/>
                <a:ext cx="10" cy="13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8" name="Oval 233">
                <a:extLst>
                  <a:ext uri="{FF2B5EF4-FFF2-40B4-BE49-F238E27FC236}">
                    <a16:creationId xmlns:a16="http://schemas.microsoft.com/office/drawing/2014/main" id="{21F9DFA8-334D-404E-9474-900C1EE50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1" y="2789"/>
                <a:ext cx="8" cy="9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9" name="Freeform 234">
                <a:extLst>
                  <a:ext uri="{FF2B5EF4-FFF2-40B4-BE49-F238E27FC236}">
                    <a16:creationId xmlns:a16="http://schemas.microsoft.com/office/drawing/2014/main" id="{55244EA0-F6F1-4387-B47E-728E5245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2733"/>
                <a:ext cx="85" cy="222"/>
              </a:xfrm>
              <a:custGeom>
                <a:avLst/>
                <a:gdLst>
                  <a:gd name="T0" fmla="*/ 35 w 41"/>
                  <a:gd name="T1" fmla="*/ 0 h 106"/>
                  <a:gd name="T2" fmla="*/ 17 w 41"/>
                  <a:gd name="T3" fmla="*/ 268 h 106"/>
                  <a:gd name="T4" fmla="*/ 52 w 41"/>
                  <a:gd name="T5" fmla="*/ 530 h 106"/>
                  <a:gd name="T6" fmla="*/ 365 w 41"/>
                  <a:gd name="T7" fmla="*/ 974 h 106"/>
                  <a:gd name="T8" fmla="*/ 116 w 41"/>
                  <a:gd name="T9" fmla="*/ 570 h 106"/>
                  <a:gd name="T10" fmla="*/ 17 w 41"/>
                  <a:gd name="T11" fmla="*/ 65 h 1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06">
                    <a:moveTo>
                      <a:pt x="4" y="0"/>
                    </a:moveTo>
                    <a:cubicBezTo>
                      <a:pt x="0" y="7"/>
                      <a:pt x="1" y="21"/>
                      <a:pt x="2" y="29"/>
                    </a:cubicBezTo>
                    <a:cubicBezTo>
                      <a:pt x="3" y="38"/>
                      <a:pt x="4" y="49"/>
                      <a:pt x="6" y="58"/>
                    </a:cubicBezTo>
                    <a:cubicBezTo>
                      <a:pt x="13" y="79"/>
                      <a:pt x="23" y="93"/>
                      <a:pt x="41" y="106"/>
                    </a:cubicBezTo>
                    <a:cubicBezTo>
                      <a:pt x="27" y="94"/>
                      <a:pt x="19" y="79"/>
                      <a:pt x="13" y="62"/>
                    </a:cubicBezTo>
                    <a:cubicBezTo>
                      <a:pt x="6" y="43"/>
                      <a:pt x="6" y="26"/>
                      <a:pt x="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0" name="Freeform 235">
                <a:extLst>
                  <a:ext uri="{FF2B5EF4-FFF2-40B4-BE49-F238E27FC236}">
                    <a16:creationId xmlns:a16="http://schemas.microsoft.com/office/drawing/2014/main" id="{8327F5A1-1A1D-48CC-A989-28FEF803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3005"/>
                <a:ext cx="123" cy="42"/>
              </a:xfrm>
              <a:custGeom>
                <a:avLst/>
                <a:gdLst>
                  <a:gd name="T0" fmla="*/ 0 w 59"/>
                  <a:gd name="T1" fmla="*/ 17 h 20"/>
                  <a:gd name="T2" fmla="*/ 534 w 59"/>
                  <a:gd name="T3" fmla="*/ 185 h 20"/>
                  <a:gd name="T4" fmla="*/ 309 w 59"/>
                  <a:gd name="T5" fmla="*/ 36 h 20"/>
                  <a:gd name="T6" fmla="*/ 27 w 59"/>
                  <a:gd name="T7" fmla="*/ 2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20">
                    <a:moveTo>
                      <a:pt x="0" y="2"/>
                    </a:moveTo>
                    <a:cubicBezTo>
                      <a:pt x="19" y="2"/>
                      <a:pt x="46" y="8"/>
                      <a:pt x="59" y="20"/>
                    </a:cubicBezTo>
                    <a:cubicBezTo>
                      <a:pt x="54" y="12"/>
                      <a:pt x="42" y="6"/>
                      <a:pt x="34" y="4"/>
                    </a:cubicBezTo>
                    <a:cubicBezTo>
                      <a:pt x="27" y="2"/>
                      <a:pt x="8" y="0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1" name="Freeform 236">
                <a:extLst>
                  <a:ext uri="{FF2B5EF4-FFF2-40B4-BE49-F238E27FC236}">
                    <a16:creationId xmlns:a16="http://schemas.microsoft.com/office/drawing/2014/main" id="{468D3960-24E0-4786-91EB-D0B52A445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449"/>
                <a:ext cx="31" cy="77"/>
              </a:xfrm>
              <a:custGeom>
                <a:avLst/>
                <a:gdLst>
                  <a:gd name="T0" fmla="*/ 25 w 15"/>
                  <a:gd name="T1" fmla="*/ 333 h 37"/>
                  <a:gd name="T2" fmla="*/ 8 w 15"/>
                  <a:gd name="T3" fmla="*/ 144 h 37"/>
                  <a:gd name="T4" fmla="*/ 132 w 15"/>
                  <a:gd name="T5" fmla="*/ 0 h 37"/>
                  <a:gd name="T6" fmla="*/ 52 w 15"/>
                  <a:gd name="T7" fmla="*/ 108 h 37"/>
                  <a:gd name="T8" fmla="*/ 17 w 15"/>
                  <a:gd name="T9" fmla="*/ 333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7">
                    <a:moveTo>
                      <a:pt x="3" y="37"/>
                    </a:moveTo>
                    <a:cubicBezTo>
                      <a:pt x="4" y="30"/>
                      <a:pt x="0" y="23"/>
                      <a:pt x="1" y="16"/>
                    </a:cubicBezTo>
                    <a:cubicBezTo>
                      <a:pt x="2" y="9"/>
                      <a:pt x="11" y="6"/>
                      <a:pt x="15" y="0"/>
                    </a:cubicBezTo>
                    <a:cubicBezTo>
                      <a:pt x="13" y="5"/>
                      <a:pt x="9" y="8"/>
                      <a:pt x="6" y="12"/>
                    </a:cubicBezTo>
                    <a:cubicBezTo>
                      <a:pt x="1" y="19"/>
                      <a:pt x="2" y="29"/>
                      <a:pt x="2" y="3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2" name="Freeform 237">
                <a:extLst>
                  <a:ext uri="{FF2B5EF4-FFF2-40B4-BE49-F238E27FC236}">
                    <a16:creationId xmlns:a16="http://schemas.microsoft.com/office/drawing/2014/main" id="{787A0F1E-401D-4F8E-95B5-BD6A31FB2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700"/>
                <a:ext cx="39" cy="230"/>
              </a:xfrm>
              <a:custGeom>
                <a:avLst/>
                <a:gdLst>
                  <a:gd name="T0" fmla="*/ 156 w 19"/>
                  <a:gd name="T1" fmla="*/ 0 h 110"/>
                  <a:gd name="T2" fmla="*/ 76 w 19"/>
                  <a:gd name="T3" fmla="*/ 560 h 110"/>
                  <a:gd name="T4" fmla="*/ 0 w 19"/>
                  <a:gd name="T5" fmla="*/ 1006 h 110"/>
                  <a:gd name="T6" fmla="*/ 96 w 19"/>
                  <a:gd name="T7" fmla="*/ 420 h 110"/>
                  <a:gd name="T8" fmla="*/ 148 w 19"/>
                  <a:gd name="T9" fmla="*/ 17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10">
                    <a:moveTo>
                      <a:pt x="18" y="0"/>
                    </a:moveTo>
                    <a:cubicBezTo>
                      <a:pt x="19" y="20"/>
                      <a:pt x="12" y="41"/>
                      <a:pt x="9" y="61"/>
                    </a:cubicBezTo>
                    <a:cubicBezTo>
                      <a:pt x="7" y="78"/>
                      <a:pt x="2" y="94"/>
                      <a:pt x="0" y="110"/>
                    </a:cubicBezTo>
                    <a:cubicBezTo>
                      <a:pt x="9" y="91"/>
                      <a:pt x="8" y="66"/>
                      <a:pt x="11" y="46"/>
                    </a:cubicBezTo>
                    <a:cubicBezTo>
                      <a:pt x="13" y="31"/>
                      <a:pt x="15" y="16"/>
                      <a:pt x="17" y="2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3" name="Freeform 238">
                <a:extLst>
                  <a:ext uri="{FF2B5EF4-FFF2-40B4-BE49-F238E27FC236}">
                    <a16:creationId xmlns:a16="http://schemas.microsoft.com/office/drawing/2014/main" id="{7B1CFFB9-F47E-4DF5-BE5B-ACAACF0BD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1715"/>
                <a:ext cx="23" cy="194"/>
              </a:xfrm>
              <a:custGeom>
                <a:avLst/>
                <a:gdLst>
                  <a:gd name="T0" fmla="*/ 84 w 11"/>
                  <a:gd name="T1" fmla="*/ 0 h 93"/>
                  <a:gd name="T2" fmla="*/ 75 w 11"/>
                  <a:gd name="T3" fmla="*/ 209 h 93"/>
                  <a:gd name="T4" fmla="*/ 44 w 11"/>
                  <a:gd name="T5" fmla="*/ 517 h 93"/>
                  <a:gd name="T6" fmla="*/ 8 w 11"/>
                  <a:gd name="T7" fmla="*/ 845 h 93"/>
                  <a:gd name="T8" fmla="*/ 84 w 11"/>
                  <a:gd name="T9" fmla="*/ 300 h 93"/>
                  <a:gd name="T10" fmla="*/ 92 w 11"/>
                  <a:gd name="T11" fmla="*/ 35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93">
                    <a:moveTo>
                      <a:pt x="9" y="0"/>
                    </a:moveTo>
                    <a:cubicBezTo>
                      <a:pt x="11" y="8"/>
                      <a:pt x="9" y="15"/>
                      <a:pt x="8" y="23"/>
                    </a:cubicBezTo>
                    <a:cubicBezTo>
                      <a:pt x="6" y="34"/>
                      <a:pt x="6" y="46"/>
                      <a:pt x="5" y="57"/>
                    </a:cubicBezTo>
                    <a:cubicBezTo>
                      <a:pt x="3" y="69"/>
                      <a:pt x="3" y="81"/>
                      <a:pt x="1" y="93"/>
                    </a:cubicBezTo>
                    <a:cubicBezTo>
                      <a:pt x="0" y="74"/>
                      <a:pt x="8" y="52"/>
                      <a:pt x="9" y="33"/>
                    </a:cubicBezTo>
                    <a:cubicBezTo>
                      <a:pt x="10" y="23"/>
                      <a:pt x="10" y="14"/>
                      <a:pt x="10" y="4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4" name="Freeform 239">
                <a:extLst>
                  <a:ext uri="{FF2B5EF4-FFF2-40B4-BE49-F238E27FC236}">
                    <a16:creationId xmlns:a16="http://schemas.microsoft.com/office/drawing/2014/main" id="{3DF356FC-B649-4D6C-9A22-0C12DB96F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709"/>
                <a:ext cx="16" cy="190"/>
              </a:xfrm>
              <a:custGeom>
                <a:avLst/>
                <a:gdLst>
                  <a:gd name="T0" fmla="*/ 56 w 8"/>
                  <a:gd name="T1" fmla="*/ 0 h 91"/>
                  <a:gd name="T2" fmla="*/ 0 w 8"/>
                  <a:gd name="T3" fmla="*/ 829 h 91"/>
                  <a:gd name="T4" fmla="*/ 56 w 8"/>
                  <a:gd name="T5" fmla="*/ 292 h 91"/>
                  <a:gd name="T6" fmla="*/ 64 w 8"/>
                  <a:gd name="T7" fmla="*/ 27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1">
                    <a:moveTo>
                      <a:pt x="7" y="0"/>
                    </a:moveTo>
                    <a:cubicBezTo>
                      <a:pt x="7" y="30"/>
                      <a:pt x="0" y="62"/>
                      <a:pt x="0" y="91"/>
                    </a:cubicBezTo>
                    <a:cubicBezTo>
                      <a:pt x="0" y="71"/>
                      <a:pt x="5" y="52"/>
                      <a:pt x="7" y="32"/>
                    </a:cubicBezTo>
                    <a:cubicBezTo>
                      <a:pt x="7" y="24"/>
                      <a:pt x="5" y="10"/>
                      <a:pt x="8" y="3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Freeform 240">
                <a:extLst>
                  <a:ext uri="{FF2B5EF4-FFF2-40B4-BE49-F238E27FC236}">
                    <a16:creationId xmlns:a16="http://schemas.microsoft.com/office/drawing/2014/main" id="{454B22CC-C0BD-4D92-B2EF-6F5C6A5B8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721"/>
                <a:ext cx="17" cy="165"/>
              </a:xfrm>
              <a:custGeom>
                <a:avLst/>
                <a:gdLst>
                  <a:gd name="T0" fmla="*/ 49 w 8"/>
                  <a:gd name="T1" fmla="*/ 0 h 79"/>
                  <a:gd name="T2" fmla="*/ 0 w 8"/>
                  <a:gd name="T3" fmla="*/ 721 h 79"/>
                  <a:gd name="T4" fmla="*/ 49 w 8"/>
                  <a:gd name="T5" fmla="*/ 0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9">
                    <a:moveTo>
                      <a:pt x="5" y="0"/>
                    </a:moveTo>
                    <a:cubicBezTo>
                      <a:pt x="5" y="26"/>
                      <a:pt x="1" y="52"/>
                      <a:pt x="0" y="79"/>
                    </a:cubicBezTo>
                    <a:cubicBezTo>
                      <a:pt x="8" y="52"/>
                      <a:pt x="5" y="26"/>
                      <a:pt x="5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6" name="Freeform 241">
                <a:extLst>
                  <a:ext uri="{FF2B5EF4-FFF2-40B4-BE49-F238E27FC236}">
                    <a16:creationId xmlns:a16="http://schemas.microsoft.com/office/drawing/2014/main" id="{3D072EB7-90E1-441F-8249-449C55DB8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721"/>
                <a:ext cx="19" cy="186"/>
              </a:xfrm>
              <a:custGeom>
                <a:avLst/>
                <a:gdLst>
                  <a:gd name="T0" fmla="*/ 49 w 9"/>
                  <a:gd name="T1" fmla="*/ 0 h 89"/>
                  <a:gd name="T2" fmla="*/ 27 w 9"/>
                  <a:gd name="T3" fmla="*/ 493 h 89"/>
                  <a:gd name="T4" fmla="*/ 36 w 9"/>
                  <a:gd name="T5" fmla="*/ 813 h 89"/>
                  <a:gd name="T6" fmla="*/ 84 w 9"/>
                  <a:gd name="T7" fmla="*/ 228 h 89"/>
                  <a:gd name="T8" fmla="*/ 68 w 9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9">
                    <a:moveTo>
                      <a:pt x="5" y="0"/>
                    </a:moveTo>
                    <a:cubicBezTo>
                      <a:pt x="0" y="17"/>
                      <a:pt x="3" y="37"/>
                      <a:pt x="3" y="54"/>
                    </a:cubicBezTo>
                    <a:cubicBezTo>
                      <a:pt x="4" y="66"/>
                      <a:pt x="1" y="78"/>
                      <a:pt x="4" y="89"/>
                    </a:cubicBezTo>
                    <a:cubicBezTo>
                      <a:pt x="8" y="68"/>
                      <a:pt x="9" y="46"/>
                      <a:pt x="9" y="25"/>
                    </a:cubicBezTo>
                    <a:cubicBezTo>
                      <a:pt x="9" y="17"/>
                      <a:pt x="9" y="8"/>
                      <a:pt x="7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7" name="Freeform 242">
                <a:extLst>
                  <a:ext uri="{FF2B5EF4-FFF2-40B4-BE49-F238E27FC236}">
                    <a16:creationId xmlns:a16="http://schemas.microsoft.com/office/drawing/2014/main" id="{3B9353E3-3CF8-4C43-AA75-D2F4636B5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717"/>
                <a:ext cx="25" cy="221"/>
              </a:xfrm>
              <a:custGeom>
                <a:avLst/>
                <a:gdLst>
                  <a:gd name="T0" fmla="*/ 27 w 12"/>
                  <a:gd name="T1" fmla="*/ 0 h 106"/>
                  <a:gd name="T2" fmla="*/ 65 w 12"/>
                  <a:gd name="T3" fmla="*/ 961 h 106"/>
                  <a:gd name="T4" fmla="*/ 35 w 12"/>
                  <a:gd name="T5" fmla="*/ 8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6">
                    <a:moveTo>
                      <a:pt x="3" y="0"/>
                    </a:moveTo>
                    <a:cubicBezTo>
                      <a:pt x="2" y="35"/>
                      <a:pt x="1" y="72"/>
                      <a:pt x="7" y="106"/>
                    </a:cubicBezTo>
                    <a:cubicBezTo>
                      <a:pt x="0" y="72"/>
                      <a:pt x="12" y="35"/>
                      <a:pt x="4" y="1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8" name="Freeform 243">
                <a:extLst>
                  <a:ext uri="{FF2B5EF4-FFF2-40B4-BE49-F238E27FC236}">
                    <a16:creationId xmlns:a16="http://schemas.microsoft.com/office/drawing/2014/main" id="{7E105450-389F-492C-BE93-48F77F095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688"/>
                <a:ext cx="17" cy="322"/>
              </a:xfrm>
              <a:custGeom>
                <a:avLst/>
                <a:gdLst>
                  <a:gd name="T0" fmla="*/ 40 w 8"/>
                  <a:gd name="T1" fmla="*/ 56 h 154"/>
                  <a:gd name="T2" fmla="*/ 9 w 8"/>
                  <a:gd name="T3" fmla="*/ 979 h 154"/>
                  <a:gd name="T4" fmla="*/ 40 w 8"/>
                  <a:gd name="T5" fmla="*/ 1407 h 154"/>
                  <a:gd name="T6" fmla="*/ 68 w 8"/>
                  <a:gd name="T7" fmla="*/ 830 h 154"/>
                  <a:gd name="T8" fmla="*/ 68 w 8"/>
                  <a:gd name="T9" fmla="*/ 420 h 154"/>
                  <a:gd name="T10" fmla="*/ 68 w 8"/>
                  <a:gd name="T11" fmla="*/ 136 h 154"/>
                  <a:gd name="T12" fmla="*/ 49 w 8"/>
                  <a:gd name="T13" fmla="*/ 0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54">
                    <a:moveTo>
                      <a:pt x="4" y="6"/>
                    </a:moveTo>
                    <a:cubicBezTo>
                      <a:pt x="4" y="40"/>
                      <a:pt x="2" y="73"/>
                      <a:pt x="1" y="107"/>
                    </a:cubicBezTo>
                    <a:cubicBezTo>
                      <a:pt x="1" y="123"/>
                      <a:pt x="0" y="139"/>
                      <a:pt x="4" y="154"/>
                    </a:cubicBezTo>
                    <a:cubicBezTo>
                      <a:pt x="3" y="134"/>
                      <a:pt x="6" y="112"/>
                      <a:pt x="7" y="91"/>
                    </a:cubicBezTo>
                    <a:cubicBezTo>
                      <a:pt x="8" y="76"/>
                      <a:pt x="7" y="61"/>
                      <a:pt x="7" y="46"/>
                    </a:cubicBezTo>
                    <a:cubicBezTo>
                      <a:pt x="7" y="36"/>
                      <a:pt x="8" y="26"/>
                      <a:pt x="7" y="15"/>
                    </a:cubicBezTo>
                    <a:cubicBezTo>
                      <a:pt x="6" y="11"/>
                      <a:pt x="4" y="4"/>
                      <a:pt x="5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9" name="Freeform 244">
                <a:extLst>
                  <a:ext uri="{FF2B5EF4-FFF2-40B4-BE49-F238E27FC236}">
                    <a16:creationId xmlns:a16="http://schemas.microsoft.com/office/drawing/2014/main" id="{A09048B6-E88D-4ECC-9EE5-1AAD2BAD5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686"/>
                <a:ext cx="12" cy="202"/>
              </a:xfrm>
              <a:custGeom>
                <a:avLst/>
                <a:gdLst>
                  <a:gd name="T0" fmla="*/ 8 w 6"/>
                  <a:gd name="T1" fmla="*/ 17 h 97"/>
                  <a:gd name="T2" fmla="*/ 8 w 6"/>
                  <a:gd name="T3" fmla="*/ 608 h 97"/>
                  <a:gd name="T4" fmla="*/ 24 w 6"/>
                  <a:gd name="T5" fmla="*/ 877 h 97"/>
                  <a:gd name="T6" fmla="*/ 40 w 6"/>
                  <a:gd name="T7" fmla="*/ 616 h 97"/>
                  <a:gd name="T8" fmla="*/ 40 w 6"/>
                  <a:gd name="T9" fmla="*/ 292 h 97"/>
                  <a:gd name="T10" fmla="*/ 16 w 6"/>
                  <a:gd name="T11" fmla="*/ 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97">
                    <a:moveTo>
                      <a:pt x="1" y="2"/>
                    </a:moveTo>
                    <a:cubicBezTo>
                      <a:pt x="6" y="22"/>
                      <a:pt x="0" y="47"/>
                      <a:pt x="1" y="67"/>
                    </a:cubicBezTo>
                    <a:cubicBezTo>
                      <a:pt x="1" y="77"/>
                      <a:pt x="1" y="87"/>
                      <a:pt x="3" y="97"/>
                    </a:cubicBezTo>
                    <a:cubicBezTo>
                      <a:pt x="3" y="87"/>
                      <a:pt x="5" y="77"/>
                      <a:pt x="5" y="68"/>
                    </a:cubicBezTo>
                    <a:cubicBezTo>
                      <a:pt x="5" y="56"/>
                      <a:pt x="5" y="44"/>
                      <a:pt x="5" y="32"/>
                    </a:cubicBezTo>
                    <a:cubicBezTo>
                      <a:pt x="5" y="21"/>
                      <a:pt x="2" y="11"/>
                      <a:pt x="2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0" name="Freeform 245">
                <a:extLst>
                  <a:ext uri="{FF2B5EF4-FFF2-40B4-BE49-F238E27FC236}">
                    <a16:creationId xmlns:a16="http://schemas.microsoft.com/office/drawing/2014/main" id="{67E120EF-9FA4-4BB7-8E6D-89B917FB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702"/>
                <a:ext cx="25" cy="209"/>
              </a:xfrm>
              <a:custGeom>
                <a:avLst/>
                <a:gdLst>
                  <a:gd name="T0" fmla="*/ 27 w 12"/>
                  <a:gd name="T1" fmla="*/ 0 h 100"/>
                  <a:gd name="T2" fmla="*/ 108 w 12"/>
                  <a:gd name="T3" fmla="*/ 913 h 100"/>
                  <a:gd name="T4" fmla="*/ 83 w 12"/>
                  <a:gd name="T5" fmla="*/ 401 h 100"/>
                  <a:gd name="T6" fmla="*/ 65 w 12"/>
                  <a:gd name="T7" fmla="*/ 219 h 100"/>
                  <a:gd name="T8" fmla="*/ 44 w 12"/>
                  <a:gd name="T9" fmla="*/ 27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0">
                    <a:moveTo>
                      <a:pt x="3" y="0"/>
                    </a:moveTo>
                    <a:cubicBezTo>
                      <a:pt x="3" y="32"/>
                      <a:pt x="0" y="71"/>
                      <a:pt x="12" y="100"/>
                    </a:cubicBezTo>
                    <a:cubicBezTo>
                      <a:pt x="11" y="84"/>
                      <a:pt x="9" y="63"/>
                      <a:pt x="9" y="44"/>
                    </a:cubicBezTo>
                    <a:cubicBezTo>
                      <a:pt x="9" y="37"/>
                      <a:pt x="8" y="30"/>
                      <a:pt x="7" y="24"/>
                    </a:cubicBezTo>
                    <a:cubicBezTo>
                      <a:pt x="7" y="17"/>
                      <a:pt x="8" y="8"/>
                      <a:pt x="5" y="3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1" name="Freeform 246">
                <a:extLst>
                  <a:ext uri="{FF2B5EF4-FFF2-40B4-BE49-F238E27FC236}">
                    <a16:creationId xmlns:a16="http://schemas.microsoft.com/office/drawing/2014/main" id="{E5AFF9E7-F46A-473E-A30F-95842CFD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725"/>
                <a:ext cx="29" cy="180"/>
              </a:xfrm>
              <a:custGeom>
                <a:avLst/>
                <a:gdLst>
                  <a:gd name="T0" fmla="*/ 52 w 14"/>
                  <a:gd name="T1" fmla="*/ 8 h 86"/>
                  <a:gd name="T2" fmla="*/ 73 w 14"/>
                  <a:gd name="T3" fmla="*/ 437 h 86"/>
                  <a:gd name="T4" fmla="*/ 116 w 14"/>
                  <a:gd name="T5" fmla="*/ 789 h 86"/>
                  <a:gd name="T6" fmla="*/ 99 w 14"/>
                  <a:gd name="T7" fmla="*/ 337 h 86"/>
                  <a:gd name="T8" fmla="*/ 64 w 14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86">
                    <a:moveTo>
                      <a:pt x="6" y="1"/>
                    </a:moveTo>
                    <a:cubicBezTo>
                      <a:pt x="0" y="8"/>
                      <a:pt x="7" y="37"/>
                      <a:pt x="8" y="48"/>
                    </a:cubicBezTo>
                    <a:cubicBezTo>
                      <a:pt x="9" y="59"/>
                      <a:pt x="8" y="76"/>
                      <a:pt x="13" y="86"/>
                    </a:cubicBezTo>
                    <a:cubicBezTo>
                      <a:pt x="14" y="70"/>
                      <a:pt x="12" y="54"/>
                      <a:pt x="11" y="37"/>
                    </a:cubicBezTo>
                    <a:cubicBezTo>
                      <a:pt x="10" y="26"/>
                      <a:pt x="11" y="11"/>
                      <a:pt x="7" y="0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2" name="Freeform 247">
                <a:extLst>
                  <a:ext uri="{FF2B5EF4-FFF2-40B4-BE49-F238E27FC236}">
                    <a16:creationId xmlns:a16="http://schemas.microsoft.com/office/drawing/2014/main" id="{3402504C-CD7D-4C69-9F1D-846163449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719"/>
                <a:ext cx="28" cy="161"/>
              </a:xfrm>
              <a:custGeom>
                <a:avLst/>
                <a:gdLst>
                  <a:gd name="T0" fmla="*/ 0 w 13"/>
                  <a:gd name="T1" fmla="*/ 0 h 77"/>
                  <a:gd name="T2" fmla="*/ 41 w 13"/>
                  <a:gd name="T3" fmla="*/ 320 h 77"/>
                  <a:gd name="T4" fmla="*/ 129 w 13"/>
                  <a:gd name="T5" fmla="*/ 705 h 77"/>
                  <a:gd name="T6" fmla="*/ 28 w 13"/>
                  <a:gd name="T7" fmla="*/ 8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7">
                    <a:moveTo>
                      <a:pt x="0" y="0"/>
                    </a:moveTo>
                    <a:cubicBezTo>
                      <a:pt x="1" y="12"/>
                      <a:pt x="2" y="23"/>
                      <a:pt x="4" y="35"/>
                    </a:cubicBezTo>
                    <a:cubicBezTo>
                      <a:pt x="7" y="48"/>
                      <a:pt x="7" y="65"/>
                      <a:pt x="13" y="77"/>
                    </a:cubicBezTo>
                    <a:cubicBezTo>
                      <a:pt x="10" y="52"/>
                      <a:pt x="3" y="27"/>
                      <a:pt x="3" y="1"/>
                    </a:cubicBezTo>
                  </a:path>
                </a:pathLst>
              </a:custGeom>
              <a:solidFill>
                <a:srgbClr val="D6E5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751" name="Freeform 248">
              <a:extLst>
                <a:ext uri="{FF2B5EF4-FFF2-40B4-BE49-F238E27FC236}">
                  <a16:creationId xmlns:a16="http://schemas.microsoft.com/office/drawing/2014/main" id="{296681DD-2BAF-422D-85F6-3A15BA8C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715"/>
              <a:ext cx="38" cy="163"/>
            </a:xfrm>
            <a:custGeom>
              <a:avLst/>
              <a:gdLst>
                <a:gd name="T0" fmla="*/ 8 w 18"/>
                <a:gd name="T1" fmla="*/ 0 h 78"/>
                <a:gd name="T2" fmla="*/ 169 w 18"/>
                <a:gd name="T3" fmla="*/ 713 h 78"/>
                <a:gd name="T4" fmla="*/ 93 w 18"/>
                <a:gd name="T5" fmla="*/ 345 h 78"/>
                <a:gd name="T6" fmla="*/ 57 w 18"/>
                <a:gd name="T7" fmla="*/ 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8">
                  <a:moveTo>
                    <a:pt x="1" y="0"/>
                  </a:moveTo>
                  <a:cubicBezTo>
                    <a:pt x="0" y="26"/>
                    <a:pt x="8" y="55"/>
                    <a:pt x="18" y="78"/>
                  </a:cubicBezTo>
                  <a:cubicBezTo>
                    <a:pt x="18" y="65"/>
                    <a:pt x="13" y="51"/>
                    <a:pt x="10" y="38"/>
                  </a:cubicBezTo>
                  <a:cubicBezTo>
                    <a:pt x="7" y="28"/>
                    <a:pt x="5" y="12"/>
                    <a:pt x="6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2" name="Freeform 249">
              <a:extLst>
                <a:ext uri="{FF2B5EF4-FFF2-40B4-BE49-F238E27FC236}">
                  <a16:creationId xmlns:a16="http://schemas.microsoft.com/office/drawing/2014/main" id="{79668DC0-B941-4662-B235-903B098E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721"/>
              <a:ext cx="39" cy="178"/>
            </a:xfrm>
            <a:custGeom>
              <a:avLst/>
              <a:gdLst>
                <a:gd name="T0" fmla="*/ 8 w 19"/>
                <a:gd name="T1" fmla="*/ 0 h 85"/>
                <a:gd name="T2" fmla="*/ 105 w 19"/>
                <a:gd name="T3" fmla="*/ 530 h 85"/>
                <a:gd name="T4" fmla="*/ 164 w 19"/>
                <a:gd name="T5" fmla="*/ 781 h 85"/>
                <a:gd name="T6" fmla="*/ 68 w 19"/>
                <a:gd name="T7" fmla="*/ 212 h 85"/>
                <a:gd name="T8" fmla="*/ 8 w 1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5">
                  <a:moveTo>
                    <a:pt x="1" y="0"/>
                  </a:moveTo>
                  <a:cubicBezTo>
                    <a:pt x="0" y="19"/>
                    <a:pt x="7" y="40"/>
                    <a:pt x="12" y="58"/>
                  </a:cubicBezTo>
                  <a:cubicBezTo>
                    <a:pt x="14" y="67"/>
                    <a:pt x="15" y="77"/>
                    <a:pt x="19" y="85"/>
                  </a:cubicBezTo>
                  <a:cubicBezTo>
                    <a:pt x="13" y="66"/>
                    <a:pt x="11" y="43"/>
                    <a:pt x="8" y="23"/>
                  </a:cubicBezTo>
                  <a:cubicBezTo>
                    <a:pt x="6" y="15"/>
                    <a:pt x="3" y="8"/>
                    <a:pt x="1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3" name="Freeform 250">
              <a:extLst>
                <a:ext uri="{FF2B5EF4-FFF2-40B4-BE49-F238E27FC236}">
                  <a16:creationId xmlns:a16="http://schemas.microsoft.com/office/drawing/2014/main" id="{EF005CD6-3A98-4942-B6F3-555F36E16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1706"/>
              <a:ext cx="65" cy="226"/>
            </a:xfrm>
            <a:custGeom>
              <a:avLst/>
              <a:gdLst>
                <a:gd name="T0" fmla="*/ 27 w 31"/>
                <a:gd name="T1" fmla="*/ 44 h 108"/>
                <a:gd name="T2" fmla="*/ 212 w 31"/>
                <a:gd name="T3" fmla="*/ 833 h 108"/>
                <a:gd name="T4" fmla="*/ 285 w 31"/>
                <a:gd name="T5" fmla="*/ 990 h 108"/>
                <a:gd name="T6" fmla="*/ 101 w 31"/>
                <a:gd name="T7" fmla="*/ 429 h 108"/>
                <a:gd name="T8" fmla="*/ 0 w 3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8">
                  <a:moveTo>
                    <a:pt x="3" y="5"/>
                  </a:moveTo>
                  <a:cubicBezTo>
                    <a:pt x="8" y="33"/>
                    <a:pt x="11" y="64"/>
                    <a:pt x="23" y="91"/>
                  </a:cubicBezTo>
                  <a:cubicBezTo>
                    <a:pt x="25" y="96"/>
                    <a:pt x="28" y="104"/>
                    <a:pt x="31" y="108"/>
                  </a:cubicBezTo>
                  <a:cubicBezTo>
                    <a:pt x="23" y="89"/>
                    <a:pt x="17" y="67"/>
                    <a:pt x="11" y="47"/>
                  </a:cubicBezTo>
                  <a:cubicBezTo>
                    <a:pt x="7" y="32"/>
                    <a:pt x="2" y="15"/>
                    <a:pt x="0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4" name="Freeform 251">
              <a:extLst>
                <a:ext uri="{FF2B5EF4-FFF2-40B4-BE49-F238E27FC236}">
                  <a16:creationId xmlns:a16="http://schemas.microsoft.com/office/drawing/2014/main" id="{39802F8D-B1CA-4465-9C03-7CBFFE3D4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713"/>
              <a:ext cx="29" cy="198"/>
            </a:xfrm>
            <a:custGeom>
              <a:avLst/>
              <a:gdLst>
                <a:gd name="T0" fmla="*/ 81 w 14"/>
                <a:gd name="T1" fmla="*/ 0 h 95"/>
                <a:gd name="T2" fmla="*/ 35 w 14"/>
                <a:gd name="T3" fmla="*/ 552 h 95"/>
                <a:gd name="T4" fmla="*/ 0 w 14"/>
                <a:gd name="T5" fmla="*/ 861 h 95"/>
                <a:gd name="T6" fmla="*/ 81 w 14"/>
                <a:gd name="T7" fmla="*/ 333 h 95"/>
                <a:gd name="T8" fmla="*/ 91 w 14"/>
                <a:gd name="T9" fmla="*/ 35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5">
                  <a:moveTo>
                    <a:pt x="9" y="0"/>
                  </a:moveTo>
                  <a:cubicBezTo>
                    <a:pt x="12" y="20"/>
                    <a:pt x="7" y="42"/>
                    <a:pt x="4" y="61"/>
                  </a:cubicBezTo>
                  <a:cubicBezTo>
                    <a:pt x="2" y="72"/>
                    <a:pt x="1" y="84"/>
                    <a:pt x="0" y="95"/>
                  </a:cubicBezTo>
                  <a:cubicBezTo>
                    <a:pt x="3" y="76"/>
                    <a:pt x="8" y="57"/>
                    <a:pt x="9" y="37"/>
                  </a:cubicBezTo>
                  <a:cubicBezTo>
                    <a:pt x="10" y="28"/>
                    <a:pt x="14" y="12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5" name="Freeform 252">
              <a:extLst>
                <a:ext uri="{FF2B5EF4-FFF2-40B4-BE49-F238E27FC236}">
                  <a16:creationId xmlns:a16="http://schemas.microsoft.com/office/drawing/2014/main" id="{A74293A6-65F8-4EDE-BD75-173537DB1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702"/>
              <a:ext cx="15" cy="119"/>
            </a:xfrm>
            <a:custGeom>
              <a:avLst/>
              <a:gdLst>
                <a:gd name="T0" fmla="*/ 60 w 7"/>
                <a:gd name="T1" fmla="*/ 17 h 57"/>
                <a:gd name="T2" fmla="*/ 0 w 7"/>
                <a:gd name="T3" fmla="*/ 518 h 57"/>
                <a:gd name="T4" fmla="*/ 69 w 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7">
                  <a:moveTo>
                    <a:pt x="6" y="2"/>
                  </a:moveTo>
                  <a:cubicBezTo>
                    <a:pt x="7" y="20"/>
                    <a:pt x="2" y="39"/>
                    <a:pt x="0" y="57"/>
                  </a:cubicBezTo>
                  <a:cubicBezTo>
                    <a:pt x="5" y="38"/>
                    <a:pt x="7" y="2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6" name="Freeform 253">
              <a:extLst>
                <a:ext uri="{FF2B5EF4-FFF2-40B4-BE49-F238E27FC236}">
                  <a16:creationId xmlns:a16="http://schemas.microsoft.com/office/drawing/2014/main" id="{9E7CC97A-59D9-4B42-A5DE-8E21553B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738"/>
              <a:ext cx="29" cy="159"/>
            </a:xfrm>
            <a:custGeom>
              <a:avLst/>
              <a:gdLst>
                <a:gd name="T0" fmla="*/ 44 w 14"/>
                <a:gd name="T1" fmla="*/ 0 h 76"/>
                <a:gd name="T2" fmla="*/ 25 w 14"/>
                <a:gd name="T3" fmla="*/ 477 h 76"/>
                <a:gd name="T4" fmla="*/ 17 w 14"/>
                <a:gd name="T5" fmla="*/ 697 h 76"/>
                <a:gd name="T6" fmla="*/ 73 w 14"/>
                <a:gd name="T7" fmla="*/ 337 h 76"/>
                <a:gd name="T8" fmla="*/ 73 w 14"/>
                <a:gd name="T9" fmla="*/ 44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6">
                  <a:moveTo>
                    <a:pt x="5" y="0"/>
                  </a:moveTo>
                  <a:cubicBezTo>
                    <a:pt x="5" y="17"/>
                    <a:pt x="4" y="34"/>
                    <a:pt x="3" y="52"/>
                  </a:cubicBezTo>
                  <a:cubicBezTo>
                    <a:pt x="3" y="58"/>
                    <a:pt x="0" y="71"/>
                    <a:pt x="2" y="76"/>
                  </a:cubicBezTo>
                  <a:cubicBezTo>
                    <a:pt x="3" y="63"/>
                    <a:pt x="7" y="50"/>
                    <a:pt x="8" y="37"/>
                  </a:cubicBezTo>
                  <a:cubicBezTo>
                    <a:pt x="9" y="27"/>
                    <a:pt x="14" y="1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7" name="Freeform 254">
              <a:extLst>
                <a:ext uri="{FF2B5EF4-FFF2-40B4-BE49-F238E27FC236}">
                  <a16:creationId xmlns:a16="http://schemas.microsoft.com/office/drawing/2014/main" id="{45C47058-BC4E-434D-999A-F0C665DF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709"/>
              <a:ext cx="13" cy="94"/>
            </a:xfrm>
            <a:custGeom>
              <a:avLst/>
              <a:gdLst>
                <a:gd name="T0" fmla="*/ 33 w 6"/>
                <a:gd name="T1" fmla="*/ 0 h 45"/>
                <a:gd name="T2" fmla="*/ 9 w 6"/>
                <a:gd name="T3" fmla="*/ 409 h 45"/>
                <a:gd name="T4" fmla="*/ 61 w 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5">
                  <a:moveTo>
                    <a:pt x="3" y="0"/>
                  </a:moveTo>
                  <a:cubicBezTo>
                    <a:pt x="3" y="15"/>
                    <a:pt x="0" y="30"/>
                    <a:pt x="1" y="45"/>
                  </a:cubicBezTo>
                  <a:cubicBezTo>
                    <a:pt x="5" y="31"/>
                    <a:pt x="2" y="1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8" name="Freeform 255">
              <a:extLst>
                <a:ext uri="{FF2B5EF4-FFF2-40B4-BE49-F238E27FC236}">
                  <a16:creationId xmlns:a16="http://schemas.microsoft.com/office/drawing/2014/main" id="{A6977179-E646-4D77-B634-4A01E922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719"/>
              <a:ext cx="15" cy="77"/>
            </a:xfrm>
            <a:custGeom>
              <a:avLst/>
              <a:gdLst>
                <a:gd name="T0" fmla="*/ 19 w 7"/>
                <a:gd name="T1" fmla="*/ 0 h 37"/>
                <a:gd name="T2" fmla="*/ 19 w 7"/>
                <a:gd name="T3" fmla="*/ 333 h 37"/>
                <a:gd name="T4" fmla="*/ 51 w 7"/>
                <a:gd name="T5" fmla="*/ 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7">
                  <a:moveTo>
                    <a:pt x="2" y="0"/>
                  </a:moveTo>
                  <a:cubicBezTo>
                    <a:pt x="7" y="3"/>
                    <a:pt x="0" y="30"/>
                    <a:pt x="2" y="37"/>
                  </a:cubicBezTo>
                  <a:cubicBezTo>
                    <a:pt x="3" y="25"/>
                    <a:pt x="5" y="1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59" name="Freeform 256">
              <a:extLst>
                <a:ext uri="{FF2B5EF4-FFF2-40B4-BE49-F238E27FC236}">
                  <a16:creationId xmlns:a16="http://schemas.microsoft.com/office/drawing/2014/main" id="{F83F6C82-7A34-48D5-A40B-8A3396337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738"/>
              <a:ext cx="11" cy="94"/>
            </a:xfrm>
            <a:custGeom>
              <a:avLst/>
              <a:gdLst>
                <a:gd name="T0" fmla="*/ 9 w 5"/>
                <a:gd name="T1" fmla="*/ 0 h 45"/>
                <a:gd name="T2" fmla="*/ 33 w 5"/>
                <a:gd name="T3" fmla="*/ 409 h 45"/>
                <a:gd name="T4" fmla="*/ 53 w 5"/>
                <a:gd name="T5" fmla="*/ 2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1" y="13"/>
                    <a:pt x="0" y="30"/>
                    <a:pt x="3" y="45"/>
                  </a:cubicBezTo>
                  <a:cubicBezTo>
                    <a:pt x="2" y="31"/>
                    <a:pt x="5" y="1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0" name="Freeform 257">
              <a:extLst>
                <a:ext uri="{FF2B5EF4-FFF2-40B4-BE49-F238E27FC236}">
                  <a16:creationId xmlns:a16="http://schemas.microsoft.com/office/drawing/2014/main" id="{813C05D7-6A7A-4CF2-B7E2-ADE3E6997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715"/>
              <a:ext cx="12" cy="207"/>
            </a:xfrm>
            <a:custGeom>
              <a:avLst/>
              <a:gdLst>
                <a:gd name="T0" fmla="*/ 8 w 6"/>
                <a:gd name="T1" fmla="*/ 0 h 99"/>
                <a:gd name="T2" fmla="*/ 16 w 6"/>
                <a:gd name="T3" fmla="*/ 512 h 99"/>
                <a:gd name="T4" fmla="*/ 0 w 6"/>
                <a:gd name="T5" fmla="*/ 905 h 99"/>
                <a:gd name="T6" fmla="*/ 40 w 6"/>
                <a:gd name="T7" fmla="*/ 460 h 99"/>
                <a:gd name="T8" fmla="*/ 48 w 6"/>
                <a:gd name="T9" fmla="*/ 56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9">
                  <a:moveTo>
                    <a:pt x="1" y="0"/>
                  </a:moveTo>
                  <a:cubicBezTo>
                    <a:pt x="0" y="19"/>
                    <a:pt x="3" y="38"/>
                    <a:pt x="2" y="56"/>
                  </a:cubicBezTo>
                  <a:cubicBezTo>
                    <a:pt x="1" y="70"/>
                    <a:pt x="1" y="85"/>
                    <a:pt x="0" y="99"/>
                  </a:cubicBezTo>
                  <a:cubicBezTo>
                    <a:pt x="6" y="85"/>
                    <a:pt x="5" y="65"/>
                    <a:pt x="5" y="50"/>
                  </a:cubicBezTo>
                  <a:cubicBezTo>
                    <a:pt x="5" y="35"/>
                    <a:pt x="6" y="21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1" name="Freeform 258">
              <a:extLst>
                <a:ext uri="{FF2B5EF4-FFF2-40B4-BE49-F238E27FC236}">
                  <a16:creationId xmlns:a16="http://schemas.microsoft.com/office/drawing/2014/main" id="{98ACE879-8A3E-43CC-9265-B147A3E2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698"/>
              <a:ext cx="18" cy="134"/>
            </a:xfrm>
            <a:custGeom>
              <a:avLst/>
              <a:gdLst>
                <a:gd name="T0" fmla="*/ 40 w 9"/>
                <a:gd name="T1" fmla="*/ 0 h 64"/>
                <a:gd name="T2" fmla="*/ 32 w 9"/>
                <a:gd name="T3" fmla="*/ 293 h 64"/>
                <a:gd name="T4" fmla="*/ 48 w 9"/>
                <a:gd name="T5" fmla="*/ 588 h 64"/>
                <a:gd name="T6" fmla="*/ 72 w 9"/>
                <a:gd name="T7" fmla="*/ 329 h 64"/>
                <a:gd name="T8" fmla="*/ 48 w 9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4">
                  <a:moveTo>
                    <a:pt x="5" y="0"/>
                  </a:moveTo>
                  <a:cubicBezTo>
                    <a:pt x="5" y="11"/>
                    <a:pt x="4" y="22"/>
                    <a:pt x="4" y="32"/>
                  </a:cubicBezTo>
                  <a:cubicBezTo>
                    <a:pt x="3" y="41"/>
                    <a:pt x="0" y="57"/>
                    <a:pt x="6" y="64"/>
                  </a:cubicBezTo>
                  <a:cubicBezTo>
                    <a:pt x="9" y="57"/>
                    <a:pt x="9" y="44"/>
                    <a:pt x="9" y="36"/>
                  </a:cubicBezTo>
                  <a:cubicBezTo>
                    <a:pt x="9" y="25"/>
                    <a:pt x="9" y="11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2" name="Freeform 259">
              <a:extLst>
                <a:ext uri="{FF2B5EF4-FFF2-40B4-BE49-F238E27FC236}">
                  <a16:creationId xmlns:a16="http://schemas.microsoft.com/office/drawing/2014/main" id="{70D0B1B4-8FAA-4208-B80F-462B1E6E1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696"/>
              <a:ext cx="19" cy="134"/>
            </a:xfrm>
            <a:custGeom>
              <a:avLst/>
              <a:gdLst>
                <a:gd name="T0" fmla="*/ 68 w 9"/>
                <a:gd name="T1" fmla="*/ 0 h 64"/>
                <a:gd name="T2" fmla="*/ 76 w 9"/>
                <a:gd name="T3" fmla="*/ 588 h 64"/>
                <a:gd name="T4" fmla="*/ 68 w 9"/>
                <a:gd name="T5" fmla="*/ 36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4">
                  <a:moveTo>
                    <a:pt x="7" y="0"/>
                  </a:moveTo>
                  <a:cubicBezTo>
                    <a:pt x="9" y="20"/>
                    <a:pt x="0" y="44"/>
                    <a:pt x="8" y="64"/>
                  </a:cubicBezTo>
                  <a:cubicBezTo>
                    <a:pt x="7" y="44"/>
                    <a:pt x="7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3" name="Freeform 260">
              <a:extLst>
                <a:ext uri="{FF2B5EF4-FFF2-40B4-BE49-F238E27FC236}">
                  <a16:creationId xmlns:a16="http://schemas.microsoft.com/office/drawing/2014/main" id="{C24FCA49-A06B-460E-B996-916BCC028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794"/>
              <a:ext cx="16" cy="111"/>
            </a:xfrm>
            <a:custGeom>
              <a:avLst/>
              <a:gdLst>
                <a:gd name="T0" fmla="*/ 8 w 8"/>
                <a:gd name="T1" fmla="*/ 0 h 53"/>
                <a:gd name="T2" fmla="*/ 0 w 8"/>
                <a:gd name="T3" fmla="*/ 176 h 53"/>
                <a:gd name="T4" fmla="*/ 40 w 8"/>
                <a:gd name="T5" fmla="*/ 486 h 53"/>
                <a:gd name="T6" fmla="*/ 32 w 8"/>
                <a:gd name="T7" fmla="*/ 369 h 53"/>
                <a:gd name="T8" fmla="*/ 8 w 8"/>
                <a:gd name="T9" fmla="*/ 109 h 53"/>
                <a:gd name="T10" fmla="*/ 0 w 8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3">
                  <a:moveTo>
                    <a:pt x="1" y="0"/>
                  </a:moveTo>
                  <a:cubicBezTo>
                    <a:pt x="1" y="6"/>
                    <a:pt x="0" y="13"/>
                    <a:pt x="0" y="19"/>
                  </a:cubicBezTo>
                  <a:cubicBezTo>
                    <a:pt x="0" y="31"/>
                    <a:pt x="3" y="41"/>
                    <a:pt x="5" y="53"/>
                  </a:cubicBezTo>
                  <a:cubicBezTo>
                    <a:pt x="8" y="51"/>
                    <a:pt x="5" y="43"/>
                    <a:pt x="4" y="40"/>
                  </a:cubicBezTo>
                  <a:cubicBezTo>
                    <a:pt x="3" y="31"/>
                    <a:pt x="1" y="22"/>
                    <a:pt x="1" y="12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4" name="Freeform 261">
              <a:extLst>
                <a:ext uri="{FF2B5EF4-FFF2-40B4-BE49-F238E27FC236}">
                  <a16:creationId xmlns:a16="http://schemas.microsoft.com/office/drawing/2014/main" id="{D84AC977-897F-4137-87A0-F5FD6D062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742"/>
              <a:ext cx="10" cy="77"/>
            </a:xfrm>
            <a:custGeom>
              <a:avLst/>
              <a:gdLst>
                <a:gd name="T0" fmla="*/ 8 w 5"/>
                <a:gd name="T1" fmla="*/ 0 h 37"/>
                <a:gd name="T2" fmla="*/ 40 w 5"/>
                <a:gd name="T3" fmla="*/ 333 h 37"/>
                <a:gd name="T4" fmla="*/ 32 w 5"/>
                <a:gd name="T5" fmla="*/ 200 h 37"/>
                <a:gd name="T6" fmla="*/ 24 w 5"/>
                <a:gd name="T7" fmla="*/ 1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7">
                  <a:moveTo>
                    <a:pt x="1" y="0"/>
                  </a:moveTo>
                  <a:cubicBezTo>
                    <a:pt x="5" y="10"/>
                    <a:pt x="0" y="26"/>
                    <a:pt x="5" y="37"/>
                  </a:cubicBezTo>
                  <a:cubicBezTo>
                    <a:pt x="5" y="32"/>
                    <a:pt x="4" y="27"/>
                    <a:pt x="4" y="22"/>
                  </a:cubicBezTo>
                  <a:cubicBezTo>
                    <a:pt x="3" y="16"/>
                    <a:pt x="5" y="8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5" name="Freeform 262">
              <a:extLst>
                <a:ext uri="{FF2B5EF4-FFF2-40B4-BE49-F238E27FC236}">
                  <a16:creationId xmlns:a16="http://schemas.microsoft.com/office/drawing/2014/main" id="{527EAECC-AFCB-4298-86DA-EB4D5238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723"/>
              <a:ext cx="21" cy="94"/>
            </a:xfrm>
            <a:custGeom>
              <a:avLst/>
              <a:gdLst>
                <a:gd name="T0" fmla="*/ 36 w 10"/>
                <a:gd name="T1" fmla="*/ 8 h 45"/>
                <a:gd name="T2" fmla="*/ 92 w 10"/>
                <a:gd name="T3" fmla="*/ 409 h 45"/>
                <a:gd name="T4" fmla="*/ 27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1"/>
                  </a:moveTo>
                  <a:cubicBezTo>
                    <a:pt x="0" y="1"/>
                    <a:pt x="9" y="40"/>
                    <a:pt x="10" y="45"/>
                  </a:cubicBezTo>
                  <a:cubicBezTo>
                    <a:pt x="5" y="31"/>
                    <a:pt x="6" y="1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" name="Freeform 263">
              <a:extLst>
                <a:ext uri="{FF2B5EF4-FFF2-40B4-BE49-F238E27FC236}">
                  <a16:creationId xmlns:a16="http://schemas.microsoft.com/office/drawing/2014/main" id="{A0A91971-E99A-4791-893C-9985B1EC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734"/>
              <a:ext cx="23" cy="100"/>
            </a:xfrm>
            <a:custGeom>
              <a:avLst/>
              <a:gdLst>
                <a:gd name="T0" fmla="*/ 0 w 11"/>
                <a:gd name="T1" fmla="*/ 0 h 48"/>
                <a:gd name="T2" fmla="*/ 100 w 11"/>
                <a:gd name="T3" fmla="*/ 433 h 48"/>
                <a:gd name="T4" fmla="*/ 56 w 11"/>
                <a:gd name="T5" fmla="*/ 244 h 48"/>
                <a:gd name="T6" fmla="*/ 8 w 11"/>
                <a:gd name="T7" fmla="*/ 2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0" y="13"/>
                    <a:pt x="1" y="38"/>
                    <a:pt x="11" y="48"/>
                  </a:cubicBezTo>
                  <a:cubicBezTo>
                    <a:pt x="8" y="41"/>
                    <a:pt x="7" y="34"/>
                    <a:pt x="6" y="27"/>
                  </a:cubicBezTo>
                  <a:cubicBezTo>
                    <a:pt x="4" y="19"/>
                    <a:pt x="1" y="11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7" name="Freeform 264">
              <a:extLst>
                <a:ext uri="{FF2B5EF4-FFF2-40B4-BE49-F238E27FC236}">
                  <a16:creationId xmlns:a16="http://schemas.microsoft.com/office/drawing/2014/main" id="{54D8E040-622D-43EF-B23C-752EEBDA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1709"/>
              <a:ext cx="25" cy="117"/>
            </a:xfrm>
            <a:custGeom>
              <a:avLst/>
              <a:gdLst>
                <a:gd name="T0" fmla="*/ 0 w 12"/>
                <a:gd name="T1" fmla="*/ 17 h 56"/>
                <a:gd name="T2" fmla="*/ 35 w 12"/>
                <a:gd name="T3" fmla="*/ 265 h 56"/>
                <a:gd name="T4" fmla="*/ 100 w 12"/>
                <a:gd name="T5" fmla="*/ 510 h 56"/>
                <a:gd name="T6" fmla="*/ 0 w 12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6">
                  <a:moveTo>
                    <a:pt x="0" y="2"/>
                  </a:moveTo>
                  <a:cubicBezTo>
                    <a:pt x="0" y="11"/>
                    <a:pt x="2" y="20"/>
                    <a:pt x="4" y="29"/>
                  </a:cubicBezTo>
                  <a:cubicBezTo>
                    <a:pt x="5" y="35"/>
                    <a:pt x="6" y="52"/>
                    <a:pt x="11" y="56"/>
                  </a:cubicBezTo>
                  <a:cubicBezTo>
                    <a:pt x="12" y="38"/>
                    <a:pt x="3" y="1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8" name="Freeform 265">
              <a:extLst>
                <a:ext uri="{FF2B5EF4-FFF2-40B4-BE49-F238E27FC236}">
                  <a16:creationId xmlns:a16="http://schemas.microsoft.com/office/drawing/2014/main" id="{1382542B-4FA7-4697-8E00-A61FDAAA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706"/>
              <a:ext cx="28" cy="126"/>
            </a:xfrm>
            <a:custGeom>
              <a:avLst/>
              <a:gdLst>
                <a:gd name="T0" fmla="*/ 0 w 13"/>
                <a:gd name="T1" fmla="*/ 17 h 60"/>
                <a:gd name="T2" fmla="*/ 129 w 13"/>
                <a:gd name="T3" fmla="*/ 557 h 60"/>
                <a:gd name="T4" fmla="*/ 60 w 13"/>
                <a:gd name="T5" fmla="*/ 305 h 60"/>
                <a:gd name="T6" fmla="*/ 9 w 1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0">
                  <a:moveTo>
                    <a:pt x="0" y="2"/>
                  </a:moveTo>
                  <a:cubicBezTo>
                    <a:pt x="2" y="17"/>
                    <a:pt x="3" y="46"/>
                    <a:pt x="13" y="60"/>
                  </a:cubicBezTo>
                  <a:cubicBezTo>
                    <a:pt x="12" y="52"/>
                    <a:pt x="8" y="42"/>
                    <a:pt x="6" y="33"/>
                  </a:cubicBezTo>
                  <a:cubicBezTo>
                    <a:pt x="5" y="22"/>
                    <a:pt x="4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9" name="Freeform 266">
              <a:extLst>
                <a:ext uri="{FF2B5EF4-FFF2-40B4-BE49-F238E27FC236}">
                  <a16:creationId xmlns:a16="http://schemas.microsoft.com/office/drawing/2014/main" id="{FBF24064-249E-4247-AF10-6B58BF0E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543"/>
              <a:ext cx="73" cy="117"/>
            </a:xfrm>
            <a:custGeom>
              <a:avLst/>
              <a:gdLst>
                <a:gd name="T0" fmla="*/ 0 w 35"/>
                <a:gd name="T1" fmla="*/ 284 h 56"/>
                <a:gd name="T2" fmla="*/ 192 w 35"/>
                <a:gd name="T3" fmla="*/ 0 h 56"/>
                <a:gd name="T4" fmla="*/ 125 w 35"/>
                <a:gd name="T5" fmla="*/ 301 h 56"/>
                <a:gd name="T6" fmla="*/ 317 w 35"/>
                <a:gd name="T7" fmla="*/ 476 h 56"/>
                <a:gd name="T8" fmla="*/ 165 w 35"/>
                <a:gd name="T9" fmla="*/ 428 h 56"/>
                <a:gd name="T10" fmla="*/ 117 w 35"/>
                <a:gd name="T11" fmla="*/ 345 h 56"/>
                <a:gd name="T12" fmla="*/ 44 w 35"/>
                <a:gd name="T13" fmla="*/ 301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6">
                  <a:moveTo>
                    <a:pt x="0" y="31"/>
                  </a:moveTo>
                  <a:cubicBezTo>
                    <a:pt x="15" y="33"/>
                    <a:pt x="21" y="12"/>
                    <a:pt x="21" y="0"/>
                  </a:cubicBezTo>
                  <a:cubicBezTo>
                    <a:pt x="28" y="9"/>
                    <a:pt x="14" y="24"/>
                    <a:pt x="14" y="33"/>
                  </a:cubicBezTo>
                  <a:cubicBezTo>
                    <a:pt x="13" y="47"/>
                    <a:pt x="25" y="51"/>
                    <a:pt x="35" y="52"/>
                  </a:cubicBezTo>
                  <a:cubicBezTo>
                    <a:pt x="30" y="56"/>
                    <a:pt x="21" y="50"/>
                    <a:pt x="18" y="47"/>
                  </a:cubicBezTo>
                  <a:cubicBezTo>
                    <a:pt x="15" y="44"/>
                    <a:pt x="15" y="41"/>
                    <a:pt x="13" y="38"/>
                  </a:cubicBezTo>
                  <a:cubicBezTo>
                    <a:pt x="10" y="34"/>
                    <a:pt x="8" y="35"/>
                    <a:pt x="5" y="3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0" name="Freeform 267">
              <a:extLst>
                <a:ext uri="{FF2B5EF4-FFF2-40B4-BE49-F238E27FC236}">
                  <a16:creationId xmlns:a16="http://schemas.microsoft.com/office/drawing/2014/main" id="{C65B620D-8014-4870-8D0A-EF189883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787"/>
              <a:ext cx="127" cy="69"/>
            </a:xfrm>
            <a:custGeom>
              <a:avLst/>
              <a:gdLst>
                <a:gd name="T0" fmla="*/ 550 w 61"/>
                <a:gd name="T1" fmla="*/ 117 h 33"/>
                <a:gd name="T2" fmla="*/ 389 w 61"/>
                <a:gd name="T3" fmla="*/ 301 h 33"/>
                <a:gd name="T4" fmla="*/ 0 w 61"/>
                <a:gd name="T5" fmla="*/ 276 h 33"/>
                <a:gd name="T6" fmla="*/ 73 w 61"/>
                <a:gd name="T7" fmla="*/ 136 h 33"/>
                <a:gd name="T8" fmla="*/ 92 w 61"/>
                <a:gd name="T9" fmla="*/ 0 h 33"/>
                <a:gd name="T10" fmla="*/ 83 w 61"/>
                <a:gd name="T11" fmla="*/ 209 h 33"/>
                <a:gd name="T12" fmla="*/ 333 w 61"/>
                <a:gd name="T13" fmla="*/ 236 h 33"/>
                <a:gd name="T14" fmla="*/ 389 w 61"/>
                <a:gd name="T15" fmla="*/ 236 h 33"/>
                <a:gd name="T16" fmla="*/ 433 w 61"/>
                <a:gd name="T17" fmla="*/ 176 h 33"/>
                <a:gd name="T18" fmla="*/ 550 w 61"/>
                <a:gd name="T19" fmla="*/ 117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33">
                  <a:moveTo>
                    <a:pt x="61" y="13"/>
                  </a:moveTo>
                  <a:cubicBezTo>
                    <a:pt x="49" y="15"/>
                    <a:pt x="47" y="24"/>
                    <a:pt x="43" y="33"/>
                  </a:cubicBezTo>
                  <a:cubicBezTo>
                    <a:pt x="37" y="26"/>
                    <a:pt x="6" y="21"/>
                    <a:pt x="0" y="30"/>
                  </a:cubicBezTo>
                  <a:cubicBezTo>
                    <a:pt x="3" y="27"/>
                    <a:pt x="7" y="20"/>
                    <a:pt x="8" y="15"/>
                  </a:cubicBezTo>
                  <a:cubicBezTo>
                    <a:pt x="9" y="10"/>
                    <a:pt x="8" y="5"/>
                    <a:pt x="10" y="0"/>
                  </a:cubicBezTo>
                  <a:cubicBezTo>
                    <a:pt x="11" y="8"/>
                    <a:pt x="9" y="15"/>
                    <a:pt x="9" y="23"/>
                  </a:cubicBezTo>
                  <a:cubicBezTo>
                    <a:pt x="19" y="23"/>
                    <a:pt x="28" y="23"/>
                    <a:pt x="37" y="26"/>
                  </a:cubicBezTo>
                  <a:cubicBezTo>
                    <a:pt x="41" y="27"/>
                    <a:pt x="39" y="28"/>
                    <a:pt x="43" y="26"/>
                  </a:cubicBezTo>
                  <a:cubicBezTo>
                    <a:pt x="45" y="24"/>
                    <a:pt x="46" y="21"/>
                    <a:pt x="48" y="19"/>
                  </a:cubicBezTo>
                  <a:cubicBezTo>
                    <a:pt x="51" y="15"/>
                    <a:pt x="57" y="16"/>
                    <a:pt x="61" y="1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1" name="Freeform 268">
              <a:extLst>
                <a:ext uri="{FF2B5EF4-FFF2-40B4-BE49-F238E27FC236}">
                  <a16:creationId xmlns:a16="http://schemas.microsoft.com/office/drawing/2014/main" id="{55962EF8-5F2B-4AD3-9000-6628BD898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731"/>
              <a:ext cx="78" cy="136"/>
            </a:xfrm>
            <a:custGeom>
              <a:avLst/>
              <a:gdLst>
                <a:gd name="T0" fmla="*/ 346 w 37"/>
                <a:gd name="T1" fmla="*/ 349 h 65"/>
                <a:gd name="T2" fmla="*/ 141 w 37"/>
                <a:gd name="T3" fmla="*/ 385 h 65"/>
                <a:gd name="T4" fmla="*/ 17 w 37"/>
                <a:gd name="T5" fmla="*/ 596 h 65"/>
                <a:gd name="T6" fmla="*/ 112 w 37"/>
                <a:gd name="T7" fmla="*/ 349 h 65"/>
                <a:gd name="T8" fmla="*/ 57 w 37"/>
                <a:gd name="T9" fmla="*/ 209 h 65"/>
                <a:gd name="T10" fmla="*/ 196 w 37"/>
                <a:gd name="T11" fmla="*/ 0 h 65"/>
                <a:gd name="T12" fmla="*/ 141 w 37"/>
                <a:gd name="T13" fmla="*/ 276 h 65"/>
                <a:gd name="T14" fmla="*/ 213 w 37"/>
                <a:gd name="T15" fmla="*/ 312 h 65"/>
                <a:gd name="T16" fmla="*/ 346 w 37"/>
                <a:gd name="T17" fmla="*/ 349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65">
                  <a:moveTo>
                    <a:pt x="37" y="38"/>
                  </a:moveTo>
                  <a:cubicBezTo>
                    <a:pt x="29" y="40"/>
                    <a:pt x="22" y="35"/>
                    <a:pt x="15" y="42"/>
                  </a:cubicBezTo>
                  <a:cubicBezTo>
                    <a:pt x="9" y="48"/>
                    <a:pt x="3" y="57"/>
                    <a:pt x="2" y="65"/>
                  </a:cubicBezTo>
                  <a:cubicBezTo>
                    <a:pt x="0" y="56"/>
                    <a:pt x="10" y="47"/>
                    <a:pt x="12" y="38"/>
                  </a:cubicBezTo>
                  <a:cubicBezTo>
                    <a:pt x="13" y="32"/>
                    <a:pt x="9" y="29"/>
                    <a:pt x="6" y="23"/>
                  </a:cubicBezTo>
                  <a:cubicBezTo>
                    <a:pt x="13" y="24"/>
                    <a:pt x="21" y="7"/>
                    <a:pt x="21" y="0"/>
                  </a:cubicBezTo>
                  <a:cubicBezTo>
                    <a:pt x="21" y="11"/>
                    <a:pt x="11" y="21"/>
                    <a:pt x="15" y="30"/>
                  </a:cubicBezTo>
                  <a:cubicBezTo>
                    <a:pt x="17" y="36"/>
                    <a:pt x="17" y="34"/>
                    <a:pt x="23" y="34"/>
                  </a:cubicBezTo>
                  <a:cubicBezTo>
                    <a:pt x="28" y="34"/>
                    <a:pt x="33" y="36"/>
                    <a:pt x="37" y="38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2" name="Freeform 269">
              <a:extLst>
                <a:ext uri="{FF2B5EF4-FFF2-40B4-BE49-F238E27FC236}">
                  <a16:creationId xmlns:a16="http://schemas.microsoft.com/office/drawing/2014/main" id="{D1869200-866A-410F-A431-311C7D164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909"/>
              <a:ext cx="58" cy="92"/>
            </a:xfrm>
            <a:custGeom>
              <a:avLst/>
              <a:gdLst>
                <a:gd name="T0" fmla="*/ 249 w 28"/>
                <a:gd name="T1" fmla="*/ 401 h 44"/>
                <a:gd name="T2" fmla="*/ 249 w 28"/>
                <a:gd name="T3" fmla="*/ 0 h 44"/>
                <a:gd name="T4" fmla="*/ 141 w 28"/>
                <a:gd name="T5" fmla="*/ 84 h 44"/>
                <a:gd name="T6" fmla="*/ 0 w 28"/>
                <a:gd name="T7" fmla="*/ 27 h 44"/>
                <a:gd name="T8" fmla="*/ 151 w 28"/>
                <a:gd name="T9" fmla="*/ 201 h 44"/>
                <a:gd name="T10" fmla="*/ 240 w 28"/>
                <a:gd name="T11" fmla="*/ 401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14" y="38"/>
                    <a:pt x="21" y="10"/>
                    <a:pt x="28" y="0"/>
                  </a:cubicBezTo>
                  <a:cubicBezTo>
                    <a:pt x="23" y="5"/>
                    <a:pt x="24" y="8"/>
                    <a:pt x="16" y="9"/>
                  </a:cubicBezTo>
                  <a:cubicBezTo>
                    <a:pt x="10" y="9"/>
                    <a:pt x="4" y="7"/>
                    <a:pt x="0" y="3"/>
                  </a:cubicBezTo>
                  <a:cubicBezTo>
                    <a:pt x="4" y="12"/>
                    <a:pt x="17" y="12"/>
                    <a:pt x="17" y="22"/>
                  </a:cubicBezTo>
                  <a:cubicBezTo>
                    <a:pt x="18" y="30"/>
                    <a:pt x="16" y="41"/>
                    <a:pt x="27" y="4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3" name="Freeform 270">
              <a:extLst>
                <a:ext uri="{FF2B5EF4-FFF2-40B4-BE49-F238E27FC236}">
                  <a16:creationId xmlns:a16="http://schemas.microsoft.com/office/drawing/2014/main" id="{A4C83C2F-D7CB-46EB-B408-FD0F15509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2948"/>
              <a:ext cx="59" cy="71"/>
            </a:xfrm>
            <a:custGeom>
              <a:avLst/>
              <a:gdLst>
                <a:gd name="T0" fmla="*/ 261 w 28"/>
                <a:gd name="T1" fmla="*/ 284 h 34"/>
                <a:gd name="T2" fmla="*/ 160 w 28"/>
                <a:gd name="T3" fmla="*/ 136 h 34"/>
                <a:gd name="T4" fmla="*/ 0 w 28"/>
                <a:gd name="T5" fmla="*/ 36 h 34"/>
                <a:gd name="T6" fmla="*/ 133 w 28"/>
                <a:gd name="T7" fmla="*/ 0 h 34"/>
                <a:gd name="T8" fmla="*/ 188 w 28"/>
                <a:gd name="T9" fmla="*/ 157 h 34"/>
                <a:gd name="T10" fmla="*/ 244 w 28"/>
                <a:gd name="T11" fmla="*/ 3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4">
                  <a:moveTo>
                    <a:pt x="28" y="31"/>
                  </a:moveTo>
                  <a:cubicBezTo>
                    <a:pt x="25" y="27"/>
                    <a:pt x="22" y="19"/>
                    <a:pt x="17" y="15"/>
                  </a:cubicBezTo>
                  <a:cubicBezTo>
                    <a:pt x="12" y="10"/>
                    <a:pt x="5" y="8"/>
                    <a:pt x="0" y="4"/>
                  </a:cubicBezTo>
                  <a:cubicBezTo>
                    <a:pt x="5" y="5"/>
                    <a:pt x="12" y="5"/>
                    <a:pt x="14" y="0"/>
                  </a:cubicBezTo>
                  <a:cubicBezTo>
                    <a:pt x="10" y="8"/>
                    <a:pt x="16" y="10"/>
                    <a:pt x="20" y="17"/>
                  </a:cubicBezTo>
                  <a:cubicBezTo>
                    <a:pt x="22" y="22"/>
                    <a:pt x="24" y="29"/>
                    <a:pt x="26" y="3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4" name="Freeform 271">
              <a:extLst>
                <a:ext uri="{FF2B5EF4-FFF2-40B4-BE49-F238E27FC236}">
                  <a16:creationId xmlns:a16="http://schemas.microsoft.com/office/drawing/2014/main" id="{870E4C10-D6CF-427F-B301-E9CED6E2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12"/>
              <a:ext cx="85" cy="58"/>
            </a:xfrm>
            <a:custGeom>
              <a:avLst/>
              <a:gdLst>
                <a:gd name="T0" fmla="*/ 365 w 41"/>
                <a:gd name="T1" fmla="*/ 8 h 28"/>
                <a:gd name="T2" fmla="*/ 176 w 41"/>
                <a:gd name="T3" fmla="*/ 249 h 28"/>
                <a:gd name="T4" fmla="*/ 0 w 41"/>
                <a:gd name="T5" fmla="*/ 176 h 28"/>
                <a:gd name="T6" fmla="*/ 160 w 41"/>
                <a:gd name="T7" fmla="*/ 168 h 28"/>
                <a:gd name="T8" fmla="*/ 348 w 4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8">
                  <a:moveTo>
                    <a:pt x="41" y="1"/>
                  </a:moveTo>
                  <a:cubicBezTo>
                    <a:pt x="28" y="1"/>
                    <a:pt x="21" y="17"/>
                    <a:pt x="20" y="28"/>
                  </a:cubicBezTo>
                  <a:cubicBezTo>
                    <a:pt x="18" y="21"/>
                    <a:pt x="6" y="21"/>
                    <a:pt x="0" y="20"/>
                  </a:cubicBezTo>
                  <a:cubicBezTo>
                    <a:pt x="6" y="19"/>
                    <a:pt x="12" y="19"/>
                    <a:pt x="18" y="19"/>
                  </a:cubicBezTo>
                  <a:cubicBezTo>
                    <a:pt x="22" y="7"/>
                    <a:pt x="30" y="5"/>
                    <a:pt x="39" y="0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5" name="Freeform 272">
              <a:extLst>
                <a:ext uri="{FF2B5EF4-FFF2-40B4-BE49-F238E27FC236}">
                  <a16:creationId xmlns:a16="http://schemas.microsoft.com/office/drawing/2014/main" id="{4E1F27C6-6723-4075-B436-B07487E6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670"/>
              <a:ext cx="126" cy="73"/>
            </a:xfrm>
            <a:custGeom>
              <a:avLst/>
              <a:gdLst>
                <a:gd name="T0" fmla="*/ 0 w 60"/>
                <a:gd name="T1" fmla="*/ 56 h 35"/>
                <a:gd name="T2" fmla="*/ 288 w 60"/>
                <a:gd name="T3" fmla="*/ 27 h 35"/>
                <a:gd name="T4" fmla="*/ 557 w 60"/>
                <a:gd name="T5" fmla="*/ 317 h 35"/>
                <a:gd name="T6" fmla="*/ 473 w 60"/>
                <a:gd name="T7" fmla="*/ 209 h 35"/>
                <a:gd name="T8" fmla="*/ 405 w 60"/>
                <a:gd name="T9" fmla="*/ 136 h 35"/>
                <a:gd name="T10" fmla="*/ 288 w 60"/>
                <a:gd name="T11" fmla="*/ 56 h 35"/>
                <a:gd name="T12" fmla="*/ 17 w 60"/>
                <a:gd name="T13" fmla="*/ 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5">
                  <a:moveTo>
                    <a:pt x="0" y="6"/>
                  </a:moveTo>
                  <a:cubicBezTo>
                    <a:pt x="10" y="5"/>
                    <a:pt x="20" y="0"/>
                    <a:pt x="31" y="3"/>
                  </a:cubicBezTo>
                  <a:cubicBezTo>
                    <a:pt x="45" y="8"/>
                    <a:pt x="55" y="21"/>
                    <a:pt x="60" y="35"/>
                  </a:cubicBezTo>
                  <a:cubicBezTo>
                    <a:pt x="56" y="32"/>
                    <a:pt x="53" y="26"/>
                    <a:pt x="51" y="23"/>
                  </a:cubicBezTo>
                  <a:cubicBezTo>
                    <a:pt x="49" y="20"/>
                    <a:pt x="47" y="17"/>
                    <a:pt x="44" y="15"/>
                  </a:cubicBezTo>
                  <a:cubicBezTo>
                    <a:pt x="41" y="11"/>
                    <a:pt x="36" y="8"/>
                    <a:pt x="31" y="6"/>
                  </a:cubicBezTo>
                  <a:cubicBezTo>
                    <a:pt x="23" y="3"/>
                    <a:pt x="9" y="2"/>
                    <a:pt x="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6" name="Freeform 273">
              <a:extLst>
                <a:ext uri="{FF2B5EF4-FFF2-40B4-BE49-F238E27FC236}">
                  <a16:creationId xmlns:a16="http://schemas.microsoft.com/office/drawing/2014/main" id="{87BE37F6-8C8C-48DE-BA0A-396BF756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2827"/>
              <a:ext cx="121" cy="105"/>
            </a:xfrm>
            <a:custGeom>
              <a:avLst/>
              <a:gdLst>
                <a:gd name="T0" fmla="*/ 526 w 58"/>
                <a:gd name="T1" fmla="*/ 128 h 50"/>
                <a:gd name="T2" fmla="*/ 200 w 58"/>
                <a:gd name="T3" fmla="*/ 128 h 50"/>
                <a:gd name="T4" fmla="*/ 0 w 58"/>
                <a:gd name="T5" fmla="*/ 464 h 50"/>
                <a:gd name="T6" fmla="*/ 517 w 58"/>
                <a:gd name="T7" fmla="*/ 128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0">
                  <a:moveTo>
                    <a:pt x="58" y="14"/>
                  </a:moveTo>
                  <a:cubicBezTo>
                    <a:pt x="48" y="12"/>
                    <a:pt x="31" y="6"/>
                    <a:pt x="22" y="14"/>
                  </a:cubicBezTo>
                  <a:cubicBezTo>
                    <a:pt x="13" y="22"/>
                    <a:pt x="1" y="38"/>
                    <a:pt x="0" y="50"/>
                  </a:cubicBezTo>
                  <a:cubicBezTo>
                    <a:pt x="8" y="28"/>
                    <a:pt x="32" y="0"/>
                    <a:pt x="57" y="1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7" name="Freeform 274">
              <a:extLst>
                <a:ext uri="{FF2B5EF4-FFF2-40B4-BE49-F238E27FC236}">
                  <a16:creationId xmlns:a16="http://schemas.microsoft.com/office/drawing/2014/main" id="{5AB16D6A-4757-4BFB-B2B4-857D2D8DD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2643"/>
              <a:ext cx="99" cy="40"/>
            </a:xfrm>
            <a:custGeom>
              <a:avLst/>
              <a:gdLst>
                <a:gd name="T0" fmla="*/ 0 w 47"/>
                <a:gd name="T1" fmla="*/ 160 h 19"/>
                <a:gd name="T2" fmla="*/ 244 w 47"/>
                <a:gd name="T3" fmla="*/ 8 h 19"/>
                <a:gd name="T4" fmla="*/ 390 w 47"/>
                <a:gd name="T5" fmla="*/ 48 h 19"/>
                <a:gd name="T6" fmla="*/ 440 w 47"/>
                <a:gd name="T7" fmla="*/ 177 h 19"/>
                <a:gd name="T8" fmla="*/ 253 w 47"/>
                <a:gd name="T9" fmla="*/ 27 h 19"/>
                <a:gd name="T10" fmla="*/ 17 w 47"/>
                <a:gd name="T11" fmla="*/ 1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17"/>
                  </a:moveTo>
                  <a:cubicBezTo>
                    <a:pt x="1" y="9"/>
                    <a:pt x="19" y="2"/>
                    <a:pt x="26" y="1"/>
                  </a:cubicBezTo>
                  <a:cubicBezTo>
                    <a:pt x="31" y="0"/>
                    <a:pt x="38" y="1"/>
                    <a:pt x="42" y="5"/>
                  </a:cubicBezTo>
                  <a:cubicBezTo>
                    <a:pt x="47" y="9"/>
                    <a:pt x="46" y="13"/>
                    <a:pt x="47" y="19"/>
                  </a:cubicBezTo>
                  <a:cubicBezTo>
                    <a:pt x="42" y="10"/>
                    <a:pt x="39" y="3"/>
                    <a:pt x="27" y="3"/>
                  </a:cubicBezTo>
                  <a:cubicBezTo>
                    <a:pt x="19" y="3"/>
                    <a:pt x="7" y="8"/>
                    <a:pt x="2" y="13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8" name="Freeform 275">
              <a:extLst>
                <a:ext uri="{FF2B5EF4-FFF2-40B4-BE49-F238E27FC236}">
                  <a16:creationId xmlns:a16="http://schemas.microsoft.com/office/drawing/2014/main" id="{5D8C39CD-7432-428F-91D3-D01E3587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509"/>
              <a:ext cx="103" cy="94"/>
            </a:xfrm>
            <a:custGeom>
              <a:avLst/>
              <a:gdLst>
                <a:gd name="T0" fmla="*/ 429 w 49"/>
                <a:gd name="T1" fmla="*/ 409 h 45"/>
                <a:gd name="T2" fmla="*/ 296 w 49"/>
                <a:gd name="T3" fmla="*/ 127 h 45"/>
                <a:gd name="T4" fmla="*/ 0 w 49"/>
                <a:gd name="T5" fmla="*/ 157 h 45"/>
                <a:gd name="T6" fmla="*/ 141 w 49"/>
                <a:gd name="T7" fmla="*/ 75 h 45"/>
                <a:gd name="T8" fmla="*/ 252 w 49"/>
                <a:gd name="T9" fmla="*/ 144 h 45"/>
                <a:gd name="T10" fmla="*/ 362 w 49"/>
                <a:gd name="T11" fmla="*/ 236 h 45"/>
                <a:gd name="T12" fmla="*/ 429 w 49"/>
                <a:gd name="T13" fmla="*/ 35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5">
                  <a:moveTo>
                    <a:pt x="46" y="45"/>
                  </a:moveTo>
                  <a:cubicBezTo>
                    <a:pt x="49" y="32"/>
                    <a:pt x="42" y="21"/>
                    <a:pt x="32" y="14"/>
                  </a:cubicBezTo>
                  <a:cubicBezTo>
                    <a:pt x="22" y="6"/>
                    <a:pt x="4" y="0"/>
                    <a:pt x="0" y="17"/>
                  </a:cubicBezTo>
                  <a:cubicBezTo>
                    <a:pt x="4" y="11"/>
                    <a:pt x="8" y="8"/>
                    <a:pt x="15" y="8"/>
                  </a:cubicBezTo>
                  <a:cubicBezTo>
                    <a:pt x="21" y="9"/>
                    <a:pt x="23" y="13"/>
                    <a:pt x="27" y="16"/>
                  </a:cubicBezTo>
                  <a:cubicBezTo>
                    <a:pt x="31" y="19"/>
                    <a:pt x="36" y="22"/>
                    <a:pt x="39" y="26"/>
                  </a:cubicBezTo>
                  <a:cubicBezTo>
                    <a:pt x="44" y="30"/>
                    <a:pt x="45" y="33"/>
                    <a:pt x="46" y="3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79" name="Freeform 276">
              <a:extLst>
                <a:ext uri="{FF2B5EF4-FFF2-40B4-BE49-F238E27FC236}">
                  <a16:creationId xmlns:a16="http://schemas.microsoft.com/office/drawing/2014/main" id="{9F383732-E6E6-4709-9DA6-7118B488F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957"/>
              <a:ext cx="124" cy="39"/>
            </a:xfrm>
            <a:custGeom>
              <a:avLst/>
              <a:gdLst>
                <a:gd name="T0" fmla="*/ 0 w 59"/>
                <a:gd name="T1" fmla="*/ 164 h 19"/>
                <a:gd name="T2" fmla="*/ 120 w 59"/>
                <a:gd name="T3" fmla="*/ 33 h 19"/>
                <a:gd name="T4" fmla="*/ 269 w 59"/>
                <a:gd name="T5" fmla="*/ 25 h 19"/>
                <a:gd name="T6" fmla="*/ 549 w 59"/>
                <a:gd name="T7" fmla="*/ 164 h 19"/>
                <a:gd name="T8" fmla="*/ 277 w 59"/>
                <a:gd name="T9" fmla="*/ 25 h 19"/>
                <a:gd name="T10" fmla="*/ 27 w 59"/>
                <a:gd name="T11" fmla="*/ 14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9">
                  <a:moveTo>
                    <a:pt x="0" y="19"/>
                  </a:moveTo>
                  <a:cubicBezTo>
                    <a:pt x="1" y="14"/>
                    <a:pt x="9" y="7"/>
                    <a:pt x="13" y="4"/>
                  </a:cubicBezTo>
                  <a:cubicBezTo>
                    <a:pt x="19" y="0"/>
                    <a:pt x="23" y="1"/>
                    <a:pt x="29" y="3"/>
                  </a:cubicBezTo>
                  <a:cubicBezTo>
                    <a:pt x="41" y="5"/>
                    <a:pt x="54" y="7"/>
                    <a:pt x="59" y="19"/>
                  </a:cubicBezTo>
                  <a:cubicBezTo>
                    <a:pt x="52" y="11"/>
                    <a:pt x="41" y="6"/>
                    <a:pt x="30" y="3"/>
                  </a:cubicBezTo>
                  <a:cubicBezTo>
                    <a:pt x="19" y="1"/>
                    <a:pt x="9" y="8"/>
                    <a:pt x="3" y="1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0" name="Freeform 277">
              <a:extLst>
                <a:ext uri="{FF2B5EF4-FFF2-40B4-BE49-F238E27FC236}">
                  <a16:creationId xmlns:a16="http://schemas.microsoft.com/office/drawing/2014/main" id="{160C3AE6-BF52-4E33-B556-BAE71339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812"/>
              <a:ext cx="79" cy="107"/>
            </a:xfrm>
            <a:custGeom>
              <a:avLst/>
              <a:gdLst>
                <a:gd name="T0" fmla="*/ 341 w 38"/>
                <a:gd name="T1" fmla="*/ 120 h 51"/>
                <a:gd name="T2" fmla="*/ 64 w 38"/>
                <a:gd name="T3" fmla="*/ 84 h 51"/>
                <a:gd name="T4" fmla="*/ 8 w 38"/>
                <a:gd name="T5" fmla="*/ 269 h 51"/>
                <a:gd name="T6" fmla="*/ 0 w 38"/>
                <a:gd name="T7" fmla="*/ 470 h 51"/>
                <a:gd name="T8" fmla="*/ 83 w 38"/>
                <a:gd name="T9" fmla="*/ 120 h 51"/>
                <a:gd name="T10" fmla="*/ 316 w 38"/>
                <a:gd name="T11" fmla="*/ 8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1">
                  <a:moveTo>
                    <a:pt x="38" y="13"/>
                  </a:moveTo>
                  <a:cubicBezTo>
                    <a:pt x="35" y="0"/>
                    <a:pt x="15" y="1"/>
                    <a:pt x="7" y="9"/>
                  </a:cubicBezTo>
                  <a:cubicBezTo>
                    <a:pt x="2" y="15"/>
                    <a:pt x="2" y="22"/>
                    <a:pt x="1" y="29"/>
                  </a:cubicBezTo>
                  <a:cubicBezTo>
                    <a:pt x="1" y="36"/>
                    <a:pt x="0" y="44"/>
                    <a:pt x="0" y="51"/>
                  </a:cubicBezTo>
                  <a:cubicBezTo>
                    <a:pt x="5" y="38"/>
                    <a:pt x="2" y="23"/>
                    <a:pt x="9" y="13"/>
                  </a:cubicBezTo>
                  <a:cubicBezTo>
                    <a:pt x="14" y="6"/>
                    <a:pt x="29" y="1"/>
                    <a:pt x="35" y="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1" name="Freeform 278">
              <a:extLst>
                <a:ext uri="{FF2B5EF4-FFF2-40B4-BE49-F238E27FC236}">
                  <a16:creationId xmlns:a16="http://schemas.microsoft.com/office/drawing/2014/main" id="{76D7CB07-93BB-41CC-9F93-C4F0F3EBE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373"/>
              <a:ext cx="112" cy="65"/>
            </a:xfrm>
            <a:custGeom>
              <a:avLst/>
              <a:gdLst>
                <a:gd name="T0" fmla="*/ 481 w 54"/>
                <a:gd name="T1" fmla="*/ 75 h 31"/>
                <a:gd name="T2" fmla="*/ 348 w 54"/>
                <a:gd name="T3" fmla="*/ 8 h 31"/>
                <a:gd name="T4" fmla="*/ 189 w 54"/>
                <a:gd name="T5" fmla="*/ 36 h 31"/>
                <a:gd name="T6" fmla="*/ 0 w 54"/>
                <a:gd name="T7" fmla="*/ 285 h 31"/>
                <a:gd name="T8" fmla="*/ 197 w 54"/>
                <a:gd name="T9" fmla="*/ 65 h 31"/>
                <a:gd name="T10" fmla="*/ 456 w 54"/>
                <a:gd name="T11" fmla="*/ 5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1">
                  <a:moveTo>
                    <a:pt x="54" y="8"/>
                  </a:moveTo>
                  <a:cubicBezTo>
                    <a:pt x="48" y="5"/>
                    <a:pt x="45" y="2"/>
                    <a:pt x="39" y="1"/>
                  </a:cubicBezTo>
                  <a:cubicBezTo>
                    <a:pt x="32" y="0"/>
                    <a:pt x="27" y="2"/>
                    <a:pt x="21" y="4"/>
                  </a:cubicBezTo>
                  <a:cubicBezTo>
                    <a:pt x="10" y="10"/>
                    <a:pt x="5" y="20"/>
                    <a:pt x="0" y="31"/>
                  </a:cubicBezTo>
                  <a:cubicBezTo>
                    <a:pt x="8" y="23"/>
                    <a:pt x="12" y="13"/>
                    <a:pt x="22" y="7"/>
                  </a:cubicBezTo>
                  <a:cubicBezTo>
                    <a:pt x="29" y="3"/>
                    <a:pt x="44" y="0"/>
                    <a:pt x="51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2" name="Freeform 279">
              <a:extLst>
                <a:ext uri="{FF2B5EF4-FFF2-40B4-BE49-F238E27FC236}">
                  <a16:creationId xmlns:a16="http://schemas.microsoft.com/office/drawing/2014/main" id="{4E99D18C-9EAA-4BC1-9A28-BE4562CA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693"/>
              <a:ext cx="172" cy="71"/>
            </a:xfrm>
            <a:custGeom>
              <a:avLst/>
              <a:gdLst>
                <a:gd name="T0" fmla="*/ 8 w 82"/>
                <a:gd name="T1" fmla="*/ 309 h 34"/>
                <a:gd name="T2" fmla="*/ 334 w 82"/>
                <a:gd name="T3" fmla="*/ 36 h 34"/>
                <a:gd name="T4" fmla="*/ 757 w 82"/>
                <a:gd name="T5" fmla="*/ 117 h 34"/>
                <a:gd name="T6" fmla="*/ 757 w 82"/>
                <a:gd name="T7" fmla="*/ 117 h 34"/>
                <a:gd name="T8" fmla="*/ 313 w 82"/>
                <a:gd name="T9" fmla="*/ 56 h 34"/>
                <a:gd name="T10" fmla="*/ 120 w 82"/>
                <a:gd name="T11" fmla="*/ 157 h 34"/>
                <a:gd name="T12" fmla="*/ 8 w 82"/>
                <a:gd name="T13" fmla="*/ 30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4">
                  <a:moveTo>
                    <a:pt x="1" y="34"/>
                  </a:moveTo>
                  <a:cubicBezTo>
                    <a:pt x="3" y="16"/>
                    <a:pt x="20" y="7"/>
                    <a:pt x="36" y="4"/>
                  </a:cubicBezTo>
                  <a:cubicBezTo>
                    <a:pt x="51" y="0"/>
                    <a:pt x="70" y="0"/>
                    <a:pt x="82" y="13"/>
                  </a:cubicBezTo>
                  <a:cubicBezTo>
                    <a:pt x="82" y="14"/>
                    <a:pt x="82" y="14"/>
                    <a:pt x="82" y="13"/>
                  </a:cubicBezTo>
                  <a:cubicBezTo>
                    <a:pt x="69" y="5"/>
                    <a:pt x="49" y="1"/>
                    <a:pt x="34" y="6"/>
                  </a:cubicBezTo>
                  <a:cubicBezTo>
                    <a:pt x="27" y="7"/>
                    <a:pt x="19" y="12"/>
                    <a:pt x="13" y="17"/>
                  </a:cubicBezTo>
                  <a:cubicBezTo>
                    <a:pt x="10" y="19"/>
                    <a:pt x="0" y="33"/>
                    <a:pt x="1" y="3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3" name="Freeform 280">
              <a:extLst>
                <a:ext uri="{FF2B5EF4-FFF2-40B4-BE49-F238E27FC236}">
                  <a16:creationId xmlns:a16="http://schemas.microsoft.com/office/drawing/2014/main" id="{1089812A-BCFF-4FBF-B658-9EA3D1EF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693"/>
              <a:ext cx="157" cy="176"/>
            </a:xfrm>
            <a:custGeom>
              <a:avLst/>
              <a:gdLst>
                <a:gd name="T0" fmla="*/ 504 w 75"/>
                <a:gd name="T1" fmla="*/ 8 h 84"/>
                <a:gd name="T2" fmla="*/ 337 w 75"/>
                <a:gd name="T3" fmla="*/ 0 h 84"/>
                <a:gd name="T4" fmla="*/ 193 w 75"/>
                <a:gd name="T5" fmla="*/ 75 h 84"/>
                <a:gd name="T6" fmla="*/ 17 w 75"/>
                <a:gd name="T7" fmla="*/ 453 h 84"/>
                <a:gd name="T8" fmla="*/ 84 w 75"/>
                <a:gd name="T9" fmla="*/ 662 h 84"/>
                <a:gd name="T10" fmla="*/ 276 w 75"/>
                <a:gd name="T11" fmla="*/ 614 h 84"/>
                <a:gd name="T12" fmla="*/ 521 w 75"/>
                <a:gd name="T13" fmla="*/ 386 h 84"/>
                <a:gd name="T14" fmla="*/ 670 w 75"/>
                <a:gd name="T15" fmla="*/ 212 h 84"/>
                <a:gd name="T16" fmla="*/ 513 w 75"/>
                <a:gd name="T17" fmla="*/ 8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84">
                  <a:moveTo>
                    <a:pt x="55" y="1"/>
                  </a:moveTo>
                  <a:cubicBezTo>
                    <a:pt x="51" y="0"/>
                    <a:pt x="42" y="0"/>
                    <a:pt x="37" y="0"/>
                  </a:cubicBezTo>
                  <a:cubicBezTo>
                    <a:pt x="31" y="1"/>
                    <a:pt x="26" y="4"/>
                    <a:pt x="21" y="8"/>
                  </a:cubicBezTo>
                  <a:cubicBezTo>
                    <a:pt x="7" y="18"/>
                    <a:pt x="0" y="30"/>
                    <a:pt x="2" y="49"/>
                  </a:cubicBezTo>
                  <a:cubicBezTo>
                    <a:pt x="3" y="56"/>
                    <a:pt x="5" y="65"/>
                    <a:pt x="9" y="72"/>
                  </a:cubicBezTo>
                  <a:cubicBezTo>
                    <a:pt x="17" y="84"/>
                    <a:pt x="24" y="77"/>
                    <a:pt x="30" y="67"/>
                  </a:cubicBezTo>
                  <a:cubicBezTo>
                    <a:pt x="37" y="55"/>
                    <a:pt x="46" y="50"/>
                    <a:pt x="57" y="42"/>
                  </a:cubicBezTo>
                  <a:cubicBezTo>
                    <a:pt x="63" y="38"/>
                    <a:pt x="71" y="32"/>
                    <a:pt x="73" y="23"/>
                  </a:cubicBezTo>
                  <a:cubicBezTo>
                    <a:pt x="75" y="12"/>
                    <a:pt x="66" y="4"/>
                    <a:pt x="56" y="1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4" name="Freeform 281">
              <a:extLst>
                <a:ext uri="{FF2B5EF4-FFF2-40B4-BE49-F238E27FC236}">
                  <a16:creationId xmlns:a16="http://schemas.microsoft.com/office/drawing/2014/main" id="{9B7D276A-620D-48A5-AA61-9958AED9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394"/>
              <a:ext cx="130" cy="98"/>
            </a:xfrm>
            <a:custGeom>
              <a:avLst/>
              <a:gdLst>
                <a:gd name="T0" fmla="*/ 528 w 62"/>
                <a:gd name="T1" fmla="*/ 56 h 47"/>
                <a:gd name="T2" fmla="*/ 277 w 62"/>
                <a:gd name="T3" fmla="*/ 27 h 47"/>
                <a:gd name="T4" fmla="*/ 17 w 62"/>
                <a:gd name="T5" fmla="*/ 284 h 47"/>
                <a:gd name="T6" fmla="*/ 109 w 62"/>
                <a:gd name="T7" fmla="*/ 417 h 47"/>
                <a:gd name="T8" fmla="*/ 352 w 62"/>
                <a:gd name="T9" fmla="*/ 317 h 47"/>
                <a:gd name="T10" fmla="*/ 514 w 62"/>
                <a:gd name="T11" fmla="*/ 292 h 47"/>
                <a:gd name="T12" fmla="*/ 554 w 62"/>
                <a:gd name="T13" fmla="*/ 108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7" y="6"/>
                  </a:moveTo>
                  <a:cubicBezTo>
                    <a:pt x="51" y="0"/>
                    <a:pt x="37" y="0"/>
                    <a:pt x="30" y="3"/>
                  </a:cubicBezTo>
                  <a:cubicBezTo>
                    <a:pt x="21" y="6"/>
                    <a:pt x="6" y="22"/>
                    <a:pt x="2" y="31"/>
                  </a:cubicBezTo>
                  <a:cubicBezTo>
                    <a:pt x="0" y="38"/>
                    <a:pt x="4" y="44"/>
                    <a:pt x="12" y="46"/>
                  </a:cubicBezTo>
                  <a:cubicBezTo>
                    <a:pt x="22" y="47"/>
                    <a:pt x="28" y="35"/>
                    <a:pt x="38" y="35"/>
                  </a:cubicBezTo>
                  <a:cubicBezTo>
                    <a:pt x="46" y="35"/>
                    <a:pt x="50" y="38"/>
                    <a:pt x="56" y="32"/>
                  </a:cubicBezTo>
                  <a:cubicBezTo>
                    <a:pt x="62" y="26"/>
                    <a:pt x="62" y="19"/>
                    <a:pt x="60" y="12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5" name="Freeform 282">
              <a:extLst>
                <a:ext uri="{FF2B5EF4-FFF2-40B4-BE49-F238E27FC236}">
                  <a16:creationId xmlns:a16="http://schemas.microsoft.com/office/drawing/2014/main" id="{5BDC86FB-C981-4A26-9C26-ABD7877FB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543"/>
              <a:ext cx="81" cy="83"/>
            </a:xfrm>
            <a:custGeom>
              <a:avLst/>
              <a:gdLst>
                <a:gd name="T0" fmla="*/ 285 w 39"/>
                <a:gd name="T1" fmla="*/ 73 h 40"/>
                <a:gd name="T2" fmla="*/ 108 w 39"/>
                <a:gd name="T3" fmla="*/ 73 h 40"/>
                <a:gd name="T4" fmla="*/ 17 w 39"/>
                <a:gd name="T5" fmla="*/ 268 h 40"/>
                <a:gd name="T6" fmla="*/ 108 w 39"/>
                <a:gd name="T7" fmla="*/ 349 h 40"/>
                <a:gd name="T8" fmla="*/ 199 w 39"/>
                <a:gd name="T9" fmla="*/ 276 h 40"/>
                <a:gd name="T10" fmla="*/ 316 w 39"/>
                <a:gd name="T11" fmla="*/ 232 h 40"/>
                <a:gd name="T12" fmla="*/ 316 w 39"/>
                <a:gd name="T13" fmla="*/ 9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0">
                  <a:moveTo>
                    <a:pt x="32" y="8"/>
                  </a:moveTo>
                  <a:cubicBezTo>
                    <a:pt x="27" y="1"/>
                    <a:pt x="18" y="0"/>
                    <a:pt x="12" y="8"/>
                  </a:cubicBezTo>
                  <a:cubicBezTo>
                    <a:pt x="9" y="13"/>
                    <a:pt x="0" y="23"/>
                    <a:pt x="2" y="30"/>
                  </a:cubicBezTo>
                  <a:cubicBezTo>
                    <a:pt x="3" y="33"/>
                    <a:pt x="8" y="40"/>
                    <a:pt x="12" y="39"/>
                  </a:cubicBezTo>
                  <a:cubicBezTo>
                    <a:pt x="15" y="39"/>
                    <a:pt x="19" y="32"/>
                    <a:pt x="22" y="31"/>
                  </a:cubicBezTo>
                  <a:cubicBezTo>
                    <a:pt x="27" y="29"/>
                    <a:pt x="31" y="30"/>
                    <a:pt x="35" y="26"/>
                  </a:cubicBezTo>
                  <a:cubicBezTo>
                    <a:pt x="38" y="22"/>
                    <a:pt x="39" y="13"/>
                    <a:pt x="3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6" name="Freeform 283">
              <a:extLst>
                <a:ext uri="{FF2B5EF4-FFF2-40B4-BE49-F238E27FC236}">
                  <a16:creationId xmlns:a16="http://schemas.microsoft.com/office/drawing/2014/main" id="{97A0EE63-E5BA-47F9-8AA5-AD914618F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612"/>
              <a:ext cx="130" cy="211"/>
            </a:xfrm>
            <a:custGeom>
              <a:avLst/>
              <a:gdLst>
                <a:gd name="T0" fmla="*/ 514 w 62"/>
                <a:gd name="T1" fmla="*/ 92 h 101"/>
                <a:gd name="T2" fmla="*/ 84 w 62"/>
                <a:gd name="T3" fmla="*/ 100 h 101"/>
                <a:gd name="T4" fmla="*/ 44 w 62"/>
                <a:gd name="T5" fmla="*/ 265 h 101"/>
                <a:gd name="T6" fmla="*/ 193 w 62"/>
                <a:gd name="T7" fmla="*/ 445 h 101"/>
                <a:gd name="T8" fmla="*/ 268 w 62"/>
                <a:gd name="T9" fmla="*/ 637 h 101"/>
                <a:gd name="T10" fmla="*/ 294 w 62"/>
                <a:gd name="T11" fmla="*/ 846 h 101"/>
                <a:gd name="T12" fmla="*/ 436 w 62"/>
                <a:gd name="T13" fmla="*/ 838 h 101"/>
                <a:gd name="T14" fmla="*/ 421 w 62"/>
                <a:gd name="T15" fmla="*/ 537 h 101"/>
                <a:gd name="T16" fmla="*/ 461 w 62"/>
                <a:gd name="T17" fmla="*/ 284 h 101"/>
                <a:gd name="T18" fmla="*/ 545 w 62"/>
                <a:gd name="T19" fmla="*/ 117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56" y="10"/>
                  </a:moveTo>
                  <a:cubicBezTo>
                    <a:pt x="43" y="5"/>
                    <a:pt x="21" y="0"/>
                    <a:pt x="9" y="11"/>
                  </a:cubicBezTo>
                  <a:cubicBezTo>
                    <a:pt x="3" y="17"/>
                    <a:pt x="0" y="22"/>
                    <a:pt x="5" y="29"/>
                  </a:cubicBezTo>
                  <a:cubicBezTo>
                    <a:pt x="10" y="36"/>
                    <a:pt x="16" y="42"/>
                    <a:pt x="21" y="49"/>
                  </a:cubicBezTo>
                  <a:cubicBezTo>
                    <a:pt x="25" y="56"/>
                    <a:pt x="28" y="62"/>
                    <a:pt x="29" y="70"/>
                  </a:cubicBezTo>
                  <a:cubicBezTo>
                    <a:pt x="29" y="76"/>
                    <a:pt x="29" y="87"/>
                    <a:pt x="32" y="93"/>
                  </a:cubicBezTo>
                  <a:cubicBezTo>
                    <a:pt x="36" y="101"/>
                    <a:pt x="43" y="100"/>
                    <a:pt x="47" y="92"/>
                  </a:cubicBezTo>
                  <a:cubicBezTo>
                    <a:pt x="52" y="82"/>
                    <a:pt x="50" y="68"/>
                    <a:pt x="46" y="59"/>
                  </a:cubicBezTo>
                  <a:cubicBezTo>
                    <a:pt x="43" y="49"/>
                    <a:pt x="43" y="39"/>
                    <a:pt x="50" y="31"/>
                  </a:cubicBezTo>
                  <a:cubicBezTo>
                    <a:pt x="56" y="25"/>
                    <a:pt x="62" y="22"/>
                    <a:pt x="59" y="13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7" name="Freeform 284">
              <a:extLst>
                <a:ext uri="{FF2B5EF4-FFF2-40B4-BE49-F238E27FC236}">
                  <a16:creationId xmlns:a16="http://schemas.microsoft.com/office/drawing/2014/main" id="{5E38C519-A498-4C8C-AA67-06534202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547"/>
              <a:ext cx="134" cy="77"/>
            </a:xfrm>
            <a:custGeom>
              <a:avLst/>
              <a:gdLst>
                <a:gd name="T0" fmla="*/ 578 w 64"/>
                <a:gd name="T1" fmla="*/ 160 h 37"/>
                <a:gd name="T2" fmla="*/ 57 w 64"/>
                <a:gd name="T3" fmla="*/ 208 h 37"/>
                <a:gd name="T4" fmla="*/ 65 w 64"/>
                <a:gd name="T5" fmla="*/ 316 h 37"/>
                <a:gd name="T6" fmla="*/ 228 w 64"/>
                <a:gd name="T7" fmla="*/ 268 h 37"/>
                <a:gd name="T8" fmla="*/ 553 w 64"/>
                <a:gd name="T9" fmla="*/ 268 h 37"/>
                <a:gd name="T10" fmla="*/ 588 w 64"/>
                <a:gd name="T11" fmla="*/ 22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7">
                  <a:moveTo>
                    <a:pt x="63" y="18"/>
                  </a:moveTo>
                  <a:cubicBezTo>
                    <a:pt x="46" y="0"/>
                    <a:pt x="21" y="6"/>
                    <a:pt x="6" y="23"/>
                  </a:cubicBezTo>
                  <a:cubicBezTo>
                    <a:pt x="2" y="28"/>
                    <a:pt x="0" y="33"/>
                    <a:pt x="7" y="35"/>
                  </a:cubicBezTo>
                  <a:cubicBezTo>
                    <a:pt x="13" y="36"/>
                    <a:pt x="20" y="30"/>
                    <a:pt x="25" y="30"/>
                  </a:cubicBezTo>
                  <a:cubicBezTo>
                    <a:pt x="37" y="28"/>
                    <a:pt x="49" y="37"/>
                    <a:pt x="60" y="30"/>
                  </a:cubicBezTo>
                  <a:cubicBezTo>
                    <a:pt x="62" y="29"/>
                    <a:pt x="64" y="28"/>
                    <a:pt x="64" y="25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8" name="Freeform 285">
              <a:extLst>
                <a:ext uri="{FF2B5EF4-FFF2-40B4-BE49-F238E27FC236}">
                  <a16:creationId xmlns:a16="http://schemas.microsoft.com/office/drawing/2014/main" id="{26BCA048-9D10-49CD-B97F-A0960E82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658"/>
              <a:ext cx="103" cy="102"/>
            </a:xfrm>
            <a:custGeom>
              <a:avLst/>
              <a:gdLst>
                <a:gd name="T0" fmla="*/ 362 w 49"/>
                <a:gd name="T1" fmla="*/ 65 h 49"/>
                <a:gd name="T2" fmla="*/ 120 w 49"/>
                <a:gd name="T3" fmla="*/ 65 h 49"/>
                <a:gd name="T4" fmla="*/ 48 w 49"/>
                <a:gd name="T5" fmla="*/ 360 h 49"/>
                <a:gd name="T6" fmla="*/ 168 w 49"/>
                <a:gd name="T7" fmla="*/ 408 h 49"/>
                <a:gd name="T8" fmla="*/ 261 w 49"/>
                <a:gd name="T9" fmla="*/ 281 h 49"/>
                <a:gd name="T10" fmla="*/ 397 w 49"/>
                <a:gd name="T11" fmla="*/ 73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9">
                  <a:moveTo>
                    <a:pt x="39" y="7"/>
                  </a:moveTo>
                  <a:cubicBezTo>
                    <a:pt x="32" y="0"/>
                    <a:pt x="20" y="2"/>
                    <a:pt x="13" y="7"/>
                  </a:cubicBezTo>
                  <a:cubicBezTo>
                    <a:pt x="2" y="14"/>
                    <a:pt x="0" y="28"/>
                    <a:pt x="5" y="40"/>
                  </a:cubicBezTo>
                  <a:cubicBezTo>
                    <a:pt x="7" y="45"/>
                    <a:pt x="12" y="49"/>
                    <a:pt x="18" y="45"/>
                  </a:cubicBezTo>
                  <a:cubicBezTo>
                    <a:pt x="24" y="42"/>
                    <a:pt x="23" y="34"/>
                    <a:pt x="28" y="31"/>
                  </a:cubicBezTo>
                  <a:cubicBezTo>
                    <a:pt x="36" y="25"/>
                    <a:pt x="49" y="22"/>
                    <a:pt x="43" y="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89" name="Freeform 286">
              <a:extLst>
                <a:ext uri="{FF2B5EF4-FFF2-40B4-BE49-F238E27FC236}">
                  <a16:creationId xmlns:a16="http://schemas.microsoft.com/office/drawing/2014/main" id="{A3A5B80B-1D63-4349-985E-72AC87D15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687"/>
              <a:ext cx="207" cy="150"/>
            </a:xfrm>
            <a:custGeom>
              <a:avLst/>
              <a:gdLst>
                <a:gd name="T0" fmla="*/ 905 w 99"/>
                <a:gd name="T1" fmla="*/ 517 h 72"/>
                <a:gd name="T2" fmla="*/ 320 w 99"/>
                <a:gd name="T3" fmla="*/ 92 h 72"/>
                <a:gd name="T4" fmla="*/ 75 w 99"/>
                <a:gd name="T5" fmla="*/ 360 h 72"/>
                <a:gd name="T6" fmla="*/ 284 w 99"/>
                <a:gd name="T7" fmla="*/ 369 h 72"/>
                <a:gd name="T8" fmla="*/ 512 w 99"/>
                <a:gd name="T9" fmla="*/ 425 h 72"/>
                <a:gd name="T10" fmla="*/ 786 w 99"/>
                <a:gd name="T11" fmla="*/ 652 h 72"/>
                <a:gd name="T12" fmla="*/ 905 w 99"/>
                <a:gd name="T13" fmla="*/ 525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72">
                  <a:moveTo>
                    <a:pt x="99" y="57"/>
                  </a:moveTo>
                  <a:cubicBezTo>
                    <a:pt x="95" y="30"/>
                    <a:pt x="65" y="0"/>
                    <a:pt x="35" y="10"/>
                  </a:cubicBezTo>
                  <a:cubicBezTo>
                    <a:pt x="27" y="13"/>
                    <a:pt x="0" y="28"/>
                    <a:pt x="8" y="40"/>
                  </a:cubicBezTo>
                  <a:cubicBezTo>
                    <a:pt x="12" y="47"/>
                    <a:pt x="24" y="42"/>
                    <a:pt x="31" y="41"/>
                  </a:cubicBezTo>
                  <a:cubicBezTo>
                    <a:pt x="41" y="38"/>
                    <a:pt x="49" y="40"/>
                    <a:pt x="56" y="47"/>
                  </a:cubicBezTo>
                  <a:cubicBezTo>
                    <a:pt x="64" y="55"/>
                    <a:pt x="74" y="71"/>
                    <a:pt x="86" y="72"/>
                  </a:cubicBezTo>
                  <a:cubicBezTo>
                    <a:pt x="94" y="72"/>
                    <a:pt x="97" y="66"/>
                    <a:pt x="99" y="5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0" name="Freeform 287">
              <a:extLst>
                <a:ext uri="{FF2B5EF4-FFF2-40B4-BE49-F238E27FC236}">
                  <a16:creationId xmlns:a16="http://schemas.microsoft.com/office/drawing/2014/main" id="{7380F7DC-86BA-45DD-829B-E6F87A24A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860"/>
              <a:ext cx="164" cy="115"/>
            </a:xfrm>
            <a:custGeom>
              <a:avLst/>
              <a:gdLst>
                <a:gd name="T0" fmla="*/ 521 w 78"/>
                <a:gd name="T1" fmla="*/ 65 h 55"/>
                <a:gd name="T2" fmla="*/ 212 w 78"/>
                <a:gd name="T3" fmla="*/ 75 h 55"/>
                <a:gd name="T4" fmla="*/ 27 w 78"/>
                <a:gd name="T5" fmla="*/ 368 h 55"/>
                <a:gd name="T6" fmla="*/ 212 w 78"/>
                <a:gd name="T7" fmla="*/ 460 h 55"/>
                <a:gd name="T8" fmla="*/ 412 w 78"/>
                <a:gd name="T9" fmla="*/ 309 h 55"/>
                <a:gd name="T10" fmla="*/ 641 w 78"/>
                <a:gd name="T11" fmla="*/ 284 h 55"/>
                <a:gd name="T12" fmla="*/ 606 w 78"/>
                <a:gd name="T13" fmla="*/ 9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5">
                  <a:moveTo>
                    <a:pt x="56" y="7"/>
                  </a:moveTo>
                  <a:cubicBezTo>
                    <a:pt x="44" y="3"/>
                    <a:pt x="34" y="0"/>
                    <a:pt x="23" y="8"/>
                  </a:cubicBezTo>
                  <a:cubicBezTo>
                    <a:pt x="14" y="14"/>
                    <a:pt x="0" y="28"/>
                    <a:pt x="3" y="40"/>
                  </a:cubicBezTo>
                  <a:cubicBezTo>
                    <a:pt x="5" y="49"/>
                    <a:pt x="15" y="55"/>
                    <a:pt x="23" y="50"/>
                  </a:cubicBezTo>
                  <a:cubicBezTo>
                    <a:pt x="31" y="45"/>
                    <a:pt x="34" y="36"/>
                    <a:pt x="44" y="34"/>
                  </a:cubicBezTo>
                  <a:cubicBezTo>
                    <a:pt x="52" y="32"/>
                    <a:pt x="63" y="36"/>
                    <a:pt x="69" y="31"/>
                  </a:cubicBezTo>
                  <a:cubicBezTo>
                    <a:pt x="78" y="24"/>
                    <a:pt x="72" y="16"/>
                    <a:pt x="6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1" name="Freeform 288">
              <a:extLst>
                <a:ext uri="{FF2B5EF4-FFF2-40B4-BE49-F238E27FC236}">
                  <a16:creationId xmlns:a16="http://schemas.microsoft.com/office/drawing/2014/main" id="{68FEAE1F-867B-4B6B-9595-8ED6160D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973"/>
              <a:ext cx="129" cy="99"/>
            </a:xfrm>
            <a:custGeom>
              <a:avLst/>
              <a:gdLst>
                <a:gd name="T0" fmla="*/ 506 w 62"/>
                <a:gd name="T1" fmla="*/ 93 h 47"/>
                <a:gd name="T2" fmla="*/ 225 w 62"/>
                <a:gd name="T3" fmla="*/ 36 h 47"/>
                <a:gd name="T4" fmla="*/ 25 w 62"/>
                <a:gd name="T5" fmla="*/ 310 h 47"/>
                <a:gd name="T6" fmla="*/ 173 w 62"/>
                <a:gd name="T7" fmla="*/ 421 h 47"/>
                <a:gd name="T8" fmla="*/ 316 w 62"/>
                <a:gd name="T9" fmla="*/ 337 h 47"/>
                <a:gd name="T10" fmla="*/ 468 w 62"/>
                <a:gd name="T11" fmla="*/ 280 h 47"/>
                <a:gd name="T12" fmla="*/ 541 w 62"/>
                <a:gd name="T13" fmla="*/ 9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6" y="10"/>
                  </a:moveTo>
                  <a:cubicBezTo>
                    <a:pt x="47" y="3"/>
                    <a:pt x="36" y="0"/>
                    <a:pt x="25" y="4"/>
                  </a:cubicBezTo>
                  <a:cubicBezTo>
                    <a:pt x="14" y="7"/>
                    <a:pt x="0" y="21"/>
                    <a:pt x="3" y="33"/>
                  </a:cubicBezTo>
                  <a:cubicBezTo>
                    <a:pt x="4" y="40"/>
                    <a:pt x="13" y="43"/>
                    <a:pt x="19" y="45"/>
                  </a:cubicBezTo>
                  <a:cubicBezTo>
                    <a:pt x="30" y="47"/>
                    <a:pt x="27" y="42"/>
                    <a:pt x="35" y="36"/>
                  </a:cubicBezTo>
                  <a:cubicBezTo>
                    <a:pt x="40" y="32"/>
                    <a:pt x="47" y="34"/>
                    <a:pt x="52" y="30"/>
                  </a:cubicBezTo>
                  <a:cubicBezTo>
                    <a:pt x="59" y="26"/>
                    <a:pt x="62" y="18"/>
                    <a:pt x="60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2" name="Freeform 289">
              <a:extLst>
                <a:ext uri="{FF2B5EF4-FFF2-40B4-BE49-F238E27FC236}">
                  <a16:creationId xmlns:a16="http://schemas.microsoft.com/office/drawing/2014/main" id="{2C0150CA-4E69-40BB-B349-1B6C36A5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823"/>
              <a:ext cx="109" cy="83"/>
            </a:xfrm>
            <a:custGeom>
              <a:avLst/>
              <a:gdLst>
                <a:gd name="T0" fmla="*/ 361 w 52"/>
                <a:gd name="T1" fmla="*/ 0 h 40"/>
                <a:gd name="T2" fmla="*/ 212 w 52"/>
                <a:gd name="T3" fmla="*/ 8 h 40"/>
                <a:gd name="T4" fmla="*/ 84 w 52"/>
                <a:gd name="T5" fmla="*/ 73 h 40"/>
                <a:gd name="T6" fmla="*/ 65 w 52"/>
                <a:gd name="T7" fmla="*/ 284 h 40"/>
                <a:gd name="T8" fmla="*/ 201 w 52"/>
                <a:gd name="T9" fmla="*/ 340 h 40"/>
                <a:gd name="T10" fmla="*/ 268 w 52"/>
                <a:gd name="T11" fmla="*/ 224 h 40"/>
                <a:gd name="T12" fmla="*/ 377 w 52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0">
                  <a:moveTo>
                    <a:pt x="39" y="0"/>
                  </a:moveTo>
                  <a:cubicBezTo>
                    <a:pt x="35" y="0"/>
                    <a:pt x="28" y="1"/>
                    <a:pt x="23" y="1"/>
                  </a:cubicBezTo>
                  <a:cubicBezTo>
                    <a:pt x="18" y="1"/>
                    <a:pt x="13" y="4"/>
                    <a:pt x="9" y="8"/>
                  </a:cubicBezTo>
                  <a:cubicBezTo>
                    <a:pt x="3" y="15"/>
                    <a:pt x="0" y="26"/>
                    <a:pt x="7" y="32"/>
                  </a:cubicBezTo>
                  <a:cubicBezTo>
                    <a:pt x="11" y="35"/>
                    <a:pt x="18" y="40"/>
                    <a:pt x="22" y="38"/>
                  </a:cubicBezTo>
                  <a:cubicBezTo>
                    <a:pt x="27" y="35"/>
                    <a:pt x="27" y="29"/>
                    <a:pt x="29" y="25"/>
                  </a:cubicBezTo>
                  <a:cubicBezTo>
                    <a:pt x="33" y="20"/>
                    <a:pt x="52" y="9"/>
                    <a:pt x="41" y="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3" name="Freeform 290">
              <a:extLst>
                <a:ext uri="{FF2B5EF4-FFF2-40B4-BE49-F238E27FC236}">
                  <a16:creationId xmlns:a16="http://schemas.microsoft.com/office/drawing/2014/main" id="{598B5262-4BCB-4ABE-9087-6C6861D24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2829"/>
              <a:ext cx="75" cy="172"/>
            </a:xfrm>
            <a:custGeom>
              <a:avLst/>
              <a:gdLst>
                <a:gd name="T0" fmla="*/ 325 w 36"/>
                <a:gd name="T1" fmla="*/ 84 h 82"/>
                <a:gd name="T2" fmla="*/ 108 w 36"/>
                <a:gd name="T3" fmla="*/ 65 h 82"/>
                <a:gd name="T4" fmla="*/ 27 w 36"/>
                <a:gd name="T5" fmla="*/ 388 h 82"/>
                <a:gd name="T6" fmla="*/ 8 w 36"/>
                <a:gd name="T7" fmla="*/ 554 h 82"/>
                <a:gd name="T8" fmla="*/ 83 w 36"/>
                <a:gd name="T9" fmla="*/ 730 h 82"/>
                <a:gd name="T10" fmla="*/ 135 w 36"/>
                <a:gd name="T11" fmla="*/ 554 h 82"/>
                <a:gd name="T12" fmla="*/ 200 w 36"/>
                <a:gd name="T13" fmla="*/ 352 h 82"/>
                <a:gd name="T14" fmla="*/ 325 w 36"/>
                <a:gd name="T15" fmla="*/ 9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82">
                  <a:moveTo>
                    <a:pt x="36" y="9"/>
                  </a:moveTo>
                  <a:cubicBezTo>
                    <a:pt x="32" y="0"/>
                    <a:pt x="18" y="0"/>
                    <a:pt x="12" y="7"/>
                  </a:cubicBezTo>
                  <a:cubicBezTo>
                    <a:pt x="3" y="16"/>
                    <a:pt x="5" y="30"/>
                    <a:pt x="3" y="42"/>
                  </a:cubicBezTo>
                  <a:cubicBezTo>
                    <a:pt x="2" y="48"/>
                    <a:pt x="0" y="53"/>
                    <a:pt x="1" y="60"/>
                  </a:cubicBezTo>
                  <a:cubicBezTo>
                    <a:pt x="1" y="65"/>
                    <a:pt x="4" y="77"/>
                    <a:pt x="9" y="79"/>
                  </a:cubicBezTo>
                  <a:cubicBezTo>
                    <a:pt x="17" y="82"/>
                    <a:pt x="15" y="64"/>
                    <a:pt x="15" y="60"/>
                  </a:cubicBezTo>
                  <a:cubicBezTo>
                    <a:pt x="14" y="51"/>
                    <a:pt x="15" y="44"/>
                    <a:pt x="22" y="38"/>
                  </a:cubicBezTo>
                  <a:cubicBezTo>
                    <a:pt x="30" y="31"/>
                    <a:pt x="36" y="20"/>
                    <a:pt x="36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4" name="Freeform 291">
              <a:extLst>
                <a:ext uri="{FF2B5EF4-FFF2-40B4-BE49-F238E27FC236}">
                  <a16:creationId xmlns:a16="http://schemas.microsoft.com/office/drawing/2014/main" id="{35C682C6-D4C7-4F30-86AE-78320EB29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748"/>
              <a:ext cx="23" cy="33"/>
            </a:xfrm>
            <a:custGeom>
              <a:avLst/>
              <a:gdLst>
                <a:gd name="T0" fmla="*/ 56 w 11"/>
                <a:gd name="T1" fmla="*/ 8 h 16"/>
                <a:gd name="T2" fmla="*/ 8 w 11"/>
                <a:gd name="T3" fmla="*/ 80 h 16"/>
                <a:gd name="T4" fmla="*/ 44 w 11"/>
                <a:gd name="T5" fmla="*/ 116 h 16"/>
                <a:gd name="T6" fmla="*/ 56 w 11"/>
                <a:gd name="T7" fmla="*/ 89 h 16"/>
                <a:gd name="T8" fmla="*/ 92 w 11"/>
                <a:gd name="T9" fmla="*/ 60 h 16"/>
                <a:gd name="T10" fmla="*/ 75 w 1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6">
                  <a:moveTo>
                    <a:pt x="6" y="1"/>
                  </a:moveTo>
                  <a:cubicBezTo>
                    <a:pt x="4" y="3"/>
                    <a:pt x="2" y="6"/>
                    <a:pt x="1" y="9"/>
                  </a:cubicBezTo>
                  <a:cubicBezTo>
                    <a:pt x="0" y="12"/>
                    <a:pt x="2" y="16"/>
                    <a:pt x="5" y="13"/>
                  </a:cubicBezTo>
                  <a:cubicBezTo>
                    <a:pt x="5" y="13"/>
                    <a:pt x="6" y="11"/>
                    <a:pt x="6" y="10"/>
                  </a:cubicBezTo>
                  <a:cubicBezTo>
                    <a:pt x="7" y="9"/>
                    <a:pt x="9" y="8"/>
                    <a:pt x="10" y="7"/>
                  </a:cubicBezTo>
                  <a:cubicBezTo>
                    <a:pt x="11" y="5"/>
                    <a:pt x="11" y="0"/>
                    <a:pt x="8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5" name="Freeform 292">
              <a:extLst>
                <a:ext uri="{FF2B5EF4-FFF2-40B4-BE49-F238E27FC236}">
                  <a16:creationId xmlns:a16="http://schemas.microsoft.com/office/drawing/2014/main" id="{E6FCF037-77CA-4C9B-9A26-C912E3B3B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727"/>
              <a:ext cx="17" cy="16"/>
            </a:xfrm>
            <a:custGeom>
              <a:avLst/>
              <a:gdLst>
                <a:gd name="T0" fmla="*/ 49 w 8"/>
                <a:gd name="T1" fmla="*/ 0 h 8"/>
                <a:gd name="T2" fmla="*/ 40 w 8"/>
                <a:gd name="T3" fmla="*/ 64 h 8"/>
                <a:gd name="T4" fmla="*/ 68 w 8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2"/>
                    <a:pt x="0" y="7"/>
                    <a:pt x="4" y="8"/>
                  </a:cubicBezTo>
                  <a:cubicBezTo>
                    <a:pt x="8" y="8"/>
                    <a:pt x="8" y="3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6" name="Freeform 293">
              <a:extLst>
                <a:ext uri="{FF2B5EF4-FFF2-40B4-BE49-F238E27FC236}">
                  <a16:creationId xmlns:a16="http://schemas.microsoft.com/office/drawing/2014/main" id="{CFD939DD-FAE0-486E-AC47-9CAB8049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589"/>
              <a:ext cx="29" cy="18"/>
            </a:xfrm>
            <a:custGeom>
              <a:avLst/>
              <a:gdLst>
                <a:gd name="T0" fmla="*/ 52 w 14"/>
                <a:gd name="T1" fmla="*/ 8 h 9"/>
                <a:gd name="T2" fmla="*/ 25 w 14"/>
                <a:gd name="T3" fmla="*/ 72 h 9"/>
                <a:gd name="T4" fmla="*/ 99 w 14"/>
                <a:gd name="T5" fmla="*/ 40 h 9"/>
                <a:gd name="T6" fmla="*/ 81 w 14"/>
                <a:gd name="T7" fmla="*/ 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5" y="3"/>
                    <a:pt x="0" y="6"/>
                    <a:pt x="3" y="9"/>
                  </a:cubicBezTo>
                  <a:cubicBezTo>
                    <a:pt x="5" y="7"/>
                    <a:pt x="9" y="6"/>
                    <a:pt x="11" y="5"/>
                  </a:cubicBezTo>
                  <a:cubicBezTo>
                    <a:pt x="14" y="2"/>
                    <a:pt x="12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7" name="Freeform 294">
              <a:extLst>
                <a:ext uri="{FF2B5EF4-FFF2-40B4-BE49-F238E27FC236}">
                  <a16:creationId xmlns:a16="http://schemas.microsoft.com/office/drawing/2014/main" id="{D9657D92-A886-4A2E-B7B6-28B7D6670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" y="2637"/>
              <a:ext cx="27" cy="33"/>
            </a:xfrm>
            <a:custGeom>
              <a:avLst/>
              <a:gdLst>
                <a:gd name="T0" fmla="*/ 35 w 13"/>
                <a:gd name="T1" fmla="*/ 35 h 16"/>
                <a:gd name="T2" fmla="*/ 44 w 13"/>
                <a:gd name="T3" fmla="*/ 35 h 16"/>
                <a:gd name="T4" fmla="*/ 64 w 13"/>
                <a:gd name="T5" fmla="*/ 116 h 16"/>
                <a:gd name="T6" fmla="*/ 108 w 13"/>
                <a:gd name="T7" fmla="*/ 60 h 16"/>
                <a:gd name="T8" fmla="*/ 64 w 13"/>
                <a:gd name="T9" fmla="*/ 2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0" y="6"/>
                    <a:pt x="1" y="16"/>
                    <a:pt x="7" y="13"/>
                  </a:cubicBezTo>
                  <a:cubicBezTo>
                    <a:pt x="8" y="12"/>
                    <a:pt x="11" y="9"/>
                    <a:pt x="12" y="7"/>
                  </a:cubicBezTo>
                  <a:cubicBezTo>
                    <a:pt x="13" y="4"/>
                    <a:pt x="10" y="0"/>
                    <a:pt x="7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8" name="Freeform 295">
              <a:extLst>
                <a:ext uri="{FF2B5EF4-FFF2-40B4-BE49-F238E27FC236}">
                  <a16:creationId xmlns:a16="http://schemas.microsoft.com/office/drawing/2014/main" id="{372894C4-447E-4F78-BC76-576141E81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2637"/>
              <a:ext cx="21" cy="14"/>
            </a:xfrm>
            <a:custGeom>
              <a:avLst/>
              <a:gdLst>
                <a:gd name="T0" fmla="*/ 36 w 10"/>
                <a:gd name="T1" fmla="*/ 8 h 7"/>
                <a:gd name="T2" fmla="*/ 84 w 10"/>
                <a:gd name="T3" fmla="*/ 16 h 7"/>
                <a:gd name="T4" fmla="*/ 48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0" y="5"/>
                    <a:pt x="10" y="7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99" name="Freeform 296">
              <a:extLst>
                <a:ext uri="{FF2B5EF4-FFF2-40B4-BE49-F238E27FC236}">
                  <a16:creationId xmlns:a16="http://schemas.microsoft.com/office/drawing/2014/main" id="{0A7D7BE2-22D0-4E96-9DA2-3F6761D5D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405"/>
              <a:ext cx="37" cy="35"/>
            </a:xfrm>
            <a:custGeom>
              <a:avLst/>
              <a:gdLst>
                <a:gd name="T0" fmla="*/ 60 w 18"/>
                <a:gd name="T1" fmla="*/ 0 h 17"/>
                <a:gd name="T2" fmla="*/ 148 w 18"/>
                <a:gd name="T3" fmla="*/ 89 h 17"/>
                <a:gd name="T4" fmla="*/ 88 w 18"/>
                <a:gd name="T5" fmla="*/ 60 h 17"/>
                <a:gd name="T6" fmla="*/ 43 w 18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7" y="0"/>
                  </a:moveTo>
                  <a:cubicBezTo>
                    <a:pt x="11" y="1"/>
                    <a:pt x="18" y="5"/>
                    <a:pt x="17" y="10"/>
                  </a:cubicBezTo>
                  <a:cubicBezTo>
                    <a:pt x="16" y="17"/>
                    <a:pt x="11" y="10"/>
                    <a:pt x="10" y="7"/>
                  </a:cubicBezTo>
                  <a:cubicBezTo>
                    <a:pt x="8" y="6"/>
                    <a:pt x="0" y="4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0" name="Freeform 297">
              <a:extLst>
                <a:ext uri="{FF2B5EF4-FFF2-40B4-BE49-F238E27FC236}">
                  <a16:creationId xmlns:a16="http://schemas.microsoft.com/office/drawing/2014/main" id="{F1E0855F-50D2-46B7-BAF7-FADAB3B39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47"/>
              <a:ext cx="17" cy="18"/>
            </a:xfrm>
            <a:custGeom>
              <a:avLst/>
              <a:gdLst>
                <a:gd name="T0" fmla="*/ 40 w 8"/>
                <a:gd name="T1" fmla="*/ 0 h 9"/>
                <a:gd name="T2" fmla="*/ 28 w 8"/>
                <a:gd name="T3" fmla="*/ 64 h 9"/>
                <a:gd name="T4" fmla="*/ 49 w 8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2" y="2"/>
                    <a:pt x="0" y="5"/>
                    <a:pt x="3" y="8"/>
                  </a:cubicBezTo>
                  <a:cubicBezTo>
                    <a:pt x="6" y="9"/>
                    <a:pt x="8" y="3"/>
                    <a:pt x="5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1" name="Freeform 298">
              <a:extLst>
                <a:ext uri="{FF2B5EF4-FFF2-40B4-BE49-F238E27FC236}">
                  <a16:creationId xmlns:a16="http://schemas.microsoft.com/office/drawing/2014/main" id="{635D9F7B-38DE-48F4-93E1-CECA36E7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553"/>
              <a:ext cx="30" cy="29"/>
            </a:xfrm>
            <a:custGeom>
              <a:avLst/>
              <a:gdLst>
                <a:gd name="T0" fmla="*/ 120 w 14"/>
                <a:gd name="T1" fmla="*/ 52 h 14"/>
                <a:gd name="T2" fmla="*/ 60 w 14"/>
                <a:gd name="T3" fmla="*/ 91 h 14"/>
                <a:gd name="T4" fmla="*/ 120 w 14"/>
                <a:gd name="T5" fmla="*/ 108 h 14"/>
                <a:gd name="T6" fmla="*/ 120 w 14"/>
                <a:gd name="T7" fmla="*/ 5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2" y="6"/>
                  </a:moveTo>
                  <a:cubicBezTo>
                    <a:pt x="7" y="0"/>
                    <a:pt x="0" y="4"/>
                    <a:pt x="6" y="10"/>
                  </a:cubicBezTo>
                  <a:cubicBezTo>
                    <a:pt x="8" y="12"/>
                    <a:pt x="9" y="14"/>
                    <a:pt x="12" y="12"/>
                  </a:cubicBezTo>
                  <a:cubicBezTo>
                    <a:pt x="14" y="11"/>
                    <a:pt x="14" y="8"/>
                    <a:pt x="12" y="6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2" name="Freeform 299">
              <a:extLst>
                <a:ext uri="{FF2B5EF4-FFF2-40B4-BE49-F238E27FC236}">
                  <a16:creationId xmlns:a16="http://schemas.microsoft.com/office/drawing/2014/main" id="{AD53628C-781F-4B92-8354-19460CD35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82"/>
              <a:ext cx="16" cy="17"/>
            </a:xfrm>
            <a:custGeom>
              <a:avLst/>
              <a:gdLst>
                <a:gd name="T0" fmla="*/ 64 w 8"/>
                <a:gd name="T1" fmla="*/ 0 h 8"/>
                <a:gd name="T2" fmla="*/ 16 w 8"/>
                <a:gd name="T3" fmla="*/ 40 h 8"/>
                <a:gd name="T4" fmla="*/ 56 w 8"/>
                <a:gd name="T5" fmla="*/ 1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0"/>
                    <a:pt x="2" y="4"/>
                  </a:cubicBezTo>
                  <a:cubicBezTo>
                    <a:pt x="4" y="8"/>
                    <a:pt x="7" y="5"/>
                    <a:pt x="7" y="2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3" name="Freeform 300">
              <a:extLst>
                <a:ext uri="{FF2B5EF4-FFF2-40B4-BE49-F238E27FC236}">
                  <a16:creationId xmlns:a16="http://schemas.microsoft.com/office/drawing/2014/main" id="{610C9129-DA23-450F-8FDA-75E9FA04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670"/>
              <a:ext cx="27" cy="23"/>
            </a:xfrm>
            <a:custGeom>
              <a:avLst/>
              <a:gdLst>
                <a:gd name="T0" fmla="*/ 64 w 13"/>
                <a:gd name="T1" fmla="*/ 27 h 11"/>
                <a:gd name="T2" fmla="*/ 17 w 13"/>
                <a:gd name="T3" fmla="*/ 17 h 11"/>
                <a:gd name="T4" fmla="*/ 44 w 13"/>
                <a:gd name="T5" fmla="*/ 75 h 11"/>
                <a:gd name="T6" fmla="*/ 81 w 13"/>
                <a:gd name="T7" fmla="*/ 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7" y="3"/>
                  </a:moveTo>
                  <a:cubicBezTo>
                    <a:pt x="5" y="1"/>
                    <a:pt x="3" y="0"/>
                    <a:pt x="2" y="2"/>
                  </a:cubicBezTo>
                  <a:cubicBezTo>
                    <a:pt x="0" y="5"/>
                    <a:pt x="3" y="6"/>
                    <a:pt x="5" y="8"/>
                  </a:cubicBezTo>
                  <a:cubicBezTo>
                    <a:pt x="9" y="11"/>
                    <a:pt x="13" y="8"/>
                    <a:pt x="9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4" name="Freeform 301">
              <a:extLst>
                <a:ext uri="{FF2B5EF4-FFF2-40B4-BE49-F238E27FC236}">
                  <a16:creationId xmlns:a16="http://schemas.microsoft.com/office/drawing/2014/main" id="{094FE45E-B724-48A3-B97A-71B3C73C9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693"/>
              <a:ext cx="12" cy="19"/>
            </a:xfrm>
            <a:custGeom>
              <a:avLst/>
              <a:gdLst>
                <a:gd name="T0" fmla="*/ 32 w 6"/>
                <a:gd name="T1" fmla="*/ 0 h 9"/>
                <a:gd name="T2" fmla="*/ 24 w 6"/>
                <a:gd name="T3" fmla="*/ 84 h 9"/>
                <a:gd name="T4" fmla="*/ 40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6" y="9"/>
                    <a:pt x="6" y="1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5" name="Freeform 302">
              <a:extLst>
                <a:ext uri="{FF2B5EF4-FFF2-40B4-BE49-F238E27FC236}">
                  <a16:creationId xmlns:a16="http://schemas.microsoft.com/office/drawing/2014/main" id="{9DA18F10-60A2-4BA8-87F8-27FCBB14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9" y="2934"/>
              <a:ext cx="32" cy="33"/>
            </a:xfrm>
            <a:custGeom>
              <a:avLst/>
              <a:gdLst>
                <a:gd name="T0" fmla="*/ 60 w 15"/>
                <a:gd name="T1" fmla="*/ 8 h 16"/>
                <a:gd name="T2" fmla="*/ 68 w 15"/>
                <a:gd name="T3" fmla="*/ 97 h 16"/>
                <a:gd name="T4" fmla="*/ 68 w 15"/>
                <a:gd name="T5" fmla="*/ 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3" y="4"/>
                    <a:pt x="0" y="16"/>
                    <a:pt x="7" y="11"/>
                  </a:cubicBezTo>
                  <a:cubicBezTo>
                    <a:pt x="11" y="9"/>
                    <a:pt x="15" y="0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6" name="Freeform 303">
              <a:extLst>
                <a:ext uri="{FF2B5EF4-FFF2-40B4-BE49-F238E27FC236}">
                  <a16:creationId xmlns:a16="http://schemas.microsoft.com/office/drawing/2014/main" id="{7929246C-2937-45E7-B55C-7FE0CE6B3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2909"/>
              <a:ext cx="19" cy="16"/>
            </a:xfrm>
            <a:custGeom>
              <a:avLst/>
              <a:gdLst>
                <a:gd name="T0" fmla="*/ 8 w 9"/>
                <a:gd name="T1" fmla="*/ 24 h 8"/>
                <a:gd name="T2" fmla="*/ 0 w 9"/>
                <a:gd name="T3" fmla="*/ 64 h 8"/>
                <a:gd name="T4" fmla="*/ 27 w 9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3"/>
                  </a:moveTo>
                  <a:cubicBezTo>
                    <a:pt x="1" y="4"/>
                    <a:pt x="1" y="6"/>
                    <a:pt x="0" y="8"/>
                  </a:cubicBezTo>
                  <a:cubicBezTo>
                    <a:pt x="5" y="8"/>
                    <a:pt x="9" y="0"/>
                    <a:pt x="3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7" name="Freeform 304">
              <a:extLst>
                <a:ext uri="{FF2B5EF4-FFF2-40B4-BE49-F238E27FC236}">
                  <a16:creationId xmlns:a16="http://schemas.microsoft.com/office/drawing/2014/main" id="{82A398A4-1707-49B4-B0D3-6F4E5701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15"/>
              <a:ext cx="21" cy="23"/>
            </a:xfrm>
            <a:custGeom>
              <a:avLst/>
              <a:gdLst>
                <a:gd name="T0" fmla="*/ 27 w 10"/>
                <a:gd name="T1" fmla="*/ 8 h 11"/>
                <a:gd name="T2" fmla="*/ 36 w 10"/>
                <a:gd name="T3" fmla="*/ 100 h 11"/>
                <a:gd name="T4" fmla="*/ 84 w 10"/>
                <a:gd name="T5" fmla="*/ 44 h 11"/>
                <a:gd name="T6" fmla="*/ 36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1" y="4"/>
                    <a:pt x="0" y="9"/>
                    <a:pt x="4" y="11"/>
                  </a:cubicBezTo>
                  <a:cubicBezTo>
                    <a:pt x="5" y="8"/>
                    <a:pt x="8" y="7"/>
                    <a:pt x="9" y="5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8" name="Freeform 305">
              <a:extLst>
                <a:ext uri="{FF2B5EF4-FFF2-40B4-BE49-F238E27FC236}">
                  <a16:creationId xmlns:a16="http://schemas.microsoft.com/office/drawing/2014/main" id="{46AA1A0C-1CF0-427D-B03A-72BCD1E4A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001"/>
              <a:ext cx="29" cy="25"/>
            </a:xfrm>
            <a:custGeom>
              <a:avLst/>
              <a:gdLst>
                <a:gd name="T0" fmla="*/ 35 w 14"/>
                <a:gd name="T1" fmla="*/ 8 h 12"/>
                <a:gd name="T2" fmla="*/ 52 w 14"/>
                <a:gd name="T3" fmla="*/ 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4" y="1"/>
                  </a:moveTo>
                  <a:cubicBezTo>
                    <a:pt x="0" y="12"/>
                    <a:pt x="14" y="0"/>
                    <a:pt x="6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09" name="Freeform 306">
              <a:extLst>
                <a:ext uri="{FF2B5EF4-FFF2-40B4-BE49-F238E27FC236}">
                  <a16:creationId xmlns:a16="http://schemas.microsoft.com/office/drawing/2014/main" id="{C46C52D5-FC8A-44A0-B7F8-0B146481A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42"/>
              <a:ext cx="29" cy="29"/>
            </a:xfrm>
            <a:custGeom>
              <a:avLst/>
              <a:gdLst>
                <a:gd name="T0" fmla="*/ 91 w 14"/>
                <a:gd name="T1" fmla="*/ 35 h 14"/>
                <a:gd name="T2" fmla="*/ 17 w 14"/>
                <a:gd name="T3" fmla="*/ 52 h 14"/>
                <a:gd name="T4" fmla="*/ 91 w 14"/>
                <a:gd name="T5" fmla="*/ 4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0" y="4"/>
                  </a:moveTo>
                  <a:cubicBezTo>
                    <a:pt x="7" y="2"/>
                    <a:pt x="0" y="0"/>
                    <a:pt x="2" y="6"/>
                  </a:cubicBezTo>
                  <a:cubicBezTo>
                    <a:pt x="6" y="14"/>
                    <a:pt x="14" y="8"/>
                    <a:pt x="10" y="5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0" name="Freeform 307">
              <a:extLst>
                <a:ext uri="{FF2B5EF4-FFF2-40B4-BE49-F238E27FC236}">
                  <a16:creationId xmlns:a16="http://schemas.microsoft.com/office/drawing/2014/main" id="{1E312749-611A-465E-BC46-ABA1F8E9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2863"/>
              <a:ext cx="14" cy="16"/>
            </a:xfrm>
            <a:custGeom>
              <a:avLst/>
              <a:gdLst>
                <a:gd name="T0" fmla="*/ 48 w 7"/>
                <a:gd name="T1" fmla="*/ 24 h 8"/>
                <a:gd name="T2" fmla="*/ 8 w 7"/>
                <a:gd name="T3" fmla="*/ 8 h 8"/>
                <a:gd name="T4" fmla="*/ 48 w 7"/>
                <a:gd name="T5" fmla="*/ 2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5" y="1"/>
                    <a:pt x="3" y="0"/>
                    <a:pt x="1" y="1"/>
                  </a:cubicBezTo>
                  <a:cubicBezTo>
                    <a:pt x="0" y="7"/>
                    <a:pt x="7" y="8"/>
                    <a:pt x="6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1" name="Freeform 308">
              <a:extLst>
                <a:ext uri="{FF2B5EF4-FFF2-40B4-BE49-F238E27FC236}">
                  <a16:creationId xmlns:a16="http://schemas.microsoft.com/office/drawing/2014/main" id="{7DCD64A9-E844-4445-AA73-806D54AF3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722"/>
              <a:ext cx="40" cy="21"/>
            </a:xfrm>
            <a:custGeom>
              <a:avLst/>
              <a:gdLst>
                <a:gd name="T0" fmla="*/ 112 w 19"/>
                <a:gd name="T1" fmla="*/ 8 h 10"/>
                <a:gd name="T2" fmla="*/ 84 w 19"/>
                <a:gd name="T3" fmla="*/ 76 h 10"/>
                <a:gd name="T4" fmla="*/ 160 w 19"/>
                <a:gd name="T5" fmla="*/ 48 h 10"/>
                <a:gd name="T6" fmla="*/ 128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7" y="1"/>
                    <a:pt x="0" y="10"/>
                    <a:pt x="9" y="8"/>
                  </a:cubicBezTo>
                  <a:cubicBezTo>
                    <a:pt x="11" y="7"/>
                    <a:pt x="16" y="7"/>
                    <a:pt x="17" y="5"/>
                  </a:cubicBezTo>
                  <a:cubicBezTo>
                    <a:pt x="19" y="3"/>
                    <a:pt x="17" y="0"/>
                    <a:pt x="1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2" name="Freeform 309">
              <a:extLst>
                <a:ext uri="{FF2B5EF4-FFF2-40B4-BE49-F238E27FC236}">
                  <a16:creationId xmlns:a16="http://schemas.microsoft.com/office/drawing/2014/main" id="{EA0B7FD3-475C-4F16-B970-C0F342512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743"/>
              <a:ext cx="27" cy="17"/>
            </a:xfrm>
            <a:custGeom>
              <a:avLst/>
              <a:gdLst>
                <a:gd name="T0" fmla="*/ 64 w 13"/>
                <a:gd name="T1" fmla="*/ 9 h 8"/>
                <a:gd name="T2" fmla="*/ 44 w 13"/>
                <a:gd name="T3" fmla="*/ 68 h 8"/>
                <a:gd name="T4" fmla="*/ 8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7" y="7"/>
                    <a:pt x="13" y="1"/>
                    <a:pt x="9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3" name="Freeform 310">
              <a:extLst>
                <a:ext uri="{FF2B5EF4-FFF2-40B4-BE49-F238E27FC236}">
                  <a16:creationId xmlns:a16="http://schemas.microsoft.com/office/drawing/2014/main" id="{58ECFD91-A8ED-4DA4-9F2E-E0A4DA35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50"/>
              <a:ext cx="36" cy="44"/>
            </a:xfrm>
            <a:custGeom>
              <a:avLst/>
              <a:gdLst>
                <a:gd name="T0" fmla="*/ 68 w 17"/>
                <a:gd name="T1" fmla="*/ 17 h 21"/>
                <a:gd name="T2" fmla="*/ 85 w 17"/>
                <a:gd name="T3" fmla="*/ 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7" y="2"/>
                  </a:moveTo>
                  <a:cubicBezTo>
                    <a:pt x="0" y="21"/>
                    <a:pt x="17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4" name="Freeform 311">
              <a:extLst>
                <a:ext uri="{FF2B5EF4-FFF2-40B4-BE49-F238E27FC236}">
                  <a16:creationId xmlns:a16="http://schemas.microsoft.com/office/drawing/2014/main" id="{5205CA1D-C53D-4BCA-B784-86D468CB4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842"/>
              <a:ext cx="9" cy="10"/>
            </a:xfrm>
            <a:custGeom>
              <a:avLst/>
              <a:gdLst>
                <a:gd name="T0" fmla="*/ 11 w 4"/>
                <a:gd name="T1" fmla="*/ 8 h 5"/>
                <a:gd name="T2" fmla="*/ 0 w 4"/>
                <a:gd name="T3" fmla="*/ 32 h 5"/>
                <a:gd name="T4" fmla="*/ 3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2"/>
                    <a:pt x="3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5" name="Oval 312">
              <a:extLst>
                <a:ext uri="{FF2B5EF4-FFF2-40B4-BE49-F238E27FC236}">
                  <a16:creationId xmlns:a16="http://schemas.microsoft.com/office/drawing/2014/main" id="{4C32351F-B121-40B7-9EEB-F4C75A89A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641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6" name="Oval 313">
              <a:extLst>
                <a:ext uri="{FF2B5EF4-FFF2-40B4-BE49-F238E27FC236}">
                  <a16:creationId xmlns:a16="http://schemas.microsoft.com/office/drawing/2014/main" id="{C2D46923-FDE1-45AF-91CB-975E83930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65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7" name="Oval 314">
              <a:extLst>
                <a:ext uri="{FF2B5EF4-FFF2-40B4-BE49-F238E27FC236}">
                  <a16:creationId xmlns:a16="http://schemas.microsoft.com/office/drawing/2014/main" id="{4E877B9B-EAE8-4628-8E70-DD4EECB15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1" y="2564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8" name="Oval 315">
              <a:extLst>
                <a:ext uri="{FF2B5EF4-FFF2-40B4-BE49-F238E27FC236}">
                  <a16:creationId xmlns:a16="http://schemas.microsoft.com/office/drawing/2014/main" id="{4BC42341-23C9-47F2-87FB-73AFD88BE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2545"/>
              <a:ext cx="11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19" name="Oval 316">
              <a:extLst>
                <a:ext uri="{FF2B5EF4-FFF2-40B4-BE49-F238E27FC236}">
                  <a16:creationId xmlns:a16="http://schemas.microsoft.com/office/drawing/2014/main" id="{D837D359-DF02-4610-8A3E-BDCF26246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" y="269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0" name="Oval 317">
              <a:extLst>
                <a:ext uri="{FF2B5EF4-FFF2-40B4-BE49-F238E27FC236}">
                  <a16:creationId xmlns:a16="http://schemas.microsoft.com/office/drawing/2014/main" id="{D5EEC039-B1D2-4250-B989-429324549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0" y="2712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1" name="Oval 318">
              <a:extLst>
                <a:ext uri="{FF2B5EF4-FFF2-40B4-BE49-F238E27FC236}">
                  <a16:creationId xmlns:a16="http://schemas.microsoft.com/office/drawing/2014/main" id="{844D14D7-B2E4-4712-B9FF-05FEFE004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4" y="2457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822" name="Oval 319">
              <a:extLst>
                <a:ext uri="{FF2B5EF4-FFF2-40B4-BE49-F238E27FC236}">
                  <a16:creationId xmlns:a16="http://schemas.microsoft.com/office/drawing/2014/main" id="{FB8D2A73-A326-4216-9AC1-547F02DFC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5" y="258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9459" name="Group 320">
            <a:extLst>
              <a:ext uri="{FF2B5EF4-FFF2-40B4-BE49-F238E27FC236}">
                <a16:creationId xmlns:a16="http://schemas.microsoft.com/office/drawing/2014/main" id="{64DE5EF7-8503-4C3C-B747-90483A6B49EA}"/>
              </a:ext>
            </a:extLst>
          </p:cNvPr>
          <p:cNvGrpSpPr>
            <a:grpSpLocks/>
          </p:cNvGrpSpPr>
          <p:nvPr/>
        </p:nvGrpSpPr>
        <p:grpSpPr bwMode="auto">
          <a:xfrm>
            <a:off x="2190750" y="2011363"/>
            <a:ext cx="4054475" cy="3721100"/>
            <a:chOff x="420" y="1177"/>
            <a:chExt cx="2554" cy="2345"/>
          </a:xfrm>
        </p:grpSpPr>
        <p:grpSp>
          <p:nvGrpSpPr>
            <p:cNvPr id="19460" name="Group 321">
              <a:extLst>
                <a:ext uri="{FF2B5EF4-FFF2-40B4-BE49-F238E27FC236}">
                  <a16:creationId xmlns:a16="http://schemas.microsoft.com/office/drawing/2014/main" id="{38AABDA5-F1C0-4D31-87D4-798828403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" y="1177"/>
              <a:ext cx="2554" cy="2345"/>
              <a:chOff x="420" y="1177"/>
              <a:chExt cx="2554" cy="2345"/>
            </a:xfrm>
          </p:grpSpPr>
          <p:sp>
            <p:nvSpPr>
              <p:cNvPr id="19550" name="Freeform 322">
                <a:extLst>
                  <a:ext uri="{FF2B5EF4-FFF2-40B4-BE49-F238E27FC236}">
                    <a16:creationId xmlns:a16="http://schemas.microsoft.com/office/drawing/2014/main" id="{9BED1D84-2017-4D79-97BC-D4D92BC5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1177"/>
                <a:ext cx="2554" cy="2345"/>
              </a:xfrm>
              <a:custGeom>
                <a:avLst/>
                <a:gdLst>
                  <a:gd name="T0" fmla="*/ 1002 w 1955"/>
                  <a:gd name="T1" fmla="*/ 0 h 1798"/>
                  <a:gd name="T2" fmla="*/ 3246 w 1955"/>
                  <a:gd name="T3" fmla="*/ 0 h 1798"/>
                  <a:gd name="T4" fmla="*/ 3258 w 1955"/>
                  <a:gd name="T5" fmla="*/ 124 h 1798"/>
                  <a:gd name="T6" fmla="*/ 3237 w 1955"/>
                  <a:gd name="T7" fmla="*/ 104 h 1798"/>
                  <a:gd name="T8" fmla="*/ 3259 w 1955"/>
                  <a:gd name="T9" fmla="*/ 228 h 1798"/>
                  <a:gd name="T10" fmla="*/ 3236 w 1955"/>
                  <a:gd name="T11" fmla="*/ 190 h 1798"/>
                  <a:gd name="T12" fmla="*/ 3254 w 1955"/>
                  <a:gd name="T13" fmla="*/ 329 h 1798"/>
                  <a:gd name="T14" fmla="*/ 3229 w 1955"/>
                  <a:gd name="T15" fmla="*/ 301 h 1798"/>
                  <a:gd name="T16" fmla="*/ 3246 w 1955"/>
                  <a:gd name="T17" fmla="*/ 399 h 1798"/>
                  <a:gd name="T18" fmla="*/ 3215 w 1955"/>
                  <a:gd name="T19" fmla="*/ 386 h 1798"/>
                  <a:gd name="T20" fmla="*/ 3215 w 1955"/>
                  <a:gd name="T21" fmla="*/ 468 h 1798"/>
                  <a:gd name="T22" fmla="*/ 3275 w 1955"/>
                  <a:gd name="T23" fmla="*/ 446 h 1798"/>
                  <a:gd name="T24" fmla="*/ 3327 w 1955"/>
                  <a:gd name="T25" fmla="*/ 647 h 1798"/>
                  <a:gd name="T26" fmla="*/ 3333 w 1955"/>
                  <a:gd name="T27" fmla="*/ 952 h 1798"/>
                  <a:gd name="T28" fmla="*/ 3320 w 1955"/>
                  <a:gd name="T29" fmla="*/ 1184 h 1798"/>
                  <a:gd name="T30" fmla="*/ 3156 w 1955"/>
                  <a:gd name="T31" fmla="*/ 1274 h 1798"/>
                  <a:gd name="T32" fmla="*/ 3107 w 1955"/>
                  <a:gd name="T33" fmla="*/ 1478 h 1798"/>
                  <a:gd name="T34" fmla="*/ 2997 w 1955"/>
                  <a:gd name="T35" fmla="*/ 1771 h 1798"/>
                  <a:gd name="T36" fmla="*/ 2993 w 1955"/>
                  <a:gd name="T37" fmla="*/ 2509 h 1798"/>
                  <a:gd name="T38" fmla="*/ 4359 w 1955"/>
                  <a:gd name="T39" fmla="*/ 3111 h 1798"/>
                  <a:gd name="T40" fmla="*/ 4359 w 1955"/>
                  <a:gd name="T41" fmla="*/ 3988 h 1798"/>
                  <a:gd name="T42" fmla="*/ 0 w 1955"/>
                  <a:gd name="T43" fmla="*/ 3988 h 1798"/>
                  <a:gd name="T44" fmla="*/ 0 w 1955"/>
                  <a:gd name="T45" fmla="*/ 3064 h 1798"/>
                  <a:gd name="T46" fmla="*/ 1249 w 1955"/>
                  <a:gd name="T47" fmla="*/ 2524 h 1798"/>
                  <a:gd name="T48" fmla="*/ 1242 w 1955"/>
                  <a:gd name="T49" fmla="*/ 1772 h 1798"/>
                  <a:gd name="T50" fmla="*/ 1152 w 1955"/>
                  <a:gd name="T51" fmla="*/ 1532 h 1798"/>
                  <a:gd name="T52" fmla="*/ 1099 w 1955"/>
                  <a:gd name="T53" fmla="*/ 1264 h 1798"/>
                  <a:gd name="T54" fmla="*/ 1027 w 1955"/>
                  <a:gd name="T55" fmla="*/ 1298 h 1798"/>
                  <a:gd name="T56" fmla="*/ 912 w 1955"/>
                  <a:gd name="T57" fmla="*/ 1102 h 1798"/>
                  <a:gd name="T58" fmla="*/ 914 w 1955"/>
                  <a:gd name="T59" fmla="*/ 844 h 1798"/>
                  <a:gd name="T60" fmla="*/ 921 w 1955"/>
                  <a:gd name="T61" fmla="*/ 554 h 1798"/>
                  <a:gd name="T62" fmla="*/ 976 w 1955"/>
                  <a:gd name="T63" fmla="*/ 447 h 1798"/>
                  <a:gd name="T64" fmla="*/ 1032 w 1955"/>
                  <a:gd name="T65" fmla="*/ 476 h 1798"/>
                  <a:gd name="T66" fmla="*/ 1032 w 1955"/>
                  <a:gd name="T67" fmla="*/ 385 h 1798"/>
                  <a:gd name="T68" fmla="*/ 998 w 1955"/>
                  <a:gd name="T69" fmla="*/ 399 h 1798"/>
                  <a:gd name="T70" fmla="*/ 1018 w 1955"/>
                  <a:gd name="T71" fmla="*/ 323 h 1798"/>
                  <a:gd name="T72" fmla="*/ 992 w 1955"/>
                  <a:gd name="T73" fmla="*/ 356 h 1798"/>
                  <a:gd name="T74" fmla="*/ 1012 w 1955"/>
                  <a:gd name="T75" fmla="*/ 202 h 1798"/>
                  <a:gd name="T76" fmla="*/ 995 w 1955"/>
                  <a:gd name="T77" fmla="*/ 228 h 1798"/>
                  <a:gd name="T78" fmla="*/ 1007 w 1955"/>
                  <a:gd name="T79" fmla="*/ 108 h 1798"/>
                  <a:gd name="T80" fmla="*/ 988 w 1955"/>
                  <a:gd name="T81" fmla="*/ 130 h 1798"/>
                  <a:gd name="T82" fmla="*/ 1002 w 1955"/>
                  <a:gd name="T83" fmla="*/ 0 h 179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955" h="1798">
                    <a:moveTo>
                      <a:pt x="449" y="0"/>
                    </a:moveTo>
                    <a:cubicBezTo>
                      <a:pt x="1456" y="0"/>
                      <a:pt x="1456" y="0"/>
                      <a:pt x="1456" y="0"/>
                    </a:cubicBezTo>
                    <a:cubicBezTo>
                      <a:pt x="1456" y="0"/>
                      <a:pt x="1453" y="39"/>
                      <a:pt x="1461" y="56"/>
                    </a:cubicBezTo>
                    <a:cubicBezTo>
                      <a:pt x="1461" y="56"/>
                      <a:pt x="1455" y="55"/>
                      <a:pt x="1452" y="47"/>
                    </a:cubicBezTo>
                    <a:cubicBezTo>
                      <a:pt x="1452" y="47"/>
                      <a:pt x="1457" y="89"/>
                      <a:pt x="1462" y="103"/>
                    </a:cubicBezTo>
                    <a:cubicBezTo>
                      <a:pt x="1462" y="103"/>
                      <a:pt x="1453" y="93"/>
                      <a:pt x="1451" y="86"/>
                    </a:cubicBezTo>
                    <a:cubicBezTo>
                      <a:pt x="1451" y="86"/>
                      <a:pt x="1451" y="132"/>
                      <a:pt x="1460" y="148"/>
                    </a:cubicBezTo>
                    <a:cubicBezTo>
                      <a:pt x="1460" y="148"/>
                      <a:pt x="1450" y="144"/>
                      <a:pt x="1448" y="136"/>
                    </a:cubicBezTo>
                    <a:cubicBezTo>
                      <a:pt x="1448" y="136"/>
                      <a:pt x="1446" y="173"/>
                      <a:pt x="1456" y="180"/>
                    </a:cubicBezTo>
                    <a:cubicBezTo>
                      <a:pt x="1456" y="180"/>
                      <a:pt x="1445" y="181"/>
                      <a:pt x="1442" y="174"/>
                    </a:cubicBezTo>
                    <a:cubicBezTo>
                      <a:pt x="1442" y="211"/>
                      <a:pt x="1442" y="211"/>
                      <a:pt x="1442" y="211"/>
                    </a:cubicBezTo>
                    <a:cubicBezTo>
                      <a:pt x="1442" y="211"/>
                      <a:pt x="1455" y="197"/>
                      <a:pt x="1469" y="201"/>
                    </a:cubicBezTo>
                    <a:cubicBezTo>
                      <a:pt x="1483" y="206"/>
                      <a:pt x="1493" y="225"/>
                      <a:pt x="1493" y="291"/>
                    </a:cubicBezTo>
                    <a:cubicBezTo>
                      <a:pt x="1493" y="358"/>
                      <a:pt x="1498" y="401"/>
                      <a:pt x="1495" y="429"/>
                    </a:cubicBezTo>
                    <a:cubicBezTo>
                      <a:pt x="1492" y="456"/>
                      <a:pt x="1503" y="509"/>
                      <a:pt x="1489" y="534"/>
                    </a:cubicBezTo>
                    <a:cubicBezTo>
                      <a:pt x="1476" y="558"/>
                      <a:pt x="1441" y="615"/>
                      <a:pt x="1415" y="574"/>
                    </a:cubicBezTo>
                    <a:cubicBezTo>
                      <a:pt x="1415" y="574"/>
                      <a:pt x="1401" y="611"/>
                      <a:pt x="1393" y="666"/>
                    </a:cubicBezTo>
                    <a:cubicBezTo>
                      <a:pt x="1385" y="721"/>
                      <a:pt x="1366" y="773"/>
                      <a:pt x="1344" y="798"/>
                    </a:cubicBezTo>
                    <a:cubicBezTo>
                      <a:pt x="1344" y="798"/>
                      <a:pt x="1329" y="1105"/>
                      <a:pt x="1343" y="1131"/>
                    </a:cubicBezTo>
                    <a:cubicBezTo>
                      <a:pt x="1389" y="1215"/>
                      <a:pt x="1872" y="1373"/>
                      <a:pt x="1955" y="1402"/>
                    </a:cubicBezTo>
                    <a:cubicBezTo>
                      <a:pt x="1955" y="1798"/>
                      <a:pt x="1955" y="1798"/>
                      <a:pt x="1955" y="1798"/>
                    </a:cubicBezTo>
                    <a:cubicBezTo>
                      <a:pt x="0" y="1798"/>
                      <a:pt x="0" y="1798"/>
                      <a:pt x="0" y="1798"/>
                    </a:cubicBezTo>
                    <a:cubicBezTo>
                      <a:pt x="0" y="1381"/>
                      <a:pt x="0" y="1381"/>
                      <a:pt x="0" y="1381"/>
                    </a:cubicBezTo>
                    <a:cubicBezTo>
                      <a:pt x="0" y="1381"/>
                      <a:pt x="527" y="1204"/>
                      <a:pt x="560" y="1138"/>
                    </a:cubicBezTo>
                    <a:cubicBezTo>
                      <a:pt x="565" y="1127"/>
                      <a:pt x="565" y="842"/>
                      <a:pt x="557" y="799"/>
                    </a:cubicBezTo>
                    <a:cubicBezTo>
                      <a:pt x="557" y="799"/>
                      <a:pt x="524" y="755"/>
                      <a:pt x="517" y="691"/>
                    </a:cubicBezTo>
                    <a:cubicBezTo>
                      <a:pt x="510" y="626"/>
                      <a:pt x="493" y="570"/>
                      <a:pt x="493" y="570"/>
                    </a:cubicBezTo>
                    <a:cubicBezTo>
                      <a:pt x="493" y="570"/>
                      <a:pt x="478" y="599"/>
                      <a:pt x="461" y="585"/>
                    </a:cubicBezTo>
                    <a:cubicBezTo>
                      <a:pt x="444" y="571"/>
                      <a:pt x="405" y="538"/>
                      <a:pt x="409" y="497"/>
                    </a:cubicBezTo>
                    <a:cubicBezTo>
                      <a:pt x="413" y="456"/>
                      <a:pt x="406" y="409"/>
                      <a:pt x="410" y="380"/>
                    </a:cubicBezTo>
                    <a:cubicBezTo>
                      <a:pt x="414" y="350"/>
                      <a:pt x="414" y="265"/>
                      <a:pt x="413" y="250"/>
                    </a:cubicBezTo>
                    <a:cubicBezTo>
                      <a:pt x="411" y="235"/>
                      <a:pt x="421" y="203"/>
                      <a:pt x="438" y="202"/>
                    </a:cubicBezTo>
                    <a:cubicBezTo>
                      <a:pt x="456" y="201"/>
                      <a:pt x="463" y="215"/>
                      <a:pt x="463" y="215"/>
                    </a:cubicBezTo>
                    <a:cubicBezTo>
                      <a:pt x="463" y="173"/>
                      <a:pt x="463" y="173"/>
                      <a:pt x="463" y="173"/>
                    </a:cubicBezTo>
                    <a:cubicBezTo>
                      <a:pt x="463" y="173"/>
                      <a:pt x="455" y="177"/>
                      <a:pt x="448" y="180"/>
                    </a:cubicBezTo>
                    <a:cubicBezTo>
                      <a:pt x="448" y="180"/>
                      <a:pt x="457" y="159"/>
                      <a:pt x="456" y="146"/>
                    </a:cubicBezTo>
                    <a:cubicBezTo>
                      <a:pt x="456" y="146"/>
                      <a:pt x="453" y="155"/>
                      <a:pt x="445" y="160"/>
                    </a:cubicBezTo>
                    <a:cubicBezTo>
                      <a:pt x="445" y="160"/>
                      <a:pt x="455" y="116"/>
                      <a:pt x="454" y="91"/>
                    </a:cubicBezTo>
                    <a:cubicBezTo>
                      <a:pt x="454" y="91"/>
                      <a:pt x="448" y="99"/>
                      <a:pt x="446" y="103"/>
                    </a:cubicBezTo>
                    <a:cubicBezTo>
                      <a:pt x="446" y="103"/>
                      <a:pt x="449" y="59"/>
                      <a:pt x="452" y="49"/>
                    </a:cubicBezTo>
                    <a:cubicBezTo>
                      <a:pt x="452" y="49"/>
                      <a:pt x="445" y="54"/>
                      <a:pt x="443" y="59"/>
                    </a:cubicBezTo>
                    <a:cubicBezTo>
                      <a:pt x="443" y="59"/>
                      <a:pt x="450" y="21"/>
                      <a:pt x="449" y="0"/>
                    </a:cubicBezTo>
                    <a:close/>
                  </a:path>
                </a:pathLst>
              </a:custGeom>
              <a:solidFill>
                <a:srgbClr val="FEF3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1" name="Freeform 323">
                <a:extLst>
                  <a:ext uri="{FF2B5EF4-FFF2-40B4-BE49-F238E27FC236}">
                    <a16:creationId xmlns:a16="http://schemas.microsoft.com/office/drawing/2014/main" id="{1EDA5146-AA76-41A8-9108-EF07A4D5C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876"/>
                <a:ext cx="233" cy="602"/>
              </a:xfrm>
              <a:custGeom>
                <a:avLst/>
                <a:gdLst>
                  <a:gd name="T0" fmla="*/ 394 w 179"/>
                  <a:gd name="T1" fmla="*/ 7 h 461"/>
                  <a:gd name="T2" fmla="*/ 394 w 179"/>
                  <a:gd name="T3" fmla="*/ 902 h 461"/>
                  <a:gd name="T4" fmla="*/ 0 w 179"/>
                  <a:gd name="T5" fmla="*/ 896 h 461"/>
                  <a:gd name="T6" fmla="*/ 0 w 179"/>
                  <a:gd name="T7" fmla="*/ 40 h 461"/>
                  <a:gd name="T8" fmla="*/ 191 w 179"/>
                  <a:gd name="T9" fmla="*/ 1 h 461"/>
                  <a:gd name="T10" fmla="*/ 394 w 179"/>
                  <a:gd name="T11" fmla="*/ 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2" name="Freeform 324">
                <a:extLst>
                  <a:ext uri="{FF2B5EF4-FFF2-40B4-BE49-F238E27FC236}">
                    <a16:creationId xmlns:a16="http://schemas.microsoft.com/office/drawing/2014/main" id="{5648A8C1-DF8E-4639-95D5-312BACDCB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876"/>
                <a:ext cx="233" cy="602"/>
              </a:xfrm>
              <a:custGeom>
                <a:avLst/>
                <a:gdLst>
                  <a:gd name="T0" fmla="*/ 394 w 179"/>
                  <a:gd name="T1" fmla="*/ 7 h 461"/>
                  <a:gd name="T2" fmla="*/ 394 w 179"/>
                  <a:gd name="T3" fmla="*/ 902 h 461"/>
                  <a:gd name="T4" fmla="*/ 0 w 179"/>
                  <a:gd name="T5" fmla="*/ 896 h 461"/>
                  <a:gd name="T6" fmla="*/ 0 w 179"/>
                  <a:gd name="T7" fmla="*/ 40 h 461"/>
                  <a:gd name="T8" fmla="*/ 191 w 179"/>
                  <a:gd name="T9" fmla="*/ 1 h 461"/>
                  <a:gd name="T10" fmla="*/ 394 w 179"/>
                  <a:gd name="T11" fmla="*/ 7 h 4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461">
                    <a:moveTo>
                      <a:pt x="179" y="3"/>
                    </a:moveTo>
                    <a:cubicBezTo>
                      <a:pt x="179" y="405"/>
                      <a:pt x="179" y="405"/>
                      <a:pt x="179" y="405"/>
                    </a:cubicBezTo>
                    <a:cubicBezTo>
                      <a:pt x="69" y="461"/>
                      <a:pt x="0" y="402"/>
                      <a:pt x="0" y="4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30" y="2"/>
                      <a:pt x="87" y="1"/>
                    </a:cubicBezTo>
                    <a:cubicBezTo>
                      <a:pt x="144" y="0"/>
                      <a:pt x="179" y="3"/>
                      <a:pt x="179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3" name="Freeform 325">
                <a:extLst>
                  <a:ext uri="{FF2B5EF4-FFF2-40B4-BE49-F238E27FC236}">
                    <a16:creationId xmlns:a16="http://schemas.microsoft.com/office/drawing/2014/main" id="{2C082DD0-E29B-4B48-B040-AFB30A3DD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1177"/>
                <a:ext cx="738" cy="1801"/>
              </a:xfrm>
              <a:custGeom>
                <a:avLst/>
                <a:gdLst>
                  <a:gd name="T0" fmla="*/ 0 w 565"/>
                  <a:gd name="T1" fmla="*/ 3063 h 1381"/>
                  <a:gd name="T2" fmla="*/ 1247 w 565"/>
                  <a:gd name="T3" fmla="*/ 2523 h 1381"/>
                  <a:gd name="T4" fmla="*/ 1242 w 565"/>
                  <a:gd name="T5" fmla="*/ 1772 h 1381"/>
                  <a:gd name="T6" fmla="*/ 1152 w 565"/>
                  <a:gd name="T7" fmla="*/ 1532 h 1381"/>
                  <a:gd name="T8" fmla="*/ 1099 w 565"/>
                  <a:gd name="T9" fmla="*/ 1264 h 1381"/>
                  <a:gd name="T10" fmla="*/ 1027 w 565"/>
                  <a:gd name="T11" fmla="*/ 1298 h 1381"/>
                  <a:gd name="T12" fmla="*/ 912 w 565"/>
                  <a:gd name="T13" fmla="*/ 1102 h 1381"/>
                  <a:gd name="T14" fmla="*/ 914 w 565"/>
                  <a:gd name="T15" fmla="*/ 844 h 1381"/>
                  <a:gd name="T16" fmla="*/ 920 w 565"/>
                  <a:gd name="T17" fmla="*/ 554 h 1381"/>
                  <a:gd name="T18" fmla="*/ 976 w 565"/>
                  <a:gd name="T19" fmla="*/ 447 h 1381"/>
                  <a:gd name="T20" fmla="*/ 1032 w 565"/>
                  <a:gd name="T21" fmla="*/ 476 h 1381"/>
                  <a:gd name="T22" fmla="*/ 1032 w 565"/>
                  <a:gd name="T23" fmla="*/ 385 h 1381"/>
                  <a:gd name="T24" fmla="*/ 998 w 565"/>
                  <a:gd name="T25" fmla="*/ 399 h 1381"/>
                  <a:gd name="T26" fmla="*/ 1016 w 565"/>
                  <a:gd name="T27" fmla="*/ 323 h 1381"/>
                  <a:gd name="T28" fmla="*/ 991 w 565"/>
                  <a:gd name="T29" fmla="*/ 356 h 1381"/>
                  <a:gd name="T30" fmla="*/ 1012 w 565"/>
                  <a:gd name="T31" fmla="*/ 202 h 1381"/>
                  <a:gd name="T32" fmla="*/ 995 w 565"/>
                  <a:gd name="T33" fmla="*/ 228 h 1381"/>
                  <a:gd name="T34" fmla="*/ 1007 w 565"/>
                  <a:gd name="T35" fmla="*/ 108 h 1381"/>
                  <a:gd name="T36" fmla="*/ 987 w 565"/>
                  <a:gd name="T37" fmla="*/ 130 h 1381"/>
                  <a:gd name="T38" fmla="*/ 999 w 565"/>
                  <a:gd name="T39" fmla="*/ 0 h 138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65" h="1381">
                    <a:moveTo>
                      <a:pt x="0" y="1381"/>
                    </a:moveTo>
                    <a:cubicBezTo>
                      <a:pt x="0" y="1381"/>
                      <a:pt x="527" y="1204"/>
                      <a:pt x="560" y="1138"/>
                    </a:cubicBezTo>
                    <a:cubicBezTo>
                      <a:pt x="565" y="1127"/>
                      <a:pt x="565" y="842"/>
                      <a:pt x="557" y="799"/>
                    </a:cubicBezTo>
                    <a:cubicBezTo>
                      <a:pt x="557" y="799"/>
                      <a:pt x="524" y="755"/>
                      <a:pt x="517" y="691"/>
                    </a:cubicBezTo>
                    <a:cubicBezTo>
                      <a:pt x="510" y="626"/>
                      <a:pt x="493" y="570"/>
                      <a:pt x="493" y="570"/>
                    </a:cubicBezTo>
                    <a:cubicBezTo>
                      <a:pt x="493" y="570"/>
                      <a:pt x="478" y="599"/>
                      <a:pt x="461" y="585"/>
                    </a:cubicBezTo>
                    <a:cubicBezTo>
                      <a:pt x="444" y="571"/>
                      <a:pt x="405" y="538"/>
                      <a:pt x="409" y="497"/>
                    </a:cubicBezTo>
                    <a:cubicBezTo>
                      <a:pt x="413" y="456"/>
                      <a:pt x="406" y="409"/>
                      <a:pt x="410" y="380"/>
                    </a:cubicBezTo>
                    <a:cubicBezTo>
                      <a:pt x="414" y="350"/>
                      <a:pt x="414" y="265"/>
                      <a:pt x="413" y="250"/>
                    </a:cubicBezTo>
                    <a:cubicBezTo>
                      <a:pt x="411" y="235"/>
                      <a:pt x="421" y="203"/>
                      <a:pt x="438" y="202"/>
                    </a:cubicBezTo>
                    <a:cubicBezTo>
                      <a:pt x="456" y="201"/>
                      <a:pt x="463" y="215"/>
                      <a:pt x="463" y="215"/>
                    </a:cubicBezTo>
                    <a:cubicBezTo>
                      <a:pt x="463" y="173"/>
                      <a:pt x="463" y="173"/>
                      <a:pt x="463" y="173"/>
                    </a:cubicBezTo>
                    <a:cubicBezTo>
                      <a:pt x="463" y="173"/>
                      <a:pt x="455" y="177"/>
                      <a:pt x="448" y="180"/>
                    </a:cubicBezTo>
                    <a:cubicBezTo>
                      <a:pt x="448" y="180"/>
                      <a:pt x="457" y="159"/>
                      <a:pt x="456" y="146"/>
                    </a:cubicBezTo>
                    <a:cubicBezTo>
                      <a:pt x="456" y="146"/>
                      <a:pt x="453" y="155"/>
                      <a:pt x="445" y="160"/>
                    </a:cubicBezTo>
                    <a:cubicBezTo>
                      <a:pt x="445" y="160"/>
                      <a:pt x="455" y="116"/>
                      <a:pt x="454" y="91"/>
                    </a:cubicBezTo>
                    <a:cubicBezTo>
                      <a:pt x="454" y="91"/>
                      <a:pt x="448" y="99"/>
                      <a:pt x="446" y="103"/>
                    </a:cubicBezTo>
                    <a:cubicBezTo>
                      <a:pt x="446" y="103"/>
                      <a:pt x="449" y="59"/>
                      <a:pt x="452" y="49"/>
                    </a:cubicBezTo>
                    <a:cubicBezTo>
                      <a:pt x="452" y="49"/>
                      <a:pt x="445" y="54"/>
                      <a:pt x="443" y="59"/>
                    </a:cubicBezTo>
                    <a:cubicBezTo>
                      <a:pt x="443" y="59"/>
                      <a:pt x="450" y="21"/>
                      <a:pt x="449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4" name="Freeform 326">
                <a:extLst>
                  <a:ext uri="{FF2B5EF4-FFF2-40B4-BE49-F238E27FC236}">
                    <a16:creationId xmlns:a16="http://schemas.microsoft.com/office/drawing/2014/main" id="{D3A29709-D139-4319-B04E-1F5F4CA62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655"/>
                <a:ext cx="11" cy="207"/>
              </a:xfrm>
              <a:custGeom>
                <a:avLst/>
                <a:gdLst>
                  <a:gd name="T0" fmla="*/ 16 w 9"/>
                  <a:gd name="T1" fmla="*/ 0 h 159"/>
                  <a:gd name="T2" fmla="*/ 0 w 9"/>
                  <a:gd name="T3" fmla="*/ 350 h 1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9">
                    <a:moveTo>
                      <a:pt x="9" y="0"/>
                    </a:moveTo>
                    <a:cubicBezTo>
                      <a:pt x="9" y="0"/>
                      <a:pt x="9" y="126"/>
                      <a:pt x="0" y="159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5" name="Freeform 327">
                <a:extLst>
                  <a:ext uri="{FF2B5EF4-FFF2-40B4-BE49-F238E27FC236}">
                    <a16:creationId xmlns:a16="http://schemas.microsoft.com/office/drawing/2014/main" id="{0E450DFD-3D5B-41B3-93B0-16052A14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177"/>
                <a:ext cx="818" cy="1828"/>
              </a:xfrm>
              <a:custGeom>
                <a:avLst/>
                <a:gdLst>
                  <a:gd name="T0" fmla="*/ 284 w 626"/>
                  <a:gd name="T1" fmla="*/ 0 h 1402"/>
                  <a:gd name="T2" fmla="*/ 294 w 626"/>
                  <a:gd name="T3" fmla="*/ 124 h 1402"/>
                  <a:gd name="T4" fmla="*/ 274 w 626"/>
                  <a:gd name="T5" fmla="*/ 104 h 1402"/>
                  <a:gd name="T6" fmla="*/ 297 w 626"/>
                  <a:gd name="T7" fmla="*/ 228 h 1402"/>
                  <a:gd name="T8" fmla="*/ 272 w 626"/>
                  <a:gd name="T9" fmla="*/ 190 h 1402"/>
                  <a:gd name="T10" fmla="*/ 291 w 626"/>
                  <a:gd name="T11" fmla="*/ 329 h 1402"/>
                  <a:gd name="T12" fmla="*/ 265 w 626"/>
                  <a:gd name="T13" fmla="*/ 301 h 1402"/>
                  <a:gd name="T14" fmla="*/ 284 w 626"/>
                  <a:gd name="T15" fmla="*/ 399 h 1402"/>
                  <a:gd name="T16" fmla="*/ 252 w 626"/>
                  <a:gd name="T17" fmla="*/ 386 h 1402"/>
                  <a:gd name="T18" fmla="*/ 252 w 626"/>
                  <a:gd name="T19" fmla="*/ 468 h 1402"/>
                  <a:gd name="T20" fmla="*/ 312 w 626"/>
                  <a:gd name="T21" fmla="*/ 446 h 1402"/>
                  <a:gd name="T22" fmla="*/ 366 w 626"/>
                  <a:gd name="T23" fmla="*/ 644 h 1402"/>
                  <a:gd name="T24" fmla="*/ 371 w 626"/>
                  <a:gd name="T25" fmla="*/ 951 h 1402"/>
                  <a:gd name="T26" fmla="*/ 357 w 626"/>
                  <a:gd name="T27" fmla="*/ 1183 h 1402"/>
                  <a:gd name="T28" fmla="*/ 191 w 626"/>
                  <a:gd name="T29" fmla="*/ 1271 h 1402"/>
                  <a:gd name="T30" fmla="*/ 144 w 626"/>
                  <a:gd name="T31" fmla="*/ 1476 h 1402"/>
                  <a:gd name="T32" fmla="*/ 34 w 626"/>
                  <a:gd name="T33" fmla="*/ 1768 h 1402"/>
                  <a:gd name="T34" fmla="*/ 31 w 626"/>
                  <a:gd name="T35" fmla="*/ 2507 h 1402"/>
                  <a:gd name="T36" fmla="*/ 1397 w 626"/>
                  <a:gd name="T37" fmla="*/ 3107 h 140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26" h="1402">
                    <a:moveTo>
                      <a:pt x="127" y="0"/>
                    </a:moveTo>
                    <a:cubicBezTo>
                      <a:pt x="127" y="0"/>
                      <a:pt x="124" y="39"/>
                      <a:pt x="132" y="56"/>
                    </a:cubicBezTo>
                    <a:cubicBezTo>
                      <a:pt x="132" y="56"/>
                      <a:pt x="126" y="55"/>
                      <a:pt x="123" y="47"/>
                    </a:cubicBezTo>
                    <a:cubicBezTo>
                      <a:pt x="123" y="47"/>
                      <a:pt x="128" y="89"/>
                      <a:pt x="133" y="103"/>
                    </a:cubicBezTo>
                    <a:cubicBezTo>
                      <a:pt x="133" y="103"/>
                      <a:pt x="124" y="93"/>
                      <a:pt x="122" y="86"/>
                    </a:cubicBezTo>
                    <a:cubicBezTo>
                      <a:pt x="122" y="86"/>
                      <a:pt x="122" y="132"/>
                      <a:pt x="131" y="148"/>
                    </a:cubicBezTo>
                    <a:cubicBezTo>
                      <a:pt x="131" y="148"/>
                      <a:pt x="121" y="144"/>
                      <a:pt x="119" y="136"/>
                    </a:cubicBezTo>
                    <a:cubicBezTo>
                      <a:pt x="119" y="136"/>
                      <a:pt x="117" y="173"/>
                      <a:pt x="127" y="180"/>
                    </a:cubicBezTo>
                    <a:cubicBezTo>
                      <a:pt x="127" y="180"/>
                      <a:pt x="116" y="181"/>
                      <a:pt x="113" y="174"/>
                    </a:cubicBezTo>
                    <a:cubicBezTo>
                      <a:pt x="113" y="211"/>
                      <a:pt x="113" y="211"/>
                      <a:pt x="113" y="211"/>
                    </a:cubicBezTo>
                    <a:cubicBezTo>
                      <a:pt x="113" y="211"/>
                      <a:pt x="126" y="197"/>
                      <a:pt x="140" y="201"/>
                    </a:cubicBezTo>
                    <a:cubicBezTo>
                      <a:pt x="154" y="206"/>
                      <a:pt x="164" y="225"/>
                      <a:pt x="164" y="291"/>
                    </a:cubicBezTo>
                    <a:cubicBezTo>
                      <a:pt x="164" y="358"/>
                      <a:pt x="169" y="401"/>
                      <a:pt x="166" y="429"/>
                    </a:cubicBezTo>
                    <a:cubicBezTo>
                      <a:pt x="163" y="456"/>
                      <a:pt x="174" y="509"/>
                      <a:pt x="160" y="534"/>
                    </a:cubicBezTo>
                    <a:cubicBezTo>
                      <a:pt x="147" y="558"/>
                      <a:pt x="112" y="615"/>
                      <a:pt x="86" y="574"/>
                    </a:cubicBezTo>
                    <a:cubicBezTo>
                      <a:pt x="86" y="574"/>
                      <a:pt x="72" y="611"/>
                      <a:pt x="64" y="666"/>
                    </a:cubicBezTo>
                    <a:cubicBezTo>
                      <a:pt x="56" y="721"/>
                      <a:pt x="37" y="773"/>
                      <a:pt x="15" y="798"/>
                    </a:cubicBezTo>
                    <a:cubicBezTo>
                      <a:pt x="15" y="798"/>
                      <a:pt x="0" y="1105"/>
                      <a:pt x="14" y="1131"/>
                    </a:cubicBezTo>
                    <a:cubicBezTo>
                      <a:pt x="60" y="1215"/>
                      <a:pt x="543" y="1373"/>
                      <a:pt x="626" y="140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6" name="Freeform 328">
                <a:extLst>
                  <a:ext uri="{FF2B5EF4-FFF2-40B4-BE49-F238E27FC236}">
                    <a16:creationId xmlns:a16="http://schemas.microsoft.com/office/drawing/2014/main" id="{37450DFA-C555-416B-BBC6-BD3DCAB0E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2274"/>
                <a:ext cx="76" cy="52"/>
              </a:xfrm>
              <a:custGeom>
                <a:avLst/>
                <a:gdLst>
                  <a:gd name="T0" fmla="*/ 0 w 58"/>
                  <a:gd name="T1" fmla="*/ 0 h 40"/>
                  <a:gd name="T2" fmla="*/ 131 w 5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0">
                    <a:moveTo>
                      <a:pt x="0" y="0"/>
                    </a:moveTo>
                    <a:cubicBezTo>
                      <a:pt x="18" y="15"/>
                      <a:pt x="38" y="30"/>
                      <a:pt x="58" y="4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7" name="Freeform 329">
                <a:extLst>
                  <a:ext uri="{FF2B5EF4-FFF2-40B4-BE49-F238E27FC236}">
                    <a16:creationId xmlns:a16="http://schemas.microsoft.com/office/drawing/2014/main" id="{69A23261-9905-40AF-8B6F-ECA4F4C1D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218"/>
                <a:ext cx="41" cy="40"/>
              </a:xfrm>
              <a:custGeom>
                <a:avLst/>
                <a:gdLst>
                  <a:gd name="T0" fmla="*/ 0 w 31"/>
                  <a:gd name="T1" fmla="*/ 0 h 31"/>
                  <a:gd name="T2" fmla="*/ 71 w 3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cubicBezTo>
                      <a:pt x="0" y="0"/>
                      <a:pt x="12" y="14"/>
                      <a:pt x="31" y="31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8" name="Freeform 330">
                <a:extLst>
                  <a:ext uri="{FF2B5EF4-FFF2-40B4-BE49-F238E27FC236}">
                    <a16:creationId xmlns:a16="http://schemas.microsoft.com/office/drawing/2014/main" id="{B3F1B544-5095-456C-845C-F931FBAC4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268"/>
                <a:ext cx="70" cy="55"/>
              </a:xfrm>
              <a:custGeom>
                <a:avLst/>
                <a:gdLst>
                  <a:gd name="T0" fmla="*/ 118 w 54"/>
                  <a:gd name="T1" fmla="*/ 0 h 42"/>
                  <a:gd name="T2" fmla="*/ 0 w 54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42">
                    <a:moveTo>
                      <a:pt x="54" y="0"/>
                    </a:moveTo>
                    <a:cubicBezTo>
                      <a:pt x="35" y="17"/>
                      <a:pt x="14" y="34"/>
                      <a:pt x="0" y="4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59" name="Freeform 331">
                <a:extLst>
                  <a:ext uri="{FF2B5EF4-FFF2-40B4-BE49-F238E27FC236}">
                    <a16:creationId xmlns:a16="http://schemas.microsoft.com/office/drawing/2014/main" id="{878907C9-3BF0-4492-A6ED-723830C60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218"/>
                <a:ext cx="38" cy="33"/>
              </a:xfrm>
              <a:custGeom>
                <a:avLst/>
                <a:gdLst>
                  <a:gd name="T0" fmla="*/ 66 w 29"/>
                  <a:gd name="T1" fmla="*/ 0 h 26"/>
                  <a:gd name="T2" fmla="*/ 0 w 29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29" y="0"/>
                    </a:moveTo>
                    <a:cubicBezTo>
                      <a:pt x="29" y="0"/>
                      <a:pt x="17" y="11"/>
                      <a:pt x="0" y="26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" name="Freeform 332">
                <a:extLst>
                  <a:ext uri="{FF2B5EF4-FFF2-40B4-BE49-F238E27FC236}">
                    <a16:creationId xmlns:a16="http://schemas.microsoft.com/office/drawing/2014/main" id="{4223C76C-E79F-4C2F-BDB8-8EBBE099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807"/>
                <a:ext cx="7" cy="27"/>
              </a:xfrm>
              <a:custGeom>
                <a:avLst/>
                <a:gdLst>
                  <a:gd name="T0" fmla="*/ 14 w 5"/>
                  <a:gd name="T1" fmla="*/ 45 h 21"/>
                  <a:gd name="T2" fmla="*/ 0 w 5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1">
                    <a:moveTo>
                      <a:pt x="5" y="21"/>
                    </a:moveTo>
                    <a:cubicBezTo>
                      <a:pt x="3" y="13"/>
                      <a:pt x="1" y="6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1" name="Freeform 333">
                <a:extLst>
                  <a:ext uri="{FF2B5EF4-FFF2-40B4-BE49-F238E27FC236}">
                    <a16:creationId xmlns:a16="http://schemas.microsoft.com/office/drawing/2014/main" id="{69109777-2DC3-4F33-990B-7266184C5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859"/>
                <a:ext cx="4" cy="15"/>
              </a:xfrm>
              <a:custGeom>
                <a:avLst/>
                <a:gdLst>
                  <a:gd name="T0" fmla="*/ 7 w 3"/>
                  <a:gd name="T1" fmla="*/ 24 h 12"/>
                  <a:gd name="T2" fmla="*/ 0 w 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3" y="12"/>
                    </a:move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" name="Freeform 334">
                <a:extLst>
                  <a:ext uri="{FF2B5EF4-FFF2-40B4-BE49-F238E27FC236}">
                    <a16:creationId xmlns:a16="http://schemas.microsoft.com/office/drawing/2014/main" id="{5C719464-7D2A-4C92-8552-80D4580ED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890"/>
                <a:ext cx="7" cy="30"/>
              </a:xfrm>
              <a:custGeom>
                <a:avLst/>
                <a:gdLst>
                  <a:gd name="T0" fmla="*/ 14 w 5"/>
                  <a:gd name="T1" fmla="*/ 51 h 23"/>
                  <a:gd name="T2" fmla="*/ 1 w 5"/>
                  <a:gd name="T3" fmla="*/ 7 h 23"/>
                  <a:gd name="T4" fmla="*/ 0 w 5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5" y="23"/>
                    </a:moveTo>
                    <a:cubicBezTo>
                      <a:pt x="5" y="23"/>
                      <a:pt x="2" y="10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" name="Freeform 335">
                <a:extLst>
                  <a:ext uri="{FF2B5EF4-FFF2-40B4-BE49-F238E27FC236}">
                    <a16:creationId xmlns:a16="http://schemas.microsoft.com/office/drawing/2014/main" id="{C548DA3B-7025-4801-A577-70B949AC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808"/>
                <a:ext cx="2" cy="23"/>
              </a:xfrm>
              <a:custGeom>
                <a:avLst/>
                <a:gdLst>
                  <a:gd name="T0" fmla="*/ 0 w 2"/>
                  <a:gd name="T1" fmla="*/ 37 h 18"/>
                  <a:gd name="T2" fmla="*/ 2 w 2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8">
                    <a:moveTo>
                      <a:pt x="0" y="18"/>
                    </a:moveTo>
                    <a:cubicBezTo>
                      <a:pt x="1" y="11"/>
                      <a:pt x="2" y="5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" name="Freeform 336">
                <a:extLst>
                  <a:ext uri="{FF2B5EF4-FFF2-40B4-BE49-F238E27FC236}">
                    <a16:creationId xmlns:a16="http://schemas.microsoft.com/office/drawing/2014/main" id="{8A43E1F8-0B88-4209-B61D-A28B6C13A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854"/>
                <a:ext cx="4" cy="19"/>
              </a:xfrm>
              <a:custGeom>
                <a:avLst/>
                <a:gdLst>
                  <a:gd name="T0" fmla="*/ 0 w 3"/>
                  <a:gd name="T1" fmla="*/ 30 h 15"/>
                  <a:gd name="T2" fmla="*/ 7 w 3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15"/>
                    </a:moveTo>
                    <a:cubicBezTo>
                      <a:pt x="1" y="10"/>
                      <a:pt x="2" y="5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" name="Freeform 337">
                <a:extLst>
                  <a:ext uri="{FF2B5EF4-FFF2-40B4-BE49-F238E27FC236}">
                    <a16:creationId xmlns:a16="http://schemas.microsoft.com/office/drawing/2014/main" id="{ABA312BE-9CC9-4C78-86A3-4F2804B9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893"/>
                <a:ext cx="9" cy="35"/>
              </a:xfrm>
              <a:custGeom>
                <a:avLst/>
                <a:gdLst>
                  <a:gd name="T0" fmla="*/ 0 w 7"/>
                  <a:gd name="T1" fmla="*/ 58 h 27"/>
                  <a:gd name="T2" fmla="*/ 15 w 7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7">
                    <a:moveTo>
                      <a:pt x="0" y="27"/>
                    </a:moveTo>
                    <a:cubicBezTo>
                      <a:pt x="0" y="27"/>
                      <a:pt x="3" y="15"/>
                      <a:pt x="7" y="0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" name="Freeform 338">
                <a:extLst>
                  <a:ext uri="{FF2B5EF4-FFF2-40B4-BE49-F238E27FC236}">
                    <a16:creationId xmlns:a16="http://schemas.microsoft.com/office/drawing/2014/main" id="{B5553B8E-8708-49F9-9EBD-88431EB1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611"/>
                <a:ext cx="7" cy="251"/>
              </a:xfrm>
              <a:custGeom>
                <a:avLst/>
                <a:gdLst>
                  <a:gd name="T0" fmla="*/ 6 w 5"/>
                  <a:gd name="T1" fmla="*/ 0 h 192"/>
                  <a:gd name="T2" fmla="*/ 14 w 5"/>
                  <a:gd name="T3" fmla="*/ 429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2">
                    <a:moveTo>
                      <a:pt x="2" y="0"/>
                    </a:moveTo>
                    <a:cubicBezTo>
                      <a:pt x="2" y="0"/>
                      <a:pt x="0" y="151"/>
                      <a:pt x="5" y="192"/>
                    </a:cubicBezTo>
                  </a:path>
                </a:pathLst>
              </a:custGeom>
              <a:noFill/>
              <a:ln w="15875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7" name="Freeform 339">
                <a:extLst>
                  <a:ext uri="{FF2B5EF4-FFF2-40B4-BE49-F238E27FC236}">
                    <a16:creationId xmlns:a16="http://schemas.microsoft.com/office/drawing/2014/main" id="{F4AA3529-D8AA-447B-ACEA-1504ACBD7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464"/>
                <a:ext cx="525" cy="355"/>
              </a:xfrm>
              <a:custGeom>
                <a:avLst/>
                <a:gdLst>
                  <a:gd name="T0" fmla="*/ 95 w 402"/>
                  <a:gd name="T1" fmla="*/ 34 h 272"/>
                  <a:gd name="T2" fmla="*/ 0 w 402"/>
                  <a:gd name="T3" fmla="*/ 423 h 272"/>
                  <a:gd name="T4" fmla="*/ 464 w 402"/>
                  <a:gd name="T5" fmla="*/ 604 h 272"/>
                  <a:gd name="T6" fmla="*/ 896 w 402"/>
                  <a:gd name="T7" fmla="*/ 407 h 272"/>
                  <a:gd name="T8" fmla="*/ 780 w 402"/>
                  <a:gd name="T9" fmla="*/ 43 h 272"/>
                  <a:gd name="T10" fmla="*/ 441 w 402"/>
                  <a:gd name="T11" fmla="*/ 5 h 272"/>
                  <a:gd name="T12" fmla="*/ 95 w 402"/>
                  <a:gd name="T13" fmla="*/ 34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8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solidFill>
                <a:srgbClr val="EAF1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8" name="Freeform 340">
                <a:extLst>
                  <a:ext uri="{FF2B5EF4-FFF2-40B4-BE49-F238E27FC236}">
                    <a16:creationId xmlns:a16="http://schemas.microsoft.com/office/drawing/2014/main" id="{78B2B62A-EF5E-4C37-A1A1-36AA450F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464"/>
                <a:ext cx="525" cy="355"/>
              </a:xfrm>
              <a:custGeom>
                <a:avLst/>
                <a:gdLst>
                  <a:gd name="T0" fmla="*/ 95 w 402"/>
                  <a:gd name="T1" fmla="*/ 34 h 272"/>
                  <a:gd name="T2" fmla="*/ 0 w 402"/>
                  <a:gd name="T3" fmla="*/ 423 h 272"/>
                  <a:gd name="T4" fmla="*/ 464 w 402"/>
                  <a:gd name="T5" fmla="*/ 604 h 272"/>
                  <a:gd name="T6" fmla="*/ 896 w 402"/>
                  <a:gd name="T7" fmla="*/ 407 h 272"/>
                  <a:gd name="T8" fmla="*/ 780 w 402"/>
                  <a:gd name="T9" fmla="*/ 43 h 272"/>
                  <a:gd name="T10" fmla="*/ 441 w 402"/>
                  <a:gd name="T11" fmla="*/ 5 h 272"/>
                  <a:gd name="T12" fmla="*/ 95 w 402"/>
                  <a:gd name="T13" fmla="*/ 34 h 2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2" h="272">
                    <a:moveTo>
                      <a:pt x="43" y="15"/>
                    </a:moveTo>
                    <a:cubicBezTo>
                      <a:pt x="43" y="15"/>
                      <a:pt x="31" y="138"/>
                      <a:pt x="0" y="190"/>
                    </a:cubicBezTo>
                    <a:cubicBezTo>
                      <a:pt x="0" y="190"/>
                      <a:pt x="129" y="272"/>
                      <a:pt x="208" y="272"/>
                    </a:cubicBezTo>
                    <a:cubicBezTo>
                      <a:pt x="288" y="272"/>
                      <a:pt x="402" y="183"/>
                      <a:pt x="402" y="183"/>
                    </a:cubicBezTo>
                    <a:cubicBezTo>
                      <a:pt x="402" y="183"/>
                      <a:pt x="358" y="91"/>
                      <a:pt x="350" y="19"/>
                    </a:cubicBezTo>
                    <a:cubicBezTo>
                      <a:pt x="350" y="19"/>
                      <a:pt x="243" y="0"/>
                      <a:pt x="198" y="2"/>
                    </a:cubicBezTo>
                    <a:cubicBezTo>
                      <a:pt x="153" y="4"/>
                      <a:pt x="43" y="15"/>
                      <a:pt x="43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9" name="Freeform 341">
                <a:extLst>
                  <a:ext uri="{FF2B5EF4-FFF2-40B4-BE49-F238E27FC236}">
                    <a16:creationId xmlns:a16="http://schemas.microsoft.com/office/drawing/2014/main" id="{C685C793-8642-45DB-9F4C-678EECA2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330"/>
                <a:ext cx="504" cy="178"/>
              </a:xfrm>
              <a:custGeom>
                <a:avLst/>
                <a:gdLst>
                  <a:gd name="T0" fmla="*/ 406 w 386"/>
                  <a:gd name="T1" fmla="*/ 270 h 137"/>
                  <a:gd name="T2" fmla="*/ 355 w 386"/>
                  <a:gd name="T3" fmla="*/ 287 h 137"/>
                  <a:gd name="T4" fmla="*/ 298 w 386"/>
                  <a:gd name="T5" fmla="*/ 300 h 137"/>
                  <a:gd name="T6" fmla="*/ 228 w 386"/>
                  <a:gd name="T7" fmla="*/ 290 h 137"/>
                  <a:gd name="T8" fmla="*/ 178 w 386"/>
                  <a:gd name="T9" fmla="*/ 287 h 137"/>
                  <a:gd name="T10" fmla="*/ 111 w 386"/>
                  <a:gd name="T11" fmla="*/ 286 h 137"/>
                  <a:gd name="T12" fmla="*/ 74 w 386"/>
                  <a:gd name="T13" fmla="*/ 272 h 137"/>
                  <a:gd name="T14" fmla="*/ 34 w 386"/>
                  <a:gd name="T15" fmla="*/ 221 h 137"/>
                  <a:gd name="T16" fmla="*/ 29 w 386"/>
                  <a:gd name="T17" fmla="*/ 130 h 137"/>
                  <a:gd name="T18" fmla="*/ 5 w 386"/>
                  <a:gd name="T19" fmla="*/ 35 h 137"/>
                  <a:gd name="T20" fmla="*/ 38 w 386"/>
                  <a:gd name="T21" fmla="*/ 5 h 137"/>
                  <a:gd name="T22" fmla="*/ 78 w 386"/>
                  <a:gd name="T23" fmla="*/ 35 h 137"/>
                  <a:gd name="T24" fmla="*/ 68 w 386"/>
                  <a:gd name="T25" fmla="*/ 75 h 137"/>
                  <a:gd name="T26" fmla="*/ 68 w 386"/>
                  <a:gd name="T27" fmla="*/ 125 h 137"/>
                  <a:gd name="T28" fmla="*/ 102 w 386"/>
                  <a:gd name="T29" fmla="*/ 169 h 137"/>
                  <a:gd name="T30" fmla="*/ 133 w 386"/>
                  <a:gd name="T31" fmla="*/ 182 h 137"/>
                  <a:gd name="T32" fmla="*/ 158 w 386"/>
                  <a:gd name="T33" fmla="*/ 140 h 137"/>
                  <a:gd name="T34" fmla="*/ 161 w 386"/>
                  <a:gd name="T35" fmla="*/ 105 h 137"/>
                  <a:gd name="T36" fmla="*/ 178 w 386"/>
                  <a:gd name="T37" fmla="*/ 97 h 137"/>
                  <a:gd name="T38" fmla="*/ 218 w 386"/>
                  <a:gd name="T39" fmla="*/ 126 h 137"/>
                  <a:gd name="T40" fmla="*/ 347 w 386"/>
                  <a:gd name="T41" fmla="*/ 118 h 137"/>
                  <a:gd name="T42" fmla="*/ 512 w 386"/>
                  <a:gd name="T43" fmla="*/ 118 h 137"/>
                  <a:gd name="T44" fmla="*/ 641 w 386"/>
                  <a:gd name="T45" fmla="*/ 126 h 137"/>
                  <a:gd name="T46" fmla="*/ 682 w 386"/>
                  <a:gd name="T47" fmla="*/ 97 h 137"/>
                  <a:gd name="T48" fmla="*/ 699 w 386"/>
                  <a:gd name="T49" fmla="*/ 105 h 137"/>
                  <a:gd name="T50" fmla="*/ 701 w 386"/>
                  <a:gd name="T51" fmla="*/ 140 h 137"/>
                  <a:gd name="T52" fmla="*/ 726 w 386"/>
                  <a:gd name="T53" fmla="*/ 182 h 137"/>
                  <a:gd name="T54" fmla="*/ 757 w 386"/>
                  <a:gd name="T55" fmla="*/ 169 h 137"/>
                  <a:gd name="T56" fmla="*/ 791 w 386"/>
                  <a:gd name="T57" fmla="*/ 125 h 137"/>
                  <a:gd name="T58" fmla="*/ 787 w 386"/>
                  <a:gd name="T59" fmla="*/ 75 h 137"/>
                  <a:gd name="T60" fmla="*/ 781 w 386"/>
                  <a:gd name="T61" fmla="*/ 35 h 137"/>
                  <a:gd name="T62" fmla="*/ 819 w 386"/>
                  <a:gd name="T63" fmla="*/ 5 h 137"/>
                  <a:gd name="T64" fmla="*/ 854 w 386"/>
                  <a:gd name="T65" fmla="*/ 35 h 137"/>
                  <a:gd name="T66" fmla="*/ 830 w 386"/>
                  <a:gd name="T67" fmla="*/ 130 h 137"/>
                  <a:gd name="T68" fmla="*/ 824 w 386"/>
                  <a:gd name="T69" fmla="*/ 221 h 137"/>
                  <a:gd name="T70" fmla="*/ 781 w 386"/>
                  <a:gd name="T71" fmla="*/ 272 h 137"/>
                  <a:gd name="T72" fmla="*/ 746 w 386"/>
                  <a:gd name="T73" fmla="*/ 286 h 137"/>
                  <a:gd name="T74" fmla="*/ 682 w 386"/>
                  <a:gd name="T75" fmla="*/ 287 h 137"/>
                  <a:gd name="T76" fmla="*/ 627 w 386"/>
                  <a:gd name="T77" fmla="*/ 290 h 137"/>
                  <a:gd name="T78" fmla="*/ 561 w 386"/>
                  <a:gd name="T79" fmla="*/ 300 h 137"/>
                  <a:gd name="T80" fmla="*/ 504 w 386"/>
                  <a:gd name="T81" fmla="*/ 287 h 137"/>
                  <a:gd name="T82" fmla="*/ 453 w 386"/>
                  <a:gd name="T83" fmla="*/ 270 h 137"/>
                  <a:gd name="T84" fmla="*/ 406 w 386"/>
                  <a:gd name="T85" fmla="*/ 270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6" h="137">
                    <a:moveTo>
                      <a:pt x="182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4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90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30" y="48"/>
                      <a:pt x="31" y="57"/>
                    </a:cubicBezTo>
                    <a:cubicBezTo>
                      <a:pt x="33" y="67"/>
                      <a:pt x="43" y="73"/>
                      <a:pt x="46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1" y="64"/>
                    </a:cubicBezTo>
                    <a:cubicBezTo>
                      <a:pt x="70" y="56"/>
                      <a:pt x="69" y="52"/>
                      <a:pt x="72" y="48"/>
                    </a:cubicBezTo>
                    <a:cubicBezTo>
                      <a:pt x="75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8" y="58"/>
                    </a:cubicBezTo>
                    <a:cubicBezTo>
                      <a:pt x="107" y="60"/>
                      <a:pt x="137" y="62"/>
                      <a:pt x="156" y="54"/>
                    </a:cubicBezTo>
                    <a:cubicBezTo>
                      <a:pt x="189" y="41"/>
                      <a:pt x="230" y="54"/>
                      <a:pt x="230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1" y="50"/>
                      <a:pt x="306" y="45"/>
                    </a:cubicBezTo>
                    <a:cubicBezTo>
                      <a:pt x="311" y="41"/>
                      <a:pt x="311" y="45"/>
                      <a:pt x="314" y="48"/>
                    </a:cubicBezTo>
                    <a:cubicBezTo>
                      <a:pt x="317" y="52"/>
                      <a:pt x="316" y="56"/>
                      <a:pt x="315" y="64"/>
                    </a:cubicBezTo>
                    <a:cubicBezTo>
                      <a:pt x="315" y="71"/>
                      <a:pt x="320" y="77"/>
                      <a:pt x="326" y="83"/>
                    </a:cubicBezTo>
                    <a:cubicBezTo>
                      <a:pt x="332" y="89"/>
                      <a:pt x="338" y="81"/>
                      <a:pt x="340" y="77"/>
                    </a:cubicBezTo>
                    <a:cubicBezTo>
                      <a:pt x="343" y="73"/>
                      <a:pt x="353" y="67"/>
                      <a:pt x="355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1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6" y="5"/>
                      <a:pt x="384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2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1" y="137"/>
                      <a:pt x="252" y="137"/>
                    </a:cubicBezTo>
                    <a:cubicBezTo>
                      <a:pt x="234" y="137"/>
                      <a:pt x="232" y="135"/>
                      <a:pt x="227" y="131"/>
                    </a:cubicBezTo>
                    <a:cubicBezTo>
                      <a:pt x="222" y="127"/>
                      <a:pt x="211" y="122"/>
                      <a:pt x="204" y="123"/>
                    </a:cubicBezTo>
                    <a:lnTo>
                      <a:pt x="182" y="123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0" name="Freeform 342">
                <a:extLst>
                  <a:ext uri="{FF2B5EF4-FFF2-40B4-BE49-F238E27FC236}">
                    <a16:creationId xmlns:a16="http://schemas.microsoft.com/office/drawing/2014/main" id="{617CF112-3DCF-4A8D-8680-879F2A5D4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330"/>
                <a:ext cx="504" cy="178"/>
              </a:xfrm>
              <a:custGeom>
                <a:avLst/>
                <a:gdLst>
                  <a:gd name="T0" fmla="*/ 406 w 386"/>
                  <a:gd name="T1" fmla="*/ 270 h 137"/>
                  <a:gd name="T2" fmla="*/ 355 w 386"/>
                  <a:gd name="T3" fmla="*/ 287 h 137"/>
                  <a:gd name="T4" fmla="*/ 298 w 386"/>
                  <a:gd name="T5" fmla="*/ 300 h 137"/>
                  <a:gd name="T6" fmla="*/ 228 w 386"/>
                  <a:gd name="T7" fmla="*/ 290 h 137"/>
                  <a:gd name="T8" fmla="*/ 178 w 386"/>
                  <a:gd name="T9" fmla="*/ 287 h 137"/>
                  <a:gd name="T10" fmla="*/ 111 w 386"/>
                  <a:gd name="T11" fmla="*/ 286 h 137"/>
                  <a:gd name="T12" fmla="*/ 74 w 386"/>
                  <a:gd name="T13" fmla="*/ 272 h 137"/>
                  <a:gd name="T14" fmla="*/ 34 w 386"/>
                  <a:gd name="T15" fmla="*/ 221 h 137"/>
                  <a:gd name="T16" fmla="*/ 29 w 386"/>
                  <a:gd name="T17" fmla="*/ 130 h 137"/>
                  <a:gd name="T18" fmla="*/ 5 w 386"/>
                  <a:gd name="T19" fmla="*/ 35 h 137"/>
                  <a:gd name="T20" fmla="*/ 38 w 386"/>
                  <a:gd name="T21" fmla="*/ 5 h 137"/>
                  <a:gd name="T22" fmla="*/ 78 w 386"/>
                  <a:gd name="T23" fmla="*/ 35 h 137"/>
                  <a:gd name="T24" fmla="*/ 68 w 386"/>
                  <a:gd name="T25" fmla="*/ 75 h 137"/>
                  <a:gd name="T26" fmla="*/ 68 w 386"/>
                  <a:gd name="T27" fmla="*/ 125 h 137"/>
                  <a:gd name="T28" fmla="*/ 102 w 386"/>
                  <a:gd name="T29" fmla="*/ 169 h 137"/>
                  <a:gd name="T30" fmla="*/ 133 w 386"/>
                  <a:gd name="T31" fmla="*/ 182 h 137"/>
                  <a:gd name="T32" fmla="*/ 158 w 386"/>
                  <a:gd name="T33" fmla="*/ 140 h 137"/>
                  <a:gd name="T34" fmla="*/ 161 w 386"/>
                  <a:gd name="T35" fmla="*/ 105 h 137"/>
                  <a:gd name="T36" fmla="*/ 178 w 386"/>
                  <a:gd name="T37" fmla="*/ 97 h 137"/>
                  <a:gd name="T38" fmla="*/ 218 w 386"/>
                  <a:gd name="T39" fmla="*/ 126 h 137"/>
                  <a:gd name="T40" fmla="*/ 347 w 386"/>
                  <a:gd name="T41" fmla="*/ 118 h 137"/>
                  <a:gd name="T42" fmla="*/ 512 w 386"/>
                  <a:gd name="T43" fmla="*/ 118 h 137"/>
                  <a:gd name="T44" fmla="*/ 641 w 386"/>
                  <a:gd name="T45" fmla="*/ 126 h 137"/>
                  <a:gd name="T46" fmla="*/ 682 w 386"/>
                  <a:gd name="T47" fmla="*/ 97 h 137"/>
                  <a:gd name="T48" fmla="*/ 699 w 386"/>
                  <a:gd name="T49" fmla="*/ 105 h 137"/>
                  <a:gd name="T50" fmla="*/ 701 w 386"/>
                  <a:gd name="T51" fmla="*/ 140 h 137"/>
                  <a:gd name="T52" fmla="*/ 726 w 386"/>
                  <a:gd name="T53" fmla="*/ 182 h 137"/>
                  <a:gd name="T54" fmla="*/ 757 w 386"/>
                  <a:gd name="T55" fmla="*/ 169 h 137"/>
                  <a:gd name="T56" fmla="*/ 791 w 386"/>
                  <a:gd name="T57" fmla="*/ 125 h 137"/>
                  <a:gd name="T58" fmla="*/ 787 w 386"/>
                  <a:gd name="T59" fmla="*/ 75 h 137"/>
                  <a:gd name="T60" fmla="*/ 781 w 386"/>
                  <a:gd name="T61" fmla="*/ 35 h 137"/>
                  <a:gd name="T62" fmla="*/ 819 w 386"/>
                  <a:gd name="T63" fmla="*/ 5 h 137"/>
                  <a:gd name="T64" fmla="*/ 854 w 386"/>
                  <a:gd name="T65" fmla="*/ 35 h 137"/>
                  <a:gd name="T66" fmla="*/ 830 w 386"/>
                  <a:gd name="T67" fmla="*/ 130 h 137"/>
                  <a:gd name="T68" fmla="*/ 824 w 386"/>
                  <a:gd name="T69" fmla="*/ 221 h 137"/>
                  <a:gd name="T70" fmla="*/ 781 w 386"/>
                  <a:gd name="T71" fmla="*/ 272 h 137"/>
                  <a:gd name="T72" fmla="*/ 746 w 386"/>
                  <a:gd name="T73" fmla="*/ 286 h 137"/>
                  <a:gd name="T74" fmla="*/ 682 w 386"/>
                  <a:gd name="T75" fmla="*/ 287 h 137"/>
                  <a:gd name="T76" fmla="*/ 627 w 386"/>
                  <a:gd name="T77" fmla="*/ 290 h 137"/>
                  <a:gd name="T78" fmla="*/ 561 w 386"/>
                  <a:gd name="T79" fmla="*/ 300 h 137"/>
                  <a:gd name="T80" fmla="*/ 504 w 386"/>
                  <a:gd name="T81" fmla="*/ 287 h 137"/>
                  <a:gd name="T82" fmla="*/ 453 w 386"/>
                  <a:gd name="T83" fmla="*/ 270 h 137"/>
                  <a:gd name="T84" fmla="*/ 406 w 386"/>
                  <a:gd name="T85" fmla="*/ 270 h 13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6" h="137">
                    <a:moveTo>
                      <a:pt x="182" y="123"/>
                    </a:moveTo>
                    <a:cubicBezTo>
                      <a:pt x="175" y="122"/>
                      <a:pt x="164" y="127"/>
                      <a:pt x="159" y="131"/>
                    </a:cubicBezTo>
                    <a:cubicBezTo>
                      <a:pt x="154" y="135"/>
                      <a:pt x="152" y="137"/>
                      <a:pt x="134" y="137"/>
                    </a:cubicBezTo>
                    <a:cubicBezTo>
                      <a:pt x="115" y="137"/>
                      <a:pt x="108" y="136"/>
                      <a:pt x="103" y="132"/>
                    </a:cubicBezTo>
                    <a:cubicBezTo>
                      <a:pt x="98" y="128"/>
                      <a:pt x="90" y="131"/>
                      <a:pt x="80" y="131"/>
                    </a:cubicBezTo>
                    <a:cubicBezTo>
                      <a:pt x="70" y="132"/>
                      <a:pt x="56" y="135"/>
                      <a:pt x="50" y="130"/>
                    </a:cubicBezTo>
                    <a:cubicBezTo>
                      <a:pt x="45" y="125"/>
                      <a:pt x="34" y="124"/>
                      <a:pt x="34" y="124"/>
                    </a:cubicBezTo>
                    <a:cubicBezTo>
                      <a:pt x="25" y="108"/>
                      <a:pt x="15" y="108"/>
                      <a:pt x="15" y="101"/>
                    </a:cubicBezTo>
                    <a:cubicBezTo>
                      <a:pt x="15" y="92"/>
                      <a:pt x="14" y="63"/>
                      <a:pt x="13" y="59"/>
                    </a:cubicBezTo>
                    <a:cubicBezTo>
                      <a:pt x="11" y="54"/>
                      <a:pt x="4" y="28"/>
                      <a:pt x="2" y="16"/>
                    </a:cubicBezTo>
                    <a:cubicBezTo>
                      <a:pt x="0" y="5"/>
                      <a:pt x="11" y="0"/>
                      <a:pt x="17" y="2"/>
                    </a:cubicBezTo>
                    <a:cubicBezTo>
                      <a:pt x="23" y="4"/>
                      <a:pt x="31" y="6"/>
                      <a:pt x="35" y="16"/>
                    </a:cubicBezTo>
                    <a:cubicBezTo>
                      <a:pt x="39" y="26"/>
                      <a:pt x="31" y="35"/>
                      <a:pt x="31" y="35"/>
                    </a:cubicBezTo>
                    <a:cubicBezTo>
                      <a:pt x="31" y="35"/>
                      <a:pt x="30" y="48"/>
                      <a:pt x="31" y="57"/>
                    </a:cubicBezTo>
                    <a:cubicBezTo>
                      <a:pt x="33" y="67"/>
                      <a:pt x="43" y="73"/>
                      <a:pt x="46" y="77"/>
                    </a:cubicBezTo>
                    <a:cubicBezTo>
                      <a:pt x="48" y="81"/>
                      <a:pt x="54" y="89"/>
                      <a:pt x="60" y="83"/>
                    </a:cubicBezTo>
                    <a:cubicBezTo>
                      <a:pt x="66" y="77"/>
                      <a:pt x="71" y="71"/>
                      <a:pt x="71" y="64"/>
                    </a:cubicBezTo>
                    <a:cubicBezTo>
                      <a:pt x="70" y="56"/>
                      <a:pt x="69" y="52"/>
                      <a:pt x="72" y="48"/>
                    </a:cubicBezTo>
                    <a:cubicBezTo>
                      <a:pt x="75" y="45"/>
                      <a:pt x="75" y="41"/>
                      <a:pt x="80" y="45"/>
                    </a:cubicBezTo>
                    <a:cubicBezTo>
                      <a:pt x="85" y="50"/>
                      <a:pt x="89" y="57"/>
                      <a:pt x="98" y="58"/>
                    </a:cubicBezTo>
                    <a:cubicBezTo>
                      <a:pt x="107" y="60"/>
                      <a:pt x="137" y="62"/>
                      <a:pt x="156" y="54"/>
                    </a:cubicBezTo>
                    <a:cubicBezTo>
                      <a:pt x="189" y="41"/>
                      <a:pt x="230" y="54"/>
                      <a:pt x="230" y="54"/>
                    </a:cubicBezTo>
                    <a:cubicBezTo>
                      <a:pt x="249" y="60"/>
                      <a:pt x="279" y="60"/>
                      <a:pt x="288" y="58"/>
                    </a:cubicBezTo>
                    <a:cubicBezTo>
                      <a:pt x="296" y="57"/>
                      <a:pt x="301" y="50"/>
                      <a:pt x="306" y="45"/>
                    </a:cubicBezTo>
                    <a:cubicBezTo>
                      <a:pt x="311" y="41"/>
                      <a:pt x="311" y="45"/>
                      <a:pt x="314" y="48"/>
                    </a:cubicBezTo>
                    <a:cubicBezTo>
                      <a:pt x="317" y="52"/>
                      <a:pt x="316" y="56"/>
                      <a:pt x="315" y="64"/>
                    </a:cubicBezTo>
                    <a:cubicBezTo>
                      <a:pt x="315" y="71"/>
                      <a:pt x="320" y="77"/>
                      <a:pt x="326" y="83"/>
                    </a:cubicBezTo>
                    <a:cubicBezTo>
                      <a:pt x="332" y="89"/>
                      <a:pt x="338" y="81"/>
                      <a:pt x="340" y="77"/>
                    </a:cubicBezTo>
                    <a:cubicBezTo>
                      <a:pt x="343" y="73"/>
                      <a:pt x="353" y="67"/>
                      <a:pt x="355" y="57"/>
                    </a:cubicBezTo>
                    <a:cubicBezTo>
                      <a:pt x="356" y="48"/>
                      <a:pt x="354" y="35"/>
                      <a:pt x="354" y="35"/>
                    </a:cubicBezTo>
                    <a:cubicBezTo>
                      <a:pt x="354" y="35"/>
                      <a:pt x="347" y="26"/>
                      <a:pt x="351" y="16"/>
                    </a:cubicBezTo>
                    <a:cubicBezTo>
                      <a:pt x="354" y="6"/>
                      <a:pt x="363" y="4"/>
                      <a:pt x="368" y="2"/>
                    </a:cubicBezTo>
                    <a:cubicBezTo>
                      <a:pt x="374" y="0"/>
                      <a:pt x="386" y="5"/>
                      <a:pt x="384" y="16"/>
                    </a:cubicBezTo>
                    <a:cubicBezTo>
                      <a:pt x="382" y="28"/>
                      <a:pt x="374" y="54"/>
                      <a:pt x="373" y="59"/>
                    </a:cubicBezTo>
                    <a:cubicBezTo>
                      <a:pt x="372" y="63"/>
                      <a:pt x="370" y="92"/>
                      <a:pt x="370" y="101"/>
                    </a:cubicBezTo>
                    <a:cubicBezTo>
                      <a:pt x="370" y="108"/>
                      <a:pt x="360" y="108"/>
                      <a:pt x="351" y="124"/>
                    </a:cubicBezTo>
                    <a:cubicBezTo>
                      <a:pt x="351" y="124"/>
                      <a:pt x="341" y="125"/>
                      <a:pt x="335" y="130"/>
                    </a:cubicBezTo>
                    <a:cubicBezTo>
                      <a:pt x="329" y="135"/>
                      <a:pt x="315" y="132"/>
                      <a:pt x="306" y="131"/>
                    </a:cubicBezTo>
                    <a:cubicBezTo>
                      <a:pt x="296" y="131"/>
                      <a:pt x="287" y="128"/>
                      <a:pt x="282" y="132"/>
                    </a:cubicBezTo>
                    <a:cubicBezTo>
                      <a:pt x="277" y="136"/>
                      <a:pt x="271" y="137"/>
                      <a:pt x="252" y="137"/>
                    </a:cubicBezTo>
                    <a:cubicBezTo>
                      <a:pt x="234" y="137"/>
                      <a:pt x="232" y="135"/>
                      <a:pt x="227" y="131"/>
                    </a:cubicBezTo>
                    <a:cubicBezTo>
                      <a:pt x="222" y="127"/>
                      <a:pt x="211" y="122"/>
                      <a:pt x="204" y="123"/>
                    </a:cubicBezTo>
                    <a:lnTo>
                      <a:pt x="182" y="12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1" name="Freeform 343">
                <a:extLst>
                  <a:ext uri="{FF2B5EF4-FFF2-40B4-BE49-F238E27FC236}">
                    <a16:creationId xmlns:a16="http://schemas.microsoft.com/office/drawing/2014/main" id="{58490ECF-2D2D-4A03-8404-381EC27C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12"/>
                <a:ext cx="11" cy="36"/>
              </a:xfrm>
              <a:custGeom>
                <a:avLst/>
                <a:gdLst>
                  <a:gd name="T0" fmla="*/ 0 w 9"/>
                  <a:gd name="T1" fmla="*/ 0 h 28"/>
                  <a:gd name="T2" fmla="*/ 13 w 9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8">
                    <a:moveTo>
                      <a:pt x="0" y="0"/>
                    </a:moveTo>
                    <a:cubicBezTo>
                      <a:pt x="0" y="9"/>
                      <a:pt x="9" y="18"/>
                      <a:pt x="7" y="2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2" name="Freeform 344">
                <a:extLst>
                  <a:ext uri="{FF2B5EF4-FFF2-40B4-BE49-F238E27FC236}">
                    <a16:creationId xmlns:a16="http://schemas.microsoft.com/office/drawing/2014/main" id="{A4201AB8-5B6C-4487-B846-1C554E809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478"/>
                <a:ext cx="11" cy="24"/>
              </a:xfrm>
              <a:custGeom>
                <a:avLst/>
                <a:gdLst>
                  <a:gd name="T0" fmla="*/ 16 w 9"/>
                  <a:gd name="T1" fmla="*/ 43 h 18"/>
                  <a:gd name="T2" fmla="*/ 0 w 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3" y="14"/>
                      <a:pt x="1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3" name="Freeform 345">
                <a:extLst>
                  <a:ext uri="{FF2B5EF4-FFF2-40B4-BE49-F238E27FC236}">
                    <a16:creationId xmlns:a16="http://schemas.microsoft.com/office/drawing/2014/main" id="{3BE955BE-236C-4F63-B651-3B0C8C109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442"/>
                <a:ext cx="79" cy="31"/>
              </a:xfrm>
              <a:custGeom>
                <a:avLst/>
                <a:gdLst>
                  <a:gd name="T0" fmla="*/ 136 w 60"/>
                  <a:gd name="T1" fmla="*/ 5 h 24"/>
                  <a:gd name="T2" fmla="*/ 66 w 60"/>
                  <a:gd name="T3" fmla="*/ 32 h 24"/>
                  <a:gd name="T4" fmla="*/ 37 w 60"/>
                  <a:gd name="T5" fmla="*/ 47 h 24"/>
                  <a:gd name="T6" fmla="*/ 0 w 60"/>
                  <a:gd name="T7" fmla="*/ 39 h 24"/>
                  <a:gd name="T8" fmla="*/ 37 w 60"/>
                  <a:gd name="T9" fmla="*/ 41 h 24"/>
                  <a:gd name="T10" fmla="*/ 70 w 60"/>
                  <a:gd name="T11" fmla="*/ 23 h 24"/>
                  <a:gd name="T12" fmla="*/ 137 w 60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4">
                    <a:moveTo>
                      <a:pt x="59" y="2"/>
                    </a:moveTo>
                    <a:cubicBezTo>
                      <a:pt x="52" y="17"/>
                      <a:pt x="41" y="11"/>
                      <a:pt x="29" y="15"/>
                    </a:cubicBezTo>
                    <a:cubicBezTo>
                      <a:pt x="24" y="16"/>
                      <a:pt x="21" y="20"/>
                      <a:pt x="16" y="22"/>
                    </a:cubicBezTo>
                    <a:cubicBezTo>
                      <a:pt x="9" y="24"/>
                      <a:pt x="6" y="21"/>
                      <a:pt x="0" y="18"/>
                    </a:cubicBezTo>
                    <a:cubicBezTo>
                      <a:pt x="6" y="18"/>
                      <a:pt x="10" y="21"/>
                      <a:pt x="16" y="19"/>
                    </a:cubicBezTo>
                    <a:cubicBezTo>
                      <a:pt x="22" y="17"/>
                      <a:pt x="25" y="13"/>
                      <a:pt x="30" y="11"/>
                    </a:cubicBezTo>
                    <a:cubicBezTo>
                      <a:pt x="41" y="7"/>
                      <a:pt x="52" y="12"/>
                      <a:pt x="6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4" name="Freeform 346">
                <a:extLst>
                  <a:ext uri="{FF2B5EF4-FFF2-40B4-BE49-F238E27FC236}">
                    <a16:creationId xmlns:a16="http://schemas.microsoft.com/office/drawing/2014/main" id="{95541989-9CF4-4CD8-8D46-0BB33AAD2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451"/>
                <a:ext cx="85" cy="27"/>
              </a:xfrm>
              <a:custGeom>
                <a:avLst/>
                <a:gdLst>
                  <a:gd name="T0" fmla="*/ 9 w 65"/>
                  <a:gd name="T1" fmla="*/ 1 h 21"/>
                  <a:gd name="T2" fmla="*/ 41 w 65"/>
                  <a:gd name="T3" fmla="*/ 22 h 21"/>
                  <a:gd name="T4" fmla="*/ 76 w 65"/>
                  <a:gd name="T5" fmla="*/ 30 h 21"/>
                  <a:gd name="T6" fmla="*/ 145 w 65"/>
                  <a:gd name="T7" fmla="*/ 31 h 21"/>
                  <a:gd name="T8" fmla="*/ 73 w 65"/>
                  <a:gd name="T9" fmla="*/ 17 h 21"/>
                  <a:gd name="T10" fmla="*/ 41 w 65"/>
                  <a:gd name="T11" fmla="*/ 10 h 21"/>
                  <a:gd name="T12" fmla="*/ 0 w 6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21">
                    <a:moveTo>
                      <a:pt x="4" y="1"/>
                    </a:moveTo>
                    <a:cubicBezTo>
                      <a:pt x="2" y="2"/>
                      <a:pt x="14" y="9"/>
                      <a:pt x="18" y="10"/>
                    </a:cubicBezTo>
                    <a:cubicBezTo>
                      <a:pt x="24" y="11"/>
                      <a:pt x="29" y="11"/>
                      <a:pt x="34" y="14"/>
                    </a:cubicBezTo>
                    <a:cubicBezTo>
                      <a:pt x="44" y="19"/>
                      <a:pt x="55" y="21"/>
                      <a:pt x="65" y="15"/>
                    </a:cubicBezTo>
                    <a:cubicBezTo>
                      <a:pt x="54" y="21"/>
                      <a:pt x="42" y="14"/>
                      <a:pt x="33" y="8"/>
                    </a:cubicBezTo>
                    <a:cubicBezTo>
                      <a:pt x="28" y="4"/>
                      <a:pt x="24" y="5"/>
                      <a:pt x="18" y="5"/>
                    </a:cubicBezTo>
                    <a:cubicBezTo>
                      <a:pt x="11" y="5"/>
                      <a:pt x="6" y="3"/>
                      <a:pt x="0" y="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5" name="Freeform 347">
                <a:extLst>
                  <a:ext uri="{FF2B5EF4-FFF2-40B4-BE49-F238E27FC236}">
                    <a16:creationId xmlns:a16="http://schemas.microsoft.com/office/drawing/2014/main" id="{2965E1DA-65C6-4E32-A6CC-B822C632C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411"/>
                <a:ext cx="4" cy="43"/>
              </a:xfrm>
              <a:custGeom>
                <a:avLst/>
                <a:gdLst>
                  <a:gd name="T0" fmla="*/ 5 w 3"/>
                  <a:gd name="T1" fmla="*/ 0 h 33"/>
                  <a:gd name="T2" fmla="*/ 1 w 3"/>
                  <a:gd name="T3" fmla="*/ 39 h 33"/>
                  <a:gd name="T4" fmla="*/ 0 w 3"/>
                  <a:gd name="T5" fmla="*/ 7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3">
                    <a:moveTo>
                      <a:pt x="2" y="0"/>
                    </a:moveTo>
                    <a:cubicBezTo>
                      <a:pt x="0" y="6"/>
                      <a:pt x="1" y="11"/>
                      <a:pt x="1" y="18"/>
                    </a:cubicBezTo>
                    <a:cubicBezTo>
                      <a:pt x="2" y="22"/>
                      <a:pt x="3" y="30"/>
                      <a:pt x="0" y="3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6" name="Freeform 348">
                <a:extLst>
                  <a:ext uri="{FF2B5EF4-FFF2-40B4-BE49-F238E27FC236}">
                    <a16:creationId xmlns:a16="http://schemas.microsoft.com/office/drawing/2014/main" id="{21B7895D-2DC5-4492-8DC0-BD1B1564E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475"/>
                <a:ext cx="17" cy="26"/>
              </a:xfrm>
              <a:custGeom>
                <a:avLst/>
                <a:gdLst>
                  <a:gd name="T0" fmla="*/ 0 w 13"/>
                  <a:gd name="T1" fmla="*/ 44 h 20"/>
                  <a:gd name="T2" fmla="*/ 29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7" y="16"/>
                      <a:pt x="13" y="9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7" name="Freeform 349">
                <a:extLst>
                  <a:ext uri="{FF2B5EF4-FFF2-40B4-BE49-F238E27FC236}">
                    <a16:creationId xmlns:a16="http://schemas.microsoft.com/office/drawing/2014/main" id="{49DC6869-29A6-42F3-B919-C9A7D96D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356"/>
                <a:ext cx="9" cy="22"/>
              </a:xfrm>
              <a:custGeom>
                <a:avLst/>
                <a:gdLst>
                  <a:gd name="T0" fmla="*/ 15 w 7"/>
                  <a:gd name="T1" fmla="*/ 36 h 17"/>
                  <a:gd name="T2" fmla="*/ 0 w 7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7" y="17"/>
                    </a:moveTo>
                    <a:cubicBezTo>
                      <a:pt x="6" y="10"/>
                      <a:pt x="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8" name="Freeform 350">
                <a:extLst>
                  <a:ext uri="{FF2B5EF4-FFF2-40B4-BE49-F238E27FC236}">
                    <a16:creationId xmlns:a16="http://schemas.microsoft.com/office/drawing/2014/main" id="{A3BBC7D2-582C-445F-8650-1BFD23127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352"/>
                <a:ext cx="15" cy="25"/>
              </a:xfrm>
              <a:custGeom>
                <a:avLst/>
                <a:gdLst>
                  <a:gd name="T0" fmla="*/ 5 w 11"/>
                  <a:gd name="T1" fmla="*/ 43 h 19"/>
                  <a:gd name="T2" fmla="*/ 27 w 11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2" y="19"/>
                    </a:moveTo>
                    <a:cubicBezTo>
                      <a:pt x="0" y="13"/>
                      <a:pt x="7" y="5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79" name="Freeform 351">
                <a:extLst>
                  <a:ext uri="{FF2B5EF4-FFF2-40B4-BE49-F238E27FC236}">
                    <a16:creationId xmlns:a16="http://schemas.microsoft.com/office/drawing/2014/main" id="{BE1FC893-B2DA-4032-9165-3207F94C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41"/>
                <a:ext cx="618" cy="449"/>
              </a:xfrm>
              <a:custGeom>
                <a:avLst/>
                <a:gdLst>
                  <a:gd name="T0" fmla="*/ 154 w 473"/>
                  <a:gd name="T1" fmla="*/ 39 h 344"/>
                  <a:gd name="T2" fmla="*/ 94 w 473"/>
                  <a:gd name="T3" fmla="*/ 256 h 344"/>
                  <a:gd name="T4" fmla="*/ 208 w 473"/>
                  <a:gd name="T5" fmla="*/ 180 h 344"/>
                  <a:gd name="T6" fmla="*/ 307 w 473"/>
                  <a:gd name="T7" fmla="*/ 166 h 344"/>
                  <a:gd name="T8" fmla="*/ 435 w 473"/>
                  <a:gd name="T9" fmla="*/ 217 h 344"/>
                  <a:gd name="T10" fmla="*/ 494 w 473"/>
                  <a:gd name="T11" fmla="*/ 395 h 344"/>
                  <a:gd name="T12" fmla="*/ 568 w 473"/>
                  <a:gd name="T13" fmla="*/ 367 h 344"/>
                  <a:gd name="T14" fmla="*/ 594 w 473"/>
                  <a:gd name="T15" fmla="*/ 218 h 344"/>
                  <a:gd name="T16" fmla="*/ 685 w 473"/>
                  <a:gd name="T17" fmla="*/ 158 h 344"/>
                  <a:gd name="T18" fmla="*/ 813 w 473"/>
                  <a:gd name="T19" fmla="*/ 151 h 344"/>
                  <a:gd name="T20" fmla="*/ 962 w 473"/>
                  <a:gd name="T21" fmla="*/ 251 h 344"/>
                  <a:gd name="T22" fmla="*/ 875 w 473"/>
                  <a:gd name="T23" fmla="*/ 5 h 344"/>
                  <a:gd name="T24" fmla="*/ 930 w 473"/>
                  <a:gd name="T25" fmla="*/ 65 h 344"/>
                  <a:gd name="T26" fmla="*/ 998 w 473"/>
                  <a:gd name="T27" fmla="*/ 206 h 344"/>
                  <a:gd name="T28" fmla="*/ 1040 w 473"/>
                  <a:gd name="T29" fmla="*/ 313 h 344"/>
                  <a:gd name="T30" fmla="*/ 1050 w 473"/>
                  <a:gd name="T31" fmla="*/ 415 h 344"/>
                  <a:gd name="T32" fmla="*/ 1020 w 473"/>
                  <a:gd name="T33" fmla="*/ 531 h 344"/>
                  <a:gd name="T34" fmla="*/ 792 w 473"/>
                  <a:gd name="T35" fmla="*/ 727 h 344"/>
                  <a:gd name="T36" fmla="*/ 670 w 473"/>
                  <a:gd name="T37" fmla="*/ 702 h 344"/>
                  <a:gd name="T38" fmla="*/ 289 w 473"/>
                  <a:gd name="T39" fmla="*/ 722 h 344"/>
                  <a:gd name="T40" fmla="*/ 38 w 473"/>
                  <a:gd name="T41" fmla="*/ 518 h 344"/>
                  <a:gd name="T42" fmla="*/ 1 w 473"/>
                  <a:gd name="T43" fmla="*/ 407 h 344"/>
                  <a:gd name="T44" fmla="*/ 56 w 473"/>
                  <a:gd name="T45" fmla="*/ 245 h 344"/>
                  <a:gd name="T46" fmla="*/ 154 w 473"/>
                  <a:gd name="T47" fmla="*/ 39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9" y="88"/>
                      <a:pt x="93" y="81"/>
                    </a:cubicBezTo>
                    <a:cubicBezTo>
                      <a:pt x="108" y="74"/>
                      <a:pt x="124" y="73"/>
                      <a:pt x="138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50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5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5" y="327"/>
                    </a:cubicBezTo>
                    <a:cubicBezTo>
                      <a:pt x="342" y="317"/>
                      <a:pt x="331" y="314"/>
                      <a:pt x="301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9" y="344"/>
                      <a:pt x="27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5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0" name="Freeform 352">
                <a:extLst>
                  <a:ext uri="{FF2B5EF4-FFF2-40B4-BE49-F238E27FC236}">
                    <a16:creationId xmlns:a16="http://schemas.microsoft.com/office/drawing/2014/main" id="{30B7B8FC-8DD1-4097-9A0F-86CAC8E09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541"/>
                <a:ext cx="618" cy="449"/>
              </a:xfrm>
              <a:custGeom>
                <a:avLst/>
                <a:gdLst>
                  <a:gd name="T0" fmla="*/ 154 w 473"/>
                  <a:gd name="T1" fmla="*/ 39 h 344"/>
                  <a:gd name="T2" fmla="*/ 94 w 473"/>
                  <a:gd name="T3" fmla="*/ 256 h 344"/>
                  <a:gd name="T4" fmla="*/ 208 w 473"/>
                  <a:gd name="T5" fmla="*/ 180 h 344"/>
                  <a:gd name="T6" fmla="*/ 307 w 473"/>
                  <a:gd name="T7" fmla="*/ 166 h 344"/>
                  <a:gd name="T8" fmla="*/ 435 w 473"/>
                  <a:gd name="T9" fmla="*/ 217 h 344"/>
                  <a:gd name="T10" fmla="*/ 494 w 473"/>
                  <a:gd name="T11" fmla="*/ 395 h 344"/>
                  <a:gd name="T12" fmla="*/ 568 w 473"/>
                  <a:gd name="T13" fmla="*/ 367 h 344"/>
                  <a:gd name="T14" fmla="*/ 594 w 473"/>
                  <a:gd name="T15" fmla="*/ 218 h 344"/>
                  <a:gd name="T16" fmla="*/ 685 w 473"/>
                  <a:gd name="T17" fmla="*/ 158 h 344"/>
                  <a:gd name="T18" fmla="*/ 813 w 473"/>
                  <a:gd name="T19" fmla="*/ 151 h 344"/>
                  <a:gd name="T20" fmla="*/ 962 w 473"/>
                  <a:gd name="T21" fmla="*/ 251 h 344"/>
                  <a:gd name="T22" fmla="*/ 875 w 473"/>
                  <a:gd name="T23" fmla="*/ 5 h 344"/>
                  <a:gd name="T24" fmla="*/ 930 w 473"/>
                  <a:gd name="T25" fmla="*/ 65 h 344"/>
                  <a:gd name="T26" fmla="*/ 998 w 473"/>
                  <a:gd name="T27" fmla="*/ 206 h 344"/>
                  <a:gd name="T28" fmla="*/ 1040 w 473"/>
                  <a:gd name="T29" fmla="*/ 313 h 344"/>
                  <a:gd name="T30" fmla="*/ 1050 w 473"/>
                  <a:gd name="T31" fmla="*/ 415 h 344"/>
                  <a:gd name="T32" fmla="*/ 1020 w 473"/>
                  <a:gd name="T33" fmla="*/ 531 h 344"/>
                  <a:gd name="T34" fmla="*/ 792 w 473"/>
                  <a:gd name="T35" fmla="*/ 727 h 344"/>
                  <a:gd name="T36" fmla="*/ 670 w 473"/>
                  <a:gd name="T37" fmla="*/ 702 h 344"/>
                  <a:gd name="T38" fmla="*/ 289 w 473"/>
                  <a:gd name="T39" fmla="*/ 722 h 344"/>
                  <a:gd name="T40" fmla="*/ 38 w 473"/>
                  <a:gd name="T41" fmla="*/ 518 h 344"/>
                  <a:gd name="T42" fmla="*/ 1 w 473"/>
                  <a:gd name="T43" fmla="*/ 407 h 344"/>
                  <a:gd name="T44" fmla="*/ 56 w 473"/>
                  <a:gd name="T45" fmla="*/ 245 h 344"/>
                  <a:gd name="T46" fmla="*/ 154 w 473"/>
                  <a:gd name="T47" fmla="*/ 39 h 34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3" h="344">
                    <a:moveTo>
                      <a:pt x="69" y="18"/>
                    </a:moveTo>
                    <a:cubicBezTo>
                      <a:pt x="69" y="18"/>
                      <a:pt x="55" y="93"/>
                      <a:pt x="42" y="115"/>
                    </a:cubicBezTo>
                    <a:cubicBezTo>
                      <a:pt x="42" y="115"/>
                      <a:pt x="79" y="88"/>
                      <a:pt x="93" y="81"/>
                    </a:cubicBezTo>
                    <a:cubicBezTo>
                      <a:pt x="108" y="74"/>
                      <a:pt x="124" y="73"/>
                      <a:pt x="138" y="74"/>
                    </a:cubicBezTo>
                    <a:cubicBezTo>
                      <a:pt x="151" y="75"/>
                      <a:pt x="186" y="79"/>
                      <a:pt x="195" y="97"/>
                    </a:cubicBezTo>
                    <a:cubicBezTo>
                      <a:pt x="205" y="114"/>
                      <a:pt x="216" y="157"/>
                      <a:pt x="221" y="178"/>
                    </a:cubicBezTo>
                    <a:cubicBezTo>
                      <a:pt x="226" y="200"/>
                      <a:pt x="252" y="186"/>
                      <a:pt x="255" y="165"/>
                    </a:cubicBezTo>
                    <a:cubicBezTo>
                      <a:pt x="258" y="143"/>
                      <a:pt x="258" y="111"/>
                      <a:pt x="266" y="98"/>
                    </a:cubicBezTo>
                    <a:cubicBezTo>
                      <a:pt x="274" y="85"/>
                      <a:pt x="294" y="76"/>
                      <a:pt x="307" y="71"/>
                    </a:cubicBezTo>
                    <a:cubicBezTo>
                      <a:pt x="321" y="66"/>
                      <a:pt x="350" y="60"/>
                      <a:pt x="364" y="68"/>
                    </a:cubicBezTo>
                    <a:cubicBezTo>
                      <a:pt x="379" y="76"/>
                      <a:pt x="415" y="104"/>
                      <a:pt x="431" y="113"/>
                    </a:cubicBezTo>
                    <a:cubicBezTo>
                      <a:pt x="431" y="113"/>
                      <a:pt x="396" y="22"/>
                      <a:pt x="393" y="2"/>
                    </a:cubicBezTo>
                    <a:cubicBezTo>
                      <a:pt x="393" y="2"/>
                      <a:pt x="405" y="0"/>
                      <a:pt x="417" y="29"/>
                    </a:cubicBezTo>
                    <a:cubicBezTo>
                      <a:pt x="430" y="59"/>
                      <a:pt x="442" y="82"/>
                      <a:pt x="448" y="93"/>
                    </a:cubicBezTo>
                    <a:cubicBezTo>
                      <a:pt x="454" y="104"/>
                      <a:pt x="465" y="130"/>
                      <a:pt x="466" y="141"/>
                    </a:cubicBezTo>
                    <a:cubicBezTo>
                      <a:pt x="467" y="152"/>
                      <a:pt x="469" y="182"/>
                      <a:pt x="471" y="187"/>
                    </a:cubicBezTo>
                    <a:cubicBezTo>
                      <a:pt x="473" y="192"/>
                      <a:pt x="467" y="211"/>
                      <a:pt x="458" y="239"/>
                    </a:cubicBezTo>
                    <a:cubicBezTo>
                      <a:pt x="448" y="268"/>
                      <a:pt x="367" y="336"/>
                      <a:pt x="355" y="327"/>
                    </a:cubicBezTo>
                    <a:cubicBezTo>
                      <a:pt x="342" y="317"/>
                      <a:pt x="331" y="314"/>
                      <a:pt x="301" y="316"/>
                    </a:cubicBezTo>
                    <a:cubicBezTo>
                      <a:pt x="270" y="318"/>
                      <a:pt x="179" y="305"/>
                      <a:pt x="129" y="325"/>
                    </a:cubicBezTo>
                    <a:cubicBezTo>
                      <a:pt x="79" y="344"/>
                      <a:pt x="27" y="254"/>
                      <a:pt x="17" y="233"/>
                    </a:cubicBezTo>
                    <a:cubicBezTo>
                      <a:pt x="7" y="213"/>
                      <a:pt x="0" y="202"/>
                      <a:pt x="1" y="183"/>
                    </a:cubicBezTo>
                    <a:cubicBezTo>
                      <a:pt x="2" y="165"/>
                      <a:pt x="14" y="132"/>
                      <a:pt x="25" y="110"/>
                    </a:cubicBezTo>
                    <a:cubicBezTo>
                      <a:pt x="35" y="87"/>
                      <a:pt x="50" y="24"/>
                      <a:pt x="69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1" name="Freeform 353">
                <a:extLst>
                  <a:ext uri="{FF2B5EF4-FFF2-40B4-BE49-F238E27FC236}">
                    <a16:creationId xmlns:a16="http://schemas.microsoft.com/office/drawing/2014/main" id="{12E734FC-8A39-411D-8A1D-1059584CD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339"/>
                <a:ext cx="260" cy="102"/>
              </a:xfrm>
              <a:custGeom>
                <a:avLst/>
                <a:gdLst>
                  <a:gd name="T0" fmla="*/ 0 w 199"/>
                  <a:gd name="T1" fmla="*/ 41 h 78"/>
                  <a:gd name="T2" fmla="*/ 17 w 199"/>
                  <a:gd name="T3" fmla="*/ 17 h 78"/>
                  <a:gd name="T4" fmla="*/ 221 w 199"/>
                  <a:gd name="T5" fmla="*/ 51 h 78"/>
                  <a:gd name="T6" fmla="*/ 414 w 199"/>
                  <a:gd name="T7" fmla="*/ 7 h 78"/>
                  <a:gd name="T8" fmla="*/ 439 w 199"/>
                  <a:gd name="T9" fmla="*/ 24 h 78"/>
                  <a:gd name="T10" fmla="*/ 439 w 199"/>
                  <a:gd name="T11" fmla="*/ 116 h 78"/>
                  <a:gd name="T12" fmla="*/ 234 w 199"/>
                  <a:gd name="T13" fmla="*/ 169 h 78"/>
                  <a:gd name="T14" fmla="*/ 0 w 199"/>
                  <a:gd name="T15" fmla="*/ 118 h 78"/>
                  <a:gd name="T16" fmla="*/ 0 w 199"/>
                  <a:gd name="T17" fmla="*/ 41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9" h="78">
                    <a:moveTo>
                      <a:pt x="0" y="18"/>
                    </a:move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4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6" y="0"/>
                      <a:pt x="197" y="11"/>
                    </a:cubicBezTo>
                    <a:cubicBezTo>
                      <a:pt x="199" y="22"/>
                      <a:pt x="197" y="52"/>
                      <a:pt x="197" y="52"/>
                    </a:cubicBezTo>
                    <a:cubicBezTo>
                      <a:pt x="197" y="52"/>
                      <a:pt x="160" y="74"/>
                      <a:pt x="105" y="76"/>
                    </a:cubicBezTo>
                    <a:cubicBezTo>
                      <a:pt x="74" y="78"/>
                      <a:pt x="19" y="67"/>
                      <a:pt x="0" y="53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2" name="Freeform 354">
                <a:extLst>
                  <a:ext uri="{FF2B5EF4-FFF2-40B4-BE49-F238E27FC236}">
                    <a16:creationId xmlns:a16="http://schemas.microsoft.com/office/drawing/2014/main" id="{B7119A32-07B6-45E3-927B-60D254A6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3231"/>
                <a:ext cx="261" cy="101"/>
              </a:xfrm>
              <a:custGeom>
                <a:avLst/>
                <a:gdLst>
                  <a:gd name="T0" fmla="*/ 7 w 200"/>
                  <a:gd name="T1" fmla="*/ 101 h 77"/>
                  <a:gd name="T2" fmla="*/ 22 w 200"/>
                  <a:gd name="T3" fmla="*/ 143 h 77"/>
                  <a:gd name="T4" fmla="*/ 227 w 200"/>
                  <a:gd name="T5" fmla="*/ 173 h 77"/>
                  <a:gd name="T6" fmla="*/ 420 w 200"/>
                  <a:gd name="T7" fmla="*/ 136 h 77"/>
                  <a:gd name="T8" fmla="*/ 442 w 200"/>
                  <a:gd name="T9" fmla="*/ 87 h 77"/>
                  <a:gd name="T10" fmla="*/ 442 w 200"/>
                  <a:gd name="T11" fmla="*/ 0 h 77"/>
                  <a:gd name="T12" fmla="*/ 241 w 200"/>
                  <a:gd name="T13" fmla="*/ 34 h 77"/>
                  <a:gd name="T14" fmla="*/ 13 w 200"/>
                  <a:gd name="T15" fmla="*/ 16 h 77"/>
                  <a:gd name="T16" fmla="*/ 7 w 200"/>
                  <a:gd name="T17" fmla="*/ 101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3" y="45"/>
                    </a:moveTo>
                    <a:cubicBezTo>
                      <a:pt x="3" y="45"/>
                      <a:pt x="0" y="59"/>
                      <a:pt x="10" y="63"/>
                    </a:cubicBezTo>
                    <a:cubicBezTo>
                      <a:pt x="20" y="68"/>
                      <a:pt x="67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9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3" y="45"/>
                    </a:lnTo>
                    <a:close/>
                  </a:path>
                </a:pathLst>
              </a:custGeom>
              <a:solidFill>
                <a:srgbClr val="C1D7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3" name="Freeform 355">
                <a:extLst>
                  <a:ext uri="{FF2B5EF4-FFF2-40B4-BE49-F238E27FC236}">
                    <a16:creationId xmlns:a16="http://schemas.microsoft.com/office/drawing/2014/main" id="{EBE7B96C-F613-4FA4-9F0E-90B2EFD08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3339"/>
                <a:ext cx="260" cy="70"/>
              </a:xfrm>
              <a:custGeom>
                <a:avLst/>
                <a:gdLst>
                  <a:gd name="T0" fmla="*/ 0 w 199"/>
                  <a:gd name="T1" fmla="*/ 122 h 53"/>
                  <a:gd name="T2" fmla="*/ 0 w 199"/>
                  <a:gd name="T3" fmla="*/ 42 h 53"/>
                  <a:gd name="T4" fmla="*/ 17 w 199"/>
                  <a:gd name="T5" fmla="*/ 20 h 53"/>
                  <a:gd name="T6" fmla="*/ 221 w 199"/>
                  <a:gd name="T7" fmla="*/ 53 h 53"/>
                  <a:gd name="T8" fmla="*/ 414 w 199"/>
                  <a:gd name="T9" fmla="*/ 7 h 53"/>
                  <a:gd name="T10" fmla="*/ 439 w 199"/>
                  <a:gd name="T11" fmla="*/ 26 h 53"/>
                  <a:gd name="T12" fmla="*/ 439 w 199"/>
                  <a:gd name="T13" fmla="*/ 12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9" h="53">
                    <a:moveTo>
                      <a:pt x="0" y="53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" y="8"/>
                      <a:pt x="8" y="8"/>
                    </a:cubicBezTo>
                    <a:cubicBezTo>
                      <a:pt x="14" y="7"/>
                      <a:pt x="54" y="23"/>
                      <a:pt x="99" y="23"/>
                    </a:cubicBezTo>
                    <a:cubicBezTo>
                      <a:pt x="145" y="23"/>
                      <a:pt x="186" y="3"/>
                      <a:pt x="186" y="3"/>
                    </a:cubicBezTo>
                    <a:cubicBezTo>
                      <a:pt x="186" y="3"/>
                      <a:pt x="196" y="0"/>
                      <a:pt x="197" y="11"/>
                    </a:cubicBezTo>
                    <a:cubicBezTo>
                      <a:pt x="199" y="22"/>
                      <a:pt x="197" y="52"/>
                      <a:pt x="197" y="5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4" name="Freeform 356">
                <a:extLst>
                  <a:ext uri="{FF2B5EF4-FFF2-40B4-BE49-F238E27FC236}">
                    <a16:creationId xmlns:a16="http://schemas.microsoft.com/office/drawing/2014/main" id="{33928C31-A839-40EB-B47A-7E96A0C44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3231"/>
                <a:ext cx="261" cy="101"/>
              </a:xfrm>
              <a:custGeom>
                <a:avLst/>
                <a:gdLst>
                  <a:gd name="T0" fmla="*/ 7 w 200"/>
                  <a:gd name="T1" fmla="*/ 101 h 77"/>
                  <a:gd name="T2" fmla="*/ 22 w 200"/>
                  <a:gd name="T3" fmla="*/ 143 h 77"/>
                  <a:gd name="T4" fmla="*/ 227 w 200"/>
                  <a:gd name="T5" fmla="*/ 173 h 77"/>
                  <a:gd name="T6" fmla="*/ 420 w 200"/>
                  <a:gd name="T7" fmla="*/ 136 h 77"/>
                  <a:gd name="T8" fmla="*/ 442 w 200"/>
                  <a:gd name="T9" fmla="*/ 87 h 77"/>
                  <a:gd name="T10" fmla="*/ 442 w 200"/>
                  <a:gd name="T11" fmla="*/ 0 h 77"/>
                  <a:gd name="T12" fmla="*/ 241 w 200"/>
                  <a:gd name="T13" fmla="*/ 34 h 77"/>
                  <a:gd name="T14" fmla="*/ 13 w 200"/>
                  <a:gd name="T15" fmla="*/ 16 h 77"/>
                  <a:gd name="T16" fmla="*/ 7 w 200"/>
                  <a:gd name="T17" fmla="*/ 101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0" h="77">
                    <a:moveTo>
                      <a:pt x="3" y="45"/>
                    </a:moveTo>
                    <a:cubicBezTo>
                      <a:pt x="3" y="45"/>
                      <a:pt x="0" y="59"/>
                      <a:pt x="10" y="63"/>
                    </a:cubicBezTo>
                    <a:cubicBezTo>
                      <a:pt x="20" y="68"/>
                      <a:pt x="67" y="77"/>
                      <a:pt x="102" y="77"/>
                    </a:cubicBezTo>
                    <a:cubicBezTo>
                      <a:pt x="137" y="77"/>
                      <a:pt x="189" y="60"/>
                      <a:pt x="189" y="60"/>
                    </a:cubicBezTo>
                    <a:cubicBezTo>
                      <a:pt x="189" y="60"/>
                      <a:pt x="200" y="57"/>
                      <a:pt x="199" y="38"/>
                    </a:cubicBezTo>
                    <a:cubicBezTo>
                      <a:pt x="199" y="0"/>
                      <a:pt x="199" y="0"/>
                      <a:pt x="199" y="0"/>
                    </a:cubicBezTo>
                    <a:cubicBezTo>
                      <a:pt x="199" y="0"/>
                      <a:pt x="156" y="16"/>
                      <a:pt x="109" y="15"/>
                    </a:cubicBezTo>
                    <a:cubicBezTo>
                      <a:pt x="61" y="13"/>
                      <a:pt x="6" y="7"/>
                      <a:pt x="6" y="7"/>
                    </a:cubicBezTo>
                    <a:lnTo>
                      <a:pt x="3" y="4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5" name="Freeform 357">
                <a:extLst>
                  <a:ext uri="{FF2B5EF4-FFF2-40B4-BE49-F238E27FC236}">
                    <a16:creationId xmlns:a16="http://schemas.microsoft.com/office/drawing/2014/main" id="{E5DD9264-CA26-4293-952F-91FDFFBB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634"/>
                <a:ext cx="857" cy="746"/>
              </a:xfrm>
              <a:custGeom>
                <a:avLst/>
                <a:gdLst>
                  <a:gd name="T0" fmla="*/ 860 w 656"/>
                  <a:gd name="T1" fmla="*/ 30 h 572"/>
                  <a:gd name="T2" fmla="*/ 824 w 656"/>
                  <a:gd name="T3" fmla="*/ 141 h 572"/>
                  <a:gd name="T4" fmla="*/ 820 w 656"/>
                  <a:gd name="T5" fmla="*/ 330 h 572"/>
                  <a:gd name="T6" fmla="*/ 806 w 656"/>
                  <a:gd name="T7" fmla="*/ 424 h 572"/>
                  <a:gd name="T8" fmla="*/ 776 w 656"/>
                  <a:gd name="T9" fmla="*/ 531 h 572"/>
                  <a:gd name="T10" fmla="*/ 692 w 656"/>
                  <a:gd name="T11" fmla="*/ 592 h 572"/>
                  <a:gd name="T12" fmla="*/ 639 w 656"/>
                  <a:gd name="T13" fmla="*/ 569 h 572"/>
                  <a:gd name="T14" fmla="*/ 570 w 656"/>
                  <a:gd name="T15" fmla="*/ 468 h 572"/>
                  <a:gd name="T16" fmla="*/ 523 w 656"/>
                  <a:gd name="T17" fmla="*/ 387 h 572"/>
                  <a:gd name="T18" fmla="*/ 436 w 656"/>
                  <a:gd name="T19" fmla="*/ 323 h 572"/>
                  <a:gd name="T20" fmla="*/ 294 w 656"/>
                  <a:gd name="T21" fmla="*/ 380 h 572"/>
                  <a:gd name="T22" fmla="*/ 289 w 656"/>
                  <a:gd name="T23" fmla="*/ 497 h 572"/>
                  <a:gd name="T24" fmla="*/ 221 w 656"/>
                  <a:gd name="T25" fmla="*/ 591 h 572"/>
                  <a:gd name="T26" fmla="*/ 201 w 656"/>
                  <a:gd name="T27" fmla="*/ 673 h 572"/>
                  <a:gd name="T28" fmla="*/ 327 w 656"/>
                  <a:gd name="T29" fmla="*/ 1196 h 572"/>
                  <a:gd name="T30" fmla="*/ 590 w 656"/>
                  <a:gd name="T31" fmla="*/ 1191 h 572"/>
                  <a:gd name="T32" fmla="*/ 708 w 656"/>
                  <a:gd name="T33" fmla="*/ 1052 h 572"/>
                  <a:gd name="T34" fmla="*/ 867 w 656"/>
                  <a:gd name="T35" fmla="*/ 985 h 572"/>
                  <a:gd name="T36" fmla="*/ 988 w 656"/>
                  <a:gd name="T37" fmla="*/ 1045 h 572"/>
                  <a:gd name="T38" fmla="*/ 1086 w 656"/>
                  <a:gd name="T39" fmla="*/ 1111 h 572"/>
                  <a:gd name="T40" fmla="*/ 1198 w 656"/>
                  <a:gd name="T41" fmla="*/ 1094 h 572"/>
                  <a:gd name="T42" fmla="*/ 1287 w 656"/>
                  <a:gd name="T43" fmla="*/ 1052 h 572"/>
                  <a:gd name="T44" fmla="*/ 1389 w 656"/>
                  <a:gd name="T45" fmla="*/ 961 h 572"/>
                  <a:gd name="T46" fmla="*/ 1442 w 656"/>
                  <a:gd name="T47" fmla="*/ 781 h 572"/>
                  <a:gd name="T48" fmla="*/ 1436 w 656"/>
                  <a:gd name="T49" fmla="*/ 665 h 572"/>
                  <a:gd name="T50" fmla="*/ 1442 w 656"/>
                  <a:gd name="T51" fmla="*/ 524 h 572"/>
                  <a:gd name="T52" fmla="*/ 1397 w 656"/>
                  <a:gd name="T53" fmla="*/ 387 h 572"/>
                  <a:gd name="T54" fmla="*/ 1261 w 656"/>
                  <a:gd name="T55" fmla="*/ 352 h 572"/>
                  <a:gd name="T56" fmla="*/ 1171 w 656"/>
                  <a:gd name="T57" fmla="*/ 425 h 572"/>
                  <a:gd name="T58" fmla="*/ 1101 w 656"/>
                  <a:gd name="T59" fmla="*/ 537 h 572"/>
                  <a:gd name="T60" fmla="*/ 1027 w 656"/>
                  <a:gd name="T61" fmla="*/ 610 h 572"/>
                  <a:gd name="T62" fmla="*/ 1002 w 656"/>
                  <a:gd name="T63" fmla="*/ 454 h 572"/>
                  <a:gd name="T64" fmla="*/ 963 w 656"/>
                  <a:gd name="T65" fmla="*/ 326 h 572"/>
                  <a:gd name="T66" fmla="*/ 931 w 656"/>
                  <a:gd name="T67" fmla="*/ 197 h 572"/>
                  <a:gd name="T68" fmla="*/ 912 w 656"/>
                  <a:gd name="T69" fmla="*/ 51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8" y="0"/>
                    </a:moveTo>
                    <a:cubicBezTo>
                      <a:pt x="391" y="0"/>
                      <a:pt x="386" y="7"/>
                      <a:pt x="386" y="14"/>
                    </a:cubicBezTo>
                    <a:cubicBezTo>
                      <a:pt x="386" y="22"/>
                      <a:pt x="386" y="36"/>
                      <a:pt x="381" y="40"/>
                    </a:cubicBezTo>
                    <a:cubicBezTo>
                      <a:pt x="376" y="44"/>
                      <a:pt x="369" y="54"/>
                      <a:pt x="370" y="64"/>
                    </a:cubicBezTo>
                    <a:cubicBezTo>
                      <a:pt x="371" y="74"/>
                      <a:pt x="368" y="107"/>
                      <a:pt x="368" y="118"/>
                    </a:cubicBezTo>
                    <a:cubicBezTo>
                      <a:pt x="368" y="128"/>
                      <a:pt x="371" y="142"/>
                      <a:pt x="368" y="149"/>
                    </a:cubicBezTo>
                    <a:cubicBezTo>
                      <a:pt x="365" y="156"/>
                      <a:pt x="357" y="160"/>
                      <a:pt x="356" y="169"/>
                    </a:cubicBezTo>
                    <a:cubicBezTo>
                      <a:pt x="356" y="177"/>
                      <a:pt x="361" y="191"/>
                      <a:pt x="361" y="191"/>
                    </a:cubicBezTo>
                    <a:cubicBezTo>
                      <a:pt x="361" y="191"/>
                      <a:pt x="356" y="213"/>
                      <a:pt x="363" y="225"/>
                    </a:cubicBezTo>
                    <a:cubicBezTo>
                      <a:pt x="363" y="225"/>
                      <a:pt x="353" y="228"/>
                      <a:pt x="348" y="239"/>
                    </a:cubicBezTo>
                    <a:cubicBezTo>
                      <a:pt x="343" y="251"/>
                      <a:pt x="331" y="275"/>
                      <a:pt x="322" y="275"/>
                    </a:cubicBezTo>
                    <a:cubicBezTo>
                      <a:pt x="322" y="275"/>
                      <a:pt x="318" y="271"/>
                      <a:pt x="311" y="267"/>
                    </a:cubicBezTo>
                    <a:cubicBezTo>
                      <a:pt x="304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6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8" y="201"/>
                      <a:pt x="248" y="197"/>
                    </a:cubicBezTo>
                    <a:cubicBezTo>
                      <a:pt x="248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5" y="166"/>
                    </a:cubicBezTo>
                    <a:cubicBezTo>
                      <a:pt x="215" y="166"/>
                      <a:pt x="213" y="150"/>
                      <a:pt x="196" y="146"/>
                    </a:cubicBezTo>
                    <a:cubicBezTo>
                      <a:pt x="179" y="143"/>
                      <a:pt x="153" y="135"/>
                      <a:pt x="149" y="129"/>
                    </a:cubicBezTo>
                    <a:cubicBezTo>
                      <a:pt x="144" y="124"/>
                      <a:pt x="118" y="146"/>
                      <a:pt x="132" y="171"/>
                    </a:cubicBezTo>
                    <a:cubicBezTo>
                      <a:pt x="136" y="178"/>
                      <a:pt x="139" y="186"/>
                      <a:pt x="135" y="189"/>
                    </a:cubicBezTo>
                    <a:cubicBezTo>
                      <a:pt x="130" y="192"/>
                      <a:pt x="124" y="203"/>
                      <a:pt x="129" y="224"/>
                    </a:cubicBezTo>
                    <a:cubicBezTo>
                      <a:pt x="129" y="224"/>
                      <a:pt x="111" y="240"/>
                      <a:pt x="109" y="250"/>
                    </a:cubicBezTo>
                    <a:cubicBezTo>
                      <a:pt x="106" y="261"/>
                      <a:pt x="102" y="265"/>
                      <a:pt x="99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7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4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5" y="492"/>
                      <a:pt x="487" y="501"/>
                    </a:cubicBezTo>
                    <a:cubicBezTo>
                      <a:pt x="490" y="510"/>
                      <a:pt x="500" y="516"/>
                      <a:pt x="509" y="512"/>
                    </a:cubicBezTo>
                    <a:cubicBezTo>
                      <a:pt x="519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8" y="486"/>
                    </a:cubicBezTo>
                    <a:cubicBezTo>
                      <a:pt x="563" y="484"/>
                      <a:pt x="570" y="484"/>
                      <a:pt x="577" y="475"/>
                    </a:cubicBezTo>
                    <a:cubicBezTo>
                      <a:pt x="584" y="465"/>
                      <a:pt x="591" y="460"/>
                      <a:pt x="596" y="460"/>
                    </a:cubicBezTo>
                    <a:cubicBezTo>
                      <a:pt x="602" y="460"/>
                      <a:pt x="619" y="450"/>
                      <a:pt x="623" y="433"/>
                    </a:cubicBezTo>
                    <a:cubicBezTo>
                      <a:pt x="628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7" y="352"/>
                    </a:cubicBezTo>
                    <a:cubicBezTo>
                      <a:pt x="637" y="336"/>
                      <a:pt x="641" y="333"/>
                      <a:pt x="644" y="325"/>
                    </a:cubicBezTo>
                    <a:cubicBezTo>
                      <a:pt x="647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40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3" y="213"/>
                      <a:pt x="634" y="201"/>
                    </a:cubicBezTo>
                    <a:cubicBezTo>
                      <a:pt x="625" y="189"/>
                      <a:pt x="624" y="187"/>
                      <a:pt x="626" y="175"/>
                    </a:cubicBezTo>
                    <a:cubicBezTo>
                      <a:pt x="628" y="163"/>
                      <a:pt x="626" y="130"/>
                      <a:pt x="616" y="132"/>
                    </a:cubicBezTo>
                    <a:cubicBezTo>
                      <a:pt x="606" y="134"/>
                      <a:pt x="572" y="148"/>
                      <a:pt x="566" y="159"/>
                    </a:cubicBezTo>
                    <a:cubicBezTo>
                      <a:pt x="561" y="170"/>
                      <a:pt x="555" y="181"/>
                      <a:pt x="546" y="180"/>
                    </a:cubicBezTo>
                    <a:cubicBezTo>
                      <a:pt x="538" y="179"/>
                      <a:pt x="526" y="181"/>
                      <a:pt x="525" y="192"/>
                    </a:cubicBezTo>
                    <a:cubicBezTo>
                      <a:pt x="525" y="203"/>
                      <a:pt x="527" y="213"/>
                      <a:pt x="517" y="218"/>
                    </a:cubicBezTo>
                    <a:cubicBezTo>
                      <a:pt x="507" y="223"/>
                      <a:pt x="495" y="234"/>
                      <a:pt x="494" y="242"/>
                    </a:cubicBezTo>
                    <a:cubicBezTo>
                      <a:pt x="494" y="250"/>
                      <a:pt x="490" y="254"/>
                      <a:pt x="484" y="261"/>
                    </a:cubicBezTo>
                    <a:cubicBezTo>
                      <a:pt x="478" y="268"/>
                      <a:pt x="465" y="281"/>
                      <a:pt x="461" y="275"/>
                    </a:cubicBezTo>
                    <a:cubicBezTo>
                      <a:pt x="457" y="269"/>
                      <a:pt x="458" y="268"/>
                      <a:pt x="458" y="257"/>
                    </a:cubicBezTo>
                    <a:cubicBezTo>
                      <a:pt x="458" y="246"/>
                      <a:pt x="457" y="219"/>
                      <a:pt x="449" y="205"/>
                    </a:cubicBezTo>
                    <a:cubicBezTo>
                      <a:pt x="442" y="191"/>
                      <a:pt x="438" y="187"/>
                      <a:pt x="439" y="177"/>
                    </a:cubicBezTo>
                    <a:cubicBezTo>
                      <a:pt x="440" y="166"/>
                      <a:pt x="442" y="158"/>
                      <a:pt x="432" y="147"/>
                    </a:cubicBezTo>
                    <a:cubicBezTo>
                      <a:pt x="423" y="136"/>
                      <a:pt x="417" y="135"/>
                      <a:pt x="421" y="123"/>
                    </a:cubicBezTo>
                    <a:cubicBezTo>
                      <a:pt x="421" y="123"/>
                      <a:pt x="428" y="101"/>
                      <a:pt x="418" y="89"/>
                    </a:cubicBezTo>
                    <a:cubicBezTo>
                      <a:pt x="409" y="77"/>
                      <a:pt x="406" y="71"/>
                      <a:pt x="408" y="62"/>
                    </a:cubicBezTo>
                    <a:cubicBezTo>
                      <a:pt x="409" y="53"/>
                      <a:pt x="412" y="29"/>
                      <a:pt x="409" y="23"/>
                    </a:cubicBezTo>
                    <a:cubicBezTo>
                      <a:pt x="405" y="16"/>
                      <a:pt x="404" y="0"/>
                      <a:pt x="398" y="0"/>
                    </a:cubicBezTo>
                    <a:close/>
                  </a:path>
                </a:pathLst>
              </a:custGeom>
              <a:solidFill>
                <a:srgbClr val="F9C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6" name="Freeform 358">
                <a:extLst>
                  <a:ext uri="{FF2B5EF4-FFF2-40B4-BE49-F238E27FC236}">
                    <a16:creationId xmlns:a16="http://schemas.microsoft.com/office/drawing/2014/main" id="{BECD7334-D91A-46F2-88E0-07458842C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872"/>
                <a:ext cx="508" cy="508"/>
              </a:xfrm>
              <a:custGeom>
                <a:avLst/>
                <a:gdLst>
                  <a:gd name="T0" fmla="*/ 866 w 389"/>
                  <a:gd name="T1" fmla="*/ 581 h 389"/>
                  <a:gd name="T2" fmla="*/ 777 w 389"/>
                  <a:gd name="T3" fmla="*/ 646 h 389"/>
                  <a:gd name="T4" fmla="*/ 708 w 389"/>
                  <a:gd name="T5" fmla="*/ 650 h 389"/>
                  <a:gd name="T6" fmla="*/ 646 w 389"/>
                  <a:gd name="T7" fmla="*/ 729 h 389"/>
                  <a:gd name="T8" fmla="*/ 590 w 389"/>
                  <a:gd name="T9" fmla="*/ 787 h 389"/>
                  <a:gd name="T10" fmla="*/ 468 w 389"/>
                  <a:gd name="T11" fmla="*/ 858 h 389"/>
                  <a:gd name="T12" fmla="*/ 325 w 389"/>
                  <a:gd name="T13" fmla="*/ 793 h 389"/>
                  <a:gd name="T14" fmla="*/ 34 w 389"/>
                  <a:gd name="T15" fmla="*/ 453 h 389"/>
                  <a:gd name="T16" fmla="*/ 201 w 389"/>
                  <a:gd name="T17" fmla="*/ 269 h 389"/>
                  <a:gd name="T18" fmla="*/ 205 w 389"/>
                  <a:gd name="T19" fmla="*/ 206 h 389"/>
                  <a:gd name="T20" fmla="*/ 218 w 389"/>
                  <a:gd name="T21" fmla="*/ 184 h 389"/>
                  <a:gd name="T22" fmla="*/ 240 w 389"/>
                  <a:gd name="T23" fmla="*/ 149 h 389"/>
                  <a:gd name="T24" fmla="*/ 285 w 389"/>
                  <a:gd name="T25" fmla="*/ 93 h 389"/>
                  <a:gd name="T26" fmla="*/ 414 w 389"/>
                  <a:gd name="T27" fmla="*/ 230 h 389"/>
                  <a:gd name="T28" fmla="*/ 518 w 389"/>
                  <a:gd name="T29" fmla="*/ 372 h 389"/>
                  <a:gd name="T30" fmla="*/ 602 w 389"/>
                  <a:gd name="T31" fmla="*/ 457 h 389"/>
                  <a:gd name="T32" fmla="*/ 821 w 389"/>
                  <a:gd name="T33" fmla="*/ 468 h 389"/>
                  <a:gd name="T34" fmla="*/ 866 w 389"/>
                  <a:gd name="T35" fmla="*/ 581 h 38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89" h="389">
                    <a:moveTo>
                      <a:pt x="389" y="261"/>
                    </a:moveTo>
                    <a:cubicBezTo>
                      <a:pt x="368" y="262"/>
                      <a:pt x="358" y="284"/>
                      <a:pt x="349" y="290"/>
                    </a:cubicBezTo>
                    <a:cubicBezTo>
                      <a:pt x="342" y="294"/>
                      <a:pt x="326" y="294"/>
                      <a:pt x="318" y="292"/>
                    </a:cubicBezTo>
                    <a:cubicBezTo>
                      <a:pt x="310" y="294"/>
                      <a:pt x="294" y="311"/>
                      <a:pt x="290" y="327"/>
                    </a:cubicBezTo>
                    <a:cubicBezTo>
                      <a:pt x="285" y="343"/>
                      <a:pt x="265" y="354"/>
                      <a:pt x="265" y="354"/>
                    </a:cubicBezTo>
                    <a:cubicBezTo>
                      <a:pt x="265" y="354"/>
                      <a:pt x="259" y="389"/>
                      <a:pt x="210" y="385"/>
                    </a:cubicBezTo>
                    <a:cubicBezTo>
                      <a:pt x="162" y="380"/>
                      <a:pt x="169" y="358"/>
                      <a:pt x="146" y="356"/>
                    </a:cubicBezTo>
                    <a:cubicBezTo>
                      <a:pt x="26" y="345"/>
                      <a:pt x="0" y="280"/>
                      <a:pt x="15" y="204"/>
                    </a:cubicBezTo>
                    <a:cubicBezTo>
                      <a:pt x="30" y="128"/>
                      <a:pt x="82" y="121"/>
                      <a:pt x="90" y="121"/>
                    </a:cubicBezTo>
                    <a:cubicBezTo>
                      <a:pt x="98" y="122"/>
                      <a:pt x="92" y="101"/>
                      <a:pt x="92" y="93"/>
                    </a:cubicBezTo>
                    <a:cubicBezTo>
                      <a:pt x="92" y="86"/>
                      <a:pt x="95" y="84"/>
                      <a:pt x="98" y="83"/>
                    </a:cubicBezTo>
                    <a:cubicBezTo>
                      <a:pt x="102" y="82"/>
                      <a:pt x="106" y="78"/>
                      <a:pt x="108" y="67"/>
                    </a:cubicBezTo>
                    <a:cubicBezTo>
                      <a:pt x="111" y="57"/>
                      <a:pt x="128" y="41"/>
                      <a:pt x="128" y="41"/>
                    </a:cubicBezTo>
                    <a:cubicBezTo>
                      <a:pt x="128" y="41"/>
                      <a:pt x="194" y="0"/>
                      <a:pt x="186" y="103"/>
                    </a:cubicBezTo>
                    <a:cubicBezTo>
                      <a:pt x="266" y="120"/>
                      <a:pt x="235" y="160"/>
                      <a:pt x="233" y="167"/>
                    </a:cubicBezTo>
                    <a:cubicBezTo>
                      <a:pt x="242" y="165"/>
                      <a:pt x="267" y="162"/>
                      <a:pt x="270" y="205"/>
                    </a:cubicBezTo>
                    <a:cubicBezTo>
                      <a:pt x="317" y="176"/>
                      <a:pt x="358" y="194"/>
                      <a:pt x="369" y="210"/>
                    </a:cubicBezTo>
                    <a:cubicBezTo>
                      <a:pt x="378" y="223"/>
                      <a:pt x="386" y="242"/>
                      <a:pt x="389" y="261"/>
                    </a:cubicBezTo>
                    <a:close/>
                  </a:path>
                </a:pathLst>
              </a:custGeom>
              <a:solidFill>
                <a:srgbClr val="CC6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7" name="Freeform 359">
                <a:extLst>
                  <a:ext uri="{FF2B5EF4-FFF2-40B4-BE49-F238E27FC236}">
                    <a16:creationId xmlns:a16="http://schemas.microsoft.com/office/drawing/2014/main" id="{651F9BA1-D4DC-4F91-9614-ACCB5EF9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634"/>
                <a:ext cx="857" cy="746"/>
              </a:xfrm>
              <a:custGeom>
                <a:avLst/>
                <a:gdLst>
                  <a:gd name="T0" fmla="*/ 860 w 656"/>
                  <a:gd name="T1" fmla="*/ 30 h 572"/>
                  <a:gd name="T2" fmla="*/ 824 w 656"/>
                  <a:gd name="T3" fmla="*/ 141 h 572"/>
                  <a:gd name="T4" fmla="*/ 820 w 656"/>
                  <a:gd name="T5" fmla="*/ 330 h 572"/>
                  <a:gd name="T6" fmla="*/ 806 w 656"/>
                  <a:gd name="T7" fmla="*/ 424 h 572"/>
                  <a:gd name="T8" fmla="*/ 776 w 656"/>
                  <a:gd name="T9" fmla="*/ 531 h 572"/>
                  <a:gd name="T10" fmla="*/ 692 w 656"/>
                  <a:gd name="T11" fmla="*/ 592 h 572"/>
                  <a:gd name="T12" fmla="*/ 639 w 656"/>
                  <a:gd name="T13" fmla="*/ 569 h 572"/>
                  <a:gd name="T14" fmla="*/ 570 w 656"/>
                  <a:gd name="T15" fmla="*/ 468 h 572"/>
                  <a:gd name="T16" fmla="*/ 523 w 656"/>
                  <a:gd name="T17" fmla="*/ 387 h 572"/>
                  <a:gd name="T18" fmla="*/ 436 w 656"/>
                  <a:gd name="T19" fmla="*/ 323 h 572"/>
                  <a:gd name="T20" fmla="*/ 294 w 656"/>
                  <a:gd name="T21" fmla="*/ 380 h 572"/>
                  <a:gd name="T22" fmla="*/ 289 w 656"/>
                  <a:gd name="T23" fmla="*/ 497 h 572"/>
                  <a:gd name="T24" fmla="*/ 221 w 656"/>
                  <a:gd name="T25" fmla="*/ 591 h 572"/>
                  <a:gd name="T26" fmla="*/ 201 w 656"/>
                  <a:gd name="T27" fmla="*/ 673 h 572"/>
                  <a:gd name="T28" fmla="*/ 327 w 656"/>
                  <a:gd name="T29" fmla="*/ 1196 h 572"/>
                  <a:gd name="T30" fmla="*/ 590 w 656"/>
                  <a:gd name="T31" fmla="*/ 1191 h 572"/>
                  <a:gd name="T32" fmla="*/ 708 w 656"/>
                  <a:gd name="T33" fmla="*/ 1052 h 572"/>
                  <a:gd name="T34" fmla="*/ 867 w 656"/>
                  <a:gd name="T35" fmla="*/ 985 h 572"/>
                  <a:gd name="T36" fmla="*/ 988 w 656"/>
                  <a:gd name="T37" fmla="*/ 1045 h 572"/>
                  <a:gd name="T38" fmla="*/ 1086 w 656"/>
                  <a:gd name="T39" fmla="*/ 1111 h 572"/>
                  <a:gd name="T40" fmla="*/ 1198 w 656"/>
                  <a:gd name="T41" fmla="*/ 1094 h 572"/>
                  <a:gd name="T42" fmla="*/ 1287 w 656"/>
                  <a:gd name="T43" fmla="*/ 1052 h 572"/>
                  <a:gd name="T44" fmla="*/ 1389 w 656"/>
                  <a:gd name="T45" fmla="*/ 961 h 572"/>
                  <a:gd name="T46" fmla="*/ 1442 w 656"/>
                  <a:gd name="T47" fmla="*/ 781 h 572"/>
                  <a:gd name="T48" fmla="*/ 1436 w 656"/>
                  <a:gd name="T49" fmla="*/ 665 h 572"/>
                  <a:gd name="T50" fmla="*/ 1442 w 656"/>
                  <a:gd name="T51" fmla="*/ 524 h 572"/>
                  <a:gd name="T52" fmla="*/ 1397 w 656"/>
                  <a:gd name="T53" fmla="*/ 387 h 572"/>
                  <a:gd name="T54" fmla="*/ 1261 w 656"/>
                  <a:gd name="T55" fmla="*/ 352 h 572"/>
                  <a:gd name="T56" fmla="*/ 1171 w 656"/>
                  <a:gd name="T57" fmla="*/ 425 h 572"/>
                  <a:gd name="T58" fmla="*/ 1101 w 656"/>
                  <a:gd name="T59" fmla="*/ 537 h 572"/>
                  <a:gd name="T60" fmla="*/ 1027 w 656"/>
                  <a:gd name="T61" fmla="*/ 610 h 572"/>
                  <a:gd name="T62" fmla="*/ 1002 w 656"/>
                  <a:gd name="T63" fmla="*/ 454 h 572"/>
                  <a:gd name="T64" fmla="*/ 963 w 656"/>
                  <a:gd name="T65" fmla="*/ 326 h 572"/>
                  <a:gd name="T66" fmla="*/ 931 w 656"/>
                  <a:gd name="T67" fmla="*/ 197 h 572"/>
                  <a:gd name="T68" fmla="*/ 912 w 656"/>
                  <a:gd name="T69" fmla="*/ 51 h 57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56" h="572">
                    <a:moveTo>
                      <a:pt x="398" y="0"/>
                    </a:moveTo>
                    <a:cubicBezTo>
                      <a:pt x="391" y="0"/>
                      <a:pt x="386" y="7"/>
                      <a:pt x="386" y="14"/>
                    </a:cubicBezTo>
                    <a:cubicBezTo>
                      <a:pt x="386" y="22"/>
                      <a:pt x="386" y="36"/>
                      <a:pt x="381" y="40"/>
                    </a:cubicBezTo>
                    <a:cubicBezTo>
                      <a:pt x="376" y="44"/>
                      <a:pt x="369" y="54"/>
                      <a:pt x="370" y="64"/>
                    </a:cubicBezTo>
                    <a:cubicBezTo>
                      <a:pt x="371" y="74"/>
                      <a:pt x="368" y="107"/>
                      <a:pt x="368" y="118"/>
                    </a:cubicBezTo>
                    <a:cubicBezTo>
                      <a:pt x="368" y="128"/>
                      <a:pt x="371" y="142"/>
                      <a:pt x="368" y="149"/>
                    </a:cubicBezTo>
                    <a:cubicBezTo>
                      <a:pt x="365" y="156"/>
                      <a:pt x="357" y="160"/>
                      <a:pt x="356" y="169"/>
                    </a:cubicBezTo>
                    <a:cubicBezTo>
                      <a:pt x="356" y="177"/>
                      <a:pt x="361" y="191"/>
                      <a:pt x="361" y="191"/>
                    </a:cubicBezTo>
                    <a:cubicBezTo>
                      <a:pt x="361" y="191"/>
                      <a:pt x="356" y="213"/>
                      <a:pt x="363" y="225"/>
                    </a:cubicBezTo>
                    <a:cubicBezTo>
                      <a:pt x="363" y="225"/>
                      <a:pt x="353" y="228"/>
                      <a:pt x="348" y="239"/>
                    </a:cubicBezTo>
                    <a:cubicBezTo>
                      <a:pt x="343" y="251"/>
                      <a:pt x="331" y="275"/>
                      <a:pt x="322" y="275"/>
                    </a:cubicBezTo>
                    <a:cubicBezTo>
                      <a:pt x="322" y="275"/>
                      <a:pt x="318" y="271"/>
                      <a:pt x="311" y="267"/>
                    </a:cubicBezTo>
                    <a:cubicBezTo>
                      <a:pt x="304" y="263"/>
                      <a:pt x="296" y="267"/>
                      <a:pt x="296" y="267"/>
                    </a:cubicBezTo>
                    <a:cubicBezTo>
                      <a:pt x="296" y="267"/>
                      <a:pt x="285" y="263"/>
                      <a:pt x="286" y="256"/>
                    </a:cubicBezTo>
                    <a:cubicBezTo>
                      <a:pt x="286" y="248"/>
                      <a:pt x="278" y="229"/>
                      <a:pt x="275" y="230"/>
                    </a:cubicBezTo>
                    <a:cubicBezTo>
                      <a:pt x="272" y="231"/>
                      <a:pt x="262" y="211"/>
                      <a:pt x="256" y="211"/>
                    </a:cubicBezTo>
                    <a:cubicBezTo>
                      <a:pt x="250" y="211"/>
                      <a:pt x="248" y="201"/>
                      <a:pt x="248" y="197"/>
                    </a:cubicBezTo>
                    <a:cubicBezTo>
                      <a:pt x="248" y="193"/>
                      <a:pt x="238" y="180"/>
                      <a:pt x="234" y="175"/>
                    </a:cubicBezTo>
                    <a:cubicBezTo>
                      <a:pt x="230" y="170"/>
                      <a:pt x="219" y="161"/>
                      <a:pt x="215" y="166"/>
                    </a:cubicBezTo>
                    <a:cubicBezTo>
                      <a:pt x="215" y="166"/>
                      <a:pt x="213" y="150"/>
                      <a:pt x="196" y="146"/>
                    </a:cubicBezTo>
                    <a:cubicBezTo>
                      <a:pt x="179" y="143"/>
                      <a:pt x="153" y="135"/>
                      <a:pt x="149" y="129"/>
                    </a:cubicBezTo>
                    <a:cubicBezTo>
                      <a:pt x="144" y="124"/>
                      <a:pt x="118" y="146"/>
                      <a:pt x="132" y="171"/>
                    </a:cubicBezTo>
                    <a:cubicBezTo>
                      <a:pt x="136" y="178"/>
                      <a:pt x="139" y="186"/>
                      <a:pt x="135" y="189"/>
                    </a:cubicBezTo>
                    <a:cubicBezTo>
                      <a:pt x="130" y="192"/>
                      <a:pt x="124" y="203"/>
                      <a:pt x="129" y="224"/>
                    </a:cubicBezTo>
                    <a:cubicBezTo>
                      <a:pt x="129" y="224"/>
                      <a:pt x="111" y="240"/>
                      <a:pt x="109" y="250"/>
                    </a:cubicBezTo>
                    <a:cubicBezTo>
                      <a:pt x="106" y="261"/>
                      <a:pt x="102" y="265"/>
                      <a:pt x="99" y="266"/>
                    </a:cubicBezTo>
                    <a:cubicBezTo>
                      <a:pt x="95" y="267"/>
                      <a:pt x="92" y="269"/>
                      <a:pt x="92" y="276"/>
                    </a:cubicBezTo>
                    <a:cubicBezTo>
                      <a:pt x="92" y="284"/>
                      <a:pt x="98" y="305"/>
                      <a:pt x="90" y="304"/>
                    </a:cubicBezTo>
                    <a:cubicBezTo>
                      <a:pt x="82" y="304"/>
                      <a:pt x="30" y="311"/>
                      <a:pt x="15" y="387"/>
                    </a:cubicBezTo>
                    <a:cubicBezTo>
                      <a:pt x="0" y="463"/>
                      <a:pt x="26" y="528"/>
                      <a:pt x="146" y="539"/>
                    </a:cubicBezTo>
                    <a:cubicBezTo>
                      <a:pt x="169" y="541"/>
                      <a:pt x="162" y="563"/>
                      <a:pt x="210" y="568"/>
                    </a:cubicBezTo>
                    <a:cubicBezTo>
                      <a:pt x="259" y="572"/>
                      <a:pt x="265" y="537"/>
                      <a:pt x="265" y="537"/>
                    </a:cubicBezTo>
                    <a:cubicBezTo>
                      <a:pt x="265" y="537"/>
                      <a:pt x="285" y="526"/>
                      <a:pt x="290" y="510"/>
                    </a:cubicBezTo>
                    <a:cubicBezTo>
                      <a:pt x="294" y="494"/>
                      <a:pt x="310" y="477"/>
                      <a:pt x="318" y="475"/>
                    </a:cubicBezTo>
                    <a:cubicBezTo>
                      <a:pt x="327" y="473"/>
                      <a:pt x="345" y="480"/>
                      <a:pt x="351" y="472"/>
                    </a:cubicBezTo>
                    <a:cubicBezTo>
                      <a:pt x="357" y="464"/>
                      <a:pt x="378" y="444"/>
                      <a:pt x="389" y="444"/>
                    </a:cubicBezTo>
                    <a:cubicBezTo>
                      <a:pt x="400" y="444"/>
                      <a:pt x="407" y="460"/>
                      <a:pt x="420" y="458"/>
                    </a:cubicBezTo>
                    <a:cubicBezTo>
                      <a:pt x="434" y="456"/>
                      <a:pt x="437" y="468"/>
                      <a:pt x="443" y="471"/>
                    </a:cubicBezTo>
                    <a:cubicBezTo>
                      <a:pt x="449" y="473"/>
                      <a:pt x="470" y="467"/>
                      <a:pt x="474" y="472"/>
                    </a:cubicBezTo>
                    <a:cubicBezTo>
                      <a:pt x="478" y="476"/>
                      <a:pt x="485" y="492"/>
                      <a:pt x="487" y="501"/>
                    </a:cubicBezTo>
                    <a:cubicBezTo>
                      <a:pt x="490" y="510"/>
                      <a:pt x="500" y="516"/>
                      <a:pt x="509" y="512"/>
                    </a:cubicBezTo>
                    <a:cubicBezTo>
                      <a:pt x="519" y="509"/>
                      <a:pt x="529" y="493"/>
                      <a:pt x="537" y="493"/>
                    </a:cubicBezTo>
                    <a:cubicBezTo>
                      <a:pt x="545" y="493"/>
                      <a:pt x="552" y="488"/>
                      <a:pt x="558" y="486"/>
                    </a:cubicBezTo>
                    <a:cubicBezTo>
                      <a:pt x="563" y="484"/>
                      <a:pt x="570" y="484"/>
                      <a:pt x="577" y="475"/>
                    </a:cubicBezTo>
                    <a:cubicBezTo>
                      <a:pt x="584" y="465"/>
                      <a:pt x="591" y="460"/>
                      <a:pt x="596" y="460"/>
                    </a:cubicBezTo>
                    <a:cubicBezTo>
                      <a:pt x="602" y="460"/>
                      <a:pt x="619" y="450"/>
                      <a:pt x="623" y="433"/>
                    </a:cubicBezTo>
                    <a:cubicBezTo>
                      <a:pt x="628" y="417"/>
                      <a:pt x="621" y="409"/>
                      <a:pt x="633" y="397"/>
                    </a:cubicBezTo>
                    <a:cubicBezTo>
                      <a:pt x="645" y="385"/>
                      <a:pt x="656" y="369"/>
                      <a:pt x="647" y="352"/>
                    </a:cubicBezTo>
                    <a:cubicBezTo>
                      <a:pt x="637" y="336"/>
                      <a:pt x="641" y="333"/>
                      <a:pt x="644" y="325"/>
                    </a:cubicBezTo>
                    <a:cubicBezTo>
                      <a:pt x="647" y="317"/>
                      <a:pt x="648" y="312"/>
                      <a:pt x="644" y="300"/>
                    </a:cubicBezTo>
                    <a:cubicBezTo>
                      <a:pt x="640" y="287"/>
                      <a:pt x="633" y="283"/>
                      <a:pt x="640" y="275"/>
                    </a:cubicBezTo>
                    <a:cubicBezTo>
                      <a:pt x="646" y="268"/>
                      <a:pt x="649" y="251"/>
                      <a:pt x="647" y="236"/>
                    </a:cubicBezTo>
                    <a:cubicBezTo>
                      <a:pt x="645" y="220"/>
                      <a:pt x="643" y="213"/>
                      <a:pt x="634" y="201"/>
                    </a:cubicBezTo>
                    <a:cubicBezTo>
                      <a:pt x="625" y="189"/>
                      <a:pt x="624" y="187"/>
                      <a:pt x="626" y="175"/>
                    </a:cubicBezTo>
                    <a:cubicBezTo>
                      <a:pt x="628" y="163"/>
                      <a:pt x="626" y="130"/>
                      <a:pt x="616" y="132"/>
                    </a:cubicBezTo>
                    <a:cubicBezTo>
                      <a:pt x="606" y="134"/>
                      <a:pt x="572" y="148"/>
                      <a:pt x="566" y="159"/>
                    </a:cubicBezTo>
                    <a:cubicBezTo>
                      <a:pt x="561" y="170"/>
                      <a:pt x="555" y="181"/>
                      <a:pt x="546" y="180"/>
                    </a:cubicBezTo>
                    <a:cubicBezTo>
                      <a:pt x="538" y="179"/>
                      <a:pt x="526" y="181"/>
                      <a:pt x="525" y="192"/>
                    </a:cubicBezTo>
                    <a:cubicBezTo>
                      <a:pt x="525" y="203"/>
                      <a:pt x="527" y="213"/>
                      <a:pt x="517" y="218"/>
                    </a:cubicBezTo>
                    <a:cubicBezTo>
                      <a:pt x="507" y="223"/>
                      <a:pt x="495" y="234"/>
                      <a:pt x="494" y="242"/>
                    </a:cubicBezTo>
                    <a:cubicBezTo>
                      <a:pt x="494" y="250"/>
                      <a:pt x="490" y="254"/>
                      <a:pt x="484" y="261"/>
                    </a:cubicBezTo>
                    <a:cubicBezTo>
                      <a:pt x="478" y="268"/>
                      <a:pt x="465" y="281"/>
                      <a:pt x="461" y="275"/>
                    </a:cubicBezTo>
                    <a:cubicBezTo>
                      <a:pt x="457" y="269"/>
                      <a:pt x="458" y="268"/>
                      <a:pt x="458" y="257"/>
                    </a:cubicBezTo>
                    <a:cubicBezTo>
                      <a:pt x="458" y="246"/>
                      <a:pt x="457" y="219"/>
                      <a:pt x="449" y="205"/>
                    </a:cubicBezTo>
                    <a:cubicBezTo>
                      <a:pt x="442" y="191"/>
                      <a:pt x="438" y="187"/>
                      <a:pt x="439" y="177"/>
                    </a:cubicBezTo>
                    <a:cubicBezTo>
                      <a:pt x="440" y="166"/>
                      <a:pt x="442" y="158"/>
                      <a:pt x="432" y="147"/>
                    </a:cubicBezTo>
                    <a:cubicBezTo>
                      <a:pt x="423" y="136"/>
                      <a:pt x="417" y="135"/>
                      <a:pt x="421" y="123"/>
                    </a:cubicBezTo>
                    <a:cubicBezTo>
                      <a:pt x="421" y="123"/>
                      <a:pt x="428" y="101"/>
                      <a:pt x="418" y="89"/>
                    </a:cubicBezTo>
                    <a:cubicBezTo>
                      <a:pt x="409" y="77"/>
                      <a:pt x="406" y="71"/>
                      <a:pt x="408" y="62"/>
                    </a:cubicBezTo>
                    <a:cubicBezTo>
                      <a:pt x="409" y="53"/>
                      <a:pt x="412" y="29"/>
                      <a:pt x="409" y="23"/>
                    </a:cubicBezTo>
                    <a:cubicBezTo>
                      <a:pt x="405" y="16"/>
                      <a:pt x="404" y="0"/>
                      <a:pt x="398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8" name="Freeform 360">
                <a:extLst>
                  <a:ext uri="{FF2B5EF4-FFF2-40B4-BE49-F238E27FC236}">
                    <a16:creationId xmlns:a16="http://schemas.microsoft.com/office/drawing/2014/main" id="{65F21571-5AFD-42B3-8CDF-57F2624F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2871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1" y="6"/>
                      <a:pt x="2" y="10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89" name="Freeform 361">
                <a:extLst>
                  <a:ext uri="{FF2B5EF4-FFF2-40B4-BE49-F238E27FC236}">
                    <a16:creationId xmlns:a16="http://schemas.microsoft.com/office/drawing/2014/main" id="{CE231200-6FAA-4220-BB6B-9D52C4E1C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78"/>
                <a:ext cx="7" cy="20"/>
              </a:xfrm>
              <a:custGeom>
                <a:avLst/>
                <a:gdLst>
                  <a:gd name="T0" fmla="*/ 0 w 6"/>
                  <a:gd name="T1" fmla="*/ 0 h 16"/>
                  <a:gd name="T2" fmla="*/ 9 w 6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0" y="6"/>
                      <a:pt x="1" y="12"/>
                      <a:pt x="6" y="1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0" name="Freeform 362">
                <a:extLst>
                  <a:ext uri="{FF2B5EF4-FFF2-40B4-BE49-F238E27FC236}">
                    <a16:creationId xmlns:a16="http://schemas.microsoft.com/office/drawing/2014/main" id="{0B7B847F-1111-405A-9318-39A08393F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889"/>
                <a:ext cx="5" cy="17"/>
              </a:xfrm>
              <a:custGeom>
                <a:avLst/>
                <a:gdLst>
                  <a:gd name="T0" fmla="*/ 8 w 4"/>
                  <a:gd name="T1" fmla="*/ 0 h 13"/>
                  <a:gd name="T2" fmla="*/ 5 w 4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1" y="3"/>
                      <a:pt x="0" y="9"/>
                      <a:pt x="2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1" name="Freeform 363">
                <a:extLst>
                  <a:ext uri="{FF2B5EF4-FFF2-40B4-BE49-F238E27FC236}">
                    <a16:creationId xmlns:a16="http://schemas.microsoft.com/office/drawing/2014/main" id="{48BB619B-52E3-4575-BD59-E16093ED9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2892"/>
                <a:ext cx="4" cy="8"/>
              </a:xfrm>
              <a:custGeom>
                <a:avLst/>
                <a:gdLst>
                  <a:gd name="T0" fmla="*/ 7 w 3"/>
                  <a:gd name="T1" fmla="*/ 0 h 6"/>
                  <a:gd name="T2" fmla="*/ 0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2" name="Freeform 364">
                <a:extLst>
                  <a:ext uri="{FF2B5EF4-FFF2-40B4-BE49-F238E27FC236}">
                    <a16:creationId xmlns:a16="http://schemas.microsoft.com/office/drawing/2014/main" id="{D9A19C6C-9D79-40E4-A9D8-5BC8922A0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2812"/>
                <a:ext cx="9" cy="19"/>
              </a:xfrm>
              <a:custGeom>
                <a:avLst/>
                <a:gdLst>
                  <a:gd name="T0" fmla="*/ 5 w 7"/>
                  <a:gd name="T1" fmla="*/ 0 h 14"/>
                  <a:gd name="T2" fmla="*/ 0 w 7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2" y="0"/>
                    </a:moveTo>
                    <a:cubicBezTo>
                      <a:pt x="0" y="1"/>
                      <a:pt x="7" y="13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3" name="Freeform 365">
                <a:extLst>
                  <a:ext uri="{FF2B5EF4-FFF2-40B4-BE49-F238E27FC236}">
                    <a16:creationId xmlns:a16="http://schemas.microsoft.com/office/drawing/2014/main" id="{E80035F0-0F91-4E77-90B3-1D98B763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816"/>
                <a:ext cx="3" cy="11"/>
              </a:xfrm>
              <a:custGeom>
                <a:avLst/>
                <a:gdLst>
                  <a:gd name="T0" fmla="*/ 0 w 2"/>
                  <a:gd name="T1" fmla="*/ 0 h 8"/>
                  <a:gd name="T2" fmla="*/ 5 w 2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2" y="6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4" name="Freeform 366">
                <a:extLst>
                  <a:ext uri="{FF2B5EF4-FFF2-40B4-BE49-F238E27FC236}">
                    <a16:creationId xmlns:a16="http://schemas.microsoft.com/office/drawing/2014/main" id="{FEF4874E-9965-4BA2-9F3E-E24716010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812"/>
                <a:ext cx="2" cy="6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3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5" name="Freeform 367">
                <a:extLst>
                  <a:ext uri="{FF2B5EF4-FFF2-40B4-BE49-F238E27FC236}">
                    <a16:creationId xmlns:a16="http://schemas.microsoft.com/office/drawing/2014/main" id="{B74C01BD-2226-4615-ACE6-E1CA139CF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725"/>
                <a:ext cx="9" cy="26"/>
              </a:xfrm>
              <a:custGeom>
                <a:avLst/>
                <a:gdLst>
                  <a:gd name="T0" fmla="*/ 0 w 7"/>
                  <a:gd name="T1" fmla="*/ 0 h 20"/>
                  <a:gd name="T2" fmla="*/ 15 w 7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0">
                    <a:moveTo>
                      <a:pt x="0" y="0"/>
                    </a:moveTo>
                    <a:cubicBezTo>
                      <a:pt x="1" y="6"/>
                      <a:pt x="0" y="16"/>
                      <a:pt x="7" y="2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6" name="Freeform 368">
                <a:extLst>
                  <a:ext uri="{FF2B5EF4-FFF2-40B4-BE49-F238E27FC236}">
                    <a16:creationId xmlns:a16="http://schemas.microsoft.com/office/drawing/2014/main" id="{1529261C-19E1-4D39-9D7B-2018E9963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739"/>
                <a:ext cx="5" cy="13"/>
              </a:xfrm>
              <a:custGeom>
                <a:avLst/>
                <a:gdLst>
                  <a:gd name="T0" fmla="*/ 0 w 4"/>
                  <a:gd name="T1" fmla="*/ 0 h 10"/>
                  <a:gd name="T2" fmla="*/ 8 w 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2" y="2"/>
                      <a:pt x="1" y="7"/>
                      <a:pt x="4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7" name="Freeform 369">
                <a:extLst>
                  <a:ext uri="{FF2B5EF4-FFF2-40B4-BE49-F238E27FC236}">
                    <a16:creationId xmlns:a16="http://schemas.microsoft.com/office/drawing/2014/main" id="{B99B5F2E-BF7A-4FDA-ACF5-61FC133E1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54"/>
                <a:ext cx="3" cy="7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2"/>
                      <a:pt x="2" y="4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8" name="Freeform 370">
                <a:extLst>
                  <a:ext uri="{FF2B5EF4-FFF2-40B4-BE49-F238E27FC236}">
                    <a16:creationId xmlns:a16="http://schemas.microsoft.com/office/drawing/2014/main" id="{F351FDE2-7319-4C55-A906-4318CD61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926"/>
                <a:ext cx="32" cy="19"/>
              </a:xfrm>
              <a:custGeom>
                <a:avLst/>
                <a:gdLst>
                  <a:gd name="T0" fmla="*/ 0 w 25"/>
                  <a:gd name="T1" fmla="*/ 0 h 15"/>
                  <a:gd name="T2" fmla="*/ 28 w 25"/>
                  <a:gd name="T3" fmla="*/ 10 h 15"/>
                  <a:gd name="T4" fmla="*/ 52 w 25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3" y="4"/>
                      <a:pt x="9" y="4"/>
                      <a:pt x="13" y="5"/>
                    </a:cubicBezTo>
                    <a:cubicBezTo>
                      <a:pt x="18" y="7"/>
                      <a:pt x="22" y="10"/>
                      <a:pt x="25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99" name="Freeform 371">
                <a:extLst>
                  <a:ext uri="{FF2B5EF4-FFF2-40B4-BE49-F238E27FC236}">
                    <a16:creationId xmlns:a16="http://schemas.microsoft.com/office/drawing/2014/main" id="{7DCC376C-C27E-4611-8D54-F0112FBD7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970"/>
                <a:ext cx="4" cy="7"/>
              </a:xfrm>
              <a:custGeom>
                <a:avLst/>
                <a:gdLst>
                  <a:gd name="T0" fmla="*/ 0 w 3"/>
                  <a:gd name="T1" fmla="*/ 0 h 5"/>
                  <a:gd name="T2" fmla="*/ 7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0" name="Freeform 372">
                <a:extLst>
                  <a:ext uri="{FF2B5EF4-FFF2-40B4-BE49-F238E27FC236}">
                    <a16:creationId xmlns:a16="http://schemas.microsoft.com/office/drawing/2014/main" id="{40144D6B-4BD2-4973-8C7C-11FE6732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991"/>
                <a:ext cx="3" cy="18"/>
              </a:xfrm>
              <a:custGeom>
                <a:avLst/>
                <a:gdLst>
                  <a:gd name="T0" fmla="*/ 0 w 2"/>
                  <a:gd name="T1" fmla="*/ 0 h 14"/>
                  <a:gd name="T2" fmla="*/ 8 w 2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1" name="Freeform 373">
                <a:extLst>
                  <a:ext uri="{FF2B5EF4-FFF2-40B4-BE49-F238E27FC236}">
                    <a16:creationId xmlns:a16="http://schemas.microsoft.com/office/drawing/2014/main" id="{E670EEA3-B722-4A99-B669-69D50013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009"/>
                <a:ext cx="4" cy="19"/>
              </a:xfrm>
              <a:custGeom>
                <a:avLst/>
                <a:gdLst>
                  <a:gd name="T0" fmla="*/ 5 w 3"/>
                  <a:gd name="T1" fmla="*/ 0 h 14"/>
                  <a:gd name="T2" fmla="*/ 0 w 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3" y="5"/>
                      <a:pt x="1" y="1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2" name="Freeform 374">
                <a:extLst>
                  <a:ext uri="{FF2B5EF4-FFF2-40B4-BE49-F238E27FC236}">
                    <a16:creationId xmlns:a16="http://schemas.microsoft.com/office/drawing/2014/main" id="{9844539D-AD03-49E7-B339-7C45C30C9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3018"/>
                <a:ext cx="2" cy="19"/>
              </a:xfrm>
              <a:custGeom>
                <a:avLst/>
                <a:gdLst>
                  <a:gd name="T0" fmla="*/ 1 w 2"/>
                  <a:gd name="T1" fmla="*/ 0 h 14"/>
                  <a:gd name="T2" fmla="*/ 0 w 2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2" y="5"/>
                      <a:pt x="0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3" name="Freeform 375">
                <a:extLst>
                  <a:ext uri="{FF2B5EF4-FFF2-40B4-BE49-F238E27FC236}">
                    <a16:creationId xmlns:a16="http://schemas.microsoft.com/office/drawing/2014/main" id="{1179DA23-71AE-418F-808A-953D9728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3026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4" name="Freeform 376">
                <a:extLst>
                  <a:ext uri="{FF2B5EF4-FFF2-40B4-BE49-F238E27FC236}">
                    <a16:creationId xmlns:a16="http://schemas.microsoft.com/office/drawing/2014/main" id="{92A573A1-F095-49CC-A544-62F0CE0E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035"/>
                <a:ext cx="2" cy="6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5" name="Freeform 377">
                <a:extLst>
                  <a:ext uri="{FF2B5EF4-FFF2-40B4-BE49-F238E27FC236}">
                    <a16:creationId xmlns:a16="http://schemas.microsoft.com/office/drawing/2014/main" id="{899CAF69-EC3E-4171-B0F1-05B692CC2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303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6" name="Freeform 378">
                <a:extLst>
                  <a:ext uri="{FF2B5EF4-FFF2-40B4-BE49-F238E27FC236}">
                    <a16:creationId xmlns:a16="http://schemas.microsoft.com/office/drawing/2014/main" id="{B5617CA4-7B07-4E20-808A-4D6933858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3058"/>
                <a:ext cx="2" cy="13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7" name="Freeform 379">
                <a:extLst>
                  <a:ext uri="{FF2B5EF4-FFF2-40B4-BE49-F238E27FC236}">
                    <a16:creationId xmlns:a16="http://schemas.microsoft.com/office/drawing/2014/main" id="{898AD524-9BD8-476C-B566-468EAED98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3078"/>
                <a:ext cx="1" cy="12"/>
              </a:xfrm>
              <a:custGeom>
                <a:avLst/>
                <a:gdLst>
                  <a:gd name="T0" fmla="*/ 1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8" name="Freeform 380">
                <a:extLst>
                  <a:ext uri="{FF2B5EF4-FFF2-40B4-BE49-F238E27FC236}">
                    <a16:creationId xmlns:a16="http://schemas.microsoft.com/office/drawing/2014/main" id="{0E3888F8-F348-47EE-B1CA-EDC6EBE4E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093"/>
                <a:ext cx="1" cy="5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09" name="Freeform 381">
                <a:extLst>
                  <a:ext uri="{FF2B5EF4-FFF2-40B4-BE49-F238E27FC236}">
                    <a16:creationId xmlns:a16="http://schemas.microsoft.com/office/drawing/2014/main" id="{DA498641-EC66-4E40-AA4A-75C3A423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10"/>
                <a:ext cx="2" cy="12"/>
              </a:xfrm>
              <a:custGeom>
                <a:avLst/>
                <a:gdLst>
                  <a:gd name="T0" fmla="*/ 2 w 2"/>
                  <a:gd name="T1" fmla="*/ 0 h 9"/>
                  <a:gd name="T2" fmla="*/ 1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0" y="1"/>
                      <a:pt x="1" y="7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0" name="Freeform 382">
                <a:extLst>
                  <a:ext uri="{FF2B5EF4-FFF2-40B4-BE49-F238E27FC236}">
                    <a16:creationId xmlns:a16="http://schemas.microsoft.com/office/drawing/2014/main" id="{202E1E0A-8540-428B-9386-1D3F0EFD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3133"/>
                <a:ext cx="3" cy="8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1" name="Freeform 383">
                <a:extLst>
                  <a:ext uri="{FF2B5EF4-FFF2-40B4-BE49-F238E27FC236}">
                    <a16:creationId xmlns:a16="http://schemas.microsoft.com/office/drawing/2014/main" id="{B500718B-FCAB-4730-A455-7B80E2F3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3150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2" name="Freeform 384">
                <a:extLst>
                  <a:ext uri="{FF2B5EF4-FFF2-40B4-BE49-F238E27FC236}">
                    <a16:creationId xmlns:a16="http://schemas.microsoft.com/office/drawing/2014/main" id="{D0FB3159-B930-44D9-BE43-BEA280B10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3075"/>
                <a:ext cx="1" cy="9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" name="Freeform 385">
                <a:extLst>
                  <a:ext uri="{FF2B5EF4-FFF2-40B4-BE49-F238E27FC236}">
                    <a16:creationId xmlns:a16="http://schemas.microsoft.com/office/drawing/2014/main" id="{12C56C33-AB88-412B-B425-151A90A0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080"/>
                <a:ext cx="4" cy="13"/>
              </a:xfrm>
              <a:custGeom>
                <a:avLst/>
                <a:gdLst>
                  <a:gd name="T0" fmla="*/ 7 w 3"/>
                  <a:gd name="T1" fmla="*/ 0 h 10"/>
                  <a:gd name="T2" fmla="*/ 0 w 3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3" y="4"/>
                      <a:pt x="2" y="7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" name="Freeform 386">
                <a:extLst>
                  <a:ext uri="{FF2B5EF4-FFF2-40B4-BE49-F238E27FC236}">
                    <a16:creationId xmlns:a16="http://schemas.microsoft.com/office/drawing/2014/main" id="{85DC5236-77C1-4C4E-8E64-9167EDF67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3089"/>
                <a:ext cx="3" cy="9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3" y="3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" name="Freeform 387">
                <a:extLst>
                  <a:ext uri="{FF2B5EF4-FFF2-40B4-BE49-F238E27FC236}">
                    <a16:creationId xmlns:a16="http://schemas.microsoft.com/office/drawing/2014/main" id="{227B96D9-B853-47AD-A3DA-3357EF555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3107"/>
                <a:ext cx="1" cy="4"/>
              </a:xfrm>
              <a:custGeom>
                <a:avLst/>
                <a:gdLst>
                  <a:gd name="T0" fmla="*/ 0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" name="Freeform 388">
                <a:extLst>
                  <a:ext uri="{FF2B5EF4-FFF2-40B4-BE49-F238E27FC236}">
                    <a16:creationId xmlns:a16="http://schemas.microsoft.com/office/drawing/2014/main" id="{BF355004-7C81-415D-93CA-818CF6BDC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918"/>
                <a:ext cx="20" cy="10"/>
              </a:xfrm>
              <a:custGeom>
                <a:avLst/>
                <a:gdLst>
                  <a:gd name="T0" fmla="*/ 0 w 16"/>
                  <a:gd name="T1" fmla="*/ 16 h 8"/>
                  <a:gd name="T2" fmla="*/ 31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8"/>
                    </a:moveTo>
                    <a:cubicBezTo>
                      <a:pt x="6" y="6"/>
                      <a:pt x="8" y="0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" name="Freeform 389">
                <a:extLst>
                  <a:ext uri="{FF2B5EF4-FFF2-40B4-BE49-F238E27FC236}">
                    <a16:creationId xmlns:a16="http://schemas.microsoft.com/office/drawing/2014/main" id="{85A2D200-6091-4F20-BC3E-A1ADB781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3231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" name="Freeform 390">
                <a:extLst>
                  <a:ext uri="{FF2B5EF4-FFF2-40B4-BE49-F238E27FC236}">
                    <a16:creationId xmlns:a16="http://schemas.microsoft.com/office/drawing/2014/main" id="{2C49AD4C-B448-4316-B018-2E9D5DB7D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3222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" name="Freeform 391">
                <a:extLst>
                  <a:ext uri="{FF2B5EF4-FFF2-40B4-BE49-F238E27FC236}">
                    <a16:creationId xmlns:a16="http://schemas.microsoft.com/office/drawing/2014/main" id="{75F4E414-3576-4ACC-AA47-C0792139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32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" name="Freeform 392">
                <a:extLst>
                  <a:ext uri="{FF2B5EF4-FFF2-40B4-BE49-F238E27FC236}">
                    <a16:creationId xmlns:a16="http://schemas.microsoft.com/office/drawing/2014/main" id="{0B889A79-5740-4050-916C-FCE319933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2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" name="Freeform 393">
                <a:extLst>
                  <a:ext uri="{FF2B5EF4-FFF2-40B4-BE49-F238E27FC236}">
                    <a16:creationId xmlns:a16="http://schemas.microsoft.com/office/drawing/2014/main" id="{F657F002-21BF-4B03-8563-BC9D0E45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219"/>
                <a:ext cx="23" cy="16"/>
              </a:xfrm>
              <a:custGeom>
                <a:avLst/>
                <a:gdLst>
                  <a:gd name="T0" fmla="*/ 0 w 17"/>
                  <a:gd name="T1" fmla="*/ 27 h 12"/>
                  <a:gd name="T2" fmla="*/ 1 w 17"/>
                  <a:gd name="T3" fmla="*/ 28 h 12"/>
                  <a:gd name="T4" fmla="*/ 42 w 1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1"/>
                    </a:moveTo>
                    <a:cubicBezTo>
                      <a:pt x="1" y="11"/>
                      <a:pt x="0" y="11"/>
                      <a:pt x="1" y="12"/>
                    </a:cubicBezTo>
                    <a:cubicBezTo>
                      <a:pt x="6" y="7"/>
                      <a:pt x="8" y="0"/>
                      <a:pt x="17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" name="Freeform 394">
                <a:extLst>
                  <a:ext uri="{FF2B5EF4-FFF2-40B4-BE49-F238E27FC236}">
                    <a16:creationId xmlns:a16="http://schemas.microsoft.com/office/drawing/2014/main" id="{8647BBE8-9A7C-4FCB-8F2E-423C4112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213"/>
                <a:ext cx="12" cy="9"/>
              </a:xfrm>
              <a:custGeom>
                <a:avLst/>
                <a:gdLst>
                  <a:gd name="T0" fmla="*/ 0 w 9"/>
                  <a:gd name="T1" fmla="*/ 15 h 7"/>
                  <a:gd name="T2" fmla="*/ 21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3" y="4"/>
                      <a:pt x="5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" name="Freeform 395">
                <a:extLst>
                  <a:ext uri="{FF2B5EF4-FFF2-40B4-BE49-F238E27FC236}">
                    <a16:creationId xmlns:a16="http://schemas.microsoft.com/office/drawing/2014/main" id="{18590296-1D10-4D9A-9272-0D41E6EE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205"/>
                <a:ext cx="5" cy="3"/>
              </a:xfrm>
              <a:custGeom>
                <a:avLst/>
                <a:gdLst>
                  <a:gd name="T0" fmla="*/ 0 w 4"/>
                  <a:gd name="T1" fmla="*/ 5 h 2"/>
                  <a:gd name="T2" fmla="*/ 1 w 4"/>
                  <a:gd name="T3" fmla="*/ 8 h 2"/>
                  <a:gd name="T4" fmla="*/ 8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" name="Freeform 396">
                <a:extLst>
                  <a:ext uri="{FF2B5EF4-FFF2-40B4-BE49-F238E27FC236}">
                    <a16:creationId xmlns:a16="http://schemas.microsoft.com/office/drawing/2014/main" id="{AD1B2660-E383-43E1-9E7C-8C9504BA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319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" name="Freeform 397">
                <a:extLst>
                  <a:ext uri="{FF2B5EF4-FFF2-40B4-BE49-F238E27FC236}">
                    <a16:creationId xmlns:a16="http://schemas.microsoft.com/office/drawing/2014/main" id="{80CD799C-5E68-4D5C-AA9B-805CFA32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3185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" name="Freeform 398">
                <a:extLst>
                  <a:ext uri="{FF2B5EF4-FFF2-40B4-BE49-F238E27FC236}">
                    <a16:creationId xmlns:a16="http://schemas.microsoft.com/office/drawing/2014/main" id="{ED212334-A8FC-4E37-8348-D8B2F666A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988"/>
                <a:ext cx="17" cy="24"/>
              </a:xfrm>
              <a:custGeom>
                <a:avLst/>
                <a:gdLst>
                  <a:gd name="T0" fmla="*/ 29 w 13"/>
                  <a:gd name="T1" fmla="*/ 0 h 18"/>
                  <a:gd name="T2" fmla="*/ 9 w 13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8" y="5"/>
                      <a:pt x="0" y="10"/>
                      <a:pt x="4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" name="Freeform 399">
                <a:extLst>
                  <a:ext uri="{FF2B5EF4-FFF2-40B4-BE49-F238E27FC236}">
                    <a16:creationId xmlns:a16="http://schemas.microsoft.com/office/drawing/2014/main" id="{8E885E09-B352-48C4-A9B0-FD1D3FD90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994"/>
                <a:ext cx="4" cy="8"/>
              </a:xfrm>
              <a:custGeom>
                <a:avLst/>
                <a:gdLst>
                  <a:gd name="T0" fmla="*/ 7 w 3"/>
                  <a:gd name="T1" fmla="*/ 0 h 6"/>
                  <a:gd name="T2" fmla="*/ 0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1" y="1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8" name="Freeform 400">
                <a:extLst>
                  <a:ext uri="{FF2B5EF4-FFF2-40B4-BE49-F238E27FC236}">
                    <a16:creationId xmlns:a16="http://schemas.microsoft.com/office/drawing/2014/main" id="{9AFAFB57-B30E-404C-A40D-25720872A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991"/>
                <a:ext cx="4" cy="11"/>
              </a:xfrm>
              <a:custGeom>
                <a:avLst/>
                <a:gdLst>
                  <a:gd name="T0" fmla="*/ 7 w 3"/>
                  <a:gd name="T1" fmla="*/ 0 h 8"/>
                  <a:gd name="T2" fmla="*/ 0 w 3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1" y="2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9" name="Freeform 401">
                <a:extLst>
                  <a:ext uri="{FF2B5EF4-FFF2-40B4-BE49-F238E27FC236}">
                    <a16:creationId xmlns:a16="http://schemas.microsoft.com/office/drawing/2014/main" id="{91F77C97-C40F-4B3B-B608-29DD6058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3" y="2996"/>
                <a:ext cx="4" cy="15"/>
              </a:xfrm>
              <a:custGeom>
                <a:avLst/>
                <a:gdLst>
                  <a:gd name="T0" fmla="*/ 7 w 3"/>
                  <a:gd name="T1" fmla="*/ 0 h 11"/>
                  <a:gd name="T2" fmla="*/ 5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3"/>
                      <a:pt x="1" y="8"/>
                      <a:pt x="2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0" name="Freeform 402">
                <a:extLst>
                  <a:ext uri="{FF2B5EF4-FFF2-40B4-BE49-F238E27FC236}">
                    <a16:creationId xmlns:a16="http://schemas.microsoft.com/office/drawing/2014/main" id="{989E319B-CF5A-4318-A85C-C455F97D1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3011"/>
                <a:ext cx="2" cy="11"/>
              </a:xfrm>
              <a:custGeom>
                <a:avLst/>
                <a:gdLst>
                  <a:gd name="T0" fmla="*/ 8 w 1"/>
                  <a:gd name="T1" fmla="*/ 0 h 9"/>
                  <a:gd name="T2" fmla="*/ 8 w 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7"/>
                      <a:pt x="1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" name="Freeform 403">
                <a:extLst>
                  <a:ext uri="{FF2B5EF4-FFF2-40B4-BE49-F238E27FC236}">
                    <a16:creationId xmlns:a16="http://schemas.microsoft.com/office/drawing/2014/main" id="{3BE4255A-CF87-4D28-B33B-13F01BEE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3030"/>
                <a:ext cx="4" cy="9"/>
              </a:xfrm>
              <a:custGeom>
                <a:avLst/>
                <a:gdLst>
                  <a:gd name="T0" fmla="*/ 1 w 3"/>
                  <a:gd name="T1" fmla="*/ 0 h 7"/>
                  <a:gd name="T2" fmla="*/ 7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0" y="2"/>
                      <a:pt x="2" y="5"/>
                      <a:pt x="3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2" name="Freeform 404">
                <a:extLst>
                  <a:ext uri="{FF2B5EF4-FFF2-40B4-BE49-F238E27FC236}">
                    <a16:creationId xmlns:a16="http://schemas.microsoft.com/office/drawing/2014/main" id="{C26C4E1A-9EA9-4093-9744-764A9DB18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306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3" name="Freeform 405">
                <a:extLst>
                  <a:ext uri="{FF2B5EF4-FFF2-40B4-BE49-F238E27FC236}">
                    <a16:creationId xmlns:a16="http://schemas.microsoft.com/office/drawing/2014/main" id="{220A2BAD-D470-4ECC-AC1C-061D8E5FD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3046"/>
                <a:ext cx="3" cy="22"/>
              </a:xfrm>
              <a:custGeom>
                <a:avLst/>
                <a:gdLst>
                  <a:gd name="T0" fmla="*/ 0 w 2"/>
                  <a:gd name="T1" fmla="*/ 0 h 17"/>
                  <a:gd name="T2" fmla="*/ 5 w 2"/>
                  <a:gd name="T3" fmla="*/ 0 h 17"/>
                  <a:gd name="T4" fmla="*/ 5 w 2"/>
                  <a:gd name="T5" fmla="*/ 3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7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5"/>
                      <a:pt x="1" y="12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4" name="Freeform 406">
                <a:extLst>
                  <a:ext uri="{FF2B5EF4-FFF2-40B4-BE49-F238E27FC236}">
                    <a16:creationId xmlns:a16="http://schemas.microsoft.com/office/drawing/2014/main" id="{9D68511C-33C6-4832-9631-31B6847B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045"/>
                <a:ext cx="6" cy="19"/>
              </a:xfrm>
              <a:custGeom>
                <a:avLst/>
                <a:gdLst>
                  <a:gd name="T0" fmla="*/ 1 w 5"/>
                  <a:gd name="T1" fmla="*/ 0 h 15"/>
                  <a:gd name="T2" fmla="*/ 8 w 5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5">
                    <a:moveTo>
                      <a:pt x="1" y="0"/>
                    </a:moveTo>
                    <a:cubicBezTo>
                      <a:pt x="2" y="5"/>
                      <a:pt x="0" y="11"/>
                      <a:pt x="5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5" name="Freeform 407">
                <a:extLst>
                  <a:ext uri="{FF2B5EF4-FFF2-40B4-BE49-F238E27FC236}">
                    <a16:creationId xmlns:a16="http://schemas.microsoft.com/office/drawing/2014/main" id="{4F8017F4-ECD2-479B-B2DF-A44D9EDF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3038"/>
                <a:ext cx="9" cy="16"/>
              </a:xfrm>
              <a:custGeom>
                <a:avLst/>
                <a:gdLst>
                  <a:gd name="T0" fmla="*/ 15 w 7"/>
                  <a:gd name="T1" fmla="*/ 5 h 12"/>
                  <a:gd name="T2" fmla="*/ 10 w 7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4" y="0"/>
                      <a:pt x="0" y="8"/>
                      <a:pt x="5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6" name="Freeform 408">
                <a:extLst>
                  <a:ext uri="{FF2B5EF4-FFF2-40B4-BE49-F238E27FC236}">
                    <a16:creationId xmlns:a16="http://schemas.microsoft.com/office/drawing/2014/main" id="{5851C5EC-3AD8-449B-9136-08944A594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901"/>
                <a:ext cx="4" cy="18"/>
              </a:xfrm>
              <a:custGeom>
                <a:avLst/>
                <a:gdLst>
                  <a:gd name="T0" fmla="*/ 7 w 3"/>
                  <a:gd name="T1" fmla="*/ 0 h 14"/>
                  <a:gd name="T2" fmla="*/ 1 w 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4"/>
                      <a:pt x="0" y="10"/>
                      <a:pt x="1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7" name="Freeform 409">
                <a:extLst>
                  <a:ext uri="{FF2B5EF4-FFF2-40B4-BE49-F238E27FC236}">
                    <a16:creationId xmlns:a16="http://schemas.microsoft.com/office/drawing/2014/main" id="{293A7C68-64A5-4E33-BCFA-6AA5F4F41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906"/>
                <a:ext cx="2" cy="15"/>
              </a:xfrm>
              <a:custGeom>
                <a:avLst/>
                <a:gdLst>
                  <a:gd name="T0" fmla="*/ 2 w 2"/>
                  <a:gd name="T1" fmla="*/ 0 h 11"/>
                  <a:gd name="T2" fmla="*/ 1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0" y="3"/>
                      <a:pt x="1" y="7"/>
                      <a:pt x="1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8" name="Freeform 410">
                <a:extLst>
                  <a:ext uri="{FF2B5EF4-FFF2-40B4-BE49-F238E27FC236}">
                    <a16:creationId xmlns:a16="http://schemas.microsoft.com/office/drawing/2014/main" id="{94F3DCB5-9286-4009-AC2F-03E66C5D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910"/>
                <a:ext cx="2" cy="17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9" name="Freeform 411">
                <a:extLst>
                  <a:ext uri="{FF2B5EF4-FFF2-40B4-BE49-F238E27FC236}">
                    <a16:creationId xmlns:a16="http://schemas.microsoft.com/office/drawing/2014/main" id="{2E94BCD5-61C9-4DFD-834D-660F1A87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922"/>
                <a:ext cx="1" cy="20"/>
              </a:xfrm>
              <a:custGeom>
                <a:avLst/>
                <a:gdLst>
                  <a:gd name="T0" fmla="*/ 1 w 1"/>
                  <a:gd name="T1" fmla="*/ 0 h 15"/>
                  <a:gd name="T2" fmla="*/ 0 w 1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5">
                    <a:moveTo>
                      <a:pt x="1" y="0"/>
                    </a:moveTo>
                    <a:cubicBezTo>
                      <a:pt x="1" y="5"/>
                      <a:pt x="1" y="10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0" name="Freeform 412">
                <a:extLst>
                  <a:ext uri="{FF2B5EF4-FFF2-40B4-BE49-F238E27FC236}">
                    <a16:creationId xmlns:a16="http://schemas.microsoft.com/office/drawing/2014/main" id="{B98FE49C-C62B-4C06-8942-DFDEBA64E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2931"/>
                <a:ext cx="3" cy="11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2" y="1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" name="Freeform 413">
                <a:extLst>
                  <a:ext uri="{FF2B5EF4-FFF2-40B4-BE49-F238E27FC236}">
                    <a16:creationId xmlns:a16="http://schemas.microsoft.com/office/drawing/2014/main" id="{89019513-DB5C-43D3-BFC8-F422B4220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930"/>
                <a:ext cx="13" cy="10"/>
              </a:xfrm>
              <a:custGeom>
                <a:avLst/>
                <a:gdLst>
                  <a:gd name="T0" fmla="*/ 0 w 10"/>
                  <a:gd name="T1" fmla="*/ 0 h 8"/>
                  <a:gd name="T2" fmla="*/ 22 w 10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4"/>
                      <a:pt x="6" y="8"/>
                      <a:pt x="1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2" name="Freeform 414">
                <a:extLst>
                  <a:ext uri="{FF2B5EF4-FFF2-40B4-BE49-F238E27FC236}">
                    <a16:creationId xmlns:a16="http://schemas.microsoft.com/office/drawing/2014/main" id="{F259F2CE-9EE5-4C8F-9994-45F2FEB65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922"/>
                <a:ext cx="12" cy="5"/>
              </a:xfrm>
              <a:custGeom>
                <a:avLst/>
                <a:gdLst>
                  <a:gd name="T0" fmla="*/ 1 w 9"/>
                  <a:gd name="T1" fmla="*/ 0 h 4"/>
                  <a:gd name="T2" fmla="*/ 0 w 9"/>
                  <a:gd name="T3" fmla="*/ 1 h 4"/>
                  <a:gd name="T4" fmla="*/ 21 w 9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3" y="3"/>
                      <a:pt x="6" y="4"/>
                      <a:pt x="9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3" name="Freeform 415">
                <a:extLst>
                  <a:ext uri="{FF2B5EF4-FFF2-40B4-BE49-F238E27FC236}">
                    <a16:creationId xmlns:a16="http://schemas.microsoft.com/office/drawing/2014/main" id="{3BC5CB2D-6825-44FF-9AED-F68E797CF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917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4" name="Freeform 416">
                <a:extLst>
                  <a:ext uri="{FF2B5EF4-FFF2-40B4-BE49-F238E27FC236}">
                    <a16:creationId xmlns:a16="http://schemas.microsoft.com/office/drawing/2014/main" id="{806F3DA1-00D6-464A-8F29-5495513F6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2906"/>
                <a:ext cx="5" cy="2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5" name="Freeform 417">
                <a:extLst>
                  <a:ext uri="{FF2B5EF4-FFF2-40B4-BE49-F238E27FC236}">
                    <a16:creationId xmlns:a16="http://schemas.microsoft.com/office/drawing/2014/main" id="{4B9D2D63-5F8D-47F5-9574-146CFE905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89"/>
                <a:ext cx="5" cy="2"/>
              </a:xfrm>
              <a:custGeom>
                <a:avLst/>
                <a:gdLst>
                  <a:gd name="T0" fmla="*/ 0 w 4"/>
                  <a:gd name="T1" fmla="*/ 8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6" name="Freeform 418">
                <a:extLst>
                  <a:ext uri="{FF2B5EF4-FFF2-40B4-BE49-F238E27FC236}">
                    <a16:creationId xmlns:a16="http://schemas.microsoft.com/office/drawing/2014/main" id="{4B35D5AA-4D84-431C-B02A-C6DDBA85B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8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7" name="Freeform 419">
                <a:extLst>
                  <a:ext uri="{FF2B5EF4-FFF2-40B4-BE49-F238E27FC236}">
                    <a16:creationId xmlns:a16="http://schemas.microsoft.com/office/drawing/2014/main" id="{56CEED5B-5AE4-46B5-837F-0C33B83D8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2964"/>
                <a:ext cx="25" cy="114"/>
              </a:xfrm>
              <a:custGeom>
                <a:avLst/>
                <a:gdLst>
                  <a:gd name="T0" fmla="*/ 14 w 19"/>
                  <a:gd name="T1" fmla="*/ 0 h 88"/>
                  <a:gd name="T2" fmla="*/ 9 w 19"/>
                  <a:gd name="T3" fmla="*/ 49 h 88"/>
                  <a:gd name="T4" fmla="*/ 1 w 19"/>
                  <a:gd name="T5" fmla="*/ 101 h 88"/>
                  <a:gd name="T6" fmla="*/ 28 w 19"/>
                  <a:gd name="T7" fmla="*/ 141 h 88"/>
                  <a:gd name="T8" fmla="*/ 43 w 19"/>
                  <a:gd name="T9" fmla="*/ 192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8">
                    <a:moveTo>
                      <a:pt x="6" y="0"/>
                    </a:moveTo>
                    <a:cubicBezTo>
                      <a:pt x="6" y="7"/>
                      <a:pt x="5" y="15"/>
                      <a:pt x="4" y="22"/>
                    </a:cubicBezTo>
                    <a:cubicBezTo>
                      <a:pt x="2" y="30"/>
                      <a:pt x="0" y="38"/>
                      <a:pt x="1" y="46"/>
                    </a:cubicBezTo>
                    <a:cubicBezTo>
                      <a:pt x="3" y="53"/>
                      <a:pt x="8" y="58"/>
                      <a:pt x="12" y="65"/>
                    </a:cubicBezTo>
                    <a:cubicBezTo>
                      <a:pt x="15" y="72"/>
                      <a:pt x="18" y="80"/>
                      <a:pt x="19" y="8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" name="Freeform 420">
                <a:extLst>
                  <a:ext uri="{FF2B5EF4-FFF2-40B4-BE49-F238E27FC236}">
                    <a16:creationId xmlns:a16="http://schemas.microsoft.com/office/drawing/2014/main" id="{FD19B982-57ED-482C-A0D8-626098043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430"/>
                <a:ext cx="41" cy="43"/>
              </a:xfrm>
              <a:custGeom>
                <a:avLst/>
                <a:gdLst>
                  <a:gd name="T0" fmla="*/ 1 w 32"/>
                  <a:gd name="T1" fmla="*/ 27 h 33"/>
                  <a:gd name="T2" fmla="*/ 17 w 32"/>
                  <a:gd name="T3" fmla="*/ 30 h 33"/>
                  <a:gd name="T4" fmla="*/ 28 w 32"/>
                  <a:gd name="T5" fmla="*/ 23 h 33"/>
                  <a:gd name="T6" fmla="*/ 45 w 32"/>
                  <a:gd name="T7" fmla="*/ 0 h 33"/>
                  <a:gd name="T8" fmla="*/ 54 w 32"/>
                  <a:gd name="T9" fmla="*/ 39 h 33"/>
                  <a:gd name="T10" fmla="*/ 68 w 32"/>
                  <a:gd name="T11" fmla="*/ 73 h 33"/>
                  <a:gd name="T12" fmla="*/ 53 w 32"/>
                  <a:gd name="T13" fmla="*/ 46 h 33"/>
                  <a:gd name="T14" fmla="*/ 45 w 32"/>
                  <a:gd name="T15" fmla="*/ 23 h 33"/>
                  <a:gd name="T16" fmla="*/ 37 w 32"/>
                  <a:gd name="T17" fmla="*/ 30 h 33"/>
                  <a:gd name="T18" fmla="*/ 23 w 32"/>
                  <a:gd name="T19" fmla="*/ 38 h 33"/>
                  <a:gd name="T20" fmla="*/ 0 w 32"/>
                  <a:gd name="T21" fmla="*/ 29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3">
                    <a:moveTo>
                      <a:pt x="1" y="12"/>
                    </a:moveTo>
                    <a:cubicBezTo>
                      <a:pt x="2" y="14"/>
                      <a:pt x="6" y="14"/>
                      <a:pt x="8" y="14"/>
                    </a:cubicBezTo>
                    <a:cubicBezTo>
                      <a:pt x="11" y="14"/>
                      <a:pt x="12" y="13"/>
                      <a:pt x="13" y="11"/>
                    </a:cubicBezTo>
                    <a:cubicBezTo>
                      <a:pt x="16" y="7"/>
                      <a:pt x="18" y="3"/>
                      <a:pt x="21" y="0"/>
                    </a:cubicBezTo>
                    <a:cubicBezTo>
                      <a:pt x="23" y="6"/>
                      <a:pt x="24" y="12"/>
                      <a:pt x="26" y="18"/>
                    </a:cubicBezTo>
                    <a:cubicBezTo>
                      <a:pt x="28" y="22"/>
                      <a:pt x="29" y="28"/>
                      <a:pt x="32" y="33"/>
                    </a:cubicBezTo>
                    <a:cubicBezTo>
                      <a:pt x="29" y="29"/>
                      <a:pt x="27" y="25"/>
                      <a:pt x="25" y="21"/>
                    </a:cubicBezTo>
                    <a:cubicBezTo>
                      <a:pt x="25" y="19"/>
                      <a:pt x="23" y="12"/>
                      <a:pt x="21" y="11"/>
                    </a:cubicBezTo>
                    <a:cubicBezTo>
                      <a:pt x="20" y="11"/>
                      <a:pt x="19" y="13"/>
                      <a:pt x="18" y="14"/>
                    </a:cubicBezTo>
                    <a:cubicBezTo>
                      <a:pt x="16" y="16"/>
                      <a:pt x="14" y="17"/>
                      <a:pt x="11" y="17"/>
                    </a:cubicBezTo>
                    <a:cubicBezTo>
                      <a:pt x="7" y="17"/>
                      <a:pt x="2" y="18"/>
                      <a:pt x="0" y="13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" name="Freeform 421">
                <a:extLst>
                  <a:ext uri="{FF2B5EF4-FFF2-40B4-BE49-F238E27FC236}">
                    <a16:creationId xmlns:a16="http://schemas.microsoft.com/office/drawing/2014/main" id="{286B9D55-6212-4CA2-BE25-AB25438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2475"/>
                <a:ext cx="70" cy="22"/>
              </a:xfrm>
              <a:custGeom>
                <a:avLst/>
                <a:gdLst>
                  <a:gd name="T0" fmla="*/ 0 w 54"/>
                  <a:gd name="T1" fmla="*/ 35 h 17"/>
                  <a:gd name="T2" fmla="*/ 58 w 54"/>
                  <a:gd name="T3" fmla="*/ 36 h 17"/>
                  <a:gd name="T4" fmla="*/ 87 w 54"/>
                  <a:gd name="T5" fmla="*/ 23 h 17"/>
                  <a:gd name="T6" fmla="*/ 102 w 54"/>
                  <a:gd name="T7" fmla="*/ 22 h 17"/>
                  <a:gd name="T8" fmla="*/ 118 w 54"/>
                  <a:gd name="T9" fmla="*/ 8 h 17"/>
                  <a:gd name="T10" fmla="*/ 57 w 54"/>
                  <a:gd name="T11" fmla="*/ 22 h 17"/>
                  <a:gd name="T12" fmla="*/ 23 w 54"/>
                  <a:gd name="T13" fmla="*/ 17 h 17"/>
                  <a:gd name="T14" fmla="*/ 16 w 54"/>
                  <a:gd name="T15" fmla="*/ 0 h 17"/>
                  <a:gd name="T16" fmla="*/ 1 w 54"/>
                  <a:gd name="T17" fmla="*/ 32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7">
                    <a:moveTo>
                      <a:pt x="0" y="16"/>
                    </a:moveTo>
                    <a:cubicBezTo>
                      <a:pt x="9" y="16"/>
                      <a:pt x="18" y="16"/>
                      <a:pt x="27" y="17"/>
                    </a:cubicBezTo>
                    <a:cubicBezTo>
                      <a:pt x="33" y="17"/>
                      <a:pt x="35" y="14"/>
                      <a:pt x="40" y="11"/>
                    </a:cubicBezTo>
                    <a:cubicBezTo>
                      <a:pt x="43" y="10"/>
                      <a:pt x="45" y="11"/>
                      <a:pt x="47" y="10"/>
                    </a:cubicBezTo>
                    <a:cubicBezTo>
                      <a:pt x="49" y="9"/>
                      <a:pt x="53" y="6"/>
                      <a:pt x="54" y="4"/>
                    </a:cubicBezTo>
                    <a:cubicBezTo>
                      <a:pt x="46" y="8"/>
                      <a:pt x="35" y="8"/>
                      <a:pt x="26" y="10"/>
                    </a:cubicBezTo>
                    <a:cubicBezTo>
                      <a:pt x="22" y="10"/>
                      <a:pt x="15" y="10"/>
                      <a:pt x="11" y="8"/>
                    </a:cubicBezTo>
                    <a:cubicBezTo>
                      <a:pt x="8" y="7"/>
                      <a:pt x="8" y="4"/>
                      <a:pt x="7" y="0"/>
                    </a:cubicBezTo>
                    <a:cubicBezTo>
                      <a:pt x="5" y="5"/>
                      <a:pt x="3" y="10"/>
                      <a:pt x="1" y="15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" name="Freeform 422">
                <a:extLst>
                  <a:ext uri="{FF2B5EF4-FFF2-40B4-BE49-F238E27FC236}">
                    <a16:creationId xmlns:a16="http://schemas.microsoft.com/office/drawing/2014/main" id="{D0937DCF-5024-4E66-B793-02E053E49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478"/>
                <a:ext cx="70" cy="20"/>
              </a:xfrm>
              <a:custGeom>
                <a:avLst/>
                <a:gdLst>
                  <a:gd name="T0" fmla="*/ 113 w 54"/>
                  <a:gd name="T1" fmla="*/ 0 h 15"/>
                  <a:gd name="T2" fmla="*/ 118 w 54"/>
                  <a:gd name="T3" fmla="*/ 28 h 15"/>
                  <a:gd name="T4" fmla="*/ 87 w 54"/>
                  <a:gd name="T5" fmla="*/ 33 h 15"/>
                  <a:gd name="T6" fmla="*/ 58 w 54"/>
                  <a:gd name="T7" fmla="*/ 36 h 15"/>
                  <a:gd name="T8" fmla="*/ 30 w 54"/>
                  <a:gd name="T9" fmla="*/ 28 h 15"/>
                  <a:gd name="T10" fmla="*/ 0 w 54"/>
                  <a:gd name="T11" fmla="*/ 12 h 15"/>
                  <a:gd name="T12" fmla="*/ 73 w 54"/>
                  <a:gd name="T13" fmla="*/ 21 h 15"/>
                  <a:gd name="T14" fmla="*/ 101 w 54"/>
                  <a:gd name="T15" fmla="*/ 20 h 15"/>
                  <a:gd name="T16" fmla="*/ 113 w 54"/>
                  <a:gd name="T17" fmla="*/ 0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15">
                    <a:moveTo>
                      <a:pt x="52" y="0"/>
                    </a:moveTo>
                    <a:cubicBezTo>
                      <a:pt x="52" y="5"/>
                      <a:pt x="52" y="8"/>
                      <a:pt x="54" y="12"/>
                    </a:cubicBezTo>
                    <a:cubicBezTo>
                      <a:pt x="49" y="12"/>
                      <a:pt x="45" y="14"/>
                      <a:pt x="40" y="14"/>
                    </a:cubicBezTo>
                    <a:cubicBezTo>
                      <a:pt x="36" y="15"/>
                      <a:pt x="31" y="14"/>
                      <a:pt x="27" y="15"/>
                    </a:cubicBezTo>
                    <a:cubicBezTo>
                      <a:pt x="22" y="15"/>
                      <a:pt x="18" y="14"/>
                      <a:pt x="14" y="12"/>
                    </a:cubicBezTo>
                    <a:cubicBezTo>
                      <a:pt x="9" y="9"/>
                      <a:pt x="4" y="8"/>
                      <a:pt x="0" y="5"/>
                    </a:cubicBezTo>
                    <a:cubicBezTo>
                      <a:pt x="11" y="7"/>
                      <a:pt x="22" y="9"/>
                      <a:pt x="33" y="9"/>
                    </a:cubicBezTo>
                    <a:cubicBezTo>
                      <a:pt x="37" y="9"/>
                      <a:pt x="42" y="9"/>
                      <a:pt x="46" y="8"/>
                    </a:cubicBezTo>
                    <a:cubicBezTo>
                      <a:pt x="48" y="7"/>
                      <a:pt x="52" y="3"/>
                      <a:pt x="52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" name="Freeform 423">
                <a:extLst>
                  <a:ext uri="{FF2B5EF4-FFF2-40B4-BE49-F238E27FC236}">
                    <a16:creationId xmlns:a16="http://schemas.microsoft.com/office/drawing/2014/main" id="{ACBB7982-083A-4A3C-A24D-B4593530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395"/>
                <a:ext cx="173" cy="40"/>
              </a:xfrm>
              <a:custGeom>
                <a:avLst/>
                <a:gdLst>
                  <a:gd name="T0" fmla="*/ 12 w 132"/>
                  <a:gd name="T1" fmla="*/ 1 h 31"/>
                  <a:gd name="T2" fmla="*/ 88 w 132"/>
                  <a:gd name="T3" fmla="*/ 32 h 31"/>
                  <a:gd name="T4" fmla="*/ 159 w 132"/>
                  <a:gd name="T5" fmla="*/ 30 h 31"/>
                  <a:gd name="T6" fmla="*/ 231 w 132"/>
                  <a:gd name="T7" fmla="*/ 10 h 31"/>
                  <a:gd name="T8" fmla="*/ 298 w 132"/>
                  <a:gd name="T9" fmla="*/ 17 h 31"/>
                  <a:gd name="T10" fmla="*/ 204 w 132"/>
                  <a:gd name="T11" fmla="*/ 23 h 31"/>
                  <a:gd name="T12" fmla="*/ 139 w 132"/>
                  <a:gd name="T13" fmla="*/ 41 h 31"/>
                  <a:gd name="T14" fmla="*/ 77 w 132"/>
                  <a:gd name="T15" fmla="*/ 41 h 31"/>
                  <a:gd name="T16" fmla="*/ 17 w 132"/>
                  <a:gd name="T17" fmla="*/ 32 h 31"/>
                  <a:gd name="T18" fmla="*/ 28 w 132"/>
                  <a:gd name="T19" fmla="*/ 67 h 31"/>
                  <a:gd name="T20" fmla="*/ 1 w 132"/>
                  <a:gd name="T21" fmla="*/ 0 h 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31">
                    <a:moveTo>
                      <a:pt x="5" y="1"/>
                    </a:moveTo>
                    <a:cubicBezTo>
                      <a:pt x="5" y="9"/>
                      <a:pt x="31" y="15"/>
                      <a:pt x="39" y="15"/>
                    </a:cubicBezTo>
                    <a:cubicBezTo>
                      <a:pt x="49" y="16"/>
                      <a:pt x="61" y="16"/>
                      <a:pt x="70" y="14"/>
                    </a:cubicBezTo>
                    <a:cubicBezTo>
                      <a:pt x="84" y="9"/>
                      <a:pt x="94" y="6"/>
                      <a:pt x="102" y="5"/>
                    </a:cubicBezTo>
                    <a:cubicBezTo>
                      <a:pt x="112" y="3"/>
                      <a:pt x="123" y="4"/>
                      <a:pt x="132" y="8"/>
                    </a:cubicBezTo>
                    <a:cubicBezTo>
                      <a:pt x="120" y="2"/>
                      <a:pt x="102" y="7"/>
                      <a:pt x="91" y="11"/>
                    </a:cubicBezTo>
                    <a:cubicBezTo>
                      <a:pt x="82" y="15"/>
                      <a:pt x="72" y="18"/>
                      <a:pt x="62" y="19"/>
                    </a:cubicBezTo>
                    <a:cubicBezTo>
                      <a:pt x="53" y="21"/>
                      <a:pt x="43" y="21"/>
                      <a:pt x="34" y="19"/>
                    </a:cubicBezTo>
                    <a:cubicBezTo>
                      <a:pt x="26" y="18"/>
                      <a:pt x="16" y="14"/>
                      <a:pt x="8" y="15"/>
                    </a:cubicBezTo>
                    <a:cubicBezTo>
                      <a:pt x="6" y="19"/>
                      <a:pt x="10" y="27"/>
                      <a:pt x="12" y="31"/>
                    </a:cubicBezTo>
                    <a:cubicBezTo>
                      <a:pt x="5" y="22"/>
                      <a:pt x="0" y="12"/>
                      <a:pt x="1" y="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" name="Freeform 424">
                <a:extLst>
                  <a:ext uri="{FF2B5EF4-FFF2-40B4-BE49-F238E27FC236}">
                    <a16:creationId xmlns:a16="http://schemas.microsoft.com/office/drawing/2014/main" id="{10B7989E-35B4-42F6-9D16-EA7BD7DB1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338"/>
                <a:ext cx="29" cy="18"/>
              </a:xfrm>
              <a:custGeom>
                <a:avLst/>
                <a:gdLst>
                  <a:gd name="T0" fmla="*/ 0 w 22"/>
                  <a:gd name="T1" fmla="*/ 17 h 14"/>
                  <a:gd name="T2" fmla="*/ 22 w 22"/>
                  <a:gd name="T3" fmla="*/ 0 h 14"/>
                  <a:gd name="T4" fmla="*/ 50 w 22"/>
                  <a:gd name="T5" fmla="*/ 22 h 14"/>
                  <a:gd name="T6" fmla="*/ 16 w 22"/>
                  <a:gd name="T7" fmla="*/ 10 h 14"/>
                  <a:gd name="T8" fmla="*/ 5 w 22"/>
                  <a:gd name="T9" fmla="*/ 30 h 14"/>
                  <a:gd name="T10" fmla="*/ 0 w 22"/>
                  <a:gd name="T11" fmla="*/ 22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0" y="8"/>
                    </a:moveTo>
                    <a:cubicBezTo>
                      <a:pt x="0" y="3"/>
                      <a:pt x="5" y="0"/>
                      <a:pt x="10" y="0"/>
                    </a:cubicBezTo>
                    <a:cubicBezTo>
                      <a:pt x="14" y="0"/>
                      <a:pt x="22" y="5"/>
                      <a:pt x="22" y="10"/>
                    </a:cubicBezTo>
                    <a:cubicBezTo>
                      <a:pt x="19" y="7"/>
                      <a:pt x="12" y="3"/>
                      <a:pt x="7" y="5"/>
                    </a:cubicBezTo>
                    <a:cubicBezTo>
                      <a:pt x="2" y="6"/>
                      <a:pt x="3" y="10"/>
                      <a:pt x="2" y="14"/>
                    </a:cubicBezTo>
                    <a:cubicBezTo>
                      <a:pt x="0" y="13"/>
                      <a:pt x="0" y="11"/>
                      <a:pt x="0" y="1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" name="Freeform 425">
                <a:extLst>
                  <a:ext uri="{FF2B5EF4-FFF2-40B4-BE49-F238E27FC236}">
                    <a16:creationId xmlns:a16="http://schemas.microsoft.com/office/drawing/2014/main" id="{9CE98489-C972-44E6-A84E-C660DFA37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335"/>
                <a:ext cx="33" cy="35"/>
              </a:xfrm>
              <a:custGeom>
                <a:avLst/>
                <a:gdLst>
                  <a:gd name="T0" fmla="*/ 0 w 25"/>
                  <a:gd name="T1" fmla="*/ 22 h 27"/>
                  <a:gd name="T2" fmla="*/ 44 w 25"/>
                  <a:gd name="T3" fmla="*/ 6 h 27"/>
                  <a:gd name="T4" fmla="*/ 49 w 25"/>
                  <a:gd name="T5" fmla="*/ 58 h 27"/>
                  <a:gd name="T6" fmla="*/ 34 w 25"/>
                  <a:gd name="T7" fmla="*/ 13 h 27"/>
                  <a:gd name="T8" fmla="*/ 1 w 25"/>
                  <a:gd name="T9" fmla="*/ 1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7">
                    <a:moveTo>
                      <a:pt x="0" y="10"/>
                    </a:moveTo>
                    <a:cubicBezTo>
                      <a:pt x="3" y="6"/>
                      <a:pt x="15" y="0"/>
                      <a:pt x="19" y="3"/>
                    </a:cubicBezTo>
                    <a:cubicBezTo>
                      <a:pt x="25" y="8"/>
                      <a:pt x="24" y="21"/>
                      <a:pt x="21" y="27"/>
                    </a:cubicBezTo>
                    <a:cubicBezTo>
                      <a:pt x="20" y="21"/>
                      <a:pt x="23" y="8"/>
                      <a:pt x="15" y="6"/>
                    </a:cubicBezTo>
                    <a:cubicBezTo>
                      <a:pt x="10" y="5"/>
                      <a:pt x="5" y="7"/>
                      <a:pt x="1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" name="Freeform 426">
                <a:extLst>
                  <a:ext uri="{FF2B5EF4-FFF2-40B4-BE49-F238E27FC236}">
                    <a16:creationId xmlns:a16="http://schemas.microsoft.com/office/drawing/2014/main" id="{2BEE4E78-477D-4DD8-9D99-6558D6437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394"/>
                <a:ext cx="57" cy="31"/>
              </a:xfrm>
              <a:custGeom>
                <a:avLst/>
                <a:gdLst>
                  <a:gd name="T0" fmla="*/ 0 w 44"/>
                  <a:gd name="T1" fmla="*/ 32 h 24"/>
                  <a:gd name="T2" fmla="*/ 49 w 44"/>
                  <a:gd name="T3" fmla="*/ 28 h 24"/>
                  <a:gd name="T4" fmla="*/ 69 w 44"/>
                  <a:gd name="T5" fmla="*/ 21 h 24"/>
                  <a:gd name="T6" fmla="*/ 87 w 44"/>
                  <a:gd name="T7" fmla="*/ 0 h 24"/>
                  <a:gd name="T8" fmla="*/ 91 w 44"/>
                  <a:gd name="T9" fmla="*/ 27 h 24"/>
                  <a:gd name="T10" fmla="*/ 89 w 44"/>
                  <a:gd name="T11" fmla="*/ 52 h 24"/>
                  <a:gd name="T12" fmla="*/ 73 w 44"/>
                  <a:gd name="T13" fmla="*/ 28 h 24"/>
                  <a:gd name="T14" fmla="*/ 8 w 44"/>
                  <a:gd name="T15" fmla="*/ 39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4">
                    <a:moveTo>
                      <a:pt x="0" y="15"/>
                    </a:moveTo>
                    <a:cubicBezTo>
                      <a:pt x="6" y="18"/>
                      <a:pt x="16" y="15"/>
                      <a:pt x="22" y="13"/>
                    </a:cubicBezTo>
                    <a:cubicBezTo>
                      <a:pt x="25" y="12"/>
                      <a:pt x="29" y="11"/>
                      <a:pt x="32" y="9"/>
                    </a:cubicBezTo>
                    <a:cubicBezTo>
                      <a:pt x="34" y="6"/>
                      <a:pt x="37" y="1"/>
                      <a:pt x="40" y="0"/>
                    </a:cubicBezTo>
                    <a:cubicBezTo>
                      <a:pt x="41" y="4"/>
                      <a:pt x="42" y="8"/>
                      <a:pt x="42" y="12"/>
                    </a:cubicBezTo>
                    <a:cubicBezTo>
                      <a:pt x="43" y="16"/>
                      <a:pt x="44" y="22"/>
                      <a:pt x="41" y="24"/>
                    </a:cubicBezTo>
                    <a:cubicBezTo>
                      <a:pt x="37" y="21"/>
                      <a:pt x="40" y="11"/>
                      <a:pt x="33" y="13"/>
                    </a:cubicBezTo>
                    <a:cubicBezTo>
                      <a:pt x="24" y="16"/>
                      <a:pt x="12" y="22"/>
                      <a:pt x="4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" name="Freeform 427">
                <a:extLst>
                  <a:ext uri="{FF2B5EF4-FFF2-40B4-BE49-F238E27FC236}">
                    <a16:creationId xmlns:a16="http://schemas.microsoft.com/office/drawing/2014/main" id="{BA6919FD-66CE-4910-A735-6FEAA5393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628"/>
                <a:ext cx="140" cy="110"/>
              </a:xfrm>
              <a:custGeom>
                <a:avLst/>
                <a:gdLst>
                  <a:gd name="T0" fmla="*/ 41 w 107"/>
                  <a:gd name="T1" fmla="*/ 189 h 84"/>
                  <a:gd name="T2" fmla="*/ 65 w 107"/>
                  <a:gd name="T3" fmla="*/ 103 h 84"/>
                  <a:gd name="T4" fmla="*/ 107 w 107"/>
                  <a:gd name="T5" fmla="*/ 56 h 84"/>
                  <a:gd name="T6" fmla="*/ 239 w 107"/>
                  <a:gd name="T7" fmla="*/ 38 h 84"/>
                  <a:gd name="T8" fmla="*/ 88 w 107"/>
                  <a:gd name="T9" fmla="*/ 63 h 84"/>
                  <a:gd name="T10" fmla="*/ 41 w 107"/>
                  <a:gd name="T11" fmla="*/ 1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84">
                    <a:moveTo>
                      <a:pt x="18" y="84"/>
                    </a:moveTo>
                    <a:cubicBezTo>
                      <a:pt x="21" y="71"/>
                      <a:pt x="22" y="57"/>
                      <a:pt x="29" y="46"/>
                    </a:cubicBezTo>
                    <a:cubicBezTo>
                      <a:pt x="34" y="38"/>
                      <a:pt x="41" y="30"/>
                      <a:pt x="48" y="25"/>
                    </a:cubicBezTo>
                    <a:cubicBezTo>
                      <a:pt x="63" y="15"/>
                      <a:pt x="90" y="7"/>
                      <a:pt x="107" y="17"/>
                    </a:cubicBezTo>
                    <a:cubicBezTo>
                      <a:pt x="88" y="0"/>
                      <a:pt x="55" y="16"/>
                      <a:pt x="39" y="28"/>
                    </a:cubicBezTo>
                    <a:cubicBezTo>
                      <a:pt x="26" y="38"/>
                      <a:pt x="0" y="69"/>
                      <a:pt x="18" y="84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" name="Freeform 428">
                <a:extLst>
                  <a:ext uri="{FF2B5EF4-FFF2-40B4-BE49-F238E27FC236}">
                    <a16:creationId xmlns:a16="http://schemas.microsoft.com/office/drawing/2014/main" id="{0E0BAA5F-177B-492D-99EA-2D2DA904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649"/>
                <a:ext cx="77" cy="93"/>
              </a:xfrm>
              <a:custGeom>
                <a:avLst/>
                <a:gdLst>
                  <a:gd name="T0" fmla="*/ 0 w 59"/>
                  <a:gd name="T1" fmla="*/ 17 h 71"/>
                  <a:gd name="T2" fmla="*/ 89 w 59"/>
                  <a:gd name="T3" fmla="*/ 50 h 71"/>
                  <a:gd name="T4" fmla="*/ 131 w 59"/>
                  <a:gd name="T5" fmla="*/ 160 h 71"/>
                  <a:gd name="T6" fmla="*/ 94 w 59"/>
                  <a:gd name="T7" fmla="*/ 34 h 71"/>
                  <a:gd name="T8" fmla="*/ 5 w 59"/>
                  <a:gd name="T9" fmla="*/ 17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1">
                    <a:moveTo>
                      <a:pt x="0" y="8"/>
                    </a:moveTo>
                    <a:cubicBezTo>
                      <a:pt x="13" y="17"/>
                      <a:pt x="30" y="6"/>
                      <a:pt x="40" y="22"/>
                    </a:cubicBezTo>
                    <a:cubicBezTo>
                      <a:pt x="50" y="37"/>
                      <a:pt x="53" y="55"/>
                      <a:pt x="59" y="71"/>
                    </a:cubicBezTo>
                    <a:cubicBezTo>
                      <a:pt x="50" y="54"/>
                      <a:pt x="54" y="31"/>
                      <a:pt x="42" y="15"/>
                    </a:cubicBezTo>
                    <a:cubicBezTo>
                      <a:pt x="30" y="0"/>
                      <a:pt x="18" y="8"/>
                      <a:pt x="2" y="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" name="Freeform 429">
                <a:extLst>
                  <a:ext uri="{FF2B5EF4-FFF2-40B4-BE49-F238E27FC236}">
                    <a16:creationId xmlns:a16="http://schemas.microsoft.com/office/drawing/2014/main" id="{8C7F5318-75D2-4F1C-AAE7-E74EAE60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758"/>
                <a:ext cx="34" cy="65"/>
              </a:xfrm>
              <a:custGeom>
                <a:avLst/>
                <a:gdLst>
                  <a:gd name="T0" fmla="*/ 50 w 26"/>
                  <a:gd name="T1" fmla="*/ 108 h 50"/>
                  <a:gd name="T2" fmla="*/ 5 w 26"/>
                  <a:gd name="T3" fmla="*/ 0 h 50"/>
                  <a:gd name="T4" fmla="*/ 31 w 26"/>
                  <a:gd name="T5" fmla="*/ 78 h 50"/>
                  <a:gd name="T6" fmla="*/ 54 w 26"/>
                  <a:gd name="T7" fmla="*/ 111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22" y="49"/>
                    </a:moveTo>
                    <a:cubicBezTo>
                      <a:pt x="8" y="44"/>
                      <a:pt x="0" y="13"/>
                      <a:pt x="2" y="0"/>
                    </a:cubicBezTo>
                    <a:cubicBezTo>
                      <a:pt x="7" y="11"/>
                      <a:pt x="8" y="25"/>
                      <a:pt x="14" y="35"/>
                    </a:cubicBezTo>
                    <a:cubicBezTo>
                      <a:pt x="17" y="39"/>
                      <a:pt x="26" y="46"/>
                      <a:pt x="24" y="50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" name="Freeform 430">
                <a:extLst>
                  <a:ext uri="{FF2B5EF4-FFF2-40B4-BE49-F238E27FC236}">
                    <a16:creationId xmlns:a16="http://schemas.microsoft.com/office/drawing/2014/main" id="{66277E5D-8EA8-4861-8677-DA36E2E9A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255"/>
                <a:ext cx="90" cy="40"/>
              </a:xfrm>
              <a:custGeom>
                <a:avLst/>
                <a:gdLst>
                  <a:gd name="T0" fmla="*/ 1 w 69"/>
                  <a:gd name="T1" fmla="*/ 8 h 31"/>
                  <a:gd name="T2" fmla="*/ 43 w 69"/>
                  <a:gd name="T3" fmla="*/ 6 h 31"/>
                  <a:gd name="T4" fmla="*/ 97 w 69"/>
                  <a:gd name="T5" fmla="*/ 1 h 31"/>
                  <a:gd name="T6" fmla="*/ 141 w 69"/>
                  <a:gd name="T7" fmla="*/ 17 h 31"/>
                  <a:gd name="T8" fmla="*/ 147 w 69"/>
                  <a:gd name="T9" fmla="*/ 67 h 31"/>
                  <a:gd name="T10" fmla="*/ 129 w 69"/>
                  <a:gd name="T11" fmla="*/ 25 h 31"/>
                  <a:gd name="T12" fmla="*/ 87 w 69"/>
                  <a:gd name="T13" fmla="*/ 19 h 31"/>
                  <a:gd name="T14" fmla="*/ 0 w 69"/>
                  <a:gd name="T15" fmla="*/ 1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1">
                    <a:moveTo>
                      <a:pt x="1" y="4"/>
                    </a:moveTo>
                    <a:cubicBezTo>
                      <a:pt x="7" y="6"/>
                      <a:pt x="14" y="4"/>
                      <a:pt x="19" y="3"/>
                    </a:cubicBezTo>
                    <a:cubicBezTo>
                      <a:pt x="27" y="2"/>
                      <a:pt x="36" y="2"/>
                      <a:pt x="44" y="1"/>
                    </a:cubicBezTo>
                    <a:cubicBezTo>
                      <a:pt x="52" y="0"/>
                      <a:pt x="59" y="1"/>
                      <a:pt x="64" y="8"/>
                    </a:cubicBezTo>
                    <a:cubicBezTo>
                      <a:pt x="69" y="14"/>
                      <a:pt x="68" y="24"/>
                      <a:pt x="67" y="31"/>
                    </a:cubicBezTo>
                    <a:cubicBezTo>
                      <a:pt x="63" y="26"/>
                      <a:pt x="63" y="17"/>
                      <a:pt x="58" y="12"/>
                    </a:cubicBezTo>
                    <a:cubicBezTo>
                      <a:pt x="53" y="8"/>
                      <a:pt x="44" y="9"/>
                      <a:pt x="39" y="9"/>
                    </a:cubicBezTo>
                    <a:cubicBezTo>
                      <a:pt x="25" y="8"/>
                      <a:pt x="13" y="8"/>
                      <a:pt x="0" y="5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" name="Freeform 431">
                <a:extLst>
                  <a:ext uri="{FF2B5EF4-FFF2-40B4-BE49-F238E27FC236}">
                    <a16:creationId xmlns:a16="http://schemas.microsoft.com/office/drawing/2014/main" id="{EC3E9281-009E-4DBD-93F0-43CBBF8D6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3354"/>
                <a:ext cx="80" cy="51"/>
              </a:xfrm>
              <a:custGeom>
                <a:avLst/>
                <a:gdLst>
                  <a:gd name="T0" fmla="*/ 5 w 61"/>
                  <a:gd name="T1" fmla="*/ 35 h 39"/>
                  <a:gd name="T2" fmla="*/ 110 w 61"/>
                  <a:gd name="T3" fmla="*/ 7 h 39"/>
                  <a:gd name="T4" fmla="*/ 131 w 61"/>
                  <a:gd name="T5" fmla="*/ 7 h 39"/>
                  <a:gd name="T6" fmla="*/ 136 w 61"/>
                  <a:gd name="T7" fmla="*/ 29 h 39"/>
                  <a:gd name="T8" fmla="*/ 132 w 61"/>
                  <a:gd name="T9" fmla="*/ 88 h 39"/>
                  <a:gd name="T10" fmla="*/ 121 w 61"/>
                  <a:gd name="T11" fmla="*/ 34 h 39"/>
                  <a:gd name="T12" fmla="*/ 87 w 61"/>
                  <a:gd name="T13" fmla="*/ 29 h 39"/>
                  <a:gd name="T14" fmla="*/ 41 w 61"/>
                  <a:gd name="T15" fmla="*/ 43 h 39"/>
                  <a:gd name="T16" fmla="*/ 0 w 61"/>
                  <a:gd name="T17" fmla="*/ 41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39">
                    <a:moveTo>
                      <a:pt x="2" y="16"/>
                    </a:moveTo>
                    <a:cubicBezTo>
                      <a:pt x="19" y="16"/>
                      <a:pt x="34" y="7"/>
                      <a:pt x="49" y="3"/>
                    </a:cubicBezTo>
                    <a:cubicBezTo>
                      <a:pt x="52" y="2"/>
                      <a:pt x="55" y="0"/>
                      <a:pt x="58" y="3"/>
                    </a:cubicBezTo>
                    <a:cubicBezTo>
                      <a:pt x="60" y="5"/>
                      <a:pt x="60" y="11"/>
                      <a:pt x="60" y="13"/>
                    </a:cubicBezTo>
                    <a:cubicBezTo>
                      <a:pt x="61" y="20"/>
                      <a:pt x="61" y="33"/>
                      <a:pt x="59" y="39"/>
                    </a:cubicBezTo>
                    <a:cubicBezTo>
                      <a:pt x="56" y="31"/>
                      <a:pt x="58" y="22"/>
                      <a:pt x="53" y="15"/>
                    </a:cubicBezTo>
                    <a:cubicBezTo>
                      <a:pt x="50" y="9"/>
                      <a:pt x="44" y="11"/>
                      <a:pt x="38" y="13"/>
                    </a:cubicBezTo>
                    <a:cubicBezTo>
                      <a:pt x="31" y="14"/>
                      <a:pt x="25" y="18"/>
                      <a:pt x="18" y="19"/>
                    </a:cubicBezTo>
                    <a:cubicBezTo>
                      <a:pt x="14" y="20"/>
                      <a:pt x="3" y="21"/>
                      <a:pt x="0" y="18"/>
                    </a:cubicBezTo>
                  </a:path>
                </a:pathLst>
              </a:custGeom>
              <a:solidFill>
                <a:srgbClr val="EFF4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0" name="Freeform 432">
                <a:extLst>
                  <a:ext uri="{FF2B5EF4-FFF2-40B4-BE49-F238E27FC236}">
                    <a16:creationId xmlns:a16="http://schemas.microsoft.com/office/drawing/2014/main" id="{D2CA8BA8-833C-4A09-8A0C-64CFE2FE7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255"/>
                <a:ext cx="90" cy="67"/>
              </a:xfrm>
              <a:custGeom>
                <a:avLst/>
                <a:gdLst>
                  <a:gd name="T0" fmla="*/ 133 w 69"/>
                  <a:gd name="T1" fmla="*/ 0 h 52"/>
                  <a:gd name="T2" fmla="*/ 67 w 69"/>
                  <a:gd name="T3" fmla="*/ 6 h 52"/>
                  <a:gd name="T4" fmla="*/ 16 w 69"/>
                  <a:gd name="T5" fmla="*/ 44 h 52"/>
                  <a:gd name="T6" fmla="*/ 1 w 69"/>
                  <a:gd name="T7" fmla="*/ 73 h 52"/>
                  <a:gd name="T8" fmla="*/ 29 w 69"/>
                  <a:gd name="T9" fmla="*/ 90 h 52"/>
                  <a:gd name="T10" fmla="*/ 97 w 69"/>
                  <a:gd name="T11" fmla="*/ 103 h 52"/>
                  <a:gd name="T12" fmla="*/ 153 w 69"/>
                  <a:gd name="T13" fmla="*/ 111 h 52"/>
                  <a:gd name="T14" fmla="*/ 63 w 69"/>
                  <a:gd name="T15" fmla="*/ 88 h 52"/>
                  <a:gd name="T16" fmla="*/ 39 w 69"/>
                  <a:gd name="T17" fmla="*/ 73 h 52"/>
                  <a:gd name="T18" fmla="*/ 51 w 69"/>
                  <a:gd name="T19" fmla="*/ 53 h 52"/>
                  <a:gd name="T20" fmla="*/ 74 w 69"/>
                  <a:gd name="T21" fmla="*/ 22 h 52"/>
                  <a:gd name="T22" fmla="*/ 127 w 69"/>
                  <a:gd name="T23" fmla="*/ 1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9" h="52">
                    <a:moveTo>
                      <a:pt x="60" y="0"/>
                    </a:moveTo>
                    <a:cubicBezTo>
                      <a:pt x="58" y="7"/>
                      <a:pt x="35" y="3"/>
                      <a:pt x="30" y="3"/>
                    </a:cubicBezTo>
                    <a:cubicBezTo>
                      <a:pt x="22" y="4"/>
                      <a:pt x="12" y="14"/>
                      <a:pt x="7" y="20"/>
                    </a:cubicBezTo>
                    <a:cubicBezTo>
                      <a:pt x="4" y="24"/>
                      <a:pt x="0" y="29"/>
                      <a:pt x="1" y="34"/>
                    </a:cubicBezTo>
                    <a:cubicBezTo>
                      <a:pt x="2" y="41"/>
                      <a:pt x="7" y="41"/>
                      <a:pt x="13" y="42"/>
                    </a:cubicBezTo>
                    <a:cubicBezTo>
                      <a:pt x="23" y="43"/>
                      <a:pt x="34" y="46"/>
                      <a:pt x="44" y="48"/>
                    </a:cubicBezTo>
                    <a:cubicBezTo>
                      <a:pt x="51" y="50"/>
                      <a:pt x="62" y="49"/>
                      <a:pt x="69" y="52"/>
                    </a:cubicBezTo>
                    <a:cubicBezTo>
                      <a:pt x="59" y="45"/>
                      <a:pt x="40" y="46"/>
                      <a:pt x="28" y="41"/>
                    </a:cubicBezTo>
                    <a:cubicBezTo>
                      <a:pt x="25" y="39"/>
                      <a:pt x="19" y="38"/>
                      <a:pt x="18" y="34"/>
                    </a:cubicBezTo>
                    <a:cubicBezTo>
                      <a:pt x="17" y="30"/>
                      <a:pt x="21" y="28"/>
                      <a:pt x="23" y="25"/>
                    </a:cubicBezTo>
                    <a:cubicBezTo>
                      <a:pt x="26" y="19"/>
                      <a:pt x="28" y="12"/>
                      <a:pt x="34" y="10"/>
                    </a:cubicBezTo>
                    <a:cubicBezTo>
                      <a:pt x="43" y="6"/>
                      <a:pt x="50" y="6"/>
                      <a:pt x="57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1" name="Freeform 433">
                <a:extLst>
                  <a:ext uri="{FF2B5EF4-FFF2-40B4-BE49-F238E27FC236}">
                    <a16:creationId xmlns:a16="http://schemas.microsoft.com/office/drawing/2014/main" id="{181D9B0A-7983-4AF4-8F77-4F37945E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368"/>
                <a:ext cx="84" cy="65"/>
              </a:xfrm>
              <a:custGeom>
                <a:avLst/>
                <a:gdLst>
                  <a:gd name="T0" fmla="*/ 5 w 64"/>
                  <a:gd name="T1" fmla="*/ 0 h 50"/>
                  <a:gd name="T2" fmla="*/ 5 w 64"/>
                  <a:gd name="T3" fmla="*/ 49 h 50"/>
                  <a:gd name="T4" fmla="*/ 34 w 64"/>
                  <a:gd name="T5" fmla="*/ 74 h 50"/>
                  <a:gd name="T6" fmla="*/ 144 w 64"/>
                  <a:gd name="T7" fmla="*/ 111 h 50"/>
                  <a:gd name="T8" fmla="*/ 114 w 64"/>
                  <a:gd name="T9" fmla="*/ 96 h 50"/>
                  <a:gd name="T10" fmla="*/ 81 w 64"/>
                  <a:gd name="T11" fmla="*/ 86 h 50"/>
                  <a:gd name="T12" fmla="*/ 43 w 64"/>
                  <a:gd name="T13" fmla="*/ 60 h 50"/>
                  <a:gd name="T14" fmla="*/ 9 w 64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0">
                    <a:moveTo>
                      <a:pt x="2" y="0"/>
                    </a:moveTo>
                    <a:cubicBezTo>
                      <a:pt x="2" y="7"/>
                      <a:pt x="0" y="16"/>
                      <a:pt x="2" y="22"/>
                    </a:cubicBezTo>
                    <a:cubicBezTo>
                      <a:pt x="4" y="27"/>
                      <a:pt x="10" y="31"/>
                      <a:pt x="15" y="34"/>
                    </a:cubicBezTo>
                    <a:cubicBezTo>
                      <a:pt x="30" y="43"/>
                      <a:pt x="47" y="45"/>
                      <a:pt x="64" y="50"/>
                    </a:cubicBezTo>
                    <a:cubicBezTo>
                      <a:pt x="62" y="47"/>
                      <a:pt x="53" y="45"/>
                      <a:pt x="50" y="44"/>
                    </a:cubicBezTo>
                    <a:cubicBezTo>
                      <a:pt x="45" y="41"/>
                      <a:pt x="40" y="41"/>
                      <a:pt x="36" y="39"/>
                    </a:cubicBezTo>
                    <a:cubicBezTo>
                      <a:pt x="30" y="35"/>
                      <a:pt x="24" y="32"/>
                      <a:pt x="19" y="27"/>
                    </a:cubicBezTo>
                    <a:cubicBezTo>
                      <a:pt x="10" y="19"/>
                      <a:pt x="8" y="10"/>
                      <a:pt x="4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" name="Freeform 434">
                <a:extLst>
                  <a:ext uri="{FF2B5EF4-FFF2-40B4-BE49-F238E27FC236}">
                    <a16:creationId xmlns:a16="http://schemas.microsoft.com/office/drawing/2014/main" id="{CF0D7D7D-7A00-4018-8E15-98D02CF16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687"/>
                <a:ext cx="24" cy="26"/>
              </a:xfrm>
              <a:custGeom>
                <a:avLst/>
                <a:gdLst>
                  <a:gd name="T0" fmla="*/ 0 w 18"/>
                  <a:gd name="T1" fmla="*/ 0 h 20"/>
                  <a:gd name="T2" fmla="*/ 43 w 18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6" y="7"/>
                      <a:pt x="14" y="12"/>
                      <a:pt x="18" y="2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" name="Freeform 435">
                <a:extLst>
                  <a:ext uri="{FF2B5EF4-FFF2-40B4-BE49-F238E27FC236}">
                    <a16:creationId xmlns:a16="http://schemas.microsoft.com/office/drawing/2014/main" id="{7A60359E-9E2E-4333-95E0-990D4EE58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688"/>
                <a:ext cx="21" cy="23"/>
              </a:xfrm>
              <a:custGeom>
                <a:avLst/>
                <a:gdLst>
                  <a:gd name="T0" fmla="*/ 37 w 16"/>
                  <a:gd name="T1" fmla="*/ 0 h 17"/>
                  <a:gd name="T2" fmla="*/ 0 w 16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1" y="4"/>
                      <a:pt x="2" y="11"/>
                      <a:pt x="0" y="1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" name="Freeform 436">
                <a:extLst>
                  <a:ext uri="{FF2B5EF4-FFF2-40B4-BE49-F238E27FC236}">
                    <a16:creationId xmlns:a16="http://schemas.microsoft.com/office/drawing/2014/main" id="{9F600535-C50C-4D6F-A1C7-C5AEEF3D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814"/>
                <a:ext cx="214" cy="134"/>
              </a:xfrm>
              <a:custGeom>
                <a:avLst/>
                <a:gdLst>
                  <a:gd name="T0" fmla="*/ 5 w 164"/>
                  <a:gd name="T1" fmla="*/ 5 h 103"/>
                  <a:gd name="T2" fmla="*/ 50 w 164"/>
                  <a:gd name="T3" fmla="*/ 34 h 103"/>
                  <a:gd name="T4" fmla="*/ 63 w 164"/>
                  <a:gd name="T5" fmla="*/ 51 h 103"/>
                  <a:gd name="T6" fmla="*/ 82 w 164"/>
                  <a:gd name="T7" fmla="*/ 61 h 103"/>
                  <a:gd name="T8" fmla="*/ 133 w 164"/>
                  <a:gd name="T9" fmla="*/ 144 h 103"/>
                  <a:gd name="T10" fmla="*/ 158 w 164"/>
                  <a:gd name="T11" fmla="*/ 161 h 103"/>
                  <a:gd name="T12" fmla="*/ 166 w 164"/>
                  <a:gd name="T13" fmla="*/ 174 h 103"/>
                  <a:gd name="T14" fmla="*/ 184 w 164"/>
                  <a:gd name="T15" fmla="*/ 187 h 103"/>
                  <a:gd name="T16" fmla="*/ 234 w 164"/>
                  <a:gd name="T17" fmla="*/ 221 h 103"/>
                  <a:gd name="T18" fmla="*/ 305 w 164"/>
                  <a:gd name="T19" fmla="*/ 212 h 103"/>
                  <a:gd name="T20" fmla="*/ 341 w 164"/>
                  <a:gd name="T21" fmla="*/ 204 h 103"/>
                  <a:gd name="T22" fmla="*/ 351 w 164"/>
                  <a:gd name="T23" fmla="*/ 190 h 103"/>
                  <a:gd name="T24" fmla="*/ 363 w 164"/>
                  <a:gd name="T25" fmla="*/ 170 h 103"/>
                  <a:gd name="T26" fmla="*/ 356 w 164"/>
                  <a:gd name="T27" fmla="*/ 137 h 103"/>
                  <a:gd name="T28" fmla="*/ 350 w 164"/>
                  <a:gd name="T29" fmla="*/ 105 h 103"/>
                  <a:gd name="T30" fmla="*/ 314 w 164"/>
                  <a:gd name="T31" fmla="*/ 169 h 103"/>
                  <a:gd name="T32" fmla="*/ 270 w 164"/>
                  <a:gd name="T33" fmla="*/ 190 h 103"/>
                  <a:gd name="T34" fmla="*/ 239 w 164"/>
                  <a:gd name="T35" fmla="*/ 176 h 103"/>
                  <a:gd name="T36" fmla="*/ 202 w 164"/>
                  <a:gd name="T37" fmla="*/ 144 h 103"/>
                  <a:gd name="T38" fmla="*/ 166 w 164"/>
                  <a:gd name="T39" fmla="*/ 122 h 103"/>
                  <a:gd name="T40" fmla="*/ 133 w 164"/>
                  <a:gd name="T41" fmla="*/ 78 h 103"/>
                  <a:gd name="T42" fmla="*/ 91 w 164"/>
                  <a:gd name="T43" fmla="*/ 56 h 103"/>
                  <a:gd name="T44" fmla="*/ 51 w 164"/>
                  <a:gd name="T45" fmla="*/ 17 h 103"/>
                  <a:gd name="T46" fmla="*/ 0 w 164"/>
                  <a:gd name="T47" fmla="*/ 1 h 10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64" h="103">
                    <a:moveTo>
                      <a:pt x="2" y="2"/>
                    </a:moveTo>
                    <a:cubicBezTo>
                      <a:pt x="9" y="3"/>
                      <a:pt x="17" y="9"/>
                      <a:pt x="22" y="15"/>
                    </a:cubicBezTo>
                    <a:cubicBezTo>
                      <a:pt x="24" y="18"/>
                      <a:pt x="25" y="21"/>
                      <a:pt x="28" y="23"/>
                    </a:cubicBezTo>
                    <a:cubicBezTo>
                      <a:pt x="30" y="25"/>
                      <a:pt x="34" y="26"/>
                      <a:pt x="37" y="28"/>
                    </a:cubicBezTo>
                    <a:cubicBezTo>
                      <a:pt x="47" y="35"/>
                      <a:pt x="60" y="53"/>
                      <a:pt x="60" y="65"/>
                    </a:cubicBezTo>
                    <a:cubicBezTo>
                      <a:pt x="65" y="66"/>
                      <a:pt x="68" y="70"/>
                      <a:pt x="71" y="73"/>
                    </a:cubicBezTo>
                    <a:cubicBezTo>
                      <a:pt x="72" y="75"/>
                      <a:pt x="73" y="78"/>
                      <a:pt x="74" y="79"/>
                    </a:cubicBezTo>
                    <a:cubicBezTo>
                      <a:pt x="77" y="82"/>
                      <a:pt x="80" y="83"/>
                      <a:pt x="83" y="85"/>
                    </a:cubicBezTo>
                    <a:cubicBezTo>
                      <a:pt x="93" y="93"/>
                      <a:pt x="90" y="103"/>
                      <a:pt x="105" y="101"/>
                    </a:cubicBezTo>
                    <a:cubicBezTo>
                      <a:pt x="116" y="100"/>
                      <a:pt x="127" y="98"/>
                      <a:pt x="137" y="96"/>
                    </a:cubicBezTo>
                    <a:cubicBezTo>
                      <a:pt x="144" y="95"/>
                      <a:pt x="148" y="97"/>
                      <a:pt x="153" y="93"/>
                    </a:cubicBezTo>
                    <a:cubicBezTo>
                      <a:pt x="155" y="91"/>
                      <a:pt x="157" y="89"/>
                      <a:pt x="158" y="86"/>
                    </a:cubicBezTo>
                    <a:cubicBezTo>
                      <a:pt x="159" y="85"/>
                      <a:pt x="163" y="79"/>
                      <a:pt x="163" y="78"/>
                    </a:cubicBezTo>
                    <a:cubicBezTo>
                      <a:pt x="164" y="74"/>
                      <a:pt x="160" y="67"/>
                      <a:pt x="160" y="62"/>
                    </a:cubicBezTo>
                    <a:cubicBezTo>
                      <a:pt x="160" y="56"/>
                      <a:pt x="160" y="53"/>
                      <a:pt x="157" y="48"/>
                    </a:cubicBezTo>
                    <a:cubicBezTo>
                      <a:pt x="159" y="59"/>
                      <a:pt x="153" y="73"/>
                      <a:pt x="142" y="77"/>
                    </a:cubicBezTo>
                    <a:cubicBezTo>
                      <a:pt x="135" y="80"/>
                      <a:pt x="129" y="83"/>
                      <a:pt x="122" y="86"/>
                    </a:cubicBezTo>
                    <a:cubicBezTo>
                      <a:pt x="113" y="89"/>
                      <a:pt x="111" y="88"/>
                      <a:pt x="107" y="80"/>
                    </a:cubicBezTo>
                    <a:cubicBezTo>
                      <a:pt x="103" y="72"/>
                      <a:pt x="99" y="68"/>
                      <a:pt x="91" y="65"/>
                    </a:cubicBezTo>
                    <a:cubicBezTo>
                      <a:pt x="83" y="62"/>
                      <a:pt x="77" y="63"/>
                      <a:pt x="74" y="55"/>
                    </a:cubicBezTo>
                    <a:cubicBezTo>
                      <a:pt x="70" y="47"/>
                      <a:pt x="68" y="40"/>
                      <a:pt x="60" y="35"/>
                    </a:cubicBezTo>
                    <a:cubicBezTo>
                      <a:pt x="54" y="31"/>
                      <a:pt x="47" y="31"/>
                      <a:pt x="41" y="25"/>
                    </a:cubicBezTo>
                    <a:cubicBezTo>
                      <a:pt x="35" y="19"/>
                      <a:pt x="30" y="14"/>
                      <a:pt x="23" y="8"/>
                    </a:cubicBezTo>
                    <a:cubicBezTo>
                      <a:pt x="17" y="4"/>
                      <a:pt x="8" y="0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Freeform 437">
                <a:extLst>
                  <a:ext uri="{FF2B5EF4-FFF2-40B4-BE49-F238E27FC236}">
                    <a16:creationId xmlns:a16="http://schemas.microsoft.com/office/drawing/2014/main" id="{F1C752BF-09D2-4A77-BA92-EA37A017C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819"/>
                <a:ext cx="71" cy="128"/>
              </a:xfrm>
              <a:custGeom>
                <a:avLst/>
                <a:gdLst>
                  <a:gd name="T0" fmla="*/ 5 w 55"/>
                  <a:gd name="T1" fmla="*/ 5 h 98"/>
                  <a:gd name="T2" fmla="*/ 17 w 55"/>
                  <a:gd name="T3" fmla="*/ 46 h 98"/>
                  <a:gd name="T4" fmla="*/ 17 w 55"/>
                  <a:gd name="T5" fmla="*/ 85 h 98"/>
                  <a:gd name="T6" fmla="*/ 32 w 55"/>
                  <a:gd name="T7" fmla="*/ 121 h 98"/>
                  <a:gd name="T8" fmla="*/ 44 w 55"/>
                  <a:gd name="T9" fmla="*/ 162 h 98"/>
                  <a:gd name="T10" fmla="*/ 50 w 55"/>
                  <a:gd name="T11" fmla="*/ 199 h 98"/>
                  <a:gd name="T12" fmla="*/ 74 w 55"/>
                  <a:gd name="T13" fmla="*/ 212 h 98"/>
                  <a:gd name="T14" fmla="*/ 105 w 55"/>
                  <a:gd name="T15" fmla="*/ 213 h 98"/>
                  <a:gd name="T16" fmla="*/ 74 w 55"/>
                  <a:gd name="T17" fmla="*/ 188 h 98"/>
                  <a:gd name="T18" fmla="*/ 36 w 55"/>
                  <a:gd name="T19" fmla="*/ 88 h 98"/>
                  <a:gd name="T20" fmla="*/ 23 w 55"/>
                  <a:gd name="T21" fmla="*/ 40 h 98"/>
                  <a:gd name="T22" fmla="*/ 0 w 55"/>
                  <a:gd name="T23" fmla="*/ 0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98">
                    <a:moveTo>
                      <a:pt x="2" y="2"/>
                    </a:moveTo>
                    <a:cubicBezTo>
                      <a:pt x="5" y="9"/>
                      <a:pt x="8" y="14"/>
                      <a:pt x="8" y="21"/>
                    </a:cubicBezTo>
                    <a:cubicBezTo>
                      <a:pt x="9" y="27"/>
                      <a:pt x="7" y="33"/>
                      <a:pt x="8" y="38"/>
                    </a:cubicBezTo>
                    <a:cubicBezTo>
                      <a:pt x="9" y="44"/>
                      <a:pt x="13" y="49"/>
                      <a:pt x="15" y="54"/>
                    </a:cubicBezTo>
                    <a:cubicBezTo>
                      <a:pt x="17" y="60"/>
                      <a:pt x="19" y="67"/>
                      <a:pt x="20" y="73"/>
                    </a:cubicBezTo>
                    <a:cubicBezTo>
                      <a:pt x="21" y="78"/>
                      <a:pt x="22" y="84"/>
                      <a:pt x="23" y="89"/>
                    </a:cubicBezTo>
                    <a:cubicBezTo>
                      <a:pt x="25" y="96"/>
                      <a:pt x="27" y="95"/>
                      <a:pt x="34" y="95"/>
                    </a:cubicBezTo>
                    <a:cubicBezTo>
                      <a:pt x="37" y="95"/>
                      <a:pt x="47" y="98"/>
                      <a:pt x="49" y="96"/>
                    </a:cubicBezTo>
                    <a:cubicBezTo>
                      <a:pt x="55" y="89"/>
                      <a:pt x="36" y="86"/>
                      <a:pt x="34" y="84"/>
                    </a:cubicBezTo>
                    <a:cubicBezTo>
                      <a:pt x="22" y="76"/>
                      <a:pt x="24" y="52"/>
                      <a:pt x="17" y="39"/>
                    </a:cubicBezTo>
                    <a:cubicBezTo>
                      <a:pt x="13" y="32"/>
                      <a:pt x="13" y="26"/>
                      <a:pt x="11" y="18"/>
                    </a:cubicBezTo>
                    <a:cubicBezTo>
                      <a:pt x="10" y="10"/>
                      <a:pt x="4" y="7"/>
                      <a:pt x="0" y="0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Freeform 438">
                <a:extLst>
                  <a:ext uri="{FF2B5EF4-FFF2-40B4-BE49-F238E27FC236}">
                    <a16:creationId xmlns:a16="http://schemas.microsoft.com/office/drawing/2014/main" id="{5069AF46-22FD-43BE-8806-5939B2D3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630"/>
                <a:ext cx="38" cy="82"/>
              </a:xfrm>
              <a:custGeom>
                <a:avLst/>
                <a:gdLst>
                  <a:gd name="T0" fmla="*/ 0 w 29"/>
                  <a:gd name="T1" fmla="*/ 139 h 63"/>
                  <a:gd name="T2" fmla="*/ 38 w 29"/>
                  <a:gd name="T3" fmla="*/ 89 h 63"/>
                  <a:gd name="T4" fmla="*/ 54 w 29"/>
                  <a:gd name="T5" fmla="*/ 44 h 63"/>
                  <a:gd name="T6" fmla="*/ 66 w 29"/>
                  <a:gd name="T7" fmla="*/ 0 h 63"/>
                  <a:gd name="T8" fmla="*/ 48 w 29"/>
                  <a:gd name="T9" fmla="*/ 38 h 63"/>
                  <a:gd name="T10" fmla="*/ 34 w 29"/>
                  <a:gd name="T11" fmla="*/ 78 h 63"/>
                  <a:gd name="T12" fmla="*/ 1 w 29"/>
                  <a:gd name="T13" fmla="*/ 139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63">
                    <a:moveTo>
                      <a:pt x="0" y="63"/>
                    </a:moveTo>
                    <a:cubicBezTo>
                      <a:pt x="2" y="54"/>
                      <a:pt x="12" y="49"/>
                      <a:pt x="17" y="40"/>
                    </a:cubicBezTo>
                    <a:cubicBezTo>
                      <a:pt x="20" y="34"/>
                      <a:pt x="22" y="26"/>
                      <a:pt x="24" y="20"/>
                    </a:cubicBezTo>
                    <a:cubicBezTo>
                      <a:pt x="25" y="13"/>
                      <a:pt x="28" y="7"/>
                      <a:pt x="29" y="0"/>
                    </a:cubicBezTo>
                    <a:cubicBezTo>
                      <a:pt x="27" y="6"/>
                      <a:pt x="23" y="11"/>
                      <a:pt x="21" y="17"/>
                    </a:cubicBezTo>
                    <a:cubicBezTo>
                      <a:pt x="19" y="23"/>
                      <a:pt x="17" y="29"/>
                      <a:pt x="15" y="35"/>
                    </a:cubicBezTo>
                    <a:cubicBezTo>
                      <a:pt x="11" y="43"/>
                      <a:pt x="0" y="54"/>
                      <a:pt x="1" y="63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Freeform 439">
                <a:extLst>
                  <a:ext uri="{FF2B5EF4-FFF2-40B4-BE49-F238E27FC236}">
                    <a16:creationId xmlns:a16="http://schemas.microsoft.com/office/drawing/2014/main" id="{A8D2E2CD-A431-45CA-98AD-BEDD1820D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2623"/>
                <a:ext cx="46" cy="89"/>
              </a:xfrm>
              <a:custGeom>
                <a:avLst/>
                <a:gdLst>
                  <a:gd name="T0" fmla="*/ 0 w 35"/>
                  <a:gd name="T1" fmla="*/ 0 h 68"/>
                  <a:gd name="T2" fmla="*/ 18 w 35"/>
                  <a:gd name="T3" fmla="*/ 41 h 68"/>
                  <a:gd name="T4" fmla="*/ 29 w 35"/>
                  <a:gd name="T5" fmla="*/ 82 h 68"/>
                  <a:gd name="T6" fmla="*/ 79 w 35"/>
                  <a:gd name="T7" fmla="*/ 152 h 68"/>
                  <a:gd name="T8" fmla="*/ 38 w 35"/>
                  <a:gd name="T9" fmla="*/ 82 h 68"/>
                  <a:gd name="T10" fmla="*/ 22 w 35"/>
                  <a:gd name="T11" fmla="*/ 41 h 68"/>
                  <a:gd name="T12" fmla="*/ 0 w 35"/>
                  <a:gd name="T13" fmla="*/ 1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8">
                    <a:moveTo>
                      <a:pt x="0" y="0"/>
                    </a:moveTo>
                    <a:cubicBezTo>
                      <a:pt x="4" y="5"/>
                      <a:pt x="6" y="13"/>
                      <a:pt x="8" y="18"/>
                    </a:cubicBezTo>
                    <a:cubicBezTo>
                      <a:pt x="10" y="24"/>
                      <a:pt x="11" y="31"/>
                      <a:pt x="13" y="37"/>
                    </a:cubicBezTo>
                    <a:cubicBezTo>
                      <a:pt x="17" y="50"/>
                      <a:pt x="30" y="56"/>
                      <a:pt x="35" y="68"/>
                    </a:cubicBezTo>
                    <a:cubicBezTo>
                      <a:pt x="31" y="56"/>
                      <a:pt x="23" y="48"/>
                      <a:pt x="17" y="37"/>
                    </a:cubicBezTo>
                    <a:cubicBezTo>
                      <a:pt x="14" y="31"/>
                      <a:pt x="12" y="24"/>
                      <a:pt x="10" y="18"/>
                    </a:cubicBezTo>
                    <a:cubicBezTo>
                      <a:pt x="7" y="12"/>
                      <a:pt x="3" y="7"/>
                      <a:pt x="0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Freeform 440">
                <a:extLst>
                  <a:ext uri="{FF2B5EF4-FFF2-40B4-BE49-F238E27FC236}">
                    <a16:creationId xmlns:a16="http://schemas.microsoft.com/office/drawing/2014/main" id="{49C350E5-5901-49DF-9C0B-D159E4725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458"/>
                <a:ext cx="47" cy="18"/>
              </a:xfrm>
              <a:custGeom>
                <a:avLst/>
                <a:gdLst>
                  <a:gd name="T0" fmla="*/ 0 w 36"/>
                  <a:gd name="T1" fmla="*/ 0 h 14"/>
                  <a:gd name="T2" fmla="*/ 40 w 36"/>
                  <a:gd name="T3" fmla="*/ 15 h 14"/>
                  <a:gd name="T4" fmla="*/ 80 w 36"/>
                  <a:gd name="T5" fmla="*/ 30 h 14"/>
                  <a:gd name="T6" fmla="*/ 60 w 36"/>
                  <a:gd name="T7" fmla="*/ 24 h 14"/>
                  <a:gd name="T8" fmla="*/ 43 w 36"/>
                  <a:gd name="T9" fmla="*/ 23 h 14"/>
                  <a:gd name="T10" fmla="*/ 1 w 36"/>
                  <a:gd name="T11" fmla="*/ 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4">
                    <a:moveTo>
                      <a:pt x="0" y="0"/>
                    </a:moveTo>
                    <a:cubicBezTo>
                      <a:pt x="4" y="1"/>
                      <a:pt x="12" y="6"/>
                      <a:pt x="18" y="7"/>
                    </a:cubicBezTo>
                    <a:cubicBezTo>
                      <a:pt x="25" y="8"/>
                      <a:pt x="31" y="9"/>
                      <a:pt x="36" y="14"/>
                    </a:cubicBezTo>
                    <a:cubicBezTo>
                      <a:pt x="33" y="14"/>
                      <a:pt x="30" y="13"/>
                      <a:pt x="27" y="12"/>
                    </a:cubicBezTo>
                    <a:cubicBezTo>
                      <a:pt x="25" y="12"/>
                      <a:pt x="21" y="12"/>
                      <a:pt x="19" y="11"/>
                    </a:cubicBezTo>
                    <a:cubicBezTo>
                      <a:pt x="12" y="10"/>
                      <a:pt x="7" y="4"/>
                      <a:pt x="1" y="1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Freeform 441">
                <a:extLst>
                  <a:ext uri="{FF2B5EF4-FFF2-40B4-BE49-F238E27FC236}">
                    <a16:creationId xmlns:a16="http://schemas.microsoft.com/office/drawing/2014/main" id="{EDE574F2-E852-4E38-A10D-5FA1C90B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456"/>
                <a:ext cx="33" cy="11"/>
              </a:xfrm>
              <a:custGeom>
                <a:avLst/>
                <a:gdLst>
                  <a:gd name="T0" fmla="*/ 0 w 25"/>
                  <a:gd name="T1" fmla="*/ 21 h 8"/>
                  <a:gd name="T2" fmla="*/ 29 w 25"/>
                  <a:gd name="T3" fmla="*/ 14 h 8"/>
                  <a:gd name="T4" fmla="*/ 58 w 25"/>
                  <a:gd name="T5" fmla="*/ 0 h 8"/>
                  <a:gd name="T6" fmla="*/ 0 w 25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8"/>
                    </a:moveTo>
                    <a:cubicBezTo>
                      <a:pt x="2" y="3"/>
                      <a:pt x="9" y="6"/>
                      <a:pt x="13" y="5"/>
                    </a:cubicBezTo>
                    <a:cubicBezTo>
                      <a:pt x="18" y="4"/>
                      <a:pt x="21" y="1"/>
                      <a:pt x="25" y="0"/>
                    </a:cubicBezTo>
                    <a:cubicBezTo>
                      <a:pt x="18" y="8"/>
                      <a:pt x="11" y="8"/>
                      <a:pt x="0" y="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Freeform 442">
                <a:extLst>
                  <a:ext uri="{FF2B5EF4-FFF2-40B4-BE49-F238E27FC236}">
                    <a16:creationId xmlns:a16="http://schemas.microsoft.com/office/drawing/2014/main" id="{750EB071-4FC2-4985-9545-62838434F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751"/>
                <a:ext cx="40" cy="128"/>
              </a:xfrm>
              <a:custGeom>
                <a:avLst/>
                <a:gdLst>
                  <a:gd name="T0" fmla="*/ 53 w 31"/>
                  <a:gd name="T1" fmla="*/ 189 h 98"/>
                  <a:gd name="T2" fmla="*/ 39 w 31"/>
                  <a:gd name="T3" fmla="*/ 138 h 98"/>
                  <a:gd name="T4" fmla="*/ 6 w 31"/>
                  <a:gd name="T5" fmla="*/ 97 h 98"/>
                  <a:gd name="T6" fmla="*/ 10 w 31"/>
                  <a:gd name="T7" fmla="*/ 51 h 98"/>
                  <a:gd name="T8" fmla="*/ 5 w 31"/>
                  <a:gd name="T9" fmla="*/ 0 h 98"/>
                  <a:gd name="T10" fmla="*/ 44 w 31"/>
                  <a:gd name="T11" fmla="*/ 110 h 98"/>
                  <a:gd name="T12" fmla="*/ 62 w 31"/>
                  <a:gd name="T13" fmla="*/ 161 h 98"/>
                  <a:gd name="T14" fmla="*/ 67 w 31"/>
                  <a:gd name="T15" fmla="*/ 218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98">
                    <a:moveTo>
                      <a:pt x="25" y="85"/>
                    </a:moveTo>
                    <a:cubicBezTo>
                      <a:pt x="22" y="77"/>
                      <a:pt x="22" y="69"/>
                      <a:pt x="18" y="62"/>
                    </a:cubicBezTo>
                    <a:cubicBezTo>
                      <a:pt x="14" y="54"/>
                      <a:pt x="7" y="51"/>
                      <a:pt x="3" y="44"/>
                    </a:cubicBezTo>
                    <a:cubicBezTo>
                      <a:pt x="0" y="37"/>
                      <a:pt x="3" y="29"/>
                      <a:pt x="5" y="23"/>
                    </a:cubicBezTo>
                    <a:cubicBezTo>
                      <a:pt x="7" y="15"/>
                      <a:pt x="2" y="8"/>
                      <a:pt x="2" y="0"/>
                    </a:cubicBezTo>
                    <a:cubicBezTo>
                      <a:pt x="10" y="15"/>
                      <a:pt x="13" y="33"/>
                      <a:pt x="20" y="49"/>
                    </a:cubicBezTo>
                    <a:cubicBezTo>
                      <a:pt x="23" y="56"/>
                      <a:pt x="27" y="64"/>
                      <a:pt x="29" y="72"/>
                    </a:cubicBezTo>
                    <a:cubicBezTo>
                      <a:pt x="31" y="80"/>
                      <a:pt x="31" y="89"/>
                      <a:pt x="31" y="98"/>
                    </a:cubicBezTo>
                  </a:path>
                </a:pathLst>
              </a:custGeom>
              <a:solidFill>
                <a:srgbClr val="82B6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Freeform 443">
                <a:extLst>
                  <a:ext uri="{FF2B5EF4-FFF2-40B4-BE49-F238E27FC236}">
                    <a16:creationId xmlns:a16="http://schemas.microsoft.com/office/drawing/2014/main" id="{1406E0EE-D950-4A52-8367-1BCD59A39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925"/>
                <a:ext cx="81" cy="47"/>
              </a:xfrm>
              <a:custGeom>
                <a:avLst/>
                <a:gdLst>
                  <a:gd name="T0" fmla="*/ 38 w 62"/>
                  <a:gd name="T1" fmla="*/ 0 h 36"/>
                  <a:gd name="T2" fmla="*/ 138 w 62"/>
                  <a:gd name="T3" fmla="*/ 52 h 36"/>
                  <a:gd name="T4" fmla="*/ 63 w 62"/>
                  <a:gd name="T5" fmla="*/ 44 h 36"/>
                  <a:gd name="T6" fmla="*/ 31 w 62"/>
                  <a:gd name="T7" fmla="*/ 22 h 36"/>
                  <a:gd name="T8" fmla="*/ 0 w 62"/>
                  <a:gd name="T9" fmla="*/ 7 h 36"/>
                  <a:gd name="T10" fmla="*/ 27 w 62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36">
                    <a:moveTo>
                      <a:pt x="17" y="0"/>
                    </a:moveTo>
                    <a:cubicBezTo>
                      <a:pt x="28" y="12"/>
                      <a:pt x="45" y="25"/>
                      <a:pt x="62" y="24"/>
                    </a:cubicBezTo>
                    <a:cubicBezTo>
                      <a:pt x="57" y="36"/>
                      <a:pt x="35" y="24"/>
                      <a:pt x="28" y="20"/>
                    </a:cubicBezTo>
                    <a:cubicBezTo>
                      <a:pt x="23" y="17"/>
                      <a:pt x="19" y="13"/>
                      <a:pt x="14" y="10"/>
                    </a:cubicBezTo>
                    <a:cubicBezTo>
                      <a:pt x="10" y="7"/>
                      <a:pt x="4" y="6"/>
                      <a:pt x="0" y="3"/>
                    </a:cubicBezTo>
                    <a:cubicBezTo>
                      <a:pt x="3" y="1"/>
                      <a:pt x="7" y="0"/>
                      <a:pt x="12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Freeform 444">
                <a:extLst>
                  <a:ext uri="{FF2B5EF4-FFF2-40B4-BE49-F238E27FC236}">
                    <a16:creationId xmlns:a16="http://schemas.microsoft.com/office/drawing/2014/main" id="{D7840406-F042-4533-B80C-B73311D79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075"/>
                <a:ext cx="73" cy="31"/>
              </a:xfrm>
              <a:custGeom>
                <a:avLst/>
                <a:gdLst>
                  <a:gd name="T0" fmla="*/ 23 w 56"/>
                  <a:gd name="T1" fmla="*/ 5 h 24"/>
                  <a:gd name="T2" fmla="*/ 116 w 56"/>
                  <a:gd name="T3" fmla="*/ 21 h 24"/>
                  <a:gd name="T4" fmla="*/ 96 w 56"/>
                  <a:gd name="T5" fmla="*/ 45 h 24"/>
                  <a:gd name="T6" fmla="*/ 50 w 56"/>
                  <a:gd name="T7" fmla="*/ 44 h 24"/>
                  <a:gd name="T8" fmla="*/ 7 w 56"/>
                  <a:gd name="T9" fmla="*/ 23 h 24"/>
                  <a:gd name="T10" fmla="*/ 17 w 56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24">
                    <a:moveTo>
                      <a:pt x="11" y="2"/>
                    </a:moveTo>
                    <a:cubicBezTo>
                      <a:pt x="20" y="14"/>
                      <a:pt x="41" y="23"/>
                      <a:pt x="52" y="9"/>
                    </a:cubicBezTo>
                    <a:cubicBezTo>
                      <a:pt x="56" y="13"/>
                      <a:pt x="48" y="19"/>
                      <a:pt x="44" y="21"/>
                    </a:cubicBezTo>
                    <a:cubicBezTo>
                      <a:pt x="37" y="24"/>
                      <a:pt x="29" y="22"/>
                      <a:pt x="22" y="20"/>
                    </a:cubicBezTo>
                    <a:cubicBezTo>
                      <a:pt x="16" y="18"/>
                      <a:pt x="7" y="16"/>
                      <a:pt x="3" y="11"/>
                    </a:cubicBezTo>
                    <a:cubicBezTo>
                      <a:pt x="0" y="6"/>
                      <a:pt x="1" y="0"/>
                      <a:pt x="8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Freeform 445">
                <a:extLst>
                  <a:ext uri="{FF2B5EF4-FFF2-40B4-BE49-F238E27FC236}">
                    <a16:creationId xmlns:a16="http://schemas.microsoft.com/office/drawing/2014/main" id="{17452C16-E072-4F1B-A0DB-6D3E0139B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992"/>
                <a:ext cx="63" cy="50"/>
              </a:xfrm>
              <a:custGeom>
                <a:avLst/>
                <a:gdLst>
                  <a:gd name="T0" fmla="*/ 9 w 48"/>
                  <a:gd name="T1" fmla="*/ 9 h 38"/>
                  <a:gd name="T2" fmla="*/ 34 w 48"/>
                  <a:gd name="T3" fmla="*/ 87 h 38"/>
                  <a:gd name="T4" fmla="*/ 34 w 48"/>
                  <a:gd name="T5" fmla="*/ 80 h 38"/>
                  <a:gd name="T6" fmla="*/ 109 w 48"/>
                  <a:gd name="T7" fmla="*/ 57 h 38"/>
                  <a:gd name="T8" fmla="*/ 42 w 48"/>
                  <a:gd name="T9" fmla="*/ 51 h 38"/>
                  <a:gd name="T10" fmla="*/ 66 w 48"/>
                  <a:gd name="T11" fmla="*/ 0 h 38"/>
                  <a:gd name="T12" fmla="*/ 9 w 48"/>
                  <a:gd name="T13" fmla="*/ 12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38">
                    <a:moveTo>
                      <a:pt x="4" y="4"/>
                    </a:moveTo>
                    <a:cubicBezTo>
                      <a:pt x="0" y="15"/>
                      <a:pt x="7" y="31"/>
                      <a:pt x="15" y="38"/>
                    </a:cubicBezTo>
                    <a:cubicBezTo>
                      <a:pt x="15" y="37"/>
                      <a:pt x="15" y="36"/>
                      <a:pt x="15" y="35"/>
                    </a:cubicBezTo>
                    <a:cubicBezTo>
                      <a:pt x="27" y="34"/>
                      <a:pt x="40" y="35"/>
                      <a:pt x="48" y="25"/>
                    </a:cubicBezTo>
                    <a:cubicBezTo>
                      <a:pt x="39" y="27"/>
                      <a:pt x="26" y="31"/>
                      <a:pt x="18" y="23"/>
                    </a:cubicBezTo>
                    <a:cubicBezTo>
                      <a:pt x="9" y="13"/>
                      <a:pt x="23" y="6"/>
                      <a:pt x="29" y="0"/>
                    </a:cubicBezTo>
                    <a:cubicBezTo>
                      <a:pt x="20" y="4"/>
                      <a:pt x="13" y="9"/>
                      <a:pt x="4" y="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Freeform 446">
                <a:extLst>
                  <a:ext uri="{FF2B5EF4-FFF2-40B4-BE49-F238E27FC236}">
                    <a16:creationId xmlns:a16="http://schemas.microsoft.com/office/drawing/2014/main" id="{21604F67-94A5-468B-9F07-B3F1E983A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206"/>
                <a:ext cx="110" cy="50"/>
              </a:xfrm>
              <a:custGeom>
                <a:avLst/>
                <a:gdLst>
                  <a:gd name="T0" fmla="*/ 0 w 84"/>
                  <a:gd name="T1" fmla="*/ 1 h 38"/>
                  <a:gd name="T2" fmla="*/ 50 w 84"/>
                  <a:gd name="T3" fmla="*/ 34 h 38"/>
                  <a:gd name="T4" fmla="*/ 94 w 84"/>
                  <a:gd name="T5" fmla="*/ 55 h 38"/>
                  <a:gd name="T6" fmla="*/ 189 w 84"/>
                  <a:gd name="T7" fmla="*/ 87 h 38"/>
                  <a:gd name="T8" fmla="*/ 157 w 84"/>
                  <a:gd name="T9" fmla="*/ 38 h 38"/>
                  <a:gd name="T10" fmla="*/ 103 w 84"/>
                  <a:gd name="T11" fmla="*/ 37 h 38"/>
                  <a:gd name="T12" fmla="*/ 59 w 84"/>
                  <a:gd name="T13" fmla="*/ 16 h 38"/>
                  <a:gd name="T14" fmla="*/ 1 w 84"/>
                  <a:gd name="T15" fmla="*/ 0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38">
                    <a:moveTo>
                      <a:pt x="0" y="1"/>
                    </a:moveTo>
                    <a:cubicBezTo>
                      <a:pt x="3" y="11"/>
                      <a:pt x="14" y="14"/>
                      <a:pt x="22" y="15"/>
                    </a:cubicBezTo>
                    <a:cubicBezTo>
                      <a:pt x="31" y="16"/>
                      <a:pt x="34" y="22"/>
                      <a:pt x="42" y="24"/>
                    </a:cubicBezTo>
                    <a:cubicBezTo>
                      <a:pt x="58" y="28"/>
                      <a:pt x="78" y="14"/>
                      <a:pt x="84" y="38"/>
                    </a:cubicBezTo>
                    <a:cubicBezTo>
                      <a:pt x="82" y="31"/>
                      <a:pt x="77" y="19"/>
                      <a:pt x="70" y="17"/>
                    </a:cubicBezTo>
                    <a:cubicBezTo>
                      <a:pt x="62" y="14"/>
                      <a:pt x="55" y="19"/>
                      <a:pt x="46" y="16"/>
                    </a:cubicBezTo>
                    <a:cubicBezTo>
                      <a:pt x="39" y="14"/>
                      <a:pt x="35" y="8"/>
                      <a:pt x="26" y="7"/>
                    </a:cubicBezTo>
                    <a:cubicBezTo>
                      <a:pt x="17" y="6"/>
                      <a:pt x="5" y="9"/>
                      <a:pt x="1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Freeform 447">
                <a:extLst>
                  <a:ext uri="{FF2B5EF4-FFF2-40B4-BE49-F238E27FC236}">
                    <a16:creationId xmlns:a16="http://schemas.microsoft.com/office/drawing/2014/main" id="{7500AB64-0580-4F50-827E-58B248001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986"/>
                <a:ext cx="45" cy="60"/>
              </a:xfrm>
              <a:custGeom>
                <a:avLst/>
                <a:gdLst>
                  <a:gd name="T0" fmla="*/ 0 w 35"/>
                  <a:gd name="T1" fmla="*/ 0 h 46"/>
                  <a:gd name="T2" fmla="*/ 66 w 35"/>
                  <a:gd name="T3" fmla="*/ 7 h 46"/>
                  <a:gd name="T4" fmla="*/ 66 w 35"/>
                  <a:gd name="T5" fmla="*/ 50 h 46"/>
                  <a:gd name="T6" fmla="*/ 75 w 35"/>
                  <a:gd name="T7" fmla="*/ 102 h 46"/>
                  <a:gd name="T8" fmla="*/ 53 w 35"/>
                  <a:gd name="T9" fmla="*/ 43 h 46"/>
                  <a:gd name="T10" fmla="*/ 5 w 35"/>
                  <a:gd name="T11" fmla="*/ 9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6">
                    <a:moveTo>
                      <a:pt x="0" y="0"/>
                    </a:moveTo>
                    <a:cubicBezTo>
                      <a:pt x="5" y="5"/>
                      <a:pt x="26" y="9"/>
                      <a:pt x="31" y="3"/>
                    </a:cubicBezTo>
                    <a:cubicBezTo>
                      <a:pt x="34" y="8"/>
                      <a:pt x="31" y="16"/>
                      <a:pt x="31" y="22"/>
                    </a:cubicBezTo>
                    <a:cubicBezTo>
                      <a:pt x="32" y="30"/>
                      <a:pt x="34" y="38"/>
                      <a:pt x="35" y="46"/>
                    </a:cubicBezTo>
                    <a:cubicBezTo>
                      <a:pt x="30" y="38"/>
                      <a:pt x="30" y="24"/>
                      <a:pt x="25" y="19"/>
                    </a:cubicBezTo>
                    <a:cubicBezTo>
                      <a:pt x="18" y="12"/>
                      <a:pt x="7" y="14"/>
                      <a:pt x="2" y="4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Freeform 448">
                <a:extLst>
                  <a:ext uri="{FF2B5EF4-FFF2-40B4-BE49-F238E27FC236}">
                    <a16:creationId xmlns:a16="http://schemas.microsoft.com/office/drawing/2014/main" id="{38D9D6FE-45D7-41B8-BAF3-D09F1516B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799"/>
                <a:ext cx="26" cy="29"/>
              </a:xfrm>
              <a:custGeom>
                <a:avLst/>
                <a:gdLst>
                  <a:gd name="T0" fmla="*/ 30 w 20"/>
                  <a:gd name="T1" fmla="*/ 0 h 22"/>
                  <a:gd name="T2" fmla="*/ 44 w 20"/>
                  <a:gd name="T3" fmla="*/ 37 h 22"/>
                  <a:gd name="T4" fmla="*/ 0 w 20"/>
                  <a:gd name="T5" fmla="*/ 45 h 22"/>
                  <a:gd name="T6" fmla="*/ 30 w 20"/>
                  <a:gd name="T7" fmla="*/ 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14" y="0"/>
                    </a:moveTo>
                    <a:cubicBezTo>
                      <a:pt x="16" y="5"/>
                      <a:pt x="15" y="11"/>
                      <a:pt x="20" y="16"/>
                    </a:cubicBezTo>
                    <a:cubicBezTo>
                      <a:pt x="16" y="22"/>
                      <a:pt x="6" y="16"/>
                      <a:pt x="0" y="20"/>
                    </a:cubicBezTo>
                    <a:cubicBezTo>
                      <a:pt x="6" y="14"/>
                      <a:pt x="15" y="13"/>
                      <a:pt x="14" y="2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Freeform 449">
                <a:extLst>
                  <a:ext uri="{FF2B5EF4-FFF2-40B4-BE49-F238E27FC236}">
                    <a16:creationId xmlns:a16="http://schemas.microsoft.com/office/drawing/2014/main" id="{C15C8BF0-7334-458A-AACC-2AE5BC0E5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3106"/>
                <a:ext cx="78" cy="83"/>
              </a:xfrm>
              <a:custGeom>
                <a:avLst/>
                <a:gdLst>
                  <a:gd name="T0" fmla="*/ 9 w 60"/>
                  <a:gd name="T1" fmla="*/ 8 h 64"/>
                  <a:gd name="T2" fmla="*/ 57 w 60"/>
                  <a:gd name="T3" fmla="*/ 74 h 64"/>
                  <a:gd name="T4" fmla="*/ 66 w 60"/>
                  <a:gd name="T5" fmla="*/ 140 h 64"/>
                  <a:gd name="T6" fmla="*/ 131 w 60"/>
                  <a:gd name="T7" fmla="*/ 113 h 64"/>
                  <a:gd name="T8" fmla="*/ 117 w 60"/>
                  <a:gd name="T9" fmla="*/ 96 h 64"/>
                  <a:gd name="T10" fmla="*/ 88 w 60"/>
                  <a:gd name="T11" fmla="*/ 97 h 64"/>
                  <a:gd name="T12" fmla="*/ 64 w 60"/>
                  <a:gd name="T13" fmla="*/ 58 h 64"/>
                  <a:gd name="T14" fmla="*/ 38 w 60"/>
                  <a:gd name="T15" fmla="*/ 22 h 64"/>
                  <a:gd name="T16" fmla="*/ 0 w 60"/>
                  <a:gd name="T17" fmla="*/ 0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64">
                    <a:moveTo>
                      <a:pt x="4" y="4"/>
                    </a:moveTo>
                    <a:cubicBezTo>
                      <a:pt x="14" y="7"/>
                      <a:pt x="23" y="24"/>
                      <a:pt x="26" y="34"/>
                    </a:cubicBezTo>
                    <a:cubicBezTo>
                      <a:pt x="30" y="44"/>
                      <a:pt x="30" y="53"/>
                      <a:pt x="30" y="64"/>
                    </a:cubicBezTo>
                    <a:cubicBezTo>
                      <a:pt x="36" y="53"/>
                      <a:pt x="48" y="45"/>
                      <a:pt x="60" y="52"/>
                    </a:cubicBezTo>
                    <a:cubicBezTo>
                      <a:pt x="58" y="50"/>
                      <a:pt x="55" y="45"/>
                      <a:pt x="53" y="44"/>
                    </a:cubicBezTo>
                    <a:cubicBezTo>
                      <a:pt x="48" y="42"/>
                      <a:pt x="44" y="46"/>
                      <a:pt x="40" y="45"/>
                    </a:cubicBezTo>
                    <a:cubicBezTo>
                      <a:pt x="33" y="43"/>
                      <a:pt x="32" y="33"/>
                      <a:pt x="29" y="27"/>
                    </a:cubicBezTo>
                    <a:cubicBezTo>
                      <a:pt x="27" y="22"/>
                      <a:pt x="22" y="15"/>
                      <a:pt x="17" y="10"/>
                    </a:cubicBezTo>
                    <a:cubicBezTo>
                      <a:pt x="12" y="5"/>
                      <a:pt x="4" y="5"/>
                      <a:pt x="0" y="0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Freeform 450">
                <a:extLst>
                  <a:ext uri="{FF2B5EF4-FFF2-40B4-BE49-F238E27FC236}">
                    <a16:creationId xmlns:a16="http://schemas.microsoft.com/office/drawing/2014/main" id="{0ABB8E0A-C0A6-4B0B-92E5-A0FBE2A4F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3231"/>
                <a:ext cx="113" cy="68"/>
              </a:xfrm>
              <a:custGeom>
                <a:avLst/>
                <a:gdLst>
                  <a:gd name="T0" fmla="*/ 0 w 87"/>
                  <a:gd name="T1" fmla="*/ 51 h 52"/>
                  <a:gd name="T2" fmla="*/ 35 w 87"/>
                  <a:gd name="T3" fmla="*/ 115 h 52"/>
                  <a:gd name="T4" fmla="*/ 90 w 87"/>
                  <a:gd name="T5" fmla="*/ 73 h 52"/>
                  <a:gd name="T6" fmla="*/ 153 w 87"/>
                  <a:gd name="T7" fmla="*/ 44 h 52"/>
                  <a:gd name="T8" fmla="*/ 184 w 87"/>
                  <a:gd name="T9" fmla="*/ 35 h 52"/>
                  <a:gd name="T10" fmla="*/ 186 w 87"/>
                  <a:gd name="T11" fmla="*/ 0 h 52"/>
                  <a:gd name="T12" fmla="*/ 109 w 87"/>
                  <a:gd name="T13" fmla="*/ 50 h 52"/>
                  <a:gd name="T14" fmla="*/ 71 w 87"/>
                  <a:gd name="T15" fmla="*/ 76 h 52"/>
                  <a:gd name="T16" fmla="*/ 38 w 87"/>
                  <a:gd name="T17" fmla="*/ 105 h 52"/>
                  <a:gd name="T18" fmla="*/ 5 w 87"/>
                  <a:gd name="T19" fmla="*/ 56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52">
                    <a:moveTo>
                      <a:pt x="0" y="23"/>
                    </a:moveTo>
                    <a:cubicBezTo>
                      <a:pt x="4" y="30"/>
                      <a:pt x="6" y="49"/>
                      <a:pt x="16" y="51"/>
                    </a:cubicBezTo>
                    <a:cubicBezTo>
                      <a:pt x="24" y="52"/>
                      <a:pt x="34" y="37"/>
                      <a:pt x="41" y="33"/>
                    </a:cubicBezTo>
                    <a:cubicBezTo>
                      <a:pt x="50" y="29"/>
                      <a:pt x="61" y="22"/>
                      <a:pt x="70" y="20"/>
                    </a:cubicBezTo>
                    <a:cubicBezTo>
                      <a:pt x="76" y="19"/>
                      <a:pt x="80" y="21"/>
                      <a:pt x="84" y="16"/>
                    </a:cubicBezTo>
                    <a:cubicBezTo>
                      <a:pt x="87" y="12"/>
                      <a:pt x="87" y="5"/>
                      <a:pt x="85" y="0"/>
                    </a:cubicBezTo>
                    <a:cubicBezTo>
                      <a:pt x="85" y="17"/>
                      <a:pt x="61" y="17"/>
                      <a:pt x="50" y="22"/>
                    </a:cubicBezTo>
                    <a:cubicBezTo>
                      <a:pt x="43" y="25"/>
                      <a:pt x="37" y="30"/>
                      <a:pt x="32" y="34"/>
                    </a:cubicBezTo>
                    <a:cubicBezTo>
                      <a:pt x="26" y="37"/>
                      <a:pt x="23" y="44"/>
                      <a:pt x="17" y="47"/>
                    </a:cubicBezTo>
                    <a:cubicBezTo>
                      <a:pt x="10" y="42"/>
                      <a:pt x="9" y="31"/>
                      <a:pt x="2" y="25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Freeform 451">
                <a:extLst>
                  <a:ext uri="{FF2B5EF4-FFF2-40B4-BE49-F238E27FC236}">
                    <a16:creationId xmlns:a16="http://schemas.microsoft.com/office/drawing/2014/main" id="{67CD2B08-F541-49EB-97C9-092FBED7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3146"/>
                <a:ext cx="66" cy="73"/>
              </a:xfrm>
              <a:custGeom>
                <a:avLst/>
                <a:gdLst>
                  <a:gd name="T0" fmla="*/ 50 w 50"/>
                  <a:gd name="T1" fmla="*/ 119 h 56"/>
                  <a:gd name="T2" fmla="*/ 86 w 50"/>
                  <a:gd name="T3" fmla="*/ 65 h 56"/>
                  <a:gd name="T4" fmla="*/ 115 w 50"/>
                  <a:gd name="T5" fmla="*/ 0 h 56"/>
                  <a:gd name="T6" fmla="*/ 70 w 50"/>
                  <a:gd name="T7" fmla="*/ 80 h 56"/>
                  <a:gd name="T8" fmla="*/ 0 w 50"/>
                  <a:gd name="T9" fmla="*/ 86 h 56"/>
                  <a:gd name="T10" fmla="*/ 50 w 50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6">
                    <a:moveTo>
                      <a:pt x="22" y="54"/>
                    </a:moveTo>
                    <a:cubicBezTo>
                      <a:pt x="34" y="56"/>
                      <a:pt x="37" y="38"/>
                      <a:pt x="37" y="29"/>
                    </a:cubicBezTo>
                    <a:cubicBezTo>
                      <a:pt x="38" y="15"/>
                      <a:pt x="40" y="10"/>
                      <a:pt x="50" y="0"/>
                    </a:cubicBezTo>
                    <a:cubicBezTo>
                      <a:pt x="34" y="4"/>
                      <a:pt x="34" y="23"/>
                      <a:pt x="30" y="36"/>
                    </a:cubicBezTo>
                    <a:cubicBezTo>
                      <a:pt x="26" y="50"/>
                      <a:pt x="9" y="49"/>
                      <a:pt x="0" y="39"/>
                    </a:cubicBezTo>
                    <a:cubicBezTo>
                      <a:pt x="6" y="44"/>
                      <a:pt x="13" y="50"/>
                      <a:pt x="22" y="53"/>
                    </a:cubicBezTo>
                  </a:path>
                </a:pathLst>
              </a:custGeom>
              <a:solidFill>
                <a:srgbClr val="F4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Freeform 452">
                <a:extLst>
                  <a:ext uri="{FF2B5EF4-FFF2-40B4-BE49-F238E27FC236}">
                    <a16:creationId xmlns:a16="http://schemas.microsoft.com/office/drawing/2014/main" id="{8C6F0357-C557-4183-BDFB-6066C7AA5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2632"/>
                <a:ext cx="30" cy="88"/>
              </a:xfrm>
              <a:custGeom>
                <a:avLst/>
                <a:gdLst>
                  <a:gd name="T0" fmla="*/ 51 w 23"/>
                  <a:gd name="T1" fmla="*/ 18 h 67"/>
                  <a:gd name="T2" fmla="*/ 34 w 23"/>
                  <a:gd name="T3" fmla="*/ 37 h 67"/>
                  <a:gd name="T4" fmla="*/ 34 w 23"/>
                  <a:gd name="T5" fmla="*/ 74 h 67"/>
                  <a:gd name="T6" fmla="*/ 16 w 23"/>
                  <a:gd name="T7" fmla="*/ 114 h 67"/>
                  <a:gd name="T8" fmla="*/ 5 w 23"/>
                  <a:gd name="T9" fmla="*/ 152 h 67"/>
                  <a:gd name="T10" fmla="*/ 13 w 23"/>
                  <a:gd name="T11" fmla="*/ 133 h 67"/>
                  <a:gd name="T12" fmla="*/ 27 w 23"/>
                  <a:gd name="T13" fmla="*/ 117 h 67"/>
                  <a:gd name="T14" fmla="*/ 38 w 23"/>
                  <a:gd name="T15" fmla="*/ 84 h 67"/>
                  <a:gd name="T16" fmla="*/ 50 w 23"/>
                  <a:gd name="T17" fmla="*/ 16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" h="67">
                    <a:moveTo>
                      <a:pt x="23" y="8"/>
                    </a:moveTo>
                    <a:cubicBezTo>
                      <a:pt x="19" y="0"/>
                      <a:pt x="16" y="12"/>
                      <a:pt x="15" y="16"/>
                    </a:cubicBezTo>
                    <a:cubicBezTo>
                      <a:pt x="15" y="21"/>
                      <a:pt x="17" y="27"/>
                      <a:pt x="15" y="33"/>
                    </a:cubicBezTo>
                    <a:cubicBezTo>
                      <a:pt x="14" y="39"/>
                      <a:pt x="11" y="44"/>
                      <a:pt x="7" y="50"/>
                    </a:cubicBezTo>
                    <a:cubicBezTo>
                      <a:pt x="3" y="55"/>
                      <a:pt x="0" y="60"/>
                      <a:pt x="2" y="67"/>
                    </a:cubicBezTo>
                    <a:cubicBezTo>
                      <a:pt x="4" y="65"/>
                      <a:pt x="5" y="62"/>
                      <a:pt x="6" y="59"/>
                    </a:cubicBezTo>
                    <a:cubicBezTo>
                      <a:pt x="8" y="56"/>
                      <a:pt x="10" y="54"/>
                      <a:pt x="12" y="52"/>
                    </a:cubicBezTo>
                    <a:cubicBezTo>
                      <a:pt x="15" y="48"/>
                      <a:pt x="17" y="42"/>
                      <a:pt x="17" y="37"/>
                    </a:cubicBezTo>
                    <a:cubicBezTo>
                      <a:pt x="18" y="30"/>
                      <a:pt x="16" y="10"/>
                      <a:pt x="22" y="7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Freeform 453">
                <a:extLst>
                  <a:ext uri="{FF2B5EF4-FFF2-40B4-BE49-F238E27FC236}">
                    <a16:creationId xmlns:a16="http://schemas.microsoft.com/office/drawing/2014/main" id="{8FBA61A0-8AE1-4BC5-A457-72607EDC0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754"/>
                <a:ext cx="32" cy="15"/>
              </a:xfrm>
              <a:custGeom>
                <a:avLst/>
                <a:gdLst>
                  <a:gd name="T0" fmla="*/ 57 w 24"/>
                  <a:gd name="T1" fmla="*/ 18 h 12"/>
                  <a:gd name="T2" fmla="*/ 0 w 24"/>
                  <a:gd name="T3" fmla="*/ 24 h 12"/>
                  <a:gd name="T4" fmla="*/ 33 w 24"/>
                  <a:gd name="T5" fmla="*/ 16 h 12"/>
                  <a:gd name="T6" fmla="*/ 57 w 24"/>
                  <a:gd name="T7" fmla="*/ 2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2">
                    <a:moveTo>
                      <a:pt x="24" y="9"/>
                    </a:moveTo>
                    <a:cubicBezTo>
                      <a:pt x="17" y="0"/>
                      <a:pt x="6" y="1"/>
                      <a:pt x="0" y="12"/>
                    </a:cubicBezTo>
                    <a:cubicBezTo>
                      <a:pt x="4" y="9"/>
                      <a:pt x="8" y="8"/>
                      <a:pt x="14" y="8"/>
                    </a:cubicBezTo>
                    <a:cubicBezTo>
                      <a:pt x="19" y="7"/>
                      <a:pt x="20" y="9"/>
                      <a:pt x="24" y="11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Freeform 454">
                <a:extLst>
                  <a:ext uri="{FF2B5EF4-FFF2-40B4-BE49-F238E27FC236}">
                    <a16:creationId xmlns:a16="http://schemas.microsoft.com/office/drawing/2014/main" id="{51C991BD-5D67-471B-A9F0-D7207E343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845"/>
                <a:ext cx="38" cy="97"/>
              </a:xfrm>
              <a:custGeom>
                <a:avLst/>
                <a:gdLst>
                  <a:gd name="T0" fmla="*/ 12 w 29"/>
                  <a:gd name="T1" fmla="*/ 0 h 74"/>
                  <a:gd name="T2" fmla="*/ 7 w 29"/>
                  <a:gd name="T3" fmla="*/ 41 h 74"/>
                  <a:gd name="T4" fmla="*/ 12 w 29"/>
                  <a:gd name="T5" fmla="*/ 87 h 74"/>
                  <a:gd name="T6" fmla="*/ 22 w 29"/>
                  <a:gd name="T7" fmla="*/ 126 h 74"/>
                  <a:gd name="T8" fmla="*/ 66 w 29"/>
                  <a:gd name="T9" fmla="*/ 166 h 74"/>
                  <a:gd name="T10" fmla="*/ 38 w 29"/>
                  <a:gd name="T11" fmla="*/ 126 h 74"/>
                  <a:gd name="T12" fmla="*/ 28 w 29"/>
                  <a:gd name="T13" fmla="*/ 117 h 74"/>
                  <a:gd name="T14" fmla="*/ 22 w 29"/>
                  <a:gd name="T15" fmla="*/ 88 h 74"/>
                  <a:gd name="T16" fmla="*/ 16 w 29"/>
                  <a:gd name="T17" fmla="*/ 43 h 74"/>
                  <a:gd name="T18" fmla="*/ 9 w 29"/>
                  <a:gd name="T19" fmla="*/ 0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74">
                    <a:moveTo>
                      <a:pt x="5" y="0"/>
                    </a:moveTo>
                    <a:cubicBezTo>
                      <a:pt x="0" y="4"/>
                      <a:pt x="0" y="13"/>
                      <a:pt x="3" y="18"/>
                    </a:cubicBezTo>
                    <a:cubicBezTo>
                      <a:pt x="6" y="25"/>
                      <a:pt x="6" y="31"/>
                      <a:pt x="5" y="38"/>
                    </a:cubicBezTo>
                    <a:cubicBezTo>
                      <a:pt x="4" y="45"/>
                      <a:pt x="4" y="51"/>
                      <a:pt x="10" y="56"/>
                    </a:cubicBezTo>
                    <a:cubicBezTo>
                      <a:pt x="15" y="60"/>
                      <a:pt x="28" y="65"/>
                      <a:pt x="29" y="74"/>
                    </a:cubicBezTo>
                    <a:cubicBezTo>
                      <a:pt x="25" y="68"/>
                      <a:pt x="23" y="60"/>
                      <a:pt x="17" y="56"/>
                    </a:cubicBezTo>
                    <a:cubicBezTo>
                      <a:pt x="15" y="54"/>
                      <a:pt x="13" y="54"/>
                      <a:pt x="12" y="52"/>
                    </a:cubicBezTo>
                    <a:cubicBezTo>
                      <a:pt x="10" y="49"/>
                      <a:pt x="10" y="42"/>
                      <a:pt x="10" y="39"/>
                    </a:cubicBezTo>
                    <a:cubicBezTo>
                      <a:pt x="10" y="32"/>
                      <a:pt x="10" y="25"/>
                      <a:pt x="7" y="19"/>
                    </a:cubicBezTo>
                    <a:cubicBezTo>
                      <a:pt x="4" y="12"/>
                      <a:pt x="0" y="8"/>
                      <a:pt x="4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Freeform 455">
                <a:extLst>
                  <a:ext uri="{FF2B5EF4-FFF2-40B4-BE49-F238E27FC236}">
                    <a16:creationId xmlns:a16="http://schemas.microsoft.com/office/drawing/2014/main" id="{F1F0F5CC-B7B3-4AA2-BCD4-99F0BA81C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915"/>
                <a:ext cx="88" cy="94"/>
              </a:xfrm>
              <a:custGeom>
                <a:avLst/>
                <a:gdLst>
                  <a:gd name="T0" fmla="*/ 148 w 68"/>
                  <a:gd name="T1" fmla="*/ 155 h 72"/>
                  <a:gd name="T2" fmla="*/ 115 w 68"/>
                  <a:gd name="T3" fmla="*/ 123 h 72"/>
                  <a:gd name="T4" fmla="*/ 91 w 68"/>
                  <a:gd name="T5" fmla="*/ 123 h 72"/>
                  <a:gd name="T6" fmla="*/ 72 w 68"/>
                  <a:gd name="T7" fmla="*/ 107 h 72"/>
                  <a:gd name="T8" fmla="*/ 53 w 68"/>
                  <a:gd name="T9" fmla="*/ 80 h 72"/>
                  <a:gd name="T10" fmla="*/ 41 w 68"/>
                  <a:gd name="T11" fmla="*/ 44 h 72"/>
                  <a:gd name="T12" fmla="*/ 28 w 68"/>
                  <a:gd name="T13" fmla="*/ 34 h 72"/>
                  <a:gd name="T14" fmla="*/ 22 w 68"/>
                  <a:gd name="T15" fmla="*/ 17 h 72"/>
                  <a:gd name="T16" fmla="*/ 0 w 68"/>
                  <a:gd name="T17" fmla="*/ 1 h 72"/>
                  <a:gd name="T18" fmla="*/ 0 w 68"/>
                  <a:gd name="T19" fmla="*/ 1 h 72"/>
                  <a:gd name="T20" fmla="*/ 36 w 68"/>
                  <a:gd name="T21" fmla="*/ 65 h 72"/>
                  <a:gd name="T22" fmla="*/ 52 w 68"/>
                  <a:gd name="T23" fmla="*/ 85 h 72"/>
                  <a:gd name="T24" fmla="*/ 58 w 68"/>
                  <a:gd name="T25" fmla="*/ 110 h 72"/>
                  <a:gd name="T26" fmla="*/ 104 w 68"/>
                  <a:gd name="T27" fmla="*/ 133 h 72"/>
                  <a:gd name="T28" fmla="*/ 148 w 68"/>
                  <a:gd name="T29" fmla="*/ 161 h 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72">
                    <a:moveTo>
                      <a:pt x="68" y="70"/>
                    </a:moveTo>
                    <a:cubicBezTo>
                      <a:pt x="65" y="63"/>
                      <a:pt x="61" y="57"/>
                      <a:pt x="53" y="55"/>
                    </a:cubicBezTo>
                    <a:cubicBezTo>
                      <a:pt x="49" y="54"/>
                      <a:pt x="46" y="55"/>
                      <a:pt x="42" y="55"/>
                    </a:cubicBezTo>
                    <a:cubicBezTo>
                      <a:pt x="37" y="54"/>
                      <a:pt x="36" y="51"/>
                      <a:pt x="33" y="48"/>
                    </a:cubicBezTo>
                    <a:cubicBezTo>
                      <a:pt x="28" y="44"/>
                      <a:pt x="26" y="42"/>
                      <a:pt x="25" y="36"/>
                    </a:cubicBezTo>
                    <a:cubicBezTo>
                      <a:pt x="24" y="30"/>
                      <a:pt x="23" y="24"/>
                      <a:pt x="19" y="20"/>
                    </a:cubicBezTo>
                    <a:cubicBezTo>
                      <a:pt x="16" y="19"/>
                      <a:pt x="15" y="18"/>
                      <a:pt x="13" y="15"/>
                    </a:cubicBezTo>
                    <a:cubicBezTo>
                      <a:pt x="12" y="12"/>
                      <a:pt x="12" y="10"/>
                      <a:pt x="10" y="8"/>
                    </a:cubicBezTo>
                    <a:cubicBezTo>
                      <a:pt x="8" y="6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7"/>
                      <a:pt x="12" y="19"/>
                      <a:pt x="17" y="29"/>
                    </a:cubicBezTo>
                    <a:cubicBezTo>
                      <a:pt x="19" y="32"/>
                      <a:pt x="22" y="34"/>
                      <a:pt x="24" y="38"/>
                    </a:cubicBezTo>
                    <a:cubicBezTo>
                      <a:pt x="25" y="42"/>
                      <a:pt x="25" y="46"/>
                      <a:pt x="27" y="49"/>
                    </a:cubicBezTo>
                    <a:cubicBezTo>
                      <a:pt x="32" y="58"/>
                      <a:pt x="40" y="59"/>
                      <a:pt x="48" y="60"/>
                    </a:cubicBezTo>
                    <a:cubicBezTo>
                      <a:pt x="54" y="61"/>
                      <a:pt x="67" y="65"/>
                      <a:pt x="68" y="72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Freeform 456">
                <a:extLst>
                  <a:ext uri="{FF2B5EF4-FFF2-40B4-BE49-F238E27FC236}">
                    <a16:creationId xmlns:a16="http://schemas.microsoft.com/office/drawing/2014/main" id="{ABA0BEBF-8FB4-41FA-9DA9-E6CA4D94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2806"/>
                <a:ext cx="64" cy="56"/>
              </a:xfrm>
              <a:custGeom>
                <a:avLst/>
                <a:gdLst>
                  <a:gd name="T0" fmla="*/ 110 w 49"/>
                  <a:gd name="T1" fmla="*/ 35 h 43"/>
                  <a:gd name="T2" fmla="*/ 57 w 49"/>
                  <a:gd name="T3" fmla="*/ 22 h 43"/>
                  <a:gd name="T4" fmla="*/ 27 w 49"/>
                  <a:gd name="T5" fmla="*/ 1 h 43"/>
                  <a:gd name="T6" fmla="*/ 1 w 49"/>
                  <a:gd name="T7" fmla="*/ 44 h 43"/>
                  <a:gd name="T8" fmla="*/ 21 w 49"/>
                  <a:gd name="T9" fmla="*/ 94 h 43"/>
                  <a:gd name="T10" fmla="*/ 17 w 49"/>
                  <a:gd name="T11" fmla="*/ 61 h 43"/>
                  <a:gd name="T12" fmla="*/ 27 w 49"/>
                  <a:gd name="T13" fmla="*/ 27 h 43"/>
                  <a:gd name="T14" fmla="*/ 63 w 49"/>
                  <a:gd name="T15" fmla="*/ 30 h 43"/>
                  <a:gd name="T16" fmla="*/ 104 w 49"/>
                  <a:gd name="T17" fmla="*/ 34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43">
                    <a:moveTo>
                      <a:pt x="49" y="16"/>
                    </a:moveTo>
                    <a:cubicBezTo>
                      <a:pt x="42" y="16"/>
                      <a:pt x="33" y="12"/>
                      <a:pt x="26" y="10"/>
                    </a:cubicBezTo>
                    <a:cubicBezTo>
                      <a:pt x="21" y="8"/>
                      <a:pt x="14" y="6"/>
                      <a:pt x="12" y="1"/>
                    </a:cubicBezTo>
                    <a:cubicBezTo>
                      <a:pt x="6" y="0"/>
                      <a:pt x="1" y="16"/>
                      <a:pt x="1" y="20"/>
                    </a:cubicBezTo>
                    <a:cubicBezTo>
                      <a:pt x="0" y="25"/>
                      <a:pt x="3" y="40"/>
                      <a:pt x="9" y="42"/>
                    </a:cubicBezTo>
                    <a:cubicBezTo>
                      <a:pt x="13" y="43"/>
                      <a:pt x="9" y="31"/>
                      <a:pt x="8" y="28"/>
                    </a:cubicBezTo>
                    <a:cubicBezTo>
                      <a:pt x="8" y="23"/>
                      <a:pt x="7" y="15"/>
                      <a:pt x="12" y="12"/>
                    </a:cubicBezTo>
                    <a:cubicBezTo>
                      <a:pt x="16" y="9"/>
                      <a:pt x="24" y="13"/>
                      <a:pt x="28" y="14"/>
                    </a:cubicBezTo>
                    <a:cubicBezTo>
                      <a:pt x="35" y="16"/>
                      <a:pt x="41" y="14"/>
                      <a:pt x="47" y="15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Freeform 457">
                <a:extLst>
                  <a:ext uri="{FF2B5EF4-FFF2-40B4-BE49-F238E27FC236}">
                    <a16:creationId xmlns:a16="http://schemas.microsoft.com/office/drawing/2014/main" id="{41D3AB0A-7617-41E2-B434-985B6F80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810"/>
                <a:ext cx="134" cy="96"/>
              </a:xfrm>
              <a:custGeom>
                <a:avLst/>
                <a:gdLst>
                  <a:gd name="T0" fmla="*/ 225 w 103"/>
                  <a:gd name="T1" fmla="*/ 42 h 74"/>
                  <a:gd name="T2" fmla="*/ 193 w 103"/>
                  <a:gd name="T3" fmla="*/ 8 h 74"/>
                  <a:gd name="T4" fmla="*/ 165 w 103"/>
                  <a:gd name="T5" fmla="*/ 23 h 74"/>
                  <a:gd name="T6" fmla="*/ 137 w 103"/>
                  <a:gd name="T7" fmla="*/ 35 h 74"/>
                  <a:gd name="T8" fmla="*/ 100 w 103"/>
                  <a:gd name="T9" fmla="*/ 86 h 74"/>
                  <a:gd name="T10" fmla="*/ 74 w 103"/>
                  <a:gd name="T11" fmla="*/ 104 h 74"/>
                  <a:gd name="T12" fmla="*/ 44 w 103"/>
                  <a:gd name="T13" fmla="*/ 104 h 74"/>
                  <a:gd name="T14" fmla="*/ 74 w 103"/>
                  <a:gd name="T15" fmla="*/ 162 h 74"/>
                  <a:gd name="T16" fmla="*/ 57 w 103"/>
                  <a:gd name="T17" fmla="*/ 117 h 74"/>
                  <a:gd name="T18" fmla="*/ 112 w 103"/>
                  <a:gd name="T19" fmla="*/ 83 h 74"/>
                  <a:gd name="T20" fmla="*/ 154 w 103"/>
                  <a:gd name="T21" fmla="*/ 39 h 74"/>
                  <a:gd name="T22" fmla="*/ 209 w 103"/>
                  <a:gd name="T23" fmla="*/ 16 h 74"/>
                  <a:gd name="T24" fmla="*/ 221 w 103"/>
                  <a:gd name="T25" fmla="*/ 35 h 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3" h="74">
                    <a:moveTo>
                      <a:pt x="102" y="19"/>
                    </a:moveTo>
                    <a:cubicBezTo>
                      <a:pt x="103" y="10"/>
                      <a:pt x="98" y="0"/>
                      <a:pt x="88" y="4"/>
                    </a:cubicBezTo>
                    <a:cubicBezTo>
                      <a:pt x="83" y="6"/>
                      <a:pt x="79" y="9"/>
                      <a:pt x="75" y="11"/>
                    </a:cubicBezTo>
                    <a:cubicBezTo>
                      <a:pt x="71" y="13"/>
                      <a:pt x="66" y="14"/>
                      <a:pt x="62" y="16"/>
                    </a:cubicBezTo>
                    <a:cubicBezTo>
                      <a:pt x="53" y="20"/>
                      <a:pt x="49" y="30"/>
                      <a:pt x="45" y="39"/>
                    </a:cubicBezTo>
                    <a:cubicBezTo>
                      <a:pt x="42" y="44"/>
                      <a:pt x="40" y="47"/>
                      <a:pt x="34" y="48"/>
                    </a:cubicBezTo>
                    <a:cubicBezTo>
                      <a:pt x="30" y="49"/>
                      <a:pt x="25" y="47"/>
                      <a:pt x="20" y="48"/>
                    </a:cubicBezTo>
                    <a:cubicBezTo>
                      <a:pt x="0" y="52"/>
                      <a:pt x="29" y="71"/>
                      <a:pt x="34" y="74"/>
                    </a:cubicBezTo>
                    <a:cubicBezTo>
                      <a:pt x="27" y="70"/>
                      <a:pt x="10" y="54"/>
                      <a:pt x="26" y="53"/>
                    </a:cubicBezTo>
                    <a:cubicBezTo>
                      <a:pt x="39" y="52"/>
                      <a:pt x="46" y="49"/>
                      <a:pt x="51" y="38"/>
                    </a:cubicBezTo>
                    <a:cubicBezTo>
                      <a:pt x="56" y="29"/>
                      <a:pt x="61" y="22"/>
                      <a:pt x="70" y="18"/>
                    </a:cubicBezTo>
                    <a:cubicBezTo>
                      <a:pt x="76" y="14"/>
                      <a:pt x="89" y="6"/>
                      <a:pt x="95" y="7"/>
                    </a:cubicBezTo>
                    <a:cubicBezTo>
                      <a:pt x="100" y="8"/>
                      <a:pt x="102" y="11"/>
                      <a:pt x="10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Freeform 458">
                <a:extLst>
                  <a:ext uri="{FF2B5EF4-FFF2-40B4-BE49-F238E27FC236}">
                    <a16:creationId xmlns:a16="http://schemas.microsoft.com/office/drawing/2014/main" id="{B33EB775-F533-4EF7-A95C-13EDDD2A4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888"/>
                <a:ext cx="58" cy="51"/>
              </a:xfrm>
              <a:custGeom>
                <a:avLst/>
                <a:gdLst>
                  <a:gd name="T0" fmla="*/ 97 w 45"/>
                  <a:gd name="T1" fmla="*/ 41 h 39"/>
                  <a:gd name="T2" fmla="*/ 46 w 45"/>
                  <a:gd name="T3" fmla="*/ 13 h 39"/>
                  <a:gd name="T4" fmla="*/ 8 w 45"/>
                  <a:gd name="T5" fmla="*/ 88 h 39"/>
                  <a:gd name="T6" fmla="*/ 50 w 45"/>
                  <a:gd name="T7" fmla="*/ 29 h 39"/>
                  <a:gd name="T8" fmla="*/ 97 w 45"/>
                  <a:gd name="T9" fmla="*/ 43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9">
                    <a:moveTo>
                      <a:pt x="45" y="18"/>
                    </a:moveTo>
                    <a:cubicBezTo>
                      <a:pt x="39" y="13"/>
                      <a:pt x="33" y="0"/>
                      <a:pt x="22" y="6"/>
                    </a:cubicBezTo>
                    <a:cubicBezTo>
                      <a:pt x="17" y="10"/>
                      <a:pt x="0" y="35"/>
                      <a:pt x="4" y="39"/>
                    </a:cubicBezTo>
                    <a:cubicBezTo>
                      <a:pt x="10" y="32"/>
                      <a:pt x="15" y="17"/>
                      <a:pt x="23" y="13"/>
                    </a:cubicBezTo>
                    <a:cubicBezTo>
                      <a:pt x="30" y="10"/>
                      <a:pt x="40" y="14"/>
                      <a:pt x="45" y="1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Freeform 459">
                <a:extLst>
                  <a:ext uri="{FF2B5EF4-FFF2-40B4-BE49-F238E27FC236}">
                    <a16:creationId xmlns:a16="http://schemas.microsoft.com/office/drawing/2014/main" id="{7C3968FA-7F7C-46D0-B164-25C98C0A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020"/>
                <a:ext cx="42" cy="75"/>
              </a:xfrm>
              <a:custGeom>
                <a:avLst/>
                <a:gdLst>
                  <a:gd name="T0" fmla="*/ 50 w 32"/>
                  <a:gd name="T1" fmla="*/ 1 h 58"/>
                  <a:gd name="T2" fmla="*/ 51 w 32"/>
                  <a:gd name="T3" fmla="*/ 79 h 58"/>
                  <a:gd name="T4" fmla="*/ 0 w 32"/>
                  <a:gd name="T5" fmla="*/ 109 h 58"/>
                  <a:gd name="T6" fmla="*/ 42 w 32"/>
                  <a:gd name="T7" fmla="*/ 69 h 58"/>
                  <a:gd name="T8" fmla="*/ 45 w 32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8">
                    <a:moveTo>
                      <a:pt x="22" y="1"/>
                    </a:moveTo>
                    <a:cubicBezTo>
                      <a:pt x="32" y="12"/>
                      <a:pt x="27" y="24"/>
                      <a:pt x="23" y="36"/>
                    </a:cubicBezTo>
                    <a:cubicBezTo>
                      <a:pt x="20" y="45"/>
                      <a:pt x="10" y="58"/>
                      <a:pt x="0" y="50"/>
                    </a:cubicBezTo>
                    <a:cubicBezTo>
                      <a:pt x="11" y="48"/>
                      <a:pt x="15" y="43"/>
                      <a:pt x="18" y="32"/>
                    </a:cubicBezTo>
                    <a:cubicBezTo>
                      <a:pt x="19" y="26"/>
                      <a:pt x="29" y="4"/>
                      <a:pt x="20" y="0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Freeform 460">
                <a:extLst>
                  <a:ext uri="{FF2B5EF4-FFF2-40B4-BE49-F238E27FC236}">
                    <a16:creationId xmlns:a16="http://schemas.microsoft.com/office/drawing/2014/main" id="{F44D20F6-5FB6-4934-BC58-6A2BD6FA1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2934"/>
                <a:ext cx="55" cy="54"/>
              </a:xfrm>
              <a:custGeom>
                <a:avLst/>
                <a:gdLst>
                  <a:gd name="T0" fmla="*/ 0 w 42"/>
                  <a:gd name="T1" fmla="*/ 28 h 42"/>
                  <a:gd name="T2" fmla="*/ 63 w 42"/>
                  <a:gd name="T3" fmla="*/ 22 h 42"/>
                  <a:gd name="T4" fmla="*/ 88 w 42"/>
                  <a:gd name="T5" fmla="*/ 51 h 42"/>
                  <a:gd name="T6" fmla="*/ 89 w 42"/>
                  <a:gd name="T7" fmla="*/ 89 h 42"/>
                  <a:gd name="T8" fmla="*/ 56 w 42"/>
                  <a:gd name="T9" fmla="*/ 31 h 42"/>
                  <a:gd name="T10" fmla="*/ 28 w 42"/>
                  <a:gd name="T11" fmla="*/ 15 h 42"/>
                  <a:gd name="T12" fmla="*/ 1 w 42"/>
                  <a:gd name="T13" fmla="*/ 3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0" y="13"/>
                    </a:moveTo>
                    <a:cubicBezTo>
                      <a:pt x="8" y="0"/>
                      <a:pt x="19" y="0"/>
                      <a:pt x="28" y="10"/>
                    </a:cubicBezTo>
                    <a:cubicBezTo>
                      <a:pt x="32" y="14"/>
                      <a:pt x="37" y="19"/>
                      <a:pt x="39" y="24"/>
                    </a:cubicBezTo>
                    <a:cubicBezTo>
                      <a:pt x="40" y="28"/>
                      <a:pt x="42" y="38"/>
                      <a:pt x="40" y="42"/>
                    </a:cubicBezTo>
                    <a:cubicBezTo>
                      <a:pt x="36" y="32"/>
                      <a:pt x="34" y="23"/>
                      <a:pt x="25" y="15"/>
                    </a:cubicBezTo>
                    <a:cubicBezTo>
                      <a:pt x="22" y="12"/>
                      <a:pt x="17" y="7"/>
                      <a:pt x="12" y="7"/>
                    </a:cubicBezTo>
                    <a:cubicBezTo>
                      <a:pt x="8" y="7"/>
                      <a:pt x="4" y="13"/>
                      <a:pt x="1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Freeform 461">
                <a:extLst>
                  <a:ext uri="{FF2B5EF4-FFF2-40B4-BE49-F238E27FC236}">
                    <a16:creationId xmlns:a16="http://schemas.microsoft.com/office/drawing/2014/main" id="{2D38F24F-D864-423C-A6D4-5F44E64E5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3097"/>
                <a:ext cx="87" cy="51"/>
              </a:xfrm>
              <a:custGeom>
                <a:avLst/>
                <a:gdLst>
                  <a:gd name="T0" fmla="*/ 149 w 66"/>
                  <a:gd name="T1" fmla="*/ 22 h 39"/>
                  <a:gd name="T2" fmla="*/ 65 w 66"/>
                  <a:gd name="T3" fmla="*/ 21 h 39"/>
                  <a:gd name="T4" fmla="*/ 5 w 66"/>
                  <a:gd name="T5" fmla="*/ 88 h 39"/>
                  <a:gd name="T6" fmla="*/ 66 w 66"/>
                  <a:gd name="T7" fmla="*/ 12 h 39"/>
                  <a:gd name="T8" fmla="*/ 108 w 66"/>
                  <a:gd name="T9" fmla="*/ 1 h 39"/>
                  <a:gd name="T10" fmla="*/ 152 w 66"/>
                  <a:gd name="T11" fmla="*/ 21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39">
                    <a:moveTo>
                      <a:pt x="65" y="10"/>
                    </a:moveTo>
                    <a:cubicBezTo>
                      <a:pt x="57" y="3"/>
                      <a:pt x="37" y="6"/>
                      <a:pt x="28" y="9"/>
                    </a:cubicBezTo>
                    <a:cubicBezTo>
                      <a:pt x="13" y="15"/>
                      <a:pt x="5" y="24"/>
                      <a:pt x="2" y="39"/>
                    </a:cubicBezTo>
                    <a:cubicBezTo>
                      <a:pt x="0" y="18"/>
                      <a:pt x="12" y="10"/>
                      <a:pt x="29" y="5"/>
                    </a:cubicBezTo>
                    <a:cubicBezTo>
                      <a:pt x="34" y="4"/>
                      <a:pt x="41" y="0"/>
                      <a:pt x="47" y="1"/>
                    </a:cubicBezTo>
                    <a:cubicBezTo>
                      <a:pt x="53" y="3"/>
                      <a:pt x="60" y="8"/>
                      <a:pt x="66" y="9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Freeform 462">
                <a:extLst>
                  <a:ext uri="{FF2B5EF4-FFF2-40B4-BE49-F238E27FC236}">
                    <a16:creationId xmlns:a16="http://schemas.microsoft.com/office/drawing/2014/main" id="{4574479B-25CC-436C-B74B-99EC687D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085"/>
                <a:ext cx="51" cy="68"/>
              </a:xfrm>
              <a:custGeom>
                <a:avLst/>
                <a:gdLst>
                  <a:gd name="T0" fmla="*/ 88 w 39"/>
                  <a:gd name="T1" fmla="*/ 24 h 52"/>
                  <a:gd name="T2" fmla="*/ 27 w 39"/>
                  <a:gd name="T3" fmla="*/ 116 h 52"/>
                  <a:gd name="T4" fmla="*/ 22 w 39"/>
                  <a:gd name="T5" fmla="*/ 43 h 52"/>
                  <a:gd name="T6" fmla="*/ 82 w 39"/>
                  <a:gd name="T7" fmla="*/ 17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2">
                    <a:moveTo>
                      <a:pt x="39" y="11"/>
                    </a:moveTo>
                    <a:cubicBezTo>
                      <a:pt x="16" y="0"/>
                      <a:pt x="0" y="36"/>
                      <a:pt x="12" y="52"/>
                    </a:cubicBezTo>
                    <a:cubicBezTo>
                      <a:pt x="7" y="42"/>
                      <a:pt x="1" y="30"/>
                      <a:pt x="10" y="19"/>
                    </a:cubicBezTo>
                    <a:cubicBezTo>
                      <a:pt x="16" y="11"/>
                      <a:pt x="26" y="7"/>
                      <a:pt x="37" y="8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Freeform 463">
                <a:extLst>
                  <a:ext uri="{FF2B5EF4-FFF2-40B4-BE49-F238E27FC236}">
                    <a16:creationId xmlns:a16="http://schemas.microsoft.com/office/drawing/2014/main" id="{ECF95686-C45C-4CE8-9E6F-BC2BEFCB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3012"/>
                <a:ext cx="56" cy="39"/>
              </a:xfrm>
              <a:custGeom>
                <a:avLst/>
                <a:gdLst>
                  <a:gd name="T0" fmla="*/ 1 w 43"/>
                  <a:gd name="T1" fmla="*/ 35 h 30"/>
                  <a:gd name="T2" fmla="*/ 95 w 43"/>
                  <a:gd name="T3" fmla="*/ 66 h 30"/>
                  <a:gd name="T4" fmla="*/ 0 w 43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1" y="16"/>
                    </a:moveTo>
                    <a:cubicBezTo>
                      <a:pt x="13" y="10"/>
                      <a:pt x="35" y="19"/>
                      <a:pt x="43" y="30"/>
                    </a:cubicBezTo>
                    <a:cubicBezTo>
                      <a:pt x="33" y="19"/>
                      <a:pt x="15" y="0"/>
                      <a:pt x="0" y="16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Freeform 464">
                <a:extLst>
                  <a:ext uri="{FF2B5EF4-FFF2-40B4-BE49-F238E27FC236}">
                    <a16:creationId xmlns:a16="http://schemas.microsoft.com/office/drawing/2014/main" id="{3D62EC66-E64E-4BD7-A00D-C1CD81B0F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857"/>
                <a:ext cx="48" cy="48"/>
              </a:xfrm>
              <a:custGeom>
                <a:avLst/>
                <a:gdLst>
                  <a:gd name="T0" fmla="*/ 66 w 37"/>
                  <a:gd name="T1" fmla="*/ 5 h 37"/>
                  <a:gd name="T2" fmla="*/ 39 w 37"/>
                  <a:gd name="T3" fmla="*/ 54 h 37"/>
                  <a:gd name="T4" fmla="*/ 22 w 37"/>
                  <a:gd name="T5" fmla="*/ 73 h 37"/>
                  <a:gd name="T6" fmla="*/ 0 w 37"/>
                  <a:gd name="T7" fmla="*/ 79 h 37"/>
                  <a:gd name="T8" fmla="*/ 54 w 37"/>
                  <a:gd name="T9" fmla="*/ 44 h 37"/>
                  <a:gd name="T10" fmla="*/ 80 w 37"/>
                  <a:gd name="T11" fmla="*/ 0 h 37"/>
                  <a:gd name="T12" fmla="*/ 66 w 37"/>
                  <a:gd name="T13" fmla="*/ 8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0" y="2"/>
                    </a:moveTo>
                    <a:cubicBezTo>
                      <a:pt x="30" y="11"/>
                      <a:pt x="24" y="18"/>
                      <a:pt x="18" y="25"/>
                    </a:cubicBezTo>
                    <a:cubicBezTo>
                      <a:pt x="16" y="27"/>
                      <a:pt x="13" y="31"/>
                      <a:pt x="10" y="33"/>
                    </a:cubicBezTo>
                    <a:cubicBezTo>
                      <a:pt x="7" y="35"/>
                      <a:pt x="3" y="35"/>
                      <a:pt x="0" y="36"/>
                    </a:cubicBezTo>
                    <a:cubicBezTo>
                      <a:pt x="12" y="37"/>
                      <a:pt x="19" y="29"/>
                      <a:pt x="25" y="20"/>
                    </a:cubicBezTo>
                    <a:cubicBezTo>
                      <a:pt x="29" y="13"/>
                      <a:pt x="31" y="4"/>
                      <a:pt x="37" y="0"/>
                    </a:cubicBezTo>
                    <a:cubicBezTo>
                      <a:pt x="35" y="1"/>
                      <a:pt x="32" y="2"/>
                      <a:pt x="30" y="4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Oval 465">
                <a:extLst>
                  <a:ext uri="{FF2B5EF4-FFF2-40B4-BE49-F238E27FC236}">
                    <a16:creationId xmlns:a16="http://schemas.microsoft.com/office/drawing/2014/main" id="{F44934A3-0E71-4A70-92A8-36CAE4E4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3092"/>
                <a:ext cx="15" cy="13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4" name="Oval 466">
                <a:extLst>
                  <a:ext uri="{FF2B5EF4-FFF2-40B4-BE49-F238E27FC236}">
                    <a16:creationId xmlns:a16="http://schemas.microsoft.com/office/drawing/2014/main" id="{EBCECEEA-F57B-42DB-8FAF-6951155C3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3115"/>
                <a:ext cx="8" cy="8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5" name="Oval 467">
                <a:extLst>
                  <a:ext uri="{FF2B5EF4-FFF2-40B4-BE49-F238E27FC236}">
                    <a16:creationId xmlns:a16="http://schemas.microsoft.com/office/drawing/2014/main" id="{F3E5EAB5-99E7-4910-BDCF-F0633367F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3075"/>
                <a:ext cx="7" cy="6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96" name="Freeform 468">
                <a:extLst>
                  <a:ext uri="{FF2B5EF4-FFF2-40B4-BE49-F238E27FC236}">
                    <a16:creationId xmlns:a16="http://schemas.microsoft.com/office/drawing/2014/main" id="{A567C130-2A86-42C4-824E-0F0D26DF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201"/>
                <a:ext cx="17" cy="7"/>
              </a:xfrm>
              <a:custGeom>
                <a:avLst/>
                <a:gdLst>
                  <a:gd name="T0" fmla="*/ 0 w 13"/>
                  <a:gd name="T1" fmla="*/ 14 h 5"/>
                  <a:gd name="T2" fmla="*/ 29 w 1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2" y="0"/>
                      <a:pt x="9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Freeform 469">
                <a:extLst>
                  <a:ext uri="{FF2B5EF4-FFF2-40B4-BE49-F238E27FC236}">
                    <a16:creationId xmlns:a16="http://schemas.microsoft.com/office/drawing/2014/main" id="{50F6E969-CA96-434A-8D60-33898F2E1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188"/>
                <a:ext cx="14" cy="3"/>
              </a:xfrm>
              <a:custGeom>
                <a:avLst/>
                <a:gdLst>
                  <a:gd name="T0" fmla="*/ 0 w 11"/>
                  <a:gd name="T1" fmla="*/ 8 h 2"/>
                  <a:gd name="T2" fmla="*/ 23 w 1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3" y="0"/>
                      <a:pt x="7" y="1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Freeform 470">
                <a:extLst>
                  <a:ext uri="{FF2B5EF4-FFF2-40B4-BE49-F238E27FC236}">
                    <a16:creationId xmlns:a16="http://schemas.microsoft.com/office/drawing/2014/main" id="{AA65DDF9-B0B5-468D-A000-4B984363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3176"/>
                <a:ext cx="4" cy="2"/>
              </a:xfrm>
              <a:custGeom>
                <a:avLst/>
                <a:gdLst>
                  <a:gd name="T0" fmla="*/ 0 w 3"/>
                  <a:gd name="T1" fmla="*/ 8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Freeform 471">
                <a:extLst>
                  <a:ext uri="{FF2B5EF4-FFF2-40B4-BE49-F238E27FC236}">
                    <a16:creationId xmlns:a16="http://schemas.microsoft.com/office/drawing/2014/main" id="{D38A0F8E-6CA8-4AAC-B771-A405B78D5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316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472">
                <a:extLst>
                  <a:ext uri="{FF2B5EF4-FFF2-40B4-BE49-F238E27FC236}">
                    <a16:creationId xmlns:a16="http://schemas.microsoft.com/office/drawing/2014/main" id="{A22B81CF-E354-4085-9FF4-6BF7916B4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31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473">
                <a:extLst>
                  <a:ext uri="{FF2B5EF4-FFF2-40B4-BE49-F238E27FC236}">
                    <a16:creationId xmlns:a16="http://schemas.microsoft.com/office/drawing/2014/main" id="{40900EE7-32B0-4F22-A06D-BD0CF3224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06"/>
                <a:ext cx="2" cy="12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2"/>
                      <a:pt x="2" y="6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474">
                <a:extLst>
                  <a:ext uri="{FF2B5EF4-FFF2-40B4-BE49-F238E27FC236}">
                    <a16:creationId xmlns:a16="http://schemas.microsoft.com/office/drawing/2014/main" id="{BE0F0DA0-58B9-4CC5-A650-225FA811C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912"/>
                <a:ext cx="2" cy="10"/>
              </a:xfrm>
              <a:custGeom>
                <a:avLst/>
                <a:gdLst>
                  <a:gd name="T0" fmla="*/ 1 w 2"/>
                  <a:gd name="T1" fmla="*/ 0 h 8"/>
                  <a:gd name="T2" fmla="*/ 0 w 2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1" y="0"/>
                    </a:moveTo>
                    <a:cubicBezTo>
                      <a:pt x="2" y="2"/>
                      <a:pt x="1" y="6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475">
                <a:extLst>
                  <a:ext uri="{FF2B5EF4-FFF2-40B4-BE49-F238E27FC236}">
                    <a16:creationId xmlns:a16="http://schemas.microsoft.com/office/drawing/2014/main" id="{5A3E572C-3E48-4F53-925B-B61D1375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927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476">
                <a:extLst>
                  <a:ext uri="{FF2B5EF4-FFF2-40B4-BE49-F238E27FC236}">
                    <a16:creationId xmlns:a16="http://schemas.microsoft.com/office/drawing/2014/main" id="{482E6B9F-C50E-44E6-87A5-4BB7DF2C2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40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477">
                <a:extLst>
                  <a:ext uri="{FF2B5EF4-FFF2-40B4-BE49-F238E27FC236}">
                    <a16:creationId xmlns:a16="http://schemas.microsoft.com/office/drawing/2014/main" id="{A7D1790A-5182-4B08-8734-B9C3E72D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953"/>
                <a:ext cx="4" cy="3"/>
              </a:xfrm>
              <a:custGeom>
                <a:avLst/>
                <a:gdLst>
                  <a:gd name="T0" fmla="*/ 1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478">
                <a:extLst>
                  <a:ext uri="{FF2B5EF4-FFF2-40B4-BE49-F238E27FC236}">
                    <a16:creationId xmlns:a16="http://schemas.microsoft.com/office/drawing/2014/main" id="{A9039A8C-5307-473F-AD97-324A8F13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978"/>
                <a:ext cx="7" cy="1"/>
              </a:xfrm>
              <a:custGeom>
                <a:avLst/>
                <a:gdLst>
                  <a:gd name="T0" fmla="*/ 0 w 5"/>
                  <a:gd name="T1" fmla="*/ 1 h 1"/>
                  <a:gd name="T2" fmla="*/ 14 w 5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479">
                <a:extLst>
                  <a:ext uri="{FF2B5EF4-FFF2-40B4-BE49-F238E27FC236}">
                    <a16:creationId xmlns:a16="http://schemas.microsoft.com/office/drawing/2014/main" id="{8F164C10-0D1B-45F1-A752-AD60ACA1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004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3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480">
                <a:extLst>
                  <a:ext uri="{FF2B5EF4-FFF2-40B4-BE49-F238E27FC236}">
                    <a16:creationId xmlns:a16="http://schemas.microsoft.com/office/drawing/2014/main" id="{F50C4BFB-BAF9-4982-9355-A59A42CB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3242"/>
                <a:ext cx="14" cy="10"/>
              </a:xfrm>
              <a:custGeom>
                <a:avLst/>
                <a:gdLst>
                  <a:gd name="T0" fmla="*/ 0 w 10"/>
                  <a:gd name="T1" fmla="*/ 16 h 8"/>
                  <a:gd name="T2" fmla="*/ 2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6" y="2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481">
                <a:extLst>
                  <a:ext uri="{FF2B5EF4-FFF2-40B4-BE49-F238E27FC236}">
                    <a16:creationId xmlns:a16="http://schemas.microsoft.com/office/drawing/2014/main" id="{89A98B7D-7AF3-46F3-A204-0610058E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234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482">
                <a:extLst>
                  <a:ext uri="{FF2B5EF4-FFF2-40B4-BE49-F238E27FC236}">
                    <a16:creationId xmlns:a16="http://schemas.microsoft.com/office/drawing/2014/main" id="{679DEEF0-F5E2-49C4-A9BE-E14C0B3BD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3222"/>
                <a:ext cx="4" cy="5"/>
              </a:xfrm>
              <a:custGeom>
                <a:avLst/>
                <a:gdLst>
                  <a:gd name="T0" fmla="*/ 0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483">
                <a:extLst>
                  <a:ext uri="{FF2B5EF4-FFF2-40B4-BE49-F238E27FC236}">
                    <a16:creationId xmlns:a16="http://schemas.microsoft.com/office/drawing/2014/main" id="{3D9829F1-C07D-4567-8845-90316737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21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484">
                <a:extLst>
                  <a:ext uri="{FF2B5EF4-FFF2-40B4-BE49-F238E27FC236}">
                    <a16:creationId xmlns:a16="http://schemas.microsoft.com/office/drawing/2014/main" id="{E23B7549-8863-4B85-8894-ED3A382A1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32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485">
                <a:extLst>
                  <a:ext uri="{FF2B5EF4-FFF2-40B4-BE49-F238E27FC236}">
                    <a16:creationId xmlns:a16="http://schemas.microsoft.com/office/drawing/2014/main" id="{E65AE5A4-43EB-4FFB-98C9-A34CD1283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269"/>
                <a:ext cx="11" cy="5"/>
              </a:xfrm>
              <a:custGeom>
                <a:avLst/>
                <a:gdLst>
                  <a:gd name="T0" fmla="*/ 0 w 8"/>
                  <a:gd name="T1" fmla="*/ 1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2"/>
                      <a:pt x="6" y="0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486">
                <a:extLst>
                  <a:ext uri="{FF2B5EF4-FFF2-40B4-BE49-F238E27FC236}">
                    <a16:creationId xmlns:a16="http://schemas.microsoft.com/office/drawing/2014/main" id="{8545099A-2EEE-409F-8088-D4699CD1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3257"/>
                <a:ext cx="10" cy="4"/>
              </a:xfrm>
              <a:custGeom>
                <a:avLst/>
                <a:gdLst>
                  <a:gd name="T0" fmla="*/ 0 w 8"/>
                  <a:gd name="T1" fmla="*/ 0 h 3"/>
                  <a:gd name="T2" fmla="*/ 16 w 8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2"/>
                      <a:pt x="6" y="1"/>
                      <a:pt x="8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487">
                <a:extLst>
                  <a:ext uri="{FF2B5EF4-FFF2-40B4-BE49-F238E27FC236}">
                    <a16:creationId xmlns:a16="http://schemas.microsoft.com/office/drawing/2014/main" id="{4894E359-69D1-4E1A-A623-71C336F6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32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488">
                <a:extLst>
                  <a:ext uri="{FF2B5EF4-FFF2-40B4-BE49-F238E27FC236}">
                    <a16:creationId xmlns:a16="http://schemas.microsoft.com/office/drawing/2014/main" id="{3569FCF5-655C-4872-8E26-E2AE4E0C6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3322"/>
                <a:ext cx="20" cy="7"/>
              </a:xfrm>
              <a:custGeom>
                <a:avLst/>
                <a:gdLst>
                  <a:gd name="T0" fmla="*/ 1 w 16"/>
                  <a:gd name="T1" fmla="*/ 1 h 5"/>
                  <a:gd name="T2" fmla="*/ 0 w 16"/>
                  <a:gd name="T3" fmla="*/ 0 h 5"/>
                  <a:gd name="T4" fmla="*/ 31 w 1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6" y="0"/>
                      <a:pt x="12" y="0"/>
                      <a:pt x="16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489">
                <a:extLst>
                  <a:ext uri="{FF2B5EF4-FFF2-40B4-BE49-F238E27FC236}">
                    <a16:creationId xmlns:a16="http://schemas.microsoft.com/office/drawing/2014/main" id="{23A59425-60AE-43E9-BCC2-8864796B7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3311"/>
                <a:ext cx="7" cy="2"/>
              </a:xfrm>
              <a:custGeom>
                <a:avLst/>
                <a:gdLst>
                  <a:gd name="T0" fmla="*/ 0 w 5"/>
                  <a:gd name="T1" fmla="*/ 1 h 2"/>
                  <a:gd name="T2" fmla="*/ 14 w 5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490">
                <a:extLst>
                  <a:ext uri="{FF2B5EF4-FFF2-40B4-BE49-F238E27FC236}">
                    <a16:creationId xmlns:a16="http://schemas.microsoft.com/office/drawing/2014/main" id="{1B525794-61AF-446E-B036-81B93EDBC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295"/>
                <a:ext cx="10" cy="5"/>
              </a:xfrm>
              <a:custGeom>
                <a:avLst/>
                <a:gdLst>
                  <a:gd name="T0" fmla="*/ 0 w 8"/>
                  <a:gd name="T1" fmla="*/ 1 h 4"/>
                  <a:gd name="T2" fmla="*/ 16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0"/>
                      <a:pt x="6" y="3"/>
                      <a:pt x="8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491">
                <a:extLst>
                  <a:ext uri="{FF2B5EF4-FFF2-40B4-BE49-F238E27FC236}">
                    <a16:creationId xmlns:a16="http://schemas.microsoft.com/office/drawing/2014/main" id="{FF662746-6352-47A5-94C6-D58AF16A8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3283"/>
                <a:ext cx="9" cy="6"/>
              </a:xfrm>
              <a:custGeom>
                <a:avLst/>
                <a:gdLst>
                  <a:gd name="T0" fmla="*/ 0 w 7"/>
                  <a:gd name="T1" fmla="*/ 5 h 4"/>
                  <a:gd name="T2" fmla="*/ 15 w 7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0"/>
                      <a:pt x="5" y="2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492">
                <a:extLst>
                  <a:ext uri="{FF2B5EF4-FFF2-40B4-BE49-F238E27FC236}">
                    <a16:creationId xmlns:a16="http://schemas.microsoft.com/office/drawing/2014/main" id="{03235BB4-A954-4C5F-8AEC-30EAAE8B4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277"/>
                <a:ext cx="6" cy="5"/>
              </a:xfrm>
              <a:custGeom>
                <a:avLst/>
                <a:gdLst>
                  <a:gd name="T0" fmla="*/ 0 w 4"/>
                  <a:gd name="T1" fmla="*/ 0 h 4"/>
                  <a:gd name="T2" fmla="*/ 14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493">
                <a:extLst>
                  <a:ext uri="{FF2B5EF4-FFF2-40B4-BE49-F238E27FC236}">
                    <a16:creationId xmlns:a16="http://schemas.microsoft.com/office/drawing/2014/main" id="{3DA58F41-5B3F-4CE7-88D1-49FDC6BF7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3277"/>
                <a:ext cx="4" cy="5"/>
              </a:xfrm>
              <a:custGeom>
                <a:avLst/>
                <a:gdLst>
                  <a:gd name="T0" fmla="*/ 0 w 3"/>
                  <a:gd name="T1" fmla="*/ 0 h 4"/>
                  <a:gd name="T2" fmla="*/ 7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494">
                <a:extLst>
                  <a:ext uri="{FF2B5EF4-FFF2-40B4-BE49-F238E27FC236}">
                    <a16:creationId xmlns:a16="http://schemas.microsoft.com/office/drawing/2014/main" id="{5546F1BF-C31A-4806-8D08-0C7305BF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102"/>
                <a:ext cx="7" cy="1"/>
              </a:xfrm>
              <a:custGeom>
                <a:avLst/>
                <a:gdLst>
                  <a:gd name="T0" fmla="*/ 0 w 5"/>
                  <a:gd name="T1" fmla="*/ 0 h 1"/>
                  <a:gd name="T2" fmla="*/ 14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495">
                <a:extLst>
                  <a:ext uri="{FF2B5EF4-FFF2-40B4-BE49-F238E27FC236}">
                    <a16:creationId xmlns:a16="http://schemas.microsoft.com/office/drawing/2014/main" id="{B1B54872-30AC-4923-AEE5-1DC64BF13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114"/>
                <a:ext cx="9" cy="5"/>
              </a:xfrm>
              <a:custGeom>
                <a:avLst/>
                <a:gdLst>
                  <a:gd name="T0" fmla="*/ 0 w 7"/>
                  <a:gd name="T1" fmla="*/ 5 h 4"/>
                  <a:gd name="T2" fmla="*/ 15 w 7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0"/>
                      <a:pt x="6" y="3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496">
                <a:extLst>
                  <a:ext uri="{FF2B5EF4-FFF2-40B4-BE49-F238E27FC236}">
                    <a16:creationId xmlns:a16="http://schemas.microsoft.com/office/drawing/2014/main" id="{4CDA41CD-13F6-4EA9-9137-61BA140A1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128"/>
                <a:ext cx="6" cy="7"/>
              </a:xfrm>
              <a:custGeom>
                <a:avLst/>
                <a:gdLst>
                  <a:gd name="T0" fmla="*/ 0 w 5"/>
                  <a:gd name="T1" fmla="*/ 14 h 5"/>
                  <a:gd name="T2" fmla="*/ 8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Freeform 497">
                <a:extLst>
                  <a:ext uri="{FF2B5EF4-FFF2-40B4-BE49-F238E27FC236}">
                    <a16:creationId xmlns:a16="http://schemas.microsoft.com/office/drawing/2014/main" id="{6246EFC3-DDB2-4AFC-A8AA-45030B059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3141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3" y="1"/>
                      <a:pt x="0" y="8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6" name="Freeform 498">
                <a:extLst>
                  <a:ext uri="{FF2B5EF4-FFF2-40B4-BE49-F238E27FC236}">
                    <a16:creationId xmlns:a16="http://schemas.microsoft.com/office/drawing/2014/main" id="{40AE80EE-ABC7-4EE3-9408-66ADB0CA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3158"/>
                <a:ext cx="9" cy="24"/>
              </a:xfrm>
              <a:custGeom>
                <a:avLst/>
                <a:gdLst>
                  <a:gd name="T0" fmla="*/ 15 w 7"/>
                  <a:gd name="T1" fmla="*/ 0 h 18"/>
                  <a:gd name="T2" fmla="*/ 6 w 7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7" y="0"/>
                    </a:moveTo>
                    <a:cubicBezTo>
                      <a:pt x="3" y="3"/>
                      <a:pt x="0" y="12"/>
                      <a:pt x="3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499">
                <a:extLst>
                  <a:ext uri="{FF2B5EF4-FFF2-40B4-BE49-F238E27FC236}">
                    <a16:creationId xmlns:a16="http://schemas.microsoft.com/office/drawing/2014/main" id="{75C03017-54E7-40FA-A006-7A073C3A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176"/>
                <a:ext cx="4" cy="15"/>
              </a:xfrm>
              <a:custGeom>
                <a:avLst/>
                <a:gdLst>
                  <a:gd name="T0" fmla="*/ 5 w 3"/>
                  <a:gd name="T1" fmla="*/ 0 h 11"/>
                  <a:gd name="T2" fmla="*/ 7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2" y="0"/>
                    </a:moveTo>
                    <a:cubicBezTo>
                      <a:pt x="3" y="2"/>
                      <a:pt x="0" y="9"/>
                      <a:pt x="3" y="1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500">
                <a:extLst>
                  <a:ext uri="{FF2B5EF4-FFF2-40B4-BE49-F238E27FC236}">
                    <a16:creationId xmlns:a16="http://schemas.microsoft.com/office/drawing/2014/main" id="{D4DFF04C-3AC2-4E79-875D-148DC4217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3187"/>
                <a:ext cx="3" cy="5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501">
                <a:extLst>
                  <a:ext uri="{FF2B5EF4-FFF2-40B4-BE49-F238E27FC236}">
                    <a16:creationId xmlns:a16="http://schemas.microsoft.com/office/drawing/2014/main" id="{7A9E5FFB-1D8A-47AD-8767-DE76D0B93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318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502">
                <a:extLst>
                  <a:ext uri="{FF2B5EF4-FFF2-40B4-BE49-F238E27FC236}">
                    <a16:creationId xmlns:a16="http://schemas.microsoft.com/office/drawing/2014/main" id="{02142484-1662-47BE-B581-96C0AA48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31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503">
                <a:extLst>
                  <a:ext uri="{FF2B5EF4-FFF2-40B4-BE49-F238E27FC236}">
                    <a16:creationId xmlns:a16="http://schemas.microsoft.com/office/drawing/2014/main" id="{5F9021E7-6BE1-40FF-B622-5C57A0AA2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21"/>
                <a:ext cx="6" cy="1"/>
              </a:xfrm>
              <a:custGeom>
                <a:avLst/>
                <a:gdLst>
                  <a:gd name="T0" fmla="*/ 14 w 4"/>
                  <a:gd name="T1" fmla="*/ 1 h 1"/>
                  <a:gd name="T2" fmla="*/ 0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504">
                <a:extLst>
                  <a:ext uri="{FF2B5EF4-FFF2-40B4-BE49-F238E27FC236}">
                    <a16:creationId xmlns:a16="http://schemas.microsoft.com/office/drawing/2014/main" id="{46C42A34-9C8D-4DAA-A3B4-893D5FC83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212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505">
                <a:extLst>
                  <a:ext uri="{FF2B5EF4-FFF2-40B4-BE49-F238E27FC236}">
                    <a16:creationId xmlns:a16="http://schemas.microsoft.com/office/drawing/2014/main" id="{3DE3CA34-7757-4A75-821F-4F9BB5779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3029"/>
                <a:ext cx="8" cy="8"/>
              </a:xfrm>
              <a:custGeom>
                <a:avLst/>
                <a:gdLst>
                  <a:gd name="T0" fmla="*/ 0 w 6"/>
                  <a:gd name="T1" fmla="*/ 12 h 6"/>
                  <a:gd name="T2" fmla="*/ 12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3" y="6"/>
                      <a:pt x="6" y="3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506">
                <a:extLst>
                  <a:ext uri="{FF2B5EF4-FFF2-40B4-BE49-F238E27FC236}">
                    <a16:creationId xmlns:a16="http://schemas.microsoft.com/office/drawing/2014/main" id="{2200B48E-77EF-472D-B6FD-4DCE2F707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3043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3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Freeform 507">
                <a:extLst>
                  <a:ext uri="{FF2B5EF4-FFF2-40B4-BE49-F238E27FC236}">
                    <a16:creationId xmlns:a16="http://schemas.microsoft.com/office/drawing/2014/main" id="{AABE680B-6C3D-48FF-9517-1BA9002C6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3050"/>
                <a:ext cx="5" cy="8"/>
              </a:xfrm>
              <a:custGeom>
                <a:avLst/>
                <a:gdLst>
                  <a:gd name="T0" fmla="*/ 0 w 4"/>
                  <a:gd name="T1" fmla="*/ 15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2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6" name="Freeform 508">
                <a:extLst>
                  <a:ext uri="{FF2B5EF4-FFF2-40B4-BE49-F238E27FC236}">
                    <a16:creationId xmlns:a16="http://schemas.microsoft.com/office/drawing/2014/main" id="{67733C1D-5C22-44EC-9B50-1BACE9972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52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2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4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7" name="Freeform 509">
                <a:extLst>
                  <a:ext uri="{FF2B5EF4-FFF2-40B4-BE49-F238E27FC236}">
                    <a16:creationId xmlns:a16="http://schemas.microsoft.com/office/drawing/2014/main" id="{8DA063BA-3A55-4550-934F-3A670A513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068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510">
                <a:extLst>
                  <a:ext uri="{FF2B5EF4-FFF2-40B4-BE49-F238E27FC236}">
                    <a16:creationId xmlns:a16="http://schemas.microsoft.com/office/drawing/2014/main" id="{773EC46B-F0F7-469B-972B-E54736A4F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132"/>
                <a:ext cx="6" cy="6"/>
              </a:xfrm>
              <a:custGeom>
                <a:avLst/>
                <a:gdLst>
                  <a:gd name="T0" fmla="*/ 0 w 5"/>
                  <a:gd name="T1" fmla="*/ 1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0"/>
                      <a:pt x="4" y="4"/>
                      <a:pt x="5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511">
                <a:extLst>
                  <a:ext uri="{FF2B5EF4-FFF2-40B4-BE49-F238E27FC236}">
                    <a16:creationId xmlns:a16="http://schemas.microsoft.com/office/drawing/2014/main" id="{9EE1C6DF-EFCE-4A0C-B938-53AE32DD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124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4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512">
                <a:extLst>
                  <a:ext uri="{FF2B5EF4-FFF2-40B4-BE49-F238E27FC236}">
                    <a16:creationId xmlns:a16="http://schemas.microsoft.com/office/drawing/2014/main" id="{BFD9CE9D-8235-4A70-A76B-1CD3EF524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3120"/>
                <a:ext cx="8" cy="5"/>
              </a:xfrm>
              <a:custGeom>
                <a:avLst/>
                <a:gdLst>
                  <a:gd name="T0" fmla="*/ 1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0"/>
                      <a:pt x="5" y="3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513">
                <a:extLst>
                  <a:ext uri="{FF2B5EF4-FFF2-40B4-BE49-F238E27FC236}">
                    <a16:creationId xmlns:a16="http://schemas.microsoft.com/office/drawing/2014/main" id="{050A1AA9-924B-4E2E-83BF-BDCDB639F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112"/>
                <a:ext cx="7" cy="6"/>
              </a:xfrm>
              <a:custGeom>
                <a:avLst/>
                <a:gdLst>
                  <a:gd name="T0" fmla="*/ 0 w 6"/>
                  <a:gd name="T1" fmla="*/ 0 h 4"/>
                  <a:gd name="T2" fmla="*/ 9 w 6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3" y="0"/>
                      <a:pt x="5" y="2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514">
                <a:extLst>
                  <a:ext uri="{FF2B5EF4-FFF2-40B4-BE49-F238E27FC236}">
                    <a16:creationId xmlns:a16="http://schemas.microsoft.com/office/drawing/2014/main" id="{DF690F3A-D343-4144-9A25-CD775D2D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3110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515">
                <a:extLst>
                  <a:ext uri="{FF2B5EF4-FFF2-40B4-BE49-F238E27FC236}">
                    <a16:creationId xmlns:a16="http://schemas.microsoft.com/office/drawing/2014/main" id="{23F1A825-C9FE-4D58-9FC7-5747325D3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06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516">
                <a:extLst>
                  <a:ext uri="{FF2B5EF4-FFF2-40B4-BE49-F238E27FC236}">
                    <a16:creationId xmlns:a16="http://schemas.microsoft.com/office/drawing/2014/main" id="{051B7FD5-7BFB-48F8-B197-FDD72B979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3242"/>
                <a:ext cx="10" cy="11"/>
              </a:xfrm>
              <a:custGeom>
                <a:avLst/>
                <a:gdLst>
                  <a:gd name="T0" fmla="*/ 0 w 7"/>
                  <a:gd name="T1" fmla="*/ 0 h 9"/>
                  <a:gd name="T2" fmla="*/ 20 w 7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3" y="3"/>
                      <a:pt x="4" y="7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517">
                <a:extLst>
                  <a:ext uri="{FF2B5EF4-FFF2-40B4-BE49-F238E27FC236}">
                    <a16:creationId xmlns:a16="http://schemas.microsoft.com/office/drawing/2014/main" id="{289A6E2E-0398-4EAC-A99A-08F952ACF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240"/>
                <a:ext cx="9" cy="7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0 h 5"/>
                  <a:gd name="T4" fmla="*/ 15 w 7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4" y="4"/>
                      <a:pt x="7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518">
                <a:extLst>
                  <a:ext uri="{FF2B5EF4-FFF2-40B4-BE49-F238E27FC236}">
                    <a16:creationId xmlns:a16="http://schemas.microsoft.com/office/drawing/2014/main" id="{AECA02AE-FCCB-47FF-B9E4-3336067AD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232"/>
                <a:ext cx="6" cy="4"/>
              </a:xfrm>
              <a:custGeom>
                <a:avLst/>
                <a:gdLst>
                  <a:gd name="T0" fmla="*/ 1 w 5"/>
                  <a:gd name="T1" fmla="*/ 0 h 3"/>
                  <a:gd name="T2" fmla="*/ 0 w 5"/>
                  <a:gd name="T3" fmla="*/ 0 h 3"/>
                  <a:gd name="T4" fmla="*/ 8 w 5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5" y="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519">
                <a:extLst>
                  <a:ext uri="{FF2B5EF4-FFF2-40B4-BE49-F238E27FC236}">
                    <a16:creationId xmlns:a16="http://schemas.microsoft.com/office/drawing/2014/main" id="{01CB7018-BF9C-47A6-A301-013035BB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3221"/>
                <a:ext cx="4" cy="1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7 w 3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520">
                <a:extLst>
                  <a:ext uri="{FF2B5EF4-FFF2-40B4-BE49-F238E27FC236}">
                    <a16:creationId xmlns:a16="http://schemas.microsoft.com/office/drawing/2014/main" id="{5F0729EF-B655-4804-9832-E8FFDDCB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218"/>
                <a:ext cx="69" cy="33"/>
              </a:xfrm>
              <a:custGeom>
                <a:avLst/>
                <a:gdLst>
                  <a:gd name="T0" fmla="*/ 0 w 53"/>
                  <a:gd name="T1" fmla="*/ 0 h 25"/>
                  <a:gd name="T2" fmla="*/ 60 w 53"/>
                  <a:gd name="T3" fmla="*/ 49 h 25"/>
                  <a:gd name="T4" fmla="*/ 117 w 53"/>
                  <a:gd name="T5" fmla="*/ 12 h 25"/>
                  <a:gd name="T6" fmla="*/ 7 w 53"/>
                  <a:gd name="T7" fmla="*/ 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5">
                    <a:moveTo>
                      <a:pt x="0" y="0"/>
                    </a:moveTo>
                    <a:cubicBezTo>
                      <a:pt x="6" y="9"/>
                      <a:pt x="17" y="17"/>
                      <a:pt x="27" y="21"/>
                    </a:cubicBezTo>
                    <a:cubicBezTo>
                      <a:pt x="40" y="25"/>
                      <a:pt x="46" y="14"/>
                      <a:pt x="53" y="5"/>
                    </a:cubicBezTo>
                    <a:cubicBezTo>
                      <a:pt x="41" y="22"/>
                      <a:pt x="16" y="18"/>
                      <a:pt x="3" y="3"/>
                    </a:cubicBezTo>
                  </a:path>
                </a:pathLst>
              </a:cu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Oval 521">
                <a:extLst>
                  <a:ext uri="{FF2B5EF4-FFF2-40B4-BE49-F238E27FC236}">
                    <a16:creationId xmlns:a16="http://schemas.microsoft.com/office/drawing/2014/main" id="{0DA76BD1-6D9A-4048-B383-6BF5E7EB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167"/>
                <a:ext cx="8" cy="8"/>
              </a:xfrm>
              <a:prstGeom prst="ellipse">
                <a:avLst/>
              </a:prstGeom>
              <a:solidFill>
                <a:srgbClr val="FEF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9461" name="Oval 522">
              <a:extLst>
                <a:ext uri="{FF2B5EF4-FFF2-40B4-BE49-F238E27FC236}">
                  <a16:creationId xmlns:a16="http://schemas.microsoft.com/office/drawing/2014/main" id="{84B26076-3AD1-46F1-86F1-69F32E9FB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" y="3184"/>
              <a:ext cx="5" cy="5"/>
            </a:xfrm>
            <a:prstGeom prst="ellipse">
              <a:avLst/>
            </a:pr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2" name="Freeform 523">
              <a:extLst>
                <a:ext uri="{FF2B5EF4-FFF2-40B4-BE49-F238E27FC236}">
                  <a16:creationId xmlns:a16="http://schemas.microsoft.com/office/drawing/2014/main" id="{E08AB1DA-A9DC-403D-A151-09E39E403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3149"/>
              <a:ext cx="54" cy="138"/>
            </a:xfrm>
            <a:custGeom>
              <a:avLst/>
              <a:gdLst>
                <a:gd name="T0" fmla="*/ 9 w 41"/>
                <a:gd name="T1" fmla="*/ 0 h 106"/>
                <a:gd name="T2" fmla="*/ 5 w 41"/>
                <a:gd name="T3" fmla="*/ 64 h 106"/>
                <a:gd name="T4" fmla="*/ 16 w 41"/>
                <a:gd name="T5" fmla="*/ 129 h 106"/>
                <a:gd name="T6" fmla="*/ 94 w 41"/>
                <a:gd name="T7" fmla="*/ 234 h 106"/>
                <a:gd name="T8" fmla="*/ 29 w 41"/>
                <a:gd name="T9" fmla="*/ 137 h 106"/>
                <a:gd name="T10" fmla="*/ 5 w 41"/>
                <a:gd name="T11" fmla="*/ 16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06">
                  <a:moveTo>
                    <a:pt x="4" y="0"/>
                  </a:moveTo>
                  <a:cubicBezTo>
                    <a:pt x="0" y="7"/>
                    <a:pt x="1" y="21"/>
                    <a:pt x="2" y="29"/>
                  </a:cubicBezTo>
                  <a:cubicBezTo>
                    <a:pt x="3" y="38"/>
                    <a:pt x="4" y="49"/>
                    <a:pt x="7" y="58"/>
                  </a:cubicBezTo>
                  <a:cubicBezTo>
                    <a:pt x="13" y="79"/>
                    <a:pt x="23" y="93"/>
                    <a:pt x="41" y="106"/>
                  </a:cubicBezTo>
                  <a:cubicBezTo>
                    <a:pt x="27" y="94"/>
                    <a:pt x="19" y="79"/>
                    <a:pt x="13" y="62"/>
                  </a:cubicBezTo>
                  <a:cubicBezTo>
                    <a:pt x="6" y="43"/>
                    <a:pt x="6" y="26"/>
                    <a:pt x="2" y="7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3" name="Freeform 524">
              <a:extLst>
                <a:ext uri="{FF2B5EF4-FFF2-40B4-BE49-F238E27FC236}">
                  <a16:creationId xmlns:a16="http://schemas.microsoft.com/office/drawing/2014/main" id="{0E9644C3-1024-413C-9975-20F27024B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3319"/>
              <a:ext cx="77" cy="26"/>
            </a:xfrm>
            <a:custGeom>
              <a:avLst/>
              <a:gdLst>
                <a:gd name="T0" fmla="*/ 0 w 59"/>
                <a:gd name="T1" fmla="*/ 5 h 20"/>
                <a:gd name="T2" fmla="*/ 131 w 59"/>
                <a:gd name="T3" fmla="*/ 44 h 20"/>
                <a:gd name="T4" fmla="*/ 74 w 59"/>
                <a:gd name="T5" fmla="*/ 9 h 20"/>
                <a:gd name="T6" fmla="*/ 9 w 59"/>
                <a:gd name="T7" fmla="*/ 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0">
                  <a:moveTo>
                    <a:pt x="0" y="2"/>
                  </a:moveTo>
                  <a:cubicBezTo>
                    <a:pt x="19" y="2"/>
                    <a:pt x="46" y="8"/>
                    <a:pt x="59" y="20"/>
                  </a:cubicBezTo>
                  <a:cubicBezTo>
                    <a:pt x="54" y="12"/>
                    <a:pt x="42" y="6"/>
                    <a:pt x="34" y="4"/>
                  </a:cubicBezTo>
                  <a:cubicBezTo>
                    <a:pt x="27" y="2"/>
                    <a:pt x="8" y="0"/>
                    <a:pt x="4" y="3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4" name="Freeform 525">
              <a:extLst>
                <a:ext uri="{FF2B5EF4-FFF2-40B4-BE49-F238E27FC236}">
                  <a16:creationId xmlns:a16="http://schemas.microsoft.com/office/drawing/2014/main" id="{B9BC26DE-E298-46DC-9F00-42B9F9AF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972"/>
              <a:ext cx="19" cy="48"/>
            </a:xfrm>
            <a:custGeom>
              <a:avLst/>
              <a:gdLst>
                <a:gd name="T0" fmla="*/ 7 w 14"/>
                <a:gd name="T1" fmla="*/ 80 h 37"/>
                <a:gd name="T2" fmla="*/ 0 w 14"/>
                <a:gd name="T3" fmla="*/ 35 h 37"/>
                <a:gd name="T4" fmla="*/ 35 w 14"/>
                <a:gd name="T5" fmla="*/ 0 h 37"/>
                <a:gd name="T6" fmla="*/ 14 w 14"/>
                <a:gd name="T7" fmla="*/ 27 h 37"/>
                <a:gd name="T8" fmla="*/ 1 w 14"/>
                <a:gd name="T9" fmla="*/ 8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37">
                  <a:moveTo>
                    <a:pt x="3" y="37"/>
                  </a:moveTo>
                  <a:cubicBezTo>
                    <a:pt x="3" y="30"/>
                    <a:pt x="0" y="23"/>
                    <a:pt x="0" y="16"/>
                  </a:cubicBezTo>
                  <a:cubicBezTo>
                    <a:pt x="1" y="9"/>
                    <a:pt x="10" y="6"/>
                    <a:pt x="14" y="0"/>
                  </a:cubicBezTo>
                  <a:cubicBezTo>
                    <a:pt x="12" y="5"/>
                    <a:pt x="8" y="8"/>
                    <a:pt x="5" y="12"/>
                  </a:cubicBezTo>
                  <a:cubicBezTo>
                    <a:pt x="0" y="19"/>
                    <a:pt x="1" y="29"/>
                    <a:pt x="1" y="37"/>
                  </a:cubicBezTo>
                </a:path>
              </a:pathLst>
            </a:custGeom>
            <a:solidFill>
              <a:srgbClr val="FE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5" name="Freeform 526">
              <a:extLst>
                <a:ext uri="{FF2B5EF4-FFF2-40B4-BE49-F238E27FC236}">
                  <a16:creationId xmlns:a16="http://schemas.microsoft.com/office/drawing/2014/main" id="{7B258A00-413D-4EC1-AA34-8CEAD121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263"/>
              <a:ext cx="211" cy="457"/>
            </a:xfrm>
            <a:custGeom>
              <a:avLst/>
              <a:gdLst>
                <a:gd name="T0" fmla="*/ 22 w 162"/>
                <a:gd name="T1" fmla="*/ 736 h 350"/>
                <a:gd name="T2" fmla="*/ 22 w 162"/>
                <a:gd name="T3" fmla="*/ 256 h 350"/>
                <a:gd name="T4" fmla="*/ 0 w 162"/>
                <a:gd name="T5" fmla="*/ 0 h 350"/>
                <a:gd name="T6" fmla="*/ 190 w 162"/>
                <a:gd name="T7" fmla="*/ 166 h 350"/>
                <a:gd name="T8" fmla="*/ 358 w 162"/>
                <a:gd name="T9" fmla="*/ 217 h 350"/>
                <a:gd name="T10" fmla="*/ 159 w 162"/>
                <a:gd name="T11" fmla="*/ 217 h 350"/>
                <a:gd name="T12" fmla="*/ 100 w 162"/>
                <a:gd name="T13" fmla="*/ 219 h 350"/>
                <a:gd name="T14" fmla="*/ 86 w 162"/>
                <a:gd name="T15" fmla="*/ 303 h 350"/>
                <a:gd name="T16" fmla="*/ 66 w 162"/>
                <a:gd name="T17" fmla="*/ 544 h 350"/>
                <a:gd name="T18" fmla="*/ 34 w 162"/>
                <a:gd name="T19" fmla="*/ 780 h 3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350">
                  <a:moveTo>
                    <a:pt x="10" y="331"/>
                  </a:moveTo>
                  <a:cubicBezTo>
                    <a:pt x="10" y="259"/>
                    <a:pt x="13" y="187"/>
                    <a:pt x="10" y="115"/>
                  </a:cubicBezTo>
                  <a:cubicBezTo>
                    <a:pt x="9" y="84"/>
                    <a:pt x="18" y="25"/>
                    <a:pt x="0" y="0"/>
                  </a:cubicBezTo>
                  <a:cubicBezTo>
                    <a:pt x="29" y="29"/>
                    <a:pt x="50" y="55"/>
                    <a:pt x="86" y="74"/>
                  </a:cubicBezTo>
                  <a:cubicBezTo>
                    <a:pt x="110" y="87"/>
                    <a:pt x="136" y="89"/>
                    <a:pt x="162" y="97"/>
                  </a:cubicBezTo>
                  <a:cubicBezTo>
                    <a:pt x="132" y="97"/>
                    <a:pt x="102" y="97"/>
                    <a:pt x="72" y="97"/>
                  </a:cubicBezTo>
                  <a:cubicBezTo>
                    <a:pt x="65" y="97"/>
                    <a:pt x="50" y="94"/>
                    <a:pt x="45" y="99"/>
                  </a:cubicBezTo>
                  <a:cubicBezTo>
                    <a:pt x="39" y="104"/>
                    <a:pt x="40" y="128"/>
                    <a:pt x="39" y="136"/>
                  </a:cubicBezTo>
                  <a:cubicBezTo>
                    <a:pt x="35" y="172"/>
                    <a:pt x="34" y="208"/>
                    <a:pt x="30" y="244"/>
                  </a:cubicBezTo>
                  <a:cubicBezTo>
                    <a:pt x="26" y="279"/>
                    <a:pt x="15" y="316"/>
                    <a:pt x="15" y="350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6" name="Freeform 527">
              <a:extLst>
                <a:ext uri="{FF2B5EF4-FFF2-40B4-BE49-F238E27FC236}">
                  <a16:creationId xmlns:a16="http://schemas.microsoft.com/office/drawing/2014/main" id="{DBACA42B-25C5-437B-B4F4-E2CF7B962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" y="2712"/>
              <a:ext cx="639" cy="306"/>
            </a:xfrm>
            <a:custGeom>
              <a:avLst/>
              <a:gdLst>
                <a:gd name="T0" fmla="*/ 1070 w 489"/>
                <a:gd name="T1" fmla="*/ 220 h 235"/>
                <a:gd name="T2" fmla="*/ 1082 w 489"/>
                <a:gd name="T3" fmla="*/ 0 h 235"/>
                <a:gd name="T4" fmla="*/ 873 w 489"/>
                <a:gd name="T5" fmla="*/ 124 h 235"/>
                <a:gd name="T6" fmla="*/ 533 w 489"/>
                <a:gd name="T7" fmla="*/ 276 h 235"/>
                <a:gd name="T8" fmla="*/ 260 w 489"/>
                <a:gd name="T9" fmla="*/ 402 h 235"/>
                <a:gd name="T10" fmla="*/ 0 w 489"/>
                <a:gd name="T11" fmla="*/ 505 h 235"/>
                <a:gd name="T12" fmla="*/ 362 w 489"/>
                <a:gd name="T13" fmla="*/ 415 h 235"/>
                <a:gd name="T14" fmla="*/ 763 w 489"/>
                <a:gd name="T15" fmla="*/ 262 h 235"/>
                <a:gd name="T16" fmla="*/ 989 w 489"/>
                <a:gd name="T17" fmla="*/ 159 h 235"/>
                <a:gd name="T18" fmla="*/ 1045 w 489"/>
                <a:gd name="T19" fmla="*/ 214 h 2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9" h="235">
                  <a:moveTo>
                    <a:pt x="480" y="100"/>
                  </a:moveTo>
                  <a:cubicBezTo>
                    <a:pt x="480" y="67"/>
                    <a:pt x="489" y="32"/>
                    <a:pt x="485" y="0"/>
                  </a:cubicBezTo>
                  <a:cubicBezTo>
                    <a:pt x="467" y="32"/>
                    <a:pt x="422" y="42"/>
                    <a:pt x="391" y="56"/>
                  </a:cubicBezTo>
                  <a:cubicBezTo>
                    <a:pt x="342" y="81"/>
                    <a:pt x="289" y="100"/>
                    <a:pt x="239" y="125"/>
                  </a:cubicBezTo>
                  <a:cubicBezTo>
                    <a:pt x="199" y="145"/>
                    <a:pt x="158" y="166"/>
                    <a:pt x="116" y="182"/>
                  </a:cubicBezTo>
                  <a:cubicBezTo>
                    <a:pt x="80" y="196"/>
                    <a:pt x="31" y="206"/>
                    <a:pt x="0" y="229"/>
                  </a:cubicBezTo>
                  <a:cubicBezTo>
                    <a:pt x="52" y="235"/>
                    <a:pt x="113" y="203"/>
                    <a:pt x="162" y="188"/>
                  </a:cubicBezTo>
                  <a:cubicBezTo>
                    <a:pt x="224" y="170"/>
                    <a:pt x="284" y="147"/>
                    <a:pt x="342" y="118"/>
                  </a:cubicBezTo>
                  <a:cubicBezTo>
                    <a:pt x="373" y="102"/>
                    <a:pt x="408" y="80"/>
                    <a:pt x="443" y="72"/>
                  </a:cubicBezTo>
                  <a:cubicBezTo>
                    <a:pt x="469" y="66"/>
                    <a:pt x="458" y="80"/>
                    <a:pt x="468" y="97"/>
                  </a:cubicBezTo>
                </a:path>
              </a:pathLst>
            </a:custGeom>
            <a:solidFill>
              <a:srgbClr val="FDE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7" name="Freeform 528">
              <a:extLst>
                <a:ext uri="{FF2B5EF4-FFF2-40B4-BE49-F238E27FC236}">
                  <a16:creationId xmlns:a16="http://schemas.microsoft.com/office/drawing/2014/main" id="{03B94C59-DDFC-4C01-8AE5-DB9723827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505"/>
              <a:ext cx="25" cy="143"/>
            </a:xfrm>
            <a:custGeom>
              <a:avLst/>
              <a:gdLst>
                <a:gd name="T0" fmla="*/ 43 w 19"/>
                <a:gd name="T1" fmla="*/ 0 h 110"/>
                <a:gd name="T2" fmla="*/ 21 w 19"/>
                <a:gd name="T3" fmla="*/ 134 h 110"/>
                <a:gd name="T4" fmla="*/ 0 w 19"/>
                <a:gd name="T5" fmla="*/ 242 h 110"/>
                <a:gd name="T6" fmla="*/ 24 w 19"/>
                <a:gd name="T7" fmla="*/ 101 h 110"/>
                <a:gd name="T8" fmla="*/ 38 w 19"/>
                <a:gd name="T9" fmla="*/ 5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10">
                  <a:moveTo>
                    <a:pt x="19" y="0"/>
                  </a:moveTo>
                  <a:cubicBezTo>
                    <a:pt x="19" y="20"/>
                    <a:pt x="12" y="41"/>
                    <a:pt x="9" y="61"/>
                  </a:cubicBezTo>
                  <a:cubicBezTo>
                    <a:pt x="7" y="78"/>
                    <a:pt x="3" y="94"/>
                    <a:pt x="0" y="110"/>
                  </a:cubicBezTo>
                  <a:cubicBezTo>
                    <a:pt x="9" y="91"/>
                    <a:pt x="8" y="66"/>
                    <a:pt x="11" y="46"/>
                  </a:cubicBezTo>
                  <a:cubicBezTo>
                    <a:pt x="13" y="31"/>
                    <a:pt x="15" y="16"/>
                    <a:pt x="17" y="2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8" name="Freeform 529">
              <a:extLst>
                <a:ext uri="{FF2B5EF4-FFF2-40B4-BE49-F238E27FC236}">
                  <a16:creationId xmlns:a16="http://schemas.microsoft.com/office/drawing/2014/main" id="{9C8B8A3B-C7DA-4BA8-B939-FD747FF8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14"/>
              <a:ext cx="15" cy="121"/>
            </a:xfrm>
            <a:custGeom>
              <a:avLst/>
              <a:gdLst>
                <a:gd name="T0" fmla="*/ 22 w 11"/>
                <a:gd name="T1" fmla="*/ 0 h 93"/>
                <a:gd name="T2" fmla="*/ 20 w 11"/>
                <a:gd name="T3" fmla="*/ 51 h 93"/>
                <a:gd name="T4" fmla="*/ 14 w 11"/>
                <a:gd name="T5" fmla="*/ 125 h 93"/>
                <a:gd name="T6" fmla="*/ 1 w 11"/>
                <a:gd name="T7" fmla="*/ 204 h 93"/>
                <a:gd name="T8" fmla="*/ 22 w 11"/>
                <a:gd name="T9" fmla="*/ 73 h 93"/>
                <a:gd name="T10" fmla="*/ 26 w 11"/>
                <a:gd name="T11" fmla="*/ 9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3">
                  <a:moveTo>
                    <a:pt x="9" y="0"/>
                  </a:moveTo>
                  <a:cubicBezTo>
                    <a:pt x="11" y="8"/>
                    <a:pt x="9" y="15"/>
                    <a:pt x="8" y="23"/>
                  </a:cubicBezTo>
                  <a:cubicBezTo>
                    <a:pt x="7" y="34"/>
                    <a:pt x="6" y="46"/>
                    <a:pt x="5" y="57"/>
                  </a:cubicBezTo>
                  <a:cubicBezTo>
                    <a:pt x="3" y="69"/>
                    <a:pt x="3" y="81"/>
                    <a:pt x="1" y="93"/>
                  </a:cubicBezTo>
                  <a:cubicBezTo>
                    <a:pt x="0" y="74"/>
                    <a:pt x="8" y="52"/>
                    <a:pt x="9" y="33"/>
                  </a:cubicBezTo>
                  <a:cubicBezTo>
                    <a:pt x="10" y="23"/>
                    <a:pt x="10" y="14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69" name="Freeform 530">
              <a:extLst>
                <a:ext uri="{FF2B5EF4-FFF2-40B4-BE49-F238E27FC236}">
                  <a16:creationId xmlns:a16="http://schemas.microsoft.com/office/drawing/2014/main" id="{C9C860F1-DB97-48EC-993F-80F751CF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510"/>
              <a:ext cx="10" cy="118"/>
            </a:xfrm>
            <a:custGeom>
              <a:avLst/>
              <a:gdLst>
                <a:gd name="T0" fmla="*/ 14 w 8"/>
                <a:gd name="T1" fmla="*/ 0 h 91"/>
                <a:gd name="T2" fmla="*/ 0 w 8"/>
                <a:gd name="T3" fmla="*/ 198 h 91"/>
                <a:gd name="T4" fmla="*/ 14 w 8"/>
                <a:gd name="T5" fmla="*/ 69 h 91"/>
                <a:gd name="T6" fmla="*/ 16 w 8"/>
                <a:gd name="T7" fmla="*/ 6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1">
                  <a:moveTo>
                    <a:pt x="7" y="0"/>
                  </a:moveTo>
                  <a:cubicBezTo>
                    <a:pt x="7" y="30"/>
                    <a:pt x="0" y="62"/>
                    <a:pt x="0" y="91"/>
                  </a:cubicBezTo>
                  <a:cubicBezTo>
                    <a:pt x="0" y="71"/>
                    <a:pt x="5" y="52"/>
                    <a:pt x="7" y="32"/>
                  </a:cubicBezTo>
                  <a:cubicBezTo>
                    <a:pt x="8" y="24"/>
                    <a:pt x="5" y="10"/>
                    <a:pt x="8" y="3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Freeform 531">
              <a:extLst>
                <a:ext uri="{FF2B5EF4-FFF2-40B4-BE49-F238E27FC236}">
                  <a16:creationId xmlns:a16="http://schemas.microsoft.com/office/drawing/2014/main" id="{D7E39C12-332E-4F18-9DF9-9ED5F9B24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518"/>
              <a:ext cx="10" cy="103"/>
            </a:xfrm>
            <a:custGeom>
              <a:avLst/>
              <a:gdLst>
                <a:gd name="T0" fmla="*/ 10 w 8"/>
                <a:gd name="T1" fmla="*/ 0 h 79"/>
                <a:gd name="T2" fmla="*/ 0 w 8"/>
                <a:gd name="T3" fmla="*/ 175 h 79"/>
                <a:gd name="T4" fmla="*/ 13 w 8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9">
                  <a:moveTo>
                    <a:pt x="5" y="0"/>
                  </a:moveTo>
                  <a:cubicBezTo>
                    <a:pt x="5" y="26"/>
                    <a:pt x="1" y="52"/>
                    <a:pt x="0" y="79"/>
                  </a:cubicBezTo>
                  <a:cubicBezTo>
                    <a:pt x="8" y="52"/>
                    <a:pt x="5" y="26"/>
                    <a:pt x="6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1" name="Freeform 532">
              <a:extLst>
                <a:ext uri="{FF2B5EF4-FFF2-40B4-BE49-F238E27FC236}">
                  <a16:creationId xmlns:a16="http://schemas.microsoft.com/office/drawing/2014/main" id="{EBCC65DD-6825-4066-AD5F-99E62F85B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2518"/>
              <a:ext cx="11" cy="116"/>
            </a:xfrm>
            <a:custGeom>
              <a:avLst/>
              <a:gdLst>
                <a:gd name="T0" fmla="*/ 7 w 9"/>
                <a:gd name="T1" fmla="*/ 0 h 89"/>
                <a:gd name="T2" fmla="*/ 2 w 9"/>
                <a:gd name="T3" fmla="*/ 119 h 89"/>
                <a:gd name="T4" fmla="*/ 6 w 9"/>
                <a:gd name="T5" fmla="*/ 197 h 89"/>
                <a:gd name="T6" fmla="*/ 15 w 9"/>
                <a:gd name="T7" fmla="*/ 56 h 89"/>
                <a:gd name="T8" fmla="*/ 11 w 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9">
                  <a:moveTo>
                    <a:pt x="4" y="0"/>
                  </a:moveTo>
                  <a:cubicBezTo>
                    <a:pt x="0" y="17"/>
                    <a:pt x="2" y="37"/>
                    <a:pt x="2" y="54"/>
                  </a:cubicBezTo>
                  <a:cubicBezTo>
                    <a:pt x="3" y="66"/>
                    <a:pt x="1" y="78"/>
                    <a:pt x="3" y="89"/>
                  </a:cubicBezTo>
                  <a:cubicBezTo>
                    <a:pt x="7" y="68"/>
                    <a:pt x="8" y="46"/>
                    <a:pt x="8" y="25"/>
                  </a:cubicBezTo>
                  <a:cubicBezTo>
                    <a:pt x="9" y="17"/>
                    <a:pt x="9" y="8"/>
                    <a:pt x="6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2" name="Freeform 533">
              <a:extLst>
                <a:ext uri="{FF2B5EF4-FFF2-40B4-BE49-F238E27FC236}">
                  <a16:creationId xmlns:a16="http://schemas.microsoft.com/office/drawing/2014/main" id="{79A0174E-17DE-420D-992B-5820DBCA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515"/>
              <a:ext cx="16" cy="138"/>
            </a:xfrm>
            <a:custGeom>
              <a:avLst/>
              <a:gdLst>
                <a:gd name="T0" fmla="*/ 7 w 12"/>
                <a:gd name="T1" fmla="*/ 0 h 106"/>
                <a:gd name="T2" fmla="*/ 16 w 12"/>
                <a:gd name="T3" fmla="*/ 234 h 106"/>
                <a:gd name="T4" fmla="*/ 9 w 12"/>
                <a:gd name="T5" fmla="*/ 1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6">
                  <a:moveTo>
                    <a:pt x="3" y="0"/>
                  </a:moveTo>
                  <a:cubicBezTo>
                    <a:pt x="2" y="35"/>
                    <a:pt x="1" y="72"/>
                    <a:pt x="7" y="106"/>
                  </a:cubicBezTo>
                  <a:cubicBezTo>
                    <a:pt x="0" y="72"/>
                    <a:pt x="12" y="35"/>
                    <a:pt x="4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3" name="Freeform 534">
              <a:extLst>
                <a:ext uri="{FF2B5EF4-FFF2-40B4-BE49-F238E27FC236}">
                  <a16:creationId xmlns:a16="http://schemas.microsoft.com/office/drawing/2014/main" id="{4E24EB91-9C09-4BA6-A12F-C76B15CBF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497"/>
              <a:ext cx="9" cy="201"/>
            </a:xfrm>
            <a:custGeom>
              <a:avLst/>
              <a:gdLst>
                <a:gd name="T0" fmla="*/ 8 w 7"/>
                <a:gd name="T1" fmla="*/ 13 h 154"/>
                <a:gd name="T2" fmla="*/ 1 w 7"/>
                <a:gd name="T3" fmla="*/ 239 h 154"/>
                <a:gd name="T4" fmla="*/ 6 w 7"/>
                <a:gd name="T5" fmla="*/ 342 h 154"/>
                <a:gd name="T6" fmla="*/ 13 w 7"/>
                <a:gd name="T7" fmla="*/ 202 h 154"/>
                <a:gd name="T8" fmla="*/ 15 w 7"/>
                <a:gd name="T9" fmla="*/ 102 h 154"/>
                <a:gd name="T10" fmla="*/ 13 w 7"/>
                <a:gd name="T11" fmla="*/ 34 h 154"/>
                <a:gd name="T12" fmla="*/ 8 w 7"/>
                <a:gd name="T13" fmla="*/ 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54">
                  <a:moveTo>
                    <a:pt x="4" y="6"/>
                  </a:moveTo>
                  <a:cubicBezTo>
                    <a:pt x="4" y="40"/>
                    <a:pt x="1" y="73"/>
                    <a:pt x="1" y="107"/>
                  </a:cubicBezTo>
                  <a:cubicBezTo>
                    <a:pt x="0" y="123"/>
                    <a:pt x="0" y="139"/>
                    <a:pt x="3" y="154"/>
                  </a:cubicBezTo>
                  <a:cubicBezTo>
                    <a:pt x="2" y="134"/>
                    <a:pt x="5" y="112"/>
                    <a:pt x="6" y="91"/>
                  </a:cubicBezTo>
                  <a:cubicBezTo>
                    <a:pt x="7" y="76"/>
                    <a:pt x="7" y="61"/>
                    <a:pt x="7" y="46"/>
                  </a:cubicBezTo>
                  <a:cubicBezTo>
                    <a:pt x="7" y="36"/>
                    <a:pt x="7" y="26"/>
                    <a:pt x="6" y="15"/>
                  </a:cubicBezTo>
                  <a:cubicBezTo>
                    <a:pt x="5" y="11"/>
                    <a:pt x="3" y="4"/>
                    <a:pt x="4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4" name="Freeform 535">
              <a:extLst>
                <a:ext uri="{FF2B5EF4-FFF2-40B4-BE49-F238E27FC236}">
                  <a16:creationId xmlns:a16="http://schemas.microsoft.com/office/drawing/2014/main" id="{C3536557-7173-46D7-AC2E-E7C2B9724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495"/>
              <a:ext cx="8" cy="127"/>
            </a:xfrm>
            <a:custGeom>
              <a:avLst/>
              <a:gdLst>
                <a:gd name="T0" fmla="*/ 1 w 6"/>
                <a:gd name="T1" fmla="*/ 5 h 97"/>
                <a:gd name="T2" fmla="*/ 1 w 6"/>
                <a:gd name="T3" fmla="*/ 151 h 97"/>
                <a:gd name="T4" fmla="*/ 7 w 6"/>
                <a:gd name="T5" fmla="*/ 217 h 97"/>
                <a:gd name="T6" fmla="*/ 12 w 6"/>
                <a:gd name="T7" fmla="*/ 153 h 97"/>
                <a:gd name="T8" fmla="*/ 12 w 6"/>
                <a:gd name="T9" fmla="*/ 72 h 97"/>
                <a:gd name="T10" fmla="*/ 5 w 6"/>
                <a:gd name="T11" fmla="*/ 0 h 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97">
                  <a:moveTo>
                    <a:pt x="1" y="2"/>
                  </a:moveTo>
                  <a:cubicBezTo>
                    <a:pt x="6" y="22"/>
                    <a:pt x="0" y="47"/>
                    <a:pt x="1" y="67"/>
                  </a:cubicBezTo>
                  <a:cubicBezTo>
                    <a:pt x="1" y="77"/>
                    <a:pt x="1" y="87"/>
                    <a:pt x="3" y="97"/>
                  </a:cubicBezTo>
                  <a:cubicBezTo>
                    <a:pt x="3" y="87"/>
                    <a:pt x="5" y="77"/>
                    <a:pt x="5" y="68"/>
                  </a:cubicBezTo>
                  <a:cubicBezTo>
                    <a:pt x="5" y="56"/>
                    <a:pt x="5" y="44"/>
                    <a:pt x="5" y="32"/>
                  </a:cubicBezTo>
                  <a:cubicBezTo>
                    <a:pt x="5" y="21"/>
                    <a:pt x="2" y="11"/>
                    <a:pt x="2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Freeform 536">
              <a:extLst>
                <a:ext uri="{FF2B5EF4-FFF2-40B4-BE49-F238E27FC236}">
                  <a16:creationId xmlns:a16="http://schemas.microsoft.com/office/drawing/2014/main" id="{7A83C5C2-6EFC-4DB4-AB17-2BF53858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506"/>
              <a:ext cx="16" cy="130"/>
            </a:xfrm>
            <a:custGeom>
              <a:avLst/>
              <a:gdLst>
                <a:gd name="T0" fmla="*/ 7 w 12"/>
                <a:gd name="T1" fmla="*/ 0 h 100"/>
                <a:gd name="T2" fmla="*/ 28 w 12"/>
                <a:gd name="T3" fmla="*/ 220 h 100"/>
                <a:gd name="T4" fmla="*/ 21 w 12"/>
                <a:gd name="T5" fmla="*/ 96 h 100"/>
                <a:gd name="T6" fmla="*/ 16 w 12"/>
                <a:gd name="T7" fmla="*/ 52 h 100"/>
                <a:gd name="T8" fmla="*/ 12 w 12"/>
                <a:gd name="T9" fmla="*/ 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00">
                  <a:moveTo>
                    <a:pt x="3" y="0"/>
                  </a:moveTo>
                  <a:cubicBezTo>
                    <a:pt x="3" y="32"/>
                    <a:pt x="0" y="71"/>
                    <a:pt x="12" y="100"/>
                  </a:cubicBezTo>
                  <a:cubicBezTo>
                    <a:pt x="11" y="84"/>
                    <a:pt x="9" y="63"/>
                    <a:pt x="9" y="44"/>
                  </a:cubicBezTo>
                  <a:cubicBezTo>
                    <a:pt x="9" y="37"/>
                    <a:pt x="8" y="30"/>
                    <a:pt x="7" y="24"/>
                  </a:cubicBezTo>
                  <a:cubicBezTo>
                    <a:pt x="7" y="17"/>
                    <a:pt x="8" y="8"/>
                    <a:pt x="5" y="3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Freeform 537">
              <a:extLst>
                <a:ext uri="{FF2B5EF4-FFF2-40B4-BE49-F238E27FC236}">
                  <a16:creationId xmlns:a16="http://schemas.microsoft.com/office/drawing/2014/main" id="{9FF40603-1F53-4517-AC89-FE3659DA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" y="2520"/>
              <a:ext cx="19" cy="112"/>
            </a:xfrm>
            <a:custGeom>
              <a:avLst/>
              <a:gdLst>
                <a:gd name="T0" fmla="*/ 15 w 14"/>
                <a:gd name="T1" fmla="*/ 1 h 86"/>
                <a:gd name="T2" fmla="*/ 20 w 14"/>
                <a:gd name="T3" fmla="*/ 107 h 86"/>
                <a:gd name="T4" fmla="*/ 33 w 14"/>
                <a:gd name="T5" fmla="*/ 190 h 86"/>
                <a:gd name="T6" fmla="*/ 27 w 14"/>
                <a:gd name="T7" fmla="*/ 82 h 86"/>
                <a:gd name="T8" fmla="*/ 20 w 14"/>
                <a:gd name="T9" fmla="*/ 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86">
                  <a:moveTo>
                    <a:pt x="6" y="1"/>
                  </a:moveTo>
                  <a:cubicBezTo>
                    <a:pt x="0" y="8"/>
                    <a:pt x="7" y="37"/>
                    <a:pt x="8" y="48"/>
                  </a:cubicBezTo>
                  <a:cubicBezTo>
                    <a:pt x="9" y="59"/>
                    <a:pt x="8" y="76"/>
                    <a:pt x="13" y="86"/>
                  </a:cubicBezTo>
                  <a:cubicBezTo>
                    <a:pt x="14" y="70"/>
                    <a:pt x="12" y="54"/>
                    <a:pt x="11" y="37"/>
                  </a:cubicBezTo>
                  <a:cubicBezTo>
                    <a:pt x="11" y="26"/>
                    <a:pt x="11" y="11"/>
                    <a:pt x="8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7" name="Freeform 538">
              <a:extLst>
                <a:ext uri="{FF2B5EF4-FFF2-40B4-BE49-F238E27FC236}">
                  <a16:creationId xmlns:a16="http://schemas.microsoft.com/office/drawing/2014/main" id="{847869A3-6B87-4279-8DD9-1A9595E7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516"/>
              <a:ext cx="17" cy="101"/>
            </a:xfrm>
            <a:custGeom>
              <a:avLst/>
              <a:gdLst>
                <a:gd name="T0" fmla="*/ 0 w 13"/>
                <a:gd name="T1" fmla="*/ 0 h 77"/>
                <a:gd name="T2" fmla="*/ 7 w 13"/>
                <a:gd name="T3" fmla="*/ 79 h 77"/>
                <a:gd name="T4" fmla="*/ 29 w 13"/>
                <a:gd name="T5" fmla="*/ 173 h 77"/>
                <a:gd name="T6" fmla="*/ 5 w 13"/>
                <a:gd name="T7" fmla="*/ 1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7">
                  <a:moveTo>
                    <a:pt x="0" y="0"/>
                  </a:moveTo>
                  <a:cubicBezTo>
                    <a:pt x="0" y="12"/>
                    <a:pt x="1" y="23"/>
                    <a:pt x="3" y="35"/>
                  </a:cubicBezTo>
                  <a:cubicBezTo>
                    <a:pt x="6" y="48"/>
                    <a:pt x="7" y="65"/>
                    <a:pt x="13" y="77"/>
                  </a:cubicBezTo>
                  <a:cubicBezTo>
                    <a:pt x="9" y="52"/>
                    <a:pt x="2" y="27"/>
                    <a:pt x="2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8" name="Freeform 539">
              <a:extLst>
                <a:ext uri="{FF2B5EF4-FFF2-40B4-BE49-F238E27FC236}">
                  <a16:creationId xmlns:a16="http://schemas.microsoft.com/office/drawing/2014/main" id="{067A4ECB-AB92-410F-AE3F-731EF7B64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2514"/>
              <a:ext cx="24" cy="101"/>
            </a:xfrm>
            <a:custGeom>
              <a:avLst/>
              <a:gdLst>
                <a:gd name="T0" fmla="*/ 1 w 18"/>
                <a:gd name="T1" fmla="*/ 0 h 78"/>
                <a:gd name="T2" fmla="*/ 43 w 18"/>
                <a:gd name="T3" fmla="*/ 170 h 78"/>
                <a:gd name="T4" fmla="*/ 23 w 18"/>
                <a:gd name="T5" fmla="*/ 82 h 78"/>
                <a:gd name="T6" fmla="*/ 15 w 18"/>
                <a:gd name="T7" fmla="*/ 1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8">
                  <a:moveTo>
                    <a:pt x="1" y="0"/>
                  </a:moveTo>
                  <a:cubicBezTo>
                    <a:pt x="0" y="26"/>
                    <a:pt x="8" y="55"/>
                    <a:pt x="18" y="78"/>
                  </a:cubicBezTo>
                  <a:cubicBezTo>
                    <a:pt x="18" y="65"/>
                    <a:pt x="13" y="51"/>
                    <a:pt x="10" y="38"/>
                  </a:cubicBezTo>
                  <a:cubicBezTo>
                    <a:pt x="7" y="28"/>
                    <a:pt x="6" y="12"/>
                    <a:pt x="6" y="1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9" name="Freeform 540">
              <a:extLst>
                <a:ext uri="{FF2B5EF4-FFF2-40B4-BE49-F238E27FC236}">
                  <a16:creationId xmlns:a16="http://schemas.microsoft.com/office/drawing/2014/main" id="{5C18ACF9-C793-4E64-971F-525DC10FF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2518"/>
              <a:ext cx="25" cy="110"/>
            </a:xfrm>
            <a:custGeom>
              <a:avLst/>
              <a:gdLst>
                <a:gd name="T0" fmla="*/ 1 w 19"/>
                <a:gd name="T1" fmla="*/ 0 h 85"/>
                <a:gd name="T2" fmla="*/ 28 w 19"/>
                <a:gd name="T3" fmla="*/ 126 h 85"/>
                <a:gd name="T4" fmla="*/ 43 w 19"/>
                <a:gd name="T5" fmla="*/ 184 h 85"/>
                <a:gd name="T6" fmla="*/ 18 w 19"/>
                <a:gd name="T7" fmla="*/ 50 h 85"/>
                <a:gd name="T8" fmla="*/ 5 w 19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5">
                  <a:moveTo>
                    <a:pt x="1" y="0"/>
                  </a:moveTo>
                  <a:cubicBezTo>
                    <a:pt x="0" y="19"/>
                    <a:pt x="8" y="40"/>
                    <a:pt x="12" y="58"/>
                  </a:cubicBezTo>
                  <a:cubicBezTo>
                    <a:pt x="14" y="67"/>
                    <a:pt x="15" y="77"/>
                    <a:pt x="19" y="85"/>
                  </a:cubicBezTo>
                  <a:cubicBezTo>
                    <a:pt x="13" y="66"/>
                    <a:pt x="11" y="43"/>
                    <a:pt x="8" y="23"/>
                  </a:cubicBezTo>
                  <a:cubicBezTo>
                    <a:pt x="6" y="15"/>
                    <a:pt x="3" y="8"/>
                    <a:pt x="2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Freeform 541">
              <a:extLst>
                <a:ext uri="{FF2B5EF4-FFF2-40B4-BE49-F238E27FC236}">
                  <a16:creationId xmlns:a16="http://schemas.microsoft.com/office/drawing/2014/main" id="{A88CB268-435D-446D-9144-48B7B3DDD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508"/>
              <a:ext cx="41" cy="141"/>
            </a:xfrm>
            <a:custGeom>
              <a:avLst/>
              <a:gdLst>
                <a:gd name="T0" fmla="*/ 7 w 31"/>
                <a:gd name="T1" fmla="*/ 12 h 108"/>
                <a:gd name="T2" fmla="*/ 53 w 31"/>
                <a:gd name="T3" fmla="*/ 202 h 108"/>
                <a:gd name="T4" fmla="*/ 71 w 31"/>
                <a:gd name="T5" fmla="*/ 240 h 108"/>
                <a:gd name="T6" fmla="*/ 28 w 31"/>
                <a:gd name="T7" fmla="*/ 104 h 108"/>
                <a:gd name="T8" fmla="*/ 0 w 31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8">
                  <a:moveTo>
                    <a:pt x="3" y="5"/>
                  </a:moveTo>
                  <a:cubicBezTo>
                    <a:pt x="8" y="33"/>
                    <a:pt x="12" y="64"/>
                    <a:pt x="23" y="91"/>
                  </a:cubicBezTo>
                  <a:cubicBezTo>
                    <a:pt x="25" y="96"/>
                    <a:pt x="28" y="104"/>
                    <a:pt x="31" y="108"/>
                  </a:cubicBezTo>
                  <a:cubicBezTo>
                    <a:pt x="23" y="89"/>
                    <a:pt x="17" y="67"/>
                    <a:pt x="12" y="47"/>
                  </a:cubicBezTo>
                  <a:cubicBezTo>
                    <a:pt x="8" y="32"/>
                    <a:pt x="2" y="15"/>
                    <a:pt x="0" y="0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1" name="Freeform 542">
              <a:extLst>
                <a:ext uri="{FF2B5EF4-FFF2-40B4-BE49-F238E27FC236}">
                  <a16:creationId xmlns:a16="http://schemas.microsoft.com/office/drawing/2014/main" id="{EF8C691B-C331-4980-89AD-E205EA9E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512"/>
              <a:ext cx="18" cy="124"/>
            </a:xfrm>
            <a:custGeom>
              <a:avLst/>
              <a:gdLst>
                <a:gd name="T0" fmla="*/ 19 w 14"/>
                <a:gd name="T1" fmla="*/ 0 h 95"/>
                <a:gd name="T2" fmla="*/ 8 w 14"/>
                <a:gd name="T3" fmla="*/ 136 h 95"/>
                <a:gd name="T4" fmla="*/ 0 w 14"/>
                <a:gd name="T5" fmla="*/ 211 h 95"/>
                <a:gd name="T6" fmla="*/ 19 w 14"/>
                <a:gd name="T7" fmla="*/ 82 h 95"/>
                <a:gd name="T8" fmla="*/ 22 w 14"/>
                <a:gd name="T9" fmla="*/ 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5">
                  <a:moveTo>
                    <a:pt x="9" y="0"/>
                  </a:moveTo>
                  <a:cubicBezTo>
                    <a:pt x="12" y="20"/>
                    <a:pt x="7" y="42"/>
                    <a:pt x="4" y="61"/>
                  </a:cubicBezTo>
                  <a:cubicBezTo>
                    <a:pt x="2" y="72"/>
                    <a:pt x="1" y="84"/>
                    <a:pt x="0" y="95"/>
                  </a:cubicBezTo>
                  <a:cubicBezTo>
                    <a:pt x="3" y="76"/>
                    <a:pt x="9" y="57"/>
                    <a:pt x="9" y="37"/>
                  </a:cubicBezTo>
                  <a:cubicBezTo>
                    <a:pt x="10" y="28"/>
                    <a:pt x="14" y="12"/>
                    <a:pt x="10" y="4"/>
                  </a:cubicBezTo>
                </a:path>
              </a:pathLst>
            </a:custGeom>
            <a:solidFill>
              <a:srgbClr val="D6E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2" name="Freeform 543">
              <a:extLst>
                <a:ext uri="{FF2B5EF4-FFF2-40B4-BE49-F238E27FC236}">
                  <a16:creationId xmlns:a16="http://schemas.microsoft.com/office/drawing/2014/main" id="{C4995AAD-2205-4414-AF3B-A60B62DC6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506"/>
              <a:ext cx="11" cy="74"/>
            </a:xfrm>
            <a:custGeom>
              <a:avLst/>
              <a:gdLst>
                <a:gd name="T0" fmla="*/ 19 w 8"/>
                <a:gd name="T1" fmla="*/ 5 h 57"/>
                <a:gd name="T2" fmla="*/ 0 w 8"/>
                <a:gd name="T3" fmla="*/ 125 h 57"/>
                <a:gd name="T4" fmla="*/ 19 w 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7">
                  <a:moveTo>
                    <a:pt x="7" y="2"/>
                  </a:moveTo>
                  <a:cubicBezTo>
                    <a:pt x="8" y="20"/>
                    <a:pt x="2" y="39"/>
                    <a:pt x="0" y="57"/>
                  </a:cubicBezTo>
                  <a:cubicBezTo>
                    <a:pt x="5" y="38"/>
                    <a:pt x="7" y="2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3" name="Freeform 544">
              <a:extLst>
                <a:ext uri="{FF2B5EF4-FFF2-40B4-BE49-F238E27FC236}">
                  <a16:creationId xmlns:a16="http://schemas.microsoft.com/office/drawing/2014/main" id="{46D2C52F-814E-47BB-BC8D-42112291E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528"/>
              <a:ext cx="18" cy="99"/>
            </a:xfrm>
            <a:custGeom>
              <a:avLst/>
              <a:gdLst>
                <a:gd name="T0" fmla="*/ 10 w 14"/>
                <a:gd name="T1" fmla="*/ 0 h 76"/>
                <a:gd name="T2" fmla="*/ 6 w 14"/>
                <a:gd name="T3" fmla="*/ 116 h 76"/>
                <a:gd name="T4" fmla="*/ 6 w 14"/>
                <a:gd name="T5" fmla="*/ 168 h 76"/>
                <a:gd name="T6" fmla="*/ 17 w 14"/>
                <a:gd name="T7" fmla="*/ 82 h 76"/>
                <a:gd name="T8" fmla="*/ 17 w 14"/>
                <a:gd name="T9" fmla="*/ 1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6">
                  <a:moveTo>
                    <a:pt x="5" y="0"/>
                  </a:moveTo>
                  <a:cubicBezTo>
                    <a:pt x="5" y="17"/>
                    <a:pt x="4" y="34"/>
                    <a:pt x="3" y="52"/>
                  </a:cubicBezTo>
                  <a:cubicBezTo>
                    <a:pt x="3" y="58"/>
                    <a:pt x="0" y="71"/>
                    <a:pt x="3" y="76"/>
                  </a:cubicBezTo>
                  <a:cubicBezTo>
                    <a:pt x="3" y="63"/>
                    <a:pt x="7" y="50"/>
                    <a:pt x="8" y="37"/>
                  </a:cubicBezTo>
                  <a:cubicBezTo>
                    <a:pt x="9" y="27"/>
                    <a:pt x="14" y="1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4" name="Freeform 545">
              <a:extLst>
                <a:ext uri="{FF2B5EF4-FFF2-40B4-BE49-F238E27FC236}">
                  <a16:creationId xmlns:a16="http://schemas.microsoft.com/office/drawing/2014/main" id="{22D654DE-8405-4FC5-B913-19B9A770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2510"/>
              <a:ext cx="8" cy="58"/>
            </a:xfrm>
            <a:custGeom>
              <a:avLst/>
              <a:gdLst>
                <a:gd name="T0" fmla="*/ 9 w 6"/>
                <a:gd name="T1" fmla="*/ 0 h 45"/>
                <a:gd name="T2" fmla="*/ 1 w 6"/>
                <a:gd name="T3" fmla="*/ 97 h 45"/>
                <a:gd name="T4" fmla="*/ 15 w 6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5">
                  <a:moveTo>
                    <a:pt x="4" y="0"/>
                  </a:moveTo>
                  <a:cubicBezTo>
                    <a:pt x="4" y="15"/>
                    <a:pt x="0" y="30"/>
                    <a:pt x="1" y="45"/>
                  </a:cubicBezTo>
                  <a:cubicBezTo>
                    <a:pt x="5" y="31"/>
                    <a:pt x="2" y="14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5" name="Freeform 546">
              <a:extLst>
                <a:ext uri="{FF2B5EF4-FFF2-40B4-BE49-F238E27FC236}">
                  <a16:creationId xmlns:a16="http://schemas.microsoft.com/office/drawing/2014/main" id="{F5001D62-D75C-4693-9602-55303411C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516"/>
              <a:ext cx="9" cy="49"/>
            </a:xfrm>
            <a:custGeom>
              <a:avLst/>
              <a:gdLst>
                <a:gd name="T0" fmla="*/ 5 w 7"/>
                <a:gd name="T1" fmla="*/ 0 h 37"/>
                <a:gd name="T2" fmla="*/ 5 w 7"/>
                <a:gd name="T3" fmla="*/ 86 h 37"/>
                <a:gd name="T4" fmla="*/ 10 w 7"/>
                <a:gd name="T5" fmla="*/ 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7">
                  <a:moveTo>
                    <a:pt x="2" y="0"/>
                  </a:moveTo>
                  <a:cubicBezTo>
                    <a:pt x="7" y="3"/>
                    <a:pt x="0" y="30"/>
                    <a:pt x="2" y="37"/>
                  </a:cubicBezTo>
                  <a:cubicBezTo>
                    <a:pt x="3" y="25"/>
                    <a:pt x="5" y="13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6" name="Freeform 547">
              <a:extLst>
                <a:ext uri="{FF2B5EF4-FFF2-40B4-BE49-F238E27FC236}">
                  <a16:creationId xmlns:a16="http://schemas.microsoft.com/office/drawing/2014/main" id="{BF5102FE-1ECE-4CC6-AB11-1E64D0154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528"/>
              <a:ext cx="7" cy="59"/>
            </a:xfrm>
            <a:custGeom>
              <a:avLst/>
              <a:gdLst>
                <a:gd name="T0" fmla="*/ 1 w 5"/>
                <a:gd name="T1" fmla="*/ 0 h 45"/>
                <a:gd name="T2" fmla="*/ 8 w 5"/>
                <a:gd name="T3" fmla="*/ 101 h 45"/>
                <a:gd name="T4" fmla="*/ 14 w 5"/>
                <a:gd name="T5" fmla="*/ 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1" y="13"/>
                    <a:pt x="0" y="30"/>
                    <a:pt x="3" y="45"/>
                  </a:cubicBezTo>
                  <a:cubicBezTo>
                    <a:pt x="2" y="31"/>
                    <a:pt x="5" y="1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7" name="Freeform 548">
              <a:extLst>
                <a:ext uri="{FF2B5EF4-FFF2-40B4-BE49-F238E27FC236}">
                  <a16:creationId xmlns:a16="http://schemas.microsoft.com/office/drawing/2014/main" id="{578BA47A-8206-4D24-A36E-A1F401E06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514"/>
              <a:ext cx="8" cy="129"/>
            </a:xfrm>
            <a:custGeom>
              <a:avLst/>
              <a:gdLst>
                <a:gd name="T0" fmla="*/ 1 w 6"/>
                <a:gd name="T1" fmla="*/ 0 h 99"/>
                <a:gd name="T2" fmla="*/ 5 w 6"/>
                <a:gd name="T3" fmla="*/ 124 h 99"/>
                <a:gd name="T4" fmla="*/ 1 w 6"/>
                <a:gd name="T5" fmla="*/ 219 h 99"/>
                <a:gd name="T6" fmla="*/ 12 w 6"/>
                <a:gd name="T7" fmla="*/ 111 h 99"/>
                <a:gd name="T8" fmla="*/ 15 w 6"/>
                <a:gd name="T9" fmla="*/ 13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9">
                  <a:moveTo>
                    <a:pt x="1" y="0"/>
                  </a:moveTo>
                  <a:cubicBezTo>
                    <a:pt x="0" y="19"/>
                    <a:pt x="3" y="38"/>
                    <a:pt x="2" y="56"/>
                  </a:cubicBezTo>
                  <a:cubicBezTo>
                    <a:pt x="2" y="70"/>
                    <a:pt x="1" y="85"/>
                    <a:pt x="1" y="99"/>
                  </a:cubicBezTo>
                  <a:cubicBezTo>
                    <a:pt x="6" y="85"/>
                    <a:pt x="5" y="65"/>
                    <a:pt x="5" y="50"/>
                  </a:cubicBezTo>
                  <a:cubicBezTo>
                    <a:pt x="6" y="35"/>
                    <a:pt x="6" y="21"/>
                    <a:pt x="6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8" name="Freeform 549">
              <a:extLst>
                <a:ext uri="{FF2B5EF4-FFF2-40B4-BE49-F238E27FC236}">
                  <a16:creationId xmlns:a16="http://schemas.microsoft.com/office/drawing/2014/main" id="{74C20DE5-54F7-4134-A335-BABB2DC6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503"/>
              <a:ext cx="13" cy="84"/>
            </a:xfrm>
            <a:custGeom>
              <a:avLst/>
              <a:gdLst>
                <a:gd name="T0" fmla="*/ 12 w 10"/>
                <a:gd name="T1" fmla="*/ 0 h 64"/>
                <a:gd name="T2" fmla="*/ 9 w 10"/>
                <a:gd name="T3" fmla="*/ 72 h 64"/>
                <a:gd name="T4" fmla="*/ 13 w 10"/>
                <a:gd name="T5" fmla="*/ 144 h 64"/>
                <a:gd name="T6" fmla="*/ 21 w 10"/>
                <a:gd name="T7" fmla="*/ 81 h 64"/>
                <a:gd name="T8" fmla="*/ 16 w 10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4">
                  <a:moveTo>
                    <a:pt x="5" y="0"/>
                  </a:moveTo>
                  <a:cubicBezTo>
                    <a:pt x="5" y="11"/>
                    <a:pt x="4" y="22"/>
                    <a:pt x="4" y="32"/>
                  </a:cubicBezTo>
                  <a:cubicBezTo>
                    <a:pt x="3" y="41"/>
                    <a:pt x="0" y="57"/>
                    <a:pt x="6" y="64"/>
                  </a:cubicBezTo>
                  <a:cubicBezTo>
                    <a:pt x="9" y="57"/>
                    <a:pt x="9" y="44"/>
                    <a:pt x="9" y="36"/>
                  </a:cubicBezTo>
                  <a:cubicBezTo>
                    <a:pt x="9" y="25"/>
                    <a:pt x="10" y="1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9" name="Freeform 550">
              <a:extLst>
                <a:ext uri="{FF2B5EF4-FFF2-40B4-BE49-F238E27FC236}">
                  <a16:creationId xmlns:a16="http://schemas.microsoft.com/office/drawing/2014/main" id="{FF61F1B2-FB39-4056-90F7-840F0AE63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" y="2502"/>
              <a:ext cx="11" cy="83"/>
            </a:xfrm>
            <a:custGeom>
              <a:avLst/>
              <a:gdLst>
                <a:gd name="T0" fmla="*/ 13 w 9"/>
                <a:gd name="T1" fmla="*/ 0 h 64"/>
                <a:gd name="T2" fmla="*/ 15 w 9"/>
                <a:gd name="T3" fmla="*/ 140 h 64"/>
                <a:gd name="T4" fmla="*/ 13 w 9"/>
                <a:gd name="T5" fmla="*/ 8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4">
                  <a:moveTo>
                    <a:pt x="7" y="0"/>
                  </a:moveTo>
                  <a:cubicBezTo>
                    <a:pt x="9" y="20"/>
                    <a:pt x="0" y="44"/>
                    <a:pt x="8" y="64"/>
                  </a:cubicBezTo>
                  <a:cubicBezTo>
                    <a:pt x="8" y="44"/>
                    <a:pt x="7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Freeform 551">
              <a:extLst>
                <a:ext uri="{FF2B5EF4-FFF2-40B4-BE49-F238E27FC236}">
                  <a16:creationId xmlns:a16="http://schemas.microsoft.com/office/drawing/2014/main" id="{871A6A6B-6EE3-4409-9763-9C1E226EA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2563"/>
              <a:ext cx="10" cy="69"/>
            </a:xfrm>
            <a:custGeom>
              <a:avLst/>
              <a:gdLst>
                <a:gd name="T0" fmla="*/ 1 w 8"/>
                <a:gd name="T1" fmla="*/ 0 h 53"/>
                <a:gd name="T2" fmla="*/ 0 w 8"/>
                <a:gd name="T3" fmla="*/ 43 h 53"/>
                <a:gd name="T4" fmla="*/ 10 w 8"/>
                <a:gd name="T5" fmla="*/ 117 h 53"/>
                <a:gd name="T6" fmla="*/ 8 w 8"/>
                <a:gd name="T7" fmla="*/ 89 h 53"/>
                <a:gd name="T8" fmla="*/ 1 w 8"/>
                <a:gd name="T9" fmla="*/ 27 h 53"/>
                <a:gd name="T10" fmla="*/ 0 w 8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3">
                  <a:moveTo>
                    <a:pt x="1" y="0"/>
                  </a:moveTo>
                  <a:cubicBezTo>
                    <a:pt x="1" y="6"/>
                    <a:pt x="0" y="13"/>
                    <a:pt x="0" y="19"/>
                  </a:cubicBezTo>
                  <a:cubicBezTo>
                    <a:pt x="0" y="31"/>
                    <a:pt x="3" y="41"/>
                    <a:pt x="5" y="53"/>
                  </a:cubicBezTo>
                  <a:cubicBezTo>
                    <a:pt x="8" y="51"/>
                    <a:pt x="5" y="43"/>
                    <a:pt x="4" y="40"/>
                  </a:cubicBezTo>
                  <a:cubicBezTo>
                    <a:pt x="3" y="31"/>
                    <a:pt x="1" y="22"/>
                    <a:pt x="1" y="12"/>
                  </a:cubicBezTo>
                  <a:cubicBezTo>
                    <a:pt x="1" y="9"/>
                    <a:pt x="2" y="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1" name="Freeform 552">
              <a:extLst>
                <a:ext uri="{FF2B5EF4-FFF2-40B4-BE49-F238E27FC236}">
                  <a16:creationId xmlns:a16="http://schemas.microsoft.com/office/drawing/2014/main" id="{F661E994-D6DC-4242-8E68-2AB3ED24E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31"/>
              <a:ext cx="7" cy="48"/>
            </a:xfrm>
            <a:custGeom>
              <a:avLst/>
              <a:gdLst>
                <a:gd name="T0" fmla="*/ 1 w 6"/>
                <a:gd name="T1" fmla="*/ 0 h 37"/>
                <a:gd name="T2" fmla="*/ 8 w 6"/>
                <a:gd name="T3" fmla="*/ 80 h 37"/>
                <a:gd name="T4" fmla="*/ 7 w 6"/>
                <a:gd name="T5" fmla="*/ 49 h 37"/>
                <a:gd name="T6" fmla="*/ 6 w 6"/>
                <a:gd name="T7" fmla="*/ 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7">
                  <a:moveTo>
                    <a:pt x="1" y="0"/>
                  </a:moveTo>
                  <a:cubicBezTo>
                    <a:pt x="6" y="10"/>
                    <a:pt x="0" y="26"/>
                    <a:pt x="5" y="37"/>
                  </a:cubicBezTo>
                  <a:cubicBezTo>
                    <a:pt x="5" y="32"/>
                    <a:pt x="4" y="27"/>
                    <a:pt x="4" y="22"/>
                  </a:cubicBezTo>
                  <a:cubicBezTo>
                    <a:pt x="3" y="16"/>
                    <a:pt x="5" y="8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Freeform 553">
              <a:extLst>
                <a:ext uri="{FF2B5EF4-FFF2-40B4-BE49-F238E27FC236}">
                  <a16:creationId xmlns:a16="http://schemas.microsoft.com/office/drawing/2014/main" id="{C9A3EEBB-0DEF-4DBA-AFF8-B47E0445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2519"/>
              <a:ext cx="13" cy="59"/>
            </a:xfrm>
            <a:custGeom>
              <a:avLst/>
              <a:gdLst>
                <a:gd name="T0" fmla="*/ 9 w 10"/>
                <a:gd name="T1" fmla="*/ 1 h 45"/>
                <a:gd name="T2" fmla="*/ 22 w 10"/>
                <a:gd name="T3" fmla="*/ 101 h 45"/>
                <a:gd name="T4" fmla="*/ 7 w 10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45">
                  <a:moveTo>
                    <a:pt x="4" y="1"/>
                  </a:moveTo>
                  <a:cubicBezTo>
                    <a:pt x="0" y="1"/>
                    <a:pt x="9" y="40"/>
                    <a:pt x="10" y="45"/>
                  </a:cubicBezTo>
                  <a:cubicBezTo>
                    <a:pt x="6" y="31"/>
                    <a:pt x="6" y="15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Freeform 554">
              <a:extLst>
                <a:ext uri="{FF2B5EF4-FFF2-40B4-BE49-F238E27FC236}">
                  <a16:creationId xmlns:a16="http://schemas.microsoft.com/office/drawing/2014/main" id="{6CC75BE4-BD8F-4395-9672-E6341049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525"/>
              <a:ext cx="14" cy="63"/>
            </a:xfrm>
            <a:custGeom>
              <a:avLst/>
              <a:gdLst>
                <a:gd name="T0" fmla="*/ 0 w 11"/>
                <a:gd name="T1" fmla="*/ 0 h 48"/>
                <a:gd name="T2" fmla="*/ 23 w 11"/>
                <a:gd name="T3" fmla="*/ 109 h 48"/>
                <a:gd name="T4" fmla="*/ 13 w 11"/>
                <a:gd name="T5" fmla="*/ 60 h 48"/>
                <a:gd name="T6" fmla="*/ 1 w 11"/>
                <a:gd name="T7" fmla="*/ 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8">
                  <a:moveTo>
                    <a:pt x="0" y="0"/>
                  </a:moveTo>
                  <a:cubicBezTo>
                    <a:pt x="0" y="13"/>
                    <a:pt x="2" y="38"/>
                    <a:pt x="11" y="48"/>
                  </a:cubicBezTo>
                  <a:cubicBezTo>
                    <a:pt x="8" y="41"/>
                    <a:pt x="7" y="34"/>
                    <a:pt x="6" y="27"/>
                  </a:cubicBezTo>
                  <a:cubicBezTo>
                    <a:pt x="5" y="19"/>
                    <a:pt x="1" y="11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Freeform 555">
              <a:extLst>
                <a:ext uri="{FF2B5EF4-FFF2-40B4-BE49-F238E27FC236}">
                  <a16:creationId xmlns:a16="http://schemas.microsoft.com/office/drawing/2014/main" id="{8F64DB5B-3565-4E0F-86EB-5507BB44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510"/>
              <a:ext cx="17" cy="73"/>
            </a:xfrm>
            <a:custGeom>
              <a:avLst/>
              <a:gdLst>
                <a:gd name="T0" fmla="*/ 0 w 13"/>
                <a:gd name="T1" fmla="*/ 5 h 56"/>
                <a:gd name="T2" fmla="*/ 9 w 13"/>
                <a:gd name="T3" fmla="*/ 65 h 56"/>
                <a:gd name="T4" fmla="*/ 27 w 13"/>
                <a:gd name="T5" fmla="*/ 124 h 56"/>
                <a:gd name="T6" fmla="*/ 0 w 13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56">
                  <a:moveTo>
                    <a:pt x="0" y="2"/>
                  </a:moveTo>
                  <a:cubicBezTo>
                    <a:pt x="0" y="11"/>
                    <a:pt x="2" y="20"/>
                    <a:pt x="4" y="29"/>
                  </a:cubicBezTo>
                  <a:cubicBezTo>
                    <a:pt x="5" y="35"/>
                    <a:pt x="6" y="52"/>
                    <a:pt x="12" y="56"/>
                  </a:cubicBezTo>
                  <a:cubicBezTo>
                    <a:pt x="13" y="38"/>
                    <a:pt x="4" y="19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Freeform 556">
              <a:extLst>
                <a:ext uri="{FF2B5EF4-FFF2-40B4-BE49-F238E27FC236}">
                  <a16:creationId xmlns:a16="http://schemas.microsoft.com/office/drawing/2014/main" id="{E1F2E9A4-5972-4F7B-A59C-F7749CC1E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2508"/>
              <a:ext cx="17" cy="79"/>
            </a:xfrm>
            <a:custGeom>
              <a:avLst/>
              <a:gdLst>
                <a:gd name="T0" fmla="*/ 0 w 13"/>
                <a:gd name="T1" fmla="*/ 5 h 60"/>
                <a:gd name="T2" fmla="*/ 29 w 13"/>
                <a:gd name="T3" fmla="*/ 137 h 60"/>
                <a:gd name="T4" fmla="*/ 16 w 13"/>
                <a:gd name="T5" fmla="*/ 75 h 60"/>
                <a:gd name="T6" fmla="*/ 1 w 1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0">
                  <a:moveTo>
                    <a:pt x="0" y="2"/>
                  </a:moveTo>
                  <a:cubicBezTo>
                    <a:pt x="3" y="17"/>
                    <a:pt x="3" y="46"/>
                    <a:pt x="13" y="60"/>
                  </a:cubicBezTo>
                  <a:cubicBezTo>
                    <a:pt x="13" y="52"/>
                    <a:pt x="8" y="42"/>
                    <a:pt x="7" y="33"/>
                  </a:cubicBezTo>
                  <a:cubicBezTo>
                    <a:pt x="5" y="22"/>
                    <a:pt x="5" y="1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Freeform 557">
              <a:extLst>
                <a:ext uri="{FF2B5EF4-FFF2-40B4-BE49-F238E27FC236}">
                  <a16:creationId xmlns:a16="http://schemas.microsoft.com/office/drawing/2014/main" id="{7436E8D4-C09B-4958-8630-93DCF360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3030"/>
              <a:ext cx="47" cy="73"/>
            </a:xfrm>
            <a:custGeom>
              <a:avLst/>
              <a:gdLst>
                <a:gd name="T0" fmla="*/ 0 w 36"/>
                <a:gd name="T1" fmla="*/ 68 h 56"/>
                <a:gd name="T2" fmla="*/ 46 w 36"/>
                <a:gd name="T3" fmla="*/ 0 h 56"/>
                <a:gd name="T4" fmla="*/ 31 w 36"/>
                <a:gd name="T5" fmla="*/ 73 h 56"/>
                <a:gd name="T6" fmla="*/ 80 w 36"/>
                <a:gd name="T7" fmla="*/ 116 h 56"/>
                <a:gd name="T8" fmla="*/ 40 w 36"/>
                <a:gd name="T9" fmla="*/ 104 h 56"/>
                <a:gd name="T10" fmla="*/ 29 w 36"/>
                <a:gd name="T11" fmla="*/ 85 h 56"/>
                <a:gd name="T12" fmla="*/ 12 w 36"/>
                <a:gd name="T13" fmla="*/ 73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6">
                  <a:moveTo>
                    <a:pt x="0" y="31"/>
                  </a:moveTo>
                  <a:cubicBezTo>
                    <a:pt x="15" y="33"/>
                    <a:pt x="21" y="12"/>
                    <a:pt x="21" y="0"/>
                  </a:cubicBezTo>
                  <a:cubicBezTo>
                    <a:pt x="28" y="9"/>
                    <a:pt x="14" y="24"/>
                    <a:pt x="14" y="33"/>
                  </a:cubicBezTo>
                  <a:cubicBezTo>
                    <a:pt x="13" y="47"/>
                    <a:pt x="25" y="51"/>
                    <a:pt x="36" y="52"/>
                  </a:cubicBezTo>
                  <a:cubicBezTo>
                    <a:pt x="30" y="56"/>
                    <a:pt x="21" y="50"/>
                    <a:pt x="18" y="47"/>
                  </a:cubicBezTo>
                  <a:cubicBezTo>
                    <a:pt x="15" y="44"/>
                    <a:pt x="15" y="41"/>
                    <a:pt x="13" y="38"/>
                  </a:cubicBezTo>
                  <a:cubicBezTo>
                    <a:pt x="10" y="34"/>
                    <a:pt x="8" y="35"/>
                    <a:pt x="5" y="3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7" name="Freeform 558">
              <a:extLst>
                <a:ext uri="{FF2B5EF4-FFF2-40B4-BE49-F238E27FC236}">
                  <a16:creationId xmlns:a16="http://schemas.microsoft.com/office/drawing/2014/main" id="{C5DABDEC-6419-4B9D-AAB3-E9335EF0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3183"/>
              <a:ext cx="81" cy="43"/>
            </a:xfrm>
            <a:custGeom>
              <a:avLst/>
              <a:gdLst>
                <a:gd name="T0" fmla="*/ 138 w 62"/>
                <a:gd name="T1" fmla="*/ 29 h 33"/>
                <a:gd name="T2" fmla="*/ 95 w 62"/>
                <a:gd name="T3" fmla="*/ 73 h 33"/>
                <a:gd name="T4" fmla="*/ 0 w 62"/>
                <a:gd name="T5" fmla="*/ 66 h 33"/>
                <a:gd name="T6" fmla="*/ 17 w 62"/>
                <a:gd name="T7" fmla="*/ 34 h 33"/>
                <a:gd name="T8" fmla="*/ 22 w 62"/>
                <a:gd name="T9" fmla="*/ 0 h 33"/>
                <a:gd name="T10" fmla="*/ 21 w 62"/>
                <a:gd name="T11" fmla="*/ 51 h 33"/>
                <a:gd name="T12" fmla="*/ 82 w 62"/>
                <a:gd name="T13" fmla="*/ 57 h 33"/>
                <a:gd name="T14" fmla="*/ 95 w 62"/>
                <a:gd name="T15" fmla="*/ 57 h 33"/>
                <a:gd name="T16" fmla="*/ 107 w 62"/>
                <a:gd name="T17" fmla="*/ 43 h 33"/>
                <a:gd name="T18" fmla="*/ 137 w 62"/>
                <a:gd name="T19" fmla="*/ 29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33">
                  <a:moveTo>
                    <a:pt x="62" y="13"/>
                  </a:moveTo>
                  <a:cubicBezTo>
                    <a:pt x="49" y="15"/>
                    <a:pt x="47" y="24"/>
                    <a:pt x="43" y="33"/>
                  </a:cubicBezTo>
                  <a:cubicBezTo>
                    <a:pt x="37" y="26"/>
                    <a:pt x="6" y="21"/>
                    <a:pt x="0" y="30"/>
                  </a:cubicBezTo>
                  <a:cubicBezTo>
                    <a:pt x="3" y="27"/>
                    <a:pt x="7" y="20"/>
                    <a:pt x="8" y="15"/>
                  </a:cubicBezTo>
                  <a:cubicBezTo>
                    <a:pt x="9" y="10"/>
                    <a:pt x="8" y="5"/>
                    <a:pt x="10" y="0"/>
                  </a:cubicBezTo>
                  <a:cubicBezTo>
                    <a:pt x="11" y="8"/>
                    <a:pt x="10" y="15"/>
                    <a:pt x="9" y="23"/>
                  </a:cubicBezTo>
                  <a:cubicBezTo>
                    <a:pt x="19" y="23"/>
                    <a:pt x="28" y="23"/>
                    <a:pt x="37" y="26"/>
                  </a:cubicBezTo>
                  <a:cubicBezTo>
                    <a:pt x="41" y="27"/>
                    <a:pt x="39" y="28"/>
                    <a:pt x="43" y="26"/>
                  </a:cubicBezTo>
                  <a:cubicBezTo>
                    <a:pt x="45" y="24"/>
                    <a:pt x="46" y="21"/>
                    <a:pt x="48" y="19"/>
                  </a:cubicBezTo>
                  <a:cubicBezTo>
                    <a:pt x="51" y="15"/>
                    <a:pt x="57" y="16"/>
                    <a:pt x="61" y="13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8" name="Freeform 559">
              <a:extLst>
                <a:ext uri="{FF2B5EF4-FFF2-40B4-BE49-F238E27FC236}">
                  <a16:creationId xmlns:a16="http://schemas.microsoft.com/office/drawing/2014/main" id="{9F129671-E51F-4B0D-89D9-550700978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3148"/>
              <a:ext cx="50" cy="84"/>
            </a:xfrm>
            <a:custGeom>
              <a:avLst/>
              <a:gdLst>
                <a:gd name="T0" fmla="*/ 84 w 38"/>
                <a:gd name="T1" fmla="*/ 81 h 65"/>
                <a:gd name="T2" fmla="*/ 34 w 38"/>
                <a:gd name="T3" fmla="*/ 90 h 65"/>
                <a:gd name="T4" fmla="*/ 5 w 38"/>
                <a:gd name="T5" fmla="*/ 141 h 65"/>
                <a:gd name="T6" fmla="*/ 28 w 38"/>
                <a:gd name="T7" fmla="*/ 81 h 65"/>
                <a:gd name="T8" fmla="*/ 14 w 38"/>
                <a:gd name="T9" fmla="*/ 50 h 65"/>
                <a:gd name="T10" fmla="*/ 50 w 38"/>
                <a:gd name="T11" fmla="*/ 0 h 65"/>
                <a:gd name="T12" fmla="*/ 34 w 38"/>
                <a:gd name="T13" fmla="*/ 65 h 65"/>
                <a:gd name="T14" fmla="*/ 51 w 38"/>
                <a:gd name="T15" fmla="*/ 74 h 65"/>
                <a:gd name="T16" fmla="*/ 87 w 38"/>
                <a:gd name="T17" fmla="*/ 81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65">
                  <a:moveTo>
                    <a:pt x="37" y="38"/>
                  </a:moveTo>
                  <a:cubicBezTo>
                    <a:pt x="29" y="40"/>
                    <a:pt x="22" y="35"/>
                    <a:pt x="15" y="42"/>
                  </a:cubicBezTo>
                  <a:cubicBezTo>
                    <a:pt x="9" y="48"/>
                    <a:pt x="3" y="57"/>
                    <a:pt x="2" y="65"/>
                  </a:cubicBezTo>
                  <a:cubicBezTo>
                    <a:pt x="0" y="56"/>
                    <a:pt x="10" y="47"/>
                    <a:pt x="12" y="38"/>
                  </a:cubicBezTo>
                  <a:cubicBezTo>
                    <a:pt x="13" y="32"/>
                    <a:pt x="9" y="29"/>
                    <a:pt x="6" y="23"/>
                  </a:cubicBezTo>
                  <a:cubicBezTo>
                    <a:pt x="13" y="24"/>
                    <a:pt x="21" y="7"/>
                    <a:pt x="22" y="0"/>
                  </a:cubicBezTo>
                  <a:cubicBezTo>
                    <a:pt x="22" y="11"/>
                    <a:pt x="11" y="21"/>
                    <a:pt x="15" y="30"/>
                  </a:cubicBezTo>
                  <a:cubicBezTo>
                    <a:pt x="17" y="36"/>
                    <a:pt x="17" y="34"/>
                    <a:pt x="23" y="34"/>
                  </a:cubicBezTo>
                  <a:cubicBezTo>
                    <a:pt x="28" y="34"/>
                    <a:pt x="33" y="36"/>
                    <a:pt x="38" y="38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9" name="Freeform 560">
              <a:extLst>
                <a:ext uri="{FF2B5EF4-FFF2-40B4-BE49-F238E27FC236}">
                  <a16:creationId xmlns:a16="http://schemas.microsoft.com/office/drawing/2014/main" id="{598A9007-51CC-45B1-9954-A65ECAF9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259"/>
              <a:ext cx="36" cy="57"/>
            </a:xfrm>
            <a:custGeom>
              <a:avLst/>
              <a:gdLst>
                <a:gd name="T0" fmla="*/ 59 w 28"/>
                <a:gd name="T1" fmla="*/ 96 h 44"/>
                <a:gd name="T2" fmla="*/ 59 w 28"/>
                <a:gd name="T3" fmla="*/ 0 h 44"/>
                <a:gd name="T4" fmla="*/ 35 w 28"/>
                <a:gd name="T5" fmla="*/ 21 h 44"/>
                <a:gd name="T6" fmla="*/ 0 w 28"/>
                <a:gd name="T7" fmla="*/ 6 h 44"/>
                <a:gd name="T8" fmla="*/ 36 w 28"/>
                <a:gd name="T9" fmla="*/ 49 h 44"/>
                <a:gd name="T10" fmla="*/ 58 w 28"/>
                <a:gd name="T11" fmla="*/ 9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44">
                  <a:moveTo>
                    <a:pt x="28" y="44"/>
                  </a:moveTo>
                  <a:cubicBezTo>
                    <a:pt x="14" y="38"/>
                    <a:pt x="21" y="10"/>
                    <a:pt x="28" y="0"/>
                  </a:cubicBezTo>
                  <a:cubicBezTo>
                    <a:pt x="23" y="5"/>
                    <a:pt x="24" y="8"/>
                    <a:pt x="16" y="9"/>
                  </a:cubicBezTo>
                  <a:cubicBezTo>
                    <a:pt x="10" y="9"/>
                    <a:pt x="4" y="7"/>
                    <a:pt x="0" y="3"/>
                  </a:cubicBezTo>
                  <a:cubicBezTo>
                    <a:pt x="4" y="12"/>
                    <a:pt x="17" y="12"/>
                    <a:pt x="17" y="22"/>
                  </a:cubicBezTo>
                  <a:cubicBezTo>
                    <a:pt x="18" y="30"/>
                    <a:pt x="16" y="41"/>
                    <a:pt x="27" y="4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Freeform 561">
              <a:extLst>
                <a:ext uri="{FF2B5EF4-FFF2-40B4-BE49-F238E27FC236}">
                  <a16:creationId xmlns:a16="http://schemas.microsoft.com/office/drawing/2014/main" id="{D19D1BCF-AA52-460D-975D-407F4BCD7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83"/>
              <a:ext cx="37" cy="45"/>
            </a:xfrm>
            <a:custGeom>
              <a:avLst/>
              <a:gdLst>
                <a:gd name="T0" fmla="*/ 65 w 28"/>
                <a:gd name="T1" fmla="*/ 71 h 34"/>
                <a:gd name="T2" fmla="*/ 38 w 28"/>
                <a:gd name="T3" fmla="*/ 34 h 34"/>
                <a:gd name="T4" fmla="*/ 0 w 28"/>
                <a:gd name="T5" fmla="*/ 9 h 34"/>
                <a:gd name="T6" fmla="*/ 34 w 28"/>
                <a:gd name="T7" fmla="*/ 0 h 34"/>
                <a:gd name="T8" fmla="*/ 45 w 28"/>
                <a:gd name="T9" fmla="*/ 40 h 34"/>
                <a:gd name="T10" fmla="*/ 63 w 28"/>
                <a:gd name="T11" fmla="*/ 7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4">
                  <a:moveTo>
                    <a:pt x="28" y="31"/>
                  </a:moveTo>
                  <a:cubicBezTo>
                    <a:pt x="25" y="27"/>
                    <a:pt x="22" y="19"/>
                    <a:pt x="17" y="15"/>
                  </a:cubicBezTo>
                  <a:cubicBezTo>
                    <a:pt x="12" y="10"/>
                    <a:pt x="5" y="8"/>
                    <a:pt x="0" y="4"/>
                  </a:cubicBezTo>
                  <a:cubicBezTo>
                    <a:pt x="5" y="5"/>
                    <a:pt x="12" y="5"/>
                    <a:pt x="15" y="0"/>
                  </a:cubicBezTo>
                  <a:cubicBezTo>
                    <a:pt x="10" y="8"/>
                    <a:pt x="16" y="10"/>
                    <a:pt x="20" y="17"/>
                  </a:cubicBezTo>
                  <a:cubicBezTo>
                    <a:pt x="22" y="22"/>
                    <a:pt x="24" y="29"/>
                    <a:pt x="27" y="34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1" name="Freeform 562">
              <a:extLst>
                <a:ext uri="{FF2B5EF4-FFF2-40B4-BE49-F238E27FC236}">
                  <a16:creationId xmlns:a16="http://schemas.microsoft.com/office/drawing/2014/main" id="{D632467F-71DB-4D90-90B3-5D91F46BA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3073"/>
              <a:ext cx="53" cy="37"/>
            </a:xfrm>
            <a:custGeom>
              <a:avLst/>
              <a:gdLst>
                <a:gd name="T0" fmla="*/ 89 w 41"/>
                <a:gd name="T1" fmla="*/ 1 h 28"/>
                <a:gd name="T2" fmla="*/ 44 w 41"/>
                <a:gd name="T3" fmla="*/ 65 h 28"/>
                <a:gd name="T4" fmla="*/ 0 w 41"/>
                <a:gd name="T5" fmla="*/ 45 h 28"/>
                <a:gd name="T6" fmla="*/ 39 w 41"/>
                <a:gd name="T7" fmla="*/ 44 h 28"/>
                <a:gd name="T8" fmla="*/ 84 w 41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8">
                  <a:moveTo>
                    <a:pt x="41" y="1"/>
                  </a:moveTo>
                  <a:cubicBezTo>
                    <a:pt x="28" y="1"/>
                    <a:pt x="21" y="17"/>
                    <a:pt x="20" y="28"/>
                  </a:cubicBezTo>
                  <a:cubicBezTo>
                    <a:pt x="18" y="21"/>
                    <a:pt x="6" y="21"/>
                    <a:pt x="0" y="20"/>
                  </a:cubicBezTo>
                  <a:cubicBezTo>
                    <a:pt x="6" y="19"/>
                    <a:pt x="12" y="19"/>
                    <a:pt x="18" y="19"/>
                  </a:cubicBezTo>
                  <a:cubicBezTo>
                    <a:pt x="22" y="7"/>
                    <a:pt x="30" y="5"/>
                    <a:pt x="39" y="0"/>
                  </a:cubicBezTo>
                </a:path>
              </a:pathLst>
            </a:custGeom>
            <a:solidFill>
              <a:srgbClr val="A04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2" name="Freeform 563">
              <a:extLst>
                <a:ext uri="{FF2B5EF4-FFF2-40B4-BE49-F238E27FC236}">
                  <a16:creationId xmlns:a16="http://schemas.microsoft.com/office/drawing/2014/main" id="{350DC446-AB45-4DC6-A544-5197C6CC7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3110"/>
              <a:ext cx="78" cy="45"/>
            </a:xfrm>
            <a:custGeom>
              <a:avLst/>
              <a:gdLst>
                <a:gd name="T0" fmla="*/ 0 w 60"/>
                <a:gd name="T1" fmla="*/ 13 h 35"/>
                <a:gd name="T2" fmla="*/ 68 w 60"/>
                <a:gd name="T3" fmla="*/ 6 h 35"/>
                <a:gd name="T4" fmla="*/ 131 w 60"/>
                <a:gd name="T5" fmla="*/ 75 h 35"/>
                <a:gd name="T6" fmla="*/ 112 w 60"/>
                <a:gd name="T7" fmla="*/ 50 h 35"/>
                <a:gd name="T8" fmla="*/ 96 w 60"/>
                <a:gd name="T9" fmla="*/ 31 h 35"/>
                <a:gd name="T10" fmla="*/ 68 w 60"/>
                <a:gd name="T11" fmla="*/ 13 h 35"/>
                <a:gd name="T12" fmla="*/ 5 w 60"/>
                <a:gd name="T13" fmla="*/ 13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5">
                  <a:moveTo>
                    <a:pt x="0" y="6"/>
                  </a:moveTo>
                  <a:cubicBezTo>
                    <a:pt x="10" y="5"/>
                    <a:pt x="20" y="0"/>
                    <a:pt x="31" y="3"/>
                  </a:cubicBezTo>
                  <a:cubicBezTo>
                    <a:pt x="45" y="8"/>
                    <a:pt x="55" y="21"/>
                    <a:pt x="60" y="35"/>
                  </a:cubicBezTo>
                  <a:cubicBezTo>
                    <a:pt x="56" y="32"/>
                    <a:pt x="54" y="26"/>
                    <a:pt x="51" y="23"/>
                  </a:cubicBezTo>
                  <a:cubicBezTo>
                    <a:pt x="49" y="20"/>
                    <a:pt x="47" y="17"/>
                    <a:pt x="44" y="15"/>
                  </a:cubicBezTo>
                  <a:cubicBezTo>
                    <a:pt x="41" y="11"/>
                    <a:pt x="36" y="8"/>
                    <a:pt x="31" y="6"/>
                  </a:cubicBezTo>
                  <a:cubicBezTo>
                    <a:pt x="23" y="3"/>
                    <a:pt x="9" y="2"/>
                    <a:pt x="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3" name="Freeform 564">
              <a:extLst>
                <a:ext uri="{FF2B5EF4-FFF2-40B4-BE49-F238E27FC236}">
                  <a16:creationId xmlns:a16="http://schemas.microsoft.com/office/drawing/2014/main" id="{33D74705-CD3D-4890-9DB6-835CD6613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3208"/>
              <a:ext cx="76" cy="65"/>
            </a:xfrm>
            <a:custGeom>
              <a:avLst/>
              <a:gdLst>
                <a:gd name="T0" fmla="*/ 131 w 58"/>
                <a:gd name="T1" fmla="*/ 30 h 50"/>
                <a:gd name="T2" fmla="*/ 50 w 58"/>
                <a:gd name="T3" fmla="*/ 30 h 50"/>
                <a:gd name="T4" fmla="*/ 0 w 58"/>
                <a:gd name="T5" fmla="*/ 111 h 50"/>
                <a:gd name="T6" fmla="*/ 128 w 58"/>
                <a:gd name="T7" fmla="*/ 30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50">
                  <a:moveTo>
                    <a:pt x="58" y="14"/>
                  </a:moveTo>
                  <a:cubicBezTo>
                    <a:pt x="48" y="12"/>
                    <a:pt x="31" y="6"/>
                    <a:pt x="22" y="14"/>
                  </a:cubicBezTo>
                  <a:cubicBezTo>
                    <a:pt x="13" y="22"/>
                    <a:pt x="1" y="38"/>
                    <a:pt x="0" y="50"/>
                  </a:cubicBezTo>
                  <a:cubicBezTo>
                    <a:pt x="9" y="28"/>
                    <a:pt x="32" y="0"/>
                    <a:pt x="57" y="1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4" name="Freeform 565">
              <a:extLst>
                <a:ext uri="{FF2B5EF4-FFF2-40B4-BE49-F238E27FC236}">
                  <a16:creationId xmlns:a16="http://schemas.microsoft.com/office/drawing/2014/main" id="{9EE0077A-65F0-4884-A02D-EEC0D4ED5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3093"/>
              <a:ext cx="62" cy="25"/>
            </a:xfrm>
            <a:custGeom>
              <a:avLst/>
              <a:gdLst>
                <a:gd name="T0" fmla="*/ 0 w 47"/>
                <a:gd name="T1" fmla="*/ 38 h 19"/>
                <a:gd name="T2" fmla="*/ 58 w 47"/>
                <a:gd name="T3" fmla="*/ 1 h 19"/>
                <a:gd name="T4" fmla="*/ 94 w 47"/>
                <a:gd name="T5" fmla="*/ 12 h 19"/>
                <a:gd name="T6" fmla="*/ 108 w 47"/>
                <a:gd name="T7" fmla="*/ 43 h 19"/>
                <a:gd name="T8" fmla="*/ 59 w 47"/>
                <a:gd name="T9" fmla="*/ 7 h 19"/>
                <a:gd name="T10" fmla="*/ 1 w 47"/>
                <a:gd name="T11" fmla="*/ 2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9">
                  <a:moveTo>
                    <a:pt x="0" y="17"/>
                  </a:moveTo>
                  <a:cubicBezTo>
                    <a:pt x="0" y="9"/>
                    <a:pt x="18" y="2"/>
                    <a:pt x="25" y="1"/>
                  </a:cubicBezTo>
                  <a:cubicBezTo>
                    <a:pt x="30" y="0"/>
                    <a:pt x="37" y="1"/>
                    <a:pt x="41" y="5"/>
                  </a:cubicBezTo>
                  <a:cubicBezTo>
                    <a:pt x="46" y="9"/>
                    <a:pt x="45" y="13"/>
                    <a:pt x="47" y="19"/>
                  </a:cubicBezTo>
                  <a:cubicBezTo>
                    <a:pt x="41" y="10"/>
                    <a:pt x="39" y="3"/>
                    <a:pt x="26" y="3"/>
                  </a:cubicBezTo>
                  <a:cubicBezTo>
                    <a:pt x="18" y="3"/>
                    <a:pt x="6" y="8"/>
                    <a:pt x="1" y="13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5" name="Freeform 566">
              <a:extLst>
                <a:ext uri="{FF2B5EF4-FFF2-40B4-BE49-F238E27FC236}">
                  <a16:creationId xmlns:a16="http://schemas.microsoft.com/office/drawing/2014/main" id="{718D8E64-F7B8-4C0D-A345-437B5938C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09"/>
              <a:ext cx="64" cy="59"/>
            </a:xfrm>
            <a:custGeom>
              <a:avLst/>
              <a:gdLst>
                <a:gd name="T0" fmla="*/ 102 w 49"/>
                <a:gd name="T1" fmla="*/ 101 h 45"/>
                <a:gd name="T2" fmla="*/ 72 w 49"/>
                <a:gd name="T3" fmla="*/ 31 h 45"/>
                <a:gd name="T4" fmla="*/ 0 w 49"/>
                <a:gd name="T5" fmla="*/ 38 h 45"/>
                <a:gd name="T6" fmla="*/ 34 w 49"/>
                <a:gd name="T7" fmla="*/ 17 h 45"/>
                <a:gd name="T8" fmla="*/ 60 w 49"/>
                <a:gd name="T9" fmla="*/ 37 h 45"/>
                <a:gd name="T10" fmla="*/ 88 w 49"/>
                <a:gd name="T11" fmla="*/ 59 h 45"/>
                <a:gd name="T12" fmla="*/ 102 w 49"/>
                <a:gd name="T13" fmla="*/ 8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5">
                  <a:moveTo>
                    <a:pt x="46" y="45"/>
                  </a:moveTo>
                  <a:cubicBezTo>
                    <a:pt x="49" y="32"/>
                    <a:pt x="42" y="21"/>
                    <a:pt x="32" y="14"/>
                  </a:cubicBezTo>
                  <a:cubicBezTo>
                    <a:pt x="22" y="6"/>
                    <a:pt x="4" y="0"/>
                    <a:pt x="0" y="17"/>
                  </a:cubicBezTo>
                  <a:cubicBezTo>
                    <a:pt x="4" y="11"/>
                    <a:pt x="9" y="8"/>
                    <a:pt x="15" y="8"/>
                  </a:cubicBezTo>
                  <a:cubicBezTo>
                    <a:pt x="21" y="9"/>
                    <a:pt x="23" y="13"/>
                    <a:pt x="27" y="16"/>
                  </a:cubicBezTo>
                  <a:cubicBezTo>
                    <a:pt x="31" y="19"/>
                    <a:pt x="36" y="22"/>
                    <a:pt x="39" y="26"/>
                  </a:cubicBezTo>
                  <a:cubicBezTo>
                    <a:pt x="44" y="30"/>
                    <a:pt x="45" y="33"/>
                    <a:pt x="46" y="3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6" name="Freeform 567">
              <a:extLst>
                <a:ext uri="{FF2B5EF4-FFF2-40B4-BE49-F238E27FC236}">
                  <a16:creationId xmlns:a16="http://schemas.microsoft.com/office/drawing/2014/main" id="{36CA656E-8DD6-4218-A968-4ABE7C02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289"/>
              <a:ext cx="76" cy="24"/>
            </a:xfrm>
            <a:custGeom>
              <a:avLst/>
              <a:gdLst>
                <a:gd name="T0" fmla="*/ 0 w 58"/>
                <a:gd name="T1" fmla="*/ 38 h 19"/>
                <a:gd name="T2" fmla="*/ 29 w 58"/>
                <a:gd name="T3" fmla="*/ 8 h 19"/>
                <a:gd name="T4" fmla="*/ 63 w 58"/>
                <a:gd name="T5" fmla="*/ 6 h 19"/>
                <a:gd name="T6" fmla="*/ 131 w 58"/>
                <a:gd name="T7" fmla="*/ 38 h 19"/>
                <a:gd name="T8" fmla="*/ 66 w 58"/>
                <a:gd name="T9" fmla="*/ 6 h 19"/>
                <a:gd name="T10" fmla="*/ 5 w 58"/>
                <a:gd name="T11" fmla="*/ 32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9">
                  <a:moveTo>
                    <a:pt x="0" y="19"/>
                  </a:moveTo>
                  <a:cubicBezTo>
                    <a:pt x="1" y="14"/>
                    <a:pt x="8" y="7"/>
                    <a:pt x="13" y="4"/>
                  </a:cubicBezTo>
                  <a:cubicBezTo>
                    <a:pt x="18" y="0"/>
                    <a:pt x="22" y="1"/>
                    <a:pt x="28" y="3"/>
                  </a:cubicBezTo>
                  <a:cubicBezTo>
                    <a:pt x="40" y="5"/>
                    <a:pt x="53" y="7"/>
                    <a:pt x="58" y="19"/>
                  </a:cubicBezTo>
                  <a:cubicBezTo>
                    <a:pt x="51" y="11"/>
                    <a:pt x="40" y="6"/>
                    <a:pt x="29" y="3"/>
                  </a:cubicBezTo>
                  <a:cubicBezTo>
                    <a:pt x="18" y="1"/>
                    <a:pt x="8" y="8"/>
                    <a:pt x="2" y="1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7" name="Freeform 568">
              <a:extLst>
                <a:ext uri="{FF2B5EF4-FFF2-40B4-BE49-F238E27FC236}">
                  <a16:creationId xmlns:a16="http://schemas.microsoft.com/office/drawing/2014/main" id="{78123F23-884B-4DEB-807C-79C4734E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3199"/>
              <a:ext cx="49" cy="66"/>
            </a:xfrm>
            <a:custGeom>
              <a:avLst/>
              <a:gdLst>
                <a:gd name="T0" fmla="*/ 81 w 38"/>
                <a:gd name="T1" fmla="*/ 28 h 51"/>
                <a:gd name="T2" fmla="*/ 15 w 38"/>
                <a:gd name="T3" fmla="*/ 21 h 51"/>
                <a:gd name="T4" fmla="*/ 5 w 38"/>
                <a:gd name="T5" fmla="*/ 63 h 51"/>
                <a:gd name="T6" fmla="*/ 1 w 38"/>
                <a:gd name="T7" fmla="*/ 110 h 51"/>
                <a:gd name="T8" fmla="*/ 22 w 38"/>
                <a:gd name="T9" fmla="*/ 28 h 51"/>
                <a:gd name="T10" fmla="*/ 75 w 38"/>
                <a:gd name="T11" fmla="*/ 21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1">
                  <a:moveTo>
                    <a:pt x="38" y="13"/>
                  </a:moveTo>
                  <a:cubicBezTo>
                    <a:pt x="35" y="0"/>
                    <a:pt x="15" y="1"/>
                    <a:pt x="7" y="9"/>
                  </a:cubicBezTo>
                  <a:cubicBezTo>
                    <a:pt x="2" y="15"/>
                    <a:pt x="2" y="22"/>
                    <a:pt x="2" y="29"/>
                  </a:cubicBezTo>
                  <a:cubicBezTo>
                    <a:pt x="1" y="36"/>
                    <a:pt x="0" y="44"/>
                    <a:pt x="1" y="51"/>
                  </a:cubicBezTo>
                  <a:cubicBezTo>
                    <a:pt x="5" y="38"/>
                    <a:pt x="3" y="23"/>
                    <a:pt x="10" y="13"/>
                  </a:cubicBezTo>
                  <a:cubicBezTo>
                    <a:pt x="14" y="6"/>
                    <a:pt x="29" y="1"/>
                    <a:pt x="35" y="9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8" name="Freeform 569">
              <a:extLst>
                <a:ext uri="{FF2B5EF4-FFF2-40B4-BE49-F238E27FC236}">
                  <a16:creationId xmlns:a16="http://schemas.microsoft.com/office/drawing/2014/main" id="{5E4C4C99-4814-4AA9-9C96-A019D2E4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925"/>
              <a:ext cx="70" cy="40"/>
            </a:xfrm>
            <a:custGeom>
              <a:avLst/>
              <a:gdLst>
                <a:gd name="T0" fmla="*/ 118 w 54"/>
                <a:gd name="T1" fmla="*/ 17 h 31"/>
                <a:gd name="T2" fmla="*/ 86 w 54"/>
                <a:gd name="T3" fmla="*/ 1 h 31"/>
                <a:gd name="T4" fmla="*/ 49 w 54"/>
                <a:gd name="T5" fmla="*/ 8 h 31"/>
                <a:gd name="T6" fmla="*/ 0 w 54"/>
                <a:gd name="T7" fmla="*/ 67 h 31"/>
                <a:gd name="T8" fmla="*/ 49 w 54"/>
                <a:gd name="T9" fmla="*/ 15 h 31"/>
                <a:gd name="T10" fmla="*/ 113 w 54"/>
                <a:gd name="T11" fmla="*/ 13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1">
                  <a:moveTo>
                    <a:pt x="54" y="8"/>
                  </a:moveTo>
                  <a:cubicBezTo>
                    <a:pt x="48" y="5"/>
                    <a:pt x="45" y="2"/>
                    <a:pt x="39" y="1"/>
                  </a:cubicBezTo>
                  <a:cubicBezTo>
                    <a:pt x="33" y="0"/>
                    <a:pt x="27" y="2"/>
                    <a:pt x="22" y="4"/>
                  </a:cubicBezTo>
                  <a:cubicBezTo>
                    <a:pt x="10" y="10"/>
                    <a:pt x="5" y="20"/>
                    <a:pt x="0" y="31"/>
                  </a:cubicBezTo>
                  <a:cubicBezTo>
                    <a:pt x="8" y="23"/>
                    <a:pt x="12" y="13"/>
                    <a:pt x="22" y="7"/>
                  </a:cubicBezTo>
                  <a:cubicBezTo>
                    <a:pt x="29" y="3"/>
                    <a:pt x="44" y="0"/>
                    <a:pt x="52" y="6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9" name="Freeform 570">
              <a:extLst>
                <a:ext uri="{FF2B5EF4-FFF2-40B4-BE49-F238E27FC236}">
                  <a16:creationId xmlns:a16="http://schemas.microsoft.com/office/drawing/2014/main" id="{A7539777-D332-4C3C-B10E-A1A2C5DB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3124"/>
              <a:ext cx="108" cy="45"/>
            </a:xfrm>
            <a:custGeom>
              <a:avLst/>
              <a:gdLst>
                <a:gd name="T0" fmla="*/ 1 w 82"/>
                <a:gd name="T1" fmla="*/ 79 h 34"/>
                <a:gd name="T2" fmla="*/ 82 w 82"/>
                <a:gd name="T3" fmla="*/ 9 h 34"/>
                <a:gd name="T4" fmla="*/ 187 w 82"/>
                <a:gd name="T5" fmla="*/ 30 h 34"/>
                <a:gd name="T6" fmla="*/ 187 w 82"/>
                <a:gd name="T7" fmla="*/ 30 h 34"/>
                <a:gd name="T8" fmla="*/ 78 w 82"/>
                <a:gd name="T9" fmla="*/ 15 h 34"/>
                <a:gd name="T10" fmla="*/ 29 w 82"/>
                <a:gd name="T11" fmla="*/ 40 h 34"/>
                <a:gd name="T12" fmla="*/ 1 w 82"/>
                <a:gd name="T13" fmla="*/ 79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4">
                  <a:moveTo>
                    <a:pt x="1" y="34"/>
                  </a:moveTo>
                  <a:cubicBezTo>
                    <a:pt x="4" y="16"/>
                    <a:pt x="20" y="7"/>
                    <a:pt x="36" y="4"/>
                  </a:cubicBezTo>
                  <a:cubicBezTo>
                    <a:pt x="51" y="0"/>
                    <a:pt x="71" y="0"/>
                    <a:pt x="82" y="13"/>
                  </a:cubicBezTo>
                  <a:cubicBezTo>
                    <a:pt x="82" y="14"/>
                    <a:pt x="82" y="14"/>
                    <a:pt x="82" y="13"/>
                  </a:cubicBezTo>
                  <a:cubicBezTo>
                    <a:pt x="70" y="5"/>
                    <a:pt x="49" y="1"/>
                    <a:pt x="34" y="6"/>
                  </a:cubicBezTo>
                  <a:cubicBezTo>
                    <a:pt x="27" y="7"/>
                    <a:pt x="19" y="12"/>
                    <a:pt x="13" y="17"/>
                  </a:cubicBezTo>
                  <a:cubicBezTo>
                    <a:pt x="10" y="19"/>
                    <a:pt x="0" y="33"/>
                    <a:pt x="1" y="34"/>
                  </a:cubicBezTo>
                </a:path>
              </a:pathLst>
            </a:custGeom>
            <a:solidFill>
              <a:srgbClr val="F9C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Freeform 571">
              <a:extLst>
                <a:ext uri="{FF2B5EF4-FFF2-40B4-BE49-F238E27FC236}">
                  <a16:creationId xmlns:a16="http://schemas.microsoft.com/office/drawing/2014/main" id="{34A482CF-D985-4726-9C4B-39083C7AD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3124"/>
              <a:ext cx="97" cy="110"/>
            </a:xfrm>
            <a:custGeom>
              <a:avLst/>
              <a:gdLst>
                <a:gd name="T0" fmla="*/ 119 w 75"/>
                <a:gd name="T1" fmla="*/ 1 h 84"/>
                <a:gd name="T2" fmla="*/ 80 w 75"/>
                <a:gd name="T3" fmla="*/ 0 h 84"/>
                <a:gd name="T4" fmla="*/ 45 w 75"/>
                <a:gd name="T5" fmla="*/ 17 h 84"/>
                <a:gd name="T6" fmla="*/ 5 w 75"/>
                <a:gd name="T7" fmla="*/ 110 h 84"/>
                <a:gd name="T8" fmla="*/ 21 w 75"/>
                <a:gd name="T9" fmla="*/ 161 h 84"/>
                <a:gd name="T10" fmla="*/ 65 w 75"/>
                <a:gd name="T11" fmla="*/ 151 h 84"/>
                <a:gd name="T12" fmla="*/ 124 w 75"/>
                <a:gd name="T13" fmla="*/ 94 h 84"/>
                <a:gd name="T14" fmla="*/ 158 w 75"/>
                <a:gd name="T15" fmla="*/ 51 h 84"/>
                <a:gd name="T16" fmla="*/ 120 w 75"/>
                <a:gd name="T17" fmla="*/ 1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84">
                  <a:moveTo>
                    <a:pt x="55" y="1"/>
                  </a:moveTo>
                  <a:cubicBezTo>
                    <a:pt x="51" y="0"/>
                    <a:pt x="42" y="0"/>
                    <a:pt x="37" y="0"/>
                  </a:cubicBezTo>
                  <a:cubicBezTo>
                    <a:pt x="31" y="1"/>
                    <a:pt x="26" y="4"/>
                    <a:pt x="21" y="8"/>
                  </a:cubicBezTo>
                  <a:cubicBezTo>
                    <a:pt x="7" y="18"/>
                    <a:pt x="0" y="30"/>
                    <a:pt x="2" y="49"/>
                  </a:cubicBezTo>
                  <a:cubicBezTo>
                    <a:pt x="3" y="56"/>
                    <a:pt x="5" y="65"/>
                    <a:pt x="9" y="72"/>
                  </a:cubicBezTo>
                  <a:cubicBezTo>
                    <a:pt x="17" y="84"/>
                    <a:pt x="24" y="77"/>
                    <a:pt x="30" y="67"/>
                  </a:cubicBezTo>
                  <a:cubicBezTo>
                    <a:pt x="38" y="55"/>
                    <a:pt x="46" y="50"/>
                    <a:pt x="57" y="42"/>
                  </a:cubicBezTo>
                  <a:cubicBezTo>
                    <a:pt x="63" y="38"/>
                    <a:pt x="72" y="32"/>
                    <a:pt x="73" y="23"/>
                  </a:cubicBezTo>
                  <a:cubicBezTo>
                    <a:pt x="75" y="12"/>
                    <a:pt x="66" y="4"/>
                    <a:pt x="56" y="1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1" name="Freeform 572">
              <a:extLst>
                <a:ext uri="{FF2B5EF4-FFF2-40B4-BE49-F238E27FC236}">
                  <a16:creationId xmlns:a16="http://schemas.microsoft.com/office/drawing/2014/main" id="{37F11313-2CC9-4573-92EA-37C9139E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938"/>
              <a:ext cx="81" cy="61"/>
            </a:xfrm>
            <a:custGeom>
              <a:avLst/>
              <a:gdLst>
                <a:gd name="T0" fmla="*/ 127 w 62"/>
                <a:gd name="T1" fmla="*/ 13 h 47"/>
                <a:gd name="T2" fmla="*/ 67 w 62"/>
                <a:gd name="T3" fmla="*/ 6 h 47"/>
                <a:gd name="T4" fmla="*/ 7 w 62"/>
                <a:gd name="T5" fmla="*/ 67 h 47"/>
                <a:gd name="T6" fmla="*/ 27 w 62"/>
                <a:gd name="T7" fmla="*/ 101 h 47"/>
                <a:gd name="T8" fmla="*/ 85 w 62"/>
                <a:gd name="T9" fmla="*/ 75 h 47"/>
                <a:gd name="T10" fmla="*/ 124 w 62"/>
                <a:gd name="T11" fmla="*/ 71 h 47"/>
                <a:gd name="T12" fmla="*/ 133 w 62"/>
                <a:gd name="T13" fmla="*/ 2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7">
                  <a:moveTo>
                    <a:pt x="57" y="6"/>
                  </a:moveTo>
                  <a:cubicBezTo>
                    <a:pt x="52" y="0"/>
                    <a:pt x="38" y="0"/>
                    <a:pt x="30" y="3"/>
                  </a:cubicBezTo>
                  <a:cubicBezTo>
                    <a:pt x="21" y="6"/>
                    <a:pt x="6" y="22"/>
                    <a:pt x="3" y="31"/>
                  </a:cubicBezTo>
                  <a:cubicBezTo>
                    <a:pt x="0" y="38"/>
                    <a:pt x="4" y="44"/>
                    <a:pt x="12" y="46"/>
                  </a:cubicBezTo>
                  <a:cubicBezTo>
                    <a:pt x="22" y="47"/>
                    <a:pt x="28" y="35"/>
                    <a:pt x="38" y="35"/>
                  </a:cubicBezTo>
                  <a:cubicBezTo>
                    <a:pt x="46" y="35"/>
                    <a:pt x="50" y="38"/>
                    <a:pt x="56" y="32"/>
                  </a:cubicBezTo>
                  <a:cubicBezTo>
                    <a:pt x="62" y="26"/>
                    <a:pt x="62" y="19"/>
                    <a:pt x="60" y="12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2" name="Freeform 573">
              <a:extLst>
                <a:ext uri="{FF2B5EF4-FFF2-40B4-BE49-F238E27FC236}">
                  <a16:creationId xmlns:a16="http://schemas.microsoft.com/office/drawing/2014/main" id="{0FFB31F5-3A53-4C0B-84AA-E623DE598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3030"/>
              <a:ext cx="51" cy="52"/>
            </a:xfrm>
            <a:custGeom>
              <a:avLst/>
              <a:gdLst>
                <a:gd name="T0" fmla="*/ 72 w 39"/>
                <a:gd name="T1" fmla="*/ 17 h 40"/>
                <a:gd name="T2" fmla="*/ 29 w 39"/>
                <a:gd name="T3" fmla="*/ 17 h 40"/>
                <a:gd name="T4" fmla="*/ 5 w 39"/>
                <a:gd name="T5" fmla="*/ 66 h 40"/>
                <a:gd name="T6" fmla="*/ 27 w 39"/>
                <a:gd name="T7" fmla="*/ 86 h 40"/>
                <a:gd name="T8" fmla="*/ 50 w 39"/>
                <a:gd name="T9" fmla="*/ 68 h 40"/>
                <a:gd name="T10" fmla="*/ 78 w 39"/>
                <a:gd name="T11" fmla="*/ 57 h 40"/>
                <a:gd name="T12" fmla="*/ 78 w 39"/>
                <a:gd name="T13" fmla="*/ 22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0">
                  <a:moveTo>
                    <a:pt x="32" y="8"/>
                  </a:moveTo>
                  <a:cubicBezTo>
                    <a:pt x="27" y="1"/>
                    <a:pt x="18" y="0"/>
                    <a:pt x="13" y="8"/>
                  </a:cubicBezTo>
                  <a:cubicBezTo>
                    <a:pt x="9" y="13"/>
                    <a:pt x="0" y="23"/>
                    <a:pt x="2" y="30"/>
                  </a:cubicBezTo>
                  <a:cubicBezTo>
                    <a:pt x="3" y="33"/>
                    <a:pt x="9" y="40"/>
                    <a:pt x="12" y="39"/>
                  </a:cubicBezTo>
                  <a:cubicBezTo>
                    <a:pt x="15" y="39"/>
                    <a:pt x="19" y="32"/>
                    <a:pt x="22" y="31"/>
                  </a:cubicBezTo>
                  <a:cubicBezTo>
                    <a:pt x="27" y="29"/>
                    <a:pt x="31" y="30"/>
                    <a:pt x="35" y="26"/>
                  </a:cubicBezTo>
                  <a:cubicBezTo>
                    <a:pt x="38" y="22"/>
                    <a:pt x="39" y="13"/>
                    <a:pt x="3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Freeform 574">
              <a:extLst>
                <a:ext uri="{FF2B5EF4-FFF2-40B4-BE49-F238E27FC236}">
                  <a16:creationId xmlns:a16="http://schemas.microsoft.com/office/drawing/2014/main" id="{FD79DA2D-FF31-4518-B809-6A8DF50DA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3073"/>
              <a:ext cx="81" cy="132"/>
            </a:xfrm>
            <a:custGeom>
              <a:avLst/>
              <a:gdLst>
                <a:gd name="T0" fmla="*/ 124 w 62"/>
                <a:gd name="T1" fmla="*/ 22 h 101"/>
                <a:gd name="T2" fmla="*/ 22 w 62"/>
                <a:gd name="T3" fmla="*/ 24 h 101"/>
                <a:gd name="T4" fmla="*/ 12 w 62"/>
                <a:gd name="T5" fmla="*/ 65 h 101"/>
                <a:gd name="T6" fmla="*/ 46 w 62"/>
                <a:gd name="T7" fmla="*/ 110 h 101"/>
                <a:gd name="T8" fmla="*/ 65 w 62"/>
                <a:gd name="T9" fmla="*/ 156 h 101"/>
                <a:gd name="T10" fmla="*/ 72 w 62"/>
                <a:gd name="T11" fmla="*/ 208 h 101"/>
                <a:gd name="T12" fmla="*/ 105 w 62"/>
                <a:gd name="T13" fmla="*/ 205 h 101"/>
                <a:gd name="T14" fmla="*/ 105 w 62"/>
                <a:gd name="T15" fmla="*/ 132 h 101"/>
                <a:gd name="T16" fmla="*/ 115 w 62"/>
                <a:gd name="T17" fmla="*/ 71 h 101"/>
                <a:gd name="T18" fmla="*/ 132 w 62"/>
                <a:gd name="T19" fmla="*/ 29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56" y="10"/>
                  </a:moveTo>
                  <a:cubicBezTo>
                    <a:pt x="43" y="5"/>
                    <a:pt x="21" y="0"/>
                    <a:pt x="10" y="11"/>
                  </a:cubicBezTo>
                  <a:cubicBezTo>
                    <a:pt x="3" y="17"/>
                    <a:pt x="0" y="22"/>
                    <a:pt x="5" y="29"/>
                  </a:cubicBezTo>
                  <a:cubicBezTo>
                    <a:pt x="10" y="36"/>
                    <a:pt x="16" y="42"/>
                    <a:pt x="21" y="49"/>
                  </a:cubicBezTo>
                  <a:cubicBezTo>
                    <a:pt x="26" y="56"/>
                    <a:pt x="28" y="62"/>
                    <a:pt x="29" y="70"/>
                  </a:cubicBezTo>
                  <a:cubicBezTo>
                    <a:pt x="30" y="76"/>
                    <a:pt x="29" y="87"/>
                    <a:pt x="32" y="93"/>
                  </a:cubicBezTo>
                  <a:cubicBezTo>
                    <a:pt x="36" y="101"/>
                    <a:pt x="43" y="100"/>
                    <a:pt x="47" y="92"/>
                  </a:cubicBezTo>
                  <a:cubicBezTo>
                    <a:pt x="52" y="82"/>
                    <a:pt x="50" y="68"/>
                    <a:pt x="47" y="59"/>
                  </a:cubicBezTo>
                  <a:cubicBezTo>
                    <a:pt x="43" y="49"/>
                    <a:pt x="43" y="39"/>
                    <a:pt x="51" y="31"/>
                  </a:cubicBezTo>
                  <a:cubicBezTo>
                    <a:pt x="56" y="25"/>
                    <a:pt x="62" y="22"/>
                    <a:pt x="59" y="13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Freeform 575">
              <a:extLst>
                <a:ext uri="{FF2B5EF4-FFF2-40B4-BE49-F238E27FC236}">
                  <a16:creationId xmlns:a16="http://schemas.microsoft.com/office/drawing/2014/main" id="{4D89F013-B339-4439-81C3-F94CB6A2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3033"/>
              <a:ext cx="85" cy="48"/>
            </a:xfrm>
            <a:custGeom>
              <a:avLst/>
              <a:gdLst>
                <a:gd name="T0" fmla="*/ 140 w 65"/>
                <a:gd name="T1" fmla="*/ 39 h 37"/>
                <a:gd name="T2" fmla="*/ 13 w 65"/>
                <a:gd name="T3" fmla="*/ 51 h 37"/>
                <a:gd name="T4" fmla="*/ 16 w 65"/>
                <a:gd name="T5" fmla="*/ 75 h 37"/>
                <a:gd name="T6" fmla="*/ 58 w 65"/>
                <a:gd name="T7" fmla="*/ 66 h 37"/>
                <a:gd name="T8" fmla="*/ 133 w 65"/>
                <a:gd name="T9" fmla="*/ 66 h 37"/>
                <a:gd name="T10" fmla="*/ 145 w 65"/>
                <a:gd name="T11" fmla="*/ 5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37">
                  <a:moveTo>
                    <a:pt x="63" y="18"/>
                  </a:moveTo>
                  <a:cubicBezTo>
                    <a:pt x="47" y="0"/>
                    <a:pt x="21" y="6"/>
                    <a:pt x="6" y="23"/>
                  </a:cubicBezTo>
                  <a:cubicBezTo>
                    <a:pt x="3" y="28"/>
                    <a:pt x="0" y="33"/>
                    <a:pt x="7" y="35"/>
                  </a:cubicBezTo>
                  <a:cubicBezTo>
                    <a:pt x="13" y="36"/>
                    <a:pt x="20" y="30"/>
                    <a:pt x="26" y="30"/>
                  </a:cubicBezTo>
                  <a:cubicBezTo>
                    <a:pt x="37" y="28"/>
                    <a:pt x="49" y="37"/>
                    <a:pt x="60" y="30"/>
                  </a:cubicBezTo>
                  <a:cubicBezTo>
                    <a:pt x="62" y="29"/>
                    <a:pt x="65" y="28"/>
                    <a:pt x="65" y="25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5" name="Freeform 576">
              <a:extLst>
                <a:ext uri="{FF2B5EF4-FFF2-40B4-BE49-F238E27FC236}">
                  <a16:creationId xmlns:a16="http://schemas.microsoft.com/office/drawing/2014/main" id="{37149344-9A17-4D05-A787-63DFDC936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3102"/>
              <a:ext cx="64" cy="64"/>
            </a:xfrm>
            <a:custGeom>
              <a:avLst/>
              <a:gdLst>
                <a:gd name="T0" fmla="*/ 88 w 49"/>
                <a:gd name="T1" fmla="*/ 16 h 49"/>
                <a:gd name="T2" fmla="*/ 29 w 49"/>
                <a:gd name="T3" fmla="*/ 16 h 49"/>
                <a:gd name="T4" fmla="*/ 12 w 49"/>
                <a:gd name="T5" fmla="*/ 89 h 49"/>
                <a:gd name="T6" fmla="*/ 40 w 49"/>
                <a:gd name="T7" fmla="*/ 101 h 49"/>
                <a:gd name="T8" fmla="*/ 63 w 49"/>
                <a:gd name="T9" fmla="*/ 68 h 49"/>
                <a:gd name="T10" fmla="*/ 95 w 49"/>
                <a:gd name="T11" fmla="*/ 17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9">
                  <a:moveTo>
                    <a:pt x="39" y="7"/>
                  </a:moveTo>
                  <a:cubicBezTo>
                    <a:pt x="32" y="0"/>
                    <a:pt x="20" y="2"/>
                    <a:pt x="13" y="7"/>
                  </a:cubicBezTo>
                  <a:cubicBezTo>
                    <a:pt x="2" y="14"/>
                    <a:pt x="0" y="28"/>
                    <a:pt x="5" y="40"/>
                  </a:cubicBezTo>
                  <a:cubicBezTo>
                    <a:pt x="7" y="45"/>
                    <a:pt x="13" y="49"/>
                    <a:pt x="18" y="45"/>
                  </a:cubicBezTo>
                  <a:cubicBezTo>
                    <a:pt x="24" y="42"/>
                    <a:pt x="23" y="34"/>
                    <a:pt x="28" y="31"/>
                  </a:cubicBezTo>
                  <a:cubicBezTo>
                    <a:pt x="37" y="25"/>
                    <a:pt x="49" y="22"/>
                    <a:pt x="43" y="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6" name="Freeform 577">
              <a:extLst>
                <a:ext uri="{FF2B5EF4-FFF2-40B4-BE49-F238E27FC236}">
                  <a16:creationId xmlns:a16="http://schemas.microsoft.com/office/drawing/2014/main" id="{697FB423-513F-4BB9-8D10-4D7D8065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3120"/>
              <a:ext cx="129" cy="94"/>
            </a:xfrm>
            <a:custGeom>
              <a:avLst/>
              <a:gdLst>
                <a:gd name="T0" fmla="*/ 219 w 99"/>
                <a:gd name="T1" fmla="*/ 127 h 72"/>
                <a:gd name="T2" fmla="*/ 79 w 99"/>
                <a:gd name="T3" fmla="*/ 22 h 72"/>
                <a:gd name="T4" fmla="*/ 17 w 99"/>
                <a:gd name="T5" fmla="*/ 89 h 72"/>
                <a:gd name="T6" fmla="*/ 68 w 99"/>
                <a:gd name="T7" fmla="*/ 93 h 72"/>
                <a:gd name="T8" fmla="*/ 124 w 99"/>
                <a:gd name="T9" fmla="*/ 104 h 72"/>
                <a:gd name="T10" fmla="*/ 190 w 99"/>
                <a:gd name="T11" fmla="*/ 161 h 72"/>
                <a:gd name="T12" fmla="*/ 219 w 99"/>
                <a:gd name="T13" fmla="*/ 129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72">
                  <a:moveTo>
                    <a:pt x="99" y="57"/>
                  </a:moveTo>
                  <a:cubicBezTo>
                    <a:pt x="95" y="30"/>
                    <a:pt x="66" y="0"/>
                    <a:pt x="36" y="10"/>
                  </a:cubicBezTo>
                  <a:cubicBezTo>
                    <a:pt x="27" y="13"/>
                    <a:pt x="0" y="28"/>
                    <a:pt x="8" y="40"/>
                  </a:cubicBezTo>
                  <a:cubicBezTo>
                    <a:pt x="12" y="47"/>
                    <a:pt x="25" y="42"/>
                    <a:pt x="31" y="41"/>
                  </a:cubicBezTo>
                  <a:cubicBezTo>
                    <a:pt x="41" y="38"/>
                    <a:pt x="49" y="40"/>
                    <a:pt x="56" y="47"/>
                  </a:cubicBezTo>
                  <a:cubicBezTo>
                    <a:pt x="64" y="55"/>
                    <a:pt x="74" y="71"/>
                    <a:pt x="86" y="72"/>
                  </a:cubicBezTo>
                  <a:cubicBezTo>
                    <a:pt x="94" y="72"/>
                    <a:pt x="97" y="66"/>
                    <a:pt x="99" y="58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578">
              <a:extLst>
                <a:ext uri="{FF2B5EF4-FFF2-40B4-BE49-F238E27FC236}">
                  <a16:creationId xmlns:a16="http://schemas.microsoft.com/office/drawing/2014/main" id="{EAE187C1-9C85-429D-A9C2-3C8F03658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3229"/>
              <a:ext cx="101" cy="71"/>
            </a:xfrm>
            <a:custGeom>
              <a:avLst/>
              <a:gdLst>
                <a:gd name="T0" fmla="*/ 123 w 78"/>
                <a:gd name="T1" fmla="*/ 15 h 55"/>
                <a:gd name="T2" fmla="*/ 51 w 78"/>
                <a:gd name="T3" fmla="*/ 17 h 55"/>
                <a:gd name="T4" fmla="*/ 6 w 78"/>
                <a:gd name="T5" fmla="*/ 86 h 55"/>
                <a:gd name="T6" fmla="*/ 51 w 78"/>
                <a:gd name="T7" fmla="*/ 108 h 55"/>
                <a:gd name="T8" fmla="*/ 97 w 78"/>
                <a:gd name="T9" fmla="*/ 74 h 55"/>
                <a:gd name="T10" fmla="*/ 149 w 78"/>
                <a:gd name="T11" fmla="*/ 67 h 55"/>
                <a:gd name="T12" fmla="*/ 141 w 78"/>
                <a:gd name="T13" fmla="*/ 2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55">
                  <a:moveTo>
                    <a:pt x="56" y="7"/>
                  </a:moveTo>
                  <a:cubicBezTo>
                    <a:pt x="44" y="3"/>
                    <a:pt x="34" y="0"/>
                    <a:pt x="23" y="8"/>
                  </a:cubicBezTo>
                  <a:cubicBezTo>
                    <a:pt x="14" y="14"/>
                    <a:pt x="0" y="28"/>
                    <a:pt x="3" y="40"/>
                  </a:cubicBezTo>
                  <a:cubicBezTo>
                    <a:pt x="5" y="49"/>
                    <a:pt x="15" y="55"/>
                    <a:pt x="23" y="50"/>
                  </a:cubicBezTo>
                  <a:cubicBezTo>
                    <a:pt x="32" y="45"/>
                    <a:pt x="34" y="36"/>
                    <a:pt x="45" y="34"/>
                  </a:cubicBezTo>
                  <a:cubicBezTo>
                    <a:pt x="52" y="32"/>
                    <a:pt x="63" y="36"/>
                    <a:pt x="69" y="31"/>
                  </a:cubicBezTo>
                  <a:cubicBezTo>
                    <a:pt x="78" y="24"/>
                    <a:pt x="72" y="16"/>
                    <a:pt x="65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579">
              <a:extLst>
                <a:ext uri="{FF2B5EF4-FFF2-40B4-BE49-F238E27FC236}">
                  <a16:creationId xmlns:a16="http://schemas.microsoft.com/office/drawing/2014/main" id="{7FA8D1C5-E0B0-45DE-B08D-9030E395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3299"/>
              <a:ext cx="80" cy="61"/>
            </a:xfrm>
            <a:custGeom>
              <a:avLst/>
              <a:gdLst>
                <a:gd name="T0" fmla="*/ 123 w 61"/>
                <a:gd name="T1" fmla="*/ 22 h 47"/>
                <a:gd name="T2" fmla="*/ 54 w 61"/>
                <a:gd name="T3" fmla="*/ 8 h 47"/>
                <a:gd name="T4" fmla="*/ 5 w 61"/>
                <a:gd name="T5" fmla="*/ 73 h 47"/>
                <a:gd name="T6" fmla="*/ 41 w 61"/>
                <a:gd name="T7" fmla="*/ 97 h 47"/>
                <a:gd name="T8" fmla="*/ 77 w 61"/>
                <a:gd name="T9" fmla="*/ 79 h 47"/>
                <a:gd name="T10" fmla="*/ 115 w 61"/>
                <a:gd name="T11" fmla="*/ 66 h 47"/>
                <a:gd name="T12" fmla="*/ 132 w 61"/>
                <a:gd name="T13" fmla="*/ 2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47">
                  <a:moveTo>
                    <a:pt x="55" y="10"/>
                  </a:moveTo>
                  <a:cubicBezTo>
                    <a:pt x="46" y="3"/>
                    <a:pt x="35" y="0"/>
                    <a:pt x="24" y="4"/>
                  </a:cubicBezTo>
                  <a:cubicBezTo>
                    <a:pt x="13" y="7"/>
                    <a:pt x="0" y="21"/>
                    <a:pt x="2" y="33"/>
                  </a:cubicBezTo>
                  <a:cubicBezTo>
                    <a:pt x="3" y="40"/>
                    <a:pt x="12" y="43"/>
                    <a:pt x="18" y="45"/>
                  </a:cubicBezTo>
                  <a:cubicBezTo>
                    <a:pt x="29" y="47"/>
                    <a:pt x="27" y="42"/>
                    <a:pt x="34" y="36"/>
                  </a:cubicBezTo>
                  <a:cubicBezTo>
                    <a:pt x="39" y="32"/>
                    <a:pt x="46" y="34"/>
                    <a:pt x="51" y="30"/>
                  </a:cubicBezTo>
                  <a:cubicBezTo>
                    <a:pt x="58" y="26"/>
                    <a:pt x="61" y="18"/>
                    <a:pt x="59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580">
              <a:extLst>
                <a:ext uri="{FF2B5EF4-FFF2-40B4-BE49-F238E27FC236}">
                  <a16:creationId xmlns:a16="http://schemas.microsoft.com/office/drawing/2014/main" id="{CAD09E91-2494-486B-BFE9-183690F6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3205"/>
              <a:ext cx="68" cy="52"/>
            </a:xfrm>
            <a:custGeom>
              <a:avLst/>
              <a:gdLst>
                <a:gd name="T0" fmla="*/ 88 w 52"/>
                <a:gd name="T1" fmla="*/ 0 h 40"/>
                <a:gd name="T2" fmla="*/ 51 w 52"/>
                <a:gd name="T3" fmla="*/ 1 h 40"/>
                <a:gd name="T4" fmla="*/ 22 w 52"/>
                <a:gd name="T5" fmla="*/ 17 h 40"/>
                <a:gd name="T6" fmla="*/ 17 w 52"/>
                <a:gd name="T7" fmla="*/ 72 h 40"/>
                <a:gd name="T8" fmla="*/ 51 w 52"/>
                <a:gd name="T9" fmla="*/ 83 h 40"/>
                <a:gd name="T10" fmla="*/ 65 w 52"/>
                <a:gd name="T11" fmla="*/ 56 h 40"/>
                <a:gd name="T12" fmla="*/ 93 w 52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0">
                  <a:moveTo>
                    <a:pt x="39" y="0"/>
                  </a:moveTo>
                  <a:cubicBezTo>
                    <a:pt x="35" y="0"/>
                    <a:pt x="28" y="1"/>
                    <a:pt x="23" y="1"/>
                  </a:cubicBezTo>
                  <a:cubicBezTo>
                    <a:pt x="18" y="1"/>
                    <a:pt x="13" y="4"/>
                    <a:pt x="10" y="8"/>
                  </a:cubicBezTo>
                  <a:cubicBezTo>
                    <a:pt x="3" y="15"/>
                    <a:pt x="0" y="26"/>
                    <a:pt x="8" y="32"/>
                  </a:cubicBezTo>
                  <a:cubicBezTo>
                    <a:pt x="11" y="35"/>
                    <a:pt x="18" y="40"/>
                    <a:pt x="23" y="38"/>
                  </a:cubicBezTo>
                  <a:cubicBezTo>
                    <a:pt x="27" y="35"/>
                    <a:pt x="27" y="29"/>
                    <a:pt x="29" y="25"/>
                  </a:cubicBezTo>
                  <a:cubicBezTo>
                    <a:pt x="33" y="20"/>
                    <a:pt x="52" y="9"/>
                    <a:pt x="41" y="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581">
              <a:extLst>
                <a:ext uri="{FF2B5EF4-FFF2-40B4-BE49-F238E27FC236}">
                  <a16:creationId xmlns:a16="http://schemas.microsoft.com/office/drawing/2014/main" id="{66CAAD9B-6FA2-4044-A94B-45B75146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09"/>
              <a:ext cx="47" cy="107"/>
            </a:xfrm>
            <a:custGeom>
              <a:avLst/>
              <a:gdLst>
                <a:gd name="T0" fmla="*/ 80 w 36"/>
                <a:gd name="T1" fmla="*/ 21 h 82"/>
                <a:gd name="T2" fmla="*/ 27 w 36"/>
                <a:gd name="T3" fmla="*/ 16 h 82"/>
                <a:gd name="T4" fmla="*/ 7 w 36"/>
                <a:gd name="T5" fmla="*/ 94 h 82"/>
                <a:gd name="T6" fmla="*/ 1 w 36"/>
                <a:gd name="T7" fmla="*/ 133 h 82"/>
                <a:gd name="T8" fmla="*/ 21 w 36"/>
                <a:gd name="T9" fmla="*/ 175 h 82"/>
                <a:gd name="T10" fmla="*/ 34 w 36"/>
                <a:gd name="T11" fmla="*/ 133 h 82"/>
                <a:gd name="T12" fmla="*/ 51 w 36"/>
                <a:gd name="T13" fmla="*/ 85 h 82"/>
                <a:gd name="T14" fmla="*/ 80 w 36"/>
                <a:gd name="T15" fmla="*/ 22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82">
                  <a:moveTo>
                    <a:pt x="36" y="9"/>
                  </a:moveTo>
                  <a:cubicBezTo>
                    <a:pt x="32" y="0"/>
                    <a:pt x="19" y="0"/>
                    <a:pt x="12" y="7"/>
                  </a:cubicBezTo>
                  <a:cubicBezTo>
                    <a:pt x="3" y="16"/>
                    <a:pt x="6" y="30"/>
                    <a:pt x="3" y="42"/>
                  </a:cubicBezTo>
                  <a:cubicBezTo>
                    <a:pt x="2" y="48"/>
                    <a:pt x="0" y="53"/>
                    <a:pt x="1" y="60"/>
                  </a:cubicBezTo>
                  <a:cubicBezTo>
                    <a:pt x="1" y="65"/>
                    <a:pt x="4" y="77"/>
                    <a:pt x="9" y="79"/>
                  </a:cubicBezTo>
                  <a:cubicBezTo>
                    <a:pt x="17" y="82"/>
                    <a:pt x="15" y="64"/>
                    <a:pt x="15" y="60"/>
                  </a:cubicBezTo>
                  <a:cubicBezTo>
                    <a:pt x="14" y="51"/>
                    <a:pt x="16" y="44"/>
                    <a:pt x="23" y="38"/>
                  </a:cubicBezTo>
                  <a:cubicBezTo>
                    <a:pt x="30" y="31"/>
                    <a:pt x="36" y="20"/>
                    <a:pt x="36" y="10"/>
                  </a:cubicBezTo>
                </a:path>
              </a:pathLst>
            </a:custGeom>
            <a:solidFill>
              <a:srgbClr val="D374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582">
              <a:extLst>
                <a:ext uri="{FF2B5EF4-FFF2-40B4-BE49-F238E27FC236}">
                  <a16:creationId xmlns:a16="http://schemas.microsoft.com/office/drawing/2014/main" id="{7E1F8E3D-4DA6-4822-96E8-29092B551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3158"/>
              <a:ext cx="13" cy="21"/>
            </a:xfrm>
            <a:custGeom>
              <a:avLst/>
              <a:gdLst>
                <a:gd name="T0" fmla="*/ 12 w 10"/>
                <a:gd name="T1" fmla="*/ 1 h 16"/>
                <a:gd name="T2" fmla="*/ 0 w 10"/>
                <a:gd name="T3" fmla="*/ 21 h 16"/>
                <a:gd name="T4" fmla="*/ 9 w 10"/>
                <a:gd name="T5" fmla="*/ 29 h 16"/>
                <a:gd name="T6" fmla="*/ 13 w 10"/>
                <a:gd name="T7" fmla="*/ 22 h 16"/>
                <a:gd name="T8" fmla="*/ 21 w 10"/>
                <a:gd name="T9" fmla="*/ 16 h 16"/>
                <a:gd name="T10" fmla="*/ 16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6">
                  <a:moveTo>
                    <a:pt x="5" y="1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0" y="12"/>
                    <a:pt x="1" y="16"/>
                    <a:pt x="4" y="13"/>
                  </a:cubicBezTo>
                  <a:cubicBezTo>
                    <a:pt x="4" y="13"/>
                    <a:pt x="5" y="11"/>
                    <a:pt x="6" y="10"/>
                  </a:cubicBezTo>
                  <a:cubicBezTo>
                    <a:pt x="6" y="9"/>
                    <a:pt x="8" y="8"/>
                    <a:pt x="9" y="7"/>
                  </a:cubicBezTo>
                  <a:cubicBezTo>
                    <a:pt x="10" y="5"/>
                    <a:pt x="10" y="0"/>
                    <a:pt x="7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583">
              <a:extLst>
                <a:ext uri="{FF2B5EF4-FFF2-40B4-BE49-F238E27FC236}">
                  <a16:creationId xmlns:a16="http://schemas.microsoft.com/office/drawing/2014/main" id="{421D04CB-9F41-4E36-BE33-E9EBADA95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145"/>
              <a:ext cx="11" cy="10"/>
            </a:xfrm>
            <a:custGeom>
              <a:avLst/>
              <a:gdLst>
                <a:gd name="T0" fmla="*/ 14 w 8"/>
                <a:gd name="T1" fmla="*/ 0 h 8"/>
                <a:gd name="T2" fmla="*/ 11 w 8"/>
                <a:gd name="T3" fmla="*/ 16 h 8"/>
                <a:gd name="T4" fmla="*/ 19 w 8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4" y="2"/>
                    <a:pt x="0" y="7"/>
                    <a:pt x="4" y="8"/>
                  </a:cubicBezTo>
                  <a:cubicBezTo>
                    <a:pt x="8" y="8"/>
                    <a:pt x="8" y="3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584">
              <a:extLst>
                <a:ext uri="{FF2B5EF4-FFF2-40B4-BE49-F238E27FC236}">
                  <a16:creationId xmlns:a16="http://schemas.microsoft.com/office/drawing/2014/main" id="{0C4FCFD9-AAA1-4D8C-B858-4C1B9DF2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3059"/>
              <a:ext cx="18" cy="12"/>
            </a:xfrm>
            <a:custGeom>
              <a:avLst/>
              <a:gdLst>
                <a:gd name="T0" fmla="*/ 13 w 14"/>
                <a:gd name="T1" fmla="*/ 1 h 9"/>
                <a:gd name="T2" fmla="*/ 6 w 14"/>
                <a:gd name="T3" fmla="*/ 21 h 9"/>
                <a:gd name="T4" fmla="*/ 23 w 14"/>
                <a:gd name="T5" fmla="*/ 12 h 9"/>
                <a:gd name="T6" fmla="*/ 19 w 14"/>
                <a:gd name="T7" fmla="*/ 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5" y="3"/>
                    <a:pt x="0" y="6"/>
                    <a:pt x="3" y="9"/>
                  </a:cubicBezTo>
                  <a:cubicBezTo>
                    <a:pt x="5" y="7"/>
                    <a:pt x="9" y="6"/>
                    <a:pt x="11" y="5"/>
                  </a:cubicBezTo>
                  <a:cubicBezTo>
                    <a:pt x="14" y="2"/>
                    <a:pt x="12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585">
              <a:extLst>
                <a:ext uri="{FF2B5EF4-FFF2-40B4-BE49-F238E27FC236}">
                  <a16:creationId xmlns:a16="http://schemas.microsoft.com/office/drawing/2014/main" id="{BF92E4AC-7974-425A-95DF-6199F5D95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3089"/>
              <a:ext cx="17" cy="21"/>
            </a:xfrm>
            <a:custGeom>
              <a:avLst/>
              <a:gdLst>
                <a:gd name="T0" fmla="*/ 9 w 13"/>
                <a:gd name="T1" fmla="*/ 9 h 16"/>
                <a:gd name="T2" fmla="*/ 12 w 13"/>
                <a:gd name="T3" fmla="*/ 9 h 16"/>
                <a:gd name="T4" fmla="*/ 16 w 13"/>
                <a:gd name="T5" fmla="*/ 29 h 16"/>
                <a:gd name="T6" fmla="*/ 27 w 13"/>
                <a:gd name="T7" fmla="*/ 16 h 16"/>
                <a:gd name="T8" fmla="*/ 16 w 13"/>
                <a:gd name="T9" fmla="*/ 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4" y="4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0" y="6"/>
                    <a:pt x="1" y="16"/>
                    <a:pt x="7" y="13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3" y="4"/>
                    <a:pt x="11" y="0"/>
                    <a:pt x="7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586">
              <a:extLst>
                <a:ext uri="{FF2B5EF4-FFF2-40B4-BE49-F238E27FC236}">
                  <a16:creationId xmlns:a16="http://schemas.microsoft.com/office/drawing/2014/main" id="{007659A8-9E38-4967-B3FC-508817E1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3089"/>
              <a:ext cx="13" cy="9"/>
            </a:xfrm>
            <a:custGeom>
              <a:avLst/>
              <a:gdLst>
                <a:gd name="T0" fmla="*/ 9 w 10"/>
                <a:gd name="T1" fmla="*/ 1 h 7"/>
                <a:gd name="T2" fmla="*/ 21 w 10"/>
                <a:gd name="T3" fmla="*/ 5 h 7"/>
                <a:gd name="T4" fmla="*/ 12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4" y="1"/>
                  </a:moveTo>
                  <a:cubicBezTo>
                    <a:pt x="0" y="5"/>
                    <a:pt x="10" y="7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587">
              <a:extLst>
                <a:ext uri="{FF2B5EF4-FFF2-40B4-BE49-F238E27FC236}">
                  <a16:creationId xmlns:a16="http://schemas.microsoft.com/office/drawing/2014/main" id="{DFE34AC1-14BA-4EB9-ABC1-E7B7912B4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944"/>
              <a:ext cx="25" cy="22"/>
            </a:xfrm>
            <a:custGeom>
              <a:avLst/>
              <a:gdLst>
                <a:gd name="T0" fmla="*/ 16 w 19"/>
                <a:gd name="T1" fmla="*/ 0 h 17"/>
                <a:gd name="T2" fmla="*/ 38 w 19"/>
                <a:gd name="T3" fmla="*/ 22 h 17"/>
                <a:gd name="T4" fmla="*/ 22 w 19"/>
                <a:gd name="T5" fmla="*/ 16 h 17"/>
                <a:gd name="T6" fmla="*/ 12 w 19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cubicBezTo>
                    <a:pt x="11" y="1"/>
                    <a:pt x="19" y="5"/>
                    <a:pt x="17" y="10"/>
                  </a:cubicBezTo>
                  <a:cubicBezTo>
                    <a:pt x="16" y="17"/>
                    <a:pt x="11" y="10"/>
                    <a:pt x="10" y="7"/>
                  </a:cubicBezTo>
                  <a:cubicBezTo>
                    <a:pt x="8" y="6"/>
                    <a:pt x="0" y="4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588">
              <a:extLst>
                <a:ext uri="{FF2B5EF4-FFF2-40B4-BE49-F238E27FC236}">
                  <a16:creationId xmlns:a16="http://schemas.microsoft.com/office/drawing/2014/main" id="{0042ED36-893E-47D0-AA1D-D805E4CD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970"/>
              <a:ext cx="9" cy="12"/>
            </a:xfrm>
            <a:custGeom>
              <a:avLst/>
              <a:gdLst>
                <a:gd name="T0" fmla="*/ 6 w 7"/>
                <a:gd name="T1" fmla="*/ 0 h 9"/>
                <a:gd name="T2" fmla="*/ 5 w 7"/>
                <a:gd name="T3" fmla="*/ 20 h 9"/>
                <a:gd name="T4" fmla="*/ 8 w 7"/>
                <a:gd name="T5" fmla="*/ 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1" y="2"/>
                    <a:pt x="0" y="5"/>
                    <a:pt x="2" y="8"/>
                  </a:cubicBezTo>
                  <a:cubicBezTo>
                    <a:pt x="5" y="9"/>
                    <a:pt x="7" y="3"/>
                    <a:pt x="4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589">
              <a:extLst>
                <a:ext uri="{FF2B5EF4-FFF2-40B4-BE49-F238E27FC236}">
                  <a16:creationId xmlns:a16="http://schemas.microsoft.com/office/drawing/2014/main" id="{403A206A-5A15-4882-8948-79186359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3037"/>
              <a:ext cx="16" cy="18"/>
            </a:xfrm>
            <a:custGeom>
              <a:avLst/>
              <a:gdLst>
                <a:gd name="T0" fmla="*/ 21 w 13"/>
                <a:gd name="T1" fmla="*/ 13 h 14"/>
                <a:gd name="T2" fmla="*/ 9 w 13"/>
                <a:gd name="T3" fmla="*/ 22 h 14"/>
                <a:gd name="T4" fmla="*/ 21 w 13"/>
                <a:gd name="T5" fmla="*/ 24 h 14"/>
                <a:gd name="T6" fmla="*/ 21 w 13"/>
                <a:gd name="T7" fmla="*/ 1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11" y="6"/>
                  </a:moveTo>
                  <a:cubicBezTo>
                    <a:pt x="6" y="0"/>
                    <a:pt x="0" y="4"/>
                    <a:pt x="5" y="10"/>
                  </a:cubicBezTo>
                  <a:cubicBezTo>
                    <a:pt x="7" y="12"/>
                    <a:pt x="8" y="14"/>
                    <a:pt x="11" y="12"/>
                  </a:cubicBezTo>
                  <a:cubicBezTo>
                    <a:pt x="13" y="11"/>
                    <a:pt x="13" y="8"/>
                    <a:pt x="11" y="6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590">
              <a:extLst>
                <a:ext uri="{FF2B5EF4-FFF2-40B4-BE49-F238E27FC236}">
                  <a16:creationId xmlns:a16="http://schemas.microsoft.com/office/drawing/2014/main" id="{EBD15102-9ED6-42FC-BDD1-4205B7C6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055"/>
              <a:ext cx="11" cy="10"/>
            </a:xfrm>
            <a:custGeom>
              <a:avLst/>
              <a:gdLst>
                <a:gd name="T0" fmla="*/ 21 w 8"/>
                <a:gd name="T1" fmla="*/ 0 h 8"/>
                <a:gd name="T2" fmla="*/ 6 w 8"/>
                <a:gd name="T3" fmla="*/ 8 h 8"/>
                <a:gd name="T4" fmla="*/ 21 w 8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5" y="0"/>
                    <a:pt x="0" y="0"/>
                    <a:pt x="2" y="4"/>
                  </a:cubicBezTo>
                  <a:cubicBezTo>
                    <a:pt x="4" y="8"/>
                    <a:pt x="7" y="5"/>
                    <a:pt x="8" y="2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591">
              <a:extLst>
                <a:ext uri="{FF2B5EF4-FFF2-40B4-BE49-F238E27FC236}">
                  <a16:creationId xmlns:a16="http://schemas.microsoft.com/office/drawing/2014/main" id="{F7118FB8-C61E-4880-B77E-55433D8B4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110"/>
              <a:ext cx="17" cy="14"/>
            </a:xfrm>
            <a:custGeom>
              <a:avLst/>
              <a:gdLst>
                <a:gd name="T0" fmla="*/ 16 w 13"/>
                <a:gd name="T1" fmla="*/ 6 h 11"/>
                <a:gd name="T2" fmla="*/ 5 w 13"/>
                <a:gd name="T3" fmla="*/ 5 h 11"/>
                <a:gd name="T4" fmla="*/ 12 w 13"/>
                <a:gd name="T5" fmla="*/ 17 h 11"/>
                <a:gd name="T6" fmla="*/ 21 w 13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7" y="3"/>
                  </a:moveTo>
                  <a:cubicBezTo>
                    <a:pt x="6" y="1"/>
                    <a:pt x="3" y="0"/>
                    <a:pt x="2" y="2"/>
                  </a:cubicBezTo>
                  <a:cubicBezTo>
                    <a:pt x="0" y="5"/>
                    <a:pt x="3" y="6"/>
                    <a:pt x="5" y="8"/>
                  </a:cubicBezTo>
                  <a:cubicBezTo>
                    <a:pt x="9" y="11"/>
                    <a:pt x="13" y="8"/>
                    <a:pt x="9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592">
              <a:extLst>
                <a:ext uri="{FF2B5EF4-FFF2-40B4-BE49-F238E27FC236}">
                  <a16:creationId xmlns:a16="http://schemas.microsoft.com/office/drawing/2014/main" id="{B3923999-CC0F-4329-9BB1-B78D15D65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" y="3124"/>
              <a:ext cx="8" cy="12"/>
            </a:xfrm>
            <a:custGeom>
              <a:avLst/>
              <a:gdLst>
                <a:gd name="T0" fmla="*/ 9 w 6"/>
                <a:gd name="T1" fmla="*/ 0 h 9"/>
                <a:gd name="T2" fmla="*/ 7 w 6"/>
                <a:gd name="T3" fmla="*/ 21 h 9"/>
                <a:gd name="T4" fmla="*/ 12 w 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4" y="0"/>
                  </a:moveTo>
                  <a:cubicBezTo>
                    <a:pt x="2" y="1"/>
                    <a:pt x="0" y="8"/>
                    <a:pt x="3" y="9"/>
                  </a:cubicBezTo>
                  <a:cubicBezTo>
                    <a:pt x="6" y="9"/>
                    <a:pt x="6" y="1"/>
                    <a:pt x="5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593">
              <a:extLst>
                <a:ext uri="{FF2B5EF4-FFF2-40B4-BE49-F238E27FC236}">
                  <a16:creationId xmlns:a16="http://schemas.microsoft.com/office/drawing/2014/main" id="{DA51F479-2D23-47C8-817A-E59B03C28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274"/>
              <a:ext cx="19" cy="21"/>
            </a:xfrm>
            <a:custGeom>
              <a:avLst/>
              <a:gdLst>
                <a:gd name="T0" fmla="*/ 13 w 15"/>
                <a:gd name="T1" fmla="*/ 1 h 16"/>
                <a:gd name="T2" fmla="*/ 14 w 15"/>
                <a:gd name="T3" fmla="*/ 24 h 16"/>
                <a:gd name="T4" fmla="*/ 14 w 15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3" y="4"/>
                    <a:pt x="0" y="16"/>
                    <a:pt x="7" y="11"/>
                  </a:cubicBezTo>
                  <a:cubicBezTo>
                    <a:pt x="11" y="9"/>
                    <a:pt x="15" y="0"/>
                    <a:pt x="7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594">
              <a:extLst>
                <a:ext uri="{FF2B5EF4-FFF2-40B4-BE49-F238E27FC236}">
                  <a16:creationId xmlns:a16="http://schemas.microsoft.com/office/drawing/2014/main" id="{CDFCBC9D-BEF8-43C5-9401-BD4F38B53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3259"/>
              <a:ext cx="12" cy="10"/>
            </a:xfrm>
            <a:custGeom>
              <a:avLst/>
              <a:gdLst>
                <a:gd name="T0" fmla="*/ 1 w 9"/>
                <a:gd name="T1" fmla="*/ 6 h 8"/>
                <a:gd name="T2" fmla="*/ 0 w 9"/>
                <a:gd name="T3" fmla="*/ 16 h 8"/>
                <a:gd name="T4" fmla="*/ 7 w 9"/>
                <a:gd name="T5" fmla="*/ 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1" y="3"/>
                  </a:moveTo>
                  <a:cubicBezTo>
                    <a:pt x="1" y="4"/>
                    <a:pt x="1" y="6"/>
                    <a:pt x="0" y="8"/>
                  </a:cubicBezTo>
                  <a:cubicBezTo>
                    <a:pt x="5" y="8"/>
                    <a:pt x="9" y="0"/>
                    <a:pt x="3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595">
              <a:extLst>
                <a:ext uri="{FF2B5EF4-FFF2-40B4-BE49-F238E27FC236}">
                  <a16:creationId xmlns:a16="http://schemas.microsoft.com/office/drawing/2014/main" id="{AE3A8402-F602-40B4-A389-F3DF4BDB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325"/>
              <a:ext cx="13" cy="14"/>
            </a:xfrm>
            <a:custGeom>
              <a:avLst/>
              <a:gdLst>
                <a:gd name="T0" fmla="*/ 7 w 10"/>
                <a:gd name="T1" fmla="*/ 1 h 11"/>
                <a:gd name="T2" fmla="*/ 9 w 10"/>
                <a:gd name="T3" fmla="*/ 23 h 11"/>
                <a:gd name="T4" fmla="*/ 21 w 10"/>
                <a:gd name="T5" fmla="*/ 10 h 11"/>
                <a:gd name="T6" fmla="*/ 9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3" y="1"/>
                  </a:moveTo>
                  <a:cubicBezTo>
                    <a:pt x="1" y="4"/>
                    <a:pt x="0" y="9"/>
                    <a:pt x="4" y="11"/>
                  </a:cubicBezTo>
                  <a:cubicBezTo>
                    <a:pt x="5" y="8"/>
                    <a:pt x="8" y="7"/>
                    <a:pt x="9" y="5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596">
              <a:extLst>
                <a:ext uri="{FF2B5EF4-FFF2-40B4-BE49-F238E27FC236}">
                  <a16:creationId xmlns:a16="http://schemas.microsoft.com/office/drawing/2014/main" id="{FC45EA58-E45A-4F6D-98C3-21E57C685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3316"/>
              <a:ext cx="19" cy="16"/>
            </a:xfrm>
            <a:custGeom>
              <a:avLst/>
              <a:gdLst>
                <a:gd name="T0" fmla="*/ 10 w 14"/>
                <a:gd name="T1" fmla="*/ 1 h 12"/>
                <a:gd name="T2" fmla="*/ 15 w 14"/>
                <a:gd name="T3" fmla="*/ 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4" y="1"/>
                  </a:moveTo>
                  <a:cubicBezTo>
                    <a:pt x="0" y="12"/>
                    <a:pt x="14" y="0"/>
                    <a:pt x="6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597">
              <a:extLst>
                <a:ext uri="{FF2B5EF4-FFF2-40B4-BE49-F238E27FC236}">
                  <a16:creationId xmlns:a16="http://schemas.microsoft.com/office/drawing/2014/main" id="{E4571E07-CB87-46B8-9026-F9FA420F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3217"/>
              <a:ext cx="18" cy="18"/>
            </a:xfrm>
            <a:custGeom>
              <a:avLst/>
              <a:gdLst>
                <a:gd name="T0" fmla="*/ 22 w 14"/>
                <a:gd name="T1" fmla="*/ 8 h 14"/>
                <a:gd name="T2" fmla="*/ 5 w 14"/>
                <a:gd name="T3" fmla="*/ 13 h 14"/>
                <a:gd name="T4" fmla="*/ 22 w 14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10" y="4"/>
                  </a:moveTo>
                  <a:cubicBezTo>
                    <a:pt x="7" y="2"/>
                    <a:pt x="0" y="0"/>
                    <a:pt x="2" y="6"/>
                  </a:cubicBezTo>
                  <a:cubicBezTo>
                    <a:pt x="6" y="14"/>
                    <a:pt x="14" y="8"/>
                    <a:pt x="10" y="5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598">
              <a:extLst>
                <a:ext uri="{FF2B5EF4-FFF2-40B4-BE49-F238E27FC236}">
                  <a16:creationId xmlns:a16="http://schemas.microsoft.com/office/drawing/2014/main" id="{E362B8C7-75AD-40FF-9384-D6FA53D0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230"/>
              <a:ext cx="9" cy="10"/>
            </a:xfrm>
            <a:custGeom>
              <a:avLst/>
              <a:gdLst>
                <a:gd name="T0" fmla="*/ 13 w 7"/>
                <a:gd name="T1" fmla="*/ 6 h 8"/>
                <a:gd name="T2" fmla="*/ 1 w 7"/>
                <a:gd name="T3" fmla="*/ 1 h 8"/>
                <a:gd name="T4" fmla="*/ 13 w 7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cubicBezTo>
                    <a:pt x="5" y="1"/>
                    <a:pt x="3" y="0"/>
                    <a:pt x="1" y="1"/>
                  </a:cubicBezTo>
                  <a:cubicBezTo>
                    <a:pt x="0" y="7"/>
                    <a:pt x="7" y="8"/>
                    <a:pt x="6" y="3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599">
              <a:extLst>
                <a:ext uri="{FF2B5EF4-FFF2-40B4-BE49-F238E27FC236}">
                  <a16:creationId xmlns:a16="http://schemas.microsoft.com/office/drawing/2014/main" id="{31706247-185C-45AE-B5CF-109A38B75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3142"/>
              <a:ext cx="24" cy="13"/>
            </a:xfrm>
            <a:custGeom>
              <a:avLst/>
              <a:gdLst>
                <a:gd name="T0" fmla="*/ 24 w 19"/>
                <a:gd name="T1" fmla="*/ 1 h 10"/>
                <a:gd name="T2" fmla="*/ 18 w 19"/>
                <a:gd name="T3" fmla="*/ 17 h 10"/>
                <a:gd name="T4" fmla="*/ 34 w 19"/>
                <a:gd name="T5" fmla="*/ 12 h 10"/>
                <a:gd name="T6" fmla="*/ 29 w 19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0">
                  <a:moveTo>
                    <a:pt x="12" y="1"/>
                  </a:moveTo>
                  <a:cubicBezTo>
                    <a:pt x="7" y="1"/>
                    <a:pt x="0" y="10"/>
                    <a:pt x="9" y="8"/>
                  </a:cubicBezTo>
                  <a:cubicBezTo>
                    <a:pt x="11" y="7"/>
                    <a:pt x="16" y="7"/>
                    <a:pt x="17" y="5"/>
                  </a:cubicBezTo>
                  <a:cubicBezTo>
                    <a:pt x="19" y="3"/>
                    <a:pt x="17" y="0"/>
                    <a:pt x="14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600">
              <a:extLst>
                <a:ext uri="{FF2B5EF4-FFF2-40B4-BE49-F238E27FC236}">
                  <a16:creationId xmlns:a16="http://schemas.microsoft.com/office/drawing/2014/main" id="{12167258-2464-47FA-AE9A-65707AB1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155"/>
              <a:ext cx="17" cy="11"/>
            </a:xfrm>
            <a:custGeom>
              <a:avLst/>
              <a:gdLst>
                <a:gd name="T0" fmla="*/ 16 w 13"/>
                <a:gd name="T1" fmla="*/ 1 h 8"/>
                <a:gd name="T2" fmla="*/ 12 w 13"/>
                <a:gd name="T3" fmla="*/ 19 h 8"/>
                <a:gd name="T4" fmla="*/ 21 w 13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7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8" y="7"/>
                    <a:pt x="13" y="1"/>
                    <a:pt x="9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601">
              <a:extLst>
                <a:ext uri="{FF2B5EF4-FFF2-40B4-BE49-F238E27FC236}">
                  <a16:creationId xmlns:a16="http://schemas.microsoft.com/office/drawing/2014/main" id="{FF6D159B-CFAA-4D95-A316-7BB884FF8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222"/>
              <a:ext cx="22" cy="27"/>
            </a:xfrm>
            <a:custGeom>
              <a:avLst/>
              <a:gdLst>
                <a:gd name="T0" fmla="*/ 16 w 17"/>
                <a:gd name="T1" fmla="*/ 5 h 21"/>
                <a:gd name="T2" fmla="*/ 21 w 17"/>
                <a:gd name="T3" fmla="*/ 1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7" y="2"/>
                  </a:moveTo>
                  <a:cubicBezTo>
                    <a:pt x="0" y="21"/>
                    <a:pt x="17" y="0"/>
                    <a:pt x="9" y="1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602">
              <a:extLst>
                <a:ext uri="{FF2B5EF4-FFF2-40B4-BE49-F238E27FC236}">
                  <a16:creationId xmlns:a16="http://schemas.microsoft.com/office/drawing/2014/main" id="{70ACC0A2-B1D4-4B9D-A99E-0C29C06D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3217"/>
              <a:ext cx="5" cy="6"/>
            </a:xfrm>
            <a:custGeom>
              <a:avLst/>
              <a:gdLst>
                <a:gd name="T0" fmla="*/ 5 w 4"/>
                <a:gd name="T1" fmla="*/ 1 h 5"/>
                <a:gd name="T2" fmla="*/ 0 w 4"/>
                <a:gd name="T3" fmla="*/ 7 h 5"/>
                <a:gd name="T4" fmla="*/ 6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2" y="5"/>
                    <a:pt x="4" y="2"/>
                    <a:pt x="3" y="0"/>
                  </a:cubicBezTo>
                </a:path>
              </a:pathLst>
            </a:custGeom>
            <a:solidFill>
              <a:srgbClr val="E58A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Oval 603">
              <a:extLst>
                <a:ext uri="{FF2B5EF4-FFF2-40B4-BE49-F238E27FC236}">
                  <a16:creationId xmlns:a16="http://schemas.microsoft.com/office/drawing/2014/main" id="{0E5D8C7D-632A-4A0A-BF0A-4AA106A37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309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3" name="Oval 604">
              <a:extLst>
                <a:ext uri="{FF2B5EF4-FFF2-40B4-BE49-F238E27FC236}">
                  <a16:creationId xmlns:a16="http://schemas.microsoft.com/office/drawing/2014/main" id="{1EF6427A-D664-4066-BE71-3AD019401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3" y="310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4" name="Oval 605">
              <a:extLst>
                <a:ext uri="{FF2B5EF4-FFF2-40B4-BE49-F238E27FC236}">
                  <a16:creationId xmlns:a16="http://schemas.microsoft.com/office/drawing/2014/main" id="{EDF25E84-CBDD-44D4-AF9C-C274E9861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" y="3043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5" name="Oval 606">
              <a:extLst>
                <a:ext uri="{FF2B5EF4-FFF2-40B4-BE49-F238E27FC236}">
                  <a16:creationId xmlns:a16="http://schemas.microsoft.com/office/drawing/2014/main" id="{16A71B7C-7928-4274-83DB-C6639D7D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3032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6" name="Oval 607">
              <a:extLst>
                <a:ext uri="{FF2B5EF4-FFF2-40B4-BE49-F238E27FC236}">
                  <a16:creationId xmlns:a16="http://schemas.microsoft.com/office/drawing/2014/main" id="{52993BB2-A36F-4EA2-A14C-BBC05B71D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" y="3125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7" name="Oval 608">
              <a:extLst>
                <a:ext uri="{FF2B5EF4-FFF2-40B4-BE49-F238E27FC236}">
                  <a16:creationId xmlns:a16="http://schemas.microsoft.com/office/drawing/2014/main" id="{924A2AC1-F6E9-4FC8-B6F1-9C6395C0F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313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8" name="Oval 609">
              <a:extLst>
                <a:ext uri="{FF2B5EF4-FFF2-40B4-BE49-F238E27FC236}">
                  <a16:creationId xmlns:a16="http://schemas.microsoft.com/office/drawing/2014/main" id="{69A44ED8-3131-4DE2-81A3-A7099D3DE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8" y="2977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49" name="Oval 610">
              <a:extLst>
                <a:ext uri="{FF2B5EF4-FFF2-40B4-BE49-F238E27FC236}">
                  <a16:creationId xmlns:a16="http://schemas.microsoft.com/office/drawing/2014/main" id="{989A507F-4E41-4758-B136-758545DD1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" y="305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401498F7-4B1E-4237-B1E1-90C346AFF3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Melanoma</a:t>
            </a:r>
          </a:p>
        </p:txBody>
      </p:sp>
      <p:grpSp>
        <p:nvGrpSpPr>
          <p:cNvPr id="20482" name="Group 46">
            <a:extLst>
              <a:ext uri="{FF2B5EF4-FFF2-40B4-BE49-F238E27FC236}">
                <a16:creationId xmlns:a16="http://schemas.microsoft.com/office/drawing/2014/main" id="{0BAC9BDA-B073-44B2-9D80-B608D211E34A}"/>
              </a:ext>
            </a:extLst>
          </p:cNvPr>
          <p:cNvGrpSpPr>
            <a:grpSpLocks/>
          </p:cNvGrpSpPr>
          <p:nvPr/>
        </p:nvGrpSpPr>
        <p:grpSpPr bwMode="auto">
          <a:xfrm>
            <a:off x="3005138" y="1622425"/>
            <a:ext cx="1144587" cy="1222375"/>
            <a:chOff x="741" y="823"/>
            <a:chExt cx="1021" cy="1090"/>
          </a:xfrm>
        </p:grpSpPr>
        <p:sp>
          <p:nvSpPr>
            <p:cNvPr id="20541" name="Rectangle 47">
              <a:extLst>
                <a:ext uri="{FF2B5EF4-FFF2-40B4-BE49-F238E27FC236}">
                  <a16:creationId xmlns:a16="http://schemas.microsoft.com/office/drawing/2014/main" id="{78C2C7E8-EE79-4CBF-8188-CB74ED75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823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42" name="Oval 48">
              <a:extLst>
                <a:ext uri="{FF2B5EF4-FFF2-40B4-BE49-F238E27FC236}">
                  <a16:creationId xmlns:a16="http://schemas.microsoft.com/office/drawing/2014/main" id="{601D0EE6-2551-4506-A03E-3839926AF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8" y="1150"/>
              <a:ext cx="485" cy="421"/>
            </a:xfrm>
            <a:prstGeom prst="ellipse">
              <a:avLst/>
            </a:pr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20483" name="Group 49">
            <a:extLst>
              <a:ext uri="{FF2B5EF4-FFF2-40B4-BE49-F238E27FC236}">
                <a16:creationId xmlns:a16="http://schemas.microsoft.com/office/drawing/2014/main" id="{AB644C19-A275-48B2-B935-2AAFF6BC8F6A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1622425"/>
            <a:ext cx="1144587" cy="1222375"/>
            <a:chOff x="2369" y="825"/>
            <a:chExt cx="1021" cy="1090"/>
          </a:xfrm>
        </p:grpSpPr>
        <p:sp>
          <p:nvSpPr>
            <p:cNvPr id="20536" name="Rectangle 50">
              <a:extLst>
                <a:ext uri="{FF2B5EF4-FFF2-40B4-BE49-F238E27FC236}">
                  <a16:creationId xmlns:a16="http://schemas.microsoft.com/office/drawing/2014/main" id="{4438EBCB-EDB4-418D-92FB-FA7FE2137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825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7" name="Freeform 51">
              <a:extLst>
                <a:ext uri="{FF2B5EF4-FFF2-40B4-BE49-F238E27FC236}">
                  <a16:creationId xmlns:a16="http://schemas.microsoft.com/office/drawing/2014/main" id="{FCE135A6-ABE3-41BC-9530-26666A9DF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066"/>
              <a:ext cx="655" cy="524"/>
            </a:xfrm>
            <a:custGeom>
              <a:avLst/>
              <a:gdLst>
                <a:gd name="T0" fmla="*/ 465 w 331"/>
                <a:gd name="T1" fmla="*/ 380 h 248"/>
                <a:gd name="T2" fmla="*/ 32 w 331"/>
                <a:gd name="T3" fmla="*/ 763 h 248"/>
                <a:gd name="T4" fmla="*/ 125 w 331"/>
                <a:gd name="T5" fmla="*/ 1644 h 248"/>
                <a:gd name="T6" fmla="*/ 528 w 331"/>
                <a:gd name="T7" fmla="*/ 2066 h 248"/>
                <a:gd name="T8" fmla="*/ 1092 w 331"/>
                <a:gd name="T9" fmla="*/ 2282 h 248"/>
                <a:gd name="T10" fmla="*/ 2115 w 331"/>
                <a:gd name="T11" fmla="*/ 2227 h 248"/>
                <a:gd name="T12" fmla="*/ 2381 w 331"/>
                <a:gd name="T13" fmla="*/ 1568 h 248"/>
                <a:gd name="T14" fmla="*/ 1765 w 331"/>
                <a:gd name="T15" fmla="*/ 473 h 248"/>
                <a:gd name="T16" fmla="*/ 1045 w 331"/>
                <a:gd name="T17" fmla="*/ 104 h 248"/>
                <a:gd name="T18" fmla="*/ 465 w 331"/>
                <a:gd name="T19" fmla="*/ 380 h 2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1" h="248">
                  <a:moveTo>
                    <a:pt x="60" y="40"/>
                  </a:moveTo>
                  <a:cubicBezTo>
                    <a:pt x="40" y="50"/>
                    <a:pt x="8" y="39"/>
                    <a:pt x="4" y="81"/>
                  </a:cubicBezTo>
                  <a:cubicBezTo>
                    <a:pt x="0" y="123"/>
                    <a:pt x="1" y="160"/>
                    <a:pt x="16" y="174"/>
                  </a:cubicBezTo>
                  <a:cubicBezTo>
                    <a:pt x="31" y="188"/>
                    <a:pt x="53" y="202"/>
                    <a:pt x="68" y="219"/>
                  </a:cubicBezTo>
                  <a:cubicBezTo>
                    <a:pt x="84" y="235"/>
                    <a:pt x="114" y="247"/>
                    <a:pt x="141" y="242"/>
                  </a:cubicBezTo>
                  <a:cubicBezTo>
                    <a:pt x="169" y="238"/>
                    <a:pt x="251" y="248"/>
                    <a:pt x="273" y="236"/>
                  </a:cubicBezTo>
                  <a:cubicBezTo>
                    <a:pt x="296" y="224"/>
                    <a:pt x="331" y="228"/>
                    <a:pt x="307" y="166"/>
                  </a:cubicBezTo>
                  <a:cubicBezTo>
                    <a:pt x="283" y="103"/>
                    <a:pt x="248" y="66"/>
                    <a:pt x="228" y="50"/>
                  </a:cubicBezTo>
                  <a:cubicBezTo>
                    <a:pt x="207" y="33"/>
                    <a:pt x="169" y="0"/>
                    <a:pt x="135" y="11"/>
                  </a:cubicBezTo>
                  <a:cubicBezTo>
                    <a:pt x="101" y="22"/>
                    <a:pt x="60" y="40"/>
                    <a:pt x="60" y="40"/>
                  </a:cubicBez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52">
              <a:extLst>
                <a:ext uri="{FF2B5EF4-FFF2-40B4-BE49-F238E27FC236}">
                  <a16:creationId xmlns:a16="http://schemas.microsoft.com/office/drawing/2014/main" id="{77A413AA-4CF5-4619-B69E-866BAC82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98"/>
              <a:ext cx="655" cy="454"/>
            </a:xfrm>
            <a:custGeom>
              <a:avLst/>
              <a:gdLst>
                <a:gd name="T0" fmla="*/ 465 w 331"/>
                <a:gd name="T1" fmla="*/ 329 h 215"/>
                <a:gd name="T2" fmla="*/ 32 w 331"/>
                <a:gd name="T3" fmla="*/ 661 h 215"/>
                <a:gd name="T4" fmla="*/ 125 w 331"/>
                <a:gd name="T5" fmla="*/ 1432 h 215"/>
                <a:gd name="T6" fmla="*/ 528 w 331"/>
                <a:gd name="T7" fmla="*/ 1789 h 215"/>
                <a:gd name="T8" fmla="*/ 1092 w 331"/>
                <a:gd name="T9" fmla="*/ 1989 h 215"/>
                <a:gd name="T10" fmla="*/ 2115 w 331"/>
                <a:gd name="T11" fmla="*/ 1930 h 215"/>
                <a:gd name="T12" fmla="*/ 2381 w 331"/>
                <a:gd name="T13" fmla="*/ 1356 h 215"/>
                <a:gd name="T14" fmla="*/ 1759 w 331"/>
                <a:gd name="T15" fmla="*/ 405 h 215"/>
                <a:gd name="T16" fmla="*/ 1037 w 331"/>
                <a:gd name="T17" fmla="*/ 84 h 215"/>
                <a:gd name="T18" fmla="*/ 465 w 331"/>
                <a:gd name="T19" fmla="*/ 329 h 2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1" h="215">
                  <a:moveTo>
                    <a:pt x="60" y="35"/>
                  </a:moveTo>
                  <a:cubicBezTo>
                    <a:pt x="40" y="43"/>
                    <a:pt x="7" y="34"/>
                    <a:pt x="4" y="70"/>
                  </a:cubicBezTo>
                  <a:cubicBezTo>
                    <a:pt x="0" y="107"/>
                    <a:pt x="1" y="139"/>
                    <a:pt x="16" y="152"/>
                  </a:cubicBezTo>
                  <a:cubicBezTo>
                    <a:pt x="31" y="164"/>
                    <a:pt x="52" y="176"/>
                    <a:pt x="68" y="190"/>
                  </a:cubicBezTo>
                  <a:cubicBezTo>
                    <a:pt x="84" y="204"/>
                    <a:pt x="114" y="214"/>
                    <a:pt x="141" y="211"/>
                  </a:cubicBezTo>
                  <a:cubicBezTo>
                    <a:pt x="168" y="207"/>
                    <a:pt x="251" y="215"/>
                    <a:pt x="273" y="205"/>
                  </a:cubicBezTo>
                  <a:cubicBezTo>
                    <a:pt x="295" y="195"/>
                    <a:pt x="331" y="198"/>
                    <a:pt x="307" y="144"/>
                  </a:cubicBezTo>
                  <a:cubicBezTo>
                    <a:pt x="282" y="90"/>
                    <a:pt x="248" y="57"/>
                    <a:pt x="227" y="43"/>
                  </a:cubicBezTo>
                  <a:cubicBezTo>
                    <a:pt x="207" y="29"/>
                    <a:pt x="168" y="0"/>
                    <a:pt x="134" y="9"/>
                  </a:cubicBezTo>
                  <a:cubicBezTo>
                    <a:pt x="101" y="19"/>
                    <a:pt x="60" y="35"/>
                    <a:pt x="60" y="35"/>
                  </a:cubicBez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53">
              <a:extLst>
                <a:ext uri="{FF2B5EF4-FFF2-40B4-BE49-F238E27FC236}">
                  <a16:creationId xmlns:a16="http://schemas.microsoft.com/office/drawing/2014/main" id="{24F6F7BA-BDE4-40D1-96C7-2559C0692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193"/>
              <a:ext cx="233" cy="348"/>
            </a:xfrm>
            <a:custGeom>
              <a:avLst/>
              <a:gdLst>
                <a:gd name="T0" fmla="*/ 725 w 118"/>
                <a:gd name="T1" fmla="*/ 930 h 165"/>
                <a:gd name="T2" fmla="*/ 132 w 118"/>
                <a:gd name="T3" fmla="*/ 0 h 165"/>
                <a:gd name="T4" fmla="*/ 577 w 118"/>
                <a:gd name="T5" fmla="*/ 797 h 165"/>
                <a:gd name="T6" fmla="*/ 379 w 118"/>
                <a:gd name="T7" fmla="*/ 1500 h 165"/>
                <a:gd name="T8" fmla="*/ 0 w 118"/>
                <a:gd name="T9" fmla="*/ 1548 h 165"/>
                <a:gd name="T10" fmla="*/ 460 w 118"/>
                <a:gd name="T11" fmla="*/ 1500 h 165"/>
                <a:gd name="T12" fmla="*/ 725 w 118"/>
                <a:gd name="T13" fmla="*/ 930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65">
                  <a:moveTo>
                    <a:pt x="94" y="99"/>
                  </a:moveTo>
                  <a:cubicBezTo>
                    <a:pt x="71" y="48"/>
                    <a:pt x="38" y="16"/>
                    <a:pt x="17" y="0"/>
                  </a:cubicBezTo>
                  <a:cubicBezTo>
                    <a:pt x="38" y="19"/>
                    <a:pt x="48" y="44"/>
                    <a:pt x="75" y="85"/>
                  </a:cubicBezTo>
                  <a:cubicBezTo>
                    <a:pt x="112" y="142"/>
                    <a:pt x="73" y="149"/>
                    <a:pt x="49" y="160"/>
                  </a:cubicBezTo>
                  <a:cubicBezTo>
                    <a:pt x="40" y="164"/>
                    <a:pt x="21" y="165"/>
                    <a:pt x="0" y="165"/>
                  </a:cubicBezTo>
                  <a:cubicBezTo>
                    <a:pt x="25" y="165"/>
                    <a:pt x="49" y="165"/>
                    <a:pt x="60" y="160"/>
                  </a:cubicBezTo>
                  <a:cubicBezTo>
                    <a:pt x="82" y="150"/>
                    <a:pt x="118" y="153"/>
                    <a:pt x="94" y="99"/>
                  </a:cubicBezTo>
                  <a:close/>
                </a:path>
              </a:pathLst>
            </a:custGeom>
            <a:solidFill>
              <a:srgbClr val="873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54">
              <a:extLst>
                <a:ext uri="{FF2B5EF4-FFF2-40B4-BE49-F238E27FC236}">
                  <a16:creationId xmlns:a16="http://schemas.microsoft.com/office/drawing/2014/main" id="{1C079A63-32B8-4FB0-B392-0FD7AA4D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110"/>
              <a:ext cx="346" cy="433"/>
            </a:xfrm>
            <a:custGeom>
              <a:avLst/>
              <a:gdLst>
                <a:gd name="T0" fmla="*/ 633 w 175"/>
                <a:gd name="T1" fmla="*/ 1781 h 205"/>
                <a:gd name="T2" fmla="*/ 308 w 175"/>
                <a:gd name="T3" fmla="*/ 1424 h 205"/>
                <a:gd name="T4" fmla="*/ 164 w 175"/>
                <a:gd name="T5" fmla="*/ 670 h 205"/>
                <a:gd name="T6" fmla="*/ 617 w 175"/>
                <a:gd name="T7" fmla="*/ 289 h 205"/>
                <a:gd name="T8" fmla="*/ 1220 w 175"/>
                <a:gd name="T9" fmla="*/ 84 h 205"/>
                <a:gd name="T10" fmla="*/ 1352 w 175"/>
                <a:gd name="T11" fmla="*/ 68 h 205"/>
                <a:gd name="T12" fmla="*/ 1036 w 175"/>
                <a:gd name="T13" fmla="*/ 36 h 205"/>
                <a:gd name="T14" fmla="*/ 457 w 175"/>
                <a:gd name="T15" fmla="*/ 272 h 205"/>
                <a:gd name="T16" fmla="*/ 24 w 175"/>
                <a:gd name="T17" fmla="*/ 602 h 205"/>
                <a:gd name="T18" fmla="*/ 125 w 175"/>
                <a:gd name="T19" fmla="*/ 1375 h 205"/>
                <a:gd name="T20" fmla="*/ 524 w 175"/>
                <a:gd name="T21" fmla="*/ 1736 h 205"/>
                <a:gd name="T22" fmla="*/ 927 w 175"/>
                <a:gd name="T23" fmla="*/ 1933 h 205"/>
                <a:gd name="T24" fmla="*/ 633 w 175"/>
                <a:gd name="T25" fmla="*/ 1781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5" h="205">
                  <a:moveTo>
                    <a:pt x="82" y="189"/>
                  </a:moveTo>
                  <a:cubicBezTo>
                    <a:pt x="56" y="174"/>
                    <a:pt x="54" y="163"/>
                    <a:pt x="40" y="151"/>
                  </a:cubicBezTo>
                  <a:cubicBezTo>
                    <a:pt x="25" y="139"/>
                    <a:pt x="0" y="101"/>
                    <a:pt x="21" y="71"/>
                  </a:cubicBezTo>
                  <a:cubicBezTo>
                    <a:pt x="44" y="39"/>
                    <a:pt x="60" y="40"/>
                    <a:pt x="80" y="31"/>
                  </a:cubicBezTo>
                  <a:cubicBezTo>
                    <a:pt x="80" y="31"/>
                    <a:pt x="108" y="10"/>
                    <a:pt x="158" y="9"/>
                  </a:cubicBezTo>
                  <a:cubicBezTo>
                    <a:pt x="164" y="9"/>
                    <a:pt x="169" y="7"/>
                    <a:pt x="175" y="7"/>
                  </a:cubicBezTo>
                  <a:cubicBezTo>
                    <a:pt x="162" y="2"/>
                    <a:pt x="148" y="0"/>
                    <a:pt x="134" y="4"/>
                  </a:cubicBezTo>
                  <a:cubicBezTo>
                    <a:pt x="101" y="13"/>
                    <a:pt x="59" y="29"/>
                    <a:pt x="59" y="29"/>
                  </a:cubicBezTo>
                  <a:cubicBezTo>
                    <a:pt x="40" y="37"/>
                    <a:pt x="7" y="28"/>
                    <a:pt x="3" y="64"/>
                  </a:cubicBezTo>
                  <a:cubicBezTo>
                    <a:pt x="0" y="101"/>
                    <a:pt x="1" y="134"/>
                    <a:pt x="16" y="146"/>
                  </a:cubicBezTo>
                  <a:cubicBezTo>
                    <a:pt x="30" y="158"/>
                    <a:pt x="52" y="170"/>
                    <a:pt x="68" y="184"/>
                  </a:cubicBezTo>
                  <a:cubicBezTo>
                    <a:pt x="80" y="195"/>
                    <a:pt x="99" y="203"/>
                    <a:pt x="120" y="205"/>
                  </a:cubicBezTo>
                  <a:cubicBezTo>
                    <a:pt x="109" y="201"/>
                    <a:pt x="90" y="194"/>
                    <a:pt x="82" y="189"/>
                  </a:cubicBezTo>
                  <a:close/>
                </a:path>
              </a:pathLst>
            </a:custGeom>
            <a:solidFill>
              <a:srgbClr val="702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55">
            <a:extLst>
              <a:ext uri="{FF2B5EF4-FFF2-40B4-BE49-F238E27FC236}">
                <a16:creationId xmlns:a16="http://schemas.microsoft.com/office/drawing/2014/main" id="{E3A9FF3C-B1C0-4D99-9012-8B0A69796BC5}"/>
              </a:ext>
            </a:extLst>
          </p:cNvPr>
          <p:cNvGrpSpPr>
            <a:grpSpLocks/>
          </p:cNvGrpSpPr>
          <p:nvPr/>
        </p:nvGrpSpPr>
        <p:grpSpPr bwMode="auto">
          <a:xfrm>
            <a:off x="8012113" y="1622425"/>
            <a:ext cx="1146175" cy="1222375"/>
            <a:chOff x="4015" y="821"/>
            <a:chExt cx="1022" cy="1090"/>
          </a:xfrm>
        </p:grpSpPr>
        <p:sp>
          <p:nvSpPr>
            <p:cNvPr id="20533" name="Rectangle 56">
              <a:extLst>
                <a:ext uri="{FF2B5EF4-FFF2-40B4-BE49-F238E27FC236}">
                  <a16:creationId xmlns:a16="http://schemas.microsoft.com/office/drawing/2014/main" id="{1EE17A7D-90EA-4397-989D-391BCD6F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821"/>
              <a:ext cx="1022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34" name="Freeform 57">
              <a:extLst>
                <a:ext uri="{FF2B5EF4-FFF2-40B4-BE49-F238E27FC236}">
                  <a16:creationId xmlns:a16="http://schemas.microsoft.com/office/drawing/2014/main" id="{09742E54-0A4D-4772-93AA-5AFF5725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982"/>
              <a:ext cx="638" cy="811"/>
            </a:xfrm>
            <a:custGeom>
              <a:avLst/>
              <a:gdLst>
                <a:gd name="T0" fmla="*/ 388 w 322"/>
                <a:gd name="T1" fmla="*/ 1404 h 384"/>
                <a:gd name="T2" fmla="*/ 79 w 322"/>
                <a:gd name="T3" fmla="*/ 1328 h 384"/>
                <a:gd name="T4" fmla="*/ 63 w 322"/>
                <a:gd name="T5" fmla="*/ 1882 h 384"/>
                <a:gd name="T6" fmla="*/ 224 w 322"/>
                <a:gd name="T7" fmla="*/ 2101 h 384"/>
                <a:gd name="T8" fmla="*/ 157 w 322"/>
                <a:gd name="T9" fmla="*/ 2507 h 384"/>
                <a:gd name="T10" fmla="*/ 412 w 322"/>
                <a:gd name="T11" fmla="*/ 2498 h 384"/>
                <a:gd name="T12" fmla="*/ 216 w 322"/>
                <a:gd name="T13" fmla="*/ 2752 h 384"/>
                <a:gd name="T14" fmla="*/ 117 w 322"/>
                <a:gd name="T15" fmla="*/ 2997 h 384"/>
                <a:gd name="T16" fmla="*/ 188 w 322"/>
                <a:gd name="T17" fmla="*/ 3398 h 384"/>
                <a:gd name="T18" fmla="*/ 523 w 322"/>
                <a:gd name="T19" fmla="*/ 3582 h 384"/>
                <a:gd name="T20" fmla="*/ 808 w 322"/>
                <a:gd name="T21" fmla="*/ 3337 h 384"/>
                <a:gd name="T22" fmla="*/ 973 w 322"/>
                <a:gd name="T23" fmla="*/ 2984 h 384"/>
                <a:gd name="T24" fmla="*/ 1143 w 322"/>
                <a:gd name="T25" fmla="*/ 2551 h 384"/>
                <a:gd name="T26" fmla="*/ 1292 w 322"/>
                <a:gd name="T27" fmla="*/ 2575 h 384"/>
                <a:gd name="T28" fmla="*/ 1571 w 322"/>
                <a:gd name="T29" fmla="*/ 2796 h 384"/>
                <a:gd name="T30" fmla="*/ 1775 w 322"/>
                <a:gd name="T31" fmla="*/ 2422 h 384"/>
                <a:gd name="T32" fmla="*/ 1744 w 322"/>
                <a:gd name="T33" fmla="*/ 2042 h 384"/>
                <a:gd name="T34" fmla="*/ 1593 w 322"/>
                <a:gd name="T35" fmla="*/ 1797 h 384"/>
                <a:gd name="T36" fmla="*/ 1672 w 322"/>
                <a:gd name="T37" fmla="*/ 1744 h 384"/>
                <a:gd name="T38" fmla="*/ 2061 w 322"/>
                <a:gd name="T39" fmla="*/ 1744 h 384"/>
                <a:gd name="T40" fmla="*/ 2281 w 322"/>
                <a:gd name="T41" fmla="*/ 1601 h 384"/>
                <a:gd name="T42" fmla="*/ 2457 w 322"/>
                <a:gd name="T43" fmla="*/ 1356 h 384"/>
                <a:gd name="T44" fmla="*/ 2489 w 322"/>
                <a:gd name="T45" fmla="*/ 1035 h 384"/>
                <a:gd name="T46" fmla="*/ 2300 w 322"/>
                <a:gd name="T47" fmla="*/ 574 h 384"/>
                <a:gd name="T48" fmla="*/ 1920 w 322"/>
                <a:gd name="T49" fmla="*/ 329 h 384"/>
                <a:gd name="T50" fmla="*/ 1625 w 322"/>
                <a:gd name="T51" fmla="*/ 103 h 384"/>
                <a:gd name="T52" fmla="*/ 1377 w 322"/>
                <a:gd name="T53" fmla="*/ 289 h 384"/>
                <a:gd name="T54" fmla="*/ 1143 w 322"/>
                <a:gd name="T55" fmla="*/ 365 h 384"/>
                <a:gd name="T56" fmla="*/ 965 w 322"/>
                <a:gd name="T57" fmla="*/ 735 h 384"/>
                <a:gd name="T58" fmla="*/ 1088 w 322"/>
                <a:gd name="T59" fmla="*/ 931 h 384"/>
                <a:gd name="T60" fmla="*/ 1112 w 322"/>
                <a:gd name="T61" fmla="*/ 1007 h 384"/>
                <a:gd name="T62" fmla="*/ 965 w 322"/>
                <a:gd name="T63" fmla="*/ 874 h 384"/>
                <a:gd name="T64" fmla="*/ 864 w 322"/>
                <a:gd name="T65" fmla="*/ 669 h 384"/>
                <a:gd name="T66" fmla="*/ 737 w 322"/>
                <a:gd name="T67" fmla="*/ 669 h 384"/>
                <a:gd name="T68" fmla="*/ 745 w 322"/>
                <a:gd name="T69" fmla="*/ 982 h 384"/>
                <a:gd name="T70" fmla="*/ 616 w 322"/>
                <a:gd name="T71" fmla="*/ 1058 h 384"/>
                <a:gd name="T72" fmla="*/ 483 w 322"/>
                <a:gd name="T73" fmla="*/ 1128 h 384"/>
                <a:gd name="T74" fmla="*/ 545 w 322"/>
                <a:gd name="T75" fmla="*/ 1440 h 384"/>
                <a:gd name="T76" fmla="*/ 691 w 322"/>
                <a:gd name="T77" fmla="*/ 1396 h 384"/>
                <a:gd name="T78" fmla="*/ 753 w 322"/>
                <a:gd name="T79" fmla="*/ 1413 h 384"/>
                <a:gd name="T80" fmla="*/ 691 w 322"/>
                <a:gd name="T81" fmla="*/ 1525 h 384"/>
                <a:gd name="T82" fmla="*/ 553 w 322"/>
                <a:gd name="T83" fmla="*/ 1565 h 384"/>
                <a:gd name="T84" fmla="*/ 468 w 322"/>
                <a:gd name="T85" fmla="*/ 1516 h 384"/>
                <a:gd name="T86" fmla="*/ 388 w 322"/>
                <a:gd name="T87" fmla="*/ 1404 h 3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22" h="384">
                  <a:moveTo>
                    <a:pt x="50" y="149"/>
                  </a:moveTo>
                  <a:cubicBezTo>
                    <a:pt x="33" y="144"/>
                    <a:pt x="16" y="117"/>
                    <a:pt x="10" y="141"/>
                  </a:cubicBezTo>
                  <a:cubicBezTo>
                    <a:pt x="5" y="165"/>
                    <a:pt x="3" y="193"/>
                    <a:pt x="8" y="200"/>
                  </a:cubicBezTo>
                  <a:cubicBezTo>
                    <a:pt x="14" y="206"/>
                    <a:pt x="34" y="212"/>
                    <a:pt x="29" y="223"/>
                  </a:cubicBezTo>
                  <a:cubicBezTo>
                    <a:pt x="24" y="235"/>
                    <a:pt x="10" y="258"/>
                    <a:pt x="20" y="266"/>
                  </a:cubicBezTo>
                  <a:cubicBezTo>
                    <a:pt x="31" y="274"/>
                    <a:pt x="45" y="256"/>
                    <a:pt x="53" y="265"/>
                  </a:cubicBezTo>
                  <a:cubicBezTo>
                    <a:pt x="60" y="274"/>
                    <a:pt x="36" y="285"/>
                    <a:pt x="28" y="292"/>
                  </a:cubicBezTo>
                  <a:cubicBezTo>
                    <a:pt x="20" y="300"/>
                    <a:pt x="18" y="304"/>
                    <a:pt x="15" y="318"/>
                  </a:cubicBezTo>
                  <a:cubicBezTo>
                    <a:pt x="12" y="331"/>
                    <a:pt x="0" y="343"/>
                    <a:pt x="24" y="361"/>
                  </a:cubicBezTo>
                  <a:cubicBezTo>
                    <a:pt x="47" y="378"/>
                    <a:pt x="43" y="384"/>
                    <a:pt x="67" y="380"/>
                  </a:cubicBezTo>
                  <a:cubicBezTo>
                    <a:pt x="91" y="376"/>
                    <a:pt x="93" y="371"/>
                    <a:pt x="104" y="354"/>
                  </a:cubicBezTo>
                  <a:cubicBezTo>
                    <a:pt x="115" y="338"/>
                    <a:pt x="111" y="327"/>
                    <a:pt x="125" y="317"/>
                  </a:cubicBezTo>
                  <a:cubicBezTo>
                    <a:pt x="138" y="306"/>
                    <a:pt x="142" y="276"/>
                    <a:pt x="147" y="271"/>
                  </a:cubicBezTo>
                  <a:cubicBezTo>
                    <a:pt x="152" y="266"/>
                    <a:pt x="151" y="263"/>
                    <a:pt x="166" y="273"/>
                  </a:cubicBezTo>
                  <a:cubicBezTo>
                    <a:pt x="180" y="282"/>
                    <a:pt x="185" y="298"/>
                    <a:pt x="202" y="297"/>
                  </a:cubicBezTo>
                  <a:cubicBezTo>
                    <a:pt x="218" y="296"/>
                    <a:pt x="224" y="271"/>
                    <a:pt x="228" y="257"/>
                  </a:cubicBezTo>
                  <a:cubicBezTo>
                    <a:pt x="233" y="242"/>
                    <a:pt x="228" y="221"/>
                    <a:pt x="224" y="217"/>
                  </a:cubicBezTo>
                  <a:cubicBezTo>
                    <a:pt x="220" y="213"/>
                    <a:pt x="203" y="203"/>
                    <a:pt x="205" y="191"/>
                  </a:cubicBezTo>
                  <a:cubicBezTo>
                    <a:pt x="207" y="180"/>
                    <a:pt x="200" y="173"/>
                    <a:pt x="215" y="185"/>
                  </a:cubicBezTo>
                  <a:cubicBezTo>
                    <a:pt x="229" y="198"/>
                    <a:pt x="247" y="186"/>
                    <a:pt x="265" y="185"/>
                  </a:cubicBezTo>
                  <a:cubicBezTo>
                    <a:pt x="282" y="184"/>
                    <a:pt x="286" y="174"/>
                    <a:pt x="293" y="170"/>
                  </a:cubicBezTo>
                  <a:cubicBezTo>
                    <a:pt x="300" y="166"/>
                    <a:pt x="311" y="159"/>
                    <a:pt x="316" y="144"/>
                  </a:cubicBezTo>
                  <a:cubicBezTo>
                    <a:pt x="321" y="130"/>
                    <a:pt x="322" y="117"/>
                    <a:pt x="320" y="110"/>
                  </a:cubicBezTo>
                  <a:cubicBezTo>
                    <a:pt x="318" y="103"/>
                    <a:pt x="302" y="69"/>
                    <a:pt x="296" y="61"/>
                  </a:cubicBezTo>
                  <a:cubicBezTo>
                    <a:pt x="290" y="53"/>
                    <a:pt x="265" y="46"/>
                    <a:pt x="247" y="35"/>
                  </a:cubicBezTo>
                  <a:cubicBezTo>
                    <a:pt x="228" y="23"/>
                    <a:pt x="224" y="0"/>
                    <a:pt x="209" y="11"/>
                  </a:cubicBezTo>
                  <a:cubicBezTo>
                    <a:pt x="193" y="23"/>
                    <a:pt x="191" y="23"/>
                    <a:pt x="177" y="31"/>
                  </a:cubicBezTo>
                  <a:cubicBezTo>
                    <a:pt x="163" y="39"/>
                    <a:pt x="165" y="29"/>
                    <a:pt x="147" y="39"/>
                  </a:cubicBezTo>
                  <a:cubicBezTo>
                    <a:pt x="130" y="50"/>
                    <a:pt x="116" y="66"/>
                    <a:pt x="124" y="78"/>
                  </a:cubicBezTo>
                  <a:cubicBezTo>
                    <a:pt x="132" y="91"/>
                    <a:pt x="142" y="92"/>
                    <a:pt x="140" y="99"/>
                  </a:cubicBezTo>
                  <a:cubicBezTo>
                    <a:pt x="138" y="106"/>
                    <a:pt x="149" y="107"/>
                    <a:pt x="143" y="107"/>
                  </a:cubicBezTo>
                  <a:cubicBezTo>
                    <a:pt x="137" y="107"/>
                    <a:pt x="127" y="103"/>
                    <a:pt x="124" y="93"/>
                  </a:cubicBezTo>
                  <a:cubicBezTo>
                    <a:pt x="120" y="84"/>
                    <a:pt x="118" y="74"/>
                    <a:pt x="111" y="71"/>
                  </a:cubicBezTo>
                  <a:cubicBezTo>
                    <a:pt x="104" y="67"/>
                    <a:pt x="95" y="56"/>
                    <a:pt x="95" y="71"/>
                  </a:cubicBezTo>
                  <a:cubicBezTo>
                    <a:pt x="95" y="85"/>
                    <a:pt x="105" y="98"/>
                    <a:pt x="96" y="104"/>
                  </a:cubicBezTo>
                  <a:cubicBezTo>
                    <a:pt x="87" y="110"/>
                    <a:pt x="90" y="107"/>
                    <a:pt x="79" y="112"/>
                  </a:cubicBezTo>
                  <a:cubicBezTo>
                    <a:pt x="69" y="117"/>
                    <a:pt x="64" y="111"/>
                    <a:pt x="62" y="120"/>
                  </a:cubicBezTo>
                  <a:cubicBezTo>
                    <a:pt x="60" y="130"/>
                    <a:pt x="60" y="154"/>
                    <a:pt x="70" y="153"/>
                  </a:cubicBezTo>
                  <a:cubicBezTo>
                    <a:pt x="79" y="152"/>
                    <a:pt x="81" y="144"/>
                    <a:pt x="89" y="148"/>
                  </a:cubicBezTo>
                  <a:cubicBezTo>
                    <a:pt x="97" y="152"/>
                    <a:pt x="101" y="140"/>
                    <a:pt x="97" y="150"/>
                  </a:cubicBezTo>
                  <a:cubicBezTo>
                    <a:pt x="93" y="161"/>
                    <a:pt x="96" y="159"/>
                    <a:pt x="89" y="162"/>
                  </a:cubicBezTo>
                  <a:cubicBezTo>
                    <a:pt x="81" y="165"/>
                    <a:pt x="75" y="164"/>
                    <a:pt x="71" y="166"/>
                  </a:cubicBezTo>
                  <a:cubicBezTo>
                    <a:pt x="67" y="168"/>
                    <a:pt x="60" y="161"/>
                    <a:pt x="60" y="161"/>
                  </a:cubicBezTo>
                  <a:lnTo>
                    <a:pt x="50" y="149"/>
                  </a:ln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58">
              <a:extLst>
                <a:ext uri="{FF2B5EF4-FFF2-40B4-BE49-F238E27FC236}">
                  <a16:creationId xmlns:a16="http://schemas.microsoft.com/office/drawing/2014/main" id="{47C3538D-A234-40B4-B5C7-969A69B10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1022"/>
              <a:ext cx="598" cy="752"/>
            </a:xfrm>
            <a:custGeom>
              <a:avLst/>
              <a:gdLst>
                <a:gd name="T0" fmla="*/ 356 w 302"/>
                <a:gd name="T1" fmla="*/ 1312 h 356"/>
                <a:gd name="T2" fmla="*/ 79 w 302"/>
                <a:gd name="T3" fmla="*/ 1236 h 356"/>
                <a:gd name="T4" fmla="*/ 125 w 302"/>
                <a:gd name="T5" fmla="*/ 1677 h 356"/>
                <a:gd name="T6" fmla="*/ 208 w 302"/>
                <a:gd name="T7" fmla="*/ 1950 h 356"/>
                <a:gd name="T8" fmla="*/ 172 w 302"/>
                <a:gd name="T9" fmla="*/ 2195 h 356"/>
                <a:gd name="T10" fmla="*/ 380 w 302"/>
                <a:gd name="T11" fmla="*/ 2319 h 356"/>
                <a:gd name="T12" fmla="*/ 279 w 302"/>
                <a:gd name="T13" fmla="*/ 2611 h 356"/>
                <a:gd name="T14" fmla="*/ 109 w 302"/>
                <a:gd name="T15" fmla="*/ 2780 h 356"/>
                <a:gd name="T16" fmla="*/ 172 w 302"/>
                <a:gd name="T17" fmla="*/ 3150 h 356"/>
                <a:gd name="T18" fmla="*/ 491 w 302"/>
                <a:gd name="T19" fmla="*/ 3329 h 356"/>
                <a:gd name="T20" fmla="*/ 760 w 302"/>
                <a:gd name="T21" fmla="*/ 3092 h 356"/>
                <a:gd name="T22" fmla="*/ 909 w 302"/>
                <a:gd name="T23" fmla="*/ 2771 h 356"/>
                <a:gd name="T24" fmla="*/ 1071 w 302"/>
                <a:gd name="T25" fmla="*/ 2366 h 356"/>
                <a:gd name="T26" fmla="*/ 1236 w 302"/>
                <a:gd name="T27" fmla="*/ 2271 h 356"/>
                <a:gd name="T28" fmla="*/ 1459 w 302"/>
                <a:gd name="T29" fmla="*/ 2440 h 356"/>
                <a:gd name="T30" fmla="*/ 1663 w 302"/>
                <a:gd name="T31" fmla="*/ 2245 h 356"/>
                <a:gd name="T32" fmla="*/ 1632 w 302"/>
                <a:gd name="T33" fmla="*/ 1897 h 356"/>
                <a:gd name="T34" fmla="*/ 1489 w 302"/>
                <a:gd name="T35" fmla="*/ 1669 h 356"/>
                <a:gd name="T36" fmla="*/ 1584 w 302"/>
                <a:gd name="T37" fmla="*/ 1491 h 356"/>
                <a:gd name="T38" fmla="*/ 1925 w 302"/>
                <a:gd name="T39" fmla="*/ 1500 h 356"/>
                <a:gd name="T40" fmla="*/ 2137 w 302"/>
                <a:gd name="T41" fmla="*/ 1491 h 356"/>
                <a:gd name="T42" fmla="*/ 2297 w 302"/>
                <a:gd name="T43" fmla="*/ 1263 h 356"/>
                <a:gd name="T44" fmla="*/ 2329 w 302"/>
                <a:gd name="T45" fmla="*/ 959 h 356"/>
                <a:gd name="T46" fmla="*/ 2156 w 302"/>
                <a:gd name="T47" fmla="*/ 534 h 356"/>
                <a:gd name="T48" fmla="*/ 1877 w 302"/>
                <a:gd name="T49" fmla="*/ 220 h 356"/>
                <a:gd name="T50" fmla="*/ 1521 w 302"/>
                <a:gd name="T51" fmla="*/ 93 h 356"/>
                <a:gd name="T52" fmla="*/ 1289 w 302"/>
                <a:gd name="T53" fmla="*/ 272 h 356"/>
                <a:gd name="T54" fmla="*/ 1071 w 302"/>
                <a:gd name="T55" fmla="*/ 340 h 356"/>
                <a:gd name="T56" fmla="*/ 948 w 302"/>
                <a:gd name="T57" fmla="*/ 534 h 356"/>
                <a:gd name="T58" fmla="*/ 1125 w 302"/>
                <a:gd name="T59" fmla="*/ 822 h 356"/>
                <a:gd name="T60" fmla="*/ 1040 w 302"/>
                <a:gd name="T61" fmla="*/ 932 h 356"/>
                <a:gd name="T62" fmla="*/ 901 w 302"/>
                <a:gd name="T63" fmla="*/ 822 h 356"/>
                <a:gd name="T64" fmla="*/ 808 w 302"/>
                <a:gd name="T65" fmla="*/ 610 h 356"/>
                <a:gd name="T66" fmla="*/ 691 w 302"/>
                <a:gd name="T67" fmla="*/ 610 h 356"/>
                <a:gd name="T68" fmla="*/ 697 w 302"/>
                <a:gd name="T69" fmla="*/ 906 h 356"/>
                <a:gd name="T70" fmla="*/ 576 w 302"/>
                <a:gd name="T71" fmla="*/ 982 h 356"/>
                <a:gd name="T72" fmla="*/ 451 w 302"/>
                <a:gd name="T73" fmla="*/ 1058 h 356"/>
                <a:gd name="T74" fmla="*/ 521 w 302"/>
                <a:gd name="T75" fmla="*/ 1204 h 356"/>
                <a:gd name="T76" fmla="*/ 675 w 302"/>
                <a:gd name="T77" fmla="*/ 1187 h 356"/>
                <a:gd name="T78" fmla="*/ 745 w 302"/>
                <a:gd name="T79" fmla="*/ 1280 h 356"/>
                <a:gd name="T80" fmla="*/ 644 w 302"/>
                <a:gd name="T81" fmla="*/ 1415 h 356"/>
                <a:gd name="T82" fmla="*/ 521 w 302"/>
                <a:gd name="T83" fmla="*/ 1451 h 356"/>
                <a:gd name="T84" fmla="*/ 436 w 302"/>
                <a:gd name="T85" fmla="*/ 1405 h 356"/>
                <a:gd name="T86" fmla="*/ 356 w 302"/>
                <a:gd name="T87" fmla="*/ 1312 h 3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02" h="356">
                  <a:moveTo>
                    <a:pt x="46" y="139"/>
                  </a:moveTo>
                  <a:cubicBezTo>
                    <a:pt x="31" y="134"/>
                    <a:pt x="15" y="109"/>
                    <a:pt x="10" y="131"/>
                  </a:cubicBezTo>
                  <a:cubicBezTo>
                    <a:pt x="5" y="153"/>
                    <a:pt x="11" y="172"/>
                    <a:pt x="16" y="178"/>
                  </a:cubicBezTo>
                  <a:cubicBezTo>
                    <a:pt x="20" y="184"/>
                    <a:pt x="32" y="196"/>
                    <a:pt x="27" y="207"/>
                  </a:cubicBezTo>
                  <a:cubicBezTo>
                    <a:pt x="22" y="218"/>
                    <a:pt x="13" y="225"/>
                    <a:pt x="22" y="233"/>
                  </a:cubicBezTo>
                  <a:cubicBezTo>
                    <a:pt x="32" y="241"/>
                    <a:pt x="43" y="237"/>
                    <a:pt x="49" y="246"/>
                  </a:cubicBezTo>
                  <a:cubicBezTo>
                    <a:pt x="56" y="254"/>
                    <a:pt x="44" y="271"/>
                    <a:pt x="36" y="277"/>
                  </a:cubicBezTo>
                  <a:cubicBezTo>
                    <a:pt x="28" y="284"/>
                    <a:pt x="17" y="282"/>
                    <a:pt x="14" y="295"/>
                  </a:cubicBezTo>
                  <a:cubicBezTo>
                    <a:pt x="11" y="307"/>
                    <a:pt x="0" y="318"/>
                    <a:pt x="22" y="334"/>
                  </a:cubicBezTo>
                  <a:cubicBezTo>
                    <a:pt x="45" y="351"/>
                    <a:pt x="41" y="356"/>
                    <a:pt x="63" y="353"/>
                  </a:cubicBezTo>
                  <a:cubicBezTo>
                    <a:pt x="85" y="349"/>
                    <a:pt x="87" y="344"/>
                    <a:pt x="98" y="328"/>
                  </a:cubicBezTo>
                  <a:cubicBezTo>
                    <a:pt x="108" y="313"/>
                    <a:pt x="104" y="303"/>
                    <a:pt x="117" y="294"/>
                  </a:cubicBezTo>
                  <a:cubicBezTo>
                    <a:pt x="129" y="284"/>
                    <a:pt x="133" y="256"/>
                    <a:pt x="138" y="251"/>
                  </a:cubicBezTo>
                  <a:cubicBezTo>
                    <a:pt x="143" y="247"/>
                    <a:pt x="146" y="232"/>
                    <a:pt x="159" y="241"/>
                  </a:cubicBezTo>
                  <a:cubicBezTo>
                    <a:pt x="173" y="249"/>
                    <a:pt x="173" y="260"/>
                    <a:pt x="188" y="259"/>
                  </a:cubicBezTo>
                  <a:cubicBezTo>
                    <a:pt x="204" y="258"/>
                    <a:pt x="210" y="251"/>
                    <a:pt x="214" y="238"/>
                  </a:cubicBezTo>
                  <a:cubicBezTo>
                    <a:pt x="218" y="224"/>
                    <a:pt x="214" y="205"/>
                    <a:pt x="210" y="201"/>
                  </a:cubicBezTo>
                  <a:cubicBezTo>
                    <a:pt x="206" y="197"/>
                    <a:pt x="190" y="188"/>
                    <a:pt x="192" y="177"/>
                  </a:cubicBezTo>
                  <a:cubicBezTo>
                    <a:pt x="194" y="167"/>
                    <a:pt x="190" y="146"/>
                    <a:pt x="204" y="158"/>
                  </a:cubicBezTo>
                  <a:cubicBezTo>
                    <a:pt x="217" y="169"/>
                    <a:pt x="231" y="160"/>
                    <a:pt x="248" y="159"/>
                  </a:cubicBezTo>
                  <a:cubicBezTo>
                    <a:pt x="264" y="158"/>
                    <a:pt x="268" y="162"/>
                    <a:pt x="275" y="158"/>
                  </a:cubicBezTo>
                  <a:cubicBezTo>
                    <a:pt x="282" y="154"/>
                    <a:pt x="291" y="147"/>
                    <a:pt x="296" y="134"/>
                  </a:cubicBezTo>
                  <a:cubicBezTo>
                    <a:pt x="301" y="120"/>
                    <a:pt x="302" y="109"/>
                    <a:pt x="300" y="102"/>
                  </a:cubicBezTo>
                  <a:cubicBezTo>
                    <a:pt x="298" y="95"/>
                    <a:pt x="284" y="64"/>
                    <a:pt x="278" y="57"/>
                  </a:cubicBezTo>
                  <a:cubicBezTo>
                    <a:pt x="272" y="49"/>
                    <a:pt x="259" y="34"/>
                    <a:pt x="242" y="23"/>
                  </a:cubicBezTo>
                  <a:cubicBezTo>
                    <a:pt x="225" y="12"/>
                    <a:pt x="210" y="0"/>
                    <a:pt x="196" y="10"/>
                  </a:cubicBezTo>
                  <a:cubicBezTo>
                    <a:pt x="181" y="21"/>
                    <a:pt x="179" y="21"/>
                    <a:pt x="166" y="29"/>
                  </a:cubicBezTo>
                  <a:cubicBezTo>
                    <a:pt x="152" y="36"/>
                    <a:pt x="154" y="27"/>
                    <a:pt x="138" y="36"/>
                  </a:cubicBezTo>
                  <a:cubicBezTo>
                    <a:pt x="122" y="46"/>
                    <a:pt x="114" y="45"/>
                    <a:pt x="122" y="57"/>
                  </a:cubicBezTo>
                  <a:cubicBezTo>
                    <a:pt x="129" y="68"/>
                    <a:pt x="147" y="80"/>
                    <a:pt x="145" y="87"/>
                  </a:cubicBezTo>
                  <a:cubicBezTo>
                    <a:pt x="143" y="93"/>
                    <a:pt x="140" y="99"/>
                    <a:pt x="134" y="99"/>
                  </a:cubicBezTo>
                  <a:cubicBezTo>
                    <a:pt x="128" y="99"/>
                    <a:pt x="119" y="95"/>
                    <a:pt x="116" y="87"/>
                  </a:cubicBezTo>
                  <a:cubicBezTo>
                    <a:pt x="113" y="78"/>
                    <a:pt x="111" y="68"/>
                    <a:pt x="104" y="65"/>
                  </a:cubicBezTo>
                  <a:cubicBezTo>
                    <a:pt x="98" y="62"/>
                    <a:pt x="89" y="52"/>
                    <a:pt x="89" y="65"/>
                  </a:cubicBezTo>
                  <a:cubicBezTo>
                    <a:pt x="89" y="79"/>
                    <a:pt x="98" y="90"/>
                    <a:pt x="90" y="96"/>
                  </a:cubicBezTo>
                  <a:cubicBezTo>
                    <a:pt x="81" y="102"/>
                    <a:pt x="84" y="99"/>
                    <a:pt x="74" y="104"/>
                  </a:cubicBezTo>
                  <a:cubicBezTo>
                    <a:pt x="65" y="109"/>
                    <a:pt x="60" y="103"/>
                    <a:pt x="58" y="112"/>
                  </a:cubicBezTo>
                  <a:cubicBezTo>
                    <a:pt x="56" y="120"/>
                    <a:pt x="58" y="129"/>
                    <a:pt x="67" y="128"/>
                  </a:cubicBezTo>
                  <a:cubicBezTo>
                    <a:pt x="75" y="127"/>
                    <a:pt x="79" y="122"/>
                    <a:pt x="87" y="126"/>
                  </a:cubicBezTo>
                  <a:cubicBezTo>
                    <a:pt x="95" y="130"/>
                    <a:pt x="99" y="126"/>
                    <a:pt x="96" y="136"/>
                  </a:cubicBezTo>
                  <a:cubicBezTo>
                    <a:pt x="92" y="145"/>
                    <a:pt x="90" y="147"/>
                    <a:pt x="83" y="150"/>
                  </a:cubicBezTo>
                  <a:cubicBezTo>
                    <a:pt x="76" y="153"/>
                    <a:pt x="71" y="152"/>
                    <a:pt x="67" y="154"/>
                  </a:cubicBezTo>
                  <a:cubicBezTo>
                    <a:pt x="63" y="156"/>
                    <a:pt x="56" y="149"/>
                    <a:pt x="56" y="149"/>
                  </a:cubicBezTo>
                  <a:lnTo>
                    <a:pt x="46" y="139"/>
                  </a:ln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59">
            <a:extLst>
              <a:ext uri="{FF2B5EF4-FFF2-40B4-BE49-F238E27FC236}">
                <a16:creationId xmlns:a16="http://schemas.microsoft.com/office/drawing/2014/main" id="{A5F38149-BAB8-4B31-9458-36B3E612C3E5}"/>
              </a:ext>
            </a:extLst>
          </p:cNvPr>
          <p:cNvGrpSpPr>
            <a:grpSpLocks/>
          </p:cNvGrpSpPr>
          <p:nvPr/>
        </p:nvGrpSpPr>
        <p:grpSpPr bwMode="auto">
          <a:xfrm>
            <a:off x="3043238" y="4175125"/>
            <a:ext cx="1144587" cy="1222375"/>
            <a:chOff x="741" y="2297"/>
            <a:chExt cx="1021" cy="1090"/>
          </a:xfrm>
        </p:grpSpPr>
        <p:sp>
          <p:nvSpPr>
            <p:cNvPr id="20509" name="Rectangle 60">
              <a:extLst>
                <a:ext uri="{FF2B5EF4-FFF2-40B4-BE49-F238E27FC236}">
                  <a16:creationId xmlns:a16="http://schemas.microsoft.com/office/drawing/2014/main" id="{65FBEB0F-1137-443D-9F78-9FF05BEB3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2297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0" name="Freeform 61">
              <a:extLst>
                <a:ext uri="{FF2B5EF4-FFF2-40B4-BE49-F238E27FC236}">
                  <a16:creationId xmlns:a16="http://schemas.microsoft.com/office/drawing/2014/main" id="{61C5F664-2B01-421E-AD62-FE491EBD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2555"/>
              <a:ext cx="679" cy="680"/>
            </a:xfrm>
            <a:custGeom>
              <a:avLst/>
              <a:gdLst>
                <a:gd name="T0" fmla="*/ 1892 w 343"/>
                <a:gd name="T1" fmla="*/ 481 h 322"/>
                <a:gd name="T2" fmla="*/ 1792 w 343"/>
                <a:gd name="T3" fmla="*/ 321 h 322"/>
                <a:gd name="T4" fmla="*/ 1600 w 343"/>
                <a:gd name="T5" fmla="*/ 27 h 322"/>
                <a:gd name="T6" fmla="*/ 1273 w 343"/>
                <a:gd name="T7" fmla="*/ 289 h 322"/>
                <a:gd name="T8" fmla="*/ 1204 w 343"/>
                <a:gd name="T9" fmla="*/ 473 h 322"/>
                <a:gd name="T10" fmla="*/ 1085 w 343"/>
                <a:gd name="T11" fmla="*/ 473 h 322"/>
                <a:gd name="T12" fmla="*/ 752 w 343"/>
                <a:gd name="T13" fmla="*/ 473 h 322"/>
                <a:gd name="T14" fmla="*/ 596 w 343"/>
                <a:gd name="T15" fmla="*/ 621 h 322"/>
                <a:gd name="T16" fmla="*/ 287 w 343"/>
                <a:gd name="T17" fmla="*/ 473 h 322"/>
                <a:gd name="T18" fmla="*/ 71 w 343"/>
                <a:gd name="T19" fmla="*/ 982 h 322"/>
                <a:gd name="T20" fmla="*/ 188 w 343"/>
                <a:gd name="T21" fmla="*/ 1288 h 322"/>
                <a:gd name="T22" fmla="*/ 125 w 343"/>
                <a:gd name="T23" fmla="*/ 1449 h 322"/>
                <a:gd name="T24" fmla="*/ 109 w 343"/>
                <a:gd name="T25" fmla="*/ 1806 h 322"/>
                <a:gd name="T26" fmla="*/ 240 w 343"/>
                <a:gd name="T27" fmla="*/ 1941 h 322"/>
                <a:gd name="T28" fmla="*/ 372 w 343"/>
                <a:gd name="T29" fmla="*/ 1905 h 322"/>
                <a:gd name="T30" fmla="*/ 396 w 343"/>
                <a:gd name="T31" fmla="*/ 1890 h 322"/>
                <a:gd name="T32" fmla="*/ 380 w 343"/>
                <a:gd name="T33" fmla="*/ 2042 h 322"/>
                <a:gd name="T34" fmla="*/ 481 w 343"/>
                <a:gd name="T35" fmla="*/ 2251 h 322"/>
                <a:gd name="T36" fmla="*/ 681 w 343"/>
                <a:gd name="T37" fmla="*/ 2298 h 322"/>
                <a:gd name="T38" fmla="*/ 831 w 343"/>
                <a:gd name="T39" fmla="*/ 2222 h 322"/>
                <a:gd name="T40" fmla="*/ 901 w 343"/>
                <a:gd name="T41" fmla="*/ 2158 h 322"/>
                <a:gd name="T42" fmla="*/ 1023 w 343"/>
                <a:gd name="T43" fmla="*/ 2391 h 322"/>
                <a:gd name="T44" fmla="*/ 1132 w 343"/>
                <a:gd name="T45" fmla="*/ 2872 h 322"/>
                <a:gd name="T46" fmla="*/ 1645 w 343"/>
                <a:gd name="T47" fmla="*/ 2796 h 322"/>
                <a:gd name="T48" fmla="*/ 1744 w 343"/>
                <a:gd name="T49" fmla="*/ 2458 h 322"/>
                <a:gd name="T50" fmla="*/ 1792 w 343"/>
                <a:gd name="T51" fmla="*/ 2319 h 322"/>
                <a:gd name="T52" fmla="*/ 2304 w 343"/>
                <a:gd name="T53" fmla="*/ 2391 h 322"/>
                <a:gd name="T54" fmla="*/ 2187 w 343"/>
                <a:gd name="T55" fmla="*/ 1989 h 322"/>
                <a:gd name="T56" fmla="*/ 2320 w 343"/>
                <a:gd name="T57" fmla="*/ 1913 h 322"/>
                <a:gd name="T58" fmla="*/ 2445 w 343"/>
                <a:gd name="T59" fmla="*/ 1668 h 322"/>
                <a:gd name="T60" fmla="*/ 2613 w 343"/>
                <a:gd name="T61" fmla="*/ 1499 h 322"/>
                <a:gd name="T62" fmla="*/ 2368 w 343"/>
                <a:gd name="T63" fmla="*/ 895 h 322"/>
                <a:gd name="T64" fmla="*/ 2217 w 343"/>
                <a:gd name="T65" fmla="*/ 745 h 322"/>
                <a:gd name="T66" fmla="*/ 2081 w 343"/>
                <a:gd name="T67" fmla="*/ 802 h 322"/>
                <a:gd name="T68" fmla="*/ 1988 w 343"/>
                <a:gd name="T69" fmla="*/ 593 h 322"/>
                <a:gd name="T70" fmla="*/ 1892 w 343"/>
                <a:gd name="T71" fmla="*/ 481 h 3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43" h="322">
                  <a:moveTo>
                    <a:pt x="244" y="51"/>
                  </a:moveTo>
                  <a:cubicBezTo>
                    <a:pt x="239" y="47"/>
                    <a:pt x="236" y="39"/>
                    <a:pt x="231" y="34"/>
                  </a:cubicBezTo>
                  <a:cubicBezTo>
                    <a:pt x="224" y="26"/>
                    <a:pt x="216" y="5"/>
                    <a:pt x="206" y="3"/>
                  </a:cubicBezTo>
                  <a:cubicBezTo>
                    <a:pt x="193" y="0"/>
                    <a:pt x="173" y="21"/>
                    <a:pt x="164" y="31"/>
                  </a:cubicBezTo>
                  <a:cubicBezTo>
                    <a:pt x="159" y="36"/>
                    <a:pt x="159" y="45"/>
                    <a:pt x="155" y="50"/>
                  </a:cubicBezTo>
                  <a:cubicBezTo>
                    <a:pt x="151" y="55"/>
                    <a:pt x="146" y="52"/>
                    <a:pt x="140" y="50"/>
                  </a:cubicBezTo>
                  <a:cubicBezTo>
                    <a:pt x="122" y="45"/>
                    <a:pt x="113" y="39"/>
                    <a:pt x="97" y="50"/>
                  </a:cubicBezTo>
                  <a:cubicBezTo>
                    <a:pt x="90" y="54"/>
                    <a:pt x="84" y="63"/>
                    <a:pt x="77" y="66"/>
                  </a:cubicBezTo>
                  <a:cubicBezTo>
                    <a:pt x="68" y="69"/>
                    <a:pt x="46" y="51"/>
                    <a:pt x="37" y="50"/>
                  </a:cubicBezTo>
                  <a:cubicBezTo>
                    <a:pt x="10" y="47"/>
                    <a:pt x="0" y="77"/>
                    <a:pt x="9" y="104"/>
                  </a:cubicBezTo>
                  <a:cubicBezTo>
                    <a:pt x="13" y="116"/>
                    <a:pt x="22" y="126"/>
                    <a:pt x="24" y="137"/>
                  </a:cubicBezTo>
                  <a:cubicBezTo>
                    <a:pt x="26" y="146"/>
                    <a:pt x="21" y="147"/>
                    <a:pt x="16" y="154"/>
                  </a:cubicBezTo>
                  <a:cubicBezTo>
                    <a:pt x="9" y="166"/>
                    <a:pt x="7" y="181"/>
                    <a:pt x="14" y="192"/>
                  </a:cubicBezTo>
                  <a:cubicBezTo>
                    <a:pt x="18" y="199"/>
                    <a:pt x="24" y="204"/>
                    <a:pt x="31" y="206"/>
                  </a:cubicBezTo>
                  <a:cubicBezTo>
                    <a:pt x="37" y="207"/>
                    <a:pt x="43" y="201"/>
                    <a:pt x="48" y="202"/>
                  </a:cubicBezTo>
                  <a:cubicBezTo>
                    <a:pt x="48" y="202"/>
                    <a:pt x="50" y="201"/>
                    <a:pt x="51" y="201"/>
                  </a:cubicBezTo>
                  <a:cubicBezTo>
                    <a:pt x="54" y="206"/>
                    <a:pt x="50" y="211"/>
                    <a:pt x="49" y="217"/>
                  </a:cubicBezTo>
                  <a:cubicBezTo>
                    <a:pt x="48" y="228"/>
                    <a:pt x="52" y="234"/>
                    <a:pt x="62" y="239"/>
                  </a:cubicBezTo>
                  <a:cubicBezTo>
                    <a:pt x="70" y="243"/>
                    <a:pt x="79" y="245"/>
                    <a:pt x="88" y="244"/>
                  </a:cubicBezTo>
                  <a:cubicBezTo>
                    <a:pt x="95" y="243"/>
                    <a:pt x="101" y="239"/>
                    <a:pt x="107" y="236"/>
                  </a:cubicBezTo>
                  <a:cubicBezTo>
                    <a:pt x="109" y="234"/>
                    <a:pt x="114" y="229"/>
                    <a:pt x="116" y="229"/>
                  </a:cubicBezTo>
                  <a:cubicBezTo>
                    <a:pt x="125" y="228"/>
                    <a:pt x="130" y="248"/>
                    <a:pt x="132" y="254"/>
                  </a:cubicBezTo>
                  <a:cubicBezTo>
                    <a:pt x="136" y="266"/>
                    <a:pt x="137" y="295"/>
                    <a:pt x="146" y="305"/>
                  </a:cubicBezTo>
                  <a:cubicBezTo>
                    <a:pt x="161" y="322"/>
                    <a:pt x="194" y="317"/>
                    <a:pt x="212" y="297"/>
                  </a:cubicBezTo>
                  <a:cubicBezTo>
                    <a:pt x="222" y="287"/>
                    <a:pt x="225" y="275"/>
                    <a:pt x="225" y="261"/>
                  </a:cubicBezTo>
                  <a:cubicBezTo>
                    <a:pt x="225" y="252"/>
                    <a:pt x="223" y="249"/>
                    <a:pt x="231" y="246"/>
                  </a:cubicBezTo>
                  <a:cubicBezTo>
                    <a:pt x="246" y="240"/>
                    <a:pt x="284" y="273"/>
                    <a:pt x="297" y="254"/>
                  </a:cubicBezTo>
                  <a:cubicBezTo>
                    <a:pt x="303" y="244"/>
                    <a:pt x="277" y="219"/>
                    <a:pt x="282" y="211"/>
                  </a:cubicBezTo>
                  <a:cubicBezTo>
                    <a:pt x="284" y="207"/>
                    <a:pt x="295" y="205"/>
                    <a:pt x="299" y="203"/>
                  </a:cubicBezTo>
                  <a:cubicBezTo>
                    <a:pt x="308" y="197"/>
                    <a:pt x="310" y="187"/>
                    <a:pt x="315" y="177"/>
                  </a:cubicBezTo>
                  <a:cubicBezTo>
                    <a:pt x="318" y="172"/>
                    <a:pt x="335" y="166"/>
                    <a:pt x="337" y="159"/>
                  </a:cubicBezTo>
                  <a:cubicBezTo>
                    <a:pt x="343" y="138"/>
                    <a:pt x="315" y="113"/>
                    <a:pt x="305" y="95"/>
                  </a:cubicBezTo>
                  <a:cubicBezTo>
                    <a:pt x="301" y="87"/>
                    <a:pt x="296" y="80"/>
                    <a:pt x="286" y="79"/>
                  </a:cubicBezTo>
                  <a:cubicBezTo>
                    <a:pt x="280" y="79"/>
                    <a:pt x="272" y="87"/>
                    <a:pt x="268" y="85"/>
                  </a:cubicBezTo>
                  <a:cubicBezTo>
                    <a:pt x="262" y="83"/>
                    <a:pt x="261" y="67"/>
                    <a:pt x="256" y="63"/>
                  </a:cubicBezTo>
                  <a:cubicBezTo>
                    <a:pt x="251" y="59"/>
                    <a:pt x="246" y="59"/>
                    <a:pt x="244" y="51"/>
                  </a:cubicBezTo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62">
              <a:extLst>
                <a:ext uri="{FF2B5EF4-FFF2-40B4-BE49-F238E27FC236}">
                  <a16:creationId xmlns:a16="http://schemas.microsoft.com/office/drawing/2014/main" id="{3D2026FC-4281-4F02-B793-04000465A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2601"/>
              <a:ext cx="617" cy="604"/>
            </a:xfrm>
            <a:custGeom>
              <a:avLst/>
              <a:gdLst>
                <a:gd name="T0" fmla="*/ 1780 w 312"/>
                <a:gd name="T1" fmla="*/ 329 h 286"/>
                <a:gd name="T2" fmla="*/ 1685 w 312"/>
                <a:gd name="T3" fmla="*/ 169 h 286"/>
                <a:gd name="T4" fmla="*/ 1485 w 312"/>
                <a:gd name="T5" fmla="*/ 27 h 286"/>
                <a:gd name="T6" fmla="*/ 1192 w 312"/>
                <a:gd name="T7" fmla="*/ 152 h 286"/>
                <a:gd name="T8" fmla="*/ 1131 w 312"/>
                <a:gd name="T9" fmla="*/ 321 h 286"/>
                <a:gd name="T10" fmla="*/ 1013 w 312"/>
                <a:gd name="T11" fmla="*/ 321 h 286"/>
                <a:gd name="T12" fmla="*/ 704 w 312"/>
                <a:gd name="T13" fmla="*/ 321 h 286"/>
                <a:gd name="T14" fmla="*/ 556 w 312"/>
                <a:gd name="T15" fmla="*/ 460 h 286"/>
                <a:gd name="T16" fmla="*/ 324 w 312"/>
                <a:gd name="T17" fmla="*/ 424 h 286"/>
                <a:gd name="T18" fmla="*/ 63 w 312"/>
                <a:gd name="T19" fmla="*/ 803 h 286"/>
                <a:gd name="T20" fmla="*/ 172 w 312"/>
                <a:gd name="T21" fmla="*/ 1092 h 286"/>
                <a:gd name="T22" fmla="*/ 109 w 312"/>
                <a:gd name="T23" fmla="*/ 1244 h 286"/>
                <a:gd name="T24" fmla="*/ 101 w 312"/>
                <a:gd name="T25" fmla="*/ 1592 h 286"/>
                <a:gd name="T26" fmla="*/ 216 w 312"/>
                <a:gd name="T27" fmla="*/ 1704 h 286"/>
                <a:gd name="T28" fmla="*/ 340 w 312"/>
                <a:gd name="T29" fmla="*/ 1668 h 286"/>
                <a:gd name="T30" fmla="*/ 372 w 312"/>
                <a:gd name="T31" fmla="*/ 1660 h 286"/>
                <a:gd name="T32" fmla="*/ 356 w 312"/>
                <a:gd name="T33" fmla="*/ 1806 h 286"/>
                <a:gd name="T34" fmla="*/ 449 w 312"/>
                <a:gd name="T35" fmla="*/ 1998 h 286"/>
                <a:gd name="T36" fmla="*/ 633 w 312"/>
                <a:gd name="T37" fmla="*/ 2042 h 286"/>
                <a:gd name="T38" fmla="*/ 775 w 312"/>
                <a:gd name="T39" fmla="*/ 1966 h 286"/>
                <a:gd name="T40" fmla="*/ 844 w 312"/>
                <a:gd name="T41" fmla="*/ 1913 h 286"/>
                <a:gd name="T42" fmla="*/ 959 w 312"/>
                <a:gd name="T43" fmla="*/ 2137 h 286"/>
                <a:gd name="T44" fmla="*/ 1076 w 312"/>
                <a:gd name="T45" fmla="*/ 2439 h 286"/>
                <a:gd name="T46" fmla="*/ 1541 w 312"/>
                <a:gd name="T47" fmla="*/ 2524 h 286"/>
                <a:gd name="T48" fmla="*/ 1639 w 312"/>
                <a:gd name="T49" fmla="*/ 2194 h 286"/>
                <a:gd name="T50" fmla="*/ 1685 w 312"/>
                <a:gd name="T51" fmla="*/ 2065 h 286"/>
                <a:gd name="T52" fmla="*/ 2041 w 312"/>
                <a:gd name="T53" fmla="*/ 2034 h 286"/>
                <a:gd name="T54" fmla="*/ 2057 w 312"/>
                <a:gd name="T55" fmla="*/ 1753 h 286"/>
                <a:gd name="T56" fmla="*/ 2181 w 312"/>
                <a:gd name="T57" fmla="*/ 1677 h 286"/>
                <a:gd name="T58" fmla="*/ 2296 w 312"/>
                <a:gd name="T59" fmla="*/ 1449 h 286"/>
                <a:gd name="T60" fmla="*/ 2365 w 312"/>
                <a:gd name="T61" fmla="*/ 1288 h 286"/>
                <a:gd name="T62" fmla="*/ 2229 w 312"/>
                <a:gd name="T63" fmla="*/ 726 h 286"/>
                <a:gd name="T64" fmla="*/ 2080 w 312"/>
                <a:gd name="T65" fmla="*/ 585 h 286"/>
                <a:gd name="T66" fmla="*/ 1948 w 312"/>
                <a:gd name="T67" fmla="*/ 629 h 286"/>
                <a:gd name="T68" fmla="*/ 1865 w 312"/>
                <a:gd name="T69" fmla="*/ 433 h 286"/>
                <a:gd name="T70" fmla="*/ 1780 w 312"/>
                <a:gd name="T71" fmla="*/ 329 h 2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2" h="286">
                  <a:moveTo>
                    <a:pt x="230" y="35"/>
                  </a:moveTo>
                  <a:cubicBezTo>
                    <a:pt x="225" y="31"/>
                    <a:pt x="222" y="23"/>
                    <a:pt x="218" y="18"/>
                  </a:cubicBezTo>
                  <a:cubicBezTo>
                    <a:pt x="211" y="11"/>
                    <a:pt x="201" y="5"/>
                    <a:pt x="192" y="3"/>
                  </a:cubicBezTo>
                  <a:cubicBezTo>
                    <a:pt x="179" y="0"/>
                    <a:pt x="162" y="6"/>
                    <a:pt x="154" y="16"/>
                  </a:cubicBezTo>
                  <a:cubicBezTo>
                    <a:pt x="150" y="21"/>
                    <a:pt x="150" y="29"/>
                    <a:pt x="146" y="34"/>
                  </a:cubicBezTo>
                  <a:cubicBezTo>
                    <a:pt x="142" y="38"/>
                    <a:pt x="137" y="36"/>
                    <a:pt x="131" y="34"/>
                  </a:cubicBezTo>
                  <a:cubicBezTo>
                    <a:pt x="115" y="29"/>
                    <a:pt x="107" y="24"/>
                    <a:pt x="91" y="34"/>
                  </a:cubicBezTo>
                  <a:cubicBezTo>
                    <a:pt x="85" y="38"/>
                    <a:pt x="79" y="47"/>
                    <a:pt x="72" y="49"/>
                  </a:cubicBezTo>
                  <a:cubicBezTo>
                    <a:pt x="64" y="52"/>
                    <a:pt x="51" y="46"/>
                    <a:pt x="42" y="45"/>
                  </a:cubicBezTo>
                  <a:cubicBezTo>
                    <a:pt x="16" y="42"/>
                    <a:pt x="0" y="59"/>
                    <a:pt x="8" y="85"/>
                  </a:cubicBezTo>
                  <a:cubicBezTo>
                    <a:pt x="12" y="96"/>
                    <a:pt x="20" y="106"/>
                    <a:pt x="22" y="116"/>
                  </a:cubicBezTo>
                  <a:cubicBezTo>
                    <a:pt x="23" y="125"/>
                    <a:pt x="19" y="126"/>
                    <a:pt x="14" y="132"/>
                  </a:cubicBezTo>
                  <a:cubicBezTo>
                    <a:pt x="8" y="143"/>
                    <a:pt x="6" y="158"/>
                    <a:pt x="13" y="169"/>
                  </a:cubicBezTo>
                  <a:cubicBezTo>
                    <a:pt x="16" y="174"/>
                    <a:pt x="22" y="180"/>
                    <a:pt x="28" y="181"/>
                  </a:cubicBezTo>
                  <a:cubicBezTo>
                    <a:pt x="34" y="182"/>
                    <a:pt x="40" y="177"/>
                    <a:pt x="44" y="177"/>
                  </a:cubicBezTo>
                  <a:cubicBezTo>
                    <a:pt x="45" y="177"/>
                    <a:pt x="47" y="176"/>
                    <a:pt x="48" y="176"/>
                  </a:cubicBezTo>
                  <a:cubicBezTo>
                    <a:pt x="51" y="181"/>
                    <a:pt x="47" y="186"/>
                    <a:pt x="46" y="192"/>
                  </a:cubicBezTo>
                  <a:cubicBezTo>
                    <a:pt x="44" y="203"/>
                    <a:pt x="49" y="208"/>
                    <a:pt x="58" y="212"/>
                  </a:cubicBezTo>
                  <a:cubicBezTo>
                    <a:pt x="65" y="216"/>
                    <a:pt x="74" y="218"/>
                    <a:pt x="82" y="217"/>
                  </a:cubicBezTo>
                  <a:cubicBezTo>
                    <a:pt x="89" y="216"/>
                    <a:pt x="95" y="213"/>
                    <a:pt x="100" y="209"/>
                  </a:cubicBezTo>
                  <a:cubicBezTo>
                    <a:pt x="102" y="208"/>
                    <a:pt x="107" y="203"/>
                    <a:pt x="109" y="203"/>
                  </a:cubicBezTo>
                  <a:cubicBezTo>
                    <a:pt x="118" y="202"/>
                    <a:pt x="122" y="221"/>
                    <a:pt x="124" y="227"/>
                  </a:cubicBezTo>
                  <a:cubicBezTo>
                    <a:pt x="128" y="238"/>
                    <a:pt x="131" y="250"/>
                    <a:pt x="139" y="259"/>
                  </a:cubicBezTo>
                  <a:cubicBezTo>
                    <a:pt x="153" y="276"/>
                    <a:pt x="183" y="286"/>
                    <a:pt x="199" y="268"/>
                  </a:cubicBezTo>
                  <a:cubicBezTo>
                    <a:pt x="209" y="257"/>
                    <a:pt x="212" y="246"/>
                    <a:pt x="212" y="233"/>
                  </a:cubicBezTo>
                  <a:cubicBezTo>
                    <a:pt x="212" y="225"/>
                    <a:pt x="210" y="222"/>
                    <a:pt x="218" y="219"/>
                  </a:cubicBezTo>
                  <a:cubicBezTo>
                    <a:pt x="232" y="214"/>
                    <a:pt x="252" y="234"/>
                    <a:pt x="264" y="216"/>
                  </a:cubicBezTo>
                  <a:cubicBezTo>
                    <a:pt x="269" y="207"/>
                    <a:pt x="261" y="193"/>
                    <a:pt x="266" y="186"/>
                  </a:cubicBezTo>
                  <a:cubicBezTo>
                    <a:pt x="268" y="182"/>
                    <a:pt x="278" y="181"/>
                    <a:pt x="282" y="178"/>
                  </a:cubicBezTo>
                  <a:cubicBezTo>
                    <a:pt x="290" y="173"/>
                    <a:pt x="293" y="163"/>
                    <a:pt x="297" y="154"/>
                  </a:cubicBezTo>
                  <a:cubicBezTo>
                    <a:pt x="300" y="149"/>
                    <a:pt x="305" y="143"/>
                    <a:pt x="306" y="137"/>
                  </a:cubicBezTo>
                  <a:cubicBezTo>
                    <a:pt x="312" y="117"/>
                    <a:pt x="297" y="93"/>
                    <a:pt x="288" y="77"/>
                  </a:cubicBezTo>
                  <a:cubicBezTo>
                    <a:pt x="283" y="69"/>
                    <a:pt x="279" y="62"/>
                    <a:pt x="269" y="62"/>
                  </a:cubicBezTo>
                  <a:cubicBezTo>
                    <a:pt x="264" y="61"/>
                    <a:pt x="257" y="69"/>
                    <a:pt x="252" y="67"/>
                  </a:cubicBezTo>
                  <a:cubicBezTo>
                    <a:pt x="247" y="65"/>
                    <a:pt x="246" y="50"/>
                    <a:pt x="241" y="46"/>
                  </a:cubicBezTo>
                  <a:cubicBezTo>
                    <a:pt x="236" y="42"/>
                    <a:pt x="231" y="43"/>
                    <a:pt x="230" y="35"/>
                  </a:cubicBezTo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63">
              <a:extLst>
                <a:ext uri="{FF2B5EF4-FFF2-40B4-BE49-F238E27FC236}">
                  <a16:creationId xmlns:a16="http://schemas.microsoft.com/office/drawing/2014/main" id="{B39C3050-59A7-4965-A2D8-F760FC31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597"/>
              <a:ext cx="142" cy="215"/>
            </a:xfrm>
            <a:custGeom>
              <a:avLst/>
              <a:gdLst>
                <a:gd name="T0" fmla="*/ 308 w 72"/>
                <a:gd name="T1" fmla="*/ 112 h 102"/>
                <a:gd name="T2" fmla="*/ 8 w 72"/>
                <a:gd name="T3" fmla="*/ 346 h 102"/>
                <a:gd name="T4" fmla="*/ 361 w 72"/>
                <a:gd name="T5" fmla="*/ 862 h 102"/>
                <a:gd name="T6" fmla="*/ 544 w 72"/>
                <a:gd name="T7" fmla="*/ 645 h 102"/>
                <a:gd name="T8" fmla="*/ 497 w 72"/>
                <a:gd name="T9" fmla="*/ 365 h 102"/>
                <a:gd name="T10" fmla="*/ 339 w 72"/>
                <a:gd name="T11" fmla="*/ 112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102">
                  <a:moveTo>
                    <a:pt x="40" y="12"/>
                  </a:moveTo>
                  <a:cubicBezTo>
                    <a:pt x="23" y="0"/>
                    <a:pt x="2" y="20"/>
                    <a:pt x="1" y="37"/>
                  </a:cubicBezTo>
                  <a:cubicBezTo>
                    <a:pt x="0" y="64"/>
                    <a:pt x="13" y="102"/>
                    <a:pt x="47" y="92"/>
                  </a:cubicBezTo>
                  <a:cubicBezTo>
                    <a:pt x="60" y="88"/>
                    <a:pt x="70" y="83"/>
                    <a:pt x="71" y="69"/>
                  </a:cubicBezTo>
                  <a:cubicBezTo>
                    <a:pt x="72" y="58"/>
                    <a:pt x="69" y="49"/>
                    <a:pt x="65" y="39"/>
                  </a:cubicBezTo>
                  <a:cubicBezTo>
                    <a:pt x="61" y="30"/>
                    <a:pt x="53" y="15"/>
                    <a:pt x="44" y="12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Freeform 64">
              <a:extLst>
                <a:ext uri="{FF2B5EF4-FFF2-40B4-BE49-F238E27FC236}">
                  <a16:creationId xmlns:a16="http://schemas.microsoft.com/office/drawing/2014/main" id="{14FB4458-D843-446F-8FC4-7A3157C0D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671"/>
              <a:ext cx="151" cy="158"/>
            </a:xfrm>
            <a:custGeom>
              <a:avLst/>
              <a:gdLst>
                <a:gd name="T0" fmla="*/ 453 w 76"/>
                <a:gd name="T1" fmla="*/ 129 h 75"/>
                <a:gd name="T2" fmla="*/ 151 w 76"/>
                <a:gd name="T3" fmla="*/ 93 h 75"/>
                <a:gd name="T4" fmla="*/ 213 w 76"/>
                <a:gd name="T5" fmla="*/ 634 h 75"/>
                <a:gd name="T6" fmla="*/ 548 w 76"/>
                <a:gd name="T7" fmla="*/ 404 h 75"/>
                <a:gd name="T8" fmla="*/ 431 w 76"/>
                <a:gd name="T9" fmla="*/ 129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75">
                  <a:moveTo>
                    <a:pt x="58" y="14"/>
                  </a:moveTo>
                  <a:cubicBezTo>
                    <a:pt x="46" y="7"/>
                    <a:pt x="33" y="0"/>
                    <a:pt x="19" y="10"/>
                  </a:cubicBezTo>
                  <a:cubicBezTo>
                    <a:pt x="0" y="24"/>
                    <a:pt x="4" y="59"/>
                    <a:pt x="27" y="68"/>
                  </a:cubicBezTo>
                  <a:cubicBezTo>
                    <a:pt x="45" y="75"/>
                    <a:pt x="63" y="60"/>
                    <a:pt x="70" y="43"/>
                  </a:cubicBezTo>
                  <a:cubicBezTo>
                    <a:pt x="76" y="28"/>
                    <a:pt x="64" y="23"/>
                    <a:pt x="55" y="14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4" name="Freeform 65">
              <a:extLst>
                <a:ext uri="{FF2B5EF4-FFF2-40B4-BE49-F238E27FC236}">
                  <a16:creationId xmlns:a16="http://schemas.microsoft.com/office/drawing/2014/main" id="{89A0E45F-0AD0-452B-B9ED-F7F7A5904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698"/>
              <a:ext cx="166" cy="212"/>
            </a:xfrm>
            <a:custGeom>
              <a:avLst/>
              <a:gdLst>
                <a:gd name="T0" fmla="*/ 387 w 84"/>
                <a:gd name="T1" fmla="*/ 104 h 100"/>
                <a:gd name="T2" fmla="*/ 63 w 84"/>
                <a:gd name="T3" fmla="*/ 201 h 100"/>
                <a:gd name="T4" fmla="*/ 308 w 84"/>
                <a:gd name="T5" fmla="*/ 799 h 100"/>
                <a:gd name="T6" fmla="*/ 387 w 84"/>
                <a:gd name="T7" fmla="*/ 104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100">
                  <a:moveTo>
                    <a:pt x="50" y="11"/>
                  </a:moveTo>
                  <a:cubicBezTo>
                    <a:pt x="36" y="3"/>
                    <a:pt x="16" y="0"/>
                    <a:pt x="8" y="21"/>
                  </a:cubicBezTo>
                  <a:cubicBezTo>
                    <a:pt x="0" y="42"/>
                    <a:pt x="20" y="76"/>
                    <a:pt x="40" y="84"/>
                  </a:cubicBezTo>
                  <a:cubicBezTo>
                    <a:pt x="84" y="100"/>
                    <a:pt x="80" y="19"/>
                    <a:pt x="50" y="11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Freeform 66">
              <a:extLst>
                <a:ext uri="{FF2B5EF4-FFF2-40B4-BE49-F238E27FC236}">
                  <a16:creationId xmlns:a16="http://schemas.microsoft.com/office/drawing/2014/main" id="{E6506332-E94E-4A04-8B54-BE814E54E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943"/>
              <a:ext cx="168" cy="226"/>
            </a:xfrm>
            <a:custGeom>
              <a:avLst/>
              <a:gdLst>
                <a:gd name="T0" fmla="*/ 231 w 85"/>
                <a:gd name="T1" fmla="*/ 68 h 107"/>
                <a:gd name="T2" fmla="*/ 132 w 85"/>
                <a:gd name="T3" fmla="*/ 642 h 107"/>
                <a:gd name="T4" fmla="*/ 411 w 85"/>
                <a:gd name="T5" fmla="*/ 1007 h 107"/>
                <a:gd name="T6" fmla="*/ 640 w 85"/>
                <a:gd name="T7" fmla="*/ 433 h 107"/>
                <a:gd name="T8" fmla="*/ 516 w 85"/>
                <a:gd name="T9" fmla="*/ 120 h 107"/>
                <a:gd name="T10" fmla="*/ 208 w 85"/>
                <a:gd name="T11" fmla="*/ 6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07">
                  <a:moveTo>
                    <a:pt x="30" y="7"/>
                  </a:moveTo>
                  <a:cubicBezTo>
                    <a:pt x="0" y="9"/>
                    <a:pt x="11" y="50"/>
                    <a:pt x="17" y="68"/>
                  </a:cubicBezTo>
                  <a:cubicBezTo>
                    <a:pt x="21" y="81"/>
                    <a:pt x="37" y="106"/>
                    <a:pt x="53" y="107"/>
                  </a:cubicBezTo>
                  <a:cubicBezTo>
                    <a:pt x="74" y="107"/>
                    <a:pt x="85" y="61"/>
                    <a:pt x="83" y="46"/>
                  </a:cubicBezTo>
                  <a:cubicBezTo>
                    <a:pt x="82" y="34"/>
                    <a:pt x="77" y="20"/>
                    <a:pt x="67" y="13"/>
                  </a:cubicBezTo>
                  <a:cubicBezTo>
                    <a:pt x="58" y="7"/>
                    <a:pt x="37" y="0"/>
                    <a:pt x="27" y="7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Freeform 67">
              <a:extLst>
                <a:ext uri="{FF2B5EF4-FFF2-40B4-BE49-F238E27FC236}">
                  <a16:creationId xmlns:a16="http://schemas.microsoft.com/office/drawing/2014/main" id="{9E614CEC-39F4-4889-AEBC-9EE94D774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732"/>
              <a:ext cx="202" cy="199"/>
            </a:xfrm>
            <a:custGeom>
              <a:avLst/>
              <a:gdLst>
                <a:gd name="T0" fmla="*/ 659 w 102"/>
                <a:gd name="T1" fmla="*/ 144 h 94"/>
                <a:gd name="T2" fmla="*/ 388 w 102"/>
                <a:gd name="T3" fmla="*/ 125 h 94"/>
                <a:gd name="T4" fmla="*/ 109 w 102"/>
                <a:gd name="T5" fmla="*/ 605 h 94"/>
                <a:gd name="T6" fmla="*/ 713 w 102"/>
                <a:gd name="T7" fmla="*/ 618 h 94"/>
                <a:gd name="T8" fmla="*/ 620 w 102"/>
                <a:gd name="T9" fmla="*/ 10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94">
                  <a:moveTo>
                    <a:pt x="85" y="15"/>
                  </a:moveTo>
                  <a:cubicBezTo>
                    <a:pt x="81" y="0"/>
                    <a:pt x="59" y="12"/>
                    <a:pt x="50" y="13"/>
                  </a:cubicBezTo>
                  <a:cubicBezTo>
                    <a:pt x="30" y="16"/>
                    <a:pt x="0" y="43"/>
                    <a:pt x="14" y="64"/>
                  </a:cubicBezTo>
                  <a:cubicBezTo>
                    <a:pt x="33" y="94"/>
                    <a:pt x="73" y="94"/>
                    <a:pt x="92" y="65"/>
                  </a:cubicBezTo>
                  <a:cubicBezTo>
                    <a:pt x="102" y="48"/>
                    <a:pt x="95" y="22"/>
                    <a:pt x="80" y="11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7" name="Freeform 68">
              <a:extLst>
                <a:ext uri="{FF2B5EF4-FFF2-40B4-BE49-F238E27FC236}">
                  <a16:creationId xmlns:a16="http://schemas.microsoft.com/office/drawing/2014/main" id="{31A1A2BB-4A7D-4CDB-BBCD-F104225B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882"/>
              <a:ext cx="150" cy="184"/>
            </a:xfrm>
            <a:custGeom>
              <a:avLst/>
              <a:gdLst>
                <a:gd name="T0" fmla="*/ 545 w 76"/>
                <a:gd name="T1" fmla="*/ 569 h 87"/>
                <a:gd name="T2" fmla="*/ 460 w 76"/>
                <a:gd name="T3" fmla="*/ 264 h 87"/>
                <a:gd name="T4" fmla="*/ 253 w 76"/>
                <a:gd name="T5" fmla="*/ 76 h 87"/>
                <a:gd name="T6" fmla="*/ 101 w 76"/>
                <a:gd name="T7" fmla="*/ 550 h 87"/>
                <a:gd name="T8" fmla="*/ 393 w 76"/>
                <a:gd name="T9" fmla="*/ 823 h 87"/>
                <a:gd name="T10" fmla="*/ 545 w 76"/>
                <a:gd name="T11" fmla="*/ 569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87">
                  <a:moveTo>
                    <a:pt x="71" y="60"/>
                  </a:moveTo>
                  <a:cubicBezTo>
                    <a:pt x="72" y="46"/>
                    <a:pt x="66" y="34"/>
                    <a:pt x="60" y="28"/>
                  </a:cubicBezTo>
                  <a:cubicBezTo>
                    <a:pt x="53" y="20"/>
                    <a:pt x="43" y="11"/>
                    <a:pt x="33" y="8"/>
                  </a:cubicBezTo>
                  <a:cubicBezTo>
                    <a:pt x="0" y="0"/>
                    <a:pt x="0" y="41"/>
                    <a:pt x="13" y="58"/>
                  </a:cubicBezTo>
                  <a:cubicBezTo>
                    <a:pt x="21" y="70"/>
                    <a:pt x="36" y="87"/>
                    <a:pt x="51" y="87"/>
                  </a:cubicBezTo>
                  <a:cubicBezTo>
                    <a:pt x="62" y="87"/>
                    <a:pt x="76" y="71"/>
                    <a:pt x="71" y="60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69">
              <a:extLst>
                <a:ext uri="{FF2B5EF4-FFF2-40B4-BE49-F238E27FC236}">
                  <a16:creationId xmlns:a16="http://schemas.microsoft.com/office/drawing/2014/main" id="{5AFF5407-B63E-4B71-BEDE-F47AEC50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844"/>
              <a:ext cx="180" cy="211"/>
            </a:xfrm>
            <a:custGeom>
              <a:avLst/>
              <a:gdLst>
                <a:gd name="T0" fmla="*/ 101 w 91"/>
                <a:gd name="T1" fmla="*/ 846 h 100"/>
                <a:gd name="T2" fmla="*/ 184 w 91"/>
                <a:gd name="T3" fmla="*/ 253 h 100"/>
                <a:gd name="T4" fmla="*/ 673 w 91"/>
                <a:gd name="T5" fmla="*/ 262 h 100"/>
                <a:gd name="T6" fmla="*/ 504 w 91"/>
                <a:gd name="T7" fmla="*/ 686 h 100"/>
                <a:gd name="T8" fmla="*/ 125 w 91"/>
                <a:gd name="T9" fmla="*/ 863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100">
                  <a:moveTo>
                    <a:pt x="13" y="90"/>
                  </a:moveTo>
                  <a:cubicBezTo>
                    <a:pt x="0" y="72"/>
                    <a:pt x="9" y="42"/>
                    <a:pt x="24" y="27"/>
                  </a:cubicBezTo>
                  <a:cubicBezTo>
                    <a:pt x="37" y="13"/>
                    <a:pt x="80" y="0"/>
                    <a:pt x="87" y="28"/>
                  </a:cubicBezTo>
                  <a:cubicBezTo>
                    <a:pt x="91" y="45"/>
                    <a:pt x="78" y="63"/>
                    <a:pt x="65" y="73"/>
                  </a:cubicBezTo>
                  <a:cubicBezTo>
                    <a:pt x="53" y="83"/>
                    <a:pt x="31" y="100"/>
                    <a:pt x="16" y="92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Freeform 70">
              <a:extLst>
                <a:ext uri="{FF2B5EF4-FFF2-40B4-BE49-F238E27FC236}">
                  <a16:creationId xmlns:a16="http://schemas.microsoft.com/office/drawing/2014/main" id="{9C27B459-56A4-4D83-973E-0202B000B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869"/>
              <a:ext cx="93" cy="117"/>
            </a:xfrm>
            <a:custGeom>
              <a:avLst/>
              <a:gdLst>
                <a:gd name="T0" fmla="*/ 340 w 47"/>
                <a:gd name="T1" fmla="*/ 145 h 55"/>
                <a:gd name="T2" fmla="*/ 317 w 47"/>
                <a:gd name="T3" fmla="*/ 334 h 55"/>
                <a:gd name="T4" fmla="*/ 40 w 47"/>
                <a:gd name="T5" fmla="*/ 402 h 55"/>
                <a:gd name="T6" fmla="*/ 79 w 47"/>
                <a:gd name="T7" fmla="*/ 68 h 55"/>
                <a:gd name="T8" fmla="*/ 293 w 47"/>
                <a:gd name="T9" fmla="*/ 77 h 55"/>
                <a:gd name="T10" fmla="*/ 340 w 47"/>
                <a:gd name="T11" fmla="*/ 14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55">
                  <a:moveTo>
                    <a:pt x="44" y="15"/>
                  </a:moveTo>
                  <a:cubicBezTo>
                    <a:pt x="47" y="21"/>
                    <a:pt x="45" y="30"/>
                    <a:pt x="41" y="35"/>
                  </a:cubicBezTo>
                  <a:cubicBezTo>
                    <a:pt x="34" y="45"/>
                    <a:pt x="14" y="55"/>
                    <a:pt x="5" y="42"/>
                  </a:cubicBezTo>
                  <a:cubicBezTo>
                    <a:pt x="0" y="33"/>
                    <a:pt x="3" y="14"/>
                    <a:pt x="10" y="7"/>
                  </a:cubicBezTo>
                  <a:cubicBezTo>
                    <a:pt x="17" y="0"/>
                    <a:pt x="30" y="4"/>
                    <a:pt x="38" y="8"/>
                  </a:cubicBezTo>
                  <a:cubicBezTo>
                    <a:pt x="38" y="8"/>
                    <a:pt x="43" y="11"/>
                    <a:pt x="44" y="15"/>
                  </a:cubicBezTo>
                  <a:close/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Freeform 71">
              <a:extLst>
                <a:ext uri="{FF2B5EF4-FFF2-40B4-BE49-F238E27FC236}">
                  <a16:creationId xmlns:a16="http://schemas.microsoft.com/office/drawing/2014/main" id="{5C77B855-7BA1-4C9D-9682-EB1B654B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762"/>
              <a:ext cx="184" cy="198"/>
            </a:xfrm>
            <a:custGeom>
              <a:avLst/>
              <a:gdLst>
                <a:gd name="T0" fmla="*/ 489 w 93"/>
                <a:gd name="T1" fmla="*/ 93 h 94"/>
                <a:gd name="T2" fmla="*/ 180 w 93"/>
                <a:gd name="T3" fmla="*/ 57 h 94"/>
                <a:gd name="T4" fmla="*/ 16 w 93"/>
                <a:gd name="T5" fmla="*/ 474 h 94"/>
                <a:gd name="T6" fmla="*/ 285 w 93"/>
                <a:gd name="T7" fmla="*/ 851 h 94"/>
                <a:gd name="T8" fmla="*/ 489 w 93"/>
                <a:gd name="T9" fmla="*/ 843 h 94"/>
                <a:gd name="T10" fmla="*/ 627 w 93"/>
                <a:gd name="T11" fmla="*/ 758 h 94"/>
                <a:gd name="T12" fmla="*/ 657 w 93"/>
                <a:gd name="T13" fmla="*/ 253 h 94"/>
                <a:gd name="T14" fmla="*/ 580 w 93"/>
                <a:gd name="T15" fmla="*/ 120 h 94"/>
                <a:gd name="T16" fmla="*/ 465 w 93"/>
                <a:gd name="T17" fmla="*/ 84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4">
                  <a:moveTo>
                    <a:pt x="63" y="10"/>
                  </a:moveTo>
                  <a:cubicBezTo>
                    <a:pt x="53" y="3"/>
                    <a:pt x="34" y="0"/>
                    <a:pt x="23" y="6"/>
                  </a:cubicBezTo>
                  <a:cubicBezTo>
                    <a:pt x="7" y="13"/>
                    <a:pt x="0" y="35"/>
                    <a:pt x="2" y="51"/>
                  </a:cubicBezTo>
                  <a:cubicBezTo>
                    <a:pt x="4" y="69"/>
                    <a:pt x="19" y="86"/>
                    <a:pt x="37" y="91"/>
                  </a:cubicBezTo>
                  <a:cubicBezTo>
                    <a:pt x="46" y="94"/>
                    <a:pt x="54" y="92"/>
                    <a:pt x="63" y="90"/>
                  </a:cubicBezTo>
                  <a:cubicBezTo>
                    <a:pt x="71" y="88"/>
                    <a:pt x="76" y="88"/>
                    <a:pt x="81" y="81"/>
                  </a:cubicBezTo>
                  <a:cubicBezTo>
                    <a:pt x="93" y="63"/>
                    <a:pt x="93" y="46"/>
                    <a:pt x="85" y="27"/>
                  </a:cubicBezTo>
                  <a:cubicBezTo>
                    <a:pt x="83" y="21"/>
                    <a:pt x="80" y="16"/>
                    <a:pt x="75" y="13"/>
                  </a:cubicBezTo>
                  <a:cubicBezTo>
                    <a:pt x="70" y="10"/>
                    <a:pt x="65" y="11"/>
                    <a:pt x="60" y="9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Freeform 72">
              <a:extLst>
                <a:ext uri="{FF2B5EF4-FFF2-40B4-BE49-F238E27FC236}">
                  <a16:creationId xmlns:a16="http://schemas.microsoft.com/office/drawing/2014/main" id="{7C8A4B9D-81B0-4384-BF2B-1AD8B896E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853"/>
              <a:ext cx="125" cy="135"/>
            </a:xfrm>
            <a:custGeom>
              <a:avLst/>
              <a:gdLst>
                <a:gd name="T0" fmla="*/ 119 w 63"/>
                <a:gd name="T1" fmla="*/ 466 h 64"/>
                <a:gd name="T2" fmla="*/ 343 w 63"/>
                <a:gd name="T3" fmla="*/ 397 h 64"/>
                <a:gd name="T4" fmla="*/ 343 w 63"/>
                <a:gd name="T5" fmla="*/ 8 h 64"/>
                <a:gd name="T6" fmla="*/ 228 w 63"/>
                <a:gd name="T7" fmla="*/ 36 h 64"/>
                <a:gd name="T8" fmla="*/ 103 w 63"/>
                <a:gd name="T9" fmla="*/ 76 h 64"/>
                <a:gd name="T10" fmla="*/ 0 w 63"/>
                <a:gd name="T11" fmla="*/ 177 h 64"/>
                <a:gd name="T12" fmla="*/ 119 w 63"/>
                <a:gd name="T13" fmla="*/ 46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64">
                  <a:moveTo>
                    <a:pt x="15" y="50"/>
                  </a:moveTo>
                  <a:cubicBezTo>
                    <a:pt x="21" y="64"/>
                    <a:pt x="39" y="48"/>
                    <a:pt x="44" y="42"/>
                  </a:cubicBezTo>
                  <a:cubicBezTo>
                    <a:pt x="51" y="33"/>
                    <a:pt x="63" y="4"/>
                    <a:pt x="44" y="1"/>
                  </a:cubicBezTo>
                  <a:cubicBezTo>
                    <a:pt x="39" y="0"/>
                    <a:pt x="34" y="3"/>
                    <a:pt x="29" y="4"/>
                  </a:cubicBezTo>
                  <a:cubicBezTo>
                    <a:pt x="24" y="5"/>
                    <a:pt x="18" y="6"/>
                    <a:pt x="13" y="8"/>
                  </a:cubicBezTo>
                  <a:cubicBezTo>
                    <a:pt x="7" y="10"/>
                    <a:pt x="0" y="12"/>
                    <a:pt x="0" y="19"/>
                  </a:cubicBezTo>
                  <a:cubicBezTo>
                    <a:pt x="0" y="30"/>
                    <a:pt x="7" y="43"/>
                    <a:pt x="15" y="50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Freeform 73">
              <a:extLst>
                <a:ext uri="{FF2B5EF4-FFF2-40B4-BE49-F238E27FC236}">
                  <a16:creationId xmlns:a16="http://schemas.microsoft.com/office/drawing/2014/main" id="{505896CE-9E7E-4310-8BF7-6CC97495B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2819"/>
              <a:ext cx="70" cy="55"/>
            </a:xfrm>
            <a:custGeom>
              <a:avLst/>
              <a:gdLst>
                <a:gd name="T0" fmla="*/ 208 w 35"/>
                <a:gd name="T1" fmla="*/ 49 h 26"/>
                <a:gd name="T2" fmla="*/ 64 w 35"/>
                <a:gd name="T3" fmla="*/ 17 h 26"/>
                <a:gd name="T4" fmla="*/ 80 w 35"/>
                <a:gd name="T5" fmla="*/ 228 h 26"/>
                <a:gd name="T6" fmla="*/ 248 w 35"/>
                <a:gd name="T7" fmla="*/ 104 h 26"/>
                <a:gd name="T8" fmla="*/ 144 w 35"/>
                <a:gd name="T9" fmla="*/ 2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6">
                  <a:moveTo>
                    <a:pt x="26" y="5"/>
                  </a:moveTo>
                  <a:cubicBezTo>
                    <a:pt x="25" y="1"/>
                    <a:pt x="11" y="0"/>
                    <a:pt x="8" y="2"/>
                  </a:cubicBezTo>
                  <a:cubicBezTo>
                    <a:pt x="0" y="7"/>
                    <a:pt x="0" y="21"/>
                    <a:pt x="10" y="24"/>
                  </a:cubicBezTo>
                  <a:cubicBezTo>
                    <a:pt x="17" y="26"/>
                    <a:pt x="29" y="19"/>
                    <a:pt x="31" y="11"/>
                  </a:cubicBezTo>
                  <a:cubicBezTo>
                    <a:pt x="35" y="1"/>
                    <a:pt x="23" y="6"/>
                    <a:pt x="18" y="3"/>
                  </a:cubicBezTo>
                </a:path>
              </a:pathLst>
            </a:custGeom>
            <a:solidFill>
              <a:srgbClr val="702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Freeform 74">
              <a:extLst>
                <a:ext uri="{FF2B5EF4-FFF2-40B4-BE49-F238E27FC236}">
                  <a16:creationId xmlns:a16="http://schemas.microsoft.com/office/drawing/2014/main" id="{EA6D1480-C3F0-4C90-AB4D-9632A7098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711"/>
              <a:ext cx="97" cy="175"/>
            </a:xfrm>
            <a:custGeom>
              <a:avLst/>
              <a:gdLst>
                <a:gd name="T0" fmla="*/ 180 w 49"/>
                <a:gd name="T1" fmla="*/ 67 h 83"/>
                <a:gd name="T2" fmla="*/ 32 w 49"/>
                <a:gd name="T3" fmla="*/ 356 h 83"/>
                <a:gd name="T4" fmla="*/ 340 w 49"/>
                <a:gd name="T5" fmla="*/ 525 h 83"/>
                <a:gd name="T6" fmla="*/ 287 w 49"/>
                <a:gd name="T7" fmla="*/ 141 h 83"/>
                <a:gd name="T8" fmla="*/ 180 w 49"/>
                <a:gd name="T9" fmla="*/ 67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83">
                  <a:moveTo>
                    <a:pt x="23" y="7"/>
                  </a:moveTo>
                  <a:cubicBezTo>
                    <a:pt x="4" y="0"/>
                    <a:pt x="0" y="25"/>
                    <a:pt x="4" y="38"/>
                  </a:cubicBezTo>
                  <a:cubicBezTo>
                    <a:pt x="9" y="53"/>
                    <a:pt x="35" y="83"/>
                    <a:pt x="44" y="56"/>
                  </a:cubicBezTo>
                  <a:cubicBezTo>
                    <a:pt x="49" y="42"/>
                    <a:pt x="45" y="27"/>
                    <a:pt x="37" y="15"/>
                  </a:cubicBezTo>
                  <a:cubicBezTo>
                    <a:pt x="34" y="11"/>
                    <a:pt x="29" y="7"/>
                    <a:pt x="23" y="7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75">
              <a:extLst>
                <a:ext uri="{FF2B5EF4-FFF2-40B4-BE49-F238E27FC236}">
                  <a16:creationId xmlns:a16="http://schemas.microsoft.com/office/drawing/2014/main" id="{B0FCD1D8-CA10-404B-A51D-357A8DD4D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692"/>
              <a:ext cx="67" cy="106"/>
            </a:xfrm>
            <a:custGeom>
              <a:avLst/>
              <a:gdLst>
                <a:gd name="T0" fmla="*/ 144 w 34"/>
                <a:gd name="T1" fmla="*/ 28 h 50"/>
                <a:gd name="T2" fmla="*/ 8 w 34"/>
                <a:gd name="T3" fmla="*/ 248 h 50"/>
                <a:gd name="T4" fmla="*/ 101 w 34"/>
                <a:gd name="T5" fmla="*/ 477 h 50"/>
                <a:gd name="T6" fmla="*/ 213 w 34"/>
                <a:gd name="T7" fmla="*/ 257 h 50"/>
                <a:gd name="T8" fmla="*/ 160 w 34"/>
                <a:gd name="T9" fmla="*/ 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50">
                  <a:moveTo>
                    <a:pt x="19" y="3"/>
                  </a:moveTo>
                  <a:cubicBezTo>
                    <a:pt x="7" y="3"/>
                    <a:pt x="0" y="16"/>
                    <a:pt x="1" y="26"/>
                  </a:cubicBezTo>
                  <a:cubicBezTo>
                    <a:pt x="1" y="36"/>
                    <a:pt x="1" y="50"/>
                    <a:pt x="13" y="50"/>
                  </a:cubicBezTo>
                  <a:cubicBezTo>
                    <a:pt x="26" y="50"/>
                    <a:pt x="26" y="37"/>
                    <a:pt x="28" y="27"/>
                  </a:cubicBezTo>
                  <a:cubicBezTo>
                    <a:pt x="30" y="20"/>
                    <a:pt x="34" y="0"/>
                    <a:pt x="21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Freeform 76">
              <a:extLst>
                <a:ext uri="{FF2B5EF4-FFF2-40B4-BE49-F238E27FC236}">
                  <a16:creationId xmlns:a16="http://schemas.microsoft.com/office/drawing/2014/main" id="{B64E2D47-266A-46E2-9E68-E2ADBEC3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627"/>
              <a:ext cx="99" cy="137"/>
            </a:xfrm>
            <a:custGeom>
              <a:avLst/>
              <a:gdLst>
                <a:gd name="T0" fmla="*/ 141 w 50"/>
                <a:gd name="T1" fmla="*/ 17 h 65"/>
                <a:gd name="T2" fmla="*/ 16 w 50"/>
                <a:gd name="T3" fmla="*/ 312 h 65"/>
                <a:gd name="T4" fmla="*/ 63 w 50"/>
                <a:gd name="T5" fmla="*/ 550 h 65"/>
                <a:gd name="T6" fmla="*/ 188 w 50"/>
                <a:gd name="T7" fmla="*/ 514 h 65"/>
                <a:gd name="T8" fmla="*/ 156 w 50"/>
                <a:gd name="T9" fmla="*/ 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65">
                  <a:moveTo>
                    <a:pt x="18" y="2"/>
                  </a:moveTo>
                  <a:cubicBezTo>
                    <a:pt x="0" y="0"/>
                    <a:pt x="1" y="22"/>
                    <a:pt x="2" y="33"/>
                  </a:cubicBezTo>
                  <a:cubicBezTo>
                    <a:pt x="3" y="40"/>
                    <a:pt x="3" y="53"/>
                    <a:pt x="8" y="59"/>
                  </a:cubicBezTo>
                  <a:cubicBezTo>
                    <a:pt x="14" y="65"/>
                    <a:pt x="20" y="61"/>
                    <a:pt x="24" y="55"/>
                  </a:cubicBezTo>
                  <a:cubicBezTo>
                    <a:pt x="32" y="41"/>
                    <a:pt x="50" y="3"/>
                    <a:pt x="20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Freeform 77">
              <a:extLst>
                <a:ext uri="{FF2B5EF4-FFF2-40B4-BE49-F238E27FC236}">
                  <a16:creationId xmlns:a16="http://schemas.microsoft.com/office/drawing/2014/main" id="{8E0A0285-26DA-4F97-9ED9-5B36BA92C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2770"/>
              <a:ext cx="97" cy="165"/>
            </a:xfrm>
            <a:custGeom>
              <a:avLst/>
              <a:gdLst>
                <a:gd name="T0" fmla="*/ 271 w 49"/>
                <a:gd name="T1" fmla="*/ 17 h 78"/>
                <a:gd name="T2" fmla="*/ 95 w 49"/>
                <a:gd name="T3" fmla="*/ 68 h 78"/>
                <a:gd name="T4" fmla="*/ 32 w 49"/>
                <a:gd name="T5" fmla="*/ 245 h 78"/>
                <a:gd name="T6" fmla="*/ 55 w 49"/>
                <a:gd name="T7" fmla="*/ 626 h 78"/>
                <a:gd name="T8" fmla="*/ 216 w 49"/>
                <a:gd name="T9" fmla="*/ 702 h 78"/>
                <a:gd name="T10" fmla="*/ 279 w 49"/>
                <a:gd name="T11" fmla="*/ 578 h 78"/>
                <a:gd name="T12" fmla="*/ 317 w 49"/>
                <a:gd name="T13" fmla="*/ 442 h 78"/>
                <a:gd name="T14" fmla="*/ 348 w 49"/>
                <a:gd name="T15" fmla="*/ 144 h 78"/>
                <a:gd name="T16" fmla="*/ 271 w 49"/>
                <a:gd name="T17" fmla="*/ 1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78">
                  <a:moveTo>
                    <a:pt x="35" y="2"/>
                  </a:moveTo>
                  <a:cubicBezTo>
                    <a:pt x="27" y="0"/>
                    <a:pt x="19" y="3"/>
                    <a:pt x="12" y="7"/>
                  </a:cubicBezTo>
                  <a:cubicBezTo>
                    <a:pt x="6" y="11"/>
                    <a:pt x="4" y="19"/>
                    <a:pt x="4" y="26"/>
                  </a:cubicBezTo>
                  <a:cubicBezTo>
                    <a:pt x="3" y="39"/>
                    <a:pt x="0" y="54"/>
                    <a:pt x="7" y="66"/>
                  </a:cubicBezTo>
                  <a:cubicBezTo>
                    <a:pt x="10" y="71"/>
                    <a:pt x="22" y="78"/>
                    <a:pt x="28" y="74"/>
                  </a:cubicBezTo>
                  <a:cubicBezTo>
                    <a:pt x="32" y="72"/>
                    <a:pt x="34" y="65"/>
                    <a:pt x="36" y="61"/>
                  </a:cubicBezTo>
                  <a:cubicBezTo>
                    <a:pt x="38" y="57"/>
                    <a:pt x="40" y="52"/>
                    <a:pt x="41" y="47"/>
                  </a:cubicBezTo>
                  <a:cubicBezTo>
                    <a:pt x="44" y="37"/>
                    <a:pt x="49" y="26"/>
                    <a:pt x="45" y="15"/>
                  </a:cubicBezTo>
                  <a:cubicBezTo>
                    <a:pt x="44" y="11"/>
                    <a:pt x="40" y="3"/>
                    <a:pt x="35" y="2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Freeform 78">
              <a:extLst>
                <a:ext uri="{FF2B5EF4-FFF2-40B4-BE49-F238E27FC236}">
                  <a16:creationId xmlns:a16="http://schemas.microsoft.com/office/drawing/2014/main" id="{47DD489F-75CB-4EBE-A79F-76EC9DE33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2956"/>
              <a:ext cx="93" cy="182"/>
            </a:xfrm>
            <a:custGeom>
              <a:avLst/>
              <a:gdLst>
                <a:gd name="T0" fmla="*/ 340 w 47"/>
                <a:gd name="T1" fmla="*/ 36 h 86"/>
                <a:gd name="T2" fmla="*/ 93 w 47"/>
                <a:gd name="T3" fmla="*/ 112 h 86"/>
                <a:gd name="T4" fmla="*/ 192 w 47"/>
                <a:gd name="T5" fmla="*/ 722 h 86"/>
                <a:gd name="T6" fmla="*/ 332 w 47"/>
                <a:gd name="T7" fmla="*/ 766 h 86"/>
                <a:gd name="T8" fmla="*/ 340 w 47"/>
                <a:gd name="T9" fmla="*/ 595 h 86"/>
                <a:gd name="T10" fmla="*/ 309 w 47"/>
                <a:gd name="T11" fmla="*/ 408 h 86"/>
                <a:gd name="T12" fmla="*/ 340 w 47"/>
                <a:gd name="T13" fmla="*/ 112 h 86"/>
                <a:gd name="T14" fmla="*/ 332 w 47"/>
                <a:gd name="T15" fmla="*/ 28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86">
                  <a:moveTo>
                    <a:pt x="44" y="4"/>
                  </a:moveTo>
                  <a:cubicBezTo>
                    <a:pt x="32" y="1"/>
                    <a:pt x="20" y="0"/>
                    <a:pt x="12" y="12"/>
                  </a:cubicBezTo>
                  <a:cubicBezTo>
                    <a:pt x="0" y="29"/>
                    <a:pt x="11" y="61"/>
                    <a:pt x="25" y="76"/>
                  </a:cubicBezTo>
                  <a:cubicBezTo>
                    <a:pt x="28" y="79"/>
                    <a:pt x="39" y="86"/>
                    <a:pt x="43" y="81"/>
                  </a:cubicBezTo>
                  <a:cubicBezTo>
                    <a:pt x="47" y="78"/>
                    <a:pt x="44" y="67"/>
                    <a:pt x="44" y="63"/>
                  </a:cubicBezTo>
                  <a:cubicBezTo>
                    <a:pt x="43" y="56"/>
                    <a:pt x="41" y="50"/>
                    <a:pt x="40" y="43"/>
                  </a:cubicBezTo>
                  <a:cubicBezTo>
                    <a:pt x="39" y="32"/>
                    <a:pt x="43" y="23"/>
                    <a:pt x="44" y="12"/>
                  </a:cubicBezTo>
                  <a:cubicBezTo>
                    <a:pt x="44" y="9"/>
                    <a:pt x="45" y="5"/>
                    <a:pt x="43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Freeform 79">
              <a:extLst>
                <a:ext uri="{FF2B5EF4-FFF2-40B4-BE49-F238E27FC236}">
                  <a16:creationId xmlns:a16="http://schemas.microsoft.com/office/drawing/2014/main" id="{6932DBE0-62F4-424A-8394-A2C6F700A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876"/>
              <a:ext cx="140" cy="126"/>
            </a:xfrm>
            <a:custGeom>
              <a:avLst/>
              <a:gdLst>
                <a:gd name="T0" fmla="*/ 528 w 71"/>
                <a:gd name="T1" fmla="*/ 17 h 60"/>
                <a:gd name="T2" fmla="*/ 345 w 71"/>
                <a:gd name="T3" fmla="*/ 8 h 60"/>
                <a:gd name="T4" fmla="*/ 168 w 71"/>
                <a:gd name="T5" fmla="*/ 101 h 60"/>
                <a:gd name="T6" fmla="*/ 16 w 71"/>
                <a:gd name="T7" fmla="*/ 313 h 60"/>
                <a:gd name="T8" fmla="*/ 77 w 71"/>
                <a:gd name="T9" fmla="*/ 546 h 60"/>
                <a:gd name="T10" fmla="*/ 183 w 71"/>
                <a:gd name="T11" fmla="*/ 464 h 60"/>
                <a:gd name="T12" fmla="*/ 323 w 71"/>
                <a:gd name="T13" fmla="*/ 288 h 60"/>
                <a:gd name="T14" fmla="*/ 475 w 71"/>
                <a:gd name="T15" fmla="*/ 176 h 60"/>
                <a:gd name="T16" fmla="*/ 528 w 71"/>
                <a:gd name="T17" fmla="*/ 27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60">
                  <a:moveTo>
                    <a:pt x="69" y="2"/>
                  </a:moveTo>
                  <a:cubicBezTo>
                    <a:pt x="61" y="2"/>
                    <a:pt x="53" y="0"/>
                    <a:pt x="45" y="1"/>
                  </a:cubicBezTo>
                  <a:cubicBezTo>
                    <a:pt x="37" y="3"/>
                    <a:pt x="29" y="7"/>
                    <a:pt x="22" y="11"/>
                  </a:cubicBezTo>
                  <a:cubicBezTo>
                    <a:pt x="15" y="16"/>
                    <a:pt x="5" y="25"/>
                    <a:pt x="2" y="34"/>
                  </a:cubicBezTo>
                  <a:cubicBezTo>
                    <a:pt x="0" y="41"/>
                    <a:pt x="1" y="58"/>
                    <a:pt x="10" y="59"/>
                  </a:cubicBezTo>
                  <a:cubicBezTo>
                    <a:pt x="16" y="60"/>
                    <a:pt x="20" y="54"/>
                    <a:pt x="24" y="50"/>
                  </a:cubicBezTo>
                  <a:cubicBezTo>
                    <a:pt x="29" y="43"/>
                    <a:pt x="35" y="36"/>
                    <a:pt x="42" y="31"/>
                  </a:cubicBezTo>
                  <a:cubicBezTo>
                    <a:pt x="49" y="26"/>
                    <a:pt x="56" y="24"/>
                    <a:pt x="62" y="19"/>
                  </a:cubicBezTo>
                  <a:cubicBezTo>
                    <a:pt x="69" y="14"/>
                    <a:pt x="71" y="10"/>
                    <a:pt x="69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80">
              <a:extLst>
                <a:ext uri="{FF2B5EF4-FFF2-40B4-BE49-F238E27FC236}">
                  <a16:creationId xmlns:a16="http://schemas.microsoft.com/office/drawing/2014/main" id="{5EB2DC84-4A5F-484C-AB41-A0F0D351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762"/>
              <a:ext cx="114" cy="135"/>
            </a:xfrm>
            <a:custGeom>
              <a:avLst/>
              <a:gdLst>
                <a:gd name="T0" fmla="*/ 267 w 58"/>
                <a:gd name="T1" fmla="*/ 36 h 64"/>
                <a:gd name="T2" fmla="*/ 69 w 58"/>
                <a:gd name="T3" fmla="*/ 160 h 64"/>
                <a:gd name="T4" fmla="*/ 8 w 58"/>
                <a:gd name="T5" fmla="*/ 356 h 64"/>
                <a:gd name="T6" fmla="*/ 136 w 58"/>
                <a:gd name="T7" fmla="*/ 553 h 64"/>
                <a:gd name="T8" fmla="*/ 328 w 58"/>
                <a:gd name="T9" fmla="*/ 565 h 64"/>
                <a:gd name="T10" fmla="*/ 401 w 58"/>
                <a:gd name="T11" fmla="*/ 413 h 64"/>
                <a:gd name="T12" fmla="*/ 417 w 58"/>
                <a:gd name="T13" fmla="*/ 236 h 64"/>
                <a:gd name="T14" fmla="*/ 252 w 58"/>
                <a:gd name="T15" fmla="*/ 27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64">
                  <a:moveTo>
                    <a:pt x="35" y="4"/>
                  </a:moveTo>
                  <a:cubicBezTo>
                    <a:pt x="29" y="0"/>
                    <a:pt x="14" y="12"/>
                    <a:pt x="9" y="17"/>
                  </a:cubicBezTo>
                  <a:cubicBezTo>
                    <a:pt x="3" y="22"/>
                    <a:pt x="0" y="30"/>
                    <a:pt x="1" y="38"/>
                  </a:cubicBezTo>
                  <a:cubicBezTo>
                    <a:pt x="2" y="47"/>
                    <a:pt x="9" y="57"/>
                    <a:pt x="18" y="59"/>
                  </a:cubicBezTo>
                  <a:cubicBezTo>
                    <a:pt x="25" y="61"/>
                    <a:pt x="36" y="64"/>
                    <a:pt x="43" y="60"/>
                  </a:cubicBezTo>
                  <a:cubicBezTo>
                    <a:pt x="49" y="56"/>
                    <a:pt x="50" y="49"/>
                    <a:pt x="53" y="44"/>
                  </a:cubicBezTo>
                  <a:cubicBezTo>
                    <a:pt x="56" y="37"/>
                    <a:pt x="58" y="32"/>
                    <a:pt x="55" y="25"/>
                  </a:cubicBezTo>
                  <a:cubicBezTo>
                    <a:pt x="50" y="14"/>
                    <a:pt x="42" y="10"/>
                    <a:pt x="33" y="3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81">
              <a:extLst>
                <a:ext uri="{FF2B5EF4-FFF2-40B4-BE49-F238E27FC236}">
                  <a16:creationId xmlns:a16="http://schemas.microsoft.com/office/drawing/2014/main" id="{FF08AF4F-D21A-4AEA-A849-19E6069D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903"/>
              <a:ext cx="85" cy="135"/>
            </a:xfrm>
            <a:custGeom>
              <a:avLst/>
              <a:gdLst>
                <a:gd name="T0" fmla="*/ 117 w 43"/>
                <a:gd name="T1" fmla="*/ 8 h 64"/>
                <a:gd name="T2" fmla="*/ 71 w 43"/>
                <a:gd name="T3" fmla="*/ 365 h 64"/>
                <a:gd name="T4" fmla="*/ 184 w 43"/>
                <a:gd name="T5" fmla="*/ 542 h 64"/>
                <a:gd name="T6" fmla="*/ 277 w 43"/>
                <a:gd name="T7" fmla="*/ 542 h 64"/>
                <a:gd name="T8" fmla="*/ 316 w 43"/>
                <a:gd name="T9" fmla="*/ 348 h 64"/>
                <a:gd name="T10" fmla="*/ 300 w 43"/>
                <a:gd name="T11" fmla="*/ 143 h 64"/>
                <a:gd name="T12" fmla="*/ 208 w 43"/>
                <a:gd name="T13" fmla="*/ 17 h 64"/>
                <a:gd name="T14" fmla="*/ 117 w 43"/>
                <a:gd name="T15" fmla="*/ 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64">
                  <a:moveTo>
                    <a:pt x="15" y="1"/>
                  </a:moveTo>
                  <a:cubicBezTo>
                    <a:pt x="0" y="2"/>
                    <a:pt x="6" y="30"/>
                    <a:pt x="9" y="39"/>
                  </a:cubicBezTo>
                  <a:cubicBezTo>
                    <a:pt x="12" y="48"/>
                    <a:pt x="17" y="53"/>
                    <a:pt x="24" y="58"/>
                  </a:cubicBezTo>
                  <a:cubicBezTo>
                    <a:pt x="30" y="62"/>
                    <a:pt x="33" y="64"/>
                    <a:pt x="36" y="58"/>
                  </a:cubicBezTo>
                  <a:cubicBezTo>
                    <a:pt x="40" y="52"/>
                    <a:pt x="40" y="44"/>
                    <a:pt x="41" y="37"/>
                  </a:cubicBezTo>
                  <a:cubicBezTo>
                    <a:pt x="43" y="29"/>
                    <a:pt x="43" y="22"/>
                    <a:pt x="39" y="15"/>
                  </a:cubicBezTo>
                  <a:cubicBezTo>
                    <a:pt x="36" y="11"/>
                    <a:pt x="31" y="5"/>
                    <a:pt x="27" y="2"/>
                  </a:cubicBezTo>
                  <a:cubicBezTo>
                    <a:pt x="23" y="0"/>
                    <a:pt x="20" y="1"/>
                    <a:pt x="15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82">
              <a:extLst>
                <a:ext uri="{FF2B5EF4-FFF2-40B4-BE49-F238E27FC236}">
                  <a16:creationId xmlns:a16="http://schemas.microsoft.com/office/drawing/2014/main" id="{6CA1382F-C264-4053-BE79-03371A3F6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857"/>
              <a:ext cx="77" cy="101"/>
            </a:xfrm>
            <a:custGeom>
              <a:avLst/>
              <a:gdLst>
                <a:gd name="T0" fmla="*/ 32 w 39"/>
                <a:gd name="T1" fmla="*/ 27 h 48"/>
                <a:gd name="T2" fmla="*/ 132 w 39"/>
                <a:gd name="T3" fmla="*/ 398 h 48"/>
                <a:gd name="T4" fmla="*/ 269 w 39"/>
                <a:gd name="T5" fmla="*/ 269 h 48"/>
                <a:gd name="T6" fmla="*/ 184 w 39"/>
                <a:gd name="T7" fmla="*/ 76 h 48"/>
                <a:gd name="T8" fmla="*/ 55 w 39"/>
                <a:gd name="T9" fmla="*/ 0 h 48"/>
                <a:gd name="T10" fmla="*/ 55 w 39"/>
                <a:gd name="T11" fmla="*/ 1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8">
                  <a:moveTo>
                    <a:pt x="4" y="3"/>
                  </a:moveTo>
                  <a:cubicBezTo>
                    <a:pt x="0" y="14"/>
                    <a:pt x="6" y="36"/>
                    <a:pt x="17" y="43"/>
                  </a:cubicBezTo>
                  <a:cubicBezTo>
                    <a:pt x="27" y="48"/>
                    <a:pt x="32" y="36"/>
                    <a:pt x="35" y="29"/>
                  </a:cubicBezTo>
                  <a:cubicBezTo>
                    <a:pt x="39" y="19"/>
                    <a:pt x="33" y="12"/>
                    <a:pt x="24" y="8"/>
                  </a:cubicBezTo>
                  <a:cubicBezTo>
                    <a:pt x="19" y="6"/>
                    <a:pt x="13" y="1"/>
                    <a:pt x="7" y="0"/>
                  </a:cubicBezTo>
                  <a:cubicBezTo>
                    <a:pt x="6" y="1"/>
                    <a:pt x="7" y="1"/>
                    <a:pt x="7" y="2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83">
              <a:extLst>
                <a:ext uri="{FF2B5EF4-FFF2-40B4-BE49-F238E27FC236}">
                  <a16:creationId xmlns:a16="http://schemas.microsoft.com/office/drawing/2014/main" id="{F79E8FFF-6182-4317-91C1-120EE85D4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" y="2895"/>
              <a:ext cx="97" cy="67"/>
            </a:xfrm>
            <a:custGeom>
              <a:avLst/>
              <a:gdLst>
                <a:gd name="T0" fmla="*/ 79 w 49"/>
                <a:gd name="T1" fmla="*/ 0 h 32"/>
                <a:gd name="T2" fmla="*/ 71 w 49"/>
                <a:gd name="T3" fmla="*/ 237 h 32"/>
                <a:gd name="T4" fmla="*/ 200 w 49"/>
                <a:gd name="T5" fmla="*/ 249 h 32"/>
                <a:gd name="T6" fmla="*/ 340 w 49"/>
                <a:gd name="T7" fmla="*/ 268 h 32"/>
                <a:gd name="T8" fmla="*/ 348 w 49"/>
                <a:gd name="T9" fmla="*/ 176 h 32"/>
                <a:gd name="T10" fmla="*/ 224 w 49"/>
                <a:gd name="T11" fmla="*/ 149 h 32"/>
                <a:gd name="T12" fmla="*/ 133 w 49"/>
                <a:gd name="T13" fmla="*/ 84 h 32"/>
                <a:gd name="T14" fmla="*/ 87 w 49"/>
                <a:gd name="T15" fmla="*/ 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32">
                  <a:moveTo>
                    <a:pt x="10" y="0"/>
                  </a:moveTo>
                  <a:cubicBezTo>
                    <a:pt x="0" y="1"/>
                    <a:pt x="1" y="23"/>
                    <a:pt x="9" y="26"/>
                  </a:cubicBezTo>
                  <a:cubicBezTo>
                    <a:pt x="14" y="28"/>
                    <a:pt x="21" y="26"/>
                    <a:pt x="26" y="27"/>
                  </a:cubicBezTo>
                  <a:cubicBezTo>
                    <a:pt x="32" y="28"/>
                    <a:pt x="39" y="32"/>
                    <a:pt x="44" y="29"/>
                  </a:cubicBezTo>
                  <a:cubicBezTo>
                    <a:pt x="48" y="27"/>
                    <a:pt x="49" y="22"/>
                    <a:pt x="45" y="19"/>
                  </a:cubicBezTo>
                  <a:cubicBezTo>
                    <a:pt x="41" y="16"/>
                    <a:pt x="33" y="17"/>
                    <a:pt x="29" y="16"/>
                  </a:cubicBezTo>
                  <a:cubicBezTo>
                    <a:pt x="24" y="15"/>
                    <a:pt x="20" y="13"/>
                    <a:pt x="17" y="9"/>
                  </a:cubicBezTo>
                  <a:cubicBezTo>
                    <a:pt x="15" y="7"/>
                    <a:pt x="15" y="3"/>
                    <a:pt x="11" y="1"/>
                  </a:cubicBezTo>
                </a:path>
              </a:pathLst>
            </a:custGeom>
            <a:solidFill>
              <a:srgbClr val="672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84">
            <a:extLst>
              <a:ext uri="{FF2B5EF4-FFF2-40B4-BE49-F238E27FC236}">
                <a16:creationId xmlns:a16="http://schemas.microsoft.com/office/drawing/2014/main" id="{2124D7DB-F0FF-46B8-9170-725361B1297A}"/>
              </a:ext>
            </a:extLst>
          </p:cNvPr>
          <p:cNvGrpSpPr>
            <a:grpSpLocks/>
          </p:cNvGrpSpPr>
          <p:nvPr/>
        </p:nvGrpSpPr>
        <p:grpSpPr bwMode="auto">
          <a:xfrm>
            <a:off x="5522913" y="4175125"/>
            <a:ext cx="1144587" cy="1222375"/>
            <a:chOff x="2369" y="2299"/>
            <a:chExt cx="1021" cy="1090"/>
          </a:xfrm>
        </p:grpSpPr>
        <p:sp>
          <p:nvSpPr>
            <p:cNvPr id="20497" name="Freeform 85">
              <a:extLst>
                <a:ext uri="{FF2B5EF4-FFF2-40B4-BE49-F238E27FC236}">
                  <a16:creationId xmlns:a16="http://schemas.microsoft.com/office/drawing/2014/main" id="{4AEF80D5-02E8-4BAC-A067-4A60062B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565"/>
              <a:ext cx="528" cy="406"/>
            </a:xfrm>
            <a:custGeom>
              <a:avLst/>
              <a:gdLst>
                <a:gd name="T0" fmla="*/ 0 w 267"/>
                <a:gd name="T1" fmla="*/ 935 h 192"/>
                <a:gd name="T2" fmla="*/ 140 w 267"/>
                <a:gd name="T3" fmla="*/ 501 h 192"/>
                <a:gd name="T4" fmla="*/ 301 w 267"/>
                <a:gd name="T5" fmla="*/ 161 h 192"/>
                <a:gd name="T6" fmla="*/ 704 w 267"/>
                <a:gd name="T7" fmla="*/ 49 h 192"/>
                <a:gd name="T8" fmla="*/ 1169 w 267"/>
                <a:gd name="T9" fmla="*/ 36 h 192"/>
                <a:gd name="T10" fmla="*/ 1576 w 267"/>
                <a:gd name="T11" fmla="*/ 188 h 192"/>
                <a:gd name="T12" fmla="*/ 1972 w 267"/>
                <a:gd name="T13" fmla="*/ 966 h 192"/>
                <a:gd name="T14" fmla="*/ 2025 w 267"/>
                <a:gd name="T15" fmla="*/ 1212 h 192"/>
                <a:gd name="T16" fmla="*/ 1980 w 267"/>
                <a:gd name="T17" fmla="*/ 1484 h 192"/>
                <a:gd name="T18" fmla="*/ 1764 w 267"/>
                <a:gd name="T19" fmla="*/ 1780 h 192"/>
                <a:gd name="T20" fmla="*/ 1283 w 267"/>
                <a:gd name="T21" fmla="*/ 1484 h 192"/>
                <a:gd name="T22" fmla="*/ 1092 w 267"/>
                <a:gd name="T23" fmla="*/ 1220 h 192"/>
                <a:gd name="T24" fmla="*/ 813 w 267"/>
                <a:gd name="T25" fmla="*/ 1095 h 192"/>
                <a:gd name="T26" fmla="*/ 403 w 267"/>
                <a:gd name="T27" fmla="*/ 992 h 192"/>
                <a:gd name="T28" fmla="*/ 172 w 267"/>
                <a:gd name="T29" fmla="*/ 1095 h 192"/>
                <a:gd name="T30" fmla="*/ 8 w 267"/>
                <a:gd name="T31" fmla="*/ 1002 h 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7" h="192">
                  <a:moveTo>
                    <a:pt x="0" y="99"/>
                  </a:moveTo>
                  <a:cubicBezTo>
                    <a:pt x="27" y="106"/>
                    <a:pt x="16" y="68"/>
                    <a:pt x="18" y="53"/>
                  </a:cubicBezTo>
                  <a:cubicBezTo>
                    <a:pt x="20" y="41"/>
                    <a:pt x="32" y="27"/>
                    <a:pt x="39" y="17"/>
                  </a:cubicBezTo>
                  <a:cubicBezTo>
                    <a:pt x="51" y="1"/>
                    <a:pt x="74" y="0"/>
                    <a:pt x="91" y="5"/>
                  </a:cubicBezTo>
                  <a:cubicBezTo>
                    <a:pt x="112" y="11"/>
                    <a:pt x="131" y="5"/>
                    <a:pt x="151" y="4"/>
                  </a:cubicBezTo>
                  <a:cubicBezTo>
                    <a:pt x="171" y="4"/>
                    <a:pt x="188" y="9"/>
                    <a:pt x="204" y="20"/>
                  </a:cubicBezTo>
                  <a:cubicBezTo>
                    <a:pt x="232" y="38"/>
                    <a:pt x="248" y="70"/>
                    <a:pt x="255" y="102"/>
                  </a:cubicBezTo>
                  <a:cubicBezTo>
                    <a:pt x="257" y="111"/>
                    <a:pt x="258" y="119"/>
                    <a:pt x="262" y="128"/>
                  </a:cubicBezTo>
                  <a:cubicBezTo>
                    <a:pt x="267" y="140"/>
                    <a:pt x="263" y="147"/>
                    <a:pt x="256" y="157"/>
                  </a:cubicBezTo>
                  <a:cubicBezTo>
                    <a:pt x="249" y="166"/>
                    <a:pt x="240" y="185"/>
                    <a:pt x="228" y="188"/>
                  </a:cubicBezTo>
                  <a:cubicBezTo>
                    <a:pt x="205" y="192"/>
                    <a:pt x="181" y="171"/>
                    <a:pt x="166" y="157"/>
                  </a:cubicBezTo>
                  <a:cubicBezTo>
                    <a:pt x="156" y="149"/>
                    <a:pt x="149" y="139"/>
                    <a:pt x="141" y="129"/>
                  </a:cubicBezTo>
                  <a:cubicBezTo>
                    <a:pt x="132" y="119"/>
                    <a:pt x="118" y="118"/>
                    <a:pt x="105" y="116"/>
                  </a:cubicBezTo>
                  <a:cubicBezTo>
                    <a:pt x="88" y="113"/>
                    <a:pt x="69" y="103"/>
                    <a:pt x="52" y="105"/>
                  </a:cubicBezTo>
                  <a:cubicBezTo>
                    <a:pt x="42" y="107"/>
                    <a:pt x="32" y="113"/>
                    <a:pt x="22" y="116"/>
                  </a:cubicBezTo>
                  <a:cubicBezTo>
                    <a:pt x="11" y="118"/>
                    <a:pt x="8" y="113"/>
                    <a:pt x="1" y="106"/>
                  </a:cubicBezTo>
                </a:path>
              </a:pathLst>
            </a:custGeom>
            <a:solidFill>
              <a:srgbClr val="AF5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Rectangle 86">
              <a:extLst>
                <a:ext uri="{FF2B5EF4-FFF2-40B4-BE49-F238E27FC236}">
                  <a16:creationId xmlns:a16="http://schemas.microsoft.com/office/drawing/2014/main" id="{CFC8B34A-43DE-43CC-8383-6B7B49974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9" y="2299"/>
              <a:ext cx="1021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99" name="Freeform 87">
              <a:extLst>
                <a:ext uri="{FF2B5EF4-FFF2-40B4-BE49-F238E27FC236}">
                  <a16:creationId xmlns:a16="http://schemas.microsoft.com/office/drawing/2014/main" id="{631CE765-1636-4927-B621-985CD020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576"/>
              <a:ext cx="609" cy="562"/>
            </a:xfrm>
            <a:custGeom>
              <a:avLst/>
              <a:gdLst>
                <a:gd name="T0" fmla="*/ 548 w 308"/>
                <a:gd name="T1" fmla="*/ 406 h 266"/>
                <a:gd name="T2" fmla="*/ 372 w 308"/>
                <a:gd name="T3" fmla="*/ 577 h 266"/>
                <a:gd name="T4" fmla="*/ 324 w 308"/>
                <a:gd name="T5" fmla="*/ 906 h 266"/>
                <a:gd name="T6" fmla="*/ 164 w 308"/>
                <a:gd name="T7" fmla="*/ 875 h 266"/>
                <a:gd name="T8" fmla="*/ 109 w 308"/>
                <a:gd name="T9" fmla="*/ 1094 h 266"/>
                <a:gd name="T10" fmla="*/ 24 w 308"/>
                <a:gd name="T11" fmla="*/ 1255 h 266"/>
                <a:gd name="T12" fmla="*/ 192 w 308"/>
                <a:gd name="T13" fmla="*/ 1621 h 266"/>
                <a:gd name="T14" fmla="*/ 208 w 308"/>
                <a:gd name="T15" fmla="*/ 2151 h 266"/>
                <a:gd name="T16" fmla="*/ 603 w 308"/>
                <a:gd name="T17" fmla="*/ 2311 h 266"/>
                <a:gd name="T18" fmla="*/ 1337 w 308"/>
                <a:gd name="T19" fmla="*/ 2459 h 266"/>
                <a:gd name="T20" fmla="*/ 1615 w 308"/>
                <a:gd name="T21" fmla="*/ 2178 h 266"/>
                <a:gd name="T22" fmla="*/ 1993 w 308"/>
                <a:gd name="T23" fmla="*/ 2187 h 266"/>
                <a:gd name="T24" fmla="*/ 2272 w 308"/>
                <a:gd name="T25" fmla="*/ 1973 h 266"/>
                <a:gd name="T26" fmla="*/ 2349 w 308"/>
                <a:gd name="T27" fmla="*/ 1340 h 266"/>
                <a:gd name="T28" fmla="*/ 2256 w 308"/>
                <a:gd name="T29" fmla="*/ 1035 h 266"/>
                <a:gd name="T30" fmla="*/ 2064 w 308"/>
                <a:gd name="T31" fmla="*/ 875 h 266"/>
                <a:gd name="T32" fmla="*/ 2033 w 308"/>
                <a:gd name="T33" fmla="*/ 621 h 266"/>
                <a:gd name="T34" fmla="*/ 1916 w 308"/>
                <a:gd name="T35" fmla="*/ 566 h 266"/>
                <a:gd name="T36" fmla="*/ 1772 w 308"/>
                <a:gd name="T37" fmla="*/ 349 h 266"/>
                <a:gd name="T38" fmla="*/ 1637 w 308"/>
                <a:gd name="T39" fmla="*/ 104 h 266"/>
                <a:gd name="T40" fmla="*/ 1321 w 308"/>
                <a:gd name="T41" fmla="*/ 254 h 266"/>
                <a:gd name="T42" fmla="*/ 981 w 308"/>
                <a:gd name="T43" fmla="*/ 133 h 266"/>
                <a:gd name="T44" fmla="*/ 872 w 308"/>
                <a:gd name="T45" fmla="*/ 389 h 266"/>
                <a:gd name="T46" fmla="*/ 728 w 308"/>
                <a:gd name="T47" fmla="*/ 321 h 266"/>
                <a:gd name="T48" fmla="*/ 548 w 308"/>
                <a:gd name="T49" fmla="*/ 406 h 26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08" h="266">
                  <a:moveTo>
                    <a:pt x="71" y="43"/>
                  </a:moveTo>
                  <a:cubicBezTo>
                    <a:pt x="58" y="43"/>
                    <a:pt x="49" y="48"/>
                    <a:pt x="48" y="61"/>
                  </a:cubicBezTo>
                  <a:cubicBezTo>
                    <a:pt x="46" y="73"/>
                    <a:pt x="53" y="94"/>
                    <a:pt x="42" y="96"/>
                  </a:cubicBezTo>
                  <a:cubicBezTo>
                    <a:pt x="32" y="98"/>
                    <a:pt x="25" y="86"/>
                    <a:pt x="21" y="93"/>
                  </a:cubicBezTo>
                  <a:cubicBezTo>
                    <a:pt x="18" y="100"/>
                    <a:pt x="10" y="105"/>
                    <a:pt x="14" y="116"/>
                  </a:cubicBezTo>
                  <a:cubicBezTo>
                    <a:pt x="18" y="126"/>
                    <a:pt x="7" y="124"/>
                    <a:pt x="3" y="133"/>
                  </a:cubicBezTo>
                  <a:cubicBezTo>
                    <a:pt x="0" y="142"/>
                    <a:pt x="11" y="160"/>
                    <a:pt x="25" y="172"/>
                  </a:cubicBezTo>
                  <a:cubicBezTo>
                    <a:pt x="39" y="184"/>
                    <a:pt x="15" y="214"/>
                    <a:pt x="27" y="228"/>
                  </a:cubicBezTo>
                  <a:cubicBezTo>
                    <a:pt x="40" y="243"/>
                    <a:pt x="56" y="232"/>
                    <a:pt x="78" y="245"/>
                  </a:cubicBezTo>
                  <a:cubicBezTo>
                    <a:pt x="99" y="257"/>
                    <a:pt x="159" y="266"/>
                    <a:pt x="173" y="261"/>
                  </a:cubicBezTo>
                  <a:cubicBezTo>
                    <a:pt x="187" y="255"/>
                    <a:pt x="189" y="231"/>
                    <a:pt x="209" y="231"/>
                  </a:cubicBezTo>
                  <a:cubicBezTo>
                    <a:pt x="228" y="231"/>
                    <a:pt x="242" y="239"/>
                    <a:pt x="258" y="232"/>
                  </a:cubicBezTo>
                  <a:cubicBezTo>
                    <a:pt x="274" y="225"/>
                    <a:pt x="282" y="225"/>
                    <a:pt x="294" y="209"/>
                  </a:cubicBezTo>
                  <a:cubicBezTo>
                    <a:pt x="307" y="194"/>
                    <a:pt x="308" y="153"/>
                    <a:pt x="304" y="142"/>
                  </a:cubicBezTo>
                  <a:cubicBezTo>
                    <a:pt x="301" y="132"/>
                    <a:pt x="301" y="114"/>
                    <a:pt x="292" y="110"/>
                  </a:cubicBezTo>
                  <a:cubicBezTo>
                    <a:pt x="283" y="107"/>
                    <a:pt x="269" y="109"/>
                    <a:pt x="267" y="93"/>
                  </a:cubicBezTo>
                  <a:cubicBezTo>
                    <a:pt x="265" y="77"/>
                    <a:pt x="274" y="71"/>
                    <a:pt x="263" y="66"/>
                  </a:cubicBezTo>
                  <a:cubicBezTo>
                    <a:pt x="253" y="61"/>
                    <a:pt x="261" y="64"/>
                    <a:pt x="248" y="60"/>
                  </a:cubicBezTo>
                  <a:cubicBezTo>
                    <a:pt x="236" y="57"/>
                    <a:pt x="228" y="44"/>
                    <a:pt x="229" y="37"/>
                  </a:cubicBezTo>
                  <a:cubicBezTo>
                    <a:pt x="231" y="30"/>
                    <a:pt x="232" y="6"/>
                    <a:pt x="212" y="11"/>
                  </a:cubicBezTo>
                  <a:cubicBezTo>
                    <a:pt x="193" y="17"/>
                    <a:pt x="186" y="38"/>
                    <a:pt x="171" y="27"/>
                  </a:cubicBezTo>
                  <a:cubicBezTo>
                    <a:pt x="157" y="17"/>
                    <a:pt x="137" y="0"/>
                    <a:pt x="127" y="14"/>
                  </a:cubicBezTo>
                  <a:cubicBezTo>
                    <a:pt x="116" y="29"/>
                    <a:pt x="122" y="43"/>
                    <a:pt x="113" y="41"/>
                  </a:cubicBezTo>
                  <a:cubicBezTo>
                    <a:pt x="104" y="40"/>
                    <a:pt x="102" y="34"/>
                    <a:pt x="94" y="34"/>
                  </a:cubicBezTo>
                  <a:cubicBezTo>
                    <a:pt x="85" y="34"/>
                    <a:pt x="71" y="43"/>
                    <a:pt x="71" y="43"/>
                  </a:cubicBezTo>
                  <a:close/>
                </a:path>
              </a:pathLst>
            </a:custGeom>
            <a:solidFill>
              <a:srgbClr val="EAA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Freeform 88">
              <a:extLst>
                <a:ext uri="{FF2B5EF4-FFF2-40B4-BE49-F238E27FC236}">
                  <a16:creationId xmlns:a16="http://schemas.microsoft.com/office/drawing/2014/main" id="{769FBC1A-19A7-4F7E-A2B3-29288ACC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591"/>
              <a:ext cx="550" cy="515"/>
            </a:xfrm>
            <a:custGeom>
              <a:avLst/>
              <a:gdLst>
                <a:gd name="T0" fmla="*/ 497 w 278"/>
                <a:gd name="T1" fmla="*/ 405 h 244"/>
                <a:gd name="T2" fmla="*/ 332 w 278"/>
                <a:gd name="T3" fmla="*/ 557 h 244"/>
                <a:gd name="T4" fmla="*/ 293 w 278"/>
                <a:gd name="T5" fmla="*/ 855 h 244"/>
                <a:gd name="T6" fmla="*/ 148 w 278"/>
                <a:gd name="T7" fmla="*/ 829 h 244"/>
                <a:gd name="T8" fmla="*/ 101 w 278"/>
                <a:gd name="T9" fmla="*/ 1015 h 244"/>
                <a:gd name="T10" fmla="*/ 24 w 278"/>
                <a:gd name="T11" fmla="*/ 1167 h 244"/>
                <a:gd name="T12" fmla="*/ 101 w 278"/>
                <a:gd name="T13" fmla="*/ 1515 h 244"/>
                <a:gd name="T14" fmla="*/ 271 w 278"/>
                <a:gd name="T15" fmla="*/ 1870 h 244"/>
                <a:gd name="T16" fmla="*/ 540 w 278"/>
                <a:gd name="T17" fmla="*/ 2117 h 244"/>
                <a:gd name="T18" fmla="*/ 1209 w 278"/>
                <a:gd name="T19" fmla="*/ 2246 h 244"/>
                <a:gd name="T20" fmla="*/ 1512 w 278"/>
                <a:gd name="T21" fmla="*/ 2066 h 244"/>
                <a:gd name="T22" fmla="*/ 1804 w 278"/>
                <a:gd name="T23" fmla="*/ 2014 h 244"/>
                <a:gd name="T24" fmla="*/ 1988 w 278"/>
                <a:gd name="T25" fmla="*/ 1760 h 244"/>
                <a:gd name="T26" fmla="*/ 2129 w 278"/>
                <a:gd name="T27" fmla="*/ 1243 h 244"/>
                <a:gd name="T28" fmla="*/ 2036 w 278"/>
                <a:gd name="T29" fmla="*/ 979 h 244"/>
                <a:gd name="T30" fmla="*/ 1868 w 278"/>
                <a:gd name="T31" fmla="*/ 829 h 244"/>
                <a:gd name="T32" fmla="*/ 1844 w 278"/>
                <a:gd name="T33" fmla="*/ 602 h 244"/>
                <a:gd name="T34" fmla="*/ 1632 w 278"/>
                <a:gd name="T35" fmla="*/ 458 h 244"/>
                <a:gd name="T36" fmla="*/ 1519 w 278"/>
                <a:gd name="T37" fmla="*/ 272 h 244"/>
                <a:gd name="T38" fmla="*/ 1488 w 278"/>
                <a:gd name="T39" fmla="*/ 133 h 244"/>
                <a:gd name="T40" fmla="*/ 1201 w 278"/>
                <a:gd name="T41" fmla="*/ 272 h 244"/>
                <a:gd name="T42" fmla="*/ 975 w 278"/>
                <a:gd name="T43" fmla="*/ 120 h 244"/>
                <a:gd name="T44" fmla="*/ 791 w 278"/>
                <a:gd name="T45" fmla="*/ 388 h 244"/>
                <a:gd name="T46" fmla="*/ 657 w 278"/>
                <a:gd name="T47" fmla="*/ 329 h 244"/>
                <a:gd name="T48" fmla="*/ 497 w 278"/>
                <a:gd name="T49" fmla="*/ 405 h 2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78" h="244">
                  <a:moveTo>
                    <a:pt x="64" y="43"/>
                  </a:moveTo>
                  <a:cubicBezTo>
                    <a:pt x="53" y="43"/>
                    <a:pt x="45" y="48"/>
                    <a:pt x="43" y="59"/>
                  </a:cubicBezTo>
                  <a:cubicBezTo>
                    <a:pt x="41" y="70"/>
                    <a:pt x="48" y="89"/>
                    <a:pt x="38" y="91"/>
                  </a:cubicBezTo>
                  <a:cubicBezTo>
                    <a:pt x="29" y="92"/>
                    <a:pt x="22" y="81"/>
                    <a:pt x="19" y="88"/>
                  </a:cubicBezTo>
                  <a:cubicBezTo>
                    <a:pt x="16" y="94"/>
                    <a:pt x="10" y="99"/>
                    <a:pt x="13" y="108"/>
                  </a:cubicBezTo>
                  <a:cubicBezTo>
                    <a:pt x="16" y="118"/>
                    <a:pt x="6" y="116"/>
                    <a:pt x="3" y="124"/>
                  </a:cubicBezTo>
                  <a:cubicBezTo>
                    <a:pt x="0" y="132"/>
                    <a:pt x="0" y="150"/>
                    <a:pt x="13" y="161"/>
                  </a:cubicBezTo>
                  <a:cubicBezTo>
                    <a:pt x="26" y="172"/>
                    <a:pt x="24" y="187"/>
                    <a:pt x="35" y="199"/>
                  </a:cubicBezTo>
                  <a:cubicBezTo>
                    <a:pt x="46" y="212"/>
                    <a:pt x="51" y="214"/>
                    <a:pt x="70" y="225"/>
                  </a:cubicBezTo>
                  <a:cubicBezTo>
                    <a:pt x="89" y="236"/>
                    <a:pt x="144" y="244"/>
                    <a:pt x="156" y="239"/>
                  </a:cubicBezTo>
                  <a:cubicBezTo>
                    <a:pt x="169" y="235"/>
                    <a:pt x="177" y="220"/>
                    <a:pt x="195" y="220"/>
                  </a:cubicBezTo>
                  <a:cubicBezTo>
                    <a:pt x="212" y="220"/>
                    <a:pt x="219" y="220"/>
                    <a:pt x="233" y="214"/>
                  </a:cubicBezTo>
                  <a:cubicBezTo>
                    <a:pt x="247" y="207"/>
                    <a:pt x="246" y="201"/>
                    <a:pt x="257" y="187"/>
                  </a:cubicBezTo>
                  <a:cubicBezTo>
                    <a:pt x="268" y="172"/>
                    <a:pt x="278" y="142"/>
                    <a:pt x="275" y="132"/>
                  </a:cubicBezTo>
                  <a:cubicBezTo>
                    <a:pt x="271" y="123"/>
                    <a:pt x="271" y="107"/>
                    <a:pt x="263" y="104"/>
                  </a:cubicBezTo>
                  <a:cubicBezTo>
                    <a:pt x="255" y="100"/>
                    <a:pt x="243" y="102"/>
                    <a:pt x="241" y="88"/>
                  </a:cubicBezTo>
                  <a:cubicBezTo>
                    <a:pt x="239" y="73"/>
                    <a:pt x="247" y="68"/>
                    <a:pt x="238" y="64"/>
                  </a:cubicBezTo>
                  <a:cubicBezTo>
                    <a:pt x="228" y="59"/>
                    <a:pt x="222" y="53"/>
                    <a:pt x="211" y="49"/>
                  </a:cubicBezTo>
                  <a:cubicBezTo>
                    <a:pt x="200" y="46"/>
                    <a:pt x="195" y="35"/>
                    <a:pt x="196" y="29"/>
                  </a:cubicBezTo>
                  <a:cubicBezTo>
                    <a:pt x="198" y="22"/>
                    <a:pt x="209" y="9"/>
                    <a:pt x="192" y="14"/>
                  </a:cubicBezTo>
                  <a:cubicBezTo>
                    <a:pt x="174" y="19"/>
                    <a:pt x="168" y="38"/>
                    <a:pt x="155" y="29"/>
                  </a:cubicBezTo>
                  <a:cubicBezTo>
                    <a:pt x="142" y="19"/>
                    <a:pt x="136" y="0"/>
                    <a:pt x="126" y="13"/>
                  </a:cubicBezTo>
                  <a:cubicBezTo>
                    <a:pt x="117" y="25"/>
                    <a:pt x="110" y="43"/>
                    <a:pt x="102" y="41"/>
                  </a:cubicBezTo>
                  <a:cubicBezTo>
                    <a:pt x="94" y="40"/>
                    <a:pt x="93" y="35"/>
                    <a:pt x="85" y="35"/>
                  </a:cubicBezTo>
                  <a:cubicBezTo>
                    <a:pt x="77" y="35"/>
                    <a:pt x="64" y="43"/>
                    <a:pt x="64" y="43"/>
                  </a:cubicBezTo>
                  <a:close/>
                </a:path>
              </a:pathLst>
            </a:custGeom>
            <a:solidFill>
              <a:srgbClr val="6C2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Freeform 89">
              <a:extLst>
                <a:ext uri="{FF2B5EF4-FFF2-40B4-BE49-F238E27FC236}">
                  <a16:creationId xmlns:a16="http://schemas.microsoft.com/office/drawing/2014/main" id="{B1B4EA95-A9F0-4B40-BAE5-53C373E0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726"/>
              <a:ext cx="509" cy="276"/>
            </a:xfrm>
            <a:custGeom>
              <a:avLst/>
              <a:gdLst>
                <a:gd name="T0" fmla="*/ 1283 w 257"/>
                <a:gd name="T1" fmla="*/ 946 h 131"/>
                <a:gd name="T2" fmla="*/ 1133 w 257"/>
                <a:gd name="T3" fmla="*/ 843 h 131"/>
                <a:gd name="T4" fmla="*/ 949 w 257"/>
                <a:gd name="T5" fmla="*/ 1115 h 131"/>
                <a:gd name="T6" fmla="*/ 475 w 257"/>
                <a:gd name="T7" fmla="*/ 1039 h 131"/>
                <a:gd name="T8" fmla="*/ 232 w 257"/>
                <a:gd name="T9" fmla="*/ 1039 h 131"/>
                <a:gd name="T10" fmla="*/ 71 w 257"/>
                <a:gd name="T11" fmla="*/ 834 h 131"/>
                <a:gd name="T12" fmla="*/ 24 w 257"/>
                <a:gd name="T13" fmla="*/ 617 h 131"/>
                <a:gd name="T14" fmla="*/ 63 w 257"/>
                <a:gd name="T15" fmla="*/ 497 h 131"/>
                <a:gd name="T16" fmla="*/ 71 w 257"/>
                <a:gd name="T17" fmla="*/ 356 h 131"/>
                <a:gd name="T18" fmla="*/ 412 w 257"/>
                <a:gd name="T19" fmla="*/ 169 h 131"/>
                <a:gd name="T20" fmla="*/ 372 w 257"/>
                <a:gd name="T21" fmla="*/ 101 h 131"/>
                <a:gd name="T22" fmla="*/ 745 w 257"/>
                <a:gd name="T23" fmla="*/ 346 h 131"/>
                <a:gd name="T24" fmla="*/ 917 w 257"/>
                <a:gd name="T25" fmla="*/ 449 h 131"/>
                <a:gd name="T26" fmla="*/ 1141 w 257"/>
                <a:gd name="T27" fmla="*/ 533 h 131"/>
                <a:gd name="T28" fmla="*/ 1321 w 257"/>
                <a:gd name="T29" fmla="*/ 541 h 131"/>
                <a:gd name="T30" fmla="*/ 1452 w 257"/>
                <a:gd name="T31" fmla="*/ 356 h 131"/>
                <a:gd name="T32" fmla="*/ 1608 w 257"/>
                <a:gd name="T33" fmla="*/ 196 h 131"/>
                <a:gd name="T34" fmla="*/ 1717 w 257"/>
                <a:gd name="T35" fmla="*/ 101 h 131"/>
                <a:gd name="T36" fmla="*/ 1741 w 257"/>
                <a:gd name="T37" fmla="*/ 337 h 131"/>
                <a:gd name="T38" fmla="*/ 1887 w 257"/>
                <a:gd name="T39" fmla="*/ 405 h 131"/>
                <a:gd name="T40" fmla="*/ 1949 w 257"/>
                <a:gd name="T41" fmla="*/ 803 h 131"/>
                <a:gd name="T42" fmla="*/ 1584 w 257"/>
                <a:gd name="T43" fmla="*/ 1106 h 131"/>
                <a:gd name="T44" fmla="*/ 1283 w 257"/>
                <a:gd name="T45" fmla="*/ 982 h 1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7" h="131">
                  <a:moveTo>
                    <a:pt x="165" y="101"/>
                  </a:moveTo>
                  <a:cubicBezTo>
                    <a:pt x="160" y="100"/>
                    <a:pt x="152" y="89"/>
                    <a:pt x="146" y="90"/>
                  </a:cubicBezTo>
                  <a:cubicBezTo>
                    <a:pt x="139" y="92"/>
                    <a:pt x="129" y="114"/>
                    <a:pt x="122" y="119"/>
                  </a:cubicBezTo>
                  <a:cubicBezTo>
                    <a:pt x="103" y="131"/>
                    <a:pt x="81" y="112"/>
                    <a:pt x="61" y="111"/>
                  </a:cubicBezTo>
                  <a:cubicBezTo>
                    <a:pt x="46" y="111"/>
                    <a:pt x="42" y="120"/>
                    <a:pt x="30" y="111"/>
                  </a:cubicBezTo>
                  <a:cubicBezTo>
                    <a:pt x="22" y="104"/>
                    <a:pt x="16" y="96"/>
                    <a:pt x="9" y="89"/>
                  </a:cubicBezTo>
                  <a:cubicBezTo>
                    <a:pt x="2" y="81"/>
                    <a:pt x="0" y="77"/>
                    <a:pt x="3" y="66"/>
                  </a:cubicBezTo>
                  <a:cubicBezTo>
                    <a:pt x="5" y="61"/>
                    <a:pt x="7" y="59"/>
                    <a:pt x="8" y="53"/>
                  </a:cubicBezTo>
                  <a:cubicBezTo>
                    <a:pt x="9" y="49"/>
                    <a:pt x="6" y="42"/>
                    <a:pt x="9" y="38"/>
                  </a:cubicBezTo>
                  <a:cubicBezTo>
                    <a:pt x="22" y="20"/>
                    <a:pt x="55" y="55"/>
                    <a:pt x="53" y="18"/>
                  </a:cubicBezTo>
                  <a:cubicBezTo>
                    <a:pt x="53" y="16"/>
                    <a:pt x="49" y="12"/>
                    <a:pt x="48" y="11"/>
                  </a:cubicBezTo>
                  <a:cubicBezTo>
                    <a:pt x="58" y="0"/>
                    <a:pt x="89" y="30"/>
                    <a:pt x="96" y="37"/>
                  </a:cubicBezTo>
                  <a:cubicBezTo>
                    <a:pt x="106" y="47"/>
                    <a:pt x="106" y="46"/>
                    <a:pt x="118" y="48"/>
                  </a:cubicBezTo>
                  <a:cubicBezTo>
                    <a:pt x="128" y="50"/>
                    <a:pt x="139" y="53"/>
                    <a:pt x="147" y="57"/>
                  </a:cubicBezTo>
                  <a:cubicBezTo>
                    <a:pt x="156" y="61"/>
                    <a:pt x="161" y="65"/>
                    <a:pt x="170" y="58"/>
                  </a:cubicBezTo>
                  <a:cubicBezTo>
                    <a:pt x="177" y="53"/>
                    <a:pt x="181" y="44"/>
                    <a:pt x="187" y="38"/>
                  </a:cubicBezTo>
                  <a:cubicBezTo>
                    <a:pt x="193" y="31"/>
                    <a:pt x="201" y="28"/>
                    <a:pt x="207" y="21"/>
                  </a:cubicBezTo>
                  <a:cubicBezTo>
                    <a:pt x="212" y="16"/>
                    <a:pt x="212" y="9"/>
                    <a:pt x="221" y="11"/>
                  </a:cubicBezTo>
                  <a:cubicBezTo>
                    <a:pt x="225" y="20"/>
                    <a:pt x="217" y="28"/>
                    <a:pt x="224" y="36"/>
                  </a:cubicBezTo>
                  <a:cubicBezTo>
                    <a:pt x="230" y="42"/>
                    <a:pt x="237" y="39"/>
                    <a:pt x="243" y="43"/>
                  </a:cubicBezTo>
                  <a:cubicBezTo>
                    <a:pt x="253" y="50"/>
                    <a:pt x="257" y="75"/>
                    <a:pt x="251" y="86"/>
                  </a:cubicBezTo>
                  <a:cubicBezTo>
                    <a:pt x="245" y="98"/>
                    <a:pt x="217" y="114"/>
                    <a:pt x="204" y="118"/>
                  </a:cubicBezTo>
                  <a:cubicBezTo>
                    <a:pt x="188" y="123"/>
                    <a:pt x="176" y="117"/>
                    <a:pt x="165" y="105"/>
                  </a:cubicBezTo>
                </a:path>
              </a:pathLst>
            </a:custGeom>
            <a:solidFill>
              <a:srgbClr val="5B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2" name="Freeform 90">
              <a:extLst>
                <a:ext uri="{FF2B5EF4-FFF2-40B4-BE49-F238E27FC236}">
                  <a16:creationId xmlns:a16="http://schemas.microsoft.com/office/drawing/2014/main" id="{226A2BD2-C737-4876-9BF7-B2344B4D2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783"/>
              <a:ext cx="341" cy="266"/>
            </a:xfrm>
            <a:custGeom>
              <a:avLst/>
              <a:gdLst>
                <a:gd name="T0" fmla="*/ 335 w 172"/>
                <a:gd name="T1" fmla="*/ 93 h 126"/>
                <a:gd name="T2" fmla="*/ 149 w 172"/>
                <a:gd name="T3" fmla="*/ 17 h 126"/>
                <a:gd name="T4" fmla="*/ 111 w 172"/>
                <a:gd name="T5" fmla="*/ 217 h 126"/>
                <a:gd name="T6" fmla="*/ 0 w 172"/>
                <a:gd name="T7" fmla="*/ 397 h 126"/>
                <a:gd name="T8" fmla="*/ 95 w 172"/>
                <a:gd name="T9" fmla="*/ 602 h 126"/>
                <a:gd name="T10" fmla="*/ 188 w 172"/>
                <a:gd name="T11" fmla="*/ 811 h 126"/>
                <a:gd name="T12" fmla="*/ 272 w 172"/>
                <a:gd name="T13" fmla="*/ 1026 h 126"/>
                <a:gd name="T14" fmla="*/ 684 w 172"/>
                <a:gd name="T15" fmla="*/ 990 h 126"/>
                <a:gd name="T16" fmla="*/ 809 w 172"/>
                <a:gd name="T17" fmla="*/ 779 h 126"/>
                <a:gd name="T18" fmla="*/ 1100 w 172"/>
                <a:gd name="T19" fmla="*/ 650 h 126"/>
                <a:gd name="T20" fmla="*/ 1037 w 172"/>
                <a:gd name="T21" fmla="*/ 281 h 126"/>
                <a:gd name="T22" fmla="*/ 833 w 172"/>
                <a:gd name="T23" fmla="*/ 228 h 126"/>
                <a:gd name="T24" fmla="*/ 684 w 172"/>
                <a:gd name="T25" fmla="*/ 57 h 126"/>
                <a:gd name="T26" fmla="*/ 523 w 172"/>
                <a:gd name="T27" fmla="*/ 93 h 126"/>
                <a:gd name="T28" fmla="*/ 341 w 172"/>
                <a:gd name="T29" fmla="*/ 93 h 1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126">
                  <a:moveTo>
                    <a:pt x="43" y="10"/>
                  </a:moveTo>
                  <a:cubicBezTo>
                    <a:pt x="34" y="11"/>
                    <a:pt x="26" y="0"/>
                    <a:pt x="19" y="2"/>
                  </a:cubicBezTo>
                  <a:cubicBezTo>
                    <a:pt x="11" y="5"/>
                    <a:pt x="17" y="17"/>
                    <a:pt x="14" y="23"/>
                  </a:cubicBezTo>
                  <a:cubicBezTo>
                    <a:pt x="10" y="32"/>
                    <a:pt x="0" y="31"/>
                    <a:pt x="0" y="42"/>
                  </a:cubicBezTo>
                  <a:cubicBezTo>
                    <a:pt x="0" y="50"/>
                    <a:pt x="7" y="59"/>
                    <a:pt x="12" y="64"/>
                  </a:cubicBezTo>
                  <a:cubicBezTo>
                    <a:pt x="18" y="72"/>
                    <a:pt x="20" y="75"/>
                    <a:pt x="24" y="86"/>
                  </a:cubicBezTo>
                  <a:cubicBezTo>
                    <a:pt x="26" y="92"/>
                    <a:pt x="30" y="104"/>
                    <a:pt x="35" y="109"/>
                  </a:cubicBezTo>
                  <a:cubicBezTo>
                    <a:pt x="49" y="124"/>
                    <a:pt x="79" y="126"/>
                    <a:pt x="88" y="105"/>
                  </a:cubicBezTo>
                  <a:cubicBezTo>
                    <a:pt x="94" y="92"/>
                    <a:pt x="89" y="89"/>
                    <a:pt x="104" y="83"/>
                  </a:cubicBezTo>
                  <a:cubicBezTo>
                    <a:pt x="117" y="78"/>
                    <a:pt x="128" y="73"/>
                    <a:pt x="141" y="69"/>
                  </a:cubicBezTo>
                  <a:cubicBezTo>
                    <a:pt x="172" y="59"/>
                    <a:pt x="157" y="35"/>
                    <a:pt x="133" y="30"/>
                  </a:cubicBezTo>
                  <a:cubicBezTo>
                    <a:pt x="124" y="28"/>
                    <a:pt x="116" y="27"/>
                    <a:pt x="107" y="24"/>
                  </a:cubicBezTo>
                  <a:cubicBezTo>
                    <a:pt x="96" y="20"/>
                    <a:pt x="96" y="12"/>
                    <a:pt x="88" y="6"/>
                  </a:cubicBezTo>
                  <a:cubicBezTo>
                    <a:pt x="80" y="0"/>
                    <a:pt x="76" y="6"/>
                    <a:pt x="67" y="10"/>
                  </a:cubicBezTo>
                  <a:cubicBezTo>
                    <a:pt x="56" y="15"/>
                    <a:pt x="54" y="13"/>
                    <a:pt x="44" y="10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Freeform 91">
              <a:extLst>
                <a:ext uri="{FF2B5EF4-FFF2-40B4-BE49-F238E27FC236}">
                  <a16:creationId xmlns:a16="http://schemas.microsoft.com/office/drawing/2014/main" id="{41737F54-4C59-4F21-8CED-BFBEED5F0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2798"/>
              <a:ext cx="152" cy="107"/>
            </a:xfrm>
            <a:custGeom>
              <a:avLst/>
              <a:gdLst>
                <a:gd name="T0" fmla="*/ 569 w 77"/>
                <a:gd name="T1" fmla="*/ 149 h 51"/>
                <a:gd name="T2" fmla="*/ 440 w 77"/>
                <a:gd name="T3" fmla="*/ 36 h 51"/>
                <a:gd name="T4" fmla="*/ 363 w 77"/>
                <a:gd name="T5" fmla="*/ 44 h 51"/>
                <a:gd name="T6" fmla="*/ 292 w 77"/>
                <a:gd name="T7" fmla="*/ 8 h 51"/>
                <a:gd name="T8" fmla="*/ 32 w 77"/>
                <a:gd name="T9" fmla="*/ 321 h 51"/>
                <a:gd name="T10" fmla="*/ 276 w 77"/>
                <a:gd name="T11" fmla="*/ 445 h 51"/>
                <a:gd name="T12" fmla="*/ 371 w 77"/>
                <a:gd name="T13" fmla="*/ 428 h 51"/>
                <a:gd name="T14" fmla="*/ 444 w 77"/>
                <a:gd name="T15" fmla="*/ 462 h 51"/>
                <a:gd name="T16" fmla="*/ 553 w 77"/>
                <a:gd name="T17" fmla="*/ 159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1">
                  <a:moveTo>
                    <a:pt x="74" y="16"/>
                  </a:moveTo>
                  <a:cubicBezTo>
                    <a:pt x="73" y="7"/>
                    <a:pt x="65" y="5"/>
                    <a:pt x="57" y="4"/>
                  </a:cubicBezTo>
                  <a:cubicBezTo>
                    <a:pt x="53" y="4"/>
                    <a:pt x="50" y="6"/>
                    <a:pt x="47" y="5"/>
                  </a:cubicBezTo>
                  <a:cubicBezTo>
                    <a:pt x="44" y="5"/>
                    <a:pt x="41" y="1"/>
                    <a:pt x="38" y="1"/>
                  </a:cubicBezTo>
                  <a:cubicBezTo>
                    <a:pt x="30" y="0"/>
                    <a:pt x="0" y="25"/>
                    <a:pt x="4" y="35"/>
                  </a:cubicBezTo>
                  <a:cubicBezTo>
                    <a:pt x="5" y="38"/>
                    <a:pt x="32" y="48"/>
                    <a:pt x="36" y="48"/>
                  </a:cubicBezTo>
                  <a:cubicBezTo>
                    <a:pt x="40" y="49"/>
                    <a:pt x="44" y="46"/>
                    <a:pt x="48" y="46"/>
                  </a:cubicBezTo>
                  <a:cubicBezTo>
                    <a:pt x="52" y="47"/>
                    <a:pt x="55" y="50"/>
                    <a:pt x="58" y="50"/>
                  </a:cubicBezTo>
                  <a:cubicBezTo>
                    <a:pt x="74" y="51"/>
                    <a:pt x="77" y="30"/>
                    <a:pt x="72" y="17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92">
              <a:extLst>
                <a:ext uri="{FF2B5EF4-FFF2-40B4-BE49-F238E27FC236}">
                  <a16:creationId xmlns:a16="http://schemas.microsoft.com/office/drawing/2014/main" id="{BA26F090-8FF2-4731-81C2-0EE9B35A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922"/>
              <a:ext cx="295" cy="171"/>
            </a:xfrm>
            <a:custGeom>
              <a:avLst/>
              <a:gdLst>
                <a:gd name="T0" fmla="*/ 16 w 149"/>
                <a:gd name="T1" fmla="*/ 566 h 81"/>
                <a:gd name="T2" fmla="*/ 208 w 149"/>
                <a:gd name="T3" fmla="*/ 312 h 81"/>
                <a:gd name="T4" fmla="*/ 483 w 149"/>
                <a:gd name="T5" fmla="*/ 177 h 81"/>
                <a:gd name="T6" fmla="*/ 705 w 149"/>
                <a:gd name="T7" fmla="*/ 17 h 81"/>
                <a:gd name="T8" fmla="*/ 964 w 149"/>
                <a:gd name="T9" fmla="*/ 68 h 81"/>
                <a:gd name="T10" fmla="*/ 1125 w 149"/>
                <a:gd name="T11" fmla="*/ 205 h 81"/>
                <a:gd name="T12" fmla="*/ 984 w 149"/>
                <a:gd name="T13" fmla="*/ 450 h 81"/>
                <a:gd name="T14" fmla="*/ 681 w 149"/>
                <a:gd name="T15" fmla="*/ 526 h 81"/>
                <a:gd name="T16" fmla="*/ 428 w 149"/>
                <a:gd name="T17" fmla="*/ 686 h 81"/>
                <a:gd name="T18" fmla="*/ 0 w 149"/>
                <a:gd name="T19" fmla="*/ 610 h 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9" h="81">
                  <a:moveTo>
                    <a:pt x="2" y="60"/>
                  </a:moveTo>
                  <a:cubicBezTo>
                    <a:pt x="13" y="59"/>
                    <a:pt x="20" y="40"/>
                    <a:pt x="27" y="33"/>
                  </a:cubicBezTo>
                  <a:cubicBezTo>
                    <a:pt x="38" y="23"/>
                    <a:pt x="49" y="24"/>
                    <a:pt x="62" y="19"/>
                  </a:cubicBezTo>
                  <a:cubicBezTo>
                    <a:pt x="73" y="15"/>
                    <a:pt x="80" y="4"/>
                    <a:pt x="91" y="2"/>
                  </a:cubicBezTo>
                  <a:cubicBezTo>
                    <a:pt x="103" y="0"/>
                    <a:pt x="113" y="5"/>
                    <a:pt x="124" y="7"/>
                  </a:cubicBezTo>
                  <a:cubicBezTo>
                    <a:pt x="135" y="9"/>
                    <a:pt x="142" y="10"/>
                    <a:pt x="145" y="22"/>
                  </a:cubicBezTo>
                  <a:cubicBezTo>
                    <a:pt x="149" y="37"/>
                    <a:pt x="141" y="45"/>
                    <a:pt x="127" y="48"/>
                  </a:cubicBezTo>
                  <a:cubicBezTo>
                    <a:pt x="114" y="51"/>
                    <a:pt x="100" y="50"/>
                    <a:pt x="88" y="56"/>
                  </a:cubicBezTo>
                  <a:cubicBezTo>
                    <a:pt x="77" y="61"/>
                    <a:pt x="67" y="69"/>
                    <a:pt x="55" y="73"/>
                  </a:cubicBezTo>
                  <a:cubicBezTo>
                    <a:pt x="46" y="77"/>
                    <a:pt x="0" y="81"/>
                    <a:pt x="0" y="65"/>
                  </a:cubicBezTo>
                </a:path>
              </a:pathLst>
            </a:custGeom>
            <a:solidFill>
              <a:srgbClr val="5B1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Freeform 93">
              <a:extLst>
                <a:ext uri="{FF2B5EF4-FFF2-40B4-BE49-F238E27FC236}">
                  <a16:creationId xmlns:a16="http://schemas.microsoft.com/office/drawing/2014/main" id="{7FBD28F0-99B1-4FC1-B965-C66416B0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2798"/>
              <a:ext cx="204" cy="232"/>
            </a:xfrm>
            <a:custGeom>
              <a:avLst/>
              <a:gdLst>
                <a:gd name="T0" fmla="*/ 467 w 103"/>
                <a:gd name="T1" fmla="*/ 112 h 110"/>
                <a:gd name="T2" fmla="*/ 295 w 103"/>
                <a:gd name="T3" fmla="*/ 67 h 110"/>
                <a:gd name="T4" fmla="*/ 180 w 103"/>
                <a:gd name="T5" fmla="*/ 8 h 110"/>
                <a:gd name="T6" fmla="*/ 101 w 103"/>
                <a:gd name="T7" fmla="*/ 217 h 110"/>
                <a:gd name="T8" fmla="*/ 24 w 103"/>
                <a:gd name="T9" fmla="*/ 413 h 110"/>
                <a:gd name="T10" fmla="*/ 101 w 103"/>
                <a:gd name="T11" fmla="*/ 534 h 110"/>
                <a:gd name="T12" fmla="*/ 172 w 103"/>
                <a:gd name="T13" fmla="*/ 677 h 110"/>
                <a:gd name="T14" fmla="*/ 271 w 103"/>
                <a:gd name="T15" fmla="*/ 898 h 110"/>
                <a:gd name="T16" fmla="*/ 584 w 103"/>
                <a:gd name="T17" fmla="*/ 871 h 110"/>
                <a:gd name="T18" fmla="*/ 737 w 103"/>
                <a:gd name="T19" fmla="*/ 650 h 110"/>
                <a:gd name="T20" fmla="*/ 784 w 103"/>
                <a:gd name="T21" fmla="*/ 397 h 110"/>
                <a:gd name="T22" fmla="*/ 652 w 103"/>
                <a:gd name="T23" fmla="*/ 93 h 110"/>
                <a:gd name="T24" fmla="*/ 452 w 103"/>
                <a:gd name="T25" fmla="*/ 112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03" h="110">
                  <a:moveTo>
                    <a:pt x="60" y="12"/>
                  </a:moveTo>
                  <a:cubicBezTo>
                    <a:pt x="54" y="13"/>
                    <a:pt x="44" y="9"/>
                    <a:pt x="38" y="7"/>
                  </a:cubicBezTo>
                  <a:cubicBezTo>
                    <a:pt x="33" y="6"/>
                    <a:pt x="28" y="0"/>
                    <a:pt x="23" y="1"/>
                  </a:cubicBezTo>
                  <a:cubicBezTo>
                    <a:pt x="20" y="10"/>
                    <a:pt x="20" y="17"/>
                    <a:pt x="13" y="23"/>
                  </a:cubicBezTo>
                  <a:cubicBezTo>
                    <a:pt x="8" y="29"/>
                    <a:pt x="0" y="35"/>
                    <a:pt x="3" y="44"/>
                  </a:cubicBezTo>
                  <a:cubicBezTo>
                    <a:pt x="4" y="48"/>
                    <a:pt x="10" y="54"/>
                    <a:pt x="13" y="57"/>
                  </a:cubicBezTo>
                  <a:cubicBezTo>
                    <a:pt x="16" y="62"/>
                    <a:pt x="19" y="67"/>
                    <a:pt x="22" y="72"/>
                  </a:cubicBezTo>
                  <a:cubicBezTo>
                    <a:pt x="26" y="80"/>
                    <a:pt x="29" y="89"/>
                    <a:pt x="35" y="96"/>
                  </a:cubicBezTo>
                  <a:cubicBezTo>
                    <a:pt x="47" y="110"/>
                    <a:pt x="65" y="108"/>
                    <a:pt x="75" y="93"/>
                  </a:cubicBezTo>
                  <a:cubicBezTo>
                    <a:pt x="81" y="84"/>
                    <a:pt x="87" y="77"/>
                    <a:pt x="95" y="69"/>
                  </a:cubicBezTo>
                  <a:cubicBezTo>
                    <a:pt x="102" y="61"/>
                    <a:pt x="103" y="52"/>
                    <a:pt x="101" y="42"/>
                  </a:cubicBezTo>
                  <a:cubicBezTo>
                    <a:pt x="99" y="31"/>
                    <a:pt x="94" y="16"/>
                    <a:pt x="84" y="10"/>
                  </a:cubicBezTo>
                  <a:cubicBezTo>
                    <a:pt x="77" y="7"/>
                    <a:pt x="64" y="6"/>
                    <a:pt x="58" y="12"/>
                  </a:cubicBezTo>
                </a:path>
              </a:pathLst>
            </a:custGeom>
            <a:solidFill>
              <a:srgbClr val="2D1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94">
              <a:extLst>
                <a:ext uri="{FF2B5EF4-FFF2-40B4-BE49-F238E27FC236}">
                  <a16:creationId xmlns:a16="http://schemas.microsoft.com/office/drawing/2014/main" id="{4595DFE9-8EDB-43F5-B90B-6AE31B5B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2941"/>
              <a:ext cx="257" cy="142"/>
            </a:xfrm>
            <a:custGeom>
              <a:avLst/>
              <a:gdLst>
                <a:gd name="T0" fmla="*/ 743 w 130"/>
                <a:gd name="T1" fmla="*/ 104 h 67"/>
                <a:gd name="T2" fmla="*/ 593 w 130"/>
                <a:gd name="T3" fmla="*/ 28 h 67"/>
                <a:gd name="T4" fmla="*/ 449 w 130"/>
                <a:gd name="T5" fmla="*/ 36 h 67"/>
                <a:gd name="T6" fmla="*/ 208 w 130"/>
                <a:gd name="T7" fmla="*/ 189 h 67"/>
                <a:gd name="T8" fmla="*/ 148 w 130"/>
                <a:gd name="T9" fmla="*/ 333 h 67"/>
                <a:gd name="T10" fmla="*/ 47 w 130"/>
                <a:gd name="T11" fmla="*/ 458 h 67"/>
                <a:gd name="T12" fmla="*/ 247 w 130"/>
                <a:gd name="T13" fmla="*/ 638 h 67"/>
                <a:gd name="T14" fmla="*/ 465 w 130"/>
                <a:gd name="T15" fmla="*/ 602 h 67"/>
                <a:gd name="T16" fmla="*/ 735 w 130"/>
                <a:gd name="T17" fmla="*/ 437 h 67"/>
                <a:gd name="T18" fmla="*/ 941 w 130"/>
                <a:gd name="T19" fmla="*/ 237 h 67"/>
                <a:gd name="T20" fmla="*/ 751 w 130"/>
                <a:gd name="T21" fmla="*/ 10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0" h="67">
                  <a:moveTo>
                    <a:pt x="96" y="11"/>
                  </a:moveTo>
                  <a:cubicBezTo>
                    <a:pt x="88" y="12"/>
                    <a:pt x="83" y="5"/>
                    <a:pt x="77" y="3"/>
                  </a:cubicBezTo>
                  <a:cubicBezTo>
                    <a:pt x="70" y="0"/>
                    <a:pt x="65" y="1"/>
                    <a:pt x="58" y="4"/>
                  </a:cubicBezTo>
                  <a:cubicBezTo>
                    <a:pt x="48" y="7"/>
                    <a:pt x="32" y="10"/>
                    <a:pt x="27" y="20"/>
                  </a:cubicBezTo>
                  <a:cubicBezTo>
                    <a:pt x="24" y="25"/>
                    <a:pt x="23" y="30"/>
                    <a:pt x="19" y="35"/>
                  </a:cubicBezTo>
                  <a:cubicBezTo>
                    <a:pt x="16" y="39"/>
                    <a:pt x="8" y="43"/>
                    <a:pt x="6" y="48"/>
                  </a:cubicBezTo>
                  <a:cubicBezTo>
                    <a:pt x="0" y="62"/>
                    <a:pt x="22" y="67"/>
                    <a:pt x="32" y="67"/>
                  </a:cubicBezTo>
                  <a:cubicBezTo>
                    <a:pt x="41" y="66"/>
                    <a:pt x="51" y="65"/>
                    <a:pt x="60" y="63"/>
                  </a:cubicBezTo>
                  <a:cubicBezTo>
                    <a:pt x="72" y="60"/>
                    <a:pt x="83" y="51"/>
                    <a:pt x="95" y="46"/>
                  </a:cubicBezTo>
                  <a:cubicBezTo>
                    <a:pt x="102" y="42"/>
                    <a:pt x="130" y="37"/>
                    <a:pt x="122" y="25"/>
                  </a:cubicBezTo>
                  <a:cubicBezTo>
                    <a:pt x="118" y="19"/>
                    <a:pt x="103" y="13"/>
                    <a:pt x="97" y="11"/>
                  </a:cubicBezTo>
                </a:path>
              </a:pathLst>
            </a:custGeom>
            <a:solidFill>
              <a:srgbClr val="4215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Freeform 95">
              <a:extLst>
                <a:ext uri="{FF2B5EF4-FFF2-40B4-BE49-F238E27FC236}">
                  <a16:creationId xmlns:a16="http://schemas.microsoft.com/office/drawing/2014/main" id="{3DC6FFDD-E4C0-4DFA-A448-9FA4CE5C5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855"/>
              <a:ext cx="81" cy="80"/>
            </a:xfrm>
            <a:custGeom>
              <a:avLst/>
              <a:gdLst>
                <a:gd name="T0" fmla="*/ 117 w 41"/>
                <a:gd name="T1" fmla="*/ 36 h 38"/>
                <a:gd name="T2" fmla="*/ 24 w 41"/>
                <a:gd name="T3" fmla="*/ 177 h 38"/>
                <a:gd name="T4" fmla="*/ 223 w 41"/>
                <a:gd name="T5" fmla="*/ 280 h 38"/>
                <a:gd name="T6" fmla="*/ 124 w 41"/>
                <a:gd name="T7" fmla="*/ 1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8">
                  <a:moveTo>
                    <a:pt x="15" y="4"/>
                  </a:moveTo>
                  <a:cubicBezTo>
                    <a:pt x="6" y="1"/>
                    <a:pt x="0" y="11"/>
                    <a:pt x="3" y="19"/>
                  </a:cubicBezTo>
                  <a:cubicBezTo>
                    <a:pt x="8" y="27"/>
                    <a:pt x="20" y="38"/>
                    <a:pt x="29" y="30"/>
                  </a:cubicBezTo>
                  <a:cubicBezTo>
                    <a:pt x="41" y="19"/>
                    <a:pt x="33" y="0"/>
                    <a:pt x="16" y="2"/>
                  </a:cubicBezTo>
                </a:path>
              </a:pathLst>
            </a:custGeom>
            <a:solidFill>
              <a:srgbClr val="09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8" name="Freeform 96">
              <a:extLst>
                <a:ext uri="{FF2B5EF4-FFF2-40B4-BE49-F238E27FC236}">
                  <a16:creationId xmlns:a16="http://schemas.microsoft.com/office/drawing/2014/main" id="{C023C724-E4AD-4C34-B968-D0FBCD9E4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977"/>
              <a:ext cx="64" cy="59"/>
            </a:xfrm>
            <a:custGeom>
              <a:avLst/>
              <a:gdLst>
                <a:gd name="T0" fmla="*/ 192 w 32"/>
                <a:gd name="T1" fmla="*/ 0 h 28"/>
                <a:gd name="T2" fmla="*/ 88 w 32"/>
                <a:gd name="T3" fmla="*/ 57 h 28"/>
                <a:gd name="T4" fmla="*/ 48 w 32"/>
                <a:gd name="T5" fmla="*/ 253 h 28"/>
                <a:gd name="T6" fmla="*/ 216 w 32"/>
                <a:gd name="T7" fmla="*/ 152 h 28"/>
                <a:gd name="T8" fmla="*/ 216 w 32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8">
                  <a:moveTo>
                    <a:pt x="24" y="0"/>
                  </a:moveTo>
                  <a:cubicBezTo>
                    <a:pt x="17" y="0"/>
                    <a:pt x="15" y="0"/>
                    <a:pt x="11" y="6"/>
                  </a:cubicBezTo>
                  <a:cubicBezTo>
                    <a:pt x="8" y="10"/>
                    <a:pt x="0" y="24"/>
                    <a:pt x="6" y="27"/>
                  </a:cubicBezTo>
                  <a:cubicBezTo>
                    <a:pt x="9" y="28"/>
                    <a:pt x="24" y="18"/>
                    <a:pt x="27" y="16"/>
                  </a:cubicBezTo>
                  <a:cubicBezTo>
                    <a:pt x="32" y="11"/>
                    <a:pt x="32" y="6"/>
                    <a:pt x="27" y="1"/>
                  </a:cubicBezTo>
                </a:path>
              </a:pathLst>
            </a:custGeom>
            <a:solidFill>
              <a:srgbClr val="2D1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97">
            <a:extLst>
              <a:ext uri="{FF2B5EF4-FFF2-40B4-BE49-F238E27FC236}">
                <a16:creationId xmlns:a16="http://schemas.microsoft.com/office/drawing/2014/main" id="{37A4EE7C-138D-4943-805C-6B062A581519}"/>
              </a:ext>
            </a:extLst>
          </p:cNvPr>
          <p:cNvGrpSpPr>
            <a:grpSpLocks/>
          </p:cNvGrpSpPr>
          <p:nvPr/>
        </p:nvGrpSpPr>
        <p:grpSpPr bwMode="auto">
          <a:xfrm>
            <a:off x="8012113" y="4175125"/>
            <a:ext cx="1146175" cy="1222375"/>
            <a:chOff x="4015" y="2297"/>
            <a:chExt cx="1022" cy="1090"/>
          </a:xfrm>
        </p:grpSpPr>
        <p:sp>
          <p:nvSpPr>
            <p:cNvPr id="20494" name="Rectangle 98">
              <a:extLst>
                <a:ext uri="{FF2B5EF4-FFF2-40B4-BE49-F238E27FC236}">
                  <a16:creationId xmlns:a16="http://schemas.microsoft.com/office/drawing/2014/main" id="{3F1229CC-0180-4130-B14E-2BFED4907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2297"/>
              <a:ext cx="1022" cy="1090"/>
            </a:xfrm>
            <a:prstGeom prst="rect">
              <a:avLst/>
            </a:prstGeom>
            <a:solidFill>
              <a:srgbClr val="F4CAC1"/>
            </a:solidFill>
            <a:ln w="12700">
              <a:solidFill>
                <a:srgbClr val="343434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495" name="Freeform 99">
              <a:extLst>
                <a:ext uri="{FF2B5EF4-FFF2-40B4-BE49-F238E27FC236}">
                  <a16:creationId xmlns:a16="http://schemas.microsoft.com/office/drawing/2014/main" id="{F2F18E1E-D554-40F3-971E-A15C09DA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2363"/>
              <a:ext cx="990" cy="1024"/>
            </a:xfrm>
            <a:custGeom>
              <a:avLst/>
              <a:gdLst>
                <a:gd name="T0" fmla="*/ 2105 w 500"/>
                <a:gd name="T1" fmla="*/ 27 h 485"/>
                <a:gd name="T2" fmla="*/ 1847 w 500"/>
                <a:gd name="T3" fmla="*/ 36 h 485"/>
                <a:gd name="T4" fmla="*/ 1428 w 500"/>
                <a:gd name="T5" fmla="*/ 76 h 485"/>
                <a:gd name="T6" fmla="*/ 1093 w 500"/>
                <a:gd name="T7" fmla="*/ 196 h 485"/>
                <a:gd name="T8" fmla="*/ 721 w 500"/>
                <a:gd name="T9" fmla="*/ 338 h 485"/>
                <a:gd name="T10" fmla="*/ 380 w 500"/>
                <a:gd name="T11" fmla="*/ 1235 h 485"/>
                <a:gd name="T12" fmla="*/ 156 w 500"/>
                <a:gd name="T13" fmla="*/ 2306 h 485"/>
                <a:gd name="T14" fmla="*/ 909 w 500"/>
                <a:gd name="T15" fmla="*/ 3946 h 485"/>
                <a:gd name="T16" fmla="*/ 2493 w 500"/>
                <a:gd name="T17" fmla="*/ 4208 h 485"/>
                <a:gd name="T18" fmla="*/ 3445 w 500"/>
                <a:gd name="T19" fmla="*/ 3353 h 485"/>
                <a:gd name="T20" fmla="*/ 3701 w 500"/>
                <a:gd name="T21" fmla="*/ 2795 h 485"/>
                <a:gd name="T22" fmla="*/ 3548 w 500"/>
                <a:gd name="T23" fmla="*/ 1136 h 485"/>
                <a:gd name="T24" fmla="*/ 2924 w 500"/>
                <a:gd name="T25" fmla="*/ 289 h 485"/>
                <a:gd name="T26" fmla="*/ 2257 w 500"/>
                <a:gd name="T27" fmla="*/ 36 h 485"/>
                <a:gd name="T28" fmla="*/ 2105 w 500"/>
                <a:gd name="T29" fmla="*/ 27 h 4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0" h="485">
                  <a:moveTo>
                    <a:pt x="271" y="3"/>
                  </a:moveTo>
                  <a:cubicBezTo>
                    <a:pt x="265" y="0"/>
                    <a:pt x="248" y="5"/>
                    <a:pt x="238" y="4"/>
                  </a:cubicBezTo>
                  <a:cubicBezTo>
                    <a:pt x="217" y="3"/>
                    <a:pt x="204" y="1"/>
                    <a:pt x="184" y="8"/>
                  </a:cubicBezTo>
                  <a:cubicBezTo>
                    <a:pt x="169" y="14"/>
                    <a:pt x="156" y="20"/>
                    <a:pt x="141" y="21"/>
                  </a:cubicBezTo>
                  <a:cubicBezTo>
                    <a:pt x="121" y="24"/>
                    <a:pt x="109" y="22"/>
                    <a:pt x="93" y="36"/>
                  </a:cubicBezTo>
                  <a:cubicBezTo>
                    <a:pt x="64" y="63"/>
                    <a:pt x="57" y="94"/>
                    <a:pt x="49" y="131"/>
                  </a:cubicBezTo>
                  <a:cubicBezTo>
                    <a:pt x="40" y="173"/>
                    <a:pt x="0" y="126"/>
                    <a:pt x="20" y="245"/>
                  </a:cubicBezTo>
                  <a:cubicBezTo>
                    <a:pt x="32" y="315"/>
                    <a:pt x="62" y="379"/>
                    <a:pt x="117" y="419"/>
                  </a:cubicBezTo>
                  <a:cubicBezTo>
                    <a:pt x="210" y="485"/>
                    <a:pt x="246" y="460"/>
                    <a:pt x="321" y="447"/>
                  </a:cubicBezTo>
                  <a:cubicBezTo>
                    <a:pt x="359" y="441"/>
                    <a:pt x="429" y="393"/>
                    <a:pt x="444" y="356"/>
                  </a:cubicBezTo>
                  <a:cubicBezTo>
                    <a:pt x="458" y="324"/>
                    <a:pt x="464" y="329"/>
                    <a:pt x="477" y="297"/>
                  </a:cubicBezTo>
                  <a:cubicBezTo>
                    <a:pt x="500" y="244"/>
                    <a:pt x="482" y="181"/>
                    <a:pt x="457" y="121"/>
                  </a:cubicBezTo>
                  <a:cubicBezTo>
                    <a:pt x="442" y="84"/>
                    <a:pt x="407" y="57"/>
                    <a:pt x="377" y="31"/>
                  </a:cubicBezTo>
                  <a:cubicBezTo>
                    <a:pt x="354" y="10"/>
                    <a:pt x="321" y="6"/>
                    <a:pt x="291" y="4"/>
                  </a:cubicBezTo>
                  <a:cubicBezTo>
                    <a:pt x="284" y="4"/>
                    <a:pt x="278" y="5"/>
                    <a:pt x="271" y="3"/>
                  </a:cubicBezTo>
                  <a:close/>
                </a:path>
              </a:pathLst>
            </a:custGeom>
            <a:solidFill>
              <a:srgbClr val="AF56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100">
              <a:extLst>
                <a:ext uri="{FF2B5EF4-FFF2-40B4-BE49-F238E27FC236}">
                  <a16:creationId xmlns:a16="http://schemas.microsoft.com/office/drawing/2014/main" id="{AD01D486-E282-49F2-A0DC-35AD4AE6A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384"/>
              <a:ext cx="937" cy="971"/>
            </a:xfrm>
            <a:custGeom>
              <a:avLst/>
              <a:gdLst>
                <a:gd name="T0" fmla="*/ 872 w 473"/>
                <a:gd name="T1" fmla="*/ 473 h 460"/>
                <a:gd name="T2" fmla="*/ 683 w 473"/>
                <a:gd name="T3" fmla="*/ 678 h 460"/>
                <a:gd name="T4" fmla="*/ 412 w 473"/>
                <a:gd name="T5" fmla="*/ 1015 h 460"/>
                <a:gd name="T6" fmla="*/ 232 w 473"/>
                <a:gd name="T7" fmla="*/ 1355 h 460"/>
                <a:gd name="T8" fmla="*/ 40 w 473"/>
                <a:gd name="T9" fmla="*/ 1729 h 460"/>
                <a:gd name="T10" fmla="*/ 309 w 473"/>
                <a:gd name="T11" fmla="*/ 2708 h 460"/>
                <a:gd name="T12" fmla="*/ 676 w 473"/>
                <a:gd name="T13" fmla="*/ 3546 h 460"/>
                <a:gd name="T14" fmla="*/ 2005 w 473"/>
                <a:gd name="T15" fmla="*/ 4175 h 460"/>
                <a:gd name="T16" fmla="*/ 3384 w 473"/>
                <a:gd name="T17" fmla="*/ 3029 h 460"/>
                <a:gd name="T18" fmla="*/ 3592 w 473"/>
                <a:gd name="T19" fmla="*/ 2033 h 460"/>
                <a:gd name="T20" fmla="*/ 3344 w 473"/>
                <a:gd name="T21" fmla="*/ 1150 h 460"/>
                <a:gd name="T22" fmla="*/ 2456 w 473"/>
                <a:gd name="T23" fmla="*/ 68 h 460"/>
                <a:gd name="T24" fmla="*/ 1593 w 473"/>
                <a:gd name="T25" fmla="*/ 49 h 460"/>
                <a:gd name="T26" fmla="*/ 989 w 473"/>
                <a:gd name="T27" fmla="*/ 365 h 460"/>
                <a:gd name="T28" fmla="*/ 872 w 473"/>
                <a:gd name="T29" fmla="*/ 473 h 4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3" h="460">
                  <a:moveTo>
                    <a:pt x="112" y="50"/>
                  </a:moveTo>
                  <a:cubicBezTo>
                    <a:pt x="106" y="52"/>
                    <a:pt x="96" y="66"/>
                    <a:pt x="88" y="72"/>
                  </a:cubicBezTo>
                  <a:cubicBezTo>
                    <a:pt x="73" y="84"/>
                    <a:pt x="62" y="90"/>
                    <a:pt x="53" y="108"/>
                  </a:cubicBezTo>
                  <a:cubicBezTo>
                    <a:pt x="46" y="121"/>
                    <a:pt x="40" y="133"/>
                    <a:pt x="30" y="144"/>
                  </a:cubicBezTo>
                  <a:cubicBezTo>
                    <a:pt x="17" y="158"/>
                    <a:pt x="7" y="164"/>
                    <a:pt x="5" y="184"/>
                  </a:cubicBezTo>
                  <a:cubicBezTo>
                    <a:pt x="0" y="221"/>
                    <a:pt x="23" y="257"/>
                    <a:pt x="40" y="288"/>
                  </a:cubicBezTo>
                  <a:cubicBezTo>
                    <a:pt x="57" y="318"/>
                    <a:pt x="72" y="347"/>
                    <a:pt x="87" y="377"/>
                  </a:cubicBezTo>
                  <a:cubicBezTo>
                    <a:pt x="119" y="436"/>
                    <a:pt x="196" y="460"/>
                    <a:pt x="258" y="444"/>
                  </a:cubicBezTo>
                  <a:cubicBezTo>
                    <a:pt x="329" y="424"/>
                    <a:pt x="389" y="378"/>
                    <a:pt x="435" y="322"/>
                  </a:cubicBezTo>
                  <a:cubicBezTo>
                    <a:pt x="459" y="294"/>
                    <a:pt x="473" y="252"/>
                    <a:pt x="462" y="216"/>
                  </a:cubicBezTo>
                  <a:cubicBezTo>
                    <a:pt x="452" y="185"/>
                    <a:pt x="440" y="154"/>
                    <a:pt x="430" y="122"/>
                  </a:cubicBezTo>
                  <a:cubicBezTo>
                    <a:pt x="413" y="71"/>
                    <a:pt x="371" y="17"/>
                    <a:pt x="316" y="7"/>
                  </a:cubicBezTo>
                  <a:cubicBezTo>
                    <a:pt x="279" y="0"/>
                    <a:pt x="243" y="5"/>
                    <a:pt x="205" y="5"/>
                  </a:cubicBezTo>
                  <a:cubicBezTo>
                    <a:pt x="175" y="4"/>
                    <a:pt x="149" y="21"/>
                    <a:pt x="127" y="39"/>
                  </a:cubicBezTo>
                  <a:cubicBezTo>
                    <a:pt x="122" y="43"/>
                    <a:pt x="118" y="48"/>
                    <a:pt x="112" y="50"/>
                  </a:cubicBezTo>
                  <a:close/>
                </a:path>
              </a:pathLst>
            </a:custGeom>
            <a:solidFill>
              <a:srgbClr val="7B31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441" name="Text Box 101">
            <a:extLst>
              <a:ext uri="{FF2B5EF4-FFF2-40B4-BE49-F238E27FC236}">
                <a16:creationId xmlns:a16="http://schemas.microsoft.com/office/drawing/2014/main" id="{1D5CD615-6D9C-4F4E-ABDD-B1229342E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9700" y="3111500"/>
            <a:ext cx="1730375" cy="314325"/>
          </a:xfrm>
          <a:prstGeom prst="rect">
            <a:avLst/>
          </a:prstGeom>
          <a:noFill/>
          <a:ln w="9525">
            <a:solidFill>
              <a:srgbClr val="0070C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beauty spot</a:t>
            </a:r>
          </a:p>
        </p:txBody>
      </p:sp>
      <p:sp>
        <p:nvSpPr>
          <p:cNvPr id="18442" name="Text Box 102">
            <a:extLst>
              <a:ext uri="{FF2B5EF4-FFF2-40B4-BE49-F238E27FC236}">
                <a16:creationId xmlns:a16="http://schemas.microsoft.com/office/drawing/2014/main" id="{708F0F29-E750-46F8-A5BB-490F3BDB3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64175" y="3111500"/>
            <a:ext cx="1249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Asymmetrical</a:t>
            </a:r>
          </a:p>
        </p:txBody>
      </p:sp>
      <p:sp>
        <p:nvSpPr>
          <p:cNvPr id="18443" name="Text Box 103">
            <a:extLst>
              <a:ext uri="{FF2B5EF4-FFF2-40B4-BE49-F238E27FC236}">
                <a16:creationId xmlns:a16="http://schemas.microsoft.com/office/drawing/2014/main" id="{4F2E055D-87F0-47AC-A609-3D99DF162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1300" y="3111500"/>
            <a:ext cx="150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Irregular outlines</a:t>
            </a:r>
          </a:p>
        </p:txBody>
      </p:sp>
      <p:sp>
        <p:nvSpPr>
          <p:cNvPr id="18444" name="Text Box 104">
            <a:extLst>
              <a:ext uri="{FF2B5EF4-FFF2-40B4-BE49-F238E27FC236}">
                <a16:creationId xmlns:a16="http://schemas.microsoft.com/office/drawing/2014/main" id="{08B0AF67-D0A6-434B-9DE5-B963051378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5645150"/>
            <a:ext cx="15033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Irregular outlines</a:t>
            </a:r>
          </a:p>
        </p:txBody>
      </p:sp>
      <p:sp>
        <p:nvSpPr>
          <p:cNvPr id="18445" name="Text Box 105">
            <a:extLst>
              <a:ext uri="{FF2B5EF4-FFF2-40B4-BE49-F238E27FC236}">
                <a16:creationId xmlns:a16="http://schemas.microsoft.com/office/drawing/2014/main" id="{07CC28EE-0EAF-4A50-9D9D-339F837B0A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0350" y="5645150"/>
            <a:ext cx="14065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Several colours</a:t>
            </a:r>
          </a:p>
        </p:txBody>
      </p:sp>
      <p:sp>
        <p:nvSpPr>
          <p:cNvPr id="18446" name="Text Box 106">
            <a:extLst>
              <a:ext uri="{FF2B5EF4-FFF2-40B4-BE49-F238E27FC236}">
                <a16:creationId xmlns:a16="http://schemas.microsoft.com/office/drawing/2014/main" id="{02BB2F4A-4F44-426C-9036-58A9D0561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0350" y="5645150"/>
            <a:ext cx="1374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Large diameter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45A37571-8000-4AF0-9320-E17582443C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Oncology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83039C33-CB32-41E2-875E-A68EA3D73E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5975" y="2355850"/>
            <a:ext cx="1922463" cy="2049463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886B363-F7D9-4168-9FBD-D50C93538B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Cells</a:t>
            </a:r>
          </a:p>
        </p:txBody>
      </p:sp>
      <p:grpSp>
        <p:nvGrpSpPr>
          <p:cNvPr id="11266" name="Group 3">
            <a:extLst>
              <a:ext uri="{FF2B5EF4-FFF2-40B4-BE49-F238E27FC236}">
                <a16:creationId xmlns:a16="http://schemas.microsoft.com/office/drawing/2014/main" id="{D55F771C-7213-432D-B015-C3F45866F3DD}"/>
              </a:ext>
            </a:extLst>
          </p:cNvPr>
          <p:cNvGrpSpPr>
            <a:grpSpLocks/>
          </p:cNvGrpSpPr>
          <p:nvPr/>
        </p:nvGrpSpPr>
        <p:grpSpPr bwMode="auto">
          <a:xfrm>
            <a:off x="2146300" y="1822450"/>
            <a:ext cx="1470025" cy="1487488"/>
            <a:chOff x="392" y="979"/>
            <a:chExt cx="926" cy="937"/>
          </a:xfrm>
        </p:grpSpPr>
        <p:sp>
          <p:nvSpPr>
            <p:cNvPr id="11419" name="Freeform 4">
              <a:extLst>
                <a:ext uri="{FF2B5EF4-FFF2-40B4-BE49-F238E27FC236}">
                  <a16:creationId xmlns:a16="http://schemas.microsoft.com/office/drawing/2014/main" id="{F1475279-7DE5-4200-A4E3-D27ACF3E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5456 w 370"/>
                <a:gd name="T1" fmla="*/ 4068 h 351"/>
                <a:gd name="T2" fmla="*/ 2630 w 370"/>
                <a:gd name="T3" fmla="*/ 0 h 351"/>
                <a:gd name="T4" fmla="*/ 50 w 370"/>
                <a:gd name="T5" fmla="*/ 3428 h 351"/>
                <a:gd name="T6" fmla="*/ 2680 w 370"/>
                <a:gd name="T7" fmla="*/ 6620 h 351"/>
                <a:gd name="T8" fmla="*/ 5456 w 370"/>
                <a:gd name="T9" fmla="*/ 4068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0" name="Freeform 5">
              <a:extLst>
                <a:ext uri="{FF2B5EF4-FFF2-40B4-BE49-F238E27FC236}">
                  <a16:creationId xmlns:a16="http://schemas.microsoft.com/office/drawing/2014/main" id="{9A442BAD-416B-4AF4-B628-AD31255D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438 w 267"/>
                <a:gd name="T1" fmla="*/ 4409 h 305"/>
                <a:gd name="T2" fmla="*/ 375 w 267"/>
                <a:gd name="T3" fmla="*/ 3133 h 305"/>
                <a:gd name="T4" fmla="*/ 1409 w 267"/>
                <a:gd name="T5" fmla="*/ 875 h 305"/>
                <a:gd name="T6" fmla="*/ 2880 w 267"/>
                <a:gd name="T7" fmla="*/ 376 h 305"/>
                <a:gd name="T8" fmla="*/ 4181 w 267"/>
                <a:gd name="T9" fmla="*/ 742 h 305"/>
                <a:gd name="T10" fmla="*/ 2429 w 267"/>
                <a:gd name="T11" fmla="*/ 0 h 305"/>
                <a:gd name="T12" fmla="*/ 33 w 267"/>
                <a:gd name="T13" fmla="*/ 3176 h 305"/>
                <a:gd name="T14" fmla="*/ 1301 w 267"/>
                <a:gd name="T15" fmla="*/ 5797 h 305"/>
                <a:gd name="T16" fmla="*/ 438 w 267"/>
                <a:gd name="T17" fmla="*/ 4409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1" name="Freeform 6">
              <a:extLst>
                <a:ext uri="{FF2B5EF4-FFF2-40B4-BE49-F238E27FC236}">
                  <a16:creationId xmlns:a16="http://schemas.microsoft.com/office/drawing/2014/main" id="{FC96D54F-5452-4BFB-AE5E-03553615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3095 w 242"/>
                <a:gd name="T1" fmla="*/ 0 h 267"/>
                <a:gd name="T2" fmla="*/ 3208 w 242"/>
                <a:gd name="T3" fmla="*/ 2267 h 267"/>
                <a:gd name="T4" fmla="*/ 1050 w 242"/>
                <a:gd name="T5" fmla="*/ 4777 h 267"/>
                <a:gd name="T6" fmla="*/ 0 w 242"/>
                <a:gd name="T7" fmla="*/ 4799 h 267"/>
                <a:gd name="T8" fmla="*/ 1033 w 242"/>
                <a:gd name="T9" fmla="*/ 5050 h 267"/>
                <a:gd name="T10" fmla="*/ 3613 w 242"/>
                <a:gd name="T11" fmla="*/ 2646 h 267"/>
                <a:gd name="T12" fmla="*/ 3095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2" name="Freeform 7">
              <a:extLst>
                <a:ext uri="{FF2B5EF4-FFF2-40B4-BE49-F238E27FC236}">
                  <a16:creationId xmlns:a16="http://schemas.microsoft.com/office/drawing/2014/main" id="{D5FDEF59-A309-4682-A552-0F78F5EDC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1930 w 147"/>
                <a:gd name="T1" fmla="*/ 0 h 217"/>
                <a:gd name="T2" fmla="*/ 1755 w 147"/>
                <a:gd name="T3" fmla="*/ 1139 h 217"/>
                <a:gd name="T4" fmla="*/ 1472 w 147"/>
                <a:gd name="T5" fmla="*/ 1844 h 217"/>
                <a:gd name="T6" fmla="*/ 1284 w 147"/>
                <a:gd name="T7" fmla="*/ 2564 h 217"/>
                <a:gd name="T8" fmla="*/ 0 w 147"/>
                <a:gd name="T9" fmla="*/ 4122 h 217"/>
                <a:gd name="T10" fmla="*/ 676 w 147"/>
                <a:gd name="T11" fmla="*/ 4066 h 217"/>
                <a:gd name="T12" fmla="*/ 1535 w 147"/>
                <a:gd name="T13" fmla="*/ 3381 h 217"/>
                <a:gd name="T14" fmla="*/ 2055 w 147"/>
                <a:gd name="T15" fmla="*/ 2279 h 217"/>
                <a:gd name="T16" fmla="*/ 2276 w 147"/>
                <a:gd name="T17" fmla="*/ 798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7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3" name="Freeform 8">
              <a:extLst>
                <a:ext uri="{FF2B5EF4-FFF2-40B4-BE49-F238E27FC236}">
                  <a16:creationId xmlns:a16="http://schemas.microsoft.com/office/drawing/2014/main" id="{A120DDA4-069E-4FC1-B76B-2BFF77563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4" name="Freeform 9">
              <a:extLst>
                <a:ext uri="{FF2B5EF4-FFF2-40B4-BE49-F238E27FC236}">
                  <a16:creationId xmlns:a16="http://schemas.microsoft.com/office/drawing/2014/main" id="{65DA8BB6-3E8D-48B8-8561-4EB4AC44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1893 h 101"/>
                <a:gd name="T2" fmla="*/ 972 w 83"/>
                <a:gd name="T3" fmla="*/ 1607 h 101"/>
                <a:gd name="T4" fmla="*/ 1035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1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5" name="Freeform 10">
              <a:extLst>
                <a:ext uri="{FF2B5EF4-FFF2-40B4-BE49-F238E27FC236}">
                  <a16:creationId xmlns:a16="http://schemas.microsoft.com/office/drawing/2014/main" id="{02753BAC-5E8A-4A9F-97EF-59571261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6" name="Freeform 11">
              <a:extLst>
                <a:ext uri="{FF2B5EF4-FFF2-40B4-BE49-F238E27FC236}">
                  <a16:creationId xmlns:a16="http://schemas.microsoft.com/office/drawing/2014/main" id="{B4C67FC9-0F17-4B5A-83C0-7949E41C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1228 w 133"/>
                <a:gd name="T1" fmla="*/ 0 h 139"/>
                <a:gd name="T2" fmla="*/ 1633 w 133"/>
                <a:gd name="T3" fmla="*/ 1409 h 139"/>
                <a:gd name="T4" fmla="*/ 1258 w 133"/>
                <a:gd name="T5" fmla="*/ 1959 h 139"/>
                <a:gd name="T6" fmla="*/ 467 w 133"/>
                <a:gd name="T7" fmla="*/ 2394 h 139"/>
                <a:gd name="T8" fmla="*/ 0 w 133"/>
                <a:gd name="T9" fmla="*/ 2279 h 139"/>
                <a:gd name="T10" fmla="*/ 779 w 133"/>
                <a:gd name="T11" fmla="*/ 2621 h 139"/>
                <a:gd name="T12" fmla="*/ 1945 w 133"/>
                <a:gd name="T13" fmla="*/ 1652 h 139"/>
                <a:gd name="T14" fmla="*/ 1228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7" name="Freeform 12">
              <a:extLst>
                <a:ext uri="{FF2B5EF4-FFF2-40B4-BE49-F238E27FC236}">
                  <a16:creationId xmlns:a16="http://schemas.microsoft.com/office/drawing/2014/main" id="{192ECE6E-C12A-4BB9-8178-E30550B45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2168 h 115"/>
                <a:gd name="T2" fmla="*/ 1162 w 87"/>
                <a:gd name="T3" fmla="*/ 1196 h 115"/>
                <a:gd name="T4" fmla="*/ 945 w 87"/>
                <a:gd name="T5" fmla="*/ 0 h 115"/>
                <a:gd name="T6" fmla="*/ 0 w 87"/>
                <a:gd name="T7" fmla="*/ 216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8" name="Freeform 13">
              <a:extLst>
                <a:ext uri="{FF2B5EF4-FFF2-40B4-BE49-F238E27FC236}">
                  <a16:creationId xmlns:a16="http://schemas.microsoft.com/office/drawing/2014/main" id="{3CBF80AF-5467-4850-A640-24F6AA67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3181 h 167"/>
                <a:gd name="T2" fmla="*/ 2401 w 153"/>
                <a:gd name="T3" fmla="*/ 0 h 167"/>
                <a:gd name="T4" fmla="*/ 846 w 153"/>
                <a:gd name="T5" fmla="*/ 1106 h 167"/>
                <a:gd name="T6" fmla="*/ 0 w 153"/>
                <a:gd name="T7" fmla="*/ 3181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29" name="Freeform 14">
              <a:extLst>
                <a:ext uri="{FF2B5EF4-FFF2-40B4-BE49-F238E27FC236}">
                  <a16:creationId xmlns:a16="http://schemas.microsoft.com/office/drawing/2014/main" id="{04238742-31D3-4FB5-93CD-3A6B5B23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2405 h 128"/>
                <a:gd name="T2" fmla="*/ 2588 w 165"/>
                <a:gd name="T3" fmla="*/ 0 h 128"/>
                <a:gd name="T4" fmla="*/ 0 w 165"/>
                <a:gd name="T5" fmla="*/ 240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0" name="Freeform 15">
              <a:extLst>
                <a:ext uri="{FF2B5EF4-FFF2-40B4-BE49-F238E27FC236}">
                  <a16:creationId xmlns:a16="http://schemas.microsoft.com/office/drawing/2014/main" id="{CA32F9E0-71A5-429C-9624-BE8B950F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250 w 102"/>
                <a:gd name="T1" fmla="*/ 1358 h 119"/>
                <a:gd name="T2" fmla="*/ 688 w 102"/>
                <a:gd name="T3" fmla="*/ 572 h 119"/>
                <a:gd name="T4" fmla="*/ 1238 w 102"/>
                <a:gd name="T5" fmla="*/ 94 h 119"/>
                <a:gd name="T6" fmla="*/ 1470 w 102"/>
                <a:gd name="T7" fmla="*/ 56 h 119"/>
                <a:gd name="T8" fmla="*/ 1033 w 102"/>
                <a:gd name="T9" fmla="*/ 21 h 119"/>
                <a:gd name="T10" fmla="*/ 33 w 102"/>
                <a:gd name="T11" fmla="*/ 1358 h 119"/>
                <a:gd name="T12" fmla="*/ 238 w 102"/>
                <a:gd name="T13" fmla="*/ 2271 h 119"/>
                <a:gd name="T14" fmla="*/ 250 w 102"/>
                <a:gd name="T15" fmla="*/ 1358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1" name="Freeform 16">
              <a:extLst>
                <a:ext uri="{FF2B5EF4-FFF2-40B4-BE49-F238E27FC236}">
                  <a16:creationId xmlns:a16="http://schemas.microsoft.com/office/drawing/2014/main" id="{F03E1CE9-DC39-4A14-88FE-22B175601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5456 w 370"/>
                <a:gd name="T1" fmla="*/ 4068 h 351"/>
                <a:gd name="T2" fmla="*/ 2630 w 370"/>
                <a:gd name="T3" fmla="*/ 0 h 351"/>
                <a:gd name="T4" fmla="*/ 50 w 370"/>
                <a:gd name="T5" fmla="*/ 3428 h 351"/>
                <a:gd name="T6" fmla="*/ 2680 w 370"/>
                <a:gd name="T7" fmla="*/ 6620 h 351"/>
                <a:gd name="T8" fmla="*/ 5456 w 370"/>
                <a:gd name="T9" fmla="*/ 4068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2" name="Freeform 17">
              <a:extLst>
                <a:ext uri="{FF2B5EF4-FFF2-40B4-BE49-F238E27FC236}">
                  <a16:creationId xmlns:a16="http://schemas.microsoft.com/office/drawing/2014/main" id="{6C408A1E-4A81-49EE-A1E8-023A63E91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2595 w 176"/>
                <a:gd name="T1" fmla="*/ 2075 h 167"/>
                <a:gd name="T2" fmla="*/ 1208 w 176"/>
                <a:gd name="T3" fmla="*/ 150 h 167"/>
                <a:gd name="T4" fmla="*/ 83 w 176"/>
                <a:gd name="T5" fmla="*/ 1640 h 167"/>
                <a:gd name="T6" fmla="*/ 1283 w 176"/>
                <a:gd name="T7" fmla="*/ 3159 h 167"/>
                <a:gd name="T8" fmla="*/ 2595 w 176"/>
                <a:gd name="T9" fmla="*/ 207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33" name="Oval 18">
              <a:extLst>
                <a:ext uri="{FF2B5EF4-FFF2-40B4-BE49-F238E27FC236}">
                  <a16:creationId xmlns:a16="http://schemas.microsoft.com/office/drawing/2014/main" id="{16B9FE8D-498E-41CC-9586-B1B9A600F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34" name="Oval 19">
              <a:extLst>
                <a:ext uri="{FF2B5EF4-FFF2-40B4-BE49-F238E27FC236}">
                  <a16:creationId xmlns:a16="http://schemas.microsoft.com/office/drawing/2014/main" id="{28036F12-2255-4B7E-ADB6-339FA9E83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35" name="Oval 20">
              <a:extLst>
                <a:ext uri="{FF2B5EF4-FFF2-40B4-BE49-F238E27FC236}">
                  <a16:creationId xmlns:a16="http://schemas.microsoft.com/office/drawing/2014/main" id="{FA0EEC22-4672-4C02-A236-A49CC6837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7" name="Group 21">
            <a:extLst>
              <a:ext uri="{FF2B5EF4-FFF2-40B4-BE49-F238E27FC236}">
                <a16:creationId xmlns:a16="http://schemas.microsoft.com/office/drawing/2014/main" id="{A7F8A61D-DE7F-44B8-B856-6007BA1C57F7}"/>
              </a:ext>
            </a:extLst>
          </p:cNvPr>
          <p:cNvGrpSpPr>
            <a:grpSpLocks/>
          </p:cNvGrpSpPr>
          <p:nvPr/>
        </p:nvGrpSpPr>
        <p:grpSpPr bwMode="auto">
          <a:xfrm>
            <a:off x="3638550" y="1663700"/>
            <a:ext cx="1579563" cy="1717675"/>
            <a:chOff x="1332" y="879"/>
            <a:chExt cx="995" cy="1082"/>
          </a:xfrm>
        </p:grpSpPr>
        <p:sp>
          <p:nvSpPr>
            <p:cNvPr id="11402" name="Freeform 22">
              <a:extLst>
                <a:ext uri="{FF2B5EF4-FFF2-40B4-BE49-F238E27FC236}">
                  <a16:creationId xmlns:a16="http://schemas.microsoft.com/office/drawing/2014/main" id="{7A6A5184-9620-40D6-8B57-23688712A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4675 w 398"/>
                <a:gd name="T1" fmla="*/ 1250 h 406"/>
                <a:gd name="T2" fmla="*/ 833 w 398"/>
                <a:gd name="T3" fmla="*/ 2478 h 406"/>
                <a:gd name="T4" fmla="*/ 1875 w 398"/>
                <a:gd name="T5" fmla="*/ 6889 h 406"/>
                <a:gd name="T6" fmla="*/ 5363 w 398"/>
                <a:gd name="T7" fmla="*/ 6151 h 406"/>
                <a:gd name="T8" fmla="*/ 4675 w 398"/>
                <a:gd name="T9" fmla="*/ 1250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3" name="Freeform 23">
              <a:extLst>
                <a:ext uri="{FF2B5EF4-FFF2-40B4-BE49-F238E27FC236}">
                  <a16:creationId xmlns:a16="http://schemas.microsoft.com/office/drawing/2014/main" id="{CAB4E28C-6CA0-46CF-B209-7000C1CA7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927"/>
              <a:ext cx="678" cy="920"/>
            </a:xfrm>
            <a:custGeom>
              <a:avLst/>
              <a:gdLst>
                <a:gd name="T0" fmla="*/ 846 w 271"/>
                <a:gd name="T1" fmla="*/ 4643 h 345"/>
                <a:gd name="T2" fmla="*/ 1251 w 271"/>
                <a:gd name="T3" fmla="*/ 2525 h 345"/>
                <a:gd name="T4" fmla="*/ 2242 w 271"/>
                <a:gd name="T5" fmla="*/ 1160 h 345"/>
                <a:gd name="T6" fmla="*/ 4243 w 271"/>
                <a:gd name="T7" fmla="*/ 1024 h 345"/>
                <a:gd name="T8" fmla="*/ 783 w 271"/>
                <a:gd name="T9" fmla="*/ 2240 h 345"/>
                <a:gd name="T10" fmla="*/ 1754 w 271"/>
                <a:gd name="T11" fmla="*/ 6349 h 345"/>
                <a:gd name="T12" fmla="*/ 2117 w 271"/>
                <a:gd name="T13" fmla="*/ 6541 h 345"/>
                <a:gd name="T14" fmla="*/ 846 w 271"/>
                <a:gd name="T15" fmla="*/ 4643 h 3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345">
                  <a:moveTo>
                    <a:pt x="54" y="245"/>
                  </a:moveTo>
                  <a:cubicBezTo>
                    <a:pt x="44" y="207"/>
                    <a:pt x="57" y="167"/>
                    <a:pt x="80" y="133"/>
                  </a:cubicBezTo>
                  <a:cubicBezTo>
                    <a:pt x="98" y="107"/>
                    <a:pt x="117" y="77"/>
                    <a:pt x="143" y="61"/>
                  </a:cubicBezTo>
                  <a:cubicBezTo>
                    <a:pt x="180" y="39"/>
                    <a:pt x="226" y="38"/>
                    <a:pt x="271" y="54"/>
                  </a:cubicBezTo>
                  <a:cubicBezTo>
                    <a:pt x="182" y="0"/>
                    <a:pt x="97" y="47"/>
                    <a:pt x="50" y="118"/>
                  </a:cubicBezTo>
                  <a:cubicBezTo>
                    <a:pt x="0" y="191"/>
                    <a:pt x="41" y="296"/>
                    <a:pt x="112" y="335"/>
                  </a:cubicBezTo>
                  <a:cubicBezTo>
                    <a:pt x="120" y="339"/>
                    <a:pt x="127" y="342"/>
                    <a:pt x="135" y="345"/>
                  </a:cubicBezTo>
                  <a:cubicBezTo>
                    <a:pt x="101" y="323"/>
                    <a:pt x="65" y="285"/>
                    <a:pt x="54" y="24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4" name="Freeform 24">
              <a:extLst>
                <a:ext uri="{FF2B5EF4-FFF2-40B4-BE49-F238E27FC236}">
                  <a16:creationId xmlns:a16="http://schemas.microsoft.com/office/drawing/2014/main" id="{CF5E3439-E4C7-4693-8E3C-DBA2C4FFF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084"/>
              <a:ext cx="572" cy="821"/>
            </a:xfrm>
            <a:custGeom>
              <a:avLst/>
              <a:gdLst>
                <a:gd name="T0" fmla="*/ 2153 w 229"/>
                <a:gd name="T1" fmla="*/ 0 h 308"/>
                <a:gd name="T2" fmla="*/ 2353 w 229"/>
                <a:gd name="T3" fmla="*/ 4334 h 308"/>
                <a:gd name="T4" fmla="*/ 0 w 229"/>
                <a:gd name="T5" fmla="*/ 5456 h 308"/>
                <a:gd name="T6" fmla="*/ 2778 w 229"/>
                <a:gd name="T7" fmla="*/ 4547 h 308"/>
                <a:gd name="T8" fmla="*/ 2153 w 229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308">
                  <a:moveTo>
                    <a:pt x="138" y="0"/>
                  </a:moveTo>
                  <a:cubicBezTo>
                    <a:pt x="160" y="33"/>
                    <a:pt x="194" y="177"/>
                    <a:pt x="151" y="229"/>
                  </a:cubicBezTo>
                  <a:cubicBezTo>
                    <a:pt x="113" y="273"/>
                    <a:pt x="35" y="292"/>
                    <a:pt x="0" y="288"/>
                  </a:cubicBezTo>
                  <a:cubicBezTo>
                    <a:pt x="66" y="308"/>
                    <a:pt x="140" y="285"/>
                    <a:pt x="178" y="240"/>
                  </a:cubicBezTo>
                  <a:cubicBezTo>
                    <a:pt x="221" y="188"/>
                    <a:pt x="229" y="61"/>
                    <a:pt x="13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5" name="Freeform 25">
              <a:extLst>
                <a:ext uri="{FF2B5EF4-FFF2-40B4-BE49-F238E27FC236}">
                  <a16:creationId xmlns:a16="http://schemas.microsoft.com/office/drawing/2014/main" id="{E5A7D4BD-0239-4869-8723-B1998DE3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1359"/>
              <a:ext cx="322" cy="480"/>
            </a:xfrm>
            <a:custGeom>
              <a:avLst/>
              <a:gdLst>
                <a:gd name="T0" fmla="*/ 1603 w 129"/>
                <a:gd name="T1" fmla="*/ 0 h 180"/>
                <a:gd name="T2" fmla="*/ 1590 w 129"/>
                <a:gd name="T3" fmla="*/ 797 h 180"/>
                <a:gd name="T4" fmla="*/ 1196 w 129"/>
                <a:gd name="T5" fmla="*/ 2013 h 180"/>
                <a:gd name="T6" fmla="*/ 654 w 129"/>
                <a:gd name="T7" fmla="*/ 2845 h 180"/>
                <a:gd name="T8" fmla="*/ 0 w 129"/>
                <a:gd name="T9" fmla="*/ 3413 h 180"/>
                <a:gd name="T10" fmla="*/ 292 w 129"/>
                <a:gd name="T11" fmla="*/ 3336 h 180"/>
                <a:gd name="T12" fmla="*/ 1091 w 129"/>
                <a:gd name="T13" fmla="*/ 2936 h 180"/>
                <a:gd name="T14" fmla="*/ 1974 w 129"/>
                <a:gd name="T15" fmla="*/ 1139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80">
                  <a:moveTo>
                    <a:pt x="103" y="0"/>
                  </a:moveTo>
                  <a:cubicBezTo>
                    <a:pt x="99" y="13"/>
                    <a:pt x="104" y="28"/>
                    <a:pt x="102" y="42"/>
                  </a:cubicBezTo>
                  <a:cubicBezTo>
                    <a:pt x="99" y="65"/>
                    <a:pt x="88" y="86"/>
                    <a:pt x="77" y="106"/>
                  </a:cubicBezTo>
                  <a:cubicBezTo>
                    <a:pt x="66" y="124"/>
                    <a:pt x="59" y="137"/>
                    <a:pt x="42" y="150"/>
                  </a:cubicBezTo>
                  <a:cubicBezTo>
                    <a:pt x="33" y="157"/>
                    <a:pt x="2" y="170"/>
                    <a:pt x="0" y="180"/>
                  </a:cubicBezTo>
                  <a:cubicBezTo>
                    <a:pt x="6" y="177"/>
                    <a:pt x="13" y="177"/>
                    <a:pt x="19" y="176"/>
                  </a:cubicBezTo>
                  <a:cubicBezTo>
                    <a:pt x="38" y="173"/>
                    <a:pt x="54" y="166"/>
                    <a:pt x="70" y="155"/>
                  </a:cubicBezTo>
                  <a:cubicBezTo>
                    <a:pt x="105" y="132"/>
                    <a:pt x="129" y="104"/>
                    <a:pt x="127" y="6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6" name="Freeform 26">
              <a:extLst>
                <a:ext uri="{FF2B5EF4-FFF2-40B4-BE49-F238E27FC236}">
                  <a16:creationId xmlns:a16="http://schemas.microsoft.com/office/drawing/2014/main" id="{1B077CB2-C44C-4F8F-8869-D43FE193E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1281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7" name="Freeform 27">
              <a:extLst>
                <a:ext uri="{FF2B5EF4-FFF2-40B4-BE49-F238E27FC236}">
                  <a16:creationId xmlns:a16="http://schemas.microsoft.com/office/drawing/2014/main" id="{5DC40ADA-EC5D-43E6-B03B-4D98B2E94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4" y="1409"/>
              <a:ext cx="225" cy="270"/>
            </a:xfrm>
            <a:custGeom>
              <a:avLst/>
              <a:gdLst>
                <a:gd name="T0" fmla="*/ 0 w 90"/>
                <a:gd name="T1" fmla="*/ 1893 h 101"/>
                <a:gd name="T2" fmla="*/ 1000 w 90"/>
                <a:gd name="T3" fmla="*/ 1644 h 101"/>
                <a:gd name="T4" fmla="*/ 1158 w 90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01">
                  <a:moveTo>
                    <a:pt x="0" y="99"/>
                  </a:moveTo>
                  <a:cubicBezTo>
                    <a:pt x="20" y="101"/>
                    <a:pt x="50" y="101"/>
                    <a:pt x="64" y="86"/>
                  </a:cubicBezTo>
                  <a:cubicBezTo>
                    <a:pt x="85" y="65"/>
                    <a:pt x="90" y="23"/>
                    <a:pt x="74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8" name="Freeform 28">
              <a:extLst>
                <a:ext uri="{FF2B5EF4-FFF2-40B4-BE49-F238E27FC236}">
                  <a16:creationId xmlns:a16="http://schemas.microsoft.com/office/drawing/2014/main" id="{3C04ECE3-BA00-4132-85B9-670EBC5B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09" name="Freeform 29">
              <a:extLst>
                <a:ext uri="{FF2B5EF4-FFF2-40B4-BE49-F238E27FC236}">
                  <a16:creationId xmlns:a16="http://schemas.microsoft.com/office/drawing/2014/main" id="{5623FA4E-4972-4F79-BF58-1E03409F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63"/>
              <a:ext cx="220" cy="354"/>
            </a:xfrm>
            <a:custGeom>
              <a:avLst/>
              <a:gdLst>
                <a:gd name="T0" fmla="*/ 250 w 88"/>
                <a:gd name="T1" fmla="*/ 1509 h 133"/>
                <a:gd name="T2" fmla="*/ 658 w 88"/>
                <a:gd name="T3" fmla="*/ 751 h 133"/>
                <a:gd name="T4" fmla="*/ 958 w 88"/>
                <a:gd name="T5" fmla="*/ 226 h 133"/>
                <a:gd name="T6" fmla="*/ 1375 w 88"/>
                <a:gd name="T7" fmla="*/ 21 h 133"/>
                <a:gd name="T8" fmla="*/ 1208 w 88"/>
                <a:gd name="T9" fmla="*/ 0 h 133"/>
                <a:gd name="T10" fmla="*/ 0 w 88"/>
                <a:gd name="T11" fmla="*/ 1360 h 133"/>
                <a:gd name="T12" fmla="*/ 438 w 88"/>
                <a:gd name="T13" fmla="*/ 2507 h 133"/>
                <a:gd name="T14" fmla="*/ 250 w 88"/>
                <a:gd name="T15" fmla="*/ 1509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33">
                  <a:moveTo>
                    <a:pt x="16" y="80"/>
                  </a:moveTo>
                  <a:cubicBezTo>
                    <a:pt x="16" y="65"/>
                    <a:pt x="33" y="52"/>
                    <a:pt x="42" y="40"/>
                  </a:cubicBezTo>
                  <a:cubicBezTo>
                    <a:pt x="50" y="30"/>
                    <a:pt x="53" y="18"/>
                    <a:pt x="61" y="12"/>
                  </a:cubicBezTo>
                  <a:cubicBezTo>
                    <a:pt x="72" y="5"/>
                    <a:pt x="82" y="1"/>
                    <a:pt x="88" y="1"/>
                  </a:cubicBezTo>
                  <a:cubicBezTo>
                    <a:pt x="84" y="1"/>
                    <a:pt x="81" y="0"/>
                    <a:pt x="77" y="0"/>
                  </a:cubicBezTo>
                  <a:cubicBezTo>
                    <a:pt x="30" y="0"/>
                    <a:pt x="0" y="31"/>
                    <a:pt x="0" y="72"/>
                  </a:cubicBezTo>
                  <a:cubicBezTo>
                    <a:pt x="0" y="96"/>
                    <a:pt x="10" y="119"/>
                    <a:pt x="28" y="133"/>
                  </a:cubicBezTo>
                  <a:cubicBezTo>
                    <a:pt x="10" y="108"/>
                    <a:pt x="16" y="106"/>
                    <a:pt x="16" y="8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0" name="Freeform 30">
              <a:extLst>
                <a:ext uri="{FF2B5EF4-FFF2-40B4-BE49-F238E27FC236}">
                  <a16:creationId xmlns:a16="http://schemas.microsoft.com/office/drawing/2014/main" id="{4E5171A7-7621-4B14-BD6F-A019E29D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1271"/>
              <a:ext cx="277" cy="381"/>
            </a:xfrm>
            <a:custGeom>
              <a:avLst/>
              <a:gdLst>
                <a:gd name="T0" fmla="*/ 1682 w 111"/>
                <a:gd name="T1" fmla="*/ 1194 h 143"/>
                <a:gd name="T2" fmla="*/ 883 w 111"/>
                <a:gd name="T3" fmla="*/ 0 h 143"/>
                <a:gd name="T4" fmla="*/ 1353 w 111"/>
                <a:gd name="T5" fmla="*/ 1023 h 143"/>
                <a:gd name="T6" fmla="*/ 1028 w 111"/>
                <a:gd name="T7" fmla="*/ 1817 h 143"/>
                <a:gd name="T8" fmla="*/ 417 w 111"/>
                <a:gd name="T9" fmla="*/ 2555 h 143"/>
                <a:gd name="T10" fmla="*/ 0 w 111"/>
                <a:gd name="T11" fmla="*/ 2534 h 143"/>
                <a:gd name="T12" fmla="*/ 666 w 111"/>
                <a:gd name="T13" fmla="*/ 2683 h 143"/>
                <a:gd name="T14" fmla="*/ 1682 w 111"/>
                <a:gd name="T15" fmla="*/ 1194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143">
                  <a:moveTo>
                    <a:pt x="108" y="63"/>
                  </a:moveTo>
                  <a:cubicBezTo>
                    <a:pt x="105" y="37"/>
                    <a:pt x="83" y="7"/>
                    <a:pt x="57" y="0"/>
                  </a:cubicBezTo>
                  <a:cubicBezTo>
                    <a:pt x="76" y="12"/>
                    <a:pt x="85" y="33"/>
                    <a:pt x="87" y="54"/>
                  </a:cubicBezTo>
                  <a:cubicBezTo>
                    <a:pt x="89" y="72"/>
                    <a:pt x="75" y="82"/>
                    <a:pt x="66" y="96"/>
                  </a:cubicBezTo>
                  <a:cubicBezTo>
                    <a:pt x="55" y="112"/>
                    <a:pt x="52" y="133"/>
                    <a:pt x="27" y="135"/>
                  </a:cubicBezTo>
                  <a:cubicBezTo>
                    <a:pt x="18" y="136"/>
                    <a:pt x="8" y="137"/>
                    <a:pt x="0" y="134"/>
                  </a:cubicBezTo>
                  <a:cubicBezTo>
                    <a:pt x="12" y="141"/>
                    <a:pt x="27" y="143"/>
                    <a:pt x="43" y="142"/>
                  </a:cubicBezTo>
                  <a:cubicBezTo>
                    <a:pt x="88" y="138"/>
                    <a:pt x="111" y="102"/>
                    <a:pt x="108" y="6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1" name="Freeform 31">
              <a:extLst>
                <a:ext uri="{FF2B5EF4-FFF2-40B4-BE49-F238E27FC236}">
                  <a16:creationId xmlns:a16="http://schemas.microsoft.com/office/drawing/2014/main" id="{88DCA3C2-76C3-45C0-B4FF-607F19EE9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367"/>
              <a:ext cx="170" cy="282"/>
            </a:xfrm>
            <a:custGeom>
              <a:avLst/>
              <a:gdLst>
                <a:gd name="T0" fmla="*/ 0 w 68"/>
                <a:gd name="T1" fmla="*/ 1995 h 106"/>
                <a:gd name="T2" fmla="*/ 1020 w 68"/>
                <a:gd name="T3" fmla="*/ 511 h 106"/>
                <a:gd name="T4" fmla="*/ 875 w 68"/>
                <a:gd name="T5" fmla="*/ 0 h 106"/>
                <a:gd name="T6" fmla="*/ 0 w 68"/>
                <a:gd name="T7" fmla="*/ 1995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6">
                  <a:moveTo>
                    <a:pt x="0" y="106"/>
                  </a:moveTo>
                  <a:cubicBezTo>
                    <a:pt x="45" y="102"/>
                    <a:pt x="68" y="66"/>
                    <a:pt x="65" y="27"/>
                  </a:cubicBezTo>
                  <a:cubicBezTo>
                    <a:pt x="64" y="18"/>
                    <a:pt x="61" y="9"/>
                    <a:pt x="56" y="0"/>
                  </a:cubicBezTo>
                  <a:cubicBezTo>
                    <a:pt x="61" y="16"/>
                    <a:pt x="60" y="92"/>
                    <a:pt x="0" y="10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2" name="Freeform 32">
              <a:extLst>
                <a:ext uri="{FF2B5EF4-FFF2-40B4-BE49-F238E27FC236}">
                  <a16:creationId xmlns:a16="http://schemas.microsoft.com/office/drawing/2014/main" id="{7B9AC1D4-EE2A-4EC9-BB84-0340DA109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012"/>
              <a:ext cx="440" cy="653"/>
            </a:xfrm>
            <a:custGeom>
              <a:avLst/>
              <a:gdLst>
                <a:gd name="T0" fmla="*/ 875 w 176"/>
                <a:gd name="T1" fmla="*/ 4638 h 245"/>
                <a:gd name="T2" fmla="*/ 833 w 176"/>
                <a:gd name="T3" fmla="*/ 1626 h 245"/>
                <a:gd name="T4" fmla="*/ 2750 w 176"/>
                <a:gd name="T5" fmla="*/ 0 h 245"/>
                <a:gd name="T6" fmla="*/ 875 w 176"/>
                <a:gd name="T7" fmla="*/ 4638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245">
                  <a:moveTo>
                    <a:pt x="56" y="245"/>
                  </a:moveTo>
                  <a:cubicBezTo>
                    <a:pt x="27" y="197"/>
                    <a:pt x="20" y="135"/>
                    <a:pt x="53" y="86"/>
                  </a:cubicBezTo>
                  <a:cubicBezTo>
                    <a:pt x="82" y="42"/>
                    <a:pt x="126" y="7"/>
                    <a:pt x="176" y="0"/>
                  </a:cubicBezTo>
                  <a:cubicBezTo>
                    <a:pt x="143" y="11"/>
                    <a:pt x="0" y="89"/>
                    <a:pt x="56" y="2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3" name="Freeform 33">
              <a:extLst>
                <a:ext uri="{FF2B5EF4-FFF2-40B4-BE49-F238E27FC236}">
                  <a16:creationId xmlns:a16="http://schemas.microsoft.com/office/drawing/2014/main" id="{F10BE96D-3D4D-4913-B29A-D1914AE21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1324"/>
              <a:ext cx="368" cy="544"/>
            </a:xfrm>
            <a:custGeom>
              <a:avLst/>
              <a:gdLst>
                <a:gd name="T0" fmla="*/ 2055 w 147"/>
                <a:gd name="T1" fmla="*/ 0 h 204"/>
                <a:gd name="T2" fmla="*/ 1680 w 147"/>
                <a:gd name="T3" fmla="*/ 2845 h 204"/>
                <a:gd name="T4" fmla="*/ 0 w 147"/>
                <a:gd name="T5" fmla="*/ 3869 h 204"/>
                <a:gd name="T6" fmla="*/ 2055 w 147"/>
                <a:gd name="T7" fmla="*/ 0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04">
                  <a:moveTo>
                    <a:pt x="131" y="0"/>
                  </a:moveTo>
                  <a:cubicBezTo>
                    <a:pt x="147" y="57"/>
                    <a:pt x="134" y="118"/>
                    <a:pt x="107" y="150"/>
                  </a:cubicBezTo>
                  <a:cubicBezTo>
                    <a:pt x="82" y="179"/>
                    <a:pt x="43" y="199"/>
                    <a:pt x="0" y="204"/>
                  </a:cubicBezTo>
                  <a:cubicBezTo>
                    <a:pt x="53" y="182"/>
                    <a:pt x="144" y="145"/>
                    <a:pt x="13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4" name="Freeform 34">
              <a:extLst>
                <a:ext uri="{FF2B5EF4-FFF2-40B4-BE49-F238E27FC236}">
                  <a16:creationId xmlns:a16="http://schemas.microsoft.com/office/drawing/2014/main" id="{C3ED2060-7D2A-4F8D-B72C-DDD57038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4675 w 398"/>
                <a:gd name="T1" fmla="*/ 1250 h 406"/>
                <a:gd name="T2" fmla="*/ 833 w 398"/>
                <a:gd name="T3" fmla="*/ 2478 h 406"/>
                <a:gd name="T4" fmla="*/ 1875 w 398"/>
                <a:gd name="T5" fmla="*/ 6889 h 406"/>
                <a:gd name="T6" fmla="*/ 5363 w 398"/>
                <a:gd name="T7" fmla="*/ 6151 h 406"/>
                <a:gd name="T8" fmla="*/ 4675 w 398"/>
                <a:gd name="T9" fmla="*/ 1250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5" name="Freeform 35">
              <a:extLst>
                <a:ext uri="{FF2B5EF4-FFF2-40B4-BE49-F238E27FC236}">
                  <a16:creationId xmlns:a16="http://schemas.microsoft.com/office/drawing/2014/main" id="{6F3B7CB6-7508-485D-B034-7814E1678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1321 w 163"/>
                <a:gd name="T1" fmla="*/ 0 h 166"/>
                <a:gd name="T2" fmla="*/ 0 w 163"/>
                <a:gd name="T3" fmla="*/ 1502 h 166"/>
                <a:gd name="T4" fmla="*/ 1321 w 163"/>
                <a:gd name="T5" fmla="*/ 3077 h 166"/>
                <a:gd name="T6" fmla="*/ 2474 w 163"/>
                <a:gd name="T7" fmla="*/ 1366 h 166"/>
                <a:gd name="T8" fmla="*/ 1321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16" name="Oval 36">
              <a:extLst>
                <a:ext uri="{FF2B5EF4-FFF2-40B4-BE49-F238E27FC236}">
                  <a16:creationId xmlns:a16="http://schemas.microsoft.com/office/drawing/2014/main" id="{097F12E6-C99E-48CB-ACD0-64930254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287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17" name="Oval 37">
              <a:extLst>
                <a:ext uri="{FF2B5EF4-FFF2-40B4-BE49-F238E27FC236}">
                  <a16:creationId xmlns:a16="http://schemas.microsoft.com/office/drawing/2014/main" id="{8D0ABBC8-1389-451C-8E29-D3629247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" y="1252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18" name="Oval 38">
              <a:extLst>
                <a:ext uri="{FF2B5EF4-FFF2-40B4-BE49-F238E27FC236}">
                  <a16:creationId xmlns:a16="http://schemas.microsoft.com/office/drawing/2014/main" id="{AEEA6878-9658-481B-9B87-C3A7EF448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1367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8" name="Group 39">
            <a:extLst>
              <a:ext uri="{FF2B5EF4-FFF2-40B4-BE49-F238E27FC236}">
                <a16:creationId xmlns:a16="http://schemas.microsoft.com/office/drawing/2014/main" id="{B5D67551-1E35-4067-AD4D-3185BB30BAB5}"/>
              </a:ext>
            </a:extLst>
          </p:cNvPr>
          <p:cNvGrpSpPr>
            <a:grpSpLocks/>
          </p:cNvGrpSpPr>
          <p:nvPr/>
        </p:nvGrpSpPr>
        <p:grpSpPr bwMode="auto">
          <a:xfrm>
            <a:off x="5281613" y="1722438"/>
            <a:ext cx="1592262" cy="1658937"/>
            <a:chOff x="2367" y="916"/>
            <a:chExt cx="1003" cy="1045"/>
          </a:xfrm>
        </p:grpSpPr>
        <p:sp>
          <p:nvSpPr>
            <p:cNvPr id="11385" name="Freeform 40">
              <a:extLst>
                <a:ext uri="{FF2B5EF4-FFF2-40B4-BE49-F238E27FC236}">
                  <a16:creationId xmlns:a16="http://schemas.microsoft.com/office/drawing/2014/main" id="{ACCD0C98-EEF7-4AE3-9909-049D5F1D7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916"/>
              <a:ext cx="1003" cy="1045"/>
            </a:xfrm>
            <a:custGeom>
              <a:avLst/>
              <a:gdLst>
                <a:gd name="T0" fmla="*/ 738 w 401"/>
                <a:gd name="T1" fmla="*/ 2410 h 392"/>
                <a:gd name="T2" fmla="*/ 1863 w 401"/>
                <a:gd name="T3" fmla="*/ 6630 h 392"/>
                <a:gd name="T4" fmla="*/ 5505 w 401"/>
                <a:gd name="T5" fmla="*/ 5324 h 392"/>
                <a:gd name="T6" fmla="*/ 4492 w 401"/>
                <a:gd name="T7" fmla="*/ 909 h 392"/>
                <a:gd name="T8" fmla="*/ 738 w 401"/>
                <a:gd name="T9" fmla="*/ 241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92">
                  <a:moveTo>
                    <a:pt x="47" y="127"/>
                  </a:moveTo>
                  <a:cubicBezTo>
                    <a:pt x="0" y="211"/>
                    <a:pt x="46" y="309"/>
                    <a:pt x="119" y="350"/>
                  </a:cubicBezTo>
                  <a:cubicBezTo>
                    <a:pt x="192" y="392"/>
                    <a:pt x="303" y="370"/>
                    <a:pt x="352" y="281"/>
                  </a:cubicBezTo>
                  <a:cubicBezTo>
                    <a:pt x="401" y="192"/>
                    <a:pt x="389" y="96"/>
                    <a:pt x="287" y="48"/>
                  </a:cubicBezTo>
                  <a:cubicBezTo>
                    <a:pt x="185" y="0"/>
                    <a:pt x="101" y="22"/>
                    <a:pt x="47" y="1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6" name="Freeform 41">
              <a:extLst>
                <a:ext uri="{FF2B5EF4-FFF2-40B4-BE49-F238E27FC236}">
                  <a16:creationId xmlns:a16="http://schemas.microsoft.com/office/drawing/2014/main" id="{011919B3-CF2A-4635-A2A6-C48154F09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945"/>
              <a:ext cx="680" cy="904"/>
            </a:xfrm>
            <a:custGeom>
              <a:avLst/>
              <a:gdLst>
                <a:gd name="T0" fmla="*/ 783 w 272"/>
                <a:gd name="T1" fmla="*/ 4437 h 339"/>
                <a:gd name="T2" fmla="*/ 1158 w 272"/>
                <a:gd name="T3" fmla="*/ 2560 h 339"/>
                <a:gd name="T4" fmla="*/ 2220 w 272"/>
                <a:gd name="T5" fmla="*/ 875 h 339"/>
                <a:gd name="T6" fmla="*/ 4250 w 272"/>
                <a:gd name="T7" fmla="*/ 931 h 339"/>
                <a:gd name="T8" fmla="*/ 4125 w 272"/>
                <a:gd name="T9" fmla="*/ 853 h 339"/>
                <a:gd name="T10" fmla="*/ 675 w 272"/>
                <a:gd name="T11" fmla="*/ 2296 h 339"/>
                <a:gd name="T12" fmla="*/ 1720 w 272"/>
                <a:gd name="T13" fmla="*/ 6200 h 339"/>
                <a:gd name="T14" fmla="*/ 2158 w 272"/>
                <a:gd name="T15" fmla="*/ 6429 h 339"/>
                <a:gd name="T16" fmla="*/ 783 w 272"/>
                <a:gd name="T17" fmla="*/ 4437 h 3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2" h="339">
                  <a:moveTo>
                    <a:pt x="50" y="234"/>
                  </a:moveTo>
                  <a:cubicBezTo>
                    <a:pt x="43" y="202"/>
                    <a:pt x="56" y="167"/>
                    <a:pt x="74" y="135"/>
                  </a:cubicBezTo>
                  <a:cubicBezTo>
                    <a:pt x="93" y="97"/>
                    <a:pt x="115" y="61"/>
                    <a:pt x="142" y="46"/>
                  </a:cubicBezTo>
                  <a:cubicBezTo>
                    <a:pt x="179" y="25"/>
                    <a:pt x="224" y="31"/>
                    <a:pt x="272" y="49"/>
                  </a:cubicBezTo>
                  <a:cubicBezTo>
                    <a:pt x="270" y="47"/>
                    <a:pt x="267" y="46"/>
                    <a:pt x="264" y="45"/>
                  </a:cubicBezTo>
                  <a:cubicBezTo>
                    <a:pt x="170" y="0"/>
                    <a:pt x="93" y="25"/>
                    <a:pt x="43" y="121"/>
                  </a:cubicBezTo>
                  <a:cubicBezTo>
                    <a:pt x="0" y="198"/>
                    <a:pt x="42" y="289"/>
                    <a:pt x="110" y="327"/>
                  </a:cubicBezTo>
                  <a:cubicBezTo>
                    <a:pt x="119" y="332"/>
                    <a:pt x="128" y="336"/>
                    <a:pt x="138" y="339"/>
                  </a:cubicBezTo>
                  <a:cubicBezTo>
                    <a:pt x="100" y="316"/>
                    <a:pt x="60" y="278"/>
                    <a:pt x="50" y="23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7" name="Freeform 42">
              <a:extLst>
                <a:ext uri="{FF2B5EF4-FFF2-40B4-BE49-F238E27FC236}">
                  <a16:creationId xmlns:a16="http://schemas.microsoft.com/office/drawing/2014/main" id="{4EFD7F52-3B5B-408D-BF9E-BBD6B579A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231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8" name="Freeform 43">
              <a:extLst>
                <a:ext uri="{FF2B5EF4-FFF2-40B4-BE49-F238E27FC236}">
                  <a16:creationId xmlns:a16="http://schemas.microsoft.com/office/drawing/2014/main" id="{3DE78C30-2A18-4865-B668-A153EB76E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404"/>
              <a:ext cx="255" cy="267"/>
            </a:xfrm>
            <a:custGeom>
              <a:avLst/>
              <a:gdLst>
                <a:gd name="T0" fmla="*/ 0 w 102"/>
                <a:gd name="T1" fmla="*/ 1810 h 100"/>
                <a:gd name="T2" fmla="*/ 1050 w 102"/>
                <a:gd name="T3" fmla="*/ 1583 h 100"/>
                <a:gd name="T4" fmla="*/ 1345 w 102"/>
                <a:gd name="T5" fmla="*/ 0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100">
                  <a:moveTo>
                    <a:pt x="0" y="95"/>
                  </a:moveTo>
                  <a:cubicBezTo>
                    <a:pt x="18" y="100"/>
                    <a:pt x="53" y="98"/>
                    <a:pt x="67" y="83"/>
                  </a:cubicBezTo>
                  <a:cubicBezTo>
                    <a:pt x="88" y="62"/>
                    <a:pt x="102" y="23"/>
                    <a:pt x="8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9" name="Freeform 44">
              <a:extLst>
                <a:ext uri="{FF2B5EF4-FFF2-40B4-BE49-F238E27FC236}">
                  <a16:creationId xmlns:a16="http://schemas.microsoft.com/office/drawing/2014/main" id="{11BE64D1-D002-4A2C-96D1-3DC8D762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193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0" name="Freeform 45">
              <a:extLst>
                <a:ext uri="{FF2B5EF4-FFF2-40B4-BE49-F238E27FC236}">
                  <a16:creationId xmlns:a16="http://schemas.microsoft.com/office/drawing/2014/main" id="{746555C9-A4DB-438B-B5EC-F473168D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1295"/>
              <a:ext cx="357" cy="376"/>
            </a:xfrm>
            <a:custGeom>
              <a:avLst/>
              <a:gdLst>
                <a:gd name="T0" fmla="*/ 1787 w 143"/>
                <a:gd name="T1" fmla="*/ 320 h 141"/>
                <a:gd name="T2" fmla="*/ 1445 w 143"/>
                <a:gd name="T3" fmla="*/ 0 h 141"/>
                <a:gd name="T4" fmla="*/ 1508 w 143"/>
                <a:gd name="T5" fmla="*/ 56 h 141"/>
                <a:gd name="T6" fmla="*/ 1728 w 143"/>
                <a:gd name="T7" fmla="*/ 832 h 141"/>
                <a:gd name="T8" fmla="*/ 1228 w 143"/>
                <a:gd name="T9" fmla="*/ 1459 h 141"/>
                <a:gd name="T10" fmla="*/ 749 w 143"/>
                <a:gd name="T11" fmla="*/ 2197 h 141"/>
                <a:gd name="T12" fmla="*/ 0 w 143"/>
                <a:gd name="T13" fmla="*/ 2083 h 141"/>
                <a:gd name="T14" fmla="*/ 1633 w 143"/>
                <a:gd name="T15" fmla="*/ 2083 h 141"/>
                <a:gd name="T16" fmla="*/ 1787 w 143"/>
                <a:gd name="T17" fmla="*/ 32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41">
                  <a:moveTo>
                    <a:pt x="115" y="17"/>
                  </a:moveTo>
                  <a:cubicBezTo>
                    <a:pt x="111" y="11"/>
                    <a:pt x="103" y="5"/>
                    <a:pt x="93" y="0"/>
                  </a:cubicBezTo>
                  <a:cubicBezTo>
                    <a:pt x="94" y="1"/>
                    <a:pt x="96" y="2"/>
                    <a:pt x="97" y="3"/>
                  </a:cubicBezTo>
                  <a:cubicBezTo>
                    <a:pt x="104" y="14"/>
                    <a:pt x="111" y="28"/>
                    <a:pt x="111" y="44"/>
                  </a:cubicBezTo>
                  <a:cubicBezTo>
                    <a:pt x="112" y="60"/>
                    <a:pt x="98" y="59"/>
                    <a:pt x="79" y="77"/>
                  </a:cubicBezTo>
                  <a:cubicBezTo>
                    <a:pt x="67" y="88"/>
                    <a:pt x="61" y="114"/>
                    <a:pt x="48" y="116"/>
                  </a:cubicBezTo>
                  <a:cubicBezTo>
                    <a:pt x="31" y="119"/>
                    <a:pt x="14" y="116"/>
                    <a:pt x="0" y="110"/>
                  </a:cubicBezTo>
                  <a:cubicBezTo>
                    <a:pt x="24" y="134"/>
                    <a:pt x="72" y="141"/>
                    <a:pt x="105" y="110"/>
                  </a:cubicBezTo>
                  <a:cubicBezTo>
                    <a:pt x="143" y="73"/>
                    <a:pt x="131" y="37"/>
                    <a:pt x="115" y="1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1" name="Freeform 46">
              <a:extLst>
                <a:ext uri="{FF2B5EF4-FFF2-40B4-BE49-F238E27FC236}">
                  <a16:creationId xmlns:a16="http://schemas.microsoft.com/office/drawing/2014/main" id="{31C3D4CC-6832-4B53-A5FA-F89E105E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96"/>
              <a:ext cx="213" cy="251"/>
            </a:xfrm>
            <a:custGeom>
              <a:avLst/>
              <a:gdLst>
                <a:gd name="T0" fmla="*/ 0 w 85"/>
                <a:gd name="T1" fmla="*/ 1768 h 94"/>
                <a:gd name="T2" fmla="*/ 880 w 85"/>
                <a:gd name="T3" fmla="*/ 1370 h 94"/>
                <a:gd name="T4" fmla="*/ 1225 w 85"/>
                <a:gd name="T5" fmla="*/ 0 h 94"/>
                <a:gd name="T6" fmla="*/ 0 w 85"/>
                <a:gd name="T7" fmla="*/ 1768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" h="94">
                  <a:moveTo>
                    <a:pt x="0" y="93"/>
                  </a:moveTo>
                  <a:cubicBezTo>
                    <a:pt x="19" y="94"/>
                    <a:pt x="39" y="88"/>
                    <a:pt x="56" y="72"/>
                  </a:cubicBezTo>
                  <a:cubicBezTo>
                    <a:pt x="83" y="46"/>
                    <a:pt x="85" y="20"/>
                    <a:pt x="78" y="0"/>
                  </a:cubicBezTo>
                  <a:cubicBezTo>
                    <a:pt x="80" y="19"/>
                    <a:pt x="62" y="86"/>
                    <a:pt x="0" y="93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2" name="Freeform 47">
              <a:extLst>
                <a:ext uri="{FF2B5EF4-FFF2-40B4-BE49-F238E27FC236}">
                  <a16:creationId xmlns:a16="http://schemas.microsoft.com/office/drawing/2014/main" id="{6D9CF6D5-460C-4DDF-80E1-6C295B91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76"/>
              <a:ext cx="560" cy="821"/>
            </a:xfrm>
            <a:custGeom>
              <a:avLst/>
              <a:gdLst>
                <a:gd name="T0" fmla="*/ 1863 w 224"/>
                <a:gd name="T1" fmla="*/ 0 h 308"/>
                <a:gd name="T2" fmla="*/ 2238 w 224"/>
                <a:gd name="T3" fmla="*/ 3844 h 308"/>
                <a:gd name="T4" fmla="*/ 0 w 224"/>
                <a:gd name="T5" fmla="*/ 5550 h 308"/>
                <a:gd name="T6" fmla="*/ 2783 w 224"/>
                <a:gd name="T7" fmla="*/ 4049 h 308"/>
                <a:gd name="T8" fmla="*/ 1863 w 224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308">
                  <a:moveTo>
                    <a:pt x="119" y="0"/>
                  </a:moveTo>
                  <a:cubicBezTo>
                    <a:pt x="180" y="40"/>
                    <a:pt x="188" y="121"/>
                    <a:pt x="143" y="203"/>
                  </a:cubicBezTo>
                  <a:cubicBezTo>
                    <a:pt x="107" y="268"/>
                    <a:pt x="57" y="296"/>
                    <a:pt x="0" y="293"/>
                  </a:cubicBezTo>
                  <a:cubicBezTo>
                    <a:pt x="64" y="308"/>
                    <a:pt x="141" y="282"/>
                    <a:pt x="178" y="214"/>
                  </a:cubicBezTo>
                  <a:cubicBezTo>
                    <a:pt x="224" y="132"/>
                    <a:pt x="213" y="44"/>
                    <a:pt x="11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3" name="Freeform 48">
              <a:extLst>
                <a:ext uri="{FF2B5EF4-FFF2-40B4-BE49-F238E27FC236}">
                  <a16:creationId xmlns:a16="http://schemas.microsoft.com/office/drawing/2014/main" id="{F5B730F1-E66A-442C-BBB2-B2A9764DC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1135"/>
              <a:ext cx="197" cy="618"/>
            </a:xfrm>
            <a:custGeom>
              <a:avLst/>
              <a:gdLst>
                <a:gd name="T0" fmla="*/ 479 w 79"/>
                <a:gd name="T1" fmla="*/ 0 h 232"/>
                <a:gd name="T2" fmla="*/ 633 w 79"/>
                <a:gd name="T3" fmla="*/ 490 h 232"/>
                <a:gd name="T4" fmla="*/ 509 w 79"/>
                <a:gd name="T5" fmla="*/ 1135 h 232"/>
                <a:gd name="T6" fmla="*/ 559 w 79"/>
                <a:gd name="T7" fmla="*/ 1739 h 232"/>
                <a:gd name="T8" fmla="*/ 591 w 79"/>
                <a:gd name="T9" fmla="*/ 2533 h 232"/>
                <a:gd name="T10" fmla="*/ 374 w 79"/>
                <a:gd name="T11" fmla="*/ 3514 h 232"/>
                <a:gd name="T12" fmla="*/ 167 w 79"/>
                <a:gd name="T13" fmla="*/ 4044 h 232"/>
                <a:gd name="T14" fmla="*/ 0 w 79"/>
                <a:gd name="T15" fmla="*/ 4385 h 232"/>
                <a:gd name="T16" fmla="*/ 374 w 79"/>
                <a:gd name="T17" fmla="*/ 4124 h 232"/>
                <a:gd name="T18" fmla="*/ 945 w 79"/>
                <a:gd name="T19" fmla="*/ 2986 h 232"/>
                <a:gd name="T20" fmla="*/ 1194 w 79"/>
                <a:gd name="T21" fmla="*/ 1830 h 232"/>
                <a:gd name="T22" fmla="*/ 1162 w 79"/>
                <a:gd name="T23" fmla="*/ 964 h 2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232">
                  <a:moveTo>
                    <a:pt x="31" y="0"/>
                  </a:moveTo>
                  <a:cubicBezTo>
                    <a:pt x="36" y="7"/>
                    <a:pt x="39" y="17"/>
                    <a:pt x="41" y="26"/>
                  </a:cubicBezTo>
                  <a:cubicBezTo>
                    <a:pt x="43" y="39"/>
                    <a:pt x="36" y="48"/>
                    <a:pt x="33" y="60"/>
                  </a:cubicBezTo>
                  <a:cubicBezTo>
                    <a:pt x="31" y="70"/>
                    <a:pt x="34" y="82"/>
                    <a:pt x="36" y="92"/>
                  </a:cubicBezTo>
                  <a:cubicBezTo>
                    <a:pt x="38" y="106"/>
                    <a:pt x="39" y="120"/>
                    <a:pt x="38" y="134"/>
                  </a:cubicBezTo>
                  <a:cubicBezTo>
                    <a:pt x="37" y="153"/>
                    <a:pt x="32" y="169"/>
                    <a:pt x="24" y="186"/>
                  </a:cubicBezTo>
                  <a:cubicBezTo>
                    <a:pt x="19" y="195"/>
                    <a:pt x="15" y="205"/>
                    <a:pt x="11" y="214"/>
                  </a:cubicBezTo>
                  <a:cubicBezTo>
                    <a:pt x="9" y="222"/>
                    <a:pt x="3" y="225"/>
                    <a:pt x="0" y="232"/>
                  </a:cubicBezTo>
                  <a:cubicBezTo>
                    <a:pt x="8" y="228"/>
                    <a:pt x="17" y="223"/>
                    <a:pt x="24" y="218"/>
                  </a:cubicBezTo>
                  <a:cubicBezTo>
                    <a:pt x="42" y="206"/>
                    <a:pt x="53" y="179"/>
                    <a:pt x="61" y="158"/>
                  </a:cubicBezTo>
                  <a:cubicBezTo>
                    <a:pt x="68" y="138"/>
                    <a:pt x="73" y="118"/>
                    <a:pt x="77" y="97"/>
                  </a:cubicBezTo>
                  <a:cubicBezTo>
                    <a:pt x="79" y="82"/>
                    <a:pt x="75" y="67"/>
                    <a:pt x="75" y="51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4" name="Freeform 49">
              <a:extLst>
                <a:ext uri="{FF2B5EF4-FFF2-40B4-BE49-F238E27FC236}">
                  <a16:creationId xmlns:a16="http://schemas.microsoft.com/office/drawing/2014/main" id="{31C937B9-0F24-4673-AFE3-AA9D3C6E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3"/>
              <a:ext cx="298" cy="509"/>
            </a:xfrm>
            <a:custGeom>
              <a:avLst/>
              <a:gdLst>
                <a:gd name="T0" fmla="*/ 113 w 119"/>
                <a:gd name="T1" fmla="*/ 3614 h 191"/>
                <a:gd name="T2" fmla="*/ 333 w 119"/>
                <a:gd name="T3" fmla="*/ 1740 h 191"/>
                <a:gd name="T4" fmla="*/ 1868 w 119"/>
                <a:gd name="T5" fmla="*/ 0 h 191"/>
                <a:gd name="T6" fmla="*/ 113 w 119"/>
                <a:gd name="T7" fmla="*/ 3614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191">
                  <a:moveTo>
                    <a:pt x="7" y="191"/>
                  </a:moveTo>
                  <a:cubicBezTo>
                    <a:pt x="0" y="159"/>
                    <a:pt x="3" y="124"/>
                    <a:pt x="21" y="92"/>
                  </a:cubicBezTo>
                  <a:cubicBezTo>
                    <a:pt x="47" y="43"/>
                    <a:pt x="80" y="12"/>
                    <a:pt x="119" y="0"/>
                  </a:cubicBezTo>
                  <a:cubicBezTo>
                    <a:pt x="88" y="14"/>
                    <a:pt x="10" y="87"/>
                    <a:pt x="7" y="1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5" name="Freeform 50">
              <a:extLst>
                <a:ext uri="{FF2B5EF4-FFF2-40B4-BE49-F238E27FC236}">
                  <a16:creationId xmlns:a16="http://schemas.microsoft.com/office/drawing/2014/main" id="{AE515B89-294D-4BAD-A661-996EB6E7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225"/>
              <a:ext cx="333" cy="627"/>
            </a:xfrm>
            <a:custGeom>
              <a:avLst/>
              <a:gdLst>
                <a:gd name="T0" fmla="*/ 0 w 133"/>
                <a:gd name="T1" fmla="*/ 4464 h 235"/>
                <a:gd name="T2" fmla="*/ 1522 w 133"/>
                <a:gd name="T3" fmla="*/ 3004 h 235"/>
                <a:gd name="T4" fmla="*/ 1630 w 133"/>
                <a:gd name="T5" fmla="*/ 0 h 235"/>
                <a:gd name="T6" fmla="*/ 0 w 133"/>
                <a:gd name="T7" fmla="*/ 4464 h 2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235">
                  <a:moveTo>
                    <a:pt x="0" y="235"/>
                  </a:moveTo>
                  <a:cubicBezTo>
                    <a:pt x="39" y="224"/>
                    <a:pt x="75" y="199"/>
                    <a:pt x="97" y="158"/>
                  </a:cubicBezTo>
                  <a:cubicBezTo>
                    <a:pt x="128" y="103"/>
                    <a:pt x="133" y="45"/>
                    <a:pt x="104" y="0"/>
                  </a:cubicBezTo>
                  <a:cubicBezTo>
                    <a:pt x="127" y="50"/>
                    <a:pt x="112" y="166"/>
                    <a:pt x="0" y="2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6" name="Freeform 51">
              <a:extLst>
                <a:ext uri="{FF2B5EF4-FFF2-40B4-BE49-F238E27FC236}">
                  <a16:creationId xmlns:a16="http://schemas.microsoft.com/office/drawing/2014/main" id="{F39DC047-3C7E-45B0-9604-4FF31425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1244"/>
              <a:ext cx="280" cy="328"/>
            </a:xfrm>
            <a:custGeom>
              <a:avLst/>
              <a:gdLst>
                <a:gd name="T0" fmla="*/ 375 w 112"/>
                <a:gd name="T1" fmla="*/ 1557 h 123"/>
                <a:gd name="T2" fmla="*/ 925 w 112"/>
                <a:gd name="T3" fmla="*/ 568 h 123"/>
                <a:gd name="T4" fmla="*/ 1750 w 112"/>
                <a:gd name="T5" fmla="*/ 248 h 123"/>
                <a:gd name="T6" fmla="*/ 563 w 112"/>
                <a:gd name="T7" fmla="*/ 341 h 123"/>
                <a:gd name="T8" fmla="*/ 238 w 112"/>
                <a:gd name="T9" fmla="*/ 2125 h 123"/>
                <a:gd name="T10" fmla="*/ 345 w 112"/>
                <a:gd name="T11" fmla="*/ 2333 h 123"/>
                <a:gd name="T12" fmla="*/ 375 w 112"/>
                <a:gd name="T13" fmla="*/ 1557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23">
                  <a:moveTo>
                    <a:pt x="24" y="82"/>
                  </a:moveTo>
                  <a:cubicBezTo>
                    <a:pt x="23" y="60"/>
                    <a:pt x="33" y="50"/>
                    <a:pt x="59" y="30"/>
                  </a:cubicBezTo>
                  <a:cubicBezTo>
                    <a:pt x="81" y="13"/>
                    <a:pt x="87" y="8"/>
                    <a:pt x="112" y="13"/>
                  </a:cubicBezTo>
                  <a:cubicBezTo>
                    <a:pt x="89" y="3"/>
                    <a:pt x="59" y="0"/>
                    <a:pt x="36" y="18"/>
                  </a:cubicBezTo>
                  <a:cubicBezTo>
                    <a:pt x="0" y="45"/>
                    <a:pt x="0" y="74"/>
                    <a:pt x="15" y="112"/>
                  </a:cubicBezTo>
                  <a:cubicBezTo>
                    <a:pt x="17" y="116"/>
                    <a:pt x="20" y="120"/>
                    <a:pt x="22" y="123"/>
                  </a:cubicBezTo>
                  <a:cubicBezTo>
                    <a:pt x="18" y="104"/>
                    <a:pt x="25" y="101"/>
                    <a:pt x="24" y="8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7" name="Freeform 52">
              <a:extLst>
                <a:ext uri="{FF2B5EF4-FFF2-40B4-BE49-F238E27FC236}">
                  <a16:creationId xmlns:a16="http://schemas.microsoft.com/office/drawing/2014/main" id="{4B46E1A3-8ED0-42C3-BEFE-D210EEA75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916"/>
              <a:ext cx="1003" cy="1045"/>
            </a:xfrm>
            <a:custGeom>
              <a:avLst/>
              <a:gdLst>
                <a:gd name="T0" fmla="*/ 738 w 401"/>
                <a:gd name="T1" fmla="*/ 2410 h 392"/>
                <a:gd name="T2" fmla="*/ 1863 w 401"/>
                <a:gd name="T3" fmla="*/ 6630 h 392"/>
                <a:gd name="T4" fmla="*/ 5505 w 401"/>
                <a:gd name="T5" fmla="*/ 5324 h 392"/>
                <a:gd name="T6" fmla="*/ 4492 w 401"/>
                <a:gd name="T7" fmla="*/ 909 h 392"/>
                <a:gd name="T8" fmla="*/ 738 w 401"/>
                <a:gd name="T9" fmla="*/ 241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92">
                  <a:moveTo>
                    <a:pt x="47" y="127"/>
                  </a:moveTo>
                  <a:cubicBezTo>
                    <a:pt x="0" y="211"/>
                    <a:pt x="46" y="309"/>
                    <a:pt x="119" y="350"/>
                  </a:cubicBezTo>
                  <a:cubicBezTo>
                    <a:pt x="192" y="392"/>
                    <a:pt x="303" y="370"/>
                    <a:pt x="352" y="281"/>
                  </a:cubicBezTo>
                  <a:cubicBezTo>
                    <a:pt x="401" y="192"/>
                    <a:pt x="389" y="96"/>
                    <a:pt x="287" y="48"/>
                  </a:cubicBezTo>
                  <a:cubicBezTo>
                    <a:pt x="185" y="0"/>
                    <a:pt x="101" y="22"/>
                    <a:pt x="47" y="1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8" name="Freeform 53">
              <a:extLst>
                <a:ext uri="{FF2B5EF4-FFF2-40B4-BE49-F238E27FC236}">
                  <a16:creationId xmlns:a16="http://schemas.microsoft.com/office/drawing/2014/main" id="{09BEA147-2E0D-4DE5-809D-68412173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193"/>
              <a:ext cx="475" cy="520"/>
            </a:xfrm>
            <a:custGeom>
              <a:avLst/>
              <a:gdLst>
                <a:gd name="T0" fmla="*/ 283 w 190"/>
                <a:gd name="T1" fmla="*/ 2539 h 195"/>
                <a:gd name="T2" fmla="*/ 2300 w 190"/>
                <a:gd name="T3" fmla="*/ 2901 h 195"/>
                <a:gd name="T4" fmla="*/ 2488 w 190"/>
                <a:gd name="T5" fmla="*/ 931 h 195"/>
                <a:gd name="T6" fmla="*/ 645 w 190"/>
                <a:gd name="T7" fmla="*/ 589 h 195"/>
                <a:gd name="T8" fmla="*/ 283 w 190"/>
                <a:gd name="T9" fmla="*/ 2539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0" h="195">
                  <a:moveTo>
                    <a:pt x="18" y="134"/>
                  </a:moveTo>
                  <a:cubicBezTo>
                    <a:pt x="35" y="176"/>
                    <a:pt x="104" y="195"/>
                    <a:pt x="147" y="153"/>
                  </a:cubicBezTo>
                  <a:cubicBezTo>
                    <a:pt x="190" y="112"/>
                    <a:pt x="177" y="72"/>
                    <a:pt x="159" y="49"/>
                  </a:cubicBezTo>
                  <a:cubicBezTo>
                    <a:pt x="142" y="27"/>
                    <a:pt x="81" y="0"/>
                    <a:pt x="41" y="31"/>
                  </a:cubicBezTo>
                  <a:cubicBezTo>
                    <a:pt x="1" y="61"/>
                    <a:pt x="0" y="93"/>
                    <a:pt x="18" y="1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99" name="Oval 54">
              <a:extLst>
                <a:ext uri="{FF2B5EF4-FFF2-40B4-BE49-F238E27FC236}">
                  <a16:creationId xmlns:a16="http://schemas.microsoft.com/office/drawing/2014/main" id="{C987704D-C9B9-469C-B4B3-4DA3C1E10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281"/>
              <a:ext cx="68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0" name="Oval 55">
              <a:extLst>
                <a:ext uri="{FF2B5EF4-FFF2-40B4-BE49-F238E27FC236}">
                  <a16:creationId xmlns:a16="http://schemas.microsoft.com/office/drawing/2014/main" id="{FA1A44D5-87AA-46E1-8F3D-E2EDC4195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2" y="1247"/>
              <a:ext cx="42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401" name="Oval 56">
              <a:extLst>
                <a:ext uri="{FF2B5EF4-FFF2-40B4-BE49-F238E27FC236}">
                  <a16:creationId xmlns:a16="http://schemas.microsoft.com/office/drawing/2014/main" id="{B1B71CC4-0186-4CBA-90D7-492289DD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364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69" name="Group 57">
            <a:extLst>
              <a:ext uri="{FF2B5EF4-FFF2-40B4-BE49-F238E27FC236}">
                <a16:creationId xmlns:a16="http://schemas.microsoft.com/office/drawing/2014/main" id="{A6057FE8-EF84-4F7B-B03E-674210ED02B2}"/>
              </a:ext>
            </a:extLst>
          </p:cNvPr>
          <p:cNvGrpSpPr>
            <a:grpSpLocks/>
          </p:cNvGrpSpPr>
          <p:nvPr/>
        </p:nvGrpSpPr>
        <p:grpSpPr bwMode="auto">
          <a:xfrm>
            <a:off x="6991350" y="1819275"/>
            <a:ext cx="1444625" cy="1473200"/>
            <a:chOff x="3444" y="977"/>
            <a:chExt cx="910" cy="928"/>
          </a:xfrm>
        </p:grpSpPr>
        <p:sp>
          <p:nvSpPr>
            <p:cNvPr id="11369" name="Freeform 58">
              <a:extLst>
                <a:ext uri="{FF2B5EF4-FFF2-40B4-BE49-F238E27FC236}">
                  <a16:creationId xmlns:a16="http://schemas.microsoft.com/office/drawing/2014/main" id="{EC097213-D577-40E7-9FB1-5C9B39112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2813 w 364"/>
                <a:gd name="T1" fmla="*/ 0 h 348"/>
                <a:gd name="T2" fmla="*/ 33 w 364"/>
                <a:gd name="T3" fmla="*/ 3299 h 348"/>
                <a:gd name="T4" fmla="*/ 2750 w 364"/>
                <a:gd name="T5" fmla="*/ 6600 h 348"/>
                <a:gd name="T6" fmla="*/ 5658 w 364"/>
                <a:gd name="T7" fmla="*/ 3299 h 348"/>
                <a:gd name="T8" fmla="*/ 281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" name="Freeform 59">
              <a:extLst>
                <a:ext uri="{FF2B5EF4-FFF2-40B4-BE49-F238E27FC236}">
                  <a16:creationId xmlns:a16="http://schemas.microsoft.com/office/drawing/2014/main" id="{14694AAB-CAFF-401F-8DED-936244827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009"/>
              <a:ext cx="647" cy="848"/>
            </a:xfrm>
            <a:custGeom>
              <a:avLst/>
              <a:gdLst>
                <a:gd name="T0" fmla="*/ 575 w 259"/>
                <a:gd name="T1" fmla="*/ 4288 h 318"/>
                <a:gd name="T2" fmla="*/ 500 w 259"/>
                <a:gd name="T3" fmla="*/ 3243 h 318"/>
                <a:gd name="T4" fmla="*/ 1809 w 259"/>
                <a:gd name="T5" fmla="*/ 512 h 318"/>
                <a:gd name="T6" fmla="*/ 3195 w 259"/>
                <a:gd name="T7" fmla="*/ 264 h 318"/>
                <a:gd name="T8" fmla="*/ 4037 w 259"/>
                <a:gd name="T9" fmla="*/ 419 h 318"/>
                <a:gd name="T10" fmla="*/ 2603 w 259"/>
                <a:gd name="T11" fmla="*/ 0 h 318"/>
                <a:gd name="T12" fmla="*/ 30 w 259"/>
                <a:gd name="T13" fmla="*/ 3072 h 318"/>
                <a:gd name="T14" fmla="*/ 1791 w 259"/>
                <a:gd name="T15" fmla="*/ 6029 h 318"/>
                <a:gd name="T16" fmla="*/ 575 w 259"/>
                <a:gd name="T17" fmla="*/ 4288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318">
                  <a:moveTo>
                    <a:pt x="37" y="226"/>
                  </a:moveTo>
                  <a:cubicBezTo>
                    <a:pt x="33" y="211"/>
                    <a:pt x="32" y="188"/>
                    <a:pt x="32" y="171"/>
                  </a:cubicBezTo>
                  <a:cubicBezTo>
                    <a:pt x="30" y="105"/>
                    <a:pt x="68" y="53"/>
                    <a:pt x="116" y="27"/>
                  </a:cubicBezTo>
                  <a:cubicBezTo>
                    <a:pt x="141" y="13"/>
                    <a:pt x="174" y="14"/>
                    <a:pt x="205" y="14"/>
                  </a:cubicBezTo>
                  <a:cubicBezTo>
                    <a:pt x="223" y="14"/>
                    <a:pt x="241" y="17"/>
                    <a:pt x="259" y="22"/>
                  </a:cubicBezTo>
                  <a:cubicBezTo>
                    <a:pt x="232" y="7"/>
                    <a:pt x="200" y="0"/>
                    <a:pt x="167" y="0"/>
                  </a:cubicBezTo>
                  <a:cubicBezTo>
                    <a:pt x="80" y="0"/>
                    <a:pt x="0" y="59"/>
                    <a:pt x="2" y="162"/>
                  </a:cubicBezTo>
                  <a:cubicBezTo>
                    <a:pt x="3" y="245"/>
                    <a:pt x="48" y="300"/>
                    <a:pt x="115" y="318"/>
                  </a:cubicBezTo>
                  <a:cubicBezTo>
                    <a:pt x="80" y="298"/>
                    <a:pt x="48" y="269"/>
                    <a:pt x="37" y="22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" name="Freeform 60">
              <a:extLst>
                <a:ext uri="{FF2B5EF4-FFF2-40B4-BE49-F238E27FC236}">
                  <a16:creationId xmlns:a16="http://schemas.microsoft.com/office/drawing/2014/main" id="{95009E50-8591-4A5A-A56B-EB70C869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268"/>
              <a:ext cx="410" cy="435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404 h 163"/>
                <a:gd name="T4" fmla="*/ 1208 w 164"/>
                <a:gd name="T5" fmla="*/ 3064 h 163"/>
                <a:gd name="T6" fmla="*/ 2500 w 164"/>
                <a:gd name="T7" fmla="*/ 176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" name="Freeform 61">
              <a:extLst>
                <a:ext uri="{FF2B5EF4-FFF2-40B4-BE49-F238E27FC236}">
                  <a16:creationId xmlns:a16="http://schemas.microsoft.com/office/drawing/2014/main" id="{8C937398-4812-41A3-BB69-EF61C633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425"/>
              <a:ext cx="258" cy="251"/>
            </a:xfrm>
            <a:custGeom>
              <a:avLst/>
              <a:gdLst>
                <a:gd name="T0" fmla="*/ 0 w 103"/>
                <a:gd name="T1" fmla="*/ 1677 h 94"/>
                <a:gd name="T2" fmla="*/ 1147 w 103"/>
                <a:gd name="T3" fmla="*/ 1503 h 94"/>
                <a:gd name="T4" fmla="*/ 1368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" name="Freeform 62">
              <a:extLst>
                <a:ext uri="{FF2B5EF4-FFF2-40B4-BE49-F238E27FC236}">
                  <a16:creationId xmlns:a16="http://schemas.microsoft.com/office/drawing/2014/main" id="{E5EE6ECF-2705-4EB3-992A-0A27C7A6E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398 h 163"/>
                <a:gd name="T4" fmla="*/ 1208 w 164"/>
                <a:gd name="T5" fmla="*/ 3041 h 163"/>
                <a:gd name="T6" fmla="*/ 2500 w 164"/>
                <a:gd name="T7" fmla="*/ 175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4" name="Freeform 63">
              <a:extLst>
                <a:ext uri="{FF2B5EF4-FFF2-40B4-BE49-F238E27FC236}">
                  <a16:creationId xmlns:a16="http://schemas.microsoft.com/office/drawing/2014/main" id="{2DB6A285-FC60-4358-8558-C7015B0F4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" y="1300"/>
              <a:ext cx="305" cy="347"/>
            </a:xfrm>
            <a:custGeom>
              <a:avLst/>
              <a:gdLst>
                <a:gd name="T0" fmla="*/ 1283 w 122"/>
                <a:gd name="T1" fmla="*/ 0 h 130"/>
                <a:gd name="T2" fmla="*/ 1625 w 122"/>
                <a:gd name="T3" fmla="*/ 1046 h 130"/>
                <a:gd name="T4" fmla="*/ 1313 w 122"/>
                <a:gd name="T5" fmla="*/ 1674 h 130"/>
                <a:gd name="T6" fmla="*/ 438 w 122"/>
                <a:gd name="T7" fmla="*/ 2223 h 130"/>
                <a:gd name="T8" fmla="*/ 0 w 122"/>
                <a:gd name="T9" fmla="*/ 2074 h 130"/>
                <a:gd name="T10" fmla="*/ 675 w 122"/>
                <a:gd name="T11" fmla="*/ 2450 h 130"/>
                <a:gd name="T12" fmla="*/ 1863 w 122"/>
                <a:gd name="T13" fmla="*/ 1276 h 130"/>
                <a:gd name="T14" fmla="*/ 1283 w 122"/>
                <a:gd name="T15" fmla="*/ 0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30">
                  <a:moveTo>
                    <a:pt x="82" y="0"/>
                  </a:moveTo>
                  <a:cubicBezTo>
                    <a:pt x="98" y="15"/>
                    <a:pt x="106" y="36"/>
                    <a:pt x="104" y="55"/>
                  </a:cubicBezTo>
                  <a:cubicBezTo>
                    <a:pt x="101" y="74"/>
                    <a:pt x="90" y="79"/>
                    <a:pt x="84" y="88"/>
                  </a:cubicBezTo>
                  <a:cubicBezTo>
                    <a:pt x="70" y="107"/>
                    <a:pt x="54" y="118"/>
                    <a:pt x="28" y="117"/>
                  </a:cubicBezTo>
                  <a:cubicBezTo>
                    <a:pt x="18" y="117"/>
                    <a:pt x="9" y="113"/>
                    <a:pt x="0" y="109"/>
                  </a:cubicBezTo>
                  <a:cubicBezTo>
                    <a:pt x="12" y="120"/>
                    <a:pt x="27" y="128"/>
                    <a:pt x="43" y="129"/>
                  </a:cubicBezTo>
                  <a:cubicBezTo>
                    <a:pt x="82" y="130"/>
                    <a:pt x="112" y="122"/>
                    <a:pt x="119" y="67"/>
                  </a:cubicBezTo>
                  <a:cubicBezTo>
                    <a:pt x="122" y="43"/>
                    <a:pt x="109" y="15"/>
                    <a:pt x="8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5" name="Freeform 64">
              <a:extLst>
                <a:ext uri="{FF2B5EF4-FFF2-40B4-BE49-F238E27FC236}">
                  <a16:creationId xmlns:a16="http://schemas.microsoft.com/office/drawing/2014/main" id="{3330960C-0097-41F3-B0C7-95C2C05BE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49"/>
              <a:ext cx="273" cy="334"/>
            </a:xfrm>
            <a:custGeom>
              <a:avLst/>
              <a:gdLst>
                <a:gd name="T0" fmla="*/ 301 w 109"/>
                <a:gd name="T1" fmla="*/ 1542 h 125"/>
                <a:gd name="T2" fmla="*/ 676 w 109"/>
                <a:gd name="T3" fmla="*/ 799 h 125"/>
                <a:gd name="T4" fmla="*/ 1430 w 109"/>
                <a:gd name="T5" fmla="*/ 307 h 125"/>
                <a:gd name="T6" fmla="*/ 1538 w 109"/>
                <a:gd name="T7" fmla="*/ 286 h 125"/>
                <a:gd name="T8" fmla="*/ 1180 w 109"/>
                <a:gd name="T9" fmla="*/ 150 h 125"/>
                <a:gd name="T10" fmla="*/ 50 w 109"/>
                <a:gd name="T11" fmla="*/ 1299 h 125"/>
                <a:gd name="T12" fmla="*/ 376 w 109"/>
                <a:gd name="T13" fmla="*/ 2383 h 125"/>
                <a:gd name="T14" fmla="*/ 301 w 109"/>
                <a:gd name="T15" fmla="*/ 154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25">
                  <a:moveTo>
                    <a:pt x="19" y="81"/>
                  </a:moveTo>
                  <a:cubicBezTo>
                    <a:pt x="21" y="65"/>
                    <a:pt x="33" y="55"/>
                    <a:pt x="43" y="42"/>
                  </a:cubicBezTo>
                  <a:cubicBezTo>
                    <a:pt x="54" y="28"/>
                    <a:pt x="65" y="12"/>
                    <a:pt x="91" y="16"/>
                  </a:cubicBezTo>
                  <a:cubicBezTo>
                    <a:pt x="104" y="18"/>
                    <a:pt x="109" y="19"/>
                    <a:pt x="98" y="15"/>
                  </a:cubicBezTo>
                  <a:cubicBezTo>
                    <a:pt x="91" y="11"/>
                    <a:pt x="83" y="9"/>
                    <a:pt x="75" y="8"/>
                  </a:cubicBezTo>
                  <a:cubicBezTo>
                    <a:pt x="28" y="0"/>
                    <a:pt x="7" y="32"/>
                    <a:pt x="3" y="68"/>
                  </a:cubicBezTo>
                  <a:cubicBezTo>
                    <a:pt x="0" y="88"/>
                    <a:pt x="9" y="110"/>
                    <a:pt x="24" y="125"/>
                  </a:cubicBezTo>
                  <a:cubicBezTo>
                    <a:pt x="15" y="106"/>
                    <a:pt x="16" y="101"/>
                    <a:pt x="19" y="8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6" name="Freeform 65">
              <a:extLst>
                <a:ext uri="{FF2B5EF4-FFF2-40B4-BE49-F238E27FC236}">
                  <a16:creationId xmlns:a16="http://schemas.microsoft.com/office/drawing/2014/main" id="{3F556C6D-0330-4AF8-B883-C70ACBF86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073"/>
              <a:ext cx="555" cy="803"/>
            </a:xfrm>
            <a:custGeom>
              <a:avLst/>
              <a:gdLst>
                <a:gd name="T0" fmla="*/ 2270 w 222"/>
                <a:gd name="T1" fmla="*/ 0 h 301"/>
                <a:gd name="T2" fmla="*/ 2895 w 222"/>
                <a:gd name="T3" fmla="*/ 2428 h 301"/>
                <a:gd name="T4" fmla="*/ 2125 w 222"/>
                <a:gd name="T5" fmla="*/ 4212 h 301"/>
                <a:gd name="T6" fmla="*/ 0 w 222"/>
                <a:gd name="T7" fmla="*/ 5624 h 301"/>
                <a:gd name="T8" fmla="*/ 708 w 222"/>
                <a:gd name="T9" fmla="*/ 5714 h 301"/>
                <a:gd name="T10" fmla="*/ 3438 w 222"/>
                <a:gd name="T11" fmla="*/ 2620 h 301"/>
                <a:gd name="T12" fmla="*/ 2270 w 222"/>
                <a:gd name="T13" fmla="*/ 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2" h="301">
                  <a:moveTo>
                    <a:pt x="145" y="0"/>
                  </a:moveTo>
                  <a:cubicBezTo>
                    <a:pt x="185" y="44"/>
                    <a:pt x="184" y="51"/>
                    <a:pt x="185" y="128"/>
                  </a:cubicBezTo>
                  <a:cubicBezTo>
                    <a:pt x="186" y="175"/>
                    <a:pt x="161" y="195"/>
                    <a:pt x="136" y="222"/>
                  </a:cubicBezTo>
                  <a:cubicBezTo>
                    <a:pt x="104" y="256"/>
                    <a:pt x="65" y="291"/>
                    <a:pt x="0" y="296"/>
                  </a:cubicBezTo>
                  <a:cubicBezTo>
                    <a:pt x="14" y="299"/>
                    <a:pt x="29" y="301"/>
                    <a:pt x="45" y="301"/>
                  </a:cubicBezTo>
                  <a:cubicBezTo>
                    <a:pt x="139" y="301"/>
                    <a:pt x="222" y="248"/>
                    <a:pt x="220" y="138"/>
                  </a:cubicBezTo>
                  <a:cubicBezTo>
                    <a:pt x="219" y="71"/>
                    <a:pt x="188" y="25"/>
                    <a:pt x="14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7" name="Freeform 66">
              <a:extLst>
                <a:ext uri="{FF2B5EF4-FFF2-40B4-BE49-F238E27FC236}">
                  <a16:creationId xmlns:a16="http://schemas.microsoft.com/office/drawing/2014/main" id="{DD35B8AB-F4D8-4D87-831A-7C327F380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004"/>
              <a:ext cx="417" cy="437"/>
            </a:xfrm>
            <a:custGeom>
              <a:avLst/>
              <a:gdLst>
                <a:gd name="T0" fmla="*/ 30 w 167"/>
                <a:gd name="T1" fmla="*/ 3102 h 164"/>
                <a:gd name="T2" fmla="*/ 2599 w 167"/>
                <a:gd name="T3" fmla="*/ 35 h 164"/>
                <a:gd name="T4" fmla="*/ 30 w 167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64">
                  <a:moveTo>
                    <a:pt x="2" y="164"/>
                  </a:moveTo>
                  <a:cubicBezTo>
                    <a:pt x="0" y="61"/>
                    <a:pt x="80" y="2"/>
                    <a:pt x="167" y="2"/>
                  </a:cubicBezTo>
                  <a:cubicBezTo>
                    <a:pt x="119" y="0"/>
                    <a:pt x="29" y="50"/>
                    <a:pt x="2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8" name="Freeform 67">
              <a:extLst>
                <a:ext uri="{FF2B5EF4-FFF2-40B4-BE49-F238E27FC236}">
                  <a16:creationId xmlns:a16="http://schemas.microsoft.com/office/drawing/2014/main" id="{BEBBCF31-2F2F-4F17-8DFD-AB5862BD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1441"/>
              <a:ext cx="442" cy="435"/>
            </a:xfrm>
            <a:custGeom>
              <a:avLst/>
              <a:gdLst>
                <a:gd name="T0" fmla="*/ 0 w 177"/>
                <a:gd name="T1" fmla="*/ 3098 h 163"/>
                <a:gd name="T2" fmla="*/ 2724 w 177"/>
                <a:gd name="T3" fmla="*/ 0 h 163"/>
                <a:gd name="T4" fmla="*/ 0 w 177"/>
                <a:gd name="T5" fmla="*/ 3098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63">
                  <a:moveTo>
                    <a:pt x="0" y="163"/>
                  </a:moveTo>
                  <a:cubicBezTo>
                    <a:pt x="94" y="163"/>
                    <a:pt x="177" y="110"/>
                    <a:pt x="175" y="0"/>
                  </a:cubicBezTo>
                  <a:cubicBezTo>
                    <a:pt x="148" y="70"/>
                    <a:pt x="121" y="149"/>
                    <a:pt x="0" y="16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9" name="Freeform 68">
              <a:extLst>
                <a:ext uri="{FF2B5EF4-FFF2-40B4-BE49-F238E27FC236}">
                  <a16:creationId xmlns:a16="http://schemas.microsoft.com/office/drawing/2014/main" id="{B83B74C3-2A08-4FE4-8C91-C0C7D9136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1471"/>
              <a:ext cx="190" cy="176"/>
            </a:xfrm>
            <a:custGeom>
              <a:avLst/>
              <a:gdLst>
                <a:gd name="T0" fmla="*/ 1188 w 76"/>
                <a:gd name="T1" fmla="*/ 56 h 66"/>
                <a:gd name="T2" fmla="*/ 0 w 76"/>
                <a:gd name="T3" fmla="*/ 1229 h 66"/>
                <a:gd name="T4" fmla="*/ 1175 w 76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66">
                  <a:moveTo>
                    <a:pt x="76" y="3"/>
                  </a:moveTo>
                  <a:cubicBezTo>
                    <a:pt x="69" y="58"/>
                    <a:pt x="39" y="66"/>
                    <a:pt x="0" y="65"/>
                  </a:cubicBezTo>
                  <a:cubicBezTo>
                    <a:pt x="25" y="62"/>
                    <a:pt x="60" y="46"/>
                    <a:pt x="75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0" name="Freeform 69">
              <a:extLst>
                <a:ext uri="{FF2B5EF4-FFF2-40B4-BE49-F238E27FC236}">
                  <a16:creationId xmlns:a16="http://schemas.microsoft.com/office/drawing/2014/main" id="{1A5A1625-A39F-4765-A889-D22F8F53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2813 w 364"/>
                <a:gd name="T1" fmla="*/ 0 h 348"/>
                <a:gd name="T2" fmla="*/ 33 w 364"/>
                <a:gd name="T3" fmla="*/ 3299 h 348"/>
                <a:gd name="T4" fmla="*/ 2750 w 364"/>
                <a:gd name="T5" fmla="*/ 6600 h 348"/>
                <a:gd name="T6" fmla="*/ 5658 w 364"/>
                <a:gd name="T7" fmla="*/ 3299 h 348"/>
                <a:gd name="T8" fmla="*/ 281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1" name="Freeform 70">
              <a:extLst>
                <a:ext uri="{FF2B5EF4-FFF2-40B4-BE49-F238E27FC236}">
                  <a16:creationId xmlns:a16="http://schemas.microsoft.com/office/drawing/2014/main" id="{3A7616C1-5396-4B2E-8BE2-7BE76498C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1333 w 164"/>
                <a:gd name="T1" fmla="*/ 149 h 163"/>
                <a:gd name="T2" fmla="*/ 83 w 164"/>
                <a:gd name="T3" fmla="*/ 1398 h 163"/>
                <a:gd name="T4" fmla="*/ 1208 w 164"/>
                <a:gd name="T5" fmla="*/ 3041 h 163"/>
                <a:gd name="T6" fmla="*/ 2500 w 164"/>
                <a:gd name="T7" fmla="*/ 1757 h 163"/>
                <a:gd name="T8" fmla="*/ 1333 w 164"/>
                <a:gd name="T9" fmla="*/ 149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2" name="Freeform 71">
              <a:extLst>
                <a:ext uri="{FF2B5EF4-FFF2-40B4-BE49-F238E27FC236}">
                  <a16:creationId xmlns:a16="http://schemas.microsoft.com/office/drawing/2014/main" id="{FC290AA6-BD8B-44A1-954C-F7DFCFDC9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" y="1284"/>
              <a:ext cx="70" cy="75"/>
            </a:xfrm>
            <a:custGeom>
              <a:avLst/>
              <a:gdLst>
                <a:gd name="T0" fmla="*/ 20 w 28"/>
                <a:gd name="T1" fmla="*/ 287 h 28"/>
                <a:gd name="T2" fmla="*/ 208 w 28"/>
                <a:gd name="T3" fmla="*/ 21 h 28"/>
                <a:gd name="T4" fmla="*/ 425 w 28"/>
                <a:gd name="T5" fmla="*/ 252 h 28"/>
                <a:gd name="T6" fmla="*/ 238 w 28"/>
                <a:gd name="T7" fmla="*/ 517 h 28"/>
                <a:gd name="T8" fmla="*/ 20 w 28"/>
                <a:gd name="T9" fmla="*/ 28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1" y="15"/>
                  </a:moveTo>
                  <a:cubicBezTo>
                    <a:pt x="0" y="8"/>
                    <a:pt x="6" y="2"/>
                    <a:pt x="13" y="1"/>
                  </a:cubicBezTo>
                  <a:cubicBezTo>
                    <a:pt x="20" y="0"/>
                    <a:pt x="27" y="6"/>
                    <a:pt x="27" y="13"/>
                  </a:cubicBezTo>
                  <a:cubicBezTo>
                    <a:pt x="28" y="20"/>
                    <a:pt x="22" y="27"/>
                    <a:pt x="15" y="27"/>
                  </a:cubicBezTo>
                  <a:cubicBezTo>
                    <a:pt x="8" y="28"/>
                    <a:pt x="2" y="2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3" name="Freeform 72">
              <a:extLst>
                <a:ext uri="{FF2B5EF4-FFF2-40B4-BE49-F238E27FC236}">
                  <a16:creationId xmlns:a16="http://schemas.microsoft.com/office/drawing/2014/main" id="{6B5F8495-D6FE-4C97-A231-405C55DBD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247"/>
              <a:ext cx="43" cy="45"/>
            </a:xfrm>
            <a:custGeom>
              <a:avLst/>
              <a:gdLst>
                <a:gd name="T0" fmla="*/ 20 w 17"/>
                <a:gd name="T1" fmla="*/ 169 h 17"/>
                <a:gd name="T2" fmla="*/ 129 w 17"/>
                <a:gd name="T3" fmla="*/ 0 h 17"/>
                <a:gd name="T4" fmla="*/ 276 w 17"/>
                <a:gd name="T5" fmla="*/ 148 h 17"/>
                <a:gd name="T6" fmla="*/ 147 w 17"/>
                <a:gd name="T7" fmla="*/ 315 h 17"/>
                <a:gd name="T8" fmla="*/ 20 w 17"/>
                <a:gd name="T9" fmla="*/ 16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13" y="0"/>
                    <a:pt x="16" y="3"/>
                    <a:pt x="17" y="8"/>
                  </a:cubicBezTo>
                  <a:cubicBezTo>
                    <a:pt x="17" y="12"/>
                    <a:pt x="14" y="16"/>
                    <a:pt x="9" y="17"/>
                  </a:cubicBezTo>
                  <a:cubicBezTo>
                    <a:pt x="5" y="17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84" name="Freeform 73">
              <a:extLst>
                <a:ext uri="{FF2B5EF4-FFF2-40B4-BE49-F238E27FC236}">
                  <a16:creationId xmlns:a16="http://schemas.microsoft.com/office/drawing/2014/main" id="{FFDC9152-8DCB-4E98-9D48-3026E239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369"/>
              <a:ext cx="33" cy="38"/>
            </a:xfrm>
            <a:custGeom>
              <a:avLst/>
              <a:gdLst>
                <a:gd name="T0" fmla="*/ 0 w 13"/>
                <a:gd name="T1" fmla="*/ 141 h 14"/>
                <a:gd name="T2" fmla="*/ 96 w 13"/>
                <a:gd name="T3" fmla="*/ 0 h 14"/>
                <a:gd name="T4" fmla="*/ 213 w 13"/>
                <a:gd name="T5" fmla="*/ 117 h 14"/>
                <a:gd name="T6" fmla="*/ 117 w 13"/>
                <a:gd name="T7" fmla="*/ 258 h 14"/>
                <a:gd name="T8" fmla="*/ 0 w 13"/>
                <a:gd name="T9" fmla="*/ 14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70" name="Group 74">
            <a:extLst>
              <a:ext uri="{FF2B5EF4-FFF2-40B4-BE49-F238E27FC236}">
                <a16:creationId xmlns:a16="http://schemas.microsoft.com/office/drawing/2014/main" id="{6507FA5A-D6BF-4EAA-A8EA-CDEB5EF9D88E}"/>
              </a:ext>
            </a:extLst>
          </p:cNvPr>
          <p:cNvGrpSpPr>
            <a:grpSpLocks/>
          </p:cNvGrpSpPr>
          <p:nvPr/>
        </p:nvGrpSpPr>
        <p:grpSpPr bwMode="auto">
          <a:xfrm>
            <a:off x="8643938" y="1854200"/>
            <a:ext cx="1444625" cy="1455738"/>
            <a:chOff x="4485" y="999"/>
            <a:chExt cx="910" cy="917"/>
          </a:xfrm>
        </p:grpSpPr>
        <p:sp>
          <p:nvSpPr>
            <p:cNvPr id="11353" name="Freeform 75">
              <a:extLst>
                <a:ext uri="{FF2B5EF4-FFF2-40B4-BE49-F238E27FC236}">
                  <a16:creationId xmlns:a16="http://schemas.microsoft.com/office/drawing/2014/main" id="{E7EA0A3A-3CEB-406C-9ACE-95ED9AE0B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5563 w 364"/>
                <a:gd name="T1" fmla="*/ 3524 h 344"/>
                <a:gd name="T2" fmla="*/ 3033 w 364"/>
                <a:gd name="T3" fmla="*/ 115 h 344"/>
                <a:gd name="T4" fmla="*/ 250 w 364"/>
                <a:gd name="T5" fmla="*/ 2807 h 344"/>
                <a:gd name="T6" fmla="*/ 2500 w 364"/>
                <a:gd name="T7" fmla="*/ 6438 h 344"/>
                <a:gd name="T8" fmla="*/ 5563 w 364"/>
                <a:gd name="T9" fmla="*/ 352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4" name="Freeform 76">
              <a:extLst>
                <a:ext uri="{FF2B5EF4-FFF2-40B4-BE49-F238E27FC236}">
                  <a16:creationId xmlns:a16="http://schemas.microsoft.com/office/drawing/2014/main" id="{6790656A-D20A-4104-96D4-5EC805010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1036"/>
              <a:ext cx="683" cy="800"/>
            </a:xfrm>
            <a:custGeom>
              <a:avLst/>
              <a:gdLst>
                <a:gd name="T0" fmla="*/ 583 w 273"/>
                <a:gd name="T1" fmla="*/ 4152 h 300"/>
                <a:gd name="T2" fmla="*/ 658 w 273"/>
                <a:gd name="T3" fmla="*/ 2936 h 300"/>
                <a:gd name="T4" fmla="*/ 2021 w 273"/>
                <a:gd name="T5" fmla="*/ 739 h 300"/>
                <a:gd name="T6" fmla="*/ 3210 w 273"/>
                <a:gd name="T7" fmla="*/ 477 h 300"/>
                <a:gd name="T8" fmla="*/ 4276 w 273"/>
                <a:gd name="T9" fmla="*/ 776 h 300"/>
                <a:gd name="T10" fmla="*/ 2722 w 273"/>
                <a:gd name="T11" fmla="*/ 115 h 300"/>
                <a:gd name="T12" fmla="*/ 175 w 273"/>
                <a:gd name="T13" fmla="*/ 2560 h 300"/>
                <a:gd name="T14" fmla="*/ 1521 w 273"/>
                <a:gd name="T15" fmla="*/ 5688 h 300"/>
                <a:gd name="T16" fmla="*/ 583 w 273"/>
                <a:gd name="T17" fmla="*/ 4152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300">
                  <a:moveTo>
                    <a:pt x="37" y="219"/>
                  </a:moveTo>
                  <a:cubicBezTo>
                    <a:pt x="32" y="199"/>
                    <a:pt x="38" y="175"/>
                    <a:pt x="42" y="155"/>
                  </a:cubicBezTo>
                  <a:cubicBezTo>
                    <a:pt x="52" y="100"/>
                    <a:pt x="80" y="59"/>
                    <a:pt x="129" y="39"/>
                  </a:cubicBezTo>
                  <a:cubicBezTo>
                    <a:pt x="150" y="31"/>
                    <a:pt x="179" y="24"/>
                    <a:pt x="205" y="25"/>
                  </a:cubicBezTo>
                  <a:cubicBezTo>
                    <a:pt x="229" y="27"/>
                    <a:pt x="253" y="31"/>
                    <a:pt x="273" y="41"/>
                  </a:cubicBezTo>
                  <a:cubicBezTo>
                    <a:pt x="247" y="19"/>
                    <a:pt x="212" y="8"/>
                    <a:pt x="174" y="6"/>
                  </a:cubicBezTo>
                  <a:cubicBezTo>
                    <a:pt x="86" y="0"/>
                    <a:pt x="26" y="57"/>
                    <a:pt x="11" y="135"/>
                  </a:cubicBezTo>
                  <a:cubicBezTo>
                    <a:pt x="0" y="199"/>
                    <a:pt x="38" y="272"/>
                    <a:pt x="97" y="300"/>
                  </a:cubicBezTo>
                  <a:cubicBezTo>
                    <a:pt x="72" y="278"/>
                    <a:pt x="46" y="251"/>
                    <a:pt x="37" y="21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5" name="Freeform 77">
              <a:extLst>
                <a:ext uri="{FF2B5EF4-FFF2-40B4-BE49-F238E27FC236}">
                  <a16:creationId xmlns:a16="http://schemas.microsoft.com/office/drawing/2014/main" id="{7B61814A-DDAA-4654-815B-F61DA8B6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300"/>
              <a:ext cx="410" cy="427"/>
            </a:xfrm>
            <a:custGeom>
              <a:avLst/>
              <a:gdLst>
                <a:gd name="T0" fmla="*/ 2375 w 164"/>
                <a:gd name="T1" fmla="*/ 2036 h 160"/>
                <a:gd name="T2" fmla="*/ 1333 w 164"/>
                <a:gd name="T3" fmla="*/ 77 h 160"/>
                <a:gd name="T4" fmla="*/ 83 w 164"/>
                <a:gd name="T5" fmla="*/ 1254 h 160"/>
                <a:gd name="T6" fmla="*/ 988 w 164"/>
                <a:gd name="T7" fmla="*/ 2872 h 160"/>
                <a:gd name="T8" fmla="*/ 2375 w 164"/>
                <a:gd name="T9" fmla="*/ 203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6" name="Freeform 78">
              <a:extLst>
                <a:ext uri="{FF2B5EF4-FFF2-40B4-BE49-F238E27FC236}">
                  <a16:creationId xmlns:a16="http://schemas.microsoft.com/office/drawing/2014/main" id="{F973D70E-15CC-4EB8-8DF3-324CE9275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439"/>
              <a:ext cx="257" cy="250"/>
            </a:xfrm>
            <a:custGeom>
              <a:avLst/>
              <a:gdLst>
                <a:gd name="T0" fmla="*/ 0 w 103"/>
                <a:gd name="T1" fmla="*/ 1654 h 94"/>
                <a:gd name="T2" fmla="*/ 1133 w 103"/>
                <a:gd name="T3" fmla="*/ 1487 h 94"/>
                <a:gd name="T4" fmla="*/ 1350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7" name="Freeform 79">
              <a:extLst>
                <a:ext uri="{FF2B5EF4-FFF2-40B4-BE49-F238E27FC236}">
                  <a16:creationId xmlns:a16="http://schemas.microsoft.com/office/drawing/2014/main" id="{C57E39D1-5B32-4CF6-93A3-06EF0D8F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2375 w 164"/>
                <a:gd name="T1" fmla="*/ 2021 h 160"/>
                <a:gd name="T2" fmla="*/ 1333 w 164"/>
                <a:gd name="T3" fmla="*/ 77 h 160"/>
                <a:gd name="T4" fmla="*/ 83 w 164"/>
                <a:gd name="T5" fmla="*/ 1249 h 160"/>
                <a:gd name="T6" fmla="*/ 988 w 164"/>
                <a:gd name="T7" fmla="*/ 2849 h 160"/>
                <a:gd name="T8" fmla="*/ 2375 w 164"/>
                <a:gd name="T9" fmla="*/ 202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8" name="Freeform 80">
              <a:extLst>
                <a:ext uri="{FF2B5EF4-FFF2-40B4-BE49-F238E27FC236}">
                  <a16:creationId xmlns:a16="http://schemas.microsoft.com/office/drawing/2014/main" id="{27698A88-0232-4AAF-8AF3-B63144429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281"/>
              <a:ext cx="255" cy="315"/>
            </a:xfrm>
            <a:custGeom>
              <a:avLst/>
              <a:gdLst>
                <a:gd name="T0" fmla="*/ 270 w 102"/>
                <a:gd name="T1" fmla="*/ 2130 h 118"/>
                <a:gd name="T2" fmla="*/ 363 w 102"/>
                <a:gd name="T3" fmla="*/ 1369 h 118"/>
                <a:gd name="T4" fmla="*/ 708 w 102"/>
                <a:gd name="T5" fmla="*/ 763 h 118"/>
                <a:gd name="T6" fmla="*/ 1363 w 102"/>
                <a:gd name="T7" fmla="*/ 115 h 118"/>
                <a:gd name="T8" fmla="*/ 1470 w 102"/>
                <a:gd name="T9" fmla="*/ 149 h 118"/>
                <a:gd name="T10" fmla="*/ 1188 w 102"/>
                <a:gd name="T11" fmla="*/ 77 h 118"/>
                <a:gd name="T12" fmla="*/ 50 w 102"/>
                <a:gd name="T13" fmla="*/ 1127 h 118"/>
                <a:gd name="T14" fmla="*/ 220 w 102"/>
                <a:gd name="T15" fmla="*/ 2109 h 118"/>
                <a:gd name="T16" fmla="*/ 270 w 102"/>
                <a:gd name="T17" fmla="*/ 213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18">
                  <a:moveTo>
                    <a:pt x="17" y="112"/>
                  </a:moveTo>
                  <a:cubicBezTo>
                    <a:pt x="9" y="97"/>
                    <a:pt x="21" y="84"/>
                    <a:pt x="23" y="72"/>
                  </a:cubicBezTo>
                  <a:cubicBezTo>
                    <a:pt x="26" y="60"/>
                    <a:pt x="36" y="52"/>
                    <a:pt x="45" y="40"/>
                  </a:cubicBezTo>
                  <a:cubicBezTo>
                    <a:pt x="54" y="26"/>
                    <a:pt x="59" y="4"/>
                    <a:pt x="87" y="6"/>
                  </a:cubicBezTo>
                  <a:cubicBezTo>
                    <a:pt x="94" y="6"/>
                    <a:pt x="102" y="11"/>
                    <a:pt x="94" y="8"/>
                  </a:cubicBezTo>
                  <a:cubicBezTo>
                    <a:pt x="88" y="6"/>
                    <a:pt x="82" y="4"/>
                    <a:pt x="76" y="4"/>
                  </a:cubicBezTo>
                  <a:cubicBezTo>
                    <a:pt x="21" y="0"/>
                    <a:pt x="8" y="34"/>
                    <a:pt x="3" y="59"/>
                  </a:cubicBezTo>
                  <a:cubicBezTo>
                    <a:pt x="0" y="74"/>
                    <a:pt x="3" y="95"/>
                    <a:pt x="14" y="111"/>
                  </a:cubicBezTo>
                  <a:cubicBezTo>
                    <a:pt x="16" y="114"/>
                    <a:pt x="20" y="118"/>
                    <a:pt x="17" y="11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9" name="Freeform 81">
              <a:extLst>
                <a:ext uri="{FF2B5EF4-FFF2-40B4-BE49-F238E27FC236}">
                  <a16:creationId xmlns:a16="http://schemas.microsoft.com/office/drawing/2014/main" id="{A6E4F3A1-0190-4638-8AEE-D5AC23A16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161"/>
              <a:ext cx="570" cy="718"/>
            </a:xfrm>
            <a:custGeom>
              <a:avLst/>
              <a:gdLst>
                <a:gd name="T0" fmla="*/ 2783 w 228"/>
                <a:gd name="T1" fmla="*/ 0 h 269"/>
                <a:gd name="T2" fmla="*/ 3125 w 228"/>
                <a:gd name="T3" fmla="*/ 2207 h 269"/>
                <a:gd name="T4" fmla="*/ 2345 w 228"/>
                <a:gd name="T5" fmla="*/ 3590 h 269"/>
                <a:gd name="T6" fmla="*/ 345 w 228"/>
                <a:gd name="T7" fmla="*/ 4866 h 269"/>
                <a:gd name="T8" fmla="*/ 0 w 228"/>
                <a:gd name="T9" fmla="*/ 4853 h 269"/>
                <a:gd name="T10" fmla="*/ 688 w 228"/>
                <a:gd name="T11" fmla="*/ 5058 h 269"/>
                <a:gd name="T12" fmla="*/ 3500 w 228"/>
                <a:gd name="T13" fmla="*/ 2357 h 269"/>
                <a:gd name="T14" fmla="*/ 2783 w 228"/>
                <a:gd name="T15" fmla="*/ 0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8" h="269">
                  <a:moveTo>
                    <a:pt x="178" y="0"/>
                  </a:moveTo>
                  <a:cubicBezTo>
                    <a:pt x="192" y="19"/>
                    <a:pt x="206" y="42"/>
                    <a:pt x="200" y="116"/>
                  </a:cubicBezTo>
                  <a:cubicBezTo>
                    <a:pt x="197" y="152"/>
                    <a:pt x="171" y="167"/>
                    <a:pt x="150" y="189"/>
                  </a:cubicBezTo>
                  <a:cubicBezTo>
                    <a:pt x="116" y="226"/>
                    <a:pt x="74" y="259"/>
                    <a:pt x="22" y="256"/>
                  </a:cubicBezTo>
                  <a:cubicBezTo>
                    <a:pt x="15" y="256"/>
                    <a:pt x="6" y="257"/>
                    <a:pt x="0" y="255"/>
                  </a:cubicBezTo>
                  <a:cubicBezTo>
                    <a:pt x="13" y="261"/>
                    <a:pt x="29" y="265"/>
                    <a:pt x="44" y="266"/>
                  </a:cubicBezTo>
                  <a:cubicBezTo>
                    <a:pt x="127" y="269"/>
                    <a:pt x="217" y="220"/>
                    <a:pt x="224" y="124"/>
                  </a:cubicBezTo>
                  <a:cubicBezTo>
                    <a:pt x="228" y="71"/>
                    <a:pt x="210" y="29"/>
                    <a:pt x="1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0" name="Freeform 82">
              <a:extLst>
                <a:ext uri="{FF2B5EF4-FFF2-40B4-BE49-F238E27FC236}">
                  <a16:creationId xmlns:a16="http://schemas.microsoft.com/office/drawing/2014/main" id="{1A80E973-571D-423D-9FB2-19A22EDED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036"/>
              <a:ext cx="407" cy="360"/>
            </a:xfrm>
            <a:custGeom>
              <a:avLst/>
              <a:gdLst>
                <a:gd name="T0" fmla="*/ 0 w 163"/>
                <a:gd name="T1" fmla="*/ 2560 h 135"/>
                <a:gd name="T2" fmla="*/ 2537 w 163"/>
                <a:gd name="T3" fmla="*/ 115 h 135"/>
                <a:gd name="T4" fmla="*/ 0 w 163"/>
                <a:gd name="T5" fmla="*/ 2560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35">
                  <a:moveTo>
                    <a:pt x="0" y="135"/>
                  </a:moveTo>
                  <a:cubicBezTo>
                    <a:pt x="15" y="57"/>
                    <a:pt x="75" y="0"/>
                    <a:pt x="163" y="6"/>
                  </a:cubicBezTo>
                  <a:cubicBezTo>
                    <a:pt x="115" y="12"/>
                    <a:pt x="34" y="41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1" name="Freeform 83">
              <a:extLst>
                <a:ext uri="{FF2B5EF4-FFF2-40B4-BE49-F238E27FC236}">
                  <a16:creationId xmlns:a16="http://schemas.microsoft.com/office/drawing/2014/main" id="{53940AC9-8A42-49FD-820A-529AE46A9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1492"/>
              <a:ext cx="450" cy="387"/>
            </a:xfrm>
            <a:custGeom>
              <a:avLst/>
              <a:gdLst>
                <a:gd name="T0" fmla="*/ 0 w 180"/>
                <a:gd name="T1" fmla="*/ 2701 h 145"/>
                <a:gd name="T2" fmla="*/ 2813 w 180"/>
                <a:gd name="T3" fmla="*/ 0 h 145"/>
                <a:gd name="T4" fmla="*/ 0 w 180"/>
                <a:gd name="T5" fmla="*/ 2701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145">
                  <a:moveTo>
                    <a:pt x="0" y="142"/>
                  </a:moveTo>
                  <a:cubicBezTo>
                    <a:pt x="83" y="145"/>
                    <a:pt x="173" y="96"/>
                    <a:pt x="180" y="0"/>
                  </a:cubicBezTo>
                  <a:cubicBezTo>
                    <a:pt x="169" y="40"/>
                    <a:pt x="100" y="142"/>
                    <a:pt x="0" y="1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2" name="Freeform 84">
              <a:extLst>
                <a:ext uri="{FF2B5EF4-FFF2-40B4-BE49-F238E27FC236}">
                  <a16:creationId xmlns:a16="http://schemas.microsoft.com/office/drawing/2014/main" id="{1A84B1E5-65DD-452E-9EC5-1CA95A39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316"/>
              <a:ext cx="300" cy="349"/>
            </a:xfrm>
            <a:custGeom>
              <a:avLst/>
              <a:gdLst>
                <a:gd name="T0" fmla="*/ 1283 w 120"/>
                <a:gd name="T1" fmla="*/ 35 h 131"/>
                <a:gd name="T2" fmla="*/ 1300 w 120"/>
                <a:gd name="T3" fmla="*/ 115 h 131"/>
                <a:gd name="T4" fmla="*/ 1408 w 120"/>
                <a:gd name="T5" fmla="*/ 1321 h 131"/>
                <a:gd name="T6" fmla="*/ 970 w 120"/>
                <a:gd name="T7" fmla="*/ 1702 h 131"/>
                <a:gd name="T8" fmla="*/ 175 w 120"/>
                <a:gd name="T9" fmla="*/ 2059 h 131"/>
                <a:gd name="T10" fmla="*/ 0 w 120"/>
                <a:gd name="T11" fmla="*/ 2001 h 131"/>
                <a:gd name="T12" fmla="*/ 520 w 120"/>
                <a:gd name="T13" fmla="*/ 2328 h 131"/>
                <a:gd name="T14" fmla="*/ 1750 w 120"/>
                <a:gd name="T15" fmla="*/ 1590 h 131"/>
                <a:gd name="T16" fmla="*/ 1283 w 120"/>
                <a:gd name="T17" fmla="*/ 35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31">
                  <a:moveTo>
                    <a:pt x="82" y="2"/>
                  </a:moveTo>
                  <a:cubicBezTo>
                    <a:pt x="79" y="0"/>
                    <a:pt x="81" y="3"/>
                    <a:pt x="83" y="6"/>
                  </a:cubicBezTo>
                  <a:cubicBezTo>
                    <a:pt x="98" y="26"/>
                    <a:pt x="96" y="52"/>
                    <a:pt x="90" y="70"/>
                  </a:cubicBezTo>
                  <a:cubicBezTo>
                    <a:pt x="85" y="82"/>
                    <a:pt x="72" y="83"/>
                    <a:pt x="62" y="90"/>
                  </a:cubicBezTo>
                  <a:cubicBezTo>
                    <a:pt x="49" y="100"/>
                    <a:pt x="37" y="113"/>
                    <a:pt x="11" y="109"/>
                  </a:cubicBezTo>
                  <a:cubicBezTo>
                    <a:pt x="7" y="108"/>
                    <a:pt x="3" y="107"/>
                    <a:pt x="0" y="106"/>
                  </a:cubicBezTo>
                  <a:cubicBezTo>
                    <a:pt x="8" y="114"/>
                    <a:pt x="18" y="120"/>
                    <a:pt x="33" y="123"/>
                  </a:cubicBezTo>
                  <a:cubicBezTo>
                    <a:pt x="77" y="131"/>
                    <a:pt x="101" y="113"/>
                    <a:pt x="112" y="84"/>
                  </a:cubicBezTo>
                  <a:cubicBezTo>
                    <a:pt x="120" y="61"/>
                    <a:pt x="112" y="20"/>
                    <a:pt x="82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3" name="Freeform 85">
              <a:extLst>
                <a:ext uri="{FF2B5EF4-FFF2-40B4-BE49-F238E27FC236}">
                  <a16:creationId xmlns:a16="http://schemas.microsoft.com/office/drawing/2014/main" id="{59F8A230-F00E-4956-85A1-E11CE74FD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1540"/>
              <a:ext cx="198" cy="125"/>
            </a:xfrm>
            <a:custGeom>
              <a:avLst/>
              <a:gdLst>
                <a:gd name="T0" fmla="*/ 1243 w 79"/>
                <a:gd name="T1" fmla="*/ 0 h 47"/>
                <a:gd name="T2" fmla="*/ 0 w 79"/>
                <a:gd name="T3" fmla="*/ 737 h 47"/>
                <a:gd name="T4" fmla="*/ 1243 w 7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7">
                  <a:moveTo>
                    <a:pt x="79" y="0"/>
                  </a:moveTo>
                  <a:cubicBezTo>
                    <a:pt x="68" y="29"/>
                    <a:pt x="44" y="47"/>
                    <a:pt x="0" y="39"/>
                  </a:cubicBezTo>
                  <a:cubicBezTo>
                    <a:pt x="26" y="36"/>
                    <a:pt x="60" y="26"/>
                    <a:pt x="79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4" name="Freeform 86">
              <a:extLst>
                <a:ext uri="{FF2B5EF4-FFF2-40B4-BE49-F238E27FC236}">
                  <a16:creationId xmlns:a16="http://schemas.microsoft.com/office/drawing/2014/main" id="{8C596441-D2F7-41D8-BE2A-5692B6E7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5563 w 364"/>
                <a:gd name="T1" fmla="*/ 3524 h 344"/>
                <a:gd name="T2" fmla="*/ 3033 w 364"/>
                <a:gd name="T3" fmla="*/ 115 h 344"/>
                <a:gd name="T4" fmla="*/ 250 w 364"/>
                <a:gd name="T5" fmla="*/ 2807 h 344"/>
                <a:gd name="T6" fmla="*/ 2500 w 364"/>
                <a:gd name="T7" fmla="*/ 6438 h 344"/>
                <a:gd name="T8" fmla="*/ 5563 w 364"/>
                <a:gd name="T9" fmla="*/ 352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5" name="Freeform 87">
              <a:extLst>
                <a:ext uri="{FF2B5EF4-FFF2-40B4-BE49-F238E27FC236}">
                  <a16:creationId xmlns:a16="http://schemas.microsoft.com/office/drawing/2014/main" id="{72BB2E01-224A-4DAE-9659-3920C2C37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2375 w 164"/>
                <a:gd name="T1" fmla="*/ 2021 h 160"/>
                <a:gd name="T2" fmla="*/ 1333 w 164"/>
                <a:gd name="T3" fmla="*/ 77 h 160"/>
                <a:gd name="T4" fmla="*/ 83 w 164"/>
                <a:gd name="T5" fmla="*/ 1249 h 160"/>
                <a:gd name="T6" fmla="*/ 988 w 164"/>
                <a:gd name="T7" fmla="*/ 2849 h 160"/>
                <a:gd name="T8" fmla="*/ 2375 w 164"/>
                <a:gd name="T9" fmla="*/ 202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6" name="Freeform 88">
              <a:extLst>
                <a:ext uri="{FF2B5EF4-FFF2-40B4-BE49-F238E27FC236}">
                  <a16:creationId xmlns:a16="http://schemas.microsoft.com/office/drawing/2014/main" id="{8E47062D-9AF2-4558-BEE1-CE94705E6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316"/>
              <a:ext cx="70" cy="72"/>
            </a:xfrm>
            <a:custGeom>
              <a:avLst/>
              <a:gdLst>
                <a:gd name="T0" fmla="*/ 20 w 28"/>
                <a:gd name="T1" fmla="*/ 264 h 27"/>
                <a:gd name="T2" fmla="*/ 208 w 28"/>
                <a:gd name="T3" fmla="*/ 0 h 27"/>
                <a:gd name="T4" fmla="*/ 425 w 28"/>
                <a:gd name="T5" fmla="*/ 227 h 27"/>
                <a:gd name="T6" fmla="*/ 238 w 28"/>
                <a:gd name="T7" fmla="*/ 491 h 27"/>
                <a:gd name="T8" fmla="*/ 20 w 28"/>
                <a:gd name="T9" fmla="*/ 26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14"/>
                  </a:moveTo>
                  <a:cubicBezTo>
                    <a:pt x="0" y="7"/>
                    <a:pt x="6" y="1"/>
                    <a:pt x="13" y="0"/>
                  </a:cubicBezTo>
                  <a:cubicBezTo>
                    <a:pt x="20" y="0"/>
                    <a:pt x="27" y="5"/>
                    <a:pt x="27" y="12"/>
                  </a:cubicBezTo>
                  <a:cubicBezTo>
                    <a:pt x="28" y="20"/>
                    <a:pt x="22" y="26"/>
                    <a:pt x="15" y="26"/>
                  </a:cubicBezTo>
                  <a:cubicBezTo>
                    <a:pt x="8" y="27"/>
                    <a:pt x="2" y="22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" name="Freeform 89">
              <a:extLst>
                <a:ext uri="{FF2B5EF4-FFF2-40B4-BE49-F238E27FC236}">
                  <a16:creationId xmlns:a16="http://schemas.microsoft.com/office/drawing/2014/main" id="{CA671DB5-BEEC-4FDB-9856-B9A06282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" y="1276"/>
              <a:ext cx="43" cy="45"/>
            </a:xfrm>
            <a:custGeom>
              <a:avLst/>
              <a:gdLst>
                <a:gd name="T0" fmla="*/ 20 w 17"/>
                <a:gd name="T1" fmla="*/ 183 h 17"/>
                <a:gd name="T2" fmla="*/ 129 w 17"/>
                <a:gd name="T3" fmla="*/ 21 h 17"/>
                <a:gd name="T4" fmla="*/ 276 w 17"/>
                <a:gd name="T5" fmla="*/ 148 h 17"/>
                <a:gd name="T6" fmla="*/ 147 w 17"/>
                <a:gd name="T7" fmla="*/ 315 h 17"/>
                <a:gd name="T8" fmla="*/ 20 w 17"/>
                <a:gd name="T9" fmla="*/ 183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10"/>
                  </a:moveTo>
                  <a:cubicBezTo>
                    <a:pt x="0" y="5"/>
                    <a:pt x="4" y="1"/>
                    <a:pt x="8" y="1"/>
                  </a:cubicBezTo>
                  <a:cubicBezTo>
                    <a:pt x="13" y="0"/>
                    <a:pt x="16" y="4"/>
                    <a:pt x="17" y="8"/>
                  </a:cubicBezTo>
                  <a:cubicBezTo>
                    <a:pt x="17" y="13"/>
                    <a:pt x="14" y="17"/>
                    <a:pt x="9" y="17"/>
                  </a:cubicBezTo>
                  <a:cubicBezTo>
                    <a:pt x="5" y="17"/>
                    <a:pt x="1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" name="Freeform 90">
              <a:extLst>
                <a:ext uri="{FF2B5EF4-FFF2-40B4-BE49-F238E27FC236}">
                  <a16:creationId xmlns:a16="http://schemas.microsoft.com/office/drawing/2014/main" id="{FB1952E7-B765-49C3-BEDF-E48AA0F8B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399"/>
              <a:ext cx="33" cy="37"/>
            </a:xfrm>
            <a:custGeom>
              <a:avLst/>
              <a:gdLst>
                <a:gd name="T0" fmla="*/ 0 w 13"/>
                <a:gd name="T1" fmla="*/ 148 h 14"/>
                <a:gd name="T2" fmla="*/ 96 w 13"/>
                <a:gd name="T3" fmla="*/ 21 h 14"/>
                <a:gd name="T4" fmla="*/ 213 w 13"/>
                <a:gd name="T5" fmla="*/ 132 h 14"/>
                <a:gd name="T6" fmla="*/ 117 w 13"/>
                <a:gd name="T7" fmla="*/ 259 h 14"/>
                <a:gd name="T8" fmla="*/ 0 w 13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8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4"/>
                  </a:cubicBezTo>
                  <a:cubicBezTo>
                    <a:pt x="3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71" name="Group 91">
            <a:extLst>
              <a:ext uri="{FF2B5EF4-FFF2-40B4-BE49-F238E27FC236}">
                <a16:creationId xmlns:a16="http://schemas.microsoft.com/office/drawing/2014/main" id="{6E209879-7076-4FAF-94A8-10C1D2425CBA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3960813"/>
            <a:ext cx="1457325" cy="1643062"/>
            <a:chOff x="356" y="2326"/>
            <a:chExt cx="918" cy="1035"/>
          </a:xfrm>
        </p:grpSpPr>
        <p:sp>
          <p:nvSpPr>
            <p:cNvPr id="11338" name="Freeform 92">
              <a:extLst>
                <a:ext uri="{FF2B5EF4-FFF2-40B4-BE49-F238E27FC236}">
                  <a16:creationId xmlns:a16="http://schemas.microsoft.com/office/drawing/2014/main" id="{2309DF46-F968-4631-85A3-C2A250B2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2326"/>
              <a:ext cx="918" cy="1035"/>
            </a:xfrm>
            <a:custGeom>
              <a:avLst/>
              <a:gdLst>
                <a:gd name="T0" fmla="*/ 3317 w 367"/>
                <a:gd name="T1" fmla="*/ 171 h 388"/>
                <a:gd name="T2" fmla="*/ 4442 w 367"/>
                <a:gd name="T3" fmla="*/ 1118 h 388"/>
                <a:gd name="T4" fmla="*/ 5588 w 367"/>
                <a:gd name="T5" fmla="*/ 1937 h 388"/>
                <a:gd name="T6" fmla="*/ 5693 w 367"/>
                <a:gd name="T7" fmla="*/ 3473 h 388"/>
                <a:gd name="T8" fmla="*/ 5430 w 367"/>
                <a:gd name="T9" fmla="*/ 4463 h 388"/>
                <a:gd name="T10" fmla="*/ 5443 w 367"/>
                <a:gd name="T11" fmla="*/ 5407 h 388"/>
                <a:gd name="T12" fmla="*/ 4505 w 367"/>
                <a:gd name="T13" fmla="*/ 6703 h 388"/>
                <a:gd name="T14" fmla="*/ 2504 w 367"/>
                <a:gd name="T15" fmla="*/ 7138 h 388"/>
                <a:gd name="T16" fmla="*/ 1813 w 367"/>
                <a:gd name="T17" fmla="*/ 6602 h 388"/>
                <a:gd name="T18" fmla="*/ 1083 w 367"/>
                <a:gd name="T19" fmla="*/ 6418 h 388"/>
                <a:gd name="T20" fmla="*/ 688 w 367"/>
                <a:gd name="T21" fmla="*/ 5543 h 388"/>
                <a:gd name="T22" fmla="*/ 63 w 367"/>
                <a:gd name="T23" fmla="*/ 4655 h 388"/>
                <a:gd name="T24" fmla="*/ 458 w 367"/>
                <a:gd name="T25" fmla="*/ 3166 h 388"/>
                <a:gd name="T26" fmla="*/ 470 w 367"/>
                <a:gd name="T27" fmla="*/ 2355 h 388"/>
                <a:gd name="T28" fmla="*/ 1126 w 367"/>
                <a:gd name="T29" fmla="*/ 990 h 388"/>
                <a:gd name="T30" fmla="*/ 3317 w 367"/>
                <a:gd name="T31" fmla="*/ 171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7" h="388">
                  <a:moveTo>
                    <a:pt x="212" y="9"/>
                  </a:moveTo>
                  <a:cubicBezTo>
                    <a:pt x="253" y="19"/>
                    <a:pt x="262" y="45"/>
                    <a:pt x="284" y="59"/>
                  </a:cubicBezTo>
                  <a:cubicBezTo>
                    <a:pt x="308" y="74"/>
                    <a:pt x="344" y="70"/>
                    <a:pt x="357" y="102"/>
                  </a:cubicBezTo>
                  <a:cubicBezTo>
                    <a:pt x="365" y="124"/>
                    <a:pt x="367" y="160"/>
                    <a:pt x="364" y="183"/>
                  </a:cubicBezTo>
                  <a:cubicBezTo>
                    <a:pt x="361" y="202"/>
                    <a:pt x="344" y="216"/>
                    <a:pt x="347" y="235"/>
                  </a:cubicBezTo>
                  <a:cubicBezTo>
                    <a:pt x="350" y="248"/>
                    <a:pt x="352" y="272"/>
                    <a:pt x="348" y="285"/>
                  </a:cubicBezTo>
                  <a:cubicBezTo>
                    <a:pt x="342" y="304"/>
                    <a:pt x="328" y="323"/>
                    <a:pt x="288" y="353"/>
                  </a:cubicBezTo>
                  <a:cubicBezTo>
                    <a:pt x="248" y="384"/>
                    <a:pt x="186" y="388"/>
                    <a:pt x="160" y="376"/>
                  </a:cubicBezTo>
                  <a:cubicBezTo>
                    <a:pt x="147" y="371"/>
                    <a:pt x="127" y="356"/>
                    <a:pt x="116" y="348"/>
                  </a:cubicBezTo>
                  <a:cubicBezTo>
                    <a:pt x="101" y="336"/>
                    <a:pt x="86" y="340"/>
                    <a:pt x="69" y="338"/>
                  </a:cubicBezTo>
                  <a:cubicBezTo>
                    <a:pt x="52" y="335"/>
                    <a:pt x="53" y="304"/>
                    <a:pt x="44" y="292"/>
                  </a:cubicBezTo>
                  <a:cubicBezTo>
                    <a:pt x="31" y="277"/>
                    <a:pt x="8" y="279"/>
                    <a:pt x="4" y="245"/>
                  </a:cubicBezTo>
                  <a:cubicBezTo>
                    <a:pt x="0" y="212"/>
                    <a:pt x="25" y="186"/>
                    <a:pt x="29" y="167"/>
                  </a:cubicBezTo>
                  <a:cubicBezTo>
                    <a:pt x="31" y="153"/>
                    <a:pt x="29" y="138"/>
                    <a:pt x="30" y="124"/>
                  </a:cubicBezTo>
                  <a:cubicBezTo>
                    <a:pt x="32" y="94"/>
                    <a:pt x="46" y="69"/>
                    <a:pt x="72" y="52"/>
                  </a:cubicBezTo>
                  <a:cubicBezTo>
                    <a:pt x="97" y="37"/>
                    <a:pt x="170" y="0"/>
                    <a:pt x="212" y="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93">
              <a:extLst>
                <a:ext uri="{FF2B5EF4-FFF2-40B4-BE49-F238E27FC236}">
                  <a16:creationId xmlns:a16="http://schemas.microsoft.com/office/drawing/2014/main" id="{D0AB39E5-D208-49F5-B08D-8920C8C8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2636"/>
              <a:ext cx="535" cy="586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2 h 220"/>
                <a:gd name="T6" fmla="*/ 313 w 214"/>
                <a:gd name="T7" fmla="*/ 1361 h 220"/>
                <a:gd name="T8" fmla="*/ 95 w 214"/>
                <a:gd name="T9" fmla="*/ 2341 h 220"/>
                <a:gd name="T10" fmla="*/ 583 w 214"/>
                <a:gd name="T11" fmla="*/ 3023 h 220"/>
                <a:gd name="T12" fmla="*/ 1208 w 214"/>
                <a:gd name="T13" fmla="*/ 3873 h 220"/>
                <a:gd name="T14" fmla="*/ 2250 w 214"/>
                <a:gd name="T15" fmla="*/ 3987 h 220"/>
                <a:gd name="T16" fmla="*/ 2908 w 214"/>
                <a:gd name="T17" fmla="*/ 3271 h 220"/>
                <a:gd name="T18" fmla="*/ 3333 w 214"/>
                <a:gd name="T19" fmla="*/ 2192 h 220"/>
                <a:gd name="T20" fmla="*/ 3020 w 214"/>
                <a:gd name="T21" fmla="*/ 738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0" name="Freeform 94">
              <a:extLst>
                <a:ext uri="{FF2B5EF4-FFF2-40B4-BE49-F238E27FC236}">
                  <a16:creationId xmlns:a16="http://schemas.microsoft.com/office/drawing/2014/main" id="{7FD1A96D-DD42-441E-A216-9AEFA0091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593"/>
              <a:ext cx="535" cy="587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6 h 220"/>
                <a:gd name="T6" fmla="*/ 313 w 214"/>
                <a:gd name="T7" fmla="*/ 1366 h 220"/>
                <a:gd name="T8" fmla="*/ 95 w 214"/>
                <a:gd name="T9" fmla="*/ 2356 h 220"/>
                <a:gd name="T10" fmla="*/ 583 w 214"/>
                <a:gd name="T11" fmla="*/ 3039 h 220"/>
                <a:gd name="T12" fmla="*/ 1208 w 214"/>
                <a:gd name="T13" fmla="*/ 3893 h 220"/>
                <a:gd name="T14" fmla="*/ 2250 w 214"/>
                <a:gd name="T15" fmla="*/ 4008 h 220"/>
                <a:gd name="T16" fmla="*/ 2908 w 214"/>
                <a:gd name="T17" fmla="*/ 3290 h 220"/>
                <a:gd name="T18" fmla="*/ 3333 w 214"/>
                <a:gd name="T19" fmla="*/ 2207 h 220"/>
                <a:gd name="T20" fmla="*/ 3020 w 214"/>
                <a:gd name="T21" fmla="*/ 739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1" name="Freeform 95">
              <a:extLst>
                <a:ext uri="{FF2B5EF4-FFF2-40B4-BE49-F238E27FC236}">
                  <a16:creationId xmlns:a16="http://schemas.microsoft.com/office/drawing/2014/main" id="{F270774F-102B-4614-BAAC-7464D098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358"/>
              <a:ext cx="780" cy="822"/>
            </a:xfrm>
            <a:custGeom>
              <a:avLst/>
              <a:gdLst>
                <a:gd name="T0" fmla="*/ 2675 w 312"/>
                <a:gd name="T1" fmla="*/ 171 h 308"/>
                <a:gd name="T2" fmla="*/ 988 w 312"/>
                <a:gd name="T3" fmla="*/ 1196 h 308"/>
                <a:gd name="T4" fmla="*/ 688 w 312"/>
                <a:gd name="T5" fmla="*/ 2757 h 308"/>
                <a:gd name="T6" fmla="*/ 158 w 312"/>
                <a:gd name="T7" fmla="*/ 4508 h 308"/>
                <a:gd name="T8" fmla="*/ 720 w 312"/>
                <a:gd name="T9" fmla="*/ 5036 h 308"/>
                <a:gd name="T10" fmla="*/ 875 w 312"/>
                <a:gd name="T11" fmla="*/ 5306 h 308"/>
                <a:gd name="T12" fmla="*/ 988 w 312"/>
                <a:gd name="T13" fmla="*/ 5762 h 308"/>
                <a:gd name="T14" fmla="*/ 1408 w 312"/>
                <a:gd name="T15" fmla="*/ 5514 h 308"/>
                <a:gd name="T16" fmla="*/ 1050 w 312"/>
                <a:gd name="T17" fmla="*/ 5549 h 308"/>
                <a:gd name="T18" fmla="*/ 925 w 312"/>
                <a:gd name="T19" fmla="*/ 4980 h 308"/>
                <a:gd name="T20" fmla="*/ 658 w 312"/>
                <a:gd name="T21" fmla="*/ 4524 h 308"/>
                <a:gd name="T22" fmla="*/ 1000 w 312"/>
                <a:gd name="T23" fmla="*/ 3704 h 308"/>
                <a:gd name="T24" fmla="*/ 1533 w 312"/>
                <a:gd name="T25" fmla="*/ 1695 h 308"/>
                <a:gd name="T26" fmla="*/ 2188 w 312"/>
                <a:gd name="T27" fmla="*/ 1652 h 308"/>
                <a:gd name="T28" fmla="*/ 2375 w 312"/>
                <a:gd name="T29" fmla="*/ 969 h 308"/>
                <a:gd name="T30" fmla="*/ 3595 w 312"/>
                <a:gd name="T31" fmla="*/ 833 h 308"/>
                <a:gd name="T32" fmla="*/ 4050 w 312"/>
                <a:gd name="T33" fmla="*/ 1447 h 308"/>
                <a:gd name="T34" fmla="*/ 4875 w 312"/>
                <a:gd name="T35" fmla="*/ 1767 h 308"/>
                <a:gd name="T36" fmla="*/ 3863 w 312"/>
                <a:gd name="T37" fmla="*/ 705 h 308"/>
                <a:gd name="T38" fmla="*/ 2875 w 312"/>
                <a:gd name="T39" fmla="*/ 149 h 3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2" h="308">
                  <a:moveTo>
                    <a:pt x="171" y="9"/>
                  </a:moveTo>
                  <a:cubicBezTo>
                    <a:pt x="135" y="24"/>
                    <a:pt x="92" y="35"/>
                    <a:pt x="63" y="63"/>
                  </a:cubicBezTo>
                  <a:cubicBezTo>
                    <a:pt x="39" y="86"/>
                    <a:pt x="48" y="116"/>
                    <a:pt x="44" y="145"/>
                  </a:cubicBezTo>
                  <a:cubicBezTo>
                    <a:pt x="41" y="169"/>
                    <a:pt x="0" y="217"/>
                    <a:pt x="10" y="237"/>
                  </a:cubicBezTo>
                  <a:cubicBezTo>
                    <a:pt x="16" y="251"/>
                    <a:pt x="34" y="255"/>
                    <a:pt x="46" y="265"/>
                  </a:cubicBezTo>
                  <a:cubicBezTo>
                    <a:pt x="50" y="269"/>
                    <a:pt x="54" y="273"/>
                    <a:pt x="56" y="279"/>
                  </a:cubicBezTo>
                  <a:cubicBezTo>
                    <a:pt x="58" y="283"/>
                    <a:pt x="57" y="300"/>
                    <a:pt x="63" y="303"/>
                  </a:cubicBezTo>
                  <a:cubicBezTo>
                    <a:pt x="71" y="308"/>
                    <a:pt x="80" y="294"/>
                    <a:pt x="90" y="290"/>
                  </a:cubicBezTo>
                  <a:cubicBezTo>
                    <a:pt x="82" y="287"/>
                    <a:pt x="75" y="297"/>
                    <a:pt x="67" y="292"/>
                  </a:cubicBezTo>
                  <a:cubicBezTo>
                    <a:pt x="58" y="285"/>
                    <a:pt x="64" y="276"/>
                    <a:pt x="59" y="262"/>
                  </a:cubicBezTo>
                  <a:cubicBezTo>
                    <a:pt x="57" y="255"/>
                    <a:pt x="42" y="244"/>
                    <a:pt x="42" y="238"/>
                  </a:cubicBezTo>
                  <a:cubicBezTo>
                    <a:pt x="43" y="217"/>
                    <a:pt x="73" y="223"/>
                    <a:pt x="64" y="195"/>
                  </a:cubicBezTo>
                  <a:cubicBezTo>
                    <a:pt x="53" y="172"/>
                    <a:pt x="65" y="94"/>
                    <a:pt x="98" y="89"/>
                  </a:cubicBezTo>
                  <a:cubicBezTo>
                    <a:pt x="113" y="86"/>
                    <a:pt x="124" y="108"/>
                    <a:pt x="140" y="87"/>
                  </a:cubicBezTo>
                  <a:cubicBezTo>
                    <a:pt x="149" y="76"/>
                    <a:pt x="142" y="62"/>
                    <a:pt x="152" y="51"/>
                  </a:cubicBezTo>
                  <a:cubicBezTo>
                    <a:pt x="174" y="24"/>
                    <a:pt x="205" y="25"/>
                    <a:pt x="230" y="44"/>
                  </a:cubicBezTo>
                  <a:cubicBezTo>
                    <a:pt x="243" y="54"/>
                    <a:pt x="247" y="65"/>
                    <a:pt x="259" y="76"/>
                  </a:cubicBezTo>
                  <a:cubicBezTo>
                    <a:pt x="274" y="92"/>
                    <a:pt x="296" y="87"/>
                    <a:pt x="312" y="93"/>
                  </a:cubicBezTo>
                  <a:cubicBezTo>
                    <a:pt x="280" y="86"/>
                    <a:pt x="271" y="55"/>
                    <a:pt x="247" y="37"/>
                  </a:cubicBezTo>
                  <a:cubicBezTo>
                    <a:pt x="229" y="24"/>
                    <a:pt x="197" y="0"/>
                    <a:pt x="184" y="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2" name="Freeform 96">
              <a:extLst>
                <a:ext uri="{FF2B5EF4-FFF2-40B4-BE49-F238E27FC236}">
                  <a16:creationId xmlns:a16="http://schemas.microsoft.com/office/drawing/2014/main" id="{D90960D7-2CA6-4B77-A793-9D466FABD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2393"/>
              <a:ext cx="385" cy="656"/>
            </a:xfrm>
            <a:custGeom>
              <a:avLst/>
              <a:gdLst>
                <a:gd name="T0" fmla="*/ 208 w 154"/>
                <a:gd name="T1" fmla="*/ 4437 h 246"/>
                <a:gd name="T2" fmla="*/ 33 w 154"/>
                <a:gd name="T3" fmla="*/ 3981 h 246"/>
                <a:gd name="T4" fmla="*/ 300 w 154"/>
                <a:gd name="T5" fmla="*/ 3221 h 246"/>
                <a:gd name="T6" fmla="*/ 500 w 154"/>
                <a:gd name="T7" fmla="*/ 2709 h 246"/>
                <a:gd name="T8" fmla="*/ 563 w 154"/>
                <a:gd name="T9" fmla="*/ 2104 h 246"/>
                <a:gd name="T10" fmla="*/ 625 w 154"/>
                <a:gd name="T11" fmla="*/ 1421 h 246"/>
                <a:gd name="T12" fmla="*/ 958 w 154"/>
                <a:gd name="T13" fmla="*/ 760 h 246"/>
                <a:gd name="T14" fmla="*/ 1688 w 154"/>
                <a:gd name="T15" fmla="*/ 307 h 246"/>
                <a:gd name="T16" fmla="*/ 2408 w 154"/>
                <a:gd name="T17" fmla="*/ 0 h 246"/>
                <a:gd name="T18" fmla="*/ 2020 w 154"/>
                <a:gd name="T19" fmla="*/ 264 h 246"/>
                <a:gd name="T20" fmla="*/ 1800 w 154"/>
                <a:gd name="T21" fmla="*/ 704 h 246"/>
                <a:gd name="T22" fmla="*/ 1520 w 154"/>
                <a:gd name="T23" fmla="*/ 888 h 246"/>
                <a:gd name="T24" fmla="*/ 1113 w 154"/>
                <a:gd name="T25" fmla="*/ 1045 h 246"/>
                <a:gd name="T26" fmla="*/ 708 w 154"/>
                <a:gd name="T27" fmla="*/ 2411 h 246"/>
                <a:gd name="T28" fmla="*/ 500 w 154"/>
                <a:gd name="T29" fmla="*/ 3165 h 246"/>
                <a:gd name="T30" fmla="*/ 270 w 154"/>
                <a:gd name="T31" fmla="*/ 3528 h 246"/>
                <a:gd name="T32" fmla="*/ 208 w 154"/>
                <a:gd name="T33" fmla="*/ 3904 h 246"/>
                <a:gd name="T34" fmla="*/ 500 w 154"/>
                <a:gd name="T35" fmla="*/ 4664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4" h="246">
                  <a:moveTo>
                    <a:pt x="13" y="234"/>
                  </a:moveTo>
                  <a:cubicBezTo>
                    <a:pt x="1" y="228"/>
                    <a:pt x="0" y="222"/>
                    <a:pt x="2" y="210"/>
                  </a:cubicBezTo>
                  <a:cubicBezTo>
                    <a:pt x="5" y="195"/>
                    <a:pt x="13" y="183"/>
                    <a:pt x="19" y="170"/>
                  </a:cubicBezTo>
                  <a:cubicBezTo>
                    <a:pt x="24" y="161"/>
                    <a:pt x="28" y="152"/>
                    <a:pt x="32" y="143"/>
                  </a:cubicBezTo>
                  <a:cubicBezTo>
                    <a:pt x="36" y="132"/>
                    <a:pt x="36" y="122"/>
                    <a:pt x="36" y="111"/>
                  </a:cubicBezTo>
                  <a:cubicBezTo>
                    <a:pt x="36" y="99"/>
                    <a:pt x="38" y="87"/>
                    <a:pt x="40" y="75"/>
                  </a:cubicBezTo>
                  <a:cubicBezTo>
                    <a:pt x="42" y="59"/>
                    <a:pt x="48" y="50"/>
                    <a:pt x="61" y="40"/>
                  </a:cubicBezTo>
                  <a:cubicBezTo>
                    <a:pt x="75" y="29"/>
                    <a:pt x="92" y="23"/>
                    <a:pt x="108" y="16"/>
                  </a:cubicBezTo>
                  <a:cubicBezTo>
                    <a:pt x="123" y="9"/>
                    <a:pt x="138" y="3"/>
                    <a:pt x="154" y="0"/>
                  </a:cubicBezTo>
                  <a:cubicBezTo>
                    <a:pt x="145" y="3"/>
                    <a:pt x="136" y="7"/>
                    <a:pt x="129" y="14"/>
                  </a:cubicBezTo>
                  <a:cubicBezTo>
                    <a:pt x="121" y="21"/>
                    <a:pt x="120" y="28"/>
                    <a:pt x="115" y="37"/>
                  </a:cubicBezTo>
                  <a:cubicBezTo>
                    <a:pt x="109" y="47"/>
                    <a:pt x="106" y="48"/>
                    <a:pt x="97" y="47"/>
                  </a:cubicBezTo>
                  <a:cubicBezTo>
                    <a:pt x="88" y="46"/>
                    <a:pt x="78" y="49"/>
                    <a:pt x="71" y="55"/>
                  </a:cubicBezTo>
                  <a:cubicBezTo>
                    <a:pt x="52" y="72"/>
                    <a:pt x="44" y="102"/>
                    <a:pt x="45" y="127"/>
                  </a:cubicBezTo>
                  <a:cubicBezTo>
                    <a:pt x="46" y="143"/>
                    <a:pt x="42" y="155"/>
                    <a:pt x="32" y="167"/>
                  </a:cubicBezTo>
                  <a:cubicBezTo>
                    <a:pt x="27" y="173"/>
                    <a:pt x="20" y="179"/>
                    <a:pt x="17" y="186"/>
                  </a:cubicBezTo>
                  <a:cubicBezTo>
                    <a:pt x="14" y="192"/>
                    <a:pt x="14" y="199"/>
                    <a:pt x="13" y="206"/>
                  </a:cubicBezTo>
                  <a:cubicBezTo>
                    <a:pt x="11" y="223"/>
                    <a:pt x="21" y="234"/>
                    <a:pt x="32" y="2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3" name="Freeform 97">
              <a:extLst>
                <a:ext uri="{FF2B5EF4-FFF2-40B4-BE49-F238E27FC236}">
                  <a16:creationId xmlns:a16="http://schemas.microsoft.com/office/drawing/2014/main" id="{3ED11D5D-FFAB-481D-8654-A05B7A48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36"/>
              <a:ext cx="460" cy="429"/>
            </a:xfrm>
            <a:custGeom>
              <a:avLst/>
              <a:gdLst>
                <a:gd name="T0" fmla="*/ 145 w 184"/>
                <a:gd name="T1" fmla="*/ 2252 h 161"/>
                <a:gd name="T2" fmla="*/ 363 w 184"/>
                <a:gd name="T3" fmla="*/ 1079 h 161"/>
                <a:gd name="T4" fmla="*/ 1033 w 184"/>
                <a:gd name="T5" fmla="*/ 546 h 161"/>
                <a:gd name="T6" fmla="*/ 1958 w 184"/>
                <a:gd name="T7" fmla="*/ 35 h 161"/>
                <a:gd name="T8" fmla="*/ 2520 w 184"/>
                <a:gd name="T9" fmla="*/ 171 h 161"/>
                <a:gd name="T10" fmla="*/ 2863 w 184"/>
                <a:gd name="T11" fmla="*/ 930 h 161"/>
                <a:gd name="T12" fmla="*/ 1938 w 184"/>
                <a:gd name="T13" fmla="*/ 490 h 161"/>
                <a:gd name="T14" fmla="*/ 1533 w 184"/>
                <a:gd name="T15" fmla="*/ 717 h 161"/>
                <a:gd name="T16" fmla="*/ 1300 w 184"/>
                <a:gd name="T17" fmla="*/ 1156 h 161"/>
                <a:gd name="T18" fmla="*/ 395 w 184"/>
                <a:gd name="T19" fmla="*/ 2044 h 161"/>
                <a:gd name="T20" fmla="*/ 770 w 184"/>
                <a:gd name="T21" fmla="*/ 3046 h 161"/>
                <a:gd name="T22" fmla="*/ 425 w 184"/>
                <a:gd name="T23" fmla="*/ 2513 h 161"/>
                <a:gd name="T24" fmla="*/ 158 w 184"/>
                <a:gd name="T25" fmla="*/ 2252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1">
                  <a:moveTo>
                    <a:pt x="9" y="119"/>
                  </a:moveTo>
                  <a:cubicBezTo>
                    <a:pt x="0" y="99"/>
                    <a:pt x="8" y="72"/>
                    <a:pt x="23" y="57"/>
                  </a:cubicBezTo>
                  <a:cubicBezTo>
                    <a:pt x="36" y="45"/>
                    <a:pt x="53" y="40"/>
                    <a:pt x="66" y="29"/>
                  </a:cubicBezTo>
                  <a:cubicBezTo>
                    <a:pt x="82" y="15"/>
                    <a:pt x="104" y="4"/>
                    <a:pt x="125" y="2"/>
                  </a:cubicBezTo>
                  <a:cubicBezTo>
                    <a:pt x="139" y="1"/>
                    <a:pt x="150" y="0"/>
                    <a:pt x="161" y="9"/>
                  </a:cubicBezTo>
                  <a:cubicBezTo>
                    <a:pt x="170" y="15"/>
                    <a:pt x="184" y="37"/>
                    <a:pt x="183" y="49"/>
                  </a:cubicBezTo>
                  <a:cubicBezTo>
                    <a:pt x="164" y="32"/>
                    <a:pt x="150" y="18"/>
                    <a:pt x="124" y="26"/>
                  </a:cubicBezTo>
                  <a:cubicBezTo>
                    <a:pt x="115" y="28"/>
                    <a:pt x="105" y="31"/>
                    <a:pt x="98" y="38"/>
                  </a:cubicBezTo>
                  <a:cubicBezTo>
                    <a:pt x="91" y="45"/>
                    <a:pt x="91" y="54"/>
                    <a:pt x="83" y="61"/>
                  </a:cubicBezTo>
                  <a:cubicBezTo>
                    <a:pt x="67" y="76"/>
                    <a:pt x="25" y="79"/>
                    <a:pt x="25" y="108"/>
                  </a:cubicBezTo>
                  <a:cubicBezTo>
                    <a:pt x="25" y="128"/>
                    <a:pt x="48" y="141"/>
                    <a:pt x="49" y="161"/>
                  </a:cubicBezTo>
                  <a:cubicBezTo>
                    <a:pt x="41" y="151"/>
                    <a:pt x="37" y="142"/>
                    <a:pt x="27" y="133"/>
                  </a:cubicBezTo>
                  <a:cubicBezTo>
                    <a:pt x="22" y="129"/>
                    <a:pt x="13" y="129"/>
                    <a:pt x="10" y="11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4" name="Freeform 98">
              <a:extLst>
                <a:ext uri="{FF2B5EF4-FFF2-40B4-BE49-F238E27FC236}">
                  <a16:creationId xmlns:a16="http://schemas.microsoft.com/office/drawing/2014/main" id="{F1410C8F-F583-4F81-A56E-F8D8BBC12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785"/>
              <a:ext cx="367" cy="373"/>
            </a:xfrm>
            <a:custGeom>
              <a:avLst/>
              <a:gdLst>
                <a:gd name="T0" fmla="*/ 0 w 147"/>
                <a:gd name="T1" fmla="*/ 2230 h 140"/>
                <a:gd name="T2" fmla="*/ 687 w 147"/>
                <a:gd name="T3" fmla="*/ 2590 h 140"/>
                <a:gd name="T4" fmla="*/ 1478 w 147"/>
                <a:gd name="T5" fmla="*/ 2286 h 140"/>
                <a:gd name="T6" fmla="*/ 1665 w 147"/>
                <a:gd name="T7" fmla="*/ 1817 h 140"/>
                <a:gd name="T8" fmla="*/ 1900 w 147"/>
                <a:gd name="T9" fmla="*/ 1476 h 140"/>
                <a:gd name="T10" fmla="*/ 1962 w 147"/>
                <a:gd name="T11" fmla="*/ 0 h 140"/>
                <a:gd name="T12" fmla="*/ 1808 w 147"/>
                <a:gd name="T13" fmla="*/ 815 h 140"/>
                <a:gd name="T14" fmla="*/ 1528 w 147"/>
                <a:gd name="T15" fmla="*/ 909 h 140"/>
                <a:gd name="T16" fmla="*/ 1495 w 147"/>
                <a:gd name="T17" fmla="*/ 1156 h 140"/>
                <a:gd name="T18" fmla="*/ 1228 w 147"/>
                <a:gd name="T19" fmla="*/ 1532 h 140"/>
                <a:gd name="T20" fmla="*/ 946 w 147"/>
                <a:gd name="T21" fmla="*/ 1591 h 140"/>
                <a:gd name="T22" fmla="*/ 1059 w 147"/>
                <a:gd name="T23" fmla="*/ 1945 h 140"/>
                <a:gd name="T24" fmla="*/ 824 w 147"/>
                <a:gd name="T25" fmla="*/ 2342 h 140"/>
                <a:gd name="T26" fmla="*/ 499 w 147"/>
                <a:gd name="T27" fmla="*/ 2171 h 140"/>
                <a:gd name="T28" fmla="*/ 230 w 147"/>
                <a:gd name="T29" fmla="*/ 2286 h 140"/>
                <a:gd name="T30" fmla="*/ 30 w 147"/>
                <a:gd name="T31" fmla="*/ 2251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7" h="140">
                  <a:moveTo>
                    <a:pt x="0" y="118"/>
                  </a:moveTo>
                  <a:cubicBezTo>
                    <a:pt x="4" y="127"/>
                    <a:pt x="34" y="134"/>
                    <a:pt x="44" y="137"/>
                  </a:cubicBezTo>
                  <a:cubicBezTo>
                    <a:pt x="59" y="140"/>
                    <a:pt x="86" y="133"/>
                    <a:pt x="95" y="121"/>
                  </a:cubicBezTo>
                  <a:cubicBezTo>
                    <a:pt x="101" y="114"/>
                    <a:pt x="103" y="104"/>
                    <a:pt x="107" y="96"/>
                  </a:cubicBezTo>
                  <a:cubicBezTo>
                    <a:pt x="111" y="88"/>
                    <a:pt x="117" y="84"/>
                    <a:pt x="122" y="78"/>
                  </a:cubicBezTo>
                  <a:cubicBezTo>
                    <a:pt x="139" y="57"/>
                    <a:pt x="147" y="23"/>
                    <a:pt x="126" y="0"/>
                  </a:cubicBezTo>
                  <a:cubicBezTo>
                    <a:pt x="130" y="14"/>
                    <a:pt x="132" y="35"/>
                    <a:pt x="116" y="43"/>
                  </a:cubicBezTo>
                  <a:cubicBezTo>
                    <a:pt x="111" y="45"/>
                    <a:pt x="103" y="44"/>
                    <a:pt x="98" y="48"/>
                  </a:cubicBezTo>
                  <a:cubicBezTo>
                    <a:pt x="91" y="54"/>
                    <a:pt x="95" y="54"/>
                    <a:pt x="96" y="61"/>
                  </a:cubicBezTo>
                  <a:cubicBezTo>
                    <a:pt x="99" y="75"/>
                    <a:pt x="95" y="80"/>
                    <a:pt x="79" y="81"/>
                  </a:cubicBezTo>
                  <a:cubicBezTo>
                    <a:pt x="73" y="81"/>
                    <a:pt x="64" y="78"/>
                    <a:pt x="61" y="84"/>
                  </a:cubicBezTo>
                  <a:cubicBezTo>
                    <a:pt x="58" y="90"/>
                    <a:pt x="66" y="98"/>
                    <a:pt x="68" y="103"/>
                  </a:cubicBezTo>
                  <a:cubicBezTo>
                    <a:pt x="72" y="115"/>
                    <a:pt x="67" y="124"/>
                    <a:pt x="53" y="124"/>
                  </a:cubicBezTo>
                  <a:cubicBezTo>
                    <a:pt x="42" y="123"/>
                    <a:pt x="43" y="113"/>
                    <a:pt x="32" y="115"/>
                  </a:cubicBezTo>
                  <a:cubicBezTo>
                    <a:pt x="25" y="116"/>
                    <a:pt x="23" y="120"/>
                    <a:pt x="15" y="121"/>
                  </a:cubicBezTo>
                  <a:cubicBezTo>
                    <a:pt x="13" y="121"/>
                    <a:pt x="3" y="120"/>
                    <a:pt x="2" y="1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5" name="Freeform 99">
              <a:extLst>
                <a:ext uri="{FF2B5EF4-FFF2-40B4-BE49-F238E27FC236}">
                  <a16:creationId xmlns:a16="http://schemas.microsoft.com/office/drawing/2014/main" id="{78788655-BAC7-49E2-B60B-B65ACF3E9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622"/>
              <a:ext cx="328" cy="288"/>
            </a:xfrm>
            <a:custGeom>
              <a:avLst/>
              <a:gdLst>
                <a:gd name="T0" fmla="*/ 0 w 131"/>
                <a:gd name="T1" fmla="*/ 1971 h 108"/>
                <a:gd name="T2" fmla="*/ 238 w 131"/>
                <a:gd name="T3" fmla="*/ 1101 h 108"/>
                <a:gd name="T4" fmla="*/ 801 w 131"/>
                <a:gd name="T5" fmla="*/ 760 h 108"/>
                <a:gd name="T6" fmla="*/ 2056 w 131"/>
                <a:gd name="T7" fmla="*/ 136 h 108"/>
                <a:gd name="T8" fmla="*/ 1254 w 131"/>
                <a:gd name="T9" fmla="*/ 512 h 108"/>
                <a:gd name="T10" fmla="*/ 1084 w 131"/>
                <a:gd name="T11" fmla="*/ 819 h 108"/>
                <a:gd name="T12" fmla="*/ 801 w 131"/>
                <a:gd name="T13" fmla="*/ 1003 h 108"/>
                <a:gd name="T14" fmla="*/ 333 w 131"/>
                <a:gd name="T15" fmla="*/ 1571 h 108"/>
                <a:gd name="T16" fmla="*/ 0 w 131"/>
                <a:gd name="T17" fmla="*/ 2048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1" h="108">
                  <a:moveTo>
                    <a:pt x="0" y="104"/>
                  </a:moveTo>
                  <a:cubicBezTo>
                    <a:pt x="0" y="88"/>
                    <a:pt x="1" y="68"/>
                    <a:pt x="15" y="58"/>
                  </a:cubicBezTo>
                  <a:cubicBezTo>
                    <a:pt x="26" y="50"/>
                    <a:pt x="40" y="47"/>
                    <a:pt x="51" y="40"/>
                  </a:cubicBezTo>
                  <a:cubicBezTo>
                    <a:pt x="75" y="24"/>
                    <a:pt x="99" y="0"/>
                    <a:pt x="131" y="7"/>
                  </a:cubicBezTo>
                  <a:cubicBezTo>
                    <a:pt x="114" y="6"/>
                    <a:pt x="93" y="17"/>
                    <a:pt x="80" y="27"/>
                  </a:cubicBezTo>
                  <a:cubicBezTo>
                    <a:pt x="74" y="32"/>
                    <a:pt x="72" y="36"/>
                    <a:pt x="69" y="43"/>
                  </a:cubicBezTo>
                  <a:cubicBezTo>
                    <a:pt x="63" y="54"/>
                    <a:pt x="63" y="52"/>
                    <a:pt x="51" y="53"/>
                  </a:cubicBezTo>
                  <a:cubicBezTo>
                    <a:pt x="32" y="54"/>
                    <a:pt x="32" y="71"/>
                    <a:pt x="21" y="83"/>
                  </a:cubicBezTo>
                  <a:cubicBezTo>
                    <a:pt x="13" y="91"/>
                    <a:pt x="5" y="96"/>
                    <a:pt x="0" y="10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6" name="Freeform 100">
              <a:extLst>
                <a:ext uri="{FF2B5EF4-FFF2-40B4-BE49-F238E27FC236}">
                  <a16:creationId xmlns:a16="http://schemas.microsoft.com/office/drawing/2014/main" id="{891E28CF-5BA9-464F-93BE-3C5DEF50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625"/>
              <a:ext cx="578" cy="701"/>
            </a:xfrm>
            <a:custGeom>
              <a:avLst/>
              <a:gdLst>
                <a:gd name="T0" fmla="*/ 0 w 231"/>
                <a:gd name="T1" fmla="*/ 4390 h 263"/>
                <a:gd name="T2" fmla="*/ 1189 w 231"/>
                <a:gd name="T3" fmla="*/ 4944 h 263"/>
                <a:gd name="T4" fmla="*/ 2147 w 231"/>
                <a:gd name="T5" fmla="*/ 4582 h 263"/>
                <a:gd name="T6" fmla="*/ 2975 w 231"/>
                <a:gd name="T7" fmla="*/ 3921 h 263"/>
                <a:gd name="T8" fmla="*/ 3368 w 231"/>
                <a:gd name="T9" fmla="*/ 3105 h 263"/>
                <a:gd name="T10" fmla="*/ 3305 w 231"/>
                <a:gd name="T11" fmla="*/ 2196 h 263"/>
                <a:gd name="T12" fmla="*/ 3568 w 231"/>
                <a:gd name="T13" fmla="*/ 1250 h 263"/>
                <a:gd name="T14" fmla="*/ 3413 w 231"/>
                <a:gd name="T15" fmla="*/ 0 h 263"/>
                <a:gd name="T16" fmla="*/ 3350 w 231"/>
                <a:gd name="T17" fmla="*/ 1285 h 263"/>
                <a:gd name="T18" fmla="*/ 2963 w 231"/>
                <a:gd name="T19" fmla="*/ 2196 h 263"/>
                <a:gd name="T20" fmla="*/ 2900 w 231"/>
                <a:gd name="T21" fmla="*/ 3238 h 263"/>
                <a:gd name="T22" fmla="*/ 2304 w 231"/>
                <a:gd name="T23" fmla="*/ 3537 h 263"/>
                <a:gd name="T24" fmla="*/ 2117 w 231"/>
                <a:gd name="T25" fmla="*/ 4278 h 263"/>
                <a:gd name="T26" fmla="*/ 1754 w 231"/>
                <a:gd name="T27" fmla="*/ 4355 h 263"/>
                <a:gd name="T28" fmla="*/ 1396 w 231"/>
                <a:gd name="T29" fmla="*/ 4582 h 263"/>
                <a:gd name="T30" fmla="*/ 438 w 231"/>
                <a:gd name="T31" fmla="*/ 4640 h 2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31" h="263">
                  <a:moveTo>
                    <a:pt x="0" y="232"/>
                  </a:moveTo>
                  <a:cubicBezTo>
                    <a:pt x="23" y="243"/>
                    <a:pt x="48" y="260"/>
                    <a:pt x="76" y="261"/>
                  </a:cubicBezTo>
                  <a:cubicBezTo>
                    <a:pt x="96" y="263"/>
                    <a:pt x="119" y="251"/>
                    <a:pt x="137" y="242"/>
                  </a:cubicBezTo>
                  <a:cubicBezTo>
                    <a:pt x="155" y="233"/>
                    <a:pt x="178" y="223"/>
                    <a:pt x="190" y="207"/>
                  </a:cubicBezTo>
                  <a:cubicBezTo>
                    <a:pt x="200" y="195"/>
                    <a:pt x="211" y="180"/>
                    <a:pt x="215" y="164"/>
                  </a:cubicBezTo>
                  <a:cubicBezTo>
                    <a:pt x="218" y="148"/>
                    <a:pt x="212" y="132"/>
                    <a:pt x="211" y="116"/>
                  </a:cubicBezTo>
                  <a:cubicBezTo>
                    <a:pt x="211" y="100"/>
                    <a:pt x="224" y="83"/>
                    <a:pt x="228" y="66"/>
                  </a:cubicBezTo>
                  <a:cubicBezTo>
                    <a:pt x="231" y="48"/>
                    <a:pt x="231" y="14"/>
                    <a:pt x="218" y="0"/>
                  </a:cubicBezTo>
                  <a:cubicBezTo>
                    <a:pt x="225" y="24"/>
                    <a:pt x="227" y="45"/>
                    <a:pt x="214" y="68"/>
                  </a:cubicBezTo>
                  <a:cubicBezTo>
                    <a:pt x="204" y="86"/>
                    <a:pt x="188" y="94"/>
                    <a:pt x="189" y="116"/>
                  </a:cubicBezTo>
                  <a:cubicBezTo>
                    <a:pt x="189" y="131"/>
                    <a:pt x="204" y="161"/>
                    <a:pt x="185" y="171"/>
                  </a:cubicBezTo>
                  <a:cubicBezTo>
                    <a:pt x="170" y="178"/>
                    <a:pt x="154" y="164"/>
                    <a:pt x="147" y="187"/>
                  </a:cubicBezTo>
                  <a:cubicBezTo>
                    <a:pt x="143" y="202"/>
                    <a:pt x="149" y="215"/>
                    <a:pt x="135" y="226"/>
                  </a:cubicBezTo>
                  <a:cubicBezTo>
                    <a:pt x="127" y="231"/>
                    <a:pt x="120" y="229"/>
                    <a:pt x="112" y="230"/>
                  </a:cubicBezTo>
                  <a:cubicBezTo>
                    <a:pt x="100" y="232"/>
                    <a:pt x="98" y="234"/>
                    <a:pt x="89" y="242"/>
                  </a:cubicBezTo>
                  <a:cubicBezTo>
                    <a:pt x="71" y="255"/>
                    <a:pt x="47" y="257"/>
                    <a:pt x="28" y="2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7" name="Freeform 101">
              <a:extLst>
                <a:ext uri="{FF2B5EF4-FFF2-40B4-BE49-F238E27FC236}">
                  <a16:creationId xmlns:a16="http://schemas.microsoft.com/office/drawing/2014/main" id="{6B0D8D0C-CB6E-439F-898D-2D991B92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025"/>
              <a:ext cx="355" cy="299"/>
            </a:xfrm>
            <a:custGeom>
              <a:avLst/>
              <a:gdLst>
                <a:gd name="T0" fmla="*/ 0 w 142"/>
                <a:gd name="T1" fmla="*/ 2130 h 112"/>
                <a:gd name="T2" fmla="*/ 688 w 142"/>
                <a:gd name="T3" fmla="*/ 1981 h 112"/>
                <a:gd name="T4" fmla="*/ 1458 w 142"/>
                <a:gd name="T5" fmla="*/ 1524 h 112"/>
                <a:gd name="T6" fmla="*/ 2158 w 142"/>
                <a:gd name="T7" fmla="*/ 0 h 112"/>
                <a:gd name="T8" fmla="*/ 1613 w 142"/>
                <a:gd name="T9" fmla="*/ 934 h 112"/>
                <a:gd name="T10" fmla="*/ 1188 w 142"/>
                <a:gd name="T11" fmla="*/ 1370 h 112"/>
                <a:gd name="T12" fmla="*/ 675 w 142"/>
                <a:gd name="T13" fmla="*/ 1754 h 112"/>
                <a:gd name="T14" fmla="*/ 208 w 142"/>
                <a:gd name="T15" fmla="*/ 207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2">
                  <a:moveTo>
                    <a:pt x="0" y="112"/>
                  </a:moveTo>
                  <a:cubicBezTo>
                    <a:pt x="14" y="107"/>
                    <a:pt x="30" y="109"/>
                    <a:pt x="44" y="104"/>
                  </a:cubicBezTo>
                  <a:cubicBezTo>
                    <a:pt x="56" y="99"/>
                    <a:pt x="83" y="88"/>
                    <a:pt x="93" y="80"/>
                  </a:cubicBezTo>
                  <a:cubicBezTo>
                    <a:pt x="119" y="59"/>
                    <a:pt x="142" y="39"/>
                    <a:pt x="138" y="0"/>
                  </a:cubicBezTo>
                  <a:cubicBezTo>
                    <a:pt x="134" y="24"/>
                    <a:pt x="129" y="41"/>
                    <a:pt x="103" y="49"/>
                  </a:cubicBezTo>
                  <a:cubicBezTo>
                    <a:pt x="91" y="52"/>
                    <a:pt x="85" y="62"/>
                    <a:pt x="76" y="72"/>
                  </a:cubicBezTo>
                  <a:cubicBezTo>
                    <a:pt x="67" y="84"/>
                    <a:pt x="57" y="87"/>
                    <a:pt x="43" y="92"/>
                  </a:cubicBezTo>
                  <a:cubicBezTo>
                    <a:pt x="35" y="94"/>
                    <a:pt x="20" y="111"/>
                    <a:pt x="13" y="10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8" name="Freeform 102">
              <a:extLst>
                <a:ext uri="{FF2B5EF4-FFF2-40B4-BE49-F238E27FC236}">
                  <a16:creationId xmlns:a16="http://schemas.microsoft.com/office/drawing/2014/main" id="{C9EEE1A8-B5A0-40B5-BAE0-E2E5EE53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2326"/>
              <a:ext cx="918" cy="1035"/>
            </a:xfrm>
            <a:custGeom>
              <a:avLst/>
              <a:gdLst>
                <a:gd name="T0" fmla="*/ 3317 w 367"/>
                <a:gd name="T1" fmla="*/ 171 h 388"/>
                <a:gd name="T2" fmla="*/ 4442 w 367"/>
                <a:gd name="T3" fmla="*/ 1118 h 388"/>
                <a:gd name="T4" fmla="*/ 5588 w 367"/>
                <a:gd name="T5" fmla="*/ 1937 h 388"/>
                <a:gd name="T6" fmla="*/ 5693 w 367"/>
                <a:gd name="T7" fmla="*/ 3473 h 388"/>
                <a:gd name="T8" fmla="*/ 5430 w 367"/>
                <a:gd name="T9" fmla="*/ 4463 h 388"/>
                <a:gd name="T10" fmla="*/ 5443 w 367"/>
                <a:gd name="T11" fmla="*/ 5407 h 388"/>
                <a:gd name="T12" fmla="*/ 4505 w 367"/>
                <a:gd name="T13" fmla="*/ 6703 h 388"/>
                <a:gd name="T14" fmla="*/ 2504 w 367"/>
                <a:gd name="T15" fmla="*/ 7138 h 388"/>
                <a:gd name="T16" fmla="*/ 1813 w 367"/>
                <a:gd name="T17" fmla="*/ 6602 h 388"/>
                <a:gd name="T18" fmla="*/ 1083 w 367"/>
                <a:gd name="T19" fmla="*/ 6418 h 388"/>
                <a:gd name="T20" fmla="*/ 688 w 367"/>
                <a:gd name="T21" fmla="*/ 5543 h 388"/>
                <a:gd name="T22" fmla="*/ 63 w 367"/>
                <a:gd name="T23" fmla="*/ 4655 h 388"/>
                <a:gd name="T24" fmla="*/ 458 w 367"/>
                <a:gd name="T25" fmla="*/ 3166 h 388"/>
                <a:gd name="T26" fmla="*/ 470 w 367"/>
                <a:gd name="T27" fmla="*/ 2355 h 388"/>
                <a:gd name="T28" fmla="*/ 1126 w 367"/>
                <a:gd name="T29" fmla="*/ 990 h 388"/>
                <a:gd name="T30" fmla="*/ 3317 w 367"/>
                <a:gd name="T31" fmla="*/ 171 h 3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7" h="388">
                  <a:moveTo>
                    <a:pt x="212" y="9"/>
                  </a:moveTo>
                  <a:cubicBezTo>
                    <a:pt x="253" y="19"/>
                    <a:pt x="262" y="45"/>
                    <a:pt x="284" y="59"/>
                  </a:cubicBezTo>
                  <a:cubicBezTo>
                    <a:pt x="308" y="74"/>
                    <a:pt x="344" y="70"/>
                    <a:pt x="357" y="102"/>
                  </a:cubicBezTo>
                  <a:cubicBezTo>
                    <a:pt x="365" y="124"/>
                    <a:pt x="367" y="160"/>
                    <a:pt x="364" y="183"/>
                  </a:cubicBezTo>
                  <a:cubicBezTo>
                    <a:pt x="361" y="202"/>
                    <a:pt x="344" y="216"/>
                    <a:pt x="347" y="235"/>
                  </a:cubicBezTo>
                  <a:cubicBezTo>
                    <a:pt x="350" y="248"/>
                    <a:pt x="352" y="272"/>
                    <a:pt x="348" y="285"/>
                  </a:cubicBezTo>
                  <a:cubicBezTo>
                    <a:pt x="342" y="304"/>
                    <a:pt x="328" y="323"/>
                    <a:pt x="288" y="353"/>
                  </a:cubicBezTo>
                  <a:cubicBezTo>
                    <a:pt x="248" y="384"/>
                    <a:pt x="186" y="388"/>
                    <a:pt x="160" y="376"/>
                  </a:cubicBezTo>
                  <a:cubicBezTo>
                    <a:pt x="147" y="371"/>
                    <a:pt x="127" y="356"/>
                    <a:pt x="116" y="348"/>
                  </a:cubicBezTo>
                  <a:cubicBezTo>
                    <a:pt x="101" y="336"/>
                    <a:pt x="86" y="340"/>
                    <a:pt x="69" y="338"/>
                  </a:cubicBezTo>
                  <a:cubicBezTo>
                    <a:pt x="52" y="335"/>
                    <a:pt x="53" y="304"/>
                    <a:pt x="44" y="292"/>
                  </a:cubicBezTo>
                  <a:cubicBezTo>
                    <a:pt x="31" y="277"/>
                    <a:pt x="8" y="279"/>
                    <a:pt x="4" y="245"/>
                  </a:cubicBezTo>
                  <a:cubicBezTo>
                    <a:pt x="0" y="212"/>
                    <a:pt x="25" y="186"/>
                    <a:pt x="29" y="167"/>
                  </a:cubicBezTo>
                  <a:cubicBezTo>
                    <a:pt x="31" y="153"/>
                    <a:pt x="29" y="138"/>
                    <a:pt x="30" y="124"/>
                  </a:cubicBezTo>
                  <a:cubicBezTo>
                    <a:pt x="32" y="94"/>
                    <a:pt x="46" y="69"/>
                    <a:pt x="72" y="52"/>
                  </a:cubicBezTo>
                  <a:cubicBezTo>
                    <a:pt x="97" y="37"/>
                    <a:pt x="170" y="0"/>
                    <a:pt x="212" y="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49" name="Freeform 103">
              <a:extLst>
                <a:ext uri="{FF2B5EF4-FFF2-40B4-BE49-F238E27FC236}">
                  <a16:creationId xmlns:a16="http://schemas.microsoft.com/office/drawing/2014/main" id="{9B1F7572-FD08-4D2B-AE32-22BA68DCB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593"/>
              <a:ext cx="535" cy="587"/>
            </a:xfrm>
            <a:custGeom>
              <a:avLst/>
              <a:gdLst>
                <a:gd name="T0" fmla="*/ 2520 w 214"/>
                <a:gd name="T1" fmla="*/ 77 h 220"/>
                <a:gd name="T2" fmla="*/ 1500 w 214"/>
                <a:gd name="T3" fmla="*/ 320 h 220"/>
                <a:gd name="T4" fmla="*/ 938 w 214"/>
                <a:gd name="T5" fmla="*/ 776 h 220"/>
                <a:gd name="T6" fmla="*/ 313 w 214"/>
                <a:gd name="T7" fmla="*/ 1366 h 220"/>
                <a:gd name="T8" fmla="*/ 95 w 214"/>
                <a:gd name="T9" fmla="*/ 2356 h 220"/>
                <a:gd name="T10" fmla="*/ 583 w 214"/>
                <a:gd name="T11" fmla="*/ 3039 h 220"/>
                <a:gd name="T12" fmla="*/ 1208 w 214"/>
                <a:gd name="T13" fmla="*/ 3893 h 220"/>
                <a:gd name="T14" fmla="*/ 2250 w 214"/>
                <a:gd name="T15" fmla="*/ 4008 h 220"/>
                <a:gd name="T16" fmla="*/ 2908 w 214"/>
                <a:gd name="T17" fmla="*/ 3290 h 220"/>
                <a:gd name="T18" fmla="*/ 3333 w 214"/>
                <a:gd name="T19" fmla="*/ 2207 h 220"/>
                <a:gd name="T20" fmla="*/ 3020 w 214"/>
                <a:gd name="T21" fmla="*/ 739 h 220"/>
                <a:gd name="T22" fmla="*/ 2520 w 214"/>
                <a:gd name="T23" fmla="*/ 77 h 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4" h="220">
                  <a:moveTo>
                    <a:pt x="161" y="4"/>
                  </a:moveTo>
                  <a:cubicBezTo>
                    <a:pt x="140" y="0"/>
                    <a:pt x="111" y="16"/>
                    <a:pt x="96" y="17"/>
                  </a:cubicBezTo>
                  <a:cubicBezTo>
                    <a:pt x="74" y="19"/>
                    <a:pt x="77" y="31"/>
                    <a:pt x="60" y="41"/>
                  </a:cubicBezTo>
                  <a:cubicBezTo>
                    <a:pt x="42" y="52"/>
                    <a:pt x="33" y="55"/>
                    <a:pt x="20" y="72"/>
                  </a:cubicBezTo>
                  <a:cubicBezTo>
                    <a:pt x="6" y="89"/>
                    <a:pt x="0" y="95"/>
                    <a:pt x="6" y="124"/>
                  </a:cubicBezTo>
                  <a:cubicBezTo>
                    <a:pt x="13" y="153"/>
                    <a:pt x="20" y="144"/>
                    <a:pt x="37" y="160"/>
                  </a:cubicBezTo>
                  <a:cubicBezTo>
                    <a:pt x="54" y="176"/>
                    <a:pt x="42" y="193"/>
                    <a:pt x="77" y="205"/>
                  </a:cubicBezTo>
                  <a:cubicBezTo>
                    <a:pt x="112" y="217"/>
                    <a:pt x="117" y="220"/>
                    <a:pt x="144" y="211"/>
                  </a:cubicBezTo>
                  <a:cubicBezTo>
                    <a:pt x="170" y="201"/>
                    <a:pt x="177" y="199"/>
                    <a:pt x="186" y="173"/>
                  </a:cubicBezTo>
                  <a:cubicBezTo>
                    <a:pt x="196" y="148"/>
                    <a:pt x="212" y="141"/>
                    <a:pt x="213" y="116"/>
                  </a:cubicBezTo>
                  <a:cubicBezTo>
                    <a:pt x="214" y="91"/>
                    <a:pt x="212" y="61"/>
                    <a:pt x="193" y="39"/>
                  </a:cubicBezTo>
                  <a:cubicBezTo>
                    <a:pt x="185" y="29"/>
                    <a:pt x="176" y="7"/>
                    <a:pt x="16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50" name="Oval 104">
              <a:extLst>
                <a:ext uri="{FF2B5EF4-FFF2-40B4-BE49-F238E27FC236}">
                  <a16:creationId xmlns:a16="http://schemas.microsoft.com/office/drawing/2014/main" id="{C227B097-CA51-4B01-8969-F97AE5D60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" y="2756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1" name="Oval 105">
              <a:extLst>
                <a:ext uri="{FF2B5EF4-FFF2-40B4-BE49-F238E27FC236}">
                  <a16:creationId xmlns:a16="http://schemas.microsoft.com/office/drawing/2014/main" id="{2DA74911-9954-4A84-ABC5-84669A2B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" y="2721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52" name="Oval 106">
              <a:extLst>
                <a:ext uri="{FF2B5EF4-FFF2-40B4-BE49-F238E27FC236}">
                  <a16:creationId xmlns:a16="http://schemas.microsoft.com/office/drawing/2014/main" id="{577BADC0-6ADF-4694-A8A7-EFC83EC3D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2836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2" name="Group 107">
            <a:extLst>
              <a:ext uri="{FF2B5EF4-FFF2-40B4-BE49-F238E27FC236}">
                <a16:creationId xmlns:a16="http://schemas.microsoft.com/office/drawing/2014/main" id="{44D01D31-3EEF-43F4-A829-63A8B37518C1}"/>
              </a:ext>
            </a:extLst>
          </p:cNvPr>
          <p:cNvGrpSpPr>
            <a:grpSpLocks/>
          </p:cNvGrpSpPr>
          <p:nvPr/>
        </p:nvGrpSpPr>
        <p:grpSpPr bwMode="auto">
          <a:xfrm>
            <a:off x="3671888" y="4008438"/>
            <a:ext cx="1436687" cy="1590675"/>
            <a:chOff x="1353" y="2356"/>
            <a:chExt cx="905" cy="1002"/>
          </a:xfrm>
        </p:grpSpPr>
        <p:sp>
          <p:nvSpPr>
            <p:cNvPr id="11323" name="Freeform 108">
              <a:extLst>
                <a:ext uri="{FF2B5EF4-FFF2-40B4-BE49-F238E27FC236}">
                  <a16:creationId xmlns:a16="http://schemas.microsoft.com/office/drawing/2014/main" id="{CCBE6602-75D2-4AA5-943B-F878B9B9E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56"/>
              <a:ext cx="905" cy="1002"/>
            </a:xfrm>
            <a:custGeom>
              <a:avLst/>
              <a:gdLst>
                <a:gd name="T0" fmla="*/ 5425 w 362"/>
                <a:gd name="T1" fmla="*/ 2798 h 376"/>
                <a:gd name="T2" fmla="*/ 4270 w 362"/>
                <a:gd name="T3" fmla="*/ 815 h 376"/>
                <a:gd name="T4" fmla="*/ 3500 w 362"/>
                <a:gd name="T5" fmla="*/ 546 h 376"/>
                <a:gd name="T6" fmla="*/ 2363 w 362"/>
                <a:gd name="T7" fmla="*/ 115 h 376"/>
                <a:gd name="T8" fmla="*/ 1720 w 362"/>
                <a:gd name="T9" fmla="*/ 930 h 376"/>
                <a:gd name="T10" fmla="*/ 720 w 362"/>
                <a:gd name="T11" fmla="*/ 2004 h 376"/>
                <a:gd name="T12" fmla="*/ 125 w 362"/>
                <a:gd name="T13" fmla="*/ 4616 h 376"/>
                <a:gd name="T14" fmla="*/ 438 w 362"/>
                <a:gd name="T15" fmla="*/ 5375 h 376"/>
                <a:gd name="T16" fmla="*/ 625 w 362"/>
                <a:gd name="T17" fmla="*/ 6092 h 376"/>
                <a:gd name="T18" fmla="*/ 1645 w 362"/>
                <a:gd name="T19" fmla="*/ 6740 h 376"/>
                <a:gd name="T20" fmla="*/ 3300 w 362"/>
                <a:gd name="T21" fmla="*/ 6854 h 376"/>
                <a:gd name="T22" fmla="*/ 4283 w 362"/>
                <a:gd name="T23" fmla="*/ 6774 h 376"/>
                <a:gd name="T24" fmla="*/ 5270 w 362"/>
                <a:gd name="T25" fmla="*/ 5618 h 376"/>
                <a:gd name="T26" fmla="*/ 5425 w 362"/>
                <a:gd name="T27" fmla="*/ 2798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2" h="376">
                  <a:moveTo>
                    <a:pt x="347" y="148"/>
                  </a:moveTo>
                  <a:cubicBezTo>
                    <a:pt x="335" y="105"/>
                    <a:pt x="317" y="72"/>
                    <a:pt x="273" y="43"/>
                  </a:cubicBezTo>
                  <a:cubicBezTo>
                    <a:pt x="254" y="31"/>
                    <a:pt x="239" y="36"/>
                    <a:pt x="224" y="29"/>
                  </a:cubicBezTo>
                  <a:cubicBezTo>
                    <a:pt x="198" y="17"/>
                    <a:pt x="176" y="0"/>
                    <a:pt x="151" y="6"/>
                  </a:cubicBezTo>
                  <a:cubicBezTo>
                    <a:pt x="133" y="11"/>
                    <a:pt x="124" y="37"/>
                    <a:pt x="110" y="49"/>
                  </a:cubicBezTo>
                  <a:cubicBezTo>
                    <a:pt x="85" y="70"/>
                    <a:pt x="58" y="82"/>
                    <a:pt x="46" y="106"/>
                  </a:cubicBezTo>
                  <a:cubicBezTo>
                    <a:pt x="23" y="146"/>
                    <a:pt x="0" y="201"/>
                    <a:pt x="8" y="244"/>
                  </a:cubicBezTo>
                  <a:cubicBezTo>
                    <a:pt x="11" y="257"/>
                    <a:pt x="23" y="270"/>
                    <a:pt x="28" y="284"/>
                  </a:cubicBezTo>
                  <a:cubicBezTo>
                    <a:pt x="33" y="298"/>
                    <a:pt x="30" y="313"/>
                    <a:pt x="40" y="322"/>
                  </a:cubicBezTo>
                  <a:cubicBezTo>
                    <a:pt x="57" y="339"/>
                    <a:pt x="87" y="344"/>
                    <a:pt x="105" y="356"/>
                  </a:cubicBezTo>
                  <a:cubicBezTo>
                    <a:pt x="130" y="376"/>
                    <a:pt x="170" y="368"/>
                    <a:pt x="211" y="362"/>
                  </a:cubicBezTo>
                  <a:cubicBezTo>
                    <a:pt x="232" y="360"/>
                    <a:pt x="254" y="368"/>
                    <a:pt x="274" y="358"/>
                  </a:cubicBezTo>
                  <a:cubicBezTo>
                    <a:pt x="302" y="345"/>
                    <a:pt x="320" y="315"/>
                    <a:pt x="337" y="297"/>
                  </a:cubicBezTo>
                  <a:cubicBezTo>
                    <a:pt x="362" y="268"/>
                    <a:pt x="362" y="203"/>
                    <a:pt x="347" y="14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4" name="Freeform 109">
              <a:extLst>
                <a:ext uri="{FF2B5EF4-FFF2-40B4-BE49-F238E27FC236}">
                  <a16:creationId xmlns:a16="http://schemas.microsoft.com/office/drawing/2014/main" id="{EA755443-D5D2-4474-84F6-D558EB4E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673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5" name="Freeform 110">
              <a:extLst>
                <a:ext uri="{FF2B5EF4-FFF2-40B4-BE49-F238E27FC236}">
                  <a16:creationId xmlns:a16="http://schemas.microsoft.com/office/drawing/2014/main" id="{44574AEF-AE62-4B0B-901A-2E48D702F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41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6" name="Freeform 111">
              <a:extLst>
                <a:ext uri="{FF2B5EF4-FFF2-40B4-BE49-F238E27FC236}">
                  <a16:creationId xmlns:a16="http://schemas.microsoft.com/office/drawing/2014/main" id="{ABF25778-5007-4277-86B6-FE7BFB90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390"/>
              <a:ext cx="605" cy="787"/>
            </a:xfrm>
            <a:custGeom>
              <a:avLst/>
              <a:gdLst>
                <a:gd name="T0" fmla="*/ 2125 w 242"/>
                <a:gd name="T1" fmla="*/ 56 h 295"/>
                <a:gd name="T2" fmla="*/ 1595 w 242"/>
                <a:gd name="T3" fmla="*/ 760 h 295"/>
                <a:gd name="T4" fmla="*/ 988 w 242"/>
                <a:gd name="T5" fmla="*/ 1345 h 295"/>
                <a:gd name="T6" fmla="*/ 158 w 242"/>
                <a:gd name="T7" fmla="*/ 2924 h 295"/>
                <a:gd name="T8" fmla="*/ 20 w 242"/>
                <a:gd name="T9" fmla="*/ 3986 h 295"/>
                <a:gd name="T10" fmla="*/ 238 w 242"/>
                <a:gd name="T11" fmla="*/ 4767 h 295"/>
                <a:gd name="T12" fmla="*/ 500 w 242"/>
                <a:gd name="T13" fmla="*/ 5581 h 295"/>
                <a:gd name="T14" fmla="*/ 438 w 242"/>
                <a:gd name="T15" fmla="*/ 4541 h 295"/>
                <a:gd name="T16" fmla="*/ 783 w 242"/>
                <a:gd name="T17" fmla="*/ 3858 h 295"/>
                <a:gd name="T18" fmla="*/ 783 w 242"/>
                <a:gd name="T19" fmla="*/ 2945 h 295"/>
                <a:gd name="T20" fmla="*/ 925 w 242"/>
                <a:gd name="T21" fmla="*/ 2142 h 295"/>
                <a:gd name="T22" fmla="*/ 1488 w 242"/>
                <a:gd name="T23" fmla="*/ 1387 h 295"/>
                <a:gd name="T24" fmla="*/ 2083 w 242"/>
                <a:gd name="T25" fmla="*/ 1651 h 295"/>
                <a:gd name="T26" fmla="*/ 2520 w 242"/>
                <a:gd name="T27" fmla="*/ 760 h 295"/>
                <a:gd name="T28" fmla="*/ 3033 w 242"/>
                <a:gd name="T29" fmla="*/ 662 h 295"/>
                <a:gd name="T30" fmla="*/ 3720 w 242"/>
                <a:gd name="T31" fmla="*/ 683 h 295"/>
                <a:gd name="T32" fmla="*/ 3625 w 242"/>
                <a:gd name="T33" fmla="*/ 547 h 295"/>
                <a:gd name="T34" fmla="*/ 3145 w 242"/>
                <a:gd name="T35" fmla="*/ 456 h 295"/>
                <a:gd name="T36" fmla="*/ 2313 w 242"/>
                <a:gd name="T37" fmla="*/ 0 h 2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" h="295">
                  <a:moveTo>
                    <a:pt x="136" y="3"/>
                  </a:moveTo>
                  <a:cubicBezTo>
                    <a:pt x="121" y="7"/>
                    <a:pt x="111" y="29"/>
                    <a:pt x="102" y="40"/>
                  </a:cubicBezTo>
                  <a:cubicBezTo>
                    <a:pt x="91" y="54"/>
                    <a:pt x="78" y="62"/>
                    <a:pt x="63" y="71"/>
                  </a:cubicBezTo>
                  <a:cubicBezTo>
                    <a:pt x="32" y="90"/>
                    <a:pt x="22" y="122"/>
                    <a:pt x="10" y="154"/>
                  </a:cubicBezTo>
                  <a:cubicBezTo>
                    <a:pt x="5" y="169"/>
                    <a:pt x="3" y="194"/>
                    <a:pt x="1" y="210"/>
                  </a:cubicBezTo>
                  <a:cubicBezTo>
                    <a:pt x="0" y="229"/>
                    <a:pt x="7" y="236"/>
                    <a:pt x="15" y="251"/>
                  </a:cubicBezTo>
                  <a:cubicBezTo>
                    <a:pt x="19" y="258"/>
                    <a:pt x="24" y="295"/>
                    <a:pt x="32" y="294"/>
                  </a:cubicBezTo>
                  <a:cubicBezTo>
                    <a:pt x="22" y="273"/>
                    <a:pt x="29" y="247"/>
                    <a:pt x="28" y="239"/>
                  </a:cubicBezTo>
                  <a:cubicBezTo>
                    <a:pt x="26" y="218"/>
                    <a:pt x="37" y="217"/>
                    <a:pt x="50" y="203"/>
                  </a:cubicBezTo>
                  <a:cubicBezTo>
                    <a:pt x="70" y="183"/>
                    <a:pt x="55" y="175"/>
                    <a:pt x="50" y="155"/>
                  </a:cubicBezTo>
                  <a:cubicBezTo>
                    <a:pt x="45" y="136"/>
                    <a:pt x="46" y="127"/>
                    <a:pt x="59" y="113"/>
                  </a:cubicBezTo>
                  <a:cubicBezTo>
                    <a:pt x="70" y="102"/>
                    <a:pt x="79" y="79"/>
                    <a:pt x="95" y="73"/>
                  </a:cubicBezTo>
                  <a:cubicBezTo>
                    <a:pt x="115" y="65"/>
                    <a:pt x="110" y="93"/>
                    <a:pt x="133" y="87"/>
                  </a:cubicBezTo>
                  <a:cubicBezTo>
                    <a:pt x="160" y="80"/>
                    <a:pt x="150" y="57"/>
                    <a:pt x="161" y="40"/>
                  </a:cubicBezTo>
                  <a:cubicBezTo>
                    <a:pt x="172" y="24"/>
                    <a:pt x="183" y="28"/>
                    <a:pt x="194" y="35"/>
                  </a:cubicBezTo>
                  <a:cubicBezTo>
                    <a:pt x="212" y="45"/>
                    <a:pt x="223" y="44"/>
                    <a:pt x="238" y="36"/>
                  </a:cubicBezTo>
                  <a:cubicBezTo>
                    <a:pt x="242" y="34"/>
                    <a:pt x="237" y="29"/>
                    <a:pt x="232" y="29"/>
                  </a:cubicBezTo>
                  <a:cubicBezTo>
                    <a:pt x="222" y="30"/>
                    <a:pt x="213" y="31"/>
                    <a:pt x="201" y="24"/>
                  </a:cubicBezTo>
                  <a:cubicBezTo>
                    <a:pt x="186" y="15"/>
                    <a:pt x="167" y="1"/>
                    <a:pt x="148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7" name="Freeform 112">
              <a:extLst>
                <a:ext uri="{FF2B5EF4-FFF2-40B4-BE49-F238E27FC236}">
                  <a16:creationId xmlns:a16="http://schemas.microsoft.com/office/drawing/2014/main" id="{CF67E2F3-6800-4BCC-B629-FCD15D15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385"/>
              <a:ext cx="468" cy="643"/>
            </a:xfrm>
            <a:custGeom>
              <a:avLst/>
              <a:gdLst>
                <a:gd name="T0" fmla="*/ 113 w 187"/>
                <a:gd name="T1" fmla="*/ 4370 h 241"/>
                <a:gd name="T2" fmla="*/ 145 w 187"/>
                <a:gd name="T3" fmla="*/ 3380 h 241"/>
                <a:gd name="T4" fmla="*/ 363 w 187"/>
                <a:gd name="T5" fmla="*/ 2561 h 241"/>
                <a:gd name="T6" fmla="*/ 1221 w 187"/>
                <a:gd name="T7" fmla="*/ 1233 h 241"/>
                <a:gd name="T8" fmla="*/ 1659 w 187"/>
                <a:gd name="T9" fmla="*/ 854 h 241"/>
                <a:gd name="T10" fmla="*/ 1972 w 187"/>
                <a:gd name="T11" fmla="*/ 307 h 241"/>
                <a:gd name="T12" fmla="*/ 2368 w 187"/>
                <a:gd name="T13" fmla="*/ 21 h 241"/>
                <a:gd name="T14" fmla="*/ 2931 w 187"/>
                <a:gd name="T15" fmla="*/ 264 h 241"/>
                <a:gd name="T16" fmla="*/ 2272 w 187"/>
                <a:gd name="T17" fmla="*/ 227 h 241"/>
                <a:gd name="T18" fmla="*/ 1930 w 187"/>
                <a:gd name="T19" fmla="*/ 990 h 241"/>
                <a:gd name="T20" fmla="*/ 1396 w 187"/>
                <a:gd name="T21" fmla="*/ 1387 h 241"/>
                <a:gd name="T22" fmla="*/ 813 w 187"/>
                <a:gd name="T23" fmla="*/ 1878 h 241"/>
                <a:gd name="T24" fmla="*/ 521 w 187"/>
                <a:gd name="T25" fmla="*/ 2676 h 241"/>
                <a:gd name="T26" fmla="*/ 501 w 187"/>
                <a:gd name="T27" fmla="*/ 3474 h 241"/>
                <a:gd name="T28" fmla="*/ 188 w 187"/>
                <a:gd name="T29" fmla="*/ 3930 h 241"/>
                <a:gd name="T30" fmla="*/ 208 w 187"/>
                <a:gd name="T31" fmla="*/ 4578 h 2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7" h="241">
                  <a:moveTo>
                    <a:pt x="7" y="230"/>
                  </a:moveTo>
                  <a:cubicBezTo>
                    <a:pt x="0" y="219"/>
                    <a:pt x="7" y="190"/>
                    <a:pt x="9" y="178"/>
                  </a:cubicBezTo>
                  <a:cubicBezTo>
                    <a:pt x="12" y="163"/>
                    <a:pt x="17" y="149"/>
                    <a:pt x="23" y="135"/>
                  </a:cubicBezTo>
                  <a:cubicBezTo>
                    <a:pt x="39" y="99"/>
                    <a:pt x="51" y="85"/>
                    <a:pt x="78" y="65"/>
                  </a:cubicBezTo>
                  <a:cubicBezTo>
                    <a:pt x="87" y="58"/>
                    <a:pt x="98" y="53"/>
                    <a:pt x="106" y="45"/>
                  </a:cubicBezTo>
                  <a:cubicBezTo>
                    <a:pt x="114" y="36"/>
                    <a:pt x="118" y="24"/>
                    <a:pt x="126" y="16"/>
                  </a:cubicBezTo>
                  <a:cubicBezTo>
                    <a:pt x="135" y="7"/>
                    <a:pt x="139" y="2"/>
                    <a:pt x="151" y="1"/>
                  </a:cubicBezTo>
                  <a:cubicBezTo>
                    <a:pt x="168" y="0"/>
                    <a:pt x="174" y="7"/>
                    <a:pt x="187" y="14"/>
                  </a:cubicBezTo>
                  <a:cubicBezTo>
                    <a:pt x="173" y="10"/>
                    <a:pt x="157" y="4"/>
                    <a:pt x="145" y="12"/>
                  </a:cubicBezTo>
                  <a:cubicBezTo>
                    <a:pt x="132" y="21"/>
                    <a:pt x="133" y="41"/>
                    <a:pt x="123" y="52"/>
                  </a:cubicBezTo>
                  <a:cubicBezTo>
                    <a:pt x="115" y="61"/>
                    <a:pt x="100" y="66"/>
                    <a:pt x="89" y="73"/>
                  </a:cubicBezTo>
                  <a:cubicBezTo>
                    <a:pt x="76" y="82"/>
                    <a:pt x="62" y="87"/>
                    <a:pt x="52" y="99"/>
                  </a:cubicBezTo>
                  <a:cubicBezTo>
                    <a:pt x="43" y="111"/>
                    <a:pt x="37" y="127"/>
                    <a:pt x="33" y="141"/>
                  </a:cubicBezTo>
                  <a:cubicBezTo>
                    <a:pt x="28" y="158"/>
                    <a:pt x="35" y="168"/>
                    <a:pt x="32" y="183"/>
                  </a:cubicBezTo>
                  <a:cubicBezTo>
                    <a:pt x="29" y="194"/>
                    <a:pt x="16" y="198"/>
                    <a:pt x="12" y="207"/>
                  </a:cubicBezTo>
                  <a:cubicBezTo>
                    <a:pt x="9" y="213"/>
                    <a:pt x="8" y="236"/>
                    <a:pt x="13" y="24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8" name="Freeform 113">
              <a:extLst>
                <a:ext uri="{FF2B5EF4-FFF2-40B4-BE49-F238E27FC236}">
                  <a16:creationId xmlns:a16="http://schemas.microsoft.com/office/drawing/2014/main" id="{B612A976-7E8A-41FA-BF82-DE58B2F3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46"/>
              <a:ext cx="425" cy="448"/>
            </a:xfrm>
            <a:custGeom>
              <a:avLst/>
              <a:gdLst>
                <a:gd name="T0" fmla="*/ 300 w 170"/>
                <a:gd name="T1" fmla="*/ 3187 h 168"/>
                <a:gd name="T2" fmla="*/ 33 w 170"/>
                <a:gd name="T3" fmla="*/ 2525 h 168"/>
                <a:gd name="T4" fmla="*/ 175 w 170"/>
                <a:gd name="T5" fmla="*/ 2069 h 168"/>
                <a:gd name="T6" fmla="*/ 488 w 170"/>
                <a:gd name="T7" fmla="*/ 683 h 168"/>
                <a:gd name="T8" fmla="*/ 938 w 170"/>
                <a:gd name="T9" fmla="*/ 512 h 168"/>
                <a:gd name="T10" fmla="*/ 1595 w 170"/>
                <a:gd name="T11" fmla="*/ 264 h 168"/>
                <a:gd name="T12" fmla="*/ 2658 w 170"/>
                <a:gd name="T13" fmla="*/ 1365 h 168"/>
                <a:gd name="T14" fmla="*/ 2613 w 170"/>
                <a:gd name="T15" fmla="*/ 1400 h 168"/>
                <a:gd name="T16" fmla="*/ 2095 w 170"/>
                <a:gd name="T17" fmla="*/ 797 h 168"/>
                <a:gd name="T18" fmla="*/ 1563 w 170"/>
                <a:gd name="T19" fmla="*/ 1024 h 168"/>
                <a:gd name="T20" fmla="*/ 1270 w 170"/>
                <a:gd name="T21" fmla="*/ 1421 h 168"/>
                <a:gd name="T22" fmla="*/ 750 w 170"/>
                <a:gd name="T23" fmla="*/ 1613 h 168"/>
                <a:gd name="T24" fmla="*/ 688 w 170"/>
                <a:gd name="T25" fmla="*/ 1843 h 168"/>
                <a:gd name="T26" fmla="*/ 533 w 170"/>
                <a:gd name="T27" fmla="*/ 2069 h 168"/>
                <a:gd name="T28" fmla="*/ 520 w 170"/>
                <a:gd name="T29" fmla="*/ 2560 h 168"/>
                <a:gd name="T30" fmla="*/ 300 w 170"/>
                <a:gd name="T31" fmla="*/ 3165 h 1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0" h="168">
                  <a:moveTo>
                    <a:pt x="19" y="168"/>
                  </a:moveTo>
                  <a:cubicBezTo>
                    <a:pt x="5" y="166"/>
                    <a:pt x="0" y="146"/>
                    <a:pt x="2" y="133"/>
                  </a:cubicBezTo>
                  <a:cubicBezTo>
                    <a:pt x="3" y="124"/>
                    <a:pt x="10" y="115"/>
                    <a:pt x="11" y="109"/>
                  </a:cubicBezTo>
                  <a:cubicBezTo>
                    <a:pt x="17" y="85"/>
                    <a:pt x="7" y="53"/>
                    <a:pt x="31" y="36"/>
                  </a:cubicBezTo>
                  <a:cubicBezTo>
                    <a:pt x="39" y="31"/>
                    <a:pt x="50" y="29"/>
                    <a:pt x="60" y="27"/>
                  </a:cubicBezTo>
                  <a:cubicBezTo>
                    <a:pt x="74" y="24"/>
                    <a:pt x="88" y="18"/>
                    <a:pt x="102" y="14"/>
                  </a:cubicBezTo>
                  <a:cubicBezTo>
                    <a:pt x="145" y="0"/>
                    <a:pt x="168" y="36"/>
                    <a:pt x="170" y="72"/>
                  </a:cubicBezTo>
                  <a:cubicBezTo>
                    <a:pt x="170" y="78"/>
                    <a:pt x="168" y="79"/>
                    <a:pt x="167" y="74"/>
                  </a:cubicBezTo>
                  <a:cubicBezTo>
                    <a:pt x="162" y="60"/>
                    <a:pt x="150" y="48"/>
                    <a:pt x="134" y="42"/>
                  </a:cubicBezTo>
                  <a:cubicBezTo>
                    <a:pt x="123" y="38"/>
                    <a:pt x="105" y="41"/>
                    <a:pt x="100" y="54"/>
                  </a:cubicBezTo>
                  <a:cubicBezTo>
                    <a:pt x="95" y="67"/>
                    <a:pt x="103" y="87"/>
                    <a:pt x="81" y="75"/>
                  </a:cubicBezTo>
                  <a:cubicBezTo>
                    <a:pt x="68" y="68"/>
                    <a:pt x="57" y="70"/>
                    <a:pt x="48" y="85"/>
                  </a:cubicBezTo>
                  <a:cubicBezTo>
                    <a:pt x="46" y="89"/>
                    <a:pt x="46" y="93"/>
                    <a:pt x="44" y="97"/>
                  </a:cubicBezTo>
                  <a:cubicBezTo>
                    <a:pt x="42" y="101"/>
                    <a:pt x="37" y="104"/>
                    <a:pt x="34" y="109"/>
                  </a:cubicBezTo>
                  <a:cubicBezTo>
                    <a:pt x="27" y="120"/>
                    <a:pt x="36" y="124"/>
                    <a:pt x="33" y="135"/>
                  </a:cubicBezTo>
                  <a:cubicBezTo>
                    <a:pt x="30" y="146"/>
                    <a:pt x="7" y="152"/>
                    <a:pt x="19" y="16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9" name="Freeform 114">
              <a:extLst>
                <a:ext uri="{FF2B5EF4-FFF2-40B4-BE49-F238E27FC236}">
                  <a16:creationId xmlns:a16="http://schemas.microsoft.com/office/drawing/2014/main" id="{EEAB65A5-3462-4002-8425-A1556D578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894"/>
              <a:ext cx="373" cy="238"/>
            </a:xfrm>
            <a:custGeom>
              <a:avLst/>
              <a:gdLst>
                <a:gd name="T0" fmla="*/ 0 w 149"/>
                <a:gd name="T1" fmla="*/ 1610 h 89"/>
                <a:gd name="T2" fmla="*/ 658 w 149"/>
                <a:gd name="T3" fmla="*/ 1439 h 89"/>
                <a:gd name="T4" fmla="*/ 1379 w 149"/>
                <a:gd name="T5" fmla="*/ 1380 h 89"/>
                <a:gd name="T6" fmla="*/ 2163 w 149"/>
                <a:gd name="T7" fmla="*/ 0 h 89"/>
                <a:gd name="T8" fmla="*/ 1963 w 149"/>
                <a:gd name="T9" fmla="*/ 457 h 89"/>
                <a:gd name="T10" fmla="*/ 1692 w 149"/>
                <a:gd name="T11" fmla="*/ 423 h 89"/>
                <a:gd name="T12" fmla="*/ 1647 w 149"/>
                <a:gd name="T13" fmla="*/ 650 h 89"/>
                <a:gd name="T14" fmla="*/ 991 w 149"/>
                <a:gd name="T15" fmla="*/ 687 h 89"/>
                <a:gd name="T16" fmla="*/ 909 w 149"/>
                <a:gd name="T17" fmla="*/ 1166 h 89"/>
                <a:gd name="T18" fmla="*/ 533 w 149"/>
                <a:gd name="T19" fmla="*/ 1222 h 89"/>
                <a:gd name="T20" fmla="*/ 300 w 149"/>
                <a:gd name="T21" fmla="*/ 1452 h 89"/>
                <a:gd name="T22" fmla="*/ 33 w 149"/>
                <a:gd name="T23" fmla="*/ 1645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" h="89">
                  <a:moveTo>
                    <a:pt x="0" y="84"/>
                  </a:moveTo>
                  <a:cubicBezTo>
                    <a:pt x="15" y="89"/>
                    <a:pt x="28" y="79"/>
                    <a:pt x="42" y="75"/>
                  </a:cubicBezTo>
                  <a:cubicBezTo>
                    <a:pt x="57" y="71"/>
                    <a:pt x="73" y="74"/>
                    <a:pt x="88" y="72"/>
                  </a:cubicBezTo>
                  <a:cubicBezTo>
                    <a:pt x="121" y="68"/>
                    <a:pt x="149" y="33"/>
                    <a:pt x="138" y="0"/>
                  </a:cubicBezTo>
                  <a:cubicBezTo>
                    <a:pt x="143" y="12"/>
                    <a:pt x="138" y="23"/>
                    <a:pt x="125" y="24"/>
                  </a:cubicBezTo>
                  <a:cubicBezTo>
                    <a:pt x="119" y="24"/>
                    <a:pt x="113" y="20"/>
                    <a:pt x="108" y="22"/>
                  </a:cubicBezTo>
                  <a:cubicBezTo>
                    <a:pt x="101" y="26"/>
                    <a:pt x="106" y="29"/>
                    <a:pt x="105" y="34"/>
                  </a:cubicBezTo>
                  <a:cubicBezTo>
                    <a:pt x="100" y="73"/>
                    <a:pt x="75" y="17"/>
                    <a:pt x="63" y="36"/>
                  </a:cubicBezTo>
                  <a:cubicBezTo>
                    <a:pt x="56" y="46"/>
                    <a:pt x="61" y="51"/>
                    <a:pt x="58" y="61"/>
                  </a:cubicBezTo>
                  <a:cubicBezTo>
                    <a:pt x="56" y="69"/>
                    <a:pt x="41" y="63"/>
                    <a:pt x="34" y="64"/>
                  </a:cubicBezTo>
                  <a:cubicBezTo>
                    <a:pt x="23" y="66"/>
                    <a:pt x="25" y="71"/>
                    <a:pt x="19" y="76"/>
                  </a:cubicBezTo>
                  <a:cubicBezTo>
                    <a:pt x="15" y="80"/>
                    <a:pt x="7" y="83"/>
                    <a:pt x="2" y="8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0" name="Freeform 115">
              <a:extLst>
                <a:ext uri="{FF2B5EF4-FFF2-40B4-BE49-F238E27FC236}">
                  <a16:creationId xmlns:a16="http://schemas.microsoft.com/office/drawing/2014/main" id="{A37F7D76-90B6-4EC4-B127-3995BCB4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649"/>
              <a:ext cx="342" cy="341"/>
            </a:xfrm>
            <a:custGeom>
              <a:avLst/>
              <a:gdLst>
                <a:gd name="T0" fmla="*/ 0 w 137"/>
                <a:gd name="T1" fmla="*/ 2419 h 128"/>
                <a:gd name="T2" fmla="*/ 105 w 137"/>
                <a:gd name="T3" fmla="*/ 1966 h 128"/>
                <a:gd name="T4" fmla="*/ 137 w 137"/>
                <a:gd name="T5" fmla="*/ 1420 h 128"/>
                <a:gd name="T6" fmla="*/ 437 w 137"/>
                <a:gd name="T7" fmla="*/ 645 h 128"/>
                <a:gd name="T8" fmla="*/ 1258 w 137"/>
                <a:gd name="T9" fmla="*/ 362 h 128"/>
                <a:gd name="T10" fmla="*/ 2132 w 137"/>
                <a:gd name="T11" fmla="*/ 285 h 128"/>
                <a:gd name="T12" fmla="*/ 1478 w 137"/>
                <a:gd name="T13" fmla="*/ 376 h 128"/>
                <a:gd name="T14" fmla="*/ 1246 w 137"/>
                <a:gd name="T15" fmla="*/ 512 h 128"/>
                <a:gd name="T16" fmla="*/ 1133 w 137"/>
                <a:gd name="T17" fmla="*/ 717 h 128"/>
                <a:gd name="T18" fmla="*/ 512 w 137"/>
                <a:gd name="T19" fmla="*/ 1044 h 128"/>
                <a:gd name="T20" fmla="*/ 437 w 137"/>
                <a:gd name="T21" fmla="*/ 1364 h 128"/>
                <a:gd name="T22" fmla="*/ 262 w 137"/>
                <a:gd name="T23" fmla="*/ 1590 h 128"/>
                <a:gd name="T24" fmla="*/ 105 w 137"/>
                <a:gd name="T25" fmla="*/ 2272 h 1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7" h="128">
                  <a:moveTo>
                    <a:pt x="0" y="128"/>
                  </a:moveTo>
                  <a:cubicBezTo>
                    <a:pt x="3" y="119"/>
                    <a:pt x="7" y="114"/>
                    <a:pt x="7" y="104"/>
                  </a:cubicBezTo>
                  <a:cubicBezTo>
                    <a:pt x="8" y="94"/>
                    <a:pt x="9" y="84"/>
                    <a:pt x="9" y="75"/>
                  </a:cubicBezTo>
                  <a:cubicBezTo>
                    <a:pt x="9" y="58"/>
                    <a:pt x="12" y="42"/>
                    <a:pt x="28" y="34"/>
                  </a:cubicBezTo>
                  <a:cubicBezTo>
                    <a:pt x="45" y="26"/>
                    <a:pt x="64" y="24"/>
                    <a:pt x="81" y="19"/>
                  </a:cubicBezTo>
                  <a:cubicBezTo>
                    <a:pt x="101" y="13"/>
                    <a:pt x="118" y="0"/>
                    <a:pt x="137" y="15"/>
                  </a:cubicBezTo>
                  <a:cubicBezTo>
                    <a:pt x="121" y="12"/>
                    <a:pt x="111" y="13"/>
                    <a:pt x="95" y="20"/>
                  </a:cubicBezTo>
                  <a:cubicBezTo>
                    <a:pt x="91" y="21"/>
                    <a:pt x="84" y="24"/>
                    <a:pt x="80" y="27"/>
                  </a:cubicBezTo>
                  <a:cubicBezTo>
                    <a:pt x="76" y="30"/>
                    <a:pt x="77" y="35"/>
                    <a:pt x="73" y="38"/>
                  </a:cubicBezTo>
                  <a:cubicBezTo>
                    <a:pt x="61" y="50"/>
                    <a:pt x="41" y="33"/>
                    <a:pt x="33" y="55"/>
                  </a:cubicBezTo>
                  <a:cubicBezTo>
                    <a:pt x="31" y="61"/>
                    <a:pt x="32" y="66"/>
                    <a:pt x="28" y="72"/>
                  </a:cubicBezTo>
                  <a:cubicBezTo>
                    <a:pt x="24" y="77"/>
                    <a:pt x="19" y="77"/>
                    <a:pt x="17" y="84"/>
                  </a:cubicBezTo>
                  <a:cubicBezTo>
                    <a:pt x="14" y="95"/>
                    <a:pt x="19" y="112"/>
                    <a:pt x="7" y="12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1" name="Freeform 116">
              <a:extLst>
                <a:ext uri="{FF2B5EF4-FFF2-40B4-BE49-F238E27FC236}">
                  <a16:creationId xmlns:a16="http://schemas.microsoft.com/office/drawing/2014/main" id="{199C153D-4B76-47B7-AB32-8CB5DF44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678"/>
              <a:ext cx="673" cy="638"/>
            </a:xfrm>
            <a:custGeom>
              <a:avLst/>
              <a:gdLst>
                <a:gd name="T0" fmla="*/ 0 w 269"/>
                <a:gd name="T1" fmla="*/ 3940 h 239"/>
                <a:gd name="T2" fmla="*/ 1471 w 269"/>
                <a:gd name="T3" fmla="*/ 4397 h 239"/>
                <a:gd name="T4" fmla="*/ 2492 w 269"/>
                <a:gd name="T5" fmla="*/ 4282 h 239"/>
                <a:gd name="T6" fmla="*/ 3210 w 269"/>
                <a:gd name="T7" fmla="*/ 4111 h 239"/>
                <a:gd name="T8" fmla="*/ 4118 w 269"/>
                <a:gd name="T9" fmla="*/ 2621 h 239"/>
                <a:gd name="T10" fmla="*/ 4213 w 269"/>
                <a:gd name="T11" fmla="*/ 1447 h 239"/>
                <a:gd name="T12" fmla="*/ 4088 w 269"/>
                <a:gd name="T13" fmla="*/ 571 h 239"/>
                <a:gd name="T14" fmla="*/ 3838 w 269"/>
                <a:gd name="T15" fmla="*/ 0 h 239"/>
                <a:gd name="T16" fmla="*/ 3975 w 269"/>
                <a:gd name="T17" fmla="*/ 1369 h 239"/>
                <a:gd name="T18" fmla="*/ 3600 w 269"/>
                <a:gd name="T19" fmla="*/ 2381 h 239"/>
                <a:gd name="T20" fmla="*/ 3255 w 269"/>
                <a:gd name="T21" fmla="*/ 3329 h 239"/>
                <a:gd name="T22" fmla="*/ 2567 w 269"/>
                <a:gd name="T23" fmla="*/ 3484 h 239"/>
                <a:gd name="T24" fmla="*/ 2459 w 269"/>
                <a:gd name="T25" fmla="*/ 3825 h 239"/>
                <a:gd name="T26" fmla="*/ 2054 w 269"/>
                <a:gd name="T27" fmla="*/ 3919 h 239"/>
                <a:gd name="T28" fmla="*/ 1283 w 269"/>
                <a:gd name="T29" fmla="*/ 4183 h 239"/>
                <a:gd name="T30" fmla="*/ 345 w 269"/>
                <a:gd name="T31" fmla="*/ 4055 h 2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9" h="239">
                  <a:moveTo>
                    <a:pt x="0" y="207"/>
                  </a:moveTo>
                  <a:cubicBezTo>
                    <a:pt x="32" y="217"/>
                    <a:pt x="58" y="239"/>
                    <a:pt x="94" y="231"/>
                  </a:cubicBezTo>
                  <a:cubicBezTo>
                    <a:pt x="118" y="226"/>
                    <a:pt x="135" y="223"/>
                    <a:pt x="159" y="225"/>
                  </a:cubicBezTo>
                  <a:cubicBezTo>
                    <a:pt x="177" y="227"/>
                    <a:pt x="190" y="226"/>
                    <a:pt x="205" y="216"/>
                  </a:cubicBezTo>
                  <a:cubicBezTo>
                    <a:pt x="232" y="199"/>
                    <a:pt x="256" y="169"/>
                    <a:pt x="263" y="138"/>
                  </a:cubicBezTo>
                  <a:cubicBezTo>
                    <a:pt x="268" y="118"/>
                    <a:pt x="269" y="96"/>
                    <a:pt x="269" y="76"/>
                  </a:cubicBezTo>
                  <a:cubicBezTo>
                    <a:pt x="269" y="61"/>
                    <a:pt x="265" y="45"/>
                    <a:pt x="261" y="30"/>
                  </a:cubicBezTo>
                  <a:cubicBezTo>
                    <a:pt x="257" y="18"/>
                    <a:pt x="250" y="11"/>
                    <a:pt x="245" y="0"/>
                  </a:cubicBezTo>
                  <a:cubicBezTo>
                    <a:pt x="255" y="18"/>
                    <a:pt x="257" y="52"/>
                    <a:pt x="254" y="72"/>
                  </a:cubicBezTo>
                  <a:cubicBezTo>
                    <a:pt x="251" y="94"/>
                    <a:pt x="231" y="104"/>
                    <a:pt x="230" y="125"/>
                  </a:cubicBezTo>
                  <a:cubicBezTo>
                    <a:pt x="229" y="144"/>
                    <a:pt x="231" y="168"/>
                    <a:pt x="208" y="175"/>
                  </a:cubicBezTo>
                  <a:cubicBezTo>
                    <a:pt x="192" y="180"/>
                    <a:pt x="175" y="166"/>
                    <a:pt x="164" y="183"/>
                  </a:cubicBezTo>
                  <a:cubicBezTo>
                    <a:pt x="160" y="187"/>
                    <a:pt x="161" y="198"/>
                    <a:pt x="157" y="201"/>
                  </a:cubicBezTo>
                  <a:cubicBezTo>
                    <a:pt x="151" y="206"/>
                    <a:pt x="139" y="205"/>
                    <a:pt x="131" y="206"/>
                  </a:cubicBezTo>
                  <a:cubicBezTo>
                    <a:pt x="114" y="209"/>
                    <a:pt x="98" y="214"/>
                    <a:pt x="82" y="220"/>
                  </a:cubicBezTo>
                  <a:cubicBezTo>
                    <a:pt x="60" y="230"/>
                    <a:pt x="44" y="217"/>
                    <a:pt x="22" y="21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2" name="Freeform 117">
              <a:extLst>
                <a:ext uri="{FF2B5EF4-FFF2-40B4-BE49-F238E27FC236}">
                  <a16:creationId xmlns:a16="http://schemas.microsoft.com/office/drawing/2014/main" id="{72227761-30F0-4503-BB24-06AD5B61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3020"/>
              <a:ext cx="422" cy="274"/>
            </a:xfrm>
            <a:custGeom>
              <a:avLst/>
              <a:gdLst>
                <a:gd name="T0" fmla="*/ 0 w 169"/>
                <a:gd name="T1" fmla="*/ 1905 h 103"/>
                <a:gd name="T2" fmla="*/ 874 w 169"/>
                <a:gd name="T3" fmla="*/ 1862 h 103"/>
                <a:gd name="T4" fmla="*/ 1715 w 169"/>
                <a:gd name="T5" fmla="*/ 1748 h 103"/>
                <a:gd name="T6" fmla="*/ 2632 w 169"/>
                <a:gd name="T7" fmla="*/ 0 h 103"/>
                <a:gd name="T8" fmla="*/ 2120 w 169"/>
                <a:gd name="T9" fmla="*/ 976 h 103"/>
                <a:gd name="T10" fmla="*/ 1820 w 169"/>
                <a:gd name="T11" fmla="*/ 1301 h 103"/>
                <a:gd name="T12" fmla="*/ 1466 w 169"/>
                <a:gd name="T13" fmla="*/ 1373 h 103"/>
                <a:gd name="T14" fmla="*/ 1216 w 169"/>
                <a:gd name="T15" fmla="*/ 1508 h 103"/>
                <a:gd name="T16" fmla="*/ 949 w 169"/>
                <a:gd name="T17" fmla="*/ 1655 h 103"/>
                <a:gd name="T18" fmla="*/ 512 w 169"/>
                <a:gd name="T19" fmla="*/ 1769 h 103"/>
                <a:gd name="T20" fmla="*/ 75 w 169"/>
                <a:gd name="T21" fmla="*/ 1918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103">
                  <a:moveTo>
                    <a:pt x="0" y="101"/>
                  </a:moveTo>
                  <a:cubicBezTo>
                    <a:pt x="20" y="99"/>
                    <a:pt x="36" y="96"/>
                    <a:pt x="56" y="99"/>
                  </a:cubicBezTo>
                  <a:cubicBezTo>
                    <a:pt x="75" y="101"/>
                    <a:pt x="93" y="103"/>
                    <a:pt x="110" y="93"/>
                  </a:cubicBezTo>
                  <a:cubicBezTo>
                    <a:pt x="142" y="73"/>
                    <a:pt x="160" y="34"/>
                    <a:pt x="169" y="0"/>
                  </a:cubicBezTo>
                  <a:cubicBezTo>
                    <a:pt x="165" y="21"/>
                    <a:pt x="153" y="39"/>
                    <a:pt x="136" y="52"/>
                  </a:cubicBezTo>
                  <a:cubicBezTo>
                    <a:pt x="128" y="57"/>
                    <a:pt x="124" y="62"/>
                    <a:pt x="117" y="69"/>
                  </a:cubicBezTo>
                  <a:cubicBezTo>
                    <a:pt x="108" y="78"/>
                    <a:pt x="105" y="74"/>
                    <a:pt x="94" y="73"/>
                  </a:cubicBezTo>
                  <a:cubicBezTo>
                    <a:pt x="84" y="72"/>
                    <a:pt x="84" y="75"/>
                    <a:pt x="78" y="80"/>
                  </a:cubicBezTo>
                  <a:cubicBezTo>
                    <a:pt x="72" y="85"/>
                    <a:pt x="69" y="86"/>
                    <a:pt x="61" y="88"/>
                  </a:cubicBezTo>
                  <a:cubicBezTo>
                    <a:pt x="52" y="90"/>
                    <a:pt x="43" y="93"/>
                    <a:pt x="33" y="94"/>
                  </a:cubicBezTo>
                  <a:cubicBezTo>
                    <a:pt x="23" y="95"/>
                    <a:pt x="15" y="100"/>
                    <a:pt x="5" y="10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3" name="Freeform 118">
              <a:extLst>
                <a:ext uri="{FF2B5EF4-FFF2-40B4-BE49-F238E27FC236}">
                  <a16:creationId xmlns:a16="http://schemas.microsoft.com/office/drawing/2014/main" id="{A2398F87-3DD6-455C-BC47-8EEB81C05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356"/>
              <a:ext cx="905" cy="1002"/>
            </a:xfrm>
            <a:custGeom>
              <a:avLst/>
              <a:gdLst>
                <a:gd name="T0" fmla="*/ 5425 w 362"/>
                <a:gd name="T1" fmla="*/ 2798 h 376"/>
                <a:gd name="T2" fmla="*/ 4270 w 362"/>
                <a:gd name="T3" fmla="*/ 815 h 376"/>
                <a:gd name="T4" fmla="*/ 3500 w 362"/>
                <a:gd name="T5" fmla="*/ 546 h 376"/>
                <a:gd name="T6" fmla="*/ 2363 w 362"/>
                <a:gd name="T7" fmla="*/ 115 h 376"/>
                <a:gd name="T8" fmla="*/ 1720 w 362"/>
                <a:gd name="T9" fmla="*/ 930 h 376"/>
                <a:gd name="T10" fmla="*/ 720 w 362"/>
                <a:gd name="T11" fmla="*/ 2004 h 376"/>
                <a:gd name="T12" fmla="*/ 125 w 362"/>
                <a:gd name="T13" fmla="*/ 4616 h 376"/>
                <a:gd name="T14" fmla="*/ 438 w 362"/>
                <a:gd name="T15" fmla="*/ 5375 h 376"/>
                <a:gd name="T16" fmla="*/ 625 w 362"/>
                <a:gd name="T17" fmla="*/ 6092 h 376"/>
                <a:gd name="T18" fmla="*/ 1645 w 362"/>
                <a:gd name="T19" fmla="*/ 6740 h 376"/>
                <a:gd name="T20" fmla="*/ 3300 w 362"/>
                <a:gd name="T21" fmla="*/ 6854 h 376"/>
                <a:gd name="T22" fmla="*/ 4283 w 362"/>
                <a:gd name="T23" fmla="*/ 6774 h 376"/>
                <a:gd name="T24" fmla="*/ 5270 w 362"/>
                <a:gd name="T25" fmla="*/ 5618 h 376"/>
                <a:gd name="T26" fmla="*/ 5425 w 362"/>
                <a:gd name="T27" fmla="*/ 2798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2" h="376">
                  <a:moveTo>
                    <a:pt x="347" y="148"/>
                  </a:moveTo>
                  <a:cubicBezTo>
                    <a:pt x="335" y="105"/>
                    <a:pt x="317" y="72"/>
                    <a:pt x="273" y="43"/>
                  </a:cubicBezTo>
                  <a:cubicBezTo>
                    <a:pt x="254" y="31"/>
                    <a:pt x="239" y="36"/>
                    <a:pt x="224" y="29"/>
                  </a:cubicBezTo>
                  <a:cubicBezTo>
                    <a:pt x="198" y="17"/>
                    <a:pt x="176" y="0"/>
                    <a:pt x="151" y="6"/>
                  </a:cubicBezTo>
                  <a:cubicBezTo>
                    <a:pt x="133" y="11"/>
                    <a:pt x="124" y="37"/>
                    <a:pt x="110" y="49"/>
                  </a:cubicBezTo>
                  <a:cubicBezTo>
                    <a:pt x="85" y="70"/>
                    <a:pt x="58" y="82"/>
                    <a:pt x="46" y="106"/>
                  </a:cubicBezTo>
                  <a:cubicBezTo>
                    <a:pt x="23" y="146"/>
                    <a:pt x="0" y="201"/>
                    <a:pt x="8" y="244"/>
                  </a:cubicBezTo>
                  <a:cubicBezTo>
                    <a:pt x="11" y="257"/>
                    <a:pt x="23" y="270"/>
                    <a:pt x="28" y="284"/>
                  </a:cubicBezTo>
                  <a:cubicBezTo>
                    <a:pt x="33" y="298"/>
                    <a:pt x="30" y="313"/>
                    <a:pt x="40" y="322"/>
                  </a:cubicBezTo>
                  <a:cubicBezTo>
                    <a:pt x="57" y="339"/>
                    <a:pt x="87" y="344"/>
                    <a:pt x="105" y="356"/>
                  </a:cubicBezTo>
                  <a:cubicBezTo>
                    <a:pt x="130" y="376"/>
                    <a:pt x="170" y="368"/>
                    <a:pt x="211" y="362"/>
                  </a:cubicBezTo>
                  <a:cubicBezTo>
                    <a:pt x="232" y="360"/>
                    <a:pt x="254" y="368"/>
                    <a:pt x="274" y="358"/>
                  </a:cubicBezTo>
                  <a:cubicBezTo>
                    <a:pt x="302" y="345"/>
                    <a:pt x="320" y="315"/>
                    <a:pt x="337" y="297"/>
                  </a:cubicBezTo>
                  <a:cubicBezTo>
                    <a:pt x="362" y="268"/>
                    <a:pt x="362" y="203"/>
                    <a:pt x="347" y="1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4" name="Freeform 119">
              <a:extLst>
                <a:ext uri="{FF2B5EF4-FFF2-40B4-BE49-F238E27FC236}">
                  <a16:creationId xmlns:a16="http://schemas.microsoft.com/office/drawing/2014/main" id="{D6690881-5D7E-47AC-8640-D3243FE9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641"/>
              <a:ext cx="487" cy="507"/>
            </a:xfrm>
            <a:custGeom>
              <a:avLst/>
              <a:gdLst>
                <a:gd name="T0" fmla="*/ 2620 w 195"/>
                <a:gd name="T1" fmla="*/ 342 h 190"/>
                <a:gd name="T2" fmla="*/ 2228 w 195"/>
                <a:gd name="T3" fmla="*/ 35 h 190"/>
                <a:gd name="T4" fmla="*/ 1808 w 195"/>
                <a:gd name="T5" fmla="*/ 21 h 190"/>
                <a:gd name="T6" fmla="*/ 1124 w 195"/>
                <a:gd name="T7" fmla="*/ 342 h 190"/>
                <a:gd name="T8" fmla="*/ 375 w 195"/>
                <a:gd name="T9" fmla="*/ 875 h 190"/>
                <a:gd name="T10" fmla="*/ 187 w 195"/>
                <a:gd name="T11" fmla="*/ 1788 h 190"/>
                <a:gd name="T12" fmla="*/ 62 w 195"/>
                <a:gd name="T13" fmla="*/ 2719 h 190"/>
                <a:gd name="T14" fmla="*/ 450 w 195"/>
                <a:gd name="T15" fmla="*/ 3461 h 190"/>
                <a:gd name="T16" fmla="*/ 1416 w 195"/>
                <a:gd name="T17" fmla="*/ 3440 h 190"/>
                <a:gd name="T18" fmla="*/ 2557 w 195"/>
                <a:gd name="T19" fmla="*/ 3133 h 190"/>
                <a:gd name="T20" fmla="*/ 3007 w 195"/>
                <a:gd name="T21" fmla="*/ 1652 h 190"/>
                <a:gd name="T22" fmla="*/ 2620 w 195"/>
                <a:gd name="T23" fmla="*/ 342 h 1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5" h="190">
                  <a:moveTo>
                    <a:pt x="168" y="18"/>
                  </a:moveTo>
                  <a:cubicBezTo>
                    <a:pt x="162" y="9"/>
                    <a:pt x="153" y="4"/>
                    <a:pt x="143" y="2"/>
                  </a:cubicBezTo>
                  <a:cubicBezTo>
                    <a:pt x="134" y="0"/>
                    <a:pt x="125" y="0"/>
                    <a:pt x="116" y="1"/>
                  </a:cubicBezTo>
                  <a:cubicBezTo>
                    <a:pt x="107" y="1"/>
                    <a:pt x="77" y="17"/>
                    <a:pt x="72" y="18"/>
                  </a:cubicBezTo>
                  <a:cubicBezTo>
                    <a:pt x="48" y="20"/>
                    <a:pt x="39" y="20"/>
                    <a:pt x="24" y="46"/>
                  </a:cubicBezTo>
                  <a:cubicBezTo>
                    <a:pt x="18" y="56"/>
                    <a:pt x="11" y="66"/>
                    <a:pt x="12" y="94"/>
                  </a:cubicBezTo>
                  <a:cubicBezTo>
                    <a:pt x="13" y="122"/>
                    <a:pt x="0" y="127"/>
                    <a:pt x="4" y="143"/>
                  </a:cubicBezTo>
                  <a:cubicBezTo>
                    <a:pt x="8" y="160"/>
                    <a:pt x="16" y="175"/>
                    <a:pt x="29" y="182"/>
                  </a:cubicBezTo>
                  <a:cubicBezTo>
                    <a:pt x="43" y="190"/>
                    <a:pt x="76" y="187"/>
                    <a:pt x="91" y="181"/>
                  </a:cubicBezTo>
                  <a:cubicBezTo>
                    <a:pt x="120" y="178"/>
                    <a:pt x="147" y="177"/>
                    <a:pt x="164" y="165"/>
                  </a:cubicBezTo>
                  <a:cubicBezTo>
                    <a:pt x="181" y="152"/>
                    <a:pt x="195" y="130"/>
                    <a:pt x="193" y="87"/>
                  </a:cubicBezTo>
                  <a:cubicBezTo>
                    <a:pt x="192" y="45"/>
                    <a:pt x="177" y="31"/>
                    <a:pt x="168" y="1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Oval 120">
              <a:extLst>
                <a:ext uri="{FF2B5EF4-FFF2-40B4-BE49-F238E27FC236}">
                  <a16:creationId xmlns:a16="http://schemas.microsoft.com/office/drawing/2014/main" id="{0CABBC84-4D58-43A1-9859-5942367CB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6" y="2708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6" name="Oval 121">
              <a:extLst>
                <a:ext uri="{FF2B5EF4-FFF2-40B4-BE49-F238E27FC236}">
                  <a16:creationId xmlns:a16="http://schemas.microsoft.com/office/drawing/2014/main" id="{C517876C-4E9D-43FE-A8D3-E3C9B50F5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8" y="2673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37" name="Oval 122">
              <a:extLst>
                <a:ext uri="{FF2B5EF4-FFF2-40B4-BE49-F238E27FC236}">
                  <a16:creationId xmlns:a16="http://schemas.microsoft.com/office/drawing/2014/main" id="{A012DBB3-2670-4A7B-8FE4-26F4131A5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" y="2790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3" name="Group 123">
            <a:extLst>
              <a:ext uri="{FF2B5EF4-FFF2-40B4-BE49-F238E27FC236}">
                <a16:creationId xmlns:a16="http://schemas.microsoft.com/office/drawing/2014/main" id="{7407DAAD-686F-4C6D-8385-53ABC7B913AB}"/>
              </a:ext>
            </a:extLst>
          </p:cNvPr>
          <p:cNvGrpSpPr>
            <a:grpSpLocks/>
          </p:cNvGrpSpPr>
          <p:nvPr/>
        </p:nvGrpSpPr>
        <p:grpSpPr bwMode="auto">
          <a:xfrm>
            <a:off x="5389563" y="4079875"/>
            <a:ext cx="1401762" cy="1506538"/>
            <a:chOff x="2435" y="2401"/>
            <a:chExt cx="883" cy="949"/>
          </a:xfrm>
        </p:grpSpPr>
        <p:sp>
          <p:nvSpPr>
            <p:cNvPr id="11308" name="Freeform 124">
              <a:extLst>
                <a:ext uri="{FF2B5EF4-FFF2-40B4-BE49-F238E27FC236}">
                  <a16:creationId xmlns:a16="http://schemas.microsoft.com/office/drawing/2014/main" id="{3DF14510-5D29-4CD7-98FF-56152917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401"/>
              <a:ext cx="883" cy="949"/>
            </a:xfrm>
            <a:custGeom>
              <a:avLst/>
              <a:gdLst>
                <a:gd name="T0" fmla="*/ 3147 w 353"/>
                <a:gd name="T1" fmla="*/ 307 h 356"/>
                <a:gd name="T2" fmla="*/ 1926 w 353"/>
                <a:gd name="T3" fmla="*/ 149 h 356"/>
                <a:gd name="T4" fmla="*/ 1301 w 353"/>
                <a:gd name="T5" fmla="*/ 989 h 356"/>
                <a:gd name="T6" fmla="*/ 533 w 353"/>
                <a:gd name="T7" fmla="*/ 1839 h 356"/>
                <a:gd name="T8" fmla="*/ 270 w 353"/>
                <a:gd name="T9" fmla="*/ 3012 h 356"/>
                <a:gd name="T10" fmla="*/ 125 w 353"/>
                <a:gd name="T11" fmla="*/ 4492 h 356"/>
                <a:gd name="T12" fmla="*/ 800 w 353"/>
                <a:gd name="T13" fmla="*/ 5529 h 356"/>
                <a:gd name="T14" fmla="*/ 1238 w 353"/>
                <a:gd name="T15" fmla="*/ 6459 h 356"/>
                <a:gd name="T16" fmla="*/ 2459 w 353"/>
                <a:gd name="T17" fmla="*/ 6651 h 356"/>
                <a:gd name="T18" fmla="*/ 4317 w 353"/>
                <a:gd name="T19" fmla="*/ 6097 h 356"/>
                <a:gd name="T20" fmla="*/ 5118 w 353"/>
                <a:gd name="T21" fmla="*/ 5073 h 356"/>
                <a:gd name="T22" fmla="*/ 5163 w 353"/>
                <a:gd name="T23" fmla="*/ 3617 h 356"/>
                <a:gd name="T24" fmla="*/ 5506 w 353"/>
                <a:gd name="T25" fmla="*/ 2708 h 356"/>
                <a:gd name="T26" fmla="*/ 4963 w 353"/>
                <a:gd name="T27" fmla="*/ 1498 h 356"/>
                <a:gd name="T28" fmla="*/ 4222 w 353"/>
                <a:gd name="T29" fmla="*/ 477 h 356"/>
                <a:gd name="T30" fmla="*/ 3147 w 353"/>
                <a:gd name="T31" fmla="*/ 307 h 3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3" h="356">
                  <a:moveTo>
                    <a:pt x="201" y="16"/>
                  </a:moveTo>
                  <a:cubicBezTo>
                    <a:pt x="172" y="13"/>
                    <a:pt x="145" y="0"/>
                    <a:pt x="123" y="8"/>
                  </a:cubicBezTo>
                  <a:cubicBezTo>
                    <a:pt x="103" y="16"/>
                    <a:pt x="98" y="35"/>
                    <a:pt x="83" y="52"/>
                  </a:cubicBezTo>
                  <a:cubicBezTo>
                    <a:pt x="69" y="67"/>
                    <a:pt x="44" y="79"/>
                    <a:pt x="34" y="97"/>
                  </a:cubicBezTo>
                  <a:cubicBezTo>
                    <a:pt x="21" y="116"/>
                    <a:pt x="22" y="140"/>
                    <a:pt x="17" y="159"/>
                  </a:cubicBezTo>
                  <a:cubicBezTo>
                    <a:pt x="8" y="189"/>
                    <a:pt x="0" y="212"/>
                    <a:pt x="8" y="237"/>
                  </a:cubicBezTo>
                  <a:cubicBezTo>
                    <a:pt x="16" y="260"/>
                    <a:pt x="38" y="274"/>
                    <a:pt x="51" y="292"/>
                  </a:cubicBezTo>
                  <a:cubicBezTo>
                    <a:pt x="63" y="308"/>
                    <a:pt x="67" y="329"/>
                    <a:pt x="79" y="341"/>
                  </a:cubicBezTo>
                  <a:cubicBezTo>
                    <a:pt x="101" y="356"/>
                    <a:pt x="130" y="352"/>
                    <a:pt x="157" y="351"/>
                  </a:cubicBezTo>
                  <a:cubicBezTo>
                    <a:pt x="196" y="349"/>
                    <a:pt x="242" y="353"/>
                    <a:pt x="276" y="322"/>
                  </a:cubicBezTo>
                  <a:cubicBezTo>
                    <a:pt x="295" y="305"/>
                    <a:pt x="313" y="303"/>
                    <a:pt x="327" y="268"/>
                  </a:cubicBezTo>
                  <a:cubicBezTo>
                    <a:pt x="342" y="233"/>
                    <a:pt x="324" y="207"/>
                    <a:pt x="330" y="191"/>
                  </a:cubicBezTo>
                  <a:cubicBezTo>
                    <a:pt x="337" y="172"/>
                    <a:pt x="353" y="161"/>
                    <a:pt x="352" y="143"/>
                  </a:cubicBezTo>
                  <a:cubicBezTo>
                    <a:pt x="350" y="115"/>
                    <a:pt x="340" y="104"/>
                    <a:pt x="317" y="79"/>
                  </a:cubicBezTo>
                  <a:cubicBezTo>
                    <a:pt x="305" y="66"/>
                    <a:pt x="299" y="49"/>
                    <a:pt x="270" y="25"/>
                  </a:cubicBezTo>
                  <a:cubicBezTo>
                    <a:pt x="256" y="13"/>
                    <a:pt x="228" y="19"/>
                    <a:pt x="201" y="16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9" name="Freeform 125">
              <a:extLst>
                <a:ext uri="{FF2B5EF4-FFF2-40B4-BE49-F238E27FC236}">
                  <a16:creationId xmlns:a16="http://schemas.microsoft.com/office/drawing/2014/main" id="{455271F0-2D63-456B-847B-BFB7A1A55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2657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0" name="Freeform 126">
              <a:extLst>
                <a:ext uri="{FF2B5EF4-FFF2-40B4-BE49-F238E27FC236}">
                  <a16:creationId xmlns:a16="http://schemas.microsoft.com/office/drawing/2014/main" id="{20372C88-67C5-4154-BC91-BE556C3D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614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1" name="Freeform 127">
              <a:extLst>
                <a:ext uri="{FF2B5EF4-FFF2-40B4-BE49-F238E27FC236}">
                  <a16:creationId xmlns:a16="http://schemas.microsoft.com/office/drawing/2014/main" id="{38235F68-CABD-4436-A9F7-CA59C2A74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428"/>
              <a:ext cx="720" cy="834"/>
            </a:xfrm>
            <a:custGeom>
              <a:avLst/>
              <a:gdLst>
                <a:gd name="T0" fmla="*/ 3875 w 288"/>
                <a:gd name="T1" fmla="*/ 320 h 313"/>
                <a:gd name="T2" fmla="*/ 2408 w 288"/>
                <a:gd name="T3" fmla="*/ 115 h 313"/>
                <a:gd name="T4" fmla="*/ 1438 w 288"/>
                <a:gd name="T5" fmla="*/ 568 h 313"/>
                <a:gd name="T6" fmla="*/ 1000 w 288"/>
                <a:gd name="T7" fmla="*/ 1172 h 313"/>
                <a:gd name="T8" fmla="*/ 533 w 288"/>
                <a:gd name="T9" fmla="*/ 1663 h 313"/>
                <a:gd name="T10" fmla="*/ 363 w 288"/>
                <a:gd name="T11" fmla="*/ 2385 h 313"/>
                <a:gd name="T12" fmla="*/ 83 w 288"/>
                <a:gd name="T13" fmla="*/ 3536 h 313"/>
                <a:gd name="T14" fmla="*/ 300 w 288"/>
                <a:gd name="T15" fmla="*/ 4580 h 313"/>
                <a:gd name="T16" fmla="*/ 783 w 288"/>
                <a:gd name="T17" fmla="*/ 5204 h 313"/>
                <a:gd name="T18" fmla="*/ 1033 w 288"/>
                <a:gd name="T19" fmla="*/ 5921 h 313"/>
                <a:gd name="T20" fmla="*/ 613 w 288"/>
                <a:gd name="T21" fmla="*/ 4751 h 313"/>
                <a:gd name="T22" fmla="*/ 395 w 288"/>
                <a:gd name="T23" fmla="*/ 4090 h 313"/>
                <a:gd name="T24" fmla="*/ 645 w 288"/>
                <a:gd name="T25" fmla="*/ 3706 h 313"/>
                <a:gd name="T26" fmla="*/ 613 w 288"/>
                <a:gd name="T27" fmla="*/ 3387 h 313"/>
                <a:gd name="T28" fmla="*/ 563 w 288"/>
                <a:gd name="T29" fmla="*/ 2931 h 313"/>
                <a:gd name="T30" fmla="*/ 800 w 288"/>
                <a:gd name="T31" fmla="*/ 2478 h 313"/>
                <a:gd name="T32" fmla="*/ 1158 w 288"/>
                <a:gd name="T33" fmla="*/ 2214 h 313"/>
                <a:gd name="T34" fmla="*/ 1300 w 288"/>
                <a:gd name="T35" fmla="*/ 1625 h 313"/>
                <a:gd name="T36" fmla="*/ 1845 w 288"/>
                <a:gd name="T37" fmla="*/ 1156 h 313"/>
                <a:gd name="T38" fmla="*/ 2750 w 288"/>
                <a:gd name="T39" fmla="*/ 965 h 313"/>
                <a:gd name="T40" fmla="*/ 3625 w 288"/>
                <a:gd name="T41" fmla="*/ 589 h 313"/>
                <a:gd name="T42" fmla="*/ 3970 w 288"/>
                <a:gd name="T43" fmla="*/ 887 h 313"/>
                <a:gd name="T44" fmla="*/ 4250 w 288"/>
                <a:gd name="T45" fmla="*/ 943 h 313"/>
                <a:gd name="T46" fmla="*/ 4488 w 288"/>
                <a:gd name="T47" fmla="*/ 1271 h 313"/>
                <a:gd name="T48" fmla="*/ 4188 w 288"/>
                <a:gd name="T49" fmla="*/ 624 h 313"/>
                <a:gd name="T50" fmla="*/ 3895 w 288"/>
                <a:gd name="T51" fmla="*/ 320 h 3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88" h="313">
                  <a:moveTo>
                    <a:pt x="248" y="17"/>
                  </a:moveTo>
                  <a:cubicBezTo>
                    <a:pt x="216" y="17"/>
                    <a:pt x="180" y="12"/>
                    <a:pt x="154" y="6"/>
                  </a:cubicBezTo>
                  <a:cubicBezTo>
                    <a:pt x="126" y="0"/>
                    <a:pt x="110" y="8"/>
                    <a:pt x="92" y="30"/>
                  </a:cubicBezTo>
                  <a:cubicBezTo>
                    <a:pt x="83" y="41"/>
                    <a:pt x="75" y="53"/>
                    <a:pt x="64" y="62"/>
                  </a:cubicBezTo>
                  <a:cubicBezTo>
                    <a:pt x="55" y="71"/>
                    <a:pt x="43" y="78"/>
                    <a:pt x="34" y="88"/>
                  </a:cubicBezTo>
                  <a:cubicBezTo>
                    <a:pt x="24" y="98"/>
                    <a:pt x="26" y="113"/>
                    <a:pt x="23" y="126"/>
                  </a:cubicBezTo>
                  <a:cubicBezTo>
                    <a:pt x="18" y="147"/>
                    <a:pt x="11" y="166"/>
                    <a:pt x="5" y="187"/>
                  </a:cubicBezTo>
                  <a:cubicBezTo>
                    <a:pt x="0" y="207"/>
                    <a:pt x="4" y="228"/>
                    <a:pt x="19" y="242"/>
                  </a:cubicBezTo>
                  <a:cubicBezTo>
                    <a:pt x="30" y="251"/>
                    <a:pt x="42" y="263"/>
                    <a:pt x="50" y="275"/>
                  </a:cubicBezTo>
                  <a:cubicBezTo>
                    <a:pt x="58" y="286"/>
                    <a:pt x="59" y="301"/>
                    <a:pt x="66" y="313"/>
                  </a:cubicBezTo>
                  <a:cubicBezTo>
                    <a:pt x="69" y="284"/>
                    <a:pt x="56" y="271"/>
                    <a:pt x="39" y="251"/>
                  </a:cubicBezTo>
                  <a:cubicBezTo>
                    <a:pt x="31" y="242"/>
                    <a:pt x="20" y="230"/>
                    <a:pt x="25" y="216"/>
                  </a:cubicBezTo>
                  <a:cubicBezTo>
                    <a:pt x="29" y="204"/>
                    <a:pt x="37" y="208"/>
                    <a:pt x="41" y="196"/>
                  </a:cubicBezTo>
                  <a:cubicBezTo>
                    <a:pt x="43" y="190"/>
                    <a:pt x="41" y="186"/>
                    <a:pt x="39" y="179"/>
                  </a:cubicBezTo>
                  <a:cubicBezTo>
                    <a:pt x="37" y="171"/>
                    <a:pt x="35" y="164"/>
                    <a:pt x="36" y="155"/>
                  </a:cubicBezTo>
                  <a:cubicBezTo>
                    <a:pt x="38" y="146"/>
                    <a:pt x="43" y="135"/>
                    <a:pt x="51" y="131"/>
                  </a:cubicBezTo>
                  <a:cubicBezTo>
                    <a:pt x="61" y="127"/>
                    <a:pt x="68" y="130"/>
                    <a:pt x="74" y="117"/>
                  </a:cubicBezTo>
                  <a:cubicBezTo>
                    <a:pt x="79" y="108"/>
                    <a:pt x="79" y="96"/>
                    <a:pt x="83" y="86"/>
                  </a:cubicBezTo>
                  <a:cubicBezTo>
                    <a:pt x="88" y="74"/>
                    <a:pt x="111" y="73"/>
                    <a:pt x="118" y="61"/>
                  </a:cubicBezTo>
                  <a:cubicBezTo>
                    <a:pt x="126" y="47"/>
                    <a:pt x="152" y="55"/>
                    <a:pt x="176" y="51"/>
                  </a:cubicBezTo>
                  <a:cubicBezTo>
                    <a:pt x="194" y="48"/>
                    <a:pt x="211" y="22"/>
                    <a:pt x="232" y="31"/>
                  </a:cubicBezTo>
                  <a:cubicBezTo>
                    <a:pt x="241" y="34"/>
                    <a:pt x="245" y="45"/>
                    <a:pt x="254" y="47"/>
                  </a:cubicBezTo>
                  <a:cubicBezTo>
                    <a:pt x="260" y="49"/>
                    <a:pt x="264" y="45"/>
                    <a:pt x="272" y="50"/>
                  </a:cubicBezTo>
                  <a:cubicBezTo>
                    <a:pt x="278" y="55"/>
                    <a:pt x="282" y="61"/>
                    <a:pt x="287" y="67"/>
                  </a:cubicBezTo>
                  <a:cubicBezTo>
                    <a:pt x="288" y="50"/>
                    <a:pt x="277" y="45"/>
                    <a:pt x="268" y="33"/>
                  </a:cubicBezTo>
                  <a:cubicBezTo>
                    <a:pt x="262" y="26"/>
                    <a:pt x="258" y="21"/>
                    <a:pt x="249" y="1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2" name="Freeform 128">
              <a:extLst>
                <a:ext uri="{FF2B5EF4-FFF2-40B4-BE49-F238E27FC236}">
                  <a16:creationId xmlns:a16="http://schemas.microsoft.com/office/drawing/2014/main" id="{DBD1B3A0-2D30-455B-9B28-050836E2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2425"/>
              <a:ext cx="468" cy="595"/>
            </a:xfrm>
            <a:custGeom>
              <a:avLst/>
              <a:gdLst>
                <a:gd name="T0" fmla="*/ 2931 w 187"/>
                <a:gd name="T1" fmla="*/ 227 h 223"/>
                <a:gd name="T2" fmla="*/ 1960 w 187"/>
                <a:gd name="T3" fmla="*/ 115 h 223"/>
                <a:gd name="T4" fmla="*/ 1221 w 187"/>
                <a:gd name="T5" fmla="*/ 969 h 223"/>
                <a:gd name="T6" fmla="*/ 846 w 187"/>
                <a:gd name="T7" fmla="*/ 1387 h 223"/>
                <a:gd name="T8" fmla="*/ 521 w 187"/>
                <a:gd name="T9" fmla="*/ 1766 h 223"/>
                <a:gd name="T10" fmla="*/ 408 w 187"/>
                <a:gd name="T11" fmla="*/ 2300 h 223"/>
                <a:gd name="T12" fmla="*/ 220 w 187"/>
                <a:gd name="T13" fmla="*/ 3039 h 223"/>
                <a:gd name="T14" fmla="*/ 113 w 187"/>
                <a:gd name="T15" fmla="*/ 4237 h 223"/>
                <a:gd name="T16" fmla="*/ 283 w 187"/>
                <a:gd name="T17" fmla="*/ 3210 h 223"/>
                <a:gd name="T18" fmla="*/ 646 w 187"/>
                <a:gd name="T19" fmla="*/ 2492 h 223"/>
                <a:gd name="T20" fmla="*/ 863 w 187"/>
                <a:gd name="T21" fmla="*/ 1766 h 223"/>
                <a:gd name="T22" fmla="*/ 1492 w 187"/>
                <a:gd name="T23" fmla="*/ 1174 h 223"/>
                <a:gd name="T24" fmla="*/ 2147 w 187"/>
                <a:gd name="T25" fmla="*/ 398 h 223"/>
                <a:gd name="T26" fmla="*/ 2931 w 187"/>
                <a:gd name="T27" fmla="*/ 248 h 2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7" h="223">
                  <a:moveTo>
                    <a:pt x="187" y="12"/>
                  </a:moveTo>
                  <a:cubicBezTo>
                    <a:pt x="166" y="15"/>
                    <a:pt x="147" y="0"/>
                    <a:pt x="125" y="6"/>
                  </a:cubicBezTo>
                  <a:cubicBezTo>
                    <a:pt x="104" y="12"/>
                    <a:pt x="93" y="36"/>
                    <a:pt x="78" y="51"/>
                  </a:cubicBezTo>
                  <a:cubicBezTo>
                    <a:pt x="70" y="58"/>
                    <a:pt x="62" y="66"/>
                    <a:pt x="54" y="73"/>
                  </a:cubicBezTo>
                  <a:cubicBezTo>
                    <a:pt x="47" y="79"/>
                    <a:pt x="38" y="85"/>
                    <a:pt x="33" y="93"/>
                  </a:cubicBezTo>
                  <a:cubicBezTo>
                    <a:pt x="28" y="101"/>
                    <a:pt x="27" y="112"/>
                    <a:pt x="26" y="121"/>
                  </a:cubicBezTo>
                  <a:cubicBezTo>
                    <a:pt x="25" y="134"/>
                    <a:pt x="19" y="148"/>
                    <a:pt x="14" y="160"/>
                  </a:cubicBezTo>
                  <a:cubicBezTo>
                    <a:pt x="8" y="174"/>
                    <a:pt x="0" y="208"/>
                    <a:pt x="7" y="223"/>
                  </a:cubicBezTo>
                  <a:cubicBezTo>
                    <a:pt x="2" y="202"/>
                    <a:pt x="10" y="185"/>
                    <a:pt x="18" y="169"/>
                  </a:cubicBezTo>
                  <a:cubicBezTo>
                    <a:pt x="25" y="156"/>
                    <a:pt x="36" y="144"/>
                    <a:pt x="41" y="131"/>
                  </a:cubicBezTo>
                  <a:cubicBezTo>
                    <a:pt x="47" y="117"/>
                    <a:pt x="44" y="105"/>
                    <a:pt x="55" y="93"/>
                  </a:cubicBezTo>
                  <a:cubicBezTo>
                    <a:pt x="66" y="82"/>
                    <a:pt x="86" y="75"/>
                    <a:pt x="95" y="62"/>
                  </a:cubicBezTo>
                  <a:cubicBezTo>
                    <a:pt x="109" y="42"/>
                    <a:pt x="110" y="24"/>
                    <a:pt x="137" y="21"/>
                  </a:cubicBezTo>
                  <a:cubicBezTo>
                    <a:pt x="150" y="20"/>
                    <a:pt x="177" y="23"/>
                    <a:pt x="187" y="13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3" name="Freeform 129">
              <a:extLst>
                <a:ext uri="{FF2B5EF4-FFF2-40B4-BE49-F238E27FC236}">
                  <a16:creationId xmlns:a16="http://schemas.microsoft.com/office/drawing/2014/main" id="{A739A5D6-4236-41F4-9134-65B583FF6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630"/>
              <a:ext cx="352" cy="472"/>
            </a:xfrm>
            <a:custGeom>
              <a:avLst/>
              <a:gdLst>
                <a:gd name="T0" fmla="*/ 2194 w 141"/>
                <a:gd name="T1" fmla="*/ 797 h 177"/>
                <a:gd name="T2" fmla="*/ 1528 w 141"/>
                <a:gd name="T3" fmla="*/ 627 h 177"/>
                <a:gd name="T4" fmla="*/ 934 w 141"/>
                <a:gd name="T5" fmla="*/ 875 h 177"/>
                <a:gd name="T6" fmla="*/ 761 w 141"/>
                <a:gd name="T7" fmla="*/ 1421 h 177"/>
                <a:gd name="T8" fmla="*/ 374 w 141"/>
                <a:gd name="T9" fmla="*/ 1728 h 177"/>
                <a:gd name="T10" fmla="*/ 687 w 141"/>
                <a:gd name="T11" fmla="*/ 2637 h 177"/>
                <a:gd name="T12" fmla="*/ 1121 w 141"/>
                <a:gd name="T13" fmla="*/ 3357 h 177"/>
                <a:gd name="T14" fmla="*/ 687 w 141"/>
                <a:gd name="T15" fmla="*/ 2867 h 177"/>
                <a:gd name="T16" fmla="*/ 387 w 141"/>
                <a:gd name="T17" fmla="*/ 2637 h 177"/>
                <a:gd name="T18" fmla="*/ 292 w 141"/>
                <a:gd name="T19" fmla="*/ 2355 h 177"/>
                <a:gd name="T20" fmla="*/ 105 w 141"/>
                <a:gd name="T21" fmla="*/ 1784 h 177"/>
                <a:gd name="T22" fmla="*/ 342 w 141"/>
                <a:gd name="T23" fmla="*/ 760 h 177"/>
                <a:gd name="T24" fmla="*/ 1258 w 141"/>
                <a:gd name="T25" fmla="*/ 93 h 177"/>
                <a:gd name="T26" fmla="*/ 2182 w 141"/>
                <a:gd name="T27" fmla="*/ 739 h 1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1" h="177">
                  <a:moveTo>
                    <a:pt x="141" y="42"/>
                  </a:moveTo>
                  <a:cubicBezTo>
                    <a:pt x="124" y="52"/>
                    <a:pt x="111" y="51"/>
                    <a:pt x="98" y="33"/>
                  </a:cubicBezTo>
                  <a:cubicBezTo>
                    <a:pt x="81" y="6"/>
                    <a:pt x="72" y="33"/>
                    <a:pt x="60" y="46"/>
                  </a:cubicBezTo>
                  <a:cubicBezTo>
                    <a:pt x="49" y="57"/>
                    <a:pt x="53" y="61"/>
                    <a:pt x="49" y="75"/>
                  </a:cubicBezTo>
                  <a:cubicBezTo>
                    <a:pt x="45" y="90"/>
                    <a:pt x="31" y="77"/>
                    <a:pt x="24" y="91"/>
                  </a:cubicBezTo>
                  <a:cubicBezTo>
                    <a:pt x="17" y="107"/>
                    <a:pt x="33" y="129"/>
                    <a:pt x="44" y="139"/>
                  </a:cubicBezTo>
                  <a:cubicBezTo>
                    <a:pt x="53" y="148"/>
                    <a:pt x="70" y="164"/>
                    <a:pt x="72" y="177"/>
                  </a:cubicBezTo>
                  <a:cubicBezTo>
                    <a:pt x="68" y="167"/>
                    <a:pt x="54" y="156"/>
                    <a:pt x="44" y="151"/>
                  </a:cubicBezTo>
                  <a:cubicBezTo>
                    <a:pt x="38" y="147"/>
                    <a:pt x="30" y="144"/>
                    <a:pt x="25" y="139"/>
                  </a:cubicBezTo>
                  <a:cubicBezTo>
                    <a:pt x="22" y="135"/>
                    <a:pt x="21" y="129"/>
                    <a:pt x="19" y="124"/>
                  </a:cubicBezTo>
                  <a:cubicBezTo>
                    <a:pt x="15" y="114"/>
                    <a:pt x="10" y="104"/>
                    <a:pt x="7" y="94"/>
                  </a:cubicBezTo>
                  <a:cubicBezTo>
                    <a:pt x="0" y="70"/>
                    <a:pt x="7" y="57"/>
                    <a:pt x="22" y="40"/>
                  </a:cubicBezTo>
                  <a:cubicBezTo>
                    <a:pt x="35" y="25"/>
                    <a:pt x="62" y="8"/>
                    <a:pt x="81" y="5"/>
                  </a:cubicBezTo>
                  <a:cubicBezTo>
                    <a:pt x="108" y="0"/>
                    <a:pt x="119" y="33"/>
                    <a:pt x="140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4" name="Freeform 130">
              <a:extLst>
                <a:ext uri="{FF2B5EF4-FFF2-40B4-BE49-F238E27FC236}">
                  <a16:creationId xmlns:a16="http://schemas.microsoft.com/office/drawing/2014/main" id="{8AB922A4-A0DD-4CAD-BA07-0D87A423D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774"/>
              <a:ext cx="232" cy="374"/>
            </a:xfrm>
            <a:custGeom>
              <a:avLst/>
              <a:gdLst>
                <a:gd name="T0" fmla="*/ 0 w 93"/>
                <a:gd name="T1" fmla="*/ 2498 h 140"/>
                <a:gd name="T2" fmla="*/ 791 w 93"/>
                <a:gd name="T3" fmla="*/ 2305 h 140"/>
                <a:gd name="T4" fmla="*/ 1275 w 93"/>
                <a:gd name="T5" fmla="*/ 1793 h 140"/>
                <a:gd name="T6" fmla="*/ 1412 w 93"/>
                <a:gd name="T7" fmla="*/ 900 h 140"/>
                <a:gd name="T8" fmla="*/ 978 w 93"/>
                <a:gd name="T9" fmla="*/ 21 h 140"/>
                <a:gd name="T10" fmla="*/ 1182 w 93"/>
                <a:gd name="T11" fmla="*/ 457 h 140"/>
                <a:gd name="T12" fmla="*/ 903 w 93"/>
                <a:gd name="T13" fmla="*/ 799 h 140"/>
                <a:gd name="T14" fmla="*/ 716 w 93"/>
                <a:gd name="T15" fmla="*/ 1106 h 140"/>
                <a:gd name="T16" fmla="*/ 883 w 93"/>
                <a:gd name="T17" fmla="*/ 1656 h 140"/>
                <a:gd name="T18" fmla="*/ 696 w 93"/>
                <a:gd name="T19" fmla="*/ 1870 h 140"/>
                <a:gd name="T20" fmla="*/ 716 w 93"/>
                <a:gd name="T21" fmla="*/ 2062 h 140"/>
                <a:gd name="T22" fmla="*/ 511 w 93"/>
                <a:gd name="T23" fmla="*/ 2212 h 140"/>
                <a:gd name="T24" fmla="*/ 187 w 93"/>
                <a:gd name="T25" fmla="*/ 2362 h 140"/>
                <a:gd name="T26" fmla="*/ 62 w 93"/>
                <a:gd name="T27" fmla="*/ 2519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3" h="140">
                  <a:moveTo>
                    <a:pt x="0" y="131"/>
                  </a:moveTo>
                  <a:cubicBezTo>
                    <a:pt x="10" y="140"/>
                    <a:pt x="40" y="124"/>
                    <a:pt x="51" y="121"/>
                  </a:cubicBezTo>
                  <a:cubicBezTo>
                    <a:pt x="67" y="117"/>
                    <a:pt x="75" y="109"/>
                    <a:pt x="82" y="94"/>
                  </a:cubicBezTo>
                  <a:cubicBezTo>
                    <a:pt x="89" y="80"/>
                    <a:pt x="93" y="62"/>
                    <a:pt x="91" y="47"/>
                  </a:cubicBezTo>
                  <a:cubicBezTo>
                    <a:pt x="90" y="35"/>
                    <a:pt x="79" y="0"/>
                    <a:pt x="63" y="1"/>
                  </a:cubicBezTo>
                  <a:cubicBezTo>
                    <a:pt x="62" y="8"/>
                    <a:pt x="74" y="15"/>
                    <a:pt x="76" y="24"/>
                  </a:cubicBezTo>
                  <a:cubicBezTo>
                    <a:pt x="80" y="40"/>
                    <a:pt x="71" y="40"/>
                    <a:pt x="58" y="42"/>
                  </a:cubicBezTo>
                  <a:cubicBezTo>
                    <a:pt x="45" y="44"/>
                    <a:pt x="37" y="47"/>
                    <a:pt x="46" y="58"/>
                  </a:cubicBezTo>
                  <a:cubicBezTo>
                    <a:pt x="52" y="64"/>
                    <a:pt x="67" y="75"/>
                    <a:pt x="57" y="87"/>
                  </a:cubicBezTo>
                  <a:cubicBezTo>
                    <a:pt x="50" y="96"/>
                    <a:pt x="47" y="86"/>
                    <a:pt x="45" y="98"/>
                  </a:cubicBezTo>
                  <a:cubicBezTo>
                    <a:pt x="45" y="102"/>
                    <a:pt x="48" y="103"/>
                    <a:pt x="46" y="108"/>
                  </a:cubicBezTo>
                  <a:cubicBezTo>
                    <a:pt x="44" y="111"/>
                    <a:pt x="36" y="115"/>
                    <a:pt x="33" y="116"/>
                  </a:cubicBezTo>
                  <a:cubicBezTo>
                    <a:pt x="22" y="119"/>
                    <a:pt x="19" y="113"/>
                    <a:pt x="12" y="124"/>
                  </a:cubicBezTo>
                  <a:cubicBezTo>
                    <a:pt x="10" y="128"/>
                    <a:pt x="10" y="135"/>
                    <a:pt x="4" y="1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5" name="Freeform 131">
              <a:extLst>
                <a:ext uri="{FF2B5EF4-FFF2-40B4-BE49-F238E27FC236}">
                  <a16:creationId xmlns:a16="http://schemas.microsoft.com/office/drawing/2014/main" id="{CFC3323B-051A-4AEF-BE45-04516B34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673"/>
              <a:ext cx="137" cy="272"/>
            </a:xfrm>
            <a:custGeom>
              <a:avLst/>
              <a:gdLst>
                <a:gd name="T0" fmla="*/ 837 w 55"/>
                <a:gd name="T1" fmla="*/ 0 h 102"/>
                <a:gd name="T2" fmla="*/ 154 w 55"/>
                <a:gd name="T3" fmla="*/ 739 h 102"/>
                <a:gd name="T4" fmla="*/ 0 w 55"/>
                <a:gd name="T5" fmla="*/ 1195 h 102"/>
                <a:gd name="T6" fmla="*/ 249 w 55"/>
                <a:gd name="T7" fmla="*/ 1933 h 102"/>
                <a:gd name="T8" fmla="*/ 167 w 55"/>
                <a:gd name="T9" fmla="*/ 1059 h 102"/>
                <a:gd name="T10" fmla="*/ 404 w 55"/>
                <a:gd name="T11" fmla="*/ 947 h 102"/>
                <a:gd name="T12" fmla="*/ 466 w 55"/>
                <a:gd name="T13" fmla="*/ 648 h 102"/>
                <a:gd name="T14" fmla="*/ 695 w 55"/>
                <a:gd name="T15" fmla="*/ 363 h 102"/>
                <a:gd name="T16" fmla="*/ 849 w 55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102">
                  <a:moveTo>
                    <a:pt x="54" y="0"/>
                  </a:moveTo>
                  <a:cubicBezTo>
                    <a:pt x="37" y="13"/>
                    <a:pt x="22" y="20"/>
                    <a:pt x="10" y="39"/>
                  </a:cubicBezTo>
                  <a:cubicBezTo>
                    <a:pt x="5" y="46"/>
                    <a:pt x="0" y="54"/>
                    <a:pt x="0" y="63"/>
                  </a:cubicBezTo>
                  <a:cubicBezTo>
                    <a:pt x="1" y="76"/>
                    <a:pt x="13" y="89"/>
                    <a:pt x="16" y="102"/>
                  </a:cubicBezTo>
                  <a:cubicBezTo>
                    <a:pt x="10" y="93"/>
                    <a:pt x="3" y="66"/>
                    <a:pt x="11" y="56"/>
                  </a:cubicBezTo>
                  <a:cubicBezTo>
                    <a:pt x="16" y="51"/>
                    <a:pt x="21" y="54"/>
                    <a:pt x="26" y="50"/>
                  </a:cubicBezTo>
                  <a:cubicBezTo>
                    <a:pt x="32" y="45"/>
                    <a:pt x="29" y="39"/>
                    <a:pt x="30" y="34"/>
                  </a:cubicBezTo>
                  <a:cubicBezTo>
                    <a:pt x="33" y="22"/>
                    <a:pt x="38" y="25"/>
                    <a:pt x="45" y="19"/>
                  </a:cubicBezTo>
                  <a:cubicBezTo>
                    <a:pt x="52" y="13"/>
                    <a:pt x="47" y="3"/>
                    <a:pt x="55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6" name="Freeform 132">
              <a:extLst>
                <a:ext uri="{FF2B5EF4-FFF2-40B4-BE49-F238E27FC236}">
                  <a16:creationId xmlns:a16="http://schemas.microsoft.com/office/drawing/2014/main" id="{1459D95D-A5C1-4617-8B2F-4914C39E9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2668"/>
              <a:ext cx="565" cy="653"/>
            </a:xfrm>
            <a:custGeom>
              <a:avLst/>
              <a:gdLst>
                <a:gd name="T0" fmla="*/ 0 w 226"/>
                <a:gd name="T1" fmla="*/ 4638 h 245"/>
                <a:gd name="T2" fmla="*/ 1625 w 226"/>
                <a:gd name="T3" fmla="*/ 4467 h 245"/>
                <a:gd name="T4" fmla="*/ 2125 w 226"/>
                <a:gd name="T5" fmla="*/ 4129 h 245"/>
                <a:gd name="T6" fmla="*/ 2470 w 226"/>
                <a:gd name="T7" fmla="*/ 3809 h 245"/>
                <a:gd name="T8" fmla="*/ 2875 w 226"/>
                <a:gd name="T9" fmla="*/ 3638 h 245"/>
                <a:gd name="T10" fmla="*/ 3145 w 226"/>
                <a:gd name="T11" fmla="*/ 2068 h 245"/>
                <a:gd name="T12" fmla="*/ 3408 w 226"/>
                <a:gd name="T13" fmla="*/ 1173 h 245"/>
                <a:gd name="T14" fmla="*/ 3125 w 226"/>
                <a:gd name="T15" fmla="*/ 0 h 245"/>
                <a:gd name="T16" fmla="*/ 2925 w 226"/>
                <a:gd name="T17" fmla="*/ 909 h 245"/>
                <a:gd name="T18" fmla="*/ 2845 w 226"/>
                <a:gd name="T19" fmla="*/ 1647 h 245"/>
                <a:gd name="T20" fmla="*/ 2675 w 226"/>
                <a:gd name="T21" fmla="*/ 2423 h 245"/>
                <a:gd name="T22" fmla="*/ 2658 w 226"/>
                <a:gd name="T23" fmla="*/ 3254 h 245"/>
                <a:gd name="T24" fmla="*/ 1958 w 226"/>
                <a:gd name="T25" fmla="*/ 3707 h 245"/>
                <a:gd name="T26" fmla="*/ 1533 w 226"/>
                <a:gd name="T27" fmla="*/ 4299 h 245"/>
                <a:gd name="T28" fmla="*/ 1000 w 226"/>
                <a:gd name="T29" fmla="*/ 4299 h 245"/>
                <a:gd name="T30" fmla="*/ 533 w 226"/>
                <a:gd name="T31" fmla="*/ 4467 h 2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6" h="245">
                  <a:moveTo>
                    <a:pt x="0" y="245"/>
                  </a:moveTo>
                  <a:cubicBezTo>
                    <a:pt x="31" y="237"/>
                    <a:pt x="72" y="239"/>
                    <a:pt x="104" y="236"/>
                  </a:cubicBezTo>
                  <a:cubicBezTo>
                    <a:pt x="120" y="235"/>
                    <a:pt x="121" y="227"/>
                    <a:pt x="136" y="218"/>
                  </a:cubicBezTo>
                  <a:cubicBezTo>
                    <a:pt x="143" y="213"/>
                    <a:pt x="150" y="205"/>
                    <a:pt x="158" y="201"/>
                  </a:cubicBezTo>
                  <a:cubicBezTo>
                    <a:pt x="166" y="197"/>
                    <a:pt x="176" y="197"/>
                    <a:pt x="184" y="192"/>
                  </a:cubicBezTo>
                  <a:cubicBezTo>
                    <a:pt x="217" y="174"/>
                    <a:pt x="205" y="140"/>
                    <a:pt x="201" y="109"/>
                  </a:cubicBezTo>
                  <a:cubicBezTo>
                    <a:pt x="197" y="85"/>
                    <a:pt x="212" y="82"/>
                    <a:pt x="218" y="62"/>
                  </a:cubicBezTo>
                  <a:cubicBezTo>
                    <a:pt x="226" y="39"/>
                    <a:pt x="220" y="13"/>
                    <a:pt x="200" y="0"/>
                  </a:cubicBezTo>
                  <a:cubicBezTo>
                    <a:pt x="213" y="19"/>
                    <a:pt x="202" y="35"/>
                    <a:pt x="187" y="48"/>
                  </a:cubicBezTo>
                  <a:cubicBezTo>
                    <a:pt x="170" y="63"/>
                    <a:pt x="178" y="65"/>
                    <a:pt x="182" y="87"/>
                  </a:cubicBezTo>
                  <a:cubicBezTo>
                    <a:pt x="185" y="105"/>
                    <a:pt x="170" y="112"/>
                    <a:pt x="171" y="128"/>
                  </a:cubicBezTo>
                  <a:cubicBezTo>
                    <a:pt x="171" y="147"/>
                    <a:pt x="184" y="154"/>
                    <a:pt x="170" y="172"/>
                  </a:cubicBezTo>
                  <a:cubicBezTo>
                    <a:pt x="158" y="188"/>
                    <a:pt x="140" y="187"/>
                    <a:pt x="125" y="196"/>
                  </a:cubicBezTo>
                  <a:cubicBezTo>
                    <a:pt x="112" y="203"/>
                    <a:pt x="110" y="222"/>
                    <a:pt x="98" y="227"/>
                  </a:cubicBezTo>
                  <a:cubicBezTo>
                    <a:pt x="88" y="232"/>
                    <a:pt x="74" y="225"/>
                    <a:pt x="64" y="227"/>
                  </a:cubicBezTo>
                  <a:cubicBezTo>
                    <a:pt x="53" y="228"/>
                    <a:pt x="46" y="238"/>
                    <a:pt x="34" y="236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7" name="Freeform 133">
              <a:extLst>
                <a:ext uri="{FF2B5EF4-FFF2-40B4-BE49-F238E27FC236}">
                  <a16:creationId xmlns:a16="http://schemas.microsoft.com/office/drawing/2014/main" id="{2158DAB0-9E75-413D-B268-8A2A40649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985"/>
              <a:ext cx="305" cy="312"/>
            </a:xfrm>
            <a:custGeom>
              <a:avLst/>
              <a:gdLst>
                <a:gd name="T0" fmla="*/ 0 w 122"/>
                <a:gd name="T1" fmla="*/ 2141 h 117"/>
                <a:gd name="T2" fmla="*/ 613 w 122"/>
                <a:gd name="T3" fmla="*/ 2013 h 117"/>
                <a:gd name="T4" fmla="*/ 1375 w 122"/>
                <a:gd name="T5" fmla="*/ 1443 h 117"/>
                <a:gd name="T6" fmla="*/ 1750 w 122"/>
                <a:gd name="T7" fmla="*/ 0 h 117"/>
                <a:gd name="T8" fmla="*/ 1750 w 122"/>
                <a:gd name="T9" fmla="*/ 776 h 117"/>
                <a:gd name="T10" fmla="*/ 1270 w 122"/>
                <a:gd name="T11" fmla="*/ 1160 h 117"/>
                <a:gd name="T12" fmla="*/ 770 w 122"/>
                <a:gd name="T13" fmla="*/ 1536 h 117"/>
                <a:gd name="T14" fmla="*/ 345 w 122"/>
                <a:gd name="T15" fmla="*/ 2141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7">
                  <a:moveTo>
                    <a:pt x="0" y="113"/>
                  </a:moveTo>
                  <a:cubicBezTo>
                    <a:pt x="12" y="116"/>
                    <a:pt x="25" y="117"/>
                    <a:pt x="39" y="106"/>
                  </a:cubicBezTo>
                  <a:cubicBezTo>
                    <a:pt x="53" y="95"/>
                    <a:pt x="72" y="83"/>
                    <a:pt x="88" y="76"/>
                  </a:cubicBezTo>
                  <a:cubicBezTo>
                    <a:pt x="122" y="60"/>
                    <a:pt x="116" y="32"/>
                    <a:pt x="112" y="0"/>
                  </a:cubicBezTo>
                  <a:cubicBezTo>
                    <a:pt x="116" y="13"/>
                    <a:pt x="121" y="29"/>
                    <a:pt x="112" y="41"/>
                  </a:cubicBezTo>
                  <a:cubicBezTo>
                    <a:pt x="105" y="50"/>
                    <a:pt x="90" y="55"/>
                    <a:pt x="81" y="61"/>
                  </a:cubicBezTo>
                  <a:cubicBezTo>
                    <a:pt x="70" y="68"/>
                    <a:pt x="58" y="73"/>
                    <a:pt x="49" y="81"/>
                  </a:cubicBezTo>
                  <a:cubicBezTo>
                    <a:pt x="38" y="90"/>
                    <a:pt x="34" y="106"/>
                    <a:pt x="22" y="11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8" name="Freeform 134">
              <a:extLst>
                <a:ext uri="{FF2B5EF4-FFF2-40B4-BE49-F238E27FC236}">
                  <a16:creationId xmlns:a16="http://schemas.microsoft.com/office/drawing/2014/main" id="{13D36A72-A492-4019-A548-3AEFBBA23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2401"/>
              <a:ext cx="883" cy="949"/>
            </a:xfrm>
            <a:custGeom>
              <a:avLst/>
              <a:gdLst>
                <a:gd name="T0" fmla="*/ 3147 w 353"/>
                <a:gd name="T1" fmla="*/ 307 h 356"/>
                <a:gd name="T2" fmla="*/ 1926 w 353"/>
                <a:gd name="T3" fmla="*/ 149 h 356"/>
                <a:gd name="T4" fmla="*/ 1301 w 353"/>
                <a:gd name="T5" fmla="*/ 989 h 356"/>
                <a:gd name="T6" fmla="*/ 533 w 353"/>
                <a:gd name="T7" fmla="*/ 1839 h 356"/>
                <a:gd name="T8" fmla="*/ 270 w 353"/>
                <a:gd name="T9" fmla="*/ 3012 h 356"/>
                <a:gd name="T10" fmla="*/ 125 w 353"/>
                <a:gd name="T11" fmla="*/ 4492 h 356"/>
                <a:gd name="T12" fmla="*/ 800 w 353"/>
                <a:gd name="T13" fmla="*/ 5529 h 356"/>
                <a:gd name="T14" fmla="*/ 1238 w 353"/>
                <a:gd name="T15" fmla="*/ 6459 h 356"/>
                <a:gd name="T16" fmla="*/ 2459 w 353"/>
                <a:gd name="T17" fmla="*/ 6651 h 356"/>
                <a:gd name="T18" fmla="*/ 4317 w 353"/>
                <a:gd name="T19" fmla="*/ 6097 h 356"/>
                <a:gd name="T20" fmla="*/ 5118 w 353"/>
                <a:gd name="T21" fmla="*/ 5073 h 356"/>
                <a:gd name="T22" fmla="*/ 5163 w 353"/>
                <a:gd name="T23" fmla="*/ 3617 h 356"/>
                <a:gd name="T24" fmla="*/ 5506 w 353"/>
                <a:gd name="T25" fmla="*/ 2708 h 356"/>
                <a:gd name="T26" fmla="*/ 4963 w 353"/>
                <a:gd name="T27" fmla="*/ 1498 h 356"/>
                <a:gd name="T28" fmla="*/ 4222 w 353"/>
                <a:gd name="T29" fmla="*/ 477 h 356"/>
                <a:gd name="T30" fmla="*/ 3147 w 353"/>
                <a:gd name="T31" fmla="*/ 307 h 3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3" h="356">
                  <a:moveTo>
                    <a:pt x="201" y="16"/>
                  </a:moveTo>
                  <a:cubicBezTo>
                    <a:pt x="172" y="13"/>
                    <a:pt x="145" y="0"/>
                    <a:pt x="123" y="8"/>
                  </a:cubicBezTo>
                  <a:cubicBezTo>
                    <a:pt x="103" y="16"/>
                    <a:pt x="98" y="35"/>
                    <a:pt x="83" y="52"/>
                  </a:cubicBezTo>
                  <a:cubicBezTo>
                    <a:pt x="69" y="67"/>
                    <a:pt x="44" y="79"/>
                    <a:pt x="34" y="97"/>
                  </a:cubicBezTo>
                  <a:cubicBezTo>
                    <a:pt x="21" y="116"/>
                    <a:pt x="22" y="140"/>
                    <a:pt x="17" y="159"/>
                  </a:cubicBezTo>
                  <a:cubicBezTo>
                    <a:pt x="8" y="189"/>
                    <a:pt x="0" y="212"/>
                    <a:pt x="8" y="237"/>
                  </a:cubicBezTo>
                  <a:cubicBezTo>
                    <a:pt x="16" y="260"/>
                    <a:pt x="38" y="274"/>
                    <a:pt x="51" y="292"/>
                  </a:cubicBezTo>
                  <a:cubicBezTo>
                    <a:pt x="63" y="308"/>
                    <a:pt x="67" y="329"/>
                    <a:pt x="79" y="341"/>
                  </a:cubicBezTo>
                  <a:cubicBezTo>
                    <a:pt x="101" y="356"/>
                    <a:pt x="130" y="352"/>
                    <a:pt x="157" y="351"/>
                  </a:cubicBezTo>
                  <a:cubicBezTo>
                    <a:pt x="196" y="349"/>
                    <a:pt x="242" y="353"/>
                    <a:pt x="276" y="322"/>
                  </a:cubicBezTo>
                  <a:cubicBezTo>
                    <a:pt x="295" y="305"/>
                    <a:pt x="313" y="303"/>
                    <a:pt x="327" y="268"/>
                  </a:cubicBezTo>
                  <a:cubicBezTo>
                    <a:pt x="342" y="233"/>
                    <a:pt x="324" y="207"/>
                    <a:pt x="330" y="191"/>
                  </a:cubicBezTo>
                  <a:cubicBezTo>
                    <a:pt x="337" y="172"/>
                    <a:pt x="353" y="161"/>
                    <a:pt x="352" y="143"/>
                  </a:cubicBezTo>
                  <a:cubicBezTo>
                    <a:pt x="350" y="115"/>
                    <a:pt x="340" y="104"/>
                    <a:pt x="317" y="79"/>
                  </a:cubicBezTo>
                  <a:cubicBezTo>
                    <a:pt x="305" y="66"/>
                    <a:pt x="299" y="49"/>
                    <a:pt x="270" y="25"/>
                  </a:cubicBezTo>
                  <a:cubicBezTo>
                    <a:pt x="256" y="13"/>
                    <a:pt x="228" y="19"/>
                    <a:pt x="201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19" name="Freeform 135">
              <a:extLst>
                <a:ext uri="{FF2B5EF4-FFF2-40B4-BE49-F238E27FC236}">
                  <a16:creationId xmlns:a16="http://schemas.microsoft.com/office/drawing/2014/main" id="{51F8E6F5-713B-4A2C-AEBC-9266809F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614"/>
              <a:ext cx="505" cy="539"/>
            </a:xfrm>
            <a:custGeom>
              <a:avLst/>
              <a:gdLst>
                <a:gd name="T0" fmla="*/ 20 w 202"/>
                <a:gd name="T1" fmla="*/ 1574 h 202"/>
                <a:gd name="T2" fmla="*/ 425 w 202"/>
                <a:gd name="T3" fmla="*/ 2735 h 202"/>
                <a:gd name="T4" fmla="*/ 1000 w 202"/>
                <a:gd name="T5" fmla="*/ 3269 h 202"/>
                <a:gd name="T6" fmla="*/ 1625 w 202"/>
                <a:gd name="T7" fmla="*/ 3816 h 202"/>
                <a:gd name="T8" fmla="*/ 2708 w 202"/>
                <a:gd name="T9" fmla="*/ 3359 h 202"/>
                <a:gd name="T10" fmla="*/ 3083 w 202"/>
                <a:gd name="T11" fmla="*/ 2265 h 202"/>
                <a:gd name="T12" fmla="*/ 2708 w 202"/>
                <a:gd name="T13" fmla="*/ 1003 h 202"/>
                <a:gd name="T14" fmla="*/ 2158 w 202"/>
                <a:gd name="T15" fmla="*/ 547 h 202"/>
                <a:gd name="T16" fmla="*/ 1533 w 202"/>
                <a:gd name="T17" fmla="*/ 21 h 202"/>
                <a:gd name="T18" fmla="*/ 645 w 202"/>
                <a:gd name="T19" fmla="*/ 512 h 202"/>
                <a:gd name="T20" fmla="*/ 20 w 202"/>
                <a:gd name="T21" fmla="*/ 1574 h 20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2" h="202">
                  <a:moveTo>
                    <a:pt x="1" y="83"/>
                  </a:moveTo>
                  <a:cubicBezTo>
                    <a:pt x="0" y="102"/>
                    <a:pt x="18" y="124"/>
                    <a:pt x="27" y="144"/>
                  </a:cubicBezTo>
                  <a:cubicBezTo>
                    <a:pt x="34" y="155"/>
                    <a:pt x="52" y="162"/>
                    <a:pt x="64" y="172"/>
                  </a:cubicBezTo>
                  <a:cubicBezTo>
                    <a:pt x="78" y="185"/>
                    <a:pt x="86" y="201"/>
                    <a:pt x="104" y="201"/>
                  </a:cubicBezTo>
                  <a:cubicBezTo>
                    <a:pt x="123" y="202"/>
                    <a:pt x="157" y="193"/>
                    <a:pt x="173" y="177"/>
                  </a:cubicBezTo>
                  <a:cubicBezTo>
                    <a:pt x="187" y="158"/>
                    <a:pt x="194" y="133"/>
                    <a:pt x="197" y="119"/>
                  </a:cubicBezTo>
                  <a:cubicBezTo>
                    <a:pt x="202" y="91"/>
                    <a:pt x="179" y="71"/>
                    <a:pt x="173" y="53"/>
                  </a:cubicBezTo>
                  <a:cubicBezTo>
                    <a:pt x="168" y="43"/>
                    <a:pt x="151" y="39"/>
                    <a:pt x="138" y="29"/>
                  </a:cubicBezTo>
                  <a:cubicBezTo>
                    <a:pt x="124" y="19"/>
                    <a:pt x="115" y="2"/>
                    <a:pt x="98" y="1"/>
                  </a:cubicBezTo>
                  <a:cubicBezTo>
                    <a:pt x="78" y="0"/>
                    <a:pt x="54" y="19"/>
                    <a:pt x="41" y="27"/>
                  </a:cubicBezTo>
                  <a:cubicBezTo>
                    <a:pt x="20" y="47"/>
                    <a:pt x="1" y="63"/>
                    <a:pt x="1" y="8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20" name="Oval 136">
              <a:extLst>
                <a:ext uri="{FF2B5EF4-FFF2-40B4-BE49-F238E27FC236}">
                  <a16:creationId xmlns:a16="http://schemas.microsoft.com/office/drawing/2014/main" id="{E307A3CD-01CC-4836-A6E5-A5E74BF82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5" y="2694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1" name="Oval 137">
              <a:extLst>
                <a:ext uri="{FF2B5EF4-FFF2-40B4-BE49-F238E27FC236}">
                  <a16:creationId xmlns:a16="http://schemas.microsoft.com/office/drawing/2014/main" id="{ACDE6AD4-ED26-4DBE-9702-7FB07FD2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660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22" name="Oval 138">
              <a:extLst>
                <a:ext uri="{FF2B5EF4-FFF2-40B4-BE49-F238E27FC236}">
                  <a16:creationId xmlns:a16="http://schemas.microsoft.com/office/drawing/2014/main" id="{1D098C15-128B-4AF2-8660-C7CF8942B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777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4" name="Group 139">
            <a:extLst>
              <a:ext uri="{FF2B5EF4-FFF2-40B4-BE49-F238E27FC236}">
                <a16:creationId xmlns:a16="http://schemas.microsoft.com/office/drawing/2014/main" id="{B9125F2C-65B8-4455-92F8-5D274859572B}"/>
              </a:ext>
            </a:extLst>
          </p:cNvPr>
          <p:cNvGrpSpPr>
            <a:grpSpLocks/>
          </p:cNvGrpSpPr>
          <p:nvPr/>
        </p:nvGrpSpPr>
        <p:grpSpPr bwMode="auto">
          <a:xfrm>
            <a:off x="7094538" y="4033838"/>
            <a:ext cx="1430337" cy="1552575"/>
            <a:chOff x="3509" y="2372"/>
            <a:chExt cx="901" cy="978"/>
          </a:xfrm>
        </p:grpSpPr>
        <p:sp>
          <p:nvSpPr>
            <p:cNvPr id="11293" name="Freeform 140">
              <a:extLst>
                <a:ext uri="{FF2B5EF4-FFF2-40B4-BE49-F238E27FC236}">
                  <a16:creationId xmlns:a16="http://schemas.microsoft.com/office/drawing/2014/main" id="{498BB8A4-B936-4B03-9257-6C6BA863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372"/>
              <a:ext cx="901" cy="978"/>
            </a:xfrm>
            <a:custGeom>
              <a:avLst/>
              <a:gdLst>
                <a:gd name="T0" fmla="*/ 5361 w 360"/>
                <a:gd name="T1" fmla="*/ 1740 h 367"/>
                <a:gd name="T2" fmla="*/ 4077 w 360"/>
                <a:gd name="T3" fmla="*/ 874 h 367"/>
                <a:gd name="T4" fmla="*/ 2693 w 360"/>
                <a:gd name="T5" fmla="*/ 56 h 367"/>
                <a:gd name="T6" fmla="*/ 1567 w 360"/>
                <a:gd name="T7" fmla="*/ 682 h 367"/>
                <a:gd name="T8" fmla="*/ 688 w 360"/>
                <a:gd name="T9" fmla="*/ 2273 h 367"/>
                <a:gd name="T10" fmla="*/ 33 w 360"/>
                <a:gd name="T11" fmla="*/ 3693 h 367"/>
                <a:gd name="T12" fmla="*/ 458 w 360"/>
                <a:gd name="T13" fmla="*/ 5242 h 367"/>
                <a:gd name="T14" fmla="*/ 1617 w 360"/>
                <a:gd name="T15" fmla="*/ 6057 h 367"/>
                <a:gd name="T16" fmla="*/ 2901 w 360"/>
                <a:gd name="T17" fmla="*/ 6889 h 367"/>
                <a:gd name="T18" fmla="*/ 4810 w 360"/>
                <a:gd name="T19" fmla="*/ 6513 h 367"/>
                <a:gd name="T20" fmla="*/ 5456 w 360"/>
                <a:gd name="T21" fmla="*/ 5127 h 367"/>
                <a:gd name="T22" fmla="*/ 5456 w 360"/>
                <a:gd name="T23" fmla="*/ 3749 h 367"/>
                <a:gd name="T24" fmla="*/ 5361 w 360"/>
                <a:gd name="T25" fmla="*/ 1740 h 3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0" h="367">
                  <a:moveTo>
                    <a:pt x="342" y="92"/>
                  </a:moveTo>
                  <a:cubicBezTo>
                    <a:pt x="323" y="63"/>
                    <a:pt x="289" y="59"/>
                    <a:pt x="260" y="46"/>
                  </a:cubicBezTo>
                  <a:cubicBezTo>
                    <a:pt x="233" y="33"/>
                    <a:pt x="219" y="0"/>
                    <a:pt x="172" y="3"/>
                  </a:cubicBezTo>
                  <a:cubicBezTo>
                    <a:pt x="126" y="6"/>
                    <a:pt x="122" y="27"/>
                    <a:pt x="100" y="36"/>
                  </a:cubicBezTo>
                  <a:cubicBezTo>
                    <a:pt x="64" y="52"/>
                    <a:pt x="61" y="84"/>
                    <a:pt x="44" y="120"/>
                  </a:cubicBezTo>
                  <a:cubicBezTo>
                    <a:pt x="34" y="143"/>
                    <a:pt x="0" y="161"/>
                    <a:pt x="2" y="195"/>
                  </a:cubicBezTo>
                  <a:cubicBezTo>
                    <a:pt x="4" y="225"/>
                    <a:pt x="14" y="253"/>
                    <a:pt x="29" y="277"/>
                  </a:cubicBezTo>
                  <a:cubicBezTo>
                    <a:pt x="46" y="304"/>
                    <a:pt x="73" y="305"/>
                    <a:pt x="103" y="320"/>
                  </a:cubicBezTo>
                  <a:cubicBezTo>
                    <a:pt x="127" y="333"/>
                    <a:pt x="153" y="362"/>
                    <a:pt x="185" y="364"/>
                  </a:cubicBezTo>
                  <a:cubicBezTo>
                    <a:pt x="224" y="364"/>
                    <a:pt x="275" y="367"/>
                    <a:pt x="307" y="344"/>
                  </a:cubicBezTo>
                  <a:cubicBezTo>
                    <a:pt x="328" y="330"/>
                    <a:pt x="343" y="299"/>
                    <a:pt x="348" y="271"/>
                  </a:cubicBezTo>
                  <a:cubicBezTo>
                    <a:pt x="352" y="251"/>
                    <a:pt x="347" y="225"/>
                    <a:pt x="348" y="198"/>
                  </a:cubicBezTo>
                  <a:cubicBezTo>
                    <a:pt x="347" y="156"/>
                    <a:pt x="360" y="121"/>
                    <a:pt x="342" y="9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4" name="Freeform 141">
              <a:extLst>
                <a:ext uri="{FF2B5EF4-FFF2-40B4-BE49-F238E27FC236}">
                  <a16:creationId xmlns:a16="http://schemas.microsoft.com/office/drawing/2014/main" id="{96F629B6-A70C-49B4-AFF5-2E30B703A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684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5" name="Freeform 142">
              <a:extLst>
                <a:ext uri="{FF2B5EF4-FFF2-40B4-BE49-F238E27FC236}">
                  <a16:creationId xmlns:a16="http://schemas.microsoft.com/office/drawing/2014/main" id="{0C4F7120-C8A1-4D90-B357-DE34B9440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41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6" name="Freeform 143">
              <a:extLst>
                <a:ext uri="{FF2B5EF4-FFF2-40B4-BE49-F238E27FC236}">
                  <a16:creationId xmlns:a16="http://schemas.microsoft.com/office/drawing/2014/main" id="{34A541D0-21AD-4FC2-B802-DD4700CC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398"/>
              <a:ext cx="824" cy="782"/>
            </a:xfrm>
            <a:custGeom>
              <a:avLst/>
              <a:gdLst>
                <a:gd name="T0" fmla="*/ 2389 w 329"/>
                <a:gd name="T1" fmla="*/ 35 h 293"/>
                <a:gd name="T2" fmla="*/ 1856 w 329"/>
                <a:gd name="T3" fmla="*/ 456 h 293"/>
                <a:gd name="T4" fmla="*/ 1305 w 329"/>
                <a:gd name="T5" fmla="*/ 763 h 293"/>
                <a:gd name="T6" fmla="*/ 709 w 329"/>
                <a:gd name="T7" fmla="*/ 2186 h 293"/>
                <a:gd name="T8" fmla="*/ 301 w 329"/>
                <a:gd name="T9" fmla="*/ 2792 h 293"/>
                <a:gd name="T10" fmla="*/ 83 w 329"/>
                <a:gd name="T11" fmla="*/ 3862 h 293"/>
                <a:gd name="T12" fmla="*/ 396 w 329"/>
                <a:gd name="T13" fmla="*/ 4908 h 293"/>
                <a:gd name="T14" fmla="*/ 626 w 329"/>
                <a:gd name="T15" fmla="*/ 5343 h 293"/>
                <a:gd name="T16" fmla="*/ 1084 w 329"/>
                <a:gd name="T17" fmla="*/ 5549 h 293"/>
                <a:gd name="T18" fmla="*/ 471 w 329"/>
                <a:gd name="T19" fmla="*/ 4430 h 293"/>
                <a:gd name="T20" fmla="*/ 959 w 329"/>
                <a:gd name="T21" fmla="*/ 3931 h 293"/>
                <a:gd name="T22" fmla="*/ 804 w 329"/>
                <a:gd name="T23" fmla="*/ 3419 h 293"/>
                <a:gd name="T24" fmla="*/ 834 w 329"/>
                <a:gd name="T25" fmla="*/ 2757 h 293"/>
                <a:gd name="T26" fmla="*/ 1255 w 329"/>
                <a:gd name="T27" fmla="*/ 2722 h 293"/>
                <a:gd name="T28" fmla="*/ 1826 w 329"/>
                <a:gd name="T29" fmla="*/ 1866 h 293"/>
                <a:gd name="T30" fmla="*/ 2327 w 329"/>
                <a:gd name="T31" fmla="*/ 1823 h 293"/>
                <a:gd name="T32" fmla="*/ 2640 w 329"/>
                <a:gd name="T33" fmla="*/ 1217 h 293"/>
                <a:gd name="T34" fmla="*/ 2780 w 329"/>
                <a:gd name="T35" fmla="*/ 512 h 293"/>
                <a:gd name="T36" fmla="*/ 3299 w 329"/>
                <a:gd name="T37" fmla="*/ 662 h 293"/>
                <a:gd name="T38" fmla="*/ 3632 w 329"/>
                <a:gd name="T39" fmla="*/ 1105 h 293"/>
                <a:gd name="T40" fmla="*/ 4115 w 329"/>
                <a:gd name="T41" fmla="*/ 1140 h 293"/>
                <a:gd name="T42" fmla="*/ 4699 w 329"/>
                <a:gd name="T43" fmla="*/ 1596 h 293"/>
                <a:gd name="T44" fmla="*/ 5169 w 329"/>
                <a:gd name="T45" fmla="*/ 1903 h 293"/>
                <a:gd name="T46" fmla="*/ 4636 w 329"/>
                <a:gd name="T47" fmla="*/ 1196 h 293"/>
                <a:gd name="T48" fmla="*/ 3852 w 329"/>
                <a:gd name="T49" fmla="*/ 833 h 293"/>
                <a:gd name="T50" fmla="*/ 3018 w 329"/>
                <a:gd name="T51" fmla="*/ 93 h 293"/>
                <a:gd name="T52" fmla="*/ 2389 w 329"/>
                <a:gd name="T53" fmla="*/ 35 h 29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9" h="293">
                  <a:moveTo>
                    <a:pt x="152" y="2"/>
                  </a:moveTo>
                  <a:cubicBezTo>
                    <a:pt x="140" y="4"/>
                    <a:pt x="126" y="17"/>
                    <a:pt x="118" y="24"/>
                  </a:cubicBezTo>
                  <a:cubicBezTo>
                    <a:pt x="108" y="32"/>
                    <a:pt x="93" y="32"/>
                    <a:pt x="83" y="40"/>
                  </a:cubicBezTo>
                  <a:cubicBezTo>
                    <a:pt x="58" y="56"/>
                    <a:pt x="57" y="90"/>
                    <a:pt x="45" y="115"/>
                  </a:cubicBezTo>
                  <a:cubicBezTo>
                    <a:pt x="38" y="129"/>
                    <a:pt x="28" y="136"/>
                    <a:pt x="19" y="147"/>
                  </a:cubicBezTo>
                  <a:cubicBezTo>
                    <a:pt x="4" y="165"/>
                    <a:pt x="0" y="179"/>
                    <a:pt x="5" y="203"/>
                  </a:cubicBezTo>
                  <a:cubicBezTo>
                    <a:pt x="9" y="222"/>
                    <a:pt x="13" y="242"/>
                    <a:pt x="25" y="258"/>
                  </a:cubicBezTo>
                  <a:cubicBezTo>
                    <a:pt x="32" y="267"/>
                    <a:pt x="31" y="277"/>
                    <a:pt x="40" y="281"/>
                  </a:cubicBezTo>
                  <a:cubicBezTo>
                    <a:pt x="49" y="286"/>
                    <a:pt x="60" y="293"/>
                    <a:pt x="69" y="292"/>
                  </a:cubicBezTo>
                  <a:cubicBezTo>
                    <a:pt x="51" y="290"/>
                    <a:pt x="20" y="251"/>
                    <a:pt x="30" y="233"/>
                  </a:cubicBezTo>
                  <a:cubicBezTo>
                    <a:pt x="37" y="222"/>
                    <a:pt x="59" y="220"/>
                    <a:pt x="61" y="207"/>
                  </a:cubicBezTo>
                  <a:cubicBezTo>
                    <a:pt x="63" y="198"/>
                    <a:pt x="53" y="190"/>
                    <a:pt x="51" y="180"/>
                  </a:cubicBezTo>
                  <a:cubicBezTo>
                    <a:pt x="49" y="172"/>
                    <a:pt x="47" y="152"/>
                    <a:pt x="53" y="145"/>
                  </a:cubicBezTo>
                  <a:cubicBezTo>
                    <a:pt x="62" y="136"/>
                    <a:pt x="71" y="143"/>
                    <a:pt x="80" y="143"/>
                  </a:cubicBezTo>
                  <a:cubicBezTo>
                    <a:pt x="110" y="140"/>
                    <a:pt x="95" y="112"/>
                    <a:pt x="116" y="98"/>
                  </a:cubicBezTo>
                  <a:cubicBezTo>
                    <a:pt x="126" y="92"/>
                    <a:pt x="136" y="97"/>
                    <a:pt x="148" y="96"/>
                  </a:cubicBezTo>
                  <a:cubicBezTo>
                    <a:pt x="167" y="93"/>
                    <a:pt x="169" y="80"/>
                    <a:pt x="168" y="64"/>
                  </a:cubicBezTo>
                  <a:cubicBezTo>
                    <a:pt x="167" y="51"/>
                    <a:pt x="164" y="34"/>
                    <a:pt x="177" y="27"/>
                  </a:cubicBezTo>
                  <a:cubicBezTo>
                    <a:pt x="188" y="21"/>
                    <a:pt x="202" y="27"/>
                    <a:pt x="210" y="35"/>
                  </a:cubicBezTo>
                  <a:cubicBezTo>
                    <a:pt x="216" y="43"/>
                    <a:pt x="219" y="56"/>
                    <a:pt x="231" y="58"/>
                  </a:cubicBezTo>
                  <a:cubicBezTo>
                    <a:pt x="243" y="61"/>
                    <a:pt x="248" y="52"/>
                    <a:pt x="262" y="60"/>
                  </a:cubicBezTo>
                  <a:cubicBezTo>
                    <a:pt x="276" y="68"/>
                    <a:pt x="282" y="79"/>
                    <a:pt x="299" y="84"/>
                  </a:cubicBezTo>
                  <a:cubicBezTo>
                    <a:pt x="311" y="87"/>
                    <a:pt x="323" y="86"/>
                    <a:pt x="329" y="100"/>
                  </a:cubicBezTo>
                  <a:cubicBezTo>
                    <a:pt x="325" y="82"/>
                    <a:pt x="312" y="71"/>
                    <a:pt x="295" y="63"/>
                  </a:cubicBezTo>
                  <a:cubicBezTo>
                    <a:pt x="278" y="55"/>
                    <a:pt x="261" y="51"/>
                    <a:pt x="245" y="44"/>
                  </a:cubicBezTo>
                  <a:cubicBezTo>
                    <a:pt x="225" y="36"/>
                    <a:pt x="212" y="14"/>
                    <a:pt x="192" y="5"/>
                  </a:cubicBezTo>
                  <a:cubicBezTo>
                    <a:pt x="180" y="0"/>
                    <a:pt x="165" y="0"/>
                    <a:pt x="152" y="2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7" name="Freeform 144">
              <a:extLst>
                <a:ext uri="{FF2B5EF4-FFF2-40B4-BE49-F238E27FC236}">
                  <a16:creationId xmlns:a16="http://schemas.microsoft.com/office/drawing/2014/main" id="{8BCFD29D-5F78-41AE-BBA5-4E585A905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09"/>
              <a:ext cx="370" cy="619"/>
            </a:xfrm>
            <a:custGeom>
              <a:avLst/>
              <a:gdLst>
                <a:gd name="T0" fmla="*/ 158 w 148"/>
                <a:gd name="T1" fmla="*/ 4216 h 232"/>
                <a:gd name="T2" fmla="*/ 20 w 148"/>
                <a:gd name="T3" fmla="*/ 3380 h 232"/>
                <a:gd name="T4" fmla="*/ 300 w 148"/>
                <a:gd name="T5" fmla="*/ 2719 h 232"/>
                <a:gd name="T6" fmla="*/ 675 w 148"/>
                <a:gd name="T7" fmla="*/ 2207 h 232"/>
                <a:gd name="T8" fmla="*/ 863 w 148"/>
                <a:gd name="T9" fmla="*/ 1574 h 232"/>
                <a:gd name="T10" fmla="*/ 1033 w 148"/>
                <a:gd name="T11" fmla="*/ 990 h 232"/>
                <a:gd name="T12" fmla="*/ 1408 w 148"/>
                <a:gd name="T13" fmla="*/ 627 h 232"/>
                <a:gd name="T14" fmla="*/ 1783 w 148"/>
                <a:gd name="T15" fmla="*/ 376 h 232"/>
                <a:gd name="T16" fmla="*/ 2313 w 148"/>
                <a:gd name="T17" fmla="*/ 0 h 232"/>
                <a:gd name="T18" fmla="*/ 1863 w 148"/>
                <a:gd name="T19" fmla="*/ 534 h 232"/>
                <a:gd name="T20" fmla="*/ 1613 w 148"/>
                <a:gd name="T21" fmla="*/ 798 h 232"/>
                <a:gd name="T22" fmla="*/ 1250 w 148"/>
                <a:gd name="T23" fmla="*/ 1062 h 232"/>
                <a:gd name="T24" fmla="*/ 1208 w 148"/>
                <a:gd name="T25" fmla="*/ 1788 h 232"/>
                <a:gd name="T26" fmla="*/ 800 w 148"/>
                <a:gd name="T27" fmla="*/ 2279 h 232"/>
                <a:gd name="T28" fmla="*/ 500 w 148"/>
                <a:gd name="T29" fmla="*/ 2906 h 232"/>
                <a:gd name="T30" fmla="*/ 175 w 148"/>
                <a:gd name="T31" fmla="*/ 3247 h 232"/>
                <a:gd name="T32" fmla="*/ 158 w 148"/>
                <a:gd name="T33" fmla="*/ 3930 h 232"/>
                <a:gd name="T34" fmla="*/ 188 w 148"/>
                <a:gd name="T35" fmla="*/ 4200 h 232"/>
                <a:gd name="T36" fmla="*/ 188 w 148"/>
                <a:gd name="T37" fmla="*/ 4408 h 2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8" h="232">
                  <a:moveTo>
                    <a:pt x="10" y="222"/>
                  </a:moveTo>
                  <a:cubicBezTo>
                    <a:pt x="5" y="210"/>
                    <a:pt x="0" y="192"/>
                    <a:pt x="1" y="178"/>
                  </a:cubicBezTo>
                  <a:cubicBezTo>
                    <a:pt x="2" y="164"/>
                    <a:pt x="10" y="153"/>
                    <a:pt x="19" y="143"/>
                  </a:cubicBezTo>
                  <a:cubicBezTo>
                    <a:pt x="27" y="134"/>
                    <a:pt x="36" y="126"/>
                    <a:pt x="43" y="116"/>
                  </a:cubicBezTo>
                  <a:cubicBezTo>
                    <a:pt x="49" y="107"/>
                    <a:pt x="51" y="93"/>
                    <a:pt x="55" y="83"/>
                  </a:cubicBezTo>
                  <a:cubicBezTo>
                    <a:pt x="58" y="73"/>
                    <a:pt x="60" y="61"/>
                    <a:pt x="66" y="52"/>
                  </a:cubicBezTo>
                  <a:cubicBezTo>
                    <a:pt x="73" y="43"/>
                    <a:pt x="80" y="38"/>
                    <a:pt x="90" y="33"/>
                  </a:cubicBezTo>
                  <a:cubicBezTo>
                    <a:pt x="100" y="27"/>
                    <a:pt x="104" y="26"/>
                    <a:pt x="114" y="20"/>
                  </a:cubicBezTo>
                  <a:cubicBezTo>
                    <a:pt x="126" y="15"/>
                    <a:pt x="135" y="3"/>
                    <a:pt x="148" y="0"/>
                  </a:cubicBezTo>
                  <a:cubicBezTo>
                    <a:pt x="134" y="5"/>
                    <a:pt x="130" y="18"/>
                    <a:pt x="119" y="28"/>
                  </a:cubicBezTo>
                  <a:cubicBezTo>
                    <a:pt x="114" y="34"/>
                    <a:pt x="110" y="39"/>
                    <a:pt x="103" y="42"/>
                  </a:cubicBezTo>
                  <a:cubicBezTo>
                    <a:pt x="94" y="46"/>
                    <a:pt x="86" y="48"/>
                    <a:pt x="80" y="56"/>
                  </a:cubicBezTo>
                  <a:cubicBezTo>
                    <a:pt x="69" y="68"/>
                    <a:pt x="80" y="79"/>
                    <a:pt x="77" y="94"/>
                  </a:cubicBezTo>
                  <a:cubicBezTo>
                    <a:pt x="75" y="103"/>
                    <a:pt x="58" y="113"/>
                    <a:pt x="51" y="120"/>
                  </a:cubicBezTo>
                  <a:cubicBezTo>
                    <a:pt x="42" y="128"/>
                    <a:pt x="39" y="144"/>
                    <a:pt x="32" y="153"/>
                  </a:cubicBezTo>
                  <a:cubicBezTo>
                    <a:pt x="25" y="161"/>
                    <a:pt x="14" y="161"/>
                    <a:pt x="11" y="171"/>
                  </a:cubicBezTo>
                  <a:cubicBezTo>
                    <a:pt x="9" y="182"/>
                    <a:pt x="6" y="196"/>
                    <a:pt x="10" y="207"/>
                  </a:cubicBezTo>
                  <a:cubicBezTo>
                    <a:pt x="12" y="211"/>
                    <a:pt x="12" y="216"/>
                    <a:pt x="12" y="221"/>
                  </a:cubicBezTo>
                  <a:cubicBezTo>
                    <a:pt x="11" y="225"/>
                    <a:pt x="12" y="227"/>
                    <a:pt x="12" y="23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Freeform 145">
              <a:extLst>
                <a:ext uri="{FF2B5EF4-FFF2-40B4-BE49-F238E27FC236}">
                  <a16:creationId xmlns:a16="http://schemas.microsoft.com/office/drawing/2014/main" id="{C4EBE235-5AF5-4619-B72B-F8C98600A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670"/>
              <a:ext cx="395" cy="440"/>
            </a:xfrm>
            <a:custGeom>
              <a:avLst/>
              <a:gdLst>
                <a:gd name="T0" fmla="*/ 1770 w 158"/>
                <a:gd name="T1" fmla="*/ 0 h 165"/>
                <a:gd name="T2" fmla="*/ 1300 w 158"/>
                <a:gd name="T3" fmla="*/ 248 h 165"/>
                <a:gd name="T4" fmla="*/ 813 w 158"/>
                <a:gd name="T5" fmla="*/ 568 h 165"/>
                <a:gd name="T6" fmla="*/ 220 w 158"/>
                <a:gd name="T7" fmla="*/ 1251 h 165"/>
                <a:gd name="T8" fmla="*/ 238 w 158"/>
                <a:gd name="T9" fmla="*/ 2240 h 165"/>
                <a:gd name="T10" fmla="*/ 658 w 158"/>
                <a:gd name="T11" fmla="*/ 2709 h 165"/>
                <a:gd name="T12" fmla="*/ 783 w 158"/>
                <a:gd name="T13" fmla="*/ 2936 h 165"/>
                <a:gd name="T14" fmla="*/ 1125 w 158"/>
                <a:gd name="T15" fmla="*/ 3128 h 165"/>
                <a:gd name="T16" fmla="*/ 750 w 158"/>
                <a:gd name="T17" fmla="*/ 2504 h 165"/>
                <a:gd name="T18" fmla="*/ 520 w 158"/>
                <a:gd name="T19" fmla="*/ 1728 h 165"/>
                <a:gd name="T20" fmla="*/ 833 w 158"/>
                <a:gd name="T21" fmla="*/ 1707 h 165"/>
                <a:gd name="T22" fmla="*/ 958 w 158"/>
                <a:gd name="T23" fmla="*/ 1400 h 165"/>
                <a:gd name="T24" fmla="*/ 938 w 158"/>
                <a:gd name="T25" fmla="*/ 1080 h 165"/>
                <a:gd name="T26" fmla="*/ 1145 w 158"/>
                <a:gd name="T27" fmla="*/ 968 h 165"/>
                <a:gd name="T28" fmla="*/ 1595 w 158"/>
                <a:gd name="T29" fmla="*/ 1309 h 165"/>
                <a:gd name="T30" fmla="*/ 1688 w 158"/>
                <a:gd name="T31" fmla="*/ 1024 h 165"/>
                <a:gd name="T32" fmla="*/ 1863 w 158"/>
                <a:gd name="T33" fmla="*/ 717 h 165"/>
                <a:gd name="T34" fmla="*/ 2000 w 158"/>
                <a:gd name="T35" fmla="*/ 307 h 165"/>
                <a:gd name="T36" fmla="*/ 2470 w 158"/>
                <a:gd name="T37" fmla="*/ 683 h 165"/>
                <a:gd name="T38" fmla="*/ 2125 w 158"/>
                <a:gd name="T39" fmla="*/ 149 h 165"/>
                <a:gd name="T40" fmla="*/ 1800 w 158"/>
                <a:gd name="T41" fmla="*/ 0 h 1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8" h="165">
                  <a:moveTo>
                    <a:pt x="113" y="0"/>
                  </a:moveTo>
                  <a:cubicBezTo>
                    <a:pt x="99" y="0"/>
                    <a:pt x="93" y="3"/>
                    <a:pt x="83" y="13"/>
                  </a:cubicBezTo>
                  <a:cubicBezTo>
                    <a:pt x="74" y="21"/>
                    <a:pt x="64" y="26"/>
                    <a:pt x="52" y="30"/>
                  </a:cubicBezTo>
                  <a:cubicBezTo>
                    <a:pt x="30" y="36"/>
                    <a:pt x="20" y="42"/>
                    <a:pt x="14" y="66"/>
                  </a:cubicBezTo>
                  <a:cubicBezTo>
                    <a:pt x="10" y="84"/>
                    <a:pt x="0" y="102"/>
                    <a:pt x="15" y="118"/>
                  </a:cubicBezTo>
                  <a:cubicBezTo>
                    <a:pt x="23" y="127"/>
                    <a:pt x="34" y="133"/>
                    <a:pt x="42" y="143"/>
                  </a:cubicBezTo>
                  <a:cubicBezTo>
                    <a:pt x="45" y="146"/>
                    <a:pt x="47" y="152"/>
                    <a:pt x="50" y="155"/>
                  </a:cubicBezTo>
                  <a:cubicBezTo>
                    <a:pt x="56" y="160"/>
                    <a:pt x="66" y="159"/>
                    <a:pt x="72" y="165"/>
                  </a:cubicBezTo>
                  <a:cubicBezTo>
                    <a:pt x="60" y="156"/>
                    <a:pt x="54" y="144"/>
                    <a:pt x="48" y="132"/>
                  </a:cubicBezTo>
                  <a:cubicBezTo>
                    <a:pt x="44" y="123"/>
                    <a:pt x="20" y="102"/>
                    <a:pt x="33" y="91"/>
                  </a:cubicBezTo>
                  <a:cubicBezTo>
                    <a:pt x="38" y="87"/>
                    <a:pt x="46" y="93"/>
                    <a:pt x="53" y="90"/>
                  </a:cubicBezTo>
                  <a:cubicBezTo>
                    <a:pt x="60" y="86"/>
                    <a:pt x="62" y="81"/>
                    <a:pt x="61" y="74"/>
                  </a:cubicBezTo>
                  <a:cubicBezTo>
                    <a:pt x="61" y="66"/>
                    <a:pt x="55" y="66"/>
                    <a:pt x="60" y="57"/>
                  </a:cubicBezTo>
                  <a:cubicBezTo>
                    <a:pt x="63" y="52"/>
                    <a:pt x="68" y="49"/>
                    <a:pt x="73" y="51"/>
                  </a:cubicBezTo>
                  <a:cubicBezTo>
                    <a:pt x="85" y="54"/>
                    <a:pt x="86" y="83"/>
                    <a:pt x="102" y="69"/>
                  </a:cubicBezTo>
                  <a:cubicBezTo>
                    <a:pt x="106" y="65"/>
                    <a:pt x="105" y="58"/>
                    <a:pt x="108" y="54"/>
                  </a:cubicBezTo>
                  <a:cubicBezTo>
                    <a:pt x="113" y="47"/>
                    <a:pt x="118" y="46"/>
                    <a:pt x="119" y="38"/>
                  </a:cubicBezTo>
                  <a:cubicBezTo>
                    <a:pt x="120" y="31"/>
                    <a:pt x="115" y="16"/>
                    <a:pt x="128" y="16"/>
                  </a:cubicBezTo>
                  <a:cubicBezTo>
                    <a:pt x="138" y="16"/>
                    <a:pt x="153" y="29"/>
                    <a:pt x="158" y="36"/>
                  </a:cubicBezTo>
                  <a:cubicBezTo>
                    <a:pt x="153" y="27"/>
                    <a:pt x="145" y="14"/>
                    <a:pt x="136" y="8"/>
                  </a:cubicBezTo>
                  <a:cubicBezTo>
                    <a:pt x="130" y="3"/>
                    <a:pt x="121" y="0"/>
                    <a:pt x="115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Freeform 146">
              <a:extLst>
                <a:ext uri="{FF2B5EF4-FFF2-40B4-BE49-F238E27FC236}">
                  <a16:creationId xmlns:a16="http://schemas.microsoft.com/office/drawing/2014/main" id="{A65FDEAA-E00D-479A-A098-CE0EED8F9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812"/>
              <a:ext cx="258" cy="306"/>
            </a:xfrm>
            <a:custGeom>
              <a:avLst/>
              <a:gdLst>
                <a:gd name="T0" fmla="*/ 0 w 103"/>
                <a:gd name="T1" fmla="*/ 2131 h 115"/>
                <a:gd name="T2" fmla="*/ 784 w 103"/>
                <a:gd name="T3" fmla="*/ 2089 h 115"/>
                <a:gd name="T4" fmla="*/ 1192 w 103"/>
                <a:gd name="T5" fmla="*/ 1714 h 115"/>
                <a:gd name="T6" fmla="*/ 1242 w 103"/>
                <a:gd name="T7" fmla="*/ 0 h 115"/>
                <a:gd name="T8" fmla="*/ 1305 w 103"/>
                <a:gd name="T9" fmla="*/ 431 h 115"/>
                <a:gd name="T10" fmla="*/ 1004 w 103"/>
                <a:gd name="T11" fmla="*/ 737 h 115"/>
                <a:gd name="T12" fmla="*/ 867 w 103"/>
                <a:gd name="T13" fmla="*/ 1509 h 115"/>
                <a:gd name="T14" fmla="*/ 346 w 103"/>
                <a:gd name="T15" fmla="*/ 1807 h 115"/>
                <a:gd name="T16" fmla="*/ 250 w 103"/>
                <a:gd name="T17" fmla="*/ 1974 h 115"/>
                <a:gd name="T18" fmla="*/ 0 w 103"/>
                <a:gd name="T19" fmla="*/ 2166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115">
                  <a:moveTo>
                    <a:pt x="0" y="113"/>
                  </a:moveTo>
                  <a:cubicBezTo>
                    <a:pt x="17" y="114"/>
                    <a:pt x="33" y="109"/>
                    <a:pt x="50" y="111"/>
                  </a:cubicBezTo>
                  <a:cubicBezTo>
                    <a:pt x="67" y="113"/>
                    <a:pt x="72" y="108"/>
                    <a:pt x="76" y="91"/>
                  </a:cubicBezTo>
                  <a:cubicBezTo>
                    <a:pt x="82" y="63"/>
                    <a:pt x="103" y="24"/>
                    <a:pt x="79" y="0"/>
                  </a:cubicBezTo>
                  <a:cubicBezTo>
                    <a:pt x="80" y="7"/>
                    <a:pt x="84" y="16"/>
                    <a:pt x="83" y="23"/>
                  </a:cubicBezTo>
                  <a:cubicBezTo>
                    <a:pt x="81" y="36"/>
                    <a:pt x="73" y="34"/>
                    <a:pt x="64" y="39"/>
                  </a:cubicBezTo>
                  <a:cubicBezTo>
                    <a:pt x="47" y="50"/>
                    <a:pt x="64" y="66"/>
                    <a:pt x="55" y="80"/>
                  </a:cubicBezTo>
                  <a:cubicBezTo>
                    <a:pt x="48" y="90"/>
                    <a:pt x="31" y="87"/>
                    <a:pt x="22" y="96"/>
                  </a:cubicBezTo>
                  <a:cubicBezTo>
                    <a:pt x="21" y="98"/>
                    <a:pt x="19" y="102"/>
                    <a:pt x="16" y="105"/>
                  </a:cubicBezTo>
                  <a:cubicBezTo>
                    <a:pt x="11" y="109"/>
                    <a:pt x="6" y="112"/>
                    <a:pt x="0" y="11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0" name="Freeform 147">
              <a:extLst>
                <a:ext uri="{FF2B5EF4-FFF2-40B4-BE49-F238E27FC236}">
                  <a16:creationId xmlns:a16="http://schemas.microsoft.com/office/drawing/2014/main" id="{E0F6E71D-C655-41F6-A63E-33915927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76"/>
              <a:ext cx="235" cy="258"/>
            </a:xfrm>
            <a:custGeom>
              <a:avLst/>
              <a:gdLst>
                <a:gd name="T0" fmla="*/ 0 w 94"/>
                <a:gd name="T1" fmla="*/ 1825 h 97"/>
                <a:gd name="T2" fmla="*/ 145 w 94"/>
                <a:gd name="T3" fmla="*/ 942 h 97"/>
                <a:gd name="T4" fmla="*/ 595 w 94"/>
                <a:gd name="T5" fmla="*/ 580 h 97"/>
                <a:gd name="T6" fmla="*/ 1033 w 94"/>
                <a:gd name="T7" fmla="*/ 340 h 97"/>
                <a:gd name="T8" fmla="*/ 1470 w 94"/>
                <a:gd name="T9" fmla="*/ 0 h 97"/>
                <a:gd name="T10" fmla="*/ 1063 w 94"/>
                <a:gd name="T11" fmla="*/ 580 h 97"/>
                <a:gd name="T12" fmla="*/ 688 w 94"/>
                <a:gd name="T13" fmla="*/ 694 h 97"/>
                <a:gd name="T14" fmla="*/ 563 w 94"/>
                <a:gd name="T15" fmla="*/ 1019 h 97"/>
                <a:gd name="T16" fmla="*/ 188 w 94"/>
                <a:gd name="T17" fmla="*/ 1359 h 97"/>
                <a:gd name="T18" fmla="*/ 50 w 94"/>
                <a:gd name="T19" fmla="*/ 1747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97">
                  <a:moveTo>
                    <a:pt x="0" y="97"/>
                  </a:moveTo>
                  <a:cubicBezTo>
                    <a:pt x="5" y="83"/>
                    <a:pt x="1" y="64"/>
                    <a:pt x="9" y="50"/>
                  </a:cubicBezTo>
                  <a:cubicBezTo>
                    <a:pt x="16" y="40"/>
                    <a:pt x="27" y="35"/>
                    <a:pt x="38" y="31"/>
                  </a:cubicBezTo>
                  <a:cubicBezTo>
                    <a:pt x="48" y="27"/>
                    <a:pt x="58" y="24"/>
                    <a:pt x="66" y="18"/>
                  </a:cubicBezTo>
                  <a:cubicBezTo>
                    <a:pt x="76" y="11"/>
                    <a:pt x="83" y="4"/>
                    <a:pt x="94" y="0"/>
                  </a:cubicBezTo>
                  <a:cubicBezTo>
                    <a:pt x="78" y="5"/>
                    <a:pt x="80" y="23"/>
                    <a:pt x="68" y="31"/>
                  </a:cubicBezTo>
                  <a:cubicBezTo>
                    <a:pt x="61" y="35"/>
                    <a:pt x="52" y="31"/>
                    <a:pt x="44" y="37"/>
                  </a:cubicBezTo>
                  <a:cubicBezTo>
                    <a:pt x="37" y="42"/>
                    <a:pt x="39" y="47"/>
                    <a:pt x="36" y="54"/>
                  </a:cubicBezTo>
                  <a:cubicBezTo>
                    <a:pt x="30" y="67"/>
                    <a:pt x="19" y="61"/>
                    <a:pt x="12" y="72"/>
                  </a:cubicBezTo>
                  <a:cubicBezTo>
                    <a:pt x="9" y="76"/>
                    <a:pt x="3" y="87"/>
                    <a:pt x="3" y="9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1" name="Freeform 148">
              <a:extLst>
                <a:ext uri="{FF2B5EF4-FFF2-40B4-BE49-F238E27FC236}">
                  <a16:creationId xmlns:a16="http://schemas.microsoft.com/office/drawing/2014/main" id="{03134163-8FF6-4187-9A48-D4CE6D01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2708"/>
              <a:ext cx="583" cy="616"/>
            </a:xfrm>
            <a:custGeom>
              <a:avLst/>
              <a:gdLst>
                <a:gd name="T0" fmla="*/ 0 w 233"/>
                <a:gd name="T1" fmla="*/ 3563 h 231"/>
                <a:gd name="T2" fmla="*/ 1126 w 233"/>
                <a:gd name="T3" fmla="*/ 4301 h 231"/>
                <a:gd name="T4" fmla="*/ 1929 w 233"/>
                <a:gd name="T5" fmla="*/ 4245 h 231"/>
                <a:gd name="T6" fmla="*/ 2897 w 233"/>
                <a:gd name="T7" fmla="*/ 4040 h 231"/>
                <a:gd name="T8" fmla="*/ 3631 w 233"/>
                <a:gd name="T9" fmla="*/ 2355 h 231"/>
                <a:gd name="T10" fmla="*/ 3588 w 233"/>
                <a:gd name="T11" fmla="*/ 1459 h 231"/>
                <a:gd name="T12" fmla="*/ 3538 w 233"/>
                <a:gd name="T13" fmla="*/ 0 h 231"/>
                <a:gd name="T14" fmla="*/ 3463 w 233"/>
                <a:gd name="T15" fmla="*/ 968 h 231"/>
                <a:gd name="T16" fmla="*/ 3305 w 233"/>
                <a:gd name="T17" fmla="*/ 1800 h 231"/>
                <a:gd name="T18" fmla="*/ 3288 w 233"/>
                <a:gd name="T19" fmla="*/ 2467 h 231"/>
                <a:gd name="T20" fmla="*/ 3025 w 233"/>
                <a:gd name="T21" fmla="*/ 2787 h 231"/>
                <a:gd name="T22" fmla="*/ 2785 w 233"/>
                <a:gd name="T23" fmla="*/ 3661 h 231"/>
                <a:gd name="T24" fmla="*/ 1867 w 233"/>
                <a:gd name="T25" fmla="*/ 3584 h 231"/>
                <a:gd name="T26" fmla="*/ 1209 w 233"/>
                <a:gd name="T27" fmla="*/ 4152 h 231"/>
                <a:gd name="T28" fmla="*/ 145 w 233"/>
                <a:gd name="T29" fmla="*/ 3528 h 2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3" h="231">
                  <a:moveTo>
                    <a:pt x="0" y="188"/>
                  </a:moveTo>
                  <a:cubicBezTo>
                    <a:pt x="29" y="190"/>
                    <a:pt x="43" y="221"/>
                    <a:pt x="72" y="227"/>
                  </a:cubicBezTo>
                  <a:cubicBezTo>
                    <a:pt x="88" y="231"/>
                    <a:pt x="106" y="226"/>
                    <a:pt x="123" y="224"/>
                  </a:cubicBezTo>
                  <a:cubicBezTo>
                    <a:pt x="143" y="221"/>
                    <a:pt x="166" y="223"/>
                    <a:pt x="185" y="213"/>
                  </a:cubicBezTo>
                  <a:cubicBezTo>
                    <a:pt x="217" y="196"/>
                    <a:pt x="228" y="157"/>
                    <a:pt x="232" y="124"/>
                  </a:cubicBezTo>
                  <a:cubicBezTo>
                    <a:pt x="233" y="108"/>
                    <a:pt x="230" y="94"/>
                    <a:pt x="229" y="77"/>
                  </a:cubicBezTo>
                  <a:cubicBezTo>
                    <a:pt x="227" y="52"/>
                    <a:pt x="228" y="26"/>
                    <a:pt x="226" y="0"/>
                  </a:cubicBezTo>
                  <a:cubicBezTo>
                    <a:pt x="218" y="13"/>
                    <a:pt x="223" y="36"/>
                    <a:pt x="221" y="51"/>
                  </a:cubicBezTo>
                  <a:cubicBezTo>
                    <a:pt x="218" y="69"/>
                    <a:pt x="208" y="75"/>
                    <a:pt x="211" y="95"/>
                  </a:cubicBezTo>
                  <a:cubicBezTo>
                    <a:pt x="212" y="106"/>
                    <a:pt x="216" y="119"/>
                    <a:pt x="210" y="130"/>
                  </a:cubicBezTo>
                  <a:cubicBezTo>
                    <a:pt x="206" y="140"/>
                    <a:pt x="200" y="140"/>
                    <a:pt x="193" y="147"/>
                  </a:cubicBezTo>
                  <a:cubicBezTo>
                    <a:pt x="179" y="161"/>
                    <a:pt x="192" y="180"/>
                    <a:pt x="178" y="193"/>
                  </a:cubicBezTo>
                  <a:cubicBezTo>
                    <a:pt x="156" y="214"/>
                    <a:pt x="140" y="184"/>
                    <a:pt x="119" y="189"/>
                  </a:cubicBezTo>
                  <a:cubicBezTo>
                    <a:pt x="99" y="193"/>
                    <a:pt x="99" y="218"/>
                    <a:pt x="77" y="219"/>
                  </a:cubicBezTo>
                  <a:cubicBezTo>
                    <a:pt x="52" y="219"/>
                    <a:pt x="37" y="182"/>
                    <a:pt x="9" y="186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2" name="Freeform 149">
              <a:extLst>
                <a:ext uri="{FF2B5EF4-FFF2-40B4-BE49-F238E27FC236}">
                  <a16:creationId xmlns:a16="http://schemas.microsoft.com/office/drawing/2014/main" id="{C2C0B570-3954-41B1-8099-15A1B98CB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3030"/>
              <a:ext cx="336" cy="291"/>
            </a:xfrm>
            <a:custGeom>
              <a:avLst/>
              <a:gdLst>
                <a:gd name="T0" fmla="*/ 113 w 134"/>
                <a:gd name="T1" fmla="*/ 2040 h 109"/>
                <a:gd name="T2" fmla="*/ 963 w 134"/>
                <a:gd name="T3" fmla="*/ 1997 h 109"/>
                <a:gd name="T4" fmla="*/ 1547 w 134"/>
                <a:gd name="T5" fmla="*/ 1674 h 109"/>
                <a:gd name="T6" fmla="*/ 1906 w 134"/>
                <a:gd name="T7" fmla="*/ 969 h 109"/>
                <a:gd name="T8" fmla="*/ 2031 w 134"/>
                <a:gd name="T9" fmla="*/ 0 h 109"/>
                <a:gd name="T10" fmla="*/ 1830 w 134"/>
                <a:gd name="T11" fmla="*/ 764 h 109"/>
                <a:gd name="T12" fmla="*/ 1685 w 134"/>
                <a:gd name="T13" fmla="*/ 969 h 109"/>
                <a:gd name="T14" fmla="*/ 1547 w 134"/>
                <a:gd name="T15" fmla="*/ 969 h 109"/>
                <a:gd name="T16" fmla="*/ 1276 w 134"/>
                <a:gd name="T17" fmla="*/ 1596 h 109"/>
                <a:gd name="T18" fmla="*/ 629 w 134"/>
                <a:gd name="T19" fmla="*/ 1711 h 109"/>
                <a:gd name="T20" fmla="*/ 0 w 134"/>
                <a:gd name="T21" fmla="*/ 2074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" h="109">
                  <a:moveTo>
                    <a:pt x="7" y="107"/>
                  </a:moveTo>
                  <a:cubicBezTo>
                    <a:pt x="24" y="101"/>
                    <a:pt x="44" y="107"/>
                    <a:pt x="61" y="105"/>
                  </a:cubicBezTo>
                  <a:cubicBezTo>
                    <a:pt x="74" y="103"/>
                    <a:pt x="88" y="96"/>
                    <a:pt x="98" y="88"/>
                  </a:cubicBezTo>
                  <a:cubicBezTo>
                    <a:pt x="110" y="79"/>
                    <a:pt x="116" y="64"/>
                    <a:pt x="121" y="51"/>
                  </a:cubicBezTo>
                  <a:cubicBezTo>
                    <a:pt x="126" y="39"/>
                    <a:pt x="134" y="12"/>
                    <a:pt x="129" y="0"/>
                  </a:cubicBezTo>
                  <a:cubicBezTo>
                    <a:pt x="129" y="13"/>
                    <a:pt x="123" y="29"/>
                    <a:pt x="116" y="40"/>
                  </a:cubicBezTo>
                  <a:cubicBezTo>
                    <a:pt x="114" y="44"/>
                    <a:pt x="111" y="48"/>
                    <a:pt x="107" y="51"/>
                  </a:cubicBezTo>
                  <a:cubicBezTo>
                    <a:pt x="105" y="52"/>
                    <a:pt x="100" y="49"/>
                    <a:pt x="98" y="51"/>
                  </a:cubicBezTo>
                  <a:cubicBezTo>
                    <a:pt x="90" y="58"/>
                    <a:pt x="92" y="75"/>
                    <a:pt x="81" y="84"/>
                  </a:cubicBezTo>
                  <a:cubicBezTo>
                    <a:pt x="68" y="94"/>
                    <a:pt x="54" y="87"/>
                    <a:pt x="40" y="90"/>
                  </a:cubicBezTo>
                  <a:cubicBezTo>
                    <a:pt x="26" y="92"/>
                    <a:pt x="14" y="104"/>
                    <a:pt x="0" y="10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3" name="Freeform 150">
              <a:extLst>
                <a:ext uri="{FF2B5EF4-FFF2-40B4-BE49-F238E27FC236}">
                  <a16:creationId xmlns:a16="http://schemas.microsoft.com/office/drawing/2014/main" id="{D746CFC1-3AC7-4287-AB03-2505B176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372"/>
              <a:ext cx="901" cy="978"/>
            </a:xfrm>
            <a:custGeom>
              <a:avLst/>
              <a:gdLst>
                <a:gd name="T0" fmla="*/ 5361 w 360"/>
                <a:gd name="T1" fmla="*/ 1740 h 367"/>
                <a:gd name="T2" fmla="*/ 4077 w 360"/>
                <a:gd name="T3" fmla="*/ 874 h 367"/>
                <a:gd name="T4" fmla="*/ 2693 w 360"/>
                <a:gd name="T5" fmla="*/ 56 h 367"/>
                <a:gd name="T6" fmla="*/ 1567 w 360"/>
                <a:gd name="T7" fmla="*/ 682 h 367"/>
                <a:gd name="T8" fmla="*/ 688 w 360"/>
                <a:gd name="T9" fmla="*/ 2273 h 367"/>
                <a:gd name="T10" fmla="*/ 33 w 360"/>
                <a:gd name="T11" fmla="*/ 3693 h 367"/>
                <a:gd name="T12" fmla="*/ 458 w 360"/>
                <a:gd name="T13" fmla="*/ 5242 h 367"/>
                <a:gd name="T14" fmla="*/ 1617 w 360"/>
                <a:gd name="T15" fmla="*/ 6057 h 367"/>
                <a:gd name="T16" fmla="*/ 2901 w 360"/>
                <a:gd name="T17" fmla="*/ 6889 h 367"/>
                <a:gd name="T18" fmla="*/ 4810 w 360"/>
                <a:gd name="T19" fmla="*/ 6513 h 367"/>
                <a:gd name="T20" fmla="*/ 5456 w 360"/>
                <a:gd name="T21" fmla="*/ 5127 h 367"/>
                <a:gd name="T22" fmla="*/ 5456 w 360"/>
                <a:gd name="T23" fmla="*/ 3749 h 367"/>
                <a:gd name="T24" fmla="*/ 5361 w 360"/>
                <a:gd name="T25" fmla="*/ 1740 h 3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0" h="367">
                  <a:moveTo>
                    <a:pt x="342" y="92"/>
                  </a:moveTo>
                  <a:cubicBezTo>
                    <a:pt x="323" y="63"/>
                    <a:pt x="289" y="59"/>
                    <a:pt x="260" y="46"/>
                  </a:cubicBezTo>
                  <a:cubicBezTo>
                    <a:pt x="233" y="33"/>
                    <a:pt x="219" y="0"/>
                    <a:pt x="172" y="3"/>
                  </a:cubicBezTo>
                  <a:cubicBezTo>
                    <a:pt x="126" y="6"/>
                    <a:pt x="122" y="27"/>
                    <a:pt x="100" y="36"/>
                  </a:cubicBezTo>
                  <a:cubicBezTo>
                    <a:pt x="64" y="52"/>
                    <a:pt x="61" y="84"/>
                    <a:pt x="44" y="120"/>
                  </a:cubicBezTo>
                  <a:cubicBezTo>
                    <a:pt x="34" y="143"/>
                    <a:pt x="0" y="161"/>
                    <a:pt x="2" y="195"/>
                  </a:cubicBezTo>
                  <a:cubicBezTo>
                    <a:pt x="4" y="225"/>
                    <a:pt x="14" y="253"/>
                    <a:pt x="29" y="277"/>
                  </a:cubicBezTo>
                  <a:cubicBezTo>
                    <a:pt x="46" y="304"/>
                    <a:pt x="73" y="305"/>
                    <a:pt x="103" y="320"/>
                  </a:cubicBezTo>
                  <a:cubicBezTo>
                    <a:pt x="127" y="333"/>
                    <a:pt x="153" y="362"/>
                    <a:pt x="185" y="364"/>
                  </a:cubicBezTo>
                  <a:cubicBezTo>
                    <a:pt x="224" y="364"/>
                    <a:pt x="275" y="367"/>
                    <a:pt x="307" y="344"/>
                  </a:cubicBezTo>
                  <a:cubicBezTo>
                    <a:pt x="328" y="330"/>
                    <a:pt x="343" y="299"/>
                    <a:pt x="348" y="271"/>
                  </a:cubicBezTo>
                  <a:cubicBezTo>
                    <a:pt x="352" y="251"/>
                    <a:pt x="347" y="225"/>
                    <a:pt x="348" y="198"/>
                  </a:cubicBezTo>
                  <a:cubicBezTo>
                    <a:pt x="347" y="156"/>
                    <a:pt x="360" y="121"/>
                    <a:pt x="342" y="9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4" name="Freeform 151">
              <a:extLst>
                <a:ext uri="{FF2B5EF4-FFF2-40B4-BE49-F238E27FC236}">
                  <a16:creationId xmlns:a16="http://schemas.microsoft.com/office/drawing/2014/main" id="{9D68E0F5-09A7-4386-B132-DCB04F6E2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41"/>
              <a:ext cx="475" cy="512"/>
            </a:xfrm>
            <a:custGeom>
              <a:avLst/>
              <a:gdLst>
                <a:gd name="T0" fmla="*/ 2938 w 190"/>
                <a:gd name="T1" fmla="*/ 1571 h 192"/>
                <a:gd name="T2" fmla="*/ 2645 w 190"/>
                <a:gd name="T3" fmla="*/ 853 h 192"/>
                <a:gd name="T4" fmla="*/ 1783 w 190"/>
                <a:gd name="T5" fmla="*/ 35 h 192"/>
                <a:gd name="T6" fmla="*/ 1095 w 190"/>
                <a:gd name="T7" fmla="*/ 512 h 192"/>
                <a:gd name="T8" fmla="*/ 375 w 190"/>
                <a:gd name="T9" fmla="*/ 875 h 192"/>
                <a:gd name="T10" fmla="*/ 50 w 190"/>
                <a:gd name="T11" fmla="*/ 1955 h 192"/>
                <a:gd name="T12" fmla="*/ 583 w 190"/>
                <a:gd name="T13" fmla="*/ 2979 h 192"/>
                <a:gd name="T14" fmla="*/ 1613 w 190"/>
                <a:gd name="T15" fmla="*/ 3507 h 192"/>
                <a:gd name="T16" fmla="*/ 2595 w 190"/>
                <a:gd name="T17" fmla="*/ 3379 h 192"/>
                <a:gd name="T18" fmla="*/ 2833 w 190"/>
                <a:gd name="T19" fmla="*/ 2445 h 192"/>
                <a:gd name="T20" fmla="*/ 2938 w 190"/>
                <a:gd name="T21" fmla="*/ 1571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0" h="192">
                  <a:moveTo>
                    <a:pt x="188" y="83"/>
                  </a:moveTo>
                  <a:cubicBezTo>
                    <a:pt x="186" y="64"/>
                    <a:pt x="174" y="52"/>
                    <a:pt x="169" y="45"/>
                  </a:cubicBezTo>
                  <a:cubicBezTo>
                    <a:pt x="158" y="28"/>
                    <a:pt x="141" y="0"/>
                    <a:pt x="114" y="2"/>
                  </a:cubicBezTo>
                  <a:cubicBezTo>
                    <a:pt x="93" y="0"/>
                    <a:pt x="85" y="19"/>
                    <a:pt x="70" y="27"/>
                  </a:cubicBezTo>
                  <a:cubicBezTo>
                    <a:pt x="53" y="36"/>
                    <a:pt x="31" y="34"/>
                    <a:pt x="24" y="46"/>
                  </a:cubicBezTo>
                  <a:cubicBezTo>
                    <a:pt x="17" y="57"/>
                    <a:pt x="6" y="66"/>
                    <a:pt x="3" y="103"/>
                  </a:cubicBezTo>
                  <a:cubicBezTo>
                    <a:pt x="0" y="139"/>
                    <a:pt x="22" y="136"/>
                    <a:pt x="37" y="157"/>
                  </a:cubicBezTo>
                  <a:cubicBezTo>
                    <a:pt x="49" y="174"/>
                    <a:pt x="69" y="186"/>
                    <a:pt x="103" y="185"/>
                  </a:cubicBezTo>
                  <a:cubicBezTo>
                    <a:pt x="125" y="184"/>
                    <a:pt x="151" y="192"/>
                    <a:pt x="166" y="178"/>
                  </a:cubicBezTo>
                  <a:cubicBezTo>
                    <a:pt x="175" y="170"/>
                    <a:pt x="175" y="145"/>
                    <a:pt x="181" y="129"/>
                  </a:cubicBezTo>
                  <a:cubicBezTo>
                    <a:pt x="182" y="124"/>
                    <a:pt x="190" y="100"/>
                    <a:pt x="188" y="8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05" name="Oval 152">
              <a:extLst>
                <a:ext uri="{FF2B5EF4-FFF2-40B4-BE49-F238E27FC236}">
                  <a16:creationId xmlns:a16="http://schemas.microsoft.com/office/drawing/2014/main" id="{9BE64C74-6EC3-4982-B385-ED93CD275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4" y="2745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6" name="Oval 153">
              <a:extLst>
                <a:ext uri="{FF2B5EF4-FFF2-40B4-BE49-F238E27FC236}">
                  <a16:creationId xmlns:a16="http://schemas.microsoft.com/office/drawing/2014/main" id="{49C89A2D-FCD3-498D-8402-BD05EB3A9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710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307" name="Oval 154">
              <a:extLst>
                <a:ext uri="{FF2B5EF4-FFF2-40B4-BE49-F238E27FC236}">
                  <a16:creationId xmlns:a16="http://schemas.microsoft.com/office/drawing/2014/main" id="{6C1979F7-5C41-461F-B483-16347591C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2825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grpSp>
        <p:nvGrpSpPr>
          <p:cNvPr id="11275" name="Group 155">
            <a:extLst>
              <a:ext uri="{FF2B5EF4-FFF2-40B4-BE49-F238E27FC236}">
                <a16:creationId xmlns:a16="http://schemas.microsoft.com/office/drawing/2014/main" id="{6BD0CED8-8D94-42C0-8851-64CB806A95C1}"/>
              </a:ext>
            </a:extLst>
          </p:cNvPr>
          <p:cNvGrpSpPr>
            <a:grpSpLocks/>
          </p:cNvGrpSpPr>
          <p:nvPr/>
        </p:nvGrpSpPr>
        <p:grpSpPr bwMode="auto">
          <a:xfrm>
            <a:off x="8704263" y="4092575"/>
            <a:ext cx="1393825" cy="1506538"/>
            <a:chOff x="4523" y="2409"/>
            <a:chExt cx="878" cy="949"/>
          </a:xfrm>
        </p:grpSpPr>
        <p:sp>
          <p:nvSpPr>
            <p:cNvPr id="11278" name="Freeform 156">
              <a:extLst>
                <a:ext uri="{FF2B5EF4-FFF2-40B4-BE49-F238E27FC236}">
                  <a16:creationId xmlns:a16="http://schemas.microsoft.com/office/drawing/2014/main" id="{C1217BA7-2FF2-46BA-B6D5-CC6CC02D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12"/>
              <a:ext cx="878" cy="946"/>
            </a:xfrm>
            <a:custGeom>
              <a:avLst/>
              <a:gdLst>
                <a:gd name="T0" fmla="*/ 3367 w 351"/>
                <a:gd name="T1" fmla="*/ 6582 h 355"/>
                <a:gd name="T2" fmla="*/ 4693 w 351"/>
                <a:gd name="T3" fmla="*/ 5447 h 355"/>
                <a:gd name="T4" fmla="*/ 5381 w 351"/>
                <a:gd name="T5" fmla="*/ 3864 h 355"/>
                <a:gd name="T6" fmla="*/ 4755 w 351"/>
                <a:gd name="T7" fmla="*/ 1327 h 355"/>
                <a:gd name="T8" fmla="*/ 3817 w 351"/>
                <a:gd name="T9" fmla="*/ 773 h 355"/>
                <a:gd name="T10" fmla="*/ 2566 w 351"/>
                <a:gd name="T11" fmla="*/ 21 h 355"/>
                <a:gd name="T12" fmla="*/ 1864 w 351"/>
                <a:gd name="T13" fmla="*/ 605 h 355"/>
                <a:gd name="T14" fmla="*/ 783 w 351"/>
                <a:gd name="T15" fmla="*/ 1058 h 355"/>
                <a:gd name="T16" fmla="*/ 158 w 351"/>
                <a:gd name="T17" fmla="*/ 3046 h 355"/>
                <a:gd name="T18" fmla="*/ 813 w 351"/>
                <a:gd name="T19" fmla="*/ 4671 h 355"/>
                <a:gd name="T20" fmla="*/ 1126 w 351"/>
                <a:gd name="T21" fmla="*/ 6150 h 355"/>
                <a:gd name="T22" fmla="*/ 3367 w 351"/>
                <a:gd name="T23" fmla="*/ 6582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1" h="355">
                  <a:moveTo>
                    <a:pt x="215" y="348"/>
                  </a:moveTo>
                  <a:cubicBezTo>
                    <a:pt x="250" y="350"/>
                    <a:pt x="276" y="311"/>
                    <a:pt x="300" y="288"/>
                  </a:cubicBezTo>
                  <a:cubicBezTo>
                    <a:pt x="324" y="266"/>
                    <a:pt x="340" y="248"/>
                    <a:pt x="344" y="204"/>
                  </a:cubicBezTo>
                  <a:cubicBezTo>
                    <a:pt x="351" y="146"/>
                    <a:pt x="332" y="102"/>
                    <a:pt x="304" y="70"/>
                  </a:cubicBezTo>
                  <a:cubicBezTo>
                    <a:pt x="288" y="52"/>
                    <a:pt x="264" y="52"/>
                    <a:pt x="244" y="41"/>
                  </a:cubicBezTo>
                  <a:cubicBezTo>
                    <a:pt x="229" y="33"/>
                    <a:pt x="206" y="0"/>
                    <a:pt x="164" y="1"/>
                  </a:cubicBezTo>
                  <a:cubicBezTo>
                    <a:pt x="148" y="5"/>
                    <a:pt x="134" y="27"/>
                    <a:pt x="119" y="32"/>
                  </a:cubicBezTo>
                  <a:cubicBezTo>
                    <a:pt x="92" y="42"/>
                    <a:pt x="67" y="38"/>
                    <a:pt x="50" y="56"/>
                  </a:cubicBezTo>
                  <a:cubicBezTo>
                    <a:pt x="27" y="80"/>
                    <a:pt x="15" y="137"/>
                    <a:pt x="10" y="161"/>
                  </a:cubicBezTo>
                  <a:cubicBezTo>
                    <a:pt x="0" y="196"/>
                    <a:pt x="37" y="215"/>
                    <a:pt x="52" y="247"/>
                  </a:cubicBezTo>
                  <a:cubicBezTo>
                    <a:pt x="65" y="274"/>
                    <a:pt x="50" y="311"/>
                    <a:pt x="72" y="325"/>
                  </a:cubicBezTo>
                  <a:cubicBezTo>
                    <a:pt x="116" y="355"/>
                    <a:pt x="193" y="346"/>
                    <a:pt x="215" y="34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" name="Freeform 157">
              <a:extLst>
                <a:ext uri="{FF2B5EF4-FFF2-40B4-BE49-F238E27FC236}">
                  <a16:creationId xmlns:a16="http://schemas.microsoft.com/office/drawing/2014/main" id="{B7943F06-F3CA-40CB-83EE-B48663F81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713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" name="Freeform 158">
              <a:extLst>
                <a:ext uri="{FF2B5EF4-FFF2-40B4-BE49-F238E27FC236}">
                  <a16:creationId xmlns:a16="http://schemas.microsoft.com/office/drawing/2014/main" id="{A6C59BC4-7CA1-4AE1-B3E8-58DF8E9D1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70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" name="Freeform 159">
              <a:extLst>
                <a:ext uri="{FF2B5EF4-FFF2-40B4-BE49-F238E27FC236}">
                  <a16:creationId xmlns:a16="http://schemas.microsoft.com/office/drawing/2014/main" id="{86782B4A-9F58-42C4-AB3F-F685D7F9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409"/>
              <a:ext cx="841" cy="821"/>
            </a:xfrm>
            <a:custGeom>
              <a:avLst/>
              <a:gdLst>
                <a:gd name="T0" fmla="*/ 2400 w 336"/>
                <a:gd name="T1" fmla="*/ 205 h 308"/>
                <a:gd name="T2" fmla="*/ 1897 w 336"/>
                <a:gd name="T3" fmla="*/ 738 h 308"/>
                <a:gd name="T4" fmla="*/ 1159 w 336"/>
                <a:gd name="T5" fmla="*/ 968 h 308"/>
                <a:gd name="T6" fmla="*/ 363 w 336"/>
                <a:gd name="T7" fmla="*/ 2239 h 308"/>
                <a:gd name="T8" fmla="*/ 220 w 336"/>
                <a:gd name="T9" fmla="*/ 3617 h 308"/>
                <a:gd name="T10" fmla="*/ 989 w 336"/>
                <a:gd name="T11" fmla="*/ 5302 h 308"/>
                <a:gd name="T12" fmla="*/ 971 w 336"/>
                <a:gd name="T13" fmla="*/ 5798 h 308"/>
                <a:gd name="T14" fmla="*/ 1116 w 336"/>
                <a:gd name="T15" fmla="*/ 4470 h 308"/>
                <a:gd name="T16" fmla="*/ 896 w 336"/>
                <a:gd name="T17" fmla="*/ 3937 h 308"/>
                <a:gd name="T18" fmla="*/ 708 w 336"/>
                <a:gd name="T19" fmla="*/ 3297 h 308"/>
                <a:gd name="T20" fmla="*/ 1146 w 336"/>
                <a:gd name="T21" fmla="*/ 2879 h 308"/>
                <a:gd name="T22" fmla="*/ 959 w 336"/>
                <a:gd name="T23" fmla="*/ 2124 h 308"/>
                <a:gd name="T24" fmla="*/ 1567 w 336"/>
                <a:gd name="T25" fmla="*/ 1626 h 308"/>
                <a:gd name="T26" fmla="*/ 1960 w 336"/>
                <a:gd name="T27" fmla="*/ 1797 h 308"/>
                <a:gd name="T28" fmla="*/ 2618 w 336"/>
                <a:gd name="T29" fmla="*/ 1626 h 308"/>
                <a:gd name="T30" fmla="*/ 2505 w 336"/>
                <a:gd name="T31" fmla="*/ 818 h 308"/>
                <a:gd name="T32" fmla="*/ 2931 w 336"/>
                <a:gd name="T33" fmla="*/ 626 h 308"/>
                <a:gd name="T34" fmla="*/ 3372 w 336"/>
                <a:gd name="T35" fmla="*/ 1399 h 308"/>
                <a:gd name="T36" fmla="*/ 4077 w 336"/>
                <a:gd name="T37" fmla="*/ 1933 h 308"/>
                <a:gd name="T38" fmla="*/ 4373 w 336"/>
                <a:gd name="T39" fmla="*/ 2367 h 308"/>
                <a:gd name="T40" fmla="*/ 4748 w 336"/>
                <a:gd name="T41" fmla="*/ 2538 h 308"/>
                <a:gd name="T42" fmla="*/ 5144 w 336"/>
                <a:gd name="T43" fmla="*/ 3367 h 308"/>
                <a:gd name="T44" fmla="*/ 4736 w 336"/>
                <a:gd name="T45" fmla="*/ 1727 h 308"/>
                <a:gd name="T46" fmla="*/ 3952 w 336"/>
                <a:gd name="T47" fmla="*/ 1080 h 308"/>
                <a:gd name="T48" fmla="*/ 3622 w 336"/>
                <a:gd name="T49" fmla="*/ 888 h 308"/>
                <a:gd name="T50" fmla="*/ 3139 w 336"/>
                <a:gd name="T51" fmla="*/ 376 h 308"/>
                <a:gd name="T52" fmla="*/ 2413 w 336"/>
                <a:gd name="T53" fmla="*/ 171 h 30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6" h="308">
                  <a:moveTo>
                    <a:pt x="153" y="11"/>
                  </a:moveTo>
                  <a:cubicBezTo>
                    <a:pt x="144" y="18"/>
                    <a:pt x="134" y="33"/>
                    <a:pt x="121" y="39"/>
                  </a:cubicBezTo>
                  <a:cubicBezTo>
                    <a:pt x="106" y="45"/>
                    <a:pt x="89" y="47"/>
                    <a:pt x="74" y="51"/>
                  </a:cubicBezTo>
                  <a:cubicBezTo>
                    <a:pt x="42" y="59"/>
                    <a:pt x="34" y="90"/>
                    <a:pt x="23" y="118"/>
                  </a:cubicBezTo>
                  <a:cubicBezTo>
                    <a:pt x="15" y="139"/>
                    <a:pt x="0" y="170"/>
                    <a:pt x="14" y="191"/>
                  </a:cubicBezTo>
                  <a:cubicBezTo>
                    <a:pt x="35" y="221"/>
                    <a:pt x="63" y="239"/>
                    <a:pt x="63" y="280"/>
                  </a:cubicBezTo>
                  <a:cubicBezTo>
                    <a:pt x="63" y="288"/>
                    <a:pt x="62" y="297"/>
                    <a:pt x="62" y="306"/>
                  </a:cubicBezTo>
                  <a:cubicBezTo>
                    <a:pt x="81" y="308"/>
                    <a:pt x="72" y="246"/>
                    <a:pt x="71" y="236"/>
                  </a:cubicBezTo>
                  <a:cubicBezTo>
                    <a:pt x="70" y="222"/>
                    <a:pt x="66" y="217"/>
                    <a:pt x="57" y="208"/>
                  </a:cubicBezTo>
                  <a:cubicBezTo>
                    <a:pt x="48" y="199"/>
                    <a:pt x="34" y="185"/>
                    <a:pt x="45" y="174"/>
                  </a:cubicBezTo>
                  <a:cubicBezTo>
                    <a:pt x="54" y="165"/>
                    <a:pt x="71" y="169"/>
                    <a:pt x="73" y="152"/>
                  </a:cubicBezTo>
                  <a:cubicBezTo>
                    <a:pt x="75" y="139"/>
                    <a:pt x="62" y="125"/>
                    <a:pt x="61" y="112"/>
                  </a:cubicBezTo>
                  <a:cubicBezTo>
                    <a:pt x="59" y="90"/>
                    <a:pt x="81" y="62"/>
                    <a:pt x="100" y="86"/>
                  </a:cubicBezTo>
                  <a:cubicBezTo>
                    <a:pt x="110" y="97"/>
                    <a:pt x="110" y="97"/>
                    <a:pt x="125" y="95"/>
                  </a:cubicBezTo>
                  <a:cubicBezTo>
                    <a:pt x="138" y="93"/>
                    <a:pt x="161" y="99"/>
                    <a:pt x="167" y="86"/>
                  </a:cubicBezTo>
                  <a:cubicBezTo>
                    <a:pt x="174" y="71"/>
                    <a:pt x="160" y="56"/>
                    <a:pt x="160" y="43"/>
                  </a:cubicBezTo>
                  <a:cubicBezTo>
                    <a:pt x="161" y="31"/>
                    <a:pt x="179" y="26"/>
                    <a:pt x="187" y="33"/>
                  </a:cubicBezTo>
                  <a:cubicBezTo>
                    <a:pt x="201" y="44"/>
                    <a:pt x="186" y="103"/>
                    <a:pt x="215" y="74"/>
                  </a:cubicBezTo>
                  <a:cubicBezTo>
                    <a:pt x="233" y="55"/>
                    <a:pt x="252" y="87"/>
                    <a:pt x="260" y="102"/>
                  </a:cubicBezTo>
                  <a:cubicBezTo>
                    <a:pt x="266" y="112"/>
                    <a:pt x="268" y="122"/>
                    <a:pt x="279" y="125"/>
                  </a:cubicBezTo>
                  <a:cubicBezTo>
                    <a:pt x="290" y="128"/>
                    <a:pt x="293" y="126"/>
                    <a:pt x="303" y="134"/>
                  </a:cubicBezTo>
                  <a:cubicBezTo>
                    <a:pt x="317" y="146"/>
                    <a:pt x="330" y="158"/>
                    <a:pt x="328" y="178"/>
                  </a:cubicBezTo>
                  <a:cubicBezTo>
                    <a:pt x="336" y="149"/>
                    <a:pt x="318" y="114"/>
                    <a:pt x="302" y="91"/>
                  </a:cubicBezTo>
                  <a:cubicBezTo>
                    <a:pt x="289" y="74"/>
                    <a:pt x="274" y="62"/>
                    <a:pt x="252" y="57"/>
                  </a:cubicBezTo>
                  <a:cubicBezTo>
                    <a:pt x="243" y="55"/>
                    <a:pt x="239" y="52"/>
                    <a:pt x="231" y="47"/>
                  </a:cubicBezTo>
                  <a:cubicBezTo>
                    <a:pt x="218" y="39"/>
                    <a:pt x="212" y="29"/>
                    <a:pt x="200" y="20"/>
                  </a:cubicBezTo>
                  <a:cubicBezTo>
                    <a:pt x="192" y="14"/>
                    <a:pt x="164" y="0"/>
                    <a:pt x="154" y="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" name="Freeform 160">
              <a:extLst>
                <a:ext uri="{FF2B5EF4-FFF2-40B4-BE49-F238E27FC236}">
                  <a16:creationId xmlns:a16="http://schemas.microsoft.com/office/drawing/2014/main" id="{2FFACECC-3785-4CDC-BBA9-52959AF5B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423"/>
              <a:ext cx="471" cy="557"/>
            </a:xfrm>
            <a:custGeom>
              <a:avLst/>
              <a:gdLst>
                <a:gd name="T0" fmla="*/ 471 w 188"/>
                <a:gd name="T1" fmla="*/ 3955 h 209"/>
                <a:gd name="T2" fmla="*/ 158 w 188"/>
                <a:gd name="T3" fmla="*/ 3595 h 209"/>
                <a:gd name="T4" fmla="*/ 83 w 188"/>
                <a:gd name="T5" fmla="*/ 3012 h 209"/>
                <a:gd name="T6" fmla="*/ 271 w 188"/>
                <a:gd name="T7" fmla="*/ 2231 h 209"/>
                <a:gd name="T8" fmla="*/ 551 w 188"/>
                <a:gd name="T9" fmla="*/ 1285 h 209"/>
                <a:gd name="T10" fmla="*/ 1556 w 188"/>
                <a:gd name="T11" fmla="*/ 717 h 209"/>
                <a:gd name="T12" fmla="*/ 1839 w 188"/>
                <a:gd name="T13" fmla="*/ 661 h 209"/>
                <a:gd name="T14" fmla="*/ 2172 w 188"/>
                <a:gd name="T15" fmla="*/ 306 h 209"/>
                <a:gd name="T16" fmla="*/ 2656 w 188"/>
                <a:gd name="T17" fmla="*/ 56 h 209"/>
                <a:gd name="T18" fmla="*/ 2956 w 188"/>
                <a:gd name="T19" fmla="*/ 205 h 209"/>
                <a:gd name="T20" fmla="*/ 2215 w 188"/>
                <a:gd name="T21" fmla="*/ 477 h 209"/>
                <a:gd name="T22" fmla="*/ 2047 w 188"/>
                <a:gd name="T23" fmla="*/ 816 h 209"/>
                <a:gd name="T24" fmla="*/ 1922 w 188"/>
                <a:gd name="T25" fmla="*/ 1157 h 209"/>
                <a:gd name="T26" fmla="*/ 1543 w 188"/>
                <a:gd name="T27" fmla="*/ 1114 h 209"/>
                <a:gd name="T28" fmla="*/ 1130 w 188"/>
                <a:gd name="T29" fmla="*/ 1079 h 209"/>
                <a:gd name="T30" fmla="*/ 709 w 188"/>
                <a:gd name="T31" fmla="*/ 1442 h 209"/>
                <a:gd name="T32" fmla="*/ 534 w 188"/>
                <a:gd name="T33" fmla="*/ 2343 h 209"/>
                <a:gd name="T34" fmla="*/ 564 w 188"/>
                <a:gd name="T35" fmla="*/ 2726 h 209"/>
                <a:gd name="T36" fmla="*/ 271 w 188"/>
                <a:gd name="T37" fmla="*/ 2876 h 209"/>
                <a:gd name="T38" fmla="*/ 471 w 188"/>
                <a:gd name="T39" fmla="*/ 3955 h 20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8" h="209">
                  <a:moveTo>
                    <a:pt x="30" y="209"/>
                  </a:moveTo>
                  <a:cubicBezTo>
                    <a:pt x="22" y="202"/>
                    <a:pt x="14" y="196"/>
                    <a:pt x="10" y="190"/>
                  </a:cubicBezTo>
                  <a:cubicBezTo>
                    <a:pt x="2" y="179"/>
                    <a:pt x="3" y="173"/>
                    <a:pt x="5" y="159"/>
                  </a:cubicBezTo>
                  <a:cubicBezTo>
                    <a:pt x="7" y="143"/>
                    <a:pt x="11" y="133"/>
                    <a:pt x="17" y="118"/>
                  </a:cubicBezTo>
                  <a:cubicBezTo>
                    <a:pt x="22" y="103"/>
                    <a:pt x="27" y="82"/>
                    <a:pt x="35" y="68"/>
                  </a:cubicBezTo>
                  <a:cubicBezTo>
                    <a:pt x="49" y="43"/>
                    <a:pt x="72" y="43"/>
                    <a:pt x="99" y="38"/>
                  </a:cubicBezTo>
                  <a:cubicBezTo>
                    <a:pt x="105" y="37"/>
                    <a:pt x="111" y="37"/>
                    <a:pt x="117" y="35"/>
                  </a:cubicBezTo>
                  <a:cubicBezTo>
                    <a:pt x="124" y="32"/>
                    <a:pt x="133" y="22"/>
                    <a:pt x="138" y="16"/>
                  </a:cubicBezTo>
                  <a:cubicBezTo>
                    <a:pt x="150" y="4"/>
                    <a:pt x="152" y="0"/>
                    <a:pt x="169" y="3"/>
                  </a:cubicBezTo>
                  <a:cubicBezTo>
                    <a:pt x="174" y="4"/>
                    <a:pt x="185" y="8"/>
                    <a:pt x="188" y="11"/>
                  </a:cubicBezTo>
                  <a:cubicBezTo>
                    <a:pt x="169" y="11"/>
                    <a:pt x="154" y="10"/>
                    <a:pt x="141" y="25"/>
                  </a:cubicBezTo>
                  <a:cubicBezTo>
                    <a:pt x="137" y="30"/>
                    <a:pt x="132" y="37"/>
                    <a:pt x="130" y="43"/>
                  </a:cubicBezTo>
                  <a:cubicBezTo>
                    <a:pt x="128" y="50"/>
                    <a:pt x="129" y="57"/>
                    <a:pt x="122" y="61"/>
                  </a:cubicBezTo>
                  <a:cubicBezTo>
                    <a:pt x="115" y="64"/>
                    <a:pt x="105" y="60"/>
                    <a:pt x="98" y="59"/>
                  </a:cubicBezTo>
                  <a:cubicBezTo>
                    <a:pt x="90" y="57"/>
                    <a:pt x="81" y="56"/>
                    <a:pt x="72" y="57"/>
                  </a:cubicBezTo>
                  <a:cubicBezTo>
                    <a:pt x="58" y="58"/>
                    <a:pt x="51" y="65"/>
                    <a:pt x="45" y="76"/>
                  </a:cubicBezTo>
                  <a:cubicBezTo>
                    <a:pt x="36" y="90"/>
                    <a:pt x="29" y="108"/>
                    <a:pt x="34" y="124"/>
                  </a:cubicBezTo>
                  <a:cubicBezTo>
                    <a:pt x="36" y="131"/>
                    <a:pt x="43" y="138"/>
                    <a:pt x="36" y="144"/>
                  </a:cubicBezTo>
                  <a:cubicBezTo>
                    <a:pt x="31" y="149"/>
                    <a:pt x="22" y="147"/>
                    <a:pt x="17" y="152"/>
                  </a:cubicBezTo>
                  <a:cubicBezTo>
                    <a:pt x="0" y="167"/>
                    <a:pt x="21" y="196"/>
                    <a:pt x="30" y="20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3" name="Freeform 161">
              <a:extLst>
                <a:ext uri="{FF2B5EF4-FFF2-40B4-BE49-F238E27FC236}">
                  <a16:creationId xmlns:a16="http://schemas.microsoft.com/office/drawing/2014/main" id="{EAB9A8F2-0F3E-4AE5-A645-38C4E827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678"/>
              <a:ext cx="413" cy="424"/>
            </a:xfrm>
            <a:custGeom>
              <a:avLst/>
              <a:gdLst>
                <a:gd name="T0" fmla="*/ 1647 w 165"/>
                <a:gd name="T1" fmla="*/ 149 h 159"/>
                <a:gd name="T2" fmla="*/ 1034 w 165"/>
                <a:gd name="T3" fmla="*/ 149 h 159"/>
                <a:gd name="T4" fmla="*/ 458 w 165"/>
                <a:gd name="T5" fmla="*/ 285 h 159"/>
                <a:gd name="T6" fmla="*/ 63 w 165"/>
                <a:gd name="T7" fmla="*/ 968 h 159"/>
                <a:gd name="T8" fmla="*/ 175 w 165"/>
                <a:gd name="T9" fmla="*/ 1536 h 159"/>
                <a:gd name="T10" fmla="*/ 50 w 165"/>
                <a:gd name="T11" fmla="*/ 2069 h 159"/>
                <a:gd name="T12" fmla="*/ 83 w 165"/>
                <a:gd name="T13" fmla="*/ 2653 h 159"/>
                <a:gd name="T14" fmla="*/ 363 w 165"/>
                <a:gd name="T15" fmla="*/ 3016 h 159"/>
                <a:gd name="T16" fmla="*/ 345 w 165"/>
                <a:gd name="T17" fmla="*/ 2368 h 159"/>
                <a:gd name="T18" fmla="*/ 676 w 165"/>
                <a:gd name="T19" fmla="*/ 2219 h 159"/>
                <a:gd name="T20" fmla="*/ 488 w 165"/>
                <a:gd name="T21" fmla="*/ 1685 h 159"/>
                <a:gd name="T22" fmla="*/ 596 w 165"/>
                <a:gd name="T23" fmla="*/ 1160 h 159"/>
                <a:gd name="T24" fmla="*/ 613 w 165"/>
                <a:gd name="T25" fmla="*/ 853 h 159"/>
                <a:gd name="T26" fmla="*/ 783 w 165"/>
                <a:gd name="T27" fmla="*/ 1139 h 159"/>
                <a:gd name="T28" fmla="*/ 1284 w 165"/>
                <a:gd name="T29" fmla="*/ 1003 h 159"/>
                <a:gd name="T30" fmla="*/ 1742 w 165"/>
                <a:gd name="T31" fmla="*/ 1443 h 159"/>
                <a:gd name="T32" fmla="*/ 2225 w 165"/>
                <a:gd name="T33" fmla="*/ 1160 h 159"/>
                <a:gd name="T34" fmla="*/ 2568 w 165"/>
                <a:gd name="T35" fmla="*/ 1309 h 159"/>
                <a:gd name="T36" fmla="*/ 2150 w 165"/>
                <a:gd name="T37" fmla="*/ 627 h 159"/>
                <a:gd name="T38" fmla="*/ 1647 w 165"/>
                <a:gd name="T39" fmla="*/ 149 h 1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5" h="159">
                  <a:moveTo>
                    <a:pt x="105" y="8"/>
                  </a:moveTo>
                  <a:cubicBezTo>
                    <a:pt x="85" y="0"/>
                    <a:pt x="78" y="7"/>
                    <a:pt x="66" y="8"/>
                  </a:cubicBezTo>
                  <a:cubicBezTo>
                    <a:pt x="53" y="10"/>
                    <a:pt x="41" y="10"/>
                    <a:pt x="29" y="15"/>
                  </a:cubicBezTo>
                  <a:cubicBezTo>
                    <a:pt x="12" y="21"/>
                    <a:pt x="0" y="34"/>
                    <a:pt x="4" y="51"/>
                  </a:cubicBezTo>
                  <a:cubicBezTo>
                    <a:pt x="7" y="62"/>
                    <a:pt x="12" y="69"/>
                    <a:pt x="11" y="81"/>
                  </a:cubicBezTo>
                  <a:cubicBezTo>
                    <a:pt x="10" y="91"/>
                    <a:pt x="5" y="99"/>
                    <a:pt x="3" y="109"/>
                  </a:cubicBezTo>
                  <a:cubicBezTo>
                    <a:pt x="0" y="120"/>
                    <a:pt x="0" y="131"/>
                    <a:pt x="5" y="140"/>
                  </a:cubicBezTo>
                  <a:cubicBezTo>
                    <a:pt x="9" y="148"/>
                    <a:pt x="16" y="154"/>
                    <a:pt x="23" y="159"/>
                  </a:cubicBezTo>
                  <a:cubicBezTo>
                    <a:pt x="11" y="143"/>
                    <a:pt x="12" y="137"/>
                    <a:pt x="22" y="125"/>
                  </a:cubicBezTo>
                  <a:cubicBezTo>
                    <a:pt x="28" y="119"/>
                    <a:pt x="38" y="124"/>
                    <a:pt x="43" y="117"/>
                  </a:cubicBezTo>
                  <a:cubicBezTo>
                    <a:pt x="49" y="110"/>
                    <a:pt x="32" y="96"/>
                    <a:pt x="31" y="89"/>
                  </a:cubicBezTo>
                  <a:cubicBezTo>
                    <a:pt x="30" y="77"/>
                    <a:pt x="42" y="73"/>
                    <a:pt x="38" y="61"/>
                  </a:cubicBezTo>
                  <a:cubicBezTo>
                    <a:pt x="37" y="56"/>
                    <a:pt x="32" y="48"/>
                    <a:pt x="39" y="45"/>
                  </a:cubicBezTo>
                  <a:cubicBezTo>
                    <a:pt x="49" y="40"/>
                    <a:pt x="48" y="56"/>
                    <a:pt x="50" y="60"/>
                  </a:cubicBezTo>
                  <a:cubicBezTo>
                    <a:pt x="60" y="79"/>
                    <a:pt x="73" y="58"/>
                    <a:pt x="82" y="53"/>
                  </a:cubicBezTo>
                  <a:cubicBezTo>
                    <a:pt x="101" y="42"/>
                    <a:pt x="102" y="67"/>
                    <a:pt x="111" y="76"/>
                  </a:cubicBezTo>
                  <a:cubicBezTo>
                    <a:pt x="126" y="89"/>
                    <a:pt x="132" y="66"/>
                    <a:pt x="142" y="61"/>
                  </a:cubicBezTo>
                  <a:cubicBezTo>
                    <a:pt x="153" y="55"/>
                    <a:pt x="160" y="57"/>
                    <a:pt x="164" y="69"/>
                  </a:cubicBezTo>
                  <a:cubicBezTo>
                    <a:pt x="165" y="47"/>
                    <a:pt x="152" y="43"/>
                    <a:pt x="137" y="33"/>
                  </a:cubicBezTo>
                  <a:cubicBezTo>
                    <a:pt x="129" y="28"/>
                    <a:pt x="120" y="14"/>
                    <a:pt x="105" y="8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Freeform 162">
              <a:extLst>
                <a:ext uri="{FF2B5EF4-FFF2-40B4-BE49-F238E27FC236}">
                  <a16:creationId xmlns:a16="http://schemas.microsoft.com/office/drawing/2014/main" id="{3852EAAF-520B-4328-AAF5-C493414C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886"/>
              <a:ext cx="360" cy="288"/>
            </a:xfrm>
            <a:custGeom>
              <a:avLst/>
              <a:gdLst>
                <a:gd name="T0" fmla="*/ 0 w 144"/>
                <a:gd name="T1" fmla="*/ 1685 h 108"/>
                <a:gd name="T2" fmla="*/ 675 w 144"/>
                <a:gd name="T3" fmla="*/ 1992 h 108"/>
                <a:gd name="T4" fmla="*/ 1158 w 144"/>
                <a:gd name="T5" fmla="*/ 1843 h 108"/>
                <a:gd name="T6" fmla="*/ 1550 w 144"/>
                <a:gd name="T7" fmla="*/ 1784 h 108"/>
                <a:gd name="T8" fmla="*/ 1938 w 144"/>
                <a:gd name="T9" fmla="*/ 1059 h 108"/>
                <a:gd name="T10" fmla="*/ 2125 w 144"/>
                <a:gd name="T11" fmla="*/ 0 h 108"/>
                <a:gd name="T12" fmla="*/ 2033 w 144"/>
                <a:gd name="T13" fmla="*/ 533 h 108"/>
                <a:gd name="T14" fmla="*/ 1500 w 144"/>
                <a:gd name="T15" fmla="*/ 648 h 108"/>
                <a:gd name="T16" fmla="*/ 1438 w 144"/>
                <a:gd name="T17" fmla="*/ 1173 h 108"/>
                <a:gd name="T18" fmla="*/ 1095 w 144"/>
                <a:gd name="T19" fmla="*/ 1400 h 108"/>
                <a:gd name="T20" fmla="*/ 958 w 144"/>
                <a:gd name="T21" fmla="*/ 1685 h 108"/>
                <a:gd name="T22" fmla="*/ 583 w 144"/>
                <a:gd name="T23" fmla="*/ 1821 h 108"/>
                <a:gd name="T24" fmla="*/ 50 w 144"/>
                <a:gd name="T25" fmla="*/ 1707 h 10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08">
                  <a:moveTo>
                    <a:pt x="0" y="89"/>
                  </a:moveTo>
                  <a:cubicBezTo>
                    <a:pt x="16" y="98"/>
                    <a:pt x="24" y="108"/>
                    <a:pt x="43" y="105"/>
                  </a:cubicBezTo>
                  <a:cubicBezTo>
                    <a:pt x="54" y="104"/>
                    <a:pt x="64" y="99"/>
                    <a:pt x="74" y="97"/>
                  </a:cubicBezTo>
                  <a:cubicBezTo>
                    <a:pt x="82" y="95"/>
                    <a:pt x="92" y="97"/>
                    <a:pt x="99" y="94"/>
                  </a:cubicBezTo>
                  <a:cubicBezTo>
                    <a:pt x="113" y="87"/>
                    <a:pt x="118" y="68"/>
                    <a:pt x="124" y="56"/>
                  </a:cubicBezTo>
                  <a:cubicBezTo>
                    <a:pt x="133" y="38"/>
                    <a:pt x="144" y="20"/>
                    <a:pt x="136" y="0"/>
                  </a:cubicBezTo>
                  <a:cubicBezTo>
                    <a:pt x="131" y="6"/>
                    <a:pt x="137" y="20"/>
                    <a:pt x="130" y="28"/>
                  </a:cubicBezTo>
                  <a:cubicBezTo>
                    <a:pt x="120" y="41"/>
                    <a:pt x="106" y="27"/>
                    <a:pt x="96" y="34"/>
                  </a:cubicBezTo>
                  <a:cubicBezTo>
                    <a:pt x="88" y="40"/>
                    <a:pt x="95" y="54"/>
                    <a:pt x="92" y="62"/>
                  </a:cubicBezTo>
                  <a:cubicBezTo>
                    <a:pt x="86" y="75"/>
                    <a:pt x="80" y="70"/>
                    <a:pt x="70" y="74"/>
                  </a:cubicBezTo>
                  <a:cubicBezTo>
                    <a:pt x="62" y="78"/>
                    <a:pt x="66" y="82"/>
                    <a:pt x="61" y="89"/>
                  </a:cubicBezTo>
                  <a:cubicBezTo>
                    <a:pt x="56" y="95"/>
                    <a:pt x="45" y="96"/>
                    <a:pt x="37" y="96"/>
                  </a:cubicBezTo>
                  <a:cubicBezTo>
                    <a:pt x="26" y="97"/>
                    <a:pt x="14" y="94"/>
                    <a:pt x="3" y="9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163">
              <a:extLst>
                <a:ext uri="{FF2B5EF4-FFF2-40B4-BE49-F238E27FC236}">
                  <a16:creationId xmlns:a16="http://schemas.microsoft.com/office/drawing/2014/main" id="{E1A543CE-984D-44C0-A259-A5EDD16A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678"/>
              <a:ext cx="243" cy="299"/>
            </a:xfrm>
            <a:custGeom>
              <a:avLst/>
              <a:gdLst>
                <a:gd name="T0" fmla="*/ 83 w 97"/>
                <a:gd name="T1" fmla="*/ 683 h 112"/>
                <a:gd name="T2" fmla="*/ 145 w 97"/>
                <a:gd name="T3" fmla="*/ 1297 h 112"/>
                <a:gd name="T4" fmla="*/ 158 w 97"/>
                <a:gd name="T5" fmla="*/ 1639 h 112"/>
                <a:gd name="T6" fmla="*/ 33 w 97"/>
                <a:gd name="T7" fmla="*/ 2130 h 112"/>
                <a:gd name="T8" fmla="*/ 220 w 97"/>
                <a:gd name="T9" fmla="*/ 1711 h 112"/>
                <a:gd name="T10" fmla="*/ 188 w 97"/>
                <a:gd name="T11" fmla="*/ 1220 h 112"/>
                <a:gd name="T12" fmla="*/ 188 w 97"/>
                <a:gd name="T13" fmla="*/ 1047 h 112"/>
                <a:gd name="T14" fmla="*/ 333 w 97"/>
                <a:gd name="T15" fmla="*/ 1004 h 112"/>
                <a:gd name="T16" fmla="*/ 408 w 97"/>
                <a:gd name="T17" fmla="*/ 550 h 112"/>
                <a:gd name="T18" fmla="*/ 754 w 97"/>
                <a:gd name="T19" fmla="*/ 400 h 112"/>
                <a:gd name="T20" fmla="*/ 992 w 97"/>
                <a:gd name="T21" fmla="*/ 593 h 112"/>
                <a:gd name="T22" fmla="*/ 1130 w 97"/>
                <a:gd name="T23" fmla="*/ 376 h 112"/>
                <a:gd name="T24" fmla="*/ 1288 w 97"/>
                <a:gd name="T25" fmla="*/ 227 h 112"/>
                <a:gd name="T26" fmla="*/ 1526 w 97"/>
                <a:gd name="T27" fmla="*/ 150 h 112"/>
                <a:gd name="T28" fmla="*/ 1022 w 97"/>
                <a:gd name="T29" fmla="*/ 171 h 112"/>
                <a:gd name="T30" fmla="*/ 596 w 97"/>
                <a:gd name="T31" fmla="*/ 227 h 112"/>
                <a:gd name="T32" fmla="*/ 188 w 97"/>
                <a:gd name="T33" fmla="*/ 435 h 1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7" h="112">
                  <a:moveTo>
                    <a:pt x="5" y="36"/>
                  </a:moveTo>
                  <a:cubicBezTo>
                    <a:pt x="0" y="47"/>
                    <a:pt x="7" y="57"/>
                    <a:pt x="9" y="68"/>
                  </a:cubicBezTo>
                  <a:cubicBezTo>
                    <a:pt x="11" y="74"/>
                    <a:pt x="12" y="79"/>
                    <a:pt x="10" y="86"/>
                  </a:cubicBezTo>
                  <a:cubicBezTo>
                    <a:pt x="8" y="94"/>
                    <a:pt x="5" y="104"/>
                    <a:pt x="2" y="112"/>
                  </a:cubicBezTo>
                  <a:cubicBezTo>
                    <a:pt x="6" y="105"/>
                    <a:pt x="8" y="96"/>
                    <a:pt x="14" y="90"/>
                  </a:cubicBezTo>
                  <a:cubicBezTo>
                    <a:pt x="22" y="81"/>
                    <a:pt x="17" y="73"/>
                    <a:pt x="12" y="64"/>
                  </a:cubicBezTo>
                  <a:cubicBezTo>
                    <a:pt x="10" y="61"/>
                    <a:pt x="9" y="59"/>
                    <a:pt x="12" y="55"/>
                  </a:cubicBezTo>
                  <a:cubicBezTo>
                    <a:pt x="15" y="52"/>
                    <a:pt x="17" y="54"/>
                    <a:pt x="21" y="53"/>
                  </a:cubicBezTo>
                  <a:cubicBezTo>
                    <a:pt x="30" y="51"/>
                    <a:pt x="22" y="36"/>
                    <a:pt x="26" y="29"/>
                  </a:cubicBezTo>
                  <a:cubicBezTo>
                    <a:pt x="30" y="24"/>
                    <a:pt x="41" y="19"/>
                    <a:pt x="48" y="21"/>
                  </a:cubicBezTo>
                  <a:cubicBezTo>
                    <a:pt x="56" y="24"/>
                    <a:pt x="51" y="39"/>
                    <a:pt x="63" y="31"/>
                  </a:cubicBezTo>
                  <a:cubicBezTo>
                    <a:pt x="67" y="28"/>
                    <a:pt x="70" y="24"/>
                    <a:pt x="72" y="20"/>
                  </a:cubicBezTo>
                  <a:cubicBezTo>
                    <a:pt x="75" y="15"/>
                    <a:pt x="77" y="14"/>
                    <a:pt x="82" y="12"/>
                  </a:cubicBezTo>
                  <a:cubicBezTo>
                    <a:pt x="87" y="9"/>
                    <a:pt x="91" y="4"/>
                    <a:pt x="97" y="8"/>
                  </a:cubicBezTo>
                  <a:cubicBezTo>
                    <a:pt x="90" y="0"/>
                    <a:pt x="74" y="7"/>
                    <a:pt x="65" y="9"/>
                  </a:cubicBezTo>
                  <a:cubicBezTo>
                    <a:pt x="58" y="10"/>
                    <a:pt x="45" y="10"/>
                    <a:pt x="38" y="12"/>
                  </a:cubicBezTo>
                  <a:cubicBezTo>
                    <a:pt x="32" y="13"/>
                    <a:pt x="17" y="19"/>
                    <a:pt x="12" y="2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Freeform 164">
              <a:extLst>
                <a:ext uri="{FF2B5EF4-FFF2-40B4-BE49-F238E27FC236}">
                  <a16:creationId xmlns:a16="http://schemas.microsoft.com/office/drawing/2014/main" id="{66F67BA0-FECB-4777-8A09-6505B3A5A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849"/>
              <a:ext cx="620" cy="496"/>
            </a:xfrm>
            <a:custGeom>
              <a:avLst/>
              <a:gdLst>
                <a:gd name="T0" fmla="*/ 0 w 248"/>
                <a:gd name="T1" fmla="*/ 3037 h 186"/>
                <a:gd name="T2" fmla="*/ 1095 w 248"/>
                <a:gd name="T3" fmla="*/ 3277 h 186"/>
                <a:gd name="T4" fmla="*/ 2408 w 248"/>
                <a:gd name="T5" fmla="*/ 3107 h 186"/>
                <a:gd name="T6" fmla="*/ 2875 w 248"/>
                <a:gd name="T7" fmla="*/ 2445 h 186"/>
                <a:gd name="T8" fmla="*/ 3395 w 248"/>
                <a:gd name="T9" fmla="*/ 1971 h 186"/>
                <a:gd name="T10" fmla="*/ 3770 w 248"/>
                <a:gd name="T11" fmla="*/ 1024 h 186"/>
                <a:gd name="T12" fmla="*/ 3583 w 248"/>
                <a:gd name="T13" fmla="*/ 0 h 186"/>
                <a:gd name="T14" fmla="*/ 3563 w 248"/>
                <a:gd name="T15" fmla="*/ 853 h 186"/>
                <a:gd name="T16" fmla="*/ 2970 w 248"/>
                <a:gd name="T17" fmla="*/ 1173 h 186"/>
                <a:gd name="T18" fmla="*/ 2895 w 248"/>
                <a:gd name="T19" fmla="*/ 1877 h 186"/>
                <a:gd name="T20" fmla="*/ 2583 w 248"/>
                <a:gd name="T21" fmla="*/ 1971 h 186"/>
                <a:gd name="T22" fmla="*/ 2470 w 248"/>
                <a:gd name="T23" fmla="*/ 2355 h 186"/>
                <a:gd name="T24" fmla="*/ 1220 w 248"/>
                <a:gd name="T25" fmla="*/ 2845 h 186"/>
                <a:gd name="T26" fmla="*/ 533 w 248"/>
                <a:gd name="T27" fmla="*/ 2995 h 186"/>
                <a:gd name="T28" fmla="*/ 63 w 248"/>
                <a:gd name="T29" fmla="*/ 3037 h 1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186">
                  <a:moveTo>
                    <a:pt x="0" y="160"/>
                  </a:moveTo>
                  <a:cubicBezTo>
                    <a:pt x="23" y="172"/>
                    <a:pt x="44" y="174"/>
                    <a:pt x="70" y="173"/>
                  </a:cubicBezTo>
                  <a:cubicBezTo>
                    <a:pt x="98" y="172"/>
                    <a:pt x="133" y="186"/>
                    <a:pt x="154" y="164"/>
                  </a:cubicBezTo>
                  <a:cubicBezTo>
                    <a:pt x="164" y="153"/>
                    <a:pt x="173" y="140"/>
                    <a:pt x="184" y="129"/>
                  </a:cubicBezTo>
                  <a:cubicBezTo>
                    <a:pt x="194" y="119"/>
                    <a:pt x="207" y="114"/>
                    <a:pt x="217" y="104"/>
                  </a:cubicBezTo>
                  <a:cubicBezTo>
                    <a:pt x="230" y="91"/>
                    <a:pt x="236" y="72"/>
                    <a:pt x="241" y="54"/>
                  </a:cubicBezTo>
                  <a:cubicBezTo>
                    <a:pt x="244" y="43"/>
                    <a:pt x="248" y="1"/>
                    <a:pt x="229" y="0"/>
                  </a:cubicBezTo>
                  <a:cubicBezTo>
                    <a:pt x="231" y="17"/>
                    <a:pt x="245" y="31"/>
                    <a:pt x="228" y="45"/>
                  </a:cubicBezTo>
                  <a:cubicBezTo>
                    <a:pt x="217" y="54"/>
                    <a:pt x="195" y="48"/>
                    <a:pt x="190" y="62"/>
                  </a:cubicBezTo>
                  <a:cubicBezTo>
                    <a:pt x="184" y="77"/>
                    <a:pt x="209" y="87"/>
                    <a:pt x="185" y="99"/>
                  </a:cubicBezTo>
                  <a:cubicBezTo>
                    <a:pt x="179" y="102"/>
                    <a:pt x="170" y="100"/>
                    <a:pt x="165" y="104"/>
                  </a:cubicBezTo>
                  <a:cubicBezTo>
                    <a:pt x="158" y="110"/>
                    <a:pt x="161" y="117"/>
                    <a:pt x="158" y="124"/>
                  </a:cubicBezTo>
                  <a:cubicBezTo>
                    <a:pt x="147" y="153"/>
                    <a:pt x="103" y="157"/>
                    <a:pt x="78" y="150"/>
                  </a:cubicBezTo>
                  <a:cubicBezTo>
                    <a:pt x="59" y="145"/>
                    <a:pt x="51" y="150"/>
                    <a:pt x="34" y="158"/>
                  </a:cubicBezTo>
                  <a:cubicBezTo>
                    <a:pt x="24" y="162"/>
                    <a:pt x="14" y="166"/>
                    <a:pt x="4" y="16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" name="Freeform 165">
              <a:extLst>
                <a:ext uri="{FF2B5EF4-FFF2-40B4-BE49-F238E27FC236}">
                  <a16:creationId xmlns:a16="http://schemas.microsoft.com/office/drawing/2014/main" id="{4843227A-1EF5-4B2A-AA22-5959E150D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3009"/>
              <a:ext cx="388" cy="320"/>
            </a:xfrm>
            <a:custGeom>
              <a:avLst/>
              <a:gdLst>
                <a:gd name="T0" fmla="*/ 0 w 155"/>
                <a:gd name="T1" fmla="*/ 2141 h 120"/>
                <a:gd name="T2" fmla="*/ 814 w 155"/>
                <a:gd name="T3" fmla="*/ 2163 h 120"/>
                <a:gd name="T4" fmla="*/ 1367 w 155"/>
                <a:gd name="T5" fmla="*/ 1571 h 120"/>
                <a:gd name="T6" fmla="*/ 1963 w 155"/>
                <a:gd name="T7" fmla="*/ 989 h 120"/>
                <a:gd name="T8" fmla="*/ 2431 w 155"/>
                <a:gd name="T9" fmla="*/ 0 h 120"/>
                <a:gd name="T10" fmla="*/ 1772 w 155"/>
                <a:gd name="T11" fmla="*/ 1003 h 120"/>
                <a:gd name="T12" fmla="*/ 1379 w 155"/>
                <a:gd name="T13" fmla="*/ 1216 h 120"/>
                <a:gd name="T14" fmla="*/ 1192 w 155"/>
                <a:gd name="T15" fmla="*/ 1536 h 120"/>
                <a:gd name="T16" fmla="*/ 283 w 155"/>
                <a:gd name="T17" fmla="*/ 2141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120">
                  <a:moveTo>
                    <a:pt x="0" y="113"/>
                  </a:moveTo>
                  <a:cubicBezTo>
                    <a:pt x="16" y="115"/>
                    <a:pt x="36" y="118"/>
                    <a:pt x="52" y="114"/>
                  </a:cubicBezTo>
                  <a:cubicBezTo>
                    <a:pt x="68" y="109"/>
                    <a:pt x="75" y="94"/>
                    <a:pt x="87" y="83"/>
                  </a:cubicBezTo>
                  <a:cubicBezTo>
                    <a:pt x="99" y="72"/>
                    <a:pt x="113" y="63"/>
                    <a:pt x="125" y="52"/>
                  </a:cubicBezTo>
                  <a:cubicBezTo>
                    <a:pt x="141" y="37"/>
                    <a:pt x="149" y="21"/>
                    <a:pt x="155" y="0"/>
                  </a:cubicBezTo>
                  <a:cubicBezTo>
                    <a:pt x="143" y="21"/>
                    <a:pt x="136" y="42"/>
                    <a:pt x="113" y="53"/>
                  </a:cubicBezTo>
                  <a:cubicBezTo>
                    <a:pt x="105" y="57"/>
                    <a:pt x="95" y="58"/>
                    <a:pt x="88" y="64"/>
                  </a:cubicBezTo>
                  <a:cubicBezTo>
                    <a:pt x="82" y="69"/>
                    <a:pt x="80" y="75"/>
                    <a:pt x="76" y="81"/>
                  </a:cubicBezTo>
                  <a:cubicBezTo>
                    <a:pt x="63" y="98"/>
                    <a:pt x="42" y="120"/>
                    <a:pt x="18" y="11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8" name="Freeform 166">
              <a:extLst>
                <a:ext uri="{FF2B5EF4-FFF2-40B4-BE49-F238E27FC236}">
                  <a16:creationId xmlns:a16="http://schemas.microsoft.com/office/drawing/2014/main" id="{61D646A9-4925-4E0C-80F1-192646010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412"/>
              <a:ext cx="878" cy="946"/>
            </a:xfrm>
            <a:custGeom>
              <a:avLst/>
              <a:gdLst>
                <a:gd name="T0" fmla="*/ 3367 w 351"/>
                <a:gd name="T1" fmla="*/ 6582 h 355"/>
                <a:gd name="T2" fmla="*/ 4693 w 351"/>
                <a:gd name="T3" fmla="*/ 5447 h 355"/>
                <a:gd name="T4" fmla="*/ 5381 w 351"/>
                <a:gd name="T5" fmla="*/ 3864 h 355"/>
                <a:gd name="T6" fmla="*/ 4755 w 351"/>
                <a:gd name="T7" fmla="*/ 1327 h 355"/>
                <a:gd name="T8" fmla="*/ 3817 w 351"/>
                <a:gd name="T9" fmla="*/ 773 h 355"/>
                <a:gd name="T10" fmla="*/ 2566 w 351"/>
                <a:gd name="T11" fmla="*/ 21 h 355"/>
                <a:gd name="T12" fmla="*/ 1864 w 351"/>
                <a:gd name="T13" fmla="*/ 605 h 355"/>
                <a:gd name="T14" fmla="*/ 783 w 351"/>
                <a:gd name="T15" fmla="*/ 1058 h 355"/>
                <a:gd name="T16" fmla="*/ 158 w 351"/>
                <a:gd name="T17" fmla="*/ 3046 h 355"/>
                <a:gd name="T18" fmla="*/ 813 w 351"/>
                <a:gd name="T19" fmla="*/ 4671 h 355"/>
                <a:gd name="T20" fmla="*/ 1126 w 351"/>
                <a:gd name="T21" fmla="*/ 6150 h 355"/>
                <a:gd name="T22" fmla="*/ 3367 w 351"/>
                <a:gd name="T23" fmla="*/ 6582 h 3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51" h="355">
                  <a:moveTo>
                    <a:pt x="215" y="348"/>
                  </a:moveTo>
                  <a:cubicBezTo>
                    <a:pt x="250" y="350"/>
                    <a:pt x="276" y="311"/>
                    <a:pt x="300" y="288"/>
                  </a:cubicBezTo>
                  <a:cubicBezTo>
                    <a:pt x="324" y="266"/>
                    <a:pt x="340" y="248"/>
                    <a:pt x="344" y="204"/>
                  </a:cubicBezTo>
                  <a:cubicBezTo>
                    <a:pt x="351" y="146"/>
                    <a:pt x="332" y="102"/>
                    <a:pt x="304" y="70"/>
                  </a:cubicBezTo>
                  <a:cubicBezTo>
                    <a:pt x="288" y="52"/>
                    <a:pt x="264" y="52"/>
                    <a:pt x="244" y="41"/>
                  </a:cubicBezTo>
                  <a:cubicBezTo>
                    <a:pt x="229" y="33"/>
                    <a:pt x="206" y="0"/>
                    <a:pt x="164" y="1"/>
                  </a:cubicBezTo>
                  <a:cubicBezTo>
                    <a:pt x="148" y="5"/>
                    <a:pt x="134" y="27"/>
                    <a:pt x="119" y="32"/>
                  </a:cubicBezTo>
                  <a:cubicBezTo>
                    <a:pt x="92" y="42"/>
                    <a:pt x="67" y="38"/>
                    <a:pt x="50" y="56"/>
                  </a:cubicBezTo>
                  <a:cubicBezTo>
                    <a:pt x="27" y="80"/>
                    <a:pt x="15" y="137"/>
                    <a:pt x="10" y="161"/>
                  </a:cubicBezTo>
                  <a:cubicBezTo>
                    <a:pt x="0" y="196"/>
                    <a:pt x="37" y="215"/>
                    <a:pt x="52" y="247"/>
                  </a:cubicBezTo>
                  <a:cubicBezTo>
                    <a:pt x="65" y="274"/>
                    <a:pt x="50" y="311"/>
                    <a:pt x="72" y="325"/>
                  </a:cubicBezTo>
                  <a:cubicBezTo>
                    <a:pt x="116" y="355"/>
                    <a:pt x="193" y="346"/>
                    <a:pt x="215" y="34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" name="Freeform 167">
              <a:extLst>
                <a:ext uri="{FF2B5EF4-FFF2-40B4-BE49-F238E27FC236}">
                  <a16:creationId xmlns:a16="http://schemas.microsoft.com/office/drawing/2014/main" id="{7795867E-A31C-4F31-B2B2-BE5FFD9A8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670"/>
              <a:ext cx="483" cy="523"/>
            </a:xfrm>
            <a:custGeom>
              <a:avLst/>
              <a:gdLst>
                <a:gd name="T0" fmla="*/ 2055 w 193"/>
                <a:gd name="T1" fmla="*/ 3496 h 196"/>
                <a:gd name="T2" fmla="*/ 2743 w 193"/>
                <a:gd name="T3" fmla="*/ 2436 h 196"/>
                <a:gd name="T4" fmla="*/ 2901 w 193"/>
                <a:gd name="T5" fmla="*/ 1254 h 196"/>
                <a:gd name="T6" fmla="*/ 2397 w 193"/>
                <a:gd name="T7" fmla="*/ 648 h 196"/>
                <a:gd name="T8" fmla="*/ 1742 w 193"/>
                <a:gd name="T9" fmla="*/ 77 h 196"/>
                <a:gd name="T10" fmla="*/ 1051 w 193"/>
                <a:gd name="T11" fmla="*/ 115 h 196"/>
                <a:gd name="T12" fmla="*/ 20 w 193"/>
                <a:gd name="T13" fmla="*/ 947 h 196"/>
                <a:gd name="T14" fmla="*/ 175 w 193"/>
                <a:gd name="T15" fmla="*/ 1630 h 196"/>
                <a:gd name="T16" fmla="*/ 20 w 193"/>
                <a:gd name="T17" fmla="*/ 2223 h 196"/>
                <a:gd name="T18" fmla="*/ 250 w 193"/>
                <a:gd name="T19" fmla="*/ 3005 h 196"/>
                <a:gd name="T20" fmla="*/ 1114 w 193"/>
                <a:gd name="T21" fmla="*/ 3645 h 196"/>
                <a:gd name="T22" fmla="*/ 2055 w 193"/>
                <a:gd name="T23" fmla="*/ 3496 h 1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3" h="196">
                  <a:moveTo>
                    <a:pt x="131" y="184"/>
                  </a:moveTo>
                  <a:cubicBezTo>
                    <a:pt x="151" y="182"/>
                    <a:pt x="162" y="162"/>
                    <a:pt x="175" y="128"/>
                  </a:cubicBezTo>
                  <a:cubicBezTo>
                    <a:pt x="183" y="113"/>
                    <a:pt x="193" y="85"/>
                    <a:pt x="185" y="66"/>
                  </a:cubicBezTo>
                  <a:cubicBezTo>
                    <a:pt x="178" y="50"/>
                    <a:pt x="172" y="44"/>
                    <a:pt x="153" y="34"/>
                  </a:cubicBezTo>
                  <a:cubicBezTo>
                    <a:pt x="148" y="31"/>
                    <a:pt x="124" y="8"/>
                    <a:pt x="111" y="4"/>
                  </a:cubicBezTo>
                  <a:cubicBezTo>
                    <a:pt x="91" y="0"/>
                    <a:pt x="88" y="3"/>
                    <a:pt x="67" y="6"/>
                  </a:cubicBezTo>
                  <a:cubicBezTo>
                    <a:pt x="35" y="4"/>
                    <a:pt x="4" y="26"/>
                    <a:pt x="1" y="50"/>
                  </a:cubicBezTo>
                  <a:cubicBezTo>
                    <a:pt x="0" y="62"/>
                    <a:pt x="10" y="75"/>
                    <a:pt x="11" y="86"/>
                  </a:cubicBezTo>
                  <a:cubicBezTo>
                    <a:pt x="11" y="98"/>
                    <a:pt x="1" y="109"/>
                    <a:pt x="1" y="117"/>
                  </a:cubicBezTo>
                  <a:cubicBezTo>
                    <a:pt x="0" y="131"/>
                    <a:pt x="3" y="146"/>
                    <a:pt x="16" y="158"/>
                  </a:cubicBezTo>
                  <a:cubicBezTo>
                    <a:pt x="28" y="168"/>
                    <a:pt x="49" y="192"/>
                    <a:pt x="71" y="192"/>
                  </a:cubicBezTo>
                  <a:cubicBezTo>
                    <a:pt x="93" y="196"/>
                    <a:pt x="118" y="186"/>
                    <a:pt x="131" y="18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0" name="Oval 168">
              <a:extLst>
                <a:ext uri="{FF2B5EF4-FFF2-40B4-BE49-F238E27FC236}">
                  <a16:creationId xmlns:a16="http://schemas.microsoft.com/office/drawing/2014/main" id="{8E1862D9-AE61-4879-BF7C-CC3AFD3F3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2710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1" name="Oval 169">
              <a:extLst>
                <a:ext uri="{FF2B5EF4-FFF2-40B4-BE49-F238E27FC236}">
                  <a16:creationId xmlns:a16="http://schemas.microsoft.com/office/drawing/2014/main" id="{B874E020-B471-40EB-BEF2-D8288C35D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1" y="2673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1292" name="Oval 170">
              <a:extLst>
                <a:ext uri="{FF2B5EF4-FFF2-40B4-BE49-F238E27FC236}">
                  <a16:creationId xmlns:a16="http://schemas.microsoft.com/office/drawing/2014/main" id="{37A57750-5A69-43BB-A0FA-85A65BCE2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2790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</p:grpSp>
      <p:sp>
        <p:nvSpPr>
          <p:cNvPr id="6157" name="Text Box 171">
            <a:extLst>
              <a:ext uri="{FF2B5EF4-FFF2-40B4-BE49-F238E27FC236}">
                <a16:creationId xmlns:a16="http://schemas.microsoft.com/office/drawing/2014/main" id="{C56A21D1-4E57-491D-8024-FD2CEF40F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4975" y="3392488"/>
            <a:ext cx="11604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 cells</a:t>
            </a:r>
          </a:p>
        </p:txBody>
      </p:sp>
      <p:sp>
        <p:nvSpPr>
          <p:cNvPr id="6158" name="Text Box 172">
            <a:extLst>
              <a:ext uri="{FF2B5EF4-FFF2-40B4-BE49-F238E27FC236}">
                <a16:creationId xmlns:a16="http://schemas.microsoft.com/office/drawing/2014/main" id="{290147CC-F5D8-432D-956A-6B69D65E98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25" y="5716588"/>
            <a:ext cx="14462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Cancerous cells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561188DF-7421-4726-B132-0E14458CEA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Carcinoma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BCBB09A-4F00-4C24-9999-ECB5A33807E7}"/>
              </a:ext>
            </a:extLst>
          </p:cNvPr>
          <p:cNvGrpSpPr>
            <a:grpSpLocks/>
          </p:cNvGrpSpPr>
          <p:nvPr/>
        </p:nvGrpSpPr>
        <p:grpSpPr bwMode="auto">
          <a:xfrm>
            <a:off x="3384550" y="1676400"/>
            <a:ext cx="5411788" cy="4078288"/>
            <a:chOff x="1172" y="1056"/>
            <a:chExt cx="3409" cy="2569"/>
          </a:xfrm>
        </p:grpSpPr>
        <p:grpSp>
          <p:nvGrpSpPr>
            <p:cNvPr id="12291" name="Group 4">
              <a:extLst>
                <a:ext uri="{FF2B5EF4-FFF2-40B4-BE49-F238E27FC236}">
                  <a16:creationId xmlns:a16="http://schemas.microsoft.com/office/drawing/2014/main" id="{9BF1B615-BDB1-425E-9E80-96F996D9FF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50" y="1056"/>
              <a:ext cx="3036" cy="2508"/>
              <a:chOff x="1350" y="1056"/>
              <a:chExt cx="3036" cy="2508"/>
            </a:xfrm>
          </p:grpSpPr>
          <p:sp>
            <p:nvSpPr>
              <p:cNvPr id="12624" name="Freeform 5">
                <a:extLst>
                  <a:ext uri="{FF2B5EF4-FFF2-40B4-BE49-F238E27FC236}">
                    <a16:creationId xmlns:a16="http://schemas.microsoft.com/office/drawing/2014/main" id="{89DE39E5-DED1-4163-B116-3A997A2CF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423"/>
                <a:ext cx="3036" cy="1981"/>
              </a:xfrm>
              <a:custGeom>
                <a:avLst/>
                <a:gdLst>
                  <a:gd name="T0" fmla="*/ 14514 w 953"/>
                  <a:gd name="T1" fmla="*/ 0 h 583"/>
                  <a:gd name="T2" fmla="*/ 13030 w 953"/>
                  <a:gd name="T3" fmla="*/ 2273 h 583"/>
                  <a:gd name="T4" fmla="*/ 10605 w 953"/>
                  <a:gd name="T5" fmla="*/ 2827 h 583"/>
                  <a:gd name="T6" fmla="*/ 8831 w 953"/>
                  <a:gd name="T7" fmla="*/ 3221 h 583"/>
                  <a:gd name="T8" fmla="*/ 6301 w 953"/>
                  <a:gd name="T9" fmla="*/ 4203 h 583"/>
                  <a:gd name="T10" fmla="*/ 4231 w 953"/>
                  <a:gd name="T11" fmla="*/ 6548 h 583"/>
                  <a:gd name="T12" fmla="*/ 2326 w 953"/>
                  <a:gd name="T13" fmla="*/ 7690 h 583"/>
                  <a:gd name="T14" fmla="*/ 1328 w 953"/>
                  <a:gd name="T15" fmla="*/ 10194 h 583"/>
                  <a:gd name="T16" fmla="*/ 223 w 953"/>
                  <a:gd name="T17" fmla="*/ 13531 h 583"/>
                  <a:gd name="T18" fmla="*/ 1258 w 953"/>
                  <a:gd name="T19" fmla="*/ 16443 h 583"/>
                  <a:gd name="T20" fmla="*/ 3074 w 953"/>
                  <a:gd name="T21" fmla="*/ 19847 h 583"/>
                  <a:gd name="T22" fmla="*/ 4170 w 953"/>
                  <a:gd name="T23" fmla="*/ 22284 h 583"/>
                  <a:gd name="T24" fmla="*/ 5266 w 953"/>
                  <a:gd name="T25" fmla="*/ 22712 h 583"/>
                  <a:gd name="T26" fmla="*/ 6951 w 953"/>
                  <a:gd name="T27" fmla="*/ 22756 h 583"/>
                  <a:gd name="T28" fmla="*/ 9764 w 953"/>
                  <a:gd name="T29" fmla="*/ 22515 h 583"/>
                  <a:gd name="T30" fmla="*/ 12482 w 953"/>
                  <a:gd name="T31" fmla="*/ 22284 h 583"/>
                  <a:gd name="T32" fmla="*/ 17913 w 953"/>
                  <a:gd name="T33" fmla="*/ 22053 h 583"/>
                  <a:gd name="T34" fmla="*/ 22144 w 953"/>
                  <a:gd name="T35" fmla="*/ 22284 h 583"/>
                  <a:gd name="T36" fmla="*/ 26703 w 953"/>
                  <a:gd name="T37" fmla="*/ 22053 h 583"/>
                  <a:gd name="T38" fmla="*/ 29452 w 953"/>
                  <a:gd name="T39" fmla="*/ 17112 h 583"/>
                  <a:gd name="T40" fmla="*/ 30589 w 953"/>
                  <a:gd name="T41" fmla="*/ 11927 h 583"/>
                  <a:gd name="T42" fmla="*/ 28681 w 953"/>
                  <a:gd name="T43" fmla="*/ 8243 h 583"/>
                  <a:gd name="T44" fmla="*/ 23829 w 953"/>
                  <a:gd name="T45" fmla="*/ 7068 h 583"/>
                  <a:gd name="T46" fmla="*/ 22571 w 953"/>
                  <a:gd name="T47" fmla="*/ 4237 h 583"/>
                  <a:gd name="T48" fmla="*/ 19911 w 953"/>
                  <a:gd name="T49" fmla="*/ 3337 h 583"/>
                  <a:gd name="T50" fmla="*/ 17617 w 953"/>
                  <a:gd name="T51" fmla="*/ 1733 h 583"/>
                  <a:gd name="T52" fmla="*/ 14645 w 953"/>
                  <a:gd name="T53" fmla="*/ 1733 h 58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53" h="583">
                    <a:moveTo>
                      <a:pt x="449" y="0"/>
                    </a:moveTo>
                    <a:cubicBezTo>
                      <a:pt x="439" y="21"/>
                      <a:pt x="424" y="47"/>
                      <a:pt x="403" y="58"/>
                    </a:cubicBezTo>
                    <a:cubicBezTo>
                      <a:pt x="380" y="71"/>
                      <a:pt x="353" y="64"/>
                      <a:pt x="328" y="72"/>
                    </a:cubicBezTo>
                    <a:cubicBezTo>
                      <a:pt x="305" y="81"/>
                      <a:pt x="298" y="82"/>
                      <a:pt x="273" y="82"/>
                    </a:cubicBezTo>
                    <a:cubicBezTo>
                      <a:pt x="245" y="82"/>
                      <a:pt x="223" y="104"/>
                      <a:pt x="195" y="107"/>
                    </a:cubicBezTo>
                    <a:cubicBezTo>
                      <a:pt x="166" y="110"/>
                      <a:pt x="157" y="152"/>
                      <a:pt x="131" y="167"/>
                    </a:cubicBezTo>
                    <a:cubicBezTo>
                      <a:pt x="105" y="181"/>
                      <a:pt x="84" y="172"/>
                      <a:pt x="72" y="196"/>
                    </a:cubicBezTo>
                    <a:cubicBezTo>
                      <a:pt x="60" y="222"/>
                      <a:pt x="50" y="233"/>
                      <a:pt x="41" y="260"/>
                    </a:cubicBezTo>
                    <a:cubicBezTo>
                      <a:pt x="31" y="289"/>
                      <a:pt x="13" y="315"/>
                      <a:pt x="7" y="345"/>
                    </a:cubicBezTo>
                    <a:cubicBezTo>
                      <a:pt x="0" y="378"/>
                      <a:pt x="21" y="393"/>
                      <a:pt x="39" y="419"/>
                    </a:cubicBezTo>
                    <a:cubicBezTo>
                      <a:pt x="57" y="447"/>
                      <a:pt x="78" y="476"/>
                      <a:pt x="95" y="506"/>
                    </a:cubicBezTo>
                    <a:cubicBezTo>
                      <a:pt x="106" y="525"/>
                      <a:pt x="113" y="553"/>
                      <a:pt x="129" y="568"/>
                    </a:cubicBezTo>
                    <a:cubicBezTo>
                      <a:pt x="140" y="580"/>
                      <a:pt x="148" y="579"/>
                      <a:pt x="163" y="579"/>
                    </a:cubicBezTo>
                    <a:cubicBezTo>
                      <a:pt x="182" y="577"/>
                      <a:pt x="195" y="578"/>
                      <a:pt x="215" y="580"/>
                    </a:cubicBezTo>
                    <a:cubicBezTo>
                      <a:pt x="244" y="582"/>
                      <a:pt x="273" y="573"/>
                      <a:pt x="302" y="574"/>
                    </a:cubicBezTo>
                    <a:cubicBezTo>
                      <a:pt x="331" y="576"/>
                      <a:pt x="358" y="573"/>
                      <a:pt x="386" y="568"/>
                    </a:cubicBezTo>
                    <a:cubicBezTo>
                      <a:pt x="443" y="558"/>
                      <a:pt x="498" y="567"/>
                      <a:pt x="554" y="562"/>
                    </a:cubicBezTo>
                    <a:cubicBezTo>
                      <a:pt x="599" y="559"/>
                      <a:pt x="641" y="568"/>
                      <a:pt x="685" y="568"/>
                    </a:cubicBezTo>
                    <a:cubicBezTo>
                      <a:pt x="729" y="568"/>
                      <a:pt x="785" y="583"/>
                      <a:pt x="826" y="562"/>
                    </a:cubicBezTo>
                    <a:cubicBezTo>
                      <a:pt x="874" y="537"/>
                      <a:pt x="884" y="480"/>
                      <a:pt x="911" y="436"/>
                    </a:cubicBezTo>
                    <a:cubicBezTo>
                      <a:pt x="937" y="392"/>
                      <a:pt x="953" y="356"/>
                      <a:pt x="946" y="304"/>
                    </a:cubicBezTo>
                    <a:cubicBezTo>
                      <a:pt x="939" y="261"/>
                      <a:pt x="937" y="215"/>
                      <a:pt x="887" y="210"/>
                    </a:cubicBezTo>
                    <a:cubicBezTo>
                      <a:pt x="833" y="205"/>
                      <a:pt x="771" y="234"/>
                      <a:pt x="737" y="180"/>
                    </a:cubicBezTo>
                    <a:cubicBezTo>
                      <a:pt x="722" y="158"/>
                      <a:pt x="713" y="131"/>
                      <a:pt x="698" y="108"/>
                    </a:cubicBezTo>
                    <a:cubicBezTo>
                      <a:pt x="677" y="77"/>
                      <a:pt x="650" y="83"/>
                      <a:pt x="616" y="85"/>
                    </a:cubicBezTo>
                    <a:cubicBezTo>
                      <a:pt x="582" y="87"/>
                      <a:pt x="568" y="70"/>
                      <a:pt x="545" y="44"/>
                    </a:cubicBezTo>
                    <a:cubicBezTo>
                      <a:pt x="527" y="23"/>
                      <a:pt x="478" y="58"/>
                      <a:pt x="453" y="44"/>
                    </a:cubicBezTo>
                  </a:path>
                </a:pathLst>
              </a:custGeom>
              <a:solidFill>
                <a:srgbClr val="CC9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5" name="Freeform 6">
                <a:extLst>
                  <a:ext uri="{FF2B5EF4-FFF2-40B4-BE49-F238E27FC236}">
                    <a16:creationId xmlns:a16="http://schemas.microsoft.com/office/drawing/2014/main" id="{736564F0-DE77-40DF-B5BD-36428437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1368"/>
                <a:ext cx="1590" cy="1220"/>
              </a:xfrm>
              <a:custGeom>
                <a:avLst/>
                <a:gdLst>
                  <a:gd name="T0" fmla="*/ 0 w 499"/>
                  <a:gd name="T1" fmla="*/ 5254 h 359"/>
                  <a:gd name="T2" fmla="*/ 1807 w 499"/>
                  <a:gd name="T3" fmla="*/ 9852 h 359"/>
                  <a:gd name="T4" fmla="*/ 3075 w 499"/>
                  <a:gd name="T5" fmla="*/ 10671 h 359"/>
                  <a:gd name="T6" fmla="*/ 4235 w 499"/>
                  <a:gd name="T7" fmla="*/ 12241 h 359"/>
                  <a:gd name="T8" fmla="*/ 5786 w 499"/>
                  <a:gd name="T9" fmla="*/ 13892 h 359"/>
                  <a:gd name="T10" fmla="*/ 7310 w 499"/>
                  <a:gd name="T11" fmla="*/ 13858 h 359"/>
                  <a:gd name="T12" fmla="*/ 8641 w 499"/>
                  <a:gd name="T13" fmla="*/ 13464 h 359"/>
                  <a:gd name="T14" fmla="*/ 10416 w 499"/>
                  <a:gd name="T15" fmla="*/ 12992 h 359"/>
                  <a:gd name="T16" fmla="*/ 11127 w 499"/>
                  <a:gd name="T17" fmla="*/ 11700 h 359"/>
                  <a:gd name="T18" fmla="*/ 11911 w 499"/>
                  <a:gd name="T19" fmla="*/ 10324 h 359"/>
                  <a:gd name="T20" fmla="*/ 13615 w 499"/>
                  <a:gd name="T21" fmla="*/ 9182 h 359"/>
                  <a:gd name="T22" fmla="*/ 16040 w 499"/>
                  <a:gd name="T23" fmla="*/ 7922 h 359"/>
                  <a:gd name="T24" fmla="*/ 15788 w 499"/>
                  <a:gd name="T25" fmla="*/ 6086 h 359"/>
                  <a:gd name="T26" fmla="*/ 12946 w 499"/>
                  <a:gd name="T27" fmla="*/ 4907 h 359"/>
                  <a:gd name="T28" fmla="*/ 9677 w 499"/>
                  <a:gd name="T29" fmla="*/ 1930 h 359"/>
                  <a:gd name="T30" fmla="*/ 8539 w 499"/>
                  <a:gd name="T31" fmla="*/ 1733 h 359"/>
                  <a:gd name="T32" fmla="*/ 7737 w 499"/>
                  <a:gd name="T33" fmla="*/ 197 h 359"/>
                  <a:gd name="T34" fmla="*/ 6733 w 499"/>
                  <a:gd name="T35" fmla="*/ 948 h 359"/>
                  <a:gd name="T36" fmla="*/ 5308 w 499"/>
                  <a:gd name="T37" fmla="*/ 1604 h 359"/>
                  <a:gd name="T38" fmla="*/ 4588 w 499"/>
                  <a:gd name="T39" fmla="*/ 2586 h 359"/>
                  <a:gd name="T40" fmla="*/ 3655 w 499"/>
                  <a:gd name="T41" fmla="*/ 3419 h 359"/>
                  <a:gd name="T42" fmla="*/ 2591 w 499"/>
                  <a:gd name="T43" fmla="*/ 3847 h 35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99" h="359">
                    <a:moveTo>
                      <a:pt x="0" y="134"/>
                    </a:moveTo>
                    <a:cubicBezTo>
                      <a:pt x="40" y="103"/>
                      <a:pt x="40" y="229"/>
                      <a:pt x="56" y="251"/>
                    </a:cubicBezTo>
                    <a:cubicBezTo>
                      <a:pt x="67" y="265"/>
                      <a:pt x="79" y="267"/>
                      <a:pt x="95" y="272"/>
                    </a:cubicBezTo>
                    <a:cubicBezTo>
                      <a:pt x="115" y="279"/>
                      <a:pt x="122" y="293"/>
                      <a:pt x="131" y="312"/>
                    </a:cubicBezTo>
                    <a:cubicBezTo>
                      <a:pt x="143" y="337"/>
                      <a:pt x="152" y="346"/>
                      <a:pt x="179" y="354"/>
                    </a:cubicBezTo>
                    <a:cubicBezTo>
                      <a:pt x="196" y="359"/>
                      <a:pt x="208" y="355"/>
                      <a:pt x="226" y="353"/>
                    </a:cubicBezTo>
                    <a:cubicBezTo>
                      <a:pt x="240" y="351"/>
                      <a:pt x="252" y="344"/>
                      <a:pt x="267" y="343"/>
                    </a:cubicBezTo>
                    <a:cubicBezTo>
                      <a:pt x="288" y="342"/>
                      <a:pt x="304" y="349"/>
                      <a:pt x="322" y="331"/>
                    </a:cubicBezTo>
                    <a:cubicBezTo>
                      <a:pt x="331" y="322"/>
                      <a:pt x="337" y="309"/>
                      <a:pt x="344" y="298"/>
                    </a:cubicBezTo>
                    <a:cubicBezTo>
                      <a:pt x="353" y="287"/>
                      <a:pt x="363" y="276"/>
                      <a:pt x="368" y="263"/>
                    </a:cubicBezTo>
                    <a:cubicBezTo>
                      <a:pt x="380" y="238"/>
                      <a:pt x="394" y="218"/>
                      <a:pt x="421" y="234"/>
                    </a:cubicBezTo>
                    <a:cubicBezTo>
                      <a:pt x="454" y="253"/>
                      <a:pt x="489" y="245"/>
                      <a:pt x="496" y="202"/>
                    </a:cubicBezTo>
                    <a:cubicBezTo>
                      <a:pt x="499" y="187"/>
                      <a:pt x="498" y="168"/>
                      <a:pt x="488" y="155"/>
                    </a:cubicBezTo>
                    <a:cubicBezTo>
                      <a:pt x="469" y="129"/>
                      <a:pt x="428" y="137"/>
                      <a:pt x="400" y="125"/>
                    </a:cubicBezTo>
                    <a:cubicBezTo>
                      <a:pt x="365" y="111"/>
                      <a:pt x="312" y="89"/>
                      <a:pt x="299" y="49"/>
                    </a:cubicBezTo>
                    <a:cubicBezTo>
                      <a:pt x="296" y="39"/>
                      <a:pt x="269" y="53"/>
                      <a:pt x="264" y="44"/>
                    </a:cubicBezTo>
                    <a:cubicBezTo>
                      <a:pt x="255" y="30"/>
                      <a:pt x="255" y="0"/>
                      <a:pt x="239" y="5"/>
                    </a:cubicBezTo>
                    <a:cubicBezTo>
                      <a:pt x="227" y="8"/>
                      <a:pt x="217" y="17"/>
                      <a:pt x="208" y="24"/>
                    </a:cubicBezTo>
                    <a:cubicBezTo>
                      <a:pt x="194" y="35"/>
                      <a:pt x="179" y="31"/>
                      <a:pt x="164" y="41"/>
                    </a:cubicBezTo>
                    <a:cubicBezTo>
                      <a:pt x="153" y="47"/>
                      <a:pt x="150" y="56"/>
                      <a:pt x="142" y="66"/>
                    </a:cubicBezTo>
                    <a:cubicBezTo>
                      <a:pt x="134" y="76"/>
                      <a:pt x="124" y="81"/>
                      <a:pt x="113" y="87"/>
                    </a:cubicBezTo>
                    <a:cubicBezTo>
                      <a:pt x="102" y="93"/>
                      <a:pt x="91" y="93"/>
                      <a:pt x="80" y="98"/>
                    </a:cubicBezTo>
                  </a:path>
                </a:pathLst>
              </a:custGeom>
              <a:solidFill>
                <a:srgbClr val="8950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6" name="Freeform 7">
                <a:extLst>
                  <a:ext uri="{FF2B5EF4-FFF2-40B4-BE49-F238E27FC236}">
                    <a16:creationId xmlns:a16="http://schemas.microsoft.com/office/drawing/2014/main" id="{DFDAA62C-1A4B-45FD-ACF0-6A8D34CE5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851"/>
                <a:ext cx="481" cy="537"/>
              </a:xfrm>
              <a:custGeom>
                <a:avLst/>
                <a:gdLst>
                  <a:gd name="T0" fmla="*/ 2972 w 151"/>
                  <a:gd name="T1" fmla="*/ 197 h 158"/>
                  <a:gd name="T2" fmla="*/ 3877 w 151"/>
                  <a:gd name="T3" fmla="*/ 1064 h 158"/>
                  <a:gd name="T4" fmla="*/ 4778 w 151"/>
                  <a:gd name="T5" fmla="*/ 1849 h 158"/>
                  <a:gd name="T6" fmla="*/ 4820 w 151"/>
                  <a:gd name="T7" fmla="*/ 3140 h 158"/>
                  <a:gd name="T8" fmla="*/ 4526 w 151"/>
                  <a:gd name="T9" fmla="*/ 3929 h 158"/>
                  <a:gd name="T10" fmla="*/ 4495 w 151"/>
                  <a:gd name="T11" fmla="*/ 4748 h 158"/>
                  <a:gd name="T12" fmla="*/ 3654 w 151"/>
                  <a:gd name="T13" fmla="*/ 5774 h 158"/>
                  <a:gd name="T14" fmla="*/ 1937 w 151"/>
                  <a:gd name="T15" fmla="*/ 5972 h 158"/>
                  <a:gd name="T16" fmla="*/ 1389 w 151"/>
                  <a:gd name="T17" fmla="*/ 5499 h 158"/>
                  <a:gd name="T18" fmla="*/ 771 w 151"/>
                  <a:gd name="T19" fmla="*/ 5254 h 158"/>
                  <a:gd name="T20" fmla="*/ 487 w 151"/>
                  <a:gd name="T21" fmla="*/ 4517 h 158"/>
                  <a:gd name="T22" fmla="*/ 0 w 151"/>
                  <a:gd name="T23" fmla="*/ 3732 h 158"/>
                  <a:gd name="T24" fmla="*/ 417 w 151"/>
                  <a:gd name="T25" fmla="*/ 2471 h 158"/>
                  <a:gd name="T26" fmla="*/ 487 w 151"/>
                  <a:gd name="T27" fmla="*/ 1801 h 158"/>
                  <a:gd name="T28" fmla="*/ 1096 w 151"/>
                  <a:gd name="T29" fmla="*/ 704 h 158"/>
                  <a:gd name="T30" fmla="*/ 2972 w 151"/>
                  <a:gd name="T31" fmla="*/ 197 h 1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1" h="158">
                    <a:moveTo>
                      <a:pt x="92" y="5"/>
                    </a:moveTo>
                    <a:cubicBezTo>
                      <a:pt x="108" y="10"/>
                      <a:pt x="111" y="20"/>
                      <a:pt x="120" y="27"/>
                    </a:cubicBezTo>
                    <a:cubicBezTo>
                      <a:pt x="129" y="34"/>
                      <a:pt x="144" y="33"/>
                      <a:pt x="148" y="47"/>
                    </a:cubicBezTo>
                    <a:cubicBezTo>
                      <a:pt x="151" y="56"/>
                      <a:pt x="151" y="71"/>
                      <a:pt x="149" y="80"/>
                    </a:cubicBezTo>
                    <a:cubicBezTo>
                      <a:pt x="147" y="87"/>
                      <a:pt x="140" y="92"/>
                      <a:pt x="140" y="100"/>
                    </a:cubicBezTo>
                    <a:cubicBezTo>
                      <a:pt x="141" y="106"/>
                      <a:pt x="141" y="115"/>
                      <a:pt x="139" y="121"/>
                    </a:cubicBezTo>
                    <a:cubicBezTo>
                      <a:pt x="136" y="128"/>
                      <a:pt x="130" y="136"/>
                      <a:pt x="113" y="147"/>
                    </a:cubicBezTo>
                    <a:cubicBezTo>
                      <a:pt x="96" y="158"/>
                      <a:pt x="71" y="158"/>
                      <a:pt x="60" y="152"/>
                    </a:cubicBezTo>
                    <a:cubicBezTo>
                      <a:pt x="55" y="150"/>
                      <a:pt x="47" y="143"/>
                      <a:pt x="43" y="140"/>
                    </a:cubicBezTo>
                    <a:cubicBezTo>
                      <a:pt x="37" y="134"/>
                      <a:pt x="31" y="136"/>
                      <a:pt x="24" y="134"/>
                    </a:cubicBezTo>
                    <a:cubicBezTo>
                      <a:pt x="17" y="133"/>
                      <a:pt x="19" y="120"/>
                      <a:pt x="15" y="115"/>
                    </a:cubicBezTo>
                    <a:cubicBezTo>
                      <a:pt x="11" y="108"/>
                      <a:pt x="1" y="108"/>
                      <a:pt x="0" y="95"/>
                    </a:cubicBezTo>
                    <a:cubicBezTo>
                      <a:pt x="0" y="81"/>
                      <a:pt x="11" y="71"/>
                      <a:pt x="13" y="63"/>
                    </a:cubicBezTo>
                    <a:cubicBezTo>
                      <a:pt x="14" y="58"/>
                      <a:pt x="14" y="52"/>
                      <a:pt x="15" y="46"/>
                    </a:cubicBezTo>
                    <a:cubicBezTo>
                      <a:pt x="16" y="34"/>
                      <a:pt x="23" y="24"/>
                      <a:pt x="34" y="18"/>
                    </a:cubicBezTo>
                    <a:cubicBezTo>
                      <a:pt x="44" y="13"/>
                      <a:pt x="75" y="0"/>
                      <a:pt x="92" y="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7" name="Freeform 8">
                <a:extLst>
                  <a:ext uri="{FF2B5EF4-FFF2-40B4-BE49-F238E27FC236}">
                    <a16:creationId xmlns:a16="http://schemas.microsoft.com/office/drawing/2014/main" id="{9EF2DA63-0AB6-4E71-879E-C1F73850B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14"/>
                <a:ext cx="277" cy="306"/>
              </a:xfrm>
              <a:custGeom>
                <a:avLst/>
                <a:gdLst>
                  <a:gd name="T0" fmla="*/ 2200 w 87"/>
                  <a:gd name="T1" fmla="*/ 116 h 90"/>
                  <a:gd name="T2" fmla="*/ 1328 w 87"/>
                  <a:gd name="T3" fmla="*/ 279 h 90"/>
                  <a:gd name="T4" fmla="*/ 841 w 87"/>
                  <a:gd name="T5" fmla="*/ 588 h 90"/>
                  <a:gd name="T6" fmla="*/ 293 w 87"/>
                  <a:gd name="T7" fmla="*/ 1064 h 90"/>
                  <a:gd name="T8" fmla="*/ 60 w 87"/>
                  <a:gd name="T9" fmla="*/ 1850 h 90"/>
                  <a:gd name="T10" fmla="*/ 417 w 87"/>
                  <a:gd name="T11" fmla="*/ 2475 h 90"/>
                  <a:gd name="T12" fmla="*/ 901 w 87"/>
                  <a:gd name="T13" fmla="*/ 3261 h 90"/>
                  <a:gd name="T14" fmla="*/ 1773 w 87"/>
                  <a:gd name="T15" fmla="*/ 3420 h 90"/>
                  <a:gd name="T16" fmla="*/ 2391 w 87"/>
                  <a:gd name="T17" fmla="*/ 2866 h 90"/>
                  <a:gd name="T18" fmla="*/ 2776 w 87"/>
                  <a:gd name="T19" fmla="*/ 1965 h 90"/>
                  <a:gd name="T20" fmla="*/ 2585 w 87"/>
                  <a:gd name="T21" fmla="*/ 704 h 90"/>
                  <a:gd name="T22" fmla="*/ 2200 w 87"/>
                  <a:gd name="T23" fmla="*/ 116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90">
                    <a:moveTo>
                      <a:pt x="68" y="3"/>
                    </a:moveTo>
                    <a:cubicBezTo>
                      <a:pt x="60" y="0"/>
                      <a:pt x="48" y="6"/>
                      <a:pt x="41" y="7"/>
                    </a:cubicBezTo>
                    <a:cubicBezTo>
                      <a:pt x="33" y="6"/>
                      <a:pt x="33" y="11"/>
                      <a:pt x="26" y="15"/>
                    </a:cubicBezTo>
                    <a:cubicBezTo>
                      <a:pt x="19" y="19"/>
                      <a:pt x="15" y="20"/>
                      <a:pt x="9" y="27"/>
                    </a:cubicBezTo>
                    <a:cubicBezTo>
                      <a:pt x="3" y="33"/>
                      <a:pt x="0" y="35"/>
                      <a:pt x="2" y="47"/>
                    </a:cubicBezTo>
                    <a:cubicBezTo>
                      <a:pt x="4" y="60"/>
                      <a:pt x="7" y="56"/>
                      <a:pt x="13" y="63"/>
                    </a:cubicBezTo>
                    <a:cubicBezTo>
                      <a:pt x="20" y="70"/>
                      <a:pt x="14" y="77"/>
                      <a:pt x="28" y="83"/>
                    </a:cubicBezTo>
                    <a:cubicBezTo>
                      <a:pt x="42" y="88"/>
                      <a:pt x="44" y="90"/>
                      <a:pt x="55" y="87"/>
                    </a:cubicBezTo>
                    <a:cubicBezTo>
                      <a:pt x="66" y="84"/>
                      <a:pt x="69" y="83"/>
                      <a:pt x="74" y="73"/>
                    </a:cubicBezTo>
                    <a:cubicBezTo>
                      <a:pt x="78" y="63"/>
                      <a:pt x="85" y="60"/>
                      <a:pt x="86" y="50"/>
                    </a:cubicBezTo>
                    <a:cubicBezTo>
                      <a:pt x="87" y="40"/>
                      <a:pt x="87" y="28"/>
                      <a:pt x="80" y="18"/>
                    </a:cubicBezTo>
                    <a:cubicBezTo>
                      <a:pt x="77" y="14"/>
                      <a:pt x="74" y="5"/>
                      <a:pt x="68" y="3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8" name="Freeform 9">
                <a:extLst>
                  <a:ext uri="{FF2B5EF4-FFF2-40B4-BE49-F238E27FC236}">
                    <a16:creationId xmlns:a16="http://schemas.microsoft.com/office/drawing/2014/main" id="{F2712301-99F0-416B-829B-8B539F5D0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94"/>
                <a:ext cx="277" cy="302"/>
              </a:xfrm>
              <a:custGeom>
                <a:avLst/>
                <a:gdLst>
                  <a:gd name="T0" fmla="*/ 2200 w 87"/>
                  <a:gd name="T1" fmla="*/ 81 h 89"/>
                  <a:gd name="T2" fmla="*/ 1328 w 87"/>
                  <a:gd name="T3" fmla="*/ 231 h 89"/>
                  <a:gd name="T4" fmla="*/ 841 w 87"/>
                  <a:gd name="T5" fmla="*/ 553 h 89"/>
                  <a:gd name="T6" fmla="*/ 293 w 87"/>
                  <a:gd name="T7" fmla="*/ 1015 h 89"/>
                  <a:gd name="T8" fmla="*/ 60 w 87"/>
                  <a:gd name="T9" fmla="*/ 1795 h 89"/>
                  <a:gd name="T10" fmla="*/ 417 w 87"/>
                  <a:gd name="T11" fmla="*/ 2419 h 89"/>
                  <a:gd name="T12" fmla="*/ 901 w 87"/>
                  <a:gd name="T13" fmla="*/ 3200 h 89"/>
                  <a:gd name="T14" fmla="*/ 1773 w 87"/>
                  <a:gd name="T15" fmla="*/ 3363 h 89"/>
                  <a:gd name="T16" fmla="*/ 2353 w 87"/>
                  <a:gd name="T17" fmla="*/ 2810 h 89"/>
                  <a:gd name="T18" fmla="*/ 2776 w 87"/>
                  <a:gd name="T19" fmla="*/ 1910 h 89"/>
                  <a:gd name="T20" fmla="*/ 2585 w 87"/>
                  <a:gd name="T21" fmla="*/ 668 h 89"/>
                  <a:gd name="T22" fmla="*/ 2200 w 87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89">
                    <a:moveTo>
                      <a:pt x="68" y="2"/>
                    </a:moveTo>
                    <a:cubicBezTo>
                      <a:pt x="60" y="0"/>
                      <a:pt x="47" y="5"/>
                      <a:pt x="41" y="6"/>
                    </a:cubicBezTo>
                    <a:cubicBezTo>
                      <a:pt x="32" y="6"/>
                      <a:pt x="33" y="10"/>
                      <a:pt x="26" y="14"/>
                    </a:cubicBezTo>
                    <a:cubicBezTo>
                      <a:pt x="18" y="18"/>
                      <a:pt x="14" y="19"/>
                      <a:pt x="9" y="26"/>
                    </a:cubicBezTo>
                    <a:cubicBezTo>
                      <a:pt x="3" y="32"/>
                      <a:pt x="0" y="34"/>
                      <a:pt x="2" y="46"/>
                    </a:cubicBezTo>
                    <a:cubicBezTo>
                      <a:pt x="3" y="59"/>
                      <a:pt x="6" y="55"/>
                      <a:pt x="13" y="62"/>
                    </a:cubicBezTo>
                    <a:cubicBezTo>
                      <a:pt x="20" y="69"/>
                      <a:pt x="14" y="76"/>
                      <a:pt x="28" y="82"/>
                    </a:cubicBezTo>
                    <a:cubicBezTo>
                      <a:pt x="42" y="87"/>
                      <a:pt x="44" y="89"/>
                      <a:pt x="55" y="86"/>
                    </a:cubicBezTo>
                    <a:cubicBezTo>
                      <a:pt x="66" y="83"/>
                      <a:pt x="69" y="82"/>
                      <a:pt x="73" y="72"/>
                    </a:cubicBezTo>
                    <a:cubicBezTo>
                      <a:pt x="78" y="62"/>
                      <a:pt x="85" y="59"/>
                      <a:pt x="86" y="49"/>
                    </a:cubicBezTo>
                    <a:cubicBezTo>
                      <a:pt x="87" y="39"/>
                      <a:pt x="87" y="27"/>
                      <a:pt x="80" y="17"/>
                    </a:cubicBezTo>
                    <a:cubicBezTo>
                      <a:pt x="77" y="13"/>
                      <a:pt x="74" y="4"/>
                      <a:pt x="68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9" name="Freeform 10">
                <a:extLst>
                  <a:ext uri="{FF2B5EF4-FFF2-40B4-BE49-F238E27FC236}">
                    <a16:creationId xmlns:a16="http://schemas.microsoft.com/office/drawing/2014/main" id="{872A021C-F92D-445A-BB95-75BC05CE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868"/>
                <a:ext cx="417" cy="415"/>
              </a:xfrm>
              <a:custGeom>
                <a:avLst/>
                <a:gdLst>
                  <a:gd name="T0" fmla="*/ 2451 w 131"/>
                  <a:gd name="T1" fmla="*/ 116 h 122"/>
                  <a:gd name="T2" fmla="*/ 961 w 131"/>
                  <a:gd name="T3" fmla="*/ 867 h 122"/>
                  <a:gd name="T4" fmla="*/ 649 w 131"/>
                  <a:gd name="T5" fmla="*/ 2163 h 122"/>
                  <a:gd name="T6" fmla="*/ 102 w 131"/>
                  <a:gd name="T7" fmla="*/ 3589 h 122"/>
                  <a:gd name="T8" fmla="*/ 548 w 131"/>
                  <a:gd name="T9" fmla="*/ 4096 h 122"/>
                  <a:gd name="T10" fmla="*/ 678 w 131"/>
                  <a:gd name="T11" fmla="*/ 4327 h 122"/>
                  <a:gd name="T12" fmla="*/ 739 w 131"/>
                  <a:gd name="T13" fmla="*/ 4721 h 122"/>
                  <a:gd name="T14" fmla="*/ 1095 w 131"/>
                  <a:gd name="T15" fmla="*/ 4572 h 122"/>
                  <a:gd name="T16" fmla="*/ 812 w 131"/>
                  <a:gd name="T17" fmla="*/ 4524 h 122"/>
                  <a:gd name="T18" fmla="*/ 739 w 131"/>
                  <a:gd name="T19" fmla="*/ 4051 h 122"/>
                  <a:gd name="T20" fmla="*/ 548 w 131"/>
                  <a:gd name="T21" fmla="*/ 3657 h 122"/>
                  <a:gd name="T22" fmla="*/ 872 w 131"/>
                  <a:gd name="T23" fmla="*/ 2997 h 122"/>
                  <a:gd name="T24" fmla="*/ 1388 w 131"/>
                  <a:gd name="T25" fmla="*/ 1344 h 122"/>
                  <a:gd name="T26" fmla="*/ 1967 w 131"/>
                  <a:gd name="T27" fmla="*/ 1344 h 122"/>
                  <a:gd name="T28" fmla="*/ 2158 w 131"/>
                  <a:gd name="T29" fmla="*/ 786 h 122"/>
                  <a:gd name="T30" fmla="*/ 3193 w 131"/>
                  <a:gd name="T31" fmla="*/ 752 h 122"/>
                  <a:gd name="T32" fmla="*/ 3517 w 131"/>
                  <a:gd name="T33" fmla="*/ 1296 h 122"/>
                  <a:gd name="T34" fmla="*/ 4224 w 131"/>
                  <a:gd name="T35" fmla="*/ 1609 h 122"/>
                  <a:gd name="T36" fmla="*/ 3416 w 131"/>
                  <a:gd name="T37" fmla="*/ 670 h 122"/>
                  <a:gd name="T38" fmla="*/ 2613 w 131"/>
                  <a:gd name="T39" fmla="*/ 116 h 12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1" h="122">
                    <a:moveTo>
                      <a:pt x="76" y="3"/>
                    </a:moveTo>
                    <a:cubicBezTo>
                      <a:pt x="60" y="8"/>
                      <a:pt x="43" y="12"/>
                      <a:pt x="30" y="22"/>
                    </a:cubicBezTo>
                    <a:cubicBezTo>
                      <a:pt x="20" y="31"/>
                      <a:pt x="23" y="43"/>
                      <a:pt x="20" y="55"/>
                    </a:cubicBezTo>
                    <a:cubicBezTo>
                      <a:pt x="18" y="65"/>
                      <a:pt x="0" y="83"/>
                      <a:pt x="3" y="91"/>
                    </a:cubicBezTo>
                    <a:cubicBezTo>
                      <a:pt x="6" y="97"/>
                      <a:pt x="13" y="99"/>
                      <a:pt x="17" y="104"/>
                    </a:cubicBezTo>
                    <a:cubicBezTo>
                      <a:pt x="19" y="106"/>
                      <a:pt x="20" y="108"/>
                      <a:pt x="21" y="110"/>
                    </a:cubicBezTo>
                    <a:cubicBezTo>
                      <a:pt x="22" y="112"/>
                      <a:pt x="21" y="119"/>
                      <a:pt x="23" y="120"/>
                    </a:cubicBezTo>
                    <a:cubicBezTo>
                      <a:pt x="26" y="122"/>
                      <a:pt x="30" y="117"/>
                      <a:pt x="34" y="116"/>
                    </a:cubicBezTo>
                    <a:cubicBezTo>
                      <a:pt x="32" y="114"/>
                      <a:pt x="28" y="118"/>
                      <a:pt x="25" y="115"/>
                    </a:cubicBezTo>
                    <a:cubicBezTo>
                      <a:pt x="22" y="113"/>
                      <a:pt x="24" y="109"/>
                      <a:pt x="23" y="103"/>
                    </a:cubicBezTo>
                    <a:cubicBezTo>
                      <a:pt x="22" y="100"/>
                      <a:pt x="16" y="95"/>
                      <a:pt x="17" y="93"/>
                    </a:cubicBezTo>
                    <a:cubicBezTo>
                      <a:pt x="17" y="84"/>
                      <a:pt x="30" y="88"/>
                      <a:pt x="27" y="76"/>
                    </a:cubicBezTo>
                    <a:cubicBezTo>
                      <a:pt x="23" y="66"/>
                      <a:pt x="30" y="35"/>
                      <a:pt x="43" y="34"/>
                    </a:cubicBezTo>
                    <a:cubicBezTo>
                      <a:pt x="50" y="33"/>
                      <a:pt x="54" y="42"/>
                      <a:pt x="61" y="34"/>
                    </a:cubicBezTo>
                    <a:cubicBezTo>
                      <a:pt x="65" y="30"/>
                      <a:pt x="62" y="24"/>
                      <a:pt x="67" y="20"/>
                    </a:cubicBezTo>
                    <a:cubicBezTo>
                      <a:pt x="77" y="9"/>
                      <a:pt x="89" y="11"/>
                      <a:pt x="99" y="19"/>
                    </a:cubicBezTo>
                    <a:cubicBezTo>
                      <a:pt x="104" y="24"/>
                      <a:pt x="105" y="28"/>
                      <a:pt x="109" y="33"/>
                    </a:cubicBezTo>
                    <a:cubicBezTo>
                      <a:pt x="115" y="40"/>
                      <a:pt x="124" y="39"/>
                      <a:pt x="131" y="41"/>
                    </a:cubicBezTo>
                    <a:cubicBezTo>
                      <a:pt x="118" y="38"/>
                      <a:pt x="115" y="25"/>
                      <a:pt x="106" y="17"/>
                    </a:cubicBezTo>
                    <a:cubicBezTo>
                      <a:pt x="99" y="11"/>
                      <a:pt x="87" y="0"/>
                      <a:pt x="81" y="3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0" name="Freeform 11">
                <a:extLst>
                  <a:ext uri="{FF2B5EF4-FFF2-40B4-BE49-F238E27FC236}">
                    <a16:creationId xmlns:a16="http://schemas.microsoft.com/office/drawing/2014/main" id="{DFD604D6-2F1F-4CE9-BB2A-35A564473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885"/>
                <a:ext cx="220" cy="326"/>
              </a:xfrm>
              <a:custGeom>
                <a:avLst/>
                <a:gdLst>
                  <a:gd name="T0" fmla="*/ 163 w 69"/>
                  <a:gd name="T1" fmla="*/ 3562 h 96"/>
                  <a:gd name="T2" fmla="*/ 32 w 69"/>
                  <a:gd name="T3" fmla="*/ 3172 h 96"/>
                  <a:gd name="T4" fmla="*/ 325 w 69"/>
                  <a:gd name="T5" fmla="*/ 2547 h 96"/>
                  <a:gd name="T6" fmla="*/ 520 w 69"/>
                  <a:gd name="T7" fmla="*/ 2109 h 96"/>
                  <a:gd name="T8" fmla="*/ 580 w 69"/>
                  <a:gd name="T9" fmla="*/ 1603 h 96"/>
                  <a:gd name="T10" fmla="*/ 682 w 69"/>
                  <a:gd name="T11" fmla="*/ 1060 h 96"/>
                  <a:gd name="T12" fmla="*/ 976 w 69"/>
                  <a:gd name="T13" fmla="*/ 506 h 96"/>
                  <a:gd name="T14" fmla="*/ 1617 w 69"/>
                  <a:gd name="T15" fmla="*/ 197 h 96"/>
                  <a:gd name="T16" fmla="*/ 2235 w 69"/>
                  <a:gd name="T17" fmla="*/ 0 h 96"/>
                  <a:gd name="T18" fmla="*/ 1910 w 69"/>
                  <a:gd name="T19" fmla="*/ 197 h 96"/>
                  <a:gd name="T20" fmla="*/ 1687 w 69"/>
                  <a:gd name="T21" fmla="*/ 554 h 96"/>
                  <a:gd name="T22" fmla="*/ 1454 w 69"/>
                  <a:gd name="T23" fmla="*/ 669 h 96"/>
                  <a:gd name="T24" fmla="*/ 1097 w 69"/>
                  <a:gd name="T25" fmla="*/ 784 h 96"/>
                  <a:gd name="T26" fmla="*/ 682 w 69"/>
                  <a:gd name="T27" fmla="*/ 1881 h 96"/>
                  <a:gd name="T28" fmla="*/ 488 w 69"/>
                  <a:gd name="T29" fmla="*/ 2503 h 96"/>
                  <a:gd name="T30" fmla="*/ 265 w 69"/>
                  <a:gd name="T31" fmla="*/ 2778 h 96"/>
                  <a:gd name="T32" fmla="*/ 194 w 69"/>
                  <a:gd name="T33" fmla="*/ 3090 h 96"/>
                  <a:gd name="T34" fmla="*/ 418 w 69"/>
                  <a:gd name="T35" fmla="*/ 3759 h 9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9" h="96">
                    <a:moveTo>
                      <a:pt x="5" y="91"/>
                    </a:moveTo>
                    <a:cubicBezTo>
                      <a:pt x="1" y="88"/>
                      <a:pt x="0" y="86"/>
                      <a:pt x="1" y="81"/>
                    </a:cubicBezTo>
                    <a:cubicBezTo>
                      <a:pt x="3" y="75"/>
                      <a:pt x="7" y="70"/>
                      <a:pt x="10" y="65"/>
                    </a:cubicBezTo>
                    <a:cubicBezTo>
                      <a:pt x="12" y="61"/>
                      <a:pt x="14" y="58"/>
                      <a:pt x="16" y="54"/>
                    </a:cubicBezTo>
                    <a:cubicBezTo>
                      <a:pt x="17" y="50"/>
                      <a:pt x="18" y="46"/>
                      <a:pt x="18" y="41"/>
                    </a:cubicBezTo>
                    <a:cubicBezTo>
                      <a:pt x="18" y="36"/>
                      <a:pt x="20" y="32"/>
                      <a:pt x="21" y="27"/>
                    </a:cubicBezTo>
                    <a:cubicBezTo>
                      <a:pt x="22" y="20"/>
                      <a:pt x="25" y="17"/>
                      <a:pt x="30" y="13"/>
                    </a:cubicBezTo>
                    <a:cubicBezTo>
                      <a:pt x="36" y="9"/>
                      <a:pt x="43" y="7"/>
                      <a:pt x="50" y="5"/>
                    </a:cubicBezTo>
                    <a:cubicBezTo>
                      <a:pt x="57" y="3"/>
                      <a:pt x="63" y="0"/>
                      <a:pt x="69" y="0"/>
                    </a:cubicBezTo>
                    <a:cubicBezTo>
                      <a:pt x="66" y="1"/>
                      <a:pt x="62" y="2"/>
                      <a:pt x="59" y="5"/>
                    </a:cubicBezTo>
                    <a:cubicBezTo>
                      <a:pt x="55" y="7"/>
                      <a:pt x="55" y="10"/>
                      <a:pt x="52" y="14"/>
                    </a:cubicBezTo>
                    <a:cubicBezTo>
                      <a:pt x="50" y="17"/>
                      <a:pt x="49" y="18"/>
                      <a:pt x="45" y="17"/>
                    </a:cubicBezTo>
                    <a:cubicBezTo>
                      <a:pt x="41" y="16"/>
                      <a:pt x="37" y="17"/>
                      <a:pt x="34" y="20"/>
                    </a:cubicBezTo>
                    <a:cubicBezTo>
                      <a:pt x="26" y="26"/>
                      <a:pt x="22" y="38"/>
                      <a:pt x="21" y="48"/>
                    </a:cubicBezTo>
                    <a:cubicBezTo>
                      <a:pt x="21" y="55"/>
                      <a:pt x="19" y="59"/>
                      <a:pt x="15" y="64"/>
                    </a:cubicBezTo>
                    <a:cubicBezTo>
                      <a:pt x="13" y="66"/>
                      <a:pt x="10" y="69"/>
                      <a:pt x="8" y="71"/>
                    </a:cubicBezTo>
                    <a:cubicBezTo>
                      <a:pt x="7" y="74"/>
                      <a:pt x="7" y="77"/>
                      <a:pt x="6" y="79"/>
                    </a:cubicBezTo>
                    <a:cubicBezTo>
                      <a:pt x="5" y="86"/>
                      <a:pt x="9" y="91"/>
                      <a:pt x="13" y="9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1" name="Freeform 12">
                <a:extLst>
                  <a:ext uri="{FF2B5EF4-FFF2-40B4-BE49-F238E27FC236}">
                    <a16:creationId xmlns:a16="http://schemas.microsoft.com/office/drawing/2014/main" id="{630D6AD4-25E1-46FF-9BAD-B8306E9B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017"/>
                <a:ext cx="245" cy="211"/>
              </a:xfrm>
              <a:custGeom>
                <a:avLst/>
                <a:gdLst>
                  <a:gd name="T0" fmla="*/ 102 w 77"/>
                  <a:gd name="T1" fmla="*/ 1736 h 62"/>
                  <a:gd name="T2" fmla="*/ 353 w 77"/>
                  <a:gd name="T3" fmla="*/ 752 h 62"/>
                  <a:gd name="T4" fmla="*/ 932 w 77"/>
                  <a:gd name="T5" fmla="*/ 361 h 62"/>
                  <a:gd name="T6" fmla="*/ 1740 w 77"/>
                  <a:gd name="T7" fmla="*/ 0 h 62"/>
                  <a:gd name="T8" fmla="*/ 2186 w 77"/>
                  <a:gd name="T9" fmla="*/ 163 h 62"/>
                  <a:gd name="T10" fmla="*/ 2450 w 77"/>
                  <a:gd name="T11" fmla="*/ 824 h 62"/>
                  <a:gd name="T12" fmla="*/ 1712 w 77"/>
                  <a:gd name="T13" fmla="*/ 395 h 62"/>
                  <a:gd name="T14" fmla="*/ 1355 w 77"/>
                  <a:gd name="T15" fmla="*/ 555 h 62"/>
                  <a:gd name="T16" fmla="*/ 1123 w 77"/>
                  <a:gd name="T17" fmla="*/ 902 h 62"/>
                  <a:gd name="T18" fmla="*/ 325 w 77"/>
                  <a:gd name="T19" fmla="*/ 1576 h 62"/>
                  <a:gd name="T20" fmla="*/ 576 w 77"/>
                  <a:gd name="T21" fmla="*/ 2444 h 62"/>
                  <a:gd name="T22" fmla="*/ 325 w 77"/>
                  <a:gd name="T23" fmla="*/ 1970 h 62"/>
                  <a:gd name="T24" fmla="*/ 130 w 77"/>
                  <a:gd name="T25" fmla="*/ 1736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62">
                    <a:moveTo>
                      <a:pt x="3" y="44"/>
                    </a:moveTo>
                    <a:cubicBezTo>
                      <a:pt x="0" y="36"/>
                      <a:pt x="4" y="25"/>
                      <a:pt x="11" y="19"/>
                    </a:cubicBezTo>
                    <a:cubicBezTo>
                      <a:pt x="16" y="15"/>
                      <a:pt x="23" y="13"/>
                      <a:pt x="29" y="9"/>
                    </a:cubicBezTo>
                    <a:cubicBezTo>
                      <a:pt x="36" y="4"/>
                      <a:pt x="45" y="0"/>
                      <a:pt x="54" y="0"/>
                    </a:cubicBezTo>
                    <a:cubicBezTo>
                      <a:pt x="59" y="0"/>
                      <a:pt x="64" y="0"/>
                      <a:pt x="68" y="4"/>
                    </a:cubicBezTo>
                    <a:cubicBezTo>
                      <a:pt x="72" y="7"/>
                      <a:pt x="77" y="16"/>
                      <a:pt x="76" y="21"/>
                    </a:cubicBezTo>
                    <a:cubicBezTo>
                      <a:pt x="69" y="13"/>
                      <a:pt x="64" y="7"/>
                      <a:pt x="53" y="10"/>
                    </a:cubicBezTo>
                    <a:cubicBezTo>
                      <a:pt x="49" y="10"/>
                      <a:pt x="45" y="11"/>
                      <a:pt x="42" y="14"/>
                    </a:cubicBezTo>
                    <a:cubicBezTo>
                      <a:pt x="39" y="16"/>
                      <a:pt x="39" y="20"/>
                      <a:pt x="35" y="23"/>
                    </a:cubicBezTo>
                    <a:cubicBezTo>
                      <a:pt x="28" y="28"/>
                      <a:pt x="11" y="29"/>
                      <a:pt x="10" y="40"/>
                    </a:cubicBezTo>
                    <a:cubicBezTo>
                      <a:pt x="10" y="48"/>
                      <a:pt x="18" y="54"/>
                      <a:pt x="18" y="62"/>
                    </a:cubicBezTo>
                    <a:cubicBezTo>
                      <a:pt x="15" y="58"/>
                      <a:pt x="14" y="54"/>
                      <a:pt x="10" y="50"/>
                    </a:cubicBezTo>
                    <a:cubicBezTo>
                      <a:pt x="8" y="48"/>
                      <a:pt x="4" y="48"/>
                      <a:pt x="4" y="4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2" name="Freeform 13">
                <a:extLst>
                  <a:ext uri="{FF2B5EF4-FFF2-40B4-BE49-F238E27FC236}">
                    <a16:creationId xmlns:a16="http://schemas.microsoft.com/office/drawing/2014/main" id="{2F6C7D35-7240-4184-92F1-9440AEEBC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099"/>
                <a:ext cx="201" cy="187"/>
              </a:xfrm>
              <a:custGeom>
                <a:avLst/>
                <a:gdLst>
                  <a:gd name="T0" fmla="*/ 0 w 63"/>
                  <a:gd name="T1" fmla="*/ 1734 h 55"/>
                  <a:gd name="T2" fmla="*/ 549 w 63"/>
                  <a:gd name="T3" fmla="*/ 2081 h 55"/>
                  <a:gd name="T4" fmla="*/ 1263 w 63"/>
                  <a:gd name="T5" fmla="*/ 1884 h 55"/>
                  <a:gd name="T6" fmla="*/ 1426 w 63"/>
                  <a:gd name="T7" fmla="*/ 1493 h 55"/>
                  <a:gd name="T8" fmla="*/ 1659 w 63"/>
                  <a:gd name="T9" fmla="*/ 1214 h 55"/>
                  <a:gd name="T10" fmla="*/ 1780 w 63"/>
                  <a:gd name="T11" fmla="*/ 0 h 55"/>
                  <a:gd name="T12" fmla="*/ 1589 w 63"/>
                  <a:gd name="T13" fmla="*/ 670 h 55"/>
                  <a:gd name="T14" fmla="*/ 1366 w 63"/>
                  <a:gd name="T15" fmla="*/ 704 h 55"/>
                  <a:gd name="T16" fmla="*/ 1334 w 63"/>
                  <a:gd name="T17" fmla="*/ 949 h 55"/>
                  <a:gd name="T18" fmla="*/ 1069 w 63"/>
                  <a:gd name="T19" fmla="*/ 1214 h 55"/>
                  <a:gd name="T20" fmla="*/ 845 w 63"/>
                  <a:gd name="T21" fmla="*/ 1261 h 55"/>
                  <a:gd name="T22" fmla="*/ 906 w 63"/>
                  <a:gd name="T23" fmla="*/ 1571 h 55"/>
                  <a:gd name="T24" fmla="*/ 683 w 63"/>
                  <a:gd name="T25" fmla="*/ 1884 h 55"/>
                  <a:gd name="T26" fmla="*/ 418 w 63"/>
                  <a:gd name="T27" fmla="*/ 1734 h 55"/>
                  <a:gd name="T28" fmla="*/ 195 w 63"/>
                  <a:gd name="T29" fmla="*/ 1802 h 55"/>
                  <a:gd name="T30" fmla="*/ 32 w 63"/>
                  <a:gd name="T31" fmla="*/ 1734 h 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3" h="55">
                    <a:moveTo>
                      <a:pt x="0" y="44"/>
                    </a:moveTo>
                    <a:cubicBezTo>
                      <a:pt x="1" y="48"/>
                      <a:pt x="13" y="52"/>
                      <a:pt x="17" y="53"/>
                    </a:cubicBezTo>
                    <a:cubicBezTo>
                      <a:pt x="23" y="55"/>
                      <a:pt x="34" y="52"/>
                      <a:pt x="39" y="48"/>
                    </a:cubicBezTo>
                    <a:cubicBezTo>
                      <a:pt x="41" y="45"/>
                      <a:pt x="42" y="41"/>
                      <a:pt x="44" y="38"/>
                    </a:cubicBezTo>
                    <a:cubicBezTo>
                      <a:pt x="46" y="35"/>
                      <a:pt x="48" y="34"/>
                      <a:pt x="51" y="31"/>
                    </a:cubicBezTo>
                    <a:cubicBezTo>
                      <a:pt x="58" y="23"/>
                      <a:pt x="63" y="10"/>
                      <a:pt x="55" y="0"/>
                    </a:cubicBezTo>
                    <a:cubicBezTo>
                      <a:pt x="56" y="6"/>
                      <a:pt x="56" y="14"/>
                      <a:pt x="49" y="17"/>
                    </a:cubicBezTo>
                    <a:cubicBezTo>
                      <a:pt x="47" y="18"/>
                      <a:pt x="44" y="17"/>
                      <a:pt x="42" y="18"/>
                    </a:cubicBezTo>
                    <a:cubicBezTo>
                      <a:pt x="39" y="21"/>
                      <a:pt x="40" y="21"/>
                      <a:pt x="41" y="24"/>
                    </a:cubicBezTo>
                    <a:cubicBezTo>
                      <a:pt x="42" y="30"/>
                      <a:pt x="40" y="31"/>
                      <a:pt x="33" y="31"/>
                    </a:cubicBezTo>
                    <a:cubicBezTo>
                      <a:pt x="31" y="31"/>
                      <a:pt x="27" y="30"/>
                      <a:pt x="26" y="32"/>
                    </a:cubicBezTo>
                    <a:cubicBezTo>
                      <a:pt x="24" y="34"/>
                      <a:pt x="27" y="38"/>
                      <a:pt x="28" y="40"/>
                    </a:cubicBezTo>
                    <a:cubicBezTo>
                      <a:pt x="29" y="45"/>
                      <a:pt x="27" y="49"/>
                      <a:pt x="21" y="48"/>
                    </a:cubicBezTo>
                    <a:cubicBezTo>
                      <a:pt x="17" y="47"/>
                      <a:pt x="17" y="43"/>
                      <a:pt x="13" y="44"/>
                    </a:cubicBezTo>
                    <a:cubicBezTo>
                      <a:pt x="10" y="44"/>
                      <a:pt x="9" y="46"/>
                      <a:pt x="6" y="46"/>
                    </a:cubicBezTo>
                    <a:cubicBezTo>
                      <a:pt x="5" y="46"/>
                      <a:pt x="1" y="45"/>
                      <a:pt x="1" y="44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3" name="Freeform 14">
                <a:extLst>
                  <a:ext uri="{FF2B5EF4-FFF2-40B4-BE49-F238E27FC236}">
                    <a16:creationId xmlns:a16="http://schemas.microsoft.com/office/drawing/2014/main" id="{5E17778B-1B9E-42EF-AD49-4E380A5D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007"/>
                <a:ext cx="178" cy="136"/>
              </a:xfrm>
              <a:custGeom>
                <a:avLst/>
                <a:gdLst>
                  <a:gd name="T0" fmla="*/ 0 w 56"/>
                  <a:gd name="T1" fmla="*/ 1537 h 40"/>
                  <a:gd name="T2" fmla="*/ 223 w 56"/>
                  <a:gd name="T3" fmla="*/ 819 h 40"/>
                  <a:gd name="T4" fmla="*/ 709 w 56"/>
                  <a:gd name="T5" fmla="*/ 554 h 40"/>
                  <a:gd name="T6" fmla="*/ 1799 w 56"/>
                  <a:gd name="T7" fmla="*/ 116 h 40"/>
                  <a:gd name="T8" fmla="*/ 1122 w 56"/>
                  <a:gd name="T9" fmla="*/ 394 h 40"/>
                  <a:gd name="T10" fmla="*/ 928 w 56"/>
                  <a:gd name="T11" fmla="*/ 626 h 40"/>
                  <a:gd name="T12" fmla="*/ 709 w 56"/>
                  <a:gd name="T13" fmla="*/ 785 h 40"/>
                  <a:gd name="T14" fmla="*/ 292 w 56"/>
                  <a:gd name="T15" fmla="*/ 1214 h 40"/>
                  <a:gd name="T16" fmla="*/ 0 w 56"/>
                  <a:gd name="T17" fmla="*/ 1571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40">
                    <a:moveTo>
                      <a:pt x="0" y="39"/>
                    </a:moveTo>
                    <a:cubicBezTo>
                      <a:pt x="0" y="32"/>
                      <a:pt x="1" y="24"/>
                      <a:pt x="7" y="21"/>
                    </a:cubicBezTo>
                    <a:cubicBezTo>
                      <a:pt x="12" y="18"/>
                      <a:pt x="18" y="17"/>
                      <a:pt x="22" y="14"/>
                    </a:cubicBezTo>
                    <a:cubicBezTo>
                      <a:pt x="33" y="9"/>
                      <a:pt x="43" y="0"/>
                      <a:pt x="56" y="3"/>
                    </a:cubicBezTo>
                    <a:cubicBezTo>
                      <a:pt x="49" y="2"/>
                      <a:pt x="40" y="6"/>
                      <a:pt x="35" y="10"/>
                    </a:cubicBezTo>
                    <a:cubicBezTo>
                      <a:pt x="32" y="12"/>
                      <a:pt x="31" y="13"/>
                      <a:pt x="29" y="16"/>
                    </a:cubicBezTo>
                    <a:cubicBezTo>
                      <a:pt x="27" y="20"/>
                      <a:pt x="27" y="20"/>
                      <a:pt x="22" y="20"/>
                    </a:cubicBezTo>
                    <a:cubicBezTo>
                      <a:pt x="14" y="19"/>
                      <a:pt x="14" y="26"/>
                      <a:pt x="9" y="31"/>
                    </a:cubicBezTo>
                    <a:cubicBezTo>
                      <a:pt x="5" y="34"/>
                      <a:pt x="2" y="36"/>
                      <a:pt x="0" y="40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4" name="Freeform 15">
                <a:extLst>
                  <a:ext uri="{FF2B5EF4-FFF2-40B4-BE49-F238E27FC236}">
                    <a16:creationId xmlns:a16="http://schemas.microsoft.com/office/drawing/2014/main" id="{DE039ED7-0D74-470B-A9CA-A762B4FEC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021"/>
                <a:ext cx="322" cy="353"/>
              </a:xfrm>
              <a:custGeom>
                <a:avLst/>
                <a:gdLst>
                  <a:gd name="T0" fmla="*/ 0 w 101"/>
                  <a:gd name="T1" fmla="*/ 3445 h 104"/>
                  <a:gd name="T2" fmla="*/ 976 w 101"/>
                  <a:gd name="T3" fmla="*/ 4032 h 104"/>
                  <a:gd name="T4" fmla="*/ 1820 w 101"/>
                  <a:gd name="T5" fmla="*/ 3757 h 104"/>
                  <a:gd name="T6" fmla="*/ 2560 w 101"/>
                  <a:gd name="T7" fmla="*/ 3282 h 104"/>
                  <a:gd name="T8" fmla="*/ 2917 w 101"/>
                  <a:gd name="T9" fmla="*/ 2614 h 104"/>
                  <a:gd name="T10" fmla="*/ 2917 w 101"/>
                  <a:gd name="T11" fmla="*/ 1843 h 104"/>
                  <a:gd name="T12" fmla="*/ 3172 w 101"/>
                  <a:gd name="T13" fmla="*/ 1059 h 104"/>
                  <a:gd name="T14" fmla="*/ 3112 w 101"/>
                  <a:gd name="T15" fmla="*/ 0 h 104"/>
                  <a:gd name="T16" fmla="*/ 2978 w 101"/>
                  <a:gd name="T17" fmla="*/ 1093 h 104"/>
                  <a:gd name="T18" fmla="*/ 2624 w 101"/>
                  <a:gd name="T19" fmla="*/ 1843 h 104"/>
                  <a:gd name="T20" fmla="*/ 2531 w 101"/>
                  <a:gd name="T21" fmla="*/ 2695 h 104"/>
                  <a:gd name="T22" fmla="*/ 2012 w 101"/>
                  <a:gd name="T23" fmla="*/ 2892 h 104"/>
                  <a:gd name="T24" fmla="*/ 1779 w 101"/>
                  <a:gd name="T25" fmla="*/ 3513 h 104"/>
                  <a:gd name="T26" fmla="*/ 1495 w 101"/>
                  <a:gd name="T27" fmla="*/ 3561 h 104"/>
                  <a:gd name="T28" fmla="*/ 1170 w 101"/>
                  <a:gd name="T29" fmla="*/ 3710 h 104"/>
                  <a:gd name="T30" fmla="*/ 357 w 101"/>
                  <a:gd name="T31" fmla="*/ 3710 h 10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1" h="104">
                    <a:moveTo>
                      <a:pt x="0" y="88"/>
                    </a:moveTo>
                    <a:cubicBezTo>
                      <a:pt x="10" y="93"/>
                      <a:pt x="19" y="101"/>
                      <a:pt x="30" y="103"/>
                    </a:cubicBezTo>
                    <a:cubicBezTo>
                      <a:pt x="39" y="104"/>
                      <a:pt x="48" y="99"/>
                      <a:pt x="56" y="96"/>
                    </a:cubicBezTo>
                    <a:cubicBezTo>
                      <a:pt x="63" y="93"/>
                      <a:pt x="73" y="90"/>
                      <a:pt x="79" y="84"/>
                    </a:cubicBezTo>
                    <a:cubicBezTo>
                      <a:pt x="83" y="79"/>
                      <a:pt x="88" y="73"/>
                      <a:pt x="90" y="67"/>
                    </a:cubicBezTo>
                    <a:cubicBezTo>
                      <a:pt x="92" y="60"/>
                      <a:pt x="90" y="54"/>
                      <a:pt x="90" y="47"/>
                    </a:cubicBezTo>
                    <a:cubicBezTo>
                      <a:pt x="90" y="41"/>
                      <a:pt x="96" y="34"/>
                      <a:pt x="98" y="27"/>
                    </a:cubicBezTo>
                    <a:cubicBezTo>
                      <a:pt x="100" y="20"/>
                      <a:pt x="101" y="6"/>
                      <a:pt x="96" y="0"/>
                    </a:cubicBezTo>
                    <a:cubicBezTo>
                      <a:pt x="98" y="10"/>
                      <a:pt x="98" y="19"/>
                      <a:pt x="92" y="28"/>
                    </a:cubicBezTo>
                    <a:cubicBezTo>
                      <a:pt x="88" y="35"/>
                      <a:pt x="81" y="38"/>
                      <a:pt x="81" y="47"/>
                    </a:cubicBezTo>
                    <a:cubicBezTo>
                      <a:pt x="81" y="53"/>
                      <a:pt x="86" y="65"/>
                      <a:pt x="78" y="69"/>
                    </a:cubicBezTo>
                    <a:cubicBezTo>
                      <a:pt x="71" y="71"/>
                      <a:pt x="65" y="65"/>
                      <a:pt x="62" y="74"/>
                    </a:cubicBezTo>
                    <a:cubicBezTo>
                      <a:pt x="60" y="80"/>
                      <a:pt x="62" y="86"/>
                      <a:pt x="55" y="90"/>
                    </a:cubicBezTo>
                    <a:cubicBezTo>
                      <a:pt x="52" y="92"/>
                      <a:pt x="50" y="91"/>
                      <a:pt x="46" y="91"/>
                    </a:cubicBezTo>
                    <a:cubicBezTo>
                      <a:pt x="41" y="91"/>
                      <a:pt x="40" y="92"/>
                      <a:pt x="36" y="95"/>
                    </a:cubicBezTo>
                    <a:cubicBezTo>
                      <a:pt x="29" y="100"/>
                      <a:pt x="19" y="100"/>
                      <a:pt x="11" y="95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5" name="Freeform 16">
                <a:extLst>
                  <a:ext uri="{FF2B5EF4-FFF2-40B4-BE49-F238E27FC236}">
                    <a16:creationId xmlns:a16="http://schemas.microsoft.com/office/drawing/2014/main" id="{0C3D2DB3-939F-460C-8E2C-5CABEA002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228"/>
                <a:ext cx="192" cy="143"/>
              </a:xfrm>
              <a:custGeom>
                <a:avLst/>
                <a:gdLst>
                  <a:gd name="T0" fmla="*/ 0 w 60"/>
                  <a:gd name="T1" fmla="*/ 1658 h 42"/>
                  <a:gd name="T2" fmla="*/ 595 w 60"/>
                  <a:gd name="T3" fmla="*/ 1576 h 42"/>
                  <a:gd name="T4" fmla="*/ 1280 w 60"/>
                  <a:gd name="T5" fmla="*/ 1229 h 42"/>
                  <a:gd name="T6" fmla="*/ 1936 w 60"/>
                  <a:gd name="T7" fmla="*/ 0 h 42"/>
                  <a:gd name="T8" fmla="*/ 1443 w 60"/>
                  <a:gd name="T9" fmla="*/ 752 h 42"/>
                  <a:gd name="T10" fmla="*/ 1043 w 60"/>
                  <a:gd name="T11" fmla="*/ 1066 h 42"/>
                  <a:gd name="T12" fmla="*/ 595 w 60"/>
                  <a:gd name="T13" fmla="*/ 1379 h 42"/>
                  <a:gd name="T14" fmla="*/ 163 w 60"/>
                  <a:gd name="T15" fmla="*/ 1624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42">
                    <a:moveTo>
                      <a:pt x="0" y="42"/>
                    </a:moveTo>
                    <a:cubicBezTo>
                      <a:pt x="6" y="40"/>
                      <a:pt x="12" y="41"/>
                      <a:pt x="18" y="40"/>
                    </a:cubicBezTo>
                    <a:cubicBezTo>
                      <a:pt x="23" y="38"/>
                      <a:pt x="35" y="34"/>
                      <a:pt x="39" y="31"/>
                    </a:cubicBezTo>
                    <a:cubicBezTo>
                      <a:pt x="50" y="23"/>
                      <a:pt x="60" y="16"/>
                      <a:pt x="59" y="0"/>
                    </a:cubicBezTo>
                    <a:cubicBezTo>
                      <a:pt x="57" y="10"/>
                      <a:pt x="54" y="17"/>
                      <a:pt x="44" y="19"/>
                    </a:cubicBezTo>
                    <a:cubicBezTo>
                      <a:pt x="39" y="20"/>
                      <a:pt x="36" y="24"/>
                      <a:pt x="32" y="27"/>
                    </a:cubicBezTo>
                    <a:cubicBezTo>
                      <a:pt x="28" y="32"/>
                      <a:pt x="24" y="33"/>
                      <a:pt x="18" y="35"/>
                    </a:cubicBezTo>
                    <a:cubicBezTo>
                      <a:pt x="15" y="35"/>
                      <a:pt x="8" y="42"/>
                      <a:pt x="5" y="41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6" name="Freeform 17">
                <a:extLst>
                  <a:ext uri="{FF2B5EF4-FFF2-40B4-BE49-F238E27FC236}">
                    <a16:creationId xmlns:a16="http://schemas.microsoft.com/office/drawing/2014/main" id="{FC677A73-3E08-4533-B240-B6D6E8D4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1851"/>
                <a:ext cx="481" cy="537"/>
              </a:xfrm>
              <a:custGeom>
                <a:avLst/>
                <a:gdLst>
                  <a:gd name="T0" fmla="*/ 2972 w 151"/>
                  <a:gd name="T1" fmla="*/ 197 h 158"/>
                  <a:gd name="T2" fmla="*/ 3877 w 151"/>
                  <a:gd name="T3" fmla="*/ 1064 h 158"/>
                  <a:gd name="T4" fmla="*/ 4778 w 151"/>
                  <a:gd name="T5" fmla="*/ 1849 h 158"/>
                  <a:gd name="T6" fmla="*/ 4820 w 151"/>
                  <a:gd name="T7" fmla="*/ 3140 h 158"/>
                  <a:gd name="T8" fmla="*/ 4526 w 151"/>
                  <a:gd name="T9" fmla="*/ 3929 h 158"/>
                  <a:gd name="T10" fmla="*/ 4495 w 151"/>
                  <a:gd name="T11" fmla="*/ 4748 h 158"/>
                  <a:gd name="T12" fmla="*/ 3654 w 151"/>
                  <a:gd name="T13" fmla="*/ 5774 h 158"/>
                  <a:gd name="T14" fmla="*/ 1937 w 151"/>
                  <a:gd name="T15" fmla="*/ 5972 h 158"/>
                  <a:gd name="T16" fmla="*/ 1389 w 151"/>
                  <a:gd name="T17" fmla="*/ 5499 h 158"/>
                  <a:gd name="T18" fmla="*/ 771 w 151"/>
                  <a:gd name="T19" fmla="*/ 5254 h 158"/>
                  <a:gd name="T20" fmla="*/ 487 w 151"/>
                  <a:gd name="T21" fmla="*/ 4517 h 158"/>
                  <a:gd name="T22" fmla="*/ 0 w 151"/>
                  <a:gd name="T23" fmla="*/ 3732 h 158"/>
                  <a:gd name="T24" fmla="*/ 417 w 151"/>
                  <a:gd name="T25" fmla="*/ 2471 h 158"/>
                  <a:gd name="T26" fmla="*/ 487 w 151"/>
                  <a:gd name="T27" fmla="*/ 1801 h 158"/>
                  <a:gd name="T28" fmla="*/ 1096 w 151"/>
                  <a:gd name="T29" fmla="*/ 704 h 158"/>
                  <a:gd name="T30" fmla="*/ 2972 w 151"/>
                  <a:gd name="T31" fmla="*/ 197 h 1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1" h="158">
                    <a:moveTo>
                      <a:pt x="92" y="5"/>
                    </a:moveTo>
                    <a:cubicBezTo>
                      <a:pt x="108" y="10"/>
                      <a:pt x="111" y="20"/>
                      <a:pt x="120" y="27"/>
                    </a:cubicBezTo>
                    <a:cubicBezTo>
                      <a:pt x="129" y="34"/>
                      <a:pt x="144" y="33"/>
                      <a:pt x="148" y="47"/>
                    </a:cubicBezTo>
                    <a:cubicBezTo>
                      <a:pt x="151" y="56"/>
                      <a:pt x="151" y="71"/>
                      <a:pt x="149" y="80"/>
                    </a:cubicBezTo>
                    <a:cubicBezTo>
                      <a:pt x="147" y="87"/>
                      <a:pt x="140" y="92"/>
                      <a:pt x="140" y="100"/>
                    </a:cubicBezTo>
                    <a:cubicBezTo>
                      <a:pt x="141" y="106"/>
                      <a:pt x="141" y="115"/>
                      <a:pt x="139" y="121"/>
                    </a:cubicBezTo>
                    <a:cubicBezTo>
                      <a:pt x="136" y="128"/>
                      <a:pt x="130" y="136"/>
                      <a:pt x="113" y="147"/>
                    </a:cubicBezTo>
                    <a:cubicBezTo>
                      <a:pt x="96" y="158"/>
                      <a:pt x="71" y="158"/>
                      <a:pt x="60" y="152"/>
                    </a:cubicBezTo>
                    <a:cubicBezTo>
                      <a:pt x="55" y="150"/>
                      <a:pt x="47" y="143"/>
                      <a:pt x="43" y="140"/>
                    </a:cubicBezTo>
                    <a:cubicBezTo>
                      <a:pt x="37" y="134"/>
                      <a:pt x="31" y="136"/>
                      <a:pt x="24" y="134"/>
                    </a:cubicBezTo>
                    <a:cubicBezTo>
                      <a:pt x="17" y="133"/>
                      <a:pt x="19" y="120"/>
                      <a:pt x="15" y="115"/>
                    </a:cubicBezTo>
                    <a:cubicBezTo>
                      <a:pt x="11" y="108"/>
                      <a:pt x="1" y="108"/>
                      <a:pt x="0" y="95"/>
                    </a:cubicBezTo>
                    <a:cubicBezTo>
                      <a:pt x="0" y="81"/>
                      <a:pt x="11" y="71"/>
                      <a:pt x="13" y="63"/>
                    </a:cubicBezTo>
                    <a:cubicBezTo>
                      <a:pt x="14" y="58"/>
                      <a:pt x="14" y="52"/>
                      <a:pt x="15" y="46"/>
                    </a:cubicBezTo>
                    <a:cubicBezTo>
                      <a:pt x="16" y="34"/>
                      <a:pt x="23" y="24"/>
                      <a:pt x="34" y="18"/>
                    </a:cubicBezTo>
                    <a:cubicBezTo>
                      <a:pt x="44" y="13"/>
                      <a:pt x="75" y="0"/>
                      <a:pt x="92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7" name="Freeform 18">
                <a:extLst>
                  <a:ext uri="{FF2B5EF4-FFF2-40B4-BE49-F238E27FC236}">
                    <a16:creationId xmlns:a16="http://schemas.microsoft.com/office/drawing/2014/main" id="{AFE5D124-3853-44EE-97C8-2A48D1B18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1994"/>
                <a:ext cx="277" cy="302"/>
              </a:xfrm>
              <a:custGeom>
                <a:avLst/>
                <a:gdLst>
                  <a:gd name="T0" fmla="*/ 2200 w 87"/>
                  <a:gd name="T1" fmla="*/ 81 h 89"/>
                  <a:gd name="T2" fmla="*/ 1328 w 87"/>
                  <a:gd name="T3" fmla="*/ 231 h 89"/>
                  <a:gd name="T4" fmla="*/ 841 w 87"/>
                  <a:gd name="T5" fmla="*/ 553 h 89"/>
                  <a:gd name="T6" fmla="*/ 293 w 87"/>
                  <a:gd name="T7" fmla="*/ 1015 h 89"/>
                  <a:gd name="T8" fmla="*/ 60 w 87"/>
                  <a:gd name="T9" fmla="*/ 1795 h 89"/>
                  <a:gd name="T10" fmla="*/ 417 w 87"/>
                  <a:gd name="T11" fmla="*/ 2419 h 89"/>
                  <a:gd name="T12" fmla="*/ 901 w 87"/>
                  <a:gd name="T13" fmla="*/ 3200 h 89"/>
                  <a:gd name="T14" fmla="*/ 1773 w 87"/>
                  <a:gd name="T15" fmla="*/ 3363 h 89"/>
                  <a:gd name="T16" fmla="*/ 2353 w 87"/>
                  <a:gd name="T17" fmla="*/ 2810 h 89"/>
                  <a:gd name="T18" fmla="*/ 2776 w 87"/>
                  <a:gd name="T19" fmla="*/ 1910 h 89"/>
                  <a:gd name="T20" fmla="*/ 2585 w 87"/>
                  <a:gd name="T21" fmla="*/ 668 h 89"/>
                  <a:gd name="T22" fmla="*/ 2200 w 87"/>
                  <a:gd name="T23" fmla="*/ 81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89">
                    <a:moveTo>
                      <a:pt x="68" y="2"/>
                    </a:moveTo>
                    <a:cubicBezTo>
                      <a:pt x="60" y="0"/>
                      <a:pt x="47" y="5"/>
                      <a:pt x="41" y="6"/>
                    </a:cubicBezTo>
                    <a:cubicBezTo>
                      <a:pt x="32" y="6"/>
                      <a:pt x="33" y="10"/>
                      <a:pt x="26" y="14"/>
                    </a:cubicBezTo>
                    <a:cubicBezTo>
                      <a:pt x="18" y="18"/>
                      <a:pt x="14" y="19"/>
                      <a:pt x="9" y="26"/>
                    </a:cubicBezTo>
                    <a:cubicBezTo>
                      <a:pt x="3" y="32"/>
                      <a:pt x="0" y="34"/>
                      <a:pt x="2" y="46"/>
                    </a:cubicBezTo>
                    <a:cubicBezTo>
                      <a:pt x="3" y="59"/>
                      <a:pt x="6" y="55"/>
                      <a:pt x="13" y="62"/>
                    </a:cubicBezTo>
                    <a:cubicBezTo>
                      <a:pt x="20" y="69"/>
                      <a:pt x="14" y="76"/>
                      <a:pt x="28" y="82"/>
                    </a:cubicBezTo>
                    <a:cubicBezTo>
                      <a:pt x="42" y="87"/>
                      <a:pt x="44" y="89"/>
                      <a:pt x="55" y="86"/>
                    </a:cubicBezTo>
                    <a:cubicBezTo>
                      <a:pt x="66" y="83"/>
                      <a:pt x="69" y="82"/>
                      <a:pt x="73" y="72"/>
                    </a:cubicBezTo>
                    <a:cubicBezTo>
                      <a:pt x="78" y="62"/>
                      <a:pt x="85" y="59"/>
                      <a:pt x="86" y="49"/>
                    </a:cubicBezTo>
                    <a:cubicBezTo>
                      <a:pt x="87" y="39"/>
                      <a:pt x="87" y="27"/>
                      <a:pt x="80" y="17"/>
                    </a:cubicBezTo>
                    <a:cubicBezTo>
                      <a:pt x="77" y="13"/>
                      <a:pt x="74" y="4"/>
                      <a:pt x="68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8" name="Freeform 19">
                <a:extLst>
                  <a:ext uri="{FF2B5EF4-FFF2-40B4-BE49-F238E27FC236}">
                    <a16:creationId xmlns:a16="http://schemas.microsoft.com/office/drawing/2014/main" id="{E2DD7DDA-524F-4D82-BD44-CBE93C48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2065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39" name="Freeform 20">
                <a:extLst>
                  <a:ext uri="{FF2B5EF4-FFF2-40B4-BE49-F238E27FC236}">
                    <a16:creationId xmlns:a16="http://schemas.microsoft.com/office/drawing/2014/main" id="{42798234-1392-4677-BB17-ED7FAC31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2048"/>
                <a:ext cx="22" cy="24"/>
              </a:xfrm>
              <a:custGeom>
                <a:avLst/>
                <a:gdLst>
                  <a:gd name="T0" fmla="*/ 28 w 7"/>
                  <a:gd name="T1" fmla="*/ 117 h 7"/>
                  <a:gd name="T2" fmla="*/ 129 w 7"/>
                  <a:gd name="T3" fmla="*/ 0 h 7"/>
                  <a:gd name="T4" fmla="*/ 217 w 7"/>
                  <a:gd name="T5" fmla="*/ 165 h 7"/>
                  <a:gd name="T6" fmla="*/ 129 w 7"/>
                  <a:gd name="T7" fmla="*/ 281 h 7"/>
                  <a:gd name="T8" fmla="*/ 28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0" name="Freeform 21">
                <a:extLst>
                  <a:ext uri="{FF2B5EF4-FFF2-40B4-BE49-F238E27FC236}">
                    <a16:creationId xmlns:a16="http://schemas.microsoft.com/office/drawing/2014/main" id="{6DC485CD-A2A2-42E5-899A-4CFE058A9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106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190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6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1" name="Freeform 22">
                <a:extLst>
                  <a:ext uri="{FF2B5EF4-FFF2-40B4-BE49-F238E27FC236}">
                    <a16:creationId xmlns:a16="http://schemas.microsoft.com/office/drawing/2014/main" id="{0CB69C46-47F2-406C-9378-9685E035D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820"/>
                <a:ext cx="472" cy="517"/>
              </a:xfrm>
              <a:custGeom>
                <a:avLst/>
                <a:gdLst>
                  <a:gd name="T0" fmla="*/ 4637 w 148"/>
                  <a:gd name="T1" fmla="*/ 2558 h 152"/>
                  <a:gd name="T2" fmla="*/ 3763 w 148"/>
                  <a:gd name="T3" fmla="*/ 786 h 152"/>
                  <a:gd name="T4" fmla="*/ 3141 w 148"/>
                  <a:gd name="T5" fmla="*/ 510 h 152"/>
                  <a:gd name="T6" fmla="*/ 2207 w 148"/>
                  <a:gd name="T7" fmla="*/ 34 h 152"/>
                  <a:gd name="T8" fmla="*/ 1588 w 148"/>
                  <a:gd name="T9" fmla="*/ 704 h 152"/>
                  <a:gd name="T10" fmla="*/ 711 w 148"/>
                  <a:gd name="T11" fmla="*/ 1537 h 152"/>
                  <a:gd name="T12" fmla="*/ 102 w 148"/>
                  <a:gd name="T13" fmla="*/ 3701 h 152"/>
                  <a:gd name="T14" fmla="*/ 325 w 148"/>
                  <a:gd name="T15" fmla="*/ 4374 h 152"/>
                  <a:gd name="T16" fmla="*/ 418 w 148"/>
                  <a:gd name="T17" fmla="*/ 4997 h 152"/>
                  <a:gd name="T18" fmla="*/ 1260 w 148"/>
                  <a:gd name="T19" fmla="*/ 5622 h 152"/>
                  <a:gd name="T20" fmla="*/ 2666 w 148"/>
                  <a:gd name="T21" fmla="*/ 5820 h 152"/>
                  <a:gd name="T22" fmla="*/ 3470 w 148"/>
                  <a:gd name="T23" fmla="*/ 5820 h 152"/>
                  <a:gd name="T24" fmla="*/ 4385 w 148"/>
                  <a:gd name="T25" fmla="*/ 4918 h 152"/>
                  <a:gd name="T26" fmla="*/ 4637 w 148"/>
                  <a:gd name="T27" fmla="*/ 2558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152">
                    <a:moveTo>
                      <a:pt x="143" y="65"/>
                    </a:moveTo>
                    <a:cubicBezTo>
                      <a:pt x="140" y="47"/>
                      <a:pt x="133" y="33"/>
                      <a:pt x="116" y="20"/>
                    </a:cubicBezTo>
                    <a:cubicBezTo>
                      <a:pt x="109" y="14"/>
                      <a:pt x="102" y="16"/>
                      <a:pt x="97" y="13"/>
                    </a:cubicBezTo>
                    <a:cubicBezTo>
                      <a:pt x="86" y="7"/>
                      <a:pt x="78" y="0"/>
                      <a:pt x="68" y="1"/>
                    </a:cubicBezTo>
                    <a:cubicBezTo>
                      <a:pt x="60" y="3"/>
                      <a:pt x="56" y="13"/>
                      <a:pt x="49" y="18"/>
                    </a:cubicBezTo>
                    <a:cubicBezTo>
                      <a:pt x="39" y="25"/>
                      <a:pt x="28" y="30"/>
                      <a:pt x="22" y="39"/>
                    </a:cubicBezTo>
                    <a:cubicBezTo>
                      <a:pt x="12" y="54"/>
                      <a:pt x="0" y="76"/>
                      <a:pt x="3" y="94"/>
                    </a:cubicBezTo>
                    <a:cubicBezTo>
                      <a:pt x="3" y="99"/>
                      <a:pt x="8" y="105"/>
                      <a:pt x="10" y="111"/>
                    </a:cubicBezTo>
                    <a:cubicBezTo>
                      <a:pt x="11" y="117"/>
                      <a:pt x="9" y="123"/>
                      <a:pt x="13" y="127"/>
                    </a:cubicBezTo>
                    <a:cubicBezTo>
                      <a:pt x="20" y="134"/>
                      <a:pt x="32" y="137"/>
                      <a:pt x="39" y="143"/>
                    </a:cubicBezTo>
                    <a:cubicBezTo>
                      <a:pt x="48" y="151"/>
                      <a:pt x="65" y="149"/>
                      <a:pt x="82" y="148"/>
                    </a:cubicBezTo>
                    <a:cubicBezTo>
                      <a:pt x="91" y="148"/>
                      <a:pt x="99" y="152"/>
                      <a:pt x="107" y="148"/>
                    </a:cubicBezTo>
                    <a:cubicBezTo>
                      <a:pt x="119" y="143"/>
                      <a:pt x="128" y="132"/>
                      <a:pt x="135" y="125"/>
                    </a:cubicBezTo>
                    <a:cubicBezTo>
                      <a:pt x="146" y="114"/>
                      <a:pt x="148" y="87"/>
                      <a:pt x="143" y="6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2" name="Freeform 23">
                <a:extLst>
                  <a:ext uri="{FF2B5EF4-FFF2-40B4-BE49-F238E27FC236}">
                    <a16:creationId xmlns:a16="http://schemas.microsoft.com/office/drawing/2014/main" id="{0F39F665-ED65-4A31-ADD9-CDF845503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1987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82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832 h 75"/>
                  <a:gd name="T16" fmla="*/ 1166 w 81"/>
                  <a:gd name="T17" fmla="*/ 2866 h 75"/>
                  <a:gd name="T18" fmla="*/ 2131 w 81"/>
                  <a:gd name="T19" fmla="*/ 2717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2"/>
                    </a:cubicBezTo>
                    <a:cubicBezTo>
                      <a:pt x="59" y="1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7"/>
                      <a:pt x="0" y="49"/>
                      <a:pt x="2" y="55"/>
                    </a:cubicBezTo>
                    <a:cubicBezTo>
                      <a:pt x="3" y="62"/>
                      <a:pt x="5" y="69"/>
                      <a:pt x="11" y="72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3"/>
                      <a:pt x="59" y="73"/>
                      <a:pt x="66" y="69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1"/>
                      <a:pt x="75" y="15"/>
                      <a:pt x="72" y="9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3" name="Freeform 24">
                <a:extLst>
                  <a:ext uri="{FF2B5EF4-FFF2-40B4-BE49-F238E27FC236}">
                    <a16:creationId xmlns:a16="http://schemas.microsoft.com/office/drawing/2014/main" id="{84761567-0317-4192-95B6-B94087937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970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34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785 h 75"/>
                  <a:gd name="T16" fmla="*/ 1166 w 81"/>
                  <a:gd name="T17" fmla="*/ 2866 h 75"/>
                  <a:gd name="T18" fmla="*/ 2131 w 81"/>
                  <a:gd name="T19" fmla="*/ 2669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1"/>
                    </a:cubicBezTo>
                    <a:cubicBezTo>
                      <a:pt x="59" y="0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6"/>
                      <a:pt x="0" y="48"/>
                      <a:pt x="2" y="55"/>
                    </a:cubicBezTo>
                    <a:cubicBezTo>
                      <a:pt x="3" y="62"/>
                      <a:pt x="6" y="68"/>
                      <a:pt x="11" y="71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2"/>
                      <a:pt x="59" y="73"/>
                      <a:pt x="66" y="68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0"/>
                      <a:pt x="75" y="14"/>
                      <a:pt x="72" y="9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4" name="Freeform 25">
                <a:extLst>
                  <a:ext uri="{FF2B5EF4-FFF2-40B4-BE49-F238E27FC236}">
                    <a16:creationId xmlns:a16="http://schemas.microsoft.com/office/drawing/2014/main" id="{4B326099-914D-44E1-B7E9-151FA4F2D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834"/>
                <a:ext cx="331" cy="398"/>
              </a:xfrm>
              <a:custGeom>
                <a:avLst/>
                <a:gdLst>
                  <a:gd name="T0" fmla="*/ 1996 w 104"/>
                  <a:gd name="T1" fmla="*/ 34 h 117"/>
                  <a:gd name="T2" fmla="*/ 1518 w 104"/>
                  <a:gd name="T3" fmla="*/ 588 h 117"/>
                  <a:gd name="T4" fmla="*/ 961 w 104"/>
                  <a:gd name="T5" fmla="*/ 1065 h 117"/>
                  <a:gd name="T6" fmla="*/ 191 w 104"/>
                  <a:gd name="T7" fmla="*/ 2327 h 117"/>
                  <a:gd name="T8" fmla="*/ 32 w 104"/>
                  <a:gd name="T9" fmla="*/ 3228 h 117"/>
                  <a:gd name="T10" fmla="*/ 162 w 104"/>
                  <a:gd name="T11" fmla="*/ 3898 h 117"/>
                  <a:gd name="T12" fmla="*/ 353 w 104"/>
                  <a:gd name="T13" fmla="*/ 4606 h 117"/>
                  <a:gd name="T14" fmla="*/ 353 w 104"/>
                  <a:gd name="T15" fmla="*/ 3704 h 117"/>
                  <a:gd name="T16" fmla="*/ 678 w 104"/>
                  <a:gd name="T17" fmla="*/ 3147 h 117"/>
                  <a:gd name="T18" fmla="*/ 710 w 104"/>
                  <a:gd name="T19" fmla="*/ 2408 h 117"/>
                  <a:gd name="T20" fmla="*/ 872 w 104"/>
                  <a:gd name="T21" fmla="*/ 1735 h 117"/>
                  <a:gd name="T22" fmla="*/ 1388 w 104"/>
                  <a:gd name="T23" fmla="*/ 1146 h 117"/>
                  <a:gd name="T24" fmla="*/ 1875 w 104"/>
                  <a:gd name="T25" fmla="*/ 1378 h 117"/>
                  <a:gd name="T26" fmla="*/ 2288 w 104"/>
                  <a:gd name="T27" fmla="*/ 670 h 117"/>
                  <a:gd name="T28" fmla="*/ 2705 w 104"/>
                  <a:gd name="T29" fmla="*/ 626 h 117"/>
                  <a:gd name="T30" fmla="*/ 3291 w 104"/>
                  <a:gd name="T31" fmla="*/ 708 h 117"/>
                  <a:gd name="T32" fmla="*/ 3221 w 104"/>
                  <a:gd name="T33" fmla="*/ 588 h 117"/>
                  <a:gd name="T34" fmla="*/ 2836 w 104"/>
                  <a:gd name="T35" fmla="*/ 473 h 117"/>
                  <a:gd name="T36" fmla="*/ 2158 w 104"/>
                  <a:gd name="T37" fmla="*/ 0 h 1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4" h="117">
                    <a:moveTo>
                      <a:pt x="62" y="1"/>
                    </a:moveTo>
                    <a:cubicBezTo>
                      <a:pt x="56" y="2"/>
                      <a:pt x="51" y="11"/>
                      <a:pt x="47" y="15"/>
                    </a:cubicBezTo>
                    <a:cubicBezTo>
                      <a:pt x="42" y="21"/>
                      <a:pt x="36" y="24"/>
                      <a:pt x="30" y="27"/>
                    </a:cubicBezTo>
                    <a:cubicBezTo>
                      <a:pt x="17" y="34"/>
                      <a:pt x="12" y="46"/>
                      <a:pt x="6" y="59"/>
                    </a:cubicBezTo>
                    <a:cubicBezTo>
                      <a:pt x="3" y="65"/>
                      <a:pt x="2" y="75"/>
                      <a:pt x="1" y="82"/>
                    </a:cubicBezTo>
                    <a:cubicBezTo>
                      <a:pt x="0" y="89"/>
                      <a:pt x="2" y="93"/>
                      <a:pt x="5" y="99"/>
                    </a:cubicBezTo>
                    <a:cubicBezTo>
                      <a:pt x="7" y="102"/>
                      <a:pt x="8" y="117"/>
                      <a:pt x="11" y="117"/>
                    </a:cubicBezTo>
                    <a:cubicBezTo>
                      <a:pt x="8" y="108"/>
                      <a:pt x="11" y="97"/>
                      <a:pt x="11" y="94"/>
                    </a:cubicBezTo>
                    <a:cubicBezTo>
                      <a:pt x="11" y="86"/>
                      <a:pt x="15" y="85"/>
                      <a:pt x="21" y="80"/>
                    </a:cubicBezTo>
                    <a:cubicBezTo>
                      <a:pt x="29" y="73"/>
                      <a:pt x="24" y="69"/>
                      <a:pt x="22" y="61"/>
                    </a:cubicBezTo>
                    <a:cubicBezTo>
                      <a:pt x="21" y="53"/>
                      <a:pt x="22" y="49"/>
                      <a:pt x="27" y="44"/>
                    </a:cubicBezTo>
                    <a:cubicBezTo>
                      <a:pt x="32" y="40"/>
                      <a:pt x="36" y="31"/>
                      <a:pt x="43" y="29"/>
                    </a:cubicBezTo>
                    <a:cubicBezTo>
                      <a:pt x="51" y="26"/>
                      <a:pt x="49" y="37"/>
                      <a:pt x="58" y="35"/>
                    </a:cubicBezTo>
                    <a:cubicBezTo>
                      <a:pt x="69" y="33"/>
                      <a:pt x="66" y="24"/>
                      <a:pt x="71" y="17"/>
                    </a:cubicBezTo>
                    <a:cubicBezTo>
                      <a:pt x="76" y="11"/>
                      <a:pt x="80" y="13"/>
                      <a:pt x="84" y="16"/>
                    </a:cubicBezTo>
                    <a:cubicBezTo>
                      <a:pt x="91" y="21"/>
                      <a:pt x="96" y="21"/>
                      <a:pt x="102" y="18"/>
                    </a:cubicBezTo>
                    <a:cubicBezTo>
                      <a:pt x="104" y="17"/>
                      <a:pt x="102" y="15"/>
                      <a:pt x="100" y="15"/>
                    </a:cubicBezTo>
                    <a:cubicBezTo>
                      <a:pt x="96" y="15"/>
                      <a:pt x="92" y="15"/>
                      <a:pt x="88" y="12"/>
                    </a:cubicBezTo>
                    <a:cubicBezTo>
                      <a:pt x="82" y="7"/>
                      <a:pt x="74" y="1"/>
                      <a:pt x="67" y="0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5" name="Freeform 26">
                <a:extLst>
                  <a:ext uri="{FF2B5EF4-FFF2-40B4-BE49-F238E27FC236}">
                    <a16:creationId xmlns:a16="http://schemas.microsoft.com/office/drawing/2014/main" id="{E46EDA08-9AD6-422A-9786-8B1F7733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834"/>
                <a:ext cx="261" cy="319"/>
              </a:xfrm>
              <a:custGeom>
                <a:avLst/>
                <a:gdLst>
                  <a:gd name="T0" fmla="*/ 60 w 82"/>
                  <a:gd name="T1" fmla="*/ 3478 h 94"/>
                  <a:gd name="T2" fmla="*/ 162 w 82"/>
                  <a:gd name="T3" fmla="*/ 2661 h 94"/>
                  <a:gd name="T4" fmla="*/ 385 w 82"/>
                  <a:gd name="T5" fmla="*/ 1992 h 94"/>
                  <a:gd name="T6" fmla="*/ 1165 w 82"/>
                  <a:gd name="T7" fmla="*/ 933 h 94"/>
                  <a:gd name="T8" fmla="*/ 1550 w 82"/>
                  <a:gd name="T9" fmla="*/ 669 h 94"/>
                  <a:gd name="T10" fmla="*/ 1833 w 82"/>
                  <a:gd name="T11" fmla="*/ 197 h 94"/>
                  <a:gd name="T12" fmla="*/ 2190 w 82"/>
                  <a:gd name="T13" fmla="*/ 0 h 94"/>
                  <a:gd name="T14" fmla="*/ 2645 w 82"/>
                  <a:gd name="T15" fmla="*/ 231 h 94"/>
                  <a:gd name="T16" fmla="*/ 2098 w 82"/>
                  <a:gd name="T17" fmla="*/ 163 h 94"/>
                  <a:gd name="T18" fmla="*/ 1773 w 82"/>
                  <a:gd name="T19" fmla="*/ 784 h 94"/>
                  <a:gd name="T20" fmla="*/ 1286 w 82"/>
                  <a:gd name="T21" fmla="*/ 1059 h 94"/>
                  <a:gd name="T22" fmla="*/ 770 w 82"/>
                  <a:gd name="T23" fmla="*/ 1452 h 94"/>
                  <a:gd name="T24" fmla="*/ 516 w 82"/>
                  <a:gd name="T25" fmla="*/ 2074 h 94"/>
                  <a:gd name="T26" fmla="*/ 455 w 82"/>
                  <a:gd name="T27" fmla="*/ 2776 h 94"/>
                  <a:gd name="T28" fmla="*/ 162 w 82"/>
                  <a:gd name="T29" fmla="*/ 3122 h 94"/>
                  <a:gd name="T30" fmla="*/ 131 w 82"/>
                  <a:gd name="T31" fmla="*/ 3675 h 9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2" h="94">
                    <a:moveTo>
                      <a:pt x="2" y="89"/>
                    </a:moveTo>
                    <a:cubicBezTo>
                      <a:pt x="0" y="84"/>
                      <a:pt x="3" y="73"/>
                      <a:pt x="5" y="68"/>
                    </a:cubicBezTo>
                    <a:cubicBezTo>
                      <a:pt x="6" y="62"/>
                      <a:pt x="9" y="56"/>
                      <a:pt x="12" y="51"/>
                    </a:cubicBezTo>
                    <a:cubicBezTo>
                      <a:pt x="19" y="37"/>
                      <a:pt x="25" y="31"/>
                      <a:pt x="36" y="24"/>
                    </a:cubicBezTo>
                    <a:cubicBezTo>
                      <a:pt x="40" y="21"/>
                      <a:pt x="44" y="20"/>
                      <a:pt x="48" y="17"/>
                    </a:cubicBezTo>
                    <a:cubicBezTo>
                      <a:pt x="51" y="13"/>
                      <a:pt x="53" y="8"/>
                      <a:pt x="57" y="5"/>
                    </a:cubicBezTo>
                    <a:cubicBezTo>
                      <a:pt x="61" y="2"/>
                      <a:pt x="63" y="0"/>
                      <a:pt x="68" y="0"/>
                    </a:cubicBezTo>
                    <a:cubicBezTo>
                      <a:pt x="74" y="0"/>
                      <a:pt x="77" y="3"/>
                      <a:pt x="82" y="6"/>
                    </a:cubicBezTo>
                    <a:cubicBezTo>
                      <a:pt x="76" y="4"/>
                      <a:pt x="70" y="1"/>
                      <a:pt x="65" y="4"/>
                    </a:cubicBezTo>
                    <a:cubicBezTo>
                      <a:pt x="59" y="7"/>
                      <a:pt x="59" y="16"/>
                      <a:pt x="55" y="20"/>
                    </a:cubicBezTo>
                    <a:cubicBezTo>
                      <a:pt x="51" y="23"/>
                      <a:pt x="45" y="25"/>
                      <a:pt x="40" y="27"/>
                    </a:cubicBezTo>
                    <a:cubicBezTo>
                      <a:pt x="34" y="31"/>
                      <a:pt x="29" y="32"/>
                      <a:pt x="24" y="37"/>
                    </a:cubicBezTo>
                    <a:cubicBezTo>
                      <a:pt x="20" y="41"/>
                      <a:pt x="18" y="48"/>
                      <a:pt x="16" y="53"/>
                    </a:cubicBezTo>
                    <a:cubicBezTo>
                      <a:pt x="13" y="60"/>
                      <a:pt x="15" y="64"/>
                      <a:pt x="14" y="71"/>
                    </a:cubicBezTo>
                    <a:cubicBezTo>
                      <a:pt x="12" y="75"/>
                      <a:pt x="7" y="76"/>
                      <a:pt x="5" y="80"/>
                    </a:cubicBezTo>
                    <a:cubicBezTo>
                      <a:pt x="3" y="82"/>
                      <a:pt x="3" y="91"/>
                      <a:pt x="4" y="94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6" name="Freeform 27">
                <a:extLst>
                  <a:ext uri="{FF2B5EF4-FFF2-40B4-BE49-F238E27FC236}">
                    <a16:creationId xmlns:a16="http://schemas.microsoft.com/office/drawing/2014/main" id="{368AA7B5-C7E8-4AFC-A959-26EDF828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977"/>
                <a:ext cx="227" cy="217"/>
              </a:xfrm>
              <a:custGeom>
                <a:avLst/>
                <a:gdLst>
                  <a:gd name="T0" fmla="*/ 224 w 71"/>
                  <a:gd name="T1" fmla="*/ 2496 h 64"/>
                  <a:gd name="T2" fmla="*/ 32 w 71"/>
                  <a:gd name="T3" fmla="*/ 1953 h 64"/>
                  <a:gd name="T4" fmla="*/ 163 w 71"/>
                  <a:gd name="T5" fmla="*/ 1563 h 64"/>
                  <a:gd name="T6" fmla="*/ 521 w 71"/>
                  <a:gd name="T7" fmla="*/ 424 h 64"/>
                  <a:gd name="T8" fmla="*/ 879 w 71"/>
                  <a:gd name="T9" fmla="*/ 312 h 64"/>
                  <a:gd name="T10" fmla="*/ 1471 w 71"/>
                  <a:gd name="T11" fmla="*/ 159 h 64"/>
                  <a:gd name="T12" fmla="*/ 2321 w 71"/>
                  <a:gd name="T13" fmla="*/ 1173 h 64"/>
                  <a:gd name="T14" fmla="*/ 2289 w 71"/>
                  <a:gd name="T15" fmla="*/ 1207 h 64"/>
                  <a:gd name="T16" fmla="*/ 1861 w 71"/>
                  <a:gd name="T17" fmla="*/ 668 h 64"/>
                  <a:gd name="T18" fmla="*/ 1400 w 71"/>
                  <a:gd name="T19" fmla="*/ 783 h 64"/>
                  <a:gd name="T20" fmla="*/ 1145 w 71"/>
                  <a:gd name="T21" fmla="*/ 1092 h 64"/>
                  <a:gd name="T22" fmla="*/ 684 w 71"/>
                  <a:gd name="T23" fmla="*/ 1207 h 64"/>
                  <a:gd name="T24" fmla="*/ 623 w 71"/>
                  <a:gd name="T25" fmla="*/ 1404 h 64"/>
                  <a:gd name="T26" fmla="*/ 489 w 71"/>
                  <a:gd name="T27" fmla="*/ 1597 h 64"/>
                  <a:gd name="T28" fmla="*/ 460 w 71"/>
                  <a:gd name="T29" fmla="*/ 1990 h 64"/>
                  <a:gd name="T30" fmla="*/ 224 w 71"/>
                  <a:gd name="T31" fmla="*/ 2496 h 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1" h="64">
                    <a:moveTo>
                      <a:pt x="7" y="64"/>
                    </a:moveTo>
                    <a:cubicBezTo>
                      <a:pt x="1" y="63"/>
                      <a:pt x="0" y="55"/>
                      <a:pt x="1" y="50"/>
                    </a:cubicBezTo>
                    <a:cubicBezTo>
                      <a:pt x="2" y="46"/>
                      <a:pt x="5" y="43"/>
                      <a:pt x="5" y="40"/>
                    </a:cubicBezTo>
                    <a:cubicBezTo>
                      <a:pt x="9" y="31"/>
                      <a:pt x="5" y="17"/>
                      <a:pt x="16" y="11"/>
                    </a:cubicBezTo>
                    <a:cubicBezTo>
                      <a:pt x="19" y="9"/>
                      <a:pt x="24" y="9"/>
                      <a:pt x="27" y="8"/>
                    </a:cubicBezTo>
                    <a:cubicBezTo>
                      <a:pt x="34" y="7"/>
                      <a:pt x="39" y="6"/>
                      <a:pt x="45" y="4"/>
                    </a:cubicBezTo>
                    <a:cubicBezTo>
                      <a:pt x="63" y="0"/>
                      <a:pt x="71" y="15"/>
                      <a:pt x="71" y="30"/>
                    </a:cubicBezTo>
                    <a:cubicBezTo>
                      <a:pt x="71" y="32"/>
                      <a:pt x="70" y="32"/>
                      <a:pt x="70" y="31"/>
                    </a:cubicBezTo>
                    <a:cubicBezTo>
                      <a:pt x="68" y="25"/>
                      <a:pt x="63" y="19"/>
                      <a:pt x="57" y="17"/>
                    </a:cubicBezTo>
                    <a:cubicBezTo>
                      <a:pt x="53" y="14"/>
                      <a:pt x="46" y="15"/>
                      <a:pt x="43" y="20"/>
                    </a:cubicBezTo>
                    <a:cubicBezTo>
                      <a:pt x="41" y="25"/>
                      <a:pt x="44" y="34"/>
                      <a:pt x="35" y="28"/>
                    </a:cubicBezTo>
                    <a:cubicBezTo>
                      <a:pt x="30" y="25"/>
                      <a:pt x="25" y="26"/>
                      <a:pt x="21" y="31"/>
                    </a:cubicBezTo>
                    <a:cubicBezTo>
                      <a:pt x="20" y="33"/>
                      <a:pt x="20" y="35"/>
                      <a:pt x="19" y="36"/>
                    </a:cubicBezTo>
                    <a:cubicBezTo>
                      <a:pt x="18" y="38"/>
                      <a:pt x="16" y="39"/>
                      <a:pt x="15" y="41"/>
                    </a:cubicBezTo>
                    <a:cubicBezTo>
                      <a:pt x="12" y="45"/>
                      <a:pt x="15" y="47"/>
                      <a:pt x="14" y="51"/>
                    </a:cubicBezTo>
                    <a:cubicBezTo>
                      <a:pt x="12" y="56"/>
                      <a:pt x="2" y="57"/>
                      <a:pt x="7" y="6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7" name="Freeform 28">
                <a:extLst>
                  <a:ext uri="{FF2B5EF4-FFF2-40B4-BE49-F238E27FC236}">
                    <a16:creationId xmlns:a16="http://schemas.microsoft.com/office/drawing/2014/main" id="{F656DB01-22E1-41AF-9E32-4874933AB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106"/>
                <a:ext cx="197" cy="112"/>
              </a:xfrm>
              <a:custGeom>
                <a:avLst/>
                <a:gdLst>
                  <a:gd name="T0" fmla="*/ 0 w 62"/>
                  <a:gd name="T1" fmla="*/ 1174 h 33"/>
                  <a:gd name="T2" fmla="*/ 547 w 62"/>
                  <a:gd name="T3" fmla="*/ 1093 h 33"/>
                  <a:gd name="T4" fmla="*/ 1150 w 62"/>
                  <a:gd name="T5" fmla="*/ 1093 h 33"/>
                  <a:gd name="T6" fmla="*/ 1859 w 62"/>
                  <a:gd name="T7" fmla="*/ 0 h 33"/>
                  <a:gd name="T8" fmla="*/ 1665 w 62"/>
                  <a:gd name="T9" fmla="*/ 390 h 33"/>
                  <a:gd name="T10" fmla="*/ 1443 w 62"/>
                  <a:gd name="T11" fmla="*/ 312 h 33"/>
                  <a:gd name="T12" fmla="*/ 1414 w 62"/>
                  <a:gd name="T13" fmla="*/ 506 h 33"/>
                  <a:gd name="T14" fmla="*/ 867 w 62"/>
                  <a:gd name="T15" fmla="*/ 506 h 33"/>
                  <a:gd name="T16" fmla="*/ 766 w 62"/>
                  <a:gd name="T17" fmla="*/ 899 h 33"/>
                  <a:gd name="T18" fmla="*/ 445 w 62"/>
                  <a:gd name="T19" fmla="*/ 899 h 33"/>
                  <a:gd name="T20" fmla="*/ 251 w 62"/>
                  <a:gd name="T21" fmla="*/ 1093 h 33"/>
                  <a:gd name="T22" fmla="*/ 0 w 62"/>
                  <a:gd name="T23" fmla="*/ 1208 h 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33">
                    <a:moveTo>
                      <a:pt x="0" y="30"/>
                    </a:moveTo>
                    <a:cubicBezTo>
                      <a:pt x="5" y="33"/>
                      <a:pt x="11" y="29"/>
                      <a:pt x="17" y="28"/>
                    </a:cubicBezTo>
                    <a:cubicBezTo>
                      <a:pt x="23" y="27"/>
                      <a:pt x="29" y="28"/>
                      <a:pt x="36" y="28"/>
                    </a:cubicBezTo>
                    <a:cubicBezTo>
                      <a:pt x="49" y="27"/>
                      <a:pt x="62" y="14"/>
                      <a:pt x="58" y="0"/>
                    </a:cubicBezTo>
                    <a:cubicBezTo>
                      <a:pt x="60" y="5"/>
                      <a:pt x="58" y="10"/>
                      <a:pt x="52" y="10"/>
                    </a:cubicBezTo>
                    <a:cubicBezTo>
                      <a:pt x="50" y="10"/>
                      <a:pt x="47" y="8"/>
                      <a:pt x="45" y="8"/>
                    </a:cubicBezTo>
                    <a:cubicBezTo>
                      <a:pt x="42" y="10"/>
                      <a:pt x="44" y="11"/>
                      <a:pt x="44" y="13"/>
                    </a:cubicBezTo>
                    <a:cubicBezTo>
                      <a:pt x="40" y="29"/>
                      <a:pt x="32" y="6"/>
                      <a:pt x="27" y="13"/>
                    </a:cubicBezTo>
                    <a:cubicBezTo>
                      <a:pt x="23" y="17"/>
                      <a:pt x="25" y="19"/>
                      <a:pt x="24" y="23"/>
                    </a:cubicBezTo>
                    <a:cubicBezTo>
                      <a:pt x="23" y="26"/>
                      <a:pt x="17" y="23"/>
                      <a:pt x="14" y="23"/>
                    </a:cubicBezTo>
                    <a:cubicBezTo>
                      <a:pt x="9" y="24"/>
                      <a:pt x="10" y="26"/>
                      <a:pt x="8" y="28"/>
                    </a:cubicBezTo>
                    <a:cubicBezTo>
                      <a:pt x="6" y="29"/>
                      <a:pt x="3" y="30"/>
                      <a:pt x="0" y="31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8" name="Freeform 29">
                <a:extLst>
                  <a:ext uri="{FF2B5EF4-FFF2-40B4-BE49-F238E27FC236}">
                    <a16:creationId xmlns:a16="http://schemas.microsoft.com/office/drawing/2014/main" id="{DC666296-E380-4581-85AA-85F33481B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973"/>
                <a:ext cx="188" cy="167"/>
              </a:xfrm>
              <a:custGeom>
                <a:avLst/>
                <a:gdLst>
                  <a:gd name="T0" fmla="*/ 0 w 59"/>
                  <a:gd name="T1" fmla="*/ 1939 h 49"/>
                  <a:gd name="T2" fmla="*/ 131 w 59"/>
                  <a:gd name="T3" fmla="*/ 1544 h 49"/>
                  <a:gd name="T4" fmla="*/ 163 w 59"/>
                  <a:gd name="T5" fmla="*/ 1104 h 49"/>
                  <a:gd name="T6" fmla="*/ 456 w 59"/>
                  <a:gd name="T7" fmla="*/ 477 h 49"/>
                  <a:gd name="T8" fmla="*/ 1166 w 59"/>
                  <a:gd name="T9" fmla="*/ 279 h 49"/>
                  <a:gd name="T10" fmla="*/ 1909 w 59"/>
                  <a:gd name="T11" fmla="*/ 279 h 49"/>
                  <a:gd name="T12" fmla="*/ 1361 w 59"/>
                  <a:gd name="T13" fmla="*/ 314 h 49"/>
                  <a:gd name="T14" fmla="*/ 1166 w 59"/>
                  <a:gd name="T15" fmla="*/ 395 h 49"/>
                  <a:gd name="T16" fmla="*/ 1067 w 59"/>
                  <a:gd name="T17" fmla="*/ 593 h 49"/>
                  <a:gd name="T18" fmla="*/ 519 w 59"/>
                  <a:gd name="T19" fmla="*/ 791 h 49"/>
                  <a:gd name="T20" fmla="*/ 417 w 59"/>
                  <a:gd name="T21" fmla="*/ 1070 h 49"/>
                  <a:gd name="T22" fmla="*/ 255 w 59"/>
                  <a:gd name="T23" fmla="*/ 1264 h 49"/>
                  <a:gd name="T24" fmla="*/ 102 w 59"/>
                  <a:gd name="T25" fmla="*/ 1823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49">
                    <a:moveTo>
                      <a:pt x="0" y="49"/>
                    </a:moveTo>
                    <a:cubicBezTo>
                      <a:pt x="1" y="45"/>
                      <a:pt x="3" y="43"/>
                      <a:pt x="4" y="39"/>
                    </a:cubicBezTo>
                    <a:cubicBezTo>
                      <a:pt x="4" y="35"/>
                      <a:pt x="5" y="32"/>
                      <a:pt x="5" y="28"/>
                    </a:cubicBezTo>
                    <a:cubicBezTo>
                      <a:pt x="6" y="21"/>
                      <a:pt x="7" y="14"/>
                      <a:pt x="14" y="12"/>
                    </a:cubicBezTo>
                    <a:cubicBezTo>
                      <a:pt x="21" y="9"/>
                      <a:pt x="29" y="9"/>
                      <a:pt x="36" y="7"/>
                    </a:cubicBezTo>
                    <a:cubicBezTo>
                      <a:pt x="44" y="5"/>
                      <a:pt x="52" y="0"/>
                      <a:pt x="59" y="7"/>
                    </a:cubicBezTo>
                    <a:cubicBezTo>
                      <a:pt x="52" y="5"/>
                      <a:pt x="48" y="6"/>
                      <a:pt x="42" y="8"/>
                    </a:cubicBezTo>
                    <a:cubicBezTo>
                      <a:pt x="40" y="8"/>
                      <a:pt x="37" y="9"/>
                      <a:pt x="36" y="10"/>
                    </a:cubicBezTo>
                    <a:cubicBezTo>
                      <a:pt x="34" y="11"/>
                      <a:pt x="34" y="13"/>
                      <a:pt x="33" y="15"/>
                    </a:cubicBezTo>
                    <a:cubicBezTo>
                      <a:pt x="27" y="19"/>
                      <a:pt x="20" y="12"/>
                      <a:pt x="16" y="20"/>
                    </a:cubicBezTo>
                    <a:cubicBezTo>
                      <a:pt x="15" y="23"/>
                      <a:pt x="15" y="25"/>
                      <a:pt x="13" y="27"/>
                    </a:cubicBezTo>
                    <a:cubicBezTo>
                      <a:pt x="11" y="29"/>
                      <a:pt x="9" y="29"/>
                      <a:pt x="8" y="32"/>
                    </a:cubicBezTo>
                    <a:cubicBezTo>
                      <a:pt x="7" y="36"/>
                      <a:pt x="8" y="43"/>
                      <a:pt x="3" y="46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49" name="Freeform 30">
                <a:extLst>
                  <a:ext uri="{FF2B5EF4-FFF2-40B4-BE49-F238E27FC236}">
                    <a16:creationId xmlns:a16="http://schemas.microsoft.com/office/drawing/2014/main" id="{CBB2C9DC-1F5A-4951-9042-4CB323C10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000"/>
                <a:ext cx="363" cy="313"/>
              </a:xfrm>
              <a:custGeom>
                <a:avLst/>
                <a:gdLst>
                  <a:gd name="T0" fmla="*/ 0 w 114"/>
                  <a:gd name="T1" fmla="*/ 3031 h 92"/>
                  <a:gd name="T2" fmla="*/ 1226 w 114"/>
                  <a:gd name="T3" fmla="*/ 3508 h 92"/>
                  <a:gd name="T4" fmla="*/ 2070 w 114"/>
                  <a:gd name="T5" fmla="*/ 3508 h 92"/>
                  <a:gd name="T6" fmla="*/ 2678 w 114"/>
                  <a:gd name="T7" fmla="*/ 3426 h 92"/>
                  <a:gd name="T8" fmla="*/ 3519 w 114"/>
                  <a:gd name="T9" fmla="*/ 2211 h 92"/>
                  <a:gd name="T10" fmla="*/ 3649 w 114"/>
                  <a:gd name="T11" fmla="*/ 1215 h 92"/>
                  <a:gd name="T12" fmla="*/ 3579 w 114"/>
                  <a:gd name="T13" fmla="*/ 510 h 92"/>
                  <a:gd name="T14" fmla="*/ 3426 w 114"/>
                  <a:gd name="T15" fmla="*/ 0 h 92"/>
                  <a:gd name="T16" fmla="*/ 3458 w 114"/>
                  <a:gd name="T17" fmla="*/ 1147 h 92"/>
                  <a:gd name="T18" fmla="*/ 3101 w 114"/>
                  <a:gd name="T19" fmla="*/ 2014 h 92"/>
                  <a:gd name="T20" fmla="*/ 2748 w 114"/>
                  <a:gd name="T21" fmla="*/ 2756 h 92"/>
                  <a:gd name="T22" fmla="*/ 2159 w 114"/>
                  <a:gd name="T23" fmla="*/ 2837 h 92"/>
                  <a:gd name="T24" fmla="*/ 2070 w 114"/>
                  <a:gd name="T25" fmla="*/ 3113 h 92"/>
                  <a:gd name="T26" fmla="*/ 1713 w 114"/>
                  <a:gd name="T27" fmla="*/ 3195 h 92"/>
                  <a:gd name="T28" fmla="*/ 1064 w 114"/>
                  <a:gd name="T29" fmla="*/ 3344 h 92"/>
                  <a:gd name="T30" fmla="*/ 293 w 114"/>
                  <a:gd name="T31" fmla="*/ 3147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4" h="92">
                    <a:moveTo>
                      <a:pt x="0" y="77"/>
                    </a:moveTo>
                    <a:cubicBezTo>
                      <a:pt x="13" y="82"/>
                      <a:pt x="23" y="92"/>
                      <a:pt x="38" y="89"/>
                    </a:cubicBezTo>
                    <a:cubicBezTo>
                      <a:pt x="47" y="88"/>
                      <a:pt x="55" y="88"/>
                      <a:pt x="64" y="89"/>
                    </a:cubicBezTo>
                    <a:cubicBezTo>
                      <a:pt x="71" y="90"/>
                      <a:pt x="77" y="90"/>
                      <a:pt x="83" y="87"/>
                    </a:cubicBezTo>
                    <a:cubicBezTo>
                      <a:pt x="95" y="80"/>
                      <a:pt x="105" y="69"/>
                      <a:pt x="109" y="56"/>
                    </a:cubicBezTo>
                    <a:cubicBezTo>
                      <a:pt x="112" y="49"/>
                      <a:pt x="113" y="40"/>
                      <a:pt x="113" y="31"/>
                    </a:cubicBezTo>
                    <a:cubicBezTo>
                      <a:pt x="114" y="25"/>
                      <a:pt x="112" y="19"/>
                      <a:pt x="111" y="13"/>
                    </a:cubicBezTo>
                    <a:cubicBezTo>
                      <a:pt x="110" y="8"/>
                      <a:pt x="108" y="4"/>
                      <a:pt x="106" y="0"/>
                    </a:cubicBezTo>
                    <a:cubicBezTo>
                      <a:pt x="109" y="7"/>
                      <a:pt x="109" y="21"/>
                      <a:pt x="107" y="29"/>
                    </a:cubicBezTo>
                    <a:cubicBezTo>
                      <a:pt x="105" y="38"/>
                      <a:pt x="97" y="42"/>
                      <a:pt x="96" y="51"/>
                    </a:cubicBezTo>
                    <a:cubicBezTo>
                      <a:pt x="95" y="58"/>
                      <a:pt x="95" y="68"/>
                      <a:pt x="85" y="70"/>
                    </a:cubicBezTo>
                    <a:cubicBezTo>
                      <a:pt x="79" y="72"/>
                      <a:pt x="72" y="65"/>
                      <a:pt x="67" y="72"/>
                    </a:cubicBezTo>
                    <a:cubicBezTo>
                      <a:pt x="66" y="74"/>
                      <a:pt x="66" y="78"/>
                      <a:pt x="64" y="79"/>
                    </a:cubicBezTo>
                    <a:cubicBezTo>
                      <a:pt x="61" y="81"/>
                      <a:pt x="56" y="80"/>
                      <a:pt x="53" y="81"/>
                    </a:cubicBezTo>
                    <a:cubicBezTo>
                      <a:pt x="46" y="81"/>
                      <a:pt x="40" y="83"/>
                      <a:pt x="33" y="85"/>
                    </a:cubicBezTo>
                    <a:cubicBezTo>
                      <a:pt x="24" y="88"/>
                      <a:pt x="17" y="82"/>
                      <a:pt x="9" y="8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0" name="Freeform 31">
                <a:extLst>
                  <a:ext uri="{FF2B5EF4-FFF2-40B4-BE49-F238E27FC236}">
                    <a16:creationId xmlns:a16="http://schemas.microsoft.com/office/drawing/2014/main" id="{510B2E2A-3107-453A-8FDB-043BFB6E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181"/>
                <a:ext cx="229" cy="132"/>
              </a:xfrm>
              <a:custGeom>
                <a:avLst/>
                <a:gdLst>
                  <a:gd name="T0" fmla="*/ 0 w 72"/>
                  <a:gd name="T1" fmla="*/ 1398 h 39"/>
                  <a:gd name="T2" fmla="*/ 738 w 72"/>
                  <a:gd name="T3" fmla="*/ 1398 h 39"/>
                  <a:gd name="T4" fmla="*/ 1447 w 72"/>
                  <a:gd name="T5" fmla="*/ 1398 h 39"/>
                  <a:gd name="T6" fmla="*/ 2315 w 72"/>
                  <a:gd name="T7" fmla="*/ 0 h 39"/>
                  <a:gd name="T8" fmla="*/ 1832 w 72"/>
                  <a:gd name="T9" fmla="*/ 778 h 39"/>
                  <a:gd name="T10" fmla="*/ 1578 w 72"/>
                  <a:gd name="T11" fmla="*/ 1009 h 39"/>
                  <a:gd name="T12" fmla="*/ 1253 w 72"/>
                  <a:gd name="T13" fmla="*/ 1042 h 39"/>
                  <a:gd name="T14" fmla="*/ 1031 w 72"/>
                  <a:gd name="T15" fmla="*/ 1124 h 39"/>
                  <a:gd name="T16" fmla="*/ 808 w 72"/>
                  <a:gd name="T17" fmla="*/ 1239 h 39"/>
                  <a:gd name="T18" fmla="*/ 455 w 72"/>
                  <a:gd name="T19" fmla="*/ 1317 h 39"/>
                  <a:gd name="T20" fmla="*/ 60 w 72"/>
                  <a:gd name="T21" fmla="*/ 1398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39">
                    <a:moveTo>
                      <a:pt x="0" y="36"/>
                    </a:moveTo>
                    <a:cubicBezTo>
                      <a:pt x="8" y="36"/>
                      <a:pt x="15" y="35"/>
                      <a:pt x="23" y="36"/>
                    </a:cubicBezTo>
                    <a:cubicBezTo>
                      <a:pt x="30" y="38"/>
                      <a:pt x="38" y="39"/>
                      <a:pt x="45" y="36"/>
                    </a:cubicBezTo>
                    <a:cubicBezTo>
                      <a:pt x="58" y="28"/>
                      <a:pt x="67" y="13"/>
                      <a:pt x="72" y="0"/>
                    </a:cubicBezTo>
                    <a:cubicBezTo>
                      <a:pt x="69" y="8"/>
                      <a:pt x="64" y="15"/>
                      <a:pt x="57" y="20"/>
                    </a:cubicBezTo>
                    <a:cubicBezTo>
                      <a:pt x="54" y="22"/>
                      <a:pt x="52" y="23"/>
                      <a:pt x="49" y="26"/>
                    </a:cubicBezTo>
                    <a:cubicBezTo>
                      <a:pt x="45" y="30"/>
                      <a:pt x="43" y="28"/>
                      <a:pt x="39" y="27"/>
                    </a:cubicBezTo>
                    <a:cubicBezTo>
                      <a:pt x="35" y="26"/>
                      <a:pt x="35" y="28"/>
                      <a:pt x="32" y="29"/>
                    </a:cubicBezTo>
                    <a:cubicBezTo>
                      <a:pt x="30" y="31"/>
                      <a:pt x="29" y="32"/>
                      <a:pt x="25" y="32"/>
                    </a:cubicBezTo>
                    <a:cubicBezTo>
                      <a:pt x="21" y="33"/>
                      <a:pt x="18" y="34"/>
                      <a:pt x="14" y="34"/>
                    </a:cubicBezTo>
                    <a:cubicBezTo>
                      <a:pt x="9" y="34"/>
                      <a:pt x="6" y="36"/>
                      <a:pt x="2" y="36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1" name="Freeform 32">
                <a:extLst>
                  <a:ext uri="{FF2B5EF4-FFF2-40B4-BE49-F238E27FC236}">
                    <a16:creationId xmlns:a16="http://schemas.microsoft.com/office/drawing/2014/main" id="{6BE8B58A-C918-475B-84D9-81981DCA3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820"/>
                <a:ext cx="472" cy="517"/>
              </a:xfrm>
              <a:custGeom>
                <a:avLst/>
                <a:gdLst>
                  <a:gd name="T0" fmla="*/ 4637 w 148"/>
                  <a:gd name="T1" fmla="*/ 2558 h 152"/>
                  <a:gd name="T2" fmla="*/ 3763 w 148"/>
                  <a:gd name="T3" fmla="*/ 786 h 152"/>
                  <a:gd name="T4" fmla="*/ 3141 w 148"/>
                  <a:gd name="T5" fmla="*/ 510 h 152"/>
                  <a:gd name="T6" fmla="*/ 2207 w 148"/>
                  <a:gd name="T7" fmla="*/ 34 h 152"/>
                  <a:gd name="T8" fmla="*/ 1588 w 148"/>
                  <a:gd name="T9" fmla="*/ 704 h 152"/>
                  <a:gd name="T10" fmla="*/ 711 w 148"/>
                  <a:gd name="T11" fmla="*/ 1537 h 152"/>
                  <a:gd name="T12" fmla="*/ 102 w 148"/>
                  <a:gd name="T13" fmla="*/ 3701 h 152"/>
                  <a:gd name="T14" fmla="*/ 325 w 148"/>
                  <a:gd name="T15" fmla="*/ 4374 h 152"/>
                  <a:gd name="T16" fmla="*/ 418 w 148"/>
                  <a:gd name="T17" fmla="*/ 4997 h 152"/>
                  <a:gd name="T18" fmla="*/ 1260 w 148"/>
                  <a:gd name="T19" fmla="*/ 5622 h 152"/>
                  <a:gd name="T20" fmla="*/ 2666 w 148"/>
                  <a:gd name="T21" fmla="*/ 5820 h 152"/>
                  <a:gd name="T22" fmla="*/ 3470 w 148"/>
                  <a:gd name="T23" fmla="*/ 5820 h 152"/>
                  <a:gd name="T24" fmla="*/ 4385 w 148"/>
                  <a:gd name="T25" fmla="*/ 4918 h 152"/>
                  <a:gd name="T26" fmla="*/ 4637 w 148"/>
                  <a:gd name="T27" fmla="*/ 2558 h 15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8" h="152">
                    <a:moveTo>
                      <a:pt x="143" y="65"/>
                    </a:moveTo>
                    <a:cubicBezTo>
                      <a:pt x="140" y="47"/>
                      <a:pt x="133" y="33"/>
                      <a:pt x="116" y="20"/>
                    </a:cubicBezTo>
                    <a:cubicBezTo>
                      <a:pt x="109" y="14"/>
                      <a:pt x="102" y="16"/>
                      <a:pt x="97" y="13"/>
                    </a:cubicBezTo>
                    <a:cubicBezTo>
                      <a:pt x="86" y="7"/>
                      <a:pt x="78" y="0"/>
                      <a:pt x="68" y="1"/>
                    </a:cubicBezTo>
                    <a:cubicBezTo>
                      <a:pt x="60" y="3"/>
                      <a:pt x="56" y="13"/>
                      <a:pt x="49" y="18"/>
                    </a:cubicBezTo>
                    <a:cubicBezTo>
                      <a:pt x="39" y="25"/>
                      <a:pt x="28" y="30"/>
                      <a:pt x="22" y="39"/>
                    </a:cubicBezTo>
                    <a:cubicBezTo>
                      <a:pt x="12" y="54"/>
                      <a:pt x="0" y="76"/>
                      <a:pt x="3" y="94"/>
                    </a:cubicBezTo>
                    <a:cubicBezTo>
                      <a:pt x="3" y="99"/>
                      <a:pt x="8" y="105"/>
                      <a:pt x="10" y="111"/>
                    </a:cubicBezTo>
                    <a:cubicBezTo>
                      <a:pt x="11" y="117"/>
                      <a:pt x="9" y="123"/>
                      <a:pt x="13" y="127"/>
                    </a:cubicBezTo>
                    <a:cubicBezTo>
                      <a:pt x="20" y="134"/>
                      <a:pt x="32" y="137"/>
                      <a:pt x="39" y="143"/>
                    </a:cubicBezTo>
                    <a:cubicBezTo>
                      <a:pt x="48" y="151"/>
                      <a:pt x="65" y="149"/>
                      <a:pt x="82" y="148"/>
                    </a:cubicBezTo>
                    <a:cubicBezTo>
                      <a:pt x="91" y="148"/>
                      <a:pt x="99" y="152"/>
                      <a:pt x="107" y="148"/>
                    </a:cubicBezTo>
                    <a:cubicBezTo>
                      <a:pt x="119" y="143"/>
                      <a:pt x="128" y="132"/>
                      <a:pt x="135" y="125"/>
                    </a:cubicBezTo>
                    <a:cubicBezTo>
                      <a:pt x="146" y="114"/>
                      <a:pt x="148" y="87"/>
                      <a:pt x="143" y="6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2" name="Freeform 33">
                <a:extLst>
                  <a:ext uri="{FF2B5EF4-FFF2-40B4-BE49-F238E27FC236}">
                    <a16:creationId xmlns:a16="http://schemas.microsoft.com/office/drawing/2014/main" id="{2647DD1E-06A0-427B-B68B-63E25008E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970"/>
                <a:ext cx="258" cy="255"/>
              </a:xfrm>
              <a:custGeom>
                <a:avLst/>
                <a:gdLst>
                  <a:gd name="T0" fmla="*/ 2322 w 81"/>
                  <a:gd name="T1" fmla="*/ 357 h 75"/>
                  <a:gd name="T2" fmla="*/ 1997 w 81"/>
                  <a:gd name="T3" fmla="*/ 34 h 75"/>
                  <a:gd name="T4" fmla="*/ 1644 w 81"/>
                  <a:gd name="T5" fmla="*/ 0 h 75"/>
                  <a:gd name="T6" fmla="*/ 1064 w 81"/>
                  <a:gd name="T7" fmla="*/ 231 h 75"/>
                  <a:gd name="T8" fmla="*/ 385 w 81"/>
                  <a:gd name="T9" fmla="*/ 626 h 75"/>
                  <a:gd name="T10" fmla="*/ 194 w 81"/>
                  <a:gd name="T11" fmla="*/ 1377 h 75"/>
                  <a:gd name="T12" fmla="*/ 61 w 81"/>
                  <a:gd name="T13" fmla="*/ 2162 h 75"/>
                  <a:gd name="T14" fmla="*/ 354 w 81"/>
                  <a:gd name="T15" fmla="*/ 2785 h 75"/>
                  <a:gd name="T16" fmla="*/ 1166 w 81"/>
                  <a:gd name="T17" fmla="*/ 2866 h 75"/>
                  <a:gd name="T18" fmla="*/ 2131 w 81"/>
                  <a:gd name="T19" fmla="*/ 2669 h 75"/>
                  <a:gd name="T20" fmla="*/ 2586 w 81"/>
                  <a:gd name="T21" fmla="*/ 1493 h 75"/>
                  <a:gd name="T22" fmla="*/ 2322 w 81"/>
                  <a:gd name="T23" fmla="*/ 357 h 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75">
                    <a:moveTo>
                      <a:pt x="72" y="9"/>
                    </a:moveTo>
                    <a:cubicBezTo>
                      <a:pt x="70" y="5"/>
                      <a:pt x="66" y="3"/>
                      <a:pt x="62" y="1"/>
                    </a:cubicBezTo>
                    <a:cubicBezTo>
                      <a:pt x="59" y="0"/>
                      <a:pt x="55" y="0"/>
                      <a:pt x="51" y="0"/>
                    </a:cubicBezTo>
                    <a:cubicBezTo>
                      <a:pt x="47" y="0"/>
                      <a:pt x="35" y="6"/>
                      <a:pt x="33" y="6"/>
                    </a:cubicBezTo>
                    <a:cubicBezTo>
                      <a:pt x="23" y="6"/>
                      <a:pt x="19" y="6"/>
                      <a:pt x="12" y="16"/>
                    </a:cubicBezTo>
                    <a:cubicBezTo>
                      <a:pt x="10" y="20"/>
                      <a:pt x="6" y="24"/>
                      <a:pt x="6" y="35"/>
                    </a:cubicBezTo>
                    <a:cubicBezTo>
                      <a:pt x="6" y="46"/>
                      <a:pt x="0" y="48"/>
                      <a:pt x="2" y="55"/>
                    </a:cubicBezTo>
                    <a:cubicBezTo>
                      <a:pt x="3" y="62"/>
                      <a:pt x="6" y="68"/>
                      <a:pt x="11" y="71"/>
                    </a:cubicBezTo>
                    <a:cubicBezTo>
                      <a:pt x="16" y="75"/>
                      <a:pt x="29" y="75"/>
                      <a:pt x="36" y="73"/>
                    </a:cubicBezTo>
                    <a:cubicBezTo>
                      <a:pt x="48" y="72"/>
                      <a:pt x="59" y="73"/>
                      <a:pt x="66" y="68"/>
                    </a:cubicBezTo>
                    <a:cubicBezTo>
                      <a:pt x="73" y="64"/>
                      <a:pt x="79" y="55"/>
                      <a:pt x="80" y="38"/>
                    </a:cubicBezTo>
                    <a:cubicBezTo>
                      <a:pt x="81" y="20"/>
                      <a:pt x="75" y="14"/>
                      <a:pt x="72" y="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3" name="Freeform 34">
                <a:extLst>
                  <a:ext uri="{FF2B5EF4-FFF2-40B4-BE49-F238E27FC236}">
                    <a16:creationId xmlns:a16="http://schemas.microsoft.com/office/drawing/2014/main" id="{9A41C12E-E87F-4D0F-9B99-8789545E8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994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9" y="1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4" name="Freeform 35">
                <a:extLst>
                  <a:ext uri="{FF2B5EF4-FFF2-40B4-BE49-F238E27FC236}">
                    <a16:creationId xmlns:a16="http://schemas.microsoft.com/office/drawing/2014/main" id="{DEDB0295-8506-45A5-8A39-5429BE23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977"/>
                <a:ext cx="22" cy="23"/>
              </a:xfrm>
              <a:custGeom>
                <a:avLst/>
                <a:gdLst>
                  <a:gd name="T0" fmla="*/ 0 w 7"/>
                  <a:gd name="T1" fmla="*/ 141 h 7"/>
                  <a:gd name="T2" fmla="*/ 129 w 7"/>
                  <a:gd name="T3" fmla="*/ 33 h 7"/>
                  <a:gd name="T4" fmla="*/ 217 w 7"/>
                  <a:gd name="T5" fmla="*/ 141 h 7"/>
                  <a:gd name="T6" fmla="*/ 88 w 7"/>
                  <a:gd name="T7" fmla="*/ 250 h 7"/>
                  <a:gd name="T8" fmla="*/ 0 w 7"/>
                  <a:gd name="T9" fmla="*/ 1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5" name="Freeform 36">
                <a:extLst>
                  <a:ext uri="{FF2B5EF4-FFF2-40B4-BE49-F238E27FC236}">
                    <a16:creationId xmlns:a16="http://schemas.microsoft.com/office/drawing/2014/main" id="{2692C5B2-0F9B-495C-937C-4CFDB776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2034"/>
                <a:ext cx="16" cy="21"/>
              </a:xfrm>
              <a:custGeom>
                <a:avLst/>
                <a:gdLst>
                  <a:gd name="T0" fmla="*/ 0 w 5"/>
                  <a:gd name="T1" fmla="*/ 137 h 6"/>
                  <a:gd name="T2" fmla="*/ 102 w 5"/>
                  <a:gd name="T3" fmla="*/ 0 h 6"/>
                  <a:gd name="T4" fmla="*/ 163 w 5"/>
                  <a:gd name="T5" fmla="*/ 137 h 6"/>
                  <a:gd name="T6" fmla="*/ 61 w 5"/>
                  <a:gd name="T7" fmla="*/ 259 h 6"/>
                  <a:gd name="T8" fmla="*/ 0 w 5"/>
                  <a:gd name="T9" fmla="*/ 13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6" name="Freeform 37">
                <a:extLst>
                  <a:ext uri="{FF2B5EF4-FFF2-40B4-BE49-F238E27FC236}">
                    <a16:creationId xmlns:a16="http://schemas.microsoft.com/office/drawing/2014/main" id="{A433CA6D-7E96-4B1B-8FD7-F3758DE8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426"/>
                <a:ext cx="462" cy="500"/>
              </a:xfrm>
              <a:custGeom>
                <a:avLst/>
                <a:gdLst>
                  <a:gd name="T0" fmla="*/ 2813 w 145"/>
                  <a:gd name="T1" fmla="*/ 313 h 147"/>
                  <a:gd name="T2" fmla="*/ 1807 w 145"/>
                  <a:gd name="T3" fmla="*/ 116 h 147"/>
                  <a:gd name="T4" fmla="*/ 1230 w 145"/>
                  <a:gd name="T5" fmla="*/ 786 h 147"/>
                  <a:gd name="T6" fmla="*/ 548 w 145"/>
                  <a:gd name="T7" fmla="*/ 1412 h 147"/>
                  <a:gd name="T8" fmla="*/ 255 w 145"/>
                  <a:gd name="T9" fmla="*/ 2395 h 147"/>
                  <a:gd name="T10" fmla="*/ 61 w 145"/>
                  <a:gd name="T11" fmla="*/ 3656 h 147"/>
                  <a:gd name="T12" fmla="*/ 580 w 145"/>
                  <a:gd name="T13" fmla="*/ 4571 h 147"/>
                  <a:gd name="T14" fmla="*/ 905 w 145"/>
                  <a:gd name="T15" fmla="*/ 5391 h 147"/>
                  <a:gd name="T16" fmla="*/ 1940 w 145"/>
                  <a:gd name="T17" fmla="*/ 5622 h 147"/>
                  <a:gd name="T18" fmla="*/ 3524 w 145"/>
                  <a:gd name="T19" fmla="*/ 5310 h 147"/>
                  <a:gd name="T20" fmla="*/ 4234 w 145"/>
                  <a:gd name="T21" fmla="*/ 4524 h 147"/>
                  <a:gd name="T22" fmla="*/ 4365 w 145"/>
                  <a:gd name="T23" fmla="*/ 3262 h 147"/>
                  <a:gd name="T24" fmla="*/ 4690 w 145"/>
                  <a:gd name="T25" fmla="*/ 2520 h 147"/>
                  <a:gd name="T26" fmla="*/ 4273 w 145"/>
                  <a:gd name="T27" fmla="*/ 1459 h 147"/>
                  <a:gd name="T28" fmla="*/ 3715 w 145"/>
                  <a:gd name="T29" fmla="*/ 554 h 147"/>
                  <a:gd name="T30" fmla="*/ 2813 w 145"/>
                  <a:gd name="T31" fmla="*/ 313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47">
                    <a:moveTo>
                      <a:pt x="87" y="8"/>
                    </a:moveTo>
                    <a:cubicBezTo>
                      <a:pt x="76" y="6"/>
                      <a:pt x="65" y="0"/>
                      <a:pt x="56" y="3"/>
                    </a:cubicBezTo>
                    <a:cubicBezTo>
                      <a:pt x="47" y="5"/>
                      <a:pt x="45" y="13"/>
                      <a:pt x="38" y="20"/>
                    </a:cubicBezTo>
                    <a:cubicBezTo>
                      <a:pt x="32" y="25"/>
                      <a:pt x="22" y="30"/>
                      <a:pt x="17" y="36"/>
                    </a:cubicBezTo>
                    <a:cubicBezTo>
                      <a:pt x="11" y="44"/>
                      <a:pt x="11" y="54"/>
                      <a:pt x="8" y="61"/>
                    </a:cubicBezTo>
                    <a:cubicBezTo>
                      <a:pt x="4" y="73"/>
                      <a:pt x="0" y="82"/>
                      <a:pt x="2" y="93"/>
                    </a:cubicBezTo>
                    <a:cubicBezTo>
                      <a:pt x="5" y="102"/>
                      <a:pt x="13" y="109"/>
                      <a:pt x="18" y="116"/>
                    </a:cubicBezTo>
                    <a:cubicBezTo>
                      <a:pt x="23" y="123"/>
                      <a:pt x="23" y="132"/>
                      <a:pt x="28" y="137"/>
                    </a:cubicBezTo>
                    <a:cubicBezTo>
                      <a:pt x="37" y="144"/>
                      <a:pt x="49" y="143"/>
                      <a:pt x="60" y="143"/>
                    </a:cubicBezTo>
                    <a:cubicBezTo>
                      <a:pt x="76" y="144"/>
                      <a:pt x="94" y="147"/>
                      <a:pt x="109" y="135"/>
                    </a:cubicBezTo>
                    <a:cubicBezTo>
                      <a:pt x="117" y="129"/>
                      <a:pt x="124" y="128"/>
                      <a:pt x="131" y="115"/>
                    </a:cubicBezTo>
                    <a:cubicBezTo>
                      <a:pt x="138" y="101"/>
                      <a:pt x="132" y="90"/>
                      <a:pt x="135" y="83"/>
                    </a:cubicBezTo>
                    <a:cubicBezTo>
                      <a:pt x="138" y="76"/>
                      <a:pt x="145" y="72"/>
                      <a:pt x="145" y="64"/>
                    </a:cubicBezTo>
                    <a:cubicBezTo>
                      <a:pt x="145" y="53"/>
                      <a:pt x="141" y="48"/>
                      <a:pt x="132" y="37"/>
                    </a:cubicBezTo>
                    <a:cubicBezTo>
                      <a:pt x="128" y="32"/>
                      <a:pt x="126" y="25"/>
                      <a:pt x="115" y="14"/>
                    </a:cubicBezTo>
                    <a:cubicBezTo>
                      <a:pt x="110" y="9"/>
                      <a:pt x="98" y="10"/>
                      <a:pt x="87" y="8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7" name="Freeform 38">
                <a:extLst>
                  <a:ext uri="{FF2B5EF4-FFF2-40B4-BE49-F238E27FC236}">
                    <a16:creationId xmlns:a16="http://schemas.microsoft.com/office/drawing/2014/main" id="{72425015-2A3B-4BCB-94DE-1B6E827B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562"/>
                <a:ext cx="262" cy="286"/>
              </a:xfrm>
              <a:custGeom>
                <a:avLst/>
                <a:gdLst>
                  <a:gd name="T0" fmla="*/ 0 w 82"/>
                  <a:gd name="T1" fmla="*/ 1263 h 84"/>
                  <a:gd name="T2" fmla="*/ 297 w 82"/>
                  <a:gd name="T3" fmla="*/ 2251 h 84"/>
                  <a:gd name="T4" fmla="*/ 744 w 82"/>
                  <a:gd name="T5" fmla="*/ 2758 h 84"/>
                  <a:gd name="T6" fmla="*/ 1275 w 82"/>
                  <a:gd name="T7" fmla="*/ 3282 h 84"/>
                  <a:gd name="T8" fmla="*/ 2214 w 82"/>
                  <a:gd name="T9" fmla="*/ 2955 h 84"/>
                  <a:gd name="T10" fmla="*/ 2572 w 82"/>
                  <a:gd name="T11" fmla="*/ 2053 h 84"/>
                  <a:gd name="T12" fmla="*/ 2316 w 82"/>
                  <a:gd name="T13" fmla="*/ 984 h 84"/>
                  <a:gd name="T14" fmla="*/ 1888 w 82"/>
                  <a:gd name="T15" fmla="*/ 555 h 84"/>
                  <a:gd name="T16" fmla="*/ 1368 w 82"/>
                  <a:gd name="T17" fmla="*/ 34 h 84"/>
                  <a:gd name="T18" fmla="*/ 591 w 82"/>
                  <a:gd name="T19" fmla="*/ 395 h 84"/>
                  <a:gd name="T20" fmla="*/ 0 w 82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2" h="84">
                    <a:moveTo>
                      <a:pt x="0" y="32"/>
                    </a:moveTo>
                    <a:cubicBezTo>
                      <a:pt x="0" y="40"/>
                      <a:pt x="6" y="49"/>
                      <a:pt x="9" y="57"/>
                    </a:cubicBezTo>
                    <a:cubicBezTo>
                      <a:pt x="12" y="62"/>
                      <a:pt x="19" y="65"/>
                      <a:pt x="23" y="70"/>
                    </a:cubicBezTo>
                    <a:cubicBezTo>
                      <a:pt x="29" y="76"/>
                      <a:pt x="32" y="82"/>
                      <a:pt x="39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4" y="68"/>
                      <a:pt x="78" y="58"/>
                      <a:pt x="79" y="52"/>
                    </a:cubicBezTo>
                    <a:cubicBezTo>
                      <a:pt x="82" y="41"/>
                      <a:pt x="73" y="32"/>
                      <a:pt x="71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2" y="9"/>
                      <a:pt x="49" y="2"/>
                      <a:pt x="42" y="1"/>
                    </a:cubicBezTo>
                    <a:cubicBezTo>
                      <a:pt x="34" y="0"/>
                      <a:pt x="24" y="7"/>
                      <a:pt x="18" y="10"/>
                    </a:cubicBezTo>
                    <a:cubicBezTo>
                      <a:pt x="9" y="18"/>
                      <a:pt x="1" y="24"/>
                      <a:pt x="0" y="32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8" name="Freeform 39">
                <a:extLst>
                  <a:ext uri="{FF2B5EF4-FFF2-40B4-BE49-F238E27FC236}">
                    <a16:creationId xmlns:a16="http://schemas.microsoft.com/office/drawing/2014/main" id="{66F33449-628A-40A1-AA99-79E25937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538"/>
                <a:ext cx="265" cy="286"/>
              </a:xfrm>
              <a:custGeom>
                <a:avLst/>
                <a:gdLst>
                  <a:gd name="T0" fmla="*/ 32 w 83"/>
                  <a:gd name="T1" fmla="*/ 1263 h 84"/>
                  <a:gd name="T2" fmla="*/ 326 w 83"/>
                  <a:gd name="T3" fmla="*/ 2251 h 84"/>
                  <a:gd name="T4" fmla="*/ 785 w 83"/>
                  <a:gd name="T5" fmla="*/ 2758 h 84"/>
                  <a:gd name="T6" fmla="*/ 1306 w 83"/>
                  <a:gd name="T7" fmla="*/ 3282 h 84"/>
                  <a:gd name="T8" fmla="*/ 2213 w 83"/>
                  <a:gd name="T9" fmla="*/ 2955 h 84"/>
                  <a:gd name="T10" fmla="*/ 2599 w 83"/>
                  <a:gd name="T11" fmla="*/ 2053 h 84"/>
                  <a:gd name="T12" fmla="*/ 2343 w 83"/>
                  <a:gd name="T13" fmla="*/ 984 h 84"/>
                  <a:gd name="T14" fmla="*/ 1887 w 83"/>
                  <a:gd name="T15" fmla="*/ 555 h 84"/>
                  <a:gd name="T16" fmla="*/ 1395 w 83"/>
                  <a:gd name="T17" fmla="*/ 34 h 84"/>
                  <a:gd name="T18" fmla="*/ 623 w 83"/>
                  <a:gd name="T19" fmla="*/ 395 h 84"/>
                  <a:gd name="T20" fmla="*/ 32 w 83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4">
                    <a:moveTo>
                      <a:pt x="1" y="32"/>
                    </a:moveTo>
                    <a:cubicBezTo>
                      <a:pt x="0" y="40"/>
                      <a:pt x="7" y="49"/>
                      <a:pt x="10" y="57"/>
                    </a:cubicBezTo>
                    <a:cubicBezTo>
                      <a:pt x="13" y="62"/>
                      <a:pt x="20" y="65"/>
                      <a:pt x="24" y="70"/>
                    </a:cubicBezTo>
                    <a:cubicBezTo>
                      <a:pt x="29" y="76"/>
                      <a:pt x="32" y="82"/>
                      <a:pt x="40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5" y="68"/>
                      <a:pt x="78" y="58"/>
                      <a:pt x="80" y="52"/>
                    </a:cubicBezTo>
                    <a:cubicBezTo>
                      <a:pt x="83" y="41"/>
                      <a:pt x="74" y="32"/>
                      <a:pt x="72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3" y="9"/>
                      <a:pt x="50" y="2"/>
                      <a:pt x="43" y="1"/>
                    </a:cubicBezTo>
                    <a:cubicBezTo>
                      <a:pt x="35" y="0"/>
                      <a:pt x="24" y="7"/>
                      <a:pt x="19" y="10"/>
                    </a:cubicBezTo>
                    <a:cubicBezTo>
                      <a:pt x="10" y="18"/>
                      <a:pt x="2" y="24"/>
                      <a:pt x="1" y="3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59" name="Freeform 40">
                <a:extLst>
                  <a:ext uri="{FF2B5EF4-FFF2-40B4-BE49-F238E27FC236}">
                    <a16:creationId xmlns:a16="http://schemas.microsoft.com/office/drawing/2014/main" id="{2C303BD2-510A-49DC-A7C4-84F4787AF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440"/>
                <a:ext cx="389" cy="428"/>
              </a:xfrm>
              <a:custGeom>
                <a:avLst/>
                <a:gdLst>
                  <a:gd name="T0" fmla="*/ 3466 w 122"/>
                  <a:gd name="T1" fmla="*/ 391 h 126"/>
                  <a:gd name="T2" fmla="*/ 2206 w 122"/>
                  <a:gd name="T3" fmla="*/ 115 h 126"/>
                  <a:gd name="T4" fmla="*/ 1393 w 122"/>
                  <a:gd name="T5" fmla="*/ 428 h 126"/>
                  <a:gd name="T6" fmla="*/ 976 w 122"/>
                  <a:gd name="T7" fmla="*/ 948 h 126"/>
                  <a:gd name="T8" fmla="*/ 548 w 122"/>
                  <a:gd name="T9" fmla="*/ 1291 h 126"/>
                  <a:gd name="T10" fmla="*/ 386 w 122"/>
                  <a:gd name="T11" fmla="*/ 1882 h 126"/>
                  <a:gd name="T12" fmla="*/ 102 w 122"/>
                  <a:gd name="T13" fmla="*/ 2826 h 126"/>
                  <a:gd name="T14" fmla="*/ 223 w 122"/>
                  <a:gd name="T15" fmla="*/ 3726 h 126"/>
                  <a:gd name="T16" fmla="*/ 580 w 122"/>
                  <a:gd name="T17" fmla="*/ 4314 h 126"/>
                  <a:gd name="T18" fmla="*/ 784 w 122"/>
                  <a:gd name="T19" fmla="*/ 4939 h 126"/>
                  <a:gd name="T20" fmla="*/ 456 w 122"/>
                  <a:gd name="T21" fmla="*/ 3923 h 126"/>
                  <a:gd name="T22" fmla="*/ 325 w 122"/>
                  <a:gd name="T23" fmla="*/ 3336 h 126"/>
                  <a:gd name="T24" fmla="*/ 548 w 122"/>
                  <a:gd name="T25" fmla="*/ 3023 h 126"/>
                  <a:gd name="T26" fmla="*/ 548 w 122"/>
                  <a:gd name="T27" fmla="*/ 2745 h 126"/>
                  <a:gd name="T28" fmla="*/ 520 w 122"/>
                  <a:gd name="T29" fmla="*/ 2354 h 126"/>
                  <a:gd name="T30" fmla="*/ 743 w 122"/>
                  <a:gd name="T31" fmla="*/ 1997 h 126"/>
                  <a:gd name="T32" fmla="*/ 1068 w 122"/>
                  <a:gd name="T33" fmla="*/ 1800 h 126"/>
                  <a:gd name="T34" fmla="*/ 1199 w 122"/>
                  <a:gd name="T35" fmla="*/ 1328 h 126"/>
                  <a:gd name="T36" fmla="*/ 1687 w 122"/>
                  <a:gd name="T37" fmla="*/ 982 h 126"/>
                  <a:gd name="T38" fmla="*/ 2462 w 122"/>
                  <a:gd name="T39" fmla="*/ 866 h 126"/>
                  <a:gd name="T40" fmla="*/ 3243 w 122"/>
                  <a:gd name="T41" fmla="*/ 588 h 126"/>
                  <a:gd name="T42" fmla="*/ 3498 w 122"/>
                  <a:gd name="T43" fmla="*/ 900 h 126"/>
                  <a:gd name="T44" fmla="*/ 3731 w 122"/>
                  <a:gd name="T45" fmla="*/ 982 h 126"/>
                  <a:gd name="T46" fmla="*/ 3925 w 122"/>
                  <a:gd name="T47" fmla="*/ 1257 h 126"/>
                  <a:gd name="T48" fmla="*/ 3689 w 122"/>
                  <a:gd name="T49" fmla="*/ 703 h 126"/>
                  <a:gd name="T50" fmla="*/ 3466 w 122"/>
                  <a:gd name="T51" fmla="*/ 428 h 12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22" h="126">
                    <a:moveTo>
                      <a:pt x="107" y="10"/>
                    </a:moveTo>
                    <a:cubicBezTo>
                      <a:pt x="93" y="10"/>
                      <a:pt x="79" y="6"/>
                      <a:pt x="68" y="3"/>
                    </a:cubicBezTo>
                    <a:cubicBezTo>
                      <a:pt x="57" y="0"/>
                      <a:pt x="50" y="3"/>
                      <a:pt x="43" y="11"/>
                    </a:cubicBezTo>
                    <a:cubicBezTo>
                      <a:pt x="39" y="15"/>
                      <a:pt x="35" y="20"/>
                      <a:pt x="30" y="24"/>
                    </a:cubicBezTo>
                    <a:cubicBezTo>
                      <a:pt x="26" y="27"/>
                      <a:pt x="21" y="29"/>
                      <a:pt x="17" y="33"/>
                    </a:cubicBezTo>
                    <a:cubicBezTo>
                      <a:pt x="13" y="37"/>
                      <a:pt x="13" y="43"/>
                      <a:pt x="12" y="48"/>
                    </a:cubicBezTo>
                    <a:cubicBezTo>
                      <a:pt x="9" y="57"/>
                      <a:pt x="6" y="64"/>
                      <a:pt x="3" y="72"/>
                    </a:cubicBezTo>
                    <a:cubicBezTo>
                      <a:pt x="0" y="81"/>
                      <a:pt x="1" y="89"/>
                      <a:pt x="7" y="95"/>
                    </a:cubicBezTo>
                    <a:cubicBezTo>
                      <a:pt x="11" y="99"/>
                      <a:pt x="15" y="105"/>
                      <a:pt x="18" y="110"/>
                    </a:cubicBezTo>
                    <a:cubicBezTo>
                      <a:pt x="21" y="115"/>
                      <a:pt x="21" y="121"/>
                      <a:pt x="24" y="126"/>
                    </a:cubicBezTo>
                    <a:cubicBezTo>
                      <a:pt x="26" y="114"/>
                      <a:pt x="21" y="108"/>
                      <a:pt x="14" y="100"/>
                    </a:cubicBezTo>
                    <a:cubicBezTo>
                      <a:pt x="11" y="96"/>
                      <a:pt x="8" y="90"/>
                      <a:pt x="10" y="85"/>
                    </a:cubicBezTo>
                    <a:cubicBezTo>
                      <a:pt x="12" y="80"/>
                      <a:pt x="15" y="82"/>
                      <a:pt x="17" y="77"/>
                    </a:cubicBezTo>
                    <a:cubicBezTo>
                      <a:pt x="18" y="75"/>
                      <a:pt x="17" y="73"/>
                      <a:pt x="17" y="70"/>
                    </a:cubicBezTo>
                    <a:cubicBezTo>
                      <a:pt x="16" y="67"/>
                      <a:pt x="15" y="64"/>
                      <a:pt x="16" y="60"/>
                    </a:cubicBezTo>
                    <a:cubicBezTo>
                      <a:pt x="17" y="57"/>
                      <a:pt x="19" y="53"/>
                      <a:pt x="23" y="51"/>
                    </a:cubicBezTo>
                    <a:cubicBezTo>
                      <a:pt x="27" y="50"/>
                      <a:pt x="30" y="51"/>
                      <a:pt x="33" y="46"/>
                    </a:cubicBezTo>
                    <a:cubicBezTo>
                      <a:pt x="35" y="43"/>
                      <a:pt x="35" y="38"/>
                      <a:pt x="37" y="34"/>
                    </a:cubicBezTo>
                    <a:cubicBezTo>
                      <a:pt x="40" y="29"/>
                      <a:pt x="49" y="29"/>
                      <a:pt x="52" y="25"/>
                    </a:cubicBezTo>
                    <a:cubicBezTo>
                      <a:pt x="56" y="19"/>
                      <a:pt x="66" y="23"/>
                      <a:pt x="76" y="22"/>
                    </a:cubicBezTo>
                    <a:cubicBezTo>
                      <a:pt x="83" y="22"/>
                      <a:pt x="91" y="12"/>
                      <a:pt x="100" y="15"/>
                    </a:cubicBezTo>
                    <a:cubicBezTo>
                      <a:pt x="103" y="17"/>
                      <a:pt x="104" y="22"/>
                      <a:pt x="108" y="23"/>
                    </a:cubicBezTo>
                    <a:cubicBezTo>
                      <a:pt x="110" y="24"/>
                      <a:pt x="112" y="22"/>
                      <a:pt x="115" y="25"/>
                    </a:cubicBezTo>
                    <a:cubicBezTo>
                      <a:pt x="118" y="27"/>
                      <a:pt x="119" y="29"/>
                      <a:pt x="121" y="32"/>
                    </a:cubicBezTo>
                    <a:cubicBezTo>
                      <a:pt x="122" y="25"/>
                      <a:pt x="117" y="22"/>
                      <a:pt x="114" y="18"/>
                    </a:cubicBezTo>
                    <a:cubicBezTo>
                      <a:pt x="112" y="14"/>
                      <a:pt x="110" y="12"/>
                      <a:pt x="107" y="11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0" name="Freeform 41">
                <a:extLst>
                  <a:ext uri="{FF2B5EF4-FFF2-40B4-BE49-F238E27FC236}">
                    <a16:creationId xmlns:a16="http://schemas.microsoft.com/office/drawing/2014/main" id="{1DAEFCF3-46FE-48A8-8C6B-3FA7D6E3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440"/>
                <a:ext cx="261" cy="295"/>
              </a:xfrm>
              <a:custGeom>
                <a:avLst/>
                <a:gdLst>
                  <a:gd name="T0" fmla="*/ 2645 w 82"/>
                  <a:gd name="T1" fmla="*/ 231 h 87"/>
                  <a:gd name="T2" fmla="*/ 1833 w 82"/>
                  <a:gd name="T3" fmla="*/ 81 h 87"/>
                  <a:gd name="T4" fmla="*/ 1165 w 82"/>
                  <a:gd name="T5" fmla="*/ 736 h 87"/>
                  <a:gd name="T6" fmla="*/ 840 w 82"/>
                  <a:gd name="T7" fmla="*/ 1058 h 87"/>
                  <a:gd name="T8" fmla="*/ 547 w 82"/>
                  <a:gd name="T9" fmla="*/ 1370 h 87"/>
                  <a:gd name="T10" fmla="*/ 417 w 82"/>
                  <a:gd name="T11" fmla="*/ 1794 h 87"/>
                  <a:gd name="T12" fmla="*/ 223 w 82"/>
                  <a:gd name="T13" fmla="*/ 2380 h 87"/>
                  <a:gd name="T14" fmla="*/ 102 w 82"/>
                  <a:gd name="T15" fmla="*/ 3391 h 87"/>
                  <a:gd name="T16" fmla="*/ 293 w 82"/>
                  <a:gd name="T17" fmla="*/ 2530 h 87"/>
                  <a:gd name="T18" fmla="*/ 608 w 82"/>
                  <a:gd name="T19" fmla="*/ 1953 h 87"/>
                  <a:gd name="T20" fmla="*/ 840 w 82"/>
                  <a:gd name="T21" fmla="*/ 1370 h 87"/>
                  <a:gd name="T22" fmla="*/ 1388 w 82"/>
                  <a:gd name="T23" fmla="*/ 932 h 87"/>
                  <a:gd name="T24" fmla="*/ 1964 w 82"/>
                  <a:gd name="T25" fmla="*/ 312 h 87"/>
                  <a:gd name="T26" fmla="*/ 2645 w 82"/>
                  <a:gd name="T27" fmla="*/ 231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" h="87">
                    <a:moveTo>
                      <a:pt x="82" y="6"/>
                    </a:moveTo>
                    <a:cubicBezTo>
                      <a:pt x="73" y="7"/>
                      <a:pt x="66" y="0"/>
                      <a:pt x="57" y="2"/>
                    </a:cubicBezTo>
                    <a:cubicBezTo>
                      <a:pt x="48" y="4"/>
                      <a:pt x="43" y="13"/>
                      <a:pt x="36" y="19"/>
                    </a:cubicBezTo>
                    <a:cubicBezTo>
                      <a:pt x="33" y="22"/>
                      <a:pt x="30" y="25"/>
                      <a:pt x="26" y="27"/>
                    </a:cubicBezTo>
                    <a:cubicBezTo>
                      <a:pt x="23" y="29"/>
                      <a:pt x="19" y="31"/>
                      <a:pt x="17" y="35"/>
                    </a:cubicBezTo>
                    <a:cubicBezTo>
                      <a:pt x="15" y="38"/>
                      <a:pt x="14" y="42"/>
                      <a:pt x="13" y="46"/>
                    </a:cubicBezTo>
                    <a:cubicBezTo>
                      <a:pt x="12" y="51"/>
                      <a:pt x="10" y="57"/>
                      <a:pt x="7" y="61"/>
                    </a:cubicBezTo>
                    <a:cubicBezTo>
                      <a:pt x="4" y="67"/>
                      <a:pt x="0" y="81"/>
                      <a:pt x="3" y="87"/>
                    </a:cubicBezTo>
                    <a:cubicBezTo>
                      <a:pt x="1" y="78"/>
                      <a:pt x="5" y="71"/>
                      <a:pt x="9" y="65"/>
                    </a:cubicBezTo>
                    <a:cubicBezTo>
                      <a:pt x="12" y="60"/>
                      <a:pt x="17" y="55"/>
                      <a:pt x="19" y="50"/>
                    </a:cubicBezTo>
                    <a:cubicBezTo>
                      <a:pt x="22" y="45"/>
                      <a:pt x="21" y="40"/>
                      <a:pt x="26" y="35"/>
                    </a:cubicBezTo>
                    <a:cubicBezTo>
                      <a:pt x="31" y="31"/>
                      <a:pt x="39" y="29"/>
                      <a:pt x="43" y="24"/>
                    </a:cubicBezTo>
                    <a:cubicBezTo>
                      <a:pt x="49" y="16"/>
                      <a:pt x="50" y="9"/>
                      <a:pt x="61" y="8"/>
                    </a:cubicBezTo>
                    <a:cubicBezTo>
                      <a:pt x="67" y="8"/>
                      <a:pt x="78" y="10"/>
                      <a:pt x="82" y="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1" name="Freeform 42">
                <a:extLst>
                  <a:ext uri="{FF2B5EF4-FFF2-40B4-BE49-F238E27FC236}">
                    <a16:creationId xmlns:a16="http://schemas.microsoft.com/office/drawing/2014/main" id="{F9BCC73B-74BD-423D-9D82-BE92F021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52"/>
                <a:ext cx="185" cy="241"/>
              </a:xfrm>
              <a:custGeom>
                <a:avLst/>
                <a:gdLst>
                  <a:gd name="T0" fmla="*/ 1882 w 58"/>
                  <a:gd name="T1" fmla="*/ 703 h 71"/>
                  <a:gd name="T2" fmla="*/ 1333 w 58"/>
                  <a:gd name="T3" fmla="*/ 506 h 71"/>
                  <a:gd name="T4" fmla="*/ 813 w 58"/>
                  <a:gd name="T5" fmla="*/ 669 h 71"/>
                  <a:gd name="T6" fmla="*/ 651 w 58"/>
                  <a:gd name="T7" fmla="*/ 1130 h 71"/>
                  <a:gd name="T8" fmla="*/ 297 w 58"/>
                  <a:gd name="T9" fmla="*/ 1324 h 71"/>
                  <a:gd name="T10" fmla="*/ 520 w 58"/>
                  <a:gd name="T11" fmla="*/ 2155 h 71"/>
                  <a:gd name="T12" fmla="*/ 845 w 58"/>
                  <a:gd name="T13" fmla="*/ 2777 h 71"/>
                  <a:gd name="T14" fmla="*/ 520 w 58"/>
                  <a:gd name="T15" fmla="*/ 2305 h 71"/>
                  <a:gd name="T16" fmla="*/ 265 w 58"/>
                  <a:gd name="T17" fmla="*/ 2108 h 71"/>
                  <a:gd name="T18" fmla="*/ 195 w 58"/>
                  <a:gd name="T19" fmla="*/ 1877 h 71"/>
                  <a:gd name="T20" fmla="*/ 61 w 58"/>
                  <a:gd name="T21" fmla="*/ 1371 h 71"/>
                  <a:gd name="T22" fmla="*/ 325 w 58"/>
                  <a:gd name="T23" fmla="*/ 553 h 71"/>
                  <a:gd name="T24" fmla="*/ 1139 w 58"/>
                  <a:gd name="T25" fmla="*/ 34 h 71"/>
                  <a:gd name="T26" fmla="*/ 1882 w 58"/>
                  <a:gd name="T27" fmla="*/ 669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71">
                    <a:moveTo>
                      <a:pt x="58" y="18"/>
                    </a:moveTo>
                    <a:cubicBezTo>
                      <a:pt x="51" y="22"/>
                      <a:pt x="46" y="21"/>
                      <a:pt x="41" y="13"/>
                    </a:cubicBezTo>
                    <a:cubicBezTo>
                      <a:pt x="35" y="2"/>
                      <a:pt x="31" y="12"/>
                      <a:pt x="25" y="17"/>
                    </a:cubicBezTo>
                    <a:cubicBezTo>
                      <a:pt x="21" y="21"/>
                      <a:pt x="22" y="23"/>
                      <a:pt x="20" y="29"/>
                    </a:cubicBezTo>
                    <a:cubicBezTo>
                      <a:pt x="18" y="35"/>
                      <a:pt x="12" y="29"/>
                      <a:pt x="9" y="34"/>
                    </a:cubicBezTo>
                    <a:cubicBezTo>
                      <a:pt x="6" y="41"/>
                      <a:pt x="12" y="50"/>
                      <a:pt x="16" y="55"/>
                    </a:cubicBezTo>
                    <a:cubicBezTo>
                      <a:pt x="19" y="58"/>
                      <a:pt x="26" y="65"/>
                      <a:pt x="26" y="71"/>
                    </a:cubicBezTo>
                    <a:cubicBezTo>
                      <a:pt x="25" y="67"/>
                      <a:pt x="20" y="62"/>
                      <a:pt x="16" y="59"/>
                    </a:cubicBezTo>
                    <a:cubicBezTo>
                      <a:pt x="13" y="58"/>
                      <a:pt x="10" y="56"/>
                      <a:pt x="8" y="54"/>
                    </a:cubicBezTo>
                    <a:cubicBezTo>
                      <a:pt x="7" y="52"/>
                      <a:pt x="7" y="50"/>
                      <a:pt x="6" y="48"/>
                    </a:cubicBezTo>
                    <a:cubicBezTo>
                      <a:pt x="5" y="44"/>
                      <a:pt x="3" y="39"/>
                      <a:pt x="2" y="35"/>
                    </a:cubicBezTo>
                    <a:cubicBezTo>
                      <a:pt x="0" y="25"/>
                      <a:pt x="3" y="20"/>
                      <a:pt x="10" y="14"/>
                    </a:cubicBezTo>
                    <a:cubicBezTo>
                      <a:pt x="15" y="8"/>
                      <a:pt x="27" y="2"/>
                      <a:pt x="35" y="1"/>
                    </a:cubicBezTo>
                    <a:cubicBezTo>
                      <a:pt x="46" y="0"/>
                      <a:pt x="50" y="14"/>
                      <a:pt x="58" y="17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2" name="Freeform 43">
                <a:extLst>
                  <a:ext uri="{FF2B5EF4-FFF2-40B4-BE49-F238E27FC236}">
                    <a16:creationId xmlns:a16="http://schemas.microsoft.com/office/drawing/2014/main" id="{5FBEA6F6-68D1-48F1-8134-92707570D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630"/>
                <a:ext cx="127" cy="190"/>
              </a:xfrm>
              <a:custGeom>
                <a:avLst/>
                <a:gdLst>
                  <a:gd name="T0" fmla="*/ 0 w 40"/>
                  <a:gd name="T1" fmla="*/ 1992 h 56"/>
                  <a:gd name="T2" fmla="*/ 676 w 40"/>
                  <a:gd name="T3" fmla="*/ 1910 h 56"/>
                  <a:gd name="T4" fmla="*/ 1089 w 40"/>
                  <a:gd name="T5" fmla="*/ 1520 h 56"/>
                  <a:gd name="T6" fmla="*/ 1280 w 40"/>
                  <a:gd name="T7" fmla="*/ 784 h 56"/>
                  <a:gd name="T8" fmla="*/ 927 w 40"/>
                  <a:gd name="T9" fmla="*/ 0 h 56"/>
                  <a:gd name="T10" fmla="*/ 1089 w 40"/>
                  <a:gd name="T11" fmla="*/ 390 h 56"/>
                  <a:gd name="T12" fmla="*/ 838 w 40"/>
                  <a:gd name="T13" fmla="*/ 668 h 56"/>
                  <a:gd name="T14" fmla="*/ 676 w 40"/>
                  <a:gd name="T15" fmla="*/ 899 h 56"/>
                  <a:gd name="T16" fmla="*/ 797 w 40"/>
                  <a:gd name="T17" fmla="*/ 1371 h 56"/>
                  <a:gd name="T18" fmla="*/ 606 w 40"/>
                  <a:gd name="T19" fmla="*/ 1520 h 56"/>
                  <a:gd name="T20" fmla="*/ 606 w 40"/>
                  <a:gd name="T21" fmla="*/ 1679 h 56"/>
                  <a:gd name="T22" fmla="*/ 445 w 40"/>
                  <a:gd name="T23" fmla="*/ 1795 h 56"/>
                  <a:gd name="T24" fmla="*/ 162 w 40"/>
                  <a:gd name="T25" fmla="*/ 1910 h 56"/>
                  <a:gd name="T26" fmla="*/ 60 w 40"/>
                  <a:gd name="T27" fmla="*/ 2026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0" h="56">
                    <a:moveTo>
                      <a:pt x="0" y="51"/>
                    </a:moveTo>
                    <a:cubicBezTo>
                      <a:pt x="4" y="56"/>
                      <a:pt x="16" y="50"/>
                      <a:pt x="21" y="49"/>
                    </a:cubicBezTo>
                    <a:cubicBezTo>
                      <a:pt x="28" y="48"/>
                      <a:pt x="31" y="45"/>
                      <a:pt x="34" y="39"/>
                    </a:cubicBezTo>
                    <a:cubicBezTo>
                      <a:pt x="38" y="33"/>
                      <a:pt x="40" y="26"/>
                      <a:pt x="40" y="20"/>
                    </a:cubicBezTo>
                    <a:cubicBezTo>
                      <a:pt x="39" y="15"/>
                      <a:pt x="36" y="0"/>
                      <a:pt x="29" y="0"/>
                    </a:cubicBezTo>
                    <a:cubicBezTo>
                      <a:pt x="29" y="3"/>
                      <a:pt x="34" y="7"/>
                      <a:pt x="34" y="10"/>
                    </a:cubicBezTo>
                    <a:cubicBezTo>
                      <a:pt x="35" y="17"/>
                      <a:pt x="31" y="17"/>
                      <a:pt x="26" y="17"/>
                    </a:cubicBezTo>
                    <a:cubicBezTo>
                      <a:pt x="21" y="17"/>
                      <a:pt x="17" y="18"/>
                      <a:pt x="21" y="23"/>
                    </a:cubicBezTo>
                    <a:cubicBezTo>
                      <a:pt x="23" y="26"/>
                      <a:pt x="29" y="31"/>
                      <a:pt x="25" y="35"/>
                    </a:cubicBezTo>
                    <a:cubicBezTo>
                      <a:pt x="21" y="39"/>
                      <a:pt x="20" y="35"/>
                      <a:pt x="19" y="39"/>
                    </a:cubicBezTo>
                    <a:cubicBezTo>
                      <a:pt x="19" y="41"/>
                      <a:pt x="20" y="41"/>
                      <a:pt x="19" y="43"/>
                    </a:cubicBezTo>
                    <a:cubicBezTo>
                      <a:pt x="18" y="45"/>
                      <a:pt x="15" y="46"/>
                      <a:pt x="14" y="46"/>
                    </a:cubicBezTo>
                    <a:cubicBezTo>
                      <a:pt x="9" y="47"/>
                      <a:pt x="8" y="45"/>
                      <a:pt x="5" y="49"/>
                    </a:cubicBezTo>
                    <a:cubicBezTo>
                      <a:pt x="4" y="50"/>
                      <a:pt x="4" y="53"/>
                      <a:pt x="2" y="52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3" name="Freeform 44">
                <a:extLst>
                  <a:ext uri="{FF2B5EF4-FFF2-40B4-BE49-F238E27FC236}">
                    <a16:creationId xmlns:a16="http://schemas.microsoft.com/office/drawing/2014/main" id="{C6A5ED00-FC6B-4846-9025-B0EC9D49A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69"/>
                <a:ext cx="77" cy="136"/>
              </a:xfrm>
              <a:custGeom>
                <a:avLst/>
                <a:gdLst>
                  <a:gd name="T0" fmla="*/ 792 w 24"/>
                  <a:gd name="T1" fmla="*/ 0 h 40"/>
                  <a:gd name="T2" fmla="*/ 164 w 24"/>
                  <a:gd name="T3" fmla="*/ 554 h 40"/>
                  <a:gd name="T4" fmla="*/ 0 w 24"/>
                  <a:gd name="T5" fmla="*/ 949 h 40"/>
                  <a:gd name="T6" fmla="*/ 164 w 24"/>
                  <a:gd name="T7" fmla="*/ 1571 h 40"/>
                  <a:gd name="T8" fmla="*/ 164 w 24"/>
                  <a:gd name="T9" fmla="*/ 819 h 40"/>
                  <a:gd name="T10" fmla="*/ 359 w 24"/>
                  <a:gd name="T11" fmla="*/ 751 h 40"/>
                  <a:gd name="T12" fmla="*/ 433 w 24"/>
                  <a:gd name="T13" fmla="*/ 510 h 40"/>
                  <a:gd name="T14" fmla="*/ 629 w 24"/>
                  <a:gd name="T15" fmla="*/ 279 h 40"/>
                  <a:gd name="T16" fmla="*/ 792 w 24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40">
                    <a:moveTo>
                      <a:pt x="24" y="0"/>
                    </a:moveTo>
                    <a:cubicBezTo>
                      <a:pt x="17" y="4"/>
                      <a:pt x="10" y="7"/>
                      <a:pt x="5" y="14"/>
                    </a:cubicBezTo>
                    <a:cubicBezTo>
                      <a:pt x="2" y="17"/>
                      <a:pt x="0" y="20"/>
                      <a:pt x="0" y="24"/>
                    </a:cubicBezTo>
                    <a:cubicBezTo>
                      <a:pt x="0" y="29"/>
                      <a:pt x="4" y="35"/>
                      <a:pt x="5" y="40"/>
                    </a:cubicBezTo>
                    <a:cubicBezTo>
                      <a:pt x="3" y="36"/>
                      <a:pt x="1" y="25"/>
                      <a:pt x="5" y="21"/>
                    </a:cubicBezTo>
                    <a:cubicBezTo>
                      <a:pt x="7" y="19"/>
                      <a:pt x="9" y="21"/>
                      <a:pt x="11" y="19"/>
                    </a:cubicBezTo>
                    <a:cubicBezTo>
                      <a:pt x="13" y="18"/>
                      <a:pt x="12" y="15"/>
                      <a:pt x="13" y="13"/>
                    </a:cubicBezTo>
                    <a:cubicBezTo>
                      <a:pt x="14" y="8"/>
                      <a:pt x="16" y="10"/>
                      <a:pt x="19" y="7"/>
                    </a:cubicBezTo>
                    <a:cubicBezTo>
                      <a:pt x="22" y="5"/>
                      <a:pt x="21" y="1"/>
                      <a:pt x="24" y="0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4" name="Freeform 45">
                <a:extLst>
                  <a:ext uri="{FF2B5EF4-FFF2-40B4-BE49-F238E27FC236}">
                    <a16:creationId xmlns:a16="http://schemas.microsoft.com/office/drawing/2014/main" id="{CEEC59BF-B5DB-4E62-B7C7-E4C30B945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1582"/>
                <a:ext cx="312" cy="320"/>
              </a:xfrm>
              <a:custGeom>
                <a:avLst/>
                <a:gdLst>
                  <a:gd name="T0" fmla="*/ 0 w 98"/>
                  <a:gd name="T1" fmla="*/ 3707 h 94"/>
                  <a:gd name="T2" fmla="*/ 1359 w 98"/>
                  <a:gd name="T3" fmla="*/ 3673 h 94"/>
                  <a:gd name="T4" fmla="*/ 1805 w 98"/>
                  <a:gd name="T5" fmla="*/ 3394 h 94"/>
                  <a:gd name="T6" fmla="*/ 2098 w 98"/>
                  <a:gd name="T7" fmla="*/ 3152 h 94"/>
                  <a:gd name="T8" fmla="*/ 2451 w 98"/>
                  <a:gd name="T9" fmla="*/ 3084 h 94"/>
                  <a:gd name="T10" fmla="*/ 2748 w 98"/>
                  <a:gd name="T11" fmla="*/ 1740 h 94"/>
                  <a:gd name="T12" fmla="*/ 3031 w 98"/>
                  <a:gd name="T13" fmla="*/ 984 h 94"/>
                  <a:gd name="T14" fmla="*/ 2837 w 98"/>
                  <a:gd name="T15" fmla="*/ 0 h 94"/>
                  <a:gd name="T16" fmla="*/ 2646 w 98"/>
                  <a:gd name="T17" fmla="*/ 752 h 94"/>
                  <a:gd name="T18" fmla="*/ 2553 w 98"/>
                  <a:gd name="T19" fmla="*/ 1345 h 94"/>
                  <a:gd name="T20" fmla="*/ 2353 w 98"/>
                  <a:gd name="T21" fmla="*/ 2015 h 94"/>
                  <a:gd name="T22" fmla="*/ 2292 w 98"/>
                  <a:gd name="T23" fmla="*/ 2723 h 94"/>
                  <a:gd name="T24" fmla="*/ 1681 w 98"/>
                  <a:gd name="T25" fmla="*/ 3037 h 94"/>
                  <a:gd name="T26" fmla="*/ 1286 w 98"/>
                  <a:gd name="T27" fmla="*/ 3510 h 94"/>
                  <a:gd name="T28" fmla="*/ 840 w 98"/>
                  <a:gd name="T29" fmla="*/ 3476 h 94"/>
                  <a:gd name="T30" fmla="*/ 455 w 98"/>
                  <a:gd name="T31" fmla="*/ 3591 h 9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98" h="94">
                    <a:moveTo>
                      <a:pt x="0" y="94"/>
                    </a:moveTo>
                    <a:cubicBezTo>
                      <a:pt x="13" y="91"/>
                      <a:pt x="29" y="93"/>
                      <a:pt x="42" y="93"/>
                    </a:cubicBezTo>
                    <a:cubicBezTo>
                      <a:pt x="49" y="93"/>
                      <a:pt x="50" y="90"/>
                      <a:pt x="56" y="86"/>
                    </a:cubicBezTo>
                    <a:cubicBezTo>
                      <a:pt x="59" y="85"/>
                      <a:pt x="62" y="82"/>
                      <a:pt x="65" y="80"/>
                    </a:cubicBezTo>
                    <a:cubicBezTo>
                      <a:pt x="69" y="79"/>
                      <a:pt x="73" y="79"/>
                      <a:pt x="76" y="78"/>
                    </a:cubicBezTo>
                    <a:cubicBezTo>
                      <a:pt x="90" y="71"/>
                      <a:pt x="86" y="57"/>
                      <a:pt x="85" y="44"/>
                    </a:cubicBezTo>
                    <a:cubicBezTo>
                      <a:pt x="85" y="34"/>
                      <a:pt x="91" y="34"/>
                      <a:pt x="94" y="25"/>
                    </a:cubicBezTo>
                    <a:cubicBezTo>
                      <a:pt x="98" y="16"/>
                      <a:pt x="96" y="6"/>
                      <a:pt x="88" y="0"/>
                    </a:cubicBezTo>
                    <a:cubicBezTo>
                      <a:pt x="93" y="8"/>
                      <a:pt x="88" y="14"/>
                      <a:pt x="82" y="19"/>
                    </a:cubicBezTo>
                    <a:cubicBezTo>
                      <a:pt x="74" y="25"/>
                      <a:pt x="78" y="26"/>
                      <a:pt x="79" y="34"/>
                    </a:cubicBezTo>
                    <a:cubicBezTo>
                      <a:pt x="79" y="42"/>
                      <a:pt x="73" y="44"/>
                      <a:pt x="73" y="51"/>
                    </a:cubicBezTo>
                    <a:cubicBezTo>
                      <a:pt x="73" y="59"/>
                      <a:pt x="78" y="62"/>
                      <a:pt x="71" y="69"/>
                    </a:cubicBezTo>
                    <a:cubicBezTo>
                      <a:pt x="66" y="75"/>
                      <a:pt x="59" y="74"/>
                      <a:pt x="52" y="77"/>
                    </a:cubicBezTo>
                    <a:cubicBezTo>
                      <a:pt x="47" y="80"/>
                      <a:pt x="45" y="87"/>
                      <a:pt x="40" y="89"/>
                    </a:cubicBezTo>
                    <a:cubicBezTo>
                      <a:pt x="36" y="91"/>
                      <a:pt x="31" y="88"/>
                      <a:pt x="26" y="88"/>
                    </a:cubicBezTo>
                    <a:cubicBezTo>
                      <a:pt x="22" y="88"/>
                      <a:pt x="19" y="92"/>
                      <a:pt x="14" y="91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5" name="Freeform 46">
                <a:extLst>
                  <a:ext uri="{FF2B5EF4-FFF2-40B4-BE49-F238E27FC236}">
                    <a16:creationId xmlns:a16="http://schemas.microsoft.com/office/drawing/2014/main" id="{295EAEAF-4A70-4970-97D3-8E41EF76E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746"/>
                <a:ext cx="166" cy="153"/>
              </a:xfrm>
              <a:custGeom>
                <a:avLst/>
                <a:gdLst>
                  <a:gd name="T0" fmla="*/ 0 w 52"/>
                  <a:gd name="T1" fmla="*/ 1686 h 45"/>
                  <a:gd name="T2" fmla="*/ 520 w 52"/>
                  <a:gd name="T3" fmla="*/ 1608 h 45"/>
                  <a:gd name="T4" fmla="*/ 1204 w 52"/>
                  <a:gd name="T5" fmla="*/ 1180 h 45"/>
                  <a:gd name="T6" fmla="*/ 1590 w 52"/>
                  <a:gd name="T7" fmla="*/ 0 h 45"/>
                  <a:gd name="T8" fmla="*/ 1558 w 52"/>
                  <a:gd name="T9" fmla="*/ 670 h 45"/>
                  <a:gd name="T10" fmla="*/ 1111 w 52"/>
                  <a:gd name="T11" fmla="*/ 949 h 45"/>
                  <a:gd name="T12" fmla="*/ 683 w 52"/>
                  <a:gd name="T13" fmla="*/ 1214 h 45"/>
                  <a:gd name="T14" fmla="*/ 297 w 52"/>
                  <a:gd name="T15" fmla="*/ 1734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45">
                    <a:moveTo>
                      <a:pt x="0" y="43"/>
                    </a:moveTo>
                    <a:cubicBezTo>
                      <a:pt x="5" y="44"/>
                      <a:pt x="10" y="45"/>
                      <a:pt x="16" y="41"/>
                    </a:cubicBezTo>
                    <a:cubicBezTo>
                      <a:pt x="22" y="37"/>
                      <a:pt x="30" y="33"/>
                      <a:pt x="37" y="30"/>
                    </a:cubicBezTo>
                    <a:cubicBezTo>
                      <a:pt x="51" y="25"/>
                      <a:pt x="50" y="13"/>
                      <a:pt x="49" y="0"/>
                    </a:cubicBezTo>
                    <a:cubicBezTo>
                      <a:pt x="50" y="6"/>
                      <a:pt x="52" y="12"/>
                      <a:pt x="48" y="17"/>
                    </a:cubicBezTo>
                    <a:cubicBezTo>
                      <a:pt x="45" y="20"/>
                      <a:pt x="38" y="22"/>
                      <a:pt x="34" y="24"/>
                    </a:cubicBezTo>
                    <a:cubicBezTo>
                      <a:pt x="30" y="27"/>
                      <a:pt x="25" y="28"/>
                      <a:pt x="21" y="31"/>
                    </a:cubicBezTo>
                    <a:cubicBezTo>
                      <a:pt x="16" y="35"/>
                      <a:pt x="14" y="41"/>
                      <a:pt x="9" y="44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6" name="Freeform 47">
                <a:extLst>
                  <a:ext uri="{FF2B5EF4-FFF2-40B4-BE49-F238E27FC236}">
                    <a16:creationId xmlns:a16="http://schemas.microsoft.com/office/drawing/2014/main" id="{A3A9A70B-037E-4770-AD69-78F8853E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426"/>
                <a:ext cx="462" cy="500"/>
              </a:xfrm>
              <a:custGeom>
                <a:avLst/>
                <a:gdLst>
                  <a:gd name="T0" fmla="*/ 2813 w 145"/>
                  <a:gd name="T1" fmla="*/ 313 h 147"/>
                  <a:gd name="T2" fmla="*/ 1807 w 145"/>
                  <a:gd name="T3" fmla="*/ 116 h 147"/>
                  <a:gd name="T4" fmla="*/ 1230 w 145"/>
                  <a:gd name="T5" fmla="*/ 786 h 147"/>
                  <a:gd name="T6" fmla="*/ 548 w 145"/>
                  <a:gd name="T7" fmla="*/ 1412 h 147"/>
                  <a:gd name="T8" fmla="*/ 255 w 145"/>
                  <a:gd name="T9" fmla="*/ 2395 h 147"/>
                  <a:gd name="T10" fmla="*/ 61 w 145"/>
                  <a:gd name="T11" fmla="*/ 3656 h 147"/>
                  <a:gd name="T12" fmla="*/ 580 w 145"/>
                  <a:gd name="T13" fmla="*/ 4571 h 147"/>
                  <a:gd name="T14" fmla="*/ 905 w 145"/>
                  <a:gd name="T15" fmla="*/ 5391 h 147"/>
                  <a:gd name="T16" fmla="*/ 1940 w 145"/>
                  <a:gd name="T17" fmla="*/ 5622 h 147"/>
                  <a:gd name="T18" fmla="*/ 3524 w 145"/>
                  <a:gd name="T19" fmla="*/ 5310 h 147"/>
                  <a:gd name="T20" fmla="*/ 4234 w 145"/>
                  <a:gd name="T21" fmla="*/ 4524 h 147"/>
                  <a:gd name="T22" fmla="*/ 4365 w 145"/>
                  <a:gd name="T23" fmla="*/ 3262 h 147"/>
                  <a:gd name="T24" fmla="*/ 4690 w 145"/>
                  <a:gd name="T25" fmla="*/ 2520 h 147"/>
                  <a:gd name="T26" fmla="*/ 4273 w 145"/>
                  <a:gd name="T27" fmla="*/ 1459 h 147"/>
                  <a:gd name="T28" fmla="*/ 3715 w 145"/>
                  <a:gd name="T29" fmla="*/ 554 h 147"/>
                  <a:gd name="T30" fmla="*/ 2813 w 145"/>
                  <a:gd name="T31" fmla="*/ 313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47">
                    <a:moveTo>
                      <a:pt x="87" y="8"/>
                    </a:moveTo>
                    <a:cubicBezTo>
                      <a:pt x="76" y="6"/>
                      <a:pt x="65" y="0"/>
                      <a:pt x="56" y="3"/>
                    </a:cubicBezTo>
                    <a:cubicBezTo>
                      <a:pt x="47" y="5"/>
                      <a:pt x="45" y="13"/>
                      <a:pt x="38" y="20"/>
                    </a:cubicBezTo>
                    <a:cubicBezTo>
                      <a:pt x="32" y="25"/>
                      <a:pt x="22" y="30"/>
                      <a:pt x="17" y="36"/>
                    </a:cubicBezTo>
                    <a:cubicBezTo>
                      <a:pt x="11" y="44"/>
                      <a:pt x="11" y="54"/>
                      <a:pt x="8" y="61"/>
                    </a:cubicBezTo>
                    <a:cubicBezTo>
                      <a:pt x="4" y="73"/>
                      <a:pt x="0" y="82"/>
                      <a:pt x="2" y="93"/>
                    </a:cubicBezTo>
                    <a:cubicBezTo>
                      <a:pt x="5" y="102"/>
                      <a:pt x="13" y="109"/>
                      <a:pt x="18" y="116"/>
                    </a:cubicBezTo>
                    <a:cubicBezTo>
                      <a:pt x="23" y="123"/>
                      <a:pt x="23" y="132"/>
                      <a:pt x="28" y="137"/>
                    </a:cubicBezTo>
                    <a:cubicBezTo>
                      <a:pt x="37" y="144"/>
                      <a:pt x="49" y="143"/>
                      <a:pt x="60" y="143"/>
                    </a:cubicBezTo>
                    <a:cubicBezTo>
                      <a:pt x="76" y="144"/>
                      <a:pt x="94" y="147"/>
                      <a:pt x="109" y="135"/>
                    </a:cubicBezTo>
                    <a:cubicBezTo>
                      <a:pt x="117" y="129"/>
                      <a:pt x="124" y="128"/>
                      <a:pt x="131" y="115"/>
                    </a:cubicBezTo>
                    <a:cubicBezTo>
                      <a:pt x="138" y="101"/>
                      <a:pt x="132" y="90"/>
                      <a:pt x="135" y="83"/>
                    </a:cubicBezTo>
                    <a:cubicBezTo>
                      <a:pt x="138" y="76"/>
                      <a:pt x="145" y="72"/>
                      <a:pt x="145" y="64"/>
                    </a:cubicBezTo>
                    <a:cubicBezTo>
                      <a:pt x="145" y="53"/>
                      <a:pt x="141" y="48"/>
                      <a:pt x="132" y="37"/>
                    </a:cubicBezTo>
                    <a:cubicBezTo>
                      <a:pt x="128" y="32"/>
                      <a:pt x="126" y="25"/>
                      <a:pt x="115" y="14"/>
                    </a:cubicBezTo>
                    <a:cubicBezTo>
                      <a:pt x="110" y="9"/>
                      <a:pt x="98" y="10"/>
                      <a:pt x="87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7" name="Freeform 48">
                <a:extLst>
                  <a:ext uri="{FF2B5EF4-FFF2-40B4-BE49-F238E27FC236}">
                    <a16:creationId xmlns:a16="http://schemas.microsoft.com/office/drawing/2014/main" id="{13331B13-4030-4AFB-BCDF-0D19243BD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9" y="1538"/>
                <a:ext cx="265" cy="286"/>
              </a:xfrm>
              <a:custGeom>
                <a:avLst/>
                <a:gdLst>
                  <a:gd name="T0" fmla="*/ 32 w 83"/>
                  <a:gd name="T1" fmla="*/ 1263 h 84"/>
                  <a:gd name="T2" fmla="*/ 326 w 83"/>
                  <a:gd name="T3" fmla="*/ 2251 h 84"/>
                  <a:gd name="T4" fmla="*/ 785 w 83"/>
                  <a:gd name="T5" fmla="*/ 2758 h 84"/>
                  <a:gd name="T6" fmla="*/ 1306 w 83"/>
                  <a:gd name="T7" fmla="*/ 3282 h 84"/>
                  <a:gd name="T8" fmla="*/ 2213 w 83"/>
                  <a:gd name="T9" fmla="*/ 2955 h 84"/>
                  <a:gd name="T10" fmla="*/ 2599 w 83"/>
                  <a:gd name="T11" fmla="*/ 2053 h 84"/>
                  <a:gd name="T12" fmla="*/ 2343 w 83"/>
                  <a:gd name="T13" fmla="*/ 984 h 84"/>
                  <a:gd name="T14" fmla="*/ 1887 w 83"/>
                  <a:gd name="T15" fmla="*/ 555 h 84"/>
                  <a:gd name="T16" fmla="*/ 1395 w 83"/>
                  <a:gd name="T17" fmla="*/ 34 h 84"/>
                  <a:gd name="T18" fmla="*/ 623 w 83"/>
                  <a:gd name="T19" fmla="*/ 395 h 84"/>
                  <a:gd name="T20" fmla="*/ 32 w 83"/>
                  <a:gd name="T21" fmla="*/ 1263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4">
                    <a:moveTo>
                      <a:pt x="1" y="32"/>
                    </a:moveTo>
                    <a:cubicBezTo>
                      <a:pt x="0" y="40"/>
                      <a:pt x="7" y="49"/>
                      <a:pt x="10" y="57"/>
                    </a:cubicBezTo>
                    <a:cubicBezTo>
                      <a:pt x="13" y="62"/>
                      <a:pt x="20" y="65"/>
                      <a:pt x="24" y="70"/>
                    </a:cubicBezTo>
                    <a:cubicBezTo>
                      <a:pt x="29" y="76"/>
                      <a:pt x="32" y="82"/>
                      <a:pt x="40" y="83"/>
                    </a:cubicBezTo>
                    <a:cubicBezTo>
                      <a:pt x="47" y="84"/>
                      <a:pt x="61" y="81"/>
                      <a:pt x="68" y="75"/>
                    </a:cubicBezTo>
                    <a:cubicBezTo>
                      <a:pt x="75" y="68"/>
                      <a:pt x="78" y="58"/>
                      <a:pt x="80" y="52"/>
                    </a:cubicBezTo>
                    <a:cubicBezTo>
                      <a:pt x="83" y="41"/>
                      <a:pt x="74" y="32"/>
                      <a:pt x="72" y="25"/>
                    </a:cubicBezTo>
                    <a:cubicBezTo>
                      <a:pt x="70" y="20"/>
                      <a:pt x="63" y="18"/>
                      <a:pt x="58" y="14"/>
                    </a:cubicBezTo>
                    <a:cubicBezTo>
                      <a:pt x="53" y="9"/>
                      <a:pt x="50" y="2"/>
                      <a:pt x="43" y="1"/>
                    </a:cubicBezTo>
                    <a:cubicBezTo>
                      <a:pt x="35" y="0"/>
                      <a:pt x="24" y="7"/>
                      <a:pt x="19" y="10"/>
                    </a:cubicBezTo>
                    <a:cubicBezTo>
                      <a:pt x="10" y="18"/>
                      <a:pt x="2" y="24"/>
                      <a:pt x="1" y="3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8" name="Freeform 49">
                <a:extLst>
                  <a:ext uri="{FF2B5EF4-FFF2-40B4-BE49-F238E27FC236}">
                    <a16:creationId xmlns:a16="http://schemas.microsoft.com/office/drawing/2014/main" id="{20956594-5B12-4B13-B3D4-44337F0B6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1576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62 w 11"/>
                  <a:gd name="T3" fmla="*/ 0 h 11"/>
                  <a:gd name="T4" fmla="*/ 325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1" y="3"/>
                      <a:pt x="10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69" name="Freeform 50">
                <a:extLst>
                  <a:ext uri="{FF2B5EF4-FFF2-40B4-BE49-F238E27FC236}">
                    <a16:creationId xmlns:a16="http://schemas.microsoft.com/office/drawing/2014/main" id="{E62E4DE3-6148-4184-8634-F0C8F937C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1559"/>
                <a:ext cx="22" cy="23"/>
              </a:xfrm>
              <a:custGeom>
                <a:avLst/>
                <a:gdLst>
                  <a:gd name="T0" fmla="*/ 0 w 7"/>
                  <a:gd name="T1" fmla="*/ 108 h 7"/>
                  <a:gd name="T2" fmla="*/ 129 w 7"/>
                  <a:gd name="T3" fmla="*/ 0 h 7"/>
                  <a:gd name="T4" fmla="*/ 217 w 7"/>
                  <a:gd name="T5" fmla="*/ 141 h 7"/>
                  <a:gd name="T6" fmla="*/ 88 w 7"/>
                  <a:gd name="T7" fmla="*/ 250 h 7"/>
                  <a:gd name="T8" fmla="*/ 0 w 7"/>
                  <a:gd name="T9" fmla="*/ 10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0" name="Freeform 51">
                <a:extLst>
                  <a:ext uri="{FF2B5EF4-FFF2-40B4-BE49-F238E27FC236}">
                    <a16:creationId xmlns:a16="http://schemas.microsoft.com/office/drawing/2014/main" id="{D48424D0-6133-403F-832B-8BED40D64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161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62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1" name="Freeform 52">
                <a:extLst>
                  <a:ext uri="{FF2B5EF4-FFF2-40B4-BE49-F238E27FC236}">
                    <a16:creationId xmlns:a16="http://schemas.microsoft.com/office/drawing/2014/main" id="{E5E69366-F23D-489A-B6B7-FC59436E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53"/>
                <a:ext cx="468" cy="514"/>
              </a:xfrm>
              <a:custGeom>
                <a:avLst/>
                <a:gdLst>
                  <a:gd name="T0" fmla="*/ 4549 w 147"/>
                  <a:gd name="T1" fmla="*/ 1658 h 151"/>
                  <a:gd name="T2" fmla="*/ 3518 w 147"/>
                  <a:gd name="T3" fmla="*/ 786 h 151"/>
                  <a:gd name="T4" fmla="*/ 2391 w 147"/>
                  <a:gd name="T5" fmla="*/ 0 h 151"/>
                  <a:gd name="T6" fmla="*/ 1420 w 147"/>
                  <a:gd name="T7" fmla="*/ 477 h 151"/>
                  <a:gd name="T8" fmla="*/ 608 w 147"/>
                  <a:gd name="T9" fmla="*/ 1739 h 151"/>
                  <a:gd name="T10" fmla="*/ 0 w 147"/>
                  <a:gd name="T11" fmla="*/ 2921 h 151"/>
                  <a:gd name="T12" fmla="*/ 255 w 147"/>
                  <a:gd name="T13" fmla="*/ 4265 h 151"/>
                  <a:gd name="T14" fmla="*/ 1197 w 147"/>
                  <a:gd name="T15" fmla="*/ 5051 h 151"/>
                  <a:gd name="T16" fmla="*/ 2229 w 147"/>
                  <a:gd name="T17" fmla="*/ 5841 h 151"/>
                  <a:gd name="T18" fmla="*/ 3843 w 147"/>
                  <a:gd name="T19" fmla="*/ 5644 h 151"/>
                  <a:gd name="T20" fmla="*/ 4451 w 147"/>
                  <a:gd name="T21" fmla="*/ 4531 h 151"/>
                  <a:gd name="T22" fmla="*/ 4521 w 147"/>
                  <a:gd name="T23" fmla="*/ 3350 h 151"/>
                  <a:gd name="T24" fmla="*/ 4549 w 147"/>
                  <a:gd name="T25" fmla="*/ 1658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151">
                    <a:moveTo>
                      <a:pt x="141" y="42"/>
                    </a:moveTo>
                    <a:cubicBezTo>
                      <a:pt x="134" y="29"/>
                      <a:pt x="120" y="27"/>
                      <a:pt x="109" y="20"/>
                    </a:cubicBezTo>
                    <a:cubicBezTo>
                      <a:pt x="98" y="14"/>
                      <a:pt x="93" y="1"/>
                      <a:pt x="74" y="0"/>
                    </a:cubicBezTo>
                    <a:cubicBezTo>
                      <a:pt x="55" y="0"/>
                      <a:pt x="53" y="9"/>
                      <a:pt x="44" y="12"/>
                    </a:cubicBezTo>
                    <a:cubicBezTo>
                      <a:pt x="29" y="17"/>
                      <a:pt x="27" y="30"/>
                      <a:pt x="19" y="44"/>
                    </a:cubicBezTo>
                    <a:cubicBezTo>
                      <a:pt x="14" y="53"/>
                      <a:pt x="0" y="60"/>
                      <a:pt x="0" y="74"/>
                    </a:cubicBezTo>
                    <a:cubicBezTo>
                      <a:pt x="0" y="86"/>
                      <a:pt x="3" y="97"/>
                      <a:pt x="8" y="108"/>
                    </a:cubicBezTo>
                    <a:cubicBezTo>
                      <a:pt x="14" y="119"/>
                      <a:pt x="25" y="120"/>
                      <a:pt x="37" y="128"/>
                    </a:cubicBezTo>
                    <a:cubicBezTo>
                      <a:pt x="47" y="133"/>
                      <a:pt x="56" y="146"/>
                      <a:pt x="69" y="148"/>
                    </a:cubicBezTo>
                    <a:cubicBezTo>
                      <a:pt x="85" y="149"/>
                      <a:pt x="106" y="151"/>
                      <a:pt x="119" y="143"/>
                    </a:cubicBezTo>
                    <a:cubicBezTo>
                      <a:pt x="128" y="138"/>
                      <a:pt x="135" y="126"/>
                      <a:pt x="138" y="115"/>
                    </a:cubicBezTo>
                    <a:cubicBezTo>
                      <a:pt x="140" y="106"/>
                      <a:pt x="139" y="96"/>
                      <a:pt x="140" y="85"/>
                    </a:cubicBezTo>
                    <a:cubicBezTo>
                      <a:pt x="141" y="68"/>
                      <a:pt x="147" y="54"/>
                      <a:pt x="141" y="4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2" name="Freeform 53">
                <a:extLst>
                  <a:ext uri="{FF2B5EF4-FFF2-40B4-BE49-F238E27FC236}">
                    <a16:creationId xmlns:a16="http://schemas.microsoft.com/office/drawing/2014/main" id="{72DC653C-B06F-4CCC-962D-8F4C97102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616"/>
                <a:ext cx="248" cy="272"/>
              </a:xfrm>
              <a:custGeom>
                <a:avLst/>
                <a:gdLst>
                  <a:gd name="T0" fmla="*/ 2509 w 78"/>
                  <a:gd name="T1" fmla="*/ 1411 h 80"/>
                  <a:gd name="T2" fmla="*/ 2286 w 78"/>
                  <a:gd name="T3" fmla="*/ 785 h 80"/>
                  <a:gd name="T4" fmla="*/ 1609 w 78"/>
                  <a:gd name="T5" fmla="*/ 34 h 80"/>
                  <a:gd name="T6" fmla="*/ 1002 w 78"/>
                  <a:gd name="T7" fmla="*/ 394 h 80"/>
                  <a:gd name="T8" fmla="*/ 385 w 78"/>
                  <a:gd name="T9" fmla="*/ 670 h 80"/>
                  <a:gd name="T10" fmla="*/ 60 w 78"/>
                  <a:gd name="T11" fmla="*/ 1537 h 80"/>
                  <a:gd name="T12" fmla="*/ 455 w 78"/>
                  <a:gd name="T13" fmla="*/ 2438 h 80"/>
                  <a:gd name="T14" fmla="*/ 1285 w 78"/>
                  <a:gd name="T15" fmla="*/ 2982 h 80"/>
                  <a:gd name="T16" fmla="*/ 2124 w 78"/>
                  <a:gd name="T17" fmla="*/ 2914 h 80"/>
                  <a:gd name="T18" fmla="*/ 2346 w 78"/>
                  <a:gd name="T19" fmla="*/ 2162 h 80"/>
                  <a:gd name="T20" fmla="*/ 2509 w 78"/>
                  <a:gd name="T21" fmla="*/ 1411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80">
                    <a:moveTo>
                      <a:pt x="78" y="36"/>
                    </a:moveTo>
                    <a:cubicBezTo>
                      <a:pt x="78" y="29"/>
                      <a:pt x="73" y="24"/>
                      <a:pt x="71" y="20"/>
                    </a:cubicBezTo>
                    <a:cubicBezTo>
                      <a:pt x="67" y="13"/>
                      <a:pt x="61" y="1"/>
                      <a:pt x="50" y="1"/>
                    </a:cubicBezTo>
                    <a:cubicBezTo>
                      <a:pt x="41" y="0"/>
                      <a:pt x="37" y="8"/>
                      <a:pt x="31" y="10"/>
                    </a:cubicBezTo>
                    <a:cubicBezTo>
                      <a:pt x="24" y="14"/>
                      <a:pt x="15" y="12"/>
                      <a:pt x="12" y="17"/>
                    </a:cubicBezTo>
                    <a:cubicBezTo>
                      <a:pt x="9" y="21"/>
                      <a:pt x="4" y="24"/>
                      <a:pt x="2" y="39"/>
                    </a:cubicBezTo>
                    <a:cubicBezTo>
                      <a:pt x="0" y="54"/>
                      <a:pt x="9" y="53"/>
                      <a:pt x="14" y="62"/>
                    </a:cubicBezTo>
                    <a:cubicBezTo>
                      <a:pt x="19" y="70"/>
                      <a:pt x="26" y="75"/>
                      <a:pt x="40" y="76"/>
                    </a:cubicBezTo>
                    <a:cubicBezTo>
                      <a:pt x="49" y="76"/>
                      <a:pt x="60" y="80"/>
                      <a:pt x="66" y="74"/>
                    </a:cubicBezTo>
                    <a:cubicBezTo>
                      <a:pt x="70" y="71"/>
                      <a:pt x="71" y="61"/>
                      <a:pt x="73" y="55"/>
                    </a:cubicBezTo>
                    <a:cubicBezTo>
                      <a:pt x="74" y="53"/>
                      <a:pt x="78" y="44"/>
                      <a:pt x="78" y="36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3" name="Freeform 54">
                <a:extLst>
                  <a:ext uri="{FF2B5EF4-FFF2-40B4-BE49-F238E27FC236}">
                    <a16:creationId xmlns:a16="http://schemas.microsoft.com/office/drawing/2014/main" id="{6670619C-3E67-464C-BE52-F3D422548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593"/>
                <a:ext cx="251" cy="272"/>
              </a:xfrm>
              <a:custGeom>
                <a:avLst/>
                <a:gdLst>
                  <a:gd name="T0" fmla="*/ 2532 w 79"/>
                  <a:gd name="T1" fmla="*/ 1455 h 80"/>
                  <a:gd name="T2" fmla="*/ 2313 w 79"/>
                  <a:gd name="T3" fmla="*/ 785 h 80"/>
                  <a:gd name="T4" fmla="*/ 1636 w 79"/>
                  <a:gd name="T5" fmla="*/ 34 h 80"/>
                  <a:gd name="T6" fmla="*/ 1029 w 79"/>
                  <a:gd name="T7" fmla="*/ 428 h 80"/>
                  <a:gd name="T8" fmla="*/ 413 w 79"/>
                  <a:gd name="T9" fmla="*/ 670 h 80"/>
                  <a:gd name="T10" fmla="*/ 102 w 79"/>
                  <a:gd name="T11" fmla="*/ 1537 h 80"/>
                  <a:gd name="T12" fmla="*/ 486 w 79"/>
                  <a:gd name="T13" fmla="*/ 2438 h 80"/>
                  <a:gd name="T14" fmla="*/ 1312 w 79"/>
                  <a:gd name="T15" fmla="*/ 2982 h 80"/>
                  <a:gd name="T16" fmla="*/ 2151 w 79"/>
                  <a:gd name="T17" fmla="*/ 2948 h 80"/>
                  <a:gd name="T18" fmla="*/ 2373 w 79"/>
                  <a:gd name="T19" fmla="*/ 2162 h 80"/>
                  <a:gd name="T20" fmla="*/ 2532 w 79"/>
                  <a:gd name="T21" fmla="*/ 1455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cubicBezTo>
                      <a:pt x="78" y="29"/>
                      <a:pt x="74" y="24"/>
                      <a:pt x="72" y="20"/>
                    </a:cubicBezTo>
                    <a:cubicBezTo>
                      <a:pt x="68" y="13"/>
                      <a:pt x="62" y="1"/>
                      <a:pt x="51" y="1"/>
                    </a:cubicBezTo>
                    <a:cubicBezTo>
                      <a:pt x="42" y="0"/>
                      <a:pt x="38" y="8"/>
                      <a:pt x="32" y="11"/>
                    </a:cubicBezTo>
                    <a:cubicBezTo>
                      <a:pt x="25" y="14"/>
                      <a:pt x="16" y="12"/>
                      <a:pt x="13" y="17"/>
                    </a:cubicBezTo>
                    <a:cubicBezTo>
                      <a:pt x="10" y="21"/>
                      <a:pt x="5" y="24"/>
                      <a:pt x="3" y="39"/>
                    </a:cubicBezTo>
                    <a:cubicBezTo>
                      <a:pt x="0" y="54"/>
                      <a:pt x="10" y="53"/>
                      <a:pt x="15" y="62"/>
                    </a:cubicBezTo>
                    <a:cubicBezTo>
                      <a:pt x="19" y="70"/>
                      <a:pt x="27" y="75"/>
                      <a:pt x="41" y="76"/>
                    </a:cubicBezTo>
                    <a:cubicBezTo>
                      <a:pt x="50" y="76"/>
                      <a:pt x="60" y="80"/>
                      <a:pt x="67" y="75"/>
                    </a:cubicBezTo>
                    <a:cubicBezTo>
                      <a:pt x="71" y="71"/>
                      <a:pt x="71" y="61"/>
                      <a:pt x="74" y="55"/>
                    </a:cubicBezTo>
                    <a:cubicBezTo>
                      <a:pt x="75" y="53"/>
                      <a:pt x="79" y="44"/>
                      <a:pt x="79" y="3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4" name="Freeform 55">
                <a:extLst>
                  <a:ext uri="{FF2B5EF4-FFF2-40B4-BE49-F238E27FC236}">
                    <a16:creationId xmlns:a16="http://schemas.microsoft.com/office/drawing/2014/main" id="{3A1C9220-8E99-44A5-9EDE-2D01D342A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1464"/>
                <a:ext cx="434" cy="394"/>
              </a:xfrm>
              <a:custGeom>
                <a:avLst/>
                <a:gdLst>
                  <a:gd name="T0" fmla="*/ 2148 w 136"/>
                  <a:gd name="T1" fmla="*/ 34 h 116"/>
                  <a:gd name="T2" fmla="*/ 1691 w 136"/>
                  <a:gd name="T3" fmla="*/ 357 h 116"/>
                  <a:gd name="T4" fmla="*/ 1203 w 136"/>
                  <a:gd name="T5" fmla="*/ 554 h 116"/>
                  <a:gd name="T6" fmla="*/ 651 w 136"/>
                  <a:gd name="T7" fmla="*/ 1719 h 116"/>
                  <a:gd name="T8" fmla="*/ 265 w 136"/>
                  <a:gd name="T9" fmla="*/ 2191 h 116"/>
                  <a:gd name="T10" fmla="*/ 32 w 136"/>
                  <a:gd name="T11" fmla="*/ 3057 h 116"/>
                  <a:gd name="T12" fmla="*/ 265 w 136"/>
                  <a:gd name="T13" fmla="*/ 3957 h 116"/>
                  <a:gd name="T14" fmla="*/ 418 w 136"/>
                  <a:gd name="T15" fmla="*/ 4351 h 116"/>
                  <a:gd name="T16" fmla="*/ 785 w 136"/>
                  <a:gd name="T17" fmla="*/ 4545 h 116"/>
                  <a:gd name="T18" fmla="*/ 326 w 136"/>
                  <a:gd name="T19" fmla="*/ 3566 h 116"/>
                  <a:gd name="T20" fmla="*/ 785 w 136"/>
                  <a:gd name="T21" fmla="*/ 3172 h 116"/>
                  <a:gd name="T22" fmla="*/ 651 w 136"/>
                  <a:gd name="T23" fmla="*/ 2744 h 116"/>
                  <a:gd name="T24" fmla="*/ 712 w 136"/>
                  <a:gd name="T25" fmla="*/ 2191 h 116"/>
                  <a:gd name="T26" fmla="*/ 1069 w 136"/>
                  <a:gd name="T27" fmla="*/ 2191 h 116"/>
                  <a:gd name="T28" fmla="*/ 1589 w 136"/>
                  <a:gd name="T29" fmla="*/ 1522 h 116"/>
                  <a:gd name="T30" fmla="*/ 2017 w 136"/>
                  <a:gd name="T31" fmla="*/ 1522 h 116"/>
                  <a:gd name="T32" fmla="*/ 2310 w 136"/>
                  <a:gd name="T33" fmla="*/ 1016 h 116"/>
                  <a:gd name="T34" fmla="*/ 2473 w 136"/>
                  <a:gd name="T35" fmla="*/ 428 h 116"/>
                  <a:gd name="T36" fmla="*/ 2891 w 136"/>
                  <a:gd name="T37" fmla="*/ 622 h 116"/>
                  <a:gd name="T38" fmla="*/ 3156 w 136"/>
                  <a:gd name="T39" fmla="*/ 1016 h 116"/>
                  <a:gd name="T40" fmla="*/ 3574 w 136"/>
                  <a:gd name="T41" fmla="*/ 1060 h 116"/>
                  <a:gd name="T42" fmla="*/ 4034 w 136"/>
                  <a:gd name="T43" fmla="*/ 1488 h 116"/>
                  <a:gd name="T44" fmla="*/ 4420 w 136"/>
                  <a:gd name="T45" fmla="*/ 1800 h 116"/>
                  <a:gd name="T46" fmla="*/ 4002 w 136"/>
                  <a:gd name="T47" fmla="*/ 1141 h 116"/>
                  <a:gd name="T48" fmla="*/ 3351 w 136"/>
                  <a:gd name="T49" fmla="*/ 785 h 116"/>
                  <a:gd name="T50" fmla="*/ 2700 w 136"/>
                  <a:gd name="T51" fmla="*/ 115 h 116"/>
                  <a:gd name="T52" fmla="*/ 2148 w 136"/>
                  <a:gd name="T53" fmla="*/ 34 h 11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6" h="116">
                    <a:moveTo>
                      <a:pt x="66" y="1"/>
                    </a:moveTo>
                    <a:cubicBezTo>
                      <a:pt x="62" y="1"/>
                      <a:pt x="56" y="6"/>
                      <a:pt x="52" y="9"/>
                    </a:cubicBezTo>
                    <a:cubicBezTo>
                      <a:pt x="48" y="12"/>
                      <a:pt x="42" y="11"/>
                      <a:pt x="37" y="14"/>
                    </a:cubicBezTo>
                    <a:cubicBezTo>
                      <a:pt x="27" y="20"/>
                      <a:pt x="25" y="34"/>
                      <a:pt x="20" y="44"/>
                    </a:cubicBezTo>
                    <a:cubicBezTo>
                      <a:pt x="17" y="49"/>
                      <a:pt x="12" y="51"/>
                      <a:pt x="8" y="56"/>
                    </a:cubicBezTo>
                    <a:cubicBezTo>
                      <a:pt x="2" y="63"/>
                      <a:pt x="0" y="68"/>
                      <a:pt x="1" y="78"/>
                    </a:cubicBezTo>
                    <a:cubicBezTo>
                      <a:pt x="2" y="86"/>
                      <a:pt x="3" y="94"/>
                      <a:pt x="8" y="101"/>
                    </a:cubicBezTo>
                    <a:cubicBezTo>
                      <a:pt x="10" y="105"/>
                      <a:pt x="9" y="109"/>
                      <a:pt x="13" y="111"/>
                    </a:cubicBezTo>
                    <a:cubicBezTo>
                      <a:pt x="16" y="113"/>
                      <a:pt x="21" y="116"/>
                      <a:pt x="24" y="116"/>
                    </a:cubicBezTo>
                    <a:cubicBezTo>
                      <a:pt x="17" y="115"/>
                      <a:pt x="5" y="98"/>
                      <a:pt x="10" y="91"/>
                    </a:cubicBezTo>
                    <a:cubicBezTo>
                      <a:pt x="13" y="87"/>
                      <a:pt x="22" y="87"/>
                      <a:pt x="24" y="81"/>
                    </a:cubicBezTo>
                    <a:cubicBezTo>
                      <a:pt x="25" y="78"/>
                      <a:pt x="21" y="74"/>
                      <a:pt x="20" y="70"/>
                    </a:cubicBezTo>
                    <a:cubicBezTo>
                      <a:pt x="20" y="67"/>
                      <a:pt x="20" y="59"/>
                      <a:pt x="22" y="56"/>
                    </a:cubicBezTo>
                    <a:cubicBezTo>
                      <a:pt x="26" y="53"/>
                      <a:pt x="29" y="56"/>
                      <a:pt x="33" y="56"/>
                    </a:cubicBezTo>
                    <a:cubicBezTo>
                      <a:pt x="46" y="56"/>
                      <a:pt x="40" y="44"/>
                      <a:pt x="49" y="39"/>
                    </a:cubicBezTo>
                    <a:cubicBezTo>
                      <a:pt x="53" y="36"/>
                      <a:pt x="57" y="39"/>
                      <a:pt x="62" y="39"/>
                    </a:cubicBezTo>
                    <a:cubicBezTo>
                      <a:pt x="70" y="38"/>
                      <a:pt x="71" y="33"/>
                      <a:pt x="71" y="26"/>
                    </a:cubicBezTo>
                    <a:cubicBezTo>
                      <a:pt x="71" y="21"/>
                      <a:pt x="70" y="14"/>
                      <a:pt x="76" y="11"/>
                    </a:cubicBezTo>
                    <a:cubicBezTo>
                      <a:pt x="81" y="9"/>
                      <a:pt x="86" y="12"/>
                      <a:pt x="89" y="16"/>
                    </a:cubicBezTo>
                    <a:cubicBezTo>
                      <a:pt x="92" y="19"/>
                      <a:pt x="92" y="24"/>
                      <a:pt x="97" y="26"/>
                    </a:cubicBezTo>
                    <a:cubicBezTo>
                      <a:pt x="102" y="27"/>
                      <a:pt x="104" y="24"/>
                      <a:pt x="110" y="27"/>
                    </a:cubicBezTo>
                    <a:cubicBezTo>
                      <a:pt x="115" y="31"/>
                      <a:pt x="117" y="36"/>
                      <a:pt x="124" y="38"/>
                    </a:cubicBezTo>
                    <a:cubicBezTo>
                      <a:pt x="129" y="40"/>
                      <a:pt x="134" y="40"/>
                      <a:pt x="136" y="46"/>
                    </a:cubicBezTo>
                    <a:cubicBezTo>
                      <a:pt x="135" y="38"/>
                      <a:pt x="130" y="33"/>
                      <a:pt x="123" y="29"/>
                    </a:cubicBezTo>
                    <a:cubicBezTo>
                      <a:pt x="116" y="26"/>
                      <a:pt x="110" y="24"/>
                      <a:pt x="103" y="20"/>
                    </a:cubicBezTo>
                    <a:cubicBezTo>
                      <a:pt x="95" y="16"/>
                      <a:pt x="91" y="7"/>
                      <a:pt x="83" y="3"/>
                    </a:cubicBezTo>
                    <a:cubicBezTo>
                      <a:pt x="78" y="1"/>
                      <a:pt x="72" y="0"/>
                      <a:pt x="66" y="1"/>
                    </a:cubicBezTo>
                    <a:close/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5" name="Freeform 56">
                <a:extLst>
                  <a:ext uri="{FF2B5EF4-FFF2-40B4-BE49-F238E27FC236}">
                    <a16:creationId xmlns:a16="http://schemas.microsoft.com/office/drawing/2014/main" id="{76A4E7A7-ABB5-468F-8BEE-375B9F36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1467"/>
                <a:ext cx="211" cy="309"/>
              </a:xfrm>
              <a:custGeom>
                <a:avLst/>
                <a:gdLst>
                  <a:gd name="T0" fmla="*/ 134 w 66"/>
                  <a:gd name="T1" fmla="*/ 3402 h 91"/>
                  <a:gd name="T2" fmla="*/ 32 w 66"/>
                  <a:gd name="T3" fmla="*/ 2662 h 91"/>
                  <a:gd name="T4" fmla="*/ 326 w 66"/>
                  <a:gd name="T5" fmla="*/ 2156 h 91"/>
                  <a:gd name="T6" fmla="*/ 655 w 66"/>
                  <a:gd name="T7" fmla="*/ 1766 h 91"/>
                  <a:gd name="T8" fmla="*/ 847 w 66"/>
                  <a:gd name="T9" fmla="*/ 1212 h 91"/>
                  <a:gd name="T10" fmla="*/ 1042 w 66"/>
                  <a:gd name="T11" fmla="*/ 750 h 91"/>
                  <a:gd name="T12" fmla="*/ 1368 w 66"/>
                  <a:gd name="T13" fmla="*/ 472 h 91"/>
                  <a:gd name="T14" fmla="*/ 1698 w 66"/>
                  <a:gd name="T15" fmla="*/ 312 h 91"/>
                  <a:gd name="T16" fmla="*/ 2158 w 66"/>
                  <a:gd name="T17" fmla="*/ 0 h 91"/>
                  <a:gd name="T18" fmla="*/ 1768 w 66"/>
                  <a:gd name="T19" fmla="*/ 428 h 91"/>
                  <a:gd name="T20" fmla="*/ 1535 w 66"/>
                  <a:gd name="T21" fmla="*/ 621 h 91"/>
                  <a:gd name="T22" fmla="*/ 1205 w 66"/>
                  <a:gd name="T23" fmla="*/ 818 h 91"/>
                  <a:gd name="T24" fmla="*/ 1145 w 66"/>
                  <a:gd name="T25" fmla="*/ 1406 h 91"/>
                  <a:gd name="T26" fmla="*/ 758 w 66"/>
                  <a:gd name="T27" fmla="*/ 1800 h 91"/>
                  <a:gd name="T28" fmla="*/ 460 w 66"/>
                  <a:gd name="T29" fmla="*/ 2306 h 91"/>
                  <a:gd name="T30" fmla="*/ 195 w 66"/>
                  <a:gd name="T31" fmla="*/ 2584 h 91"/>
                  <a:gd name="T32" fmla="*/ 134 w 66"/>
                  <a:gd name="T33" fmla="*/ 3171 h 91"/>
                  <a:gd name="T34" fmla="*/ 134 w 66"/>
                  <a:gd name="T35" fmla="*/ 3368 h 91"/>
                  <a:gd name="T36" fmla="*/ 134 w 66"/>
                  <a:gd name="T37" fmla="*/ 3562 h 9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91">
                    <a:moveTo>
                      <a:pt x="4" y="87"/>
                    </a:moveTo>
                    <a:cubicBezTo>
                      <a:pt x="2" y="82"/>
                      <a:pt x="0" y="74"/>
                      <a:pt x="1" y="68"/>
                    </a:cubicBezTo>
                    <a:cubicBezTo>
                      <a:pt x="2" y="63"/>
                      <a:pt x="6" y="59"/>
                      <a:pt x="10" y="55"/>
                    </a:cubicBezTo>
                    <a:cubicBezTo>
                      <a:pt x="13" y="51"/>
                      <a:pt x="17" y="48"/>
                      <a:pt x="20" y="45"/>
                    </a:cubicBezTo>
                    <a:cubicBezTo>
                      <a:pt x="23" y="41"/>
                      <a:pt x="24" y="35"/>
                      <a:pt x="26" y="31"/>
                    </a:cubicBezTo>
                    <a:cubicBezTo>
                      <a:pt x="28" y="28"/>
                      <a:pt x="29" y="23"/>
                      <a:pt x="32" y="19"/>
                    </a:cubicBezTo>
                    <a:cubicBezTo>
                      <a:pt x="34" y="16"/>
                      <a:pt x="38" y="14"/>
                      <a:pt x="42" y="12"/>
                    </a:cubicBezTo>
                    <a:cubicBezTo>
                      <a:pt x="46" y="10"/>
                      <a:pt x="48" y="10"/>
                      <a:pt x="52" y="8"/>
                    </a:cubicBezTo>
                    <a:cubicBezTo>
                      <a:pt x="57" y="6"/>
                      <a:pt x="61" y="1"/>
                      <a:pt x="66" y="0"/>
                    </a:cubicBezTo>
                    <a:cubicBezTo>
                      <a:pt x="60" y="2"/>
                      <a:pt x="58" y="7"/>
                      <a:pt x="54" y="11"/>
                    </a:cubicBezTo>
                    <a:cubicBezTo>
                      <a:pt x="52" y="13"/>
                      <a:pt x="50" y="15"/>
                      <a:pt x="47" y="16"/>
                    </a:cubicBezTo>
                    <a:cubicBezTo>
                      <a:pt x="43" y="17"/>
                      <a:pt x="40" y="18"/>
                      <a:pt x="37" y="21"/>
                    </a:cubicBezTo>
                    <a:cubicBezTo>
                      <a:pt x="32" y="26"/>
                      <a:pt x="36" y="30"/>
                      <a:pt x="35" y="36"/>
                    </a:cubicBezTo>
                    <a:cubicBezTo>
                      <a:pt x="33" y="40"/>
                      <a:pt x="26" y="44"/>
                      <a:pt x="23" y="46"/>
                    </a:cubicBezTo>
                    <a:cubicBezTo>
                      <a:pt x="20" y="49"/>
                      <a:pt x="18" y="56"/>
                      <a:pt x="14" y="59"/>
                    </a:cubicBezTo>
                    <a:cubicBezTo>
                      <a:pt x="11" y="62"/>
                      <a:pt x="7" y="62"/>
                      <a:pt x="6" y="66"/>
                    </a:cubicBezTo>
                    <a:cubicBezTo>
                      <a:pt x="4" y="70"/>
                      <a:pt x="3" y="76"/>
                      <a:pt x="4" y="81"/>
                    </a:cubicBezTo>
                    <a:cubicBezTo>
                      <a:pt x="5" y="82"/>
                      <a:pt x="5" y="84"/>
                      <a:pt x="4" y="86"/>
                    </a:cubicBezTo>
                    <a:cubicBezTo>
                      <a:pt x="4" y="88"/>
                      <a:pt x="4" y="89"/>
                      <a:pt x="4" y="91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6" name="Freeform 57">
                <a:extLst>
                  <a:ext uri="{FF2B5EF4-FFF2-40B4-BE49-F238E27FC236}">
                    <a16:creationId xmlns:a16="http://schemas.microsoft.com/office/drawing/2014/main" id="{79CE5E72-85AE-4A0C-A9AE-C82F45F9C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10"/>
                <a:ext cx="210" cy="224"/>
              </a:xfrm>
              <a:custGeom>
                <a:avLst/>
                <a:gdLst>
                  <a:gd name="T0" fmla="*/ 1578 w 66"/>
                  <a:gd name="T1" fmla="*/ 0 h 66"/>
                  <a:gd name="T2" fmla="*/ 1165 w 66"/>
                  <a:gd name="T3" fmla="*/ 163 h 66"/>
                  <a:gd name="T4" fmla="*/ 738 w 66"/>
                  <a:gd name="T5" fmla="*/ 390 h 66"/>
                  <a:gd name="T6" fmla="*/ 223 w 66"/>
                  <a:gd name="T7" fmla="*/ 933 h 66"/>
                  <a:gd name="T8" fmla="*/ 162 w 66"/>
                  <a:gd name="T9" fmla="*/ 1761 h 66"/>
                  <a:gd name="T10" fmla="*/ 515 w 66"/>
                  <a:gd name="T11" fmla="*/ 2189 h 66"/>
                  <a:gd name="T12" fmla="*/ 608 w 66"/>
                  <a:gd name="T13" fmla="*/ 2386 h 66"/>
                  <a:gd name="T14" fmla="*/ 872 w 66"/>
                  <a:gd name="T15" fmla="*/ 2579 h 66"/>
                  <a:gd name="T16" fmla="*/ 576 w 66"/>
                  <a:gd name="T17" fmla="*/ 2026 h 66"/>
                  <a:gd name="T18" fmla="*/ 455 w 66"/>
                  <a:gd name="T19" fmla="*/ 1371 h 66"/>
                  <a:gd name="T20" fmla="*/ 710 w 66"/>
                  <a:gd name="T21" fmla="*/ 1371 h 66"/>
                  <a:gd name="T22" fmla="*/ 840 w 66"/>
                  <a:gd name="T23" fmla="*/ 1130 h 66"/>
                  <a:gd name="T24" fmla="*/ 840 w 66"/>
                  <a:gd name="T25" fmla="*/ 865 h 66"/>
                  <a:gd name="T26" fmla="*/ 1002 w 66"/>
                  <a:gd name="T27" fmla="*/ 784 h 66"/>
                  <a:gd name="T28" fmla="*/ 1355 w 66"/>
                  <a:gd name="T29" fmla="*/ 1093 h 66"/>
                  <a:gd name="T30" fmla="*/ 1448 w 66"/>
                  <a:gd name="T31" fmla="*/ 865 h 66"/>
                  <a:gd name="T32" fmla="*/ 1610 w 66"/>
                  <a:gd name="T33" fmla="*/ 621 h 66"/>
                  <a:gd name="T34" fmla="*/ 1740 w 66"/>
                  <a:gd name="T35" fmla="*/ 275 h 66"/>
                  <a:gd name="T36" fmla="*/ 2125 w 66"/>
                  <a:gd name="T37" fmla="*/ 621 h 66"/>
                  <a:gd name="T38" fmla="*/ 1874 w 66"/>
                  <a:gd name="T39" fmla="*/ 163 h 66"/>
                  <a:gd name="T40" fmla="*/ 1610 w 66"/>
                  <a:gd name="T41" fmla="*/ 0 h 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" h="66">
                    <a:moveTo>
                      <a:pt x="49" y="0"/>
                    </a:moveTo>
                    <a:cubicBezTo>
                      <a:pt x="43" y="0"/>
                      <a:pt x="41" y="1"/>
                      <a:pt x="36" y="4"/>
                    </a:cubicBezTo>
                    <a:cubicBezTo>
                      <a:pt x="32" y="8"/>
                      <a:pt x="28" y="9"/>
                      <a:pt x="23" y="10"/>
                    </a:cubicBezTo>
                    <a:cubicBezTo>
                      <a:pt x="14" y="13"/>
                      <a:pt x="10" y="15"/>
                      <a:pt x="7" y="24"/>
                    </a:cubicBezTo>
                    <a:cubicBezTo>
                      <a:pt x="4" y="31"/>
                      <a:pt x="0" y="38"/>
                      <a:pt x="5" y="45"/>
                    </a:cubicBezTo>
                    <a:cubicBezTo>
                      <a:pt x="8" y="49"/>
                      <a:pt x="13" y="52"/>
                      <a:pt x="16" y="56"/>
                    </a:cubicBezTo>
                    <a:cubicBezTo>
                      <a:pt x="17" y="58"/>
                      <a:pt x="17" y="60"/>
                      <a:pt x="19" y="61"/>
                    </a:cubicBezTo>
                    <a:cubicBezTo>
                      <a:pt x="21" y="64"/>
                      <a:pt x="25" y="64"/>
                      <a:pt x="27" y="66"/>
                    </a:cubicBezTo>
                    <a:cubicBezTo>
                      <a:pt x="23" y="62"/>
                      <a:pt x="21" y="57"/>
                      <a:pt x="18" y="52"/>
                    </a:cubicBezTo>
                    <a:cubicBezTo>
                      <a:pt x="17" y="48"/>
                      <a:pt x="8" y="39"/>
                      <a:pt x="14" y="35"/>
                    </a:cubicBezTo>
                    <a:cubicBezTo>
                      <a:pt x="16" y="33"/>
                      <a:pt x="19" y="36"/>
                      <a:pt x="22" y="35"/>
                    </a:cubicBezTo>
                    <a:cubicBezTo>
                      <a:pt x="25" y="34"/>
                      <a:pt x="26" y="32"/>
                      <a:pt x="26" y="29"/>
                    </a:cubicBezTo>
                    <a:cubicBezTo>
                      <a:pt x="26" y="26"/>
                      <a:pt x="23" y="25"/>
                      <a:pt x="26" y="22"/>
                    </a:cubicBezTo>
                    <a:cubicBezTo>
                      <a:pt x="27" y="20"/>
                      <a:pt x="29" y="19"/>
                      <a:pt x="31" y="20"/>
                    </a:cubicBezTo>
                    <a:cubicBezTo>
                      <a:pt x="36" y="21"/>
                      <a:pt x="35" y="33"/>
                      <a:pt x="42" y="28"/>
                    </a:cubicBezTo>
                    <a:cubicBezTo>
                      <a:pt x="44" y="26"/>
                      <a:pt x="44" y="24"/>
                      <a:pt x="45" y="22"/>
                    </a:cubicBezTo>
                    <a:cubicBezTo>
                      <a:pt x="47" y="19"/>
                      <a:pt x="49" y="19"/>
                      <a:pt x="50" y="16"/>
                    </a:cubicBezTo>
                    <a:cubicBezTo>
                      <a:pt x="51" y="13"/>
                      <a:pt x="49" y="7"/>
                      <a:pt x="54" y="7"/>
                    </a:cubicBezTo>
                    <a:cubicBezTo>
                      <a:pt x="58" y="7"/>
                      <a:pt x="64" y="13"/>
                      <a:pt x="66" y="16"/>
                    </a:cubicBezTo>
                    <a:cubicBezTo>
                      <a:pt x="64" y="12"/>
                      <a:pt x="61" y="7"/>
                      <a:pt x="58" y="4"/>
                    </a:cubicBezTo>
                    <a:cubicBezTo>
                      <a:pt x="56" y="2"/>
                      <a:pt x="52" y="1"/>
                      <a:pt x="50" y="0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7" name="Freeform 58">
                <a:extLst>
                  <a:ext uri="{FF2B5EF4-FFF2-40B4-BE49-F238E27FC236}">
                    <a16:creationId xmlns:a16="http://schemas.microsoft.com/office/drawing/2014/main" id="{E2B213C8-682F-44C9-9D97-191D16CD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688"/>
                <a:ext cx="144" cy="156"/>
              </a:xfrm>
              <a:custGeom>
                <a:avLst/>
                <a:gdLst>
                  <a:gd name="T0" fmla="*/ 0 w 45"/>
                  <a:gd name="T1" fmla="*/ 1713 h 46"/>
                  <a:gd name="T2" fmla="*/ 656 w 45"/>
                  <a:gd name="T3" fmla="*/ 1713 h 46"/>
                  <a:gd name="T4" fmla="*/ 1014 w 45"/>
                  <a:gd name="T5" fmla="*/ 1438 h 46"/>
                  <a:gd name="T6" fmla="*/ 1146 w 45"/>
                  <a:gd name="T7" fmla="*/ 0 h 46"/>
                  <a:gd name="T8" fmla="*/ 1178 w 45"/>
                  <a:gd name="T9" fmla="*/ 390 h 46"/>
                  <a:gd name="T10" fmla="*/ 922 w 45"/>
                  <a:gd name="T11" fmla="*/ 621 h 46"/>
                  <a:gd name="T12" fmla="*/ 758 w 45"/>
                  <a:gd name="T13" fmla="*/ 1255 h 46"/>
                  <a:gd name="T14" fmla="*/ 326 w 45"/>
                  <a:gd name="T15" fmla="*/ 1482 h 46"/>
                  <a:gd name="T16" fmla="*/ 224 w 45"/>
                  <a:gd name="T17" fmla="*/ 1597 h 46"/>
                  <a:gd name="T18" fmla="*/ 0 w 45"/>
                  <a:gd name="T19" fmla="*/ 1760 h 4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46">
                    <a:moveTo>
                      <a:pt x="0" y="44"/>
                    </a:moveTo>
                    <a:cubicBezTo>
                      <a:pt x="7" y="45"/>
                      <a:pt x="13" y="43"/>
                      <a:pt x="20" y="44"/>
                    </a:cubicBezTo>
                    <a:cubicBezTo>
                      <a:pt x="27" y="46"/>
                      <a:pt x="30" y="44"/>
                      <a:pt x="31" y="37"/>
                    </a:cubicBezTo>
                    <a:cubicBezTo>
                      <a:pt x="35" y="26"/>
                      <a:pt x="45" y="11"/>
                      <a:pt x="35" y="0"/>
                    </a:cubicBezTo>
                    <a:cubicBezTo>
                      <a:pt x="36" y="3"/>
                      <a:pt x="37" y="7"/>
                      <a:pt x="36" y="10"/>
                    </a:cubicBezTo>
                    <a:cubicBezTo>
                      <a:pt x="35" y="15"/>
                      <a:pt x="32" y="14"/>
                      <a:pt x="28" y="16"/>
                    </a:cubicBezTo>
                    <a:cubicBezTo>
                      <a:pt x="21" y="20"/>
                      <a:pt x="27" y="27"/>
                      <a:pt x="23" y="32"/>
                    </a:cubicBezTo>
                    <a:cubicBezTo>
                      <a:pt x="20" y="36"/>
                      <a:pt x="13" y="34"/>
                      <a:pt x="10" y="38"/>
                    </a:cubicBezTo>
                    <a:cubicBezTo>
                      <a:pt x="9" y="38"/>
                      <a:pt x="8" y="40"/>
                      <a:pt x="7" y="41"/>
                    </a:cubicBezTo>
                    <a:cubicBezTo>
                      <a:pt x="5" y="43"/>
                      <a:pt x="2" y="44"/>
                      <a:pt x="0" y="45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8" name="Freeform 59">
                <a:extLst>
                  <a:ext uri="{FF2B5EF4-FFF2-40B4-BE49-F238E27FC236}">
                    <a16:creationId xmlns:a16="http://schemas.microsoft.com/office/drawing/2014/main" id="{787397EE-A360-4BD3-B3AB-81709AF09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613"/>
                <a:ext cx="130" cy="122"/>
              </a:xfrm>
              <a:custGeom>
                <a:avLst/>
                <a:gdLst>
                  <a:gd name="T0" fmla="*/ 0 w 41"/>
                  <a:gd name="T1" fmla="*/ 1400 h 36"/>
                  <a:gd name="T2" fmla="*/ 162 w 41"/>
                  <a:gd name="T3" fmla="*/ 702 h 36"/>
                  <a:gd name="T4" fmla="*/ 542 w 41"/>
                  <a:gd name="T5" fmla="*/ 390 h 36"/>
                  <a:gd name="T6" fmla="*/ 926 w 41"/>
                  <a:gd name="T7" fmla="*/ 230 h 36"/>
                  <a:gd name="T8" fmla="*/ 1306 w 41"/>
                  <a:gd name="T9" fmla="*/ 0 h 36"/>
                  <a:gd name="T10" fmla="*/ 926 w 41"/>
                  <a:gd name="T11" fmla="*/ 424 h 36"/>
                  <a:gd name="T12" fmla="*/ 602 w 41"/>
                  <a:gd name="T13" fmla="*/ 505 h 36"/>
                  <a:gd name="T14" fmla="*/ 482 w 41"/>
                  <a:gd name="T15" fmla="*/ 779 h 36"/>
                  <a:gd name="T16" fmla="*/ 162 w 41"/>
                  <a:gd name="T17" fmla="*/ 1010 h 36"/>
                  <a:gd name="T18" fmla="*/ 32 w 41"/>
                  <a:gd name="T19" fmla="*/ 136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36">
                    <a:moveTo>
                      <a:pt x="0" y="36"/>
                    </a:moveTo>
                    <a:cubicBezTo>
                      <a:pt x="2" y="31"/>
                      <a:pt x="1" y="23"/>
                      <a:pt x="5" y="18"/>
                    </a:cubicBezTo>
                    <a:cubicBezTo>
                      <a:pt x="8" y="14"/>
                      <a:pt x="13" y="12"/>
                      <a:pt x="17" y="10"/>
                    </a:cubicBezTo>
                    <a:cubicBezTo>
                      <a:pt x="21" y="9"/>
                      <a:pt x="25" y="8"/>
                      <a:pt x="29" y="6"/>
                    </a:cubicBezTo>
                    <a:cubicBezTo>
                      <a:pt x="33" y="3"/>
                      <a:pt x="36" y="1"/>
                      <a:pt x="41" y="0"/>
                    </a:cubicBezTo>
                    <a:cubicBezTo>
                      <a:pt x="34" y="1"/>
                      <a:pt x="34" y="9"/>
                      <a:pt x="29" y="11"/>
                    </a:cubicBezTo>
                    <a:cubicBezTo>
                      <a:pt x="26" y="13"/>
                      <a:pt x="23" y="11"/>
                      <a:pt x="19" y="13"/>
                    </a:cubicBezTo>
                    <a:cubicBezTo>
                      <a:pt x="16" y="15"/>
                      <a:pt x="17" y="17"/>
                      <a:pt x="15" y="20"/>
                    </a:cubicBezTo>
                    <a:cubicBezTo>
                      <a:pt x="13" y="25"/>
                      <a:pt x="8" y="22"/>
                      <a:pt x="5" y="26"/>
                    </a:cubicBezTo>
                    <a:cubicBezTo>
                      <a:pt x="4" y="28"/>
                      <a:pt x="1" y="33"/>
                      <a:pt x="1" y="35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79" name="Freeform 60">
                <a:extLst>
                  <a:ext uri="{FF2B5EF4-FFF2-40B4-BE49-F238E27FC236}">
                    <a16:creationId xmlns:a16="http://schemas.microsoft.com/office/drawing/2014/main" id="{F0FE1B34-314D-41F8-982D-FBC54821F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640"/>
                <a:ext cx="312" cy="306"/>
              </a:xfrm>
              <a:custGeom>
                <a:avLst/>
                <a:gdLst>
                  <a:gd name="T0" fmla="*/ 0 w 98"/>
                  <a:gd name="T1" fmla="*/ 2751 h 90"/>
                  <a:gd name="T2" fmla="*/ 901 w 98"/>
                  <a:gd name="T3" fmla="*/ 3458 h 90"/>
                  <a:gd name="T4" fmla="*/ 1611 w 98"/>
                  <a:gd name="T5" fmla="*/ 3458 h 90"/>
                  <a:gd name="T6" fmla="*/ 2423 w 98"/>
                  <a:gd name="T7" fmla="*/ 3376 h 90"/>
                  <a:gd name="T8" fmla="*/ 3133 w 98"/>
                  <a:gd name="T9" fmla="*/ 1999 h 90"/>
                  <a:gd name="T10" fmla="*/ 3133 w 98"/>
                  <a:gd name="T11" fmla="*/ 1214 h 90"/>
                  <a:gd name="T12" fmla="*/ 3161 w 98"/>
                  <a:gd name="T13" fmla="*/ 0 h 90"/>
                  <a:gd name="T14" fmla="*/ 3031 w 98"/>
                  <a:gd name="T15" fmla="*/ 785 h 90"/>
                  <a:gd name="T16" fmla="*/ 2868 w 98"/>
                  <a:gd name="T17" fmla="*/ 1493 h 90"/>
                  <a:gd name="T18" fmla="*/ 2837 w 98"/>
                  <a:gd name="T19" fmla="*/ 2081 h 90"/>
                  <a:gd name="T20" fmla="*/ 2585 w 98"/>
                  <a:gd name="T21" fmla="*/ 2322 h 90"/>
                  <a:gd name="T22" fmla="*/ 2353 w 98"/>
                  <a:gd name="T23" fmla="*/ 3029 h 90"/>
                  <a:gd name="T24" fmla="*/ 1582 w 98"/>
                  <a:gd name="T25" fmla="*/ 2914 h 90"/>
                  <a:gd name="T26" fmla="*/ 1003 w 98"/>
                  <a:gd name="T27" fmla="*/ 3342 h 90"/>
                  <a:gd name="T28" fmla="*/ 131 w 98"/>
                  <a:gd name="T29" fmla="*/ 2751 h 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8" h="90">
                    <a:moveTo>
                      <a:pt x="0" y="70"/>
                    </a:moveTo>
                    <a:cubicBezTo>
                      <a:pt x="12" y="72"/>
                      <a:pt x="17" y="85"/>
                      <a:pt x="28" y="88"/>
                    </a:cubicBezTo>
                    <a:cubicBezTo>
                      <a:pt x="35" y="90"/>
                      <a:pt x="43" y="89"/>
                      <a:pt x="50" y="88"/>
                    </a:cubicBezTo>
                    <a:cubicBezTo>
                      <a:pt x="58" y="87"/>
                      <a:pt x="67" y="89"/>
                      <a:pt x="75" y="86"/>
                    </a:cubicBezTo>
                    <a:cubicBezTo>
                      <a:pt x="89" y="80"/>
                      <a:pt x="94" y="64"/>
                      <a:pt x="97" y="51"/>
                    </a:cubicBezTo>
                    <a:cubicBezTo>
                      <a:pt x="98" y="44"/>
                      <a:pt x="97" y="38"/>
                      <a:pt x="97" y="31"/>
                    </a:cubicBezTo>
                    <a:cubicBezTo>
                      <a:pt x="97" y="21"/>
                      <a:pt x="98" y="10"/>
                      <a:pt x="98" y="0"/>
                    </a:cubicBezTo>
                    <a:cubicBezTo>
                      <a:pt x="94" y="5"/>
                      <a:pt x="96" y="14"/>
                      <a:pt x="94" y="20"/>
                    </a:cubicBezTo>
                    <a:cubicBezTo>
                      <a:pt x="93" y="28"/>
                      <a:pt x="88" y="30"/>
                      <a:pt x="89" y="38"/>
                    </a:cubicBezTo>
                    <a:cubicBezTo>
                      <a:pt x="89" y="43"/>
                      <a:pt x="90" y="48"/>
                      <a:pt x="88" y="53"/>
                    </a:cubicBezTo>
                    <a:cubicBezTo>
                      <a:pt x="86" y="57"/>
                      <a:pt x="83" y="56"/>
                      <a:pt x="80" y="59"/>
                    </a:cubicBezTo>
                    <a:cubicBezTo>
                      <a:pt x="74" y="64"/>
                      <a:pt x="79" y="72"/>
                      <a:pt x="73" y="77"/>
                    </a:cubicBezTo>
                    <a:cubicBezTo>
                      <a:pt x="63" y="85"/>
                      <a:pt x="58" y="72"/>
                      <a:pt x="49" y="74"/>
                    </a:cubicBezTo>
                    <a:cubicBezTo>
                      <a:pt x="40" y="75"/>
                      <a:pt x="40" y="85"/>
                      <a:pt x="31" y="85"/>
                    </a:cubicBezTo>
                    <a:cubicBezTo>
                      <a:pt x="21" y="84"/>
                      <a:pt x="16" y="69"/>
                      <a:pt x="4" y="7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0" name="Freeform 61">
                <a:extLst>
                  <a:ext uri="{FF2B5EF4-FFF2-40B4-BE49-F238E27FC236}">
                    <a16:creationId xmlns:a16="http://schemas.microsoft.com/office/drawing/2014/main" id="{37D4849B-86C7-463A-96DB-1F54EFB3D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807"/>
                <a:ext cx="182" cy="139"/>
              </a:xfrm>
              <a:custGeom>
                <a:avLst/>
                <a:gdLst>
                  <a:gd name="T0" fmla="*/ 102 w 57"/>
                  <a:gd name="T1" fmla="*/ 1563 h 41"/>
                  <a:gd name="T2" fmla="*/ 814 w 57"/>
                  <a:gd name="T3" fmla="*/ 1597 h 41"/>
                  <a:gd name="T4" fmla="*/ 1335 w 57"/>
                  <a:gd name="T5" fmla="*/ 1366 h 41"/>
                  <a:gd name="T6" fmla="*/ 1660 w 57"/>
                  <a:gd name="T7" fmla="*/ 817 h 41"/>
                  <a:gd name="T8" fmla="*/ 1826 w 57"/>
                  <a:gd name="T9" fmla="*/ 0 h 41"/>
                  <a:gd name="T10" fmla="*/ 1590 w 57"/>
                  <a:gd name="T11" fmla="*/ 620 h 41"/>
                  <a:gd name="T12" fmla="*/ 1469 w 57"/>
                  <a:gd name="T13" fmla="*/ 783 h 41"/>
                  <a:gd name="T14" fmla="*/ 1367 w 57"/>
                  <a:gd name="T15" fmla="*/ 783 h 41"/>
                  <a:gd name="T16" fmla="*/ 1111 w 57"/>
                  <a:gd name="T17" fmla="*/ 1288 h 41"/>
                  <a:gd name="T18" fmla="*/ 549 w 57"/>
                  <a:gd name="T19" fmla="*/ 1322 h 41"/>
                  <a:gd name="T20" fmla="*/ 0 w 57"/>
                  <a:gd name="T21" fmla="*/ 1597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41">
                    <a:moveTo>
                      <a:pt x="3" y="40"/>
                    </a:moveTo>
                    <a:cubicBezTo>
                      <a:pt x="10" y="38"/>
                      <a:pt x="18" y="41"/>
                      <a:pt x="25" y="41"/>
                    </a:cubicBezTo>
                    <a:cubicBezTo>
                      <a:pt x="30" y="41"/>
                      <a:pt x="36" y="38"/>
                      <a:pt x="41" y="35"/>
                    </a:cubicBezTo>
                    <a:cubicBezTo>
                      <a:pt x="46" y="32"/>
                      <a:pt x="48" y="26"/>
                      <a:pt x="51" y="21"/>
                    </a:cubicBezTo>
                    <a:cubicBezTo>
                      <a:pt x="53" y="16"/>
                      <a:pt x="57" y="5"/>
                      <a:pt x="56" y="0"/>
                    </a:cubicBezTo>
                    <a:cubicBezTo>
                      <a:pt x="55" y="6"/>
                      <a:pt x="52" y="12"/>
                      <a:pt x="49" y="16"/>
                    </a:cubicBezTo>
                    <a:cubicBezTo>
                      <a:pt x="48" y="18"/>
                      <a:pt x="47" y="19"/>
                      <a:pt x="45" y="20"/>
                    </a:cubicBezTo>
                    <a:cubicBezTo>
                      <a:pt x="44" y="21"/>
                      <a:pt x="42" y="20"/>
                      <a:pt x="42" y="20"/>
                    </a:cubicBezTo>
                    <a:cubicBezTo>
                      <a:pt x="38" y="23"/>
                      <a:pt x="38" y="30"/>
                      <a:pt x="34" y="33"/>
                    </a:cubicBezTo>
                    <a:cubicBezTo>
                      <a:pt x="28" y="37"/>
                      <a:pt x="22" y="34"/>
                      <a:pt x="17" y="34"/>
                    </a:cubicBezTo>
                    <a:cubicBezTo>
                      <a:pt x="11" y="35"/>
                      <a:pt x="6" y="39"/>
                      <a:pt x="0" y="41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1" name="Freeform 62">
                <a:extLst>
                  <a:ext uri="{FF2B5EF4-FFF2-40B4-BE49-F238E27FC236}">
                    <a16:creationId xmlns:a16="http://schemas.microsoft.com/office/drawing/2014/main" id="{CE9AE42F-EBC7-40E5-A42D-8FF0BA49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453"/>
                <a:ext cx="468" cy="514"/>
              </a:xfrm>
              <a:custGeom>
                <a:avLst/>
                <a:gdLst>
                  <a:gd name="T0" fmla="*/ 4549 w 147"/>
                  <a:gd name="T1" fmla="*/ 1658 h 151"/>
                  <a:gd name="T2" fmla="*/ 3518 w 147"/>
                  <a:gd name="T3" fmla="*/ 786 h 151"/>
                  <a:gd name="T4" fmla="*/ 2391 w 147"/>
                  <a:gd name="T5" fmla="*/ 0 h 151"/>
                  <a:gd name="T6" fmla="*/ 1420 w 147"/>
                  <a:gd name="T7" fmla="*/ 477 h 151"/>
                  <a:gd name="T8" fmla="*/ 608 w 147"/>
                  <a:gd name="T9" fmla="*/ 1739 h 151"/>
                  <a:gd name="T10" fmla="*/ 0 w 147"/>
                  <a:gd name="T11" fmla="*/ 2921 h 151"/>
                  <a:gd name="T12" fmla="*/ 255 w 147"/>
                  <a:gd name="T13" fmla="*/ 4265 h 151"/>
                  <a:gd name="T14" fmla="*/ 1197 w 147"/>
                  <a:gd name="T15" fmla="*/ 5051 h 151"/>
                  <a:gd name="T16" fmla="*/ 2229 w 147"/>
                  <a:gd name="T17" fmla="*/ 5841 h 151"/>
                  <a:gd name="T18" fmla="*/ 3843 w 147"/>
                  <a:gd name="T19" fmla="*/ 5644 h 151"/>
                  <a:gd name="T20" fmla="*/ 4451 w 147"/>
                  <a:gd name="T21" fmla="*/ 4531 h 151"/>
                  <a:gd name="T22" fmla="*/ 4521 w 147"/>
                  <a:gd name="T23" fmla="*/ 3350 h 151"/>
                  <a:gd name="T24" fmla="*/ 4549 w 147"/>
                  <a:gd name="T25" fmla="*/ 1658 h 15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151">
                    <a:moveTo>
                      <a:pt x="141" y="42"/>
                    </a:moveTo>
                    <a:cubicBezTo>
                      <a:pt x="134" y="29"/>
                      <a:pt x="120" y="27"/>
                      <a:pt x="109" y="20"/>
                    </a:cubicBezTo>
                    <a:cubicBezTo>
                      <a:pt x="98" y="14"/>
                      <a:pt x="93" y="1"/>
                      <a:pt x="74" y="0"/>
                    </a:cubicBezTo>
                    <a:cubicBezTo>
                      <a:pt x="55" y="0"/>
                      <a:pt x="53" y="9"/>
                      <a:pt x="44" y="12"/>
                    </a:cubicBezTo>
                    <a:cubicBezTo>
                      <a:pt x="29" y="17"/>
                      <a:pt x="27" y="30"/>
                      <a:pt x="19" y="44"/>
                    </a:cubicBezTo>
                    <a:cubicBezTo>
                      <a:pt x="14" y="53"/>
                      <a:pt x="0" y="60"/>
                      <a:pt x="0" y="74"/>
                    </a:cubicBezTo>
                    <a:cubicBezTo>
                      <a:pt x="0" y="86"/>
                      <a:pt x="3" y="97"/>
                      <a:pt x="8" y="108"/>
                    </a:cubicBezTo>
                    <a:cubicBezTo>
                      <a:pt x="14" y="119"/>
                      <a:pt x="25" y="120"/>
                      <a:pt x="37" y="128"/>
                    </a:cubicBezTo>
                    <a:cubicBezTo>
                      <a:pt x="47" y="133"/>
                      <a:pt x="56" y="146"/>
                      <a:pt x="69" y="148"/>
                    </a:cubicBezTo>
                    <a:cubicBezTo>
                      <a:pt x="85" y="149"/>
                      <a:pt x="106" y="151"/>
                      <a:pt x="119" y="143"/>
                    </a:cubicBezTo>
                    <a:cubicBezTo>
                      <a:pt x="128" y="138"/>
                      <a:pt x="135" y="126"/>
                      <a:pt x="138" y="115"/>
                    </a:cubicBezTo>
                    <a:cubicBezTo>
                      <a:pt x="140" y="106"/>
                      <a:pt x="139" y="96"/>
                      <a:pt x="140" y="85"/>
                    </a:cubicBezTo>
                    <a:cubicBezTo>
                      <a:pt x="141" y="68"/>
                      <a:pt x="147" y="54"/>
                      <a:pt x="141" y="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2" name="Freeform 63">
                <a:extLst>
                  <a:ext uri="{FF2B5EF4-FFF2-40B4-BE49-F238E27FC236}">
                    <a16:creationId xmlns:a16="http://schemas.microsoft.com/office/drawing/2014/main" id="{80E79964-8BD4-4588-890A-AFC3D355A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593"/>
                <a:ext cx="251" cy="272"/>
              </a:xfrm>
              <a:custGeom>
                <a:avLst/>
                <a:gdLst>
                  <a:gd name="T0" fmla="*/ 2532 w 79"/>
                  <a:gd name="T1" fmla="*/ 1455 h 80"/>
                  <a:gd name="T2" fmla="*/ 2313 w 79"/>
                  <a:gd name="T3" fmla="*/ 785 h 80"/>
                  <a:gd name="T4" fmla="*/ 1636 w 79"/>
                  <a:gd name="T5" fmla="*/ 34 h 80"/>
                  <a:gd name="T6" fmla="*/ 1029 w 79"/>
                  <a:gd name="T7" fmla="*/ 428 h 80"/>
                  <a:gd name="T8" fmla="*/ 413 w 79"/>
                  <a:gd name="T9" fmla="*/ 670 h 80"/>
                  <a:gd name="T10" fmla="*/ 102 w 79"/>
                  <a:gd name="T11" fmla="*/ 1537 h 80"/>
                  <a:gd name="T12" fmla="*/ 486 w 79"/>
                  <a:gd name="T13" fmla="*/ 2438 h 80"/>
                  <a:gd name="T14" fmla="*/ 1312 w 79"/>
                  <a:gd name="T15" fmla="*/ 2982 h 80"/>
                  <a:gd name="T16" fmla="*/ 2151 w 79"/>
                  <a:gd name="T17" fmla="*/ 2948 h 80"/>
                  <a:gd name="T18" fmla="*/ 2373 w 79"/>
                  <a:gd name="T19" fmla="*/ 2162 h 80"/>
                  <a:gd name="T20" fmla="*/ 2532 w 79"/>
                  <a:gd name="T21" fmla="*/ 1455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0">
                    <a:moveTo>
                      <a:pt x="79" y="37"/>
                    </a:moveTo>
                    <a:cubicBezTo>
                      <a:pt x="78" y="29"/>
                      <a:pt x="74" y="24"/>
                      <a:pt x="72" y="20"/>
                    </a:cubicBezTo>
                    <a:cubicBezTo>
                      <a:pt x="68" y="13"/>
                      <a:pt x="62" y="1"/>
                      <a:pt x="51" y="1"/>
                    </a:cubicBezTo>
                    <a:cubicBezTo>
                      <a:pt x="42" y="0"/>
                      <a:pt x="38" y="8"/>
                      <a:pt x="32" y="11"/>
                    </a:cubicBezTo>
                    <a:cubicBezTo>
                      <a:pt x="25" y="14"/>
                      <a:pt x="16" y="12"/>
                      <a:pt x="13" y="17"/>
                    </a:cubicBezTo>
                    <a:cubicBezTo>
                      <a:pt x="10" y="21"/>
                      <a:pt x="5" y="24"/>
                      <a:pt x="3" y="39"/>
                    </a:cubicBezTo>
                    <a:cubicBezTo>
                      <a:pt x="0" y="54"/>
                      <a:pt x="10" y="53"/>
                      <a:pt x="15" y="62"/>
                    </a:cubicBezTo>
                    <a:cubicBezTo>
                      <a:pt x="19" y="70"/>
                      <a:pt x="27" y="75"/>
                      <a:pt x="41" y="76"/>
                    </a:cubicBezTo>
                    <a:cubicBezTo>
                      <a:pt x="50" y="76"/>
                      <a:pt x="60" y="80"/>
                      <a:pt x="67" y="75"/>
                    </a:cubicBezTo>
                    <a:cubicBezTo>
                      <a:pt x="71" y="71"/>
                      <a:pt x="71" y="61"/>
                      <a:pt x="74" y="55"/>
                    </a:cubicBezTo>
                    <a:cubicBezTo>
                      <a:pt x="75" y="53"/>
                      <a:pt x="79" y="44"/>
                      <a:pt x="79" y="3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3" name="Freeform 64">
                <a:extLst>
                  <a:ext uri="{FF2B5EF4-FFF2-40B4-BE49-F238E27FC236}">
                    <a16:creationId xmlns:a16="http://schemas.microsoft.com/office/drawing/2014/main" id="{8870925D-970F-40CB-A51B-4999B94D1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637"/>
                <a:ext cx="35" cy="41"/>
              </a:xfrm>
              <a:custGeom>
                <a:avLst/>
                <a:gdLst>
                  <a:gd name="T0" fmla="*/ 0 w 11"/>
                  <a:gd name="T1" fmla="*/ 246 h 12"/>
                  <a:gd name="T2" fmla="*/ 191 w 11"/>
                  <a:gd name="T3" fmla="*/ 34 h 12"/>
                  <a:gd name="T4" fmla="*/ 353 w 11"/>
                  <a:gd name="T5" fmla="*/ 246 h 12"/>
                  <a:gd name="T6" fmla="*/ 162 w 11"/>
                  <a:gd name="T7" fmla="*/ 444 h 12"/>
                  <a:gd name="T8" fmla="*/ 0 w 11"/>
                  <a:gd name="T9" fmla="*/ 24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1" y="3"/>
                      <a:pt x="3" y="0"/>
                      <a:pt x="6" y="1"/>
                    </a:cubicBezTo>
                    <a:cubicBezTo>
                      <a:pt x="9" y="1"/>
                      <a:pt x="11" y="3"/>
                      <a:pt x="11" y="6"/>
                    </a:cubicBezTo>
                    <a:cubicBezTo>
                      <a:pt x="11" y="9"/>
                      <a:pt x="8" y="12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4" name="Freeform 65">
                <a:extLst>
                  <a:ext uri="{FF2B5EF4-FFF2-40B4-BE49-F238E27FC236}">
                    <a16:creationId xmlns:a16="http://schemas.microsoft.com/office/drawing/2014/main" id="{3A3E1422-BC3F-45A4-BBB9-EC487FDEC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623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0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5" name="Freeform 66">
                <a:extLst>
                  <a:ext uri="{FF2B5EF4-FFF2-40B4-BE49-F238E27FC236}">
                    <a16:creationId xmlns:a16="http://schemas.microsoft.com/office/drawing/2014/main" id="{9271C02E-298F-41FE-9C97-E17A76F15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81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6" name="Freeform 67">
                <a:extLst>
                  <a:ext uri="{FF2B5EF4-FFF2-40B4-BE49-F238E27FC236}">
                    <a16:creationId xmlns:a16="http://schemas.microsoft.com/office/drawing/2014/main" id="{A91E4B9B-57BC-4B1B-93D1-8A6414220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19"/>
                <a:ext cx="459" cy="489"/>
              </a:xfrm>
              <a:custGeom>
                <a:avLst/>
                <a:gdLst>
                  <a:gd name="T0" fmla="*/ 2693 w 144"/>
                  <a:gd name="T1" fmla="*/ 5559 h 144"/>
                  <a:gd name="T2" fmla="*/ 4045 w 144"/>
                  <a:gd name="T3" fmla="*/ 4856 h 144"/>
                  <a:gd name="T4" fmla="*/ 4533 w 144"/>
                  <a:gd name="T5" fmla="*/ 3403 h 144"/>
                  <a:gd name="T6" fmla="*/ 4115 w 144"/>
                  <a:gd name="T7" fmla="*/ 1212 h 144"/>
                  <a:gd name="T8" fmla="*/ 3372 w 144"/>
                  <a:gd name="T9" fmla="*/ 703 h 144"/>
                  <a:gd name="T10" fmla="*/ 2336 w 144"/>
                  <a:gd name="T11" fmla="*/ 0 h 144"/>
                  <a:gd name="T12" fmla="*/ 1718 w 144"/>
                  <a:gd name="T13" fmla="*/ 428 h 144"/>
                  <a:gd name="T14" fmla="*/ 781 w 144"/>
                  <a:gd name="T15" fmla="*/ 750 h 144"/>
                  <a:gd name="T16" fmla="*/ 163 w 144"/>
                  <a:gd name="T17" fmla="*/ 2353 h 144"/>
                  <a:gd name="T18" fmla="*/ 650 w 144"/>
                  <a:gd name="T19" fmla="*/ 3759 h 144"/>
                  <a:gd name="T20" fmla="*/ 845 w 144"/>
                  <a:gd name="T21" fmla="*/ 5050 h 144"/>
                  <a:gd name="T22" fmla="*/ 2693 w 144"/>
                  <a:gd name="T23" fmla="*/ 5559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4">
                    <a:moveTo>
                      <a:pt x="83" y="142"/>
                    </a:moveTo>
                    <a:cubicBezTo>
                      <a:pt x="97" y="144"/>
                      <a:pt x="115" y="132"/>
                      <a:pt x="125" y="124"/>
                    </a:cubicBezTo>
                    <a:cubicBezTo>
                      <a:pt x="135" y="115"/>
                      <a:pt x="137" y="105"/>
                      <a:pt x="140" y="87"/>
                    </a:cubicBezTo>
                    <a:cubicBezTo>
                      <a:pt x="144" y="64"/>
                      <a:pt x="138" y="45"/>
                      <a:pt x="127" y="31"/>
                    </a:cubicBezTo>
                    <a:cubicBezTo>
                      <a:pt x="121" y="24"/>
                      <a:pt x="112" y="23"/>
                      <a:pt x="104" y="18"/>
                    </a:cubicBezTo>
                    <a:cubicBezTo>
                      <a:pt x="98" y="14"/>
                      <a:pt x="89" y="0"/>
                      <a:pt x="72" y="0"/>
                    </a:cubicBezTo>
                    <a:cubicBezTo>
                      <a:pt x="66" y="1"/>
                      <a:pt x="59" y="9"/>
                      <a:pt x="53" y="11"/>
                    </a:cubicBezTo>
                    <a:cubicBezTo>
                      <a:pt x="42" y="14"/>
                      <a:pt x="32" y="12"/>
                      <a:pt x="24" y="19"/>
                    </a:cubicBezTo>
                    <a:cubicBezTo>
                      <a:pt x="14" y="28"/>
                      <a:pt x="8" y="50"/>
                      <a:pt x="5" y="60"/>
                    </a:cubicBezTo>
                    <a:cubicBezTo>
                      <a:pt x="0" y="74"/>
                      <a:pt x="15" y="83"/>
                      <a:pt x="20" y="96"/>
                    </a:cubicBezTo>
                    <a:cubicBezTo>
                      <a:pt x="24" y="108"/>
                      <a:pt x="17" y="122"/>
                      <a:pt x="26" y="129"/>
                    </a:cubicBezTo>
                    <a:cubicBezTo>
                      <a:pt x="43" y="142"/>
                      <a:pt x="74" y="141"/>
                      <a:pt x="83" y="14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7" name="Freeform 68">
                <a:extLst>
                  <a:ext uri="{FF2B5EF4-FFF2-40B4-BE49-F238E27FC236}">
                    <a16:creationId xmlns:a16="http://schemas.microsoft.com/office/drawing/2014/main" id="{44A9C6F7-47C1-4F33-89B3-3DCD9A60E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075"/>
                <a:ext cx="255" cy="272"/>
              </a:xfrm>
              <a:custGeom>
                <a:avLst/>
                <a:gdLst>
                  <a:gd name="T0" fmla="*/ 1686 w 80"/>
                  <a:gd name="T1" fmla="*/ 2982 h 80"/>
                  <a:gd name="T2" fmla="*/ 2336 w 80"/>
                  <a:gd name="T3" fmla="*/ 2162 h 80"/>
                  <a:gd name="T4" fmla="*/ 2531 w 80"/>
                  <a:gd name="T5" fmla="*/ 1146 h 80"/>
                  <a:gd name="T6" fmla="*/ 2132 w 80"/>
                  <a:gd name="T7" fmla="*/ 588 h 80"/>
                  <a:gd name="T8" fmla="*/ 1584 w 80"/>
                  <a:gd name="T9" fmla="*/ 82 h 80"/>
                  <a:gd name="T10" fmla="*/ 1007 w 80"/>
                  <a:gd name="T11" fmla="*/ 82 h 80"/>
                  <a:gd name="T12" fmla="*/ 102 w 80"/>
                  <a:gd name="T13" fmla="*/ 704 h 80"/>
                  <a:gd name="T14" fmla="*/ 194 w 80"/>
                  <a:gd name="T15" fmla="*/ 1295 h 80"/>
                  <a:gd name="T16" fmla="*/ 32 w 80"/>
                  <a:gd name="T17" fmla="*/ 1768 h 80"/>
                  <a:gd name="T18" fmla="*/ 194 w 80"/>
                  <a:gd name="T19" fmla="*/ 2438 h 80"/>
                  <a:gd name="T20" fmla="*/ 873 w 80"/>
                  <a:gd name="T21" fmla="*/ 3063 h 80"/>
                  <a:gd name="T22" fmla="*/ 1686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1" y="76"/>
                      <a:pt x="65" y="68"/>
                      <a:pt x="72" y="55"/>
                    </a:cubicBezTo>
                    <a:cubicBezTo>
                      <a:pt x="75" y="49"/>
                      <a:pt x="80" y="37"/>
                      <a:pt x="78" y="29"/>
                    </a:cubicBezTo>
                    <a:cubicBezTo>
                      <a:pt x="75" y="23"/>
                      <a:pt x="73" y="20"/>
                      <a:pt x="66" y="15"/>
                    </a:cubicBezTo>
                    <a:cubicBezTo>
                      <a:pt x="63" y="14"/>
                      <a:pt x="55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2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1" y="67"/>
                      <a:pt x="19" y="77"/>
                      <a:pt x="27" y="78"/>
                    </a:cubicBezTo>
                    <a:cubicBezTo>
                      <a:pt x="37" y="80"/>
                      <a:pt x="47" y="77"/>
                      <a:pt x="52" y="76"/>
                    </a:cubicBezTo>
                    <a:close/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8" name="Freeform 69">
                <a:extLst>
                  <a:ext uri="{FF2B5EF4-FFF2-40B4-BE49-F238E27FC236}">
                    <a16:creationId xmlns:a16="http://schemas.microsoft.com/office/drawing/2014/main" id="{55DD10E1-7B88-46CD-BA36-28E5D24B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51"/>
                <a:ext cx="254" cy="272"/>
              </a:xfrm>
              <a:custGeom>
                <a:avLst/>
                <a:gdLst>
                  <a:gd name="T0" fmla="*/ 1664 w 80"/>
                  <a:gd name="T1" fmla="*/ 2982 h 80"/>
                  <a:gd name="T2" fmla="*/ 2267 w 80"/>
                  <a:gd name="T3" fmla="*/ 2162 h 80"/>
                  <a:gd name="T4" fmla="*/ 2461 w 80"/>
                  <a:gd name="T5" fmla="*/ 1180 h 80"/>
                  <a:gd name="T6" fmla="*/ 2076 w 80"/>
                  <a:gd name="T7" fmla="*/ 626 h 80"/>
                  <a:gd name="T8" fmla="*/ 1572 w 80"/>
                  <a:gd name="T9" fmla="*/ 82 h 80"/>
                  <a:gd name="T10" fmla="*/ 987 w 80"/>
                  <a:gd name="T11" fmla="*/ 82 h 80"/>
                  <a:gd name="T12" fmla="*/ 102 w 80"/>
                  <a:gd name="T13" fmla="*/ 704 h 80"/>
                  <a:gd name="T14" fmla="*/ 191 w 80"/>
                  <a:gd name="T15" fmla="*/ 1295 h 80"/>
                  <a:gd name="T16" fmla="*/ 32 w 80"/>
                  <a:gd name="T17" fmla="*/ 1768 h 80"/>
                  <a:gd name="T18" fmla="*/ 191 w 80"/>
                  <a:gd name="T19" fmla="*/ 2438 h 80"/>
                  <a:gd name="T20" fmla="*/ 867 w 80"/>
                  <a:gd name="T21" fmla="*/ 3063 h 80"/>
                  <a:gd name="T22" fmla="*/ 1664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0" y="76"/>
                      <a:pt x="65" y="68"/>
                      <a:pt x="71" y="55"/>
                    </a:cubicBezTo>
                    <a:cubicBezTo>
                      <a:pt x="75" y="49"/>
                      <a:pt x="80" y="37"/>
                      <a:pt x="77" y="30"/>
                    </a:cubicBezTo>
                    <a:cubicBezTo>
                      <a:pt x="75" y="23"/>
                      <a:pt x="73" y="20"/>
                      <a:pt x="65" y="16"/>
                    </a:cubicBezTo>
                    <a:cubicBezTo>
                      <a:pt x="63" y="14"/>
                      <a:pt x="54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1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0" y="67"/>
                      <a:pt x="18" y="77"/>
                      <a:pt x="27" y="78"/>
                    </a:cubicBezTo>
                    <a:cubicBezTo>
                      <a:pt x="36" y="80"/>
                      <a:pt x="47" y="77"/>
                      <a:pt x="52" y="76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89" name="Freeform 70">
                <a:extLst>
                  <a:ext uri="{FF2B5EF4-FFF2-40B4-BE49-F238E27FC236}">
                    <a16:creationId xmlns:a16="http://schemas.microsoft.com/office/drawing/2014/main" id="{D3843D84-33DB-4A84-9269-C6361C46C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16"/>
                <a:ext cx="436" cy="418"/>
              </a:xfrm>
              <a:custGeom>
                <a:avLst/>
                <a:gdLst>
                  <a:gd name="T0" fmla="*/ 2158 w 137"/>
                  <a:gd name="T1" fmla="*/ 163 h 123"/>
                  <a:gd name="T2" fmla="*/ 1712 w 137"/>
                  <a:gd name="T3" fmla="*/ 554 h 123"/>
                  <a:gd name="T4" fmla="*/ 1063 w 137"/>
                  <a:gd name="T5" fmla="*/ 703 h 123"/>
                  <a:gd name="T6" fmla="*/ 325 w 137"/>
                  <a:gd name="T7" fmla="*/ 1733 h 123"/>
                  <a:gd name="T8" fmla="*/ 162 w 137"/>
                  <a:gd name="T9" fmla="*/ 2865 h 123"/>
                  <a:gd name="T10" fmla="*/ 710 w 137"/>
                  <a:gd name="T11" fmla="*/ 4353 h 123"/>
                  <a:gd name="T12" fmla="*/ 678 w 137"/>
                  <a:gd name="T13" fmla="*/ 4748 h 123"/>
                  <a:gd name="T14" fmla="*/ 872 w 137"/>
                  <a:gd name="T15" fmla="*/ 3650 h 123"/>
                  <a:gd name="T16" fmla="*/ 710 w 137"/>
                  <a:gd name="T17" fmla="*/ 3177 h 123"/>
                  <a:gd name="T18" fmla="*/ 576 w 137"/>
                  <a:gd name="T19" fmla="*/ 2634 h 123"/>
                  <a:gd name="T20" fmla="*/ 961 w 137"/>
                  <a:gd name="T21" fmla="*/ 2321 h 123"/>
                  <a:gd name="T22" fmla="*/ 840 w 137"/>
                  <a:gd name="T23" fmla="*/ 1652 h 123"/>
                  <a:gd name="T24" fmla="*/ 1388 w 137"/>
                  <a:gd name="T25" fmla="*/ 1295 h 123"/>
                  <a:gd name="T26" fmla="*/ 1712 w 137"/>
                  <a:gd name="T27" fmla="*/ 1455 h 123"/>
                  <a:gd name="T28" fmla="*/ 2260 w 137"/>
                  <a:gd name="T29" fmla="*/ 1373 h 123"/>
                  <a:gd name="T30" fmla="*/ 2228 w 137"/>
                  <a:gd name="T31" fmla="*/ 669 h 123"/>
                  <a:gd name="T32" fmla="*/ 2584 w 137"/>
                  <a:gd name="T33" fmla="*/ 554 h 123"/>
                  <a:gd name="T34" fmla="*/ 2896 w 137"/>
                  <a:gd name="T35" fmla="*/ 1213 h 123"/>
                  <a:gd name="T36" fmla="*/ 3485 w 137"/>
                  <a:gd name="T37" fmla="*/ 1733 h 123"/>
                  <a:gd name="T38" fmla="*/ 3708 w 137"/>
                  <a:gd name="T39" fmla="*/ 2124 h 123"/>
                  <a:gd name="T40" fmla="*/ 4000 w 137"/>
                  <a:gd name="T41" fmla="*/ 2274 h 123"/>
                  <a:gd name="T42" fmla="*/ 4284 w 137"/>
                  <a:gd name="T43" fmla="*/ 3025 h 123"/>
                  <a:gd name="T44" fmla="*/ 4032 w 137"/>
                  <a:gd name="T45" fmla="*/ 1604 h 123"/>
                  <a:gd name="T46" fmla="*/ 3412 w 137"/>
                  <a:gd name="T47" fmla="*/ 1016 h 123"/>
                  <a:gd name="T48" fmla="*/ 3128 w 137"/>
                  <a:gd name="T49" fmla="*/ 819 h 123"/>
                  <a:gd name="T50" fmla="*/ 2743 w 137"/>
                  <a:gd name="T51" fmla="*/ 357 h 123"/>
                  <a:gd name="T52" fmla="*/ 2158 w 137"/>
                  <a:gd name="T53" fmla="*/ 116 h 12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37" h="123">
                    <a:moveTo>
                      <a:pt x="67" y="4"/>
                    </a:moveTo>
                    <a:cubicBezTo>
                      <a:pt x="62" y="7"/>
                      <a:pt x="58" y="12"/>
                      <a:pt x="53" y="14"/>
                    </a:cubicBezTo>
                    <a:cubicBezTo>
                      <a:pt x="46" y="17"/>
                      <a:pt x="39" y="17"/>
                      <a:pt x="33" y="18"/>
                    </a:cubicBezTo>
                    <a:cubicBezTo>
                      <a:pt x="20" y="20"/>
                      <a:pt x="16" y="33"/>
                      <a:pt x="10" y="44"/>
                    </a:cubicBezTo>
                    <a:cubicBezTo>
                      <a:pt x="7" y="52"/>
                      <a:pt x="0" y="64"/>
                      <a:pt x="5" y="73"/>
                    </a:cubicBezTo>
                    <a:cubicBezTo>
                      <a:pt x="13" y="86"/>
                      <a:pt x="23" y="94"/>
                      <a:pt x="22" y="111"/>
                    </a:cubicBezTo>
                    <a:cubicBezTo>
                      <a:pt x="22" y="114"/>
                      <a:pt x="21" y="118"/>
                      <a:pt x="21" y="121"/>
                    </a:cubicBezTo>
                    <a:cubicBezTo>
                      <a:pt x="29" y="123"/>
                      <a:pt x="27" y="97"/>
                      <a:pt x="27" y="93"/>
                    </a:cubicBezTo>
                    <a:cubicBezTo>
                      <a:pt x="27" y="88"/>
                      <a:pt x="25" y="85"/>
                      <a:pt x="22" y="81"/>
                    </a:cubicBezTo>
                    <a:cubicBezTo>
                      <a:pt x="18" y="78"/>
                      <a:pt x="13" y="71"/>
                      <a:pt x="18" y="67"/>
                    </a:cubicBezTo>
                    <a:cubicBezTo>
                      <a:pt x="22" y="64"/>
                      <a:pt x="28" y="66"/>
                      <a:pt x="30" y="59"/>
                    </a:cubicBezTo>
                    <a:cubicBezTo>
                      <a:pt x="31" y="54"/>
                      <a:pt x="26" y="48"/>
                      <a:pt x="26" y="42"/>
                    </a:cubicBezTo>
                    <a:cubicBezTo>
                      <a:pt x="26" y="33"/>
                      <a:pt x="36" y="23"/>
                      <a:pt x="43" y="33"/>
                    </a:cubicBezTo>
                    <a:cubicBezTo>
                      <a:pt x="46" y="38"/>
                      <a:pt x="46" y="38"/>
                      <a:pt x="53" y="37"/>
                    </a:cubicBezTo>
                    <a:cubicBezTo>
                      <a:pt x="58" y="37"/>
                      <a:pt x="67" y="40"/>
                      <a:pt x="70" y="35"/>
                    </a:cubicBezTo>
                    <a:cubicBezTo>
                      <a:pt x="73" y="29"/>
                      <a:pt x="68" y="23"/>
                      <a:pt x="69" y="17"/>
                    </a:cubicBezTo>
                    <a:cubicBezTo>
                      <a:pt x="69" y="12"/>
                      <a:pt x="77" y="11"/>
                      <a:pt x="80" y="14"/>
                    </a:cubicBezTo>
                    <a:cubicBezTo>
                      <a:pt x="85" y="19"/>
                      <a:pt x="77" y="43"/>
                      <a:pt x="90" y="31"/>
                    </a:cubicBezTo>
                    <a:cubicBezTo>
                      <a:pt x="98" y="24"/>
                      <a:pt x="105" y="38"/>
                      <a:pt x="108" y="44"/>
                    </a:cubicBezTo>
                    <a:cubicBezTo>
                      <a:pt x="109" y="48"/>
                      <a:pt x="110" y="53"/>
                      <a:pt x="115" y="54"/>
                    </a:cubicBezTo>
                    <a:cubicBezTo>
                      <a:pt x="119" y="55"/>
                      <a:pt x="120" y="55"/>
                      <a:pt x="124" y="58"/>
                    </a:cubicBezTo>
                    <a:cubicBezTo>
                      <a:pt x="129" y="63"/>
                      <a:pt x="134" y="69"/>
                      <a:pt x="133" y="77"/>
                    </a:cubicBezTo>
                    <a:cubicBezTo>
                      <a:pt x="137" y="66"/>
                      <a:pt x="131" y="51"/>
                      <a:pt x="125" y="41"/>
                    </a:cubicBezTo>
                    <a:cubicBezTo>
                      <a:pt x="120" y="33"/>
                      <a:pt x="114" y="28"/>
                      <a:pt x="106" y="26"/>
                    </a:cubicBezTo>
                    <a:cubicBezTo>
                      <a:pt x="102" y="25"/>
                      <a:pt x="100" y="23"/>
                      <a:pt x="97" y="21"/>
                    </a:cubicBezTo>
                    <a:cubicBezTo>
                      <a:pt x="92" y="17"/>
                      <a:pt x="90" y="13"/>
                      <a:pt x="85" y="9"/>
                    </a:cubicBezTo>
                    <a:cubicBezTo>
                      <a:pt x="82" y="6"/>
                      <a:pt x="71" y="0"/>
                      <a:pt x="67" y="3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0" name="Freeform 71">
                <a:extLst>
                  <a:ext uri="{FF2B5EF4-FFF2-40B4-BE49-F238E27FC236}">
                    <a16:creationId xmlns:a16="http://schemas.microsoft.com/office/drawing/2014/main" id="{48457FA1-88C6-41D6-8DBE-44E6462A7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919"/>
                <a:ext cx="258" cy="279"/>
              </a:xfrm>
              <a:custGeom>
                <a:avLst/>
                <a:gdLst>
                  <a:gd name="T0" fmla="*/ 354 w 81"/>
                  <a:gd name="T1" fmla="*/ 3229 h 82"/>
                  <a:gd name="T2" fmla="*/ 131 w 81"/>
                  <a:gd name="T3" fmla="*/ 2916 h 82"/>
                  <a:gd name="T4" fmla="*/ 102 w 81"/>
                  <a:gd name="T5" fmla="*/ 2409 h 82"/>
                  <a:gd name="T6" fmla="*/ 255 w 81"/>
                  <a:gd name="T7" fmla="*/ 1773 h 82"/>
                  <a:gd name="T8" fmla="*/ 548 w 81"/>
                  <a:gd name="T9" fmla="*/ 983 h 82"/>
                  <a:gd name="T10" fmla="*/ 1421 w 81"/>
                  <a:gd name="T11" fmla="*/ 592 h 82"/>
                  <a:gd name="T12" fmla="*/ 1685 w 81"/>
                  <a:gd name="T13" fmla="*/ 555 h 82"/>
                  <a:gd name="T14" fmla="*/ 1968 w 81"/>
                  <a:gd name="T15" fmla="*/ 279 h 82"/>
                  <a:gd name="T16" fmla="*/ 2395 w 81"/>
                  <a:gd name="T17" fmla="*/ 82 h 82"/>
                  <a:gd name="T18" fmla="*/ 2618 w 81"/>
                  <a:gd name="T19" fmla="*/ 231 h 82"/>
                  <a:gd name="T20" fmla="*/ 1997 w 81"/>
                  <a:gd name="T21" fmla="*/ 395 h 82"/>
                  <a:gd name="T22" fmla="*/ 1847 w 81"/>
                  <a:gd name="T23" fmla="*/ 708 h 82"/>
                  <a:gd name="T24" fmla="*/ 1714 w 81"/>
                  <a:gd name="T25" fmla="*/ 949 h 82"/>
                  <a:gd name="T26" fmla="*/ 1389 w 81"/>
                  <a:gd name="T27" fmla="*/ 902 h 82"/>
                  <a:gd name="T28" fmla="*/ 1064 w 81"/>
                  <a:gd name="T29" fmla="*/ 823 h 82"/>
                  <a:gd name="T30" fmla="*/ 678 w 81"/>
                  <a:gd name="T31" fmla="*/ 1147 h 82"/>
                  <a:gd name="T32" fmla="*/ 487 w 81"/>
                  <a:gd name="T33" fmla="*/ 1888 h 82"/>
                  <a:gd name="T34" fmla="*/ 516 w 81"/>
                  <a:gd name="T35" fmla="*/ 2212 h 82"/>
                  <a:gd name="T36" fmla="*/ 223 w 81"/>
                  <a:gd name="T37" fmla="*/ 2327 h 82"/>
                  <a:gd name="T38" fmla="*/ 354 w 81"/>
                  <a:gd name="T39" fmla="*/ 3229 h 8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81" h="82">
                    <a:moveTo>
                      <a:pt x="11" y="82"/>
                    </a:moveTo>
                    <a:cubicBezTo>
                      <a:pt x="8" y="79"/>
                      <a:pt x="5" y="77"/>
                      <a:pt x="4" y="74"/>
                    </a:cubicBezTo>
                    <a:cubicBezTo>
                      <a:pt x="1" y="69"/>
                      <a:pt x="1" y="67"/>
                      <a:pt x="3" y="61"/>
                    </a:cubicBezTo>
                    <a:cubicBezTo>
                      <a:pt x="4" y="55"/>
                      <a:pt x="6" y="51"/>
                      <a:pt x="8" y="45"/>
                    </a:cubicBezTo>
                    <a:cubicBezTo>
                      <a:pt x="11" y="39"/>
                      <a:pt x="14" y="30"/>
                      <a:pt x="17" y="25"/>
                    </a:cubicBezTo>
                    <a:cubicBezTo>
                      <a:pt x="24" y="15"/>
                      <a:pt x="33" y="16"/>
                      <a:pt x="44" y="15"/>
                    </a:cubicBezTo>
                    <a:cubicBezTo>
                      <a:pt x="47" y="14"/>
                      <a:pt x="49" y="14"/>
                      <a:pt x="52" y="14"/>
                    </a:cubicBezTo>
                    <a:cubicBezTo>
                      <a:pt x="55" y="13"/>
                      <a:pt x="58" y="9"/>
                      <a:pt x="61" y="7"/>
                    </a:cubicBezTo>
                    <a:cubicBezTo>
                      <a:pt x="66" y="2"/>
                      <a:pt x="67" y="0"/>
                      <a:pt x="74" y="2"/>
                    </a:cubicBezTo>
                    <a:cubicBezTo>
                      <a:pt x="76" y="3"/>
                      <a:pt x="80" y="5"/>
                      <a:pt x="81" y="6"/>
                    </a:cubicBezTo>
                    <a:cubicBezTo>
                      <a:pt x="74" y="6"/>
                      <a:pt x="67" y="5"/>
                      <a:pt x="62" y="10"/>
                    </a:cubicBezTo>
                    <a:cubicBezTo>
                      <a:pt x="60" y="12"/>
                      <a:pt x="58" y="15"/>
                      <a:pt x="57" y="18"/>
                    </a:cubicBezTo>
                    <a:cubicBezTo>
                      <a:pt x="56" y="20"/>
                      <a:pt x="56" y="23"/>
                      <a:pt x="53" y="24"/>
                    </a:cubicBezTo>
                    <a:cubicBezTo>
                      <a:pt x="50" y="26"/>
                      <a:pt x="46" y="24"/>
                      <a:pt x="43" y="23"/>
                    </a:cubicBezTo>
                    <a:cubicBezTo>
                      <a:pt x="40" y="22"/>
                      <a:pt x="36" y="21"/>
                      <a:pt x="33" y="21"/>
                    </a:cubicBezTo>
                    <a:cubicBezTo>
                      <a:pt x="27" y="22"/>
                      <a:pt x="24" y="24"/>
                      <a:pt x="21" y="29"/>
                    </a:cubicBezTo>
                    <a:cubicBezTo>
                      <a:pt x="17" y="34"/>
                      <a:pt x="14" y="41"/>
                      <a:pt x="15" y="48"/>
                    </a:cubicBezTo>
                    <a:cubicBezTo>
                      <a:pt x="16" y="51"/>
                      <a:pt x="18" y="54"/>
                      <a:pt x="16" y="56"/>
                    </a:cubicBezTo>
                    <a:cubicBezTo>
                      <a:pt x="13" y="58"/>
                      <a:pt x="10" y="57"/>
                      <a:pt x="7" y="59"/>
                    </a:cubicBezTo>
                    <a:cubicBezTo>
                      <a:pt x="0" y="64"/>
                      <a:pt x="8" y="77"/>
                      <a:pt x="11" y="82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1" name="Freeform 72">
                <a:extLst>
                  <a:ext uri="{FF2B5EF4-FFF2-40B4-BE49-F238E27FC236}">
                    <a16:creationId xmlns:a16="http://schemas.microsoft.com/office/drawing/2014/main" id="{C11F5084-14F8-483D-BC51-3873E8D9D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055"/>
                <a:ext cx="223" cy="214"/>
              </a:xfrm>
              <a:custGeom>
                <a:avLst/>
                <a:gdLst>
                  <a:gd name="T0" fmla="*/ 1523 w 70"/>
                  <a:gd name="T1" fmla="*/ 163 h 63"/>
                  <a:gd name="T2" fmla="*/ 1003 w 70"/>
                  <a:gd name="T3" fmla="*/ 115 h 63"/>
                  <a:gd name="T4" fmla="*/ 487 w 70"/>
                  <a:gd name="T5" fmla="*/ 197 h 63"/>
                  <a:gd name="T6" fmla="*/ 131 w 70"/>
                  <a:gd name="T7" fmla="*/ 751 h 63"/>
                  <a:gd name="T8" fmla="*/ 194 w 70"/>
                  <a:gd name="T9" fmla="*/ 1213 h 63"/>
                  <a:gd name="T10" fmla="*/ 61 w 70"/>
                  <a:gd name="T11" fmla="*/ 1651 h 63"/>
                  <a:gd name="T12" fmla="*/ 61 w 70"/>
                  <a:gd name="T13" fmla="*/ 2157 h 63"/>
                  <a:gd name="T14" fmla="*/ 293 w 70"/>
                  <a:gd name="T15" fmla="*/ 2469 h 63"/>
                  <a:gd name="T16" fmla="*/ 325 w 70"/>
                  <a:gd name="T17" fmla="*/ 1916 h 63"/>
                  <a:gd name="T18" fmla="*/ 580 w 70"/>
                  <a:gd name="T19" fmla="*/ 1844 h 63"/>
                  <a:gd name="T20" fmla="*/ 456 w 70"/>
                  <a:gd name="T21" fmla="*/ 1372 h 63"/>
                  <a:gd name="T22" fmla="*/ 580 w 70"/>
                  <a:gd name="T23" fmla="*/ 948 h 63"/>
                  <a:gd name="T24" fmla="*/ 618 w 70"/>
                  <a:gd name="T25" fmla="*/ 669 h 63"/>
                  <a:gd name="T26" fmla="*/ 742 w 70"/>
                  <a:gd name="T27" fmla="*/ 948 h 63"/>
                  <a:gd name="T28" fmla="*/ 1166 w 70"/>
                  <a:gd name="T29" fmla="*/ 866 h 63"/>
                  <a:gd name="T30" fmla="*/ 1523 w 70"/>
                  <a:gd name="T31" fmla="*/ 1257 h 63"/>
                  <a:gd name="T32" fmla="*/ 1937 w 70"/>
                  <a:gd name="T33" fmla="*/ 1063 h 63"/>
                  <a:gd name="T34" fmla="*/ 2233 w 70"/>
                  <a:gd name="T35" fmla="*/ 1175 h 63"/>
                  <a:gd name="T36" fmla="*/ 1908 w 70"/>
                  <a:gd name="T37" fmla="*/ 588 h 63"/>
                  <a:gd name="T38" fmla="*/ 1523 w 70"/>
                  <a:gd name="T39" fmla="*/ 163 h 6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63">
                    <a:moveTo>
                      <a:pt x="47" y="4"/>
                    </a:moveTo>
                    <a:cubicBezTo>
                      <a:pt x="39" y="0"/>
                      <a:pt x="36" y="3"/>
                      <a:pt x="31" y="3"/>
                    </a:cubicBezTo>
                    <a:cubicBezTo>
                      <a:pt x="25" y="3"/>
                      <a:pt x="21" y="3"/>
                      <a:pt x="15" y="5"/>
                    </a:cubicBezTo>
                    <a:cubicBezTo>
                      <a:pt x="8" y="7"/>
                      <a:pt x="3" y="11"/>
                      <a:pt x="4" y="19"/>
                    </a:cubicBezTo>
                    <a:cubicBezTo>
                      <a:pt x="5" y="23"/>
                      <a:pt x="7" y="26"/>
                      <a:pt x="6" y="31"/>
                    </a:cubicBezTo>
                    <a:cubicBezTo>
                      <a:pt x="6" y="35"/>
                      <a:pt x="3" y="38"/>
                      <a:pt x="2" y="42"/>
                    </a:cubicBezTo>
                    <a:cubicBezTo>
                      <a:pt x="1" y="47"/>
                      <a:pt x="0" y="51"/>
                      <a:pt x="2" y="55"/>
                    </a:cubicBezTo>
                    <a:cubicBezTo>
                      <a:pt x="4" y="58"/>
                      <a:pt x="6" y="61"/>
                      <a:pt x="9" y="63"/>
                    </a:cubicBezTo>
                    <a:cubicBezTo>
                      <a:pt x="4" y="56"/>
                      <a:pt x="5" y="54"/>
                      <a:pt x="10" y="49"/>
                    </a:cubicBezTo>
                    <a:cubicBezTo>
                      <a:pt x="12" y="47"/>
                      <a:pt x="16" y="49"/>
                      <a:pt x="18" y="47"/>
                    </a:cubicBezTo>
                    <a:cubicBezTo>
                      <a:pt x="21" y="44"/>
                      <a:pt x="14" y="38"/>
                      <a:pt x="14" y="35"/>
                    </a:cubicBezTo>
                    <a:cubicBezTo>
                      <a:pt x="14" y="30"/>
                      <a:pt x="19" y="29"/>
                      <a:pt x="18" y="24"/>
                    </a:cubicBezTo>
                    <a:cubicBezTo>
                      <a:pt x="17" y="22"/>
                      <a:pt x="16" y="18"/>
                      <a:pt x="19" y="17"/>
                    </a:cubicBezTo>
                    <a:cubicBezTo>
                      <a:pt x="23" y="15"/>
                      <a:pt x="22" y="22"/>
                      <a:pt x="23" y="24"/>
                    </a:cubicBezTo>
                    <a:cubicBezTo>
                      <a:pt x="26" y="32"/>
                      <a:pt x="32" y="24"/>
                      <a:pt x="36" y="22"/>
                    </a:cubicBezTo>
                    <a:cubicBezTo>
                      <a:pt x="44" y="18"/>
                      <a:pt x="44" y="28"/>
                      <a:pt x="47" y="32"/>
                    </a:cubicBezTo>
                    <a:cubicBezTo>
                      <a:pt x="53" y="38"/>
                      <a:pt x="56" y="29"/>
                      <a:pt x="60" y="27"/>
                    </a:cubicBezTo>
                    <a:cubicBezTo>
                      <a:pt x="65" y="25"/>
                      <a:pt x="68" y="26"/>
                      <a:pt x="69" y="30"/>
                    </a:cubicBezTo>
                    <a:cubicBezTo>
                      <a:pt x="70" y="22"/>
                      <a:pt x="65" y="20"/>
                      <a:pt x="59" y="15"/>
                    </a:cubicBezTo>
                    <a:cubicBezTo>
                      <a:pt x="56" y="13"/>
                      <a:pt x="52" y="7"/>
                      <a:pt x="47" y="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2" name="Freeform 73">
                <a:extLst>
                  <a:ext uri="{FF2B5EF4-FFF2-40B4-BE49-F238E27FC236}">
                    <a16:creationId xmlns:a16="http://schemas.microsoft.com/office/drawing/2014/main" id="{68E89BB7-320C-4D19-A930-7890D468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170"/>
                <a:ext cx="195" cy="140"/>
              </a:xfrm>
              <a:custGeom>
                <a:avLst/>
                <a:gdLst>
                  <a:gd name="T0" fmla="*/ 0 w 61"/>
                  <a:gd name="T1" fmla="*/ 1318 h 41"/>
                  <a:gd name="T2" fmla="*/ 553 w 61"/>
                  <a:gd name="T3" fmla="*/ 1632 h 41"/>
                  <a:gd name="T4" fmla="*/ 981 w 61"/>
                  <a:gd name="T5" fmla="*/ 1516 h 41"/>
                  <a:gd name="T6" fmla="*/ 1307 w 61"/>
                  <a:gd name="T7" fmla="*/ 1468 h 41"/>
                  <a:gd name="T8" fmla="*/ 1665 w 61"/>
                  <a:gd name="T9" fmla="*/ 922 h 41"/>
                  <a:gd name="T10" fmla="*/ 1889 w 61"/>
                  <a:gd name="T11" fmla="*/ 0 h 41"/>
                  <a:gd name="T12" fmla="*/ 1800 w 61"/>
                  <a:gd name="T13" fmla="*/ 478 h 41"/>
                  <a:gd name="T14" fmla="*/ 1339 w 61"/>
                  <a:gd name="T15" fmla="*/ 512 h 41"/>
                  <a:gd name="T16" fmla="*/ 1237 w 61"/>
                  <a:gd name="T17" fmla="*/ 956 h 41"/>
                  <a:gd name="T18" fmla="*/ 949 w 61"/>
                  <a:gd name="T19" fmla="*/ 1154 h 41"/>
                  <a:gd name="T20" fmla="*/ 818 w 61"/>
                  <a:gd name="T21" fmla="*/ 1352 h 41"/>
                  <a:gd name="T22" fmla="*/ 489 w 61"/>
                  <a:gd name="T23" fmla="*/ 1468 h 41"/>
                  <a:gd name="T24" fmla="*/ 32 w 61"/>
                  <a:gd name="T25" fmla="*/ 1318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41">
                    <a:moveTo>
                      <a:pt x="0" y="33"/>
                    </a:moveTo>
                    <a:cubicBezTo>
                      <a:pt x="6" y="37"/>
                      <a:pt x="9" y="41"/>
                      <a:pt x="17" y="41"/>
                    </a:cubicBezTo>
                    <a:cubicBezTo>
                      <a:pt x="22" y="40"/>
                      <a:pt x="26" y="38"/>
                      <a:pt x="30" y="38"/>
                    </a:cubicBezTo>
                    <a:cubicBezTo>
                      <a:pt x="33" y="38"/>
                      <a:pt x="37" y="39"/>
                      <a:pt x="40" y="37"/>
                    </a:cubicBezTo>
                    <a:cubicBezTo>
                      <a:pt x="46" y="35"/>
                      <a:pt x="49" y="28"/>
                      <a:pt x="51" y="23"/>
                    </a:cubicBezTo>
                    <a:cubicBezTo>
                      <a:pt x="55" y="16"/>
                      <a:pt x="61" y="9"/>
                      <a:pt x="58" y="0"/>
                    </a:cubicBezTo>
                    <a:cubicBezTo>
                      <a:pt x="55" y="3"/>
                      <a:pt x="58" y="8"/>
                      <a:pt x="55" y="12"/>
                    </a:cubicBezTo>
                    <a:cubicBezTo>
                      <a:pt x="50" y="17"/>
                      <a:pt x="45" y="11"/>
                      <a:pt x="41" y="13"/>
                    </a:cubicBezTo>
                    <a:cubicBezTo>
                      <a:pt x="37" y="15"/>
                      <a:pt x="40" y="21"/>
                      <a:pt x="38" y="24"/>
                    </a:cubicBezTo>
                    <a:cubicBezTo>
                      <a:pt x="35" y="29"/>
                      <a:pt x="33" y="27"/>
                      <a:pt x="29" y="29"/>
                    </a:cubicBezTo>
                    <a:cubicBezTo>
                      <a:pt x="25" y="30"/>
                      <a:pt x="27" y="32"/>
                      <a:pt x="25" y="34"/>
                    </a:cubicBezTo>
                    <a:cubicBezTo>
                      <a:pt x="22" y="37"/>
                      <a:pt x="18" y="37"/>
                      <a:pt x="15" y="37"/>
                    </a:cubicBezTo>
                    <a:cubicBezTo>
                      <a:pt x="10" y="37"/>
                      <a:pt x="5" y="35"/>
                      <a:pt x="1" y="33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3" name="Freeform 74">
                <a:extLst>
                  <a:ext uri="{FF2B5EF4-FFF2-40B4-BE49-F238E27FC236}">
                    <a16:creationId xmlns:a16="http://schemas.microsoft.com/office/drawing/2014/main" id="{4781033B-0CF4-483F-83BC-DE16DAF1C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058"/>
                <a:ext cx="134" cy="146"/>
              </a:xfrm>
              <a:custGeom>
                <a:avLst/>
                <a:gdLst>
                  <a:gd name="T0" fmla="*/ 131 w 42"/>
                  <a:gd name="T1" fmla="*/ 472 h 43"/>
                  <a:gd name="T2" fmla="*/ 163 w 42"/>
                  <a:gd name="T3" fmla="*/ 981 h 43"/>
                  <a:gd name="T4" fmla="*/ 163 w 42"/>
                  <a:gd name="T5" fmla="*/ 1256 h 43"/>
                  <a:gd name="T6" fmla="*/ 0 w 42"/>
                  <a:gd name="T7" fmla="*/ 1684 h 43"/>
                  <a:gd name="T8" fmla="*/ 195 w 42"/>
                  <a:gd name="T9" fmla="*/ 1324 h 43"/>
                  <a:gd name="T10" fmla="*/ 195 w 42"/>
                  <a:gd name="T11" fmla="*/ 900 h 43"/>
                  <a:gd name="T12" fmla="*/ 195 w 42"/>
                  <a:gd name="T13" fmla="*/ 784 h 43"/>
                  <a:gd name="T14" fmla="*/ 325 w 42"/>
                  <a:gd name="T15" fmla="*/ 750 h 43"/>
                  <a:gd name="T16" fmla="*/ 418 w 42"/>
                  <a:gd name="T17" fmla="*/ 390 h 43"/>
                  <a:gd name="T18" fmla="*/ 711 w 42"/>
                  <a:gd name="T19" fmla="*/ 275 h 43"/>
                  <a:gd name="T20" fmla="*/ 906 w 42"/>
                  <a:gd name="T21" fmla="*/ 428 h 43"/>
                  <a:gd name="T22" fmla="*/ 1037 w 42"/>
                  <a:gd name="T23" fmla="*/ 275 h 43"/>
                  <a:gd name="T24" fmla="*/ 1171 w 42"/>
                  <a:gd name="T25" fmla="*/ 163 h 43"/>
                  <a:gd name="T26" fmla="*/ 1366 w 42"/>
                  <a:gd name="T27" fmla="*/ 115 h 43"/>
                  <a:gd name="T28" fmla="*/ 948 w 42"/>
                  <a:gd name="T29" fmla="*/ 81 h 43"/>
                  <a:gd name="T30" fmla="*/ 581 w 42"/>
                  <a:gd name="T31" fmla="*/ 115 h 43"/>
                  <a:gd name="T32" fmla="*/ 223 w 42"/>
                  <a:gd name="T33" fmla="*/ 231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2" h="43">
                    <a:moveTo>
                      <a:pt x="4" y="12"/>
                    </a:moveTo>
                    <a:cubicBezTo>
                      <a:pt x="2" y="16"/>
                      <a:pt x="4" y="20"/>
                      <a:pt x="5" y="25"/>
                    </a:cubicBezTo>
                    <a:cubicBezTo>
                      <a:pt x="5" y="27"/>
                      <a:pt x="6" y="30"/>
                      <a:pt x="5" y="32"/>
                    </a:cubicBezTo>
                    <a:cubicBezTo>
                      <a:pt x="4" y="36"/>
                      <a:pt x="2" y="39"/>
                      <a:pt x="0" y="43"/>
                    </a:cubicBezTo>
                    <a:cubicBezTo>
                      <a:pt x="3" y="40"/>
                      <a:pt x="3" y="36"/>
                      <a:pt x="6" y="34"/>
                    </a:cubicBezTo>
                    <a:cubicBezTo>
                      <a:pt x="9" y="31"/>
                      <a:pt x="8" y="27"/>
                      <a:pt x="6" y="23"/>
                    </a:cubicBezTo>
                    <a:cubicBezTo>
                      <a:pt x="5" y="22"/>
                      <a:pt x="5" y="21"/>
                      <a:pt x="6" y="20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14" y="19"/>
                      <a:pt x="11" y="12"/>
                      <a:pt x="13" y="10"/>
                    </a:cubicBezTo>
                    <a:cubicBezTo>
                      <a:pt x="15" y="7"/>
                      <a:pt x="19" y="6"/>
                      <a:pt x="22" y="7"/>
                    </a:cubicBezTo>
                    <a:cubicBezTo>
                      <a:pt x="25" y="8"/>
                      <a:pt x="23" y="14"/>
                      <a:pt x="28" y="11"/>
                    </a:cubicBezTo>
                    <a:cubicBezTo>
                      <a:pt x="30" y="10"/>
                      <a:pt x="31" y="9"/>
                      <a:pt x="32" y="7"/>
                    </a:cubicBezTo>
                    <a:cubicBezTo>
                      <a:pt x="33" y="5"/>
                      <a:pt x="34" y="5"/>
                      <a:pt x="36" y="4"/>
                    </a:cubicBezTo>
                    <a:cubicBezTo>
                      <a:pt x="38" y="3"/>
                      <a:pt x="40" y="1"/>
                      <a:pt x="42" y="3"/>
                    </a:cubicBezTo>
                    <a:cubicBezTo>
                      <a:pt x="40" y="0"/>
                      <a:pt x="33" y="2"/>
                      <a:pt x="29" y="2"/>
                    </a:cubicBezTo>
                    <a:cubicBezTo>
                      <a:pt x="26" y="3"/>
                      <a:pt x="21" y="2"/>
                      <a:pt x="18" y="3"/>
                    </a:cubicBezTo>
                    <a:cubicBezTo>
                      <a:pt x="16" y="3"/>
                      <a:pt x="9" y="5"/>
                      <a:pt x="7" y="6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4" name="Freeform 75">
                <a:extLst>
                  <a:ext uri="{FF2B5EF4-FFF2-40B4-BE49-F238E27FC236}">
                    <a16:creationId xmlns:a16="http://schemas.microsoft.com/office/drawing/2014/main" id="{7C4ABC70-D66A-4CBD-9801-E62606EC5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157"/>
                <a:ext cx="334" cy="248"/>
              </a:xfrm>
              <a:custGeom>
                <a:avLst/>
                <a:gdLst>
                  <a:gd name="T0" fmla="*/ 0 w 105"/>
                  <a:gd name="T1" fmla="*/ 2307 h 73"/>
                  <a:gd name="T2" fmla="*/ 900 w 105"/>
                  <a:gd name="T3" fmla="*/ 2585 h 73"/>
                  <a:gd name="T4" fmla="*/ 2023 w 105"/>
                  <a:gd name="T5" fmla="*/ 2551 h 73"/>
                  <a:gd name="T6" fmla="*/ 2449 w 105"/>
                  <a:gd name="T7" fmla="*/ 2042 h 73"/>
                  <a:gd name="T8" fmla="*/ 2895 w 105"/>
                  <a:gd name="T9" fmla="*/ 1651 h 73"/>
                  <a:gd name="T10" fmla="*/ 3248 w 105"/>
                  <a:gd name="T11" fmla="*/ 900 h 73"/>
                  <a:gd name="T12" fmla="*/ 3156 w 105"/>
                  <a:gd name="T13" fmla="*/ 0 h 73"/>
                  <a:gd name="T14" fmla="*/ 3086 w 105"/>
                  <a:gd name="T15" fmla="*/ 751 h 73"/>
                  <a:gd name="T16" fmla="*/ 2570 w 105"/>
                  <a:gd name="T17" fmla="*/ 948 h 73"/>
                  <a:gd name="T18" fmla="*/ 2478 w 105"/>
                  <a:gd name="T19" fmla="*/ 1522 h 73"/>
                  <a:gd name="T20" fmla="*/ 2217 w 105"/>
                  <a:gd name="T21" fmla="*/ 1604 h 73"/>
                  <a:gd name="T22" fmla="*/ 2093 w 105"/>
                  <a:gd name="T23" fmla="*/ 1916 h 73"/>
                  <a:gd name="T24" fmla="*/ 1031 w 105"/>
                  <a:gd name="T25" fmla="*/ 2239 h 73"/>
                  <a:gd name="T26" fmla="*/ 455 w 105"/>
                  <a:gd name="T27" fmla="*/ 2307 h 73"/>
                  <a:gd name="T28" fmla="*/ 32 w 105"/>
                  <a:gd name="T29" fmla="*/ 2307 h 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5" h="73">
                    <a:moveTo>
                      <a:pt x="0" y="59"/>
                    </a:moveTo>
                    <a:cubicBezTo>
                      <a:pt x="9" y="64"/>
                      <a:pt x="18" y="66"/>
                      <a:pt x="28" y="66"/>
                    </a:cubicBezTo>
                    <a:cubicBezTo>
                      <a:pt x="39" y="67"/>
                      <a:pt x="54" y="73"/>
                      <a:pt x="63" y="65"/>
                    </a:cubicBezTo>
                    <a:cubicBezTo>
                      <a:pt x="67" y="60"/>
                      <a:pt x="71" y="56"/>
                      <a:pt x="76" y="52"/>
                    </a:cubicBezTo>
                    <a:cubicBezTo>
                      <a:pt x="80" y="48"/>
                      <a:pt x="85" y="46"/>
                      <a:pt x="90" y="42"/>
                    </a:cubicBezTo>
                    <a:cubicBezTo>
                      <a:pt x="95" y="37"/>
                      <a:pt x="99" y="30"/>
                      <a:pt x="101" y="23"/>
                    </a:cubicBezTo>
                    <a:cubicBezTo>
                      <a:pt x="103" y="18"/>
                      <a:pt x="105" y="1"/>
                      <a:pt x="98" y="0"/>
                    </a:cubicBezTo>
                    <a:cubicBezTo>
                      <a:pt x="98" y="7"/>
                      <a:pt x="103" y="13"/>
                      <a:pt x="96" y="19"/>
                    </a:cubicBezTo>
                    <a:cubicBezTo>
                      <a:pt x="91" y="22"/>
                      <a:pt x="83" y="19"/>
                      <a:pt x="80" y="24"/>
                    </a:cubicBezTo>
                    <a:cubicBezTo>
                      <a:pt x="77" y="30"/>
                      <a:pt x="87" y="35"/>
                      <a:pt x="77" y="39"/>
                    </a:cubicBezTo>
                    <a:cubicBezTo>
                      <a:pt x="74" y="40"/>
                      <a:pt x="71" y="39"/>
                      <a:pt x="69" y="41"/>
                    </a:cubicBezTo>
                    <a:cubicBezTo>
                      <a:pt x="66" y="43"/>
                      <a:pt x="67" y="46"/>
                      <a:pt x="65" y="49"/>
                    </a:cubicBezTo>
                    <a:cubicBezTo>
                      <a:pt x="60" y="60"/>
                      <a:pt x="42" y="61"/>
                      <a:pt x="32" y="57"/>
                    </a:cubicBezTo>
                    <a:cubicBezTo>
                      <a:pt x="24" y="54"/>
                      <a:pt x="21" y="56"/>
                      <a:pt x="14" y="59"/>
                    </a:cubicBezTo>
                    <a:cubicBezTo>
                      <a:pt x="10" y="60"/>
                      <a:pt x="6" y="62"/>
                      <a:pt x="1" y="59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5" name="Freeform 76">
                <a:extLst>
                  <a:ext uri="{FF2B5EF4-FFF2-40B4-BE49-F238E27FC236}">
                    <a16:creationId xmlns:a16="http://schemas.microsoft.com/office/drawing/2014/main" id="{2AA4ED9C-5C6B-489A-8231-AC5EEA2FF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242"/>
                <a:ext cx="211" cy="156"/>
              </a:xfrm>
              <a:custGeom>
                <a:avLst/>
                <a:gdLst>
                  <a:gd name="T0" fmla="*/ 0 w 66"/>
                  <a:gd name="T1" fmla="*/ 1597 h 46"/>
                  <a:gd name="T2" fmla="*/ 684 w 66"/>
                  <a:gd name="T3" fmla="*/ 1679 h 46"/>
                  <a:gd name="T4" fmla="*/ 1176 w 66"/>
                  <a:gd name="T5" fmla="*/ 1255 h 46"/>
                  <a:gd name="T6" fmla="*/ 1829 w 66"/>
                  <a:gd name="T7" fmla="*/ 977 h 46"/>
                  <a:gd name="T8" fmla="*/ 2158 w 66"/>
                  <a:gd name="T9" fmla="*/ 0 h 46"/>
                  <a:gd name="T10" fmla="*/ 1535 w 66"/>
                  <a:gd name="T11" fmla="*/ 783 h 46"/>
                  <a:gd name="T12" fmla="*/ 1205 w 66"/>
                  <a:gd name="T13" fmla="*/ 933 h 46"/>
                  <a:gd name="T14" fmla="*/ 1013 w 66"/>
                  <a:gd name="T15" fmla="*/ 1207 h 46"/>
                  <a:gd name="T16" fmla="*/ 224 w 66"/>
                  <a:gd name="T17" fmla="*/ 1635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" h="46">
                    <a:moveTo>
                      <a:pt x="0" y="41"/>
                    </a:moveTo>
                    <a:cubicBezTo>
                      <a:pt x="6" y="43"/>
                      <a:pt x="14" y="45"/>
                      <a:pt x="21" y="43"/>
                    </a:cubicBezTo>
                    <a:cubicBezTo>
                      <a:pt x="27" y="42"/>
                      <a:pt x="31" y="36"/>
                      <a:pt x="36" y="32"/>
                    </a:cubicBezTo>
                    <a:cubicBezTo>
                      <a:pt x="41" y="28"/>
                      <a:pt x="51" y="29"/>
                      <a:pt x="56" y="25"/>
                    </a:cubicBezTo>
                    <a:cubicBezTo>
                      <a:pt x="63" y="19"/>
                      <a:pt x="63" y="8"/>
                      <a:pt x="66" y="0"/>
                    </a:cubicBezTo>
                    <a:cubicBezTo>
                      <a:pt x="61" y="8"/>
                      <a:pt x="57" y="16"/>
                      <a:pt x="47" y="20"/>
                    </a:cubicBezTo>
                    <a:cubicBezTo>
                      <a:pt x="44" y="22"/>
                      <a:pt x="40" y="22"/>
                      <a:pt x="37" y="24"/>
                    </a:cubicBezTo>
                    <a:cubicBezTo>
                      <a:pt x="34" y="26"/>
                      <a:pt x="33" y="28"/>
                      <a:pt x="31" y="31"/>
                    </a:cubicBezTo>
                    <a:cubicBezTo>
                      <a:pt x="26" y="37"/>
                      <a:pt x="16" y="46"/>
                      <a:pt x="7" y="42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6" name="Freeform 77">
                <a:extLst>
                  <a:ext uri="{FF2B5EF4-FFF2-40B4-BE49-F238E27FC236}">
                    <a16:creationId xmlns:a16="http://schemas.microsoft.com/office/drawing/2014/main" id="{9153ECCE-F7FE-44E4-98C0-602732CC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19"/>
                <a:ext cx="459" cy="489"/>
              </a:xfrm>
              <a:custGeom>
                <a:avLst/>
                <a:gdLst>
                  <a:gd name="T0" fmla="*/ 2693 w 144"/>
                  <a:gd name="T1" fmla="*/ 5559 h 144"/>
                  <a:gd name="T2" fmla="*/ 4045 w 144"/>
                  <a:gd name="T3" fmla="*/ 4856 h 144"/>
                  <a:gd name="T4" fmla="*/ 4533 w 144"/>
                  <a:gd name="T5" fmla="*/ 3403 h 144"/>
                  <a:gd name="T6" fmla="*/ 4115 w 144"/>
                  <a:gd name="T7" fmla="*/ 1212 h 144"/>
                  <a:gd name="T8" fmla="*/ 3372 w 144"/>
                  <a:gd name="T9" fmla="*/ 703 h 144"/>
                  <a:gd name="T10" fmla="*/ 2336 w 144"/>
                  <a:gd name="T11" fmla="*/ 0 h 144"/>
                  <a:gd name="T12" fmla="*/ 1718 w 144"/>
                  <a:gd name="T13" fmla="*/ 428 h 144"/>
                  <a:gd name="T14" fmla="*/ 781 w 144"/>
                  <a:gd name="T15" fmla="*/ 750 h 144"/>
                  <a:gd name="T16" fmla="*/ 163 w 144"/>
                  <a:gd name="T17" fmla="*/ 2353 h 144"/>
                  <a:gd name="T18" fmla="*/ 650 w 144"/>
                  <a:gd name="T19" fmla="*/ 3759 h 144"/>
                  <a:gd name="T20" fmla="*/ 845 w 144"/>
                  <a:gd name="T21" fmla="*/ 5050 h 144"/>
                  <a:gd name="T22" fmla="*/ 2693 w 144"/>
                  <a:gd name="T23" fmla="*/ 5559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4">
                    <a:moveTo>
                      <a:pt x="83" y="142"/>
                    </a:moveTo>
                    <a:cubicBezTo>
                      <a:pt x="97" y="144"/>
                      <a:pt x="115" y="132"/>
                      <a:pt x="125" y="124"/>
                    </a:cubicBezTo>
                    <a:cubicBezTo>
                      <a:pt x="135" y="115"/>
                      <a:pt x="137" y="105"/>
                      <a:pt x="140" y="87"/>
                    </a:cubicBezTo>
                    <a:cubicBezTo>
                      <a:pt x="144" y="64"/>
                      <a:pt x="138" y="45"/>
                      <a:pt x="127" y="31"/>
                    </a:cubicBezTo>
                    <a:cubicBezTo>
                      <a:pt x="121" y="24"/>
                      <a:pt x="112" y="23"/>
                      <a:pt x="104" y="18"/>
                    </a:cubicBezTo>
                    <a:cubicBezTo>
                      <a:pt x="98" y="14"/>
                      <a:pt x="89" y="0"/>
                      <a:pt x="72" y="0"/>
                    </a:cubicBezTo>
                    <a:cubicBezTo>
                      <a:pt x="66" y="1"/>
                      <a:pt x="59" y="9"/>
                      <a:pt x="53" y="11"/>
                    </a:cubicBezTo>
                    <a:cubicBezTo>
                      <a:pt x="42" y="14"/>
                      <a:pt x="32" y="12"/>
                      <a:pt x="24" y="19"/>
                    </a:cubicBezTo>
                    <a:cubicBezTo>
                      <a:pt x="14" y="28"/>
                      <a:pt x="8" y="50"/>
                      <a:pt x="5" y="60"/>
                    </a:cubicBezTo>
                    <a:cubicBezTo>
                      <a:pt x="0" y="74"/>
                      <a:pt x="15" y="83"/>
                      <a:pt x="20" y="96"/>
                    </a:cubicBezTo>
                    <a:cubicBezTo>
                      <a:pt x="24" y="108"/>
                      <a:pt x="17" y="122"/>
                      <a:pt x="26" y="129"/>
                    </a:cubicBezTo>
                    <a:cubicBezTo>
                      <a:pt x="43" y="142"/>
                      <a:pt x="74" y="141"/>
                      <a:pt x="83" y="1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7" name="Freeform 78">
                <a:extLst>
                  <a:ext uri="{FF2B5EF4-FFF2-40B4-BE49-F238E27FC236}">
                    <a16:creationId xmlns:a16="http://schemas.microsoft.com/office/drawing/2014/main" id="{2A08297C-28B3-4FD1-8BDA-009BA293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51"/>
                <a:ext cx="254" cy="272"/>
              </a:xfrm>
              <a:custGeom>
                <a:avLst/>
                <a:gdLst>
                  <a:gd name="T0" fmla="*/ 1664 w 80"/>
                  <a:gd name="T1" fmla="*/ 2982 h 80"/>
                  <a:gd name="T2" fmla="*/ 2267 w 80"/>
                  <a:gd name="T3" fmla="*/ 2162 h 80"/>
                  <a:gd name="T4" fmla="*/ 2461 w 80"/>
                  <a:gd name="T5" fmla="*/ 1180 h 80"/>
                  <a:gd name="T6" fmla="*/ 2076 w 80"/>
                  <a:gd name="T7" fmla="*/ 626 h 80"/>
                  <a:gd name="T8" fmla="*/ 1572 w 80"/>
                  <a:gd name="T9" fmla="*/ 82 h 80"/>
                  <a:gd name="T10" fmla="*/ 987 w 80"/>
                  <a:gd name="T11" fmla="*/ 82 h 80"/>
                  <a:gd name="T12" fmla="*/ 102 w 80"/>
                  <a:gd name="T13" fmla="*/ 704 h 80"/>
                  <a:gd name="T14" fmla="*/ 191 w 80"/>
                  <a:gd name="T15" fmla="*/ 1295 h 80"/>
                  <a:gd name="T16" fmla="*/ 32 w 80"/>
                  <a:gd name="T17" fmla="*/ 1768 h 80"/>
                  <a:gd name="T18" fmla="*/ 191 w 80"/>
                  <a:gd name="T19" fmla="*/ 2438 h 80"/>
                  <a:gd name="T20" fmla="*/ 867 w 80"/>
                  <a:gd name="T21" fmla="*/ 3063 h 80"/>
                  <a:gd name="T22" fmla="*/ 1664 w 80"/>
                  <a:gd name="T23" fmla="*/ 2982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0" h="80">
                    <a:moveTo>
                      <a:pt x="52" y="76"/>
                    </a:moveTo>
                    <a:cubicBezTo>
                      <a:pt x="60" y="76"/>
                      <a:pt x="65" y="68"/>
                      <a:pt x="71" y="55"/>
                    </a:cubicBezTo>
                    <a:cubicBezTo>
                      <a:pt x="75" y="49"/>
                      <a:pt x="80" y="37"/>
                      <a:pt x="77" y="30"/>
                    </a:cubicBezTo>
                    <a:cubicBezTo>
                      <a:pt x="75" y="23"/>
                      <a:pt x="73" y="20"/>
                      <a:pt x="65" y="16"/>
                    </a:cubicBezTo>
                    <a:cubicBezTo>
                      <a:pt x="63" y="14"/>
                      <a:pt x="54" y="4"/>
                      <a:pt x="49" y="2"/>
                    </a:cubicBezTo>
                    <a:cubicBezTo>
                      <a:pt x="41" y="0"/>
                      <a:pt x="40" y="1"/>
                      <a:pt x="31" y="2"/>
                    </a:cubicBezTo>
                    <a:cubicBezTo>
                      <a:pt x="18" y="0"/>
                      <a:pt x="5" y="8"/>
                      <a:pt x="3" y="18"/>
                    </a:cubicBezTo>
                    <a:cubicBezTo>
                      <a:pt x="2" y="23"/>
                      <a:pt x="6" y="28"/>
                      <a:pt x="6" y="33"/>
                    </a:cubicBezTo>
                    <a:cubicBezTo>
                      <a:pt x="6" y="38"/>
                      <a:pt x="1" y="42"/>
                      <a:pt x="1" y="45"/>
                    </a:cubicBezTo>
                    <a:cubicBezTo>
                      <a:pt x="0" y="51"/>
                      <a:pt x="1" y="57"/>
                      <a:pt x="6" y="62"/>
                    </a:cubicBezTo>
                    <a:cubicBezTo>
                      <a:pt x="10" y="67"/>
                      <a:pt x="18" y="77"/>
                      <a:pt x="27" y="78"/>
                    </a:cubicBezTo>
                    <a:cubicBezTo>
                      <a:pt x="36" y="80"/>
                      <a:pt x="47" y="77"/>
                      <a:pt x="52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8" name="Freeform 79">
                <a:extLst>
                  <a:ext uri="{FF2B5EF4-FFF2-40B4-BE49-F238E27FC236}">
                    <a16:creationId xmlns:a16="http://schemas.microsoft.com/office/drawing/2014/main" id="{795A21BE-DCBE-4758-8DFC-9531D4572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062"/>
                <a:ext cx="35" cy="40"/>
              </a:xfrm>
              <a:custGeom>
                <a:avLst/>
                <a:gdLst>
                  <a:gd name="T0" fmla="*/ 0 w 11"/>
                  <a:gd name="T1" fmla="*/ 223 h 12"/>
                  <a:gd name="T2" fmla="*/ 191 w 11"/>
                  <a:gd name="T3" fmla="*/ 33 h 12"/>
                  <a:gd name="T4" fmla="*/ 325 w 11"/>
                  <a:gd name="T5" fmla="*/ 223 h 12"/>
                  <a:gd name="T6" fmla="*/ 162 w 11"/>
                  <a:gd name="T7" fmla="*/ 410 h 12"/>
                  <a:gd name="T8" fmla="*/ 0 w 11"/>
                  <a:gd name="T9" fmla="*/ 2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8" y="1"/>
                      <a:pt x="11" y="3"/>
                      <a:pt x="10" y="6"/>
                    </a:cubicBezTo>
                    <a:cubicBezTo>
                      <a:pt x="10" y="9"/>
                      <a:pt x="8" y="12"/>
                      <a:pt x="5" y="11"/>
                    </a:cubicBezTo>
                    <a:cubicBezTo>
                      <a:pt x="2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" name="Freeform 80">
                <a:extLst>
                  <a:ext uri="{FF2B5EF4-FFF2-40B4-BE49-F238E27FC236}">
                    <a16:creationId xmlns:a16="http://schemas.microsoft.com/office/drawing/2014/main" id="{4E732AB9-443C-4AF7-9117-0A97BDED1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048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17 h 7"/>
                  <a:gd name="T6" fmla="*/ 129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ubicBezTo>
                      <a:pt x="7" y="5"/>
                      <a:pt x="5" y="7"/>
                      <a:pt x="4" y="7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" name="Freeform 81">
                <a:extLst>
                  <a:ext uri="{FF2B5EF4-FFF2-40B4-BE49-F238E27FC236}">
                    <a16:creationId xmlns:a16="http://schemas.microsoft.com/office/drawing/2014/main" id="{78A43C26-BB64-4ABC-88FF-5E49BD3C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10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62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" name="Freeform 82">
                <a:extLst>
                  <a:ext uri="{FF2B5EF4-FFF2-40B4-BE49-F238E27FC236}">
                    <a16:creationId xmlns:a16="http://schemas.microsoft.com/office/drawing/2014/main" id="{3FDB3847-E354-4689-A1C3-8E27E14DC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30"/>
                <a:ext cx="450" cy="469"/>
              </a:xfrm>
              <a:custGeom>
                <a:avLst/>
                <a:gdLst>
                  <a:gd name="T0" fmla="*/ 4226 w 141"/>
                  <a:gd name="T1" fmla="*/ 3453 h 138"/>
                  <a:gd name="T2" fmla="*/ 2240 w 141"/>
                  <a:gd name="T3" fmla="*/ 163 h 138"/>
                  <a:gd name="T4" fmla="*/ 102 w 141"/>
                  <a:gd name="T5" fmla="*/ 2634 h 138"/>
                  <a:gd name="T6" fmla="*/ 1985 w 141"/>
                  <a:gd name="T7" fmla="*/ 5254 h 138"/>
                  <a:gd name="T8" fmla="*/ 4226 w 141"/>
                  <a:gd name="T9" fmla="*/ 3453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38">
                    <a:moveTo>
                      <a:pt x="130" y="88"/>
                    </a:moveTo>
                    <a:cubicBezTo>
                      <a:pt x="141" y="50"/>
                      <a:pt x="117" y="7"/>
                      <a:pt x="69" y="4"/>
                    </a:cubicBezTo>
                    <a:cubicBezTo>
                      <a:pt x="21" y="0"/>
                      <a:pt x="6" y="44"/>
                      <a:pt x="3" y="67"/>
                    </a:cubicBezTo>
                    <a:cubicBezTo>
                      <a:pt x="0" y="89"/>
                      <a:pt x="13" y="129"/>
                      <a:pt x="61" y="134"/>
                    </a:cubicBezTo>
                    <a:cubicBezTo>
                      <a:pt x="109" y="138"/>
                      <a:pt x="124" y="111"/>
                      <a:pt x="130" y="8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" name="Freeform 83">
                <a:extLst>
                  <a:ext uri="{FF2B5EF4-FFF2-40B4-BE49-F238E27FC236}">
                    <a16:creationId xmlns:a16="http://schemas.microsoft.com/office/drawing/2014/main" id="{EFC1A119-3944-430A-AAFC-74C0F59B5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347"/>
                <a:ext cx="332" cy="391"/>
              </a:xfrm>
              <a:custGeom>
                <a:avLst/>
                <a:gdLst>
                  <a:gd name="T0" fmla="*/ 326 w 104"/>
                  <a:gd name="T1" fmla="*/ 3376 h 115"/>
                  <a:gd name="T2" fmla="*/ 326 w 104"/>
                  <a:gd name="T3" fmla="*/ 2394 h 115"/>
                  <a:gd name="T4" fmla="*/ 1232 w 104"/>
                  <a:gd name="T5" fmla="*/ 751 h 115"/>
                  <a:gd name="T6" fmla="*/ 2404 w 104"/>
                  <a:gd name="T7" fmla="*/ 473 h 115"/>
                  <a:gd name="T8" fmla="*/ 3384 w 104"/>
                  <a:gd name="T9" fmla="*/ 819 h 115"/>
                  <a:gd name="T10" fmla="*/ 2049 w 104"/>
                  <a:gd name="T11" fmla="*/ 116 h 115"/>
                  <a:gd name="T12" fmla="*/ 61 w 104"/>
                  <a:gd name="T13" fmla="*/ 2438 h 115"/>
                  <a:gd name="T14" fmla="*/ 948 w 104"/>
                  <a:gd name="T15" fmla="*/ 4519 h 115"/>
                  <a:gd name="T16" fmla="*/ 326 w 104"/>
                  <a:gd name="T17" fmla="*/ 337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15">
                    <a:moveTo>
                      <a:pt x="10" y="86"/>
                    </a:moveTo>
                    <a:cubicBezTo>
                      <a:pt x="9" y="80"/>
                      <a:pt x="10" y="66"/>
                      <a:pt x="10" y="61"/>
                    </a:cubicBezTo>
                    <a:cubicBezTo>
                      <a:pt x="12" y="47"/>
                      <a:pt x="20" y="31"/>
                      <a:pt x="38" y="19"/>
                    </a:cubicBezTo>
                    <a:cubicBezTo>
                      <a:pt x="47" y="13"/>
                      <a:pt x="59" y="11"/>
                      <a:pt x="74" y="12"/>
                    </a:cubicBezTo>
                    <a:cubicBezTo>
                      <a:pt x="85" y="12"/>
                      <a:pt x="96" y="16"/>
                      <a:pt x="104" y="21"/>
                    </a:cubicBezTo>
                    <a:cubicBezTo>
                      <a:pt x="94" y="11"/>
                      <a:pt x="80" y="5"/>
                      <a:pt x="63" y="3"/>
                    </a:cubicBezTo>
                    <a:cubicBezTo>
                      <a:pt x="19" y="0"/>
                      <a:pt x="5" y="41"/>
                      <a:pt x="2" y="62"/>
                    </a:cubicBezTo>
                    <a:cubicBezTo>
                      <a:pt x="0" y="77"/>
                      <a:pt x="7" y="102"/>
                      <a:pt x="29" y="115"/>
                    </a:cubicBezTo>
                    <a:cubicBezTo>
                      <a:pt x="20" y="107"/>
                      <a:pt x="12" y="96"/>
                      <a:pt x="10" y="86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3" name="Freeform 84">
                <a:extLst>
                  <a:ext uri="{FF2B5EF4-FFF2-40B4-BE49-F238E27FC236}">
                    <a16:creationId xmlns:a16="http://schemas.microsoft.com/office/drawing/2014/main" id="{8B150598-C489-443E-9002-A4EAB17F9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449"/>
                <a:ext cx="300" cy="337"/>
              </a:xfrm>
              <a:custGeom>
                <a:avLst/>
                <a:gdLst>
                  <a:gd name="T0" fmla="*/ 2598 w 94"/>
                  <a:gd name="T1" fmla="*/ 0 h 99"/>
                  <a:gd name="T2" fmla="*/ 2598 w 94"/>
                  <a:gd name="T3" fmla="*/ 1739 h 99"/>
                  <a:gd name="T4" fmla="*/ 814 w 94"/>
                  <a:gd name="T5" fmla="*/ 3547 h 99"/>
                  <a:gd name="T6" fmla="*/ 0 w 94"/>
                  <a:gd name="T7" fmla="*/ 3476 h 99"/>
                  <a:gd name="T8" fmla="*/ 785 w 94"/>
                  <a:gd name="T9" fmla="*/ 3744 h 99"/>
                  <a:gd name="T10" fmla="*/ 2891 w 94"/>
                  <a:gd name="T11" fmla="*/ 2053 h 99"/>
                  <a:gd name="T12" fmla="*/ 2598 w 94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99">
                    <a:moveTo>
                      <a:pt x="80" y="0"/>
                    </a:moveTo>
                    <a:cubicBezTo>
                      <a:pt x="84" y="18"/>
                      <a:pt x="86" y="23"/>
                      <a:pt x="80" y="44"/>
                    </a:cubicBezTo>
                    <a:cubicBezTo>
                      <a:pt x="74" y="65"/>
                      <a:pt x="70" y="94"/>
                      <a:pt x="25" y="90"/>
                    </a:cubicBezTo>
                    <a:cubicBezTo>
                      <a:pt x="12" y="88"/>
                      <a:pt x="10" y="90"/>
                      <a:pt x="0" y="88"/>
                    </a:cubicBezTo>
                    <a:cubicBezTo>
                      <a:pt x="7" y="92"/>
                      <a:pt x="15" y="94"/>
                      <a:pt x="24" y="95"/>
                    </a:cubicBezTo>
                    <a:cubicBezTo>
                      <a:pt x="69" y="99"/>
                      <a:pt x="83" y="73"/>
                      <a:pt x="89" y="52"/>
                    </a:cubicBezTo>
                    <a:cubicBezTo>
                      <a:pt x="94" y="34"/>
                      <a:pt x="91" y="15"/>
                      <a:pt x="80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4" name="Freeform 85">
                <a:extLst>
                  <a:ext uri="{FF2B5EF4-FFF2-40B4-BE49-F238E27FC236}">
                    <a16:creationId xmlns:a16="http://schemas.microsoft.com/office/drawing/2014/main" id="{AD7070DC-423D-46A1-968A-90CE0E21D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2497"/>
                <a:ext cx="185" cy="265"/>
              </a:xfrm>
              <a:custGeom>
                <a:avLst/>
                <a:gdLst>
                  <a:gd name="T0" fmla="*/ 1659 w 58"/>
                  <a:gd name="T1" fmla="*/ 0 h 78"/>
                  <a:gd name="T2" fmla="*/ 1496 w 58"/>
                  <a:gd name="T3" fmla="*/ 866 h 78"/>
                  <a:gd name="T4" fmla="*/ 1231 w 58"/>
                  <a:gd name="T5" fmla="*/ 1373 h 78"/>
                  <a:gd name="T6" fmla="*/ 1069 w 58"/>
                  <a:gd name="T7" fmla="*/ 1916 h 78"/>
                  <a:gd name="T8" fmla="*/ 0 w 58"/>
                  <a:gd name="T9" fmla="*/ 3024 h 78"/>
                  <a:gd name="T10" fmla="*/ 520 w 58"/>
                  <a:gd name="T11" fmla="*/ 3024 h 78"/>
                  <a:gd name="T12" fmla="*/ 1199 w 58"/>
                  <a:gd name="T13" fmla="*/ 2551 h 78"/>
                  <a:gd name="T14" fmla="*/ 1659 w 58"/>
                  <a:gd name="T15" fmla="*/ 1767 h 78"/>
                  <a:gd name="T16" fmla="*/ 1882 w 58"/>
                  <a:gd name="T17" fmla="*/ 622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78">
                    <a:moveTo>
                      <a:pt x="51" y="0"/>
                    </a:moveTo>
                    <a:cubicBezTo>
                      <a:pt x="52" y="8"/>
                      <a:pt x="50" y="15"/>
                      <a:pt x="46" y="22"/>
                    </a:cubicBezTo>
                    <a:cubicBezTo>
                      <a:pt x="43" y="26"/>
                      <a:pt x="40" y="30"/>
                      <a:pt x="38" y="35"/>
                    </a:cubicBezTo>
                    <a:cubicBezTo>
                      <a:pt x="36" y="40"/>
                      <a:pt x="35" y="44"/>
                      <a:pt x="33" y="49"/>
                    </a:cubicBezTo>
                    <a:cubicBezTo>
                      <a:pt x="26" y="63"/>
                      <a:pt x="15" y="75"/>
                      <a:pt x="0" y="77"/>
                    </a:cubicBezTo>
                    <a:cubicBezTo>
                      <a:pt x="5" y="78"/>
                      <a:pt x="11" y="78"/>
                      <a:pt x="16" y="77"/>
                    </a:cubicBezTo>
                    <a:cubicBezTo>
                      <a:pt x="25" y="76"/>
                      <a:pt x="30" y="71"/>
                      <a:pt x="37" y="65"/>
                    </a:cubicBezTo>
                    <a:cubicBezTo>
                      <a:pt x="46" y="59"/>
                      <a:pt x="48" y="55"/>
                      <a:pt x="51" y="45"/>
                    </a:cubicBezTo>
                    <a:cubicBezTo>
                      <a:pt x="54" y="35"/>
                      <a:pt x="58" y="26"/>
                      <a:pt x="58" y="16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5" name="Freeform 86">
                <a:extLst>
                  <a:ext uri="{FF2B5EF4-FFF2-40B4-BE49-F238E27FC236}">
                    <a16:creationId xmlns:a16="http://schemas.microsoft.com/office/drawing/2014/main" id="{FC7EA4E6-7357-4721-88C2-AD94F01A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483"/>
                <a:ext cx="213" cy="211"/>
              </a:xfrm>
              <a:custGeom>
                <a:avLst/>
                <a:gdLst>
                  <a:gd name="T0" fmla="*/ 1962 w 67"/>
                  <a:gd name="T1" fmla="*/ 1620 h 62"/>
                  <a:gd name="T2" fmla="*/ 1001 w 67"/>
                  <a:gd name="T3" fmla="*/ 34 h 62"/>
                  <a:gd name="T4" fmla="*/ 60 w 67"/>
                  <a:gd name="T5" fmla="*/ 1147 h 62"/>
                  <a:gd name="T6" fmla="*/ 928 w 67"/>
                  <a:gd name="T7" fmla="*/ 2362 h 62"/>
                  <a:gd name="T8" fmla="*/ 1962 w 67"/>
                  <a:gd name="T9" fmla="*/ 1620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2">
                    <a:moveTo>
                      <a:pt x="61" y="41"/>
                    </a:moveTo>
                    <a:cubicBezTo>
                      <a:pt x="67" y="23"/>
                      <a:pt x="53" y="0"/>
                      <a:pt x="31" y="1"/>
                    </a:cubicBezTo>
                    <a:cubicBezTo>
                      <a:pt x="9" y="3"/>
                      <a:pt x="5" y="16"/>
                      <a:pt x="2" y="29"/>
                    </a:cubicBezTo>
                    <a:cubicBezTo>
                      <a:pt x="0" y="41"/>
                      <a:pt x="6" y="58"/>
                      <a:pt x="29" y="60"/>
                    </a:cubicBezTo>
                    <a:cubicBezTo>
                      <a:pt x="52" y="62"/>
                      <a:pt x="58" y="52"/>
                      <a:pt x="61" y="4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6" name="Freeform 87">
                <a:extLst>
                  <a:ext uri="{FF2B5EF4-FFF2-40B4-BE49-F238E27FC236}">
                    <a16:creationId xmlns:a16="http://schemas.microsoft.com/office/drawing/2014/main" id="{836CF03F-BDD2-44F8-963B-CF5A272C7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554"/>
                <a:ext cx="102" cy="123"/>
              </a:xfrm>
              <a:custGeom>
                <a:avLst/>
                <a:gdLst>
                  <a:gd name="T0" fmla="*/ 0 w 32"/>
                  <a:gd name="T1" fmla="*/ 1401 h 36"/>
                  <a:gd name="T2" fmla="*/ 743 w 32"/>
                  <a:gd name="T3" fmla="*/ 1237 h 36"/>
                  <a:gd name="T4" fmla="*/ 873 w 3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0" y="35"/>
                    </a:moveTo>
                    <a:cubicBezTo>
                      <a:pt x="7" y="36"/>
                      <a:pt x="17" y="36"/>
                      <a:pt x="23" y="31"/>
                    </a:cubicBezTo>
                    <a:cubicBezTo>
                      <a:pt x="32" y="24"/>
                      <a:pt x="32" y="9"/>
                      <a:pt x="27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7" name="Freeform 88">
                <a:extLst>
                  <a:ext uri="{FF2B5EF4-FFF2-40B4-BE49-F238E27FC236}">
                    <a16:creationId xmlns:a16="http://schemas.microsoft.com/office/drawing/2014/main" id="{6379A6D7-A9A0-419F-9709-A440D0D58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63"/>
                <a:ext cx="213" cy="214"/>
              </a:xfrm>
              <a:custGeom>
                <a:avLst/>
                <a:gdLst>
                  <a:gd name="T0" fmla="*/ 1990 w 67"/>
                  <a:gd name="T1" fmla="*/ 1651 h 63"/>
                  <a:gd name="T2" fmla="*/ 1030 w 67"/>
                  <a:gd name="T3" fmla="*/ 82 h 63"/>
                  <a:gd name="T4" fmla="*/ 102 w 67"/>
                  <a:gd name="T5" fmla="*/ 1141 h 63"/>
                  <a:gd name="T6" fmla="*/ 928 w 67"/>
                  <a:gd name="T7" fmla="*/ 2388 h 63"/>
                  <a:gd name="T8" fmla="*/ 1990 w 67"/>
                  <a:gd name="T9" fmla="*/ 165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3">
                    <a:moveTo>
                      <a:pt x="62" y="42"/>
                    </a:moveTo>
                    <a:cubicBezTo>
                      <a:pt x="67" y="24"/>
                      <a:pt x="54" y="0"/>
                      <a:pt x="32" y="2"/>
                    </a:cubicBezTo>
                    <a:cubicBezTo>
                      <a:pt x="9" y="3"/>
                      <a:pt x="5" y="17"/>
                      <a:pt x="3" y="29"/>
                    </a:cubicBezTo>
                    <a:cubicBezTo>
                      <a:pt x="0" y="41"/>
                      <a:pt x="6" y="59"/>
                      <a:pt x="29" y="61"/>
                    </a:cubicBezTo>
                    <a:cubicBezTo>
                      <a:pt x="52" y="63"/>
                      <a:pt x="59" y="52"/>
                      <a:pt x="62" y="42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8" name="Freeform 89">
                <a:extLst>
                  <a:ext uri="{FF2B5EF4-FFF2-40B4-BE49-F238E27FC236}">
                    <a16:creationId xmlns:a16="http://schemas.microsoft.com/office/drawing/2014/main" id="{C2415E6E-F21C-42D5-89BB-F027A702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486"/>
                <a:ext cx="163" cy="181"/>
              </a:xfrm>
              <a:custGeom>
                <a:avLst/>
                <a:gdLst>
                  <a:gd name="T0" fmla="*/ 1042 w 51"/>
                  <a:gd name="T1" fmla="*/ 0 h 53"/>
                  <a:gd name="T2" fmla="*/ 1307 w 51"/>
                  <a:gd name="T3" fmla="*/ 1120 h 53"/>
                  <a:gd name="T4" fmla="*/ 981 w 51"/>
                  <a:gd name="T5" fmla="*/ 1550 h 53"/>
                  <a:gd name="T6" fmla="*/ 358 w 51"/>
                  <a:gd name="T7" fmla="*/ 1830 h 53"/>
                  <a:gd name="T8" fmla="*/ 0 w 51"/>
                  <a:gd name="T9" fmla="*/ 1714 h 53"/>
                  <a:gd name="T10" fmla="*/ 591 w 51"/>
                  <a:gd name="T11" fmla="*/ 2029 h 53"/>
                  <a:gd name="T12" fmla="*/ 1531 w 51"/>
                  <a:gd name="T13" fmla="*/ 1352 h 53"/>
                  <a:gd name="T14" fmla="*/ 1042 w 51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53">
                    <a:moveTo>
                      <a:pt x="32" y="0"/>
                    </a:moveTo>
                    <a:cubicBezTo>
                      <a:pt x="40" y="8"/>
                      <a:pt x="43" y="19"/>
                      <a:pt x="40" y="28"/>
                    </a:cubicBezTo>
                    <a:cubicBezTo>
                      <a:pt x="39" y="33"/>
                      <a:pt x="35" y="35"/>
                      <a:pt x="30" y="39"/>
                    </a:cubicBezTo>
                    <a:cubicBezTo>
                      <a:pt x="26" y="42"/>
                      <a:pt x="21" y="46"/>
                      <a:pt x="11" y="46"/>
                    </a:cubicBezTo>
                    <a:cubicBezTo>
                      <a:pt x="6" y="45"/>
                      <a:pt x="3" y="44"/>
                      <a:pt x="0" y="43"/>
                    </a:cubicBezTo>
                    <a:cubicBezTo>
                      <a:pt x="4" y="47"/>
                      <a:pt x="9" y="50"/>
                      <a:pt x="18" y="51"/>
                    </a:cubicBezTo>
                    <a:cubicBezTo>
                      <a:pt x="38" y="53"/>
                      <a:pt x="45" y="43"/>
                      <a:pt x="47" y="34"/>
                    </a:cubicBezTo>
                    <a:cubicBezTo>
                      <a:pt x="51" y="21"/>
                      <a:pt x="45" y="6"/>
                      <a:pt x="32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9" name="Freeform 90">
                <a:extLst>
                  <a:ext uri="{FF2B5EF4-FFF2-40B4-BE49-F238E27FC236}">
                    <a16:creationId xmlns:a16="http://schemas.microsoft.com/office/drawing/2014/main" id="{278DF90C-484D-4B44-8F00-93B7C60BD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520"/>
                <a:ext cx="102" cy="147"/>
              </a:xfrm>
              <a:custGeom>
                <a:avLst/>
                <a:gdLst>
                  <a:gd name="T0" fmla="*/ 0 w 32"/>
                  <a:gd name="T1" fmla="*/ 1638 h 43"/>
                  <a:gd name="T2" fmla="*/ 934 w 32"/>
                  <a:gd name="T3" fmla="*/ 957 h 43"/>
                  <a:gd name="T4" fmla="*/ 813 w 32"/>
                  <a:gd name="T5" fmla="*/ 0 h 43"/>
                  <a:gd name="T6" fmla="*/ 0 w 32"/>
                  <a:gd name="T7" fmla="*/ 1638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43">
                    <a:moveTo>
                      <a:pt x="0" y="41"/>
                    </a:moveTo>
                    <a:cubicBezTo>
                      <a:pt x="20" y="43"/>
                      <a:pt x="27" y="33"/>
                      <a:pt x="29" y="24"/>
                    </a:cubicBezTo>
                    <a:cubicBezTo>
                      <a:pt x="31" y="16"/>
                      <a:pt x="30" y="7"/>
                      <a:pt x="25" y="0"/>
                    </a:cubicBezTo>
                    <a:cubicBezTo>
                      <a:pt x="28" y="7"/>
                      <a:pt x="32" y="41"/>
                      <a:pt x="0" y="41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0" name="Freeform 91">
                <a:extLst>
                  <a:ext uri="{FF2B5EF4-FFF2-40B4-BE49-F238E27FC236}">
                    <a16:creationId xmlns:a16="http://schemas.microsoft.com/office/drawing/2014/main" id="{33459347-39E6-4A97-B39C-D98F70222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347"/>
                <a:ext cx="194" cy="211"/>
              </a:xfrm>
              <a:custGeom>
                <a:avLst/>
                <a:gdLst>
                  <a:gd name="T0" fmla="*/ 0 w 61"/>
                  <a:gd name="T1" fmla="*/ 2444 h 62"/>
                  <a:gd name="T2" fmla="*/ 1962 w 61"/>
                  <a:gd name="T3" fmla="*/ 116 h 62"/>
                  <a:gd name="T4" fmla="*/ 738 w 61"/>
                  <a:gd name="T5" fmla="*/ 868 h 62"/>
                  <a:gd name="T6" fmla="*/ 0 w 61"/>
                  <a:gd name="T7" fmla="*/ 2444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2">
                    <a:moveTo>
                      <a:pt x="0" y="62"/>
                    </a:moveTo>
                    <a:cubicBezTo>
                      <a:pt x="3" y="41"/>
                      <a:pt x="17" y="0"/>
                      <a:pt x="61" y="3"/>
                    </a:cubicBezTo>
                    <a:cubicBezTo>
                      <a:pt x="53" y="4"/>
                      <a:pt x="33" y="10"/>
                      <a:pt x="23" y="22"/>
                    </a:cubicBezTo>
                    <a:cubicBezTo>
                      <a:pt x="13" y="35"/>
                      <a:pt x="3" y="42"/>
                      <a:pt x="0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1" name="Freeform 92">
                <a:extLst>
                  <a:ext uri="{FF2B5EF4-FFF2-40B4-BE49-F238E27FC236}">
                    <a16:creationId xmlns:a16="http://schemas.microsoft.com/office/drawing/2014/main" id="{98B989D0-ECBA-4568-A029-DCDCFF11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2626"/>
                <a:ext cx="207" cy="160"/>
              </a:xfrm>
              <a:custGeom>
                <a:avLst/>
                <a:gdLst>
                  <a:gd name="T0" fmla="*/ 0 w 65"/>
                  <a:gd name="T1" fmla="*/ 1692 h 47"/>
                  <a:gd name="T2" fmla="*/ 2099 w 65"/>
                  <a:gd name="T3" fmla="*/ 0 h 47"/>
                  <a:gd name="T4" fmla="*/ 0 w 65"/>
                  <a:gd name="T5" fmla="*/ 1692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7">
                    <a:moveTo>
                      <a:pt x="0" y="43"/>
                    </a:moveTo>
                    <a:cubicBezTo>
                      <a:pt x="45" y="47"/>
                      <a:pt x="59" y="21"/>
                      <a:pt x="65" y="0"/>
                    </a:cubicBezTo>
                    <a:cubicBezTo>
                      <a:pt x="56" y="16"/>
                      <a:pt x="34" y="46"/>
                      <a:pt x="0" y="43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2" name="Freeform 93">
                <a:extLst>
                  <a:ext uri="{FF2B5EF4-FFF2-40B4-BE49-F238E27FC236}">
                    <a16:creationId xmlns:a16="http://schemas.microsoft.com/office/drawing/2014/main" id="{96DD19C7-8095-41DE-8F1B-C57587D8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476"/>
                <a:ext cx="127" cy="146"/>
              </a:xfrm>
              <a:custGeom>
                <a:avLst/>
                <a:gdLst>
                  <a:gd name="T0" fmla="*/ 222 w 40"/>
                  <a:gd name="T1" fmla="*/ 981 h 43"/>
                  <a:gd name="T2" fmla="*/ 575 w 40"/>
                  <a:gd name="T3" fmla="*/ 428 h 43"/>
                  <a:gd name="T4" fmla="*/ 1029 w 40"/>
                  <a:gd name="T5" fmla="*/ 115 h 43"/>
                  <a:gd name="T6" fmla="*/ 1178 w 40"/>
                  <a:gd name="T7" fmla="*/ 81 h 43"/>
                  <a:gd name="T8" fmla="*/ 867 w 40"/>
                  <a:gd name="T9" fmla="*/ 34 h 43"/>
                  <a:gd name="T10" fmla="*/ 32 w 40"/>
                  <a:gd name="T11" fmla="*/ 981 h 43"/>
                  <a:gd name="T12" fmla="*/ 162 w 40"/>
                  <a:gd name="T13" fmla="*/ 1684 h 43"/>
                  <a:gd name="T14" fmla="*/ 222 w 40"/>
                  <a:gd name="T15" fmla="*/ 981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3">
                    <a:moveTo>
                      <a:pt x="7" y="25"/>
                    </a:moveTo>
                    <a:cubicBezTo>
                      <a:pt x="8" y="19"/>
                      <a:pt x="12" y="15"/>
                      <a:pt x="18" y="11"/>
                    </a:cubicBezTo>
                    <a:cubicBezTo>
                      <a:pt x="21" y="8"/>
                      <a:pt x="24" y="3"/>
                      <a:pt x="32" y="3"/>
                    </a:cubicBezTo>
                    <a:cubicBezTo>
                      <a:pt x="36" y="2"/>
                      <a:pt x="40" y="3"/>
                      <a:pt x="37" y="2"/>
                    </a:cubicBezTo>
                    <a:cubicBezTo>
                      <a:pt x="34" y="1"/>
                      <a:pt x="31" y="0"/>
                      <a:pt x="27" y="1"/>
                    </a:cubicBezTo>
                    <a:cubicBezTo>
                      <a:pt x="7" y="2"/>
                      <a:pt x="3" y="14"/>
                      <a:pt x="1" y="25"/>
                    </a:cubicBezTo>
                    <a:cubicBezTo>
                      <a:pt x="0" y="31"/>
                      <a:pt x="1" y="38"/>
                      <a:pt x="5" y="43"/>
                    </a:cubicBezTo>
                    <a:cubicBezTo>
                      <a:pt x="3" y="36"/>
                      <a:pt x="5" y="32"/>
                      <a:pt x="7" y="25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3" name="Freeform 94">
                <a:extLst>
                  <a:ext uri="{FF2B5EF4-FFF2-40B4-BE49-F238E27FC236}">
                    <a16:creationId xmlns:a16="http://schemas.microsoft.com/office/drawing/2014/main" id="{E062B5CD-080E-428F-9E9A-0783B6D4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330"/>
                <a:ext cx="450" cy="469"/>
              </a:xfrm>
              <a:custGeom>
                <a:avLst/>
                <a:gdLst>
                  <a:gd name="T0" fmla="*/ 4226 w 141"/>
                  <a:gd name="T1" fmla="*/ 3453 h 138"/>
                  <a:gd name="T2" fmla="*/ 2240 w 141"/>
                  <a:gd name="T3" fmla="*/ 163 h 138"/>
                  <a:gd name="T4" fmla="*/ 102 w 141"/>
                  <a:gd name="T5" fmla="*/ 2634 h 138"/>
                  <a:gd name="T6" fmla="*/ 1985 w 141"/>
                  <a:gd name="T7" fmla="*/ 5254 h 138"/>
                  <a:gd name="T8" fmla="*/ 4226 w 141"/>
                  <a:gd name="T9" fmla="*/ 3453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38">
                    <a:moveTo>
                      <a:pt x="130" y="88"/>
                    </a:moveTo>
                    <a:cubicBezTo>
                      <a:pt x="141" y="50"/>
                      <a:pt x="117" y="7"/>
                      <a:pt x="69" y="4"/>
                    </a:cubicBezTo>
                    <a:cubicBezTo>
                      <a:pt x="21" y="0"/>
                      <a:pt x="6" y="44"/>
                      <a:pt x="3" y="67"/>
                    </a:cubicBezTo>
                    <a:cubicBezTo>
                      <a:pt x="0" y="89"/>
                      <a:pt x="13" y="129"/>
                      <a:pt x="61" y="134"/>
                    </a:cubicBezTo>
                    <a:cubicBezTo>
                      <a:pt x="109" y="138"/>
                      <a:pt x="124" y="111"/>
                      <a:pt x="130" y="8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4" name="Freeform 95">
                <a:extLst>
                  <a:ext uri="{FF2B5EF4-FFF2-40B4-BE49-F238E27FC236}">
                    <a16:creationId xmlns:a16="http://schemas.microsoft.com/office/drawing/2014/main" id="{460CEBCF-6247-404F-9DF0-022DCC63D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463"/>
                <a:ext cx="213" cy="214"/>
              </a:xfrm>
              <a:custGeom>
                <a:avLst/>
                <a:gdLst>
                  <a:gd name="T0" fmla="*/ 1990 w 67"/>
                  <a:gd name="T1" fmla="*/ 1651 h 63"/>
                  <a:gd name="T2" fmla="*/ 1030 w 67"/>
                  <a:gd name="T3" fmla="*/ 82 h 63"/>
                  <a:gd name="T4" fmla="*/ 102 w 67"/>
                  <a:gd name="T5" fmla="*/ 1141 h 63"/>
                  <a:gd name="T6" fmla="*/ 928 w 67"/>
                  <a:gd name="T7" fmla="*/ 2388 h 63"/>
                  <a:gd name="T8" fmla="*/ 1990 w 67"/>
                  <a:gd name="T9" fmla="*/ 1651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3">
                    <a:moveTo>
                      <a:pt x="62" y="42"/>
                    </a:moveTo>
                    <a:cubicBezTo>
                      <a:pt x="67" y="24"/>
                      <a:pt x="54" y="0"/>
                      <a:pt x="32" y="2"/>
                    </a:cubicBezTo>
                    <a:cubicBezTo>
                      <a:pt x="9" y="3"/>
                      <a:pt x="5" y="17"/>
                      <a:pt x="3" y="29"/>
                    </a:cubicBezTo>
                    <a:cubicBezTo>
                      <a:pt x="0" y="41"/>
                      <a:pt x="6" y="59"/>
                      <a:pt x="29" y="61"/>
                    </a:cubicBezTo>
                    <a:cubicBezTo>
                      <a:pt x="52" y="63"/>
                      <a:pt x="59" y="52"/>
                      <a:pt x="62" y="4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5" name="Freeform 96">
                <a:extLst>
                  <a:ext uri="{FF2B5EF4-FFF2-40B4-BE49-F238E27FC236}">
                    <a16:creationId xmlns:a16="http://schemas.microsoft.com/office/drawing/2014/main" id="{AF47EF81-B88E-44EF-BB61-A3197DE9D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2483"/>
                <a:ext cx="32" cy="34"/>
              </a:xfrm>
              <a:custGeom>
                <a:avLst/>
                <a:gdLst>
                  <a:gd name="T0" fmla="*/ 0 w 10"/>
                  <a:gd name="T1" fmla="*/ 163 h 10"/>
                  <a:gd name="T2" fmla="*/ 163 w 10"/>
                  <a:gd name="T3" fmla="*/ 0 h 10"/>
                  <a:gd name="T4" fmla="*/ 326 w 10"/>
                  <a:gd name="T5" fmla="*/ 197 h 10"/>
                  <a:gd name="T6" fmla="*/ 134 w 10"/>
                  <a:gd name="T7" fmla="*/ 394 h 10"/>
                  <a:gd name="T8" fmla="*/ 0 w 10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6" name="Freeform 97">
                <a:extLst>
                  <a:ext uri="{FF2B5EF4-FFF2-40B4-BE49-F238E27FC236}">
                    <a16:creationId xmlns:a16="http://schemas.microsoft.com/office/drawing/2014/main" id="{3AF0C4CB-E591-467E-BF63-18B40F846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2466"/>
                <a:ext cx="22" cy="24"/>
              </a:xfrm>
              <a:custGeom>
                <a:avLst/>
                <a:gdLst>
                  <a:gd name="T0" fmla="*/ 28 w 7"/>
                  <a:gd name="T1" fmla="*/ 117 h 7"/>
                  <a:gd name="T2" fmla="*/ 129 w 7"/>
                  <a:gd name="T3" fmla="*/ 34 h 7"/>
                  <a:gd name="T4" fmla="*/ 217 w 7"/>
                  <a:gd name="T5" fmla="*/ 165 h 7"/>
                  <a:gd name="T6" fmla="*/ 88 w 7"/>
                  <a:gd name="T7" fmla="*/ 281 h 7"/>
                  <a:gd name="T8" fmla="*/ 28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7" name="Freeform 98">
                <a:extLst>
                  <a:ext uri="{FF2B5EF4-FFF2-40B4-BE49-F238E27FC236}">
                    <a16:creationId xmlns:a16="http://schemas.microsoft.com/office/drawing/2014/main" id="{F5731A4E-59F2-41B8-8105-1A855316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520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102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8" name="Freeform 99">
                <a:extLst>
                  <a:ext uri="{FF2B5EF4-FFF2-40B4-BE49-F238E27FC236}">
                    <a16:creationId xmlns:a16="http://schemas.microsoft.com/office/drawing/2014/main" id="{DEDBC21D-A0E2-4E6E-835D-8896115BB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3051"/>
                <a:ext cx="449" cy="479"/>
              </a:xfrm>
              <a:custGeom>
                <a:avLst/>
                <a:gdLst>
                  <a:gd name="T0" fmla="*/ 3487 w 141"/>
                  <a:gd name="T1" fmla="*/ 982 h 141"/>
                  <a:gd name="T2" fmla="*/ 650 w 141"/>
                  <a:gd name="T3" fmla="*/ 1651 h 141"/>
                  <a:gd name="T4" fmla="*/ 1226 w 141"/>
                  <a:gd name="T5" fmla="*/ 4906 h 141"/>
                  <a:gd name="T6" fmla="*/ 3783 w 141"/>
                  <a:gd name="T7" fmla="*/ 4583 h 141"/>
                  <a:gd name="T8" fmla="*/ 3487 w 141"/>
                  <a:gd name="T9" fmla="*/ 98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41">
                    <a:moveTo>
                      <a:pt x="108" y="25"/>
                    </a:moveTo>
                    <a:cubicBezTo>
                      <a:pt x="75" y="0"/>
                      <a:pt x="41" y="16"/>
                      <a:pt x="20" y="42"/>
                    </a:cubicBezTo>
                    <a:cubicBezTo>
                      <a:pt x="0" y="68"/>
                      <a:pt x="12" y="108"/>
                      <a:pt x="38" y="125"/>
                    </a:cubicBezTo>
                    <a:cubicBezTo>
                      <a:pt x="64" y="141"/>
                      <a:pt x="99" y="135"/>
                      <a:pt x="117" y="117"/>
                    </a:cubicBezTo>
                    <a:cubicBezTo>
                      <a:pt x="134" y="98"/>
                      <a:pt x="141" y="51"/>
                      <a:pt x="108" y="25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19" name="Freeform 100">
                <a:extLst>
                  <a:ext uri="{FF2B5EF4-FFF2-40B4-BE49-F238E27FC236}">
                    <a16:creationId xmlns:a16="http://schemas.microsoft.com/office/drawing/2014/main" id="{DE565E7F-21AF-40B3-8654-FD236F04F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3071"/>
                <a:ext cx="312" cy="404"/>
              </a:xfrm>
              <a:custGeom>
                <a:avLst/>
                <a:gdLst>
                  <a:gd name="T0" fmla="*/ 576 w 98"/>
                  <a:gd name="T1" fmla="*/ 3205 h 119"/>
                  <a:gd name="T2" fmla="*/ 933 w 98"/>
                  <a:gd name="T3" fmla="*/ 1718 h 119"/>
                  <a:gd name="T4" fmla="*/ 1713 w 98"/>
                  <a:gd name="T5" fmla="*/ 784 h 119"/>
                  <a:gd name="T6" fmla="*/ 3161 w 98"/>
                  <a:gd name="T7" fmla="*/ 818 h 119"/>
                  <a:gd name="T8" fmla="*/ 608 w 98"/>
                  <a:gd name="T9" fmla="*/ 1487 h 119"/>
                  <a:gd name="T10" fmla="*/ 1165 w 98"/>
                  <a:gd name="T11" fmla="*/ 4495 h 119"/>
                  <a:gd name="T12" fmla="*/ 1388 w 98"/>
                  <a:gd name="T13" fmla="*/ 4658 h 119"/>
                  <a:gd name="T14" fmla="*/ 576 w 98"/>
                  <a:gd name="T15" fmla="*/ 3205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19">
                    <a:moveTo>
                      <a:pt x="18" y="82"/>
                    </a:moveTo>
                    <a:cubicBezTo>
                      <a:pt x="15" y="69"/>
                      <a:pt x="21" y="55"/>
                      <a:pt x="29" y="44"/>
                    </a:cubicBezTo>
                    <a:cubicBezTo>
                      <a:pt x="36" y="35"/>
                      <a:pt x="44" y="25"/>
                      <a:pt x="53" y="20"/>
                    </a:cubicBezTo>
                    <a:cubicBezTo>
                      <a:pt x="66" y="13"/>
                      <a:pt x="82" y="14"/>
                      <a:pt x="98" y="21"/>
                    </a:cubicBezTo>
                    <a:cubicBezTo>
                      <a:pt x="68" y="0"/>
                      <a:pt x="37" y="14"/>
                      <a:pt x="19" y="38"/>
                    </a:cubicBezTo>
                    <a:cubicBezTo>
                      <a:pt x="0" y="62"/>
                      <a:pt x="12" y="100"/>
                      <a:pt x="36" y="115"/>
                    </a:cubicBezTo>
                    <a:cubicBezTo>
                      <a:pt x="38" y="116"/>
                      <a:pt x="40" y="118"/>
                      <a:pt x="43" y="119"/>
                    </a:cubicBezTo>
                    <a:cubicBezTo>
                      <a:pt x="32" y="110"/>
                      <a:pt x="20" y="96"/>
                      <a:pt x="18" y="82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0" name="Freeform 101">
                <a:extLst>
                  <a:ext uri="{FF2B5EF4-FFF2-40B4-BE49-F238E27FC236}">
                    <a16:creationId xmlns:a16="http://schemas.microsoft.com/office/drawing/2014/main" id="{300DDC32-82DE-4969-BC76-54C8641A3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3149"/>
                <a:ext cx="274" cy="360"/>
              </a:xfrm>
              <a:custGeom>
                <a:avLst/>
                <a:gdLst>
                  <a:gd name="T0" fmla="*/ 1778 w 86"/>
                  <a:gd name="T1" fmla="*/ 0 h 106"/>
                  <a:gd name="T2" fmla="*/ 1746 w 86"/>
                  <a:gd name="T3" fmla="*/ 3138 h 106"/>
                  <a:gd name="T4" fmla="*/ 0 w 86"/>
                  <a:gd name="T5" fmla="*/ 3794 h 106"/>
                  <a:gd name="T6" fmla="*/ 2039 w 86"/>
                  <a:gd name="T7" fmla="*/ 3335 h 106"/>
                  <a:gd name="T8" fmla="*/ 1778 w 86"/>
                  <a:gd name="T9" fmla="*/ 0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06">
                    <a:moveTo>
                      <a:pt x="55" y="0"/>
                    </a:moveTo>
                    <a:cubicBezTo>
                      <a:pt x="62" y="12"/>
                      <a:pt x="71" y="63"/>
                      <a:pt x="54" y="80"/>
                    </a:cubicBezTo>
                    <a:cubicBezTo>
                      <a:pt x="40" y="95"/>
                      <a:pt x="12" y="99"/>
                      <a:pt x="0" y="97"/>
                    </a:cubicBezTo>
                    <a:cubicBezTo>
                      <a:pt x="23" y="106"/>
                      <a:pt x="49" y="99"/>
                      <a:pt x="63" y="85"/>
                    </a:cubicBezTo>
                    <a:cubicBezTo>
                      <a:pt x="80" y="68"/>
                      <a:pt x="86" y="24"/>
                      <a:pt x="55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1" name="Freeform 102">
                <a:extLst>
                  <a:ext uri="{FF2B5EF4-FFF2-40B4-BE49-F238E27FC236}">
                    <a16:creationId xmlns:a16="http://schemas.microsoft.com/office/drawing/2014/main" id="{1A202C57-C990-48FA-93AB-17FB46787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275"/>
                <a:ext cx="153" cy="204"/>
              </a:xfrm>
              <a:custGeom>
                <a:avLst/>
                <a:gdLst>
                  <a:gd name="T0" fmla="*/ 1332 w 48"/>
                  <a:gd name="T1" fmla="*/ 0 h 60"/>
                  <a:gd name="T2" fmla="*/ 1259 w 48"/>
                  <a:gd name="T3" fmla="*/ 554 h 60"/>
                  <a:gd name="T4" fmla="*/ 934 w 48"/>
                  <a:gd name="T5" fmla="*/ 1411 h 60"/>
                  <a:gd name="T6" fmla="*/ 520 w 48"/>
                  <a:gd name="T7" fmla="*/ 1965 h 60"/>
                  <a:gd name="T8" fmla="*/ 0 w 48"/>
                  <a:gd name="T9" fmla="*/ 2360 h 60"/>
                  <a:gd name="T10" fmla="*/ 223 w 48"/>
                  <a:gd name="T11" fmla="*/ 2322 h 60"/>
                  <a:gd name="T12" fmla="*/ 813 w 48"/>
                  <a:gd name="T13" fmla="*/ 2081 h 60"/>
                  <a:gd name="T14" fmla="*/ 1556 w 48"/>
                  <a:gd name="T15" fmla="*/ 819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60">
                    <a:moveTo>
                      <a:pt x="41" y="0"/>
                    </a:moveTo>
                    <a:cubicBezTo>
                      <a:pt x="39" y="4"/>
                      <a:pt x="40" y="9"/>
                      <a:pt x="39" y="14"/>
                    </a:cubicBezTo>
                    <a:cubicBezTo>
                      <a:pt x="38" y="22"/>
                      <a:pt x="33" y="29"/>
                      <a:pt x="29" y="36"/>
                    </a:cubicBezTo>
                    <a:cubicBezTo>
                      <a:pt x="25" y="42"/>
                      <a:pt x="22" y="46"/>
                      <a:pt x="16" y="50"/>
                    </a:cubicBezTo>
                    <a:cubicBezTo>
                      <a:pt x="12" y="53"/>
                      <a:pt x="1" y="56"/>
                      <a:pt x="0" y="60"/>
                    </a:cubicBezTo>
                    <a:cubicBezTo>
                      <a:pt x="3" y="59"/>
                      <a:pt x="5" y="59"/>
                      <a:pt x="7" y="59"/>
                    </a:cubicBezTo>
                    <a:cubicBezTo>
                      <a:pt x="14" y="58"/>
                      <a:pt x="19" y="56"/>
                      <a:pt x="25" y="53"/>
                    </a:cubicBezTo>
                    <a:cubicBezTo>
                      <a:pt x="38" y="46"/>
                      <a:pt x="47" y="37"/>
                      <a:pt x="48" y="21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2" name="Freeform 103">
                <a:extLst>
                  <a:ext uri="{FF2B5EF4-FFF2-40B4-BE49-F238E27FC236}">
                    <a16:creationId xmlns:a16="http://schemas.microsoft.com/office/drawing/2014/main" id="{5BC9FEC5-22CE-422B-A38A-3ECDD816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3227"/>
                <a:ext cx="181" cy="197"/>
              </a:xfrm>
              <a:custGeom>
                <a:avLst/>
                <a:gdLst>
                  <a:gd name="T0" fmla="*/ 1057 w 57"/>
                  <a:gd name="T1" fmla="*/ 34 h 58"/>
                  <a:gd name="T2" fmla="*/ 32 w 57"/>
                  <a:gd name="T3" fmla="*/ 1016 h 58"/>
                  <a:gd name="T4" fmla="*/ 927 w 57"/>
                  <a:gd name="T5" fmla="*/ 2238 h 58"/>
                  <a:gd name="T6" fmla="*/ 1826 w 57"/>
                  <a:gd name="T7" fmla="*/ 1097 h 58"/>
                  <a:gd name="T8" fmla="*/ 1057 w 57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33" y="1"/>
                    </a:moveTo>
                    <a:cubicBezTo>
                      <a:pt x="15" y="0"/>
                      <a:pt x="2" y="11"/>
                      <a:pt x="1" y="26"/>
                    </a:cubicBezTo>
                    <a:cubicBezTo>
                      <a:pt x="0" y="42"/>
                      <a:pt x="11" y="58"/>
                      <a:pt x="29" y="57"/>
                    </a:cubicBezTo>
                    <a:cubicBezTo>
                      <a:pt x="47" y="57"/>
                      <a:pt x="57" y="43"/>
                      <a:pt x="57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3" name="Freeform 104">
                <a:extLst>
                  <a:ext uri="{FF2B5EF4-FFF2-40B4-BE49-F238E27FC236}">
                    <a16:creationId xmlns:a16="http://schemas.microsoft.com/office/drawing/2014/main" id="{756651C3-6346-4987-B262-A0A1519A1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292"/>
                <a:ext cx="108" cy="119"/>
              </a:xfrm>
              <a:custGeom>
                <a:avLst/>
                <a:gdLst>
                  <a:gd name="T0" fmla="*/ 0 w 34"/>
                  <a:gd name="T1" fmla="*/ 1295 h 35"/>
                  <a:gd name="T2" fmla="*/ 737 w 34"/>
                  <a:gd name="T3" fmla="*/ 1180 h 35"/>
                  <a:gd name="T4" fmla="*/ 928 w 34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5">
                    <a:moveTo>
                      <a:pt x="0" y="33"/>
                    </a:moveTo>
                    <a:cubicBezTo>
                      <a:pt x="7" y="34"/>
                      <a:pt x="18" y="35"/>
                      <a:pt x="23" y="30"/>
                    </a:cubicBezTo>
                    <a:cubicBezTo>
                      <a:pt x="31" y="23"/>
                      <a:pt x="34" y="9"/>
                      <a:pt x="29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4" name="Freeform 105">
                <a:extLst>
                  <a:ext uri="{FF2B5EF4-FFF2-40B4-BE49-F238E27FC236}">
                    <a16:creationId xmlns:a16="http://schemas.microsoft.com/office/drawing/2014/main" id="{D5AB33AD-9745-446D-9A79-A3FF5E5C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210"/>
                <a:ext cx="182" cy="194"/>
              </a:xfrm>
              <a:custGeom>
                <a:avLst/>
                <a:gdLst>
                  <a:gd name="T0" fmla="*/ 1041 w 57"/>
                  <a:gd name="T1" fmla="*/ 34 h 57"/>
                  <a:gd name="T2" fmla="*/ 32 w 57"/>
                  <a:gd name="T3" fmla="*/ 1021 h 57"/>
                  <a:gd name="T4" fmla="*/ 907 w 57"/>
                  <a:gd name="T5" fmla="*/ 2246 h 57"/>
                  <a:gd name="T6" fmla="*/ 1826 w 57"/>
                  <a:gd name="T7" fmla="*/ 1099 h 57"/>
                  <a:gd name="T8" fmla="*/ 1041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2" y="1"/>
                    </a:moveTo>
                    <a:cubicBezTo>
                      <a:pt x="14" y="0"/>
                      <a:pt x="2" y="11"/>
                      <a:pt x="1" y="26"/>
                    </a:cubicBezTo>
                    <a:cubicBezTo>
                      <a:pt x="0" y="42"/>
                      <a:pt x="10" y="57"/>
                      <a:pt x="28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5" name="Freeform 106">
                <a:extLst>
                  <a:ext uri="{FF2B5EF4-FFF2-40B4-BE49-F238E27FC236}">
                    <a16:creationId xmlns:a16="http://schemas.microsoft.com/office/drawing/2014/main" id="{BC9185D6-9CB6-46EF-BFEE-ADCFAA525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217"/>
                <a:ext cx="105" cy="156"/>
              </a:xfrm>
              <a:custGeom>
                <a:avLst/>
                <a:gdLst>
                  <a:gd name="T0" fmla="*/ 191 w 33"/>
                  <a:gd name="T1" fmla="*/ 1092 h 46"/>
                  <a:gd name="T2" fmla="*/ 515 w 33"/>
                  <a:gd name="T3" fmla="*/ 539 h 46"/>
                  <a:gd name="T4" fmla="*/ 770 w 33"/>
                  <a:gd name="T5" fmla="*/ 197 h 46"/>
                  <a:gd name="T6" fmla="*/ 1063 w 33"/>
                  <a:gd name="T7" fmla="*/ 81 h 46"/>
                  <a:gd name="T8" fmla="*/ 961 w 33"/>
                  <a:gd name="T9" fmla="*/ 34 h 46"/>
                  <a:gd name="T10" fmla="*/ 32 w 33"/>
                  <a:gd name="T11" fmla="*/ 933 h 46"/>
                  <a:gd name="T12" fmla="*/ 293 w 33"/>
                  <a:gd name="T13" fmla="*/ 1794 h 46"/>
                  <a:gd name="T14" fmla="*/ 191 w 33"/>
                  <a:gd name="T15" fmla="*/ 1092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6">
                    <a:moveTo>
                      <a:pt x="6" y="28"/>
                    </a:moveTo>
                    <a:cubicBezTo>
                      <a:pt x="7" y="23"/>
                      <a:pt x="13" y="18"/>
                      <a:pt x="16" y="14"/>
                    </a:cubicBezTo>
                    <a:cubicBezTo>
                      <a:pt x="19" y="11"/>
                      <a:pt x="21" y="7"/>
                      <a:pt x="24" y="5"/>
                    </a:cubicBezTo>
                    <a:cubicBezTo>
                      <a:pt x="28" y="3"/>
                      <a:pt x="31" y="2"/>
                      <a:pt x="33" y="2"/>
                    </a:cubicBezTo>
                    <a:cubicBezTo>
                      <a:pt x="32" y="2"/>
                      <a:pt x="31" y="1"/>
                      <a:pt x="30" y="1"/>
                    </a:cubicBezTo>
                    <a:cubicBezTo>
                      <a:pt x="13" y="0"/>
                      <a:pt x="2" y="10"/>
                      <a:pt x="1" y="24"/>
                    </a:cubicBezTo>
                    <a:cubicBezTo>
                      <a:pt x="0" y="33"/>
                      <a:pt x="3" y="41"/>
                      <a:pt x="9" y="46"/>
                    </a:cubicBezTo>
                    <a:cubicBezTo>
                      <a:pt x="3" y="37"/>
                      <a:pt x="6" y="36"/>
                      <a:pt x="6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6" name="Freeform 107">
                <a:extLst>
                  <a:ext uri="{FF2B5EF4-FFF2-40B4-BE49-F238E27FC236}">
                    <a16:creationId xmlns:a16="http://schemas.microsoft.com/office/drawing/2014/main" id="{B0B96393-40A0-49B9-B14B-4E58B1D7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4" y="3227"/>
                <a:ext cx="124" cy="167"/>
              </a:xfrm>
              <a:custGeom>
                <a:avLst/>
                <a:gdLst>
                  <a:gd name="T0" fmla="*/ 1253 w 39"/>
                  <a:gd name="T1" fmla="*/ 907 h 49"/>
                  <a:gd name="T2" fmla="*/ 738 w 39"/>
                  <a:gd name="T3" fmla="*/ 0 h 49"/>
                  <a:gd name="T4" fmla="*/ 1030 w 39"/>
                  <a:gd name="T5" fmla="*/ 757 h 49"/>
                  <a:gd name="T6" fmla="*/ 738 w 39"/>
                  <a:gd name="T7" fmla="*/ 1302 h 49"/>
                  <a:gd name="T8" fmla="*/ 293 w 39"/>
                  <a:gd name="T9" fmla="*/ 1823 h 49"/>
                  <a:gd name="T10" fmla="*/ 0 w 39"/>
                  <a:gd name="T11" fmla="*/ 1776 h 49"/>
                  <a:gd name="T12" fmla="*/ 455 w 39"/>
                  <a:gd name="T13" fmla="*/ 1939 h 49"/>
                  <a:gd name="T14" fmla="*/ 1253 w 39"/>
                  <a:gd name="T15" fmla="*/ 907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9">
                    <a:moveTo>
                      <a:pt x="39" y="23"/>
                    </a:moveTo>
                    <a:cubicBezTo>
                      <a:pt x="39" y="14"/>
                      <a:pt x="32" y="3"/>
                      <a:pt x="23" y="0"/>
                    </a:cubicBezTo>
                    <a:cubicBezTo>
                      <a:pt x="29" y="4"/>
                      <a:pt x="32" y="12"/>
                      <a:pt x="32" y="19"/>
                    </a:cubicBezTo>
                    <a:cubicBezTo>
                      <a:pt x="32" y="25"/>
                      <a:pt x="27" y="29"/>
                      <a:pt x="23" y="33"/>
                    </a:cubicBezTo>
                    <a:cubicBezTo>
                      <a:pt x="19" y="39"/>
                      <a:pt x="18" y="46"/>
                      <a:pt x="9" y="46"/>
                    </a:cubicBezTo>
                    <a:cubicBezTo>
                      <a:pt x="6" y="46"/>
                      <a:pt x="2" y="46"/>
                      <a:pt x="0" y="45"/>
                    </a:cubicBezTo>
                    <a:cubicBezTo>
                      <a:pt x="3" y="48"/>
                      <a:pt x="9" y="49"/>
                      <a:pt x="14" y="49"/>
                    </a:cubicBezTo>
                    <a:cubicBezTo>
                      <a:pt x="30" y="49"/>
                      <a:pt x="39" y="36"/>
                      <a:pt x="39" y="2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7" name="Freeform 108">
                <a:extLst>
                  <a:ext uri="{FF2B5EF4-FFF2-40B4-BE49-F238E27FC236}">
                    <a16:creationId xmlns:a16="http://schemas.microsoft.com/office/drawing/2014/main" id="{60D3875B-5F86-4CFD-B4CA-A1445C17E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3272"/>
                <a:ext cx="80" cy="122"/>
              </a:xfrm>
              <a:custGeom>
                <a:avLst/>
                <a:gdLst>
                  <a:gd name="T0" fmla="*/ 0 w 25"/>
                  <a:gd name="T1" fmla="*/ 1400 h 36"/>
                  <a:gd name="T2" fmla="*/ 819 w 25"/>
                  <a:gd name="T3" fmla="*/ 390 h 36"/>
                  <a:gd name="T4" fmla="*/ 717 w 25"/>
                  <a:gd name="T5" fmla="*/ 0 h 36"/>
                  <a:gd name="T6" fmla="*/ 0 w 25"/>
                  <a:gd name="T7" fmla="*/ 140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36"/>
                    </a:moveTo>
                    <a:cubicBezTo>
                      <a:pt x="16" y="36"/>
                      <a:pt x="25" y="23"/>
                      <a:pt x="25" y="10"/>
                    </a:cubicBezTo>
                    <a:cubicBezTo>
                      <a:pt x="25" y="7"/>
                      <a:pt x="24" y="4"/>
                      <a:pt x="22" y="0"/>
                    </a:cubicBezTo>
                    <a:cubicBezTo>
                      <a:pt x="24" y="6"/>
                      <a:pt x="21" y="32"/>
                      <a:pt x="0" y="36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8" name="Freeform 109">
                <a:extLst>
                  <a:ext uri="{FF2B5EF4-FFF2-40B4-BE49-F238E27FC236}">
                    <a16:creationId xmlns:a16="http://schemas.microsoft.com/office/drawing/2014/main" id="{23385C46-F519-4788-BDEA-D0B9CBF5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108"/>
                <a:ext cx="201" cy="279"/>
              </a:xfrm>
              <a:custGeom>
                <a:avLst/>
                <a:gdLst>
                  <a:gd name="T0" fmla="*/ 488 w 63"/>
                  <a:gd name="T1" fmla="*/ 3229 h 82"/>
                  <a:gd name="T2" fmla="*/ 581 w 63"/>
                  <a:gd name="T3" fmla="*/ 1065 h 82"/>
                  <a:gd name="T4" fmla="*/ 2045 w 63"/>
                  <a:gd name="T5" fmla="*/ 0 h 82"/>
                  <a:gd name="T6" fmla="*/ 488 w 63"/>
                  <a:gd name="T7" fmla="*/ 3229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82">
                    <a:moveTo>
                      <a:pt x="15" y="82"/>
                    </a:moveTo>
                    <a:cubicBezTo>
                      <a:pt x="6" y="65"/>
                      <a:pt x="6" y="43"/>
                      <a:pt x="18" y="27"/>
                    </a:cubicBezTo>
                    <a:cubicBezTo>
                      <a:pt x="29" y="12"/>
                      <a:pt x="46" y="1"/>
                      <a:pt x="63" y="0"/>
                    </a:cubicBezTo>
                    <a:cubicBezTo>
                      <a:pt x="51" y="3"/>
                      <a:pt x="0" y="27"/>
                      <a:pt x="15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29" name="Freeform 110">
                <a:extLst>
                  <a:ext uri="{FF2B5EF4-FFF2-40B4-BE49-F238E27FC236}">
                    <a16:creationId xmlns:a16="http://schemas.microsoft.com/office/drawing/2014/main" id="{95E4727E-52CE-45E2-AA70-916A33B66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3261"/>
                <a:ext cx="175" cy="231"/>
              </a:xfrm>
              <a:custGeom>
                <a:avLst/>
                <a:gdLst>
                  <a:gd name="T0" fmla="*/ 1639 w 55"/>
                  <a:gd name="T1" fmla="*/ 0 h 68"/>
                  <a:gd name="T2" fmla="*/ 1225 w 55"/>
                  <a:gd name="T3" fmla="*/ 2042 h 68"/>
                  <a:gd name="T4" fmla="*/ 0 w 55"/>
                  <a:gd name="T5" fmla="*/ 2667 h 68"/>
                  <a:gd name="T6" fmla="*/ 1639 w 55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68">
                    <a:moveTo>
                      <a:pt x="51" y="0"/>
                    </a:moveTo>
                    <a:cubicBezTo>
                      <a:pt x="55" y="20"/>
                      <a:pt x="49" y="41"/>
                      <a:pt x="38" y="52"/>
                    </a:cubicBezTo>
                    <a:cubicBezTo>
                      <a:pt x="29" y="61"/>
                      <a:pt x="15" y="67"/>
                      <a:pt x="0" y="68"/>
                    </a:cubicBezTo>
                    <a:cubicBezTo>
                      <a:pt x="19" y="61"/>
                      <a:pt x="51" y="51"/>
                      <a:pt x="51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0" name="Freeform 111">
                <a:extLst>
                  <a:ext uri="{FF2B5EF4-FFF2-40B4-BE49-F238E27FC236}">
                    <a16:creationId xmlns:a16="http://schemas.microsoft.com/office/drawing/2014/main" id="{B8A579E1-DA35-45C0-AF1D-B7C25CE5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3051"/>
                <a:ext cx="449" cy="479"/>
              </a:xfrm>
              <a:custGeom>
                <a:avLst/>
                <a:gdLst>
                  <a:gd name="T0" fmla="*/ 3487 w 141"/>
                  <a:gd name="T1" fmla="*/ 982 h 141"/>
                  <a:gd name="T2" fmla="*/ 650 w 141"/>
                  <a:gd name="T3" fmla="*/ 1651 h 141"/>
                  <a:gd name="T4" fmla="*/ 1226 w 141"/>
                  <a:gd name="T5" fmla="*/ 4906 h 141"/>
                  <a:gd name="T6" fmla="*/ 3783 w 141"/>
                  <a:gd name="T7" fmla="*/ 4583 h 141"/>
                  <a:gd name="T8" fmla="*/ 3487 w 141"/>
                  <a:gd name="T9" fmla="*/ 982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141">
                    <a:moveTo>
                      <a:pt x="108" y="25"/>
                    </a:moveTo>
                    <a:cubicBezTo>
                      <a:pt x="75" y="0"/>
                      <a:pt x="41" y="16"/>
                      <a:pt x="20" y="42"/>
                    </a:cubicBezTo>
                    <a:cubicBezTo>
                      <a:pt x="0" y="68"/>
                      <a:pt x="12" y="108"/>
                      <a:pt x="38" y="125"/>
                    </a:cubicBezTo>
                    <a:cubicBezTo>
                      <a:pt x="64" y="141"/>
                      <a:pt x="99" y="135"/>
                      <a:pt x="117" y="117"/>
                    </a:cubicBezTo>
                    <a:cubicBezTo>
                      <a:pt x="134" y="98"/>
                      <a:pt x="141" y="51"/>
                      <a:pt x="108" y="2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1" name="Freeform 112">
                <a:extLst>
                  <a:ext uri="{FF2B5EF4-FFF2-40B4-BE49-F238E27FC236}">
                    <a16:creationId xmlns:a16="http://schemas.microsoft.com/office/drawing/2014/main" id="{64C79C3A-AF3A-4B75-A7CB-093A40FEE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210"/>
                <a:ext cx="182" cy="194"/>
              </a:xfrm>
              <a:custGeom>
                <a:avLst/>
                <a:gdLst>
                  <a:gd name="T0" fmla="*/ 1041 w 57"/>
                  <a:gd name="T1" fmla="*/ 34 h 57"/>
                  <a:gd name="T2" fmla="*/ 32 w 57"/>
                  <a:gd name="T3" fmla="*/ 1021 h 57"/>
                  <a:gd name="T4" fmla="*/ 907 w 57"/>
                  <a:gd name="T5" fmla="*/ 2246 h 57"/>
                  <a:gd name="T6" fmla="*/ 1826 w 57"/>
                  <a:gd name="T7" fmla="*/ 1099 h 57"/>
                  <a:gd name="T8" fmla="*/ 1041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2" y="1"/>
                    </a:moveTo>
                    <a:cubicBezTo>
                      <a:pt x="14" y="0"/>
                      <a:pt x="2" y="11"/>
                      <a:pt x="1" y="26"/>
                    </a:cubicBezTo>
                    <a:cubicBezTo>
                      <a:pt x="0" y="42"/>
                      <a:pt x="10" y="57"/>
                      <a:pt x="28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2" name="Freeform 113">
                <a:extLst>
                  <a:ext uri="{FF2B5EF4-FFF2-40B4-BE49-F238E27FC236}">
                    <a16:creationId xmlns:a16="http://schemas.microsoft.com/office/drawing/2014/main" id="{118C35D5-77ED-4623-89B7-2589E94B4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227"/>
                <a:ext cx="28" cy="31"/>
              </a:xfrm>
              <a:custGeom>
                <a:avLst/>
                <a:gdLst>
                  <a:gd name="T0" fmla="*/ 0 w 9"/>
                  <a:gd name="T1" fmla="*/ 165 h 9"/>
                  <a:gd name="T2" fmla="*/ 156 w 9"/>
                  <a:gd name="T3" fmla="*/ 0 h 9"/>
                  <a:gd name="T4" fmla="*/ 271 w 9"/>
                  <a:gd name="T5" fmla="*/ 203 h 9"/>
                  <a:gd name="T6" fmla="*/ 115 w 9"/>
                  <a:gd name="T7" fmla="*/ 369 h 9"/>
                  <a:gd name="T8" fmla="*/ 0 w 9"/>
                  <a:gd name="T9" fmla="*/ 16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1"/>
                      <a:pt x="3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4" y="9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3" name="Freeform 114">
                <a:extLst>
                  <a:ext uri="{FF2B5EF4-FFF2-40B4-BE49-F238E27FC236}">
                    <a16:creationId xmlns:a16="http://schemas.microsoft.com/office/drawing/2014/main" id="{B4D54284-6633-4C3D-B347-1F2A364B0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3214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4" name="Freeform 115">
                <a:extLst>
                  <a:ext uri="{FF2B5EF4-FFF2-40B4-BE49-F238E27FC236}">
                    <a16:creationId xmlns:a16="http://schemas.microsoft.com/office/drawing/2014/main" id="{F53601F7-1638-44F1-85CF-AAFA4CE8F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3261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61 w 5"/>
                  <a:gd name="T3" fmla="*/ 0 h 5"/>
                  <a:gd name="T4" fmla="*/ 134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5" name="Freeform 116">
                <a:extLst>
                  <a:ext uri="{FF2B5EF4-FFF2-40B4-BE49-F238E27FC236}">
                    <a16:creationId xmlns:a16="http://schemas.microsoft.com/office/drawing/2014/main" id="{3C4DEE4D-362D-44B7-8211-89F5DFBB6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61"/>
                <a:ext cx="481" cy="503"/>
              </a:xfrm>
              <a:custGeom>
                <a:avLst/>
                <a:gdLst>
                  <a:gd name="T0" fmla="*/ 678 w 151"/>
                  <a:gd name="T1" fmla="*/ 1733 h 148"/>
                  <a:gd name="T2" fmla="*/ 841 w 151"/>
                  <a:gd name="T3" fmla="*/ 5139 h 148"/>
                  <a:gd name="T4" fmla="*/ 4230 w 151"/>
                  <a:gd name="T5" fmla="*/ 4276 h 148"/>
                  <a:gd name="T6" fmla="*/ 3654 w 151"/>
                  <a:gd name="T7" fmla="*/ 819 h 148"/>
                  <a:gd name="T8" fmla="*/ 678 w 151"/>
                  <a:gd name="T9" fmla="*/ 1733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48">
                    <a:moveTo>
                      <a:pt x="21" y="44"/>
                    </a:moveTo>
                    <a:cubicBezTo>
                      <a:pt x="1" y="74"/>
                      <a:pt x="0" y="113"/>
                      <a:pt x="26" y="131"/>
                    </a:cubicBezTo>
                    <a:cubicBezTo>
                      <a:pt x="52" y="148"/>
                      <a:pt x="110" y="141"/>
                      <a:pt x="131" y="109"/>
                    </a:cubicBezTo>
                    <a:cubicBezTo>
                      <a:pt x="151" y="77"/>
                      <a:pt x="150" y="41"/>
                      <a:pt x="113" y="21"/>
                    </a:cubicBezTo>
                    <a:cubicBezTo>
                      <a:pt x="76" y="0"/>
                      <a:pt x="44" y="6"/>
                      <a:pt x="21" y="44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6" name="Freeform 117">
                <a:extLst>
                  <a:ext uri="{FF2B5EF4-FFF2-40B4-BE49-F238E27FC236}">
                    <a16:creationId xmlns:a16="http://schemas.microsoft.com/office/drawing/2014/main" id="{D9275BAF-CAC0-4F87-816A-DE2ADF1DC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074"/>
                <a:ext cx="348" cy="435"/>
              </a:xfrm>
              <a:custGeom>
                <a:avLst/>
                <a:gdLst>
                  <a:gd name="T0" fmla="*/ 683 w 109"/>
                  <a:gd name="T1" fmla="*/ 3293 h 128"/>
                  <a:gd name="T2" fmla="*/ 1070 w 109"/>
                  <a:gd name="T3" fmla="*/ 1883 h 128"/>
                  <a:gd name="T4" fmla="*/ 1957 w 109"/>
                  <a:gd name="T5" fmla="*/ 625 h 128"/>
                  <a:gd name="T6" fmla="*/ 3547 w 109"/>
                  <a:gd name="T7" fmla="*/ 819 h 128"/>
                  <a:gd name="T8" fmla="*/ 3445 w 109"/>
                  <a:gd name="T9" fmla="*/ 751 h 128"/>
                  <a:gd name="T10" fmla="*/ 712 w 109"/>
                  <a:gd name="T11" fmla="*/ 1652 h 128"/>
                  <a:gd name="T12" fmla="*/ 785 w 109"/>
                  <a:gd name="T13" fmla="*/ 4829 h 128"/>
                  <a:gd name="T14" fmla="*/ 1111 w 109"/>
                  <a:gd name="T15" fmla="*/ 5023 h 128"/>
                  <a:gd name="T16" fmla="*/ 683 w 109"/>
                  <a:gd name="T17" fmla="*/ 3293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28">
                    <a:moveTo>
                      <a:pt x="21" y="84"/>
                    </a:moveTo>
                    <a:cubicBezTo>
                      <a:pt x="19" y="72"/>
                      <a:pt x="25" y="59"/>
                      <a:pt x="33" y="48"/>
                    </a:cubicBezTo>
                    <a:cubicBezTo>
                      <a:pt x="41" y="34"/>
                      <a:pt x="50" y="21"/>
                      <a:pt x="60" y="16"/>
                    </a:cubicBezTo>
                    <a:cubicBezTo>
                      <a:pt x="75" y="10"/>
                      <a:pt x="91" y="13"/>
                      <a:pt x="109" y="21"/>
                    </a:cubicBezTo>
                    <a:cubicBezTo>
                      <a:pt x="108" y="20"/>
                      <a:pt x="107" y="20"/>
                      <a:pt x="106" y="19"/>
                    </a:cubicBezTo>
                    <a:cubicBezTo>
                      <a:pt x="72" y="0"/>
                      <a:pt x="43" y="7"/>
                      <a:pt x="22" y="42"/>
                    </a:cubicBezTo>
                    <a:cubicBezTo>
                      <a:pt x="3" y="69"/>
                      <a:pt x="0" y="107"/>
                      <a:pt x="24" y="123"/>
                    </a:cubicBezTo>
                    <a:cubicBezTo>
                      <a:pt x="27" y="125"/>
                      <a:pt x="31" y="127"/>
                      <a:pt x="34" y="128"/>
                    </a:cubicBezTo>
                    <a:cubicBezTo>
                      <a:pt x="21" y="119"/>
                      <a:pt x="24" y="101"/>
                      <a:pt x="21" y="84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7" name="Freeform 118">
                <a:extLst>
                  <a:ext uri="{FF2B5EF4-FFF2-40B4-BE49-F238E27FC236}">
                    <a16:creationId xmlns:a16="http://schemas.microsoft.com/office/drawing/2014/main" id="{FA3438D4-FCB6-4B81-A630-ED087D96F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214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16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0" y="64"/>
                      <a:pt x="36" y="73"/>
                      <a:pt x="53" y="59"/>
                    </a:cubicBezTo>
                    <a:cubicBezTo>
                      <a:pt x="70" y="44"/>
                      <a:pt x="66" y="29"/>
                      <a:pt x="60" y="20"/>
                    </a:cubicBezTo>
                    <a:cubicBezTo>
                      <a:pt x="54" y="11"/>
                      <a:pt x="32" y="0"/>
                      <a:pt x="16" y="10"/>
                    </a:cubicBezTo>
                    <a:cubicBezTo>
                      <a:pt x="1" y="20"/>
                      <a:pt x="0" y="32"/>
                      <a:pt x="5" y="48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8" name="Freeform 119">
                <a:extLst>
                  <a:ext uri="{FF2B5EF4-FFF2-40B4-BE49-F238E27FC236}">
                    <a16:creationId xmlns:a16="http://schemas.microsoft.com/office/drawing/2014/main" id="{4B8648EF-89A0-4942-98AE-FEC05C10B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3302"/>
                <a:ext cx="127" cy="119"/>
              </a:xfrm>
              <a:custGeom>
                <a:avLst/>
                <a:gdLst>
                  <a:gd name="T0" fmla="*/ 0 w 40"/>
                  <a:gd name="T1" fmla="*/ 1295 h 35"/>
                  <a:gd name="T2" fmla="*/ 838 w 40"/>
                  <a:gd name="T3" fmla="*/ 1180 h 35"/>
                  <a:gd name="T4" fmla="*/ 1118 w 40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0" y="33"/>
                    </a:moveTo>
                    <a:cubicBezTo>
                      <a:pt x="7" y="35"/>
                      <a:pt x="20" y="35"/>
                      <a:pt x="26" y="30"/>
                    </a:cubicBezTo>
                    <a:cubicBezTo>
                      <a:pt x="34" y="23"/>
                      <a:pt x="40" y="9"/>
                      <a:pt x="35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39" name="Freeform 120">
                <a:extLst>
                  <a:ext uri="{FF2B5EF4-FFF2-40B4-BE49-F238E27FC236}">
                    <a16:creationId xmlns:a16="http://schemas.microsoft.com/office/drawing/2014/main" id="{3A5F7AC4-15F8-4BFF-A4EC-AC9595BE0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193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48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1" y="64"/>
                      <a:pt x="36" y="73"/>
                      <a:pt x="53" y="59"/>
                    </a:cubicBezTo>
                    <a:cubicBezTo>
                      <a:pt x="70" y="45"/>
                      <a:pt x="66" y="29"/>
                      <a:pt x="60" y="20"/>
                    </a:cubicBezTo>
                    <a:cubicBezTo>
                      <a:pt x="54" y="12"/>
                      <a:pt x="32" y="0"/>
                      <a:pt x="17" y="10"/>
                    </a:cubicBezTo>
                    <a:cubicBezTo>
                      <a:pt x="1" y="21"/>
                      <a:pt x="0" y="32"/>
                      <a:pt x="5" y="48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0" name="Freeform 121">
                <a:extLst>
                  <a:ext uri="{FF2B5EF4-FFF2-40B4-BE49-F238E27FC236}">
                    <a16:creationId xmlns:a16="http://schemas.microsoft.com/office/drawing/2014/main" id="{0423555B-FDE5-4B57-BD90-50C08CEFC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3244"/>
                <a:ext cx="175" cy="180"/>
              </a:xfrm>
              <a:custGeom>
                <a:avLst/>
                <a:gdLst>
                  <a:gd name="T0" fmla="*/ 1480 w 55"/>
                  <a:gd name="T1" fmla="*/ 278 h 53"/>
                  <a:gd name="T2" fmla="*/ 1225 w 55"/>
                  <a:gd name="T3" fmla="*/ 0 h 53"/>
                  <a:gd name="T4" fmla="*/ 1257 w 55"/>
                  <a:gd name="T5" fmla="*/ 82 h 53"/>
                  <a:gd name="T6" fmla="*/ 1416 w 55"/>
                  <a:gd name="T7" fmla="*/ 669 h 53"/>
                  <a:gd name="T8" fmla="*/ 1002 w 55"/>
                  <a:gd name="T9" fmla="*/ 1131 h 53"/>
                  <a:gd name="T10" fmla="*/ 576 w 55"/>
                  <a:gd name="T11" fmla="*/ 1685 h 53"/>
                  <a:gd name="T12" fmla="*/ 0 w 55"/>
                  <a:gd name="T13" fmla="*/ 1522 h 53"/>
                  <a:gd name="T14" fmla="*/ 1285 w 55"/>
                  <a:gd name="T15" fmla="*/ 1651 h 53"/>
                  <a:gd name="T16" fmla="*/ 1480 w 55"/>
                  <a:gd name="T17" fmla="*/ 278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3">
                    <a:moveTo>
                      <a:pt x="46" y="7"/>
                    </a:moveTo>
                    <a:cubicBezTo>
                      <a:pt x="44" y="5"/>
                      <a:pt x="42" y="3"/>
                      <a:pt x="38" y="0"/>
                    </a:cubicBezTo>
                    <a:cubicBezTo>
                      <a:pt x="39" y="1"/>
                      <a:pt x="39" y="1"/>
                      <a:pt x="39" y="2"/>
                    </a:cubicBezTo>
                    <a:cubicBezTo>
                      <a:pt x="42" y="6"/>
                      <a:pt x="44" y="11"/>
                      <a:pt x="44" y="17"/>
                    </a:cubicBezTo>
                    <a:cubicBezTo>
                      <a:pt x="43" y="23"/>
                      <a:pt x="38" y="22"/>
                      <a:pt x="31" y="29"/>
                    </a:cubicBezTo>
                    <a:cubicBezTo>
                      <a:pt x="26" y="33"/>
                      <a:pt x="23" y="42"/>
                      <a:pt x="18" y="43"/>
                    </a:cubicBezTo>
                    <a:cubicBezTo>
                      <a:pt x="12" y="43"/>
                      <a:pt x="6" y="42"/>
                      <a:pt x="0" y="39"/>
                    </a:cubicBezTo>
                    <a:cubicBezTo>
                      <a:pt x="9" y="49"/>
                      <a:pt x="27" y="53"/>
                      <a:pt x="40" y="42"/>
                    </a:cubicBezTo>
                    <a:cubicBezTo>
                      <a:pt x="55" y="29"/>
                      <a:pt x="51" y="15"/>
                      <a:pt x="46" y="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1" name="Freeform 122">
                <a:extLst>
                  <a:ext uri="{FF2B5EF4-FFF2-40B4-BE49-F238E27FC236}">
                    <a16:creationId xmlns:a16="http://schemas.microsoft.com/office/drawing/2014/main" id="{4773BC03-F181-420B-9468-B3DA85322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3299"/>
                <a:ext cx="108" cy="112"/>
              </a:xfrm>
              <a:custGeom>
                <a:avLst/>
                <a:gdLst>
                  <a:gd name="T0" fmla="*/ 0 w 34"/>
                  <a:gd name="T1" fmla="*/ 1256 h 33"/>
                  <a:gd name="T2" fmla="*/ 705 w 34"/>
                  <a:gd name="T3" fmla="*/ 1015 h 33"/>
                  <a:gd name="T4" fmla="*/ 1029 w 34"/>
                  <a:gd name="T5" fmla="*/ 0 h 33"/>
                  <a:gd name="T6" fmla="*/ 0 w 34"/>
                  <a:gd name="T7" fmla="*/ 125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cubicBezTo>
                      <a:pt x="7" y="33"/>
                      <a:pt x="15" y="31"/>
                      <a:pt x="22" y="26"/>
                    </a:cubicBezTo>
                    <a:cubicBezTo>
                      <a:pt x="32" y="17"/>
                      <a:pt x="34" y="7"/>
                      <a:pt x="32" y="0"/>
                    </a:cubicBezTo>
                    <a:cubicBezTo>
                      <a:pt x="32" y="7"/>
                      <a:pt x="23" y="31"/>
                      <a:pt x="0" y="32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2" name="Freeform 123">
                <a:extLst>
                  <a:ext uri="{FF2B5EF4-FFF2-40B4-BE49-F238E27FC236}">
                    <a16:creationId xmlns:a16="http://schemas.microsoft.com/office/drawing/2014/main" id="{AA2E195C-E50B-4615-B06E-ADE37B008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3146"/>
                <a:ext cx="277" cy="384"/>
              </a:xfrm>
              <a:custGeom>
                <a:avLst/>
                <a:gdLst>
                  <a:gd name="T0" fmla="*/ 1684 w 87"/>
                  <a:gd name="T1" fmla="*/ 0 h 113"/>
                  <a:gd name="T2" fmla="*/ 1773 w 87"/>
                  <a:gd name="T3" fmla="*/ 2980 h 113"/>
                  <a:gd name="T4" fmla="*/ 0 w 87"/>
                  <a:gd name="T5" fmla="*/ 4156 h 113"/>
                  <a:gd name="T6" fmla="*/ 2200 w 87"/>
                  <a:gd name="T7" fmla="*/ 3177 h 113"/>
                  <a:gd name="T8" fmla="*/ 1684 w 87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13">
                    <a:moveTo>
                      <a:pt x="52" y="0"/>
                    </a:moveTo>
                    <a:cubicBezTo>
                      <a:pt x="73" y="16"/>
                      <a:pt x="74" y="47"/>
                      <a:pt x="55" y="76"/>
                    </a:cubicBezTo>
                    <a:cubicBezTo>
                      <a:pt x="40" y="99"/>
                      <a:pt x="21" y="109"/>
                      <a:pt x="0" y="106"/>
                    </a:cubicBezTo>
                    <a:cubicBezTo>
                      <a:pt x="23" y="113"/>
                      <a:pt x="52" y="106"/>
                      <a:pt x="68" y="81"/>
                    </a:cubicBezTo>
                    <a:cubicBezTo>
                      <a:pt x="87" y="52"/>
                      <a:pt x="85" y="19"/>
                      <a:pt x="5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3" name="Freeform 124">
                <a:extLst>
                  <a:ext uri="{FF2B5EF4-FFF2-40B4-BE49-F238E27FC236}">
                    <a16:creationId xmlns:a16="http://schemas.microsoft.com/office/drawing/2014/main" id="{EEC827C2-BA1A-46D6-B278-7FACFB5F6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3176"/>
                <a:ext cx="108" cy="289"/>
              </a:xfrm>
              <a:custGeom>
                <a:avLst/>
                <a:gdLst>
                  <a:gd name="T0" fmla="*/ 575 w 34"/>
                  <a:gd name="T1" fmla="*/ 0 h 85"/>
                  <a:gd name="T2" fmla="*/ 677 w 34"/>
                  <a:gd name="T3" fmla="*/ 394 h 85"/>
                  <a:gd name="T4" fmla="*/ 546 w 34"/>
                  <a:gd name="T5" fmla="*/ 867 h 85"/>
                  <a:gd name="T6" fmla="*/ 546 w 34"/>
                  <a:gd name="T7" fmla="*/ 1340 h 85"/>
                  <a:gd name="T8" fmla="*/ 546 w 34"/>
                  <a:gd name="T9" fmla="*/ 1965 h 85"/>
                  <a:gd name="T10" fmla="*/ 324 w 34"/>
                  <a:gd name="T11" fmla="*/ 2717 h 85"/>
                  <a:gd name="T12" fmla="*/ 162 w 34"/>
                  <a:gd name="T13" fmla="*/ 3111 h 85"/>
                  <a:gd name="T14" fmla="*/ 0 w 34"/>
                  <a:gd name="T15" fmla="*/ 3342 h 85"/>
                  <a:gd name="T16" fmla="*/ 292 w 34"/>
                  <a:gd name="T17" fmla="*/ 3179 h 85"/>
                  <a:gd name="T18" fmla="*/ 797 w 34"/>
                  <a:gd name="T19" fmla="*/ 2360 h 85"/>
                  <a:gd name="T20" fmla="*/ 1029 w 34"/>
                  <a:gd name="T21" fmla="*/ 1455 h 85"/>
                  <a:gd name="T22" fmla="*/ 1061 w 34"/>
                  <a:gd name="T23" fmla="*/ 785 h 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85">
                    <a:moveTo>
                      <a:pt x="18" y="0"/>
                    </a:moveTo>
                    <a:cubicBezTo>
                      <a:pt x="19" y="3"/>
                      <a:pt x="20" y="7"/>
                      <a:pt x="21" y="10"/>
                    </a:cubicBezTo>
                    <a:cubicBezTo>
                      <a:pt x="21" y="15"/>
                      <a:pt x="18" y="18"/>
                      <a:pt x="17" y="22"/>
                    </a:cubicBezTo>
                    <a:cubicBezTo>
                      <a:pt x="16" y="26"/>
                      <a:pt x="17" y="30"/>
                      <a:pt x="17" y="34"/>
                    </a:cubicBezTo>
                    <a:cubicBezTo>
                      <a:pt x="18" y="39"/>
                      <a:pt x="18" y="45"/>
                      <a:pt x="17" y="50"/>
                    </a:cubicBezTo>
                    <a:cubicBezTo>
                      <a:pt x="16" y="57"/>
                      <a:pt x="14" y="63"/>
                      <a:pt x="10" y="69"/>
                    </a:cubicBezTo>
                    <a:cubicBezTo>
                      <a:pt x="8" y="72"/>
                      <a:pt x="6" y="76"/>
                      <a:pt x="5" y="79"/>
                    </a:cubicBezTo>
                    <a:cubicBezTo>
                      <a:pt x="4" y="82"/>
                      <a:pt x="2" y="83"/>
                      <a:pt x="0" y="85"/>
                    </a:cubicBezTo>
                    <a:cubicBezTo>
                      <a:pt x="3" y="84"/>
                      <a:pt x="7" y="83"/>
                      <a:pt x="9" y="81"/>
                    </a:cubicBezTo>
                    <a:cubicBezTo>
                      <a:pt x="16" y="77"/>
                      <a:pt x="21" y="67"/>
                      <a:pt x="25" y="60"/>
                    </a:cubicBezTo>
                    <a:cubicBezTo>
                      <a:pt x="28" y="52"/>
                      <a:pt x="30" y="45"/>
                      <a:pt x="32" y="37"/>
                    </a:cubicBezTo>
                    <a:cubicBezTo>
                      <a:pt x="34" y="32"/>
                      <a:pt x="32" y="26"/>
                      <a:pt x="33" y="20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4" name="Freeform 125">
                <a:extLst>
                  <a:ext uri="{FF2B5EF4-FFF2-40B4-BE49-F238E27FC236}">
                    <a16:creationId xmlns:a16="http://schemas.microsoft.com/office/drawing/2014/main" id="{8A2AF25A-D25D-4DFD-A767-8B34C4AB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3108"/>
                <a:ext cx="153" cy="231"/>
              </a:xfrm>
              <a:custGeom>
                <a:avLst/>
                <a:gdLst>
                  <a:gd name="T0" fmla="*/ 61 w 48"/>
                  <a:gd name="T1" fmla="*/ 2667 h 68"/>
                  <a:gd name="T2" fmla="*/ 325 w 48"/>
                  <a:gd name="T3" fmla="*/ 1257 h 68"/>
                  <a:gd name="T4" fmla="*/ 1556 w 48"/>
                  <a:gd name="T5" fmla="*/ 0 h 68"/>
                  <a:gd name="T6" fmla="*/ 61 w 48"/>
                  <a:gd name="T7" fmla="*/ 2667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8">
                    <a:moveTo>
                      <a:pt x="2" y="68"/>
                    </a:moveTo>
                    <a:cubicBezTo>
                      <a:pt x="0" y="56"/>
                      <a:pt x="2" y="43"/>
                      <a:pt x="10" y="32"/>
                    </a:cubicBezTo>
                    <a:cubicBezTo>
                      <a:pt x="20" y="14"/>
                      <a:pt x="34" y="3"/>
                      <a:pt x="48" y="0"/>
                    </a:cubicBezTo>
                    <a:cubicBezTo>
                      <a:pt x="36" y="5"/>
                      <a:pt x="5" y="29"/>
                      <a:pt x="2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5" name="Freeform 126">
                <a:extLst>
                  <a:ext uri="{FF2B5EF4-FFF2-40B4-BE49-F238E27FC236}">
                    <a16:creationId xmlns:a16="http://schemas.microsoft.com/office/drawing/2014/main" id="{1B0711D7-F061-4874-B5E1-0CA5C6EEF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221"/>
                <a:ext cx="172" cy="288"/>
              </a:xfrm>
              <a:custGeom>
                <a:avLst/>
                <a:gdLst>
                  <a:gd name="T0" fmla="*/ 0 w 54"/>
                  <a:gd name="T1" fmla="*/ 3307 h 85"/>
                  <a:gd name="T2" fmla="*/ 1226 w 54"/>
                  <a:gd name="T3" fmla="*/ 2297 h 85"/>
                  <a:gd name="T4" fmla="*/ 1449 w 54"/>
                  <a:gd name="T5" fmla="*/ 0 h 85"/>
                  <a:gd name="T6" fmla="*/ 0 w 54"/>
                  <a:gd name="T7" fmla="*/ 3307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85">
                    <a:moveTo>
                      <a:pt x="0" y="85"/>
                    </a:moveTo>
                    <a:cubicBezTo>
                      <a:pt x="15" y="82"/>
                      <a:pt x="29" y="74"/>
                      <a:pt x="38" y="59"/>
                    </a:cubicBezTo>
                    <a:cubicBezTo>
                      <a:pt x="51" y="40"/>
                      <a:pt x="54" y="18"/>
                      <a:pt x="45" y="0"/>
                    </a:cubicBezTo>
                    <a:cubicBezTo>
                      <a:pt x="52" y="20"/>
                      <a:pt x="43" y="63"/>
                      <a:pt x="0" y="85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6" name="Freeform 127">
                <a:extLst>
                  <a:ext uri="{FF2B5EF4-FFF2-40B4-BE49-F238E27FC236}">
                    <a16:creationId xmlns:a16="http://schemas.microsoft.com/office/drawing/2014/main" id="{73D472AE-C16E-4686-8471-F6F868C78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17"/>
                <a:ext cx="137" cy="153"/>
              </a:xfrm>
              <a:custGeom>
                <a:avLst/>
                <a:gdLst>
                  <a:gd name="T0" fmla="*/ 293 w 43"/>
                  <a:gd name="T1" fmla="*/ 1146 h 45"/>
                  <a:gd name="T2" fmla="*/ 742 w 43"/>
                  <a:gd name="T3" fmla="*/ 428 h 45"/>
                  <a:gd name="T4" fmla="*/ 1389 w 43"/>
                  <a:gd name="T5" fmla="*/ 231 h 45"/>
                  <a:gd name="T6" fmla="*/ 487 w 43"/>
                  <a:gd name="T7" fmla="*/ 231 h 45"/>
                  <a:gd name="T8" fmla="*/ 162 w 43"/>
                  <a:gd name="T9" fmla="*/ 1571 h 45"/>
                  <a:gd name="T10" fmla="*/ 223 w 43"/>
                  <a:gd name="T11" fmla="*/ 1768 h 45"/>
                  <a:gd name="T12" fmla="*/ 293 w 43"/>
                  <a:gd name="T13" fmla="*/ 114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5">
                    <a:moveTo>
                      <a:pt x="9" y="29"/>
                    </a:moveTo>
                    <a:cubicBezTo>
                      <a:pt x="9" y="21"/>
                      <a:pt x="13" y="18"/>
                      <a:pt x="23" y="11"/>
                    </a:cubicBezTo>
                    <a:cubicBezTo>
                      <a:pt x="32" y="5"/>
                      <a:pt x="34" y="4"/>
                      <a:pt x="43" y="6"/>
                    </a:cubicBezTo>
                    <a:cubicBezTo>
                      <a:pt x="35" y="2"/>
                      <a:pt x="24" y="0"/>
                      <a:pt x="15" y="6"/>
                    </a:cubicBezTo>
                    <a:cubicBezTo>
                      <a:pt x="1" y="15"/>
                      <a:pt x="0" y="26"/>
                      <a:pt x="5" y="40"/>
                    </a:cubicBezTo>
                    <a:cubicBezTo>
                      <a:pt x="5" y="42"/>
                      <a:pt x="6" y="43"/>
                      <a:pt x="7" y="45"/>
                    </a:cubicBezTo>
                    <a:cubicBezTo>
                      <a:pt x="6" y="37"/>
                      <a:pt x="8" y="37"/>
                      <a:pt x="9" y="29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7" name="Freeform 128">
                <a:extLst>
                  <a:ext uri="{FF2B5EF4-FFF2-40B4-BE49-F238E27FC236}">
                    <a16:creationId xmlns:a16="http://schemas.microsoft.com/office/drawing/2014/main" id="{FD35014E-5F43-4D41-B446-1B78404E4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3061"/>
                <a:ext cx="481" cy="503"/>
              </a:xfrm>
              <a:custGeom>
                <a:avLst/>
                <a:gdLst>
                  <a:gd name="T0" fmla="*/ 678 w 151"/>
                  <a:gd name="T1" fmla="*/ 1733 h 148"/>
                  <a:gd name="T2" fmla="*/ 841 w 151"/>
                  <a:gd name="T3" fmla="*/ 5139 h 148"/>
                  <a:gd name="T4" fmla="*/ 4230 w 151"/>
                  <a:gd name="T5" fmla="*/ 4276 h 148"/>
                  <a:gd name="T6" fmla="*/ 3654 w 151"/>
                  <a:gd name="T7" fmla="*/ 819 h 148"/>
                  <a:gd name="T8" fmla="*/ 678 w 151"/>
                  <a:gd name="T9" fmla="*/ 1733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48">
                    <a:moveTo>
                      <a:pt x="21" y="44"/>
                    </a:moveTo>
                    <a:cubicBezTo>
                      <a:pt x="1" y="74"/>
                      <a:pt x="0" y="113"/>
                      <a:pt x="26" y="131"/>
                    </a:cubicBezTo>
                    <a:cubicBezTo>
                      <a:pt x="52" y="148"/>
                      <a:pt x="110" y="141"/>
                      <a:pt x="131" y="109"/>
                    </a:cubicBezTo>
                    <a:cubicBezTo>
                      <a:pt x="151" y="77"/>
                      <a:pt x="150" y="41"/>
                      <a:pt x="113" y="21"/>
                    </a:cubicBezTo>
                    <a:cubicBezTo>
                      <a:pt x="76" y="0"/>
                      <a:pt x="44" y="6"/>
                      <a:pt x="21" y="4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8" name="Freeform 129">
                <a:extLst>
                  <a:ext uri="{FF2B5EF4-FFF2-40B4-BE49-F238E27FC236}">
                    <a16:creationId xmlns:a16="http://schemas.microsoft.com/office/drawing/2014/main" id="{1C5EDD34-2477-4083-B6A9-F752ED3F8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193"/>
                <a:ext cx="223" cy="248"/>
              </a:xfrm>
              <a:custGeom>
                <a:avLst/>
                <a:gdLst>
                  <a:gd name="T0" fmla="*/ 162 w 70"/>
                  <a:gd name="T1" fmla="*/ 1882 h 73"/>
                  <a:gd name="T2" fmla="*/ 1714 w 70"/>
                  <a:gd name="T3" fmla="*/ 2307 h 73"/>
                  <a:gd name="T4" fmla="*/ 1937 w 70"/>
                  <a:gd name="T5" fmla="*/ 785 h 73"/>
                  <a:gd name="T6" fmla="*/ 548 w 70"/>
                  <a:gd name="T7" fmla="*/ 394 h 73"/>
                  <a:gd name="T8" fmla="*/ 162 w 70"/>
                  <a:gd name="T9" fmla="*/ 188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73">
                    <a:moveTo>
                      <a:pt x="5" y="48"/>
                    </a:moveTo>
                    <a:cubicBezTo>
                      <a:pt x="11" y="64"/>
                      <a:pt x="36" y="73"/>
                      <a:pt x="53" y="59"/>
                    </a:cubicBezTo>
                    <a:cubicBezTo>
                      <a:pt x="70" y="45"/>
                      <a:pt x="66" y="29"/>
                      <a:pt x="60" y="20"/>
                    </a:cubicBezTo>
                    <a:cubicBezTo>
                      <a:pt x="54" y="12"/>
                      <a:pt x="32" y="0"/>
                      <a:pt x="17" y="10"/>
                    </a:cubicBezTo>
                    <a:cubicBezTo>
                      <a:pt x="1" y="21"/>
                      <a:pt x="0" y="32"/>
                      <a:pt x="5" y="4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49" name="Freeform 130">
                <a:extLst>
                  <a:ext uri="{FF2B5EF4-FFF2-40B4-BE49-F238E27FC236}">
                    <a16:creationId xmlns:a16="http://schemas.microsoft.com/office/drawing/2014/main" id="{B5B44695-E048-464B-B584-B08914FF5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231"/>
                <a:ext cx="32" cy="34"/>
              </a:xfrm>
              <a:custGeom>
                <a:avLst/>
                <a:gdLst>
                  <a:gd name="T0" fmla="*/ 0 w 10"/>
                  <a:gd name="T1" fmla="*/ 163 h 10"/>
                  <a:gd name="T2" fmla="*/ 195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2" y="9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0" name="Freeform 131">
                <a:extLst>
                  <a:ext uri="{FF2B5EF4-FFF2-40B4-BE49-F238E27FC236}">
                    <a16:creationId xmlns:a16="http://schemas.microsoft.com/office/drawing/2014/main" id="{C79F6EF7-C5A5-4751-A075-22F20EE77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214"/>
                <a:ext cx="19" cy="24"/>
              </a:xfrm>
              <a:custGeom>
                <a:avLst/>
                <a:gdLst>
                  <a:gd name="T0" fmla="*/ 0 w 6"/>
                  <a:gd name="T1" fmla="*/ 117 h 7"/>
                  <a:gd name="T2" fmla="*/ 101 w 6"/>
                  <a:gd name="T3" fmla="*/ 34 h 7"/>
                  <a:gd name="T4" fmla="*/ 190 w 6"/>
                  <a:gd name="T5" fmla="*/ 165 h 7"/>
                  <a:gd name="T6" fmla="*/ 101 w 6"/>
                  <a:gd name="T7" fmla="*/ 281 h 7"/>
                  <a:gd name="T8" fmla="*/ 0 w 6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1" name="Freeform 132">
                <a:extLst>
                  <a:ext uri="{FF2B5EF4-FFF2-40B4-BE49-F238E27FC236}">
                    <a16:creationId xmlns:a16="http://schemas.microsoft.com/office/drawing/2014/main" id="{F19E4B86-9B02-4E1C-B6A7-76CD1C41D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68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2" name="Freeform 133">
                <a:extLst>
                  <a:ext uri="{FF2B5EF4-FFF2-40B4-BE49-F238E27FC236}">
                    <a16:creationId xmlns:a16="http://schemas.microsoft.com/office/drawing/2014/main" id="{4D2CB5C8-1CC4-42B5-9B26-150E2870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320"/>
                <a:ext cx="440" cy="459"/>
              </a:xfrm>
              <a:custGeom>
                <a:avLst/>
                <a:gdLst>
                  <a:gd name="T0" fmla="*/ 2369 w 138"/>
                  <a:gd name="T1" fmla="*/ 82 h 135"/>
                  <a:gd name="T2" fmla="*/ 61 w 138"/>
                  <a:gd name="T3" fmla="*/ 2475 h 135"/>
                  <a:gd name="T4" fmla="*/ 2012 w 138"/>
                  <a:gd name="T5" fmla="*/ 5192 h 135"/>
                  <a:gd name="T6" fmla="*/ 4413 w 138"/>
                  <a:gd name="T7" fmla="*/ 2832 h 135"/>
                  <a:gd name="T8" fmla="*/ 2369 w 138"/>
                  <a:gd name="T9" fmla="*/ 82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5">
                    <a:moveTo>
                      <a:pt x="73" y="2"/>
                    </a:moveTo>
                    <a:cubicBezTo>
                      <a:pt x="38" y="0"/>
                      <a:pt x="4" y="22"/>
                      <a:pt x="2" y="63"/>
                    </a:cubicBezTo>
                    <a:cubicBezTo>
                      <a:pt x="0" y="104"/>
                      <a:pt x="25" y="129"/>
                      <a:pt x="62" y="132"/>
                    </a:cubicBezTo>
                    <a:cubicBezTo>
                      <a:pt x="100" y="135"/>
                      <a:pt x="134" y="116"/>
                      <a:pt x="136" y="72"/>
                    </a:cubicBezTo>
                    <a:cubicBezTo>
                      <a:pt x="138" y="28"/>
                      <a:pt x="108" y="5"/>
                      <a:pt x="73" y="2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3" name="Freeform 134">
                <a:extLst>
                  <a:ext uri="{FF2B5EF4-FFF2-40B4-BE49-F238E27FC236}">
                    <a16:creationId xmlns:a16="http://schemas.microsoft.com/office/drawing/2014/main" id="{092FDCE8-907E-4306-8E17-36916FDD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334"/>
                <a:ext cx="322" cy="407"/>
              </a:xfrm>
              <a:custGeom>
                <a:avLst/>
                <a:gdLst>
                  <a:gd name="T0" fmla="*/ 418 w 101"/>
                  <a:gd name="T1" fmla="*/ 3280 h 120"/>
                  <a:gd name="T2" fmla="*/ 386 w 101"/>
                  <a:gd name="T3" fmla="*/ 2462 h 120"/>
                  <a:gd name="T4" fmla="*/ 1556 w 101"/>
                  <a:gd name="T5" fmla="*/ 471 h 120"/>
                  <a:gd name="T6" fmla="*/ 2624 w 101"/>
                  <a:gd name="T7" fmla="*/ 356 h 120"/>
                  <a:gd name="T8" fmla="*/ 3274 w 101"/>
                  <a:gd name="T9" fmla="*/ 505 h 120"/>
                  <a:gd name="T10" fmla="*/ 2206 w 101"/>
                  <a:gd name="T11" fmla="*/ 115 h 120"/>
                  <a:gd name="T12" fmla="*/ 61 w 101"/>
                  <a:gd name="T13" fmla="*/ 2300 h 120"/>
                  <a:gd name="T14" fmla="*/ 1301 w 101"/>
                  <a:gd name="T15" fmla="*/ 4681 h 120"/>
                  <a:gd name="T16" fmla="*/ 418 w 101"/>
                  <a:gd name="T17" fmla="*/ 3280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20">
                    <a:moveTo>
                      <a:pt x="13" y="84"/>
                    </a:moveTo>
                    <a:cubicBezTo>
                      <a:pt x="12" y="78"/>
                      <a:pt x="12" y="69"/>
                      <a:pt x="12" y="63"/>
                    </a:cubicBezTo>
                    <a:cubicBezTo>
                      <a:pt x="14" y="38"/>
                      <a:pt x="29" y="20"/>
                      <a:pt x="48" y="12"/>
                    </a:cubicBezTo>
                    <a:cubicBezTo>
                      <a:pt x="57" y="7"/>
                      <a:pt x="70" y="8"/>
                      <a:pt x="81" y="9"/>
                    </a:cubicBezTo>
                    <a:cubicBezTo>
                      <a:pt x="88" y="10"/>
                      <a:pt x="95" y="11"/>
                      <a:pt x="101" y="13"/>
                    </a:cubicBezTo>
                    <a:cubicBezTo>
                      <a:pt x="91" y="7"/>
                      <a:pt x="80" y="4"/>
                      <a:pt x="68" y="3"/>
                    </a:cubicBezTo>
                    <a:cubicBezTo>
                      <a:pt x="35" y="0"/>
                      <a:pt x="4" y="20"/>
                      <a:pt x="2" y="59"/>
                    </a:cubicBezTo>
                    <a:cubicBezTo>
                      <a:pt x="0" y="90"/>
                      <a:pt x="15" y="111"/>
                      <a:pt x="40" y="120"/>
                    </a:cubicBezTo>
                    <a:cubicBezTo>
                      <a:pt x="27" y="112"/>
                      <a:pt x="16" y="100"/>
                      <a:pt x="13" y="84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4" name="Freeform 135">
                <a:extLst>
                  <a:ext uri="{FF2B5EF4-FFF2-40B4-BE49-F238E27FC236}">
                    <a16:creationId xmlns:a16="http://schemas.microsoft.com/office/drawing/2014/main" id="{3DF56C38-7B46-4DF5-8B05-F612FA4F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463"/>
                <a:ext cx="197" cy="214"/>
              </a:xfrm>
              <a:custGeom>
                <a:avLst/>
                <a:gdLst>
                  <a:gd name="T0" fmla="*/ 1090 w 62"/>
                  <a:gd name="T1" fmla="*/ 163 h 63"/>
                  <a:gd name="T2" fmla="*/ 102 w 62"/>
                  <a:gd name="T3" fmla="*/ 1063 h 63"/>
                  <a:gd name="T4" fmla="*/ 867 w 62"/>
                  <a:gd name="T5" fmla="*/ 2388 h 63"/>
                  <a:gd name="T6" fmla="*/ 1929 w 62"/>
                  <a:gd name="T7" fmla="*/ 1488 h 63"/>
                  <a:gd name="T8" fmla="*/ 1090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1" y="59"/>
                      <a:pt x="27" y="61"/>
                    </a:cubicBezTo>
                    <a:cubicBezTo>
                      <a:pt x="43" y="63"/>
                      <a:pt x="55" y="61"/>
                      <a:pt x="60" y="38"/>
                    </a:cubicBezTo>
                    <a:cubicBezTo>
                      <a:pt x="62" y="25"/>
                      <a:pt x="53" y="9"/>
                      <a:pt x="34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5" name="Freeform 136">
                <a:extLst>
                  <a:ext uri="{FF2B5EF4-FFF2-40B4-BE49-F238E27FC236}">
                    <a16:creationId xmlns:a16="http://schemas.microsoft.com/office/drawing/2014/main" id="{81279940-21F7-469C-9DFC-A4CC7CFF6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2548"/>
                <a:ext cx="128" cy="115"/>
              </a:xfrm>
              <a:custGeom>
                <a:avLst/>
                <a:gdLst>
                  <a:gd name="T0" fmla="*/ 0 w 40"/>
                  <a:gd name="T1" fmla="*/ 1201 h 34"/>
                  <a:gd name="T2" fmla="*/ 880 w 40"/>
                  <a:gd name="T3" fmla="*/ 1120 h 34"/>
                  <a:gd name="T4" fmla="*/ 1117 w 4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4">
                    <a:moveTo>
                      <a:pt x="0" y="31"/>
                    </a:moveTo>
                    <a:cubicBezTo>
                      <a:pt x="6" y="33"/>
                      <a:pt x="21" y="34"/>
                      <a:pt x="27" y="29"/>
                    </a:cubicBezTo>
                    <a:cubicBezTo>
                      <a:pt x="35" y="22"/>
                      <a:pt x="40" y="9"/>
                      <a:pt x="34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6" name="Freeform 137">
                <a:extLst>
                  <a:ext uri="{FF2B5EF4-FFF2-40B4-BE49-F238E27FC236}">
                    <a16:creationId xmlns:a16="http://schemas.microsoft.com/office/drawing/2014/main" id="{1679684F-9E15-41DD-ABC7-DBF7EF548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442"/>
                <a:ext cx="200" cy="218"/>
              </a:xfrm>
              <a:custGeom>
                <a:avLst/>
                <a:gdLst>
                  <a:gd name="T0" fmla="*/ 1117 w 63"/>
                  <a:gd name="T1" fmla="*/ 198 h 64"/>
                  <a:gd name="T2" fmla="*/ 102 w 63"/>
                  <a:gd name="T3" fmla="*/ 1104 h 64"/>
                  <a:gd name="T4" fmla="*/ 898 w 63"/>
                  <a:gd name="T5" fmla="*/ 2449 h 64"/>
                  <a:gd name="T6" fmla="*/ 1914 w 63"/>
                  <a:gd name="T7" fmla="*/ 1543 h 64"/>
                  <a:gd name="T8" fmla="*/ 1117 w 63"/>
                  <a:gd name="T9" fmla="*/ 19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4">
                    <a:moveTo>
                      <a:pt x="35" y="5"/>
                    </a:moveTo>
                    <a:cubicBezTo>
                      <a:pt x="16" y="0"/>
                      <a:pt x="6" y="13"/>
                      <a:pt x="3" y="28"/>
                    </a:cubicBezTo>
                    <a:cubicBezTo>
                      <a:pt x="0" y="42"/>
                      <a:pt x="12" y="60"/>
                      <a:pt x="28" y="62"/>
                    </a:cubicBezTo>
                    <a:cubicBezTo>
                      <a:pt x="43" y="64"/>
                      <a:pt x="56" y="61"/>
                      <a:pt x="60" y="39"/>
                    </a:cubicBezTo>
                    <a:cubicBezTo>
                      <a:pt x="63" y="26"/>
                      <a:pt x="54" y="9"/>
                      <a:pt x="35" y="5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7" name="Freeform 138">
                <a:extLst>
                  <a:ext uri="{FF2B5EF4-FFF2-40B4-BE49-F238E27FC236}">
                    <a16:creationId xmlns:a16="http://schemas.microsoft.com/office/drawing/2014/main" id="{BF1639E5-B444-435C-853C-010B3B96E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483"/>
                <a:ext cx="150" cy="167"/>
              </a:xfrm>
              <a:custGeom>
                <a:avLst/>
                <a:gdLst>
                  <a:gd name="T0" fmla="*/ 1069 w 47"/>
                  <a:gd name="T1" fmla="*/ 0 h 49"/>
                  <a:gd name="T2" fmla="*/ 1305 w 47"/>
                  <a:gd name="T3" fmla="*/ 872 h 49"/>
                  <a:gd name="T4" fmla="*/ 1009 w 47"/>
                  <a:gd name="T5" fmla="*/ 1302 h 49"/>
                  <a:gd name="T6" fmla="*/ 326 w 47"/>
                  <a:gd name="T7" fmla="*/ 1707 h 49"/>
                  <a:gd name="T8" fmla="*/ 0 w 47"/>
                  <a:gd name="T9" fmla="*/ 1544 h 49"/>
                  <a:gd name="T10" fmla="*/ 488 w 47"/>
                  <a:gd name="T11" fmla="*/ 1857 h 49"/>
                  <a:gd name="T12" fmla="*/ 1468 w 47"/>
                  <a:gd name="T13" fmla="*/ 1033 h 49"/>
                  <a:gd name="T14" fmla="*/ 1069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7"/>
                      <a:pt x="41" y="15"/>
                      <a:pt x="40" y="22"/>
                    </a:cubicBezTo>
                    <a:cubicBezTo>
                      <a:pt x="38" y="28"/>
                      <a:pt x="34" y="30"/>
                      <a:pt x="31" y="33"/>
                    </a:cubicBezTo>
                    <a:cubicBezTo>
                      <a:pt x="26" y="40"/>
                      <a:pt x="20" y="44"/>
                      <a:pt x="10" y="43"/>
                    </a:cubicBezTo>
                    <a:cubicBezTo>
                      <a:pt x="6" y="42"/>
                      <a:pt x="3" y="41"/>
                      <a:pt x="0" y="39"/>
                    </a:cubicBezTo>
                    <a:cubicBezTo>
                      <a:pt x="4" y="43"/>
                      <a:pt x="9" y="47"/>
                      <a:pt x="15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8"/>
                      <a:pt x="43" y="7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8" name="Freeform 139">
                <a:extLst>
                  <a:ext uri="{FF2B5EF4-FFF2-40B4-BE49-F238E27FC236}">
                    <a16:creationId xmlns:a16="http://schemas.microsoft.com/office/drawing/2014/main" id="{707BE55D-C7E8-4908-BA9E-1BA3082C0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52"/>
                <a:ext cx="134" cy="160"/>
              </a:xfrm>
              <a:custGeom>
                <a:avLst/>
                <a:gdLst>
                  <a:gd name="T0" fmla="*/ 223 w 42"/>
                  <a:gd name="T1" fmla="*/ 1181 h 47"/>
                  <a:gd name="T2" fmla="*/ 549 w 42"/>
                  <a:gd name="T3" fmla="*/ 671 h 47"/>
                  <a:gd name="T4" fmla="*/ 1171 w 42"/>
                  <a:gd name="T5" fmla="*/ 313 h 47"/>
                  <a:gd name="T6" fmla="*/ 1263 w 42"/>
                  <a:gd name="T7" fmla="*/ 313 h 47"/>
                  <a:gd name="T8" fmla="*/ 976 w 42"/>
                  <a:gd name="T9" fmla="*/ 163 h 47"/>
                  <a:gd name="T10" fmla="*/ 61 w 42"/>
                  <a:gd name="T11" fmla="*/ 984 h 47"/>
                  <a:gd name="T12" fmla="*/ 265 w 42"/>
                  <a:gd name="T13" fmla="*/ 1855 h 47"/>
                  <a:gd name="T14" fmla="*/ 223 w 42"/>
                  <a:gd name="T15" fmla="*/ 1181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7">
                    <a:moveTo>
                      <a:pt x="7" y="30"/>
                    </a:moveTo>
                    <a:cubicBezTo>
                      <a:pt x="9" y="24"/>
                      <a:pt x="13" y="21"/>
                      <a:pt x="17" y="17"/>
                    </a:cubicBezTo>
                    <a:cubicBezTo>
                      <a:pt x="22" y="11"/>
                      <a:pt x="26" y="6"/>
                      <a:pt x="36" y="8"/>
                    </a:cubicBezTo>
                    <a:cubicBezTo>
                      <a:pt x="40" y="9"/>
                      <a:pt x="42" y="10"/>
                      <a:pt x="39" y="8"/>
                    </a:cubicBezTo>
                    <a:cubicBezTo>
                      <a:pt x="36" y="6"/>
                      <a:pt x="33" y="5"/>
                      <a:pt x="30" y="4"/>
                    </a:cubicBezTo>
                    <a:cubicBezTo>
                      <a:pt x="13" y="0"/>
                      <a:pt x="4" y="12"/>
                      <a:pt x="2" y="25"/>
                    </a:cubicBezTo>
                    <a:cubicBezTo>
                      <a:pt x="0" y="32"/>
                      <a:pt x="3" y="41"/>
                      <a:pt x="8" y="47"/>
                    </a:cubicBezTo>
                    <a:cubicBezTo>
                      <a:pt x="5" y="39"/>
                      <a:pt x="6" y="38"/>
                      <a:pt x="7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59" name="Freeform 140">
                <a:extLst>
                  <a:ext uri="{FF2B5EF4-FFF2-40B4-BE49-F238E27FC236}">
                    <a16:creationId xmlns:a16="http://schemas.microsoft.com/office/drawing/2014/main" id="{B4256011-6F79-48C5-B803-AFA7B3E61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381"/>
                <a:ext cx="277" cy="381"/>
              </a:xfrm>
              <a:custGeom>
                <a:avLst/>
                <a:gdLst>
                  <a:gd name="T0" fmla="*/ 1968 w 87"/>
                  <a:gd name="T1" fmla="*/ 0 h 112"/>
                  <a:gd name="T2" fmla="*/ 2353 w 87"/>
                  <a:gd name="T3" fmla="*/ 1932 h 112"/>
                  <a:gd name="T4" fmla="*/ 1684 w 87"/>
                  <a:gd name="T5" fmla="*/ 3262 h 112"/>
                  <a:gd name="T6" fmla="*/ 0 w 87"/>
                  <a:gd name="T7" fmla="*/ 4211 h 112"/>
                  <a:gd name="T8" fmla="*/ 516 w 87"/>
                  <a:gd name="T9" fmla="*/ 4327 h 112"/>
                  <a:gd name="T10" fmla="*/ 2776 w 87"/>
                  <a:gd name="T11" fmla="*/ 2130 h 112"/>
                  <a:gd name="T12" fmla="*/ 1968 w 87"/>
                  <a:gd name="T13" fmla="*/ 0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112">
                    <a:moveTo>
                      <a:pt x="61" y="0"/>
                    </a:moveTo>
                    <a:cubicBezTo>
                      <a:pt x="75" y="18"/>
                      <a:pt x="75" y="20"/>
                      <a:pt x="73" y="49"/>
                    </a:cubicBezTo>
                    <a:cubicBezTo>
                      <a:pt x="72" y="67"/>
                      <a:pt x="62" y="74"/>
                      <a:pt x="52" y="83"/>
                    </a:cubicBezTo>
                    <a:cubicBezTo>
                      <a:pt x="39" y="95"/>
                      <a:pt x="24" y="107"/>
                      <a:pt x="0" y="107"/>
                    </a:cubicBezTo>
                    <a:cubicBezTo>
                      <a:pt x="5" y="108"/>
                      <a:pt x="10" y="109"/>
                      <a:pt x="16" y="110"/>
                    </a:cubicBezTo>
                    <a:cubicBezTo>
                      <a:pt x="51" y="112"/>
                      <a:pt x="83" y="95"/>
                      <a:pt x="86" y="54"/>
                    </a:cubicBezTo>
                    <a:cubicBezTo>
                      <a:pt x="87" y="29"/>
                      <a:pt x="77" y="11"/>
                      <a:pt x="61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0" name="Freeform 141">
                <a:extLst>
                  <a:ext uri="{FF2B5EF4-FFF2-40B4-BE49-F238E27FC236}">
                    <a16:creationId xmlns:a16="http://schemas.microsoft.com/office/drawing/2014/main" id="{5B66486F-5960-4C37-9183-CC70885A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334"/>
                <a:ext cx="210" cy="200"/>
              </a:xfrm>
              <a:custGeom>
                <a:avLst/>
                <a:gdLst>
                  <a:gd name="T0" fmla="*/ 0 w 66"/>
                  <a:gd name="T1" fmla="*/ 2298 h 59"/>
                  <a:gd name="T2" fmla="*/ 2125 w 66"/>
                  <a:gd name="T3" fmla="*/ 115 h 59"/>
                  <a:gd name="T4" fmla="*/ 0 w 66"/>
                  <a:gd name="T5" fmla="*/ 2298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9">
                    <a:moveTo>
                      <a:pt x="0" y="59"/>
                    </a:moveTo>
                    <a:cubicBezTo>
                      <a:pt x="2" y="20"/>
                      <a:pt x="33" y="0"/>
                      <a:pt x="66" y="3"/>
                    </a:cubicBezTo>
                    <a:cubicBezTo>
                      <a:pt x="47" y="1"/>
                      <a:pt x="13" y="17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1" name="Freeform 142">
                <a:extLst>
                  <a:ext uri="{FF2B5EF4-FFF2-40B4-BE49-F238E27FC236}">
                    <a16:creationId xmlns:a16="http://schemas.microsoft.com/office/drawing/2014/main" id="{1CD29C4A-E757-4E14-83B1-A0BB5A9FD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565"/>
                <a:ext cx="223" cy="197"/>
              </a:xfrm>
              <a:custGeom>
                <a:avLst/>
                <a:gdLst>
                  <a:gd name="T0" fmla="*/ 0 w 70"/>
                  <a:gd name="T1" fmla="*/ 2191 h 58"/>
                  <a:gd name="T2" fmla="*/ 2262 w 70"/>
                  <a:gd name="T3" fmla="*/ 0 h 58"/>
                  <a:gd name="T4" fmla="*/ 0 w 70"/>
                  <a:gd name="T5" fmla="*/ 2191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56"/>
                    </a:moveTo>
                    <a:cubicBezTo>
                      <a:pt x="35" y="58"/>
                      <a:pt x="67" y="41"/>
                      <a:pt x="70" y="0"/>
                    </a:cubicBezTo>
                    <a:cubicBezTo>
                      <a:pt x="58" y="25"/>
                      <a:pt x="46" y="54"/>
                      <a:pt x="0" y="56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2" name="Freeform 143">
                <a:extLst>
                  <a:ext uri="{FF2B5EF4-FFF2-40B4-BE49-F238E27FC236}">
                    <a16:creationId xmlns:a16="http://schemas.microsoft.com/office/drawing/2014/main" id="{E500AB0D-9A64-4CCF-B774-B922A72F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568"/>
                <a:ext cx="95" cy="82"/>
              </a:xfrm>
              <a:custGeom>
                <a:avLst/>
                <a:gdLst>
                  <a:gd name="T0" fmla="*/ 953 w 30"/>
                  <a:gd name="T1" fmla="*/ 34 h 24"/>
                  <a:gd name="T2" fmla="*/ 0 w 30"/>
                  <a:gd name="T3" fmla="*/ 875 h 24"/>
                  <a:gd name="T4" fmla="*/ 953 w 3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"/>
                    </a:moveTo>
                    <a:cubicBezTo>
                      <a:pt x="26" y="22"/>
                      <a:pt x="15" y="24"/>
                      <a:pt x="0" y="22"/>
                    </a:cubicBezTo>
                    <a:cubicBezTo>
                      <a:pt x="10" y="22"/>
                      <a:pt x="23" y="17"/>
                      <a:pt x="30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3" name="Freeform 144">
                <a:extLst>
                  <a:ext uri="{FF2B5EF4-FFF2-40B4-BE49-F238E27FC236}">
                    <a16:creationId xmlns:a16="http://schemas.microsoft.com/office/drawing/2014/main" id="{53133A31-319E-4920-BF21-079A1530F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320"/>
                <a:ext cx="440" cy="459"/>
              </a:xfrm>
              <a:custGeom>
                <a:avLst/>
                <a:gdLst>
                  <a:gd name="T0" fmla="*/ 2369 w 138"/>
                  <a:gd name="T1" fmla="*/ 82 h 135"/>
                  <a:gd name="T2" fmla="*/ 61 w 138"/>
                  <a:gd name="T3" fmla="*/ 2475 h 135"/>
                  <a:gd name="T4" fmla="*/ 2012 w 138"/>
                  <a:gd name="T5" fmla="*/ 5192 h 135"/>
                  <a:gd name="T6" fmla="*/ 4413 w 138"/>
                  <a:gd name="T7" fmla="*/ 2832 h 135"/>
                  <a:gd name="T8" fmla="*/ 2369 w 138"/>
                  <a:gd name="T9" fmla="*/ 82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35">
                    <a:moveTo>
                      <a:pt x="73" y="2"/>
                    </a:moveTo>
                    <a:cubicBezTo>
                      <a:pt x="38" y="0"/>
                      <a:pt x="4" y="22"/>
                      <a:pt x="2" y="63"/>
                    </a:cubicBezTo>
                    <a:cubicBezTo>
                      <a:pt x="0" y="104"/>
                      <a:pt x="25" y="129"/>
                      <a:pt x="62" y="132"/>
                    </a:cubicBezTo>
                    <a:cubicBezTo>
                      <a:pt x="100" y="135"/>
                      <a:pt x="134" y="116"/>
                      <a:pt x="136" y="72"/>
                    </a:cubicBezTo>
                    <a:cubicBezTo>
                      <a:pt x="138" y="28"/>
                      <a:pt x="108" y="5"/>
                      <a:pt x="73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4" name="Freeform 145">
                <a:extLst>
                  <a:ext uri="{FF2B5EF4-FFF2-40B4-BE49-F238E27FC236}">
                    <a16:creationId xmlns:a16="http://schemas.microsoft.com/office/drawing/2014/main" id="{C0688AD9-0C4F-4D73-B30C-D112BAE36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2442"/>
                <a:ext cx="200" cy="218"/>
              </a:xfrm>
              <a:custGeom>
                <a:avLst/>
                <a:gdLst>
                  <a:gd name="T0" fmla="*/ 1117 w 63"/>
                  <a:gd name="T1" fmla="*/ 198 h 64"/>
                  <a:gd name="T2" fmla="*/ 102 w 63"/>
                  <a:gd name="T3" fmla="*/ 1104 h 64"/>
                  <a:gd name="T4" fmla="*/ 898 w 63"/>
                  <a:gd name="T5" fmla="*/ 2449 h 64"/>
                  <a:gd name="T6" fmla="*/ 1914 w 63"/>
                  <a:gd name="T7" fmla="*/ 1543 h 64"/>
                  <a:gd name="T8" fmla="*/ 1117 w 63"/>
                  <a:gd name="T9" fmla="*/ 19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4">
                    <a:moveTo>
                      <a:pt x="35" y="5"/>
                    </a:moveTo>
                    <a:cubicBezTo>
                      <a:pt x="16" y="0"/>
                      <a:pt x="6" y="13"/>
                      <a:pt x="3" y="28"/>
                    </a:cubicBezTo>
                    <a:cubicBezTo>
                      <a:pt x="0" y="42"/>
                      <a:pt x="12" y="60"/>
                      <a:pt x="28" y="62"/>
                    </a:cubicBezTo>
                    <a:cubicBezTo>
                      <a:pt x="43" y="64"/>
                      <a:pt x="56" y="61"/>
                      <a:pt x="60" y="39"/>
                    </a:cubicBezTo>
                    <a:cubicBezTo>
                      <a:pt x="63" y="26"/>
                      <a:pt x="54" y="9"/>
                      <a:pt x="35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5" name="Freeform 146">
                <a:extLst>
                  <a:ext uri="{FF2B5EF4-FFF2-40B4-BE49-F238E27FC236}">
                    <a16:creationId xmlns:a16="http://schemas.microsoft.com/office/drawing/2014/main" id="{785AEB51-E4C4-4855-A8E1-A2145821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469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0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6" name="Oval 147">
                <a:extLst>
                  <a:ext uri="{FF2B5EF4-FFF2-40B4-BE49-F238E27FC236}">
                    <a16:creationId xmlns:a16="http://schemas.microsoft.com/office/drawing/2014/main" id="{D53A7573-52A2-4706-B75D-529EA504A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2452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67" name="Oval 148">
                <a:extLst>
                  <a:ext uri="{FF2B5EF4-FFF2-40B4-BE49-F238E27FC236}">
                    <a16:creationId xmlns:a16="http://schemas.microsoft.com/office/drawing/2014/main" id="{163ECDA4-39CB-416F-9CCF-458D550D6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" y="2510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68" name="Freeform 149">
                <a:extLst>
                  <a:ext uri="{FF2B5EF4-FFF2-40B4-BE49-F238E27FC236}">
                    <a16:creationId xmlns:a16="http://schemas.microsoft.com/office/drawing/2014/main" id="{C6A6DF2A-2917-4412-9B1D-01A2B81B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11"/>
                <a:ext cx="465" cy="448"/>
              </a:xfrm>
              <a:custGeom>
                <a:avLst/>
                <a:gdLst>
                  <a:gd name="T0" fmla="*/ 4523 w 146"/>
                  <a:gd name="T1" fmla="*/ 2973 h 132"/>
                  <a:gd name="T2" fmla="*/ 2647 w 146"/>
                  <a:gd name="T3" fmla="*/ 197 h 132"/>
                  <a:gd name="T4" fmla="*/ 255 w 146"/>
                  <a:gd name="T5" fmla="*/ 2074 h 132"/>
                  <a:gd name="T6" fmla="*/ 1936 w 146"/>
                  <a:gd name="T7" fmla="*/ 4999 h 132"/>
                  <a:gd name="T8" fmla="*/ 4523 w 146"/>
                  <a:gd name="T9" fmla="*/ 297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32">
                    <a:moveTo>
                      <a:pt x="140" y="76"/>
                    </a:moveTo>
                    <a:cubicBezTo>
                      <a:pt x="146" y="37"/>
                      <a:pt x="119" y="10"/>
                      <a:pt x="82" y="5"/>
                    </a:cubicBezTo>
                    <a:cubicBezTo>
                      <a:pt x="44" y="0"/>
                      <a:pt x="17" y="21"/>
                      <a:pt x="8" y="53"/>
                    </a:cubicBezTo>
                    <a:cubicBezTo>
                      <a:pt x="0" y="84"/>
                      <a:pt x="24" y="124"/>
                      <a:pt x="60" y="128"/>
                    </a:cubicBezTo>
                    <a:cubicBezTo>
                      <a:pt x="95" y="132"/>
                      <a:pt x="134" y="116"/>
                      <a:pt x="140" y="76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69" name="Freeform 150">
                <a:extLst>
                  <a:ext uri="{FF2B5EF4-FFF2-40B4-BE49-F238E27FC236}">
                    <a16:creationId xmlns:a16="http://schemas.microsoft.com/office/drawing/2014/main" id="{82A3D704-01BB-4CAC-9E03-F6D4FA4D0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728"/>
                <a:ext cx="354" cy="380"/>
              </a:xfrm>
              <a:custGeom>
                <a:avLst/>
                <a:gdLst>
                  <a:gd name="T0" fmla="*/ 459 w 111"/>
                  <a:gd name="T1" fmla="*/ 3118 h 112"/>
                  <a:gd name="T2" fmla="*/ 549 w 111"/>
                  <a:gd name="T3" fmla="*/ 2222 h 112"/>
                  <a:gd name="T4" fmla="*/ 1780 w 111"/>
                  <a:gd name="T5" fmla="*/ 621 h 112"/>
                  <a:gd name="T6" fmla="*/ 2727 w 111"/>
                  <a:gd name="T7" fmla="*/ 506 h 112"/>
                  <a:gd name="T8" fmla="*/ 3601 w 111"/>
                  <a:gd name="T9" fmla="*/ 818 h 112"/>
                  <a:gd name="T10" fmla="*/ 2370 w 111"/>
                  <a:gd name="T11" fmla="*/ 197 h 112"/>
                  <a:gd name="T12" fmla="*/ 195 w 111"/>
                  <a:gd name="T13" fmla="*/ 1910 h 112"/>
                  <a:gd name="T14" fmla="*/ 1139 w 111"/>
                  <a:gd name="T15" fmla="*/ 4373 h 112"/>
                  <a:gd name="T16" fmla="*/ 459 w 111"/>
                  <a:gd name="T17" fmla="*/ 3118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112">
                    <a:moveTo>
                      <a:pt x="14" y="80"/>
                    </a:moveTo>
                    <a:cubicBezTo>
                      <a:pt x="12" y="73"/>
                      <a:pt x="16" y="64"/>
                      <a:pt x="17" y="57"/>
                    </a:cubicBezTo>
                    <a:cubicBezTo>
                      <a:pt x="23" y="36"/>
                      <a:pt x="35" y="22"/>
                      <a:pt x="55" y="16"/>
                    </a:cubicBezTo>
                    <a:cubicBezTo>
                      <a:pt x="63" y="14"/>
                      <a:pt x="74" y="12"/>
                      <a:pt x="84" y="13"/>
                    </a:cubicBezTo>
                    <a:cubicBezTo>
                      <a:pt x="94" y="14"/>
                      <a:pt x="103" y="17"/>
                      <a:pt x="111" y="21"/>
                    </a:cubicBezTo>
                    <a:cubicBezTo>
                      <a:pt x="101" y="12"/>
                      <a:pt x="88" y="7"/>
                      <a:pt x="73" y="5"/>
                    </a:cubicBezTo>
                    <a:cubicBezTo>
                      <a:pt x="39" y="0"/>
                      <a:pt x="14" y="20"/>
                      <a:pt x="6" y="49"/>
                    </a:cubicBezTo>
                    <a:cubicBezTo>
                      <a:pt x="0" y="72"/>
                      <a:pt x="13" y="100"/>
                      <a:pt x="35" y="112"/>
                    </a:cubicBezTo>
                    <a:cubicBezTo>
                      <a:pt x="26" y="103"/>
                      <a:pt x="16" y="93"/>
                      <a:pt x="14" y="80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0" name="Freeform 151">
                <a:extLst>
                  <a:ext uri="{FF2B5EF4-FFF2-40B4-BE49-F238E27FC236}">
                    <a16:creationId xmlns:a16="http://schemas.microsoft.com/office/drawing/2014/main" id="{DDC45E46-AC9B-4D73-96F8-904ACD7E5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857"/>
                <a:ext cx="204" cy="211"/>
              </a:xfrm>
              <a:custGeom>
                <a:avLst/>
                <a:gdLst>
                  <a:gd name="T0" fmla="*/ 1909 w 64"/>
                  <a:gd name="T1" fmla="*/ 1736 h 62"/>
                  <a:gd name="T2" fmla="*/ 1138 w 64"/>
                  <a:gd name="T3" fmla="*/ 163 h 62"/>
                  <a:gd name="T4" fmla="*/ 61 w 64"/>
                  <a:gd name="T5" fmla="*/ 950 h 62"/>
                  <a:gd name="T6" fmla="*/ 711 w 64"/>
                  <a:gd name="T7" fmla="*/ 2280 h 62"/>
                  <a:gd name="T8" fmla="*/ 1909 w 64"/>
                  <a:gd name="T9" fmla="*/ 1736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4"/>
                    </a:moveTo>
                    <a:cubicBezTo>
                      <a:pt x="64" y="32"/>
                      <a:pt x="58" y="7"/>
                      <a:pt x="35" y="4"/>
                    </a:cubicBezTo>
                    <a:cubicBezTo>
                      <a:pt x="12" y="0"/>
                      <a:pt x="5" y="14"/>
                      <a:pt x="2" y="24"/>
                    </a:cubicBezTo>
                    <a:cubicBezTo>
                      <a:pt x="0" y="35"/>
                      <a:pt x="3" y="53"/>
                      <a:pt x="22" y="58"/>
                    </a:cubicBezTo>
                    <a:cubicBezTo>
                      <a:pt x="42" y="62"/>
                      <a:pt x="53" y="56"/>
                      <a:pt x="59" y="4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1" name="Freeform 152">
                <a:extLst>
                  <a:ext uri="{FF2B5EF4-FFF2-40B4-BE49-F238E27FC236}">
                    <a16:creationId xmlns:a16="http://schemas.microsoft.com/office/drawing/2014/main" id="{8EA1F8B5-1E8F-43C7-9A79-C096B06D7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935"/>
                <a:ext cx="134" cy="116"/>
              </a:xfrm>
              <a:custGeom>
                <a:avLst/>
                <a:gdLst>
                  <a:gd name="T0" fmla="*/ 0 w 42"/>
                  <a:gd name="T1" fmla="*/ 1187 h 34"/>
                  <a:gd name="T2" fmla="*/ 948 w 42"/>
                  <a:gd name="T3" fmla="*/ 1153 h 34"/>
                  <a:gd name="T4" fmla="*/ 1200 w 42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4">
                    <a:moveTo>
                      <a:pt x="0" y="30"/>
                    </a:moveTo>
                    <a:cubicBezTo>
                      <a:pt x="7" y="33"/>
                      <a:pt x="23" y="34"/>
                      <a:pt x="29" y="29"/>
                    </a:cubicBezTo>
                    <a:cubicBezTo>
                      <a:pt x="38" y="22"/>
                      <a:pt x="42" y="9"/>
                      <a:pt x="37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2" name="Freeform 153">
                <a:extLst>
                  <a:ext uri="{FF2B5EF4-FFF2-40B4-BE49-F238E27FC236}">
                    <a16:creationId xmlns:a16="http://schemas.microsoft.com/office/drawing/2014/main" id="{920455B7-4184-48B8-AA3D-355293A13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40"/>
                <a:ext cx="203" cy="211"/>
              </a:xfrm>
              <a:custGeom>
                <a:avLst/>
                <a:gdLst>
                  <a:gd name="T0" fmla="*/ 1881 w 64"/>
                  <a:gd name="T1" fmla="*/ 1691 h 62"/>
                  <a:gd name="T2" fmla="*/ 1117 w 64"/>
                  <a:gd name="T3" fmla="*/ 116 h 62"/>
                  <a:gd name="T4" fmla="*/ 60 w 64"/>
                  <a:gd name="T5" fmla="*/ 950 h 62"/>
                  <a:gd name="T6" fmla="*/ 736 w 64"/>
                  <a:gd name="T7" fmla="*/ 2246 h 62"/>
                  <a:gd name="T8" fmla="*/ 1881 w 64"/>
                  <a:gd name="T9" fmla="*/ 169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3"/>
                    </a:moveTo>
                    <a:cubicBezTo>
                      <a:pt x="64" y="31"/>
                      <a:pt x="58" y="6"/>
                      <a:pt x="35" y="3"/>
                    </a:cubicBezTo>
                    <a:cubicBezTo>
                      <a:pt x="12" y="0"/>
                      <a:pt x="5" y="13"/>
                      <a:pt x="2" y="24"/>
                    </a:cubicBezTo>
                    <a:cubicBezTo>
                      <a:pt x="0" y="34"/>
                      <a:pt x="3" y="52"/>
                      <a:pt x="23" y="57"/>
                    </a:cubicBezTo>
                    <a:cubicBezTo>
                      <a:pt x="42" y="62"/>
                      <a:pt x="53" y="55"/>
                      <a:pt x="59" y="4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3" name="Freeform 154">
                <a:extLst>
                  <a:ext uri="{FF2B5EF4-FFF2-40B4-BE49-F238E27FC236}">
                    <a16:creationId xmlns:a16="http://schemas.microsoft.com/office/drawing/2014/main" id="{5D596667-84EA-4B5F-AC85-052E8DE10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847"/>
                <a:ext cx="134" cy="153"/>
              </a:xfrm>
              <a:custGeom>
                <a:avLst/>
                <a:gdLst>
                  <a:gd name="T0" fmla="*/ 195 w 42"/>
                  <a:gd name="T1" fmla="*/ 1652 h 45"/>
                  <a:gd name="T2" fmla="*/ 297 w 42"/>
                  <a:gd name="T3" fmla="*/ 1064 h 45"/>
                  <a:gd name="T4" fmla="*/ 520 w 42"/>
                  <a:gd name="T5" fmla="*/ 428 h 45"/>
                  <a:gd name="T6" fmla="*/ 1171 w 42"/>
                  <a:gd name="T7" fmla="*/ 163 h 45"/>
                  <a:gd name="T8" fmla="*/ 1263 w 42"/>
                  <a:gd name="T9" fmla="*/ 197 h 45"/>
                  <a:gd name="T10" fmla="*/ 1008 w 42"/>
                  <a:gd name="T11" fmla="*/ 116 h 45"/>
                  <a:gd name="T12" fmla="*/ 61 w 42"/>
                  <a:gd name="T13" fmla="*/ 867 h 45"/>
                  <a:gd name="T14" fmla="*/ 163 w 42"/>
                  <a:gd name="T15" fmla="*/ 1652 h 45"/>
                  <a:gd name="T16" fmla="*/ 195 w 42"/>
                  <a:gd name="T17" fmla="*/ 1652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" h="45">
                    <a:moveTo>
                      <a:pt x="6" y="42"/>
                    </a:moveTo>
                    <a:cubicBezTo>
                      <a:pt x="3" y="36"/>
                      <a:pt x="8" y="32"/>
                      <a:pt x="9" y="27"/>
                    </a:cubicBezTo>
                    <a:cubicBezTo>
                      <a:pt x="11" y="23"/>
                      <a:pt x="13" y="16"/>
                      <a:pt x="16" y="11"/>
                    </a:cubicBezTo>
                    <a:cubicBezTo>
                      <a:pt x="20" y="7"/>
                      <a:pt x="25" y="3"/>
                      <a:pt x="36" y="4"/>
                    </a:cubicBezTo>
                    <a:cubicBezTo>
                      <a:pt x="39" y="5"/>
                      <a:pt x="42" y="7"/>
                      <a:pt x="39" y="5"/>
                    </a:cubicBezTo>
                    <a:cubicBezTo>
                      <a:pt x="36" y="4"/>
                      <a:pt x="34" y="4"/>
                      <a:pt x="31" y="3"/>
                    </a:cubicBezTo>
                    <a:cubicBezTo>
                      <a:pt x="10" y="0"/>
                      <a:pt x="4" y="13"/>
                      <a:pt x="2" y="22"/>
                    </a:cubicBezTo>
                    <a:cubicBezTo>
                      <a:pt x="0" y="27"/>
                      <a:pt x="1" y="35"/>
                      <a:pt x="5" y="42"/>
                    </a:cubicBezTo>
                    <a:cubicBezTo>
                      <a:pt x="5" y="43"/>
                      <a:pt x="7" y="45"/>
                      <a:pt x="6" y="42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4" name="Freeform 155">
                <a:extLst>
                  <a:ext uri="{FF2B5EF4-FFF2-40B4-BE49-F238E27FC236}">
                    <a16:creationId xmlns:a16="http://schemas.microsoft.com/office/drawing/2014/main" id="{48AB70FF-F645-4E64-AC2F-A0D024AE2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806"/>
                <a:ext cx="299" cy="336"/>
              </a:xfrm>
              <a:custGeom>
                <a:avLst/>
                <a:gdLst>
                  <a:gd name="T0" fmla="*/ 2449 w 94"/>
                  <a:gd name="T1" fmla="*/ 0 h 99"/>
                  <a:gd name="T2" fmla="*/ 2640 w 94"/>
                  <a:gd name="T3" fmla="*/ 1717 h 99"/>
                  <a:gd name="T4" fmla="*/ 1934 w 94"/>
                  <a:gd name="T5" fmla="*/ 2742 h 99"/>
                  <a:gd name="T6" fmla="*/ 254 w 94"/>
                  <a:gd name="T7" fmla="*/ 3560 h 99"/>
                  <a:gd name="T8" fmla="*/ 0 w 94"/>
                  <a:gd name="T9" fmla="*/ 3513 h 99"/>
                  <a:gd name="T10" fmla="*/ 547 w 94"/>
                  <a:gd name="T11" fmla="*/ 3710 h 99"/>
                  <a:gd name="T12" fmla="*/ 2923 w 94"/>
                  <a:gd name="T13" fmla="*/ 1877 h 99"/>
                  <a:gd name="T14" fmla="*/ 2449 w 94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99">
                    <a:moveTo>
                      <a:pt x="76" y="0"/>
                    </a:moveTo>
                    <a:cubicBezTo>
                      <a:pt x="81" y="8"/>
                      <a:pt x="86" y="17"/>
                      <a:pt x="82" y="44"/>
                    </a:cubicBezTo>
                    <a:cubicBezTo>
                      <a:pt x="80" y="57"/>
                      <a:pt x="69" y="62"/>
                      <a:pt x="60" y="70"/>
                    </a:cubicBezTo>
                    <a:cubicBezTo>
                      <a:pt x="46" y="83"/>
                      <a:pt x="29" y="94"/>
                      <a:pt x="8" y="91"/>
                    </a:cubicBezTo>
                    <a:cubicBezTo>
                      <a:pt x="6" y="91"/>
                      <a:pt x="2" y="91"/>
                      <a:pt x="0" y="90"/>
                    </a:cubicBezTo>
                    <a:cubicBezTo>
                      <a:pt x="5" y="93"/>
                      <a:pt x="11" y="95"/>
                      <a:pt x="17" y="95"/>
                    </a:cubicBezTo>
                    <a:cubicBezTo>
                      <a:pt x="49" y="99"/>
                      <a:pt x="86" y="83"/>
                      <a:pt x="91" y="48"/>
                    </a:cubicBezTo>
                    <a:cubicBezTo>
                      <a:pt x="94" y="28"/>
                      <a:pt x="88" y="12"/>
                      <a:pt x="76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5" name="Freeform 156">
                <a:extLst>
                  <a:ext uri="{FF2B5EF4-FFF2-40B4-BE49-F238E27FC236}">
                    <a16:creationId xmlns:a16="http://schemas.microsoft.com/office/drawing/2014/main" id="{FA3159EF-E010-4624-9001-67334FB1B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728"/>
                <a:ext cx="213" cy="166"/>
              </a:xfrm>
              <a:custGeom>
                <a:avLst/>
                <a:gdLst>
                  <a:gd name="T0" fmla="*/ 0 w 67"/>
                  <a:gd name="T1" fmla="*/ 1904 h 49"/>
                  <a:gd name="T2" fmla="*/ 2152 w 67"/>
                  <a:gd name="T3" fmla="*/ 196 h 49"/>
                  <a:gd name="T4" fmla="*/ 0 w 67"/>
                  <a:gd name="T5" fmla="*/ 190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49">
                    <a:moveTo>
                      <a:pt x="0" y="49"/>
                    </a:moveTo>
                    <a:cubicBezTo>
                      <a:pt x="8" y="20"/>
                      <a:pt x="33" y="0"/>
                      <a:pt x="67" y="5"/>
                    </a:cubicBezTo>
                    <a:cubicBezTo>
                      <a:pt x="48" y="6"/>
                      <a:pt x="16" y="14"/>
                      <a:pt x="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6" name="Freeform 157">
                <a:extLst>
                  <a:ext uri="{FF2B5EF4-FFF2-40B4-BE49-F238E27FC236}">
                    <a16:creationId xmlns:a16="http://schemas.microsoft.com/office/drawing/2014/main" id="{6560E242-4104-45C1-B62D-A0481FB5A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969"/>
                <a:ext cx="236" cy="173"/>
              </a:xfrm>
              <a:custGeom>
                <a:avLst/>
                <a:gdLst>
                  <a:gd name="T0" fmla="*/ 0 w 74"/>
                  <a:gd name="T1" fmla="*/ 1828 h 51"/>
                  <a:gd name="T2" fmla="*/ 2401 w 74"/>
                  <a:gd name="T3" fmla="*/ 0 h 51"/>
                  <a:gd name="T4" fmla="*/ 0 w 74"/>
                  <a:gd name="T5" fmla="*/ 182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0" y="47"/>
                    </a:moveTo>
                    <a:cubicBezTo>
                      <a:pt x="32" y="51"/>
                      <a:pt x="69" y="35"/>
                      <a:pt x="74" y="0"/>
                    </a:cubicBezTo>
                    <a:cubicBezTo>
                      <a:pt x="69" y="14"/>
                      <a:pt x="39" y="50"/>
                      <a:pt x="0" y="47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7" name="Freeform 158">
                <a:extLst>
                  <a:ext uri="{FF2B5EF4-FFF2-40B4-BE49-F238E27FC236}">
                    <a16:creationId xmlns:a16="http://schemas.microsoft.com/office/drawing/2014/main" id="{947069C8-89D2-428A-9969-E4DC1984F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874"/>
                <a:ext cx="153" cy="163"/>
              </a:xfrm>
              <a:custGeom>
                <a:avLst/>
                <a:gdLst>
                  <a:gd name="T0" fmla="*/ 1097 w 48"/>
                  <a:gd name="T1" fmla="*/ 0 h 48"/>
                  <a:gd name="T2" fmla="*/ 1138 w 48"/>
                  <a:gd name="T3" fmla="*/ 82 h 48"/>
                  <a:gd name="T4" fmla="*/ 1170 w 48"/>
                  <a:gd name="T5" fmla="*/ 1015 h 48"/>
                  <a:gd name="T6" fmla="*/ 781 w 48"/>
                  <a:gd name="T7" fmla="*/ 1290 h 48"/>
                  <a:gd name="T8" fmla="*/ 131 w 48"/>
                  <a:gd name="T9" fmla="*/ 1487 h 48"/>
                  <a:gd name="T10" fmla="*/ 0 w 48"/>
                  <a:gd name="T11" fmla="*/ 1453 h 48"/>
                  <a:gd name="T12" fmla="*/ 386 w 48"/>
                  <a:gd name="T13" fmla="*/ 1718 h 48"/>
                  <a:gd name="T14" fmla="*/ 1422 w 48"/>
                  <a:gd name="T15" fmla="*/ 1256 h 48"/>
                  <a:gd name="T16" fmla="*/ 1097 w 48"/>
                  <a:gd name="T17" fmla="*/ 0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8" h="48">
                    <a:moveTo>
                      <a:pt x="34" y="0"/>
                    </a:moveTo>
                    <a:cubicBezTo>
                      <a:pt x="33" y="0"/>
                      <a:pt x="34" y="1"/>
                      <a:pt x="35" y="2"/>
                    </a:cubicBezTo>
                    <a:cubicBezTo>
                      <a:pt x="40" y="10"/>
                      <a:pt x="39" y="20"/>
                      <a:pt x="36" y="26"/>
                    </a:cubicBezTo>
                    <a:cubicBezTo>
                      <a:pt x="34" y="30"/>
                      <a:pt x="28" y="30"/>
                      <a:pt x="24" y="33"/>
                    </a:cubicBezTo>
                    <a:cubicBezTo>
                      <a:pt x="19" y="36"/>
                      <a:pt x="14" y="41"/>
                      <a:pt x="4" y="38"/>
                    </a:cubicBezTo>
                    <a:cubicBezTo>
                      <a:pt x="2" y="38"/>
                      <a:pt x="1" y="37"/>
                      <a:pt x="0" y="37"/>
                    </a:cubicBezTo>
                    <a:cubicBezTo>
                      <a:pt x="2" y="40"/>
                      <a:pt x="6" y="43"/>
                      <a:pt x="12" y="44"/>
                    </a:cubicBezTo>
                    <a:cubicBezTo>
                      <a:pt x="29" y="48"/>
                      <a:pt x="39" y="42"/>
                      <a:pt x="44" y="32"/>
                    </a:cubicBezTo>
                    <a:cubicBezTo>
                      <a:pt x="48" y="23"/>
                      <a:pt x="46" y="8"/>
                      <a:pt x="34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8" name="Freeform 159">
                <a:extLst>
                  <a:ext uri="{FF2B5EF4-FFF2-40B4-BE49-F238E27FC236}">
                    <a16:creationId xmlns:a16="http://schemas.microsoft.com/office/drawing/2014/main" id="{D4087CE0-3644-4D30-842A-00E1D8182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983"/>
                <a:ext cx="102" cy="54"/>
              </a:xfrm>
              <a:custGeom>
                <a:avLst/>
                <a:gdLst>
                  <a:gd name="T0" fmla="*/ 1036 w 32"/>
                  <a:gd name="T1" fmla="*/ 0 h 16"/>
                  <a:gd name="T2" fmla="*/ 0 w 32"/>
                  <a:gd name="T3" fmla="*/ 466 h 16"/>
                  <a:gd name="T4" fmla="*/ 1036 w 3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32" y="0"/>
                    </a:moveTo>
                    <a:cubicBezTo>
                      <a:pt x="27" y="10"/>
                      <a:pt x="17" y="16"/>
                      <a:pt x="0" y="12"/>
                    </a:cubicBezTo>
                    <a:cubicBezTo>
                      <a:pt x="10" y="12"/>
                      <a:pt x="24" y="9"/>
                      <a:pt x="32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79" name="Freeform 160">
                <a:extLst>
                  <a:ext uri="{FF2B5EF4-FFF2-40B4-BE49-F238E27FC236}">
                    <a16:creationId xmlns:a16="http://schemas.microsoft.com/office/drawing/2014/main" id="{5D0B2AC1-DE8F-46DB-BC79-77F6E783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711"/>
                <a:ext cx="465" cy="448"/>
              </a:xfrm>
              <a:custGeom>
                <a:avLst/>
                <a:gdLst>
                  <a:gd name="T0" fmla="*/ 4523 w 146"/>
                  <a:gd name="T1" fmla="*/ 2973 h 132"/>
                  <a:gd name="T2" fmla="*/ 2647 w 146"/>
                  <a:gd name="T3" fmla="*/ 197 h 132"/>
                  <a:gd name="T4" fmla="*/ 255 w 146"/>
                  <a:gd name="T5" fmla="*/ 2074 h 132"/>
                  <a:gd name="T6" fmla="*/ 1936 w 146"/>
                  <a:gd name="T7" fmla="*/ 4999 h 132"/>
                  <a:gd name="T8" fmla="*/ 4523 w 146"/>
                  <a:gd name="T9" fmla="*/ 2973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32">
                    <a:moveTo>
                      <a:pt x="140" y="76"/>
                    </a:moveTo>
                    <a:cubicBezTo>
                      <a:pt x="146" y="37"/>
                      <a:pt x="119" y="10"/>
                      <a:pt x="82" y="5"/>
                    </a:cubicBezTo>
                    <a:cubicBezTo>
                      <a:pt x="44" y="0"/>
                      <a:pt x="17" y="21"/>
                      <a:pt x="8" y="53"/>
                    </a:cubicBezTo>
                    <a:cubicBezTo>
                      <a:pt x="0" y="84"/>
                      <a:pt x="24" y="124"/>
                      <a:pt x="60" y="128"/>
                    </a:cubicBezTo>
                    <a:cubicBezTo>
                      <a:pt x="95" y="132"/>
                      <a:pt x="134" y="116"/>
                      <a:pt x="140" y="7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0" name="Freeform 161">
                <a:extLst>
                  <a:ext uri="{FF2B5EF4-FFF2-40B4-BE49-F238E27FC236}">
                    <a16:creationId xmlns:a16="http://schemas.microsoft.com/office/drawing/2014/main" id="{B62A0E33-543B-417E-BE2F-40C567C20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840"/>
                <a:ext cx="203" cy="211"/>
              </a:xfrm>
              <a:custGeom>
                <a:avLst/>
                <a:gdLst>
                  <a:gd name="T0" fmla="*/ 1881 w 64"/>
                  <a:gd name="T1" fmla="*/ 1691 h 62"/>
                  <a:gd name="T2" fmla="*/ 1117 w 64"/>
                  <a:gd name="T3" fmla="*/ 116 h 62"/>
                  <a:gd name="T4" fmla="*/ 60 w 64"/>
                  <a:gd name="T5" fmla="*/ 950 h 62"/>
                  <a:gd name="T6" fmla="*/ 736 w 64"/>
                  <a:gd name="T7" fmla="*/ 2246 h 62"/>
                  <a:gd name="T8" fmla="*/ 1881 w 64"/>
                  <a:gd name="T9" fmla="*/ 169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2">
                    <a:moveTo>
                      <a:pt x="59" y="43"/>
                    </a:moveTo>
                    <a:cubicBezTo>
                      <a:pt x="64" y="31"/>
                      <a:pt x="58" y="6"/>
                      <a:pt x="35" y="3"/>
                    </a:cubicBezTo>
                    <a:cubicBezTo>
                      <a:pt x="12" y="0"/>
                      <a:pt x="5" y="13"/>
                      <a:pt x="2" y="24"/>
                    </a:cubicBezTo>
                    <a:cubicBezTo>
                      <a:pt x="0" y="34"/>
                      <a:pt x="3" y="52"/>
                      <a:pt x="23" y="57"/>
                    </a:cubicBezTo>
                    <a:cubicBezTo>
                      <a:pt x="42" y="62"/>
                      <a:pt x="53" y="55"/>
                      <a:pt x="59" y="4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1" name="Oval 162">
                <a:extLst>
                  <a:ext uri="{FF2B5EF4-FFF2-40B4-BE49-F238E27FC236}">
                    <a16:creationId xmlns:a16="http://schemas.microsoft.com/office/drawing/2014/main" id="{27D25FB7-C631-493B-A3E2-547A88213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2864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2" name="Oval 163">
                <a:extLst>
                  <a:ext uri="{FF2B5EF4-FFF2-40B4-BE49-F238E27FC236}">
                    <a16:creationId xmlns:a16="http://schemas.microsoft.com/office/drawing/2014/main" id="{EAA1F789-1303-4A25-B9AD-651E21F57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2847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3" name="Oval 164">
                <a:extLst>
                  <a:ext uri="{FF2B5EF4-FFF2-40B4-BE49-F238E27FC236}">
                    <a16:creationId xmlns:a16="http://schemas.microsoft.com/office/drawing/2014/main" id="{96155E82-7FC4-44E8-8C00-8ACC9F99B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2904"/>
                <a:ext cx="16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784" name="Freeform 165">
                <a:extLst>
                  <a:ext uri="{FF2B5EF4-FFF2-40B4-BE49-F238E27FC236}">
                    <a16:creationId xmlns:a16="http://schemas.microsoft.com/office/drawing/2014/main" id="{C13ED04A-81A9-497D-9361-2C347BE29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95"/>
                <a:ext cx="513" cy="486"/>
              </a:xfrm>
              <a:custGeom>
                <a:avLst/>
                <a:gdLst>
                  <a:gd name="T0" fmla="*/ 5108 w 161"/>
                  <a:gd name="T1" fmla="*/ 2831 h 143"/>
                  <a:gd name="T2" fmla="*/ 5076 w 161"/>
                  <a:gd name="T3" fmla="*/ 3337 h 143"/>
                  <a:gd name="T4" fmla="*/ 5076 w 161"/>
                  <a:gd name="T5" fmla="*/ 3881 h 143"/>
                  <a:gd name="T6" fmla="*/ 5076 w 161"/>
                  <a:gd name="T7" fmla="*/ 4435 h 143"/>
                  <a:gd name="T8" fmla="*/ 4662 w 161"/>
                  <a:gd name="T9" fmla="*/ 4792 h 143"/>
                  <a:gd name="T10" fmla="*/ 3849 w 161"/>
                  <a:gd name="T11" fmla="*/ 4989 h 143"/>
                  <a:gd name="T12" fmla="*/ 3167 w 161"/>
                  <a:gd name="T13" fmla="*/ 5417 h 143"/>
                  <a:gd name="T14" fmla="*/ 2326 w 161"/>
                  <a:gd name="T15" fmla="*/ 5383 h 143"/>
                  <a:gd name="T16" fmla="*/ 1361 w 161"/>
                  <a:gd name="T17" fmla="*/ 5023 h 143"/>
                  <a:gd name="T18" fmla="*/ 1036 w 161"/>
                  <a:gd name="T19" fmla="*/ 4632 h 143"/>
                  <a:gd name="T20" fmla="*/ 223 w 161"/>
                  <a:gd name="T21" fmla="*/ 4078 h 143"/>
                  <a:gd name="T22" fmla="*/ 0 w 161"/>
                  <a:gd name="T23" fmla="*/ 3256 h 143"/>
                  <a:gd name="T24" fmla="*/ 223 w 161"/>
                  <a:gd name="T25" fmla="*/ 2586 h 143"/>
                  <a:gd name="T26" fmla="*/ 1096 w 161"/>
                  <a:gd name="T27" fmla="*/ 1410 h 143"/>
                  <a:gd name="T28" fmla="*/ 2011 w 161"/>
                  <a:gd name="T29" fmla="*/ 472 h 143"/>
                  <a:gd name="T30" fmla="*/ 3075 w 161"/>
                  <a:gd name="T31" fmla="*/ 163 h 143"/>
                  <a:gd name="T32" fmla="*/ 3626 w 161"/>
                  <a:gd name="T33" fmla="*/ 867 h 143"/>
                  <a:gd name="T34" fmla="*/ 4235 w 161"/>
                  <a:gd name="T35" fmla="*/ 1295 h 143"/>
                  <a:gd name="T36" fmla="*/ 4751 w 161"/>
                  <a:gd name="T37" fmla="*/ 1686 h 143"/>
                  <a:gd name="T38" fmla="*/ 4955 w 161"/>
                  <a:gd name="T39" fmla="*/ 2195 h 143"/>
                  <a:gd name="T40" fmla="*/ 5146 w 161"/>
                  <a:gd name="T41" fmla="*/ 2471 h 143"/>
                  <a:gd name="T42" fmla="*/ 5108 w 161"/>
                  <a:gd name="T43" fmla="*/ 2831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1" h="143">
                    <a:moveTo>
                      <a:pt x="158" y="72"/>
                    </a:moveTo>
                    <a:cubicBezTo>
                      <a:pt x="158" y="76"/>
                      <a:pt x="156" y="81"/>
                      <a:pt x="157" y="85"/>
                    </a:cubicBezTo>
                    <a:cubicBezTo>
                      <a:pt x="157" y="90"/>
                      <a:pt x="159" y="94"/>
                      <a:pt x="157" y="99"/>
                    </a:cubicBezTo>
                    <a:cubicBezTo>
                      <a:pt x="156" y="102"/>
                      <a:pt x="161" y="104"/>
                      <a:pt x="157" y="113"/>
                    </a:cubicBezTo>
                    <a:cubicBezTo>
                      <a:pt x="153" y="122"/>
                      <a:pt x="148" y="118"/>
                      <a:pt x="144" y="122"/>
                    </a:cubicBezTo>
                    <a:cubicBezTo>
                      <a:pt x="137" y="128"/>
                      <a:pt x="128" y="129"/>
                      <a:pt x="119" y="127"/>
                    </a:cubicBezTo>
                    <a:cubicBezTo>
                      <a:pt x="110" y="124"/>
                      <a:pt x="107" y="134"/>
                      <a:pt x="98" y="138"/>
                    </a:cubicBezTo>
                    <a:cubicBezTo>
                      <a:pt x="89" y="143"/>
                      <a:pt x="82" y="136"/>
                      <a:pt x="72" y="137"/>
                    </a:cubicBezTo>
                    <a:cubicBezTo>
                      <a:pt x="61" y="139"/>
                      <a:pt x="51" y="135"/>
                      <a:pt x="42" y="128"/>
                    </a:cubicBezTo>
                    <a:cubicBezTo>
                      <a:pt x="38" y="125"/>
                      <a:pt x="34" y="123"/>
                      <a:pt x="32" y="118"/>
                    </a:cubicBezTo>
                    <a:cubicBezTo>
                      <a:pt x="30" y="111"/>
                      <a:pt x="10" y="110"/>
                      <a:pt x="7" y="104"/>
                    </a:cubicBezTo>
                    <a:cubicBezTo>
                      <a:pt x="4" y="99"/>
                      <a:pt x="0" y="89"/>
                      <a:pt x="0" y="83"/>
                    </a:cubicBezTo>
                    <a:cubicBezTo>
                      <a:pt x="0" y="77"/>
                      <a:pt x="5" y="72"/>
                      <a:pt x="7" y="66"/>
                    </a:cubicBezTo>
                    <a:cubicBezTo>
                      <a:pt x="11" y="56"/>
                      <a:pt x="29" y="46"/>
                      <a:pt x="34" y="36"/>
                    </a:cubicBezTo>
                    <a:cubicBezTo>
                      <a:pt x="40" y="24"/>
                      <a:pt x="51" y="20"/>
                      <a:pt x="62" y="12"/>
                    </a:cubicBezTo>
                    <a:cubicBezTo>
                      <a:pt x="71" y="5"/>
                      <a:pt x="83" y="0"/>
                      <a:pt x="95" y="4"/>
                    </a:cubicBezTo>
                    <a:cubicBezTo>
                      <a:pt x="106" y="8"/>
                      <a:pt x="108" y="13"/>
                      <a:pt x="112" y="22"/>
                    </a:cubicBezTo>
                    <a:cubicBezTo>
                      <a:pt x="116" y="30"/>
                      <a:pt x="122" y="31"/>
                      <a:pt x="131" y="33"/>
                    </a:cubicBezTo>
                    <a:cubicBezTo>
                      <a:pt x="137" y="35"/>
                      <a:pt x="144" y="37"/>
                      <a:pt x="147" y="43"/>
                    </a:cubicBezTo>
                    <a:cubicBezTo>
                      <a:pt x="150" y="47"/>
                      <a:pt x="149" y="52"/>
                      <a:pt x="153" y="56"/>
                    </a:cubicBezTo>
                    <a:cubicBezTo>
                      <a:pt x="156" y="59"/>
                      <a:pt x="158" y="58"/>
                      <a:pt x="159" y="63"/>
                    </a:cubicBezTo>
                    <a:cubicBezTo>
                      <a:pt x="160" y="65"/>
                      <a:pt x="159" y="71"/>
                      <a:pt x="158" y="7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5" name="Freeform 166">
                <a:extLst>
                  <a:ext uri="{FF2B5EF4-FFF2-40B4-BE49-F238E27FC236}">
                    <a16:creationId xmlns:a16="http://schemas.microsoft.com/office/drawing/2014/main" id="{1DA2CC99-3199-410E-AAFD-134EB232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113"/>
                <a:ext cx="284" cy="183"/>
              </a:xfrm>
              <a:custGeom>
                <a:avLst/>
                <a:gdLst>
                  <a:gd name="T0" fmla="*/ 61 w 89"/>
                  <a:gd name="T1" fmla="*/ 817 h 54"/>
                  <a:gd name="T2" fmla="*/ 131 w 89"/>
                  <a:gd name="T3" fmla="*/ 1481 h 54"/>
                  <a:gd name="T4" fmla="*/ 581 w 89"/>
                  <a:gd name="T5" fmla="*/ 1827 h 54"/>
                  <a:gd name="T6" fmla="*/ 1171 w 89"/>
                  <a:gd name="T7" fmla="*/ 1793 h 54"/>
                  <a:gd name="T8" fmla="*/ 1631 w 89"/>
                  <a:gd name="T9" fmla="*/ 2067 h 54"/>
                  <a:gd name="T10" fmla="*/ 2760 w 89"/>
                  <a:gd name="T11" fmla="*/ 1437 h 54"/>
                  <a:gd name="T12" fmla="*/ 2566 w 89"/>
                  <a:gd name="T13" fmla="*/ 0 h 54"/>
                  <a:gd name="T14" fmla="*/ 1822 w 89"/>
                  <a:gd name="T15" fmla="*/ 895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54">
                    <a:moveTo>
                      <a:pt x="2" y="21"/>
                    </a:moveTo>
                    <a:cubicBezTo>
                      <a:pt x="0" y="25"/>
                      <a:pt x="3" y="34"/>
                      <a:pt x="4" y="38"/>
                    </a:cubicBezTo>
                    <a:cubicBezTo>
                      <a:pt x="7" y="44"/>
                      <a:pt x="11" y="47"/>
                      <a:pt x="18" y="47"/>
                    </a:cubicBezTo>
                    <a:cubicBezTo>
                      <a:pt x="24" y="47"/>
                      <a:pt x="29" y="44"/>
                      <a:pt x="36" y="46"/>
                    </a:cubicBezTo>
                    <a:cubicBezTo>
                      <a:pt x="41" y="48"/>
                      <a:pt x="44" y="52"/>
                      <a:pt x="50" y="53"/>
                    </a:cubicBezTo>
                    <a:cubicBezTo>
                      <a:pt x="61" y="54"/>
                      <a:pt x="81" y="49"/>
                      <a:pt x="85" y="37"/>
                    </a:cubicBezTo>
                    <a:cubicBezTo>
                      <a:pt x="89" y="24"/>
                      <a:pt x="85" y="11"/>
                      <a:pt x="79" y="0"/>
                    </a:cubicBezTo>
                    <a:cubicBezTo>
                      <a:pt x="81" y="12"/>
                      <a:pt x="68" y="24"/>
                      <a:pt x="56" y="23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6" name="Freeform 167">
                <a:extLst>
                  <a:ext uri="{FF2B5EF4-FFF2-40B4-BE49-F238E27FC236}">
                    <a16:creationId xmlns:a16="http://schemas.microsoft.com/office/drawing/2014/main" id="{97325C49-3FE3-4F49-8144-572E4785E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024"/>
                <a:ext cx="271" cy="231"/>
              </a:xfrm>
              <a:custGeom>
                <a:avLst/>
                <a:gdLst>
                  <a:gd name="T0" fmla="*/ 874 w 85"/>
                  <a:gd name="T1" fmla="*/ 279 h 68"/>
                  <a:gd name="T2" fmla="*/ 357 w 85"/>
                  <a:gd name="T3" fmla="*/ 1016 h 68"/>
                  <a:gd name="T4" fmla="*/ 131 w 85"/>
                  <a:gd name="T5" fmla="*/ 2113 h 68"/>
                  <a:gd name="T6" fmla="*/ 1036 w 85"/>
                  <a:gd name="T7" fmla="*/ 2354 h 68"/>
                  <a:gd name="T8" fmla="*/ 1616 w 85"/>
                  <a:gd name="T9" fmla="*/ 2551 h 68"/>
                  <a:gd name="T10" fmla="*/ 2206 w 85"/>
                  <a:gd name="T11" fmla="*/ 2470 h 68"/>
                  <a:gd name="T12" fmla="*/ 2624 w 85"/>
                  <a:gd name="T13" fmla="*/ 1063 h 68"/>
                  <a:gd name="T14" fmla="*/ 1820 w 85"/>
                  <a:gd name="T15" fmla="*/ 357 h 68"/>
                  <a:gd name="T16" fmla="*/ 1199 w 85"/>
                  <a:gd name="T17" fmla="*/ 116 h 68"/>
                  <a:gd name="T18" fmla="*/ 874 w 85"/>
                  <a:gd name="T19" fmla="*/ 279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68">
                    <a:moveTo>
                      <a:pt x="27" y="7"/>
                    </a:moveTo>
                    <a:cubicBezTo>
                      <a:pt x="18" y="13"/>
                      <a:pt x="14" y="15"/>
                      <a:pt x="11" y="26"/>
                    </a:cubicBezTo>
                    <a:cubicBezTo>
                      <a:pt x="8" y="36"/>
                      <a:pt x="0" y="42"/>
                      <a:pt x="4" y="54"/>
                    </a:cubicBezTo>
                    <a:cubicBezTo>
                      <a:pt x="10" y="67"/>
                      <a:pt x="22" y="61"/>
                      <a:pt x="32" y="60"/>
                    </a:cubicBezTo>
                    <a:cubicBezTo>
                      <a:pt x="40" y="59"/>
                      <a:pt x="43" y="62"/>
                      <a:pt x="50" y="65"/>
                    </a:cubicBezTo>
                    <a:cubicBezTo>
                      <a:pt x="56" y="68"/>
                      <a:pt x="62" y="67"/>
                      <a:pt x="68" y="63"/>
                    </a:cubicBezTo>
                    <a:cubicBezTo>
                      <a:pt x="79" y="57"/>
                      <a:pt x="85" y="39"/>
                      <a:pt x="81" y="27"/>
                    </a:cubicBezTo>
                    <a:cubicBezTo>
                      <a:pt x="76" y="13"/>
                      <a:pt x="68" y="15"/>
                      <a:pt x="56" y="9"/>
                    </a:cubicBezTo>
                    <a:cubicBezTo>
                      <a:pt x="48" y="5"/>
                      <a:pt x="47" y="0"/>
                      <a:pt x="37" y="3"/>
                    </a:cubicBezTo>
                    <a:cubicBezTo>
                      <a:pt x="34" y="4"/>
                      <a:pt x="30" y="5"/>
                      <a:pt x="27" y="7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7" name="Freeform 168">
                <a:extLst>
                  <a:ext uri="{FF2B5EF4-FFF2-40B4-BE49-F238E27FC236}">
                    <a16:creationId xmlns:a16="http://schemas.microsoft.com/office/drawing/2014/main" id="{B95BAF20-FE99-4463-8148-42984988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041"/>
                <a:ext cx="389" cy="316"/>
              </a:xfrm>
              <a:custGeom>
                <a:avLst/>
                <a:gdLst>
                  <a:gd name="T0" fmla="*/ 0 w 122"/>
                  <a:gd name="T1" fmla="*/ 2783 h 93"/>
                  <a:gd name="T2" fmla="*/ 418 w 122"/>
                  <a:gd name="T3" fmla="*/ 3221 h 93"/>
                  <a:gd name="T4" fmla="*/ 1097 w 122"/>
                  <a:gd name="T5" fmla="*/ 3568 h 93"/>
                  <a:gd name="T6" fmla="*/ 1617 w 122"/>
                  <a:gd name="T7" fmla="*/ 3568 h 93"/>
                  <a:gd name="T8" fmla="*/ 2073 w 122"/>
                  <a:gd name="T9" fmla="*/ 3534 h 93"/>
                  <a:gd name="T10" fmla="*/ 2857 w 122"/>
                  <a:gd name="T11" fmla="*/ 3140 h 93"/>
                  <a:gd name="T12" fmla="*/ 3275 w 122"/>
                  <a:gd name="T13" fmla="*/ 3140 h 93"/>
                  <a:gd name="T14" fmla="*/ 3568 w 122"/>
                  <a:gd name="T15" fmla="*/ 2943 h 93"/>
                  <a:gd name="T16" fmla="*/ 3954 w 122"/>
                  <a:gd name="T17" fmla="*/ 2355 h 93"/>
                  <a:gd name="T18" fmla="*/ 3823 w 122"/>
                  <a:gd name="T19" fmla="*/ 1848 h 93"/>
                  <a:gd name="T20" fmla="*/ 3823 w 122"/>
                  <a:gd name="T21" fmla="*/ 1064 h 93"/>
                  <a:gd name="T22" fmla="*/ 3303 w 122"/>
                  <a:gd name="T23" fmla="*/ 163 h 93"/>
                  <a:gd name="T24" fmla="*/ 3498 w 122"/>
                  <a:gd name="T25" fmla="*/ 472 h 93"/>
                  <a:gd name="T26" fmla="*/ 3629 w 122"/>
                  <a:gd name="T27" fmla="*/ 1295 h 93"/>
                  <a:gd name="T28" fmla="*/ 3466 w 122"/>
                  <a:gd name="T29" fmla="*/ 1998 h 93"/>
                  <a:gd name="T30" fmla="*/ 3141 w 122"/>
                  <a:gd name="T31" fmla="*/ 2311 h 93"/>
                  <a:gd name="T32" fmla="*/ 2653 w 122"/>
                  <a:gd name="T33" fmla="*/ 2783 h 93"/>
                  <a:gd name="T34" fmla="*/ 1983 w 122"/>
                  <a:gd name="T35" fmla="*/ 2783 h 93"/>
                  <a:gd name="T36" fmla="*/ 1719 w 122"/>
                  <a:gd name="T37" fmla="*/ 2943 h 93"/>
                  <a:gd name="T38" fmla="*/ 1454 w 122"/>
                  <a:gd name="T39" fmla="*/ 3024 h 93"/>
                  <a:gd name="T40" fmla="*/ 906 w 122"/>
                  <a:gd name="T41" fmla="*/ 3174 h 93"/>
                  <a:gd name="T42" fmla="*/ 32 w 122"/>
                  <a:gd name="T43" fmla="*/ 2783 h 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2" h="93">
                    <a:moveTo>
                      <a:pt x="0" y="71"/>
                    </a:moveTo>
                    <a:cubicBezTo>
                      <a:pt x="6" y="76"/>
                      <a:pt x="5" y="78"/>
                      <a:pt x="13" y="82"/>
                    </a:cubicBezTo>
                    <a:cubicBezTo>
                      <a:pt x="20" y="86"/>
                      <a:pt x="26" y="90"/>
                      <a:pt x="34" y="91"/>
                    </a:cubicBezTo>
                    <a:cubicBezTo>
                      <a:pt x="40" y="91"/>
                      <a:pt x="45" y="90"/>
                      <a:pt x="50" y="91"/>
                    </a:cubicBezTo>
                    <a:cubicBezTo>
                      <a:pt x="55" y="93"/>
                      <a:pt x="58" y="93"/>
                      <a:pt x="64" y="90"/>
                    </a:cubicBezTo>
                    <a:cubicBezTo>
                      <a:pt x="73" y="86"/>
                      <a:pt x="76" y="79"/>
                      <a:pt x="88" y="80"/>
                    </a:cubicBezTo>
                    <a:cubicBezTo>
                      <a:pt x="92" y="80"/>
                      <a:pt x="96" y="82"/>
                      <a:pt x="101" y="80"/>
                    </a:cubicBezTo>
                    <a:cubicBezTo>
                      <a:pt x="104" y="79"/>
                      <a:pt x="107" y="77"/>
                      <a:pt x="110" y="75"/>
                    </a:cubicBezTo>
                    <a:cubicBezTo>
                      <a:pt x="118" y="71"/>
                      <a:pt x="122" y="71"/>
                      <a:pt x="122" y="60"/>
                    </a:cubicBezTo>
                    <a:cubicBezTo>
                      <a:pt x="122" y="56"/>
                      <a:pt x="119" y="52"/>
                      <a:pt x="118" y="47"/>
                    </a:cubicBezTo>
                    <a:cubicBezTo>
                      <a:pt x="117" y="41"/>
                      <a:pt x="119" y="34"/>
                      <a:pt x="118" y="27"/>
                    </a:cubicBezTo>
                    <a:cubicBezTo>
                      <a:pt x="118" y="21"/>
                      <a:pt x="108" y="0"/>
                      <a:pt x="102" y="4"/>
                    </a:cubicBezTo>
                    <a:cubicBezTo>
                      <a:pt x="104" y="7"/>
                      <a:pt x="107" y="9"/>
                      <a:pt x="108" y="12"/>
                    </a:cubicBezTo>
                    <a:cubicBezTo>
                      <a:pt x="111" y="18"/>
                      <a:pt x="112" y="26"/>
                      <a:pt x="112" y="33"/>
                    </a:cubicBezTo>
                    <a:cubicBezTo>
                      <a:pt x="112" y="39"/>
                      <a:pt x="111" y="46"/>
                      <a:pt x="107" y="51"/>
                    </a:cubicBezTo>
                    <a:cubicBezTo>
                      <a:pt x="104" y="55"/>
                      <a:pt x="100" y="56"/>
                      <a:pt x="97" y="59"/>
                    </a:cubicBezTo>
                    <a:cubicBezTo>
                      <a:pt x="90" y="63"/>
                      <a:pt x="91" y="70"/>
                      <a:pt x="82" y="71"/>
                    </a:cubicBezTo>
                    <a:cubicBezTo>
                      <a:pt x="75" y="72"/>
                      <a:pt x="67" y="69"/>
                      <a:pt x="61" y="71"/>
                    </a:cubicBezTo>
                    <a:cubicBezTo>
                      <a:pt x="59" y="72"/>
                      <a:pt x="57" y="75"/>
                      <a:pt x="53" y="75"/>
                    </a:cubicBezTo>
                    <a:cubicBezTo>
                      <a:pt x="51" y="76"/>
                      <a:pt x="48" y="76"/>
                      <a:pt x="45" y="77"/>
                    </a:cubicBezTo>
                    <a:cubicBezTo>
                      <a:pt x="38" y="79"/>
                      <a:pt x="37" y="83"/>
                      <a:pt x="28" y="81"/>
                    </a:cubicBezTo>
                    <a:cubicBezTo>
                      <a:pt x="19" y="80"/>
                      <a:pt x="7" y="79"/>
                      <a:pt x="1" y="71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8" name="Freeform 169">
                <a:extLst>
                  <a:ext uri="{FF2B5EF4-FFF2-40B4-BE49-F238E27FC236}">
                    <a16:creationId xmlns:a16="http://schemas.microsoft.com/office/drawing/2014/main" id="{8197918D-AC90-41E3-A7F9-A6592E8EE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211"/>
                <a:ext cx="249" cy="143"/>
              </a:xfrm>
              <a:custGeom>
                <a:avLst/>
                <a:gdLst>
                  <a:gd name="T0" fmla="*/ 0 w 78"/>
                  <a:gd name="T1" fmla="*/ 1542 h 42"/>
                  <a:gd name="T2" fmla="*/ 460 w 78"/>
                  <a:gd name="T3" fmla="*/ 1624 h 42"/>
                  <a:gd name="T4" fmla="*/ 785 w 78"/>
                  <a:gd name="T5" fmla="*/ 1345 h 42"/>
                  <a:gd name="T6" fmla="*/ 1631 w 78"/>
                  <a:gd name="T7" fmla="*/ 1147 h 42"/>
                  <a:gd name="T8" fmla="*/ 2273 w 78"/>
                  <a:gd name="T9" fmla="*/ 790 h 42"/>
                  <a:gd name="T10" fmla="*/ 2314 w 78"/>
                  <a:gd name="T11" fmla="*/ 0 h 42"/>
                  <a:gd name="T12" fmla="*/ 2018 w 78"/>
                  <a:gd name="T13" fmla="*/ 752 h 42"/>
                  <a:gd name="T14" fmla="*/ 1274 w 78"/>
                  <a:gd name="T15" fmla="*/ 950 h 42"/>
                  <a:gd name="T16" fmla="*/ 651 w 78"/>
                  <a:gd name="T17" fmla="*/ 1263 h 42"/>
                  <a:gd name="T18" fmla="*/ 61 w 78"/>
                  <a:gd name="T19" fmla="*/ 1542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42">
                    <a:moveTo>
                      <a:pt x="0" y="39"/>
                    </a:moveTo>
                    <a:cubicBezTo>
                      <a:pt x="5" y="38"/>
                      <a:pt x="9" y="42"/>
                      <a:pt x="14" y="41"/>
                    </a:cubicBezTo>
                    <a:cubicBezTo>
                      <a:pt x="18" y="40"/>
                      <a:pt x="21" y="36"/>
                      <a:pt x="24" y="34"/>
                    </a:cubicBezTo>
                    <a:cubicBezTo>
                      <a:pt x="33" y="26"/>
                      <a:pt x="39" y="30"/>
                      <a:pt x="50" y="29"/>
                    </a:cubicBezTo>
                    <a:cubicBezTo>
                      <a:pt x="57" y="29"/>
                      <a:pt x="64" y="24"/>
                      <a:pt x="70" y="20"/>
                    </a:cubicBezTo>
                    <a:cubicBezTo>
                      <a:pt x="78" y="15"/>
                      <a:pt x="77" y="7"/>
                      <a:pt x="71" y="0"/>
                    </a:cubicBezTo>
                    <a:cubicBezTo>
                      <a:pt x="77" y="9"/>
                      <a:pt x="69" y="15"/>
                      <a:pt x="62" y="19"/>
                    </a:cubicBezTo>
                    <a:cubicBezTo>
                      <a:pt x="54" y="24"/>
                      <a:pt x="48" y="23"/>
                      <a:pt x="39" y="24"/>
                    </a:cubicBezTo>
                    <a:cubicBezTo>
                      <a:pt x="30" y="24"/>
                      <a:pt x="26" y="26"/>
                      <a:pt x="20" y="32"/>
                    </a:cubicBezTo>
                    <a:cubicBezTo>
                      <a:pt x="15" y="36"/>
                      <a:pt x="8" y="37"/>
                      <a:pt x="2" y="39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89" name="Freeform 170">
                <a:extLst>
                  <a:ext uri="{FF2B5EF4-FFF2-40B4-BE49-F238E27FC236}">
                    <a16:creationId xmlns:a16="http://schemas.microsoft.com/office/drawing/2014/main" id="{308A8B20-2DF5-4B3A-971F-3249BB446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919"/>
                <a:ext cx="388" cy="340"/>
              </a:xfrm>
              <a:custGeom>
                <a:avLst/>
                <a:gdLst>
                  <a:gd name="T0" fmla="*/ 3925 w 122"/>
                  <a:gd name="T1" fmla="*/ 1064 h 100"/>
                  <a:gd name="T2" fmla="*/ 2923 w 122"/>
                  <a:gd name="T3" fmla="*/ 34 h 100"/>
                  <a:gd name="T4" fmla="*/ 1771 w 122"/>
                  <a:gd name="T5" fmla="*/ 704 h 100"/>
                  <a:gd name="T6" fmla="*/ 1285 w 122"/>
                  <a:gd name="T7" fmla="*/ 1214 h 100"/>
                  <a:gd name="T8" fmla="*/ 1193 w 122"/>
                  <a:gd name="T9" fmla="*/ 1999 h 100"/>
                  <a:gd name="T10" fmla="*/ 223 w 122"/>
                  <a:gd name="T11" fmla="*/ 2832 h 100"/>
                  <a:gd name="T12" fmla="*/ 515 w 122"/>
                  <a:gd name="T13" fmla="*/ 3930 h 100"/>
                  <a:gd name="T14" fmla="*/ 1062 w 122"/>
                  <a:gd name="T15" fmla="*/ 3111 h 100"/>
                  <a:gd name="T16" fmla="*/ 1549 w 122"/>
                  <a:gd name="T17" fmla="*/ 2982 h 100"/>
                  <a:gd name="T18" fmla="*/ 1507 w 122"/>
                  <a:gd name="T19" fmla="*/ 1802 h 100"/>
                  <a:gd name="T20" fmla="*/ 1800 w 122"/>
                  <a:gd name="T21" fmla="*/ 1340 h 100"/>
                  <a:gd name="T22" fmla="*/ 1800 w 122"/>
                  <a:gd name="T23" fmla="*/ 983 h 100"/>
                  <a:gd name="T24" fmla="*/ 2124 w 122"/>
                  <a:gd name="T25" fmla="*/ 751 h 100"/>
                  <a:gd name="T26" fmla="*/ 2611 w 122"/>
                  <a:gd name="T27" fmla="*/ 867 h 100"/>
                  <a:gd name="T28" fmla="*/ 2894 w 122"/>
                  <a:gd name="T29" fmla="*/ 704 h 100"/>
                  <a:gd name="T30" fmla="*/ 3276 w 122"/>
                  <a:gd name="T31" fmla="*/ 901 h 100"/>
                  <a:gd name="T32" fmla="*/ 3925 w 122"/>
                  <a:gd name="T33" fmla="*/ 1064 h 1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100">
                    <a:moveTo>
                      <a:pt x="122" y="27"/>
                    </a:moveTo>
                    <a:cubicBezTo>
                      <a:pt x="105" y="28"/>
                      <a:pt x="106" y="2"/>
                      <a:pt x="91" y="1"/>
                    </a:cubicBezTo>
                    <a:cubicBezTo>
                      <a:pt x="78" y="0"/>
                      <a:pt x="65" y="11"/>
                      <a:pt x="55" y="18"/>
                    </a:cubicBezTo>
                    <a:cubicBezTo>
                      <a:pt x="50" y="21"/>
                      <a:pt x="44" y="26"/>
                      <a:pt x="40" y="31"/>
                    </a:cubicBezTo>
                    <a:cubicBezTo>
                      <a:pt x="36" y="37"/>
                      <a:pt x="37" y="43"/>
                      <a:pt x="37" y="51"/>
                    </a:cubicBezTo>
                    <a:cubicBezTo>
                      <a:pt x="38" y="61"/>
                      <a:pt x="13" y="65"/>
                      <a:pt x="7" y="72"/>
                    </a:cubicBezTo>
                    <a:cubicBezTo>
                      <a:pt x="0" y="82"/>
                      <a:pt x="10" y="93"/>
                      <a:pt x="16" y="100"/>
                    </a:cubicBezTo>
                    <a:cubicBezTo>
                      <a:pt x="14" y="95"/>
                      <a:pt x="29" y="85"/>
                      <a:pt x="33" y="79"/>
                    </a:cubicBezTo>
                    <a:cubicBezTo>
                      <a:pt x="38" y="73"/>
                      <a:pt x="42" y="79"/>
                      <a:pt x="48" y="76"/>
                    </a:cubicBezTo>
                    <a:cubicBezTo>
                      <a:pt x="58" y="70"/>
                      <a:pt x="42" y="54"/>
                      <a:pt x="47" y="46"/>
                    </a:cubicBezTo>
                    <a:cubicBezTo>
                      <a:pt x="51" y="40"/>
                      <a:pt x="57" y="45"/>
                      <a:pt x="56" y="34"/>
                    </a:cubicBezTo>
                    <a:cubicBezTo>
                      <a:pt x="55" y="29"/>
                      <a:pt x="53" y="29"/>
                      <a:pt x="56" y="25"/>
                    </a:cubicBezTo>
                    <a:cubicBezTo>
                      <a:pt x="58" y="21"/>
                      <a:pt x="62" y="21"/>
                      <a:pt x="66" y="19"/>
                    </a:cubicBezTo>
                    <a:cubicBezTo>
                      <a:pt x="74" y="15"/>
                      <a:pt x="75" y="15"/>
                      <a:pt x="81" y="22"/>
                    </a:cubicBezTo>
                    <a:cubicBezTo>
                      <a:pt x="89" y="30"/>
                      <a:pt x="86" y="23"/>
                      <a:pt x="90" y="18"/>
                    </a:cubicBezTo>
                    <a:cubicBezTo>
                      <a:pt x="96" y="10"/>
                      <a:pt x="98" y="18"/>
                      <a:pt x="102" y="23"/>
                    </a:cubicBezTo>
                    <a:cubicBezTo>
                      <a:pt x="106" y="26"/>
                      <a:pt x="117" y="28"/>
                      <a:pt x="122" y="27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0" name="Freeform 171">
                <a:extLst>
                  <a:ext uri="{FF2B5EF4-FFF2-40B4-BE49-F238E27FC236}">
                    <a16:creationId xmlns:a16="http://schemas.microsoft.com/office/drawing/2014/main" id="{6027330E-0DE5-4E8A-B497-5025444DC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953"/>
                <a:ext cx="182" cy="197"/>
              </a:xfrm>
              <a:custGeom>
                <a:avLst/>
                <a:gdLst>
                  <a:gd name="T0" fmla="*/ 0 w 57"/>
                  <a:gd name="T1" fmla="*/ 2272 h 58"/>
                  <a:gd name="T2" fmla="*/ 878 w 57"/>
                  <a:gd name="T3" fmla="*/ 948 h 58"/>
                  <a:gd name="T4" fmla="*/ 1855 w 57"/>
                  <a:gd name="T5" fmla="*/ 0 h 58"/>
                  <a:gd name="T6" fmla="*/ 980 w 57"/>
                  <a:gd name="T7" fmla="*/ 1141 h 58"/>
                  <a:gd name="T8" fmla="*/ 948 w 57"/>
                  <a:gd name="T9" fmla="*/ 1685 h 58"/>
                  <a:gd name="T10" fmla="*/ 0 w 57"/>
                  <a:gd name="T11" fmla="*/ 2272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58">
                    <a:moveTo>
                      <a:pt x="0" y="58"/>
                    </a:moveTo>
                    <a:cubicBezTo>
                      <a:pt x="10" y="49"/>
                      <a:pt x="23" y="34"/>
                      <a:pt x="27" y="24"/>
                    </a:cubicBezTo>
                    <a:cubicBezTo>
                      <a:pt x="31" y="14"/>
                      <a:pt x="49" y="5"/>
                      <a:pt x="57" y="0"/>
                    </a:cubicBezTo>
                    <a:cubicBezTo>
                      <a:pt x="48" y="6"/>
                      <a:pt x="33" y="18"/>
                      <a:pt x="30" y="29"/>
                    </a:cubicBezTo>
                    <a:cubicBezTo>
                      <a:pt x="29" y="34"/>
                      <a:pt x="29" y="38"/>
                      <a:pt x="29" y="43"/>
                    </a:cubicBezTo>
                    <a:cubicBezTo>
                      <a:pt x="29" y="51"/>
                      <a:pt x="5" y="53"/>
                      <a:pt x="0" y="58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1" name="Freeform 172">
                <a:extLst>
                  <a:ext uri="{FF2B5EF4-FFF2-40B4-BE49-F238E27FC236}">
                    <a16:creationId xmlns:a16="http://schemas.microsoft.com/office/drawing/2014/main" id="{8023A104-E45D-4D97-98AD-4D074DF1A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116"/>
                <a:ext cx="242" cy="122"/>
              </a:xfrm>
              <a:custGeom>
                <a:avLst/>
                <a:gdLst>
                  <a:gd name="T0" fmla="*/ 131 w 76"/>
                  <a:gd name="T1" fmla="*/ 668 h 36"/>
                  <a:gd name="T2" fmla="*/ 618 w 76"/>
                  <a:gd name="T3" fmla="*/ 1173 h 36"/>
                  <a:gd name="T4" fmla="*/ 1388 w 76"/>
                  <a:gd name="T5" fmla="*/ 1173 h 36"/>
                  <a:gd name="T6" fmla="*/ 2321 w 76"/>
                  <a:gd name="T7" fmla="*/ 0 h 36"/>
                  <a:gd name="T8" fmla="*/ 2232 w 76"/>
                  <a:gd name="T9" fmla="*/ 424 h 36"/>
                  <a:gd name="T10" fmla="*/ 1907 w 76"/>
                  <a:gd name="T11" fmla="*/ 390 h 36"/>
                  <a:gd name="T12" fmla="*/ 1481 w 76"/>
                  <a:gd name="T13" fmla="*/ 817 h 36"/>
                  <a:gd name="T14" fmla="*/ 933 w 76"/>
                  <a:gd name="T15" fmla="*/ 861 h 36"/>
                  <a:gd name="T16" fmla="*/ 580 w 76"/>
                  <a:gd name="T17" fmla="*/ 817 h 36"/>
                  <a:gd name="T18" fmla="*/ 194 w 76"/>
                  <a:gd name="T19" fmla="*/ 861 h 36"/>
                  <a:gd name="T20" fmla="*/ 255 w 76"/>
                  <a:gd name="T21" fmla="*/ 735 h 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6" h="36">
                    <a:moveTo>
                      <a:pt x="4" y="17"/>
                    </a:moveTo>
                    <a:cubicBezTo>
                      <a:pt x="0" y="28"/>
                      <a:pt x="11" y="31"/>
                      <a:pt x="19" y="30"/>
                    </a:cubicBezTo>
                    <a:cubicBezTo>
                      <a:pt x="28" y="29"/>
                      <a:pt x="35" y="28"/>
                      <a:pt x="43" y="30"/>
                    </a:cubicBezTo>
                    <a:cubicBezTo>
                      <a:pt x="63" y="36"/>
                      <a:pt x="76" y="21"/>
                      <a:pt x="72" y="0"/>
                    </a:cubicBezTo>
                    <a:cubicBezTo>
                      <a:pt x="72" y="4"/>
                      <a:pt x="72" y="9"/>
                      <a:pt x="69" y="11"/>
                    </a:cubicBezTo>
                    <a:cubicBezTo>
                      <a:pt x="64" y="14"/>
                      <a:pt x="63" y="9"/>
                      <a:pt x="59" y="10"/>
                    </a:cubicBezTo>
                    <a:cubicBezTo>
                      <a:pt x="51" y="11"/>
                      <a:pt x="59" y="30"/>
                      <a:pt x="46" y="21"/>
                    </a:cubicBezTo>
                    <a:cubicBezTo>
                      <a:pt x="36" y="14"/>
                      <a:pt x="38" y="17"/>
                      <a:pt x="29" y="22"/>
                    </a:cubicBezTo>
                    <a:cubicBezTo>
                      <a:pt x="24" y="24"/>
                      <a:pt x="23" y="22"/>
                      <a:pt x="18" y="21"/>
                    </a:cubicBezTo>
                    <a:cubicBezTo>
                      <a:pt x="14" y="21"/>
                      <a:pt x="11" y="24"/>
                      <a:pt x="6" y="22"/>
                    </a:cubicBezTo>
                    <a:cubicBezTo>
                      <a:pt x="7" y="21"/>
                      <a:pt x="7" y="20"/>
                      <a:pt x="8" y="19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2" name="Freeform 173">
                <a:extLst>
                  <a:ext uri="{FF2B5EF4-FFF2-40B4-BE49-F238E27FC236}">
                    <a16:creationId xmlns:a16="http://schemas.microsoft.com/office/drawing/2014/main" id="{8CF34C15-AAE3-4C71-9AEC-5DB6439E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045"/>
                <a:ext cx="194" cy="108"/>
              </a:xfrm>
              <a:custGeom>
                <a:avLst/>
                <a:gdLst>
                  <a:gd name="T0" fmla="*/ 0 w 61"/>
                  <a:gd name="T1" fmla="*/ 1232 h 32"/>
                  <a:gd name="T2" fmla="*/ 254 w 61"/>
                  <a:gd name="T3" fmla="*/ 581 h 32"/>
                  <a:gd name="T4" fmla="*/ 808 w 61"/>
                  <a:gd name="T5" fmla="*/ 115 h 32"/>
                  <a:gd name="T6" fmla="*/ 1224 w 61"/>
                  <a:gd name="T7" fmla="*/ 307 h 32"/>
                  <a:gd name="T8" fmla="*/ 1609 w 61"/>
                  <a:gd name="T9" fmla="*/ 341 h 32"/>
                  <a:gd name="T10" fmla="*/ 1962 w 61"/>
                  <a:gd name="T11" fmla="*/ 810 h 32"/>
                  <a:gd name="T12" fmla="*/ 1447 w 61"/>
                  <a:gd name="T13" fmla="*/ 695 h 32"/>
                  <a:gd name="T14" fmla="*/ 1193 w 61"/>
                  <a:gd name="T15" fmla="*/ 844 h 32"/>
                  <a:gd name="T16" fmla="*/ 932 w 61"/>
                  <a:gd name="T17" fmla="*/ 503 h 32"/>
                  <a:gd name="T18" fmla="*/ 576 w 61"/>
                  <a:gd name="T19" fmla="*/ 921 h 32"/>
                  <a:gd name="T20" fmla="*/ 385 w 61"/>
                  <a:gd name="T21" fmla="*/ 844 h 32"/>
                  <a:gd name="T22" fmla="*/ 191 w 61"/>
                  <a:gd name="T23" fmla="*/ 1117 h 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32">
                    <a:moveTo>
                      <a:pt x="0" y="32"/>
                    </a:moveTo>
                    <a:cubicBezTo>
                      <a:pt x="5" y="27"/>
                      <a:pt x="5" y="20"/>
                      <a:pt x="8" y="15"/>
                    </a:cubicBezTo>
                    <a:cubicBezTo>
                      <a:pt x="12" y="9"/>
                      <a:pt x="20" y="5"/>
                      <a:pt x="25" y="3"/>
                    </a:cubicBezTo>
                    <a:cubicBezTo>
                      <a:pt x="34" y="0"/>
                      <a:pt x="32" y="5"/>
                      <a:pt x="38" y="8"/>
                    </a:cubicBezTo>
                    <a:cubicBezTo>
                      <a:pt x="42" y="10"/>
                      <a:pt x="46" y="8"/>
                      <a:pt x="50" y="9"/>
                    </a:cubicBezTo>
                    <a:cubicBezTo>
                      <a:pt x="56" y="11"/>
                      <a:pt x="60" y="16"/>
                      <a:pt x="61" y="21"/>
                    </a:cubicBezTo>
                    <a:cubicBezTo>
                      <a:pt x="58" y="14"/>
                      <a:pt x="49" y="13"/>
                      <a:pt x="45" y="18"/>
                    </a:cubicBezTo>
                    <a:cubicBezTo>
                      <a:pt x="42" y="21"/>
                      <a:pt x="41" y="24"/>
                      <a:pt x="37" y="22"/>
                    </a:cubicBezTo>
                    <a:cubicBezTo>
                      <a:pt x="34" y="20"/>
                      <a:pt x="34" y="13"/>
                      <a:pt x="29" y="13"/>
                    </a:cubicBezTo>
                    <a:cubicBezTo>
                      <a:pt x="22" y="14"/>
                      <a:pt x="28" y="26"/>
                      <a:pt x="18" y="24"/>
                    </a:cubicBezTo>
                    <a:cubicBezTo>
                      <a:pt x="15" y="23"/>
                      <a:pt x="15" y="21"/>
                      <a:pt x="12" y="22"/>
                    </a:cubicBezTo>
                    <a:cubicBezTo>
                      <a:pt x="9" y="23"/>
                      <a:pt x="10" y="29"/>
                      <a:pt x="6" y="29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3" name="Freeform 174">
                <a:extLst>
                  <a:ext uri="{FF2B5EF4-FFF2-40B4-BE49-F238E27FC236}">
                    <a16:creationId xmlns:a16="http://schemas.microsoft.com/office/drawing/2014/main" id="{2F2D2796-0047-4349-A52D-B99134EB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2048"/>
                <a:ext cx="127" cy="71"/>
              </a:xfrm>
              <a:custGeom>
                <a:avLst/>
                <a:gdLst>
                  <a:gd name="T0" fmla="*/ 0 w 40"/>
                  <a:gd name="T1" fmla="*/ 811 h 21"/>
                  <a:gd name="T2" fmla="*/ 543 w 40"/>
                  <a:gd name="T3" fmla="*/ 81 h 21"/>
                  <a:gd name="T4" fmla="*/ 1280 w 40"/>
                  <a:gd name="T5" fmla="*/ 308 h 21"/>
                  <a:gd name="T6" fmla="*/ 927 w 40"/>
                  <a:gd name="T7" fmla="*/ 308 h 21"/>
                  <a:gd name="T8" fmla="*/ 645 w 40"/>
                  <a:gd name="T9" fmla="*/ 308 h 21"/>
                  <a:gd name="T10" fmla="*/ 445 w 40"/>
                  <a:gd name="T11" fmla="*/ 538 h 21"/>
                  <a:gd name="T12" fmla="*/ 191 w 40"/>
                  <a:gd name="T13" fmla="*/ 47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1">
                    <a:moveTo>
                      <a:pt x="0" y="21"/>
                    </a:moveTo>
                    <a:cubicBezTo>
                      <a:pt x="2" y="14"/>
                      <a:pt x="10" y="3"/>
                      <a:pt x="17" y="2"/>
                    </a:cubicBezTo>
                    <a:cubicBezTo>
                      <a:pt x="25" y="0"/>
                      <a:pt x="32" y="7"/>
                      <a:pt x="40" y="8"/>
                    </a:cubicBezTo>
                    <a:cubicBezTo>
                      <a:pt x="36" y="9"/>
                      <a:pt x="32" y="9"/>
                      <a:pt x="29" y="8"/>
                    </a:cubicBezTo>
                    <a:cubicBezTo>
                      <a:pt x="25" y="8"/>
                      <a:pt x="23" y="6"/>
                      <a:pt x="20" y="8"/>
                    </a:cubicBezTo>
                    <a:cubicBezTo>
                      <a:pt x="17" y="9"/>
                      <a:pt x="17" y="13"/>
                      <a:pt x="14" y="14"/>
                    </a:cubicBezTo>
                    <a:cubicBezTo>
                      <a:pt x="11" y="14"/>
                      <a:pt x="9" y="10"/>
                      <a:pt x="6" y="12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4" name="Freeform 175">
                <a:extLst>
                  <a:ext uri="{FF2B5EF4-FFF2-40B4-BE49-F238E27FC236}">
                    <a16:creationId xmlns:a16="http://schemas.microsoft.com/office/drawing/2014/main" id="{77CE628E-58DB-4FC3-AA7C-0779F527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048"/>
                <a:ext cx="38" cy="37"/>
              </a:xfrm>
              <a:custGeom>
                <a:avLst/>
                <a:gdLst>
                  <a:gd name="T0" fmla="*/ 32 w 12"/>
                  <a:gd name="T1" fmla="*/ 192 h 11"/>
                  <a:gd name="T2" fmla="*/ 222 w 12"/>
                  <a:gd name="T3" fmla="*/ 0 h 11"/>
                  <a:gd name="T4" fmla="*/ 352 w 12"/>
                  <a:gd name="T5" fmla="*/ 225 h 11"/>
                  <a:gd name="T6" fmla="*/ 162 w 12"/>
                  <a:gd name="T7" fmla="*/ 417 h 11"/>
                  <a:gd name="T8" fmla="*/ 32 w 12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5"/>
                    </a:moveTo>
                    <a:cubicBezTo>
                      <a:pt x="1" y="2"/>
                      <a:pt x="4" y="0"/>
                      <a:pt x="7" y="0"/>
                    </a:cubicBezTo>
                    <a:cubicBezTo>
                      <a:pt x="10" y="1"/>
                      <a:pt x="12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5" name="Freeform 176">
                <a:extLst>
                  <a:ext uri="{FF2B5EF4-FFF2-40B4-BE49-F238E27FC236}">
                    <a16:creationId xmlns:a16="http://schemas.microsoft.com/office/drawing/2014/main" id="{CF51CB9C-B790-470D-B767-7DEA05B8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034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65 h 7"/>
                  <a:gd name="T6" fmla="*/ 8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6" name="Freeform 177">
                <a:extLst>
                  <a:ext uri="{FF2B5EF4-FFF2-40B4-BE49-F238E27FC236}">
                    <a16:creationId xmlns:a16="http://schemas.microsoft.com/office/drawing/2014/main" id="{01357504-F545-493A-8657-ACD39881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089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30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7" name="Freeform 178">
                <a:extLst>
                  <a:ext uri="{FF2B5EF4-FFF2-40B4-BE49-F238E27FC236}">
                    <a16:creationId xmlns:a16="http://schemas.microsoft.com/office/drawing/2014/main" id="{DEBC82F3-3C71-4AE9-A549-1CDD8E83D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95"/>
                <a:ext cx="513" cy="486"/>
              </a:xfrm>
              <a:custGeom>
                <a:avLst/>
                <a:gdLst>
                  <a:gd name="T0" fmla="*/ 5108 w 161"/>
                  <a:gd name="T1" fmla="*/ 2831 h 143"/>
                  <a:gd name="T2" fmla="*/ 5076 w 161"/>
                  <a:gd name="T3" fmla="*/ 3337 h 143"/>
                  <a:gd name="T4" fmla="*/ 5076 w 161"/>
                  <a:gd name="T5" fmla="*/ 3881 h 143"/>
                  <a:gd name="T6" fmla="*/ 5076 w 161"/>
                  <a:gd name="T7" fmla="*/ 4435 h 143"/>
                  <a:gd name="T8" fmla="*/ 4662 w 161"/>
                  <a:gd name="T9" fmla="*/ 4792 h 143"/>
                  <a:gd name="T10" fmla="*/ 3849 w 161"/>
                  <a:gd name="T11" fmla="*/ 4989 h 143"/>
                  <a:gd name="T12" fmla="*/ 3167 w 161"/>
                  <a:gd name="T13" fmla="*/ 5417 h 143"/>
                  <a:gd name="T14" fmla="*/ 2326 w 161"/>
                  <a:gd name="T15" fmla="*/ 5383 h 143"/>
                  <a:gd name="T16" fmla="*/ 1361 w 161"/>
                  <a:gd name="T17" fmla="*/ 5023 h 143"/>
                  <a:gd name="T18" fmla="*/ 1036 w 161"/>
                  <a:gd name="T19" fmla="*/ 4632 h 143"/>
                  <a:gd name="T20" fmla="*/ 223 w 161"/>
                  <a:gd name="T21" fmla="*/ 4078 h 143"/>
                  <a:gd name="T22" fmla="*/ 0 w 161"/>
                  <a:gd name="T23" fmla="*/ 3256 h 143"/>
                  <a:gd name="T24" fmla="*/ 223 w 161"/>
                  <a:gd name="T25" fmla="*/ 2586 h 143"/>
                  <a:gd name="T26" fmla="*/ 1096 w 161"/>
                  <a:gd name="T27" fmla="*/ 1410 h 143"/>
                  <a:gd name="T28" fmla="*/ 2011 w 161"/>
                  <a:gd name="T29" fmla="*/ 472 h 143"/>
                  <a:gd name="T30" fmla="*/ 3075 w 161"/>
                  <a:gd name="T31" fmla="*/ 163 h 143"/>
                  <a:gd name="T32" fmla="*/ 3626 w 161"/>
                  <a:gd name="T33" fmla="*/ 867 h 143"/>
                  <a:gd name="T34" fmla="*/ 4235 w 161"/>
                  <a:gd name="T35" fmla="*/ 1295 h 143"/>
                  <a:gd name="T36" fmla="*/ 4751 w 161"/>
                  <a:gd name="T37" fmla="*/ 1686 h 143"/>
                  <a:gd name="T38" fmla="*/ 4955 w 161"/>
                  <a:gd name="T39" fmla="*/ 2195 h 143"/>
                  <a:gd name="T40" fmla="*/ 5146 w 161"/>
                  <a:gd name="T41" fmla="*/ 2471 h 143"/>
                  <a:gd name="T42" fmla="*/ 5108 w 161"/>
                  <a:gd name="T43" fmla="*/ 2831 h 1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1" h="143">
                    <a:moveTo>
                      <a:pt x="158" y="72"/>
                    </a:moveTo>
                    <a:cubicBezTo>
                      <a:pt x="158" y="76"/>
                      <a:pt x="156" y="81"/>
                      <a:pt x="157" y="85"/>
                    </a:cubicBezTo>
                    <a:cubicBezTo>
                      <a:pt x="157" y="90"/>
                      <a:pt x="159" y="94"/>
                      <a:pt x="157" y="99"/>
                    </a:cubicBezTo>
                    <a:cubicBezTo>
                      <a:pt x="156" y="102"/>
                      <a:pt x="161" y="104"/>
                      <a:pt x="157" y="113"/>
                    </a:cubicBezTo>
                    <a:cubicBezTo>
                      <a:pt x="153" y="122"/>
                      <a:pt x="148" y="118"/>
                      <a:pt x="144" y="122"/>
                    </a:cubicBezTo>
                    <a:cubicBezTo>
                      <a:pt x="137" y="128"/>
                      <a:pt x="128" y="129"/>
                      <a:pt x="119" y="127"/>
                    </a:cubicBezTo>
                    <a:cubicBezTo>
                      <a:pt x="110" y="124"/>
                      <a:pt x="107" y="134"/>
                      <a:pt x="98" y="138"/>
                    </a:cubicBezTo>
                    <a:cubicBezTo>
                      <a:pt x="89" y="143"/>
                      <a:pt x="82" y="136"/>
                      <a:pt x="72" y="137"/>
                    </a:cubicBezTo>
                    <a:cubicBezTo>
                      <a:pt x="61" y="139"/>
                      <a:pt x="51" y="135"/>
                      <a:pt x="42" y="128"/>
                    </a:cubicBezTo>
                    <a:cubicBezTo>
                      <a:pt x="38" y="125"/>
                      <a:pt x="34" y="123"/>
                      <a:pt x="32" y="118"/>
                    </a:cubicBezTo>
                    <a:cubicBezTo>
                      <a:pt x="30" y="111"/>
                      <a:pt x="10" y="110"/>
                      <a:pt x="7" y="104"/>
                    </a:cubicBezTo>
                    <a:cubicBezTo>
                      <a:pt x="4" y="99"/>
                      <a:pt x="0" y="89"/>
                      <a:pt x="0" y="83"/>
                    </a:cubicBezTo>
                    <a:cubicBezTo>
                      <a:pt x="0" y="77"/>
                      <a:pt x="5" y="72"/>
                      <a:pt x="7" y="66"/>
                    </a:cubicBezTo>
                    <a:cubicBezTo>
                      <a:pt x="11" y="56"/>
                      <a:pt x="29" y="46"/>
                      <a:pt x="34" y="36"/>
                    </a:cubicBezTo>
                    <a:cubicBezTo>
                      <a:pt x="40" y="24"/>
                      <a:pt x="51" y="20"/>
                      <a:pt x="62" y="12"/>
                    </a:cubicBezTo>
                    <a:cubicBezTo>
                      <a:pt x="71" y="5"/>
                      <a:pt x="83" y="0"/>
                      <a:pt x="95" y="4"/>
                    </a:cubicBezTo>
                    <a:cubicBezTo>
                      <a:pt x="106" y="8"/>
                      <a:pt x="108" y="13"/>
                      <a:pt x="112" y="22"/>
                    </a:cubicBezTo>
                    <a:cubicBezTo>
                      <a:pt x="116" y="30"/>
                      <a:pt x="122" y="31"/>
                      <a:pt x="131" y="33"/>
                    </a:cubicBezTo>
                    <a:cubicBezTo>
                      <a:pt x="137" y="35"/>
                      <a:pt x="144" y="37"/>
                      <a:pt x="147" y="43"/>
                    </a:cubicBezTo>
                    <a:cubicBezTo>
                      <a:pt x="150" y="47"/>
                      <a:pt x="149" y="52"/>
                      <a:pt x="153" y="56"/>
                    </a:cubicBezTo>
                    <a:cubicBezTo>
                      <a:pt x="156" y="59"/>
                      <a:pt x="158" y="58"/>
                      <a:pt x="159" y="63"/>
                    </a:cubicBezTo>
                    <a:cubicBezTo>
                      <a:pt x="160" y="65"/>
                      <a:pt x="159" y="71"/>
                      <a:pt x="158" y="7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8" name="Freeform 179">
                <a:extLst>
                  <a:ext uri="{FF2B5EF4-FFF2-40B4-BE49-F238E27FC236}">
                    <a16:creationId xmlns:a16="http://schemas.microsoft.com/office/drawing/2014/main" id="{9825FB15-9977-4AF8-96C7-0D314534D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024"/>
                <a:ext cx="271" cy="231"/>
              </a:xfrm>
              <a:custGeom>
                <a:avLst/>
                <a:gdLst>
                  <a:gd name="T0" fmla="*/ 874 w 85"/>
                  <a:gd name="T1" fmla="*/ 279 h 68"/>
                  <a:gd name="T2" fmla="*/ 357 w 85"/>
                  <a:gd name="T3" fmla="*/ 1016 h 68"/>
                  <a:gd name="T4" fmla="*/ 131 w 85"/>
                  <a:gd name="T5" fmla="*/ 2113 h 68"/>
                  <a:gd name="T6" fmla="*/ 1036 w 85"/>
                  <a:gd name="T7" fmla="*/ 2354 h 68"/>
                  <a:gd name="T8" fmla="*/ 1616 w 85"/>
                  <a:gd name="T9" fmla="*/ 2551 h 68"/>
                  <a:gd name="T10" fmla="*/ 2206 w 85"/>
                  <a:gd name="T11" fmla="*/ 2470 h 68"/>
                  <a:gd name="T12" fmla="*/ 2624 w 85"/>
                  <a:gd name="T13" fmla="*/ 1063 h 68"/>
                  <a:gd name="T14" fmla="*/ 1820 w 85"/>
                  <a:gd name="T15" fmla="*/ 357 h 68"/>
                  <a:gd name="T16" fmla="*/ 1199 w 85"/>
                  <a:gd name="T17" fmla="*/ 116 h 68"/>
                  <a:gd name="T18" fmla="*/ 874 w 85"/>
                  <a:gd name="T19" fmla="*/ 279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68">
                    <a:moveTo>
                      <a:pt x="27" y="7"/>
                    </a:moveTo>
                    <a:cubicBezTo>
                      <a:pt x="18" y="13"/>
                      <a:pt x="14" y="15"/>
                      <a:pt x="11" y="26"/>
                    </a:cubicBezTo>
                    <a:cubicBezTo>
                      <a:pt x="8" y="36"/>
                      <a:pt x="0" y="42"/>
                      <a:pt x="4" y="54"/>
                    </a:cubicBezTo>
                    <a:cubicBezTo>
                      <a:pt x="10" y="67"/>
                      <a:pt x="22" y="61"/>
                      <a:pt x="32" y="60"/>
                    </a:cubicBezTo>
                    <a:cubicBezTo>
                      <a:pt x="40" y="59"/>
                      <a:pt x="43" y="62"/>
                      <a:pt x="50" y="65"/>
                    </a:cubicBezTo>
                    <a:cubicBezTo>
                      <a:pt x="56" y="68"/>
                      <a:pt x="62" y="67"/>
                      <a:pt x="68" y="63"/>
                    </a:cubicBezTo>
                    <a:cubicBezTo>
                      <a:pt x="79" y="57"/>
                      <a:pt x="85" y="39"/>
                      <a:pt x="81" y="27"/>
                    </a:cubicBezTo>
                    <a:cubicBezTo>
                      <a:pt x="76" y="13"/>
                      <a:pt x="68" y="15"/>
                      <a:pt x="56" y="9"/>
                    </a:cubicBezTo>
                    <a:cubicBezTo>
                      <a:pt x="48" y="5"/>
                      <a:pt x="47" y="0"/>
                      <a:pt x="37" y="3"/>
                    </a:cubicBezTo>
                    <a:cubicBezTo>
                      <a:pt x="34" y="4"/>
                      <a:pt x="30" y="5"/>
                      <a:pt x="27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99" name="Freeform 180">
                <a:extLst>
                  <a:ext uri="{FF2B5EF4-FFF2-40B4-BE49-F238E27FC236}">
                    <a16:creationId xmlns:a16="http://schemas.microsoft.com/office/drawing/2014/main" id="{81B839B1-5E35-40C1-9039-071455137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56"/>
                <a:ext cx="506" cy="523"/>
              </a:xfrm>
              <a:custGeom>
                <a:avLst/>
                <a:gdLst>
                  <a:gd name="T0" fmla="*/ 1388 w 159"/>
                  <a:gd name="T1" fmla="*/ 4901 h 154"/>
                  <a:gd name="T2" fmla="*/ 1773 w 159"/>
                  <a:gd name="T3" fmla="*/ 5559 h 154"/>
                  <a:gd name="T4" fmla="*/ 2584 w 159"/>
                  <a:gd name="T5" fmla="*/ 5998 h 154"/>
                  <a:gd name="T6" fmla="*/ 3707 w 159"/>
                  <a:gd name="T7" fmla="*/ 4901 h 154"/>
                  <a:gd name="T8" fmla="*/ 4223 w 159"/>
                  <a:gd name="T9" fmla="*/ 4741 h 154"/>
                  <a:gd name="T10" fmla="*/ 4770 w 159"/>
                  <a:gd name="T11" fmla="*/ 4116 h 154"/>
                  <a:gd name="T12" fmla="*/ 4770 w 159"/>
                  <a:gd name="T13" fmla="*/ 1766 h 154"/>
                  <a:gd name="T14" fmla="*/ 2998 w 159"/>
                  <a:gd name="T15" fmla="*/ 751 h 154"/>
                  <a:gd name="T16" fmla="*/ 2288 w 159"/>
                  <a:gd name="T17" fmla="*/ 163 h 154"/>
                  <a:gd name="T18" fmla="*/ 1225 w 159"/>
                  <a:gd name="T19" fmla="*/ 703 h 154"/>
                  <a:gd name="T20" fmla="*/ 293 w 159"/>
                  <a:gd name="T21" fmla="*/ 1487 h 154"/>
                  <a:gd name="T22" fmla="*/ 223 w 159"/>
                  <a:gd name="T23" fmla="*/ 2190 h 154"/>
                  <a:gd name="T24" fmla="*/ 32 w 159"/>
                  <a:gd name="T25" fmla="*/ 3332 h 154"/>
                  <a:gd name="T26" fmla="*/ 738 w 159"/>
                  <a:gd name="T27" fmla="*/ 4510 h 154"/>
                  <a:gd name="T28" fmla="*/ 1388 w 159"/>
                  <a:gd name="T29" fmla="*/ 4901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54">
                    <a:moveTo>
                      <a:pt x="43" y="125"/>
                    </a:moveTo>
                    <a:cubicBezTo>
                      <a:pt x="48" y="131"/>
                      <a:pt x="51" y="137"/>
                      <a:pt x="55" y="142"/>
                    </a:cubicBezTo>
                    <a:cubicBezTo>
                      <a:pt x="61" y="150"/>
                      <a:pt x="69" y="154"/>
                      <a:pt x="80" y="153"/>
                    </a:cubicBezTo>
                    <a:cubicBezTo>
                      <a:pt x="95" y="152"/>
                      <a:pt x="107" y="136"/>
                      <a:pt x="115" y="125"/>
                    </a:cubicBezTo>
                    <a:cubicBezTo>
                      <a:pt x="121" y="117"/>
                      <a:pt x="123" y="122"/>
                      <a:pt x="131" y="121"/>
                    </a:cubicBezTo>
                    <a:cubicBezTo>
                      <a:pt x="138" y="119"/>
                      <a:pt x="145" y="112"/>
                      <a:pt x="148" y="105"/>
                    </a:cubicBezTo>
                    <a:cubicBezTo>
                      <a:pt x="155" y="89"/>
                      <a:pt x="159" y="60"/>
                      <a:pt x="148" y="45"/>
                    </a:cubicBezTo>
                    <a:cubicBezTo>
                      <a:pt x="135" y="26"/>
                      <a:pt x="114" y="26"/>
                      <a:pt x="93" y="19"/>
                    </a:cubicBezTo>
                    <a:cubicBezTo>
                      <a:pt x="80" y="14"/>
                      <a:pt x="85" y="8"/>
                      <a:pt x="71" y="4"/>
                    </a:cubicBezTo>
                    <a:cubicBezTo>
                      <a:pt x="59" y="0"/>
                      <a:pt x="47" y="12"/>
                      <a:pt x="38" y="18"/>
                    </a:cubicBezTo>
                    <a:cubicBezTo>
                      <a:pt x="28" y="25"/>
                      <a:pt x="6" y="26"/>
                      <a:pt x="9" y="38"/>
                    </a:cubicBezTo>
                    <a:cubicBezTo>
                      <a:pt x="10" y="46"/>
                      <a:pt x="11" y="48"/>
                      <a:pt x="7" y="56"/>
                    </a:cubicBezTo>
                    <a:cubicBezTo>
                      <a:pt x="4" y="62"/>
                      <a:pt x="0" y="78"/>
                      <a:pt x="1" y="85"/>
                    </a:cubicBezTo>
                    <a:cubicBezTo>
                      <a:pt x="3" y="98"/>
                      <a:pt x="11" y="109"/>
                      <a:pt x="23" y="115"/>
                    </a:cubicBezTo>
                    <a:cubicBezTo>
                      <a:pt x="29" y="118"/>
                      <a:pt x="38" y="118"/>
                      <a:pt x="43" y="125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0" name="Freeform 181">
                <a:extLst>
                  <a:ext uri="{FF2B5EF4-FFF2-40B4-BE49-F238E27FC236}">
                    <a16:creationId xmlns:a16="http://schemas.microsoft.com/office/drawing/2014/main" id="{A1B8DDB3-7DC0-40DE-A63B-849BA4E67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256"/>
                <a:ext cx="226" cy="242"/>
              </a:xfrm>
              <a:custGeom>
                <a:avLst/>
                <a:gdLst>
                  <a:gd name="T0" fmla="*/ 0 w 71"/>
                  <a:gd name="T1" fmla="*/ 1302 h 71"/>
                  <a:gd name="T2" fmla="*/ 255 w 71"/>
                  <a:gd name="T3" fmla="*/ 2253 h 71"/>
                  <a:gd name="T4" fmla="*/ 812 w 71"/>
                  <a:gd name="T5" fmla="*/ 2812 h 71"/>
                  <a:gd name="T6" fmla="*/ 1582 w 71"/>
                  <a:gd name="T7" fmla="*/ 2335 h 71"/>
                  <a:gd name="T8" fmla="*/ 1903 w 71"/>
                  <a:gd name="T9" fmla="*/ 1905 h 71"/>
                  <a:gd name="T10" fmla="*/ 2098 w 71"/>
                  <a:gd name="T11" fmla="*/ 1428 h 71"/>
                  <a:gd name="T12" fmla="*/ 2289 w 71"/>
                  <a:gd name="T13" fmla="*/ 675 h 71"/>
                  <a:gd name="T14" fmla="*/ 2228 w 71"/>
                  <a:gd name="T15" fmla="*/ 279 h 71"/>
                  <a:gd name="T16" fmla="*/ 1996 w 71"/>
                  <a:gd name="T17" fmla="*/ 0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71">
                    <a:moveTo>
                      <a:pt x="0" y="33"/>
                    </a:moveTo>
                    <a:cubicBezTo>
                      <a:pt x="9" y="39"/>
                      <a:pt x="7" y="48"/>
                      <a:pt x="8" y="57"/>
                    </a:cubicBezTo>
                    <a:cubicBezTo>
                      <a:pt x="9" y="67"/>
                      <a:pt x="16" y="71"/>
                      <a:pt x="25" y="71"/>
                    </a:cubicBezTo>
                    <a:cubicBezTo>
                      <a:pt x="33" y="70"/>
                      <a:pt x="45" y="65"/>
                      <a:pt x="49" y="59"/>
                    </a:cubicBezTo>
                    <a:cubicBezTo>
                      <a:pt x="52" y="55"/>
                      <a:pt x="55" y="52"/>
                      <a:pt x="59" y="48"/>
                    </a:cubicBezTo>
                    <a:cubicBezTo>
                      <a:pt x="62" y="44"/>
                      <a:pt x="63" y="41"/>
                      <a:pt x="65" y="36"/>
                    </a:cubicBezTo>
                    <a:cubicBezTo>
                      <a:pt x="68" y="29"/>
                      <a:pt x="71" y="24"/>
                      <a:pt x="71" y="17"/>
                    </a:cubicBezTo>
                    <a:cubicBezTo>
                      <a:pt x="71" y="14"/>
                      <a:pt x="70" y="10"/>
                      <a:pt x="69" y="7"/>
                    </a:cubicBezTo>
                    <a:cubicBezTo>
                      <a:pt x="67" y="4"/>
                      <a:pt x="64" y="3"/>
                      <a:pt x="62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" name="Freeform 182">
                <a:extLst>
                  <a:ext uri="{FF2B5EF4-FFF2-40B4-BE49-F238E27FC236}">
                    <a16:creationId xmlns:a16="http://schemas.microsoft.com/office/drawing/2014/main" id="{6B98804C-E696-4782-A832-D6C49169E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198"/>
                <a:ext cx="293" cy="262"/>
              </a:xfrm>
              <a:custGeom>
                <a:avLst/>
                <a:gdLst>
                  <a:gd name="T0" fmla="*/ 1328 w 92"/>
                  <a:gd name="T1" fmla="*/ 82 h 77"/>
                  <a:gd name="T2" fmla="*/ 812 w 92"/>
                  <a:gd name="T3" fmla="*/ 231 h 77"/>
                  <a:gd name="T4" fmla="*/ 650 w 92"/>
                  <a:gd name="T5" fmla="*/ 592 h 77"/>
                  <a:gd name="T6" fmla="*/ 162 w 92"/>
                  <a:gd name="T7" fmla="*/ 1691 h 77"/>
                  <a:gd name="T8" fmla="*/ 1258 w 92"/>
                  <a:gd name="T9" fmla="*/ 2361 h 77"/>
                  <a:gd name="T10" fmla="*/ 1490 w 92"/>
                  <a:gd name="T11" fmla="*/ 2916 h 77"/>
                  <a:gd name="T12" fmla="*/ 2070 w 92"/>
                  <a:gd name="T13" fmla="*/ 2872 h 77"/>
                  <a:gd name="T14" fmla="*/ 2395 w 92"/>
                  <a:gd name="T15" fmla="*/ 2246 h 77"/>
                  <a:gd name="T16" fmla="*/ 2720 w 92"/>
                  <a:gd name="T17" fmla="*/ 1691 h 77"/>
                  <a:gd name="T18" fmla="*/ 2557 w 92"/>
                  <a:gd name="T19" fmla="*/ 279 h 77"/>
                  <a:gd name="T20" fmla="*/ 1713 w 92"/>
                  <a:gd name="T21" fmla="*/ 0 h 77"/>
                  <a:gd name="T22" fmla="*/ 1328 w 92"/>
                  <a:gd name="T23" fmla="*/ 82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77">
                    <a:moveTo>
                      <a:pt x="41" y="2"/>
                    </a:moveTo>
                    <a:cubicBezTo>
                      <a:pt x="36" y="2"/>
                      <a:pt x="29" y="2"/>
                      <a:pt x="25" y="6"/>
                    </a:cubicBezTo>
                    <a:cubicBezTo>
                      <a:pt x="21" y="9"/>
                      <a:pt x="21" y="11"/>
                      <a:pt x="20" y="15"/>
                    </a:cubicBezTo>
                    <a:cubicBezTo>
                      <a:pt x="17" y="25"/>
                      <a:pt x="0" y="30"/>
                      <a:pt x="5" y="43"/>
                    </a:cubicBezTo>
                    <a:cubicBezTo>
                      <a:pt x="12" y="56"/>
                      <a:pt x="32" y="48"/>
                      <a:pt x="39" y="60"/>
                    </a:cubicBezTo>
                    <a:cubicBezTo>
                      <a:pt x="41" y="64"/>
                      <a:pt x="42" y="71"/>
                      <a:pt x="46" y="74"/>
                    </a:cubicBezTo>
                    <a:cubicBezTo>
                      <a:pt x="51" y="77"/>
                      <a:pt x="59" y="76"/>
                      <a:pt x="64" y="73"/>
                    </a:cubicBezTo>
                    <a:cubicBezTo>
                      <a:pt x="69" y="70"/>
                      <a:pt x="71" y="62"/>
                      <a:pt x="74" y="57"/>
                    </a:cubicBezTo>
                    <a:cubicBezTo>
                      <a:pt x="77" y="51"/>
                      <a:pt x="81" y="48"/>
                      <a:pt x="84" y="43"/>
                    </a:cubicBezTo>
                    <a:cubicBezTo>
                      <a:pt x="92" y="32"/>
                      <a:pt x="92" y="14"/>
                      <a:pt x="79" y="7"/>
                    </a:cubicBezTo>
                    <a:cubicBezTo>
                      <a:pt x="72" y="3"/>
                      <a:pt x="62" y="0"/>
                      <a:pt x="53" y="0"/>
                    </a:cubicBezTo>
                    <a:cubicBezTo>
                      <a:pt x="49" y="1"/>
                      <a:pt x="45" y="3"/>
                      <a:pt x="41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" name="Freeform 183">
                <a:extLst>
                  <a:ext uri="{FF2B5EF4-FFF2-40B4-BE49-F238E27FC236}">
                    <a16:creationId xmlns:a16="http://schemas.microsoft.com/office/drawing/2014/main" id="{8AD4A68E-0545-4CA3-8C1C-F6C620BAF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263"/>
                <a:ext cx="433" cy="299"/>
              </a:xfrm>
              <a:custGeom>
                <a:avLst/>
                <a:gdLst>
                  <a:gd name="T0" fmla="*/ 417 w 136"/>
                  <a:gd name="T1" fmla="*/ 2042 h 88"/>
                  <a:gd name="T2" fmla="*/ 872 w 136"/>
                  <a:gd name="T3" fmla="*/ 2113 h 88"/>
                  <a:gd name="T4" fmla="*/ 1165 w 136"/>
                  <a:gd name="T5" fmla="*/ 2470 h 88"/>
                  <a:gd name="T6" fmla="*/ 1551 w 136"/>
                  <a:gd name="T7" fmla="*/ 3221 h 88"/>
                  <a:gd name="T8" fmla="*/ 2261 w 136"/>
                  <a:gd name="T9" fmla="*/ 3371 h 88"/>
                  <a:gd name="T10" fmla="*/ 2869 w 136"/>
                  <a:gd name="T11" fmla="*/ 2633 h 88"/>
                  <a:gd name="T12" fmla="*/ 3295 w 136"/>
                  <a:gd name="T13" fmla="*/ 2079 h 88"/>
                  <a:gd name="T14" fmla="*/ 4005 w 136"/>
                  <a:gd name="T15" fmla="*/ 1848 h 88"/>
                  <a:gd name="T16" fmla="*/ 4289 w 136"/>
                  <a:gd name="T17" fmla="*/ 1097 h 88"/>
                  <a:gd name="T18" fmla="*/ 4257 w 136"/>
                  <a:gd name="T19" fmla="*/ 0 h 88"/>
                  <a:gd name="T20" fmla="*/ 4066 w 136"/>
                  <a:gd name="T21" fmla="*/ 1016 h 88"/>
                  <a:gd name="T22" fmla="*/ 3579 w 136"/>
                  <a:gd name="T23" fmla="*/ 1257 h 88"/>
                  <a:gd name="T24" fmla="*/ 3324 w 136"/>
                  <a:gd name="T25" fmla="*/ 1604 h 88"/>
                  <a:gd name="T26" fmla="*/ 2939 w 136"/>
                  <a:gd name="T27" fmla="*/ 1604 h 88"/>
                  <a:gd name="T28" fmla="*/ 2678 w 136"/>
                  <a:gd name="T29" fmla="*/ 2195 h 88"/>
                  <a:gd name="T30" fmla="*/ 2229 w 136"/>
                  <a:gd name="T31" fmla="*/ 2864 h 88"/>
                  <a:gd name="T32" fmla="*/ 1834 w 136"/>
                  <a:gd name="T33" fmla="*/ 2436 h 88"/>
                  <a:gd name="T34" fmla="*/ 1480 w 136"/>
                  <a:gd name="T35" fmla="*/ 2310 h 88"/>
                  <a:gd name="T36" fmla="*/ 974 w 136"/>
                  <a:gd name="T37" fmla="*/ 1916 h 88"/>
                  <a:gd name="T38" fmla="*/ 576 w 136"/>
                  <a:gd name="T39" fmla="*/ 1916 h 88"/>
                  <a:gd name="T40" fmla="*/ 0 w 136"/>
                  <a:gd name="T41" fmla="*/ 1733 h 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88">
                    <a:moveTo>
                      <a:pt x="13" y="52"/>
                    </a:moveTo>
                    <a:cubicBezTo>
                      <a:pt x="18" y="54"/>
                      <a:pt x="23" y="52"/>
                      <a:pt x="27" y="54"/>
                    </a:cubicBezTo>
                    <a:cubicBezTo>
                      <a:pt x="31" y="56"/>
                      <a:pt x="34" y="59"/>
                      <a:pt x="36" y="63"/>
                    </a:cubicBezTo>
                    <a:cubicBezTo>
                      <a:pt x="40" y="70"/>
                      <a:pt x="40" y="77"/>
                      <a:pt x="48" y="82"/>
                    </a:cubicBezTo>
                    <a:cubicBezTo>
                      <a:pt x="53" y="86"/>
                      <a:pt x="64" y="88"/>
                      <a:pt x="70" y="86"/>
                    </a:cubicBezTo>
                    <a:cubicBezTo>
                      <a:pt x="78" y="83"/>
                      <a:pt x="86" y="74"/>
                      <a:pt x="89" y="67"/>
                    </a:cubicBezTo>
                    <a:cubicBezTo>
                      <a:pt x="93" y="61"/>
                      <a:pt x="95" y="55"/>
                      <a:pt x="102" y="53"/>
                    </a:cubicBezTo>
                    <a:cubicBezTo>
                      <a:pt x="109" y="50"/>
                      <a:pt x="118" y="51"/>
                      <a:pt x="124" y="47"/>
                    </a:cubicBezTo>
                    <a:cubicBezTo>
                      <a:pt x="130" y="43"/>
                      <a:pt x="131" y="34"/>
                      <a:pt x="133" y="28"/>
                    </a:cubicBezTo>
                    <a:cubicBezTo>
                      <a:pt x="136" y="18"/>
                      <a:pt x="135" y="10"/>
                      <a:pt x="132" y="0"/>
                    </a:cubicBezTo>
                    <a:cubicBezTo>
                      <a:pt x="131" y="10"/>
                      <a:pt x="136" y="18"/>
                      <a:pt x="126" y="26"/>
                    </a:cubicBezTo>
                    <a:cubicBezTo>
                      <a:pt x="121" y="30"/>
                      <a:pt x="116" y="28"/>
                      <a:pt x="111" y="32"/>
                    </a:cubicBezTo>
                    <a:cubicBezTo>
                      <a:pt x="108" y="34"/>
                      <a:pt x="107" y="39"/>
                      <a:pt x="103" y="41"/>
                    </a:cubicBezTo>
                    <a:cubicBezTo>
                      <a:pt x="99" y="43"/>
                      <a:pt x="95" y="40"/>
                      <a:pt x="91" y="41"/>
                    </a:cubicBezTo>
                    <a:cubicBezTo>
                      <a:pt x="88" y="43"/>
                      <a:pt x="85" y="52"/>
                      <a:pt x="83" y="56"/>
                    </a:cubicBezTo>
                    <a:cubicBezTo>
                      <a:pt x="79" y="63"/>
                      <a:pt x="77" y="70"/>
                      <a:pt x="69" y="73"/>
                    </a:cubicBezTo>
                    <a:cubicBezTo>
                      <a:pt x="60" y="76"/>
                      <a:pt x="60" y="68"/>
                      <a:pt x="57" y="62"/>
                    </a:cubicBezTo>
                    <a:cubicBezTo>
                      <a:pt x="55" y="58"/>
                      <a:pt x="50" y="53"/>
                      <a:pt x="46" y="59"/>
                    </a:cubicBezTo>
                    <a:cubicBezTo>
                      <a:pt x="42" y="54"/>
                      <a:pt x="35" y="51"/>
                      <a:pt x="30" y="49"/>
                    </a:cubicBezTo>
                    <a:cubicBezTo>
                      <a:pt x="24" y="46"/>
                      <a:pt x="23" y="46"/>
                      <a:pt x="18" y="49"/>
                    </a:cubicBezTo>
                    <a:cubicBezTo>
                      <a:pt x="11" y="51"/>
                      <a:pt x="4" y="51"/>
                      <a:pt x="0" y="44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" name="Freeform 184">
                <a:extLst>
                  <a:ext uri="{FF2B5EF4-FFF2-40B4-BE49-F238E27FC236}">
                    <a16:creationId xmlns:a16="http://schemas.microsoft.com/office/drawing/2014/main" id="{34EEA301-C511-43C3-84F0-721B66A5F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440"/>
                <a:ext cx="188" cy="122"/>
              </a:xfrm>
              <a:custGeom>
                <a:avLst/>
                <a:gdLst>
                  <a:gd name="T0" fmla="*/ 0 w 59"/>
                  <a:gd name="T1" fmla="*/ 817 h 36"/>
                  <a:gd name="T2" fmla="*/ 618 w 59"/>
                  <a:gd name="T3" fmla="*/ 1400 h 36"/>
                  <a:gd name="T4" fmla="*/ 1166 w 59"/>
                  <a:gd name="T5" fmla="*/ 1125 h 36"/>
                  <a:gd name="T6" fmla="*/ 1909 w 59"/>
                  <a:gd name="T7" fmla="*/ 0 h 36"/>
                  <a:gd name="T8" fmla="*/ 1096 w 59"/>
                  <a:gd name="T9" fmla="*/ 817 h 36"/>
                  <a:gd name="T10" fmla="*/ 102 w 59"/>
                  <a:gd name="T11" fmla="*/ 89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6">
                    <a:moveTo>
                      <a:pt x="0" y="21"/>
                    </a:moveTo>
                    <a:cubicBezTo>
                      <a:pt x="6" y="29"/>
                      <a:pt x="8" y="35"/>
                      <a:pt x="19" y="36"/>
                    </a:cubicBezTo>
                    <a:cubicBezTo>
                      <a:pt x="26" y="36"/>
                      <a:pt x="31" y="34"/>
                      <a:pt x="36" y="29"/>
                    </a:cubicBezTo>
                    <a:cubicBezTo>
                      <a:pt x="44" y="19"/>
                      <a:pt x="47" y="6"/>
                      <a:pt x="59" y="0"/>
                    </a:cubicBezTo>
                    <a:cubicBezTo>
                      <a:pt x="47" y="1"/>
                      <a:pt x="42" y="13"/>
                      <a:pt x="34" y="21"/>
                    </a:cubicBezTo>
                    <a:cubicBezTo>
                      <a:pt x="25" y="29"/>
                      <a:pt x="13" y="31"/>
                      <a:pt x="3" y="23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" name="Freeform 185">
                <a:extLst>
                  <a:ext uri="{FF2B5EF4-FFF2-40B4-BE49-F238E27FC236}">
                    <a16:creationId xmlns:a16="http://schemas.microsoft.com/office/drawing/2014/main" id="{CA033CE3-02E3-47FE-820A-B68EE4180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90"/>
                <a:ext cx="433" cy="323"/>
              </a:xfrm>
              <a:custGeom>
                <a:avLst/>
                <a:gdLst>
                  <a:gd name="T0" fmla="*/ 255 w 136"/>
                  <a:gd name="T1" fmla="*/ 3305 h 95"/>
                  <a:gd name="T2" fmla="*/ 385 w 136"/>
                  <a:gd name="T3" fmla="*/ 1802 h 95"/>
                  <a:gd name="T4" fmla="*/ 417 w 136"/>
                  <a:gd name="T5" fmla="*/ 1064 h 95"/>
                  <a:gd name="T6" fmla="*/ 933 w 136"/>
                  <a:gd name="T7" fmla="*/ 751 h 95"/>
                  <a:gd name="T8" fmla="*/ 2098 w 136"/>
                  <a:gd name="T9" fmla="*/ 0 h 95"/>
                  <a:gd name="T10" fmla="*/ 2706 w 136"/>
                  <a:gd name="T11" fmla="*/ 394 h 95"/>
                  <a:gd name="T12" fmla="*/ 3518 w 136"/>
                  <a:gd name="T13" fmla="*/ 785 h 95"/>
                  <a:gd name="T14" fmla="*/ 3973 w 136"/>
                  <a:gd name="T15" fmla="*/ 1017 h 95"/>
                  <a:gd name="T16" fmla="*/ 4390 w 136"/>
                  <a:gd name="T17" fmla="*/ 1686 h 95"/>
                  <a:gd name="T18" fmla="*/ 3973 w 136"/>
                  <a:gd name="T19" fmla="*/ 1180 h 95"/>
                  <a:gd name="T20" fmla="*/ 3518 w 136"/>
                  <a:gd name="T21" fmla="*/ 1017 h 95"/>
                  <a:gd name="T22" fmla="*/ 3063 w 136"/>
                  <a:gd name="T23" fmla="*/ 1064 h 95"/>
                  <a:gd name="T24" fmla="*/ 2646 w 136"/>
                  <a:gd name="T25" fmla="*/ 670 h 95"/>
                  <a:gd name="T26" fmla="*/ 2200 w 136"/>
                  <a:gd name="T27" fmla="*/ 785 h 95"/>
                  <a:gd name="T28" fmla="*/ 2069 w 136"/>
                  <a:gd name="T29" fmla="*/ 1098 h 95"/>
                  <a:gd name="T30" fmla="*/ 1611 w 136"/>
                  <a:gd name="T31" fmla="*/ 983 h 95"/>
                  <a:gd name="T32" fmla="*/ 1063 w 136"/>
                  <a:gd name="T33" fmla="*/ 1571 h 95"/>
                  <a:gd name="T34" fmla="*/ 710 w 136"/>
                  <a:gd name="T35" fmla="*/ 2244 h 95"/>
                  <a:gd name="T36" fmla="*/ 516 w 136"/>
                  <a:gd name="T37" fmla="*/ 3029 h 95"/>
                  <a:gd name="T38" fmla="*/ 516 w 136"/>
                  <a:gd name="T39" fmla="*/ 3733 h 95"/>
                  <a:gd name="T40" fmla="*/ 255 w 136"/>
                  <a:gd name="T41" fmla="*/ 3342 h 9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6" h="95">
                    <a:moveTo>
                      <a:pt x="8" y="84"/>
                    </a:moveTo>
                    <a:cubicBezTo>
                      <a:pt x="0" y="71"/>
                      <a:pt x="8" y="58"/>
                      <a:pt x="12" y="46"/>
                    </a:cubicBezTo>
                    <a:cubicBezTo>
                      <a:pt x="14" y="39"/>
                      <a:pt x="12" y="33"/>
                      <a:pt x="13" y="27"/>
                    </a:cubicBezTo>
                    <a:cubicBezTo>
                      <a:pt x="15" y="20"/>
                      <a:pt x="23" y="20"/>
                      <a:pt x="29" y="19"/>
                    </a:cubicBezTo>
                    <a:cubicBezTo>
                      <a:pt x="40" y="15"/>
                      <a:pt x="53" y="0"/>
                      <a:pt x="65" y="0"/>
                    </a:cubicBezTo>
                    <a:cubicBezTo>
                      <a:pt x="71" y="0"/>
                      <a:pt x="79" y="8"/>
                      <a:pt x="84" y="10"/>
                    </a:cubicBezTo>
                    <a:cubicBezTo>
                      <a:pt x="93" y="13"/>
                      <a:pt x="101" y="16"/>
                      <a:pt x="109" y="20"/>
                    </a:cubicBezTo>
                    <a:cubicBezTo>
                      <a:pt x="114" y="21"/>
                      <a:pt x="119" y="23"/>
                      <a:pt x="123" y="26"/>
                    </a:cubicBezTo>
                    <a:cubicBezTo>
                      <a:pt x="131" y="31"/>
                      <a:pt x="131" y="36"/>
                      <a:pt x="136" y="43"/>
                    </a:cubicBezTo>
                    <a:cubicBezTo>
                      <a:pt x="131" y="37"/>
                      <a:pt x="131" y="33"/>
                      <a:pt x="123" y="30"/>
                    </a:cubicBezTo>
                    <a:cubicBezTo>
                      <a:pt x="119" y="28"/>
                      <a:pt x="114" y="26"/>
                      <a:pt x="109" y="26"/>
                    </a:cubicBezTo>
                    <a:cubicBezTo>
                      <a:pt x="105" y="26"/>
                      <a:pt x="100" y="29"/>
                      <a:pt x="95" y="27"/>
                    </a:cubicBezTo>
                    <a:cubicBezTo>
                      <a:pt x="90" y="25"/>
                      <a:pt x="87" y="19"/>
                      <a:pt x="82" y="17"/>
                    </a:cubicBezTo>
                    <a:cubicBezTo>
                      <a:pt x="76" y="13"/>
                      <a:pt x="71" y="14"/>
                      <a:pt x="68" y="20"/>
                    </a:cubicBezTo>
                    <a:cubicBezTo>
                      <a:pt x="66" y="24"/>
                      <a:pt x="68" y="26"/>
                      <a:pt x="64" y="28"/>
                    </a:cubicBezTo>
                    <a:cubicBezTo>
                      <a:pt x="61" y="28"/>
                      <a:pt x="54" y="25"/>
                      <a:pt x="50" y="25"/>
                    </a:cubicBezTo>
                    <a:cubicBezTo>
                      <a:pt x="40" y="24"/>
                      <a:pt x="32" y="30"/>
                      <a:pt x="33" y="40"/>
                    </a:cubicBezTo>
                    <a:cubicBezTo>
                      <a:pt x="34" y="52"/>
                      <a:pt x="32" y="52"/>
                      <a:pt x="22" y="57"/>
                    </a:cubicBezTo>
                    <a:cubicBezTo>
                      <a:pt x="10" y="63"/>
                      <a:pt x="14" y="68"/>
                      <a:pt x="16" y="77"/>
                    </a:cubicBezTo>
                    <a:cubicBezTo>
                      <a:pt x="16" y="84"/>
                      <a:pt x="12" y="88"/>
                      <a:pt x="16" y="95"/>
                    </a:cubicBezTo>
                    <a:cubicBezTo>
                      <a:pt x="12" y="92"/>
                      <a:pt x="11" y="88"/>
                      <a:pt x="8" y="85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" name="Freeform 186">
                <a:extLst>
                  <a:ext uri="{FF2B5EF4-FFF2-40B4-BE49-F238E27FC236}">
                    <a16:creationId xmlns:a16="http://schemas.microsoft.com/office/drawing/2014/main" id="{9D2E3AEB-528D-4FF4-A45C-35B5135BB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1086"/>
                <a:ext cx="264" cy="225"/>
              </a:xfrm>
              <a:custGeom>
                <a:avLst/>
                <a:gdLst>
                  <a:gd name="T0" fmla="*/ 0 w 83"/>
                  <a:gd name="T1" fmla="*/ 2615 h 66"/>
                  <a:gd name="T2" fmla="*/ 254 w 83"/>
                  <a:gd name="T3" fmla="*/ 1466 h 66"/>
                  <a:gd name="T4" fmla="*/ 324 w 83"/>
                  <a:gd name="T5" fmla="*/ 907 h 66"/>
                  <a:gd name="T6" fmla="*/ 709 w 83"/>
                  <a:gd name="T7" fmla="*/ 791 h 66"/>
                  <a:gd name="T8" fmla="*/ 1062 w 83"/>
                  <a:gd name="T9" fmla="*/ 593 h 66"/>
                  <a:gd name="T10" fmla="*/ 1609 w 83"/>
                  <a:gd name="T11" fmla="*/ 116 h 66"/>
                  <a:gd name="T12" fmla="*/ 2064 w 83"/>
                  <a:gd name="T13" fmla="*/ 34 h 66"/>
                  <a:gd name="T14" fmla="*/ 2287 w 83"/>
                  <a:gd name="T15" fmla="*/ 280 h 66"/>
                  <a:gd name="T16" fmla="*/ 2672 w 83"/>
                  <a:gd name="T17" fmla="*/ 511 h 66"/>
                  <a:gd name="T18" fmla="*/ 1934 w 83"/>
                  <a:gd name="T19" fmla="*/ 314 h 66"/>
                  <a:gd name="T20" fmla="*/ 1578 w 83"/>
                  <a:gd name="T21" fmla="*/ 593 h 66"/>
                  <a:gd name="T22" fmla="*/ 1164 w 83"/>
                  <a:gd name="T23" fmla="*/ 709 h 66"/>
                  <a:gd name="T24" fmla="*/ 840 w 83"/>
                  <a:gd name="T25" fmla="*/ 955 h 66"/>
                  <a:gd name="T26" fmla="*/ 515 w 83"/>
                  <a:gd name="T27" fmla="*/ 1152 h 66"/>
                  <a:gd name="T28" fmla="*/ 254 w 83"/>
                  <a:gd name="T29" fmla="*/ 1780 h 6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" h="66">
                    <a:moveTo>
                      <a:pt x="0" y="66"/>
                    </a:moveTo>
                    <a:cubicBezTo>
                      <a:pt x="1" y="56"/>
                      <a:pt x="8" y="47"/>
                      <a:pt x="8" y="37"/>
                    </a:cubicBezTo>
                    <a:cubicBezTo>
                      <a:pt x="8" y="33"/>
                      <a:pt x="8" y="26"/>
                      <a:pt x="10" y="23"/>
                    </a:cubicBezTo>
                    <a:cubicBezTo>
                      <a:pt x="13" y="20"/>
                      <a:pt x="18" y="21"/>
                      <a:pt x="22" y="20"/>
                    </a:cubicBezTo>
                    <a:cubicBezTo>
                      <a:pt x="26" y="18"/>
                      <a:pt x="29" y="17"/>
                      <a:pt x="33" y="15"/>
                    </a:cubicBezTo>
                    <a:cubicBezTo>
                      <a:pt x="39" y="12"/>
                      <a:pt x="44" y="6"/>
                      <a:pt x="50" y="3"/>
                    </a:cubicBezTo>
                    <a:cubicBezTo>
                      <a:pt x="54" y="1"/>
                      <a:pt x="58" y="0"/>
                      <a:pt x="64" y="1"/>
                    </a:cubicBezTo>
                    <a:cubicBezTo>
                      <a:pt x="68" y="1"/>
                      <a:pt x="68" y="5"/>
                      <a:pt x="71" y="7"/>
                    </a:cubicBezTo>
                    <a:cubicBezTo>
                      <a:pt x="75" y="8"/>
                      <a:pt x="81" y="10"/>
                      <a:pt x="83" y="13"/>
                    </a:cubicBezTo>
                    <a:cubicBezTo>
                      <a:pt x="76" y="10"/>
                      <a:pt x="69" y="6"/>
                      <a:pt x="60" y="8"/>
                    </a:cubicBezTo>
                    <a:cubicBezTo>
                      <a:pt x="56" y="9"/>
                      <a:pt x="53" y="12"/>
                      <a:pt x="49" y="15"/>
                    </a:cubicBezTo>
                    <a:cubicBezTo>
                      <a:pt x="45" y="17"/>
                      <a:pt x="40" y="16"/>
                      <a:pt x="36" y="18"/>
                    </a:cubicBezTo>
                    <a:cubicBezTo>
                      <a:pt x="32" y="19"/>
                      <a:pt x="29" y="21"/>
                      <a:pt x="26" y="24"/>
                    </a:cubicBezTo>
                    <a:cubicBezTo>
                      <a:pt x="23" y="26"/>
                      <a:pt x="19" y="27"/>
                      <a:pt x="16" y="29"/>
                    </a:cubicBezTo>
                    <a:cubicBezTo>
                      <a:pt x="11" y="32"/>
                      <a:pt x="9" y="40"/>
                      <a:pt x="8" y="45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" name="Freeform 187">
                <a:extLst>
                  <a:ext uri="{FF2B5EF4-FFF2-40B4-BE49-F238E27FC236}">
                    <a16:creationId xmlns:a16="http://schemas.microsoft.com/office/drawing/2014/main" id="{3F78EE18-65FD-420B-AFA6-9C0DAAB0E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253"/>
                <a:ext cx="239" cy="197"/>
              </a:xfrm>
              <a:custGeom>
                <a:avLst/>
                <a:gdLst>
                  <a:gd name="T0" fmla="*/ 0 w 75"/>
                  <a:gd name="T1" fmla="*/ 948 h 58"/>
                  <a:gd name="T2" fmla="*/ 934 w 75"/>
                  <a:gd name="T3" fmla="*/ 1328 h 58"/>
                  <a:gd name="T4" fmla="*/ 1616 w 75"/>
                  <a:gd name="T5" fmla="*/ 2041 h 58"/>
                  <a:gd name="T6" fmla="*/ 1807 w 75"/>
                  <a:gd name="T7" fmla="*/ 1603 h 58"/>
                  <a:gd name="T8" fmla="*/ 2103 w 75"/>
                  <a:gd name="T9" fmla="*/ 1175 h 58"/>
                  <a:gd name="T10" fmla="*/ 2266 w 75"/>
                  <a:gd name="T11" fmla="*/ 0 h 58"/>
                  <a:gd name="T12" fmla="*/ 2234 w 75"/>
                  <a:gd name="T13" fmla="*/ 506 h 58"/>
                  <a:gd name="T14" fmla="*/ 1880 w 75"/>
                  <a:gd name="T15" fmla="*/ 751 h 58"/>
                  <a:gd name="T16" fmla="*/ 1686 w 75"/>
                  <a:gd name="T17" fmla="*/ 948 h 58"/>
                  <a:gd name="T18" fmla="*/ 1491 w 75"/>
                  <a:gd name="T19" fmla="*/ 1372 h 58"/>
                  <a:gd name="T20" fmla="*/ 1166 w 75"/>
                  <a:gd name="T21" fmla="*/ 1016 h 58"/>
                  <a:gd name="T22" fmla="*/ 841 w 75"/>
                  <a:gd name="T23" fmla="*/ 982 h 58"/>
                  <a:gd name="T24" fmla="*/ 223 w 75"/>
                  <a:gd name="T25" fmla="*/ 90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58">
                    <a:moveTo>
                      <a:pt x="0" y="24"/>
                    </a:moveTo>
                    <a:cubicBezTo>
                      <a:pt x="9" y="30"/>
                      <a:pt x="21" y="28"/>
                      <a:pt x="29" y="34"/>
                    </a:cubicBezTo>
                    <a:cubicBezTo>
                      <a:pt x="35" y="39"/>
                      <a:pt x="39" y="58"/>
                      <a:pt x="50" y="52"/>
                    </a:cubicBezTo>
                    <a:cubicBezTo>
                      <a:pt x="53" y="50"/>
                      <a:pt x="55" y="44"/>
                      <a:pt x="56" y="41"/>
                    </a:cubicBezTo>
                    <a:cubicBezTo>
                      <a:pt x="59" y="37"/>
                      <a:pt x="62" y="34"/>
                      <a:pt x="65" y="30"/>
                    </a:cubicBezTo>
                    <a:cubicBezTo>
                      <a:pt x="73" y="19"/>
                      <a:pt x="75" y="13"/>
                      <a:pt x="70" y="0"/>
                    </a:cubicBezTo>
                    <a:cubicBezTo>
                      <a:pt x="70" y="4"/>
                      <a:pt x="71" y="9"/>
                      <a:pt x="69" y="13"/>
                    </a:cubicBezTo>
                    <a:cubicBezTo>
                      <a:pt x="66" y="19"/>
                      <a:pt x="63" y="18"/>
                      <a:pt x="58" y="19"/>
                    </a:cubicBezTo>
                    <a:cubicBezTo>
                      <a:pt x="54" y="21"/>
                      <a:pt x="54" y="19"/>
                      <a:pt x="52" y="24"/>
                    </a:cubicBezTo>
                    <a:cubicBezTo>
                      <a:pt x="50" y="28"/>
                      <a:pt x="52" y="34"/>
                      <a:pt x="46" y="35"/>
                    </a:cubicBezTo>
                    <a:cubicBezTo>
                      <a:pt x="40" y="36"/>
                      <a:pt x="39" y="28"/>
                      <a:pt x="36" y="26"/>
                    </a:cubicBezTo>
                    <a:cubicBezTo>
                      <a:pt x="31" y="21"/>
                      <a:pt x="31" y="23"/>
                      <a:pt x="26" y="25"/>
                    </a:cubicBezTo>
                    <a:cubicBezTo>
                      <a:pt x="20" y="27"/>
                      <a:pt x="14" y="25"/>
                      <a:pt x="7" y="23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" name="Freeform 188">
                <a:extLst>
                  <a:ext uri="{FF2B5EF4-FFF2-40B4-BE49-F238E27FC236}">
                    <a16:creationId xmlns:a16="http://schemas.microsoft.com/office/drawing/2014/main" id="{737B6ED9-DE10-4551-AD67-71735C198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212"/>
                <a:ext cx="204" cy="102"/>
              </a:xfrm>
              <a:custGeom>
                <a:avLst/>
                <a:gdLst>
                  <a:gd name="T0" fmla="*/ 0 w 64"/>
                  <a:gd name="T1" fmla="*/ 1180 h 30"/>
                  <a:gd name="T2" fmla="*/ 418 w 64"/>
                  <a:gd name="T3" fmla="*/ 554 h 30"/>
                  <a:gd name="T4" fmla="*/ 781 w 64"/>
                  <a:gd name="T5" fmla="*/ 116 h 30"/>
                  <a:gd name="T6" fmla="*/ 975 w 64"/>
                  <a:gd name="T7" fmla="*/ 163 h 30"/>
                  <a:gd name="T8" fmla="*/ 1332 w 64"/>
                  <a:gd name="T9" fmla="*/ 34 h 30"/>
                  <a:gd name="T10" fmla="*/ 2072 w 64"/>
                  <a:gd name="T11" fmla="*/ 313 h 30"/>
                  <a:gd name="T12" fmla="*/ 1658 w 64"/>
                  <a:gd name="T13" fmla="*/ 231 h 30"/>
                  <a:gd name="T14" fmla="*/ 1454 w 64"/>
                  <a:gd name="T15" fmla="*/ 626 h 30"/>
                  <a:gd name="T16" fmla="*/ 873 w 64"/>
                  <a:gd name="T17" fmla="*/ 588 h 30"/>
                  <a:gd name="T18" fmla="*/ 743 w 64"/>
                  <a:gd name="T19" fmla="*/ 867 h 30"/>
                  <a:gd name="T20" fmla="*/ 488 w 64"/>
                  <a:gd name="T21" fmla="*/ 751 h 30"/>
                  <a:gd name="T22" fmla="*/ 386 w 64"/>
                  <a:gd name="T23" fmla="*/ 1064 h 30"/>
                  <a:gd name="T24" fmla="*/ 61 w 64"/>
                  <a:gd name="T25" fmla="*/ 1180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30">
                    <a:moveTo>
                      <a:pt x="0" y="30"/>
                    </a:moveTo>
                    <a:cubicBezTo>
                      <a:pt x="4" y="24"/>
                      <a:pt x="9" y="20"/>
                      <a:pt x="13" y="14"/>
                    </a:cubicBezTo>
                    <a:cubicBezTo>
                      <a:pt x="16" y="9"/>
                      <a:pt x="18" y="3"/>
                      <a:pt x="24" y="3"/>
                    </a:cubicBezTo>
                    <a:cubicBezTo>
                      <a:pt x="26" y="3"/>
                      <a:pt x="28" y="4"/>
                      <a:pt x="30" y="4"/>
                    </a:cubicBezTo>
                    <a:cubicBezTo>
                      <a:pt x="34" y="4"/>
                      <a:pt x="38" y="2"/>
                      <a:pt x="41" y="1"/>
                    </a:cubicBezTo>
                    <a:cubicBezTo>
                      <a:pt x="48" y="0"/>
                      <a:pt x="59" y="3"/>
                      <a:pt x="64" y="8"/>
                    </a:cubicBezTo>
                    <a:cubicBezTo>
                      <a:pt x="60" y="6"/>
                      <a:pt x="55" y="4"/>
                      <a:pt x="51" y="6"/>
                    </a:cubicBezTo>
                    <a:cubicBezTo>
                      <a:pt x="46" y="8"/>
                      <a:pt x="48" y="14"/>
                      <a:pt x="45" y="16"/>
                    </a:cubicBezTo>
                    <a:cubicBezTo>
                      <a:pt x="39" y="19"/>
                      <a:pt x="30" y="3"/>
                      <a:pt x="27" y="15"/>
                    </a:cubicBezTo>
                    <a:cubicBezTo>
                      <a:pt x="26" y="18"/>
                      <a:pt x="28" y="23"/>
                      <a:pt x="23" y="22"/>
                    </a:cubicBezTo>
                    <a:cubicBezTo>
                      <a:pt x="20" y="21"/>
                      <a:pt x="18" y="15"/>
                      <a:pt x="15" y="19"/>
                    </a:cubicBezTo>
                    <a:cubicBezTo>
                      <a:pt x="13" y="21"/>
                      <a:pt x="15" y="25"/>
                      <a:pt x="12" y="27"/>
                    </a:cubicBezTo>
                    <a:cubicBezTo>
                      <a:pt x="10" y="29"/>
                      <a:pt x="5" y="29"/>
                      <a:pt x="2" y="30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8" name="Freeform 189">
                <a:extLst>
                  <a:ext uri="{FF2B5EF4-FFF2-40B4-BE49-F238E27FC236}">
                    <a16:creationId xmlns:a16="http://schemas.microsoft.com/office/drawing/2014/main" id="{B195C2DF-BEFA-489D-8947-96F0EE1C3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209"/>
                <a:ext cx="118" cy="88"/>
              </a:xfrm>
              <a:custGeom>
                <a:avLst/>
                <a:gdLst>
                  <a:gd name="T0" fmla="*/ 0 w 37"/>
                  <a:gd name="T1" fmla="*/ 1009 h 26"/>
                  <a:gd name="T2" fmla="*/ 293 w 37"/>
                  <a:gd name="T3" fmla="*/ 504 h 26"/>
                  <a:gd name="T4" fmla="*/ 520 w 37"/>
                  <a:gd name="T5" fmla="*/ 159 h 26"/>
                  <a:gd name="T6" fmla="*/ 845 w 37"/>
                  <a:gd name="T7" fmla="*/ 196 h 26"/>
                  <a:gd name="T8" fmla="*/ 1199 w 37"/>
                  <a:gd name="T9" fmla="*/ 159 h 26"/>
                  <a:gd name="T10" fmla="*/ 1097 w 37"/>
                  <a:gd name="T11" fmla="*/ 389 h 26"/>
                  <a:gd name="T12" fmla="*/ 520 w 37"/>
                  <a:gd name="T13" fmla="*/ 619 h 26"/>
                  <a:gd name="T14" fmla="*/ 293 w 37"/>
                  <a:gd name="T15" fmla="*/ 586 h 26"/>
                  <a:gd name="T16" fmla="*/ 102 w 37"/>
                  <a:gd name="T17" fmla="*/ 975 h 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26">
                    <a:moveTo>
                      <a:pt x="0" y="26"/>
                    </a:moveTo>
                    <a:cubicBezTo>
                      <a:pt x="3" y="22"/>
                      <a:pt x="6" y="18"/>
                      <a:pt x="9" y="13"/>
                    </a:cubicBezTo>
                    <a:cubicBezTo>
                      <a:pt x="11" y="10"/>
                      <a:pt x="12" y="5"/>
                      <a:pt x="16" y="4"/>
                    </a:cubicBezTo>
                    <a:cubicBezTo>
                      <a:pt x="20" y="2"/>
                      <a:pt x="23" y="5"/>
                      <a:pt x="26" y="5"/>
                    </a:cubicBezTo>
                    <a:cubicBezTo>
                      <a:pt x="30" y="4"/>
                      <a:pt x="34" y="0"/>
                      <a:pt x="37" y="4"/>
                    </a:cubicBezTo>
                    <a:cubicBezTo>
                      <a:pt x="34" y="3"/>
                      <a:pt x="33" y="7"/>
                      <a:pt x="34" y="10"/>
                    </a:cubicBezTo>
                    <a:cubicBezTo>
                      <a:pt x="26" y="7"/>
                      <a:pt x="18" y="5"/>
                      <a:pt x="16" y="16"/>
                    </a:cubicBezTo>
                    <a:cubicBezTo>
                      <a:pt x="14" y="13"/>
                      <a:pt x="12" y="13"/>
                      <a:pt x="9" y="15"/>
                    </a:cubicBezTo>
                    <a:cubicBezTo>
                      <a:pt x="8" y="17"/>
                      <a:pt x="3" y="23"/>
                      <a:pt x="3" y="25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9" name="Freeform 190">
                <a:extLst>
                  <a:ext uri="{FF2B5EF4-FFF2-40B4-BE49-F238E27FC236}">
                    <a16:creationId xmlns:a16="http://schemas.microsoft.com/office/drawing/2014/main" id="{4032ED46-6EE9-4203-A723-783523C4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209"/>
                <a:ext cx="38" cy="40"/>
              </a:xfrm>
              <a:custGeom>
                <a:avLst/>
                <a:gdLst>
                  <a:gd name="T0" fmla="*/ 32 w 12"/>
                  <a:gd name="T1" fmla="*/ 223 h 12"/>
                  <a:gd name="T2" fmla="*/ 190 w 12"/>
                  <a:gd name="T3" fmla="*/ 33 h 12"/>
                  <a:gd name="T4" fmla="*/ 352 w 12"/>
                  <a:gd name="T5" fmla="*/ 223 h 12"/>
                  <a:gd name="T6" fmla="*/ 190 w 12"/>
                  <a:gd name="T7" fmla="*/ 410 h 12"/>
                  <a:gd name="T8" fmla="*/ 32 w 12"/>
                  <a:gd name="T9" fmla="*/ 22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1" y="3"/>
                      <a:pt x="3" y="0"/>
                      <a:pt x="6" y="1"/>
                    </a:cubicBezTo>
                    <a:cubicBezTo>
                      <a:pt x="9" y="1"/>
                      <a:pt x="12" y="3"/>
                      <a:pt x="11" y="6"/>
                    </a:cubicBezTo>
                    <a:cubicBezTo>
                      <a:pt x="11" y="9"/>
                      <a:pt x="9" y="12"/>
                      <a:pt x="6" y="11"/>
                    </a:cubicBezTo>
                    <a:cubicBezTo>
                      <a:pt x="3" y="11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0" name="Freeform 191">
                <a:extLst>
                  <a:ext uri="{FF2B5EF4-FFF2-40B4-BE49-F238E27FC236}">
                    <a16:creationId xmlns:a16="http://schemas.microsoft.com/office/drawing/2014/main" id="{96C0BECA-AC30-455D-86BC-C5A65D1FA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195"/>
                <a:ext cx="22" cy="24"/>
              </a:xfrm>
              <a:custGeom>
                <a:avLst/>
                <a:gdLst>
                  <a:gd name="T0" fmla="*/ 0 w 7"/>
                  <a:gd name="T1" fmla="*/ 117 h 7"/>
                  <a:gd name="T2" fmla="*/ 129 w 7"/>
                  <a:gd name="T3" fmla="*/ 0 h 7"/>
                  <a:gd name="T4" fmla="*/ 217 w 7"/>
                  <a:gd name="T5" fmla="*/ 117 h 7"/>
                  <a:gd name="T6" fmla="*/ 8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3"/>
                    </a:cubicBezTo>
                    <a:cubicBezTo>
                      <a:pt x="7" y="5"/>
                      <a:pt x="5" y="7"/>
                      <a:pt x="3" y="7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1" name="Freeform 192">
                <a:extLst>
                  <a:ext uri="{FF2B5EF4-FFF2-40B4-BE49-F238E27FC236}">
                    <a16:creationId xmlns:a16="http://schemas.microsoft.com/office/drawing/2014/main" id="{5A585F5C-DE64-488A-A283-D178AAAD2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253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102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2" name="Freeform 193">
                <a:extLst>
                  <a:ext uri="{FF2B5EF4-FFF2-40B4-BE49-F238E27FC236}">
                    <a16:creationId xmlns:a16="http://schemas.microsoft.com/office/drawing/2014/main" id="{406492E4-1360-44E5-A107-74072E11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056"/>
                <a:ext cx="506" cy="523"/>
              </a:xfrm>
              <a:custGeom>
                <a:avLst/>
                <a:gdLst>
                  <a:gd name="T0" fmla="*/ 1388 w 159"/>
                  <a:gd name="T1" fmla="*/ 4901 h 154"/>
                  <a:gd name="T2" fmla="*/ 1773 w 159"/>
                  <a:gd name="T3" fmla="*/ 5559 h 154"/>
                  <a:gd name="T4" fmla="*/ 2584 w 159"/>
                  <a:gd name="T5" fmla="*/ 5998 h 154"/>
                  <a:gd name="T6" fmla="*/ 3707 w 159"/>
                  <a:gd name="T7" fmla="*/ 4901 h 154"/>
                  <a:gd name="T8" fmla="*/ 4223 w 159"/>
                  <a:gd name="T9" fmla="*/ 4741 h 154"/>
                  <a:gd name="T10" fmla="*/ 4770 w 159"/>
                  <a:gd name="T11" fmla="*/ 4116 h 154"/>
                  <a:gd name="T12" fmla="*/ 4770 w 159"/>
                  <a:gd name="T13" fmla="*/ 1766 h 154"/>
                  <a:gd name="T14" fmla="*/ 2998 w 159"/>
                  <a:gd name="T15" fmla="*/ 751 h 154"/>
                  <a:gd name="T16" fmla="*/ 2288 w 159"/>
                  <a:gd name="T17" fmla="*/ 163 h 154"/>
                  <a:gd name="T18" fmla="*/ 1225 w 159"/>
                  <a:gd name="T19" fmla="*/ 703 h 154"/>
                  <a:gd name="T20" fmla="*/ 293 w 159"/>
                  <a:gd name="T21" fmla="*/ 1487 h 154"/>
                  <a:gd name="T22" fmla="*/ 223 w 159"/>
                  <a:gd name="T23" fmla="*/ 2190 h 154"/>
                  <a:gd name="T24" fmla="*/ 32 w 159"/>
                  <a:gd name="T25" fmla="*/ 3332 h 154"/>
                  <a:gd name="T26" fmla="*/ 738 w 159"/>
                  <a:gd name="T27" fmla="*/ 4510 h 154"/>
                  <a:gd name="T28" fmla="*/ 1388 w 159"/>
                  <a:gd name="T29" fmla="*/ 4901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9" h="154">
                    <a:moveTo>
                      <a:pt x="43" y="125"/>
                    </a:moveTo>
                    <a:cubicBezTo>
                      <a:pt x="48" y="131"/>
                      <a:pt x="51" y="137"/>
                      <a:pt x="55" y="142"/>
                    </a:cubicBezTo>
                    <a:cubicBezTo>
                      <a:pt x="61" y="150"/>
                      <a:pt x="69" y="154"/>
                      <a:pt x="80" y="153"/>
                    </a:cubicBezTo>
                    <a:cubicBezTo>
                      <a:pt x="95" y="152"/>
                      <a:pt x="107" y="136"/>
                      <a:pt x="115" y="125"/>
                    </a:cubicBezTo>
                    <a:cubicBezTo>
                      <a:pt x="121" y="117"/>
                      <a:pt x="123" y="122"/>
                      <a:pt x="131" y="121"/>
                    </a:cubicBezTo>
                    <a:cubicBezTo>
                      <a:pt x="138" y="119"/>
                      <a:pt x="145" y="112"/>
                      <a:pt x="148" y="105"/>
                    </a:cubicBezTo>
                    <a:cubicBezTo>
                      <a:pt x="155" y="89"/>
                      <a:pt x="159" y="60"/>
                      <a:pt x="148" y="45"/>
                    </a:cubicBezTo>
                    <a:cubicBezTo>
                      <a:pt x="135" y="26"/>
                      <a:pt x="114" y="26"/>
                      <a:pt x="93" y="19"/>
                    </a:cubicBezTo>
                    <a:cubicBezTo>
                      <a:pt x="80" y="14"/>
                      <a:pt x="85" y="8"/>
                      <a:pt x="71" y="4"/>
                    </a:cubicBezTo>
                    <a:cubicBezTo>
                      <a:pt x="59" y="0"/>
                      <a:pt x="47" y="12"/>
                      <a:pt x="38" y="18"/>
                    </a:cubicBezTo>
                    <a:cubicBezTo>
                      <a:pt x="28" y="25"/>
                      <a:pt x="6" y="26"/>
                      <a:pt x="9" y="38"/>
                    </a:cubicBezTo>
                    <a:cubicBezTo>
                      <a:pt x="10" y="46"/>
                      <a:pt x="11" y="48"/>
                      <a:pt x="7" y="56"/>
                    </a:cubicBezTo>
                    <a:cubicBezTo>
                      <a:pt x="4" y="62"/>
                      <a:pt x="0" y="78"/>
                      <a:pt x="1" y="85"/>
                    </a:cubicBezTo>
                    <a:cubicBezTo>
                      <a:pt x="3" y="98"/>
                      <a:pt x="11" y="109"/>
                      <a:pt x="23" y="115"/>
                    </a:cubicBezTo>
                    <a:cubicBezTo>
                      <a:pt x="29" y="118"/>
                      <a:pt x="38" y="118"/>
                      <a:pt x="43" y="12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3" name="Freeform 194">
                <a:extLst>
                  <a:ext uri="{FF2B5EF4-FFF2-40B4-BE49-F238E27FC236}">
                    <a16:creationId xmlns:a16="http://schemas.microsoft.com/office/drawing/2014/main" id="{D3EE39C7-83A5-4E20-8D03-18684B342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198"/>
                <a:ext cx="293" cy="262"/>
              </a:xfrm>
              <a:custGeom>
                <a:avLst/>
                <a:gdLst>
                  <a:gd name="T0" fmla="*/ 1328 w 92"/>
                  <a:gd name="T1" fmla="*/ 82 h 77"/>
                  <a:gd name="T2" fmla="*/ 812 w 92"/>
                  <a:gd name="T3" fmla="*/ 231 h 77"/>
                  <a:gd name="T4" fmla="*/ 650 w 92"/>
                  <a:gd name="T5" fmla="*/ 592 h 77"/>
                  <a:gd name="T6" fmla="*/ 162 w 92"/>
                  <a:gd name="T7" fmla="*/ 1691 h 77"/>
                  <a:gd name="T8" fmla="*/ 1258 w 92"/>
                  <a:gd name="T9" fmla="*/ 2361 h 77"/>
                  <a:gd name="T10" fmla="*/ 1490 w 92"/>
                  <a:gd name="T11" fmla="*/ 2916 h 77"/>
                  <a:gd name="T12" fmla="*/ 2070 w 92"/>
                  <a:gd name="T13" fmla="*/ 2872 h 77"/>
                  <a:gd name="T14" fmla="*/ 2395 w 92"/>
                  <a:gd name="T15" fmla="*/ 2246 h 77"/>
                  <a:gd name="T16" fmla="*/ 2720 w 92"/>
                  <a:gd name="T17" fmla="*/ 1691 h 77"/>
                  <a:gd name="T18" fmla="*/ 2557 w 92"/>
                  <a:gd name="T19" fmla="*/ 279 h 77"/>
                  <a:gd name="T20" fmla="*/ 1713 w 92"/>
                  <a:gd name="T21" fmla="*/ 0 h 77"/>
                  <a:gd name="T22" fmla="*/ 1328 w 92"/>
                  <a:gd name="T23" fmla="*/ 82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77">
                    <a:moveTo>
                      <a:pt x="41" y="2"/>
                    </a:moveTo>
                    <a:cubicBezTo>
                      <a:pt x="36" y="2"/>
                      <a:pt x="29" y="2"/>
                      <a:pt x="25" y="6"/>
                    </a:cubicBezTo>
                    <a:cubicBezTo>
                      <a:pt x="21" y="9"/>
                      <a:pt x="21" y="11"/>
                      <a:pt x="20" y="15"/>
                    </a:cubicBezTo>
                    <a:cubicBezTo>
                      <a:pt x="17" y="25"/>
                      <a:pt x="0" y="30"/>
                      <a:pt x="5" y="43"/>
                    </a:cubicBezTo>
                    <a:cubicBezTo>
                      <a:pt x="12" y="56"/>
                      <a:pt x="32" y="48"/>
                      <a:pt x="39" y="60"/>
                    </a:cubicBezTo>
                    <a:cubicBezTo>
                      <a:pt x="41" y="64"/>
                      <a:pt x="42" y="71"/>
                      <a:pt x="46" y="74"/>
                    </a:cubicBezTo>
                    <a:cubicBezTo>
                      <a:pt x="51" y="77"/>
                      <a:pt x="59" y="76"/>
                      <a:pt x="64" y="73"/>
                    </a:cubicBezTo>
                    <a:cubicBezTo>
                      <a:pt x="69" y="70"/>
                      <a:pt x="71" y="62"/>
                      <a:pt x="74" y="57"/>
                    </a:cubicBezTo>
                    <a:cubicBezTo>
                      <a:pt x="77" y="51"/>
                      <a:pt x="81" y="48"/>
                      <a:pt x="84" y="43"/>
                    </a:cubicBezTo>
                    <a:cubicBezTo>
                      <a:pt x="92" y="32"/>
                      <a:pt x="92" y="14"/>
                      <a:pt x="79" y="7"/>
                    </a:cubicBezTo>
                    <a:cubicBezTo>
                      <a:pt x="72" y="3"/>
                      <a:pt x="62" y="0"/>
                      <a:pt x="53" y="0"/>
                    </a:cubicBezTo>
                    <a:cubicBezTo>
                      <a:pt x="49" y="1"/>
                      <a:pt x="45" y="3"/>
                      <a:pt x="41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4" name="Freeform 195">
                <a:extLst>
                  <a:ext uri="{FF2B5EF4-FFF2-40B4-BE49-F238E27FC236}">
                    <a16:creationId xmlns:a16="http://schemas.microsoft.com/office/drawing/2014/main" id="{6EB61C92-EEFD-49A5-96D2-26D28CFBF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504"/>
                <a:ext cx="446" cy="541"/>
              </a:xfrm>
              <a:custGeom>
                <a:avLst/>
                <a:gdLst>
                  <a:gd name="T0" fmla="*/ 742 w 140"/>
                  <a:gd name="T1" fmla="*/ 868 h 159"/>
                  <a:gd name="T2" fmla="*/ 0 w 140"/>
                  <a:gd name="T3" fmla="*/ 3069 h 159"/>
                  <a:gd name="T4" fmla="*/ 102 w 140"/>
                  <a:gd name="T5" fmla="*/ 3787 h 159"/>
                  <a:gd name="T6" fmla="*/ 102 w 140"/>
                  <a:gd name="T7" fmla="*/ 4573 h 159"/>
                  <a:gd name="T8" fmla="*/ 580 w 140"/>
                  <a:gd name="T9" fmla="*/ 5315 h 159"/>
                  <a:gd name="T10" fmla="*/ 1166 w 140"/>
                  <a:gd name="T11" fmla="*/ 5441 h 159"/>
                  <a:gd name="T12" fmla="*/ 1491 w 140"/>
                  <a:gd name="T13" fmla="*/ 5903 h 159"/>
                  <a:gd name="T14" fmla="*/ 2424 w 140"/>
                  <a:gd name="T15" fmla="*/ 6264 h 159"/>
                  <a:gd name="T16" fmla="*/ 3195 w 140"/>
                  <a:gd name="T17" fmla="*/ 5441 h 159"/>
                  <a:gd name="T18" fmla="*/ 4039 w 140"/>
                  <a:gd name="T19" fmla="*/ 4852 h 159"/>
                  <a:gd name="T20" fmla="*/ 4527 w 140"/>
                  <a:gd name="T21" fmla="*/ 3266 h 159"/>
                  <a:gd name="T22" fmla="*/ 4272 w 140"/>
                  <a:gd name="T23" fmla="*/ 2361 h 159"/>
                  <a:gd name="T24" fmla="*/ 3979 w 140"/>
                  <a:gd name="T25" fmla="*/ 1735 h 159"/>
                  <a:gd name="T26" fmla="*/ 3593 w 140"/>
                  <a:gd name="T27" fmla="*/ 476 h 159"/>
                  <a:gd name="T28" fmla="*/ 2364 w 140"/>
                  <a:gd name="T29" fmla="*/ 34 h 159"/>
                  <a:gd name="T30" fmla="*/ 1523 w 140"/>
                  <a:gd name="T31" fmla="*/ 476 h 159"/>
                  <a:gd name="T32" fmla="*/ 742 w 140"/>
                  <a:gd name="T33" fmla="*/ 868 h 1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159">
                    <a:moveTo>
                      <a:pt x="23" y="22"/>
                    </a:moveTo>
                    <a:cubicBezTo>
                      <a:pt x="6" y="36"/>
                      <a:pt x="0" y="58"/>
                      <a:pt x="0" y="78"/>
                    </a:cubicBezTo>
                    <a:cubicBezTo>
                      <a:pt x="0" y="85"/>
                      <a:pt x="2" y="90"/>
                      <a:pt x="3" y="96"/>
                    </a:cubicBezTo>
                    <a:cubicBezTo>
                      <a:pt x="4" y="103"/>
                      <a:pt x="2" y="109"/>
                      <a:pt x="3" y="116"/>
                    </a:cubicBezTo>
                    <a:cubicBezTo>
                      <a:pt x="4" y="127"/>
                      <a:pt x="9" y="129"/>
                      <a:pt x="18" y="135"/>
                    </a:cubicBezTo>
                    <a:cubicBezTo>
                      <a:pt x="23" y="138"/>
                      <a:pt x="31" y="134"/>
                      <a:pt x="36" y="138"/>
                    </a:cubicBezTo>
                    <a:cubicBezTo>
                      <a:pt x="39" y="140"/>
                      <a:pt x="43" y="147"/>
                      <a:pt x="46" y="150"/>
                    </a:cubicBezTo>
                    <a:cubicBezTo>
                      <a:pt x="54" y="159"/>
                      <a:pt x="65" y="158"/>
                      <a:pt x="75" y="159"/>
                    </a:cubicBezTo>
                    <a:cubicBezTo>
                      <a:pt x="86" y="159"/>
                      <a:pt x="92" y="144"/>
                      <a:pt x="99" y="138"/>
                    </a:cubicBezTo>
                    <a:cubicBezTo>
                      <a:pt x="108" y="132"/>
                      <a:pt x="118" y="133"/>
                      <a:pt x="125" y="123"/>
                    </a:cubicBezTo>
                    <a:cubicBezTo>
                      <a:pt x="133" y="111"/>
                      <a:pt x="140" y="97"/>
                      <a:pt x="140" y="83"/>
                    </a:cubicBezTo>
                    <a:cubicBezTo>
                      <a:pt x="140" y="76"/>
                      <a:pt x="135" y="67"/>
                      <a:pt x="132" y="60"/>
                    </a:cubicBezTo>
                    <a:cubicBezTo>
                      <a:pt x="129" y="52"/>
                      <a:pt x="127" y="50"/>
                      <a:pt x="123" y="44"/>
                    </a:cubicBezTo>
                    <a:cubicBezTo>
                      <a:pt x="115" y="33"/>
                      <a:pt x="122" y="22"/>
                      <a:pt x="111" y="12"/>
                    </a:cubicBezTo>
                    <a:cubicBezTo>
                      <a:pt x="106" y="8"/>
                      <a:pt x="87" y="0"/>
                      <a:pt x="73" y="1"/>
                    </a:cubicBezTo>
                    <a:cubicBezTo>
                      <a:pt x="58" y="2"/>
                      <a:pt x="50" y="9"/>
                      <a:pt x="47" y="12"/>
                    </a:cubicBezTo>
                    <a:cubicBezTo>
                      <a:pt x="42" y="15"/>
                      <a:pt x="29" y="18"/>
                      <a:pt x="23" y="22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5" name="Freeform 196">
                <a:extLst>
                  <a:ext uri="{FF2B5EF4-FFF2-40B4-BE49-F238E27FC236}">
                    <a16:creationId xmlns:a16="http://schemas.microsoft.com/office/drawing/2014/main" id="{169D8C96-A50E-471F-ABC5-8E6A12518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71"/>
                <a:ext cx="227" cy="285"/>
              </a:xfrm>
              <a:custGeom>
                <a:avLst/>
                <a:gdLst>
                  <a:gd name="T0" fmla="*/ 0 w 71"/>
                  <a:gd name="T1" fmla="*/ 2545 h 84"/>
                  <a:gd name="T2" fmla="*/ 982 w 71"/>
                  <a:gd name="T3" fmla="*/ 3166 h 84"/>
                  <a:gd name="T4" fmla="*/ 1726 w 71"/>
                  <a:gd name="T5" fmla="*/ 2463 h 84"/>
                  <a:gd name="T6" fmla="*/ 2321 w 71"/>
                  <a:gd name="T7" fmla="*/ 1289 h 84"/>
                  <a:gd name="T8" fmla="*/ 1400 w 71"/>
                  <a:gd name="T9" fmla="*/ 197 h 84"/>
                  <a:gd name="T10" fmla="*/ 1042 w 71"/>
                  <a:gd name="T11" fmla="*/ 356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4">
                    <a:moveTo>
                      <a:pt x="0" y="65"/>
                    </a:moveTo>
                    <a:cubicBezTo>
                      <a:pt x="4" y="78"/>
                      <a:pt x="16" y="84"/>
                      <a:pt x="30" y="81"/>
                    </a:cubicBezTo>
                    <a:cubicBezTo>
                      <a:pt x="40" y="79"/>
                      <a:pt x="46" y="68"/>
                      <a:pt x="53" y="63"/>
                    </a:cubicBezTo>
                    <a:cubicBezTo>
                      <a:pt x="62" y="56"/>
                      <a:pt x="71" y="46"/>
                      <a:pt x="71" y="33"/>
                    </a:cubicBezTo>
                    <a:cubicBezTo>
                      <a:pt x="71" y="25"/>
                      <a:pt x="49" y="9"/>
                      <a:pt x="43" y="5"/>
                    </a:cubicBezTo>
                    <a:cubicBezTo>
                      <a:pt x="35" y="0"/>
                      <a:pt x="41" y="13"/>
                      <a:pt x="32" y="9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6" name="Freeform 197">
                <a:extLst>
                  <a:ext uri="{FF2B5EF4-FFF2-40B4-BE49-F238E27FC236}">
                    <a16:creationId xmlns:a16="http://schemas.microsoft.com/office/drawing/2014/main" id="{980B27FF-39CA-4155-BF99-A276D176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650"/>
                <a:ext cx="255" cy="276"/>
              </a:xfrm>
              <a:custGeom>
                <a:avLst/>
                <a:gdLst>
                  <a:gd name="T0" fmla="*/ 1454 w 80"/>
                  <a:gd name="T1" fmla="*/ 82 h 81"/>
                  <a:gd name="T2" fmla="*/ 781 w 80"/>
                  <a:gd name="T3" fmla="*/ 34 h 81"/>
                  <a:gd name="T4" fmla="*/ 418 w 80"/>
                  <a:gd name="T5" fmla="*/ 429 h 81"/>
                  <a:gd name="T6" fmla="*/ 61 w 80"/>
                  <a:gd name="T7" fmla="*/ 1625 h 81"/>
                  <a:gd name="T8" fmla="*/ 325 w 80"/>
                  <a:gd name="T9" fmla="*/ 2055 h 81"/>
                  <a:gd name="T10" fmla="*/ 650 w 80"/>
                  <a:gd name="T11" fmla="*/ 2729 h 81"/>
                  <a:gd name="T12" fmla="*/ 1068 w 80"/>
                  <a:gd name="T13" fmla="*/ 3125 h 81"/>
                  <a:gd name="T14" fmla="*/ 1616 w 80"/>
                  <a:gd name="T15" fmla="*/ 3087 h 81"/>
                  <a:gd name="T16" fmla="*/ 1941 w 80"/>
                  <a:gd name="T17" fmla="*/ 2566 h 81"/>
                  <a:gd name="T18" fmla="*/ 2397 w 80"/>
                  <a:gd name="T19" fmla="*/ 2171 h 81"/>
                  <a:gd name="T20" fmla="*/ 2560 w 80"/>
                  <a:gd name="T21" fmla="*/ 1544 h 81"/>
                  <a:gd name="T22" fmla="*/ 2266 w 80"/>
                  <a:gd name="T23" fmla="*/ 1104 h 81"/>
                  <a:gd name="T24" fmla="*/ 2104 w 80"/>
                  <a:gd name="T25" fmla="*/ 559 h 81"/>
                  <a:gd name="T26" fmla="*/ 1849 w 80"/>
                  <a:gd name="T27" fmla="*/ 232 h 81"/>
                  <a:gd name="T28" fmla="*/ 1454 w 80"/>
                  <a:gd name="T29" fmla="*/ 82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81">
                    <a:moveTo>
                      <a:pt x="45" y="2"/>
                    </a:moveTo>
                    <a:cubicBezTo>
                      <a:pt x="38" y="1"/>
                      <a:pt x="30" y="0"/>
                      <a:pt x="24" y="1"/>
                    </a:cubicBezTo>
                    <a:cubicBezTo>
                      <a:pt x="17" y="2"/>
                      <a:pt x="17" y="7"/>
                      <a:pt x="13" y="11"/>
                    </a:cubicBezTo>
                    <a:cubicBezTo>
                      <a:pt x="7" y="20"/>
                      <a:pt x="0" y="29"/>
                      <a:pt x="2" y="41"/>
                    </a:cubicBezTo>
                    <a:cubicBezTo>
                      <a:pt x="3" y="46"/>
                      <a:pt x="6" y="49"/>
                      <a:pt x="10" y="52"/>
                    </a:cubicBezTo>
                    <a:cubicBezTo>
                      <a:pt x="17" y="57"/>
                      <a:pt x="19" y="61"/>
                      <a:pt x="20" y="69"/>
                    </a:cubicBezTo>
                    <a:cubicBezTo>
                      <a:pt x="21" y="77"/>
                      <a:pt x="25" y="77"/>
                      <a:pt x="33" y="79"/>
                    </a:cubicBezTo>
                    <a:cubicBezTo>
                      <a:pt x="38" y="80"/>
                      <a:pt x="45" y="81"/>
                      <a:pt x="50" y="78"/>
                    </a:cubicBezTo>
                    <a:cubicBezTo>
                      <a:pt x="55" y="75"/>
                      <a:pt x="55" y="68"/>
                      <a:pt x="60" y="65"/>
                    </a:cubicBezTo>
                    <a:cubicBezTo>
                      <a:pt x="65" y="61"/>
                      <a:pt x="70" y="60"/>
                      <a:pt x="74" y="55"/>
                    </a:cubicBezTo>
                    <a:cubicBezTo>
                      <a:pt x="77" y="51"/>
                      <a:pt x="80" y="44"/>
                      <a:pt x="79" y="39"/>
                    </a:cubicBezTo>
                    <a:cubicBezTo>
                      <a:pt x="78" y="33"/>
                      <a:pt x="73" y="32"/>
                      <a:pt x="70" y="28"/>
                    </a:cubicBezTo>
                    <a:cubicBezTo>
                      <a:pt x="68" y="24"/>
                      <a:pt x="69" y="18"/>
                      <a:pt x="65" y="14"/>
                    </a:cubicBezTo>
                    <a:cubicBezTo>
                      <a:pt x="63" y="10"/>
                      <a:pt x="60" y="8"/>
                      <a:pt x="57" y="6"/>
                    </a:cubicBezTo>
                    <a:cubicBezTo>
                      <a:pt x="53" y="4"/>
                      <a:pt x="49" y="2"/>
                      <a:pt x="45" y="2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7" name="Freeform 198">
                <a:extLst>
                  <a:ext uri="{FF2B5EF4-FFF2-40B4-BE49-F238E27FC236}">
                    <a16:creationId xmlns:a16="http://schemas.microsoft.com/office/drawing/2014/main" id="{D54428B2-C726-47ED-8AB1-C0A2064A8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698"/>
                <a:ext cx="411" cy="340"/>
              </a:xfrm>
              <a:custGeom>
                <a:avLst/>
                <a:gdLst>
                  <a:gd name="T0" fmla="*/ 32 w 129"/>
                  <a:gd name="T1" fmla="*/ 2278 h 100"/>
                  <a:gd name="T2" fmla="*/ 580 w 129"/>
                  <a:gd name="T3" fmla="*/ 2866 h 100"/>
                  <a:gd name="T4" fmla="*/ 1258 w 129"/>
                  <a:gd name="T5" fmla="*/ 3376 h 100"/>
                  <a:gd name="T6" fmla="*/ 1877 w 129"/>
                  <a:gd name="T7" fmla="*/ 3896 h 100"/>
                  <a:gd name="T8" fmla="*/ 2262 w 129"/>
                  <a:gd name="T9" fmla="*/ 3849 h 100"/>
                  <a:gd name="T10" fmla="*/ 2651 w 129"/>
                  <a:gd name="T11" fmla="*/ 3376 h 100"/>
                  <a:gd name="T12" fmla="*/ 3431 w 129"/>
                  <a:gd name="T13" fmla="*/ 2717 h 100"/>
                  <a:gd name="T14" fmla="*/ 3979 w 129"/>
                  <a:gd name="T15" fmla="*/ 1768 h 100"/>
                  <a:gd name="T16" fmla="*/ 3654 w 129"/>
                  <a:gd name="T17" fmla="*/ 0 h 100"/>
                  <a:gd name="T18" fmla="*/ 3623 w 129"/>
                  <a:gd name="T19" fmla="*/ 1295 h 100"/>
                  <a:gd name="T20" fmla="*/ 3361 w 129"/>
                  <a:gd name="T21" fmla="*/ 1411 h 100"/>
                  <a:gd name="T22" fmla="*/ 3329 w 129"/>
                  <a:gd name="T23" fmla="*/ 1965 h 100"/>
                  <a:gd name="T24" fmla="*/ 2842 w 129"/>
                  <a:gd name="T25" fmla="*/ 2360 h 100"/>
                  <a:gd name="T26" fmla="*/ 2364 w 129"/>
                  <a:gd name="T27" fmla="*/ 3179 h 100"/>
                  <a:gd name="T28" fmla="*/ 2010 w 129"/>
                  <a:gd name="T29" fmla="*/ 3145 h 100"/>
                  <a:gd name="T30" fmla="*/ 1685 w 129"/>
                  <a:gd name="T31" fmla="*/ 2948 h 100"/>
                  <a:gd name="T32" fmla="*/ 1453 w 129"/>
                  <a:gd name="T33" fmla="*/ 3261 h 100"/>
                  <a:gd name="T34" fmla="*/ 1198 w 129"/>
                  <a:gd name="T35" fmla="*/ 2914 h 100"/>
                  <a:gd name="T36" fmla="*/ 905 w 129"/>
                  <a:gd name="T37" fmla="*/ 2669 h 100"/>
                  <a:gd name="T38" fmla="*/ 618 w 129"/>
                  <a:gd name="T39" fmla="*/ 2751 h 100"/>
                  <a:gd name="T40" fmla="*/ 32 w 129"/>
                  <a:gd name="T41" fmla="*/ 2438 h 1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29" h="100">
                    <a:moveTo>
                      <a:pt x="1" y="58"/>
                    </a:moveTo>
                    <a:cubicBezTo>
                      <a:pt x="0" y="71"/>
                      <a:pt x="7" y="74"/>
                      <a:pt x="18" y="73"/>
                    </a:cubicBezTo>
                    <a:cubicBezTo>
                      <a:pt x="29" y="72"/>
                      <a:pt x="34" y="76"/>
                      <a:pt x="39" y="86"/>
                    </a:cubicBezTo>
                    <a:cubicBezTo>
                      <a:pt x="43" y="93"/>
                      <a:pt x="49" y="98"/>
                      <a:pt x="58" y="99"/>
                    </a:cubicBezTo>
                    <a:cubicBezTo>
                      <a:pt x="61" y="100"/>
                      <a:pt x="66" y="99"/>
                      <a:pt x="70" y="98"/>
                    </a:cubicBezTo>
                    <a:cubicBezTo>
                      <a:pt x="76" y="96"/>
                      <a:pt x="78" y="91"/>
                      <a:pt x="82" y="86"/>
                    </a:cubicBezTo>
                    <a:cubicBezTo>
                      <a:pt x="89" y="78"/>
                      <a:pt x="97" y="74"/>
                      <a:pt x="106" y="69"/>
                    </a:cubicBezTo>
                    <a:cubicBezTo>
                      <a:pt x="114" y="64"/>
                      <a:pt x="119" y="54"/>
                      <a:pt x="123" y="45"/>
                    </a:cubicBezTo>
                    <a:cubicBezTo>
                      <a:pt x="129" y="31"/>
                      <a:pt x="126" y="12"/>
                      <a:pt x="113" y="0"/>
                    </a:cubicBezTo>
                    <a:cubicBezTo>
                      <a:pt x="120" y="7"/>
                      <a:pt x="118" y="27"/>
                      <a:pt x="112" y="33"/>
                    </a:cubicBezTo>
                    <a:cubicBezTo>
                      <a:pt x="110" y="35"/>
                      <a:pt x="106" y="34"/>
                      <a:pt x="104" y="36"/>
                    </a:cubicBezTo>
                    <a:cubicBezTo>
                      <a:pt x="102" y="39"/>
                      <a:pt x="105" y="47"/>
                      <a:pt x="103" y="50"/>
                    </a:cubicBezTo>
                    <a:cubicBezTo>
                      <a:pt x="99" y="58"/>
                      <a:pt x="92" y="54"/>
                      <a:pt x="88" y="60"/>
                    </a:cubicBezTo>
                    <a:cubicBezTo>
                      <a:pt x="82" y="67"/>
                      <a:pt x="83" y="77"/>
                      <a:pt x="73" y="81"/>
                    </a:cubicBezTo>
                    <a:cubicBezTo>
                      <a:pt x="69" y="82"/>
                      <a:pt x="66" y="82"/>
                      <a:pt x="62" y="80"/>
                    </a:cubicBezTo>
                    <a:cubicBezTo>
                      <a:pt x="59" y="78"/>
                      <a:pt x="56" y="74"/>
                      <a:pt x="52" y="75"/>
                    </a:cubicBezTo>
                    <a:cubicBezTo>
                      <a:pt x="49" y="77"/>
                      <a:pt x="50" y="83"/>
                      <a:pt x="45" y="83"/>
                    </a:cubicBezTo>
                    <a:cubicBezTo>
                      <a:pt x="41" y="84"/>
                      <a:pt x="39" y="77"/>
                      <a:pt x="37" y="74"/>
                    </a:cubicBezTo>
                    <a:cubicBezTo>
                      <a:pt x="35" y="71"/>
                      <a:pt x="33" y="68"/>
                      <a:pt x="28" y="68"/>
                    </a:cubicBezTo>
                    <a:cubicBezTo>
                      <a:pt x="25" y="68"/>
                      <a:pt x="23" y="70"/>
                      <a:pt x="19" y="70"/>
                    </a:cubicBezTo>
                    <a:cubicBezTo>
                      <a:pt x="15" y="70"/>
                      <a:pt x="4" y="65"/>
                      <a:pt x="1" y="62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8" name="Freeform 199">
                <a:extLst>
                  <a:ext uri="{FF2B5EF4-FFF2-40B4-BE49-F238E27FC236}">
                    <a16:creationId xmlns:a16="http://schemas.microsoft.com/office/drawing/2014/main" id="{4FF958B0-00DC-455B-8EFF-41EB9038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824"/>
                <a:ext cx="239" cy="217"/>
              </a:xfrm>
              <a:custGeom>
                <a:avLst/>
                <a:gdLst>
                  <a:gd name="T0" fmla="*/ 223 w 75"/>
                  <a:gd name="T1" fmla="*/ 2380 h 64"/>
                  <a:gd name="T2" fmla="*/ 934 w 75"/>
                  <a:gd name="T3" fmla="*/ 2024 h 64"/>
                  <a:gd name="T4" fmla="*/ 1523 w 75"/>
                  <a:gd name="T5" fmla="*/ 1438 h 64"/>
                  <a:gd name="T6" fmla="*/ 2043 w 75"/>
                  <a:gd name="T7" fmla="*/ 1058 h 64"/>
                  <a:gd name="T8" fmla="*/ 2428 w 75"/>
                  <a:gd name="T9" fmla="*/ 0 h 64"/>
                  <a:gd name="T10" fmla="*/ 2173 w 75"/>
                  <a:gd name="T11" fmla="*/ 702 h 64"/>
                  <a:gd name="T12" fmla="*/ 1909 w 75"/>
                  <a:gd name="T13" fmla="*/ 895 h 64"/>
                  <a:gd name="T14" fmla="*/ 1616 w 75"/>
                  <a:gd name="T15" fmla="*/ 895 h 64"/>
                  <a:gd name="T16" fmla="*/ 1453 w 75"/>
                  <a:gd name="T17" fmla="*/ 1288 h 64"/>
                  <a:gd name="T18" fmla="*/ 1138 w 75"/>
                  <a:gd name="T19" fmla="*/ 1404 h 64"/>
                  <a:gd name="T20" fmla="*/ 742 w 75"/>
                  <a:gd name="T21" fmla="*/ 2068 h 64"/>
                  <a:gd name="T22" fmla="*/ 357 w 75"/>
                  <a:gd name="T23" fmla="*/ 2184 h 64"/>
                  <a:gd name="T24" fmla="*/ 0 w 75"/>
                  <a:gd name="T25" fmla="*/ 2265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5" h="64">
                    <a:moveTo>
                      <a:pt x="7" y="61"/>
                    </a:moveTo>
                    <a:cubicBezTo>
                      <a:pt x="17" y="64"/>
                      <a:pt x="23" y="59"/>
                      <a:pt x="29" y="52"/>
                    </a:cubicBezTo>
                    <a:cubicBezTo>
                      <a:pt x="35" y="44"/>
                      <a:pt x="40" y="42"/>
                      <a:pt x="47" y="37"/>
                    </a:cubicBezTo>
                    <a:cubicBezTo>
                      <a:pt x="52" y="34"/>
                      <a:pt x="58" y="31"/>
                      <a:pt x="63" y="27"/>
                    </a:cubicBezTo>
                    <a:cubicBezTo>
                      <a:pt x="71" y="19"/>
                      <a:pt x="72" y="10"/>
                      <a:pt x="75" y="0"/>
                    </a:cubicBezTo>
                    <a:cubicBezTo>
                      <a:pt x="71" y="6"/>
                      <a:pt x="71" y="13"/>
                      <a:pt x="67" y="18"/>
                    </a:cubicBezTo>
                    <a:cubicBezTo>
                      <a:pt x="65" y="21"/>
                      <a:pt x="62" y="22"/>
                      <a:pt x="59" y="23"/>
                    </a:cubicBezTo>
                    <a:cubicBezTo>
                      <a:pt x="57" y="23"/>
                      <a:pt x="52" y="22"/>
                      <a:pt x="50" y="23"/>
                    </a:cubicBezTo>
                    <a:cubicBezTo>
                      <a:pt x="47" y="25"/>
                      <a:pt x="50" y="31"/>
                      <a:pt x="45" y="33"/>
                    </a:cubicBezTo>
                    <a:cubicBezTo>
                      <a:pt x="42" y="35"/>
                      <a:pt x="38" y="34"/>
                      <a:pt x="35" y="36"/>
                    </a:cubicBezTo>
                    <a:cubicBezTo>
                      <a:pt x="30" y="41"/>
                      <a:pt x="27" y="47"/>
                      <a:pt x="23" y="53"/>
                    </a:cubicBezTo>
                    <a:cubicBezTo>
                      <a:pt x="19" y="58"/>
                      <a:pt x="16" y="56"/>
                      <a:pt x="11" y="56"/>
                    </a:cubicBezTo>
                    <a:cubicBezTo>
                      <a:pt x="7" y="56"/>
                      <a:pt x="3" y="61"/>
                      <a:pt x="0" y="58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19" name="Freeform 200">
                <a:extLst>
                  <a:ext uri="{FF2B5EF4-FFF2-40B4-BE49-F238E27FC236}">
                    <a16:creationId xmlns:a16="http://schemas.microsoft.com/office/drawing/2014/main" id="{EADABD1D-AD92-4C6C-88B5-D449F77E1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518"/>
                <a:ext cx="353" cy="347"/>
              </a:xfrm>
              <a:custGeom>
                <a:avLst/>
                <a:gdLst>
                  <a:gd name="T0" fmla="*/ 3571 w 111"/>
                  <a:gd name="T1" fmla="*/ 1459 h 102"/>
                  <a:gd name="T2" fmla="*/ 3187 w 111"/>
                  <a:gd name="T3" fmla="*/ 357 h 102"/>
                  <a:gd name="T4" fmla="*/ 2213 w 111"/>
                  <a:gd name="T5" fmla="*/ 34 h 102"/>
                  <a:gd name="T6" fmla="*/ 1507 w 111"/>
                  <a:gd name="T7" fmla="*/ 395 h 102"/>
                  <a:gd name="T8" fmla="*/ 808 w 111"/>
                  <a:gd name="T9" fmla="*/ 823 h 102"/>
                  <a:gd name="T10" fmla="*/ 102 w 111"/>
                  <a:gd name="T11" fmla="*/ 2477 h 102"/>
                  <a:gd name="T12" fmla="*/ 162 w 111"/>
                  <a:gd name="T13" fmla="*/ 3899 h 102"/>
                  <a:gd name="T14" fmla="*/ 223 w 111"/>
                  <a:gd name="T15" fmla="*/ 3507 h 102"/>
                  <a:gd name="T16" fmla="*/ 293 w 111"/>
                  <a:gd name="T17" fmla="*/ 3031 h 102"/>
                  <a:gd name="T18" fmla="*/ 487 w 111"/>
                  <a:gd name="T19" fmla="*/ 2558 h 102"/>
                  <a:gd name="T20" fmla="*/ 738 w 111"/>
                  <a:gd name="T21" fmla="*/ 2164 h 102"/>
                  <a:gd name="T22" fmla="*/ 1091 w 111"/>
                  <a:gd name="T23" fmla="*/ 1378 h 102"/>
                  <a:gd name="T24" fmla="*/ 1387 w 111"/>
                  <a:gd name="T25" fmla="*/ 1412 h 102"/>
                  <a:gd name="T26" fmla="*/ 1447 w 111"/>
                  <a:gd name="T27" fmla="*/ 949 h 102"/>
                  <a:gd name="T28" fmla="*/ 1800 w 111"/>
                  <a:gd name="T29" fmla="*/ 670 h 102"/>
                  <a:gd name="T30" fmla="*/ 2064 w 111"/>
                  <a:gd name="T31" fmla="*/ 1146 h 102"/>
                  <a:gd name="T32" fmla="*/ 2509 w 111"/>
                  <a:gd name="T33" fmla="*/ 626 h 102"/>
                  <a:gd name="T34" fmla="*/ 2993 w 111"/>
                  <a:gd name="T35" fmla="*/ 592 h 102"/>
                  <a:gd name="T36" fmla="*/ 3317 w 111"/>
                  <a:gd name="T37" fmla="*/ 902 h 102"/>
                  <a:gd name="T38" fmla="*/ 3511 w 111"/>
                  <a:gd name="T39" fmla="*/ 1378 h 10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11" h="102">
                    <a:moveTo>
                      <a:pt x="111" y="37"/>
                    </a:moveTo>
                    <a:cubicBezTo>
                      <a:pt x="104" y="31"/>
                      <a:pt x="106" y="16"/>
                      <a:pt x="99" y="9"/>
                    </a:cubicBezTo>
                    <a:cubicBezTo>
                      <a:pt x="91" y="1"/>
                      <a:pt x="78" y="1"/>
                      <a:pt x="69" y="1"/>
                    </a:cubicBezTo>
                    <a:cubicBezTo>
                      <a:pt x="59" y="0"/>
                      <a:pt x="55" y="5"/>
                      <a:pt x="47" y="10"/>
                    </a:cubicBezTo>
                    <a:cubicBezTo>
                      <a:pt x="40" y="15"/>
                      <a:pt x="32" y="17"/>
                      <a:pt x="25" y="21"/>
                    </a:cubicBezTo>
                    <a:cubicBezTo>
                      <a:pt x="9" y="31"/>
                      <a:pt x="8" y="47"/>
                      <a:pt x="3" y="63"/>
                    </a:cubicBezTo>
                    <a:cubicBezTo>
                      <a:pt x="0" y="76"/>
                      <a:pt x="4" y="86"/>
                      <a:pt x="5" y="99"/>
                    </a:cubicBezTo>
                    <a:cubicBezTo>
                      <a:pt x="5" y="102"/>
                      <a:pt x="7" y="92"/>
                      <a:pt x="7" y="89"/>
                    </a:cubicBezTo>
                    <a:cubicBezTo>
                      <a:pt x="5" y="82"/>
                      <a:pt x="9" y="84"/>
                      <a:pt x="9" y="77"/>
                    </a:cubicBezTo>
                    <a:cubicBezTo>
                      <a:pt x="10" y="72"/>
                      <a:pt x="12" y="68"/>
                      <a:pt x="15" y="65"/>
                    </a:cubicBezTo>
                    <a:cubicBezTo>
                      <a:pt x="20" y="61"/>
                      <a:pt x="23" y="64"/>
                      <a:pt x="23" y="55"/>
                    </a:cubicBezTo>
                    <a:cubicBezTo>
                      <a:pt x="24" y="47"/>
                      <a:pt x="20" y="31"/>
                      <a:pt x="34" y="35"/>
                    </a:cubicBezTo>
                    <a:cubicBezTo>
                      <a:pt x="38" y="37"/>
                      <a:pt x="39" y="40"/>
                      <a:pt x="43" y="36"/>
                    </a:cubicBezTo>
                    <a:cubicBezTo>
                      <a:pt x="46" y="33"/>
                      <a:pt x="44" y="27"/>
                      <a:pt x="45" y="24"/>
                    </a:cubicBezTo>
                    <a:cubicBezTo>
                      <a:pt x="47" y="20"/>
                      <a:pt x="53" y="16"/>
                      <a:pt x="56" y="17"/>
                    </a:cubicBezTo>
                    <a:cubicBezTo>
                      <a:pt x="62" y="18"/>
                      <a:pt x="60" y="26"/>
                      <a:pt x="64" y="29"/>
                    </a:cubicBezTo>
                    <a:cubicBezTo>
                      <a:pt x="73" y="38"/>
                      <a:pt x="75" y="20"/>
                      <a:pt x="78" y="16"/>
                    </a:cubicBezTo>
                    <a:cubicBezTo>
                      <a:pt x="82" y="10"/>
                      <a:pt x="87" y="12"/>
                      <a:pt x="93" y="15"/>
                    </a:cubicBezTo>
                    <a:cubicBezTo>
                      <a:pt x="97" y="17"/>
                      <a:pt x="100" y="19"/>
                      <a:pt x="103" y="23"/>
                    </a:cubicBezTo>
                    <a:cubicBezTo>
                      <a:pt x="105" y="27"/>
                      <a:pt x="105" y="33"/>
                      <a:pt x="109" y="35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0" name="Freeform 201">
                <a:extLst>
                  <a:ext uri="{FF2B5EF4-FFF2-40B4-BE49-F238E27FC236}">
                    <a16:creationId xmlns:a16="http://schemas.microsoft.com/office/drawing/2014/main" id="{9B3B330A-E67A-43CC-8915-C490E5573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518"/>
                <a:ext cx="255" cy="279"/>
              </a:xfrm>
              <a:custGeom>
                <a:avLst/>
                <a:gdLst>
                  <a:gd name="T0" fmla="*/ 32 w 80"/>
                  <a:gd name="T1" fmla="*/ 3229 h 82"/>
                  <a:gd name="T2" fmla="*/ 163 w 80"/>
                  <a:gd name="T3" fmla="*/ 2048 h 82"/>
                  <a:gd name="T4" fmla="*/ 650 w 80"/>
                  <a:gd name="T5" fmla="*/ 902 h 82"/>
                  <a:gd name="T6" fmla="*/ 1495 w 80"/>
                  <a:gd name="T7" fmla="*/ 357 h 82"/>
                  <a:gd name="T8" fmla="*/ 1909 w 80"/>
                  <a:gd name="T9" fmla="*/ 82 h 82"/>
                  <a:gd name="T10" fmla="*/ 2531 w 80"/>
                  <a:gd name="T11" fmla="*/ 82 h 82"/>
                  <a:gd name="T12" fmla="*/ 2591 w 80"/>
                  <a:gd name="T13" fmla="*/ 82 h 82"/>
                  <a:gd name="T14" fmla="*/ 2072 w 80"/>
                  <a:gd name="T15" fmla="*/ 197 h 82"/>
                  <a:gd name="T16" fmla="*/ 1584 w 80"/>
                  <a:gd name="T17" fmla="*/ 555 h 82"/>
                  <a:gd name="T18" fmla="*/ 1068 w 80"/>
                  <a:gd name="T19" fmla="*/ 823 h 82"/>
                  <a:gd name="T20" fmla="*/ 905 w 80"/>
                  <a:gd name="T21" fmla="*/ 1147 h 82"/>
                  <a:gd name="T22" fmla="*/ 618 w 80"/>
                  <a:gd name="T23" fmla="*/ 1099 h 82"/>
                  <a:gd name="T24" fmla="*/ 357 w 80"/>
                  <a:gd name="T25" fmla="*/ 1933 h 82"/>
                  <a:gd name="T26" fmla="*/ 223 w 80"/>
                  <a:gd name="T27" fmla="*/ 2130 h 82"/>
                  <a:gd name="T28" fmla="*/ 223 w 80"/>
                  <a:gd name="T29" fmla="*/ 2361 h 82"/>
                  <a:gd name="T30" fmla="*/ 0 w 80"/>
                  <a:gd name="T31" fmla="*/ 2998 h 8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82">
                    <a:moveTo>
                      <a:pt x="1" y="82"/>
                    </a:moveTo>
                    <a:cubicBezTo>
                      <a:pt x="0" y="71"/>
                      <a:pt x="1" y="63"/>
                      <a:pt x="5" y="52"/>
                    </a:cubicBezTo>
                    <a:cubicBezTo>
                      <a:pt x="9" y="40"/>
                      <a:pt x="10" y="31"/>
                      <a:pt x="20" y="23"/>
                    </a:cubicBezTo>
                    <a:cubicBezTo>
                      <a:pt x="28" y="17"/>
                      <a:pt x="38" y="14"/>
                      <a:pt x="46" y="9"/>
                    </a:cubicBezTo>
                    <a:cubicBezTo>
                      <a:pt x="50" y="7"/>
                      <a:pt x="55" y="3"/>
                      <a:pt x="59" y="2"/>
                    </a:cubicBezTo>
                    <a:cubicBezTo>
                      <a:pt x="65" y="0"/>
                      <a:pt x="72" y="1"/>
                      <a:pt x="78" y="2"/>
                    </a:cubicBezTo>
                    <a:cubicBezTo>
                      <a:pt x="78" y="2"/>
                      <a:pt x="79" y="2"/>
                      <a:pt x="80" y="2"/>
                    </a:cubicBezTo>
                    <a:cubicBezTo>
                      <a:pt x="74" y="1"/>
                      <a:pt x="69" y="3"/>
                      <a:pt x="64" y="5"/>
                    </a:cubicBezTo>
                    <a:cubicBezTo>
                      <a:pt x="57" y="7"/>
                      <a:pt x="55" y="11"/>
                      <a:pt x="49" y="14"/>
                    </a:cubicBezTo>
                    <a:cubicBezTo>
                      <a:pt x="44" y="17"/>
                      <a:pt x="37" y="16"/>
                      <a:pt x="33" y="21"/>
                    </a:cubicBezTo>
                    <a:cubicBezTo>
                      <a:pt x="31" y="23"/>
                      <a:pt x="30" y="28"/>
                      <a:pt x="28" y="29"/>
                    </a:cubicBezTo>
                    <a:cubicBezTo>
                      <a:pt x="25" y="30"/>
                      <a:pt x="23" y="27"/>
                      <a:pt x="19" y="28"/>
                    </a:cubicBezTo>
                    <a:cubicBezTo>
                      <a:pt x="10" y="30"/>
                      <a:pt x="14" y="43"/>
                      <a:pt x="11" y="49"/>
                    </a:cubicBezTo>
                    <a:cubicBezTo>
                      <a:pt x="10" y="51"/>
                      <a:pt x="8" y="52"/>
                      <a:pt x="7" y="54"/>
                    </a:cubicBezTo>
                    <a:cubicBezTo>
                      <a:pt x="6" y="57"/>
                      <a:pt x="7" y="58"/>
                      <a:pt x="7" y="60"/>
                    </a:cubicBezTo>
                    <a:cubicBezTo>
                      <a:pt x="6" y="66"/>
                      <a:pt x="0" y="69"/>
                      <a:pt x="0" y="76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1" name="Freeform 202">
                <a:extLst>
                  <a:ext uri="{FF2B5EF4-FFF2-40B4-BE49-F238E27FC236}">
                    <a16:creationId xmlns:a16="http://schemas.microsoft.com/office/drawing/2014/main" id="{461F6DA3-0C70-4474-AC5D-D4C505FB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705"/>
                <a:ext cx="207" cy="197"/>
              </a:xfrm>
              <a:custGeom>
                <a:avLst/>
                <a:gdLst>
                  <a:gd name="T0" fmla="*/ 0 w 65"/>
                  <a:gd name="T1" fmla="*/ 1097 h 58"/>
                  <a:gd name="T2" fmla="*/ 385 w 65"/>
                  <a:gd name="T3" fmla="*/ 1522 h 58"/>
                  <a:gd name="T4" fmla="*/ 487 w 65"/>
                  <a:gd name="T5" fmla="*/ 2075 h 58"/>
                  <a:gd name="T6" fmla="*/ 933 w 65"/>
                  <a:gd name="T7" fmla="*/ 2238 h 58"/>
                  <a:gd name="T8" fmla="*/ 1287 w 65"/>
                  <a:gd name="T9" fmla="*/ 1882 h 58"/>
                  <a:gd name="T10" fmla="*/ 2038 w 65"/>
                  <a:gd name="T11" fmla="*/ 1213 h 58"/>
                  <a:gd name="T12" fmla="*/ 1908 w 65"/>
                  <a:gd name="T13" fmla="*/ 785 h 58"/>
                  <a:gd name="T14" fmla="*/ 1583 w 65"/>
                  <a:gd name="T15" fmla="*/ 0 h 58"/>
                  <a:gd name="T16" fmla="*/ 1551 w 65"/>
                  <a:gd name="T17" fmla="*/ 391 h 58"/>
                  <a:gd name="T18" fmla="*/ 1643 w 65"/>
                  <a:gd name="T19" fmla="*/ 785 h 58"/>
                  <a:gd name="T20" fmla="*/ 1388 w 65"/>
                  <a:gd name="T21" fmla="*/ 1175 h 58"/>
                  <a:gd name="T22" fmla="*/ 1096 w 65"/>
                  <a:gd name="T23" fmla="*/ 1257 h 58"/>
                  <a:gd name="T24" fmla="*/ 1064 w 65"/>
                  <a:gd name="T25" fmla="*/ 1719 h 58"/>
                  <a:gd name="T26" fmla="*/ 739 w 65"/>
                  <a:gd name="T27" fmla="*/ 1454 h 58"/>
                  <a:gd name="T28" fmla="*/ 32 w 65"/>
                  <a:gd name="T29" fmla="*/ 1097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5" h="58">
                    <a:moveTo>
                      <a:pt x="0" y="28"/>
                    </a:moveTo>
                    <a:cubicBezTo>
                      <a:pt x="4" y="32"/>
                      <a:pt x="9" y="33"/>
                      <a:pt x="12" y="39"/>
                    </a:cubicBezTo>
                    <a:cubicBezTo>
                      <a:pt x="13" y="44"/>
                      <a:pt x="12" y="49"/>
                      <a:pt x="15" y="53"/>
                    </a:cubicBezTo>
                    <a:cubicBezTo>
                      <a:pt x="18" y="56"/>
                      <a:pt x="25" y="57"/>
                      <a:pt x="29" y="57"/>
                    </a:cubicBezTo>
                    <a:cubicBezTo>
                      <a:pt x="37" y="58"/>
                      <a:pt x="36" y="54"/>
                      <a:pt x="40" y="48"/>
                    </a:cubicBezTo>
                    <a:cubicBezTo>
                      <a:pt x="46" y="41"/>
                      <a:pt x="58" y="42"/>
                      <a:pt x="63" y="31"/>
                    </a:cubicBezTo>
                    <a:cubicBezTo>
                      <a:pt x="65" y="25"/>
                      <a:pt x="63" y="24"/>
                      <a:pt x="59" y="20"/>
                    </a:cubicBezTo>
                    <a:cubicBezTo>
                      <a:pt x="53" y="14"/>
                      <a:pt x="49" y="9"/>
                      <a:pt x="49" y="0"/>
                    </a:cubicBezTo>
                    <a:cubicBezTo>
                      <a:pt x="49" y="3"/>
                      <a:pt x="49" y="7"/>
                      <a:pt x="48" y="10"/>
                    </a:cubicBezTo>
                    <a:cubicBezTo>
                      <a:pt x="48" y="15"/>
                      <a:pt x="50" y="16"/>
                      <a:pt x="51" y="20"/>
                    </a:cubicBezTo>
                    <a:cubicBezTo>
                      <a:pt x="52" y="27"/>
                      <a:pt x="49" y="30"/>
                      <a:pt x="43" y="30"/>
                    </a:cubicBezTo>
                    <a:cubicBezTo>
                      <a:pt x="38" y="30"/>
                      <a:pt x="36" y="25"/>
                      <a:pt x="34" y="32"/>
                    </a:cubicBezTo>
                    <a:cubicBezTo>
                      <a:pt x="33" y="37"/>
                      <a:pt x="37" y="41"/>
                      <a:pt x="33" y="44"/>
                    </a:cubicBezTo>
                    <a:cubicBezTo>
                      <a:pt x="27" y="49"/>
                      <a:pt x="25" y="41"/>
                      <a:pt x="23" y="37"/>
                    </a:cubicBezTo>
                    <a:cubicBezTo>
                      <a:pt x="17" y="30"/>
                      <a:pt x="8" y="30"/>
                      <a:pt x="1" y="28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2" name="Freeform 203">
                <a:extLst>
                  <a:ext uri="{FF2B5EF4-FFF2-40B4-BE49-F238E27FC236}">
                    <a16:creationId xmlns:a16="http://schemas.microsoft.com/office/drawing/2014/main" id="{E0A572F7-33FE-433B-8255-7897B51C3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1664"/>
                <a:ext cx="156" cy="102"/>
              </a:xfrm>
              <a:custGeom>
                <a:avLst/>
                <a:gdLst>
                  <a:gd name="T0" fmla="*/ 0 w 49"/>
                  <a:gd name="T1" fmla="*/ 1180 h 30"/>
                  <a:gd name="T2" fmla="*/ 576 w 49"/>
                  <a:gd name="T3" fmla="*/ 197 h 30"/>
                  <a:gd name="T4" fmla="*/ 1449 w 49"/>
                  <a:gd name="T5" fmla="*/ 473 h 30"/>
                  <a:gd name="T6" fmla="*/ 1197 w 49"/>
                  <a:gd name="T7" fmla="*/ 313 h 30"/>
                  <a:gd name="T8" fmla="*/ 1063 w 49"/>
                  <a:gd name="T9" fmla="*/ 785 h 30"/>
                  <a:gd name="T10" fmla="*/ 739 w 49"/>
                  <a:gd name="T11" fmla="*/ 473 h 30"/>
                  <a:gd name="T12" fmla="*/ 608 w 49"/>
                  <a:gd name="T13" fmla="*/ 819 h 30"/>
                  <a:gd name="T14" fmla="*/ 255 w 49"/>
                  <a:gd name="T15" fmla="*/ 751 h 30"/>
                  <a:gd name="T16" fmla="*/ 102 w 49"/>
                  <a:gd name="T17" fmla="*/ 983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" h="30">
                    <a:moveTo>
                      <a:pt x="0" y="30"/>
                    </a:moveTo>
                    <a:cubicBezTo>
                      <a:pt x="3" y="19"/>
                      <a:pt x="7" y="10"/>
                      <a:pt x="18" y="5"/>
                    </a:cubicBezTo>
                    <a:cubicBezTo>
                      <a:pt x="23" y="2"/>
                      <a:pt x="49" y="0"/>
                      <a:pt x="45" y="12"/>
                    </a:cubicBezTo>
                    <a:cubicBezTo>
                      <a:pt x="43" y="11"/>
                      <a:pt x="40" y="7"/>
                      <a:pt x="37" y="8"/>
                    </a:cubicBezTo>
                    <a:cubicBezTo>
                      <a:pt x="32" y="10"/>
                      <a:pt x="35" y="17"/>
                      <a:pt x="33" y="20"/>
                    </a:cubicBezTo>
                    <a:cubicBezTo>
                      <a:pt x="28" y="19"/>
                      <a:pt x="28" y="11"/>
                      <a:pt x="23" y="12"/>
                    </a:cubicBezTo>
                    <a:cubicBezTo>
                      <a:pt x="18" y="13"/>
                      <a:pt x="22" y="19"/>
                      <a:pt x="19" y="21"/>
                    </a:cubicBezTo>
                    <a:cubicBezTo>
                      <a:pt x="16" y="24"/>
                      <a:pt x="13" y="16"/>
                      <a:pt x="8" y="19"/>
                    </a:cubicBezTo>
                    <a:cubicBezTo>
                      <a:pt x="7" y="20"/>
                      <a:pt x="3" y="24"/>
                      <a:pt x="3" y="25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23" name="Freeform 204">
                <a:extLst>
                  <a:ext uri="{FF2B5EF4-FFF2-40B4-BE49-F238E27FC236}">
                    <a16:creationId xmlns:a16="http://schemas.microsoft.com/office/drawing/2014/main" id="{9CE78E50-1294-4004-A5AD-595B3F4AA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667"/>
                <a:ext cx="90" cy="55"/>
              </a:xfrm>
              <a:custGeom>
                <a:avLst/>
                <a:gdLst>
                  <a:gd name="T0" fmla="*/ 0 w 28"/>
                  <a:gd name="T1" fmla="*/ 485 h 16"/>
                  <a:gd name="T2" fmla="*/ 929 w 28"/>
                  <a:gd name="T3" fmla="*/ 165 h 16"/>
                  <a:gd name="T4" fmla="*/ 733 w 28"/>
                  <a:gd name="T5" fmla="*/ 199 h 16"/>
                  <a:gd name="T6" fmla="*/ 495 w 28"/>
                  <a:gd name="T7" fmla="*/ 368 h 16"/>
                  <a:gd name="T8" fmla="*/ 331 w 28"/>
                  <a:gd name="T9" fmla="*/ 368 h 16"/>
                  <a:gd name="T10" fmla="*/ 238 w 28"/>
                  <a:gd name="T11" fmla="*/ 650 h 16"/>
                  <a:gd name="T12" fmla="*/ 135 w 28"/>
                  <a:gd name="T13" fmla="*/ 533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0" y="12"/>
                    </a:moveTo>
                    <a:cubicBezTo>
                      <a:pt x="7" y="6"/>
                      <a:pt x="19" y="0"/>
                      <a:pt x="28" y="4"/>
                    </a:cubicBezTo>
                    <a:cubicBezTo>
                      <a:pt x="26" y="5"/>
                      <a:pt x="24" y="5"/>
                      <a:pt x="22" y="5"/>
                    </a:cubicBezTo>
                    <a:cubicBezTo>
                      <a:pt x="19" y="6"/>
                      <a:pt x="17" y="8"/>
                      <a:pt x="15" y="9"/>
                    </a:cubicBezTo>
                    <a:cubicBezTo>
                      <a:pt x="13" y="9"/>
                      <a:pt x="12" y="8"/>
                      <a:pt x="10" y="9"/>
                    </a:cubicBezTo>
                    <a:cubicBezTo>
                      <a:pt x="8" y="10"/>
                      <a:pt x="7" y="13"/>
                      <a:pt x="7" y="16"/>
                    </a:cubicBezTo>
                    <a:cubicBezTo>
                      <a:pt x="6" y="14"/>
                      <a:pt x="5" y="13"/>
                      <a:pt x="4" y="13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92" name="Group 205">
              <a:extLst>
                <a:ext uri="{FF2B5EF4-FFF2-40B4-BE49-F238E27FC236}">
                  <a16:creationId xmlns:a16="http://schemas.microsoft.com/office/drawing/2014/main" id="{A25AFADA-C608-410C-B7CE-5014054E84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64" y="1504"/>
              <a:ext cx="3317" cy="2077"/>
              <a:chOff x="1264" y="1504"/>
              <a:chExt cx="3317" cy="2077"/>
            </a:xfrm>
          </p:grpSpPr>
          <p:sp>
            <p:nvSpPr>
              <p:cNvPr id="12424" name="Freeform 206">
                <a:extLst>
                  <a:ext uri="{FF2B5EF4-FFF2-40B4-BE49-F238E27FC236}">
                    <a16:creationId xmlns:a16="http://schemas.microsoft.com/office/drawing/2014/main" id="{E4E23384-D23B-4F4A-8D73-0BB04CE80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64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25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8" y="0"/>
                      <a:pt x="11" y="3"/>
                      <a:pt x="10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5" name="Freeform 207">
                <a:extLst>
                  <a:ext uri="{FF2B5EF4-FFF2-40B4-BE49-F238E27FC236}">
                    <a16:creationId xmlns:a16="http://schemas.microsoft.com/office/drawing/2014/main" id="{65B0BA00-8135-458F-8D71-E0B24788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647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41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6" name="Freeform 208">
                <a:extLst>
                  <a:ext uri="{FF2B5EF4-FFF2-40B4-BE49-F238E27FC236}">
                    <a16:creationId xmlns:a16="http://schemas.microsoft.com/office/drawing/2014/main" id="{35784292-8C80-404D-A59A-7157DA906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705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190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6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7" name="Freeform 209">
                <a:extLst>
                  <a:ext uri="{FF2B5EF4-FFF2-40B4-BE49-F238E27FC236}">
                    <a16:creationId xmlns:a16="http://schemas.microsoft.com/office/drawing/2014/main" id="{7E279319-15BC-4BB1-9B7E-A3510BF63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504"/>
                <a:ext cx="446" cy="541"/>
              </a:xfrm>
              <a:custGeom>
                <a:avLst/>
                <a:gdLst>
                  <a:gd name="T0" fmla="*/ 742 w 140"/>
                  <a:gd name="T1" fmla="*/ 868 h 159"/>
                  <a:gd name="T2" fmla="*/ 0 w 140"/>
                  <a:gd name="T3" fmla="*/ 3069 h 159"/>
                  <a:gd name="T4" fmla="*/ 102 w 140"/>
                  <a:gd name="T5" fmla="*/ 3787 h 159"/>
                  <a:gd name="T6" fmla="*/ 102 w 140"/>
                  <a:gd name="T7" fmla="*/ 4573 h 159"/>
                  <a:gd name="T8" fmla="*/ 580 w 140"/>
                  <a:gd name="T9" fmla="*/ 5315 h 159"/>
                  <a:gd name="T10" fmla="*/ 1166 w 140"/>
                  <a:gd name="T11" fmla="*/ 5441 h 159"/>
                  <a:gd name="T12" fmla="*/ 1491 w 140"/>
                  <a:gd name="T13" fmla="*/ 5903 h 159"/>
                  <a:gd name="T14" fmla="*/ 2424 w 140"/>
                  <a:gd name="T15" fmla="*/ 6264 h 159"/>
                  <a:gd name="T16" fmla="*/ 3195 w 140"/>
                  <a:gd name="T17" fmla="*/ 5441 h 159"/>
                  <a:gd name="T18" fmla="*/ 4039 w 140"/>
                  <a:gd name="T19" fmla="*/ 4852 h 159"/>
                  <a:gd name="T20" fmla="*/ 4527 w 140"/>
                  <a:gd name="T21" fmla="*/ 3266 h 159"/>
                  <a:gd name="T22" fmla="*/ 4272 w 140"/>
                  <a:gd name="T23" fmla="*/ 2361 h 159"/>
                  <a:gd name="T24" fmla="*/ 3979 w 140"/>
                  <a:gd name="T25" fmla="*/ 1735 h 159"/>
                  <a:gd name="T26" fmla="*/ 3593 w 140"/>
                  <a:gd name="T27" fmla="*/ 476 h 159"/>
                  <a:gd name="T28" fmla="*/ 2364 w 140"/>
                  <a:gd name="T29" fmla="*/ 34 h 159"/>
                  <a:gd name="T30" fmla="*/ 1523 w 140"/>
                  <a:gd name="T31" fmla="*/ 476 h 159"/>
                  <a:gd name="T32" fmla="*/ 742 w 140"/>
                  <a:gd name="T33" fmla="*/ 868 h 1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0" h="159">
                    <a:moveTo>
                      <a:pt x="23" y="22"/>
                    </a:moveTo>
                    <a:cubicBezTo>
                      <a:pt x="6" y="36"/>
                      <a:pt x="0" y="58"/>
                      <a:pt x="0" y="78"/>
                    </a:cubicBezTo>
                    <a:cubicBezTo>
                      <a:pt x="0" y="85"/>
                      <a:pt x="2" y="90"/>
                      <a:pt x="3" y="96"/>
                    </a:cubicBezTo>
                    <a:cubicBezTo>
                      <a:pt x="4" y="103"/>
                      <a:pt x="2" y="109"/>
                      <a:pt x="3" y="116"/>
                    </a:cubicBezTo>
                    <a:cubicBezTo>
                      <a:pt x="4" y="127"/>
                      <a:pt x="9" y="129"/>
                      <a:pt x="18" y="135"/>
                    </a:cubicBezTo>
                    <a:cubicBezTo>
                      <a:pt x="23" y="138"/>
                      <a:pt x="31" y="134"/>
                      <a:pt x="36" y="138"/>
                    </a:cubicBezTo>
                    <a:cubicBezTo>
                      <a:pt x="39" y="140"/>
                      <a:pt x="43" y="147"/>
                      <a:pt x="46" y="150"/>
                    </a:cubicBezTo>
                    <a:cubicBezTo>
                      <a:pt x="54" y="159"/>
                      <a:pt x="65" y="158"/>
                      <a:pt x="75" y="159"/>
                    </a:cubicBezTo>
                    <a:cubicBezTo>
                      <a:pt x="86" y="159"/>
                      <a:pt x="92" y="144"/>
                      <a:pt x="99" y="138"/>
                    </a:cubicBezTo>
                    <a:cubicBezTo>
                      <a:pt x="108" y="132"/>
                      <a:pt x="118" y="133"/>
                      <a:pt x="125" y="123"/>
                    </a:cubicBezTo>
                    <a:cubicBezTo>
                      <a:pt x="133" y="111"/>
                      <a:pt x="140" y="97"/>
                      <a:pt x="140" y="83"/>
                    </a:cubicBezTo>
                    <a:cubicBezTo>
                      <a:pt x="140" y="76"/>
                      <a:pt x="135" y="67"/>
                      <a:pt x="132" y="60"/>
                    </a:cubicBezTo>
                    <a:cubicBezTo>
                      <a:pt x="129" y="52"/>
                      <a:pt x="127" y="50"/>
                      <a:pt x="123" y="44"/>
                    </a:cubicBezTo>
                    <a:cubicBezTo>
                      <a:pt x="115" y="33"/>
                      <a:pt x="122" y="22"/>
                      <a:pt x="111" y="12"/>
                    </a:cubicBezTo>
                    <a:cubicBezTo>
                      <a:pt x="106" y="8"/>
                      <a:pt x="87" y="0"/>
                      <a:pt x="73" y="1"/>
                    </a:cubicBezTo>
                    <a:cubicBezTo>
                      <a:pt x="58" y="2"/>
                      <a:pt x="50" y="9"/>
                      <a:pt x="47" y="12"/>
                    </a:cubicBezTo>
                    <a:cubicBezTo>
                      <a:pt x="42" y="15"/>
                      <a:pt x="29" y="18"/>
                      <a:pt x="23" y="2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8" name="Freeform 210">
                <a:extLst>
                  <a:ext uri="{FF2B5EF4-FFF2-40B4-BE49-F238E27FC236}">
                    <a16:creationId xmlns:a16="http://schemas.microsoft.com/office/drawing/2014/main" id="{00DE5A0E-135A-4967-B5C8-8C51E01C8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1650"/>
                <a:ext cx="255" cy="276"/>
              </a:xfrm>
              <a:custGeom>
                <a:avLst/>
                <a:gdLst>
                  <a:gd name="T0" fmla="*/ 1454 w 80"/>
                  <a:gd name="T1" fmla="*/ 82 h 81"/>
                  <a:gd name="T2" fmla="*/ 781 w 80"/>
                  <a:gd name="T3" fmla="*/ 34 h 81"/>
                  <a:gd name="T4" fmla="*/ 418 w 80"/>
                  <a:gd name="T5" fmla="*/ 429 h 81"/>
                  <a:gd name="T6" fmla="*/ 61 w 80"/>
                  <a:gd name="T7" fmla="*/ 1625 h 81"/>
                  <a:gd name="T8" fmla="*/ 325 w 80"/>
                  <a:gd name="T9" fmla="*/ 2055 h 81"/>
                  <a:gd name="T10" fmla="*/ 650 w 80"/>
                  <a:gd name="T11" fmla="*/ 2729 h 81"/>
                  <a:gd name="T12" fmla="*/ 1068 w 80"/>
                  <a:gd name="T13" fmla="*/ 3125 h 81"/>
                  <a:gd name="T14" fmla="*/ 1616 w 80"/>
                  <a:gd name="T15" fmla="*/ 3087 h 81"/>
                  <a:gd name="T16" fmla="*/ 1941 w 80"/>
                  <a:gd name="T17" fmla="*/ 2566 h 81"/>
                  <a:gd name="T18" fmla="*/ 2397 w 80"/>
                  <a:gd name="T19" fmla="*/ 2171 h 81"/>
                  <a:gd name="T20" fmla="*/ 2560 w 80"/>
                  <a:gd name="T21" fmla="*/ 1544 h 81"/>
                  <a:gd name="T22" fmla="*/ 2266 w 80"/>
                  <a:gd name="T23" fmla="*/ 1104 h 81"/>
                  <a:gd name="T24" fmla="*/ 2104 w 80"/>
                  <a:gd name="T25" fmla="*/ 559 h 81"/>
                  <a:gd name="T26" fmla="*/ 1849 w 80"/>
                  <a:gd name="T27" fmla="*/ 232 h 81"/>
                  <a:gd name="T28" fmla="*/ 1454 w 80"/>
                  <a:gd name="T29" fmla="*/ 82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" h="81">
                    <a:moveTo>
                      <a:pt x="45" y="2"/>
                    </a:moveTo>
                    <a:cubicBezTo>
                      <a:pt x="38" y="1"/>
                      <a:pt x="30" y="0"/>
                      <a:pt x="24" y="1"/>
                    </a:cubicBezTo>
                    <a:cubicBezTo>
                      <a:pt x="17" y="2"/>
                      <a:pt x="17" y="7"/>
                      <a:pt x="13" y="11"/>
                    </a:cubicBezTo>
                    <a:cubicBezTo>
                      <a:pt x="7" y="20"/>
                      <a:pt x="0" y="29"/>
                      <a:pt x="2" y="41"/>
                    </a:cubicBezTo>
                    <a:cubicBezTo>
                      <a:pt x="3" y="46"/>
                      <a:pt x="6" y="49"/>
                      <a:pt x="10" y="52"/>
                    </a:cubicBezTo>
                    <a:cubicBezTo>
                      <a:pt x="17" y="57"/>
                      <a:pt x="19" y="61"/>
                      <a:pt x="20" y="69"/>
                    </a:cubicBezTo>
                    <a:cubicBezTo>
                      <a:pt x="21" y="77"/>
                      <a:pt x="25" y="77"/>
                      <a:pt x="33" y="79"/>
                    </a:cubicBezTo>
                    <a:cubicBezTo>
                      <a:pt x="38" y="80"/>
                      <a:pt x="45" y="81"/>
                      <a:pt x="50" y="78"/>
                    </a:cubicBezTo>
                    <a:cubicBezTo>
                      <a:pt x="55" y="75"/>
                      <a:pt x="55" y="68"/>
                      <a:pt x="60" y="65"/>
                    </a:cubicBezTo>
                    <a:cubicBezTo>
                      <a:pt x="65" y="61"/>
                      <a:pt x="70" y="60"/>
                      <a:pt x="74" y="55"/>
                    </a:cubicBezTo>
                    <a:cubicBezTo>
                      <a:pt x="77" y="51"/>
                      <a:pt x="80" y="44"/>
                      <a:pt x="79" y="39"/>
                    </a:cubicBezTo>
                    <a:cubicBezTo>
                      <a:pt x="78" y="33"/>
                      <a:pt x="73" y="32"/>
                      <a:pt x="70" y="28"/>
                    </a:cubicBezTo>
                    <a:cubicBezTo>
                      <a:pt x="68" y="24"/>
                      <a:pt x="69" y="18"/>
                      <a:pt x="65" y="14"/>
                    </a:cubicBezTo>
                    <a:cubicBezTo>
                      <a:pt x="63" y="10"/>
                      <a:pt x="60" y="8"/>
                      <a:pt x="57" y="6"/>
                    </a:cubicBezTo>
                    <a:cubicBezTo>
                      <a:pt x="53" y="4"/>
                      <a:pt x="49" y="2"/>
                      <a:pt x="45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29" name="Freeform 211">
                <a:extLst>
                  <a:ext uri="{FF2B5EF4-FFF2-40B4-BE49-F238E27FC236}">
                    <a16:creationId xmlns:a16="http://schemas.microsoft.com/office/drawing/2014/main" id="{7FF8DD52-79FD-4A9E-8E9D-D0025590F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272"/>
                <a:ext cx="497" cy="520"/>
              </a:xfrm>
              <a:custGeom>
                <a:avLst/>
                <a:gdLst>
                  <a:gd name="T0" fmla="*/ 2201 w 156"/>
                  <a:gd name="T1" fmla="*/ 0 h 153"/>
                  <a:gd name="T2" fmla="*/ 1067 w 156"/>
                  <a:gd name="T3" fmla="*/ 751 h 153"/>
                  <a:gd name="T4" fmla="*/ 255 w 156"/>
                  <a:gd name="T5" fmla="*/ 1849 h 153"/>
                  <a:gd name="T6" fmla="*/ 162 w 156"/>
                  <a:gd name="T7" fmla="*/ 3453 h 153"/>
                  <a:gd name="T8" fmla="*/ 516 w 156"/>
                  <a:gd name="T9" fmla="*/ 4666 h 153"/>
                  <a:gd name="T10" fmla="*/ 1290 w 156"/>
                  <a:gd name="T11" fmla="*/ 5186 h 153"/>
                  <a:gd name="T12" fmla="*/ 2163 w 156"/>
                  <a:gd name="T13" fmla="*/ 5846 h 153"/>
                  <a:gd name="T14" fmla="*/ 3399 w 156"/>
                  <a:gd name="T15" fmla="*/ 5730 h 153"/>
                  <a:gd name="T16" fmla="*/ 4393 w 156"/>
                  <a:gd name="T17" fmla="*/ 5220 h 153"/>
                  <a:gd name="T18" fmla="*/ 4527 w 156"/>
                  <a:gd name="T19" fmla="*/ 4276 h 153"/>
                  <a:gd name="T20" fmla="*/ 4820 w 156"/>
                  <a:gd name="T21" fmla="*/ 3372 h 153"/>
                  <a:gd name="T22" fmla="*/ 4333 w 156"/>
                  <a:gd name="T23" fmla="*/ 1064 h 153"/>
                  <a:gd name="T24" fmla="*/ 3199 w 156"/>
                  <a:gd name="T25" fmla="*/ 588 h 153"/>
                  <a:gd name="T26" fmla="*/ 2201 w 156"/>
                  <a:gd name="T27" fmla="*/ 0 h 153"/>
                  <a:gd name="T28" fmla="*/ 2201 w 156"/>
                  <a:gd name="T29" fmla="*/ 0 h 1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153">
                    <a:moveTo>
                      <a:pt x="68" y="0"/>
                    </a:moveTo>
                    <a:cubicBezTo>
                      <a:pt x="52" y="1"/>
                      <a:pt x="42" y="7"/>
                      <a:pt x="33" y="19"/>
                    </a:cubicBezTo>
                    <a:cubicBezTo>
                      <a:pt x="24" y="28"/>
                      <a:pt x="13" y="36"/>
                      <a:pt x="8" y="47"/>
                    </a:cubicBezTo>
                    <a:cubicBezTo>
                      <a:pt x="0" y="62"/>
                      <a:pt x="3" y="73"/>
                      <a:pt x="5" y="88"/>
                    </a:cubicBezTo>
                    <a:cubicBezTo>
                      <a:pt x="7" y="97"/>
                      <a:pt x="7" y="114"/>
                      <a:pt x="16" y="119"/>
                    </a:cubicBezTo>
                    <a:cubicBezTo>
                      <a:pt x="25" y="125"/>
                      <a:pt x="31" y="124"/>
                      <a:pt x="40" y="132"/>
                    </a:cubicBezTo>
                    <a:cubicBezTo>
                      <a:pt x="49" y="139"/>
                      <a:pt x="55" y="144"/>
                      <a:pt x="67" y="149"/>
                    </a:cubicBezTo>
                    <a:cubicBezTo>
                      <a:pt x="77" y="153"/>
                      <a:pt x="94" y="149"/>
                      <a:pt x="105" y="146"/>
                    </a:cubicBezTo>
                    <a:cubicBezTo>
                      <a:pt x="117" y="143"/>
                      <a:pt x="130" y="144"/>
                      <a:pt x="136" y="133"/>
                    </a:cubicBezTo>
                    <a:cubicBezTo>
                      <a:pt x="141" y="125"/>
                      <a:pt x="139" y="118"/>
                      <a:pt x="140" y="109"/>
                    </a:cubicBezTo>
                    <a:cubicBezTo>
                      <a:pt x="141" y="100"/>
                      <a:pt x="146" y="95"/>
                      <a:pt x="149" y="86"/>
                    </a:cubicBezTo>
                    <a:cubicBezTo>
                      <a:pt x="156" y="67"/>
                      <a:pt x="150" y="40"/>
                      <a:pt x="134" y="27"/>
                    </a:cubicBezTo>
                    <a:cubicBezTo>
                      <a:pt x="124" y="19"/>
                      <a:pt x="109" y="20"/>
                      <a:pt x="99" y="15"/>
                    </a:cubicBezTo>
                    <a:cubicBezTo>
                      <a:pt x="90" y="10"/>
                      <a:pt x="79" y="3"/>
                      <a:pt x="68" y="0"/>
                    </a:cubicBezTo>
                    <a:cubicBezTo>
                      <a:pt x="68" y="0"/>
                      <a:pt x="69" y="0"/>
                      <a:pt x="68" y="0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0" name="Freeform 212">
                <a:extLst>
                  <a:ext uri="{FF2B5EF4-FFF2-40B4-BE49-F238E27FC236}">
                    <a16:creationId xmlns:a16="http://schemas.microsoft.com/office/drawing/2014/main" id="{447504C8-431E-4002-A657-195C63974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422"/>
                <a:ext cx="249" cy="279"/>
              </a:xfrm>
              <a:custGeom>
                <a:avLst/>
                <a:gdLst>
                  <a:gd name="T0" fmla="*/ 32 w 78"/>
                  <a:gd name="T1" fmla="*/ 1460 h 82"/>
                  <a:gd name="T2" fmla="*/ 32 w 78"/>
                  <a:gd name="T3" fmla="*/ 1773 h 82"/>
                  <a:gd name="T4" fmla="*/ 61 w 78"/>
                  <a:gd name="T5" fmla="*/ 2246 h 82"/>
                  <a:gd name="T6" fmla="*/ 623 w 78"/>
                  <a:gd name="T7" fmla="*/ 2838 h 82"/>
                  <a:gd name="T8" fmla="*/ 948 w 78"/>
                  <a:gd name="T9" fmla="*/ 3229 h 82"/>
                  <a:gd name="T10" fmla="*/ 1529 w 78"/>
                  <a:gd name="T11" fmla="*/ 2998 h 82"/>
                  <a:gd name="T12" fmla="*/ 1887 w 78"/>
                  <a:gd name="T13" fmla="*/ 2606 h 82"/>
                  <a:gd name="T14" fmla="*/ 2049 w 78"/>
                  <a:gd name="T15" fmla="*/ 2280 h 82"/>
                  <a:gd name="T16" fmla="*/ 2314 w 78"/>
                  <a:gd name="T17" fmla="*/ 2082 h 82"/>
                  <a:gd name="T18" fmla="*/ 2538 w 78"/>
                  <a:gd name="T19" fmla="*/ 1215 h 82"/>
                  <a:gd name="T20" fmla="*/ 2477 w 78"/>
                  <a:gd name="T21" fmla="*/ 555 h 82"/>
                  <a:gd name="T22" fmla="*/ 2180 w 78"/>
                  <a:gd name="T23" fmla="*/ 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82">
                    <a:moveTo>
                      <a:pt x="1" y="37"/>
                    </a:moveTo>
                    <a:cubicBezTo>
                      <a:pt x="0" y="40"/>
                      <a:pt x="1" y="42"/>
                      <a:pt x="1" y="45"/>
                    </a:cubicBezTo>
                    <a:cubicBezTo>
                      <a:pt x="2" y="49"/>
                      <a:pt x="1" y="53"/>
                      <a:pt x="2" y="57"/>
                    </a:cubicBezTo>
                    <a:cubicBezTo>
                      <a:pt x="6" y="64"/>
                      <a:pt x="14" y="66"/>
                      <a:pt x="19" y="72"/>
                    </a:cubicBezTo>
                    <a:cubicBezTo>
                      <a:pt x="22" y="77"/>
                      <a:pt x="21" y="82"/>
                      <a:pt x="29" y="82"/>
                    </a:cubicBezTo>
                    <a:cubicBezTo>
                      <a:pt x="35" y="82"/>
                      <a:pt x="42" y="78"/>
                      <a:pt x="47" y="76"/>
                    </a:cubicBezTo>
                    <a:cubicBezTo>
                      <a:pt x="52" y="73"/>
                      <a:pt x="55" y="70"/>
                      <a:pt x="58" y="66"/>
                    </a:cubicBezTo>
                    <a:cubicBezTo>
                      <a:pt x="60" y="63"/>
                      <a:pt x="61" y="60"/>
                      <a:pt x="63" y="58"/>
                    </a:cubicBezTo>
                    <a:cubicBezTo>
                      <a:pt x="65" y="56"/>
                      <a:pt x="69" y="55"/>
                      <a:pt x="71" y="53"/>
                    </a:cubicBezTo>
                    <a:cubicBezTo>
                      <a:pt x="77" y="48"/>
                      <a:pt x="78" y="39"/>
                      <a:pt x="78" y="31"/>
                    </a:cubicBezTo>
                    <a:cubicBezTo>
                      <a:pt x="78" y="26"/>
                      <a:pt x="78" y="19"/>
                      <a:pt x="76" y="14"/>
                    </a:cubicBezTo>
                    <a:cubicBezTo>
                      <a:pt x="74" y="9"/>
                      <a:pt x="70" y="5"/>
                      <a:pt x="67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1" name="Freeform 213">
                <a:extLst>
                  <a:ext uri="{FF2B5EF4-FFF2-40B4-BE49-F238E27FC236}">
                    <a16:creationId xmlns:a16="http://schemas.microsoft.com/office/drawing/2014/main" id="{9EBA3DB4-8ABD-4B0F-BBA0-6ECF93261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361"/>
                <a:ext cx="283" cy="289"/>
              </a:xfrm>
              <a:custGeom>
                <a:avLst/>
                <a:gdLst>
                  <a:gd name="T0" fmla="*/ 868 w 89"/>
                  <a:gd name="T1" fmla="*/ 197 h 85"/>
                  <a:gd name="T2" fmla="*/ 102 w 89"/>
                  <a:gd name="T3" fmla="*/ 1098 h 85"/>
                  <a:gd name="T4" fmla="*/ 60 w 89"/>
                  <a:gd name="T5" fmla="*/ 1734 h 85"/>
                  <a:gd name="T6" fmla="*/ 353 w 89"/>
                  <a:gd name="T7" fmla="*/ 2244 h 85"/>
                  <a:gd name="T8" fmla="*/ 515 w 89"/>
                  <a:gd name="T9" fmla="*/ 2751 h 85"/>
                  <a:gd name="T10" fmla="*/ 932 w 89"/>
                  <a:gd name="T11" fmla="*/ 3063 h 85"/>
                  <a:gd name="T12" fmla="*/ 1355 w 89"/>
                  <a:gd name="T13" fmla="*/ 3342 h 85"/>
                  <a:gd name="T14" fmla="*/ 1962 w 89"/>
                  <a:gd name="T15" fmla="*/ 3111 h 85"/>
                  <a:gd name="T16" fmla="*/ 2286 w 89"/>
                  <a:gd name="T17" fmla="*/ 2591 h 85"/>
                  <a:gd name="T18" fmla="*/ 2700 w 89"/>
                  <a:gd name="T19" fmla="*/ 2047 h 85"/>
                  <a:gd name="T20" fmla="*/ 2375 w 89"/>
                  <a:gd name="T21" fmla="*/ 394 h 85"/>
                  <a:gd name="T22" fmla="*/ 1355 w 89"/>
                  <a:gd name="T23" fmla="*/ 82 h 85"/>
                  <a:gd name="T24" fmla="*/ 868 w 89"/>
                  <a:gd name="T25" fmla="*/ 197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5">
                    <a:moveTo>
                      <a:pt x="27" y="5"/>
                    </a:moveTo>
                    <a:cubicBezTo>
                      <a:pt x="16" y="11"/>
                      <a:pt x="8" y="16"/>
                      <a:pt x="3" y="28"/>
                    </a:cubicBezTo>
                    <a:cubicBezTo>
                      <a:pt x="1" y="33"/>
                      <a:pt x="0" y="39"/>
                      <a:pt x="2" y="44"/>
                    </a:cubicBezTo>
                    <a:cubicBezTo>
                      <a:pt x="5" y="50"/>
                      <a:pt x="9" y="52"/>
                      <a:pt x="11" y="57"/>
                    </a:cubicBezTo>
                    <a:cubicBezTo>
                      <a:pt x="12" y="62"/>
                      <a:pt x="13" y="67"/>
                      <a:pt x="16" y="70"/>
                    </a:cubicBezTo>
                    <a:cubicBezTo>
                      <a:pt x="20" y="74"/>
                      <a:pt x="25" y="75"/>
                      <a:pt x="29" y="78"/>
                    </a:cubicBezTo>
                    <a:cubicBezTo>
                      <a:pt x="34" y="82"/>
                      <a:pt x="35" y="85"/>
                      <a:pt x="42" y="85"/>
                    </a:cubicBezTo>
                    <a:cubicBezTo>
                      <a:pt x="48" y="85"/>
                      <a:pt x="57" y="85"/>
                      <a:pt x="61" y="79"/>
                    </a:cubicBezTo>
                    <a:cubicBezTo>
                      <a:pt x="65" y="75"/>
                      <a:pt x="66" y="70"/>
                      <a:pt x="71" y="66"/>
                    </a:cubicBezTo>
                    <a:cubicBezTo>
                      <a:pt x="77" y="62"/>
                      <a:pt x="81" y="59"/>
                      <a:pt x="84" y="52"/>
                    </a:cubicBezTo>
                    <a:cubicBezTo>
                      <a:pt x="89" y="38"/>
                      <a:pt x="85" y="20"/>
                      <a:pt x="74" y="10"/>
                    </a:cubicBezTo>
                    <a:cubicBezTo>
                      <a:pt x="65" y="3"/>
                      <a:pt x="53" y="0"/>
                      <a:pt x="42" y="2"/>
                    </a:cubicBezTo>
                    <a:cubicBezTo>
                      <a:pt x="38" y="2"/>
                      <a:pt x="32" y="3"/>
                      <a:pt x="27" y="5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2" name="Freeform 214">
                <a:extLst>
                  <a:ext uri="{FF2B5EF4-FFF2-40B4-BE49-F238E27FC236}">
                    <a16:creationId xmlns:a16="http://schemas.microsoft.com/office/drawing/2014/main" id="{0E8F80E1-C48E-4BB4-8D0E-10527DF10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435"/>
                <a:ext cx="455" cy="340"/>
              </a:xfrm>
              <a:custGeom>
                <a:avLst/>
                <a:gdLst>
                  <a:gd name="T0" fmla="*/ 60 w 143"/>
                  <a:gd name="T1" fmla="*/ 1686 h 100"/>
                  <a:gd name="T2" fmla="*/ 293 w 143"/>
                  <a:gd name="T3" fmla="*/ 2591 h 100"/>
                  <a:gd name="T4" fmla="*/ 900 w 143"/>
                  <a:gd name="T5" fmla="*/ 2832 h 100"/>
                  <a:gd name="T6" fmla="*/ 1518 w 143"/>
                  <a:gd name="T7" fmla="*/ 3342 h 100"/>
                  <a:gd name="T8" fmla="*/ 1995 w 143"/>
                  <a:gd name="T9" fmla="*/ 3767 h 100"/>
                  <a:gd name="T10" fmla="*/ 2937 w 143"/>
                  <a:gd name="T11" fmla="*/ 3733 h 100"/>
                  <a:gd name="T12" fmla="*/ 3796 w 143"/>
                  <a:gd name="T13" fmla="*/ 3502 h 100"/>
                  <a:gd name="T14" fmla="*/ 4120 w 143"/>
                  <a:gd name="T15" fmla="*/ 2635 h 100"/>
                  <a:gd name="T16" fmla="*/ 4190 w 143"/>
                  <a:gd name="T17" fmla="*/ 1931 h 100"/>
                  <a:gd name="T18" fmla="*/ 4474 w 143"/>
                  <a:gd name="T19" fmla="*/ 1214 h 100"/>
                  <a:gd name="T20" fmla="*/ 4353 w 143"/>
                  <a:gd name="T21" fmla="*/ 0 h 100"/>
                  <a:gd name="T22" fmla="*/ 4413 w 143"/>
                  <a:gd name="T23" fmla="*/ 867 h 100"/>
                  <a:gd name="T24" fmla="*/ 4251 w 143"/>
                  <a:gd name="T25" fmla="*/ 1340 h 100"/>
                  <a:gd name="T26" fmla="*/ 3958 w 143"/>
                  <a:gd name="T27" fmla="*/ 1377 h 100"/>
                  <a:gd name="T28" fmla="*/ 3735 w 143"/>
                  <a:gd name="T29" fmla="*/ 2519 h 100"/>
                  <a:gd name="T30" fmla="*/ 3290 w 143"/>
                  <a:gd name="T31" fmla="*/ 2438 h 100"/>
                  <a:gd name="T32" fmla="*/ 3290 w 143"/>
                  <a:gd name="T33" fmla="*/ 2866 h 100"/>
                  <a:gd name="T34" fmla="*/ 3350 w 143"/>
                  <a:gd name="T35" fmla="*/ 3342 h 100"/>
                  <a:gd name="T36" fmla="*/ 3128 w 143"/>
                  <a:gd name="T37" fmla="*/ 3420 h 100"/>
                  <a:gd name="T38" fmla="*/ 2895 w 143"/>
                  <a:gd name="T39" fmla="*/ 3227 h 100"/>
                  <a:gd name="T40" fmla="*/ 2259 w 143"/>
                  <a:gd name="T41" fmla="*/ 3305 h 100"/>
                  <a:gd name="T42" fmla="*/ 1995 w 143"/>
                  <a:gd name="T43" fmla="*/ 2669 h 100"/>
                  <a:gd name="T44" fmla="*/ 1518 w 143"/>
                  <a:gd name="T45" fmla="*/ 2360 h 100"/>
                  <a:gd name="T46" fmla="*/ 102 w 143"/>
                  <a:gd name="T47" fmla="*/ 1850 h 1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43" h="100">
                    <a:moveTo>
                      <a:pt x="2" y="43"/>
                    </a:moveTo>
                    <a:cubicBezTo>
                      <a:pt x="2" y="51"/>
                      <a:pt x="2" y="61"/>
                      <a:pt x="9" y="66"/>
                    </a:cubicBezTo>
                    <a:cubicBezTo>
                      <a:pt x="14" y="71"/>
                      <a:pt x="21" y="72"/>
                      <a:pt x="28" y="72"/>
                    </a:cubicBezTo>
                    <a:cubicBezTo>
                      <a:pt x="38" y="72"/>
                      <a:pt x="42" y="76"/>
                      <a:pt x="47" y="85"/>
                    </a:cubicBezTo>
                    <a:cubicBezTo>
                      <a:pt x="50" y="90"/>
                      <a:pt x="57" y="93"/>
                      <a:pt x="62" y="96"/>
                    </a:cubicBezTo>
                    <a:cubicBezTo>
                      <a:pt x="70" y="100"/>
                      <a:pt x="83" y="97"/>
                      <a:pt x="91" y="95"/>
                    </a:cubicBezTo>
                    <a:cubicBezTo>
                      <a:pt x="99" y="94"/>
                      <a:pt x="111" y="93"/>
                      <a:pt x="118" y="89"/>
                    </a:cubicBezTo>
                    <a:cubicBezTo>
                      <a:pt x="127" y="85"/>
                      <a:pt x="128" y="76"/>
                      <a:pt x="128" y="67"/>
                    </a:cubicBezTo>
                    <a:cubicBezTo>
                      <a:pt x="128" y="60"/>
                      <a:pt x="127" y="55"/>
                      <a:pt x="130" y="49"/>
                    </a:cubicBezTo>
                    <a:cubicBezTo>
                      <a:pt x="133" y="43"/>
                      <a:pt x="137" y="38"/>
                      <a:pt x="139" y="31"/>
                    </a:cubicBezTo>
                    <a:cubicBezTo>
                      <a:pt x="143" y="21"/>
                      <a:pt x="138" y="10"/>
                      <a:pt x="135" y="0"/>
                    </a:cubicBezTo>
                    <a:cubicBezTo>
                      <a:pt x="136" y="8"/>
                      <a:pt x="139" y="14"/>
                      <a:pt x="137" y="22"/>
                    </a:cubicBezTo>
                    <a:cubicBezTo>
                      <a:pt x="137" y="26"/>
                      <a:pt x="135" y="32"/>
                      <a:pt x="132" y="34"/>
                    </a:cubicBezTo>
                    <a:cubicBezTo>
                      <a:pt x="129" y="36"/>
                      <a:pt x="126" y="33"/>
                      <a:pt x="123" y="35"/>
                    </a:cubicBezTo>
                    <a:cubicBezTo>
                      <a:pt x="112" y="40"/>
                      <a:pt x="126" y="60"/>
                      <a:pt x="116" y="64"/>
                    </a:cubicBezTo>
                    <a:cubicBezTo>
                      <a:pt x="111" y="66"/>
                      <a:pt x="107" y="60"/>
                      <a:pt x="102" y="62"/>
                    </a:cubicBezTo>
                    <a:cubicBezTo>
                      <a:pt x="96" y="64"/>
                      <a:pt x="99" y="69"/>
                      <a:pt x="102" y="73"/>
                    </a:cubicBezTo>
                    <a:cubicBezTo>
                      <a:pt x="105" y="76"/>
                      <a:pt x="109" y="81"/>
                      <a:pt x="104" y="85"/>
                    </a:cubicBezTo>
                    <a:cubicBezTo>
                      <a:pt x="103" y="87"/>
                      <a:pt x="99" y="87"/>
                      <a:pt x="97" y="87"/>
                    </a:cubicBezTo>
                    <a:cubicBezTo>
                      <a:pt x="94" y="86"/>
                      <a:pt x="93" y="83"/>
                      <a:pt x="90" y="82"/>
                    </a:cubicBezTo>
                    <a:cubicBezTo>
                      <a:pt x="83" y="79"/>
                      <a:pt x="77" y="96"/>
                      <a:pt x="70" y="84"/>
                    </a:cubicBezTo>
                    <a:cubicBezTo>
                      <a:pt x="67" y="79"/>
                      <a:pt x="66" y="73"/>
                      <a:pt x="62" y="68"/>
                    </a:cubicBezTo>
                    <a:cubicBezTo>
                      <a:pt x="59" y="63"/>
                      <a:pt x="53" y="61"/>
                      <a:pt x="47" y="60"/>
                    </a:cubicBezTo>
                    <a:cubicBezTo>
                      <a:pt x="37" y="57"/>
                      <a:pt x="0" y="68"/>
                      <a:pt x="3" y="47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3" name="Freeform 215">
                <a:extLst>
                  <a:ext uri="{FF2B5EF4-FFF2-40B4-BE49-F238E27FC236}">
                    <a16:creationId xmlns:a16="http://schemas.microsoft.com/office/drawing/2014/main" id="{D255C805-AFB8-48A1-A30B-CA0F37DA0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53"/>
                <a:ext cx="242" cy="133"/>
              </a:xfrm>
              <a:custGeom>
                <a:avLst/>
                <a:gdLst>
                  <a:gd name="T0" fmla="*/ 0 w 76"/>
                  <a:gd name="T1" fmla="*/ 757 h 39"/>
                  <a:gd name="T2" fmla="*/ 1583 w 76"/>
                  <a:gd name="T3" fmla="*/ 1105 h 39"/>
                  <a:gd name="T4" fmla="*/ 2200 w 76"/>
                  <a:gd name="T5" fmla="*/ 907 h 39"/>
                  <a:gd name="T6" fmla="*/ 2391 w 76"/>
                  <a:gd name="T7" fmla="*/ 0 h 39"/>
                  <a:gd name="T8" fmla="*/ 2261 w 76"/>
                  <a:gd name="T9" fmla="*/ 641 h 39"/>
                  <a:gd name="T10" fmla="*/ 1907 w 76"/>
                  <a:gd name="T11" fmla="*/ 593 h 39"/>
                  <a:gd name="T12" fmla="*/ 1643 w 76"/>
                  <a:gd name="T13" fmla="*/ 955 h 39"/>
                  <a:gd name="T14" fmla="*/ 1165 w 76"/>
                  <a:gd name="T15" fmla="*/ 955 h 39"/>
                  <a:gd name="T16" fmla="*/ 739 w 76"/>
                  <a:gd name="T17" fmla="*/ 1153 h 39"/>
                  <a:gd name="T18" fmla="*/ 417 w 76"/>
                  <a:gd name="T19" fmla="*/ 1071 h 39"/>
                  <a:gd name="T20" fmla="*/ 255 w 76"/>
                  <a:gd name="T21" fmla="*/ 955 h 39"/>
                  <a:gd name="T22" fmla="*/ 102 w 76"/>
                  <a:gd name="T23" fmla="*/ 907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6" h="39">
                    <a:moveTo>
                      <a:pt x="0" y="19"/>
                    </a:moveTo>
                    <a:cubicBezTo>
                      <a:pt x="9" y="39"/>
                      <a:pt x="32" y="32"/>
                      <a:pt x="49" y="28"/>
                    </a:cubicBezTo>
                    <a:cubicBezTo>
                      <a:pt x="55" y="27"/>
                      <a:pt x="64" y="27"/>
                      <a:pt x="68" y="23"/>
                    </a:cubicBezTo>
                    <a:cubicBezTo>
                      <a:pt x="76" y="17"/>
                      <a:pt x="73" y="8"/>
                      <a:pt x="74" y="0"/>
                    </a:cubicBezTo>
                    <a:cubicBezTo>
                      <a:pt x="72" y="4"/>
                      <a:pt x="73" y="13"/>
                      <a:pt x="70" y="16"/>
                    </a:cubicBezTo>
                    <a:cubicBezTo>
                      <a:pt x="67" y="18"/>
                      <a:pt x="62" y="16"/>
                      <a:pt x="59" y="15"/>
                    </a:cubicBezTo>
                    <a:cubicBezTo>
                      <a:pt x="59" y="20"/>
                      <a:pt x="56" y="22"/>
                      <a:pt x="51" y="24"/>
                    </a:cubicBezTo>
                    <a:cubicBezTo>
                      <a:pt x="45" y="25"/>
                      <a:pt x="41" y="23"/>
                      <a:pt x="36" y="24"/>
                    </a:cubicBezTo>
                    <a:cubicBezTo>
                      <a:pt x="30" y="24"/>
                      <a:pt x="29" y="29"/>
                      <a:pt x="23" y="29"/>
                    </a:cubicBezTo>
                    <a:cubicBezTo>
                      <a:pt x="19" y="30"/>
                      <a:pt x="17" y="29"/>
                      <a:pt x="13" y="27"/>
                    </a:cubicBezTo>
                    <a:cubicBezTo>
                      <a:pt x="11" y="26"/>
                      <a:pt x="10" y="25"/>
                      <a:pt x="8" y="24"/>
                    </a:cubicBezTo>
                    <a:cubicBezTo>
                      <a:pt x="6" y="23"/>
                      <a:pt x="5" y="25"/>
                      <a:pt x="3" y="23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4" name="Freeform 216">
                <a:extLst>
                  <a:ext uri="{FF2B5EF4-FFF2-40B4-BE49-F238E27FC236}">
                    <a16:creationId xmlns:a16="http://schemas.microsoft.com/office/drawing/2014/main" id="{64CBD5BD-CF86-4412-91C9-D7B1C996D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276"/>
                <a:ext cx="363" cy="275"/>
              </a:xfrm>
              <a:custGeom>
                <a:avLst/>
                <a:gdLst>
                  <a:gd name="T0" fmla="*/ 325 w 114"/>
                  <a:gd name="T1" fmla="*/ 3171 h 81"/>
                  <a:gd name="T2" fmla="*/ 1611 w 114"/>
                  <a:gd name="T3" fmla="*/ 356 h 81"/>
                  <a:gd name="T4" fmla="*/ 2646 w 114"/>
                  <a:gd name="T5" fmla="*/ 390 h 81"/>
                  <a:gd name="T6" fmla="*/ 3162 w 114"/>
                  <a:gd name="T7" fmla="*/ 784 h 81"/>
                  <a:gd name="T8" fmla="*/ 3681 w 114"/>
                  <a:gd name="T9" fmla="*/ 1015 h 81"/>
                  <a:gd name="T10" fmla="*/ 2910 w 114"/>
                  <a:gd name="T11" fmla="*/ 866 h 81"/>
                  <a:gd name="T12" fmla="*/ 2130 w 114"/>
                  <a:gd name="T13" fmla="*/ 553 h 81"/>
                  <a:gd name="T14" fmla="*/ 1847 w 114"/>
                  <a:gd name="T15" fmla="*/ 866 h 81"/>
                  <a:gd name="T16" fmla="*/ 1286 w 114"/>
                  <a:gd name="T17" fmla="*/ 1131 h 81"/>
                  <a:gd name="T18" fmla="*/ 1064 w 114"/>
                  <a:gd name="T19" fmla="*/ 1684 h 81"/>
                  <a:gd name="T20" fmla="*/ 739 w 114"/>
                  <a:gd name="T21" fmla="*/ 2305 h 81"/>
                  <a:gd name="T22" fmla="*/ 293 w 114"/>
                  <a:gd name="T23" fmla="*/ 3090 h 8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4" h="81">
                    <a:moveTo>
                      <a:pt x="10" y="81"/>
                    </a:moveTo>
                    <a:cubicBezTo>
                      <a:pt x="0" y="51"/>
                      <a:pt x="29" y="25"/>
                      <a:pt x="50" y="9"/>
                    </a:cubicBezTo>
                    <a:cubicBezTo>
                      <a:pt x="62" y="0"/>
                      <a:pt x="68" y="3"/>
                      <a:pt x="82" y="10"/>
                    </a:cubicBezTo>
                    <a:cubicBezTo>
                      <a:pt x="88" y="13"/>
                      <a:pt x="92" y="18"/>
                      <a:pt x="98" y="20"/>
                    </a:cubicBezTo>
                    <a:cubicBezTo>
                      <a:pt x="103" y="22"/>
                      <a:pt x="111" y="21"/>
                      <a:pt x="114" y="26"/>
                    </a:cubicBezTo>
                    <a:cubicBezTo>
                      <a:pt x="106" y="26"/>
                      <a:pt x="98" y="24"/>
                      <a:pt x="90" y="22"/>
                    </a:cubicBezTo>
                    <a:cubicBezTo>
                      <a:pt x="83" y="21"/>
                      <a:pt x="74" y="12"/>
                      <a:pt x="66" y="14"/>
                    </a:cubicBezTo>
                    <a:cubicBezTo>
                      <a:pt x="62" y="15"/>
                      <a:pt x="60" y="20"/>
                      <a:pt x="57" y="22"/>
                    </a:cubicBezTo>
                    <a:cubicBezTo>
                      <a:pt x="52" y="27"/>
                      <a:pt x="45" y="26"/>
                      <a:pt x="40" y="29"/>
                    </a:cubicBezTo>
                    <a:cubicBezTo>
                      <a:pt x="35" y="33"/>
                      <a:pt x="34" y="38"/>
                      <a:pt x="33" y="43"/>
                    </a:cubicBezTo>
                    <a:cubicBezTo>
                      <a:pt x="31" y="51"/>
                      <a:pt x="30" y="54"/>
                      <a:pt x="23" y="59"/>
                    </a:cubicBezTo>
                    <a:cubicBezTo>
                      <a:pt x="14" y="65"/>
                      <a:pt x="12" y="69"/>
                      <a:pt x="9" y="79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5" name="Freeform 217">
                <a:extLst>
                  <a:ext uri="{FF2B5EF4-FFF2-40B4-BE49-F238E27FC236}">
                    <a16:creationId xmlns:a16="http://schemas.microsoft.com/office/drawing/2014/main" id="{44EF514E-2762-474F-B9AC-ABD3A97E8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266"/>
                <a:ext cx="232" cy="227"/>
              </a:xfrm>
              <a:custGeom>
                <a:avLst/>
                <a:gdLst>
                  <a:gd name="T0" fmla="*/ 0 w 73"/>
                  <a:gd name="T1" fmla="*/ 2605 h 67"/>
                  <a:gd name="T2" fmla="*/ 1061 w 73"/>
                  <a:gd name="T3" fmla="*/ 735 h 67"/>
                  <a:gd name="T4" fmla="*/ 2342 w 73"/>
                  <a:gd name="T5" fmla="*/ 539 h 67"/>
                  <a:gd name="T6" fmla="*/ 1545 w 73"/>
                  <a:gd name="T7" fmla="*/ 586 h 67"/>
                  <a:gd name="T8" fmla="*/ 1313 w 73"/>
                  <a:gd name="T9" fmla="*/ 928 h 67"/>
                  <a:gd name="T10" fmla="*/ 1001 w 73"/>
                  <a:gd name="T11" fmla="*/ 1044 h 67"/>
                  <a:gd name="T12" fmla="*/ 575 w 73"/>
                  <a:gd name="T13" fmla="*/ 1562 h 67"/>
                  <a:gd name="T14" fmla="*/ 162 w 73"/>
                  <a:gd name="T15" fmla="*/ 2134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67">
                    <a:moveTo>
                      <a:pt x="0" y="67"/>
                    </a:moveTo>
                    <a:cubicBezTo>
                      <a:pt x="0" y="47"/>
                      <a:pt x="20" y="31"/>
                      <a:pt x="33" y="19"/>
                    </a:cubicBezTo>
                    <a:cubicBezTo>
                      <a:pt x="42" y="10"/>
                      <a:pt x="61" y="0"/>
                      <a:pt x="73" y="14"/>
                    </a:cubicBezTo>
                    <a:cubicBezTo>
                      <a:pt x="64" y="12"/>
                      <a:pt x="55" y="7"/>
                      <a:pt x="48" y="15"/>
                    </a:cubicBezTo>
                    <a:cubicBezTo>
                      <a:pt x="45" y="18"/>
                      <a:pt x="43" y="22"/>
                      <a:pt x="41" y="24"/>
                    </a:cubicBezTo>
                    <a:cubicBezTo>
                      <a:pt x="37" y="27"/>
                      <a:pt x="35" y="25"/>
                      <a:pt x="31" y="27"/>
                    </a:cubicBezTo>
                    <a:cubicBezTo>
                      <a:pt x="26" y="29"/>
                      <a:pt x="20" y="35"/>
                      <a:pt x="18" y="40"/>
                    </a:cubicBezTo>
                    <a:cubicBezTo>
                      <a:pt x="14" y="47"/>
                      <a:pt x="11" y="50"/>
                      <a:pt x="5" y="55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6" name="Freeform 218">
                <a:extLst>
                  <a:ext uri="{FF2B5EF4-FFF2-40B4-BE49-F238E27FC236}">
                    <a16:creationId xmlns:a16="http://schemas.microsoft.com/office/drawing/2014/main" id="{296D7168-46CD-408B-8E5E-8BA73448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463"/>
                <a:ext cx="219" cy="180"/>
              </a:xfrm>
              <a:custGeom>
                <a:avLst/>
                <a:gdLst>
                  <a:gd name="T0" fmla="*/ 0 w 69"/>
                  <a:gd name="T1" fmla="*/ 818 h 53"/>
                  <a:gd name="T2" fmla="*/ 130 w 69"/>
                  <a:gd name="T3" fmla="*/ 1291 h 53"/>
                  <a:gd name="T4" fmla="*/ 482 w 69"/>
                  <a:gd name="T5" fmla="*/ 1603 h 53"/>
                  <a:gd name="T6" fmla="*/ 1219 w 69"/>
                  <a:gd name="T7" fmla="*/ 1882 h 53"/>
                  <a:gd name="T8" fmla="*/ 1470 w 69"/>
                  <a:gd name="T9" fmla="*/ 1522 h 53"/>
                  <a:gd name="T10" fmla="*/ 1793 w 69"/>
                  <a:gd name="T11" fmla="*/ 1175 h 53"/>
                  <a:gd name="T12" fmla="*/ 2015 w 69"/>
                  <a:gd name="T13" fmla="*/ 0 h 53"/>
                  <a:gd name="T14" fmla="*/ 1914 w 69"/>
                  <a:gd name="T15" fmla="*/ 622 h 53"/>
                  <a:gd name="T16" fmla="*/ 1441 w 69"/>
                  <a:gd name="T17" fmla="*/ 751 h 53"/>
                  <a:gd name="T18" fmla="*/ 1279 w 69"/>
                  <a:gd name="T19" fmla="*/ 1291 h 53"/>
                  <a:gd name="T20" fmla="*/ 835 w 69"/>
                  <a:gd name="T21" fmla="*/ 1212 h 53"/>
                  <a:gd name="T22" fmla="*/ 352 w 69"/>
                  <a:gd name="T23" fmla="*/ 1257 h 53"/>
                  <a:gd name="T24" fmla="*/ 222 w 69"/>
                  <a:gd name="T25" fmla="*/ 982 h 53"/>
                  <a:gd name="T26" fmla="*/ 32 w 69"/>
                  <a:gd name="T27" fmla="*/ 818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53">
                    <a:moveTo>
                      <a:pt x="0" y="21"/>
                    </a:moveTo>
                    <a:cubicBezTo>
                      <a:pt x="3" y="25"/>
                      <a:pt x="2" y="30"/>
                      <a:pt x="4" y="33"/>
                    </a:cubicBezTo>
                    <a:cubicBezTo>
                      <a:pt x="7" y="38"/>
                      <a:pt x="11" y="39"/>
                      <a:pt x="15" y="41"/>
                    </a:cubicBezTo>
                    <a:cubicBezTo>
                      <a:pt x="24" y="46"/>
                      <a:pt x="27" y="53"/>
                      <a:pt x="38" y="48"/>
                    </a:cubicBezTo>
                    <a:cubicBezTo>
                      <a:pt x="43" y="46"/>
                      <a:pt x="43" y="43"/>
                      <a:pt x="46" y="39"/>
                    </a:cubicBezTo>
                    <a:cubicBezTo>
                      <a:pt x="48" y="35"/>
                      <a:pt x="52" y="34"/>
                      <a:pt x="56" y="30"/>
                    </a:cubicBezTo>
                    <a:cubicBezTo>
                      <a:pt x="65" y="23"/>
                      <a:pt x="69" y="11"/>
                      <a:pt x="63" y="0"/>
                    </a:cubicBezTo>
                    <a:cubicBezTo>
                      <a:pt x="63" y="5"/>
                      <a:pt x="64" y="11"/>
                      <a:pt x="60" y="16"/>
                    </a:cubicBezTo>
                    <a:cubicBezTo>
                      <a:pt x="55" y="21"/>
                      <a:pt x="50" y="17"/>
                      <a:pt x="45" y="19"/>
                    </a:cubicBezTo>
                    <a:cubicBezTo>
                      <a:pt x="38" y="22"/>
                      <a:pt x="43" y="28"/>
                      <a:pt x="40" y="33"/>
                    </a:cubicBezTo>
                    <a:cubicBezTo>
                      <a:pt x="37" y="39"/>
                      <a:pt x="27" y="39"/>
                      <a:pt x="26" y="31"/>
                    </a:cubicBezTo>
                    <a:cubicBezTo>
                      <a:pt x="22" y="33"/>
                      <a:pt x="15" y="36"/>
                      <a:pt x="11" y="32"/>
                    </a:cubicBezTo>
                    <a:cubicBezTo>
                      <a:pt x="9" y="30"/>
                      <a:pt x="9" y="27"/>
                      <a:pt x="7" y="25"/>
                    </a:cubicBezTo>
                    <a:cubicBezTo>
                      <a:pt x="6" y="23"/>
                      <a:pt x="3" y="23"/>
                      <a:pt x="1" y="21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7" name="Freeform 219">
                <a:extLst>
                  <a:ext uri="{FF2B5EF4-FFF2-40B4-BE49-F238E27FC236}">
                    <a16:creationId xmlns:a16="http://schemas.microsoft.com/office/drawing/2014/main" id="{4999EDA0-6D9F-4E9C-88F6-208F46679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385"/>
                <a:ext cx="213" cy="122"/>
              </a:xfrm>
              <a:custGeom>
                <a:avLst/>
                <a:gdLst>
                  <a:gd name="T0" fmla="*/ 191 w 67"/>
                  <a:gd name="T1" fmla="*/ 1400 h 36"/>
                  <a:gd name="T2" fmla="*/ 191 w 67"/>
                  <a:gd name="T3" fmla="*/ 668 h 36"/>
                  <a:gd name="T4" fmla="*/ 677 w 67"/>
                  <a:gd name="T5" fmla="*/ 197 h 36"/>
                  <a:gd name="T6" fmla="*/ 1446 w 67"/>
                  <a:gd name="T7" fmla="*/ 34 h 36"/>
                  <a:gd name="T8" fmla="*/ 2152 w 67"/>
                  <a:gd name="T9" fmla="*/ 735 h 36"/>
                  <a:gd name="T10" fmla="*/ 1637 w 67"/>
                  <a:gd name="T11" fmla="*/ 275 h 36"/>
                  <a:gd name="T12" fmla="*/ 1475 w 67"/>
                  <a:gd name="T13" fmla="*/ 702 h 36"/>
                  <a:gd name="T14" fmla="*/ 960 w 67"/>
                  <a:gd name="T15" fmla="*/ 390 h 36"/>
                  <a:gd name="T16" fmla="*/ 1001 w 67"/>
                  <a:gd name="T17" fmla="*/ 861 h 36"/>
                  <a:gd name="T18" fmla="*/ 607 w 67"/>
                  <a:gd name="T19" fmla="*/ 779 h 36"/>
                  <a:gd name="T20" fmla="*/ 353 w 67"/>
                  <a:gd name="T21" fmla="*/ 861 h 36"/>
                  <a:gd name="T22" fmla="*/ 191 w 67"/>
                  <a:gd name="T23" fmla="*/ 1322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36">
                    <a:moveTo>
                      <a:pt x="6" y="36"/>
                    </a:moveTo>
                    <a:cubicBezTo>
                      <a:pt x="0" y="30"/>
                      <a:pt x="1" y="25"/>
                      <a:pt x="6" y="17"/>
                    </a:cubicBezTo>
                    <a:cubicBezTo>
                      <a:pt x="9" y="12"/>
                      <a:pt x="15" y="8"/>
                      <a:pt x="21" y="5"/>
                    </a:cubicBezTo>
                    <a:cubicBezTo>
                      <a:pt x="29" y="1"/>
                      <a:pt x="37" y="0"/>
                      <a:pt x="45" y="1"/>
                    </a:cubicBezTo>
                    <a:cubicBezTo>
                      <a:pt x="58" y="3"/>
                      <a:pt x="65" y="5"/>
                      <a:pt x="67" y="19"/>
                    </a:cubicBezTo>
                    <a:cubicBezTo>
                      <a:pt x="64" y="15"/>
                      <a:pt x="60" y="3"/>
                      <a:pt x="51" y="7"/>
                    </a:cubicBezTo>
                    <a:cubicBezTo>
                      <a:pt x="46" y="9"/>
                      <a:pt x="51" y="17"/>
                      <a:pt x="46" y="18"/>
                    </a:cubicBezTo>
                    <a:cubicBezTo>
                      <a:pt x="40" y="21"/>
                      <a:pt x="37" y="5"/>
                      <a:pt x="30" y="10"/>
                    </a:cubicBezTo>
                    <a:cubicBezTo>
                      <a:pt x="24" y="13"/>
                      <a:pt x="32" y="18"/>
                      <a:pt x="31" y="22"/>
                    </a:cubicBezTo>
                    <a:cubicBezTo>
                      <a:pt x="29" y="28"/>
                      <a:pt x="22" y="21"/>
                      <a:pt x="19" y="20"/>
                    </a:cubicBezTo>
                    <a:cubicBezTo>
                      <a:pt x="16" y="18"/>
                      <a:pt x="13" y="20"/>
                      <a:pt x="11" y="22"/>
                    </a:cubicBezTo>
                    <a:cubicBezTo>
                      <a:pt x="8" y="25"/>
                      <a:pt x="5" y="29"/>
                      <a:pt x="6" y="34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8" name="Freeform 220">
                <a:extLst>
                  <a:ext uri="{FF2B5EF4-FFF2-40B4-BE49-F238E27FC236}">
                    <a16:creationId xmlns:a16="http://schemas.microsoft.com/office/drawing/2014/main" id="{34B4C20A-AFF8-4C73-B12F-21F2ACF54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3" y="2385"/>
                <a:ext cx="146" cy="64"/>
              </a:xfrm>
              <a:custGeom>
                <a:avLst/>
                <a:gdLst>
                  <a:gd name="T0" fmla="*/ 0 w 46"/>
                  <a:gd name="T1" fmla="*/ 691 h 19"/>
                  <a:gd name="T2" fmla="*/ 736 w 46"/>
                  <a:gd name="T3" fmla="*/ 115 h 19"/>
                  <a:gd name="T4" fmla="*/ 1470 w 46"/>
                  <a:gd name="T5" fmla="*/ 115 h 19"/>
                  <a:gd name="T6" fmla="*/ 1117 w 46"/>
                  <a:gd name="T7" fmla="*/ 421 h 19"/>
                  <a:gd name="T8" fmla="*/ 574 w 46"/>
                  <a:gd name="T9" fmla="*/ 421 h 19"/>
                  <a:gd name="T10" fmla="*/ 514 w 46"/>
                  <a:gd name="T11" fmla="*/ 579 h 19"/>
                  <a:gd name="T12" fmla="*/ 352 w 46"/>
                  <a:gd name="T13" fmla="*/ 613 h 19"/>
                  <a:gd name="T14" fmla="*/ 190 w 46"/>
                  <a:gd name="T15" fmla="*/ 613 h 19"/>
                  <a:gd name="T16" fmla="*/ 60 w 46"/>
                  <a:gd name="T17" fmla="*/ 72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9">
                    <a:moveTo>
                      <a:pt x="0" y="18"/>
                    </a:moveTo>
                    <a:cubicBezTo>
                      <a:pt x="7" y="12"/>
                      <a:pt x="14" y="6"/>
                      <a:pt x="23" y="3"/>
                    </a:cubicBezTo>
                    <a:cubicBezTo>
                      <a:pt x="29" y="1"/>
                      <a:pt x="40" y="0"/>
                      <a:pt x="46" y="3"/>
                    </a:cubicBezTo>
                    <a:cubicBezTo>
                      <a:pt x="41" y="3"/>
                      <a:pt x="35" y="5"/>
                      <a:pt x="35" y="11"/>
                    </a:cubicBezTo>
                    <a:cubicBezTo>
                      <a:pt x="31" y="5"/>
                      <a:pt x="22" y="5"/>
                      <a:pt x="18" y="11"/>
                    </a:cubicBezTo>
                    <a:cubicBezTo>
                      <a:pt x="17" y="12"/>
                      <a:pt x="17" y="14"/>
                      <a:pt x="16" y="15"/>
                    </a:cubicBezTo>
                    <a:cubicBezTo>
                      <a:pt x="13" y="17"/>
                      <a:pt x="14" y="15"/>
                      <a:pt x="11" y="16"/>
                    </a:cubicBezTo>
                    <a:cubicBezTo>
                      <a:pt x="8" y="16"/>
                      <a:pt x="9" y="14"/>
                      <a:pt x="6" y="16"/>
                    </a:cubicBezTo>
                    <a:cubicBezTo>
                      <a:pt x="4" y="16"/>
                      <a:pt x="3" y="18"/>
                      <a:pt x="2" y="19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39" name="Freeform 221">
                <a:extLst>
                  <a:ext uri="{FF2B5EF4-FFF2-40B4-BE49-F238E27FC236}">
                    <a16:creationId xmlns:a16="http://schemas.microsoft.com/office/drawing/2014/main" id="{C954CA4E-1F9A-4C44-A31C-30D4EA7D3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88"/>
                <a:ext cx="35" cy="37"/>
              </a:xfrm>
              <a:custGeom>
                <a:avLst/>
                <a:gdLst>
                  <a:gd name="T0" fmla="*/ 0 w 11"/>
                  <a:gd name="T1" fmla="*/ 192 h 11"/>
                  <a:gd name="T2" fmla="*/ 191 w 11"/>
                  <a:gd name="T3" fmla="*/ 0 h 11"/>
                  <a:gd name="T4" fmla="*/ 353 w 11"/>
                  <a:gd name="T5" fmla="*/ 225 h 11"/>
                  <a:gd name="T6" fmla="*/ 162 w 11"/>
                  <a:gd name="T7" fmla="*/ 417 h 11"/>
                  <a:gd name="T8" fmla="*/ 0 w 11"/>
                  <a:gd name="T9" fmla="*/ 19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0" name="Freeform 222">
                <a:extLst>
                  <a:ext uri="{FF2B5EF4-FFF2-40B4-BE49-F238E27FC236}">
                    <a16:creationId xmlns:a16="http://schemas.microsoft.com/office/drawing/2014/main" id="{04EB150F-FED3-4234-ADF1-C0D4F48A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371"/>
                <a:ext cx="23" cy="24"/>
              </a:xfrm>
              <a:custGeom>
                <a:avLst/>
                <a:gdLst>
                  <a:gd name="T0" fmla="*/ 0 w 7"/>
                  <a:gd name="T1" fmla="*/ 117 h 7"/>
                  <a:gd name="T2" fmla="*/ 141 w 7"/>
                  <a:gd name="T3" fmla="*/ 0 h 7"/>
                  <a:gd name="T4" fmla="*/ 250 w 7"/>
                  <a:gd name="T5" fmla="*/ 165 h 7"/>
                  <a:gd name="T6" fmla="*/ 108 w 7"/>
                  <a:gd name="T7" fmla="*/ 281 h 7"/>
                  <a:gd name="T8" fmla="*/ 0 w 7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1" name="Freeform 223">
                <a:extLst>
                  <a:ext uri="{FF2B5EF4-FFF2-40B4-BE49-F238E27FC236}">
                    <a16:creationId xmlns:a16="http://schemas.microsoft.com/office/drawing/2014/main" id="{8AB224F4-36CB-4195-A343-3D4DDED8C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429"/>
                <a:ext cx="16" cy="17"/>
              </a:xfrm>
              <a:custGeom>
                <a:avLst/>
                <a:gdLst>
                  <a:gd name="T0" fmla="*/ 0 w 5"/>
                  <a:gd name="T1" fmla="*/ 82 h 5"/>
                  <a:gd name="T2" fmla="*/ 102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2" name="Freeform 224">
                <a:extLst>
                  <a:ext uri="{FF2B5EF4-FFF2-40B4-BE49-F238E27FC236}">
                    <a16:creationId xmlns:a16="http://schemas.microsoft.com/office/drawing/2014/main" id="{C6862CA0-463A-431D-A639-C34DB0DE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272"/>
                <a:ext cx="497" cy="520"/>
              </a:xfrm>
              <a:custGeom>
                <a:avLst/>
                <a:gdLst>
                  <a:gd name="T0" fmla="*/ 2201 w 156"/>
                  <a:gd name="T1" fmla="*/ 0 h 153"/>
                  <a:gd name="T2" fmla="*/ 1067 w 156"/>
                  <a:gd name="T3" fmla="*/ 751 h 153"/>
                  <a:gd name="T4" fmla="*/ 255 w 156"/>
                  <a:gd name="T5" fmla="*/ 1849 h 153"/>
                  <a:gd name="T6" fmla="*/ 162 w 156"/>
                  <a:gd name="T7" fmla="*/ 3453 h 153"/>
                  <a:gd name="T8" fmla="*/ 516 w 156"/>
                  <a:gd name="T9" fmla="*/ 4666 h 153"/>
                  <a:gd name="T10" fmla="*/ 1290 w 156"/>
                  <a:gd name="T11" fmla="*/ 5186 h 153"/>
                  <a:gd name="T12" fmla="*/ 2163 w 156"/>
                  <a:gd name="T13" fmla="*/ 5846 h 153"/>
                  <a:gd name="T14" fmla="*/ 3399 w 156"/>
                  <a:gd name="T15" fmla="*/ 5730 h 153"/>
                  <a:gd name="T16" fmla="*/ 4393 w 156"/>
                  <a:gd name="T17" fmla="*/ 5220 h 153"/>
                  <a:gd name="T18" fmla="*/ 4527 w 156"/>
                  <a:gd name="T19" fmla="*/ 4276 h 153"/>
                  <a:gd name="T20" fmla="*/ 4820 w 156"/>
                  <a:gd name="T21" fmla="*/ 3372 h 153"/>
                  <a:gd name="T22" fmla="*/ 4333 w 156"/>
                  <a:gd name="T23" fmla="*/ 1064 h 153"/>
                  <a:gd name="T24" fmla="*/ 3199 w 156"/>
                  <a:gd name="T25" fmla="*/ 588 h 153"/>
                  <a:gd name="T26" fmla="*/ 2201 w 156"/>
                  <a:gd name="T27" fmla="*/ 0 h 153"/>
                  <a:gd name="T28" fmla="*/ 2201 w 156"/>
                  <a:gd name="T29" fmla="*/ 0 h 1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153">
                    <a:moveTo>
                      <a:pt x="68" y="0"/>
                    </a:moveTo>
                    <a:cubicBezTo>
                      <a:pt x="52" y="1"/>
                      <a:pt x="42" y="7"/>
                      <a:pt x="33" y="19"/>
                    </a:cubicBezTo>
                    <a:cubicBezTo>
                      <a:pt x="24" y="28"/>
                      <a:pt x="13" y="36"/>
                      <a:pt x="8" y="47"/>
                    </a:cubicBezTo>
                    <a:cubicBezTo>
                      <a:pt x="0" y="62"/>
                      <a:pt x="3" y="73"/>
                      <a:pt x="5" y="88"/>
                    </a:cubicBezTo>
                    <a:cubicBezTo>
                      <a:pt x="7" y="97"/>
                      <a:pt x="7" y="114"/>
                      <a:pt x="16" y="119"/>
                    </a:cubicBezTo>
                    <a:cubicBezTo>
                      <a:pt x="25" y="125"/>
                      <a:pt x="31" y="124"/>
                      <a:pt x="40" y="132"/>
                    </a:cubicBezTo>
                    <a:cubicBezTo>
                      <a:pt x="49" y="139"/>
                      <a:pt x="55" y="144"/>
                      <a:pt x="67" y="149"/>
                    </a:cubicBezTo>
                    <a:cubicBezTo>
                      <a:pt x="77" y="153"/>
                      <a:pt x="94" y="149"/>
                      <a:pt x="105" y="146"/>
                    </a:cubicBezTo>
                    <a:cubicBezTo>
                      <a:pt x="117" y="143"/>
                      <a:pt x="130" y="144"/>
                      <a:pt x="136" y="133"/>
                    </a:cubicBezTo>
                    <a:cubicBezTo>
                      <a:pt x="141" y="125"/>
                      <a:pt x="139" y="118"/>
                      <a:pt x="140" y="109"/>
                    </a:cubicBezTo>
                    <a:cubicBezTo>
                      <a:pt x="141" y="100"/>
                      <a:pt x="146" y="95"/>
                      <a:pt x="149" y="86"/>
                    </a:cubicBezTo>
                    <a:cubicBezTo>
                      <a:pt x="156" y="67"/>
                      <a:pt x="150" y="40"/>
                      <a:pt x="134" y="27"/>
                    </a:cubicBezTo>
                    <a:cubicBezTo>
                      <a:pt x="124" y="19"/>
                      <a:pt x="109" y="20"/>
                      <a:pt x="99" y="15"/>
                    </a:cubicBezTo>
                    <a:cubicBezTo>
                      <a:pt x="90" y="10"/>
                      <a:pt x="79" y="3"/>
                      <a:pt x="68" y="0"/>
                    </a:cubicBezTo>
                    <a:cubicBezTo>
                      <a:pt x="68" y="0"/>
                      <a:pt x="69" y="0"/>
                      <a:pt x="68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3" name="Freeform 225">
                <a:extLst>
                  <a:ext uri="{FF2B5EF4-FFF2-40B4-BE49-F238E27FC236}">
                    <a16:creationId xmlns:a16="http://schemas.microsoft.com/office/drawing/2014/main" id="{1BB8078F-1517-4E1E-A51B-0497B22D6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361"/>
                <a:ext cx="283" cy="289"/>
              </a:xfrm>
              <a:custGeom>
                <a:avLst/>
                <a:gdLst>
                  <a:gd name="T0" fmla="*/ 868 w 89"/>
                  <a:gd name="T1" fmla="*/ 197 h 85"/>
                  <a:gd name="T2" fmla="*/ 102 w 89"/>
                  <a:gd name="T3" fmla="*/ 1098 h 85"/>
                  <a:gd name="T4" fmla="*/ 60 w 89"/>
                  <a:gd name="T5" fmla="*/ 1734 h 85"/>
                  <a:gd name="T6" fmla="*/ 353 w 89"/>
                  <a:gd name="T7" fmla="*/ 2244 h 85"/>
                  <a:gd name="T8" fmla="*/ 515 w 89"/>
                  <a:gd name="T9" fmla="*/ 2751 h 85"/>
                  <a:gd name="T10" fmla="*/ 932 w 89"/>
                  <a:gd name="T11" fmla="*/ 3063 h 85"/>
                  <a:gd name="T12" fmla="*/ 1355 w 89"/>
                  <a:gd name="T13" fmla="*/ 3342 h 85"/>
                  <a:gd name="T14" fmla="*/ 1962 w 89"/>
                  <a:gd name="T15" fmla="*/ 3111 h 85"/>
                  <a:gd name="T16" fmla="*/ 2286 w 89"/>
                  <a:gd name="T17" fmla="*/ 2591 h 85"/>
                  <a:gd name="T18" fmla="*/ 2700 w 89"/>
                  <a:gd name="T19" fmla="*/ 2047 h 85"/>
                  <a:gd name="T20" fmla="*/ 2375 w 89"/>
                  <a:gd name="T21" fmla="*/ 394 h 85"/>
                  <a:gd name="T22" fmla="*/ 1355 w 89"/>
                  <a:gd name="T23" fmla="*/ 82 h 85"/>
                  <a:gd name="T24" fmla="*/ 868 w 89"/>
                  <a:gd name="T25" fmla="*/ 197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5">
                    <a:moveTo>
                      <a:pt x="27" y="5"/>
                    </a:moveTo>
                    <a:cubicBezTo>
                      <a:pt x="16" y="11"/>
                      <a:pt x="8" y="16"/>
                      <a:pt x="3" y="28"/>
                    </a:cubicBezTo>
                    <a:cubicBezTo>
                      <a:pt x="1" y="33"/>
                      <a:pt x="0" y="39"/>
                      <a:pt x="2" y="44"/>
                    </a:cubicBezTo>
                    <a:cubicBezTo>
                      <a:pt x="5" y="50"/>
                      <a:pt x="9" y="52"/>
                      <a:pt x="11" y="57"/>
                    </a:cubicBezTo>
                    <a:cubicBezTo>
                      <a:pt x="12" y="62"/>
                      <a:pt x="13" y="67"/>
                      <a:pt x="16" y="70"/>
                    </a:cubicBezTo>
                    <a:cubicBezTo>
                      <a:pt x="20" y="74"/>
                      <a:pt x="25" y="75"/>
                      <a:pt x="29" y="78"/>
                    </a:cubicBezTo>
                    <a:cubicBezTo>
                      <a:pt x="34" y="82"/>
                      <a:pt x="35" y="85"/>
                      <a:pt x="42" y="85"/>
                    </a:cubicBezTo>
                    <a:cubicBezTo>
                      <a:pt x="48" y="85"/>
                      <a:pt x="57" y="85"/>
                      <a:pt x="61" y="79"/>
                    </a:cubicBezTo>
                    <a:cubicBezTo>
                      <a:pt x="65" y="75"/>
                      <a:pt x="66" y="70"/>
                      <a:pt x="71" y="66"/>
                    </a:cubicBezTo>
                    <a:cubicBezTo>
                      <a:pt x="77" y="62"/>
                      <a:pt x="81" y="59"/>
                      <a:pt x="84" y="52"/>
                    </a:cubicBezTo>
                    <a:cubicBezTo>
                      <a:pt x="89" y="38"/>
                      <a:pt x="85" y="20"/>
                      <a:pt x="74" y="10"/>
                    </a:cubicBezTo>
                    <a:cubicBezTo>
                      <a:pt x="65" y="3"/>
                      <a:pt x="53" y="0"/>
                      <a:pt x="42" y="2"/>
                    </a:cubicBezTo>
                    <a:cubicBezTo>
                      <a:pt x="38" y="2"/>
                      <a:pt x="32" y="3"/>
                      <a:pt x="27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4" name="Freeform 226">
                <a:extLst>
                  <a:ext uri="{FF2B5EF4-FFF2-40B4-BE49-F238E27FC236}">
                    <a16:creationId xmlns:a16="http://schemas.microsoft.com/office/drawing/2014/main" id="{4A0C6F8F-02F2-4B79-BC77-1A506C00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259"/>
                <a:ext cx="465" cy="530"/>
              </a:xfrm>
              <a:custGeom>
                <a:avLst/>
                <a:gdLst>
                  <a:gd name="T0" fmla="*/ 1551 w 146"/>
                  <a:gd name="T1" fmla="*/ 34 h 156"/>
                  <a:gd name="T2" fmla="*/ 61 w 146"/>
                  <a:gd name="T3" fmla="*/ 1767 h 156"/>
                  <a:gd name="T4" fmla="*/ 61 w 146"/>
                  <a:gd name="T5" fmla="*/ 3095 h 156"/>
                  <a:gd name="T6" fmla="*/ 32 w 146"/>
                  <a:gd name="T7" fmla="*/ 4434 h 156"/>
                  <a:gd name="T8" fmla="*/ 1064 w 146"/>
                  <a:gd name="T9" fmla="*/ 5494 h 156"/>
                  <a:gd name="T10" fmla="*/ 2395 w 146"/>
                  <a:gd name="T11" fmla="*/ 6003 h 156"/>
                  <a:gd name="T12" fmla="*/ 3105 w 146"/>
                  <a:gd name="T13" fmla="*/ 6119 h 156"/>
                  <a:gd name="T14" fmla="*/ 3742 w 146"/>
                  <a:gd name="T15" fmla="*/ 5528 h 156"/>
                  <a:gd name="T16" fmla="*/ 4656 w 146"/>
                  <a:gd name="T17" fmla="*/ 4040 h 156"/>
                  <a:gd name="T18" fmla="*/ 4392 w 146"/>
                  <a:gd name="T19" fmla="*/ 2980 h 156"/>
                  <a:gd name="T20" fmla="*/ 4038 w 146"/>
                  <a:gd name="T21" fmla="*/ 1848 h 156"/>
                  <a:gd name="T22" fmla="*/ 3105 w 146"/>
                  <a:gd name="T23" fmla="*/ 1536 h 156"/>
                  <a:gd name="T24" fmla="*/ 2233 w 146"/>
                  <a:gd name="T25" fmla="*/ 1179 h 156"/>
                  <a:gd name="T26" fmla="*/ 2099 w 146"/>
                  <a:gd name="T27" fmla="*/ 394 h 156"/>
                  <a:gd name="T28" fmla="*/ 1551 w 146"/>
                  <a:gd name="T29" fmla="*/ 34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156">
                    <a:moveTo>
                      <a:pt x="48" y="1"/>
                    </a:moveTo>
                    <a:cubicBezTo>
                      <a:pt x="39" y="0"/>
                      <a:pt x="3" y="24"/>
                      <a:pt x="2" y="45"/>
                    </a:cubicBezTo>
                    <a:cubicBezTo>
                      <a:pt x="2" y="58"/>
                      <a:pt x="5" y="67"/>
                      <a:pt x="2" y="79"/>
                    </a:cubicBezTo>
                    <a:cubicBezTo>
                      <a:pt x="1" y="89"/>
                      <a:pt x="0" y="103"/>
                      <a:pt x="1" y="113"/>
                    </a:cubicBezTo>
                    <a:cubicBezTo>
                      <a:pt x="3" y="129"/>
                      <a:pt x="19" y="135"/>
                      <a:pt x="33" y="140"/>
                    </a:cubicBezTo>
                    <a:cubicBezTo>
                      <a:pt x="47" y="145"/>
                      <a:pt x="59" y="154"/>
                      <a:pt x="74" y="153"/>
                    </a:cubicBezTo>
                    <a:cubicBezTo>
                      <a:pt x="80" y="153"/>
                      <a:pt x="91" y="156"/>
                      <a:pt x="96" y="156"/>
                    </a:cubicBezTo>
                    <a:cubicBezTo>
                      <a:pt x="104" y="154"/>
                      <a:pt x="108" y="143"/>
                      <a:pt x="116" y="141"/>
                    </a:cubicBezTo>
                    <a:cubicBezTo>
                      <a:pt x="127" y="138"/>
                      <a:pt x="139" y="121"/>
                      <a:pt x="144" y="103"/>
                    </a:cubicBezTo>
                    <a:cubicBezTo>
                      <a:pt x="146" y="96"/>
                      <a:pt x="137" y="85"/>
                      <a:pt x="136" y="76"/>
                    </a:cubicBezTo>
                    <a:cubicBezTo>
                      <a:pt x="134" y="64"/>
                      <a:pt x="137" y="54"/>
                      <a:pt x="125" y="47"/>
                    </a:cubicBezTo>
                    <a:cubicBezTo>
                      <a:pt x="115" y="42"/>
                      <a:pt x="108" y="43"/>
                      <a:pt x="96" y="39"/>
                    </a:cubicBezTo>
                    <a:cubicBezTo>
                      <a:pt x="88" y="37"/>
                      <a:pt x="72" y="38"/>
                      <a:pt x="69" y="30"/>
                    </a:cubicBezTo>
                    <a:cubicBezTo>
                      <a:pt x="67" y="24"/>
                      <a:pt x="69" y="17"/>
                      <a:pt x="65" y="10"/>
                    </a:cubicBezTo>
                    <a:cubicBezTo>
                      <a:pt x="62" y="5"/>
                      <a:pt x="55" y="0"/>
                      <a:pt x="48" y="1"/>
                    </a:cubicBezTo>
                    <a:close/>
                  </a:path>
                </a:pathLst>
              </a:custGeom>
              <a:solidFill>
                <a:srgbClr val="E4A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5" name="Freeform 227">
                <a:extLst>
                  <a:ext uri="{FF2B5EF4-FFF2-40B4-BE49-F238E27FC236}">
                    <a16:creationId xmlns:a16="http://schemas.microsoft.com/office/drawing/2014/main" id="{A30445F3-F1A4-4160-AE63-7F62192B4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493"/>
                <a:ext cx="293" cy="238"/>
              </a:xfrm>
              <a:custGeom>
                <a:avLst/>
                <a:gdLst>
                  <a:gd name="T0" fmla="*/ 131 w 92"/>
                  <a:gd name="T1" fmla="*/ 1146 h 70"/>
                  <a:gd name="T2" fmla="*/ 812 w 92"/>
                  <a:gd name="T3" fmla="*/ 2244 h 70"/>
                  <a:gd name="T4" fmla="*/ 1806 w 92"/>
                  <a:gd name="T5" fmla="*/ 2669 h 70"/>
                  <a:gd name="T6" fmla="*/ 2748 w 92"/>
                  <a:gd name="T7" fmla="*/ 1571 h 70"/>
                  <a:gd name="T8" fmla="*/ 2943 w 92"/>
                  <a:gd name="T9" fmla="*/ 751 h 70"/>
                  <a:gd name="T10" fmla="*/ 2557 w 9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70">
                    <a:moveTo>
                      <a:pt x="4" y="29"/>
                    </a:moveTo>
                    <a:cubicBezTo>
                      <a:pt x="0" y="40"/>
                      <a:pt x="18" y="52"/>
                      <a:pt x="25" y="57"/>
                    </a:cubicBezTo>
                    <a:cubicBezTo>
                      <a:pt x="35" y="63"/>
                      <a:pt x="45" y="70"/>
                      <a:pt x="56" y="68"/>
                    </a:cubicBezTo>
                    <a:cubicBezTo>
                      <a:pt x="71" y="66"/>
                      <a:pt x="79" y="53"/>
                      <a:pt x="85" y="40"/>
                    </a:cubicBezTo>
                    <a:cubicBezTo>
                      <a:pt x="88" y="33"/>
                      <a:pt x="92" y="26"/>
                      <a:pt x="91" y="19"/>
                    </a:cubicBezTo>
                    <a:cubicBezTo>
                      <a:pt x="90" y="11"/>
                      <a:pt x="85" y="4"/>
                      <a:pt x="79" y="0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6" name="Freeform 228">
                <a:extLst>
                  <a:ext uri="{FF2B5EF4-FFF2-40B4-BE49-F238E27FC236}">
                    <a16:creationId xmlns:a16="http://schemas.microsoft.com/office/drawing/2014/main" id="{300C0C7B-15B8-4C1E-87E8-00D14ACBE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08"/>
                <a:ext cx="284" cy="296"/>
              </a:xfrm>
              <a:custGeom>
                <a:avLst/>
                <a:gdLst>
                  <a:gd name="T0" fmla="*/ 976 w 89"/>
                  <a:gd name="T1" fmla="*/ 116 h 87"/>
                  <a:gd name="T2" fmla="*/ 460 w 89"/>
                  <a:gd name="T3" fmla="*/ 395 h 87"/>
                  <a:gd name="T4" fmla="*/ 325 w 89"/>
                  <a:gd name="T5" fmla="*/ 983 h 87"/>
                  <a:gd name="T6" fmla="*/ 61 w 89"/>
                  <a:gd name="T7" fmla="*/ 1575 h 87"/>
                  <a:gd name="T8" fmla="*/ 223 w 89"/>
                  <a:gd name="T9" fmla="*/ 2361 h 87"/>
                  <a:gd name="T10" fmla="*/ 622 w 89"/>
                  <a:gd name="T11" fmla="*/ 2722 h 87"/>
                  <a:gd name="T12" fmla="*/ 1203 w 89"/>
                  <a:gd name="T13" fmla="*/ 3031 h 87"/>
                  <a:gd name="T14" fmla="*/ 2240 w 89"/>
                  <a:gd name="T15" fmla="*/ 2997 h 87"/>
                  <a:gd name="T16" fmla="*/ 2760 w 89"/>
                  <a:gd name="T17" fmla="*/ 1262 h 87"/>
                  <a:gd name="T18" fmla="*/ 2045 w 89"/>
                  <a:gd name="T19" fmla="*/ 395 h 87"/>
                  <a:gd name="T20" fmla="*/ 1334 w 89"/>
                  <a:gd name="T21" fmla="*/ 34 h 87"/>
                  <a:gd name="T22" fmla="*/ 976 w 89"/>
                  <a:gd name="T23" fmla="*/ 116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87">
                    <a:moveTo>
                      <a:pt x="30" y="3"/>
                    </a:moveTo>
                    <a:cubicBezTo>
                      <a:pt x="23" y="4"/>
                      <a:pt x="19" y="5"/>
                      <a:pt x="14" y="10"/>
                    </a:cubicBezTo>
                    <a:cubicBezTo>
                      <a:pt x="10" y="15"/>
                      <a:pt x="11" y="19"/>
                      <a:pt x="10" y="25"/>
                    </a:cubicBezTo>
                    <a:cubicBezTo>
                      <a:pt x="8" y="31"/>
                      <a:pt x="4" y="35"/>
                      <a:pt x="2" y="40"/>
                    </a:cubicBezTo>
                    <a:cubicBezTo>
                      <a:pt x="0" y="48"/>
                      <a:pt x="1" y="55"/>
                      <a:pt x="7" y="60"/>
                    </a:cubicBezTo>
                    <a:cubicBezTo>
                      <a:pt x="11" y="65"/>
                      <a:pt x="14" y="67"/>
                      <a:pt x="19" y="69"/>
                    </a:cubicBezTo>
                    <a:cubicBezTo>
                      <a:pt x="26" y="71"/>
                      <a:pt x="32" y="73"/>
                      <a:pt x="37" y="77"/>
                    </a:cubicBezTo>
                    <a:cubicBezTo>
                      <a:pt x="49" y="84"/>
                      <a:pt x="58" y="87"/>
                      <a:pt x="69" y="76"/>
                    </a:cubicBezTo>
                    <a:cubicBezTo>
                      <a:pt x="82" y="66"/>
                      <a:pt x="89" y="48"/>
                      <a:pt x="85" y="32"/>
                    </a:cubicBezTo>
                    <a:cubicBezTo>
                      <a:pt x="82" y="20"/>
                      <a:pt x="72" y="18"/>
                      <a:pt x="63" y="10"/>
                    </a:cubicBezTo>
                    <a:cubicBezTo>
                      <a:pt x="57" y="4"/>
                      <a:pt x="49" y="0"/>
                      <a:pt x="41" y="1"/>
                    </a:cubicBezTo>
                    <a:cubicBezTo>
                      <a:pt x="37" y="2"/>
                      <a:pt x="34" y="2"/>
                      <a:pt x="30" y="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7" name="Freeform 229">
                <a:extLst>
                  <a:ext uri="{FF2B5EF4-FFF2-40B4-BE49-F238E27FC236}">
                    <a16:creationId xmlns:a16="http://schemas.microsoft.com/office/drawing/2014/main" id="{BF22ACDF-4223-4DCB-87D4-7A512132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456"/>
                <a:ext cx="427" cy="316"/>
              </a:xfrm>
              <a:custGeom>
                <a:avLst/>
                <a:gdLst>
                  <a:gd name="T0" fmla="*/ 0 w 134"/>
                  <a:gd name="T1" fmla="*/ 2195 h 93"/>
                  <a:gd name="T2" fmla="*/ 417 w 134"/>
                  <a:gd name="T3" fmla="*/ 2783 h 93"/>
                  <a:gd name="T4" fmla="*/ 1393 w 134"/>
                  <a:gd name="T5" fmla="*/ 3255 h 93"/>
                  <a:gd name="T6" fmla="*/ 2173 w 134"/>
                  <a:gd name="T7" fmla="*/ 3568 h 93"/>
                  <a:gd name="T8" fmla="*/ 2651 w 134"/>
                  <a:gd name="T9" fmla="*/ 3649 h 93"/>
                  <a:gd name="T10" fmla="*/ 3046 w 134"/>
                  <a:gd name="T11" fmla="*/ 3418 h 93"/>
                  <a:gd name="T12" fmla="*/ 3301 w 134"/>
                  <a:gd name="T13" fmla="*/ 3058 h 93"/>
                  <a:gd name="T14" fmla="*/ 3655 w 134"/>
                  <a:gd name="T15" fmla="*/ 2864 h 93"/>
                  <a:gd name="T16" fmla="*/ 4235 w 134"/>
                  <a:gd name="T17" fmla="*/ 1882 h 93"/>
                  <a:gd name="T18" fmla="*/ 4082 w 134"/>
                  <a:gd name="T19" fmla="*/ 982 h 93"/>
                  <a:gd name="T20" fmla="*/ 3951 w 134"/>
                  <a:gd name="T21" fmla="*/ 0 h 93"/>
                  <a:gd name="T22" fmla="*/ 3878 w 134"/>
                  <a:gd name="T23" fmla="*/ 1016 h 93"/>
                  <a:gd name="T24" fmla="*/ 3757 w 134"/>
                  <a:gd name="T25" fmla="*/ 1685 h 93"/>
                  <a:gd name="T26" fmla="*/ 3464 w 134"/>
                  <a:gd name="T27" fmla="*/ 1882 h 93"/>
                  <a:gd name="T28" fmla="*/ 3432 w 134"/>
                  <a:gd name="T29" fmla="*/ 2273 h 93"/>
                  <a:gd name="T30" fmla="*/ 3241 w 134"/>
                  <a:gd name="T31" fmla="*/ 2749 h 93"/>
                  <a:gd name="T32" fmla="*/ 2619 w 134"/>
                  <a:gd name="T33" fmla="*/ 3095 h 93"/>
                  <a:gd name="T34" fmla="*/ 2326 w 134"/>
                  <a:gd name="T35" fmla="*/ 2864 h 93"/>
                  <a:gd name="T36" fmla="*/ 1969 w 134"/>
                  <a:gd name="T37" fmla="*/ 2898 h 93"/>
                  <a:gd name="T38" fmla="*/ 1616 w 134"/>
                  <a:gd name="T39" fmla="*/ 2864 h 93"/>
                  <a:gd name="T40" fmla="*/ 1259 w 134"/>
                  <a:gd name="T41" fmla="*/ 2898 h 93"/>
                  <a:gd name="T42" fmla="*/ 519 w 134"/>
                  <a:gd name="T43" fmla="*/ 2586 h 93"/>
                  <a:gd name="T44" fmla="*/ 0 w 134"/>
                  <a:gd name="T45" fmla="*/ 2239 h 9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4" h="93">
                    <a:moveTo>
                      <a:pt x="0" y="56"/>
                    </a:moveTo>
                    <a:cubicBezTo>
                      <a:pt x="1" y="63"/>
                      <a:pt x="7" y="69"/>
                      <a:pt x="13" y="71"/>
                    </a:cubicBezTo>
                    <a:cubicBezTo>
                      <a:pt x="23" y="75"/>
                      <a:pt x="33" y="79"/>
                      <a:pt x="43" y="83"/>
                    </a:cubicBezTo>
                    <a:cubicBezTo>
                      <a:pt x="51" y="87"/>
                      <a:pt x="57" y="90"/>
                      <a:pt x="67" y="91"/>
                    </a:cubicBezTo>
                    <a:cubicBezTo>
                      <a:pt x="72" y="91"/>
                      <a:pt x="77" y="93"/>
                      <a:pt x="82" y="93"/>
                    </a:cubicBezTo>
                    <a:cubicBezTo>
                      <a:pt x="86" y="93"/>
                      <a:pt x="91" y="90"/>
                      <a:pt x="94" y="87"/>
                    </a:cubicBezTo>
                    <a:cubicBezTo>
                      <a:pt x="97" y="85"/>
                      <a:pt x="98" y="81"/>
                      <a:pt x="102" y="78"/>
                    </a:cubicBezTo>
                    <a:cubicBezTo>
                      <a:pt x="105" y="76"/>
                      <a:pt x="109" y="76"/>
                      <a:pt x="113" y="73"/>
                    </a:cubicBezTo>
                    <a:cubicBezTo>
                      <a:pt x="120" y="68"/>
                      <a:pt x="129" y="56"/>
                      <a:pt x="131" y="48"/>
                    </a:cubicBezTo>
                    <a:cubicBezTo>
                      <a:pt x="134" y="40"/>
                      <a:pt x="128" y="32"/>
                      <a:pt x="126" y="25"/>
                    </a:cubicBezTo>
                    <a:cubicBezTo>
                      <a:pt x="123" y="17"/>
                      <a:pt x="126" y="7"/>
                      <a:pt x="122" y="0"/>
                    </a:cubicBezTo>
                    <a:cubicBezTo>
                      <a:pt x="119" y="8"/>
                      <a:pt x="119" y="17"/>
                      <a:pt x="120" y="26"/>
                    </a:cubicBezTo>
                    <a:cubicBezTo>
                      <a:pt x="120" y="32"/>
                      <a:pt x="119" y="38"/>
                      <a:pt x="116" y="43"/>
                    </a:cubicBezTo>
                    <a:cubicBezTo>
                      <a:pt x="113" y="46"/>
                      <a:pt x="109" y="45"/>
                      <a:pt x="107" y="48"/>
                    </a:cubicBezTo>
                    <a:cubicBezTo>
                      <a:pt x="105" y="50"/>
                      <a:pt x="106" y="55"/>
                      <a:pt x="106" y="58"/>
                    </a:cubicBezTo>
                    <a:cubicBezTo>
                      <a:pt x="105" y="62"/>
                      <a:pt x="103" y="66"/>
                      <a:pt x="100" y="70"/>
                    </a:cubicBezTo>
                    <a:cubicBezTo>
                      <a:pt x="96" y="75"/>
                      <a:pt x="88" y="81"/>
                      <a:pt x="81" y="79"/>
                    </a:cubicBezTo>
                    <a:cubicBezTo>
                      <a:pt x="78" y="78"/>
                      <a:pt x="76" y="73"/>
                      <a:pt x="72" y="73"/>
                    </a:cubicBezTo>
                    <a:cubicBezTo>
                      <a:pt x="68" y="72"/>
                      <a:pt x="65" y="74"/>
                      <a:pt x="61" y="74"/>
                    </a:cubicBezTo>
                    <a:cubicBezTo>
                      <a:pt x="57" y="75"/>
                      <a:pt x="54" y="73"/>
                      <a:pt x="50" y="73"/>
                    </a:cubicBezTo>
                    <a:cubicBezTo>
                      <a:pt x="47" y="73"/>
                      <a:pt x="43" y="74"/>
                      <a:pt x="39" y="74"/>
                    </a:cubicBezTo>
                    <a:cubicBezTo>
                      <a:pt x="30" y="74"/>
                      <a:pt x="24" y="68"/>
                      <a:pt x="16" y="66"/>
                    </a:cubicBezTo>
                    <a:cubicBezTo>
                      <a:pt x="12" y="64"/>
                      <a:pt x="0" y="63"/>
                      <a:pt x="0" y="57"/>
                    </a:cubicBezTo>
                  </a:path>
                </a:pathLst>
              </a:custGeom>
              <a:solidFill>
                <a:srgbClr val="D88B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8" name="Freeform 230">
                <a:extLst>
                  <a:ext uri="{FF2B5EF4-FFF2-40B4-BE49-F238E27FC236}">
                    <a16:creationId xmlns:a16="http://schemas.microsoft.com/office/drawing/2014/main" id="{0FD17B2F-3D5B-47A1-ABAB-0E0026FD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2609"/>
                <a:ext cx="223" cy="163"/>
              </a:xfrm>
              <a:custGeom>
                <a:avLst/>
                <a:gdLst>
                  <a:gd name="T0" fmla="*/ 0 w 70"/>
                  <a:gd name="T1" fmla="*/ 1766 h 48"/>
                  <a:gd name="T2" fmla="*/ 771 w 70"/>
                  <a:gd name="T3" fmla="*/ 1844 h 48"/>
                  <a:gd name="T4" fmla="*/ 1389 w 70"/>
                  <a:gd name="T5" fmla="*/ 1290 h 48"/>
                  <a:gd name="T6" fmla="*/ 1876 w 70"/>
                  <a:gd name="T7" fmla="*/ 944 h 48"/>
                  <a:gd name="T8" fmla="*/ 2262 w 70"/>
                  <a:gd name="T9" fmla="*/ 0 h 48"/>
                  <a:gd name="T10" fmla="*/ 2039 w 70"/>
                  <a:gd name="T11" fmla="*/ 587 h 48"/>
                  <a:gd name="T12" fmla="*/ 1876 w 70"/>
                  <a:gd name="T13" fmla="*/ 784 h 48"/>
                  <a:gd name="T14" fmla="*/ 1615 w 70"/>
                  <a:gd name="T15" fmla="*/ 784 h 48"/>
                  <a:gd name="T16" fmla="*/ 1523 w 70"/>
                  <a:gd name="T17" fmla="*/ 944 h 48"/>
                  <a:gd name="T18" fmla="*/ 1328 w 70"/>
                  <a:gd name="T19" fmla="*/ 1212 h 48"/>
                  <a:gd name="T20" fmla="*/ 905 w 70"/>
                  <a:gd name="T21" fmla="*/ 1569 h 48"/>
                  <a:gd name="T22" fmla="*/ 293 w 70"/>
                  <a:gd name="T23" fmla="*/ 1800 h 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48">
                    <a:moveTo>
                      <a:pt x="0" y="45"/>
                    </a:moveTo>
                    <a:cubicBezTo>
                      <a:pt x="7" y="47"/>
                      <a:pt x="17" y="48"/>
                      <a:pt x="24" y="47"/>
                    </a:cubicBezTo>
                    <a:cubicBezTo>
                      <a:pt x="33" y="45"/>
                      <a:pt x="36" y="38"/>
                      <a:pt x="43" y="33"/>
                    </a:cubicBezTo>
                    <a:cubicBezTo>
                      <a:pt x="49" y="30"/>
                      <a:pt x="54" y="29"/>
                      <a:pt x="58" y="24"/>
                    </a:cubicBezTo>
                    <a:cubicBezTo>
                      <a:pt x="64" y="17"/>
                      <a:pt x="68" y="8"/>
                      <a:pt x="70" y="0"/>
                    </a:cubicBezTo>
                    <a:cubicBezTo>
                      <a:pt x="67" y="5"/>
                      <a:pt x="66" y="10"/>
                      <a:pt x="63" y="15"/>
                    </a:cubicBezTo>
                    <a:cubicBezTo>
                      <a:pt x="61" y="17"/>
                      <a:pt x="60" y="19"/>
                      <a:pt x="58" y="20"/>
                    </a:cubicBezTo>
                    <a:cubicBezTo>
                      <a:pt x="55" y="21"/>
                      <a:pt x="52" y="19"/>
                      <a:pt x="50" y="20"/>
                    </a:cubicBezTo>
                    <a:cubicBezTo>
                      <a:pt x="47" y="22"/>
                      <a:pt x="49" y="21"/>
                      <a:pt x="47" y="24"/>
                    </a:cubicBezTo>
                    <a:cubicBezTo>
                      <a:pt x="45" y="28"/>
                      <a:pt x="45" y="28"/>
                      <a:pt x="41" y="31"/>
                    </a:cubicBezTo>
                    <a:cubicBezTo>
                      <a:pt x="36" y="34"/>
                      <a:pt x="31" y="35"/>
                      <a:pt x="28" y="40"/>
                    </a:cubicBezTo>
                    <a:cubicBezTo>
                      <a:pt x="23" y="46"/>
                      <a:pt x="16" y="46"/>
                      <a:pt x="9" y="46"/>
                    </a:cubicBezTo>
                  </a:path>
                </a:pathLst>
              </a:custGeom>
              <a:solidFill>
                <a:srgbClr val="AA62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49" name="Freeform 231">
                <a:extLst>
                  <a:ext uri="{FF2B5EF4-FFF2-40B4-BE49-F238E27FC236}">
                    <a16:creationId xmlns:a16="http://schemas.microsoft.com/office/drawing/2014/main" id="{8B1AE588-330B-45C4-8C4D-CB544FFDA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272"/>
                <a:ext cx="201" cy="371"/>
              </a:xfrm>
              <a:custGeom>
                <a:avLst/>
                <a:gdLst>
                  <a:gd name="T0" fmla="*/ 2045 w 63"/>
                  <a:gd name="T1" fmla="*/ 1181 h 109"/>
                  <a:gd name="T2" fmla="*/ 1302 w 63"/>
                  <a:gd name="T3" fmla="*/ 116 h 109"/>
                  <a:gd name="T4" fmla="*/ 418 w 63"/>
                  <a:gd name="T5" fmla="*/ 984 h 109"/>
                  <a:gd name="T6" fmla="*/ 131 w 63"/>
                  <a:gd name="T7" fmla="*/ 2284 h 109"/>
                  <a:gd name="T8" fmla="*/ 0 w 63"/>
                  <a:gd name="T9" fmla="*/ 4299 h 109"/>
                  <a:gd name="T10" fmla="*/ 386 w 63"/>
                  <a:gd name="T11" fmla="*/ 3196 h 109"/>
                  <a:gd name="T12" fmla="*/ 386 w 63"/>
                  <a:gd name="T13" fmla="*/ 2284 h 109"/>
                  <a:gd name="T14" fmla="*/ 520 w 63"/>
                  <a:gd name="T15" fmla="*/ 1658 h 109"/>
                  <a:gd name="T16" fmla="*/ 622 w 63"/>
                  <a:gd name="T17" fmla="*/ 1181 h 109"/>
                  <a:gd name="T18" fmla="*/ 845 w 63"/>
                  <a:gd name="T19" fmla="*/ 1181 h 109"/>
                  <a:gd name="T20" fmla="*/ 1139 w 63"/>
                  <a:gd name="T21" fmla="*/ 708 h 109"/>
                  <a:gd name="T22" fmla="*/ 1464 w 63"/>
                  <a:gd name="T23" fmla="*/ 626 h 109"/>
                  <a:gd name="T24" fmla="*/ 1557 w 63"/>
                  <a:gd name="T25" fmla="*/ 950 h 109"/>
                  <a:gd name="T26" fmla="*/ 1752 w 63"/>
                  <a:gd name="T27" fmla="*/ 950 h 109"/>
                  <a:gd name="T28" fmla="*/ 2045 w 63"/>
                  <a:gd name="T29" fmla="*/ 1181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3" h="109">
                    <a:moveTo>
                      <a:pt x="63" y="30"/>
                    </a:moveTo>
                    <a:cubicBezTo>
                      <a:pt x="58" y="20"/>
                      <a:pt x="55" y="0"/>
                      <a:pt x="40" y="3"/>
                    </a:cubicBezTo>
                    <a:cubicBezTo>
                      <a:pt x="28" y="6"/>
                      <a:pt x="20" y="17"/>
                      <a:pt x="13" y="25"/>
                    </a:cubicBezTo>
                    <a:cubicBezTo>
                      <a:pt x="1" y="36"/>
                      <a:pt x="3" y="43"/>
                      <a:pt x="4" y="58"/>
                    </a:cubicBezTo>
                    <a:cubicBezTo>
                      <a:pt x="4" y="75"/>
                      <a:pt x="1" y="92"/>
                      <a:pt x="0" y="109"/>
                    </a:cubicBezTo>
                    <a:cubicBezTo>
                      <a:pt x="1" y="96"/>
                      <a:pt x="3" y="90"/>
                      <a:pt x="12" y="81"/>
                    </a:cubicBezTo>
                    <a:cubicBezTo>
                      <a:pt x="19" y="73"/>
                      <a:pt x="12" y="68"/>
                      <a:pt x="12" y="58"/>
                    </a:cubicBezTo>
                    <a:cubicBezTo>
                      <a:pt x="12" y="51"/>
                      <a:pt x="15" y="48"/>
                      <a:pt x="16" y="42"/>
                    </a:cubicBezTo>
                    <a:cubicBezTo>
                      <a:pt x="17" y="37"/>
                      <a:pt x="13" y="34"/>
                      <a:pt x="19" y="30"/>
                    </a:cubicBezTo>
                    <a:cubicBezTo>
                      <a:pt x="23" y="27"/>
                      <a:pt x="22" y="30"/>
                      <a:pt x="26" y="30"/>
                    </a:cubicBezTo>
                    <a:cubicBezTo>
                      <a:pt x="35" y="31"/>
                      <a:pt x="32" y="26"/>
                      <a:pt x="35" y="18"/>
                    </a:cubicBezTo>
                    <a:cubicBezTo>
                      <a:pt x="38" y="12"/>
                      <a:pt x="41" y="11"/>
                      <a:pt x="45" y="16"/>
                    </a:cubicBezTo>
                    <a:cubicBezTo>
                      <a:pt x="47" y="18"/>
                      <a:pt x="46" y="22"/>
                      <a:pt x="48" y="24"/>
                    </a:cubicBezTo>
                    <a:cubicBezTo>
                      <a:pt x="50" y="25"/>
                      <a:pt x="52" y="23"/>
                      <a:pt x="54" y="24"/>
                    </a:cubicBezTo>
                    <a:cubicBezTo>
                      <a:pt x="57" y="25"/>
                      <a:pt x="60" y="28"/>
                      <a:pt x="63" y="30"/>
                    </a:cubicBezTo>
                  </a:path>
                </a:pathLst>
              </a:custGeom>
              <a:solidFill>
                <a:srgbClr val="E7C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0" name="Freeform 232">
                <a:extLst>
                  <a:ext uri="{FF2B5EF4-FFF2-40B4-BE49-F238E27FC236}">
                    <a16:creationId xmlns:a16="http://schemas.microsoft.com/office/drawing/2014/main" id="{6ED3CC01-4E9D-4803-A2B1-9095FA6D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72"/>
                <a:ext cx="172" cy="248"/>
              </a:xfrm>
              <a:custGeom>
                <a:avLst/>
                <a:gdLst>
                  <a:gd name="T0" fmla="*/ 0 w 54"/>
                  <a:gd name="T1" fmla="*/ 2864 h 73"/>
                  <a:gd name="T2" fmla="*/ 61 w 54"/>
                  <a:gd name="T3" fmla="*/ 1651 h 73"/>
                  <a:gd name="T4" fmla="*/ 516 w 54"/>
                  <a:gd name="T5" fmla="*/ 751 h 73"/>
                  <a:gd name="T6" fmla="*/ 1258 w 54"/>
                  <a:gd name="T7" fmla="*/ 34 h 73"/>
                  <a:gd name="T8" fmla="*/ 1745 w 54"/>
                  <a:gd name="T9" fmla="*/ 554 h 73"/>
                  <a:gd name="T10" fmla="*/ 1096 w 54"/>
                  <a:gd name="T11" fmla="*/ 313 h 73"/>
                  <a:gd name="T12" fmla="*/ 901 w 54"/>
                  <a:gd name="T13" fmla="*/ 751 h 73"/>
                  <a:gd name="T14" fmla="*/ 710 w 54"/>
                  <a:gd name="T15" fmla="*/ 900 h 73"/>
                  <a:gd name="T16" fmla="*/ 255 w 54"/>
                  <a:gd name="T17" fmla="*/ 1372 h 73"/>
                  <a:gd name="T18" fmla="*/ 102 w 54"/>
                  <a:gd name="T19" fmla="*/ 199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73">
                    <a:moveTo>
                      <a:pt x="0" y="73"/>
                    </a:moveTo>
                    <a:cubicBezTo>
                      <a:pt x="4" y="64"/>
                      <a:pt x="2" y="52"/>
                      <a:pt x="2" y="42"/>
                    </a:cubicBezTo>
                    <a:cubicBezTo>
                      <a:pt x="2" y="32"/>
                      <a:pt x="10" y="25"/>
                      <a:pt x="16" y="19"/>
                    </a:cubicBezTo>
                    <a:cubicBezTo>
                      <a:pt x="22" y="12"/>
                      <a:pt x="30" y="2"/>
                      <a:pt x="39" y="1"/>
                    </a:cubicBezTo>
                    <a:cubicBezTo>
                      <a:pt x="47" y="0"/>
                      <a:pt x="50" y="8"/>
                      <a:pt x="54" y="14"/>
                    </a:cubicBezTo>
                    <a:cubicBezTo>
                      <a:pt x="48" y="9"/>
                      <a:pt x="42" y="3"/>
                      <a:pt x="34" y="8"/>
                    </a:cubicBezTo>
                    <a:cubicBezTo>
                      <a:pt x="30" y="11"/>
                      <a:pt x="30" y="14"/>
                      <a:pt x="28" y="19"/>
                    </a:cubicBezTo>
                    <a:cubicBezTo>
                      <a:pt x="27" y="24"/>
                      <a:pt x="27" y="23"/>
                      <a:pt x="22" y="23"/>
                    </a:cubicBezTo>
                    <a:cubicBezTo>
                      <a:pt x="16" y="24"/>
                      <a:pt x="10" y="29"/>
                      <a:pt x="8" y="35"/>
                    </a:cubicBezTo>
                    <a:cubicBezTo>
                      <a:pt x="5" y="40"/>
                      <a:pt x="5" y="46"/>
                      <a:pt x="3" y="51"/>
                    </a:cubicBezTo>
                  </a:path>
                </a:pathLst>
              </a:custGeom>
              <a:solidFill>
                <a:srgbClr val="F8ED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1" name="Freeform 233">
                <a:extLst>
                  <a:ext uri="{FF2B5EF4-FFF2-40B4-BE49-F238E27FC236}">
                    <a16:creationId xmlns:a16="http://schemas.microsoft.com/office/drawing/2014/main" id="{F5A9FD2D-4D0F-4DDF-BDBB-5C44EFE3F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527"/>
                <a:ext cx="245" cy="174"/>
              </a:xfrm>
              <a:custGeom>
                <a:avLst/>
                <a:gdLst>
                  <a:gd name="T0" fmla="*/ 102 w 77"/>
                  <a:gd name="T1" fmla="*/ 280 h 51"/>
                  <a:gd name="T2" fmla="*/ 414 w 77"/>
                  <a:gd name="T3" fmla="*/ 1071 h 51"/>
                  <a:gd name="T4" fmla="*/ 900 w 77"/>
                  <a:gd name="T5" fmla="*/ 1187 h 51"/>
                  <a:gd name="T6" fmla="*/ 1285 w 77"/>
                  <a:gd name="T7" fmla="*/ 1515 h 51"/>
                  <a:gd name="T8" fmla="*/ 2320 w 77"/>
                  <a:gd name="T9" fmla="*/ 0 h 51"/>
                  <a:gd name="T10" fmla="*/ 1801 w 77"/>
                  <a:gd name="T11" fmla="*/ 757 h 51"/>
                  <a:gd name="T12" fmla="*/ 1480 w 77"/>
                  <a:gd name="T13" fmla="*/ 792 h 51"/>
                  <a:gd name="T14" fmla="*/ 1285 w 77"/>
                  <a:gd name="T15" fmla="*/ 1037 h 51"/>
                  <a:gd name="T16" fmla="*/ 1002 w 77"/>
                  <a:gd name="T17" fmla="*/ 710 h 51"/>
                  <a:gd name="T18" fmla="*/ 649 w 77"/>
                  <a:gd name="T19" fmla="*/ 792 h 51"/>
                  <a:gd name="T20" fmla="*/ 102 w 77"/>
                  <a:gd name="T21" fmla="*/ 362 h 5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1">
                    <a:moveTo>
                      <a:pt x="3" y="7"/>
                    </a:moveTo>
                    <a:cubicBezTo>
                      <a:pt x="0" y="17"/>
                      <a:pt x="3" y="25"/>
                      <a:pt x="13" y="27"/>
                    </a:cubicBezTo>
                    <a:cubicBezTo>
                      <a:pt x="18" y="29"/>
                      <a:pt x="23" y="28"/>
                      <a:pt x="28" y="30"/>
                    </a:cubicBezTo>
                    <a:cubicBezTo>
                      <a:pt x="32" y="32"/>
                      <a:pt x="36" y="36"/>
                      <a:pt x="40" y="38"/>
                    </a:cubicBezTo>
                    <a:cubicBezTo>
                      <a:pt x="61" y="51"/>
                      <a:pt x="77" y="18"/>
                      <a:pt x="72" y="0"/>
                    </a:cubicBezTo>
                    <a:cubicBezTo>
                      <a:pt x="75" y="12"/>
                      <a:pt x="69" y="23"/>
                      <a:pt x="56" y="19"/>
                    </a:cubicBezTo>
                    <a:cubicBezTo>
                      <a:pt x="52" y="17"/>
                      <a:pt x="50" y="14"/>
                      <a:pt x="46" y="20"/>
                    </a:cubicBezTo>
                    <a:cubicBezTo>
                      <a:pt x="44" y="25"/>
                      <a:pt x="48" y="27"/>
                      <a:pt x="40" y="26"/>
                    </a:cubicBezTo>
                    <a:cubicBezTo>
                      <a:pt x="34" y="26"/>
                      <a:pt x="35" y="21"/>
                      <a:pt x="31" y="18"/>
                    </a:cubicBezTo>
                    <a:cubicBezTo>
                      <a:pt x="26" y="14"/>
                      <a:pt x="25" y="19"/>
                      <a:pt x="20" y="20"/>
                    </a:cubicBezTo>
                    <a:cubicBezTo>
                      <a:pt x="15" y="21"/>
                      <a:pt x="3" y="14"/>
                      <a:pt x="3" y="9"/>
                    </a:cubicBezTo>
                  </a:path>
                </a:pathLst>
              </a:custGeom>
              <a:solidFill>
                <a:srgbClr val="0076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2" name="Freeform 234">
                <a:extLst>
                  <a:ext uri="{FF2B5EF4-FFF2-40B4-BE49-F238E27FC236}">
                    <a16:creationId xmlns:a16="http://schemas.microsoft.com/office/drawing/2014/main" id="{A7F76625-F745-417E-9408-EB21F16D2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429"/>
                <a:ext cx="217" cy="119"/>
              </a:xfrm>
              <a:custGeom>
                <a:avLst/>
                <a:gdLst>
                  <a:gd name="T0" fmla="*/ 0 w 68"/>
                  <a:gd name="T1" fmla="*/ 1261 h 35"/>
                  <a:gd name="T2" fmla="*/ 131 w 68"/>
                  <a:gd name="T3" fmla="*/ 751 h 35"/>
                  <a:gd name="T4" fmla="*/ 265 w 68"/>
                  <a:gd name="T5" fmla="*/ 357 h 35"/>
                  <a:gd name="T6" fmla="*/ 948 w 68"/>
                  <a:gd name="T7" fmla="*/ 34 h 35"/>
                  <a:gd name="T8" fmla="*/ 1497 w 68"/>
                  <a:gd name="T9" fmla="*/ 313 h 35"/>
                  <a:gd name="T10" fmla="*/ 2017 w 68"/>
                  <a:gd name="T11" fmla="*/ 1146 h 35"/>
                  <a:gd name="T12" fmla="*/ 1752 w 68"/>
                  <a:gd name="T13" fmla="*/ 626 h 35"/>
                  <a:gd name="T14" fmla="*/ 1334 w 68"/>
                  <a:gd name="T15" fmla="*/ 819 h 35"/>
                  <a:gd name="T16" fmla="*/ 948 w 68"/>
                  <a:gd name="T17" fmla="*/ 231 h 35"/>
                  <a:gd name="T18" fmla="*/ 622 w 68"/>
                  <a:gd name="T19" fmla="*/ 704 h 35"/>
                  <a:gd name="T20" fmla="*/ 418 w 68"/>
                  <a:gd name="T21" fmla="*/ 670 h 35"/>
                  <a:gd name="T22" fmla="*/ 460 w 68"/>
                  <a:gd name="T23" fmla="*/ 949 h 35"/>
                  <a:gd name="T24" fmla="*/ 0 w 68"/>
                  <a:gd name="T25" fmla="*/ 1377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8" h="35">
                    <a:moveTo>
                      <a:pt x="0" y="32"/>
                    </a:moveTo>
                    <a:cubicBezTo>
                      <a:pt x="2" y="27"/>
                      <a:pt x="3" y="24"/>
                      <a:pt x="4" y="19"/>
                    </a:cubicBezTo>
                    <a:cubicBezTo>
                      <a:pt x="4" y="15"/>
                      <a:pt x="5" y="11"/>
                      <a:pt x="8" y="9"/>
                    </a:cubicBezTo>
                    <a:cubicBezTo>
                      <a:pt x="12" y="4"/>
                      <a:pt x="23" y="1"/>
                      <a:pt x="29" y="1"/>
                    </a:cubicBezTo>
                    <a:cubicBezTo>
                      <a:pt x="38" y="0"/>
                      <a:pt x="40" y="3"/>
                      <a:pt x="46" y="8"/>
                    </a:cubicBezTo>
                    <a:cubicBezTo>
                      <a:pt x="52" y="12"/>
                      <a:pt x="68" y="19"/>
                      <a:pt x="62" y="29"/>
                    </a:cubicBezTo>
                    <a:cubicBezTo>
                      <a:pt x="61" y="24"/>
                      <a:pt x="59" y="18"/>
                      <a:pt x="54" y="16"/>
                    </a:cubicBezTo>
                    <a:cubicBezTo>
                      <a:pt x="48" y="15"/>
                      <a:pt x="45" y="20"/>
                      <a:pt x="41" y="21"/>
                    </a:cubicBezTo>
                    <a:cubicBezTo>
                      <a:pt x="39" y="17"/>
                      <a:pt x="37" y="0"/>
                      <a:pt x="29" y="6"/>
                    </a:cubicBezTo>
                    <a:cubicBezTo>
                      <a:pt x="23" y="9"/>
                      <a:pt x="30" y="27"/>
                      <a:pt x="19" y="18"/>
                    </a:cubicBezTo>
                    <a:cubicBezTo>
                      <a:pt x="16" y="16"/>
                      <a:pt x="16" y="13"/>
                      <a:pt x="13" y="17"/>
                    </a:cubicBezTo>
                    <a:cubicBezTo>
                      <a:pt x="11" y="20"/>
                      <a:pt x="14" y="21"/>
                      <a:pt x="14" y="24"/>
                    </a:cubicBezTo>
                    <a:cubicBezTo>
                      <a:pt x="14" y="31"/>
                      <a:pt x="3" y="29"/>
                      <a:pt x="0" y="35"/>
                    </a:cubicBezTo>
                  </a:path>
                </a:pathLst>
              </a:custGeom>
              <a:solidFill>
                <a:srgbClr val="91BE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3" name="Freeform 235">
                <a:extLst>
                  <a:ext uri="{FF2B5EF4-FFF2-40B4-BE49-F238E27FC236}">
                    <a16:creationId xmlns:a16="http://schemas.microsoft.com/office/drawing/2014/main" id="{89CAFBF3-28A2-48B1-83F2-611BC9874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429"/>
                <a:ext cx="93" cy="71"/>
              </a:xfrm>
              <a:custGeom>
                <a:avLst/>
                <a:gdLst>
                  <a:gd name="T0" fmla="*/ 0 w 29"/>
                  <a:gd name="T1" fmla="*/ 811 h 21"/>
                  <a:gd name="T2" fmla="*/ 359 w 29"/>
                  <a:gd name="T3" fmla="*/ 193 h 21"/>
                  <a:gd name="T4" fmla="*/ 956 w 29"/>
                  <a:gd name="T5" fmla="*/ 81 h 21"/>
                  <a:gd name="T6" fmla="*/ 526 w 29"/>
                  <a:gd name="T7" fmla="*/ 389 h 21"/>
                  <a:gd name="T8" fmla="*/ 164 w 29"/>
                  <a:gd name="T9" fmla="*/ 504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0" y="21"/>
                    </a:moveTo>
                    <a:cubicBezTo>
                      <a:pt x="4" y="10"/>
                      <a:pt x="3" y="7"/>
                      <a:pt x="11" y="5"/>
                    </a:cubicBezTo>
                    <a:cubicBezTo>
                      <a:pt x="15" y="4"/>
                      <a:pt x="26" y="0"/>
                      <a:pt x="29" y="2"/>
                    </a:cubicBezTo>
                    <a:cubicBezTo>
                      <a:pt x="23" y="2"/>
                      <a:pt x="17" y="3"/>
                      <a:pt x="16" y="10"/>
                    </a:cubicBezTo>
                    <a:cubicBezTo>
                      <a:pt x="13" y="6"/>
                      <a:pt x="6" y="10"/>
                      <a:pt x="5" y="13"/>
                    </a:cubicBezTo>
                  </a:path>
                </a:pathLst>
              </a:custGeom>
              <a:solidFill>
                <a:srgbClr val="E4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4" name="Freeform 236">
                <a:extLst>
                  <a:ext uri="{FF2B5EF4-FFF2-40B4-BE49-F238E27FC236}">
                    <a16:creationId xmlns:a16="http://schemas.microsoft.com/office/drawing/2014/main" id="{EE7BDE95-9C82-4FB3-A350-A80B08D1A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425"/>
                <a:ext cx="35" cy="38"/>
              </a:xfrm>
              <a:custGeom>
                <a:avLst/>
                <a:gdLst>
                  <a:gd name="T0" fmla="*/ 0 w 11"/>
                  <a:gd name="T1" fmla="*/ 204 h 11"/>
                  <a:gd name="T2" fmla="*/ 191 w 11"/>
                  <a:gd name="T3" fmla="*/ 0 h 11"/>
                  <a:gd name="T4" fmla="*/ 353 w 11"/>
                  <a:gd name="T5" fmla="*/ 252 h 11"/>
                  <a:gd name="T6" fmla="*/ 162 w 11"/>
                  <a:gd name="T7" fmla="*/ 453 h 11"/>
                  <a:gd name="T8" fmla="*/ 0 w 11"/>
                  <a:gd name="T9" fmla="*/ 20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5"/>
                    </a:move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1" y="3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5" name="Freeform 237">
                <a:extLst>
                  <a:ext uri="{FF2B5EF4-FFF2-40B4-BE49-F238E27FC236}">
                    <a16:creationId xmlns:a16="http://schemas.microsoft.com/office/drawing/2014/main" id="{2E9A45F7-3502-4E36-B67B-2888B305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408"/>
                <a:ext cx="19" cy="24"/>
              </a:xfrm>
              <a:custGeom>
                <a:avLst/>
                <a:gdLst>
                  <a:gd name="T0" fmla="*/ 0 w 6"/>
                  <a:gd name="T1" fmla="*/ 117 h 7"/>
                  <a:gd name="T2" fmla="*/ 101 w 6"/>
                  <a:gd name="T3" fmla="*/ 0 h 7"/>
                  <a:gd name="T4" fmla="*/ 190 w 6"/>
                  <a:gd name="T5" fmla="*/ 165 h 7"/>
                  <a:gd name="T6" fmla="*/ 101 w 6"/>
                  <a:gd name="T7" fmla="*/ 281 h 7"/>
                  <a:gd name="T8" fmla="*/ 0 w 6"/>
                  <a:gd name="T9" fmla="*/ 11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6" name="Freeform 238">
                <a:extLst>
                  <a:ext uri="{FF2B5EF4-FFF2-40B4-BE49-F238E27FC236}">
                    <a16:creationId xmlns:a16="http://schemas.microsoft.com/office/drawing/2014/main" id="{9793A4BD-01C2-42A0-AEFA-5905A596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466"/>
                <a:ext cx="19" cy="17"/>
              </a:xfrm>
              <a:custGeom>
                <a:avLst/>
                <a:gdLst>
                  <a:gd name="T0" fmla="*/ 0 w 6"/>
                  <a:gd name="T1" fmla="*/ 82 h 5"/>
                  <a:gd name="T2" fmla="*/ 101 w 6"/>
                  <a:gd name="T3" fmla="*/ 0 h 5"/>
                  <a:gd name="T4" fmla="*/ 190 w 6"/>
                  <a:gd name="T5" fmla="*/ 116 h 5"/>
                  <a:gd name="T6" fmla="*/ 101 w 6"/>
                  <a:gd name="T7" fmla="*/ 197 h 5"/>
                  <a:gd name="T8" fmla="*/ 0 w 6"/>
                  <a:gd name="T9" fmla="*/ 8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7" name="Freeform 239">
                <a:extLst>
                  <a:ext uri="{FF2B5EF4-FFF2-40B4-BE49-F238E27FC236}">
                    <a16:creationId xmlns:a16="http://schemas.microsoft.com/office/drawing/2014/main" id="{1C973629-18A6-4BBC-8840-501F71F3D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259"/>
                <a:ext cx="465" cy="530"/>
              </a:xfrm>
              <a:custGeom>
                <a:avLst/>
                <a:gdLst>
                  <a:gd name="T0" fmla="*/ 1551 w 146"/>
                  <a:gd name="T1" fmla="*/ 34 h 156"/>
                  <a:gd name="T2" fmla="*/ 61 w 146"/>
                  <a:gd name="T3" fmla="*/ 1767 h 156"/>
                  <a:gd name="T4" fmla="*/ 61 w 146"/>
                  <a:gd name="T5" fmla="*/ 3095 h 156"/>
                  <a:gd name="T6" fmla="*/ 32 w 146"/>
                  <a:gd name="T7" fmla="*/ 4434 h 156"/>
                  <a:gd name="T8" fmla="*/ 1064 w 146"/>
                  <a:gd name="T9" fmla="*/ 5494 h 156"/>
                  <a:gd name="T10" fmla="*/ 2395 w 146"/>
                  <a:gd name="T11" fmla="*/ 6003 h 156"/>
                  <a:gd name="T12" fmla="*/ 3105 w 146"/>
                  <a:gd name="T13" fmla="*/ 6119 h 156"/>
                  <a:gd name="T14" fmla="*/ 3742 w 146"/>
                  <a:gd name="T15" fmla="*/ 5528 h 156"/>
                  <a:gd name="T16" fmla="*/ 4656 w 146"/>
                  <a:gd name="T17" fmla="*/ 4040 h 156"/>
                  <a:gd name="T18" fmla="*/ 4392 w 146"/>
                  <a:gd name="T19" fmla="*/ 2980 h 156"/>
                  <a:gd name="T20" fmla="*/ 4038 w 146"/>
                  <a:gd name="T21" fmla="*/ 1848 h 156"/>
                  <a:gd name="T22" fmla="*/ 3105 w 146"/>
                  <a:gd name="T23" fmla="*/ 1536 h 156"/>
                  <a:gd name="T24" fmla="*/ 2233 w 146"/>
                  <a:gd name="T25" fmla="*/ 1179 h 156"/>
                  <a:gd name="T26" fmla="*/ 2099 w 146"/>
                  <a:gd name="T27" fmla="*/ 394 h 156"/>
                  <a:gd name="T28" fmla="*/ 1551 w 146"/>
                  <a:gd name="T29" fmla="*/ 34 h 1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156">
                    <a:moveTo>
                      <a:pt x="48" y="1"/>
                    </a:moveTo>
                    <a:cubicBezTo>
                      <a:pt x="39" y="0"/>
                      <a:pt x="3" y="24"/>
                      <a:pt x="2" y="45"/>
                    </a:cubicBezTo>
                    <a:cubicBezTo>
                      <a:pt x="2" y="58"/>
                      <a:pt x="5" y="67"/>
                      <a:pt x="2" y="79"/>
                    </a:cubicBezTo>
                    <a:cubicBezTo>
                      <a:pt x="1" y="89"/>
                      <a:pt x="0" y="103"/>
                      <a:pt x="1" y="113"/>
                    </a:cubicBezTo>
                    <a:cubicBezTo>
                      <a:pt x="3" y="129"/>
                      <a:pt x="19" y="135"/>
                      <a:pt x="33" y="140"/>
                    </a:cubicBezTo>
                    <a:cubicBezTo>
                      <a:pt x="47" y="145"/>
                      <a:pt x="59" y="154"/>
                      <a:pt x="74" y="153"/>
                    </a:cubicBezTo>
                    <a:cubicBezTo>
                      <a:pt x="80" y="153"/>
                      <a:pt x="91" y="156"/>
                      <a:pt x="96" y="156"/>
                    </a:cubicBezTo>
                    <a:cubicBezTo>
                      <a:pt x="104" y="154"/>
                      <a:pt x="108" y="143"/>
                      <a:pt x="116" y="141"/>
                    </a:cubicBezTo>
                    <a:cubicBezTo>
                      <a:pt x="127" y="138"/>
                      <a:pt x="139" y="121"/>
                      <a:pt x="144" y="103"/>
                    </a:cubicBezTo>
                    <a:cubicBezTo>
                      <a:pt x="146" y="96"/>
                      <a:pt x="137" y="85"/>
                      <a:pt x="136" y="76"/>
                    </a:cubicBezTo>
                    <a:cubicBezTo>
                      <a:pt x="134" y="64"/>
                      <a:pt x="137" y="54"/>
                      <a:pt x="125" y="47"/>
                    </a:cubicBezTo>
                    <a:cubicBezTo>
                      <a:pt x="115" y="42"/>
                      <a:pt x="108" y="43"/>
                      <a:pt x="96" y="39"/>
                    </a:cubicBezTo>
                    <a:cubicBezTo>
                      <a:pt x="88" y="37"/>
                      <a:pt x="72" y="38"/>
                      <a:pt x="69" y="30"/>
                    </a:cubicBezTo>
                    <a:cubicBezTo>
                      <a:pt x="67" y="24"/>
                      <a:pt x="69" y="17"/>
                      <a:pt x="65" y="10"/>
                    </a:cubicBezTo>
                    <a:cubicBezTo>
                      <a:pt x="62" y="5"/>
                      <a:pt x="55" y="0"/>
                      <a:pt x="48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8" name="Freeform 240">
                <a:extLst>
                  <a:ext uri="{FF2B5EF4-FFF2-40B4-BE49-F238E27FC236}">
                    <a16:creationId xmlns:a16="http://schemas.microsoft.com/office/drawing/2014/main" id="{91404716-BE17-4504-81C0-BF850625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408"/>
                <a:ext cx="284" cy="296"/>
              </a:xfrm>
              <a:custGeom>
                <a:avLst/>
                <a:gdLst>
                  <a:gd name="T0" fmla="*/ 976 w 89"/>
                  <a:gd name="T1" fmla="*/ 116 h 87"/>
                  <a:gd name="T2" fmla="*/ 460 w 89"/>
                  <a:gd name="T3" fmla="*/ 395 h 87"/>
                  <a:gd name="T4" fmla="*/ 325 w 89"/>
                  <a:gd name="T5" fmla="*/ 983 h 87"/>
                  <a:gd name="T6" fmla="*/ 61 w 89"/>
                  <a:gd name="T7" fmla="*/ 1575 h 87"/>
                  <a:gd name="T8" fmla="*/ 223 w 89"/>
                  <a:gd name="T9" fmla="*/ 2361 h 87"/>
                  <a:gd name="T10" fmla="*/ 622 w 89"/>
                  <a:gd name="T11" fmla="*/ 2722 h 87"/>
                  <a:gd name="T12" fmla="*/ 1203 w 89"/>
                  <a:gd name="T13" fmla="*/ 3031 h 87"/>
                  <a:gd name="T14" fmla="*/ 2240 w 89"/>
                  <a:gd name="T15" fmla="*/ 2997 h 87"/>
                  <a:gd name="T16" fmla="*/ 2760 w 89"/>
                  <a:gd name="T17" fmla="*/ 1262 h 87"/>
                  <a:gd name="T18" fmla="*/ 2045 w 89"/>
                  <a:gd name="T19" fmla="*/ 395 h 87"/>
                  <a:gd name="T20" fmla="*/ 1334 w 89"/>
                  <a:gd name="T21" fmla="*/ 34 h 87"/>
                  <a:gd name="T22" fmla="*/ 976 w 89"/>
                  <a:gd name="T23" fmla="*/ 116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9" h="87">
                    <a:moveTo>
                      <a:pt x="30" y="3"/>
                    </a:moveTo>
                    <a:cubicBezTo>
                      <a:pt x="23" y="4"/>
                      <a:pt x="19" y="5"/>
                      <a:pt x="14" y="10"/>
                    </a:cubicBezTo>
                    <a:cubicBezTo>
                      <a:pt x="10" y="15"/>
                      <a:pt x="11" y="19"/>
                      <a:pt x="10" y="25"/>
                    </a:cubicBezTo>
                    <a:cubicBezTo>
                      <a:pt x="8" y="31"/>
                      <a:pt x="4" y="35"/>
                      <a:pt x="2" y="40"/>
                    </a:cubicBezTo>
                    <a:cubicBezTo>
                      <a:pt x="0" y="48"/>
                      <a:pt x="1" y="55"/>
                      <a:pt x="7" y="60"/>
                    </a:cubicBezTo>
                    <a:cubicBezTo>
                      <a:pt x="11" y="65"/>
                      <a:pt x="14" y="67"/>
                      <a:pt x="19" y="69"/>
                    </a:cubicBezTo>
                    <a:cubicBezTo>
                      <a:pt x="26" y="71"/>
                      <a:pt x="32" y="73"/>
                      <a:pt x="37" y="77"/>
                    </a:cubicBezTo>
                    <a:cubicBezTo>
                      <a:pt x="49" y="84"/>
                      <a:pt x="58" y="87"/>
                      <a:pt x="69" y="76"/>
                    </a:cubicBezTo>
                    <a:cubicBezTo>
                      <a:pt x="82" y="66"/>
                      <a:pt x="89" y="48"/>
                      <a:pt x="85" y="32"/>
                    </a:cubicBezTo>
                    <a:cubicBezTo>
                      <a:pt x="82" y="20"/>
                      <a:pt x="72" y="18"/>
                      <a:pt x="63" y="10"/>
                    </a:cubicBezTo>
                    <a:cubicBezTo>
                      <a:pt x="57" y="4"/>
                      <a:pt x="49" y="0"/>
                      <a:pt x="41" y="1"/>
                    </a:cubicBezTo>
                    <a:cubicBezTo>
                      <a:pt x="37" y="2"/>
                      <a:pt x="34" y="2"/>
                      <a:pt x="30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59" name="Freeform 241">
                <a:extLst>
                  <a:ext uri="{FF2B5EF4-FFF2-40B4-BE49-F238E27FC236}">
                    <a16:creationId xmlns:a16="http://schemas.microsoft.com/office/drawing/2014/main" id="{006402DA-EE01-4AF2-8894-EA7B5A85F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926"/>
                <a:ext cx="481" cy="509"/>
              </a:xfrm>
              <a:custGeom>
                <a:avLst/>
                <a:gdLst>
                  <a:gd name="T0" fmla="*/ 3756 w 151"/>
                  <a:gd name="T1" fmla="*/ 1059 h 150"/>
                  <a:gd name="T2" fmla="*/ 710 w 151"/>
                  <a:gd name="T3" fmla="*/ 1717 h 150"/>
                  <a:gd name="T4" fmla="*/ 1328 w 151"/>
                  <a:gd name="T5" fmla="*/ 5192 h 150"/>
                  <a:gd name="T6" fmla="*/ 4202 w 151"/>
                  <a:gd name="T7" fmla="*/ 4734 h 150"/>
                  <a:gd name="T8" fmla="*/ 3756 w 151"/>
                  <a:gd name="T9" fmla="*/ 1059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50">
                    <a:moveTo>
                      <a:pt x="116" y="27"/>
                    </a:moveTo>
                    <a:cubicBezTo>
                      <a:pt x="81" y="0"/>
                      <a:pt x="44" y="16"/>
                      <a:pt x="22" y="44"/>
                    </a:cubicBezTo>
                    <a:cubicBezTo>
                      <a:pt x="0" y="72"/>
                      <a:pt x="14" y="115"/>
                      <a:pt x="41" y="133"/>
                    </a:cubicBezTo>
                    <a:cubicBezTo>
                      <a:pt x="69" y="150"/>
                      <a:pt x="112" y="141"/>
                      <a:pt x="130" y="121"/>
                    </a:cubicBezTo>
                    <a:cubicBezTo>
                      <a:pt x="149" y="102"/>
                      <a:pt x="151" y="54"/>
                      <a:pt x="116" y="27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0" name="Freeform 242">
                <a:extLst>
                  <a:ext uri="{FF2B5EF4-FFF2-40B4-BE49-F238E27FC236}">
                    <a16:creationId xmlns:a16="http://schemas.microsoft.com/office/drawing/2014/main" id="{B714742C-EFDD-4D63-92DE-AC64BDA76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46"/>
                <a:ext cx="331" cy="432"/>
              </a:xfrm>
              <a:custGeom>
                <a:avLst/>
                <a:gdLst>
                  <a:gd name="T0" fmla="*/ 576 w 104"/>
                  <a:gd name="T1" fmla="*/ 3459 h 127"/>
                  <a:gd name="T2" fmla="*/ 1003 w 104"/>
                  <a:gd name="T3" fmla="*/ 1850 h 127"/>
                  <a:gd name="T4" fmla="*/ 1805 w 104"/>
                  <a:gd name="T5" fmla="*/ 823 h 127"/>
                  <a:gd name="T6" fmla="*/ 3351 w 104"/>
                  <a:gd name="T7" fmla="*/ 867 h 127"/>
                  <a:gd name="T8" fmla="*/ 649 w 104"/>
                  <a:gd name="T9" fmla="*/ 1575 h 127"/>
                  <a:gd name="T10" fmla="*/ 1225 w 104"/>
                  <a:gd name="T11" fmla="*/ 4837 h 127"/>
                  <a:gd name="T12" fmla="*/ 1480 w 104"/>
                  <a:gd name="T13" fmla="*/ 4997 h 127"/>
                  <a:gd name="T14" fmla="*/ 576 w 104"/>
                  <a:gd name="T15" fmla="*/ 3459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127">
                    <a:moveTo>
                      <a:pt x="18" y="88"/>
                    </a:moveTo>
                    <a:cubicBezTo>
                      <a:pt x="16" y="73"/>
                      <a:pt x="22" y="59"/>
                      <a:pt x="31" y="47"/>
                    </a:cubicBezTo>
                    <a:cubicBezTo>
                      <a:pt x="38" y="37"/>
                      <a:pt x="46" y="27"/>
                      <a:pt x="56" y="21"/>
                    </a:cubicBezTo>
                    <a:cubicBezTo>
                      <a:pt x="71" y="14"/>
                      <a:pt x="88" y="15"/>
                      <a:pt x="104" y="22"/>
                    </a:cubicBezTo>
                    <a:cubicBezTo>
                      <a:pt x="73" y="0"/>
                      <a:pt x="40" y="15"/>
                      <a:pt x="20" y="40"/>
                    </a:cubicBezTo>
                    <a:cubicBezTo>
                      <a:pt x="0" y="66"/>
                      <a:pt x="12" y="106"/>
                      <a:pt x="38" y="123"/>
                    </a:cubicBezTo>
                    <a:cubicBezTo>
                      <a:pt x="40" y="124"/>
                      <a:pt x="43" y="126"/>
                      <a:pt x="46" y="127"/>
                    </a:cubicBezTo>
                    <a:cubicBezTo>
                      <a:pt x="34" y="118"/>
                      <a:pt x="21" y="103"/>
                      <a:pt x="18" y="8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1" name="Freeform 243">
                <a:extLst>
                  <a:ext uri="{FF2B5EF4-FFF2-40B4-BE49-F238E27FC236}">
                    <a16:creationId xmlns:a16="http://schemas.microsoft.com/office/drawing/2014/main" id="{B73A59FA-9915-49D4-9A3D-93D338A1D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2031"/>
                <a:ext cx="294" cy="381"/>
              </a:xfrm>
              <a:custGeom>
                <a:avLst/>
                <a:gdLst>
                  <a:gd name="T0" fmla="*/ 1930 w 92"/>
                  <a:gd name="T1" fmla="*/ 0 h 112"/>
                  <a:gd name="T2" fmla="*/ 1889 w 92"/>
                  <a:gd name="T3" fmla="*/ 3344 h 112"/>
                  <a:gd name="T4" fmla="*/ 0 w 92"/>
                  <a:gd name="T5" fmla="*/ 4052 h 112"/>
                  <a:gd name="T6" fmla="*/ 2215 w 92"/>
                  <a:gd name="T7" fmla="*/ 3541 h 112"/>
                  <a:gd name="T8" fmla="*/ 1930 w 92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12">
                    <a:moveTo>
                      <a:pt x="59" y="0"/>
                    </a:moveTo>
                    <a:cubicBezTo>
                      <a:pt x="67" y="12"/>
                      <a:pt x="76" y="67"/>
                      <a:pt x="58" y="85"/>
                    </a:cubicBezTo>
                    <a:cubicBezTo>
                      <a:pt x="43" y="101"/>
                      <a:pt x="13" y="105"/>
                      <a:pt x="0" y="103"/>
                    </a:cubicBezTo>
                    <a:cubicBezTo>
                      <a:pt x="24" y="112"/>
                      <a:pt x="53" y="106"/>
                      <a:pt x="68" y="90"/>
                    </a:cubicBezTo>
                    <a:cubicBezTo>
                      <a:pt x="85" y="72"/>
                      <a:pt x="92" y="25"/>
                      <a:pt x="59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2" name="Freeform 244">
                <a:extLst>
                  <a:ext uri="{FF2B5EF4-FFF2-40B4-BE49-F238E27FC236}">
                    <a16:creationId xmlns:a16="http://schemas.microsoft.com/office/drawing/2014/main" id="{AC4FF6E2-9DEA-421C-BFF4-F1D8E9B1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64"/>
                <a:ext cx="163" cy="217"/>
              </a:xfrm>
              <a:custGeom>
                <a:avLst/>
                <a:gdLst>
                  <a:gd name="T0" fmla="*/ 1400 w 51"/>
                  <a:gd name="T1" fmla="*/ 0 h 64"/>
                  <a:gd name="T2" fmla="*/ 1368 w 51"/>
                  <a:gd name="T3" fmla="*/ 587 h 64"/>
                  <a:gd name="T4" fmla="*/ 981 w 51"/>
                  <a:gd name="T5" fmla="*/ 1482 h 64"/>
                  <a:gd name="T6" fmla="*/ 553 w 51"/>
                  <a:gd name="T7" fmla="*/ 2102 h 64"/>
                  <a:gd name="T8" fmla="*/ 0 w 51"/>
                  <a:gd name="T9" fmla="*/ 2496 h 64"/>
                  <a:gd name="T10" fmla="*/ 224 w 51"/>
                  <a:gd name="T11" fmla="*/ 2462 h 64"/>
                  <a:gd name="T12" fmla="*/ 879 w 51"/>
                  <a:gd name="T13" fmla="*/ 2217 h 64"/>
                  <a:gd name="T14" fmla="*/ 1665 w 51"/>
                  <a:gd name="T15" fmla="*/ 89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4">
                    <a:moveTo>
                      <a:pt x="43" y="0"/>
                    </a:moveTo>
                    <a:cubicBezTo>
                      <a:pt x="41" y="5"/>
                      <a:pt x="43" y="10"/>
                      <a:pt x="42" y="15"/>
                    </a:cubicBezTo>
                    <a:cubicBezTo>
                      <a:pt x="40" y="24"/>
                      <a:pt x="35" y="31"/>
                      <a:pt x="30" y="38"/>
                    </a:cubicBezTo>
                    <a:cubicBezTo>
                      <a:pt x="26" y="45"/>
                      <a:pt x="23" y="49"/>
                      <a:pt x="17" y="54"/>
                    </a:cubicBezTo>
                    <a:cubicBezTo>
                      <a:pt x="13" y="56"/>
                      <a:pt x="1" y="60"/>
                      <a:pt x="0" y="64"/>
                    </a:cubicBezTo>
                    <a:cubicBezTo>
                      <a:pt x="2" y="63"/>
                      <a:pt x="5" y="63"/>
                      <a:pt x="7" y="63"/>
                    </a:cubicBezTo>
                    <a:cubicBezTo>
                      <a:pt x="14" y="62"/>
                      <a:pt x="20" y="60"/>
                      <a:pt x="27" y="57"/>
                    </a:cubicBezTo>
                    <a:cubicBezTo>
                      <a:pt x="41" y="49"/>
                      <a:pt x="50" y="39"/>
                      <a:pt x="51" y="23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3" name="Freeform 245">
                <a:extLst>
                  <a:ext uri="{FF2B5EF4-FFF2-40B4-BE49-F238E27FC236}">
                    <a16:creationId xmlns:a16="http://schemas.microsoft.com/office/drawing/2014/main" id="{8C536727-8202-4FDC-B4DF-5B95D3A52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87"/>
                <a:ext cx="217" cy="296"/>
              </a:xfrm>
              <a:custGeom>
                <a:avLst/>
                <a:gdLst>
                  <a:gd name="T0" fmla="*/ 549 w 68"/>
                  <a:gd name="T1" fmla="*/ 3426 h 87"/>
                  <a:gd name="T2" fmla="*/ 651 w 68"/>
                  <a:gd name="T3" fmla="*/ 1099 h 87"/>
                  <a:gd name="T4" fmla="*/ 2208 w 68"/>
                  <a:gd name="T5" fmla="*/ 0 h 87"/>
                  <a:gd name="T6" fmla="*/ 549 w 68"/>
                  <a:gd name="T7" fmla="*/ 3426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87">
                    <a:moveTo>
                      <a:pt x="17" y="87"/>
                    </a:moveTo>
                    <a:cubicBezTo>
                      <a:pt x="8" y="69"/>
                      <a:pt x="7" y="46"/>
                      <a:pt x="20" y="28"/>
                    </a:cubicBezTo>
                    <a:cubicBezTo>
                      <a:pt x="32" y="13"/>
                      <a:pt x="50" y="1"/>
                      <a:pt x="68" y="0"/>
                    </a:cubicBezTo>
                    <a:cubicBezTo>
                      <a:pt x="56" y="3"/>
                      <a:pt x="0" y="28"/>
                      <a:pt x="1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4" name="Freeform 246">
                <a:extLst>
                  <a:ext uri="{FF2B5EF4-FFF2-40B4-BE49-F238E27FC236}">
                    <a16:creationId xmlns:a16="http://schemas.microsoft.com/office/drawing/2014/main" id="{1F9EB14C-6094-4048-B79A-0747A7272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150"/>
                <a:ext cx="185" cy="245"/>
              </a:xfrm>
              <a:custGeom>
                <a:avLst/>
                <a:gdLst>
                  <a:gd name="T0" fmla="*/ 1751 w 58"/>
                  <a:gd name="T1" fmla="*/ 0 h 72"/>
                  <a:gd name="T2" fmla="*/ 1333 w 58"/>
                  <a:gd name="T3" fmla="*/ 2164 h 72"/>
                  <a:gd name="T4" fmla="*/ 0 w 58"/>
                  <a:gd name="T5" fmla="*/ 2838 h 72"/>
                  <a:gd name="T6" fmla="*/ 1751 w 58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2">
                    <a:moveTo>
                      <a:pt x="54" y="0"/>
                    </a:moveTo>
                    <a:cubicBezTo>
                      <a:pt x="58" y="21"/>
                      <a:pt x="52" y="44"/>
                      <a:pt x="41" y="55"/>
                    </a:cubicBezTo>
                    <a:cubicBezTo>
                      <a:pt x="31" y="65"/>
                      <a:pt x="16" y="71"/>
                      <a:pt x="0" y="72"/>
                    </a:cubicBezTo>
                    <a:cubicBezTo>
                      <a:pt x="20" y="65"/>
                      <a:pt x="55" y="54"/>
                      <a:pt x="54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5" name="Freeform 247">
                <a:extLst>
                  <a:ext uri="{FF2B5EF4-FFF2-40B4-BE49-F238E27FC236}">
                    <a16:creationId xmlns:a16="http://schemas.microsoft.com/office/drawing/2014/main" id="{A90E5B14-C276-4D2F-9E13-4A8B0B81F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926"/>
                <a:ext cx="481" cy="509"/>
              </a:xfrm>
              <a:custGeom>
                <a:avLst/>
                <a:gdLst>
                  <a:gd name="T0" fmla="*/ 3756 w 151"/>
                  <a:gd name="T1" fmla="*/ 1059 h 150"/>
                  <a:gd name="T2" fmla="*/ 710 w 151"/>
                  <a:gd name="T3" fmla="*/ 1717 h 150"/>
                  <a:gd name="T4" fmla="*/ 1328 w 151"/>
                  <a:gd name="T5" fmla="*/ 5192 h 150"/>
                  <a:gd name="T6" fmla="*/ 4202 w 151"/>
                  <a:gd name="T7" fmla="*/ 4734 h 150"/>
                  <a:gd name="T8" fmla="*/ 3756 w 151"/>
                  <a:gd name="T9" fmla="*/ 1059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50">
                    <a:moveTo>
                      <a:pt x="116" y="27"/>
                    </a:moveTo>
                    <a:cubicBezTo>
                      <a:pt x="81" y="0"/>
                      <a:pt x="44" y="16"/>
                      <a:pt x="22" y="44"/>
                    </a:cubicBezTo>
                    <a:cubicBezTo>
                      <a:pt x="0" y="72"/>
                      <a:pt x="14" y="115"/>
                      <a:pt x="41" y="133"/>
                    </a:cubicBezTo>
                    <a:cubicBezTo>
                      <a:pt x="69" y="150"/>
                      <a:pt x="112" y="141"/>
                      <a:pt x="130" y="121"/>
                    </a:cubicBezTo>
                    <a:cubicBezTo>
                      <a:pt x="149" y="102"/>
                      <a:pt x="151" y="54"/>
                      <a:pt x="116" y="2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6" name="Freeform 248">
                <a:extLst>
                  <a:ext uri="{FF2B5EF4-FFF2-40B4-BE49-F238E27FC236}">
                    <a16:creationId xmlns:a16="http://schemas.microsoft.com/office/drawing/2014/main" id="{93E76EFD-5687-4D64-9BAF-FD50EE2F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102"/>
                <a:ext cx="207" cy="232"/>
              </a:xfrm>
              <a:custGeom>
                <a:avLst/>
                <a:gdLst>
                  <a:gd name="T0" fmla="*/ 1360 w 65"/>
                  <a:gd name="T1" fmla="*/ 362 h 68"/>
                  <a:gd name="T2" fmla="*/ 194 w 65"/>
                  <a:gd name="T3" fmla="*/ 955 h 68"/>
                  <a:gd name="T4" fmla="*/ 739 w 65"/>
                  <a:gd name="T5" fmla="*/ 2504 h 68"/>
                  <a:gd name="T6" fmla="*/ 1936 w 65"/>
                  <a:gd name="T7" fmla="*/ 1863 h 68"/>
                  <a:gd name="T8" fmla="*/ 1360 w 65"/>
                  <a:gd name="T9" fmla="*/ 362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68">
                    <a:moveTo>
                      <a:pt x="42" y="9"/>
                    </a:moveTo>
                    <a:cubicBezTo>
                      <a:pt x="24" y="0"/>
                      <a:pt x="13" y="10"/>
                      <a:pt x="6" y="24"/>
                    </a:cubicBezTo>
                    <a:cubicBezTo>
                      <a:pt x="0" y="38"/>
                      <a:pt x="8" y="57"/>
                      <a:pt x="23" y="63"/>
                    </a:cubicBezTo>
                    <a:cubicBezTo>
                      <a:pt x="38" y="68"/>
                      <a:pt x="51" y="68"/>
                      <a:pt x="60" y="47"/>
                    </a:cubicBezTo>
                    <a:cubicBezTo>
                      <a:pt x="65" y="35"/>
                      <a:pt x="60" y="17"/>
                      <a:pt x="42" y="9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7" name="Freeform 249">
                <a:extLst>
                  <a:ext uri="{FF2B5EF4-FFF2-40B4-BE49-F238E27FC236}">
                    <a16:creationId xmlns:a16="http://schemas.microsoft.com/office/drawing/2014/main" id="{2BDDA40C-36B5-4264-9621-6D2B6E60E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5"/>
                <a:ext cx="207" cy="245"/>
              </a:xfrm>
              <a:custGeom>
                <a:avLst/>
                <a:gdLst>
                  <a:gd name="T0" fmla="*/ 1420 w 65"/>
                  <a:gd name="T1" fmla="*/ 313 h 72"/>
                  <a:gd name="T2" fmla="*/ 194 w 65"/>
                  <a:gd name="T3" fmla="*/ 1099 h 72"/>
                  <a:gd name="T4" fmla="*/ 739 w 65"/>
                  <a:gd name="T5" fmla="*/ 2607 h 72"/>
                  <a:gd name="T6" fmla="*/ 1936 w 65"/>
                  <a:gd name="T7" fmla="*/ 2014 h 72"/>
                  <a:gd name="T8" fmla="*/ 1420 w 65"/>
                  <a:gd name="T9" fmla="*/ 31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44" y="8"/>
                    </a:moveTo>
                    <a:cubicBezTo>
                      <a:pt x="26" y="0"/>
                      <a:pt x="13" y="14"/>
                      <a:pt x="6" y="28"/>
                    </a:cubicBezTo>
                    <a:cubicBezTo>
                      <a:pt x="0" y="41"/>
                      <a:pt x="8" y="61"/>
                      <a:pt x="23" y="66"/>
                    </a:cubicBezTo>
                    <a:cubicBezTo>
                      <a:pt x="38" y="72"/>
                      <a:pt x="51" y="72"/>
                      <a:pt x="60" y="51"/>
                    </a:cubicBezTo>
                    <a:cubicBezTo>
                      <a:pt x="65" y="39"/>
                      <a:pt x="61" y="17"/>
                      <a:pt x="44" y="8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8" name="Freeform 250">
                <a:extLst>
                  <a:ext uri="{FF2B5EF4-FFF2-40B4-BE49-F238E27FC236}">
                    <a16:creationId xmlns:a16="http://schemas.microsoft.com/office/drawing/2014/main" id="{D07AA3CF-1D11-4617-BFE6-98F436D6E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140"/>
                <a:ext cx="160" cy="160"/>
              </a:xfrm>
              <a:custGeom>
                <a:avLst/>
                <a:gdLst>
                  <a:gd name="T0" fmla="*/ 1341 w 50"/>
                  <a:gd name="T1" fmla="*/ 0 h 47"/>
                  <a:gd name="T2" fmla="*/ 1280 w 50"/>
                  <a:gd name="T3" fmla="*/ 752 h 47"/>
                  <a:gd name="T4" fmla="*/ 1043 w 50"/>
                  <a:gd name="T5" fmla="*/ 1263 h 47"/>
                  <a:gd name="T6" fmla="*/ 298 w 50"/>
                  <a:gd name="T7" fmla="*/ 1426 h 47"/>
                  <a:gd name="T8" fmla="*/ 0 w 50"/>
                  <a:gd name="T9" fmla="*/ 1181 h 47"/>
                  <a:gd name="T10" fmla="*/ 429 w 50"/>
                  <a:gd name="T11" fmla="*/ 1658 h 47"/>
                  <a:gd name="T12" fmla="*/ 1536 w 50"/>
                  <a:gd name="T13" fmla="*/ 1100 h 47"/>
                  <a:gd name="T14" fmla="*/ 1341 w 50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47">
                    <a:moveTo>
                      <a:pt x="41" y="0"/>
                    </a:moveTo>
                    <a:cubicBezTo>
                      <a:pt x="45" y="7"/>
                      <a:pt x="42" y="13"/>
                      <a:pt x="39" y="19"/>
                    </a:cubicBezTo>
                    <a:cubicBezTo>
                      <a:pt x="37" y="26"/>
                      <a:pt x="35" y="29"/>
                      <a:pt x="32" y="32"/>
                    </a:cubicBezTo>
                    <a:cubicBezTo>
                      <a:pt x="25" y="37"/>
                      <a:pt x="18" y="40"/>
                      <a:pt x="9" y="36"/>
                    </a:cubicBezTo>
                    <a:cubicBezTo>
                      <a:pt x="6" y="35"/>
                      <a:pt x="2" y="33"/>
                      <a:pt x="0" y="30"/>
                    </a:cubicBezTo>
                    <a:cubicBezTo>
                      <a:pt x="3" y="36"/>
                      <a:pt x="7" y="40"/>
                      <a:pt x="13" y="42"/>
                    </a:cubicBezTo>
                    <a:cubicBezTo>
                      <a:pt x="27" y="47"/>
                      <a:pt x="38" y="47"/>
                      <a:pt x="47" y="28"/>
                    </a:cubicBezTo>
                    <a:cubicBezTo>
                      <a:pt x="50" y="20"/>
                      <a:pt x="49" y="8"/>
                      <a:pt x="41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69" name="Freeform 251">
                <a:extLst>
                  <a:ext uri="{FF2B5EF4-FFF2-40B4-BE49-F238E27FC236}">
                    <a16:creationId xmlns:a16="http://schemas.microsoft.com/office/drawing/2014/main" id="{6676D0E7-3016-41FE-AA16-EF1A6FC40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089"/>
                <a:ext cx="147" cy="149"/>
              </a:xfrm>
              <a:custGeom>
                <a:avLst/>
                <a:gdLst>
                  <a:gd name="T0" fmla="*/ 224 w 46"/>
                  <a:gd name="T1" fmla="*/ 1090 h 44"/>
                  <a:gd name="T2" fmla="*/ 684 w 46"/>
                  <a:gd name="T3" fmla="*/ 423 h 44"/>
                  <a:gd name="T4" fmla="*/ 1307 w 46"/>
                  <a:gd name="T5" fmla="*/ 471 h 44"/>
                  <a:gd name="T6" fmla="*/ 1400 w 46"/>
                  <a:gd name="T7" fmla="*/ 505 h 44"/>
                  <a:gd name="T8" fmla="*/ 1144 w 46"/>
                  <a:gd name="T9" fmla="*/ 308 h 44"/>
                  <a:gd name="T10" fmla="*/ 102 w 46"/>
                  <a:gd name="T11" fmla="*/ 813 h 44"/>
                  <a:gd name="T12" fmla="*/ 134 w 46"/>
                  <a:gd name="T13" fmla="*/ 1710 h 44"/>
                  <a:gd name="T14" fmla="*/ 224 w 46"/>
                  <a:gd name="T15" fmla="*/ 109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44">
                    <a:moveTo>
                      <a:pt x="7" y="28"/>
                    </a:moveTo>
                    <a:cubicBezTo>
                      <a:pt x="10" y="22"/>
                      <a:pt x="16" y="15"/>
                      <a:pt x="21" y="11"/>
                    </a:cubicBezTo>
                    <a:cubicBezTo>
                      <a:pt x="27" y="7"/>
                      <a:pt x="31" y="8"/>
                      <a:pt x="40" y="12"/>
                    </a:cubicBezTo>
                    <a:cubicBezTo>
                      <a:pt x="44" y="15"/>
                      <a:pt x="46" y="15"/>
                      <a:pt x="43" y="13"/>
                    </a:cubicBezTo>
                    <a:cubicBezTo>
                      <a:pt x="40" y="11"/>
                      <a:pt x="38" y="9"/>
                      <a:pt x="35" y="8"/>
                    </a:cubicBezTo>
                    <a:cubicBezTo>
                      <a:pt x="19" y="0"/>
                      <a:pt x="8" y="9"/>
                      <a:pt x="3" y="21"/>
                    </a:cubicBezTo>
                    <a:cubicBezTo>
                      <a:pt x="0" y="29"/>
                      <a:pt x="0" y="37"/>
                      <a:pt x="4" y="44"/>
                    </a:cubicBezTo>
                    <a:cubicBezTo>
                      <a:pt x="3" y="36"/>
                      <a:pt x="4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0" name="Freeform 252">
                <a:extLst>
                  <a:ext uri="{FF2B5EF4-FFF2-40B4-BE49-F238E27FC236}">
                    <a16:creationId xmlns:a16="http://schemas.microsoft.com/office/drawing/2014/main" id="{38934BC6-1DEE-480E-B132-B7914DE60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232"/>
                <a:ext cx="108" cy="68"/>
              </a:xfrm>
              <a:custGeom>
                <a:avLst/>
                <a:gdLst>
                  <a:gd name="T0" fmla="*/ 1090 w 34"/>
                  <a:gd name="T1" fmla="*/ 34 h 20"/>
                  <a:gd name="T2" fmla="*/ 0 w 34"/>
                  <a:gd name="T3" fmla="*/ 588 h 20"/>
                  <a:gd name="T4" fmla="*/ 1090 w 3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34" y="1"/>
                    </a:moveTo>
                    <a:cubicBezTo>
                      <a:pt x="25" y="20"/>
                      <a:pt x="14" y="20"/>
                      <a:pt x="0" y="15"/>
                    </a:cubicBezTo>
                    <a:cubicBezTo>
                      <a:pt x="9" y="17"/>
                      <a:pt x="24" y="15"/>
                      <a:pt x="34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1" name="Freeform 253">
                <a:extLst>
                  <a:ext uri="{FF2B5EF4-FFF2-40B4-BE49-F238E27FC236}">
                    <a16:creationId xmlns:a16="http://schemas.microsoft.com/office/drawing/2014/main" id="{3AADF6FD-52DC-4472-B417-007EAC8AD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065"/>
                <a:ext cx="207" cy="245"/>
              </a:xfrm>
              <a:custGeom>
                <a:avLst/>
                <a:gdLst>
                  <a:gd name="T0" fmla="*/ 1420 w 65"/>
                  <a:gd name="T1" fmla="*/ 313 h 72"/>
                  <a:gd name="T2" fmla="*/ 194 w 65"/>
                  <a:gd name="T3" fmla="*/ 1099 h 72"/>
                  <a:gd name="T4" fmla="*/ 739 w 65"/>
                  <a:gd name="T5" fmla="*/ 2607 h 72"/>
                  <a:gd name="T6" fmla="*/ 1936 w 65"/>
                  <a:gd name="T7" fmla="*/ 2014 h 72"/>
                  <a:gd name="T8" fmla="*/ 1420 w 65"/>
                  <a:gd name="T9" fmla="*/ 31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44" y="8"/>
                    </a:moveTo>
                    <a:cubicBezTo>
                      <a:pt x="26" y="0"/>
                      <a:pt x="13" y="14"/>
                      <a:pt x="6" y="28"/>
                    </a:cubicBezTo>
                    <a:cubicBezTo>
                      <a:pt x="0" y="41"/>
                      <a:pt x="8" y="61"/>
                      <a:pt x="23" y="66"/>
                    </a:cubicBezTo>
                    <a:cubicBezTo>
                      <a:pt x="38" y="72"/>
                      <a:pt x="51" y="72"/>
                      <a:pt x="60" y="51"/>
                    </a:cubicBezTo>
                    <a:cubicBezTo>
                      <a:pt x="65" y="39"/>
                      <a:pt x="61" y="17"/>
                      <a:pt x="44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2" name="Freeform 254">
                <a:extLst>
                  <a:ext uri="{FF2B5EF4-FFF2-40B4-BE49-F238E27FC236}">
                    <a16:creationId xmlns:a16="http://schemas.microsoft.com/office/drawing/2014/main" id="{B04FDF60-1217-43E0-9E61-5A8E01F8D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099"/>
                <a:ext cx="35" cy="34"/>
              </a:xfrm>
              <a:custGeom>
                <a:avLst/>
                <a:gdLst>
                  <a:gd name="T0" fmla="*/ 32 w 11"/>
                  <a:gd name="T1" fmla="*/ 163 h 10"/>
                  <a:gd name="T2" fmla="*/ 191 w 11"/>
                  <a:gd name="T3" fmla="*/ 0 h 10"/>
                  <a:gd name="T4" fmla="*/ 325 w 11"/>
                  <a:gd name="T5" fmla="*/ 231 h 10"/>
                  <a:gd name="T6" fmla="*/ 130 w 11"/>
                  <a:gd name="T7" fmla="*/ 394 h 10"/>
                  <a:gd name="T8" fmla="*/ 32 w 11"/>
                  <a:gd name="T9" fmla="*/ 16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10" y="9"/>
                      <a:pt x="7" y="10"/>
                      <a:pt x="4" y="10"/>
                    </a:cubicBezTo>
                    <a:cubicBezTo>
                      <a:pt x="2" y="9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3" name="Freeform 255">
                <a:extLst>
                  <a:ext uri="{FF2B5EF4-FFF2-40B4-BE49-F238E27FC236}">
                    <a16:creationId xmlns:a16="http://schemas.microsoft.com/office/drawing/2014/main" id="{5D130FBA-FAE8-4D89-8023-F02C8637B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089"/>
                <a:ext cx="19" cy="20"/>
              </a:xfrm>
              <a:custGeom>
                <a:avLst/>
                <a:gdLst>
                  <a:gd name="T0" fmla="*/ 0 w 6"/>
                  <a:gd name="T1" fmla="*/ 77 h 6"/>
                  <a:gd name="T2" fmla="*/ 130 w 6"/>
                  <a:gd name="T3" fmla="*/ 0 h 6"/>
                  <a:gd name="T4" fmla="*/ 190 w 6"/>
                  <a:gd name="T5" fmla="*/ 143 h 6"/>
                  <a:gd name="T6" fmla="*/ 101 w 6"/>
                  <a:gd name="T7" fmla="*/ 223 h 6"/>
                  <a:gd name="T8" fmla="*/ 0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4" name="Freeform 256">
                <a:extLst>
                  <a:ext uri="{FF2B5EF4-FFF2-40B4-BE49-F238E27FC236}">
                    <a16:creationId xmlns:a16="http://schemas.microsoft.com/office/drawing/2014/main" id="{90A4FA2D-DB13-40ED-BBE0-BD60D9D50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133"/>
                <a:ext cx="16" cy="20"/>
              </a:xfrm>
              <a:custGeom>
                <a:avLst/>
                <a:gdLst>
                  <a:gd name="T0" fmla="*/ 0 w 5"/>
                  <a:gd name="T1" fmla="*/ 77 h 6"/>
                  <a:gd name="T2" fmla="*/ 102 w 5"/>
                  <a:gd name="T3" fmla="*/ 0 h 6"/>
                  <a:gd name="T4" fmla="*/ 163 w 5"/>
                  <a:gd name="T5" fmla="*/ 110 h 6"/>
                  <a:gd name="T6" fmla="*/ 61 w 5"/>
                  <a:gd name="T7" fmla="*/ 190 h 6"/>
                  <a:gd name="T8" fmla="*/ 0 w 5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5" name="Freeform 257">
                <a:extLst>
                  <a:ext uri="{FF2B5EF4-FFF2-40B4-BE49-F238E27FC236}">
                    <a16:creationId xmlns:a16="http://schemas.microsoft.com/office/drawing/2014/main" id="{233E5096-AAD1-4300-951B-41F4518AD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758"/>
                <a:ext cx="417" cy="442"/>
              </a:xfrm>
              <a:custGeom>
                <a:avLst/>
                <a:gdLst>
                  <a:gd name="T0" fmla="*/ 2158 w 131"/>
                  <a:gd name="T1" fmla="*/ 116 h 130"/>
                  <a:gd name="T2" fmla="*/ 60 w 131"/>
                  <a:gd name="T3" fmla="*/ 2475 h 130"/>
                  <a:gd name="T4" fmla="*/ 1935 w 131"/>
                  <a:gd name="T5" fmla="*/ 4995 h 130"/>
                  <a:gd name="T6" fmla="*/ 4125 w 131"/>
                  <a:gd name="T7" fmla="*/ 3029 h 130"/>
                  <a:gd name="T8" fmla="*/ 2158 w 131"/>
                  <a:gd name="T9" fmla="*/ 11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30">
                    <a:moveTo>
                      <a:pt x="67" y="3"/>
                    </a:moveTo>
                    <a:cubicBezTo>
                      <a:pt x="32" y="0"/>
                      <a:pt x="4" y="33"/>
                      <a:pt x="2" y="63"/>
                    </a:cubicBezTo>
                    <a:cubicBezTo>
                      <a:pt x="0" y="93"/>
                      <a:pt x="21" y="125"/>
                      <a:pt x="60" y="127"/>
                    </a:cubicBezTo>
                    <a:cubicBezTo>
                      <a:pt x="100" y="130"/>
                      <a:pt x="124" y="120"/>
                      <a:pt x="128" y="77"/>
                    </a:cubicBezTo>
                    <a:cubicBezTo>
                      <a:pt x="131" y="35"/>
                      <a:pt x="109" y="4"/>
                      <a:pt x="67" y="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6" name="Freeform 258">
                <a:extLst>
                  <a:ext uri="{FF2B5EF4-FFF2-40B4-BE49-F238E27FC236}">
                    <a16:creationId xmlns:a16="http://schemas.microsoft.com/office/drawing/2014/main" id="{A021F93C-863F-4CFA-8CDE-2873B3EEB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772"/>
                <a:ext cx="305" cy="367"/>
              </a:xfrm>
              <a:custGeom>
                <a:avLst/>
                <a:gdLst>
                  <a:gd name="T0" fmla="*/ 384 w 96"/>
                  <a:gd name="T1" fmla="*/ 2436 h 108"/>
                  <a:gd name="T2" fmla="*/ 1989 w 96"/>
                  <a:gd name="T3" fmla="*/ 625 h 108"/>
                  <a:gd name="T4" fmla="*/ 3079 w 96"/>
                  <a:gd name="T5" fmla="*/ 588 h 108"/>
                  <a:gd name="T6" fmla="*/ 2017 w 96"/>
                  <a:gd name="T7" fmla="*/ 82 h 108"/>
                  <a:gd name="T8" fmla="*/ 32 w 96"/>
                  <a:gd name="T9" fmla="*/ 2311 h 108"/>
                  <a:gd name="T10" fmla="*/ 766 w 96"/>
                  <a:gd name="T11" fmla="*/ 4237 h 108"/>
                  <a:gd name="T12" fmla="*/ 384 w 96"/>
                  <a:gd name="T13" fmla="*/ 2436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108">
                    <a:moveTo>
                      <a:pt x="12" y="62"/>
                    </a:moveTo>
                    <a:cubicBezTo>
                      <a:pt x="14" y="35"/>
                      <a:pt x="30" y="14"/>
                      <a:pt x="62" y="16"/>
                    </a:cubicBezTo>
                    <a:cubicBezTo>
                      <a:pt x="76" y="17"/>
                      <a:pt x="86" y="8"/>
                      <a:pt x="96" y="15"/>
                    </a:cubicBezTo>
                    <a:cubicBezTo>
                      <a:pt x="86" y="6"/>
                      <a:pt x="80" y="3"/>
                      <a:pt x="63" y="2"/>
                    </a:cubicBezTo>
                    <a:cubicBezTo>
                      <a:pt x="32" y="0"/>
                      <a:pt x="3" y="31"/>
                      <a:pt x="1" y="59"/>
                    </a:cubicBezTo>
                    <a:cubicBezTo>
                      <a:pt x="0" y="77"/>
                      <a:pt x="8" y="97"/>
                      <a:pt x="24" y="108"/>
                    </a:cubicBezTo>
                    <a:cubicBezTo>
                      <a:pt x="11" y="96"/>
                      <a:pt x="11" y="79"/>
                      <a:pt x="12" y="62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7" name="Freeform 259">
                <a:extLst>
                  <a:ext uri="{FF2B5EF4-FFF2-40B4-BE49-F238E27FC236}">
                    <a16:creationId xmlns:a16="http://schemas.microsoft.com/office/drawing/2014/main" id="{09988A94-9D52-4DF4-8665-0D57AFF5C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2823"/>
                <a:ext cx="321" cy="367"/>
              </a:xfrm>
              <a:custGeom>
                <a:avLst/>
                <a:gdLst>
                  <a:gd name="T0" fmla="*/ 2374 w 101"/>
                  <a:gd name="T1" fmla="*/ 0 h 108"/>
                  <a:gd name="T2" fmla="*/ 2797 w 101"/>
                  <a:gd name="T3" fmla="*/ 1685 h 108"/>
                  <a:gd name="T4" fmla="*/ 928 w 101"/>
                  <a:gd name="T5" fmla="*/ 3684 h 108"/>
                  <a:gd name="T6" fmla="*/ 0 w 101"/>
                  <a:gd name="T7" fmla="*/ 3616 h 108"/>
                  <a:gd name="T8" fmla="*/ 1122 w 101"/>
                  <a:gd name="T9" fmla="*/ 4156 h 108"/>
                  <a:gd name="T10" fmla="*/ 3181 w 101"/>
                  <a:gd name="T11" fmla="*/ 2273 h 108"/>
                  <a:gd name="T12" fmla="*/ 2374 w 101"/>
                  <a:gd name="T13" fmla="*/ 0 h 1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1" h="108">
                    <a:moveTo>
                      <a:pt x="74" y="0"/>
                    </a:moveTo>
                    <a:cubicBezTo>
                      <a:pt x="88" y="12"/>
                      <a:pt x="89" y="20"/>
                      <a:pt x="87" y="43"/>
                    </a:cubicBezTo>
                    <a:cubicBezTo>
                      <a:pt x="84" y="84"/>
                      <a:pt x="67" y="97"/>
                      <a:pt x="29" y="94"/>
                    </a:cubicBezTo>
                    <a:cubicBezTo>
                      <a:pt x="18" y="93"/>
                      <a:pt x="8" y="97"/>
                      <a:pt x="0" y="92"/>
                    </a:cubicBezTo>
                    <a:cubicBezTo>
                      <a:pt x="9" y="100"/>
                      <a:pt x="21" y="105"/>
                      <a:pt x="35" y="106"/>
                    </a:cubicBezTo>
                    <a:cubicBezTo>
                      <a:pt x="73" y="108"/>
                      <a:pt x="95" y="99"/>
                      <a:pt x="99" y="58"/>
                    </a:cubicBezTo>
                    <a:cubicBezTo>
                      <a:pt x="101" y="32"/>
                      <a:pt x="92" y="12"/>
                      <a:pt x="74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8" name="Freeform 260">
                <a:extLst>
                  <a:ext uri="{FF2B5EF4-FFF2-40B4-BE49-F238E27FC236}">
                    <a16:creationId xmlns:a16="http://schemas.microsoft.com/office/drawing/2014/main" id="{B0EA13BE-9324-4776-B2A3-AB190E2C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020"/>
                <a:ext cx="204" cy="170"/>
              </a:xfrm>
              <a:custGeom>
                <a:avLst/>
                <a:gdLst>
                  <a:gd name="T0" fmla="*/ 0 w 64"/>
                  <a:gd name="T1" fmla="*/ 1884 h 50"/>
                  <a:gd name="T2" fmla="*/ 2072 w 64"/>
                  <a:gd name="T3" fmla="*/ 0 h 50"/>
                  <a:gd name="T4" fmla="*/ 0 w 64"/>
                  <a:gd name="T5" fmla="*/ 1884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0">
                    <a:moveTo>
                      <a:pt x="0" y="48"/>
                    </a:moveTo>
                    <a:cubicBezTo>
                      <a:pt x="38" y="50"/>
                      <a:pt x="60" y="41"/>
                      <a:pt x="64" y="0"/>
                    </a:cubicBezTo>
                    <a:cubicBezTo>
                      <a:pt x="58" y="24"/>
                      <a:pt x="44" y="46"/>
                      <a:pt x="0" y="4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79" name="Freeform 261">
                <a:extLst>
                  <a:ext uri="{FF2B5EF4-FFF2-40B4-BE49-F238E27FC236}">
                    <a16:creationId xmlns:a16="http://schemas.microsoft.com/office/drawing/2014/main" id="{D6BB757C-CF33-4A7C-A74E-AFB09358B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901"/>
                <a:ext cx="191" cy="197"/>
              </a:xfrm>
              <a:custGeom>
                <a:avLst/>
                <a:gdLst>
                  <a:gd name="T0" fmla="*/ 1003 w 60"/>
                  <a:gd name="T1" fmla="*/ 34 h 58"/>
                  <a:gd name="T2" fmla="*/ 0 w 60"/>
                  <a:gd name="T3" fmla="*/ 1141 h 58"/>
                  <a:gd name="T4" fmla="*/ 1003 w 60"/>
                  <a:gd name="T5" fmla="*/ 2238 h 58"/>
                  <a:gd name="T6" fmla="*/ 1904 w 60"/>
                  <a:gd name="T7" fmla="*/ 1406 h 58"/>
                  <a:gd name="T8" fmla="*/ 1003 w 60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8">
                    <a:moveTo>
                      <a:pt x="31" y="1"/>
                    </a:moveTo>
                    <a:cubicBezTo>
                      <a:pt x="12" y="0"/>
                      <a:pt x="1" y="12"/>
                      <a:pt x="0" y="29"/>
                    </a:cubicBezTo>
                    <a:cubicBezTo>
                      <a:pt x="0" y="47"/>
                      <a:pt x="15" y="57"/>
                      <a:pt x="31" y="57"/>
                    </a:cubicBezTo>
                    <a:cubicBezTo>
                      <a:pt x="48" y="58"/>
                      <a:pt x="57" y="48"/>
                      <a:pt x="59" y="36"/>
                    </a:cubicBezTo>
                    <a:cubicBezTo>
                      <a:pt x="60" y="24"/>
                      <a:pt x="51" y="1"/>
                      <a:pt x="31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0" name="Freeform 262">
                <a:extLst>
                  <a:ext uri="{FF2B5EF4-FFF2-40B4-BE49-F238E27FC236}">
                    <a16:creationId xmlns:a16="http://schemas.microsoft.com/office/drawing/2014/main" id="{DFE911EE-BB49-4536-B1B1-54F70459D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887"/>
                <a:ext cx="191" cy="194"/>
              </a:xfrm>
              <a:custGeom>
                <a:avLst/>
                <a:gdLst>
                  <a:gd name="T0" fmla="*/ 1035 w 60"/>
                  <a:gd name="T1" fmla="*/ 0 h 57"/>
                  <a:gd name="T2" fmla="*/ 32 w 60"/>
                  <a:gd name="T3" fmla="*/ 1099 h 57"/>
                  <a:gd name="T4" fmla="*/ 1035 w 60"/>
                  <a:gd name="T5" fmla="*/ 2246 h 57"/>
                  <a:gd name="T6" fmla="*/ 1904 w 60"/>
                  <a:gd name="T7" fmla="*/ 1378 h 57"/>
                  <a:gd name="T8" fmla="*/ 1035 w 60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7">
                    <a:moveTo>
                      <a:pt x="32" y="0"/>
                    </a:moveTo>
                    <a:cubicBezTo>
                      <a:pt x="12" y="0"/>
                      <a:pt x="1" y="12"/>
                      <a:pt x="1" y="28"/>
                    </a:cubicBezTo>
                    <a:cubicBezTo>
                      <a:pt x="0" y="46"/>
                      <a:pt x="15" y="56"/>
                      <a:pt x="32" y="57"/>
                    </a:cubicBezTo>
                    <a:cubicBezTo>
                      <a:pt x="48" y="57"/>
                      <a:pt x="57" y="48"/>
                      <a:pt x="59" y="35"/>
                    </a:cubicBezTo>
                    <a:cubicBezTo>
                      <a:pt x="60" y="23"/>
                      <a:pt x="51" y="1"/>
                      <a:pt x="32" y="0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1" name="Freeform 263">
                <a:extLst>
                  <a:ext uri="{FF2B5EF4-FFF2-40B4-BE49-F238E27FC236}">
                    <a16:creationId xmlns:a16="http://schemas.microsoft.com/office/drawing/2014/main" id="{1DFCD040-F1FB-4F6A-A13B-8D88D02C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758"/>
                <a:ext cx="417" cy="442"/>
              </a:xfrm>
              <a:custGeom>
                <a:avLst/>
                <a:gdLst>
                  <a:gd name="T0" fmla="*/ 2158 w 131"/>
                  <a:gd name="T1" fmla="*/ 116 h 130"/>
                  <a:gd name="T2" fmla="*/ 60 w 131"/>
                  <a:gd name="T3" fmla="*/ 2475 h 130"/>
                  <a:gd name="T4" fmla="*/ 1935 w 131"/>
                  <a:gd name="T5" fmla="*/ 4995 h 130"/>
                  <a:gd name="T6" fmla="*/ 4125 w 131"/>
                  <a:gd name="T7" fmla="*/ 3029 h 130"/>
                  <a:gd name="T8" fmla="*/ 2158 w 131"/>
                  <a:gd name="T9" fmla="*/ 11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30">
                    <a:moveTo>
                      <a:pt x="67" y="3"/>
                    </a:moveTo>
                    <a:cubicBezTo>
                      <a:pt x="32" y="0"/>
                      <a:pt x="4" y="33"/>
                      <a:pt x="2" y="63"/>
                    </a:cubicBezTo>
                    <a:cubicBezTo>
                      <a:pt x="0" y="93"/>
                      <a:pt x="21" y="125"/>
                      <a:pt x="60" y="127"/>
                    </a:cubicBezTo>
                    <a:cubicBezTo>
                      <a:pt x="100" y="130"/>
                      <a:pt x="124" y="120"/>
                      <a:pt x="128" y="77"/>
                    </a:cubicBezTo>
                    <a:cubicBezTo>
                      <a:pt x="131" y="35"/>
                      <a:pt x="109" y="4"/>
                      <a:pt x="67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2" name="Freeform 264">
                <a:extLst>
                  <a:ext uri="{FF2B5EF4-FFF2-40B4-BE49-F238E27FC236}">
                    <a16:creationId xmlns:a16="http://schemas.microsoft.com/office/drawing/2014/main" id="{076E136D-7CD3-4622-A1F4-7CEB20242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887"/>
                <a:ext cx="191" cy="194"/>
              </a:xfrm>
              <a:custGeom>
                <a:avLst/>
                <a:gdLst>
                  <a:gd name="T0" fmla="*/ 1035 w 60"/>
                  <a:gd name="T1" fmla="*/ 0 h 57"/>
                  <a:gd name="T2" fmla="*/ 32 w 60"/>
                  <a:gd name="T3" fmla="*/ 1099 h 57"/>
                  <a:gd name="T4" fmla="*/ 1035 w 60"/>
                  <a:gd name="T5" fmla="*/ 2246 h 57"/>
                  <a:gd name="T6" fmla="*/ 1904 w 60"/>
                  <a:gd name="T7" fmla="*/ 1378 h 57"/>
                  <a:gd name="T8" fmla="*/ 1035 w 60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7">
                    <a:moveTo>
                      <a:pt x="32" y="0"/>
                    </a:moveTo>
                    <a:cubicBezTo>
                      <a:pt x="12" y="0"/>
                      <a:pt x="1" y="12"/>
                      <a:pt x="1" y="28"/>
                    </a:cubicBezTo>
                    <a:cubicBezTo>
                      <a:pt x="0" y="46"/>
                      <a:pt x="15" y="56"/>
                      <a:pt x="32" y="57"/>
                    </a:cubicBezTo>
                    <a:cubicBezTo>
                      <a:pt x="48" y="57"/>
                      <a:pt x="57" y="48"/>
                      <a:pt x="59" y="35"/>
                    </a:cubicBezTo>
                    <a:cubicBezTo>
                      <a:pt x="60" y="23"/>
                      <a:pt x="51" y="1"/>
                      <a:pt x="32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3" name="Freeform 265">
                <a:extLst>
                  <a:ext uri="{FF2B5EF4-FFF2-40B4-BE49-F238E27FC236}">
                    <a16:creationId xmlns:a16="http://schemas.microsoft.com/office/drawing/2014/main" id="{B2EFA3CE-FF44-4B31-8030-BD33DC802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898"/>
                <a:ext cx="134" cy="112"/>
              </a:xfrm>
              <a:custGeom>
                <a:avLst/>
                <a:gdLst>
                  <a:gd name="T0" fmla="*/ 61 w 42"/>
                  <a:gd name="T1" fmla="*/ 1015 h 33"/>
                  <a:gd name="T2" fmla="*/ 711 w 42"/>
                  <a:gd name="T3" fmla="*/ 553 h 33"/>
                  <a:gd name="T4" fmla="*/ 1366 w 42"/>
                  <a:gd name="T5" fmla="*/ 312 h 33"/>
                  <a:gd name="T6" fmla="*/ 874 w 42"/>
                  <a:gd name="T7" fmla="*/ 0 h 33"/>
                  <a:gd name="T8" fmla="*/ 0 w 42"/>
                  <a:gd name="T9" fmla="*/ 933 h 33"/>
                  <a:gd name="T10" fmla="*/ 61 w 42"/>
                  <a:gd name="T11" fmla="*/ 1290 h 33"/>
                  <a:gd name="T12" fmla="*/ 61 w 42"/>
                  <a:gd name="T13" fmla="*/ 101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33">
                    <a:moveTo>
                      <a:pt x="2" y="26"/>
                    </a:moveTo>
                    <a:cubicBezTo>
                      <a:pt x="2" y="12"/>
                      <a:pt x="6" y="14"/>
                      <a:pt x="22" y="14"/>
                    </a:cubicBezTo>
                    <a:cubicBezTo>
                      <a:pt x="27" y="14"/>
                      <a:pt x="39" y="5"/>
                      <a:pt x="42" y="8"/>
                    </a:cubicBezTo>
                    <a:cubicBezTo>
                      <a:pt x="39" y="4"/>
                      <a:pt x="34" y="1"/>
                      <a:pt x="27" y="0"/>
                    </a:cubicBezTo>
                    <a:cubicBezTo>
                      <a:pt x="10" y="0"/>
                      <a:pt x="1" y="10"/>
                      <a:pt x="0" y="24"/>
                    </a:cubicBezTo>
                    <a:cubicBezTo>
                      <a:pt x="0" y="28"/>
                      <a:pt x="1" y="31"/>
                      <a:pt x="2" y="33"/>
                    </a:cubicBezTo>
                    <a:cubicBezTo>
                      <a:pt x="2" y="31"/>
                      <a:pt x="1" y="32"/>
                      <a:pt x="2" y="26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4" name="Freeform 266">
                <a:extLst>
                  <a:ext uri="{FF2B5EF4-FFF2-40B4-BE49-F238E27FC236}">
                    <a16:creationId xmlns:a16="http://schemas.microsoft.com/office/drawing/2014/main" id="{C6C587BB-83CB-4817-BC53-29BD21401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935"/>
                <a:ext cx="147" cy="136"/>
              </a:xfrm>
              <a:custGeom>
                <a:avLst/>
                <a:gdLst>
                  <a:gd name="T0" fmla="*/ 1275 w 46"/>
                  <a:gd name="T1" fmla="*/ 0 h 40"/>
                  <a:gd name="T2" fmla="*/ 1368 w 46"/>
                  <a:gd name="T3" fmla="*/ 588 h 40"/>
                  <a:gd name="T4" fmla="*/ 981 w 46"/>
                  <a:gd name="T5" fmla="*/ 1098 h 40"/>
                  <a:gd name="T6" fmla="*/ 591 w 46"/>
                  <a:gd name="T7" fmla="*/ 1340 h 40"/>
                  <a:gd name="T8" fmla="*/ 0 w 46"/>
                  <a:gd name="T9" fmla="*/ 1180 h 40"/>
                  <a:gd name="T10" fmla="*/ 716 w 46"/>
                  <a:gd name="T11" fmla="*/ 1537 h 40"/>
                  <a:gd name="T12" fmla="*/ 1470 w 46"/>
                  <a:gd name="T13" fmla="*/ 819 h 40"/>
                  <a:gd name="T14" fmla="*/ 1275 w 46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40">
                    <a:moveTo>
                      <a:pt x="39" y="0"/>
                    </a:moveTo>
                    <a:cubicBezTo>
                      <a:pt x="41" y="5"/>
                      <a:pt x="43" y="9"/>
                      <a:pt x="42" y="15"/>
                    </a:cubicBezTo>
                    <a:cubicBezTo>
                      <a:pt x="41" y="22"/>
                      <a:pt x="36" y="25"/>
                      <a:pt x="30" y="28"/>
                    </a:cubicBezTo>
                    <a:cubicBezTo>
                      <a:pt x="27" y="30"/>
                      <a:pt x="23" y="35"/>
                      <a:pt x="18" y="34"/>
                    </a:cubicBezTo>
                    <a:cubicBezTo>
                      <a:pt x="11" y="34"/>
                      <a:pt x="5" y="33"/>
                      <a:pt x="0" y="30"/>
                    </a:cubicBezTo>
                    <a:cubicBezTo>
                      <a:pt x="5" y="35"/>
                      <a:pt x="13" y="39"/>
                      <a:pt x="22" y="39"/>
                    </a:cubicBezTo>
                    <a:cubicBezTo>
                      <a:pt x="36" y="40"/>
                      <a:pt x="44" y="31"/>
                      <a:pt x="45" y="21"/>
                    </a:cubicBezTo>
                    <a:cubicBezTo>
                      <a:pt x="46" y="15"/>
                      <a:pt x="44" y="7"/>
                      <a:pt x="39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5" name="Freeform 267">
                <a:extLst>
                  <a:ext uri="{FF2B5EF4-FFF2-40B4-BE49-F238E27FC236}">
                    <a16:creationId xmlns:a16="http://schemas.microsoft.com/office/drawing/2014/main" id="{BE0D6E28-F456-4764-AFC3-36A19E52F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013"/>
                <a:ext cx="66" cy="58"/>
              </a:xfrm>
              <a:custGeom>
                <a:avLst/>
                <a:gdLst>
                  <a:gd name="T0" fmla="*/ 651 w 21"/>
                  <a:gd name="T1" fmla="*/ 0 h 17"/>
                  <a:gd name="T2" fmla="*/ 0 w 21"/>
                  <a:gd name="T3" fmla="*/ 641 h 17"/>
                  <a:gd name="T4" fmla="*/ 651 w 2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7">
                    <a:moveTo>
                      <a:pt x="21" y="0"/>
                    </a:moveTo>
                    <a:cubicBezTo>
                      <a:pt x="20" y="9"/>
                      <a:pt x="13" y="17"/>
                      <a:pt x="0" y="16"/>
                    </a:cubicBezTo>
                    <a:cubicBezTo>
                      <a:pt x="3" y="16"/>
                      <a:pt x="15" y="15"/>
                      <a:pt x="21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6" name="Oval 268">
                <a:extLst>
                  <a:ext uri="{FF2B5EF4-FFF2-40B4-BE49-F238E27FC236}">
                    <a16:creationId xmlns:a16="http://schemas.microsoft.com/office/drawing/2014/main" id="{F8255856-82A7-4C4B-8200-46B690A94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2915"/>
                <a:ext cx="3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487" name="Oval 269">
                <a:extLst>
                  <a:ext uri="{FF2B5EF4-FFF2-40B4-BE49-F238E27FC236}">
                    <a16:creationId xmlns:a16="http://schemas.microsoft.com/office/drawing/2014/main" id="{B899B609-A101-487E-A9AF-BB69E179B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" y="2898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488" name="Freeform 270">
                <a:extLst>
                  <a:ext uri="{FF2B5EF4-FFF2-40B4-BE49-F238E27FC236}">
                    <a16:creationId xmlns:a16="http://schemas.microsoft.com/office/drawing/2014/main" id="{69EF0A9B-5E32-4CDC-8951-CA13AB2F1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949"/>
                <a:ext cx="13" cy="17"/>
              </a:xfrm>
              <a:custGeom>
                <a:avLst/>
                <a:gdLst>
                  <a:gd name="T0" fmla="*/ 0 w 4"/>
                  <a:gd name="T1" fmla="*/ 116 h 5"/>
                  <a:gd name="T2" fmla="*/ 75 w 4"/>
                  <a:gd name="T3" fmla="*/ 0 h 5"/>
                  <a:gd name="T4" fmla="*/ 137 w 4"/>
                  <a:gd name="T5" fmla="*/ 116 h 5"/>
                  <a:gd name="T6" fmla="*/ 75 w 4"/>
                  <a:gd name="T7" fmla="*/ 197 h 5"/>
                  <a:gd name="T8" fmla="*/ 0 w 4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89" name="Freeform 271">
                <a:extLst>
                  <a:ext uri="{FF2B5EF4-FFF2-40B4-BE49-F238E27FC236}">
                    <a16:creationId xmlns:a16="http://schemas.microsoft.com/office/drawing/2014/main" id="{88B9B422-1510-4E7F-800D-044FCB76F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813"/>
                <a:ext cx="109" cy="163"/>
              </a:xfrm>
              <a:custGeom>
                <a:avLst/>
                <a:gdLst>
                  <a:gd name="T0" fmla="*/ 32 w 34"/>
                  <a:gd name="T1" fmla="*/ 1372 h 48"/>
                  <a:gd name="T2" fmla="*/ 1119 w 34"/>
                  <a:gd name="T3" fmla="*/ 34 h 48"/>
                  <a:gd name="T4" fmla="*/ 298 w 34"/>
                  <a:gd name="T5" fmla="*/ 1015 h 48"/>
                  <a:gd name="T6" fmla="*/ 0 w 34"/>
                  <a:gd name="T7" fmla="*/ 188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48">
                    <a:moveTo>
                      <a:pt x="1" y="35"/>
                    </a:moveTo>
                    <a:cubicBezTo>
                      <a:pt x="3" y="20"/>
                      <a:pt x="19" y="0"/>
                      <a:pt x="34" y="1"/>
                    </a:cubicBezTo>
                    <a:cubicBezTo>
                      <a:pt x="24" y="8"/>
                      <a:pt x="15" y="14"/>
                      <a:pt x="9" y="26"/>
                    </a:cubicBezTo>
                    <a:cubicBezTo>
                      <a:pt x="6" y="33"/>
                      <a:pt x="3" y="40"/>
                      <a:pt x="0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0" name="Freeform 272">
                <a:extLst>
                  <a:ext uri="{FF2B5EF4-FFF2-40B4-BE49-F238E27FC236}">
                    <a16:creationId xmlns:a16="http://schemas.microsoft.com/office/drawing/2014/main" id="{7B5612D6-CA78-4736-ACF2-F0DF9364A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05"/>
                <a:ext cx="446" cy="476"/>
              </a:xfrm>
              <a:custGeom>
                <a:avLst/>
                <a:gdLst>
                  <a:gd name="T0" fmla="*/ 3979 w 140"/>
                  <a:gd name="T1" fmla="*/ 1295 h 140"/>
                  <a:gd name="T2" fmla="*/ 905 w 140"/>
                  <a:gd name="T3" fmla="*/ 1214 h 140"/>
                  <a:gd name="T4" fmla="*/ 385 w 140"/>
                  <a:gd name="T5" fmla="*/ 3964 h 140"/>
                  <a:gd name="T6" fmla="*/ 2488 w 140"/>
                  <a:gd name="T7" fmla="*/ 5501 h 140"/>
                  <a:gd name="T8" fmla="*/ 4425 w 140"/>
                  <a:gd name="T9" fmla="*/ 3458 h 140"/>
                  <a:gd name="T10" fmla="*/ 3979 w 140"/>
                  <a:gd name="T11" fmla="*/ 1295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3" y="33"/>
                    </a:moveTo>
                    <a:cubicBezTo>
                      <a:pt x="97" y="0"/>
                      <a:pt x="53" y="5"/>
                      <a:pt x="28" y="31"/>
                    </a:cubicBezTo>
                    <a:cubicBezTo>
                      <a:pt x="10" y="49"/>
                      <a:pt x="0" y="77"/>
                      <a:pt x="12" y="101"/>
                    </a:cubicBezTo>
                    <a:cubicBezTo>
                      <a:pt x="22" y="124"/>
                      <a:pt x="50" y="139"/>
                      <a:pt x="77" y="140"/>
                    </a:cubicBezTo>
                    <a:cubicBezTo>
                      <a:pt x="108" y="140"/>
                      <a:pt x="132" y="123"/>
                      <a:pt x="137" y="88"/>
                    </a:cubicBezTo>
                    <a:cubicBezTo>
                      <a:pt x="140" y="71"/>
                      <a:pt x="134" y="48"/>
                      <a:pt x="123" y="33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1" name="Freeform 273">
                <a:extLst>
                  <a:ext uri="{FF2B5EF4-FFF2-40B4-BE49-F238E27FC236}">
                    <a16:creationId xmlns:a16="http://schemas.microsoft.com/office/drawing/2014/main" id="{BAAC23DA-9232-40DF-A2AB-30A37DC0D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204"/>
                <a:ext cx="331" cy="363"/>
              </a:xfrm>
              <a:custGeom>
                <a:avLst/>
                <a:gdLst>
                  <a:gd name="T0" fmla="*/ 2868 w 104"/>
                  <a:gd name="T1" fmla="*/ 275 h 107"/>
                  <a:gd name="T2" fmla="*/ 2868 w 104"/>
                  <a:gd name="T3" fmla="*/ 312 h 107"/>
                  <a:gd name="T4" fmla="*/ 2938 w 104"/>
                  <a:gd name="T5" fmla="*/ 1991 h 107"/>
                  <a:gd name="T6" fmla="*/ 1165 w 104"/>
                  <a:gd name="T7" fmla="*/ 3555 h 107"/>
                  <a:gd name="T8" fmla="*/ 0 w 104"/>
                  <a:gd name="T9" fmla="*/ 3511 h 107"/>
                  <a:gd name="T10" fmla="*/ 1448 w 104"/>
                  <a:gd name="T11" fmla="*/ 4176 h 107"/>
                  <a:gd name="T12" fmla="*/ 3291 w 104"/>
                  <a:gd name="T13" fmla="*/ 2266 h 107"/>
                  <a:gd name="T14" fmla="*/ 2868 w 104"/>
                  <a:gd name="T15" fmla="*/ 27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107">
                    <a:moveTo>
                      <a:pt x="89" y="7"/>
                    </a:moveTo>
                    <a:cubicBezTo>
                      <a:pt x="83" y="0"/>
                      <a:pt x="87" y="5"/>
                      <a:pt x="89" y="8"/>
                    </a:cubicBezTo>
                    <a:cubicBezTo>
                      <a:pt x="95" y="21"/>
                      <a:pt x="93" y="38"/>
                      <a:pt x="91" y="51"/>
                    </a:cubicBezTo>
                    <a:cubicBezTo>
                      <a:pt x="86" y="83"/>
                      <a:pt x="65" y="91"/>
                      <a:pt x="36" y="91"/>
                    </a:cubicBezTo>
                    <a:cubicBezTo>
                      <a:pt x="24" y="91"/>
                      <a:pt x="11" y="96"/>
                      <a:pt x="0" y="90"/>
                    </a:cubicBezTo>
                    <a:cubicBezTo>
                      <a:pt x="13" y="100"/>
                      <a:pt x="29" y="106"/>
                      <a:pt x="45" y="107"/>
                    </a:cubicBezTo>
                    <a:cubicBezTo>
                      <a:pt x="75" y="107"/>
                      <a:pt x="97" y="91"/>
                      <a:pt x="102" y="58"/>
                    </a:cubicBezTo>
                    <a:cubicBezTo>
                      <a:pt x="104" y="42"/>
                      <a:pt x="99" y="21"/>
                      <a:pt x="89" y="7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2" name="Freeform 274">
                <a:extLst>
                  <a:ext uri="{FF2B5EF4-FFF2-40B4-BE49-F238E27FC236}">
                    <a16:creationId xmlns:a16="http://schemas.microsoft.com/office/drawing/2014/main" id="{8952030F-4531-42B5-A68F-C99FD8FC9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401"/>
                <a:ext cx="325" cy="166"/>
              </a:xfrm>
              <a:custGeom>
                <a:avLst/>
                <a:gdLst>
                  <a:gd name="T0" fmla="*/ 3301 w 102"/>
                  <a:gd name="T1" fmla="*/ 0 h 49"/>
                  <a:gd name="T2" fmla="*/ 1453 w 102"/>
                  <a:gd name="T3" fmla="*/ 1904 h 49"/>
                  <a:gd name="T4" fmla="*/ 0 w 102"/>
                  <a:gd name="T5" fmla="*/ 1240 h 49"/>
                  <a:gd name="T6" fmla="*/ 1969 w 102"/>
                  <a:gd name="T7" fmla="*/ 1433 h 49"/>
                  <a:gd name="T8" fmla="*/ 3301 w 102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49">
                    <a:moveTo>
                      <a:pt x="102" y="0"/>
                    </a:moveTo>
                    <a:cubicBezTo>
                      <a:pt x="97" y="33"/>
                      <a:pt x="75" y="49"/>
                      <a:pt x="45" y="49"/>
                    </a:cubicBezTo>
                    <a:cubicBezTo>
                      <a:pt x="29" y="48"/>
                      <a:pt x="13" y="42"/>
                      <a:pt x="0" y="32"/>
                    </a:cubicBezTo>
                    <a:cubicBezTo>
                      <a:pt x="13" y="42"/>
                      <a:pt x="40" y="44"/>
                      <a:pt x="61" y="37"/>
                    </a:cubicBezTo>
                    <a:cubicBezTo>
                      <a:pt x="81" y="30"/>
                      <a:pt x="95" y="21"/>
                      <a:pt x="102" y="0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3" name="Freeform 275">
                <a:extLst>
                  <a:ext uri="{FF2B5EF4-FFF2-40B4-BE49-F238E27FC236}">
                    <a16:creationId xmlns:a16="http://schemas.microsoft.com/office/drawing/2014/main" id="{D126F342-D983-4C48-B002-3A74C221C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3122"/>
                <a:ext cx="344" cy="381"/>
              </a:xfrm>
              <a:custGeom>
                <a:avLst/>
                <a:gdLst>
                  <a:gd name="T0" fmla="*/ 580 w 108"/>
                  <a:gd name="T1" fmla="*/ 3854 h 112"/>
                  <a:gd name="T2" fmla="*/ 1290 w 108"/>
                  <a:gd name="T3" fmla="*/ 1459 h 112"/>
                  <a:gd name="T4" fmla="*/ 3491 w 108"/>
                  <a:gd name="T5" fmla="*/ 901 h 112"/>
                  <a:gd name="T6" fmla="*/ 812 w 108"/>
                  <a:gd name="T7" fmla="*/ 1146 h 112"/>
                  <a:gd name="T8" fmla="*/ 354 w 108"/>
                  <a:gd name="T9" fmla="*/ 3705 h 112"/>
                  <a:gd name="T10" fmla="*/ 812 w 108"/>
                  <a:gd name="T11" fmla="*/ 4409 h 112"/>
                  <a:gd name="T12" fmla="*/ 580 w 108"/>
                  <a:gd name="T13" fmla="*/ 3854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8" h="112">
                    <a:moveTo>
                      <a:pt x="18" y="98"/>
                    </a:moveTo>
                    <a:cubicBezTo>
                      <a:pt x="7" y="76"/>
                      <a:pt x="23" y="54"/>
                      <a:pt x="40" y="37"/>
                    </a:cubicBezTo>
                    <a:cubicBezTo>
                      <a:pt x="59" y="19"/>
                      <a:pt x="87" y="3"/>
                      <a:pt x="108" y="23"/>
                    </a:cubicBezTo>
                    <a:cubicBezTo>
                      <a:pt x="84" y="0"/>
                      <a:pt x="47" y="7"/>
                      <a:pt x="25" y="29"/>
                    </a:cubicBezTo>
                    <a:cubicBezTo>
                      <a:pt x="9" y="45"/>
                      <a:pt x="0" y="71"/>
                      <a:pt x="11" y="94"/>
                    </a:cubicBezTo>
                    <a:cubicBezTo>
                      <a:pt x="14" y="101"/>
                      <a:pt x="19" y="107"/>
                      <a:pt x="25" y="112"/>
                    </a:cubicBezTo>
                    <a:cubicBezTo>
                      <a:pt x="18" y="103"/>
                      <a:pt x="20" y="104"/>
                      <a:pt x="18" y="9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" name="Freeform 276">
                <a:extLst>
                  <a:ext uri="{FF2B5EF4-FFF2-40B4-BE49-F238E27FC236}">
                    <a16:creationId xmlns:a16="http://schemas.microsoft.com/office/drawing/2014/main" id="{C8A90EEB-3779-46DA-9177-0A8B0D65E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105"/>
                <a:ext cx="446" cy="476"/>
              </a:xfrm>
              <a:custGeom>
                <a:avLst/>
                <a:gdLst>
                  <a:gd name="T0" fmla="*/ 3979 w 140"/>
                  <a:gd name="T1" fmla="*/ 1295 h 140"/>
                  <a:gd name="T2" fmla="*/ 905 w 140"/>
                  <a:gd name="T3" fmla="*/ 1214 h 140"/>
                  <a:gd name="T4" fmla="*/ 385 w 140"/>
                  <a:gd name="T5" fmla="*/ 3964 h 140"/>
                  <a:gd name="T6" fmla="*/ 2488 w 140"/>
                  <a:gd name="T7" fmla="*/ 5501 h 140"/>
                  <a:gd name="T8" fmla="*/ 4425 w 140"/>
                  <a:gd name="T9" fmla="*/ 3458 h 140"/>
                  <a:gd name="T10" fmla="*/ 3979 w 140"/>
                  <a:gd name="T11" fmla="*/ 1295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40">
                    <a:moveTo>
                      <a:pt x="123" y="33"/>
                    </a:moveTo>
                    <a:cubicBezTo>
                      <a:pt x="97" y="0"/>
                      <a:pt x="53" y="5"/>
                      <a:pt x="28" y="31"/>
                    </a:cubicBezTo>
                    <a:cubicBezTo>
                      <a:pt x="10" y="49"/>
                      <a:pt x="0" y="77"/>
                      <a:pt x="12" y="101"/>
                    </a:cubicBezTo>
                    <a:cubicBezTo>
                      <a:pt x="22" y="124"/>
                      <a:pt x="50" y="139"/>
                      <a:pt x="77" y="140"/>
                    </a:cubicBezTo>
                    <a:cubicBezTo>
                      <a:pt x="108" y="140"/>
                      <a:pt x="132" y="123"/>
                      <a:pt x="137" y="88"/>
                    </a:cubicBezTo>
                    <a:cubicBezTo>
                      <a:pt x="140" y="71"/>
                      <a:pt x="134" y="48"/>
                      <a:pt x="123" y="3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" name="Freeform 277">
                <a:extLst>
                  <a:ext uri="{FF2B5EF4-FFF2-40B4-BE49-F238E27FC236}">
                    <a16:creationId xmlns:a16="http://schemas.microsoft.com/office/drawing/2014/main" id="{4E4746BA-672A-459D-A2CF-C011B9B8B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3268"/>
                <a:ext cx="194" cy="211"/>
              </a:xfrm>
              <a:custGeom>
                <a:avLst/>
                <a:gdLst>
                  <a:gd name="T0" fmla="*/ 1123 w 61"/>
                  <a:gd name="T1" fmla="*/ 34 h 62"/>
                  <a:gd name="T2" fmla="*/ 32 w 61"/>
                  <a:gd name="T3" fmla="*/ 1099 h 62"/>
                  <a:gd name="T4" fmla="*/ 960 w 61"/>
                  <a:gd name="T5" fmla="*/ 2409 h 62"/>
                  <a:gd name="T6" fmla="*/ 1930 w 61"/>
                  <a:gd name="T7" fmla="*/ 1181 h 62"/>
                  <a:gd name="T8" fmla="*/ 1123 w 61"/>
                  <a:gd name="T9" fmla="*/ 34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1"/>
                    </a:moveTo>
                    <a:cubicBezTo>
                      <a:pt x="15" y="0"/>
                      <a:pt x="2" y="12"/>
                      <a:pt x="1" y="28"/>
                    </a:cubicBezTo>
                    <a:cubicBezTo>
                      <a:pt x="0" y="45"/>
                      <a:pt x="11" y="62"/>
                      <a:pt x="30" y="61"/>
                    </a:cubicBezTo>
                    <a:cubicBezTo>
                      <a:pt x="50" y="61"/>
                      <a:pt x="61" y="46"/>
                      <a:pt x="60" y="30"/>
                    </a:cubicBezTo>
                    <a:cubicBezTo>
                      <a:pt x="60" y="17"/>
                      <a:pt x="48" y="2"/>
                      <a:pt x="35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" name="Freeform 278">
                <a:extLst>
                  <a:ext uri="{FF2B5EF4-FFF2-40B4-BE49-F238E27FC236}">
                    <a16:creationId xmlns:a16="http://schemas.microsoft.com/office/drawing/2014/main" id="{ACD728B2-1163-434F-B92F-85C03668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248"/>
                <a:ext cx="194" cy="210"/>
              </a:xfrm>
              <a:custGeom>
                <a:avLst/>
                <a:gdLst>
                  <a:gd name="T0" fmla="*/ 1123 w 61"/>
                  <a:gd name="T1" fmla="*/ 81 h 62"/>
                  <a:gd name="T2" fmla="*/ 32 w 61"/>
                  <a:gd name="T3" fmla="*/ 1125 h 62"/>
                  <a:gd name="T4" fmla="*/ 960 w 61"/>
                  <a:gd name="T5" fmla="*/ 2408 h 62"/>
                  <a:gd name="T6" fmla="*/ 1930 w 61"/>
                  <a:gd name="T7" fmla="*/ 1169 h 62"/>
                  <a:gd name="T8" fmla="*/ 1123 w 61"/>
                  <a:gd name="T9" fmla="*/ 8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2"/>
                    </a:moveTo>
                    <a:cubicBezTo>
                      <a:pt x="15" y="0"/>
                      <a:pt x="2" y="12"/>
                      <a:pt x="1" y="29"/>
                    </a:cubicBezTo>
                    <a:cubicBezTo>
                      <a:pt x="0" y="46"/>
                      <a:pt x="11" y="62"/>
                      <a:pt x="30" y="62"/>
                    </a:cubicBezTo>
                    <a:cubicBezTo>
                      <a:pt x="50" y="62"/>
                      <a:pt x="61" y="47"/>
                      <a:pt x="60" y="30"/>
                    </a:cubicBezTo>
                    <a:cubicBezTo>
                      <a:pt x="60" y="17"/>
                      <a:pt x="48" y="3"/>
                      <a:pt x="35" y="2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" name="Freeform 279">
                <a:extLst>
                  <a:ext uri="{FF2B5EF4-FFF2-40B4-BE49-F238E27FC236}">
                    <a16:creationId xmlns:a16="http://schemas.microsoft.com/office/drawing/2014/main" id="{B122A2B9-29CC-4134-BC63-4F9D1711F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58"/>
                <a:ext cx="115" cy="170"/>
              </a:xfrm>
              <a:custGeom>
                <a:avLst/>
                <a:gdLst>
                  <a:gd name="T0" fmla="*/ 224 w 36"/>
                  <a:gd name="T1" fmla="*/ 1146 h 50"/>
                  <a:gd name="T2" fmla="*/ 591 w 36"/>
                  <a:gd name="T3" fmla="*/ 588 h 50"/>
                  <a:gd name="T4" fmla="*/ 847 w 36"/>
                  <a:gd name="T5" fmla="*/ 197 h 50"/>
                  <a:gd name="T6" fmla="*/ 1172 w 36"/>
                  <a:gd name="T7" fmla="*/ 82 h 50"/>
                  <a:gd name="T8" fmla="*/ 1041 w 36"/>
                  <a:gd name="T9" fmla="*/ 34 h 50"/>
                  <a:gd name="T10" fmla="*/ 32 w 36"/>
                  <a:gd name="T11" fmla="*/ 1017 h 50"/>
                  <a:gd name="T12" fmla="*/ 326 w 36"/>
                  <a:gd name="T13" fmla="*/ 1965 h 50"/>
                  <a:gd name="T14" fmla="*/ 224 w 36"/>
                  <a:gd name="T15" fmla="*/ 1146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50">
                    <a:moveTo>
                      <a:pt x="7" y="29"/>
                    </a:moveTo>
                    <a:cubicBezTo>
                      <a:pt x="7" y="24"/>
                      <a:pt x="14" y="20"/>
                      <a:pt x="18" y="15"/>
                    </a:cubicBezTo>
                    <a:cubicBezTo>
                      <a:pt x="21" y="12"/>
                      <a:pt x="22" y="7"/>
                      <a:pt x="26" y="5"/>
                    </a:cubicBezTo>
                    <a:cubicBezTo>
                      <a:pt x="30" y="3"/>
                      <a:pt x="34" y="2"/>
                      <a:pt x="36" y="2"/>
                    </a:cubicBezTo>
                    <a:cubicBezTo>
                      <a:pt x="34" y="2"/>
                      <a:pt x="33" y="1"/>
                      <a:pt x="32" y="1"/>
                    </a:cubicBezTo>
                    <a:cubicBezTo>
                      <a:pt x="14" y="0"/>
                      <a:pt x="2" y="11"/>
                      <a:pt x="1" y="26"/>
                    </a:cubicBezTo>
                    <a:cubicBezTo>
                      <a:pt x="0" y="35"/>
                      <a:pt x="4" y="44"/>
                      <a:pt x="10" y="50"/>
                    </a:cubicBezTo>
                    <a:cubicBezTo>
                      <a:pt x="4" y="40"/>
                      <a:pt x="6" y="39"/>
                      <a:pt x="7" y="29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8" name="Freeform 280">
                <a:extLst>
                  <a:ext uri="{FF2B5EF4-FFF2-40B4-BE49-F238E27FC236}">
                    <a16:creationId xmlns:a16="http://schemas.microsoft.com/office/drawing/2014/main" id="{B7D0AE09-4F39-4C10-8656-D2C1AE79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3268"/>
                <a:ext cx="133" cy="177"/>
              </a:xfrm>
              <a:custGeom>
                <a:avLst/>
                <a:gdLst>
                  <a:gd name="T0" fmla="*/ 1333 w 42"/>
                  <a:gd name="T1" fmla="*/ 984 h 52"/>
                  <a:gd name="T2" fmla="*/ 763 w 42"/>
                  <a:gd name="T3" fmla="*/ 0 h 52"/>
                  <a:gd name="T4" fmla="*/ 1083 w 42"/>
                  <a:gd name="T5" fmla="*/ 824 h 52"/>
                  <a:gd name="T6" fmla="*/ 792 w 42"/>
                  <a:gd name="T7" fmla="*/ 1426 h 52"/>
                  <a:gd name="T8" fmla="*/ 320 w 42"/>
                  <a:gd name="T9" fmla="*/ 1933 h 52"/>
                  <a:gd name="T10" fmla="*/ 0 w 42"/>
                  <a:gd name="T11" fmla="*/ 1889 h 52"/>
                  <a:gd name="T12" fmla="*/ 481 w 42"/>
                  <a:gd name="T13" fmla="*/ 2049 h 52"/>
                  <a:gd name="T14" fmla="*/ 1333 w 42"/>
                  <a:gd name="T15" fmla="*/ 98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42" y="25"/>
                    </a:moveTo>
                    <a:cubicBezTo>
                      <a:pt x="41" y="15"/>
                      <a:pt x="34" y="3"/>
                      <a:pt x="24" y="0"/>
                    </a:cubicBezTo>
                    <a:cubicBezTo>
                      <a:pt x="31" y="5"/>
                      <a:pt x="34" y="13"/>
                      <a:pt x="34" y="21"/>
                    </a:cubicBezTo>
                    <a:cubicBezTo>
                      <a:pt x="34" y="27"/>
                      <a:pt x="29" y="31"/>
                      <a:pt x="25" y="36"/>
                    </a:cubicBezTo>
                    <a:cubicBezTo>
                      <a:pt x="21" y="41"/>
                      <a:pt x="19" y="49"/>
                      <a:pt x="10" y="49"/>
                    </a:cubicBezTo>
                    <a:cubicBezTo>
                      <a:pt x="6" y="49"/>
                      <a:pt x="3" y="49"/>
                      <a:pt x="0" y="48"/>
                    </a:cubicBezTo>
                    <a:cubicBezTo>
                      <a:pt x="4" y="51"/>
                      <a:pt x="9" y="52"/>
                      <a:pt x="15" y="52"/>
                    </a:cubicBezTo>
                    <a:cubicBezTo>
                      <a:pt x="32" y="52"/>
                      <a:pt x="42" y="39"/>
                      <a:pt x="42" y="25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9" name="Freeform 281">
                <a:extLst>
                  <a:ext uri="{FF2B5EF4-FFF2-40B4-BE49-F238E27FC236}">
                    <a16:creationId xmlns:a16="http://schemas.microsoft.com/office/drawing/2014/main" id="{C53C4E86-6DA5-4D58-8AFC-71C7F20E4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3319"/>
                <a:ext cx="86" cy="126"/>
              </a:xfrm>
              <a:custGeom>
                <a:avLst/>
                <a:gdLst>
                  <a:gd name="T0" fmla="*/ 0 w 27"/>
                  <a:gd name="T1" fmla="*/ 1461 h 37"/>
                  <a:gd name="T2" fmla="*/ 873 w 27"/>
                  <a:gd name="T3" fmla="*/ 395 h 37"/>
                  <a:gd name="T4" fmla="*/ 771 w 27"/>
                  <a:gd name="T5" fmla="*/ 0 h 37"/>
                  <a:gd name="T6" fmla="*/ 0 w 27"/>
                  <a:gd name="T7" fmla="*/ 146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17" y="37"/>
                      <a:pt x="27" y="24"/>
                      <a:pt x="27" y="10"/>
                    </a:cubicBezTo>
                    <a:cubicBezTo>
                      <a:pt x="26" y="6"/>
                      <a:pt x="26" y="3"/>
                      <a:pt x="24" y="0"/>
                    </a:cubicBezTo>
                    <a:cubicBezTo>
                      <a:pt x="25" y="5"/>
                      <a:pt x="23" y="34"/>
                      <a:pt x="0" y="37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0" name="Freeform 282">
                <a:extLst>
                  <a:ext uri="{FF2B5EF4-FFF2-40B4-BE49-F238E27FC236}">
                    <a16:creationId xmlns:a16="http://schemas.microsoft.com/office/drawing/2014/main" id="{0AC739F2-A74E-40FA-B187-BC6A3585B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248"/>
                <a:ext cx="194" cy="210"/>
              </a:xfrm>
              <a:custGeom>
                <a:avLst/>
                <a:gdLst>
                  <a:gd name="T0" fmla="*/ 1123 w 61"/>
                  <a:gd name="T1" fmla="*/ 81 h 62"/>
                  <a:gd name="T2" fmla="*/ 32 w 61"/>
                  <a:gd name="T3" fmla="*/ 1125 h 62"/>
                  <a:gd name="T4" fmla="*/ 960 w 61"/>
                  <a:gd name="T5" fmla="*/ 2408 h 62"/>
                  <a:gd name="T6" fmla="*/ 1930 w 61"/>
                  <a:gd name="T7" fmla="*/ 1169 h 62"/>
                  <a:gd name="T8" fmla="*/ 1123 w 61"/>
                  <a:gd name="T9" fmla="*/ 81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2">
                    <a:moveTo>
                      <a:pt x="35" y="2"/>
                    </a:moveTo>
                    <a:cubicBezTo>
                      <a:pt x="15" y="0"/>
                      <a:pt x="2" y="12"/>
                      <a:pt x="1" y="29"/>
                    </a:cubicBezTo>
                    <a:cubicBezTo>
                      <a:pt x="0" y="46"/>
                      <a:pt x="11" y="62"/>
                      <a:pt x="30" y="62"/>
                    </a:cubicBezTo>
                    <a:cubicBezTo>
                      <a:pt x="50" y="62"/>
                      <a:pt x="61" y="47"/>
                      <a:pt x="60" y="30"/>
                    </a:cubicBezTo>
                    <a:cubicBezTo>
                      <a:pt x="60" y="17"/>
                      <a:pt x="48" y="3"/>
                      <a:pt x="35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1" name="Freeform 283">
                <a:extLst>
                  <a:ext uri="{FF2B5EF4-FFF2-40B4-BE49-F238E27FC236}">
                    <a16:creationId xmlns:a16="http://schemas.microsoft.com/office/drawing/2014/main" id="{1ACA0C6C-6804-40CF-A0A9-6AB71881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78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3"/>
                      <a:pt x="10" y="5"/>
                    </a:cubicBezTo>
                    <a:cubicBezTo>
                      <a:pt x="10" y="8"/>
                      <a:pt x="7" y="10"/>
                      <a:pt x="5" y="10"/>
                    </a:cubicBezTo>
                    <a:cubicBezTo>
                      <a:pt x="2" y="10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2" name="Freeform 284">
                <a:extLst>
                  <a:ext uri="{FF2B5EF4-FFF2-40B4-BE49-F238E27FC236}">
                    <a16:creationId xmlns:a16="http://schemas.microsoft.com/office/drawing/2014/main" id="{34DB9027-D910-4736-A496-02EF3FDD7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265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223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3" name="Freeform 285">
                <a:extLst>
                  <a:ext uri="{FF2B5EF4-FFF2-40B4-BE49-F238E27FC236}">
                    <a16:creationId xmlns:a16="http://schemas.microsoft.com/office/drawing/2014/main" id="{6C06B028-3602-4215-A2B3-E8BA2EF14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3316"/>
                <a:ext cx="16" cy="17"/>
              </a:xfrm>
              <a:custGeom>
                <a:avLst/>
                <a:gdLst>
                  <a:gd name="T0" fmla="*/ 0 w 5"/>
                  <a:gd name="T1" fmla="*/ 116 h 5"/>
                  <a:gd name="T2" fmla="*/ 61 w 5"/>
                  <a:gd name="T3" fmla="*/ 0 h 5"/>
                  <a:gd name="T4" fmla="*/ 163 w 5"/>
                  <a:gd name="T5" fmla="*/ 116 h 5"/>
                  <a:gd name="T6" fmla="*/ 61 w 5"/>
                  <a:gd name="T7" fmla="*/ 197 h 5"/>
                  <a:gd name="T8" fmla="*/ 0 w 5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4" name="Freeform 286">
                <a:extLst>
                  <a:ext uri="{FF2B5EF4-FFF2-40B4-BE49-F238E27FC236}">
                    <a16:creationId xmlns:a16="http://schemas.microsoft.com/office/drawing/2014/main" id="{044FF952-4534-4291-B3AB-410BF59A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3183"/>
                <a:ext cx="134" cy="204"/>
              </a:xfrm>
              <a:custGeom>
                <a:avLst/>
                <a:gdLst>
                  <a:gd name="T0" fmla="*/ 1366 w 42"/>
                  <a:gd name="T1" fmla="*/ 0 h 60"/>
                  <a:gd name="T2" fmla="*/ 297 w 42"/>
                  <a:gd name="T3" fmla="*/ 2360 h 60"/>
                  <a:gd name="T4" fmla="*/ 520 w 42"/>
                  <a:gd name="T5" fmla="*/ 1295 h 60"/>
                  <a:gd name="T6" fmla="*/ 1200 w 42"/>
                  <a:gd name="T7" fmla="*/ 279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60">
                    <a:moveTo>
                      <a:pt x="42" y="0"/>
                    </a:moveTo>
                    <a:cubicBezTo>
                      <a:pt x="21" y="7"/>
                      <a:pt x="0" y="38"/>
                      <a:pt x="9" y="60"/>
                    </a:cubicBezTo>
                    <a:cubicBezTo>
                      <a:pt x="10" y="50"/>
                      <a:pt x="12" y="41"/>
                      <a:pt x="16" y="33"/>
                    </a:cubicBezTo>
                    <a:cubicBezTo>
                      <a:pt x="21" y="26"/>
                      <a:pt x="29" y="11"/>
                      <a:pt x="37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5" name="Freeform 287">
                <a:extLst>
                  <a:ext uri="{FF2B5EF4-FFF2-40B4-BE49-F238E27FC236}">
                    <a16:creationId xmlns:a16="http://schemas.microsoft.com/office/drawing/2014/main" id="{FC2FAA0C-EF87-47B7-8B20-B710A6935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724"/>
                <a:ext cx="478" cy="497"/>
              </a:xfrm>
              <a:custGeom>
                <a:avLst/>
                <a:gdLst>
                  <a:gd name="T0" fmla="*/ 2103 w 150"/>
                  <a:gd name="T1" fmla="*/ 313 h 146"/>
                  <a:gd name="T2" fmla="*/ 742 w 150"/>
                  <a:gd name="T3" fmla="*/ 1494 h 146"/>
                  <a:gd name="T4" fmla="*/ 1584 w 150"/>
                  <a:gd name="T5" fmla="*/ 5007 h 146"/>
                  <a:gd name="T6" fmla="*/ 4560 w 150"/>
                  <a:gd name="T7" fmla="*/ 3789 h 146"/>
                  <a:gd name="T8" fmla="*/ 4366 w 150"/>
                  <a:gd name="T9" fmla="*/ 1229 h 146"/>
                  <a:gd name="T10" fmla="*/ 2103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5" y="8"/>
                    </a:moveTo>
                    <a:cubicBezTo>
                      <a:pt x="45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1" y="146"/>
                      <a:pt x="133" y="114"/>
                      <a:pt x="141" y="96"/>
                    </a:cubicBezTo>
                    <a:cubicBezTo>
                      <a:pt x="150" y="73"/>
                      <a:pt x="149" y="49"/>
                      <a:pt x="135" y="31"/>
                    </a:cubicBezTo>
                    <a:cubicBezTo>
                      <a:pt x="121" y="14"/>
                      <a:pt x="102" y="0"/>
                      <a:pt x="65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6" name="Freeform 288">
                <a:extLst>
                  <a:ext uri="{FF2B5EF4-FFF2-40B4-BE49-F238E27FC236}">
                    <a16:creationId xmlns:a16="http://schemas.microsoft.com/office/drawing/2014/main" id="{01ECFF1A-4FA0-4B10-AECA-F8CB7680E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765"/>
                <a:ext cx="322" cy="445"/>
              </a:xfrm>
              <a:custGeom>
                <a:avLst/>
                <a:gdLst>
                  <a:gd name="T0" fmla="*/ 2815 w 101"/>
                  <a:gd name="T1" fmla="*/ 819 h 131"/>
                  <a:gd name="T2" fmla="*/ 1849 w 101"/>
                  <a:gd name="T3" fmla="*/ 0 h 131"/>
                  <a:gd name="T4" fmla="*/ 2531 w 101"/>
                  <a:gd name="T5" fmla="*/ 669 h 131"/>
                  <a:gd name="T6" fmla="*/ 2755 w 101"/>
                  <a:gd name="T7" fmla="*/ 1406 h 131"/>
                  <a:gd name="T8" fmla="*/ 2429 w 101"/>
                  <a:gd name="T9" fmla="*/ 2898 h 131"/>
                  <a:gd name="T10" fmla="*/ 1495 w 101"/>
                  <a:gd name="T11" fmla="*/ 4120 h 131"/>
                  <a:gd name="T12" fmla="*/ 0 w 101"/>
                  <a:gd name="T13" fmla="*/ 4314 h 131"/>
                  <a:gd name="T14" fmla="*/ 163 w 101"/>
                  <a:gd name="T15" fmla="*/ 4430 h 131"/>
                  <a:gd name="T16" fmla="*/ 2978 w 101"/>
                  <a:gd name="T17" fmla="*/ 3220 h 131"/>
                  <a:gd name="T18" fmla="*/ 2815 w 101"/>
                  <a:gd name="T19" fmla="*/ 819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131">
                    <a:moveTo>
                      <a:pt x="87" y="21"/>
                    </a:moveTo>
                    <a:cubicBezTo>
                      <a:pt x="79" y="12"/>
                      <a:pt x="70" y="4"/>
                      <a:pt x="57" y="0"/>
                    </a:cubicBezTo>
                    <a:cubicBezTo>
                      <a:pt x="66" y="4"/>
                      <a:pt x="72" y="11"/>
                      <a:pt x="78" y="17"/>
                    </a:cubicBezTo>
                    <a:cubicBezTo>
                      <a:pt x="83" y="23"/>
                      <a:pt x="83" y="29"/>
                      <a:pt x="85" y="36"/>
                    </a:cubicBezTo>
                    <a:cubicBezTo>
                      <a:pt x="88" y="49"/>
                      <a:pt x="80" y="60"/>
                      <a:pt x="75" y="74"/>
                    </a:cubicBezTo>
                    <a:cubicBezTo>
                      <a:pt x="71" y="83"/>
                      <a:pt x="63" y="97"/>
                      <a:pt x="46" y="105"/>
                    </a:cubicBezTo>
                    <a:cubicBezTo>
                      <a:pt x="32" y="111"/>
                      <a:pt x="21" y="117"/>
                      <a:pt x="0" y="110"/>
                    </a:cubicBezTo>
                    <a:cubicBezTo>
                      <a:pt x="1" y="111"/>
                      <a:pt x="3" y="112"/>
                      <a:pt x="5" y="113"/>
                    </a:cubicBezTo>
                    <a:cubicBezTo>
                      <a:pt x="54" y="131"/>
                      <a:pt x="85" y="99"/>
                      <a:pt x="92" y="82"/>
                    </a:cubicBezTo>
                    <a:cubicBezTo>
                      <a:pt x="101" y="61"/>
                      <a:pt x="100" y="38"/>
                      <a:pt x="87" y="2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7" name="Freeform 289">
                <a:extLst>
                  <a:ext uri="{FF2B5EF4-FFF2-40B4-BE49-F238E27FC236}">
                    <a16:creationId xmlns:a16="http://schemas.microsoft.com/office/drawing/2014/main" id="{ECD2E430-24E8-4100-911D-3DF7E39B7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2837"/>
                <a:ext cx="249" cy="346"/>
              </a:xfrm>
              <a:custGeom>
                <a:avLst/>
                <a:gdLst>
                  <a:gd name="T0" fmla="*/ 1692 w 78"/>
                  <a:gd name="T1" fmla="*/ 2809 h 102"/>
                  <a:gd name="T2" fmla="*/ 2078 w 78"/>
                  <a:gd name="T3" fmla="*/ 0 h 102"/>
                  <a:gd name="T4" fmla="*/ 2241 w 78"/>
                  <a:gd name="T5" fmla="*/ 2381 h 102"/>
                  <a:gd name="T6" fmla="*/ 0 w 78"/>
                  <a:gd name="T7" fmla="*/ 3752 h 102"/>
                  <a:gd name="T8" fmla="*/ 1692 w 78"/>
                  <a:gd name="T9" fmla="*/ 2809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2">
                    <a:moveTo>
                      <a:pt x="52" y="72"/>
                    </a:moveTo>
                    <a:cubicBezTo>
                      <a:pt x="69" y="51"/>
                      <a:pt x="71" y="15"/>
                      <a:pt x="64" y="0"/>
                    </a:cubicBezTo>
                    <a:cubicBezTo>
                      <a:pt x="77" y="17"/>
                      <a:pt x="78" y="40"/>
                      <a:pt x="69" y="61"/>
                    </a:cubicBezTo>
                    <a:cubicBezTo>
                      <a:pt x="63" y="76"/>
                      <a:pt x="39" y="102"/>
                      <a:pt x="0" y="96"/>
                    </a:cubicBezTo>
                    <a:cubicBezTo>
                      <a:pt x="16" y="96"/>
                      <a:pt x="28" y="99"/>
                      <a:pt x="52" y="72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8" name="Freeform 290">
                <a:extLst>
                  <a:ext uri="{FF2B5EF4-FFF2-40B4-BE49-F238E27FC236}">
                    <a16:creationId xmlns:a16="http://schemas.microsoft.com/office/drawing/2014/main" id="{0D889E31-D80C-433A-A954-9872190B7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752"/>
                <a:ext cx="303" cy="384"/>
              </a:xfrm>
              <a:custGeom>
                <a:avLst/>
                <a:gdLst>
                  <a:gd name="T0" fmla="*/ 1496 w 95"/>
                  <a:gd name="T1" fmla="*/ 1454 h 113"/>
                  <a:gd name="T2" fmla="*/ 2207 w 95"/>
                  <a:gd name="T3" fmla="*/ 428 h 113"/>
                  <a:gd name="T4" fmla="*/ 3081 w 95"/>
                  <a:gd name="T5" fmla="*/ 82 h 113"/>
                  <a:gd name="T6" fmla="*/ 1984 w 95"/>
                  <a:gd name="T7" fmla="*/ 82 h 113"/>
                  <a:gd name="T8" fmla="*/ 683 w 95"/>
                  <a:gd name="T9" fmla="*/ 1213 h 113"/>
                  <a:gd name="T10" fmla="*/ 1301 w 95"/>
                  <a:gd name="T11" fmla="*/ 4435 h 113"/>
                  <a:gd name="T12" fmla="*/ 1496 w 95"/>
                  <a:gd name="T13" fmla="*/ 1454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3">
                    <a:moveTo>
                      <a:pt x="46" y="37"/>
                    </a:moveTo>
                    <a:cubicBezTo>
                      <a:pt x="52" y="24"/>
                      <a:pt x="49" y="15"/>
                      <a:pt x="68" y="11"/>
                    </a:cubicBezTo>
                    <a:cubicBezTo>
                      <a:pt x="88" y="7"/>
                      <a:pt x="88" y="1"/>
                      <a:pt x="95" y="2"/>
                    </a:cubicBezTo>
                    <a:cubicBezTo>
                      <a:pt x="86" y="0"/>
                      <a:pt x="75" y="0"/>
                      <a:pt x="61" y="2"/>
                    </a:cubicBezTo>
                    <a:cubicBezTo>
                      <a:pt x="42" y="6"/>
                      <a:pt x="28" y="18"/>
                      <a:pt x="21" y="31"/>
                    </a:cubicBezTo>
                    <a:cubicBezTo>
                      <a:pt x="13" y="47"/>
                      <a:pt x="1" y="92"/>
                      <a:pt x="40" y="113"/>
                    </a:cubicBezTo>
                    <a:cubicBezTo>
                      <a:pt x="0" y="85"/>
                      <a:pt x="38" y="51"/>
                      <a:pt x="46" y="3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09" name="Freeform 291">
                <a:extLst>
                  <a:ext uri="{FF2B5EF4-FFF2-40B4-BE49-F238E27FC236}">
                    <a16:creationId xmlns:a16="http://schemas.microsoft.com/office/drawing/2014/main" id="{F71B5A54-A622-464A-B8E1-1D0A8179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2724"/>
                <a:ext cx="478" cy="497"/>
              </a:xfrm>
              <a:custGeom>
                <a:avLst/>
                <a:gdLst>
                  <a:gd name="T0" fmla="*/ 2103 w 150"/>
                  <a:gd name="T1" fmla="*/ 313 h 146"/>
                  <a:gd name="T2" fmla="*/ 742 w 150"/>
                  <a:gd name="T3" fmla="*/ 1494 h 146"/>
                  <a:gd name="T4" fmla="*/ 1584 w 150"/>
                  <a:gd name="T5" fmla="*/ 5007 h 146"/>
                  <a:gd name="T6" fmla="*/ 4560 w 150"/>
                  <a:gd name="T7" fmla="*/ 3789 h 146"/>
                  <a:gd name="T8" fmla="*/ 4366 w 150"/>
                  <a:gd name="T9" fmla="*/ 1229 h 146"/>
                  <a:gd name="T10" fmla="*/ 2103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5" y="8"/>
                    </a:moveTo>
                    <a:cubicBezTo>
                      <a:pt x="45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1" y="146"/>
                      <a:pt x="133" y="114"/>
                      <a:pt x="141" y="96"/>
                    </a:cubicBezTo>
                    <a:cubicBezTo>
                      <a:pt x="150" y="73"/>
                      <a:pt x="149" y="49"/>
                      <a:pt x="135" y="31"/>
                    </a:cubicBezTo>
                    <a:cubicBezTo>
                      <a:pt x="121" y="14"/>
                      <a:pt x="102" y="0"/>
                      <a:pt x="65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0" name="Freeform 292">
                <a:extLst>
                  <a:ext uri="{FF2B5EF4-FFF2-40B4-BE49-F238E27FC236}">
                    <a16:creationId xmlns:a16="http://schemas.microsoft.com/office/drawing/2014/main" id="{172296EE-600E-44AF-8E01-8862BD689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2884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43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3" y="63"/>
                      <a:pt x="56" y="60"/>
                      <a:pt x="60" y="38"/>
                    </a:cubicBezTo>
                    <a:cubicBezTo>
                      <a:pt x="63" y="25"/>
                      <a:pt x="54" y="8"/>
                      <a:pt x="35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1" name="Freeform 293">
                <a:extLst>
                  <a:ext uri="{FF2B5EF4-FFF2-40B4-BE49-F238E27FC236}">
                    <a16:creationId xmlns:a16="http://schemas.microsoft.com/office/drawing/2014/main" id="{34D3901A-3E94-4420-BAB9-3CBC23B89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0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1"/>
                      <a:pt x="61" y="38"/>
                    </a:cubicBezTo>
                    <a:cubicBezTo>
                      <a:pt x="63" y="25"/>
                      <a:pt x="54" y="9"/>
                      <a:pt x="35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2" name="Freeform 294">
                <a:extLst>
                  <a:ext uri="{FF2B5EF4-FFF2-40B4-BE49-F238E27FC236}">
                    <a16:creationId xmlns:a16="http://schemas.microsoft.com/office/drawing/2014/main" id="{E82512CD-198D-4276-B4DC-F5F0A3EE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901"/>
                <a:ext cx="149" cy="167"/>
              </a:xfrm>
              <a:custGeom>
                <a:avLst/>
                <a:gdLst>
                  <a:gd name="T0" fmla="*/ 1056 w 47"/>
                  <a:gd name="T1" fmla="*/ 0 h 49"/>
                  <a:gd name="T2" fmla="*/ 1278 w 47"/>
                  <a:gd name="T3" fmla="*/ 835 h 49"/>
                  <a:gd name="T4" fmla="*/ 1014 w 47"/>
                  <a:gd name="T5" fmla="*/ 1302 h 49"/>
                  <a:gd name="T6" fmla="*/ 320 w 47"/>
                  <a:gd name="T7" fmla="*/ 1660 h 49"/>
                  <a:gd name="T8" fmla="*/ 0 w 47"/>
                  <a:gd name="T9" fmla="*/ 1510 h 49"/>
                  <a:gd name="T10" fmla="*/ 514 w 47"/>
                  <a:gd name="T11" fmla="*/ 1857 h 49"/>
                  <a:gd name="T12" fmla="*/ 1436 w 47"/>
                  <a:gd name="T13" fmla="*/ 1033 h 49"/>
                  <a:gd name="T14" fmla="*/ 1056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6"/>
                      <a:pt x="41" y="14"/>
                      <a:pt x="40" y="21"/>
                    </a:cubicBezTo>
                    <a:cubicBezTo>
                      <a:pt x="39" y="28"/>
                      <a:pt x="35" y="30"/>
                      <a:pt x="32" y="33"/>
                    </a:cubicBezTo>
                    <a:cubicBezTo>
                      <a:pt x="26" y="40"/>
                      <a:pt x="20" y="43"/>
                      <a:pt x="10" y="42"/>
                    </a:cubicBezTo>
                    <a:cubicBezTo>
                      <a:pt x="7" y="42"/>
                      <a:pt x="3" y="40"/>
                      <a:pt x="0" y="38"/>
                    </a:cubicBezTo>
                    <a:cubicBezTo>
                      <a:pt x="4" y="43"/>
                      <a:pt x="10" y="46"/>
                      <a:pt x="16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7"/>
                      <a:pt x="43" y="6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3" name="Freeform 295">
                <a:extLst>
                  <a:ext uri="{FF2B5EF4-FFF2-40B4-BE49-F238E27FC236}">
                    <a16:creationId xmlns:a16="http://schemas.microsoft.com/office/drawing/2014/main" id="{DF4F0372-3CE5-43CC-92A5-B97958ED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870"/>
                <a:ext cx="137" cy="157"/>
              </a:xfrm>
              <a:custGeom>
                <a:avLst/>
                <a:gdLst>
                  <a:gd name="T0" fmla="*/ 255 w 43"/>
                  <a:gd name="T1" fmla="*/ 1188 h 46"/>
                  <a:gd name="T2" fmla="*/ 580 w 43"/>
                  <a:gd name="T3" fmla="*/ 642 h 46"/>
                  <a:gd name="T4" fmla="*/ 1166 w 43"/>
                  <a:gd name="T5" fmla="*/ 314 h 46"/>
                  <a:gd name="T6" fmla="*/ 1258 w 43"/>
                  <a:gd name="T7" fmla="*/ 280 h 46"/>
                  <a:gd name="T8" fmla="*/ 975 w 43"/>
                  <a:gd name="T9" fmla="*/ 164 h 46"/>
                  <a:gd name="T10" fmla="*/ 61 w 43"/>
                  <a:gd name="T11" fmla="*/ 956 h 46"/>
                  <a:gd name="T12" fmla="*/ 255 w 43"/>
                  <a:gd name="T13" fmla="*/ 1829 h 46"/>
                  <a:gd name="T14" fmla="*/ 255 w 43"/>
                  <a:gd name="T15" fmla="*/ 1188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46">
                    <a:moveTo>
                      <a:pt x="8" y="30"/>
                    </a:moveTo>
                    <a:cubicBezTo>
                      <a:pt x="9" y="24"/>
                      <a:pt x="14" y="20"/>
                      <a:pt x="18" y="16"/>
                    </a:cubicBezTo>
                    <a:cubicBezTo>
                      <a:pt x="22" y="11"/>
                      <a:pt x="27" y="6"/>
                      <a:pt x="36" y="8"/>
                    </a:cubicBezTo>
                    <a:cubicBezTo>
                      <a:pt x="41" y="9"/>
                      <a:pt x="43" y="9"/>
                      <a:pt x="39" y="7"/>
                    </a:cubicBezTo>
                    <a:cubicBezTo>
                      <a:pt x="36" y="6"/>
                      <a:pt x="34" y="5"/>
                      <a:pt x="30" y="4"/>
                    </a:cubicBezTo>
                    <a:cubicBezTo>
                      <a:pt x="13" y="0"/>
                      <a:pt x="5" y="11"/>
                      <a:pt x="2" y="24"/>
                    </a:cubicBezTo>
                    <a:cubicBezTo>
                      <a:pt x="0" y="32"/>
                      <a:pt x="3" y="40"/>
                      <a:pt x="8" y="46"/>
                    </a:cubicBezTo>
                    <a:cubicBezTo>
                      <a:pt x="6" y="39"/>
                      <a:pt x="6" y="37"/>
                      <a:pt x="8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4" name="Freeform 296">
                <a:extLst>
                  <a:ext uri="{FF2B5EF4-FFF2-40B4-BE49-F238E27FC236}">
                    <a16:creationId xmlns:a16="http://schemas.microsoft.com/office/drawing/2014/main" id="{D1985835-7E52-4923-AB51-78942FE7D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986"/>
                <a:ext cx="92" cy="82"/>
              </a:xfrm>
              <a:custGeom>
                <a:avLst/>
                <a:gdLst>
                  <a:gd name="T0" fmla="*/ 926 w 29"/>
                  <a:gd name="T1" fmla="*/ 34 h 24"/>
                  <a:gd name="T2" fmla="*/ 0 w 29"/>
                  <a:gd name="T3" fmla="*/ 875 h 24"/>
                  <a:gd name="T4" fmla="*/ 926 w 29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4">
                    <a:moveTo>
                      <a:pt x="29" y="1"/>
                    </a:moveTo>
                    <a:cubicBezTo>
                      <a:pt x="25" y="22"/>
                      <a:pt x="14" y="24"/>
                      <a:pt x="0" y="22"/>
                    </a:cubicBezTo>
                    <a:cubicBezTo>
                      <a:pt x="9" y="22"/>
                      <a:pt x="22" y="17"/>
                      <a:pt x="29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5" name="Freeform 297">
                <a:extLst>
                  <a:ext uri="{FF2B5EF4-FFF2-40B4-BE49-F238E27FC236}">
                    <a16:creationId xmlns:a16="http://schemas.microsoft.com/office/drawing/2014/main" id="{146572AE-F014-4126-983F-6ACC29CC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860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1"/>
                      <a:pt x="61" y="38"/>
                    </a:cubicBezTo>
                    <a:cubicBezTo>
                      <a:pt x="63" y="25"/>
                      <a:pt x="54" y="9"/>
                      <a:pt x="35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6" name="Freeform 298">
                <a:extLst>
                  <a:ext uri="{FF2B5EF4-FFF2-40B4-BE49-F238E27FC236}">
                    <a16:creationId xmlns:a16="http://schemas.microsoft.com/office/drawing/2014/main" id="{B4CCA0B5-AA22-4AC0-A147-BF7AFDA04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887"/>
                <a:ext cx="29" cy="31"/>
              </a:xfrm>
              <a:custGeom>
                <a:avLst/>
                <a:gdLst>
                  <a:gd name="T0" fmla="*/ 0 w 9"/>
                  <a:gd name="T1" fmla="*/ 203 h 9"/>
                  <a:gd name="T2" fmla="*/ 135 w 9"/>
                  <a:gd name="T3" fmla="*/ 0 h 9"/>
                  <a:gd name="T4" fmla="*/ 300 w 9"/>
                  <a:gd name="T5" fmla="*/ 203 h 9"/>
                  <a:gd name="T6" fmla="*/ 168 w 9"/>
                  <a:gd name="T7" fmla="*/ 369 h 9"/>
                  <a:gd name="T8" fmla="*/ 0 w 9"/>
                  <a:gd name="T9" fmla="*/ 20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17" name="Oval 299">
                <a:extLst>
                  <a:ext uri="{FF2B5EF4-FFF2-40B4-BE49-F238E27FC236}">
                    <a16:creationId xmlns:a16="http://schemas.microsoft.com/office/drawing/2014/main" id="{6B5FA34D-4CF0-4CCC-B3C3-1BDA363A0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2870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18" name="Oval 300">
                <a:extLst>
                  <a:ext uri="{FF2B5EF4-FFF2-40B4-BE49-F238E27FC236}">
                    <a16:creationId xmlns:a16="http://schemas.microsoft.com/office/drawing/2014/main" id="{535669D8-697F-45E1-A2D7-80C3FE26B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6" y="2925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19" name="Freeform 301">
                <a:extLst>
                  <a:ext uri="{FF2B5EF4-FFF2-40B4-BE49-F238E27FC236}">
                    <a16:creationId xmlns:a16="http://schemas.microsoft.com/office/drawing/2014/main" id="{4B12B5BB-2F45-48C7-9E60-143E76569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2769"/>
                <a:ext cx="137" cy="217"/>
              </a:xfrm>
              <a:custGeom>
                <a:avLst/>
                <a:gdLst>
                  <a:gd name="T0" fmla="*/ 1389 w 43"/>
                  <a:gd name="T1" fmla="*/ 0 h 64"/>
                  <a:gd name="T2" fmla="*/ 386 w 43"/>
                  <a:gd name="T3" fmla="*/ 817 h 64"/>
                  <a:gd name="T4" fmla="*/ 102 w 43"/>
                  <a:gd name="T5" fmla="*/ 1597 h 64"/>
                  <a:gd name="T6" fmla="*/ 0 w 43"/>
                  <a:gd name="T7" fmla="*/ 2496 h 64"/>
                  <a:gd name="T8" fmla="*/ 223 w 43"/>
                  <a:gd name="T9" fmla="*/ 1631 h 64"/>
                  <a:gd name="T10" fmla="*/ 710 w 43"/>
                  <a:gd name="T11" fmla="*/ 736 h 64"/>
                  <a:gd name="T12" fmla="*/ 1230 w 43"/>
                  <a:gd name="T13" fmla="*/ 197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64">
                    <a:moveTo>
                      <a:pt x="43" y="0"/>
                    </a:moveTo>
                    <a:cubicBezTo>
                      <a:pt x="32" y="5"/>
                      <a:pt x="20" y="10"/>
                      <a:pt x="12" y="21"/>
                    </a:cubicBezTo>
                    <a:cubicBezTo>
                      <a:pt x="8" y="27"/>
                      <a:pt x="5" y="34"/>
                      <a:pt x="3" y="41"/>
                    </a:cubicBezTo>
                    <a:cubicBezTo>
                      <a:pt x="0" y="49"/>
                      <a:pt x="2" y="56"/>
                      <a:pt x="0" y="64"/>
                    </a:cubicBezTo>
                    <a:cubicBezTo>
                      <a:pt x="3" y="56"/>
                      <a:pt x="3" y="50"/>
                      <a:pt x="7" y="42"/>
                    </a:cubicBezTo>
                    <a:cubicBezTo>
                      <a:pt x="12" y="34"/>
                      <a:pt x="16" y="26"/>
                      <a:pt x="22" y="19"/>
                    </a:cubicBezTo>
                    <a:cubicBezTo>
                      <a:pt x="27" y="14"/>
                      <a:pt x="31" y="6"/>
                      <a:pt x="38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0" name="Freeform 302">
                <a:extLst>
                  <a:ext uri="{FF2B5EF4-FFF2-40B4-BE49-F238E27FC236}">
                    <a16:creationId xmlns:a16="http://schemas.microsoft.com/office/drawing/2014/main" id="{C9C69607-A7E4-475F-92EA-990C81935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354"/>
                <a:ext cx="450" cy="469"/>
              </a:xfrm>
              <a:custGeom>
                <a:avLst/>
                <a:gdLst>
                  <a:gd name="T0" fmla="*/ 1985 w 141"/>
                  <a:gd name="T1" fmla="*/ 313 h 138"/>
                  <a:gd name="T2" fmla="*/ 683 w 141"/>
                  <a:gd name="T3" fmla="*/ 1410 h 138"/>
                  <a:gd name="T4" fmla="*/ 1497 w 141"/>
                  <a:gd name="T5" fmla="*/ 4714 h 138"/>
                  <a:gd name="T6" fmla="*/ 4289 w 141"/>
                  <a:gd name="T7" fmla="*/ 3568 h 138"/>
                  <a:gd name="T8" fmla="*/ 4127 w 141"/>
                  <a:gd name="T9" fmla="*/ 1179 h 138"/>
                  <a:gd name="T10" fmla="*/ 1985 w 141"/>
                  <a:gd name="T11" fmla="*/ 31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38">
                    <a:moveTo>
                      <a:pt x="61" y="8"/>
                    </a:moveTo>
                    <a:cubicBezTo>
                      <a:pt x="42" y="11"/>
                      <a:pt x="28" y="23"/>
                      <a:pt x="21" y="36"/>
                    </a:cubicBezTo>
                    <a:cubicBezTo>
                      <a:pt x="12" y="53"/>
                      <a:pt x="0" y="102"/>
                      <a:pt x="46" y="120"/>
                    </a:cubicBezTo>
                    <a:cubicBezTo>
                      <a:pt x="94" y="138"/>
                      <a:pt x="125" y="108"/>
                      <a:pt x="132" y="91"/>
                    </a:cubicBezTo>
                    <a:cubicBezTo>
                      <a:pt x="141" y="69"/>
                      <a:pt x="140" y="46"/>
                      <a:pt x="127" y="30"/>
                    </a:cubicBezTo>
                    <a:cubicBezTo>
                      <a:pt x="114" y="14"/>
                      <a:pt x="96" y="0"/>
                      <a:pt x="61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1" name="Freeform 303">
                <a:extLst>
                  <a:ext uri="{FF2B5EF4-FFF2-40B4-BE49-F238E27FC236}">
                    <a16:creationId xmlns:a16="http://schemas.microsoft.com/office/drawing/2014/main" id="{A954EB53-74E1-4B0D-949B-A12BD87A5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395"/>
                <a:ext cx="309" cy="418"/>
              </a:xfrm>
              <a:custGeom>
                <a:avLst/>
                <a:gdLst>
                  <a:gd name="T0" fmla="*/ 2679 w 97"/>
                  <a:gd name="T1" fmla="*/ 785 h 123"/>
                  <a:gd name="T2" fmla="*/ 1774 w 97"/>
                  <a:gd name="T3" fmla="*/ 0 h 123"/>
                  <a:gd name="T4" fmla="*/ 2396 w 97"/>
                  <a:gd name="T5" fmla="*/ 625 h 123"/>
                  <a:gd name="T6" fmla="*/ 2619 w 97"/>
                  <a:gd name="T7" fmla="*/ 1339 h 123"/>
                  <a:gd name="T8" fmla="*/ 2294 w 97"/>
                  <a:gd name="T9" fmla="*/ 2702 h 123"/>
                  <a:gd name="T10" fmla="*/ 1421 w 97"/>
                  <a:gd name="T11" fmla="*/ 3881 h 123"/>
                  <a:gd name="T12" fmla="*/ 0 w 97"/>
                  <a:gd name="T13" fmla="*/ 4078 h 123"/>
                  <a:gd name="T14" fmla="*/ 194 w 97"/>
                  <a:gd name="T15" fmla="*/ 4156 h 123"/>
                  <a:gd name="T16" fmla="*/ 2842 w 97"/>
                  <a:gd name="T17" fmla="*/ 3062 h 123"/>
                  <a:gd name="T18" fmla="*/ 2679 w 97"/>
                  <a:gd name="T19" fmla="*/ 78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23">
                    <a:moveTo>
                      <a:pt x="83" y="20"/>
                    </a:moveTo>
                    <a:cubicBezTo>
                      <a:pt x="76" y="11"/>
                      <a:pt x="67" y="3"/>
                      <a:pt x="55" y="0"/>
                    </a:cubicBezTo>
                    <a:cubicBezTo>
                      <a:pt x="63" y="4"/>
                      <a:pt x="69" y="10"/>
                      <a:pt x="74" y="16"/>
                    </a:cubicBezTo>
                    <a:cubicBezTo>
                      <a:pt x="79" y="22"/>
                      <a:pt x="79" y="27"/>
                      <a:pt x="81" y="34"/>
                    </a:cubicBezTo>
                    <a:cubicBezTo>
                      <a:pt x="84" y="46"/>
                      <a:pt x="77" y="56"/>
                      <a:pt x="71" y="69"/>
                    </a:cubicBezTo>
                    <a:cubicBezTo>
                      <a:pt x="68" y="78"/>
                      <a:pt x="60" y="92"/>
                      <a:pt x="44" y="99"/>
                    </a:cubicBezTo>
                    <a:cubicBezTo>
                      <a:pt x="31" y="105"/>
                      <a:pt x="20" y="110"/>
                      <a:pt x="0" y="104"/>
                    </a:cubicBezTo>
                    <a:cubicBezTo>
                      <a:pt x="2" y="105"/>
                      <a:pt x="4" y="105"/>
                      <a:pt x="6" y="106"/>
                    </a:cubicBezTo>
                    <a:cubicBezTo>
                      <a:pt x="52" y="123"/>
                      <a:pt x="81" y="94"/>
                      <a:pt x="88" y="78"/>
                    </a:cubicBezTo>
                    <a:cubicBezTo>
                      <a:pt x="97" y="57"/>
                      <a:pt x="95" y="35"/>
                      <a:pt x="83" y="2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2" name="Freeform 304">
                <a:extLst>
                  <a:ext uri="{FF2B5EF4-FFF2-40B4-BE49-F238E27FC236}">
                    <a16:creationId xmlns:a16="http://schemas.microsoft.com/office/drawing/2014/main" id="{0930FA25-B830-4CE1-A612-18B17465C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463"/>
                <a:ext cx="239" cy="326"/>
              </a:xfrm>
              <a:custGeom>
                <a:avLst/>
                <a:gdLst>
                  <a:gd name="T0" fmla="*/ 1616 w 75"/>
                  <a:gd name="T1" fmla="*/ 2662 h 96"/>
                  <a:gd name="T2" fmla="*/ 1969 w 75"/>
                  <a:gd name="T3" fmla="*/ 0 h 96"/>
                  <a:gd name="T4" fmla="*/ 2132 w 75"/>
                  <a:gd name="T5" fmla="*/ 2272 h 96"/>
                  <a:gd name="T6" fmla="*/ 0 w 75"/>
                  <a:gd name="T7" fmla="*/ 3562 h 96"/>
                  <a:gd name="T8" fmla="*/ 1616 w 75"/>
                  <a:gd name="T9" fmla="*/ 2662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6">
                    <a:moveTo>
                      <a:pt x="50" y="68"/>
                    </a:moveTo>
                    <a:cubicBezTo>
                      <a:pt x="66" y="47"/>
                      <a:pt x="68" y="14"/>
                      <a:pt x="61" y="0"/>
                    </a:cubicBezTo>
                    <a:cubicBezTo>
                      <a:pt x="73" y="15"/>
                      <a:pt x="75" y="37"/>
                      <a:pt x="66" y="58"/>
                    </a:cubicBezTo>
                    <a:cubicBezTo>
                      <a:pt x="60" y="72"/>
                      <a:pt x="37" y="96"/>
                      <a:pt x="0" y="91"/>
                    </a:cubicBezTo>
                    <a:cubicBezTo>
                      <a:pt x="16" y="90"/>
                      <a:pt x="27" y="94"/>
                      <a:pt x="50" y="6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3" name="Freeform 305">
                <a:extLst>
                  <a:ext uri="{FF2B5EF4-FFF2-40B4-BE49-F238E27FC236}">
                    <a16:creationId xmlns:a16="http://schemas.microsoft.com/office/drawing/2014/main" id="{10CA9882-438A-4370-88DD-668EF843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381"/>
                <a:ext cx="287" cy="364"/>
              </a:xfrm>
              <a:custGeom>
                <a:avLst/>
                <a:gdLst>
                  <a:gd name="T0" fmla="*/ 1422 w 90"/>
                  <a:gd name="T1" fmla="*/ 1378 h 107"/>
                  <a:gd name="T2" fmla="*/ 2105 w 90"/>
                  <a:gd name="T3" fmla="*/ 429 h 107"/>
                  <a:gd name="T4" fmla="*/ 2918 w 90"/>
                  <a:gd name="T5" fmla="*/ 82 h 107"/>
                  <a:gd name="T6" fmla="*/ 1881 w 90"/>
                  <a:gd name="T7" fmla="*/ 82 h 107"/>
                  <a:gd name="T8" fmla="*/ 651 w 90"/>
                  <a:gd name="T9" fmla="*/ 1146 h 107"/>
                  <a:gd name="T10" fmla="*/ 1231 w 90"/>
                  <a:gd name="T11" fmla="*/ 4212 h 107"/>
                  <a:gd name="T12" fmla="*/ 1422 w 90"/>
                  <a:gd name="T13" fmla="*/ 137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07">
                    <a:moveTo>
                      <a:pt x="44" y="35"/>
                    </a:moveTo>
                    <a:cubicBezTo>
                      <a:pt x="50" y="23"/>
                      <a:pt x="47" y="14"/>
                      <a:pt x="65" y="11"/>
                    </a:cubicBezTo>
                    <a:cubicBezTo>
                      <a:pt x="83" y="7"/>
                      <a:pt x="83" y="1"/>
                      <a:pt x="90" y="2"/>
                    </a:cubicBezTo>
                    <a:cubicBezTo>
                      <a:pt x="81" y="0"/>
                      <a:pt x="71" y="0"/>
                      <a:pt x="58" y="2"/>
                    </a:cubicBezTo>
                    <a:cubicBezTo>
                      <a:pt x="40" y="6"/>
                      <a:pt x="27" y="17"/>
                      <a:pt x="20" y="29"/>
                    </a:cubicBezTo>
                    <a:cubicBezTo>
                      <a:pt x="12" y="44"/>
                      <a:pt x="1" y="87"/>
                      <a:pt x="38" y="107"/>
                    </a:cubicBezTo>
                    <a:cubicBezTo>
                      <a:pt x="0" y="80"/>
                      <a:pt x="36" y="48"/>
                      <a:pt x="44" y="35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4" name="Freeform 306">
                <a:extLst>
                  <a:ext uri="{FF2B5EF4-FFF2-40B4-BE49-F238E27FC236}">
                    <a16:creationId xmlns:a16="http://schemas.microsoft.com/office/drawing/2014/main" id="{305523F8-D74D-44F4-AF26-8905B6AA8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354"/>
                <a:ext cx="450" cy="469"/>
              </a:xfrm>
              <a:custGeom>
                <a:avLst/>
                <a:gdLst>
                  <a:gd name="T0" fmla="*/ 1985 w 141"/>
                  <a:gd name="T1" fmla="*/ 313 h 138"/>
                  <a:gd name="T2" fmla="*/ 683 w 141"/>
                  <a:gd name="T3" fmla="*/ 1410 h 138"/>
                  <a:gd name="T4" fmla="*/ 1497 w 141"/>
                  <a:gd name="T5" fmla="*/ 4714 h 138"/>
                  <a:gd name="T6" fmla="*/ 4289 w 141"/>
                  <a:gd name="T7" fmla="*/ 3568 h 138"/>
                  <a:gd name="T8" fmla="*/ 4127 w 141"/>
                  <a:gd name="T9" fmla="*/ 1179 h 138"/>
                  <a:gd name="T10" fmla="*/ 1985 w 141"/>
                  <a:gd name="T11" fmla="*/ 31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38">
                    <a:moveTo>
                      <a:pt x="61" y="8"/>
                    </a:moveTo>
                    <a:cubicBezTo>
                      <a:pt x="42" y="11"/>
                      <a:pt x="28" y="23"/>
                      <a:pt x="21" y="36"/>
                    </a:cubicBezTo>
                    <a:cubicBezTo>
                      <a:pt x="12" y="53"/>
                      <a:pt x="0" y="102"/>
                      <a:pt x="46" y="120"/>
                    </a:cubicBezTo>
                    <a:cubicBezTo>
                      <a:pt x="94" y="138"/>
                      <a:pt x="125" y="108"/>
                      <a:pt x="132" y="91"/>
                    </a:cubicBezTo>
                    <a:cubicBezTo>
                      <a:pt x="141" y="69"/>
                      <a:pt x="140" y="46"/>
                      <a:pt x="127" y="30"/>
                    </a:cubicBezTo>
                    <a:cubicBezTo>
                      <a:pt x="114" y="14"/>
                      <a:pt x="96" y="0"/>
                      <a:pt x="61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5" name="Freeform 307">
                <a:extLst>
                  <a:ext uri="{FF2B5EF4-FFF2-40B4-BE49-F238E27FC236}">
                    <a16:creationId xmlns:a16="http://schemas.microsoft.com/office/drawing/2014/main" id="{0C30E56B-1AF4-41D5-8710-A8B8F53A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507"/>
                <a:ext cx="191" cy="200"/>
              </a:xfrm>
              <a:custGeom>
                <a:avLst/>
                <a:gdLst>
                  <a:gd name="T0" fmla="*/ 1063 w 60"/>
                  <a:gd name="T1" fmla="*/ 159 h 59"/>
                  <a:gd name="T2" fmla="*/ 102 w 60"/>
                  <a:gd name="T3" fmla="*/ 976 h 59"/>
                  <a:gd name="T4" fmla="*/ 840 w 60"/>
                  <a:gd name="T5" fmla="*/ 2217 h 59"/>
                  <a:gd name="T6" fmla="*/ 1834 w 60"/>
                  <a:gd name="T7" fmla="*/ 1403 h 59"/>
                  <a:gd name="T8" fmla="*/ 1063 w 60"/>
                  <a:gd name="T9" fmla="*/ 15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9">
                    <a:moveTo>
                      <a:pt x="33" y="4"/>
                    </a:moveTo>
                    <a:cubicBezTo>
                      <a:pt x="15" y="0"/>
                      <a:pt x="6" y="11"/>
                      <a:pt x="3" y="25"/>
                    </a:cubicBezTo>
                    <a:cubicBezTo>
                      <a:pt x="0" y="39"/>
                      <a:pt x="11" y="56"/>
                      <a:pt x="26" y="57"/>
                    </a:cubicBezTo>
                    <a:cubicBezTo>
                      <a:pt x="41" y="59"/>
                      <a:pt x="53" y="57"/>
                      <a:pt x="57" y="36"/>
                    </a:cubicBezTo>
                    <a:cubicBezTo>
                      <a:pt x="60" y="23"/>
                      <a:pt x="51" y="8"/>
                      <a:pt x="33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6" name="Freeform 308">
                <a:extLst>
                  <a:ext uri="{FF2B5EF4-FFF2-40B4-BE49-F238E27FC236}">
                    <a16:creationId xmlns:a16="http://schemas.microsoft.com/office/drawing/2014/main" id="{CF177350-CBCE-4FC7-A9A5-0324E8F9C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83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9"/>
                      <a:pt x="33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7" name="Freeform 309">
                <a:extLst>
                  <a:ext uri="{FF2B5EF4-FFF2-40B4-BE49-F238E27FC236}">
                    <a16:creationId xmlns:a16="http://schemas.microsoft.com/office/drawing/2014/main" id="{C17BFA3E-273D-4278-921E-70CC6D371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524"/>
                <a:ext cx="140" cy="156"/>
              </a:xfrm>
              <a:custGeom>
                <a:avLst/>
                <a:gdLst>
                  <a:gd name="T0" fmla="*/ 1034 w 44"/>
                  <a:gd name="T1" fmla="*/ 0 h 46"/>
                  <a:gd name="T2" fmla="*/ 1225 w 44"/>
                  <a:gd name="T3" fmla="*/ 783 h 46"/>
                  <a:gd name="T4" fmla="*/ 961 w 44"/>
                  <a:gd name="T5" fmla="*/ 1207 h 46"/>
                  <a:gd name="T6" fmla="*/ 325 w 44"/>
                  <a:gd name="T7" fmla="*/ 1563 h 46"/>
                  <a:gd name="T8" fmla="*/ 0 w 44"/>
                  <a:gd name="T9" fmla="*/ 1404 h 46"/>
                  <a:gd name="T10" fmla="*/ 487 w 44"/>
                  <a:gd name="T11" fmla="*/ 1713 h 46"/>
                  <a:gd name="T12" fmla="*/ 1387 w 44"/>
                  <a:gd name="T13" fmla="*/ 933 h 46"/>
                  <a:gd name="T14" fmla="*/ 1034 w 44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6">
                    <a:moveTo>
                      <a:pt x="32" y="0"/>
                    </a:moveTo>
                    <a:cubicBezTo>
                      <a:pt x="37" y="6"/>
                      <a:pt x="39" y="13"/>
                      <a:pt x="38" y="20"/>
                    </a:cubicBezTo>
                    <a:cubicBezTo>
                      <a:pt x="37" y="26"/>
                      <a:pt x="33" y="28"/>
                      <a:pt x="30" y="31"/>
                    </a:cubicBezTo>
                    <a:cubicBezTo>
                      <a:pt x="25" y="37"/>
                      <a:pt x="19" y="41"/>
                      <a:pt x="10" y="40"/>
                    </a:cubicBezTo>
                    <a:cubicBezTo>
                      <a:pt x="6" y="39"/>
                      <a:pt x="3" y="38"/>
                      <a:pt x="0" y="36"/>
                    </a:cubicBezTo>
                    <a:cubicBezTo>
                      <a:pt x="4" y="40"/>
                      <a:pt x="9" y="43"/>
                      <a:pt x="15" y="44"/>
                    </a:cubicBezTo>
                    <a:cubicBezTo>
                      <a:pt x="28" y="46"/>
                      <a:pt x="39" y="44"/>
                      <a:pt x="43" y="24"/>
                    </a:cubicBezTo>
                    <a:cubicBezTo>
                      <a:pt x="44" y="16"/>
                      <a:pt x="41" y="6"/>
                      <a:pt x="32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8" name="Freeform 310">
                <a:extLst>
                  <a:ext uri="{FF2B5EF4-FFF2-40B4-BE49-F238E27FC236}">
                    <a16:creationId xmlns:a16="http://schemas.microsoft.com/office/drawing/2014/main" id="{E14897F4-07AF-4C18-BDE7-357E7079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493"/>
                <a:ext cx="127" cy="150"/>
              </a:xfrm>
              <a:custGeom>
                <a:avLst/>
                <a:gdLst>
                  <a:gd name="T0" fmla="*/ 222 w 40"/>
                  <a:gd name="T1" fmla="*/ 1105 h 44"/>
                  <a:gd name="T2" fmla="*/ 514 w 40"/>
                  <a:gd name="T3" fmla="*/ 593 h 44"/>
                  <a:gd name="T4" fmla="*/ 1089 w 40"/>
                  <a:gd name="T5" fmla="*/ 280 h 44"/>
                  <a:gd name="T6" fmla="*/ 1149 w 40"/>
                  <a:gd name="T7" fmla="*/ 280 h 44"/>
                  <a:gd name="T8" fmla="*/ 899 w 40"/>
                  <a:gd name="T9" fmla="*/ 164 h 44"/>
                  <a:gd name="T10" fmla="*/ 32 w 40"/>
                  <a:gd name="T11" fmla="*/ 907 h 44"/>
                  <a:gd name="T12" fmla="*/ 222 w 40"/>
                  <a:gd name="T13" fmla="*/ 1742 h 44"/>
                  <a:gd name="T14" fmla="*/ 222 w 40"/>
                  <a:gd name="T15" fmla="*/ 1105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4">
                    <a:moveTo>
                      <a:pt x="7" y="28"/>
                    </a:moveTo>
                    <a:cubicBezTo>
                      <a:pt x="8" y="23"/>
                      <a:pt x="12" y="19"/>
                      <a:pt x="16" y="15"/>
                    </a:cubicBezTo>
                    <a:cubicBezTo>
                      <a:pt x="20" y="10"/>
                      <a:pt x="25" y="5"/>
                      <a:pt x="34" y="7"/>
                    </a:cubicBezTo>
                    <a:cubicBezTo>
                      <a:pt x="38" y="8"/>
                      <a:pt x="40" y="9"/>
                      <a:pt x="36" y="7"/>
                    </a:cubicBezTo>
                    <a:cubicBezTo>
                      <a:pt x="34" y="6"/>
                      <a:pt x="31" y="5"/>
                      <a:pt x="28" y="4"/>
                    </a:cubicBezTo>
                    <a:cubicBezTo>
                      <a:pt x="12" y="0"/>
                      <a:pt x="4" y="11"/>
                      <a:pt x="1" y="23"/>
                    </a:cubicBezTo>
                    <a:cubicBezTo>
                      <a:pt x="0" y="30"/>
                      <a:pt x="2" y="38"/>
                      <a:pt x="7" y="44"/>
                    </a:cubicBezTo>
                    <a:cubicBezTo>
                      <a:pt x="5" y="37"/>
                      <a:pt x="5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29" name="Freeform 311">
                <a:extLst>
                  <a:ext uri="{FF2B5EF4-FFF2-40B4-BE49-F238E27FC236}">
                    <a16:creationId xmlns:a16="http://schemas.microsoft.com/office/drawing/2014/main" id="{38F5592F-9FA7-4A69-84F3-8E761BD91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02"/>
                <a:ext cx="89" cy="78"/>
              </a:xfrm>
              <a:custGeom>
                <a:avLst/>
                <a:gdLst>
                  <a:gd name="T0" fmla="*/ 900 w 28"/>
                  <a:gd name="T1" fmla="*/ 34 h 23"/>
                  <a:gd name="T2" fmla="*/ 0 w 28"/>
                  <a:gd name="T3" fmla="*/ 817 h 23"/>
                  <a:gd name="T4" fmla="*/ 900 w 28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28" y="1"/>
                    </a:moveTo>
                    <a:cubicBezTo>
                      <a:pt x="24" y="21"/>
                      <a:pt x="13" y="23"/>
                      <a:pt x="0" y="21"/>
                    </a:cubicBezTo>
                    <a:cubicBezTo>
                      <a:pt x="9" y="21"/>
                      <a:pt x="21" y="16"/>
                      <a:pt x="28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0" name="Freeform 312">
                <a:extLst>
                  <a:ext uri="{FF2B5EF4-FFF2-40B4-BE49-F238E27FC236}">
                    <a16:creationId xmlns:a16="http://schemas.microsoft.com/office/drawing/2014/main" id="{6C0A18CB-201A-40AE-9085-A7F04F184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83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9"/>
                      <a:pt x="33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1" name="Freeform 313">
                <a:extLst>
                  <a:ext uri="{FF2B5EF4-FFF2-40B4-BE49-F238E27FC236}">
                    <a16:creationId xmlns:a16="http://schemas.microsoft.com/office/drawing/2014/main" id="{A9B08710-AD5B-4CFE-90B8-1E45A32AF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507"/>
                <a:ext cx="29" cy="34"/>
              </a:xfrm>
              <a:custGeom>
                <a:avLst/>
                <a:gdLst>
                  <a:gd name="T0" fmla="*/ 0 w 9"/>
                  <a:gd name="T1" fmla="*/ 197 h 10"/>
                  <a:gd name="T2" fmla="*/ 168 w 9"/>
                  <a:gd name="T3" fmla="*/ 34 h 10"/>
                  <a:gd name="T4" fmla="*/ 300 w 9"/>
                  <a:gd name="T5" fmla="*/ 197 h 10"/>
                  <a:gd name="T6" fmla="*/ 168 w 9"/>
                  <a:gd name="T7" fmla="*/ 394 h 10"/>
                  <a:gd name="T8" fmla="*/ 0 w 9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5" y="1"/>
                    </a:cubicBezTo>
                    <a:cubicBezTo>
                      <a:pt x="7" y="0"/>
                      <a:pt x="9" y="3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2" name="Oval 314">
                <a:extLst>
                  <a:ext uri="{FF2B5EF4-FFF2-40B4-BE49-F238E27FC236}">
                    <a16:creationId xmlns:a16="http://schemas.microsoft.com/office/drawing/2014/main" id="{F6AD9755-26A0-4187-B4AE-8D1CCD586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49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33" name="Oval 315">
                <a:extLst>
                  <a:ext uri="{FF2B5EF4-FFF2-40B4-BE49-F238E27FC236}">
                    <a16:creationId xmlns:a16="http://schemas.microsoft.com/office/drawing/2014/main" id="{3AABA298-9E03-4E8F-92F1-90C8E2781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7" y="2544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34" name="Freeform 316">
                <a:extLst>
                  <a:ext uri="{FF2B5EF4-FFF2-40B4-BE49-F238E27FC236}">
                    <a16:creationId xmlns:a16="http://schemas.microsoft.com/office/drawing/2014/main" id="{7DD75E56-AB1B-49B2-A191-562C9BC7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2398"/>
                <a:ext cx="134" cy="204"/>
              </a:xfrm>
              <a:custGeom>
                <a:avLst/>
                <a:gdLst>
                  <a:gd name="T0" fmla="*/ 1366 w 42"/>
                  <a:gd name="T1" fmla="*/ 0 h 60"/>
                  <a:gd name="T2" fmla="*/ 386 w 42"/>
                  <a:gd name="T3" fmla="*/ 785 h 60"/>
                  <a:gd name="T4" fmla="*/ 102 w 42"/>
                  <a:gd name="T5" fmla="*/ 1537 h 60"/>
                  <a:gd name="T6" fmla="*/ 32 w 42"/>
                  <a:gd name="T7" fmla="*/ 2360 h 60"/>
                  <a:gd name="T8" fmla="*/ 223 w 42"/>
                  <a:gd name="T9" fmla="*/ 1571 h 60"/>
                  <a:gd name="T10" fmla="*/ 711 w 42"/>
                  <a:gd name="T11" fmla="*/ 704 h 60"/>
                  <a:gd name="T12" fmla="*/ 1171 w 42"/>
                  <a:gd name="T13" fmla="*/ 19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60">
                    <a:moveTo>
                      <a:pt x="42" y="0"/>
                    </a:moveTo>
                    <a:cubicBezTo>
                      <a:pt x="31" y="5"/>
                      <a:pt x="20" y="10"/>
                      <a:pt x="12" y="20"/>
                    </a:cubicBezTo>
                    <a:cubicBezTo>
                      <a:pt x="8" y="25"/>
                      <a:pt x="5" y="32"/>
                      <a:pt x="3" y="39"/>
                    </a:cubicBezTo>
                    <a:cubicBezTo>
                      <a:pt x="0" y="46"/>
                      <a:pt x="2" y="52"/>
                      <a:pt x="1" y="60"/>
                    </a:cubicBezTo>
                    <a:cubicBezTo>
                      <a:pt x="3" y="52"/>
                      <a:pt x="3" y="47"/>
                      <a:pt x="7" y="40"/>
                    </a:cubicBezTo>
                    <a:cubicBezTo>
                      <a:pt x="11" y="32"/>
                      <a:pt x="16" y="25"/>
                      <a:pt x="22" y="18"/>
                    </a:cubicBezTo>
                    <a:cubicBezTo>
                      <a:pt x="26" y="13"/>
                      <a:pt x="30" y="6"/>
                      <a:pt x="3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5" name="Freeform 317">
                <a:extLst>
                  <a:ext uri="{FF2B5EF4-FFF2-40B4-BE49-F238E27FC236}">
                    <a16:creationId xmlns:a16="http://schemas.microsoft.com/office/drawing/2014/main" id="{859B2A44-AD08-4D6C-BEEA-04A60744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075"/>
                <a:ext cx="453" cy="469"/>
              </a:xfrm>
              <a:custGeom>
                <a:avLst/>
                <a:gdLst>
                  <a:gd name="T0" fmla="*/ 1984 w 142"/>
                  <a:gd name="T1" fmla="*/ 279 h 138"/>
                  <a:gd name="T2" fmla="*/ 711 w 142"/>
                  <a:gd name="T3" fmla="*/ 1410 h 138"/>
                  <a:gd name="T4" fmla="*/ 1528 w 142"/>
                  <a:gd name="T5" fmla="*/ 4714 h 138"/>
                  <a:gd name="T6" fmla="*/ 4316 w 142"/>
                  <a:gd name="T7" fmla="*/ 3534 h 138"/>
                  <a:gd name="T8" fmla="*/ 4122 w 142"/>
                  <a:gd name="T9" fmla="*/ 1142 h 138"/>
                  <a:gd name="T10" fmla="*/ 1984 w 142"/>
                  <a:gd name="T11" fmla="*/ 279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8">
                    <a:moveTo>
                      <a:pt x="61" y="7"/>
                    </a:moveTo>
                    <a:cubicBezTo>
                      <a:pt x="42" y="11"/>
                      <a:pt x="29" y="23"/>
                      <a:pt x="22" y="36"/>
                    </a:cubicBezTo>
                    <a:cubicBezTo>
                      <a:pt x="13" y="52"/>
                      <a:pt x="0" y="101"/>
                      <a:pt x="47" y="120"/>
                    </a:cubicBezTo>
                    <a:cubicBezTo>
                      <a:pt x="95" y="138"/>
                      <a:pt x="126" y="108"/>
                      <a:pt x="133" y="90"/>
                    </a:cubicBezTo>
                    <a:cubicBezTo>
                      <a:pt x="142" y="69"/>
                      <a:pt x="141" y="46"/>
                      <a:pt x="127" y="29"/>
                    </a:cubicBezTo>
                    <a:cubicBezTo>
                      <a:pt x="114" y="14"/>
                      <a:pt x="96" y="0"/>
                      <a:pt x="61" y="7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6" name="Freeform 318">
                <a:extLst>
                  <a:ext uri="{FF2B5EF4-FFF2-40B4-BE49-F238E27FC236}">
                    <a16:creationId xmlns:a16="http://schemas.microsoft.com/office/drawing/2014/main" id="{95FD898C-4106-43F4-8DBC-47B99659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2113"/>
                <a:ext cx="306" cy="421"/>
              </a:xfrm>
              <a:custGeom>
                <a:avLst/>
                <a:gdLst>
                  <a:gd name="T0" fmla="*/ 2652 w 96"/>
                  <a:gd name="T1" fmla="*/ 784 h 124"/>
                  <a:gd name="T2" fmla="*/ 1779 w 96"/>
                  <a:gd name="T3" fmla="*/ 0 h 124"/>
                  <a:gd name="T4" fmla="*/ 2397 w 96"/>
                  <a:gd name="T5" fmla="*/ 669 h 124"/>
                  <a:gd name="T6" fmla="*/ 2591 w 96"/>
                  <a:gd name="T7" fmla="*/ 1372 h 124"/>
                  <a:gd name="T8" fmla="*/ 2295 w 96"/>
                  <a:gd name="T9" fmla="*/ 2743 h 124"/>
                  <a:gd name="T10" fmla="*/ 1422 w 96"/>
                  <a:gd name="T11" fmla="*/ 3918 h 124"/>
                  <a:gd name="T12" fmla="*/ 0 w 96"/>
                  <a:gd name="T13" fmla="*/ 4067 h 124"/>
                  <a:gd name="T14" fmla="*/ 194 w 96"/>
                  <a:gd name="T15" fmla="*/ 4183 h 124"/>
                  <a:gd name="T16" fmla="*/ 2856 w 96"/>
                  <a:gd name="T17" fmla="*/ 3056 h 124"/>
                  <a:gd name="T18" fmla="*/ 2652 w 96"/>
                  <a:gd name="T19" fmla="*/ 784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124">
                    <a:moveTo>
                      <a:pt x="82" y="20"/>
                    </a:moveTo>
                    <a:cubicBezTo>
                      <a:pt x="75" y="12"/>
                      <a:pt x="67" y="4"/>
                      <a:pt x="55" y="0"/>
                    </a:cubicBezTo>
                    <a:cubicBezTo>
                      <a:pt x="63" y="4"/>
                      <a:pt x="69" y="10"/>
                      <a:pt x="74" y="17"/>
                    </a:cubicBezTo>
                    <a:cubicBezTo>
                      <a:pt x="79" y="23"/>
                      <a:pt x="79" y="28"/>
                      <a:pt x="80" y="35"/>
                    </a:cubicBezTo>
                    <a:cubicBezTo>
                      <a:pt x="83" y="47"/>
                      <a:pt x="76" y="57"/>
                      <a:pt x="71" y="70"/>
                    </a:cubicBezTo>
                    <a:cubicBezTo>
                      <a:pt x="67" y="79"/>
                      <a:pt x="60" y="92"/>
                      <a:pt x="44" y="100"/>
                    </a:cubicBezTo>
                    <a:cubicBezTo>
                      <a:pt x="31" y="105"/>
                      <a:pt x="20" y="111"/>
                      <a:pt x="0" y="104"/>
                    </a:cubicBezTo>
                    <a:cubicBezTo>
                      <a:pt x="2" y="105"/>
                      <a:pt x="4" y="106"/>
                      <a:pt x="6" y="107"/>
                    </a:cubicBezTo>
                    <a:cubicBezTo>
                      <a:pt x="52" y="124"/>
                      <a:pt x="81" y="94"/>
                      <a:pt x="88" y="78"/>
                    </a:cubicBezTo>
                    <a:cubicBezTo>
                      <a:pt x="96" y="58"/>
                      <a:pt x="95" y="36"/>
                      <a:pt x="82" y="2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7" name="Freeform 319">
                <a:extLst>
                  <a:ext uri="{FF2B5EF4-FFF2-40B4-BE49-F238E27FC236}">
                    <a16:creationId xmlns:a16="http://schemas.microsoft.com/office/drawing/2014/main" id="{CD8F39ED-5423-43D9-AC9A-99E011F2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2181"/>
                <a:ext cx="236" cy="329"/>
              </a:xfrm>
              <a:custGeom>
                <a:avLst/>
                <a:gdLst>
                  <a:gd name="T0" fmla="*/ 1617 w 74"/>
                  <a:gd name="T1" fmla="*/ 2656 h 97"/>
                  <a:gd name="T2" fmla="*/ 1942 w 74"/>
                  <a:gd name="T3" fmla="*/ 0 h 97"/>
                  <a:gd name="T4" fmla="*/ 2137 w 74"/>
                  <a:gd name="T5" fmla="*/ 2266 h 97"/>
                  <a:gd name="T6" fmla="*/ 0 w 74"/>
                  <a:gd name="T7" fmla="*/ 3555 h 97"/>
                  <a:gd name="T8" fmla="*/ 1617 w 74"/>
                  <a:gd name="T9" fmla="*/ 265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97">
                    <a:moveTo>
                      <a:pt x="50" y="68"/>
                    </a:moveTo>
                    <a:cubicBezTo>
                      <a:pt x="66" y="48"/>
                      <a:pt x="68" y="15"/>
                      <a:pt x="60" y="0"/>
                    </a:cubicBezTo>
                    <a:cubicBezTo>
                      <a:pt x="73" y="16"/>
                      <a:pt x="74" y="38"/>
                      <a:pt x="66" y="58"/>
                    </a:cubicBezTo>
                    <a:cubicBezTo>
                      <a:pt x="60" y="72"/>
                      <a:pt x="37" y="97"/>
                      <a:pt x="0" y="91"/>
                    </a:cubicBezTo>
                    <a:cubicBezTo>
                      <a:pt x="16" y="91"/>
                      <a:pt x="27" y="94"/>
                      <a:pt x="50" y="6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8" name="Freeform 320">
                <a:extLst>
                  <a:ext uri="{FF2B5EF4-FFF2-40B4-BE49-F238E27FC236}">
                    <a16:creationId xmlns:a16="http://schemas.microsoft.com/office/drawing/2014/main" id="{AC2B1639-477D-4631-8D2B-3B663E1DE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099"/>
                <a:ext cx="287" cy="364"/>
              </a:xfrm>
              <a:custGeom>
                <a:avLst/>
                <a:gdLst>
                  <a:gd name="T0" fmla="*/ 1394 w 90"/>
                  <a:gd name="T1" fmla="*/ 1378 h 107"/>
                  <a:gd name="T2" fmla="*/ 2076 w 90"/>
                  <a:gd name="T3" fmla="*/ 473 h 107"/>
                  <a:gd name="T4" fmla="*/ 2918 w 90"/>
                  <a:gd name="T5" fmla="*/ 116 h 107"/>
                  <a:gd name="T6" fmla="*/ 1850 w 90"/>
                  <a:gd name="T7" fmla="*/ 116 h 107"/>
                  <a:gd name="T8" fmla="*/ 651 w 90"/>
                  <a:gd name="T9" fmla="*/ 1180 h 107"/>
                  <a:gd name="T10" fmla="*/ 1199 w 90"/>
                  <a:gd name="T11" fmla="*/ 4212 h 107"/>
                  <a:gd name="T12" fmla="*/ 1394 w 90"/>
                  <a:gd name="T13" fmla="*/ 137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07">
                    <a:moveTo>
                      <a:pt x="43" y="35"/>
                    </a:moveTo>
                    <a:cubicBezTo>
                      <a:pt x="49" y="23"/>
                      <a:pt x="46" y="15"/>
                      <a:pt x="64" y="12"/>
                    </a:cubicBezTo>
                    <a:cubicBezTo>
                      <a:pt x="83" y="8"/>
                      <a:pt x="83" y="2"/>
                      <a:pt x="90" y="3"/>
                    </a:cubicBezTo>
                    <a:cubicBezTo>
                      <a:pt x="81" y="1"/>
                      <a:pt x="70" y="0"/>
                      <a:pt x="57" y="3"/>
                    </a:cubicBezTo>
                    <a:cubicBezTo>
                      <a:pt x="39" y="7"/>
                      <a:pt x="26" y="18"/>
                      <a:pt x="20" y="30"/>
                    </a:cubicBezTo>
                    <a:cubicBezTo>
                      <a:pt x="12" y="45"/>
                      <a:pt x="1" y="88"/>
                      <a:pt x="37" y="107"/>
                    </a:cubicBezTo>
                    <a:cubicBezTo>
                      <a:pt x="0" y="81"/>
                      <a:pt x="35" y="49"/>
                      <a:pt x="43" y="35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39" name="Freeform 321">
                <a:extLst>
                  <a:ext uri="{FF2B5EF4-FFF2-40B4-BE49-F238E27FC236}">
                    <a16:creationId xmlns:a16="http://schemas.microsoft.com/office/drawing/2014/main" id="{A45DAB63-EDE9-4EB2-98C0-C3CC28330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075"/>
                <a:ext cx="453" cy="469"/>
              </a:xfrm>
              <a:custGeom>
                <a:avLst/>
                <a:gdLst>
                  <a:gd name="T0" fmla="*/ 1984 w 142"/>
                  <a:gd name="T1" fmla="*/ 279 h 138"/>
                  <a:gd name="T2" fmla="*/ 711 w 142"/>
                  <a:gd name="T3" fmla="*/ 1410 h 138"/>
                  <a:gd name="T4" fmla="*/ 1528 w 142"/>
                  <a:gd name="T5" fmla="*/ 4714 h 138"/>
                  <a:gd name="T6" fmla="*/ 4316 w 142"/>
                  <a:gd name="T7" fmla="*/ 3534 h 138"/>
                  <a:gd name="T8" fmla="*/ 4122 w 142"/>
                  <a:gd name="T9" fmla="*/ 1142 h 138"/>
                  <a:gd name="T10" fmla="*/ 1984 w 142"/>
                  <a:gd name="T11" fmla="*/ 279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38">
                    <a:moveTo>
                      <a:pt x="61" y="7"/>
                    </a:moveTo>
                    <a:cubicBezTo>
                      <a:pt x="42" y="11"/>
                      <a:pt x="29" y="23"/>
                      <a:pt x="22" y="36"/>
                    </a:cubicBezTo>
                    <a:cubicBezTo>
                      <a:pt x="13" y="52"/>
                      <a:pt x="0" y="101"/>
                      <a:pt x="47" y="120"/>
                    </a:cubicBezTo>
                    <a:cubicBezTo>
                      <a:pt x="95" y="138"/>
                      <a:pt x="126" y="108"/>
                      <a:pt x="133" y="90"/>
                    </a:cubicBezTo>
                    <a:cubicBezTo>
                      <a:pt x="142" y="69"/>
                      <a:pt x="141" y="46"/>
                      <a:pt x="127" y="29"/>
                    </a:cubicBezTo>
                    <a:cubicBezTo>
                      <a:pt x="114" y="14"/>
                      <a:pt x="96" y="0"/>
                      <a:pt x="61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0" name="Freeform 322">
                <a:extLst>
                  <a:ext uri="{FF2B5EF4-FFF2-40B4-BE49-F238E27FC236}">
                    <a16:creationId xmlns:a16="http://schemas.microsoft.com/office/drawing/2014/main" id="{711D6518-AD88-4AE5-B3EE-5E7DCC352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225"/>
                <a:ext cx="188" cy="204"/>
              </a:xfrm>
              <a:custGeom>
                <a:avLst/>
                <a:gdLst>
                  <a:gd name="T0" fmla="*/ 1067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67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3" y="4"/>
                    </a:moveTo>
                    <a:cubicBezTo>
                      <a:pt x="15" y="0"/>
                      <a:pt x="6" y="12"/>
                      <a:pt x="3" y="26"/>
                    </a:cubicBezTo>
                    <a:cubicBezTo>
                      <a:pt x="0" y="40"/>
                      <a:pt x="11" y="56"/>
                      <a:pt x="26" y="58"/>
                    </a:cubicBezTo>
                    <a:cubicBezTo>
                      <a:pt x="41" y="60"/>
                      <a:pt x="53" y="58"/>
                      <a:pt x="57" y="36"/>
                    </a:cubicBezTo>
                    <a:cubicBezTo>
                      <a:pt x="59" y="24"/>
                      <a:pt x="51" y="8"/>
                      <a:pt x="33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1" name="Freeform 323">
                <a:extLst>
                  <a:ext uri="{FF2B5EF4-FFF2-40B4-BE49-F238E27FC236}">
                    <a16:creationId xmlns:a16="http://schemas.microsoft.com/office/drawing/2014/main" id="{6C3D4B2C-9731-47A7-A240-6CF0C83B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204"/>
                <a:ext cx="188" cy="204"/>
              </a:xfrm>
              <a:custGeom>
                <a:avLst/>
                <a:gdLst>
                  <a:gd name="T0" fmla="*/ 1036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36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2" y="4"/>
                    </a:moveTo>
                    <a:cubicBezTo>
                      <a:pt x="14" y="0"/>
                      <a:pt x="5" y="12"/>
                      <a:pt x="3" y="26"/>
                    </a:cubicBezTo>
                    <a:cubicBezTo>
                      <a:pt x="0" y="39"/>
                      <a:pt x="11" y="56"/>
                      <a:pt x="26" y="58"/>
                    </a:cubicBezTo>
                    <a:cubicBezTo>
                      <a:pt x="41" y="60"/>
                      <a:pt x="52" y="57"/>
                      <a:pt x="57" y="36"/>
                    </a:cubicBezTo>
                    <a:cubicBezTo>
                      <a:pt x="59" y="24"/>
                      <a:pt x="50" y="8"/>
                      <a:pt x="32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2" name="Freeform 324">
                <a:extLst>
                  <a:ext uri="{FF2B5EF4-FFF2-40B4-BE49-F238E27FC236}">
                    <a16:creationId xmlns:a16="http://schemas.microsoft.com/office/drawing/2014/main" id="{8D35EB4D-D6C0-4EC0-A558-E6194339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242"/>
                <a:ext cx="140" cy="156"/>
              </a:xfrm>
              <a:custGeom>
                <a:avLst/>
                <a:gdLst>
                  <a:gd name="T0" fmla="*/ 1002 w 44"/>
                  <a:gd name="T1" fmla="*/ 0 h 46"/>
                  <a:gd name="T2" fmla="*/ 1193 w 44"/>
                  <a:gd name="T3" fmla="*/ 783 h 46"/>
                  <a:gd name="T4" fmla="*/ 961 w 44"/>
                  <a:gd name="T5" fmla="*/ 1207 h 46"/>
                  <a:gd name="T6" fmla="*/ 293 w 44"/>
                  <a:gd name="T7" fmla="*/ 1563 h 46"/>
                  <a:gd name="T8" fmla="*/ 0 w 44"/>
                  <a:gd name="T9" fmla="*/ 1438 h 46"/>
                  <a:gd name="T10" fmla="*/ 455 w 44"/>
                  <a:gd name="T11" fmla="*/ 1760 h 46"/>
                  <a:gd name="T12" fmla="*/ 1355 w 44"/>
                  <a:gd name="T13" fmla="*/ 977 h 46"/>
                  <a:gd name="T14" fmla="*/ 1002 w 44"/>
                  <a:gd name="T15" fmla="*/ 0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6">
                    <a:moveTo>
                      <a:pt x="31" y="0"/>
                    </a:moveTo>
                    <a:cubicBezTo>
                      <a:pt x="37" y="6"/>
                      <a:pt x="39" y="14"/>
                      <a:pt x="37" y="20"/>
                    </a:cubicBezTo>
                    <a:cubicBezTo>
                      <a:pt x="36" y="27"/>
                      <a:pt x="32" y="28"/>
                      <a:pt x="30" y="31"/>
                    </a:cubicBezTo>
                    <a:cubicBezTo>
                      <a:pt x="24" y="38"/>
                      <a:pt x="19" y="41"/>
                      <a:pt x="9" y="40"/>
                    </a:cubicBezTo>
                    <a:cubicBezTo>
                      <a:pt x="6" y="40"/>
                      <a:pt x="3" y="38"/>
                      <a:pt x="0" y="37"/>
                    </a:cubicBezTo>
                    <a:cubicBezTo>
                      <a:pt x="4" y="41"/>
                      <a:pt x="9" y="44"/>
                      <a:pt x="14" y="45"/>
                    </a:cubicBezTo>
                    <a:cubicBezTo>
                      <a:pt x="28" y="46"/>
                      <a:pt x="39" y="44"/>
                      <a:pt x="42" y="25"/>
                    </a:cubicBezTo>
                    <a:cubicBezTo>
                      <a:pt x="44" y="16"/>
                      <a:pt x="40" y="6"/>
                      <a:pt x="31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3" name="Freeform 325">
                <a:extLst>
                  <a:ext uri="{FF2B5EF4-FFF2-40B4-BE49-F238E27FC236}">
                    <a16:creationId xmlns:a16="http://schemas.microsoft.com/office/drawing/2014/main" id="{368F3BC2-4379-4A54-8419-DD0F7C710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2215"/>
                <a:ext cx="127" cy="149"/>
              </a:xfrm>
              <a:custGeom>
                <a:avLst/>
                <a:gdLst>
                  <a:gd name="T0" fmla="*/ 222 w 40"/>
                  <a:gd name="T1" fmla="*/ 1090 h 44"/>
                  <a:gd name="T2" fmla="*/ 543 w 40"/>
                  <a:gd name="T3" fmla="*/ 586 h 44"/>
                  <a:gd name="T4" fmla="*/ 1089 w 40"/>
                  <a:gd name="T5" fmla="*/ 274 h 44"/>
                  <a:gd name="T6" fmla="*/ 1178 w 40"/>
                  <a:gd name="T7" fmla="*/ 274 h 44"/>
                  <a:gd name="T8" fmla="*/ 927 w 40"/>
                  <a:gd name="T9" fmla="*/ 159 h 44"/>
                  <a:gd name="T10" fmla="*/ 60 w 40"/>
                  <a:gd name="T11" fmla="*/ 894 h 44"/>
                  <a:gd name="T12" fmla="*/ 251 w 40"/>
                  <a:gd name="T13" fmla="*/ 1710 h 44"/>
                  <a:gd name="T14" fmla="*/ 222 w 40"/>
                  <a:gd name="T15" fmla="*/ 109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44">
                    <a:moveTo>
                      <a:pt x="7" y="28"/>
                    </a:moveTo>
                    <a:cubicBezTo>
                      <a:pt x="8" y="22"/>
                      <a:pt x="13" y="19"/>
                      <a:pt x="17" y="15"/>
                    </a:cubicBezTo>
                    <a:cubicBezTo>
                      <a:pt x="21" y="10"/>
                      <a:pt x="25" y="5"/>
                      <a:pt x="34" y="7"/>
                    </a:cubicBezTo>
                    <a:cubicBezTo>
                      <a:pt x="39" y="8"/>
                      <a:pt x="40" y="8"/>
                      <a:pt x="37" y="7"/>
                    </a:cubicBezTo>
                    <a:cubicBezTo>
                      <a:pt x="35" y="5"/>
                      <a:pt x="32" y="4"/>
                      <a:pt x="29" y="4"/>
                    </a:cubicBezTo>
                    <a:cubicBezTo>
                      <a:pt x="12" y="0"/>
                      <a:pt x="4" y="10"/>
                      <a:pt x="2" y="23"/>
                    </a:cubicBezTo>
                    <a:cubicBezTo>
                      <a:pt x="0" y="30"/>
                      <a:pt x="3" y="38"/>
                      <a:pt x="8" y="44"/>
                    </a:cubicBezTo>
                    <a:cubicBezTo>
                      <a:pt x="5" y="37"/>
                      <a:pt x="6" y="35"/>
                      <a:pt x="7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4" name="Freeform 326">
                <a:extLst>
                  <a:ext uri="{FF2B5EF4-FFF2-40B4-BE49-F238E27FC236}">
                    <a16:creationId xmlns:a16="http://schemas.microsoft.com/office/drawing/2014/main" id="{8FBBEADB-D47D-4330-8EF7-81599079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323"/>
                <a:ext cx="89" cy="75"/>
              </a:xfrm>
              <a:custGeom>
                <a:avLst/>
                <a:gdLst>
                  <a:gd name="T0" fmla="*/ 900 w 28"/>
                  <a:gd name="T1" fmla="*/ 34 h 22"/>
                  <a:gd name="T2" fmla="*/ 0 w 28"/>
                  <a:gd name="T3" fmla="*/ 835 h 22"/>
                  <a:gd name="T4" fmla="*/ 900 w 28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28" y="1"/>
                    </a:moveTo>
                    <a:cubicBezTo>
                      <a:pt x="25" y="20"/>
                      <a:pt x="14" y="22"/>
                      <a:pt x="0" y="21"/>
                    </a:cubicBezTo>
                    <a:cubicBezTo>
                      <a:pt x="9" y="20"/>
                      <a:pt x="22" y="16"/>
                      <a:pt x="28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5" name="Freeform 327">
                <a:extLst>
                  <a:ext uri="{FF2B5EF4-FFF2-40B4-BE49-F238E27FC236}">
                    <a16:creationId xmlns:a16="http://schemas.microsoft.com/office/drawing/2014/main" id="{BCCFCA16-6EEF-41BC-A4A8-9D221E6CB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204"/>
                <a:ext cx="188" cy="204"/>
              </a:xfrm>
              <a:custGeom>
                <a:avLst/>
                <a:gdLst>
                  <a:gd name="T0" fmla="*/ 1036 w 59"/>
                  <a:gd name="T1" fmla="*/ 163 h 60"/>
                  <a:gd name="T2" fmla="*/ 102 w 59"/>
                  <a:gd name="T3" fmla="*/ 1017 h 60"/>
                  <a:gd name="T4" fmla="*/ 841 w 59"/>
                  <a:gd name="T5" fmla="*/ 2278 h 60"/>
                  <a:gd name="T6" fmla="*/ 1848 w 59"/>
                  <a:gd name="T7" fmla="*/ 1411 h 60"/>
                  <a:gd name="T8" fmla="*/ 1036 w 59"/>
                  <a:gd name="T9" fmla="*/ 163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0">
                    <a:moveTo>
                      <a:pt x="32" y="4"/>
                    </a:moveTo>
                    <a:cubicBezTo>
                      <a:pt x="14" y="0"/>
                      <a:pt x="5" y="12"/>
                      <a:pt x="3" y="26"/>
                    </a:cubicBezTo>
                    <a:cubicBezTo>
                      <a:pt x="0" y="39"/>
                      <a:pt x="11" y="56"/>
                      <a:pt x="26" y="58"/>
                    </a:cubicBezTo>
                    <a:cubicBezTo>
                      <a:pt x="41" y="60"/>
                      <a:pt x="52" y="57"/>
                      <a:pt x="57" y="36"/>
                    </a:cubicBezTo>
                    <a:cubicBezTo>
                      <a:pt x="59" y="24"/>
                      <a:pt x="50" y="8"/>
                      <a:pt x="32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46" name="Oval 328">
                <a:extLst>
                  <a:ext uri="{FF2B5EF4-FFF2-40B4-BE49-F238E27FC236}">
                    <a16:creationId xmlns:a16="http://schemas.microsoft.com/office/drawing/2014/main" id="{37716749-5844-478A-B0C1-A6EC529A6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" y="222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7" name="Oval 329">
                <a:extLst>
                  <a:ext uri="{FF2B5EF4-FFF2-40B4-BE49-F238E27FC236}">
                    <a16:creationId xmlns:a16="http://schemas.microsoft.com/office/drawing/2014/main" id="{220A6308-3F69-4BB7-97AA-BD96A9128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2215"/>
                <a:ext cx="20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8" name="Oval 330">
                <a:extLst>
                  <a:ext uri="{FF2B5EF4-FFF2-40B4-BE49-F238E27FC236}">
                    <a16:creationId xmlns:a16="http://schemas.microsoft.com/office/drawing/2014/main" id="{3E8A766E-51C9-4036-8D9A-4697E4D04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2266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49" name="Freeform 331">
                <a:extLst>
                  <a:ext uri="{FF2B5EF4-FFF2-40B4-BE49-F238E27FC236}">
                    <a16:creationId xmlns:a16="http://schemas.microsoft.com/office/drawing/2014/main" id="{FAF83A99-8F72-4926-AA22-9F094C65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116"/>
                <a:ext cx="131" cy="204"/>
              </a:xfrm>
              <a:custGeom>
                <a:avLst/>
                <a:gdLst>
                  <a:gd name="T0" fmla="*/ 1339 w 41"/>
                  <a:gd name="T1" fmla="*/ 0 h 60"/>
                  <a:gd name="T2" fmla="*/ 387 w 41"/>
                  <a:gd name="T3" fmla="*/ 785 h 60"/>
                  <a:gd name="T4" fmla="*/ 102 w 41"/>
                  <a:gd name="T5" fmla="*/ 1537 h 60"/>
                  <a:gd name="T6" fmla="*/ 32 w 41"/>
                  <a:gd name="T7" fmla="*/ 2360 h 60"/>
                  <a:gd name="T8" fmla="*/ 224 w 41"/>
                  <a:gd name="T9" fmla="*/ 1571 h 60"/>
                  <a:gd name="T10" fmla="*/ 684 w 41"/>
                  <a:gd name="T11" fmla="*/ 704 h 60"/>
                  <a:gd name="T12" fmla="*/ 1173 w 41"/>
                  <a:gd name="T13" fmla="*/ 19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0">
                    <a:moveTo>
                      <a:pt x="41" y="0"/>
                    </a:moveTo>
                    <a:cubicBezTo>
                      <a:pt x="30" y="5"/>
                      <a:pt x="19" y="10"/>
                      <a:pt x="12" y="20"/>
                    </a:cubicBezTo>
                    <a:cubicBezTo>
                      <a:pt x="8" y="26"/>
                      <a:pt x="5" y="33"/>
                      <a:pt x="3" y="39"/>
                    </a:cubicBezTo>
                    <a:cubicBezTo>
                      <a:pt x="0" y="47"/>
                      <a:pt x="2" y="53"/>
                      <a:pt x="1" y="60"/>
                    </a:cubicBezTo>
                    <a:cubicBezTo>
                      <a:pt x="2" y="53"/>
                      <a:pt x="3" y="47"/>
                      <a:pt x="7" y="40"/>
                    </a:cubicBezTo>
                    <a:cubicBezTo>
                      <a:pt x="11" y="32"/>
                      <a:pt x="16" y="25"/>
                      <a:pt x="21" y="18"/>
                    </a:cubicBezTo>
                    <a:cubicBezTo>
                      <a:pt x="25" y="13"/>
                      <a:pt x="29" y="6"/>
                      <a:pt x="36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0" name="Freeform 332">
                <a:extLst>
                  <a:ext uri="{FF2B5EF4-FFF2-40B4-BE49-F238E27FC236}">
                    <a16:creationId xmlns:a16="http://schemas.microsoft.com/office/drawing/2014/main" id="{464618FF-35B0-4EB3-B792-4347B71F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57"/>
                <a:ext cx="478" cy="496"/>
              </a:xfrm>
              <a:custGeom>
                <a:avLst/>
                <a:gdLst>
                  <a:gd name="T0" fmla="*/ 2071 w 150"/>
                  <a:gd name="T1" fmla="*/ 313 h 146"/>
                  <a:gd name="T2" fmla="*/ 742 w 150"/>
                  <a:gd name="T3" fmla="*/ 1488 h 146"/>
                  <a:gd name="T4" fmla="*/ 1584 w 150"/>
                  <a:gd name="T5" fmla="*/ 4974 h 146"/>
                  <a:gd name="T6" fmla="*/ 4528 w 150"/>
                  <a:gd name="T7" fmla="*/ 3764 h 146"/>
                  <a:gd name="T8" fmla="*/ 4337 w 150"/>
                  <a:gd name="T9" fmla="*/ 1213 h 146"/>
                  <a:gd name="T10" fmla="*/ 2071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4" y="8"/>
                    </a:moveTo>
                    <a:cubicBezTo>
                      <a:pt x="44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0" y="146"/>
                      <a:pt x="133" y="114"/>
                      <a:pt x="140" y="96"/>
                    </a:cubicBezTo>
                    <a:cubicBezTo>
                      <a:pt x="150" y="73"/>
                      <a:pt x="148" y="49"/>
                      <a:pt x="134" y="31"/>
                    </a:cubicBezTo>
                    <a:cubicBezTo>
                      <a:pt x="120" y="14"/>
                      <a:pt x="101" y="0"/>
                      <a:pt x="64" y="8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1" name="Freeform 333">
                <a:extLst>
                  <a:ext uri="{FF2B5EF4-FFF2-40B4-BE49-F238E27FC236}">
                    <a16:creationId xmlns:a16="http://schemas.microsoft.com/office/drawing/2014/main" id="{534A7256-6724-4D78-81B8-9550AB059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1698"/>
                <a:ext cx="325" cy="445"/>
              </a:xfrm>
              <a:custGeom>
                <a:avLst/>
                <a:gdLst>
                  <a:gd name="T0" fmla="*/ 2813 w 102"/>
                  <a:gd name="T1" fmla="*/ 819 h 131"/>
                  <a:gd name="T2" fmla="*/ 1877 w 102"/>
                  <a:gd name="T3" fmla="*/ 0 h 131"/>
                  <a:gd name="T4" fmla="*/ 2527 w 102"/>
                  <a:gd name="T5" fmla="*/ 703 h 131"/>
                  <a:gd name="T6" fmla="*/ 2750 w 102"/>
                  <a:gd name="T7" fmla="*/ 1406 h 131"/>
                  <a:gd name="T8" fmla="*/ 2428 w 102"/>
                  <a:gd name="T9" fmla="*/ 2898 h 131"/>
                  <a:gd name="T10" fmla="*/ 1523 w 102"/>
                  <a:gd name="T11" fmla="*/ 4120 h 131"/>
                  <a:gd name="T12" fmla="*/ 0 w 102"/>
                  <a:gd name="T13" fmla="*/ 4314 h 131"/>
                  <a:gd name="T14" fmla="*/ 194 w 102"/>
                  <a:gd name="T15" fmla="*/ 4430 h 131"/>
                  <a:gd name="T16" fmla="*/ 3005 w 102"/>
                  <a:gd name="T17" fmla="*/ 3220 h 131"/>
                  <a:gd name="T18" fmla="*/ 2813 w 102"/>
                  <a:gd name="T19" fmla="*/ 819 h 1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31">
                    <a:moveTo>
                      <a:pt x="87" y="21"/>
                    </a:moveTo>
                    <a:cubicBezTo>
                      <a:pt x="80" y="12"/>
                      <a:pt x="71" y="4"/>
                      <a:pt x="58" y="0"/>
                    </a:cubicBezTo>
                    <a:cubicBezTo>
                      <a:pt x="66" y="4"/>
                      <a:pt x="73" y="11"/>
                      <a:pt x="78" y="18"/>
                    </a:cubicBezTo>
                    <a:cubicBezTo>
                      <a:pt x="83" y="24"/>
                      <a:pt x="83" y="29"/>
                      <a:pt x="85" y="36"/>
                    </a:cubicBezTo>
                    <a:cubicBezTo>
                      <a:pt x="88" y="49"/>
                      <a:pt x="81" y="60"/>
                      <a:pt x="75" y="74"/>
                    </a:cubicBezTo>
                    <a:cubicBezTo>
                      <a:pt x="71" y="83"/>
                      <a:pt x="63" y="97"/>
                      <a:pt x="47" y="105"/>
                    </a:cubicBezTo>
                    <a:cubicBezTo>
                      <a:pt x="33" y="111"/>
                      <a:pt x="21" y="117"/>
                      <a:pt x="0" y="110"/>
                    </a:cubicBezTo>
                    <a:cubicBezTo>
                      <a:pt x="2" y="111"/>
                      <a:pt x="4" y="112"/>
                      <a:pt x="6" y="113"/>
                    </a:cubicBezTo>
                    <a:cubicBezTo>
                      <a:pt x="55" y="131"/>
                      <a:pt x="86" y="100"/>
                      <a:pt x="93" y="82"/>
                    </a:cubicBezTo>
                    <a:cubicBezTo>
                      <a:pt x="102" y="61"/>
                      <a:pt x="100" y="38"/>
                      <a:pt x="87" y="2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2" name="Freeform 334">
                <a:extLst>
                  <a:ext uri="{FF2B5EF4-FFF2-40B4-BE49-F238E27FC236}">
                    <a16:creationId xmlns:a16="http://schemas.microsoft.com/office/drawing/2014/main" id="{73D0C8BB-2A0C-40D3-8212-6E4F9077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769"/>
                <a:ext cx="252" cy="347"/>
              </a:xfrm>
              <a:custGeom>
                <a:avLst/>
                <a:gdLst>
                  <a:gd name="T0" fmla="*/ 1719 w 79"/>
                  <a:gd name="T1" fmla="*/ 2834 h 102"/>
                  <a:gd name="T2" fmla="*/ 2077 w 79"/>
                  <a:gd name="T3" fmla="*/ 0 h 102"/>
                  <a:gd name="T4" fmla="*/ 2268 w 79"/>
                  <a:gd name="T5" fmla="*/ 2409 h 102"/>
                  <a:gd name="T6" fmla="*/ 0 w 79"/>
                  <a:gd name="T7" fmla="*/ 3783 h 102"/>
                  <a:gd name="T8" fmla="*/ 1719 w 79"/>
                  <a:gd name="T9" fmla="*/ 2834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102">
                    <a:moveTo>
                      <a:pt x="53" y="72"/>
                    </a:moveTo>
                    <a:cubicBezTo>
                      <a:pt x="70" y="51"/>
                      <a:pt x="72" y="15"/>
                      <a:pt x="64" y="0"/>
                    </a:cubicBezTo>
                    <a:cubicBezTo>
                      <a:pt x="77" y="17"/>
                      <a:pt x="79" y="40"/>
                      <a:pt x="70" y="61"/>
                    </a:cubicBezTo>
                    <a:cubicBezTo>
                      <a:pt x="64" y="76"/>
                      <a:pt x="39" y="102"/>
                      <a:pt x="0" y="96"/>
                    </a:cubicBezTo>
                    <a:cubicBezTo>
                      <a:pt x="17" y="96"/>
                      <a:pt x="28" y="100"/>
                      <a:pt x="53" y="72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3" name="Freeform 335">
                <a:extLst>
                  <a:ext uri="{FF2B5EF4-FFF2-40B4-BE49-F238E27FC236}">
                    <a16:creationId xmlns:a16="http://schemas.microsoft.com/office/drawing/2014/main" id="{10396818-5325-46B7-94F4-5F9B62832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684"/>
                <a:ext cx="302" cy="384"/>
              </a:xfrm>
              <a:custGeom>
                <a:avLst/>
                <a:gdLst>
                  <a:gd name="T0" fmla="*/ 1475 w 95"/>
                  <a:gd name="T1" fmla="*/ 1454 h 113"/>
                  <a:gd name="T2" fmla="*/ 2213 w 95"/>
                  <a:gd name="T3" fmla="*/ 472 h 113"/>
                  <a:gd name="T4" fmla="*/ 3052 w 95"/>
                  <a:gd name="T5" fmla="*/ 82 h 113"/>
                  <a:gd name="T6" fmla="*/ 1961 w 95"/>
                  <a:gd name="T7" fmla="*/ 116 h 113"/>
                  <a:gd name="T8" fmla="*/ 709 w 95"/>
                  <a:gd name="T9" fmla="*/ 1213 h 113"/>
                  <a:gd name="T10" fmla="*/ 1284 w 95"/>
                  <a:gd name="T11" fmla="*/ 4435 h 113"/>
                  <a:gd name="T12" fmla="*/ 1475 w 95"/>
                  <a:gd name="T13" fmla="*/ 1454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3">
                    <a:moveTo>
                      <a:pt x="46" y="37"/>
                    </a:moveTo>
                    <a:cubicBezTo>
                      <a:pt x="53" y="24"/>
                      <a:pt x="50" y="15"/>
                      <a:pt x="69" y="12"/>
                    </a:cubicBezTo>
                    <a:cubicBezTo>
                      <a:pt x="89" y="8"/>
                      <a:pt x="88" y="1"/>
                      <a:pt x="95" y="2"/>
                    </a:cubicBezTo>
                    <a:cubicBezTo>
                      <a:pt x="86" y="0"/>
                      <a:pt x="75" y="0"/>
                      <a:pt x="61" y="3"/>
                    </a:cubicBezTo>
                    <a:cubicBezTo>
                      <a:pt x="42" y="6"/>
                      <a:pt x="28" y="18"/>
                      <a:pt x="22" y="31"/>
                    </a:cubicBezTo>
                    <a:cubicBezTo>
                      <a:pt x="13" y="47"/>
                      <a:pt x="1" y="92"/>
                      <a:pt x="40" y="113"/>
                    </a:cubicBezTo>
                    <a:cubicBezTo>
                      <a:pt x="0" y="85"/>
                      <a:pt x="38" y="51"/>
                      <a:pt x="46" y="3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4" name="Freeform 336">
                <a:extLst>
                  <a:ext uri="{FF2B5EF4-FFF2-40B4-BE49-F238E27FC236}">
                    <a16:creationId xmlns:a16="http://schemas.microsoft.com/office/drawing/2014/main" id="{7B199787-FDA6-44D2-A906-E3D74578D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57"/>
                <a:ext cx="478" cy="496"/>
              </a:xfrm>
              <a:custGeom>
                <a:avLst/>
                <a:gdLst>
                  <a:gd name="T0" fmla="*/ 2071 w 150"/>
                  <a:gd name="T1" fmla="*/ 313 h 146"/>
                  <a:gd name="T2" fmla="*/ 742 w 150"/>
                  <a:gd name="T3" fmla="*/ 1488 h 146"/>
                  <a:gd name="T4" fmla="*/ 1584 w 150"/>
                  <a:gd name="T5" fmla="*/ 4974 h 146"/>
                  <a:gd name="T6" fmla="*/ 4528 w 150"/>
                  <a:gd name="T7" fmla="*/ 3764 h 146"/>
                  <a:gd name="T8" fmla="*/ 4337 w 150"/>
                  <a:gd name="T9" fmla="*/ 1213 h 146"/>
                  <a:gd name="T10" fmla="*/ 2071 w 150"/>
                  <a:gd name="T11" fmla="*/ 313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146">
                    <a:moveTo>
                      <a:pt x="64" y="8"/>
                    </a:moveTo>
                    <a:cubicBezTo>
                      <a:pt x="44" y="12"/>
                      <a:pt x="30" y="24"/>
                      <a:pt x="23" y="38"/>
                    </a:cubicBezTo>
                    <a:cubicBezTo>
                      <a:pt x="13" y="55"/>
                      <a:pt x="0" y="107"/>
                      <a:pt x="49" y="127"/>
                    </a:cubicBezTo>
                    <a:cubicBezTo>
                      <a:pt x="100" y="146"/>
                      <a:pt x="133" y="114"/>
                      <a:pt x="140" y="96"/>
                    </a:cubicBezTo>
                    <a:cubicBezTo>
                      <a:pt x="150" y="73"/>
                      <a:pt x="148" y="49"/>
                      <a:pt x="134" y="31"/>
                    </a:cubicBezTo>
                    <a:cubicBezTo>
                      <a:pt x="120" y="14"/>
                      <a:pt x="101" y="0"/>
                      <a:pt x="64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5" name="Freeform 337">
                <a:extLst>
                  <a:ext uri="{FF2B5EF4-FFF2-40B4-BE49-F238E27FC236}">
                    <a16:creationId xmlns:a16="http://schemas.microsoft.com/office/drawing/2014/main" id="{973FD1CA-05FA-48F9-AE76-89D590B5B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817"/>
                <a:ext cx="201" cy="214"/>
              </a:xfrm>
              <a:custGeom>
                <a:avLst/>
                <a:gdLst>
                  <a:gd name="T0" fmla="*/ 1139 w 63"/>
                  <a:gd name="T1" fmla="*/ 163 h 63"/>
                  <a:gd name="T2" fmla="*/ 102 w 63"/>
                  <a:gd name="T3" fmla="*/ 1063 h 63"/>
                  <a:gd name="T4" fmla="*/ 906 w 63"/>
                  <a:gd name="T5" fmla="*/ 2388 h 63"/>
                  <a:gd name="T6" fmla="*/ 1984 w 63"/>
                  <a:gd name="T7" fmla="*/ 1488 h 63"/>
                  <a:gd name="T8" fmla="*/ 1139 w 63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3">
                    <a:moveTo>
                      <a:pt x="35" y="4"/>
                    </a:moveTo>
                    <a:cubicBezTo>
                      <a:pt x="16" y="0"/>
                      <a:pt x="7" y="12"/>
                      <a:pt x="3" y="27"/>
                    </a:cubicBezTo>
                    <a:cubicBezTo>
                      <a:pt x="0" y="42"/>
                      <a:pt x="12" y="59"/>
                      <a:pt x="28" y="61"/>
                    </a:cubicBezTo>
                    <a:cubicBezTo>
                      <a:pt x="44" y="63"/>
                      <a:pt x="56" y="60"/>
                      <a:pt x="61" y="38"/>
                    </a:cubicBezTo>
                    <a:cubicBezTo>
                      <a:pt x="63" y="25"/>
                      <a:pt x="54" y="8"/>
                      <a:pt x="35" y="4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6" name="Freeform 338">
                <a:extLst>
                  <a:ext uri="{FF2B5EF4-FFF2-40B4-BE49-F238E27FC236}">
                    <a16:creationId xmlns:a16="http://schemas.microsoft.com/office/drawing/2014/main" id="{0727BD05-A40A-4964-BAEA-C1F1063B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93"/>
                <a:ext cx="198" cy="214"/>
              </a:xfrm>
              <a:custGeom>
                <a:avLst/>
                <a:gdLst>
                  <a:gd name="T0" fmla="*/ 1111 w 62"/>
                  <a:gd name="T1" fmla="*/ 163 h 63"/>
                  <a:gd name="T2" fmla="*/ 102 w 62"/>
                  <a:gd name="T3" fmla="*/ 1063 h 63"/>
                  <a:gd name="T4" fmla="*/ 878 w 62"/>
                  <a:gd name="T5" fmla="*/ 2388 h 63"/>
                  <a:gd name="T6" fmla="*/ 1958 w 62"/>
                  <a:gd name="T7" fmla="*/ 1488 h 63"/>
                  <a:gd name="T8" fmla="*/ 1111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7" y="61"/>
                    </a:cubicBezTo>
                    <a:cubicBezTo>
                      <a:pt x="43" y="63"/>
                      <a:pt x="56" y="61"/>
                      <a:pt x="60" y="38"/>
                    </a:cubicBezTo>
                    <a:cubicBezTo>
                      <a:pt x="62" y="25"/>
                      <a:pt x="54" y="9"/>
                      <a:pt x="34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7" name="Freeform 339">
                <a:extLst>
                  <a:ext uri="{FF2B5EF4-FFF2-40B4-BE49-F238E27FC236}">
                    <a16:creationId xmlns:a16="http://schemas.microsoft.com/office/drawing/2014/main" id="{354FCE37-1A20-4578-A488-DC445777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1834"/>
                <a:ext cx="150" cy="166"/>
              </a:xfrm>
              <a:custGeom>
                <a:avLst/>
                <a:gdLst>
                  <a:gd name="T0" fmla="*/ 1069 w 47"/>
                  <a:gd name="T1" fmla="*/ 0 h 49"/>
                  <a:gd name="T2" fmla="*/ 1264 w 47"/>
                  <a:gd name="T3" fmla="*/ 816 h 49"/>
                  <a:gd name="T4" fmla="*/ 1009 w 47"/>
                  <a:gd name="T5" fmla="*/ 1284 h 49"/>
                  <a:gd name="T6" fmla="*/ 326 w 47"/>
                  <a:gd name="T7" fmla="*/ 1630 h 49"/>
                  <a:gd name="T8" fmla="*/ 0 w 47"/>
                  <a:gd name="T9" fmla="*/ 1480 h 49"/>
                  <a:gd name="T10" fmla="*/ 488 w 47"/>
                  <a:gd name="T11" fmla="*/ 1826 h 49"/>
                  <a:gd name="T12" fmla="*/ 1468 w 47"/>
                  <a:gd name="T13" fmla="*/ 1010 h 49"/>
                  <a:gd name="T14" fmla="*/ 1069 w 47"/>
                  <a:gd name="T15" fmla="*/ 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9" y="6"/>
                      <a:pt x="41" y="14"/>
                      <a:pt x="39" y="21"/>
                    </a:cubicBezTo>
                    <a:cubicBezTo>
                      <a:pt x="38" y="28"/>
                      <a:pt x="34" y="30"/>
                      <a:pt x="31" y="33"/>
                    </a:cubicBezTo>
                    <a:cubicBezTo>
                      <a:pt x="26" y="40"/>
                      <a:pt x="19" y="43"/>
                      <a:pt x="10" y="42"/>
                    </a:cubicBezTo>
                    <a:cubicBezTo>
                      <a:pt x="6" y="42"/>
                      <a:pt x="3" y="41"/>
                      <a:pt x="0" y="38"/>
                    </a:cubicBezTo>
                    <a:cubicBezTo>
                      <a:pt x="4" y="43"/>
                      <a:pt x="9" y="46"/>
                      <a:pt x="15" y="47"/>
                    </a:cubicBezTo>
                    <a:cubicBezTo>
                      <a:pt x="30" y="49"/>
                      <a:pt x="41" y="47"/>
                      <a:pt x="45" y="26"/>
                    </a:cubicBezTo>
                    <a:cubicBezTo>
                      <a:pt x="47" y="17"/>
                      <a:pt x="42" y="7"/>
                      <a:pt x="33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8" name="Freeform 340">
                <a:extLst>
                  <a:ext uri="{FF2B5EF4-FFF2-40B4-BE49-F238E27FC236}">
                    <a16:creationId xmlns:a16="http://schemas.microsoft.com/office/drawing/2014/main" id="{4DCA07A0-2894-4A75-874A-6D06FD0AB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803"/>
                <a:ext cx="134" cy="160"/>
              </a:xfrm>
              <a:custGeom>
                <a:avLst/>
                <a:gdLst>
                  <a:gd name="T0" fmla="*/ 223 w 42"/>
                  <a:gd name="T1" fmla="*/ 1181 h 47"/>
                  <a:gd name="T2" fmla="*/ 549 w 42"/>
                  <a:gd name="T3" fmla="*/ 626 h 47"/>
                  <a:gd name="T4" fmla="*/ 1171 w 42"/>
                  <a:gd name="T5" fmla="*/ 313 h 47"/>
                  <a:gd name="T6" fmla="*/ 1232 w 42"/>
                  <a:gd name="T7" fmla="*/ 279 h 47"/>
                  <a:gd name="T8" fmla="*/ 976 w 42"/>
                  <a:gd name="T9" fmla="*/ 163 h 47"/>
                  <a:gd name="T10" fmla="*/ 32 w 42"/>
                  <a:gd name="T11" fmla="*/ 984 h 47"/>
                  <a:gd name="T12" fmla="*/ 265 w 42"/>
                  <a:gd name="T13" fmla="*/ 1855 h 47"/>
                  <a:gd name="T14" fmla="*/ 223 w 42"/>
                  <a:gd name="T15" fmla="*/ 1181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7">
                    <a:moveTo>
                      <a:pt x="7" y="30"/>
                    </a:moveTo>
                    <a:cubicBezTo>
                      <a:pt x="8" y="24"/>
                      <a:pt x="13" y="20"/>
                      <a:pt x="17" y="16"/>
                    </a:cubicBezTo>
                    <a:cubicBezTo>
                      <a:pt x="22" y="11"/>
                      <a:pt x="26" y="6"/>
                      <a:pt x="36" y="8"/>
                    </a:cubicBezTo>
                    <a:cubicBezTo>
                      <a:pt x="40" y="9"/>
                      <a:pt x="42" y="9"/>
                      <a:pt x="38" y="7"/>
                    </a:cubicBezTo>
                    <a:cubicBezTo>
                      <a:pt x="36" y="6"/>
                      <a:pt x="33" y="5"/>
                      <a:pt x="30" y="4"/>
                    </a:cubicBezTo>
                    <a:cubicBezTo>
                      <a:pt x="13" y="0"/>
                      <a:pt x="4" y="11"/>
                      <a:pt x="1" y="25"/>
                    </a:cubicBezTo>
                    <a:cubicBezTo>
                      <a:pt x="0" y="32"/>
                      <a:pt x="3" y="40"/>
                      <a:pt x="8" y="47"/>
                    </a:cubicBezTo>
                    <a:cubicBezTo>
                      <a:pt x="5" y="39"/>
                      <a:pt x="6" y="37"/>
                      <a:pt x="7" y="30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59" name="Freeform 341">
                <a:extLst>
                  <a:ext uri="{FF2B5EF4-FFF2-40B4-BE49-F238E27FC236}">
                    <a16:creationId xmlns:a16="http://schemas.microsoft.com/office/drawing/2014/main" id="{7495C138-308E-4143-9EC2-37D59A1A9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919"/>
                <a:ext cx="95" cy="81"/>
              </a:xfrm>
              <a:custGeom>
                <a:avLst/>
                <a:gdLst>
                  <a:gd name="T0" fmla="*/ 953 w 30"/>
                  <a:gd name="T1" fmla="*/ 34 h 24"/>
                  <a:gd name="T2" fmla="*/ 0 w 30"/>
                  <a:gd name="T3" fmla="*/ 844 h 24"/>
                  <a:gd name="T4" fmla="*/ 953 w 3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4">
                    <a:moveTo>
                      <a:pt x="30" y="1"/>
                    </a:moveTo>
                    <a:cubicBezTo>
                      <a:pt x="26" y="22"/>
                      <a:pt x="15" y="24"/>
                      <a:pt x="0" y="22"/>
                    </a:cubicBezTo>
                    <a:cubicBezTo>
                      <a:pt x="9" y="22"/>
                      <a:pt x="23" y="17"/>
                      <a:pt x="30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0" name="Freeform 342">
                <a:extLst>
                  <a:ext uri="{FF2B5EF4-FFF2-40B4-BE49-F238E27FC236}">
                    <a16:creationId xmlns:a16="http://schemas.microsoft.com/office/drawing/2014/main" id="{838AD4D6-628B-4839-919D-DBEF5BC24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93"/>
                <a:ext cx="198" cy="214"/>
              </a:xfrm>
              <a:custGeom>
                <a:avLst/>
                <a:gdLst>
                  <a:gd name="T0" fmla="*/ 1111 w 62"/>
                  <a:gd name="T1" fmla="*/ 163 h 63"/>
                  <a:gd name="T2" fmla="*/ 102 w 62"/>
                  <a:gd name="T3" fmla="*/ 1063 h 63"/>
                  <a:gd name="T4" fmla="*/ 878 w 62"/>
                  <a:gd name="T5" fmla="*/ 2388 h 63"/>
                  <a:gd name="T6" fmla="*/ 1958 w 62"/>
                  <a:gd name="T7" fmla="*/ 1488 h 63"/>
                  <a:gd name="T8" fmla="*/ 1111 w 62"/>
                  <a:gd name="T9" fmla="*/ 163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3">
                    <a:moveTo>
                      <a:pt x="34" y="4"/>
                    </a:moveTo>
                    <a:cubicBezTo>
                      <a:pt x="15" y="0"/>
                      <a:pt x="6" y="12"/>
                      <a:pt x="3" y="27"/>
                    </a:cubicBezTo>
                    <a:cubicBezTo>
                      <a:pt x="0" y="42"/>
                      <a:pt x="12" y="59"/>
                      <a:pt x="27" y="61"/>
                    </a:cubicBezTo>
                    <a:cubicBezTo>
                      <a:pt x="43" y="63"/>
                      <a:pt x="56" y="61"/>
                      <a:pt x="60" y="38"/>
                    </a:cubicBezTo>
                    <a:cubicBezTo>
                      <a:pt x="62" y="25"/>
                      <a:pt x="54" y="9"/>
                      <a:pt x="34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1" name="Oval 343">
                <a:extLst>
                  <a:ext uri="{FF2B5EF4-FFF2-40B4-BE49-F238E27FC236}">
                    <a16:creationId xmlns:a16="http://schemas.microsoft.com/office/drawing/2014/main" id="{367B79AB-31A3-4E75-970A-EEAFCC709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1820"/>
                <a:ext cx="32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2" name="Oval 344">
                <a:extLst>
                  <a:ext uri="{FF2B5EF4-FFF2-40B4-BE49-F238E27FC236}">
                    <a16:creationId xmlns:a16="http://schemas.microsoft.com/office/drawing/2014/main" id="{023E20F3-8C8A-4135-BA2F-3D68375BE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2" y="1803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3" name="Oval 345">
                <a:extLst>
                  <a:ext uri="{FF2B5EF4-FFF2-40B4-BE49-F238E27FC236}">
                    <a16:creationId xmlns:a16="http://schemas.microsoft.com/office/drawing/2014/main" id="{C513176D-126D-4717-88C6-5AC1ABA98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185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64" name="Freeform 346">
                <a:extLst>
                  <a:ext uri="{FF2B5EF4-FFF2-40B4-BE49-F238E27FC236}">
                    <a16:creationId xmlns:a16="http://schemas.microsoft.com/office/drawing/2014/main" id="{5B7903EA-0E2D-47A0-85F4-1E3BCB271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701"/>
                <a:ext cx="140" cy="218"/>
              </a:xfrm>
              <a:custGeom>
                <a:avLst/>
                <a:gdLst>
                  <a:gd name="T0" fmla="*/ 1416 w 44"/>
                  <a:gd name="T1" fmla="*/ 0 h 64"/>
                  <a:gd name="T2" fmla="*/ 414 w 44"/>
                  <a:gd name="T3" fmla="*/ 835 h 64"/>
                  <a:gd name="T4" fmla="*/ 102 w 44"/>
                  <a:gd name="T5" fmla="*/ 1625 h 64"/>
                  <a:gd name="T6" fmla="*/ 32 w 44"/>
                  <a:gd name="T7" fmla="*/ 2531 h 64"/>
                  <a:gd name="T8" fmla="*/ 223 w 44"/>
                  <a:gd name="T9" fmla="*/ 1659 h 64"/>
                  <a:gd name="T10" fmla="*/ 738 w 44"/>
                  <a:gd name="T11" fmla="*/ 753 h 64"/>
                  <a:gd name="T12" fmla="*/ 1257 w 44"/>
                  <a:gd name="T13" fmla="*/ 198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4">
                    <a:moveTo>
                      <a:pt x="44" y="0"/>
                    </a:moveTo>
                    <a:cubicBezTo>
                      <a:pt x="32" y="5"/>
                      <a:pt x="21" y="11"/>
                      <a:pt x="13" y="21"/>
                    </a:cubicBezTo>
                    <a:cubicBezTo>
                      <a:pt x="9" y="27"/>
                      <a:pt x="6" y="35"/>
                      <a:pt x="3" y="41"/>
                    </a:cubicBezTo>
                    <a:cubicBezTo>
                      <a:pt x="0" y="49"/>
                      <a:pt x="2" y="56"/>
                      <a:pt x="1" y="64"/>
                    </a:cubicBezTo>
                    <a:cubicBezTo>
                      <a:pt x="3" y="56"/>
                      <a:pt x="3" y="50"/>
                      <a:pt x="7" y="42"/>
                    </a:cubicBezTo>
                    <a:cubicBezTo>
                      <a:pt x="12" y="34"/>
                      <a:pt x="17" y="26"/>
                      <a:pt x="23" y="19"/>
                    </a:cubicBezTo>
                    <a:cubicBezTo>
                      <a:pt x="27" y="14"/>
                      <a:pt x="31" y="6"/>
                      <a:pt x="3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5" name="Freeform 347">
                <a:extLst>
                  <a:ext uri="{FF2B5EF4-FFF2-40B4-BE49-F238E27FC236}">
                    <a16:creationId xmlns:a16="http://schemas.microsoft.com/office/drawing/2014/main" id="{388EE2B9-0F2E-4517-8467-CE63CEA50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728"/>
                <a:ext cx="456" cy="455"/>
              </a:xfrm>
              <a:custGeom>
                <a:avLst/>
                <a:gdLst>
                  <a:gd name="T0" fmla="*/ 2299 w 143"/>
                  <a:gd name="T1" fmla="*/ 34 h 134"/>
                  <a:gd name="T2" fmla="*/ 223 w 143"/>
                  <a:gd name="T3" fmla="*/ 2238 h 134"/>
                  <a:gd name="T4" fmla="*/ 1881 w 143"/>
                  <a:gd name="T5" fmla="*/ 4890 h 134"/>
                  <a:gd name="T6" fmla="*/ 4056 w 143"/>
                  <a:gd name="T7" fmla="*/ 3990 h 134"/>
                  <a:gd name="T8" fmla="*/ 4149 w 143"/>
                  <a:gd name="T9" fmla="*/ 1256 h 134"/>
                  <a:gd name="T10" fmla="*/ 2299 w 143"/>
                  <a:gd name="T11" fmla="*/ 34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4">
                    <a:moveTo>
                      <a:pt x="71" y="1"/>
                    </a:moveTo>
                    <a:cubicBezTo>
                      <a:pt x="43" y="1"/>
                      <a:pt x="13" y="18"/>
                      <a:pt x="7" y="57"/>
                    </a:cubicBezTo>
                    <a:cubicBezTo>
                      <a:pt x="0" y="95"/>
                      <a:pt x="30" y="116"/>
                      <a:pt x="58" y="125"/>
                    </a:cubicBezTo>
                    <a:cubicBezTo>
                      <a:pt x="85" y="134"/>
                      <a:pt x="106" y="125"/>
                      <a:pt x="125" y="102"/>
                    </a:cubicBezTo>
                    <a:cubicBezTo>
                      <a:pt x="143" y="79"/>
                      <a:pt x="139" y="48"/>
                      <a:pt x="128" y="32"/>
                    </a:cubicBezTo>
                    <a:cubicBezTo>
                      <a:pt x="118" y="17"/>
                      <a:pt x="99" y="0"/>
                      <a:pt x="71" y="1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6" name="Freeform 348">
                <a:extLst>
                  <a:ext uri="{FF2B5EF4-FFF2-40B4-BE49-F238E27FC236}">
                    <a16:creationId xmlns:a16="http://schemas.microsoft.com/office/drawing/2014/main" id="{28D0F45E-23B7-4145-9676-80F9FF8E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741"/>
                <a:ext cx="316" cy="381"/>
              </a:xfrm>
              <a:custGeom>
                <a:avLst/>
                <a:gdLst>
                  <a:gd name="T0" fmla="*/ 581 w 99"/>
                  <a:gd name="T1" fmla="*/ 2245 h 112"/>
                  <a:gd name="T2" fmla="*/ 2343 w 99"/>
                  <a:gd name="T3" fmla="*/ 116 h 112"/>
                  <a:gd name="T4" fmla="*/ 3221 w 99"/>
                  <a:gd name="T5" fmla="*/ 357 h 112"/>
                  <a:gd name="T6" fmla="*/ 2148 w 99"/>
                  <a:gd name="T7" fmla="*/ 0 h 112"/>
                  <a:gd name="T8" fmla="*/ 163 w 99"/>
                  <a:gd name="T9" fmla="*/ 2082 h 112"/>
                  <a:gd name="T10" fmla="*/ 1334 w 99"/>
                  <a:gd name="T11" fmla="*/ 4409 h 112"/>
                  <a:gd name="T12" fmla="*/ 581 w 99"/>
                  <a:gd name="T13" fmla="*/ 2245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112">
                    <a:moveTo>
                      <a:pt x="18" y="57"/>
                    </a:moveTo>
                    <a:cubicBezTo>
                      <a:pt x="24" y="20"/>
                      <a:pt x="46" y="3"/>
                      <a:pt x="72" y="3"/>
                    </a:cubicBezTo>
                    <a:cubicBezTo>
                      <a:pt x="81" y="3"/>
                      <a:pt x="92" y="5"/>
                      <a:pt x="99" y="9"/>
                    </a:cubicBezTo>
                    <a:cubicBezTo>
                      <a:pt x="90" y="3"/>
                      <a:pt x="79" y="0"/>
                      <a:pt x="66" y="0"/>
                    </a:cubicBezTo>
                    <a:cubicBezTo>
                      <a:pt x="40" y="0"/>
                      <a:pt x="11" y="16"/>
                      <a:pt x="5" y="53"/>
                    </a:cubicBezTo>
                    <a:cubicBezTo>
                      <a:pt x="0" y="84"/>
                      <a:pt x="19" y="102"/>
                      <a:pt x="41" y="112"/>
                    </a:cubicBezTo>
                    <a:cubicBezTo>
                      <a:pt x="23" y="101"/>
                      <a:pt x="14" y="84"/>
                      <a:pt x="18" y="57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7" name="Freeform 349">
                <a:extLst>
                  <a:ext uri="{FF2B5EF4-FFF2-40B4-BE49-F238E27FC236}">
                    <a16:creationId xmlns:a16="http://schemas.microsoft.com/office/drawing/2014/main" id="{452B761E-06F2-4C31-958C-38C113D4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769"/>
                <a:ext cx="302" cy="404"/>
              </a:xfrm>
              <a:custGeom>
                <a:avLst/>
                <a:gdLst>
                  <a:gd name="T0" fmla="*/ 2597 w 95"/>
                  <a:gd name="T1" fmla="*/ 866 h 119"/>
                  <a:gd name="T2" fmla="*/ 1990 w 95"/>
                  <a:gd name="T3" fmla="*/ 115 h 119"/>
                  <a:gd name="T4" fmla="*/ 2314 w 95"/>
                  <a:gd name="T5" fmla="*/ 621 h 119"/>
                  <a:gd name="T6" fmla="*/ 2445 w 95"/>
                  <a:gd name="T7" fmla="*/ 1993 h 119"/>
                  <a:gd name="T8" fmla="*/ 1961 w 95"/>
                  <a:gd name="T9" fmla="*/ 3249 h 119"/>
                  <a:gd name="T10" fmla="*/ 223 w 95"/>
                  <a:gd name="T11" fmla="*/ 4149 h 119"/>
                  <a:gd name="T12" fmla="*/ 0 w 95"/>
                  <a:gd name="T13" fmla="*/ 4067 h 119"/>
                  <a:gd name="T14" fmla="*/ 547 w 95"/>
                  <a:gd name="T15" fmla="*/ 4346 h 119"/>
                  <a:gd name="T16" fmla="*/ 2505 w 95"/>
                  <a:gd name="T17" fmla="*/ 3446 h 119"/>
                  <a:gd name="T18" fmla="*/ 2597 w 95"/>
                  <a:gd name="T19" fmla="*/ 866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119">
                    <a:moveTo>
                      <a:pt x="81" y="22"/>
                    </a:moveTo>
                    <a:cubicBezTo>
                      <a:pt x="77" y="15"/>
                      <a:pt x="70" y="8"/>
                      <a:pt x="62" y="3"/>
                    </a:cubicBezTo>
                    <a:cubicBezTo>
                      <a:pt x="58" y="0"/>
                      <a:pt x="67" y="8"/>
                      <a:pt x="72" y="16"/>
                    </a:cubicBezTo>
                    <a:cubicBezTo>
                      <a:pt x="77" y="24"/>
                      <a:pt x="77" y="37"/>
                      <a:pt x="76" y="51"/>
                    </a:cubicBezTo>
                    <a:cubicBezTo>
                      <a:pt x="75" y="63"/>
                      <a:pt x="69" y="73"/>
                      <a:pt x="61" y="83"/>
                    </a:cubicBezTo>
                    <a:cubicBezTo>
                      <a:pt x="43" y="105"/>
                      <a:pt x="33" y="115"/>
                      <a:pt x="7" y="106"/>
                    </a:cubicBezTo>
                    <a:cubicBezTo>
                      <a:pt x="5" y="106"/>
                      <a:pt x="2" y="105"/>
                      <a:pt x="0" y="104"/>
                    </a:cubicBezTo>
                    <a:cubicBezTo>
                      <a:pt x="6" y="107"/>
                      <a:pt x="11" y="109"/>
                      <a:pt x="17" y="111"/>
                    </a:cubicBezTo>
                    <a:cubicBezTo>
                      <a:pt x="43" y="119"/>
                      <a:pt x="60" y="110"/>
                      <a:pt x="78" y="88"/>
                    </a:cubicBezTo>
                    <a:cubicBezTo>
                      <a:pt x="95" y="66"/>
                      <a:pt x="91" y="37"/>
                      <a:pt x="81" y="22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8" name="Freeform 350">
                <a:extLst>
                  <a:ext uri="{FF2B5EF4-FFF2-40B4-BE49-F238E27FC236}">
                    <a16:creationId xmlns:a16="http://schemas.microsoft.com/office/drawing/2014/main" id="{3A6BCE4B-7318-414C-B6C0-8D7016147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843"/>
                <a:ext cx="248" cy="330"/>
              </a:xfrm>
              <a:custGeom>
                <a:avLst/>
                <a:gdLst>
                  <a:gd name="T0" fmla="*/ 0 w 78"/>
                  <a:gd name="T1" fmla="*/ 3508 h 97"/>
                  <a:gd name="T2" fmla="*/ 1962 w 78"/>
                  <a:gd name="T3" fmla="*/ 2603 h 97"/>
                  <a:gd name="T4" fmla="*/ 2051 w 78"/>
                  <a:gd name="T5" fmla="*/ 0 h 97"/>
                  <a:gd name="T6" fmla="*/ 1669 w 78"/>
                  <a:gd name="T7" fmla="*/ 2524 h 97"/>
                  <a:gd name="T8" fmla="*/ 0 w 78"/>
                  <a:gd name="T9" fmla="*/ 3508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97">
                    <a:moveTo>
                      <a:pt x="0" y="89"/>
                    </a:moveTo>
                    <a:cubicBezTo>
                      <a:pt x="26" y="97"/>
                      <a:pt x="43" y="88"/>
                      <a:pt x="61" y="66"/>
                    </a:cubicBezTo>
                    <a:cubicBezTo>
                      <a:pt x="78" y="44"/>
                      <a:pt x="74" y="15"/>
                      <a:pt x="64" y="0"/>
                    </a:cubicBezTo>
                    <a:cubicBezTo>
                      <a:pt x="69" y="12"/>
                      <a:pt x="73" y="41"/>
                      <a:pt x="52" y="64"/>
                    </a:cubicBezTo>
                    <a:cubicBezTo>
                      <a:pt x="32" y="87"/>
                      <a:pt x="17" y="93"/>
                      <a:pt x="0" y="89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69" name="Freeform 351">
                <a:extLst>
                  <a:ext uri="{FF2B5EF4-FFF2-40B4-BE49-F238E27FC236}">
                    <a16:creationId xmlns:a16="http://schemas.microsoft.com/office/drawing/2014/main" id="{E43675E5-FEF3-4159-A66A-481D9D432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728"/>
                <a:ext cx="456" cy="455"/>
              </a:xfrm>
              <a:custGeom>
                <a:avLst/>
                <a:gdLst>
                  <a:gd name="T0" fmla="*/ 2299 w 143"/>
                  <a:gd name="T1" fmla="*/ 34 h 134"/>
                  <a:gd name="T2" fmla="*/ 223 w 143"/>
                  <a:gd name="T3" fmla="*/ 2238 h 134"/>
                  <a:gd name="T4" fmla="*/ 1881 w 143"/>
                  <a:gd name="T5" fmla="*/ 4890 h 134"/>
                  <a:gd name="T6" fmla="*/ 4056 w 143"/>
                  <a:gd name="T7" fmla="*/ 3990 h 134"/>
                  <a:gd name="T8" fmla="*/ 4149 w 143"/>
                  <a:gd name="T9" fmla="*/ 1256 h 134"/>
                  <a:gd name="T10" fmla="*/ 2299 w 143"/>
                  <a:gd name="T11" fmla="*/ 34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4">
                    <a:moveTo>
                      <a:pt x="71" y="1"/>
                    </a:moveTo>
                    <a:cubicBezTo>
                      <a:pt x="43" y="1"/>
                      <a:pt x="13" y="18"/>
                      <a:pt x="7" y="57"/>
                    </a:cubicBezTo>
                    <a:cubicBezTo>
                      <a:pt x="0" y="95"/>
                      <a:pt x="30" y="116"/>
                      <a:pt x="58" y="125"/>
                    </a:cubicBezTo>
                    <a:cubicBezTo>
                      <a:pt x="85" y="134"/>
                      <a:pt x="106" y="125"/>
                      <a:pt x="125" y="102"/>
                    </a:cubicBezTo>
                    <a:cubicBezTo>
                      <a:pt x="143" y="79"/>
                      <a:pt x="139" y="48"/>
                      <a:pt x="128" y="32"/>
                    </a:cubicBezTo>
                    <a:cubicBezTo>
                      <a:pt x="118" y="17"/>
                      <a:pt x="99" y="0"/>
                      <a:pt x="71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0" name="Freeform 352">
                <a:extLst>
                  <a:ext uri="{FF2B5EF4-FFF2-40B4-BE49-F238E27FC236}">
                    <a16:creationId xmlns:a16="http://schemas.microsoft.com/office/drawing/2014/main" id="{61A68DE0-57B1-4FE0-B688-738EB9CC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2854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6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4"/>
                      <a:pt x="4" y="53"/>
                      <a:pt x="22" y="57"/>
                    </a:cubicBezTo>
                    <a:cubicBezTo>
                      <a:pt x="40" y="62"/>
                      <a:pt x="51" y="55"/>
                      <a:pt x="56" y="4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1" name="Freeform 353">
                <a:extLst>
                  <a:ext uri="{FF2B5EF4-FFF2-40B4-BE49-F238E27FC236}">
                    <a16:creationId xmlns:a16="http://schemas.microsoft.com/office/drawing/2014/main" id="{055ED986-F922-4319-8C31-EAB0A969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837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7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5"/>
                      <a:pt x="4" y="53"/>
                      <a:pt x="22" y="57"/>
                    </a:cubicBezTo>
                    <a:cubicBezTo>
                      <a:pt x="40" y="62"/>
                      <a:pt x="51" y="56"/>
                      <a:pt x="56" y="4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2" name="Freeform 354">
                <a:extLst>
                  <a:ext uri="{FF2B5EF4-FFF2-40B4-BE49-F238E27FC236}">
                    <a16:creationId xmlns:a16="http://schemas.microsoft.com/office/drawing/2014/main" id="{E4EAB986-3F2F-4F4E-99E5-4610EF86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847"/>
                <a:ext cx="124" cy="149"/>
              </a:xfrm>
              <a:custGeom>
                <a:avLst/>
                <a:gdLst>
                  <a:gd name="T0" fmla="*/ 162 w 39"/>
                  <a:gd name="T1" fmla="*/ 1629 h 44"/>
                  <a:gd name="T2" fmla="*/ 251 w 39"/>
                  <a:gd name="T3" fmla="*/ 1043 h 44"/>
                  <a:gd name="T4" fmla="*/ 547 w 39"/>
                  <a:gd name="T5" fmla="*/ 586 h 44"/>
                  <a:gd name="T6" fmla="*/ 1091 w 39"/>
                  <a:gd name="T7" fmla="*/ 159 h 44"/>
                  <a:gd name="T8" fmla="*/ 1151 w 39"/>
                  <a:gd name="T9" fmla="*/ 196 h 44"/>
                  <a:gd name="T10" fmla="*/ 960 w 39"/>
                  <a:gd name="T11" fmla="*/ 115 h 44"/>
                  <a:gd name="T12" fmla="*/ 32 w 39"/>
                  <a:gd name="T13" fmla="*/ 860 h 44"/>
                  <a:gd name="T14" fmla="*/ 130 w 39"/>
                  <a:gd name="T15" fmla="*/ 1595 h 44"/>
                  <a:gd name="T16" fmla="*/ 162 w 39"/>
                  <a:gd name="T17" fmla="*/ 1629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44">
                    <a:moveTo>
                      <a:pt x="5" y="42"/>
                    </a:moveTo>
                    <a:cubicBezTo>
                      <a:pt x="2" y="36"/>
                      <a:pt x="7" y="31"/>
                      <a:pt x="8" y="27"/>
                    </a:cubicBezTo>
                    <a:cubicBezTo>
                      <a:pt x="10" y="23"/>
                      <a:pt x="14" y="20"/>
                      <a:pt x="17" y="15"/>
                    </a:cubicBezTo>
                    <a:cubicBezTo>
                      <a:pt x="21" y="11"/>
                      <a:pt x="23" y="2"/>
                      <a:pt x="34" y="4"/>
                    </a:cubicBezTo>
                    <a:cubicBezTo>
                      <a:pt x="36" y="4"/>
                      <a:pt x="39" y="6"/>
                      <a:pt x="36" y="5"/>
                    </a:cubicBezTo>
                    <a:cubicBezTo>
                      <a:pt x="34" y="4"/>
                      <a:pt x="32" y="3"/>
                      <a:pt x="30" y="3"/>
                    </a:cubicBezTo>
                    <a:cubicBezTo>
                      <a:pt x="9" y="0"/>
                      <a:pt x="3" y="12"/>
                      <a:pt x="1" y="22"/>
                    </a:cubicBezTo>
                    <a:cubicBezTo>
                      <a:pt x="0" y="27"/>
                      <a:pt x="0" y="35"/>
                      <a:pt x="4" y="41"/>
                    </a:cubicBezTo>
                    <a:cubicBezTo>
                      <a:pt x="4" y="42"/>
                      <a:pt x="6" y="44"/>
                      <a:pt x="5" y="42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3" name="Freeform 355">
                <a:extLst>
                  <a:ext uri="{FF2B5EF4-FFF2-40B4-BE49-F238E27FC236}">
                    <a16:creationId xmlns:a16="http://schemas.microsoft.com/office/drawing/2014/main" id="{D7EDC563-B077-456A-80CC-D1B8315A2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2870"/>
                <a:ext cx="147" cy="167"/>
              </a:xfrm>
              <a:custGeom>
                <a:avLst/>
                <a:gdLst>
                  <a:gd name="T0" fmla="*/ 1074 w 46"/>
                  <a:gd name="T1" fmla="*/ 34 h 49"/>
                  <a:gd name="T2" fmla="*/ 1074 w 46"/>
                  <a:gd name="T3" fmla="*/ 82 h 49"/>
                  <a:gd name="T4" fmla="*/ 1112 w 46"/>
                  <a:gd name="T5" fmla="*/ 1033 h 49"/>
                  <a:gd name="T6" fmla="*/ 754 w 46"/>
                  <a:gd name="T7" fmla="*/ 1302 h 49"/>
                  <a:gd name="T8" fmla="*/ 134 w 46"/>
                  <a:gd name="T9" fmla="*/ 1544 h 49"/>
                  <a:gd name="T10" fmla="*/ 0 w 46"/>
                  <a:gd name="T11" fmla="*/ 1462 h 49"/>
                  <a:gd name="T12" fmla="*/ 358 w 46"/>
                  <a:gd name="T13" fmla="*/ 1776 h 49"/>
                  <a:gd name="T14" fmla="*/ 1368 w 46"/>
                  <a:gd name="T15" fmla="*/ 1264 h 49"/>
                  <a:gd name="T16" fmla="*/ 1074 w 46"/>
                  <a:gd name="T17" fmla="*/ 34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9">
                    <a:moveTo>
                      <a:pt x="33" y="1"/>
                    </a:moveTo>
                    <a:cubicBezTo>
                      <a:pt x="32" y="0"/>
                      <a:pt x="33" y="1"/>
                      <a:pt x="33" y="2"/>
                    </a:cubicBezTo>
                    <a:cubicBezTo>
                      <a:pt x="38" y="10"/>
                      <a:pt x="37" y="20"/>
                      <a:pt x="34" y="26"/>
                    </a:cubicBezTo>
                    <a:cubicBezTo>
                      <a:pt x="32" y="31"/>
                      <a:pt x="27" y="31"/>
                      <a:pt x="23" y="33"/>
                    </a:cubicBezTo>
                    <a:cubicBezTo>
                      <a:pt x="18" y="37"/>
                      <a:pt x="13" y="41"/>
                      <a:pt x="4" y="39"/>
                    </a:cubicBezTo>
                    <a:cubicBezTo>
                      <a:pt x="2" y="38"/>
                      <a:pt x="1" y="38"/>
                      <a:pt x="0" y="37"/>
                    </a:cubicBezTo>
                    <a:cubicBezTo>
                      <a:pt x="2" y="41"/>
                      <a:pt x="6" y="43"/>
                      <a:pt x="11" y="45"/>
                    </a:cubicBezTo>
                    <a:cubicBezTo>
                      <a:pt x="28" y="49"/>
                      <a:pt x="37" y="43"/>
                      <a:pt x="42" y="32"/>
                    </a:cubicBezTo>
                    <a:cubicBezTo>
                      <a:pt x="46" y="24"/>
                      <a:pt x="44" y="8"/>
                      <a:pt x="33" y="1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4" name="Freeform 356">
                <a:extLst>
                  <a:ext uri="{FF2B5EF4-FFF2-40B4-BE49-F238E27FC236}">
                    <a16:creationId xmlns:a16="http://schemas.microsoft.com/office/drawing/2014/main" id="{B301B303-6BC4-41AF-81C5-7A6B26D59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979"/>
                <a:ext cx="99" cy="58"/>
              </a:xfrm>
              <a:custGeom>
                <a:avLst/>
                <a:gdLst>
                  <a:gd name="T0" fmla="*/ 1009 w 31"/>
                  <a:gd name="T1" fmla="*/ 0 h 17"/>
                  <a:gd name="T2" fmla="*/ 0 w 31"/>
                  <a:gd name="T3" fmla="*/ 512 h 17"/>
                  <a:gd name="T4" fmla="*/ 1009 w 3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31" y="0"/>
                    </a:moveTo>
                    <a:cubicBezTo>
                      <a:pt x="26" y="11"/>
                      <a:pt x="17" y="17"/>
                      <a:pt x="0" y="13"/>
                    </a:cubicBezTo>
                    <a:cubicBezTo>
                      <a:pt x="10" y="12"/>
                      <a:pt x="23" y="9"/>
                      <a:pt x="31" y="0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5" name="Freeform 357">
                <a:extLst>
                  <a:ext uri="{FF2B5EF4-FFF2-40B4-BE49-F238E27FC236}">
                    <a16:creationId xmlns:a16="http://schemas.microsoft.com/office/drawing/2014/main" id="{EFAFDE41-EE95-460C-9992-5D81ABA3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7" y="2837"/>
                <a:ext cx="198" cy="210"/>
              </a:xfrm>
              <a:custGeom>
                <a:avLst/>
                <a:gdLst>
                  <a:gd name="T0" fmla="*/ 1827 w 62"/>
                  <a:gd name="T1" fmla="*/ 1677 h 62"/>
                  <a:gd name="T2" fmla="*/ 1111 w 62"/>
                  <a:gd name="T3" fmla="*/ 115 h 62"/>
                  <a:gd name="T4" fmla="*/ 102 w 62"/>
                  <a:gd name="T5" fmla="*/ 928 h 62"/>
                  <a:gd name="T6" fmla="*/ 715 w 62"/>
                  <a:gd name="T7" fmla="*/ 2215 h 62"/>
                  <a:gd name="T8" fmla="*/ 1827 w 62"/>
                  <a:gd name="T9" fmla="*/ 1677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62">
                    <a:moveTo>
                      <a:pt x="56" y="43"/>
                    </a:moveTo>
                    <a:cubicBezTo>
                      <a:pt x="62" y="31"/>
                      <a:pt x="56" y="7"/>
                      <a:pt x="34" y="3"/>
                    </a:cubicBezTo>
                    <a:cubicBezTo>
                      <a:pt x="12" y="0"/>
                      <a:pt x="6" y="14"/>
                      <a:pt x="3" y="24"/>
                    </a:cubicBezTo>
                    <a:cubicBezTo>
                      <a:pt x="0" y="35"/>
                      <a:pt x="4" y="53"/>
                      <a:pt x="22" y="57"/>
                    </a:cubicBezTo>
                    <a:cubicBezTo>
                      <a:pt x="40" y="62"/>
                      <a:pt x="51" y="56"/>
                      <a:pt x="56" y="4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6" name="Freeform 358">
                <a:extLst>
                  <a:ext uri="{FF2B5EF4-FFF2-40B4-BE49-F238E27FC236}">
                    <a16:creationId xmlns:a16="http://schemas.microsoft.com/office/drawing/2014/main" id="{B3236761-BBFA-4C53-A8E7-E64ED0E7B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2864"/>
                <a:ext cx="32" cy="34"/>
              </a:xfrm>
              <a:custGeom>
                <a:avLst/>
                <a:gdLst>
                  <a:gd name="T0" fmla="*/ 0 w 10"/>
                  <a:gd name="T1" fmla="*/ 197 h 10"/>
                  <a:gd name="T2" fmla="*/ 163 w 10"/>
                  <a:gd name="T3" fmla="*/ 0 h 10"/>
                  <a:gd name="T4" fmla="*/ 326 w 10"/>
                  <a:gd name="T5" fmla="*/ 197 h 10"/>
                  <a:gd name="T6" fmla="*/ 163 w 10"/>
                  <a:gd name="T7" fmla="*/ 394 h 10"/>
                  <a:gd name="T8" fmla="*/ 0 w 10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7"/>
                      <a:pt x="8" y="9"/>
                      <a:pt x="5" y="10"/>
                    </a:cubicBezTo>
                    <a:cubicBezTo>
                      <a:pt x="3" y="10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77" name="Oval 359">
                <a:extLst>
                  <a:ext uri="{FF2B5EF4-FFF2-40B4-BE49-F238E27FC236}">
                    <a16:creationId xmlns:a16="http://schemas.microsoft.com/office/drawing/2014/main" id="{DB2FFBCF-506F-4088-8612-8CD50ECA1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2" y="2847"/>
                <a:ext cx="19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78" name="Oval 360">
                <a:extLst>
                  <a:ext uri="{FF2B5EF4-FFF2-40B4-BE49-F238E27FC236}">
                    <a16:creationId xmlns:a16="http://schemas.microsoft.com/office/drawing/2014/main" id="{D98DF833-2895-40DE-B195-033945C66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901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579" name="Freeform 361">
                <a:extLst>
                  <a:ext uri="{FF2B5EF4-FFF2-40B4-BE49-F238E27FC236}">
                    <a16:creationId xmlns:a16="http://schemas.microsoft.com/office/drawing/2014/main" id="{6C49F871-988A-48B2-8A26-AD536B582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3" y="2782"/>
                <a:ext cx="102" cy="224"/>
              </a:xfrm>
              <a:custGeom>
                <a:avLst/>
                <a:gdLst>
                  <a:gd name="T0" fmla="*/ 325 w 32"/>
                  <a:gd name="T1" fmla="*/ 2579 h 66"/>
                  <a:gd name="T2" fmla="*/ 1036 w 32"/>
                  <a:gd name="T3" fmla="*/ 0 h 66"/>
                  <a:gd name="T4" fmla="*/ 325 w 32"/>
                  <a:gd name="T5" fmla="*/ 2579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6">
                    <a:moveTo>
                      <a:pt x="10" y="66"/>
                    </a:moveTo>
                    <a:cubicBezTo>
                      <a:pt x="0" y="33"/>
                      <a:pt x="23" y="7"/>
                      <a:pt x="32" y="0"/>
                    </a:cubicBezTo>
                    <a:cubicBezTo>
                      <a:pt x="24" y="13"/>
                      <a:pt x="6" y="53"/>
                      <a:pt x="10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0" name="Freeform 362">
                <a:extLst>
                  <a:ext uri="{FF2B5EF4-FFF2-40B4-BE49-F238E27FC236}">
                    <a16:creationId xmlns:a16="http://schemas.microsoft.com/office/drawing/2014/main" id="{DF95EF27-81C7-418E-886C-04B24B32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714"/>
                <a:ext cx="452" cy="456"/>
              </a:xfrm>
              <a:custGeom>
                <a:avLst/>
                <a:gdLst>
                  <a:gd name="T0" fmla="*/ 2349 w 142"/>
                  <a:gd name="T1" fmla="*/ 82 h 134"/>
                  <a:gd name="T2" fmla="*/ 60 w 142"/>
                  <a:gd name="T3" fmla="*/ 2443 h 134"/>
                  <a:gd name="T4" fmla="*/ 1996 w 142"/>
                  <a:gd name="T5" fmla="*/ 5200 h 134"/>
                  <a:gd name="T6" fmla="*/ 4520 w 142"/>
                  <a:gd name="T7" fmla="*/ 2804 h 134"/>
                  <a:gd name="T8" fmla="*/ 2349 w 142"/>
                  <a:gd name="T9" fmla="*/ 8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34">
                    <a:moveTo>
                      <a:pt x="73" y="2"/>
                    </a:moveTo>
                    <a:cubicBezTo>
                      <a:pt x="38" y="0"/>
                      <a:pt x="4" y="21"/>
                      <a:pt x="2" y="62"/>
                    </a:cubicBezTo>
                    <a:cubicBezTo>
                      <a:pt x="0" y="103"/>
                      <a:pt x="25" y="129"/>
                      <a:pt x="62" y="132"/>
                    </a:cubicBezTo>
                    <a:cubicBezTo>
                      <a:pt x="100" y="134"/>
                      <a:pt x="137" y="115"/>
                      <a:pt x="140" y="71"/>
                    </a:cubicBezTo>
                    <a:cubicBezTo>
                      <a:pt x="142" y="27"/>
                      <a:pt x="108" y="5"/>
                      <a:pt x="73" y="2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1" name="Freeform 363">
                <a:extLst>
                  <a:ext uri="{FF2B5EF4-FFF2-40B4-BE49-F238E27FC236}">
                    <a16:creationId xmlns:a16="http://schemas.microsoft.com/office/drawing/2014/main" id="{EED6D2C1-9769-40F1-A85B-6E844899D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728"/>
                <a:ext cx="322" cy="404"/>
              </a:xfrm>
              <a:custGeom>
                <a:avLst/>
                <a:gdLst>
                  <a:gd name="T0" fmla="*/ 418 w 101"/>
                  <a:gd name="T1" fmla="*/ 3249 h 119"/>
                  <a:gd name="T2" fmla="*/ 386 w 101"/>
                  <a:gd name="T3" fmla="*/ 2468 h 119"/>
                  <a:gd name="T4" fmla="*/ 1524 w 101"/>
                  <a:gd name="T5" fmla="*/ 428 h 119"/>
                  <a:gd name="T6" fmla="*/ 2624 w 101"/>
                  <a:gd name="T7" fmla="*/ 356 h 119"/>
                  <a:gd name="T8" fmla="*/ 3274 w 101"/>
                  <a:gd name="T9" fmla="*/ 506 h 119"/>
                  <a:gd name="T10" fmla="*/ 2174 w 101"/>
                  <a:gd name="T11" fmla="*/ 81 h 119"/>
                  <a:gd name="T12" fmla="*/ 61 w 101"/>
                  <a:gd name="T13" fmla="*/ 2271 h 119"/>
                  <a:gd name="T14" fmla="*/ 1259 w 101"/>
                  <a:gd name="T15" fmla="*/ 4658 h 119"/>
                  <a:gd name="T16" fmla="*/ 418 w 101"/>
                  <a:gd name="T17" fmla="*/ 3249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19">
                    <a:moveTo>
                      <a:pt x="13" y="83"/>
                    </a:moveTo>
                    <a:cubicBezTo>
                      <a:pt x="12" y="78"/>
                      <a:pt x="12" y="69"/>
                      <a:pt x="12" y="63"/>
                    </a:cubicBezTo>
                    <a:cubicBezTo>
                      <a:pt x="14" y="38"/>
                      <a:pt x="29" y="20"/>
                      <a:pt x="47" y="11"/>
                    </a:cubicBezTo>
                    <a:cubicBezTo>
                      <a:pt x="57" y="7"/>
                      <a:pt x="70" y="8"/>
                      <a:pt x="81" y="9"/>
                    </a:cubicBezTo>
                    <a:cubicBezTo>
                      <a:pt x="88" y="9"/>
                      <a:pt x="95" y="11"/>
                      <a:pt x="101" y="13"/>
                    </a:cubicBezTo>
                    <a:cubicBezTo>
                      <a:pt x="91" y="7"/>
                      <a:pt x="80" y="3"/>
                      <a:pt x="67" y="2"/>
                    </a:cubicBezTo>
                    <a:cubicBezTo>
                      <a:pt x="35" y="0"/>
                      <a:pt x="4" y="20"/>
                      <a:pt x="2" y="58"/>
                    </a:cubicBezTo>
                    <a:cubicBezTo>
                      <a:pt x="0" y="89"/>
                      <a:pt x="15" y="111"/>
                      <a:pt x="39" y="119"/>
                    </a:cubicBezTo>
                    <a:cubicBezTo>
                      <a:pt x="27" y="111"/>
                      <a:pt x="16" y="99"/>
                      <a:pt x="13" y="83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2" name="Freeform 364">
                <a:extLst>
                  <a:ext uri="{FF2B5EF4-FFF2-40B4-BE49-F238E27FC236}">
                    <a16:creationId xmlns:a16="http://schemas.microsoft.com/office/drawing/2014/main" id="{2774F381-3C92-46D6-9EB7-BE46ADC8B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2775"/>
                <a:ext cx="281" cy="381"/>
              </a:xfrm>
              <a:custGeom>
                <a:avLst/>
                <a:gdLst>
                  <a:gd name="T0" fmla="*/ 2018 w 88"/>
                  <a:gd name="T1" fmla="*/ 0 h 112"/>
                  <a:gd name="T2" fmla="*/ 2408 w 88"/>
                  <a:gd name="T3" fmla="*/ 1932 h 112"/>
                  <a:gd name="T4" fmla="*/ 1724 w 88"/>
                  <a:gd name="T5" fmla="*/ 3228 h 112"/>
                  <a:gd name="T6" fmla="*/ 0 w 88"/>
                  <a:gd name="T7" fmla="*/ 4177 h 112"/>
                  <a:gd name="T8" fmla="*/ 549 w 88"/>
                  <a:gd name="T9" fmla="*/ 4327 h 112"/>
                  <a:gd name="T10" fmla="*/ 2804 w 88"/>
                  <a:gd name="T11" fmla="*/ 2082 h 112"/>
                  <a:gd name="T12" fmla="*/ 2018 w 88"/>
                  <a:gd name="T13" fmla="*/ 0 h 1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112">
                    <a:moveTo>
                      <a:pt x="62" y="0"/>
                    </a:moveTo>
                    <a:cubicBezTo>
                      <a:pt x="76" y="18"/>
                      <a:pt x="75" y="20"/>
                      <a:pt x="74" y="49"/>
                    </a:cubicBezTo>
                    <a:cubicBezTo>
                      <a:pt x="73" y="67"/>
                      <a:pt x="63" y="73"/>
                      <a:pt x="53" y="82"/>
                    </a:cubicBezTo>
                    <a:cubicBezTo>
                      <a:pt x="40" y="95"/>
                      <a:pt x="25" y="106"/>
                      <a:pt x="0" y="106"/>
                    </a:cubicBezTo>
                    <a:cubicBezTo>
                      <a:pt x="6" y="108"/>
                      <a:pt x="11" y="109"/>
                      <a:pt x="17" y="110"/>
                    </a:cubicBezTo>
                    <a:cubicBezTo>
                      <a:pt x="52" y="112"/>
                      <a:pt x="84" y="94"/>
                      <a:pt x="86" y="53"/>
                    </a:cubicBezTo>
                    <a:cubicBezTo>
                      <a:pt x="88" y="28"/>
                      <a:pt x="78" y="11"/>
                      <a:pt x="6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3" name="Freeform 365">
                <a:extLst>
                  <a:ext uri="{FF2B5EF4-FFF2-40B4-BE49-F238E27FC236}">
                    <a16:creationId xmlns:a16="http://schemas.microsoft.com/office/drawing/2014/main" id="{186A7DA5-E1B3-4C07-9384-D428F7BA6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728"/>
                <a:ext cx="207" cy="197"/>
              </a:xfrm>
              <a:custGeom>
                <a:avLst/>
                <a:gdLst>
                  <a:gd name="T0" fmla="*/ 0 w 65"/>
                  <a:gd name="T1" fmla="*/ 2272 h 58"/>
                  <a:gd name="T2" fmla="*/ 2099 w 65"/>
                  <a:gd name="T3" fmla="*/ 82 h 58"/>
                  <a:gd name="T4" fmla="*/ 0 w 65"/>
                  <a:gd name="T5" fmla="*/ 2272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8">
                    <a:moveTo>
                      <a:pt x="0" y="58"/>
                    </a:moveTo>
                    <a:cubicBezTo>
                      <a:pt x="2" y="20"/>
                      <a:pt x="33" y="0"/>
                      <a:pt x="65" y="2"/>
                    </a:cubicBezTo>
                    <a:cubicBezTo>
                      <a:pt x="47" y="1"/>
                      <a:pt x="12" y="17"/>
                      <a:pt x="0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4" name="Freeform 366">
                <a:extLst>
                  <a:ext uri="{FF2B5EF4-FFF2-40B4-BE49-F238E27FC236}">
                    <a16:creationId xmlns:a16="http://schemas.microsoft.com/office/drawing/2014/main" id="{8ECDACF2-499B-467E-95E5-D72513C2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955"/>
                <a:ext cx="220" cy="201"/>
              </a:xfrm>
              <a:custGeom>
                <a:avLst/>
                <a:gdLst>
                  <a:gd name="T0" fmla="*/ 0 w 69"/>
                  <a:gd name="T1" fmla="*/ 2252 h 59"/>
                  <a:gd name="T2" fmla="*/ 2235 w 69"/>
                  <a:gd name="T3" fmla="*/ 0 h 59"/>
                  <a:gd name="T4" fmla="*/ 0 w 69"/>
                  <a:gd name="T5" fmla="*/ 2252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59">
                    <a:moveTo>
                      <a:pt x="0" y="57"/>
                    </a:moveTo>
                    <a:cubicBezTo>
                      <a:pt x="35" y="59"/>
                      <a:pt x="67" y="41"/>
                      <a:pt x="69" y="0"/>
                    </a:cubicBezTo>
                    <a:cubicBezTo>
                      <a:pt x="58" y="26"/>
                      <a:pt x="46" y="55"/>
                      <a:pt x="0" y="57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5" name="Freeform 367">
                <a:extLst>
                  <a:ext uri="{FF2B5EF4-FFF2-40B4-BE49-F238E27FC236}">
                    <a16:creationId xmlns:a16="http://schemas.microsoft.com/office/drawing/2014/main" id="{EFA2964D-2F8D-4A5B-80BD-1C88D306B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714"/>
                <a:ext cx="452" cy="456"/>
              </a:xfrm>
              <a:custGeom>
                <a:avLst/>
                <a:gdLst>
                  <a:gd name="T0" fmla="*/ 2349 w 142"/>
                  <a:gd name="T1" fmla="*/ 82 h 134"/>
                  <a:gd name="T2" fmla="*/ 60 w 142"/>
                  <a:gd name="T3" fmla="*/ 2443 h 134"/>
                  <a:gd name="T4" fmla="*/ 1996 w 142"/>
                  <a:gd name="T5" fmla="*/ 5200 h 134"/>
                  <a:gd name="T6" fmla="*/ 4520 w 142"/>
                  <a:gd name="T7" fmla="*/ 2804 h 134"/>
                  <a:gd name="T8" fmla="*/ 2349 w 142"/>
                  <a:gd name="T9" fmla="*/ 82 h 1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2" h="134">
                    <a:moveTo>
                      <a:pt x="73" y="2"/>
                    </a:moveTo>
                    <a:cubicBezTo>
                      <a:pt x="38" y="0"/>
                      <a:pt x="4" y="21"/>
                      <a:pt x="2" y="62"/>
                    </a:cubicBezTo>
                    <a:cubicBezTo>
                      <a:pt x="0" y="103"/>
                      <a:pt x="25" y="129"/>
                      <a:pt x="62" y="132"/>
                    </a:cubicBezTo>
                    <a:cubicBezTo>
                      <a:pt x="100" y="134"/>
                      <a:pt x="137" y="115"/>
                      <a:pt x="140" y="71"/>
                    </a:cubicBezTo>
                    <a:cubicBezTo>
                      <a:pt x="142" y="27"/>
                      <a:pt x="108" y="5"/>
                      <a:pt x="73" y="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6" name="Freeform 368">
                <a:extLst>
                  <a:ext uri="{FF2B5EF4-FFF2-40B4-BE49-F238E27FC236}">
                    <a16:creationId xmlns:a16="http://schemas.microsoft.com/office/drawing/2014/main" id="{D9E7716C-2EE9-4996-B315-3EB136265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854"/>
                <a:ext cx="178" cy="197"/>
              </a:xfrm>
              <a:custGeom>
                <a:avLst/>
                <a:gdLst>
                  <a:gd name="T0" fmla="*/ 1030 w 56"/>
                  <a:gd name="T1" fmla="*/ 34 h 58"/>
                  <a:gd name="T2" fmla="*/ 32 w 56"/>
                  <a:gd name="T3" fmla="*/ 1060 h 58"/>
                  <a:gd name="T4" fmla="*/ 900 w 56"/>
                  <a:gd name="T5" fmla="*/ 2238 h 58"/>
                  <a:gd name="T6" fmla="*/ 1799 w 56"/>
                  <a:gd name="T7" fmla="*/ 1097 h 58"/>
                  <a:gd name="T8" fmla="*/ 1030 w 56"/>
                  <a:gd name="T9" fmla="*/ 34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8">
                    <a:moveTo>
                      <a:pt x="32" y="1"/>
                    </a:moveTo>
                    <a:cubicBezTo>
                      <a:pt x="14" y="0"/>
                      <a:pt x="2" y="11"/>
                      <a:pt x="1" y="27"/>
                    </a:cubicBezTo>
                    <a:cubicBezTo>
                      <a:pt x="0" y="42"/>
                      <a:pt x="10" y="58"/>
                      <a:pt x="28" y="57"/>
                    </a:cubicBezTo>
                    <a:cubicBezTo>
                      <a:pt x="46" y="57"/>
                      <a:pt x="56" y="43"/>
                      <a:pt x="56" y="28"/>
                    </a:cubicBezTo>
                    <a:cubicBezTo>
                      <a:pt x="56" y="16"/>
                      <a:pt x="45" y="2"/>
                      <a:pt x="32" y="1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7" name="Freeform 369">
                <a:extLst>
                  <a:ext uri="{FF2B5EF4-FFF2-40B4-BE49-F238E27FC236}">
                    <a16:creationId xmlns:a16="http://schemas.microsoft.com/office/drawing/2014/main" id="{42E49E4E-9420-4099-A0A6-02DEF0B37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37"/>
                <a:ext cx="181" cy="193"/>
              </a:xfrm>
              <a:custGeom>
                <a:avLst/>
                <a:gdLst>
                  <a:gd name="T0" fmla="*/ 1057 w 57"/>
                  <a:gd name="T1" fmla="*/ 34 h 57"/>
                  <a:gd name="T2" fmla="*/ 32 w 57"/>
                  <a:gd name="T3" fmla="*/ 1043 h 57"/>
                  <a:gd name="T4" fmla="*/ 927 w 57"/>
                  <a:gd name="T5" fmla="*/ 2211 h 57"/>
                  <a:gd name="T6" fmla="*/ 1794 w 57"/>
                  <a:gd name="T7" fmla="*/ 1090 h 57"/>
                  <a:gd name="T8" fmla="*/ 1057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3" y="1"/>
                    </a:moveTo>
                    <a:cubicBezTo>
                      <a:pt x="15" y="0"/>
                      <a:pt x="2" y="11"/>
                      <a:pt x="1" y="27"/>
                    </a:cubicBezTo>
                    <a:cubicBezTo>
                      <a:pt x="0" y="42"/>
                      <a:pt x="11" y="57"/>
                      <a:pt x="29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8" name="Freeform 370">
                <a:extLst>
                  <a:ext uri="{FF2B5EF4-FFF2-40B4-BE49-F238E27FC236}">
                    <a16:creationId xmlns:a16="http://schemas.microsoft.com/office/drawing/2014/main" id="{8F4E30C0-1D35-4F31-BD85-2E1067539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847"/>
                <a:ext cx="102" cy="156"/>
              </a:xfrm>
              <a:custGeom>
                <a:avLst/>
                <a:gdLst>
                  <a:gd name="T0" fmla="*/ 325 w 32"/>
                  <a:gd name="T1" fmla="*/ 1092 h 46"/>
                  <a:gd name="T2" fmla="*/ 650 w 32"/>
                  <a:gd name="T3" fmla="*/ 539 h 46"/>
                  <a:gd name="T4" fmla="*/ 743 w 32"/>
                  <a:gd name="T5" fmla="*/ 197 h 46"/>
                  <a:gd name="T6" fmla="*/ 1036 w 32"/>
                  <a:gd name="T7" fmla="*/ 34 h 46"/>
                  <a:gd name="T8" fmla="*/ 934 w 32"/>
                  <a:gd name="T9" fmla="*/ 34 h 46"/>
                  <a:gd name="T10" fmla="*/ 0 w 32"/>
                  <a:gd name="T11" fmla="*/ 933 h 46"/>
                  <a:gd name="T12" fmla="*/ 293 w 32"/>
                  <a:gd name="T13" fmla="*/ 1794 h 46"/>
                  <a:gd name="T14" fmla="*/ 325 w 32"/>
                  <a:gd name="T15" fmla="*/ 1092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46">
                    <a:moveTo>
                      <a:pt x="10" y="28"/>
                    </a:moveTo>
                    <a:cubicBezTo>
                      <a:pt x="11" y="23"/>
                      <a:pt x="17" y="19"/>
                      <a:pt x="20" y="14"/>
                    </a:cubicBezTo>
                    <a:cubicBezTo>
                      <a:pt x="23" y="11"/>
                      <a:pt x="20" y="6"/>
                      <a:pt x="23" y="5"/>
                    </a:cubicBezTo>
                    <a:cubicBezTo>
                      <a:pt x="27" y="2"/>
                      <a:pt x="30" y="1"/>
                      <a:pt x="32" y="1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12" y="0"/>
                      <a:pt x="1" y="10"/>
                      <a:pt x="0" y="24"/>
                    </a:cubicBezTo>
                    <a:cubicBezTo>
                      <a:pt x="0" y="32"/>
                      <a:pt x="3" y="40"/>
                      <a:pt x="9" y="46"/>
                    </a:cubicBezTo>
                    <a:cubicBezTo>
                      <a:pt x="3" y="37"/>
                      <a:pt x="10" y="37"/>
                      <a:pt x="10" y="28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89" name="Freeform 371">
                <a:extLst>
                  <a:ext uri="{FF2B5EF4-FFF2-40B4-BE49-F238E27FC236}">
                    <a16:creationId xmlns:a16="http://schemas.microsoft.com/office/drawing/2014/main" id="{89066655-DA8B-4028-A23D-8D88A793B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854"/>
                <a:ext cx="124" cy="166"/>
              </a:xfrm>
              <a:custGeom>
                <a:avLst/>
                <a:gdLst>
                  <a:gd name="T0" fmla="*/ 1253 w 39"/>
                  <a:gd name="T1" fmla="*/ 894 h 49"/>
                  <a:gd name="T2" fmla="*/ 738 w 39"/>
                  <a:gd name="T3" fmla="*/ 0 h 49"/>
                  <a:gd name="T4" fmla="*/ 932 w 39"/>
                  <a:gd name="T5" fmla="*/ 735 h 49"/>
                  <a:gd name="T6" fmla="*/ 738 w 39"/>
                  <a:gd name="T7" fmla="*/ 1321 h 49"/>
                  <a:gd name="T8" fmla="*/ 293 w 39"/>
                  <a:gd name="T9" fmla="*/ 1789 h 49"/>
                  <a:gd name="T10" fmla="*/ 0 w 39"/>
                  <a:gd name="T11" fmla="*/ 1745 h 49"/>
                  <a:gd name="T12" fmla="*/ 455 w 39"/>
                  <a:gd name="T13" fmla="*/ 1904 h 49"/>
                  <a:gd name="T14" fmla="*/ 1253 w 39"/>
                  <a:gd name="T15" fmla="*/ 894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9">
                    <a:moveTo>
                      <a:pt x="39" y="23"/>
                    </a:moveTo>
                    <a:cubicBezTo>
                      <a:pt x="39" y="14"/>
                      <a:pt x="32" y="3"/>
                      <a:pt x="23" y="0"/>
                    </a:cubicBezTo>
                    <a:cubicBezTo>
                      <a:pt x="29" y="5"/>
                      <a:pt x="29" y="11"/>
                      <a:pt x="29" y="19"/>
                    </a:cubicBezTo>
                    <a:cubicBezTo>
                      <a:pt x="29" y="25"/>
                      <a:pt x="27" y="29"/>
                      <a:pt x="23" y="34"/>
                    </a:cubicBezTo>
                    <a:cubicBezTo>
                      <a:pt x="19" y="39"/>
                      <a:pt x="18" y="46"/>
                      <a:pt x="9" y="46"/>
                    </a:cubicBezTo>
                    <a:cubicBezTo>
                      <a:pt x="6" y="46"/>
                      <a:pt x="2" y="46"/>
                      <a:pt x="0" y="45"/>
                    </a:cubicBezTo>
                    <a:cubicBezTo>
                      <a:pt x="4" y="48"/>
                      <a:pt x="9" y="49"/>
                      <a:pt x="14" y="49"/>
                    </a:cubicBezTo>
                    <a:cubicBezTo>
                      <a:pt x="30" y="49"/>
                      <a:pt x="39" y="37"/>
                      <a:pt x="39" y="23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0" name="Freeform 372">
                <a:extLst>
                  <a:ext uri="{FF2B5EF4-FFF2-40B4-BE49-F238E27FC236}">
                    <a16:creationId xmlns:a16="http://schemas.microsoft.com/office/drawing/2014/main" id="{66D0B287-CFE3-4609-93C5-D91EEDD2B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901"/>
                <a:ext cx="80" cy="119"/>
              </a:xfrm>
              <a:custGeom>
                <a:avLst/>
                <a:gdLst>
                  <a:gd name="T0" fmla="*/ 0 w 25"/>
                  <a:gd name="T1" fmla="*/ 1377 h 35"/>
                  <a:gd name="T2" fmla="*/ 819 w 25"/>
                  <a:gd name="T3" fmla="*/ 357 h 35"/>
                  <a:gd name="T4" fmla="*/ 717 w 25"/>
                  <a:gd name="T5" fmla="*/ 0 h 35"/>
                  <a:gd name="T6" fmla="*/ 0 w 25"/>
                  <a:gd name="T7" fmla="*/ 137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0" y="35"/>
                    </a:moveTo>
                    <a:cubicBezTo>
                      <a:pt x="16" y="35"/>
                      <a:pt x="25" y="23"/>
                      <a:pt x="25" y="9"/>
                    </a:cubicBezTo>
                    <a:cubicBezTo>
                      <a:pt x="25" y="6"/>
                      <a:pt x="24" y="3"/>
                      <a:pt x="22" y="0"/>
                    </a:cubicBezTo>
                    <a:cubicBezTo>
                      <a:pt x="24" y="5"/>
                      <a:pt x="21" y="32"/>
                      <a:pt x="0" y="35"/>
                    </a:cubicBezTo>
                    <a:close/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1" name="Freeform 373">
                <a:extLst>
                  <a:ext uri="{FF2B5EF4-FFF2-40B4-BE49-F238E27FC236}">
                    <a16:creationId xmlns:a16="http://schemas.microsoft.com/office/drawing/2014/main" id="{6F166C68-C0CC-4017-B1B1-78754C49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37"/>
                <a:ext cx="181" cy="193"/>
              </a:xfrm>
              <a:custGeom>
                <a:avLst/>
                <a:gdLst>
                  <a:gd name="T0" fmla="*/ 1057 w 57"/>
                  <a:gd name="T1" fmla="*/ 34 h 57"/>
                  <a:gd name="T2" fmla="*/ 32 w 57"/>
                  <a:gd name="T3" fmla="*/ 1043 h 57"/>
                  <a:gd name="T4" fmla="*/ 927 w 57"/>
                  <a:gd name="T5" fmla="*/ 2211 h 57"/>
                  <a:gd name="T6" fmla="*/ 1794 w 57"/>
                  <a:gd name="T7" fmla="*/ 1090 h 57"/>
                  <a:gd name="T8" fmla="*/ 1057 w 57"/>
                  <a:gd name="T9" fmla="*/ 3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33" y="1"/>
                    </a:moveTo>
                    <a:cubicBezTo>
                      <a:pt x="15" y="0"/>
                      <a:pt x="2" y="11"/>
                      <a:pt x="1" y="27"/>
                    </a:cubicBezTo>
                    <a:cubicBezTo>
                      <a:pt x="0" y="42"/>
                      <a:pt x="11" y="57"/>
                      <a:pt x="29" y="57"/>
                    </a:cubicBezTo>
                    <a:cubicBezTo>
                      <a:pt x="47" y="57"/>
                      <a:pt x="57" y="43"/>
                      <a:pt x="56" y="28"/>
                    </a:cubicBezTo>
                    <a:cubicBezTo>
                      <a:pt x="56" y="16"/>
                      <a:pt x="45" y="2"/>
                      <a:pt x="33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2" name="Freeform 374">
                <a:extLst>
                  <a:ext uri="{FF2B5EF4-FFF2-40B4-BE49-F238E27FC236}">
                    <a16:creationId xmlns:a16="http://schemas.microsoft.com/office/drawing/2014/main" id="{980F13C0-4636-42BE-9DCB-BCCAD158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864"/>
                <a:ext cx="29" cy="34"/>
              </a:xfrm>
              <a:custGeom>
                <a:avLst/>
                <a:gdLst>
                  <a:gd name="T0" fmla="*/ 0 w 9"/>
                  <a:gd name="T1" fmla="*/ 197 h 10"/>
                  <a:gd name="T2" fmla="*/ 168 w 9"/>
                  <a:gd name="T3" fmla="*/ 0 h 10"/>
                  <a:gd name="T4" fmla="*/ 300 w 9"/>
                  <a:gd name="T5" fmla="*/ 197 h 10"/>
                  <a:gd name="T6" fmla="*/ 135 w 9"/>
                  <a:gd name="T7" fmla="*/ 357 h 10"/>
                  <a:gd name="T8" fmla="*/ 0 w 9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9" y="3"/>
                      <a:pt x="9" y="5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3" name="Freeform 375">
                <a:extLst>
                  <a:ext uri="{FF2B5EF4-FFF2-40B4-BE49-F238E27FC236}">
                    <a16:creationId xmlns:a16="http://schemas.microsoft.com/office/drawing/2014/main" id="{EC43CE0E-2512-44E6-88D1-AD6BAA2FD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850"/>
                <a:ext cx="19" cy="20"/>
              </a:xfrm>
              <a:custGeom>
                <a:avLst/>
                <a:gdLst>
                  <a:gd name="T0" fmla="*/ 0 w 6"/>
                  <a:gd name="T1" fmla="*/ 110 h 6"/>
                  <a:gd name="T2" fmla="*/ 101 w 6"/>
                  <a:gd name="T3" fmla="*/ 0 h 6"/>
                  <a:gd name="T4" fmla="*/ 190 w 6"/>
                  <a:gd name="T5" fmla="*/ 110 h 6"/>
                  <a:gd name="T6" fmla="*/ 101 w 6"/>
                  <a:gd name="T7" fmla="*/ 223 h 6"/>
                  <a:gd name="T8" fmla="*/ 0 w 6"/>
                  <a:gd name="T9" fmla="*/ 11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4" name="Freeform 376">
                <a:extLst>
                  <a:ext uri="{FF2B5EF4-FFF2-40B4-BE49-F238E27FC236}">
                    <a16:creationId xmlns:a16="http://schemas.microsoft.com/office/drawing/2014/main" id="{6CF482DC-E9D5-4AC9-B49A-D979F7E90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2898"/>
                <a:ext cx="16" cy="17"/>
              </a:xfrm>
              <a:custGeom>
                <a:avLst/>
                <a:gdLst>
                  <a:gd name="T0" fmla="*/ 0 w 5"/>
                  <a:gd name="T1" fmla="*/ 116 h 5"/>
                  <a:gd name="T2" fmla="*/ 61 w 5"/>
                  <a:gd name="T3" fmla="*/ 34 h 5"/>
                  <a:gd name="T4" fmla="*/ 134 w 5"/>
                  <a:gd name="T5" fmla="*/ 116 h 5"/>
                  <a:gd name="T6" fmla="*/ 61 w 5"/>
                  <a:gd name="T7" fmla="*/ 197 h 5"/>
                  <a:gd name="T8" fmla="*/ 0 w 5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5" name="Freeform 377">
                <a:extLst>
                  <a:ext uri="{FF2B5EF4-FFF2-40B4-BE49-F238E27FC236}">
                    <a16:creationId xmlns:a16="http://schemas.microsoft.com/office/drawing/2014/main" id="{73B90BEC-756C-48D3-96F3-B7607A085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017"/>
                <a:ext cx="420" cy="425"/>
              </a:xfrm>
              <a:custGeom>
                <a:avLst/>
                <a:gdLst>
                  <a:gd name="T0" fmla="*/ 3930 w 132"/>
                  <a:gd name="T1" fmla="*/ 3179 h 125"/>
                  <a:gd name="T2" fmla="*/ 2024 w 132"/>
                  <a:gd name="T3" fmla="*/ 116 h 125"/>
                  <a:gd name="T4" fmla="*/ 102 w 132"/>
                  <a:gd name="T5" fmla="*/ 2360 h 125"/>
                  <a:gd name="T6" fmla="*/ 1801 w 132"/>
                  <a:gd name="T7" fmla="*/ 4750 h 125"/>
                  <a:gd name="T8" fmla="*/ 3930 w 132"/>
                  <a:gd name="T9" fmla="*/ 317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25">
                    <a:moveTo>
                      <a:pt x="122" y="81"/>
                    </a:moveTo>
                    <a:cubicBezTo>
                      <a:pt x="132" y="46"/>
                      <a:pt x="106" y="6"/>
                      <a:pt x="63" y="3"/>
                    </a:cubicBezTo>
                    <a:cubicBezTo>
                      <a:pt x="19" y="0"/>
                      <a:pt x="5" y="40"/>
                      <a:pt x="3" y="60"/>
                    </a:cubicBezTo>
                    <a:cubicBezTo>
                      <a:pt x="0" y="81"/>
                      <a:pt x="12" y="117"/>
                      <a:pt x="56" y="121"/>
                    </a:cubicBezTo>
                    <a:cubicBezTo>
                      <a:pt x="99" y="125"/>
                      <a:pt x="117" y="101"/>
                      <a:pt x="122" y="81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" name="Freeform 378">
                <a:extLst>
                  <a:ext uri="{FF2B5EF4-FFF2-40B4-BE49-F238E27FC236}">
                    <a16:creationId xmlns:a16="http://schemas.microsoft.com/office/drawing/2014/main" id="{C1A38743-DC6B-4ADD-978D-5770A1C97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034"/>
                <a:ext cx="299" cy="354"/>
              </a:xfrm>
              <a:custGeom>
                <a:avLst/>
                <a:gdLst>
                  <a:gd name="T0" fmla="*/ 293 w 94"/>
                  <a:gd name="T1" fmla="*/ 3080 h 104"/>
                  <a:gd name="T2" fmla="*/ 293 w 94"/>
                  <a:gd name="T3" fmla="*/ 2168 h 104"/>
                  <a:gd name="T4" fmla="*/ 1094 w 94"/>
                  <a:gd name="T5" fmla="*/ 626 h 104"/>
                  <a:gd name="T6" fmla="*/ 2157 w 94"/>
                  <a:gd name="T7" fmla="*/ 395 h 104"/>
                  <a:gd name="T8" fmla="*/ 3025 w 94"/>
                  <a:gd name="T9" fmla="*/ 708 h 104"/>
                  <a:gd name="T10" fmla="*/ 1832 w 94"/>
                  <a:gd name="T11" fmla="*/ 116 h 104"/>
                  <a:gd name="T12" fmla="*/ 60 w 94"/>
                  <a:gd name="T13" fmla="*/ 2168 h 104"/>
                  <a:gd name="T14" fmla="*/ 840 w 94"/>
                  <a:gd name="T15" fmla="*/ 4102 h 104"/>
                  <a:gd name="T16" fmla="*/ 293 w 94"/>
                  <a:gd name="T17" fmla="*/ 3080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04">
                    <a:moveTo>
                      <a:pt x="9" y="78"/>
                    </a:moveTo>
                    <a:cubicBezTo>
                      <a:pt x="8" y="72"/>
                      <a:pt x="8" y="59"/>
                      <a:pt x="9" y="55"/>
                    </a:cubicBezTo>
                    <a:cubicBezTo>
                      <a:pt x="11" y="42"/>
                      <a:pt x="18" y="28"/>
                      <a:pt x="34" y="16"/>
                    </a:cubicBezTo>
                    <a:cubicBezTo>
                      <a:pt x="42" y="11"/>
                      <a:pt x="53" y="9"/>
                      <a:pt x="67" y="10"/>
                    </a:cubicBezTo>
                    <a:cubicBezTo>
                      <a:pt x="77" y="11"/>
                      <a:pt x="86" y="14"/>
                      <a:pt x="94" y="18"/>
                    </a:cubicBezTo>
                    <a:cubicBezTo>
                      <a:pt x="85" y="10"/>
                      <a:pt x="72" y="4"/>
                      <a:pt x="57" y="3"/>
                    </a:cubicBezTo>
                    <a:cubicBezTo>
                      <a:pt x="17" y="0"/>
                      <a:pt x="4" y="36"/>
                      <a:pt x="2" y="55"/>
                    </a:cubicBezTo>
                    <a:cubicBezTo>
                      <a:pt x="0" y="70"/>
                      <a:pt x="6" y="92"/>
                      <a:pt x="26" y="104"/>
                    </a:cubicBezTo>
                    <a:cubicBezTo>
                      <a:pt x="18" y="96"/>
                      <a:pt x="11" y="87"/>
                      <a:pt x="9" y="7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" name="Freeform 379">
                <a:extLst>
                  <a:ext uri="{FF2B5EF4-FFF2-40B4-BE49-F238E27FC236}">
                    <a16:creationId xmlns:a16="http://schemas.microsoft.com/office/drawing/2014/main" id="{393BF6AD-AAC8-4949-B016-7317D597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2123"/>
                <a:ext cx="277" cy="306"/>
              </a:xfrm>
              <a:custGeom>
                <a:avLst/>
                <a:gdLst>
                  <a:gd name="T0" fmla="*/ 2321 w 87"/>
                  <a:gd name="T1" fmla="*/ 0 h 90"/>
                  <a:gd name="T2" fmla="*/ 2321 w 87"/>
                  <a:gd name="T3" fmla="*/ 1608 h 90"/>
                  <a:gd name="T4" fmla="*/ 710 w 87"/>
                  <a:gd name="T5" fmla="*/ 3227 h 90"/>
                  <a:gd name="T6" fmla="*/ 0 w 87"/>
                  <a:gd name="T7" fmla="*/ 3179 h 90"/>
                  <a:gd name="T8" fmla="*/ 678 w 87"/>
                  <a:gd name="T9" fmla="*/ 3420 h 90"/>
                  <a:gd name="T10" fmla="*/ 2646 w 87"/>
                  <a:gd name="T11" fmla="*/ 1931 h 90"/>
                  <a:gd name="T12" fmla="*/ 2321 w 87"/>
                  <a:gd name="T13" fmla="*/ 0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90">
                    <a:moveTo>
                      <a:pt x="72" y="0"/>
                    </a:moveTo>
                    <a:cubicBezTo>
                      <a:pt x="76" y="17"/>
                      <a:pt x="77" y="22"/>
                      <a:pt x="72" y="41"/>
                    </a:cubicBezTo>
                    <a:cubicBezTo>
                      <a:pt x="66" y="60"/>
                      <a:pt x="63" y="86"/>
                      <a:pt x="22" y="82"/>
                    </a:cubicBezTo>
                    <a:cubicBezTo>
                      <a:pt x="10" y="81"/>
                      <a:pt x="8" y="82"/>
                      <a:pt x="0" y="81"/>
                    </a:cubicBezTo>
                    <a:cubicBezTo>
                      <a:pt x="6" y="84"/>
                      <a:pt x="13" y="86"/>
                      <a:pt x="21" y="87"/>
                    </a:cubicBezTo>
                    <a:cubicBezTo>
                      <a:pt x="62" y="90"/>
                      <a:pt x="77" y="68"/>
                      <a:pt x="82" y="49"/>
                    </a:cubicBezTo>
                    <a:cubicBezTo>
                      <a:pt x="87" y="33"/>
                      <a:pt x="82" y="14"/>
                      <a:pt x="72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" name="Freeform 380">
                <a:extLst>
                  <a:ext uri="{FF2B5EF4-FFF2-40B4-BE49-F238E27FC236}">
                    <a16:creationId xmlns:a16="http://schemas.microsoft.com/office/drawing/2014/main" id="{9643F1E4-48FD-400B-BCDC-B043EE39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2167"/>
                <a:ext cx="172" cy="241"/>
              </a:xfrm>
              <a:custGeom>
                <a:avLst/>
                <a:gdLst>
                  <a:gd name="T0" fmla="*/ 1523 w 54"/>
                  <a:gd name="T1" fmla="*/ 0 h 71"/>
                  <a:gd name="T2" fmla="*/ 1226 w 54"/>
                  <a:gd name="T3" fmla="*/ 784 h 71"/>
                  <a:gd name="T4" fmla="*/ 1003 w 54"/>
                  <a:gd name="T5" fmla="*/ 1256 h 71"/>
                  <a:gd name="T6" fmla="*/ 841 w 54"/>
                  <a:gd name="T7" fmla="*/ 1762 h 71"/>
                  <a:gd name="T8" fmla="*/ 0 w 54"/>
                  <a:gd name="T9" fmla="*/ 2777 h 71"/>
                  <a:gd name="T10" fmla="*/ 487 w 54"/>
                  <a:gd name="T11" fmla="*/ 2743 h 71"/>
                  <a:gd name="T12" fmla="*/ 1128 w 54"/>
                  <a:gd name="T13" fmla="*/ 2349 h 71"/>
                  <a:gd name="T14" fmla="*/ 1523 w 54"/>
                  <a:gd name="T15" fmla="*/ 1602 h 71"/>
                  <a:gd name="T16" fmla="*/ 1745 w 54"/>
                  <a:gd name="T17" fmla="*/ 587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71">
                    <a:moveTo>
                      <a:pt x="47" y="0"/>
                    </a:moveTo>
                    <a:cubicBezTo>
                      <a:pt x="48" y="8"/>
                      <a:pt x="42" y="14"/>
                      <a:pt x="38" y="20"/>
                    </a:cubicBezTo>
                    <a:cubicBezTo>
                      <a:pt x="35" y="24"/>
                      <a:pt x="33" y="28"/>
                      <a:pt x="31" y="32"/>
                    </a:cubicBezTo>
                    <a:cubicBezTo>
                      <a:pt x="29" y="36"/>
                      <a:pt x="28" y="41"/>
                      <a:pt x="26" y="45"/>
                    </a:cubicBezTo>
                    <a:cubicBezTo>
                      <a:pt x="20" y="57"/>
                      <a:pt x="15" y="68"/>
                      <a:pt x="0" y="71"/>
                    </a:cubicBezTo>
                    <a:cubicBezTo>
                      <a:pt x="5" y="71"/>
                      <a:pt x="10" y="71"/>
                      <a:pt x="15" y="70"/>
                    </a:cubicBezTo>
                    <a:cubicBezTo>
                      <a:pt x="23" y="69"/>
                      <a:pt x="28" y="65"/>
                      <a:pt x="35" y="60"/>
                    </a:cubicBezTo>
                    <a:cubicBezTo>
                      <a:pt x="42" y="54"/>
                      <a:pt x="44" y="50"/>
                      <a:pt x="47" y="41"/>
                    </a:cubicBezTo>
                    <a:cubicBezTo>
                      <a:pt x="50" y="32"/>
                      <a:pt x="53" y="24"/>
                      <a:pt x="54" y="15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" name="Freeform 381">
                <a:extLst>
                  <a:ext uri="{FF2B5EF4-FFF2-40B4-BE49-F238E27FC236}">
                    <a16:creationId xmlns:a16="http://schemas.microsoft.com/office/drawing/2014/main" id="{337B9034-6E47-4EF9-8B63-99BAF3134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034"/>
                <a:ext cx="175" cy="187"/>
              </a:xfrm>
              <a:custGeom>
                <a:avLst/>
                <a:gdLst>
                  <a:gd name="T0" fmla="*/ 0 w 55"/>
                  <a:gd name="T1" fmla="*/ 2162 h 55"/>
                  <a:gd name="T2" fmla="*/ 1772 w 55"/>
                  <a:gd name="T3" fmla="*/ 116 h 55"/>
                  <a:gd name="T4" fmla="*/ 649 w 55"/>
                  <a:gd name="T5" fmla="*/ 785 h 55"/>
                  <a:gd name="T6" fmla="*/ 0 w 55"/>
                  <a:gd name="T7" fmla="*/ 216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5">
                    <a:moveTo>
                      <a:pt x="0" y="55"/>
                    </a:moveTo>
                    <a:cubicBezTo>
                      <a:pt x="2" y="36"/>
                      <a:pt x="15" y="0"/>
                      <a:pt x="55" y="3"/>
                    </a:cubicBezTo>
                    <a:cubicBezTo>
                      <a:pt x="47" y="3"/>
                      <a:pt x="29" y="8"/>
                      <a:pt x="20" y="20"/>
                    </a:cubicBezTo>
                    <a:cubicBezTo>
                      <a:pt x="11" y="31"/>
                      <a:pt x="2" y="37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0" name="Freeform 382">
                <a:extLst>
                  <a:ext uri="{FF2B5EF4-FFF2-40B4-BE49-F238E27FC236}">
                    <a16:creationId xmlns:a16="http://schemas.microsoft.com/office/drawing/2014/main" id="{F4ED9DB5-731F-4AE2-8745-C781A2242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89"/>
                <a:ext cx="198" cy="140"/>
              </a:xfrm>
              <a:custGeom>
                <a:avLst/>
                <a:gdLst>
                  <a:gd name="T0" fmla="*/ 0 w 62"/>
                  <a:gd name="T1" fmla="*/ 1516 h 41"/>
                  <a:gd name="T2" fmla="*/ 2018 w 62"/>
                  <a:gd name="T3" fmla="*/ 0 h 41"/>
                  <a:gd name="T4" fmla="*/ 0 w 62"/>
                  <a:gd name="T5" fmla="*/ 1516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1">
                    <a:moveTo>
                      <a:pt x="0" y="38"/>
                    </a:moveTo>
                    <a:cubicBezTo>
                      <a:pt x="41" y="41"/>
                      <a:pt x="56" y="19"/>
                      <a:pt x="62" y="0"/>
                    </a:cubicBezTo>
                    <a:cubicBezTo>
                      <a:pt x="54" y="14"/>
                      <a:pt x="31" y="40"/>
                      <a:pt x="0" y="3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1" name="Freeform 383">
                <a:extLst>
                  <a:ext uri="{FF2B5EF4-FFF2-40B4-BE49-F238E27FC236}">
                    <a16:creationId xmlns:a16="http://schemas.microsoft.com/office/drawing/2014/main" id="{94B89954-AC49-4FE2-BF41-3C690B6D6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2017"/>
                <a:ext cx="420" cy="425"/>
              </a:xfrm>
              <a:custGeom>
                <a:avLst/>
                <a:gdLst>
                  <a:gd name="T0" fmla="*/ 3930 w 132"/>
                  <a:gd name="T1" fmla="*/ 3179 h 125"/>
                  <a:gd name="T2" fmla="*/ 2024 w 132"/>
                  <a:gd name="T3" fmla="*/ 116 h 125"/>
                  <a:gd name="T4" fmla="*/ 102 w 132"/>
                  <a:gd name="T5" fmla="*/ 2360 h 125"/>
                  <a:gd name="T6" fmla="*/ 1801 w 132"/>
                  <a:gd name="T7" fmla="*/ 4750 h 125"/>
                  <a:gd name="T8" fmla="*/ 3930 w 132"/>
                  <a:gd name="T9" fmla="*/ 3179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25">
                    <a:moveTo>
                      <a:pt x="122" y="81"/>
                    </a:moveTo>
                    <a:cubicBezTo>
                      <a:pt x="132" y="46"/>
                      <a:pt x="106" y="6"/>
                      <a:pt x="63" y="3"/>
                    </a:cubicBezTo>
                    <a:cubicBezTo>
                      <a:pt x="19" y="0"/>
                      <a:pt x="5" y="40"/>
                      <a:pt x="3" y="60"/>
                    </a:cubicBezTo>
                    <a:cubicBezTo>
                      <a:pt x="0" y="81"/>
                      <a:pt x="12" y="117"/>
                      <a:pt x="56" y="121"/>
                    </a:cubicBezTo>
                    <a:cubicBezTo>
                      <a:pt x="99" y="125"/>
                      <a:pt x="117" y="101"/>
                      <a:pt x="122" y="8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2" name="Freeform 384">
                <a:extLst>
                  <a:ext uri="{FF2B5EF4-FFF2-40B4-BE49-F238E27FC236}">
                    <a16:creationId xmlns:a16="http://schemas.microsoft.com/office/drawing/2014/main" id="{32FC2108-51CF-4039-BE61-548A2869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50"/>
                <a:ext cx="162" cy="173"/>
              </a:xfrm>
              <a:custGeom>
                <a:avLst/>
                <a:gdLst>
                  <a:gd name="T0" fmla="*/ 899 w 51"/>
                  <a:gd name="T1" fmla="*/ 115 h 51"/>
                  <a:gd name="T2" fmla="*/ 60 w 51"/>
                  <a:gd name="T3" fmla="*/ 862 h 51"/>
                  <a:gd name="T4" fmla="*/ 705 w 51"/>
                  <a:gd name="T5" fmla="*/ 1957 h 51"/>
                  <a:gd name="T6" fmla="*/ 1576 w 51"/>
                  <a:gd name="T7" fmla="*/ 1208 h 51"/>
                  <a:gd name="T8" fmla="*/ 899 w 51"/>
                  <a:gd name="T9" fmla="*/ 115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8" y="3"/>
                    </a:moveTo>
                    <a:cubicBezTo>
                      <a:pt x="12" y="0"/>
                      <a:pt x="4" y="10"/>
                      <a:pt x="2" y="22"/>
                    </a:cubicBezTo>
                    <a:cubicBezTo>
                      <a:pt x="0" y="34"/>
                      <a:pt x="9" y="48"/>
                      <a:pt x="22" y="50"/>
                    </a:cubicBezTo>
                    <a:cubicBezTo>
                      <a:pt x="35" y="51"/>
                      <a:pt x="45" y="49"/>
                      <a:pt x="49" y="31"/>
                    </a:cubicBezTo>
                    <a:cubicBezTo>
                      <a:pt x="51" y="20"/>
                      <a:pt x="44" y="7"/>
                      <a:pt x="28" y="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3" name="Freeform 385">
                <a:extLst>
                  <a:ext uri="{FF2B5EF4-FFF2-40B4-BE49-F238E27FC236}">
                    <a16:creationId xmlns:a16="http://schemas.microsoft.com/office/drawing/2014/main" id="{184E2655-8A78-4592-8DB1-33CE6EFE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218"/>
                <a:ext cx="105" cy="95"/>
              </a:xfrm>
              <a:custGeom>
                <a:avLst/>
                <a:gdLst>
                  <a:gd name="T0" fmla="*/ 0 w 33"/>
                  <a:gd name="T1" fmla="*/ 977 h 28"/>
                  <a:gd name="T2" fmla="*/ 710 w 33"/>
                  <a:gd name="T3" fmla="*/ 933 h 28"/>
                  <a:gd name="T4" fmla="*/ 900 w 33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0" y="25"/>
                    </a:moveTo>
                    <a:cubicBezTo>
                      <a:pt x="5" y="27"/>
                      <a:pt x="17" y="28"/>
                      <a:pt x="22" y="24"/>
                    </a:cubicBezTo>
                    <a:cubicBezTo>
                      <a:pt x="29" y="18"/>
                      <a:pt x="33" y="7"/>
                      <a:pt x="28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4" name="Freeform 386">
                <a:extLst>
                  <a:ext uri="{FF2B5EF4-FFF2-40B4-BE49-F238E27FC236}">
                    <a16:creationId xmlns:a16="http://schemas.microsoft.com/office/drawing/2014/main" id="{0E6CB7AD-DF36-40D2-9C3C-C35EF36F2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126"/>
                <a:ext cx="162" cy="184"/>
              </a:xfrm>
              <a:custGeom>
                <a:avLst/>
                <a:gdLst>
                  <a:gd name="T0" fmla="*/ 988 w 51"/>
                  <a:gd name="T1" fmla="*/ 164 h 54"/>
                  <a:gd name="T2" fmla="*/ 60 w 51"/>
                  <a:gd name="T3" fmla="*/ 951 h 54"/>
                  <a:gd name="T4" fmla="*/ 705 w 51"/>
                  <a:gd name="T5" fmla="*/ 2055 h 54"/>
                  <a:gd name="T6" fmla="*/ 1576 w 51"/>
                  <a:gd name="T7" fmla="*/ 1302 h 54"/>
                  <a:gd name="T8" fmla="*/ 988 w 51"/>
                  <a:gd name="T9" fmla="*/ 16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4">
                    <a:moveTo>
                      <a:pt x="31" y="4"/>
                    </a:moveTo>
                    <a:cubicBezTo>
                      <a:pt x="15" y="0"/>
                      <a:pt x="5" y="12"/>
                      <a:pt x="2" y="24"/>
                    </a:cubicBezTo>
                    <a:cubicBezTo>
                      <a:pt x="0" y="36"/>
                      <a:pt x="10" y="51"/>
                      <a:pt x="22" y="52"/>
                    </a:cubicBezTo>
                    <a:cubicBezTo>
                      <a:pt x="35" y="54"/>
                      <a:pt x="46" y="52"/>
                      <a:pt x="49" y="33"/>
                    </a:cubicBezTo>
                    <a:cubicBezTo>
                      <a:pt x="51" y="23"/>
                      <a:pt x="47" y="7"/>
                      <a:pt x="31" y="4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5" name="Freeform 387">
                <a:extLst>
                  <a:ext uri="{FF2B5EF4-FFF2-40B4-BE49-F238E27FC236}">
                    <a16:creationId xmlns:a16="http://schemas.microsoft.com/office/drawing/2014/main" id="{D0C2A6F5-6D1E-4957-AEA8-F09B26AA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67"/>
                <a:ext cx="124" cy="136"/>
              </a:xfrm>
              <a:custGeom>
                <a:avLst/>
                <a:gdLst>
                  <a:gd name="T0" fmla="*/ 900 w 39"/>
                  <a:gd name="T1" fmla="*/ 0 h 40"/>
                  <a:gd name="T2" fmla="*/ 1062 w 39"/>
                  <a:gd name="T3" fmla="*/ 670 h 40"/>
                  <a:gd name="T4" fmla="*/ 709 w 39"/>
                  <a:gd name="T5" fmla="*/ 1017 h 40"/>
                  <a:gd name="T6" fmla="*/ 293 w 39"/>
                  <a:gd name="T7" fmla="*/ 1340 h 40"/>
                  <a:gd name="T8" fmla="*/ 0 w 39"/>
                  <a:gd name="T9" fmla="*/ 1214 h 40"/>
                  <a:gd name="T10" fmla="*/ 413 w 39"/>
                  <a:gd name="T11" fmla="*/ 1493 h 40"/>
                  <a:gd name="T12" fmla="*/ 1192 w 39"/>
                  <a:gd name="T13" fmla="*/ 819 h 40"/>
                  <a:gd name="T14" fmla="*/ 900 w 39"/>
                  <a:gd name="T15" fmla="*/ 0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28" y="0"/>
                    </a:moveTo>
                    <a:cubicBezTo>
                      <a:pt x="32" y="5"/>
                      <a:pt x="34" y="11"/>
                      <a:pt x="33" y="17"/>
                    </a:cubicBezTo>
                    <a:cubicBezTo>
                      <a:pt x="32" y="23"/>
                      <a:pt x="24" y="23"/>
                      <a:pt x="22" y="26"/>
                    </a:cubicBezTo>
                    <a:cubicBezTo>
                      <a:pt x="17" y="32"/>
                      <a:pt x="17" y="35"/>
                      <a:pt x="9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4" y="35"/>
                      <a:pt x="8" y="38"/>
                      <a:pt x="13" y="38"/>
                    </a:cubicBezTo>
                    <a:cubicBezTo>
                      <a:pt x="25" y="40"/>
                      <a:pt x="34" y="38"/>
                      <a:pt x="37" y="21"/>
                    </a:cubicBezTo>
                    <a:cubicBezTo>
                      <a:pt x="39" y="14"/>
                      <a:pt x="35" y="5"/>
                      <a:pt x="28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6" name="Freeform 388">
                <a:extLst>
                  <a:ext uri="{FF2B5EF4-FFF2-40B4-BE49-F238E27FC236}">
                    <a16:creationId xmlns:a16="http://schemas.microsoft.com/office/drawing/2014/main" id="{27F02DB8-B47B-44A6-B97D-C46C0A816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140"/>
                <a:ext cx="115" cy="129"/>
              </a:xfrm>
              <a:custGeom>
                <a:avLst/>
                <a:gdLst>
                  <a:gd name="T0" fmla="*/ 195 w 36"/>
                  <a:gd name="T1" fmla="*/ 981 h 38"/>
                  <a:gd name="T2" fmla="*/ 591 w 36"/>
                  <a:gd name="T3" fmla="*/ 587 h 38"/>
                  <a:gd name="T4" fmla="*/ 1041 w 36"/>
                  <a:gd name="T5" fmla="*/ 275 h 38"/>
                  <a:gd name="T6" fmla="*/ 1041 w 36"/>
                  <a:gd name="T7" fmla="*/ 231 h 38"/>
                  <a:gd name="T8" fmla="*/ 818 w 36"/>
                  <a:gd name="T9" fmla="*/ 163 h 38"/>
                  <a:gd name="T10" fmla="*/ 32 w 36"/>
                  <a:gd name="T11" fmla="*/ 784 h 38"/>
                  <a:gd name="T12" fmla="*/ 224 w 36"/>
                  <a:gd name="T13" fmla="*/ 1487 h 38"/>
                  <a:gd name="T14" fmla="*/ 195 w 36"/>
                  <a:gd name="T15" fmla="*/ 98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8">
                    <a:moveTo>
                      <a:pt x="6" y="25"/>
                    </a:moveTo>
                    <a:cubicBezTo>
                      <a:pt x="7" y="20"/>
                      <a:pt x="15" y="18"/>
                      <a:pt x="18" y="15"/>
                    </a:cubicBezTo>
                    <a:cubicBezTo>
                      <a:pt x="22" y="11"/>
                      <a:pt x="24" y="6"/>
                      <a:pt x="32" y="7"/>
                    </a:cubicBezTo>
                    <a:cubicBezTo>
                      <a:pt x="36" y="8"/>
                      <a:pt x="35" y="8"/>
                      <a:pt x="32" y="6"/>
                    </a:cubicBezTo>
                    <a:cubicBezTo>
                      <a:pt x="30" y="5"/>
                      <a:pt x="27" y="4"/>
                      <a:pt x="25" y="4"/>
                    </a:cubicBezTo>
                    <a:cubicBezTo>
                      <a:pt x="11" y="0"/>
                      <a:pt x="4" y="9"/>
                      <a:pt x="1" y="20"/>
                    </a:cubicBezTo>
                    <a:cubicBezTo>
                      <a:pt x="0" y="27"/>
                      <a:pt x="2" y="33"/>
                      <a:pt x="7" y="38"/>
                    </a:cubicBezTo>
                    <a:cubicBezTo>
                      <a:pt x="4" y="32"/>
                      <a:pt x="5" y="31"/>
                      <a:pt x="6" y="25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7" name="Freeform 389">
                <a:extLst>
                  <a:ext uri="{FF2B5EF4-FFF2-40B4-BE49-F238E27FC236}">
                    <a16:creationId xmlns:a16="http://schemas.microsoft.com/office/drawing/2014/main" id="{914CDC90-32F8-406B-9B83-AF1188CCC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35"/>
                <a:ext cx="77" cy="68"/>
              </a:xfrm>
              <a:custGeom>
                <a:avLst/>
                <a:gdLst>
                  <a:gd name="T0" fmla="*/ 792 w 24"/>
                  <a:gd name="T1" fmla="*/ 34 h 20"/>
                  <a:gd name="T2" fmla="*/ 0 w 24"/>
                  <a:gd name="T3" fmla="*/ 704 h 20"/>
                  <a:gd name="T4" fmla="*/ 792 w 24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24" y="1"/>
                    </a:moveTo>
                    <a:cubicBezTo>
                      <a:pt x="21" y="18"/>
                      <a:pt x="12" y="20"/>
                      <a:pt x="0" y="18"/>
                    </a:cubicBezTo>
                    <a:cubicBezTo>
                      <a:pt x="8" y="18"/>
                      <a:pt x="19" y="14"/>
                      <a:pt x="24" y="0"/>
                    </a:cubicBezTo>
                  </a:path>
                </a:pathLst>
              </a:custGeom>
              <a:solidFill>
                <a:srgbClr val="006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8" name="Freeform 390">
                <a:extLst>
                  <a:ext uri="{FF2B5EF4-FFF2-40B4-BE49-F238E27FC236}">
                    <a16:creationId xmlns:a16="http://schemas.microsoft.com/office/drawing/2014/main" id="{6C52E4B8-DB66-4666-AB12-BDB6B0440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126"/>
                <a:ext cx="162" cy="184"/>
              </a:xfrm>
              <a:custGeom>
                <a:avLst/>
                <a:gdLst>
                  <a:gd name="T0" fmla="*/ 988 w 51"/>
                  <a:gd name="T1" fmla="*/ 164 h 54"/>
                  <a:gd name="T2" fmla="*/ 60 w 51"/>
                  <a:gd name="T3" fmla="*/ 951 h 54"/>
                  <a:gd name="T4" fmla="*/ 705 w 51"/>
                  <a:gd name="T5" fmla="*/ 2055 h 54"/>
                  <a:gd name="T6" fmla="*/ 1576 w 51"/>
                  <a:gd name="T7" fmla="*/ 1302 h 54"/>
                  <a:gd name="T8" fmla="*/ 988 w 51"/>
                  <a:gd name="T9" fmla="*/ 164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4">
                    <a:moveTo>
                      <a:pt x="31" y="4"/>
                    </a:moveTo>
                    <a:cubicBezTo>
                      <a:pt x="15" y="0"/>
                      <a:pt x="5" y="12"/>
                      <a:pt x="2" y="24"/>
                    </a:cubicBezTo>
                    <a:cubicBezTo>
                      <a:pt x="0" y="36"/>
                      <a:pt x="10" y="51"/>
                      <a:pt x="22" y="52"/>
                    </a:cubicBezTo>
                    <a:cubicBezTo>
                      <a:pt x="35" y="54"/>
                      <a:pt x="46" y="52"/>
                      <a:pt x="49" y="33"/>
                    </a:cubicBezTo>
                    <a:cubicBezTo>
                      <a:pt x="51" y="23"/>
                      <a:pt x="47" y="7"/>
                      <a:pt x="31" y="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09" name="Oval 391">
                <a:extLst>
                  <a:ext uri="{FF2B5EF4-FFF2-40B4-BE49-F238E27FC236}">
                    <a16:creationId xmlns:a16="http://schemas.microsoft.com/office/drawing/2014/main" id="{EB7DBF72-622F-4F8A-89A2-8E272415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2153"/>
                <a:ext cx="25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610" name="Oval 392">
                <a:extLst>
                  <a:ext uri="{FF2B5EF4-FFF2-40B4-BE49-F238E27FC236}">
                    <a16:creationId xmlns:a16="http://schemas.microsoft.com/office/drawing/2014/main" id="{5D4A8AA6-7DF6-4837-A01C-C6914B35B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" y="2140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2611" name="Freeform 393">
                <a:extLst>
                  <a:ext uri="{FF2B5EF4-FFF2-40B4-BE49-F238E27FC236}">
                    <a16:creationId xmlns:a16="http://schemas.microsoft.com/office/drawing/2014/main" id="{EA5EF51A-5717-49F3-B757-9E13FFB46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2184"/>
                <a:ext cx="13" cy="17"/>
              </a:xfrm>
              <a:custGeom>
                <a:avLst/>
                <a:gdLst>
                  <a:gd name="T0" fmla="*/ 0 w 4"/>
                  <a:gd name="T1" fmla="*/ 116 h 5"/>
                  <a:gd name="T2" fmla="*/ 75 w 4"/>
                  <a:gd name="T3" fmla="*/ 34 h 5"/>
                  <a:gd name="T4" fmla="*/ 137 w 4"/>
                  <a:gd name="T5" fmla="*/ 116 h 5"/>
                  <a:gd name="T6" fmla="*/ 75 w 4"/>
                  <a:gd name="T7" fmla="*/ 197 h 5"/>
                  <a:gd name="T8" fmla="*/ 0 w 4"/>
                  <a:gd name="T9" fmla="*/ 1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2" name="Freeform 394">
                <a:extLst>
                  <a:ext uri="{FF2B5EF4-FFF2-40B4-BE49-F238E27FC236}">
                    <a16:creationId xmlns:a16="http://schemas.microsoft.com/office/drawing/2014/main" id="{F9FCABEF-537D-41C2-8EEA-55E03E8F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799"/>
                <a:ext cx="417" cy="422"/>
              </a:xfrm>
              <a:custGeom>
                <a:avLst/>
                <a:gdLst>
                  <a:gd name="T0" fmla="*/ 3903 w 131"/>
                  <a:gd name="T1" fmla="*/ 3151 h 124"/>
                  <a:gd name="T2" fmla="*/ 1996 w 131"/>
                  <a:gd name="T3" fmla="*/ 116 h 124"/>
                  <a:gd name="T4" fmla="*/ 60 w 131"/>
                  <a:gd name="T5" fmla="*/ 2328 h 124"/>
                  <a:gd name="T6" fmla="*/ 1773 w 131"/>
                  <a:gd name="T7" fmla="*/ 4727 h 124"/>
                  <a:gd name="T8" fmla="*/ 3903 w 131"/>
                  <a:gd name="T9" fmla="*/ 3151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4">
                    <a:moveTo>
                      <a:pt x="121" y="80"/>
                    </a:moveTo>
                    <a:cubicBezTo>
                      <a:pt x="131" y="45"/>
                      <a:pt x="105" y="6"/>
                      <a:pt x="62" y="3"/>
                    </a:cubicBezTo>
                    <a:cubicBezTo>
                      <a:pt x="19" y="0"/>
                      <a:pt x="5" y="39"/>
                      <a:pt x="2" y="59"/>
                    </a:cubicBezTo>
                    <a:cubicBezTo>
                      <a:pt x="0" y="80"/>
                      <a:pt x="12" y="116"/>
                      <a:pt x="55" y="120"/>
                    </a:cubicBezTo>
                    <a:cubicBezTo>
                      <a:pt x="98" y="124"/>
                      <a:pt x="116" y="100"/>
                      <a:pt x="121" y="80"/>
                    </a:cubicBezTo>
                    <a:close/>
                  </a:path>
                </a:pathLst>
              </a:custGeom>
              <a:solidFill>
                <a:srgbClr val="FDD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3" name="Freeform 395">
                <a:extLst>
                  <a:ext uri="{FF2B5EF4-FFF2-40B4-BE49-F238E27FC236}">
                    <a16:creationId xmlns:a16="http://schemas.microsoft.com/office/drawing/2014/main" id="{5DA57693-3026-44F0-AC19-659CD982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813"/>
                <a:ext cx="296" cy="353"/>
              </a:xfrm>
              <a:custGeom>
                <a:avLst/>
                <a:gdLst>
                  <a:gd name="T0" fmla="*/ 255 w 93"/>
                  <a:gd name="T1" fmla="*/ 3051 h 104"/>
                  <a:gd name="T2" fmla="*/ 293 w 93"/>
                  <a:gd name="T3" fmla="*/ 2155 h 104"/>
                  <a:gd name="T4" fmla="*/ 1095 w 93"/>
                  <a:gd name="T5" fmla="*/ 669 h 104"/>
                  <a:gd name="T6" fmla="*/ 2126 w 93"/>
                  <a:gd name="T7" fmla="*/ 390 h 104"/>
                  <a:gd name="T8" fmla="*/ 2998 w 93"/>
                  <a:gd name="T9" fmla="*/ 737 h 104"/>
                  <a:gd name="T10" fmla="*/ 1805 w 93"/>
                  <a:gd name="T11" fmla="*/ 115 h 104"/>
                  <a:gd name="T12" fmla="*/ 32 w 93"/>
                  <a:gd name="T13" fmla="*/ 2155 h 104"/>
                  <a:gd name="T14" fmla="*/ 812 w 93"/>
                  <a:gd name="T15" fmla="*/ 4066 h 104"/>
                  <a:gd name="T16" fmla="*/ 255 w 93"/>
                  <a:gd name="T17" fmla="*/ 3051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104">
                    <a:moveTo>
                      <a:pt x="8" y="78"/>
                    </a:moveTo>
                    <a:cubicBezTo>
                      <a:pt x="7" y="72"/>
                      <a:pt x="8" y="59"/>
                      <a:pt x="9" y="55"/>
                    </a:cubicBezTo>
                    <a:cubicBezTo>
                      <a:pt x="10" y="42"/>
                      <a:pt x="17" y="28"/>
                      <a:pt x="34" y="17"/>
                    </a:cubicBezTo>
                    <a:cubicBezTo>
                      <a:pt x="42" y="11"/>
                      <a:pt x="53" y="9"/>
                      <a:pt x="66" y="10"/>
                    </a:cubicBezTo>
                    <a:cubicBezTo>
                      <a:pt x="76" y="11"/>
                      <a:pt x="86" y="14"/>
                      <a:pt x="93" y="19"/>
                    </a:cubicBezTo>
                    <a:cubicBezTo>
                      <a:pt x="84" y="10"/>
                      <a:pt x="72" y="4"/>
                      <a:pt x="56" y="3"/>
                    </a:cubicBezTo>
                    <a:cubicBezTo>
                      <a:pt x="17" y="0"/>
                      <a:pt x="3" y="36"/>
                      <a:pt x="1" y="55"/>
                    </a:cubicBezTo>
                    <a:cubicBezTo>
                      <a:pt x="0" y="70"/>
                      <a:pt x="5" y="92"/>
                      <a:pt x="25" y="104"/>
                    </a:cubicBezTo>
                    <a:cubicBezTo>
                      <a:pt x="18" y="96"/>
                      <a:pt x="10" y="87"/>
                      <a:pt x="8" y="78"/>
                    </a:cubicBezTo>
                    <a:close/>
                  </a:path>
                </a:pathLst>
              </a:custGeom>
              <a:solidFill>
                <a:srgbClr val="FDF4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4" name="Freeform 396">
                <a:extLst>
                  <a:ext uri="{FF2B5EF4-FFF2-40B4-BE49-F238E27FC236}">
                    <a16:creationId xmlns:a16="http://schemas.microsoft.com/office/drawing/2014/main" id="{76CC1B39-F9F4-4417-B57A-A39FA97C7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904"/>
                <a:ext cx="278" cy="303"/>
              </a:xfrm>
              <a:custGeom>
                <a:avLst/>
                <a:gdLst>
                  <a:gd name="T0" fmla="*/ 2381 w 87"/>
                  <a:gd name="T1" fmla="*/ 0 h 89"/>
                  <a:gd name="T2" fmla="*/ 2349 w 87"/>
                  <a:gd name="T3" fmla="*/ 1576 h 89"/>
                  <a:gd name="T4" fmla="*/ 745 w 87"/>
                  <a:gd name="T5" fmla="*/ 3200 h 89"/>
                  <a:gd name="T6" fmla="*/ 0 w 87"/>
                  <a:gd name="T7" fmla="*/ 3153 h 89"/>
                  <a:gd name="T8" fmla="*/ 716 w 87"/>
                  <a:gd name="T9" fmla="*/ 3398 h 89"/>
                  <a:gd name="T10" fmla="*/ 2707 w 87"/>
                  <a:gd name="T11" fmla="*/ 1889 h 89"/>
                  <a:gd name="T12" fmla="*/ 2381 w 87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9">
                    <a:moveTo>
                      <a:pt x="73" y="0"/>
                    </a:moveTo>
                    <a:cubicBezTo>
                      <a:pt x="76" y="17"/>
                      <a:pt x="77" y="21"/>
                      <a:pt x="72" y="40"/>
                    </a:cubicBezTo>
                    <a:cubicBezTo>
                      <a:pt x="67" y="59"/>
                      <a:pt x="63" y="84"/>
                      <a:pt x="23" y="81"/>
                    </a:cubicBezTo>
                    <a:cubicBezTo>
                      <a:pt x="11" y="80"/>
                      <a:pt x="9" y="81"/>
                      <a:pt x="0" y="80"/>
                    </a:cubicBezTo>
                    <a:cubicBezTo>
                      <a:pt x="6" y="83"/>
                      <a:pt x="13" y="85"/>
                      <a:pt x="22" y="86"/>
                    </a:cubicBezTo>
                    <a:cubicBezTo>
                      <a:pt x="62" y="89"/>
                      <a:pt x="77" y="67"/>
                      <a:pt x="83" y="48"/>
                    </a:cubicBezTo>
                    <a:cubicBezTo>
                      <a:pt x="87" y="32"/>
                      <a:pt x="82" y="13"/>
                      <a:pt x="73" y="0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5" name="Freeform 397">
                <a:extLst>
                  <a:ext uri="{FF2B5EF4-FFF2-40B4-BE49-F238E27FC236}">
                    <a16:creationId xmlns:a16="http://schemas.microsoft.com/office/drawing/2014/main" id="{0512E2AB-D830-4AE6-AB4C-46B5EA630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945"/>
                <a:ext cx="169" cy="242"/>
              </a:xfrm>
              <a:custGeom>
                <a:avLst/>
                <a:gdLst>
                  <a:gd name="T0" fmla="*/ 1495 w 53"/>
                  <a:gd name="T1" fmla="*/ 0 h 71"/>
                  <a:gd name="T2" fmla="*/ 1199 w 53"/>
                  <a:gd name="T3" fmla="*/ 791 h 71"/>
                  <a:gd name="T4" fmla="*/ 976 w 53"/>
                  <a:gd name="T5" fmla="*/ 1268 h 71"/>
                  <a:gd name="T6" fmla="*/ 813 w 53"/>
                  <a:gd name="T7" fmla="*/ 1776 h 71"/>
                  <a:gd name="T8" fmla="*/ 0 w 53"/>
                  <a:gd name="T9" fmla="*/ 2778 h 71"/>
                  <a:gd name="T10" fmla="*/ 456 w 53"/>
                  <a:gd name="T11" fmla="*/ 2778 h 71"/>
                  <a:gd name="T12" fmla="*/ 1097 w 53"/>
                  <a:gd name="T13" fmla="*/ 2383 h 71"/>
                  <a:gd name="T14" fmla="*/ 1495 w 53"/>
                  <a:gd name="T15" fmla="*/ 1626 h 71"/>
                  <a:gd name="T16" fmla="*/ 1719 w 53"/>
                  <a:gd name="T17" fmla="*/ 593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71">
                    <a:moveTo>
                      <a:pt x="46" y="0"/>
                    </a:moveTo>
                    <a:cubicBezTo>
                      <a:pt x="47" y="8"/>
                      <a:pt x="41" y="14"/>
                      <a:pt x="37" y="20"/>
                    </a:cubicBezTo>
                    <a:cubicBezTo>
                      <a:pt x="35" y="24"/>
                      <a:pt x="32" y="28"/>
                      <a:pt x="30" y="32"/>
                    </a:cubicBezTo>
                    <a:cubicBezTo>
                      <a:pt x="28" y="36"/>
                      <a:pt x="27" y="41"/>
                      <a:pt x="25" y="45"/>
                    </a:cubicBezTo>
                    <a:cubicBezTo>
                      <a:pt x="19" y="57"/>
                      <a:pt x="14" y="68"/>
                      <a:pt x="0" y="70"/>
                    </a:cubicBezTo>
                    <a:cubicBezTo>
                      <a:pt x="5" y="71"/>
                      <a:pt x="10" y="71"/>
                      <a:pt x="14" y="70"/>
                    </a:cubicBezTo>
                    <a:cubicBezTo>
                      <a:pt x="22" y="69"/>
                      <a:pt x="27" y="64"/>
                      <a:pt x="34" y="60"/>
                    </a:cubicBezTo>
                    <a:cubicBezTo>
                      <a:pt x="41" y="54"/>
                      <a:pt x="43" y="50"/>
                      <a:pt x="46" y="41"/>
                    </a:cubicBezTo>
                    <a:cubicBezTo>
                      <a:pt x="49" y="32"/>
                      <a:pt x="53" y="24"/>
                      <a:pt x="53" y="15"/>
                    </a:cubicBezTo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6" name="Freeform 398">
                <a:extLst>
                  <a:ext uri="{FF2B5EF4-FFF2-40B4-BE49-F238E27FC236}">
                    <a16:creationId xmlns:a16="http://schemas.microsoft.com/office/drawing/2014/main" id="{7F63182A-5559-4123-8097-2861E91E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813"/>
                <a:ext cx="175" cy="187"/>
              </a:xfrm>
              <a:custGeom>
                <a:avLst/>
                <a:gdLst>
                  <a:gd name="T0" fmla="*/ 0 w 55"/>
                  <a:gd name="T1" fmla="*/ 2162 h 55"/>
                  <a:gd name="T2" fmla="*/ 1772 w 55"/>
                  <a:gd name="T3" fmla="*/ 116 h 55"/>
                  <a:gd name="T4" fmla="*/ 678 w 55"/>
                  <a:gd name="T5" fmla="*/ 785 h 55"/>
                  <a:gd name="T6" fmla="*/ 0 w 55"/>
                  <a:gd name="T7" fmla="*/ 2162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55">
                    <a:moveTo>
                      <a:pt x="0" y="55"/>
                    </a:moveTo>
                    <a:cubicBezTo>
                      <a:pt x="2" y="36"/>
                      <a:pt x="16" y="0"/>
                      <a:pt x="55" y="3"/>
                    </a:cubicBezTo>
                    <a:cubicBezTo>
                      <a:pt x="48" y="4"/>
                      <a:pt x="30" y="9"/>
                      <a:pt x="21" y="20"/>
                    </a:cubicBezTo>
                    <a:cubicBezTo>
                      <a:pt x="12" y="31"/>
                      <a:pt x="2" y="38"/>
                      <a:pt x="0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7" name="Freeform 399">
                <a:extLst>
                  <a:ext uri="{FF2B5EF4-FFF2-40B4-BE49-F238E27FC236}">
                    <a16:creationId xmlns:a16="http://schemas.microsoft.com/office/drawing/2014/main" id="{11192D9E-EACA-4CF8-A5CB-BC4EAC6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3068"/>
                <a:ext cx="194" cy="139"/>
              </a:xfrm>
              <a:custGeom>
                <a:avLst/>
                <a:gdLst>
                  <a:gd name="T0" fmla="*/ 0 w 61"/>
                  <a:gd name="T1" fmla="*/ 1482 h 41"/>
                  <a:gd name="T2" fmla="*/ 1962 w 61"/>
                  <a:gd name="T3" fmla="*/ 0 h 41"/>
                  <a:gd name="T4" fmla="*/ 0 w 61"/>
                  <a:gd name="T5" fmla="*/ 148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41">
                    <a:moveTo>
                      <a:pt x="0" y="38"/>
                    </a:moveTo>
                    <a:cubicBezTo>
                      <a:pt x="40" y="41"/>
                      <a:pt x="55" y="19"/>
                      <a:pt x="61" y="0"/>
                    </a:cubicBezTo>
                    <a:cubicBezTo>
                      <a:pt x="53" y="14"/>
                      <a:pt x="30" y="40"/>
                      <a:pt x="0" y="38"/>
                    </a:cubicBezTo>
                    <a:close/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8" name="Freeform 400">
                <a:extLst>
                  <a:ext uri="{FF2B5EF4-FFF2-40B4-BE49-F238E27FC236}">
                    <a16:creationId xmlns:a16="http://schemas.microsoft.com/office/drawing/2014/main" id="{C6F044BB-220D-4989-BBB0-6D6E7FD4F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2799"/>
                <a:ext cx="417" cy="422"/>
              </a:xfrm>
              <a:custGeom>
                <a:avLst/>
                <a:gdLst>
                  <a:gd name="T0" fmla="*/ 3903 w 131"/>
                  <a:gd name="T1" fmla="*/ 3151 h 124"/>
                  <a:gd name="T2" fmla="*/ 1996 w 131"/>
                  <a:gd name="T3" fmla="*/ 116 h 124"/>
                  <a:gd name="T4" fmla="*/ 60 w 131"/>
                  <a:gd name="T5" fmla="*/ 2328 h 124"/>
                  <a:gd name="T6" fmla="*/ 1773 w 131"/>
                  <a:gd name="T7" fmla="*/ 4727 h 124"/>
                  <a:gd name="T8" fmla="*/ 3903 w 131"/>
                  <a:gd name="T9" fmla="*/ 3151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124">
                    <a:moveTo>
                      <a:pt x="121" y="80"/>
                    </a:moveTo>
                    <a:cubicBezTo>
                      <a:pt x="131" y="45"/>
                      <a:pt x="105" y="6"/>
                      <a:pt x="62" y="3"/>
                    </a:cubicBezTo>
                    <a:cubicBezTo>
                      <a:pt x="19" y="0"/>
                      <a:pt x="5" y="39"/>
                      <a:pt x="2" y="59"/>
                    </a:cubicBezTo>
                    <a:cubicBezTo>
                      <a:pt x="0" y="80"/>
                      <a:pt x="12" y="116"/>
                      <a:pt x="55" y="120"/>
                    </a:cubicBezTo>
                    <a:cubicBezTo>
                      <a:pt x="98" y="124"/>
                      <a:pt x="116" y="100"/>
                      <a:pt x="121" y="8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19" name="Freeform 401">
                <a:extLst>
                  <a:ext uri="{FF2B5EF4-FFF2-40B4-BE49-F238E27FC236}">
                    <a16:creationId xmlns:a16="http://schemas.microsoft.com/office/drawing/2014/main" id="{0E92604B-07C8-479F-9F31-8A0519C39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928"/>
                <a:ext cx="162" cy="174"/>
              </a:xfrm>
              <a:custGeom>
                <a:avLst/>
                <a:gdLst>
                  <a:gd name="T0" fmla="*/ 899 w 51"/>
                  <a:gd name="T1" fmla="*/ 116 h 51"/>
                  <a:gd name="T2" fmla="*/ 60 w 51"/>
                  <a:gd name="T3" fmla="*/ 873 h 51"/>
                  <a:gd name="T4" fmla="*/ 705 w 51"/>
                  <a:gd name="T5" fmla="*/ 1989 h 51"/>
                  <a:gd name="T6" fmla="*/ 1576 w 51"/>
                  <a:gd name="T7" fmla="*/ 1235 h 51"/>
                  <a:gd name="T8" fmla="*/ 899 w 51"/>
                  <a:gd name="T9" fmla="*/ 11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28" y="3"/>
                    </a:moveTo>
                    <a:cubicBezTo>
                      <a:pt x="13" y="0"/>
                      <a:pt x="5" y="10"/>
                      <a:pt x="2" y="22"/>
                    </a:cubicBezTo>
                    <a:cubicBezTo>
                      <a:pt x="0" y="34"/>
                      <a:pt x="10" y="48"/>
                      <a:pt x="22" y="50"/>
                    </a:cubicBezTo>
                    <a:cubicBezTo>
                      <a:pt x="35" y="51"/>
                      <a:pt x="45" y="49"/>
                      <a:pt x="49" y="31"/>
                    </a:cubicBezTo>
                    <a:cubicBezTo>
                      <a:pt x="51" y="20"/>
                      <a:pt x="44" y="7"/>
                      <a:pt x="28" y="3"/>
                    </a:cubicBezTo>
                    <a:close/>
                  </a:path>
                </a:pathLst>
              </a:custGeom>
              <a:solidFill>
                <a:srgbClr val="F1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0" name="Freeform 402">
                <a:extLst>
                  <a:ext uri="{FF2B5EF4-FFF2-40B4-BE49-F238E27FC236}">
                    <a16:creationId xmlns:a16="http://schemas.microsoft.com/office/drawing/2014/main" id="{BBCE744D-81C6-47BF-9397-8493769E3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996"/>
                <a:ext cx="105" cy="95"/>
              </a:xfrm>
              <a:custGeom>
                <a:avLst/>
                <a:gdLst>
                  <a:gd name="T0" fmla="*/ 0 w 33"/>
                  <a:gd name="T1" fmla="*/ 977 h 28"/>
                  <a:gd name="T2" fmla="*/ 738 w 33"/>
                  <a:gd name="T3" fmla="*/ 933 h 28"/>
                  <a:gd name="T4" fmla="*/ 900 w 33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0" y="25"/>
                    </a:moveTo>
                    <a:cubicBezTo>
                      <a:pt x="6" y="27"/>
                      <a:pt x="18" y="28"/>
                      <a:pt x="23" y="24"/>
                    </a:cubicBezTo>
                    <a:cubicBezTo>
                      <a:pt x="29" y="18"/>
                      <a:pt x="33" y="7"/>
                      <a:pt x="28" y="0"/>
                    </a:cubicBezTo>
                  </a:path>
                </a:pathLst>
              </a:custGeom>
              <a:solidFill>
                <a:srgbClr val="EB9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1" name="Freeform 403">
                <a:extLst>
                  <a:ext uri="{FF2B5EF4-FFF2-40B4-BE49-F238E27FC236}">
                    <a16:creationId xmlns:a16="http://schemas.microsoft.com/office/drawing/2014/main" id="{720D9C3D-BEAF-43AE-B722-C5F1BF672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908"/>
                <a:ext cx="163" cy="177"/>
              </a:xfrm>
              <a:custGeom>
                <a:avLst/>
                <a:gdLst>
                  <a:gd name="T0" fmla="*/ 1010 w 51"/>
                  <a:gd name="T1" fmla="*/ 116 h 52"/>
                  <a:gd name="T2" fmla="*/ 102 w 51"/>
                  <a:gd name="T3" fmla="*/ 905 h 52"/>
                  <a:gd name="T4" fmla="*/ 757 w 51"/>
                  <a:gd name="T5" fmla="*/ 2015 h 52"/>
                  <a:gd name="T6" fmla="*/ 1604 w 51"/>
                  <a:gd name="T7" fmla="*/ 1263 h 52"/>
                  <a:gd name="T8" fmla="*/ 1010 w 51"/>
                  <a:gd name="T9" fmla="*/ 116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3"/>
                    </a:moveTo>
                    <a:cubicBezTo>
                      <a:pt x="16" y="0"/>
                      <a:pt x="5" y="11"/>
                      <a:pt x="3" y="23"/>
                    </a:cubicBezTo>
                    <a:cubicBezTo>
                      <a:pt x="0" y="35"/>
                      <a:pt x="10" y="49"/>
                      <a:pt x="23" y="51"/>
                    </a:cubicBezTo>
                    <a:cubicBezTo>
                      <a:pt x="36" y="52"/>
                      <a:pt x="46" y="51"/>
                      <a:pt x="49" y="32"/>
                    </a:cubicBezTo>
                    <a:cubicBezTo>
                      <a:pt x="51" y="22"/>
                      <a:pt x="47" y="7"/>
                      <a:pt x="31" y="3"/>
                    </a:cubicBezTo>
                    <a:close/>
                  </a:path>
                </a:pathLst>
              </a:custGeom>
              <a:solidFill>
                <a:srgbClr val="00A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2" name="Freeform 404">
                <a:extLst>
                  <a:ext uri="{FF2B5EF4-FFF2-40B4-BE49-F238E27FC236}">
                    <a16:creationId xmlns:a16="http://schemas.microsoft.com/office/drawing/2014/main" id="{49460144-234F-4B2D-B5E5-1BCFCEF84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945"/>
                <a:ext cx="121" cy="133"/>
              </a:xfrm>
              <a:custGeom>
                <a:avLst/>
                <a:gdLst>
                  <a:gd name="T0" fmla="*/ 872 w 38"/>
                  <a:gd name="T1" fmla="*/ 0 h 39"/>
                  <a:gd name="T2" fmla="*/ 1035 w 38"/>
                  <a:gd name="T3" fmla="*/ 675 h 39"/>
                  <a:gd name="T4" fmla="*/ 678 w 38"/>
                  <a:gd name="T5" fmla="*/ 1037 h 39"/>
                  <a:gd name="T6" fmla="*/ 255 w 38"/>
                  <a:gd name="T7" fmla="*/ 1350 h 39"/>
                  <a:gd name="T8" fmla="*/ 0 w 38"/>
                  <a:gd name="T9" fmla="*/ 1231 h 39"/>
                  <a:gd name="T10" fmla="*/ 417 w 38"/>
                  <a:gd name="T11" fmla="*/ 1511 h 39"/>
                  <a:gd name="T12" fmla="*/ 1197 w 38"/>
                  <a:gd name="T13" fmla="*/ 839 h 39"/>
                  <a:gd name="T14" fmla="*/ 872 w 38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39">
                    <a:moveTo>
                      <a:pt x="27" y="0"/>
                    </a:moveTo>
                    <a:cubicBezTo>
                      <a:pt x="32" y="5"/>
                      <a:pt x="33" y="11"/>
                      <a:pt x="32" y="17"/>
                    </a:cubicBezTo>
                    <a:cubicBezTo>
                      <a:pt x="31" y="23"/>
                      <a:pt x="23" y="23"/>
                      <a:pt x="21" y="26"/>
                    </a:cubicBezTo>
                    <a:cubicBezTo>
                      <a:pt x="16" y="32"/>
                      <a:pt x="16" y="35"/>
                      <a:pt x="8" y="34"/>
                    </a:cubicBezTo>
                    <a:cubicBezTo>
                      <a:pt x="5" y="34"/>
                      <a:pt x="2" y="33"/>
                      <a:pt x="0" y="31"/>
                    </a:cubicBezTo>
                    <a:cubicBezTo>
                      <a:pt x="3" y="35"/>
                      <a:pt x="8" y="37"/>
                      <a:pt x="13" y="38"/>
                    </a:cubicBezTo>
                    <a:cubicBezTo>
                      <a:pt x="24" y="39"/>
                      <a:pt x="33" y="38"/>
                      <a:pt x="37" y="21"/>
                    </a:cubicBezTo>
                    <a:cubicBezTo>
                      <a:pt x="38" y="14"/>
                      <a:pt x="35" y="5"/>
                      <a:pt x="27" y="0"/>
                    </a:cubicBezTo>
                    <a:close/>
                  </a:path>
                </a:pathLst>
              </a:custGeom>
              <a:solidFill>
                <a:srgbClr val="009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23" name="Freeform 405">
                <a:extLst>
                  <a:ext uri="{FF2B5EF4-FFF2-40B4-BE49-F238E27FC236}">
                    <a16:creationId xmlns:a16="http://schemas.microsoft.com/office/drawing/2014/main" id="{E882ED6E-489C-406A-92BF-EA0121AE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921"/>
                <a:ext cx="111" cy="126"/>
              </a:xfrm>
              <a:custGeom>
                <a:avLst/>
                <a:gdLst>
                  <a:gd name="T0" fmla="*/ 190 w 35"/>
                  <a:gd name="T1" fmla="*/ 950 h 37"/>
                  <a:gd name="T2" fmla="*/ 574 w 35"/>
                  <a:gd name="T3" fmla="*/ 555 h 37"/>
                  <a:gd name="T4" fmla="*/ 986 w 35"/>
                  <a:gd name="T5" fmla="*/ 232 h 37"/>
                  <a:gd name="T6" fmla="*/ 986 w 35"/>
                  <a:gd name="T7" fmla="*/ 198 h 37"/>
                  <a:gd name="T8" fmla="*/ 764 w 35"/>
                  <a:gd name="T9" fmla="*/ 116 h 37"/>
                  <a:gd name="T10" fmla="*/ 32 w 35"/>
                  <a:gd name="T11" fmla="*/ 753 h 37"/>
                  <a:gd name="T12" fmla="*/ 190 w 35"/>
                  <a:gd name="T13" fmla="*/ 1461 h 37"/>
                  <a:gd name="T14" fmla="*/ 190 w 35"/>
                  <a:gd name="T15" fmla="*/ 95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7">
                    <a:moveTo>
                      <a:pt x="6" y="24"/>
                    </a:moveTo>
                    <a:cubicBezTo>
                      <a:pt x="7" y="19"/>
                      <a:pt x="15" y="18"/>
                      <a:pt x="18" y="14"/>
                    </a:cubicBezTo>
                    <a:cubicBezTo>
                      <a:pt x="22" y="10"/>
                      <a:pt x="23" y="5"/>
                      <a:pt x="31" y="6"/>
                    </a:cubicBezTo>
                    <a:cubicBezTo>
                      <a:pt x="35" y="7"/>
                      <a:pt x="34" y="7"/>
                      <a:pt x="31" y="5"/>
                    </a:cubicBezTo>
                    <a:cubicBezTo>
                      <a:pt x="29" y="4"/>
                      <a:pt x="27" y="3"/>
                      <a:pt x="24" y="3"/>
                    </a:cubicBezTo>
                    <a:cubicBezTo>
                      <a:pt x="10" y="0"/>
                      <a:pt x="3" y="9"/>
                      <a:pt x="1" y="19"/>
                    </a:cubicBezTo>
                    <a:cubicBezTo>
                      <a:pt x="0" y="26"/>
                      <a:pt x="2" y="32"/>
                      <a:pt x="6" y="37"/>
                    </a:cubicBezTo>
                    <a:cubicBezTo>
                      <a:pt x="4" y="31"/>
                      <a:pt x="4" y="30"/>
                      <a:pt x="6" y="24"/>
                    </a:cubicBezTo>
                    <a:close/>
                  </a:path>
                </a:pathLst>
              </a:custGeom>
              <a:solidFill>
                <a:srgbClr val="DEEE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293" name="Freeform 406">
              <a:extLst>
                <a:ext uri="{FF2B5EF4-FFF2-40B4-BE49-F238E27FC236}">
                  <a16:creationId xmlns:a16="http://schemas.microsoft.com/office/drawing/2014/main" id="{9D40B3C1-8AE8-4320-9BAD-74ABA24F0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3013"/>
              <a:ext cx="76" cy="65"/>
            </a:xfrm>
            <a:custGeom>
              <a:avLst/>
              <a:gdLst>
                <a:gd name="T0" fmla="*/ 763 w 24"/>
                <a:gd name="T1" fmla="*/ 34 h 19"/>
                <a:gd name="T2" fmla="*/ 0 w 24"/>
                <a:gd name="T3" fmla="*/ 725 h 19"/>
                <a:gd name="T4" fmla="*/ 763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0" y="18"/>
                    <a:pt x="11" y="19"/>
                    <a:pt x="0" y="18"/>
                  </a:cubicBezTo>
                  <a:cubicBezTo>
                    <a:pt x="7" y="18"/>
                    <a:pt x="18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" name="Freeform 407">
              <a:extLst>
                <a:ext uri="{FF2B5EF4-FFF2-40B4-BE49-F238E27FC236}">
                  <a16:creationId xmlns:a16="http://schemas.microsoft.com/office/drawing/2014/main" id="{A8D9302E-E582-4DEA-A02E-29E129D7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908"/>
              <a:ext cx="163" cy="177"/>
            </a:xfrm>
            <a:custGeom>
              <a:avLst/>
              <a:gdLst>
                <a:gd name="T0" fmla="*/ 1010 w 51"/>
                <a:gd name="T1" fmla="*/ 116 h 52"/>
                <a:gd name="T2" fmla="*/ 102 w 51"/>
                <a:gd name="T3" fmla="*/ 905 h 52"/>
                <a:gd name="T4" fmla="*/ 757 w 51"/>
                <a:gd name="T5" fmla="*/ 2015 h 52"/>
                <a:gd name="T6" fmla="*/ 1604 w 51"/>
                <a:gd name="T7" fmla="*/ 1263 h 52"/>
                <a:gd name="T8" fmla="*/ 1010 w 51"/>
                <a:gd name="T9" fmla="*/ 116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" name="Freeform 408">
              <a:extLst>
                <a:ext uri="{FF2B5EF4-FFF2-40B4-BE49-F238E27FC236}">
                  <a16:creationId xmlns:a16="http://schemas.microsoft.com/office/drawing/2014/main" id="{86D99D68-D203-4668-8C29-1D3C5CC73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" y="2932"/>
              <a:ext cx="25" cy="27"/>
            </a:xfrm>
            <a:custGeom>
              <a:avLst/>
              <a:gdLst>
                <a:gd name="T0" fmla="*/ 0 w 8"/>
                <a:gd name="T1" fmla="*/ 159 h 8"/>
                <a:gd name="T2" fmla="*/ 128 w 8"/>
                <a:gd name="T3" fmla="*/ 0 h 8"/>
                <a:gd name="T4" fmla="*/ 244 w 8"/>
                <a:gd name="T5" fmla="*/ 159 h 8"/>
                <a:gd name="T6" fmla="*/ 128 w 8"/>
                <a:gd name="T7" fmla="*/ 307 h 8"/>
                <a:gd name="T8" fmla="*/ 0 w 8"/>
                <a:gd name="T9" fmla="*/ 15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" name="Oval 409">
              <a:extLst>
                <a:ext uri="{FF2B5EF4-FFF2-40B4-BE49-F238E27FC236}">
                  <a16:creationId xmlns:a16="http://schemas.microsoft.com/office/drawing/2014/main" id="{2C6C796A-40AA-461A-9633-24D26C8E0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2918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7" name="Oval 410">
              <a:extLst>
                <a:ext uri="{FF2B5EF4-FFF2-40B4-BE49-F238E27FC236}">
                  <a16:creationId xmlns:a16="http://schemas.microsoft.com/office/drawing/2014/main" id="{7B569963-4DA9-4F1C-B6D9-A7C0939B6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296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8" name="Freeform 411">
              <a:extLst>
                <a:ext uri="{FF2B5EF4-FFF2-40B4-BE49-F238E27FC236}">
                  <a16:creationId xmlns:a16="http://schemas.microsoft.com/office/drawing/2014/main" id="{5BFE016E-8A55-4C77-BE3C-C3FD4138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112"/>
              <a:ext cx="442" cy="448"/>
            </a:xfrm>
            <a:custGeom>
              <a:avLst/>
              <a:gdLst>
                <a:gd name="T0" fmla="*/ 4309 w 139"/>
                <a:gd name="T1" fmla="*/ 2973 h 132"/>
                <a:gd name="T2" fmla="*/ 2509 w 139"/>
                <a:gd name="T3" fmla="*/ 197 h 132"/>
                <a:gd name="T4" fmla="*/ 251 w 139"/>
                <a:gd name="T5" fmla="*/ 2074 h 132"/>
                <a:gd name="T6" fmla="*/ 1832 w 139"/>
                <a:gd name="T7" fmla="*/ 4999 h 132"/>
                <a:gd name="T8" fmla="*/ 4309 w 139"/>
                <a:gd name="T9" fmla="*/ 297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" name="Freeform 412">
              <a:extLst>
                <a:ext uri="{FF2B5EF4-FFF2-40B4-BE49-F238E27FC236}">
                  <a16:creationId xmlns:a16="http://schemas.microsoft.com/office/drawing/2014/main" id="{7F8CCE9B-2509-43A2-B0A5-569D649C1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129"/>
              <a:ext cx="338" cy="380"/>
            </a:xfrm>
            <a:custGeom>
              <a:avLst/>
              <a:gdLst>
                <a:gd name="T0" fmla="*/ 418 w 106"/>
                <a:gd name="T1" fmla="*/ 3166 h 112"/>
                <a:gd name="T2" fmla="*/ 520 w 106"/>
                <a:gd name="T3" fmla="*/ 2222 h 112"/>
                <a:gd name="T4" fmla="*/ 1687 w 106"/>
                <a:gd name="T5" fmla="*/ 621 h 112"/>
                <a:gd name="T6" fmla="*/ 2592 w 106"/>
                <a:gd name="T7" fmla="*/ 506 h 112"/>
                <a:gd name="T8" fmla="*/ 3437 w 106"/>
                <a:gd name="T9" fmla="*/ 818 h 112"/>
                <a:gd name="T10" fmla="*/ 2267 w 106"/>
                <a:gd name="T11" fmla="*/ 197 h 112"/>
                <a:gd name="T12" fmla="*/ 195 w 106"/>
                <a:gd name="T13" fmla="*/ 1910 h 112"/>
                <a:gd name="T14" fmla="*/ 1068 w 106"/>
                <a:gd name="T15" fmla="*/ 4373 h 112"/>
                <a:gd name="T16" fmla="*/ 418 w 106"/>
                <a:gd name="T17" fmla="*/ 3166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12">
                  <a:moveTo>
                    <a:pt x="13" y="81"/>
                  </a:moveTo>
                  <a:cubicBezTo>
                    <a:pt x="12" y="73"/>
                    <a:pt x="15" y="64"/>
                    <a:pt x="16" y="57"/>
                  </a:cubicBezTo>
                  <a:cubicBezTo>
                    <a:pt x="22" y="37"/>
                    <a:pt x="33" y="22"/>
                    <a:pt x="52" y="16"/>
                  </a:cubicBezTo>
                  <a:cubicBezTo>
                    <a:pt x="60" y="14"/>
                    <a:pt x="71" y="12"/>
                    <a:pt x="80" y="13"/>
                  </a:cubicBezTo>
                  <a:cubicBezTo>
                    <a:pt x="89" y="14"/>
                    <a:pt x="98" y="16"/>
                    <a:pt x="106" y="21"/>
                  </a:cubicBezTo>
                  <a:cubicBezTo>
                    <a:pt x="97" y="12"/>
                    <a:pt x="84" y="7"/>
                    <a:pt x="70" y="5"/>
                  </a:cubicBezTo>
                  <a:cubicBezTo>
                    <a:pt x="37" y="0"/>
                    <a:pt x="13" y="20"/>
                    <a:pt x="6" y="49"/>
                  </a:cubicBezTo>
                  <a:cubicBezTo>
                    <a:pt x="0" y="72"/>
                    <a:pt x="12" y="100"/>
                    <a:pt x="33" y="112"/>
                  </a:cubicBezTo>
                  <a:cubicBezTo>
                    <a:pt x="24" y="104"/>
                    <a:pt x="15" y="93"/>
                    <a:pt x="13" y="8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" name="Freeform 413">
              <a:extLst>
                <a:ext uri="{FF2B5EF4-FFF2-40B4-BE49-F238E27FC236}">
                  <a16:creationId xmlns:a16="http://schemas.microsoft.com/office/drawing/2014/main" id="{9C95526B-FC9F-4E62-A449-4EA0F01D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3207"/>
              <a:ext cx="286" cy="336"/>
            </a:xfrm>
            <a:custGeom>
              <a:avLst/>
              <a:gdLst>
                <a:gd name="T0" fmla="*/ 2342 w 90"/>
                <a:gd name="T1" fmla="*/ 0 h 99"/>
                <a:gd name="T2" fmla="*/ 2504 w 90"/>
                <a:gd name="T3" fmla="*/ 1717 h 99"/>
                <a:gd name="T4" fmla="*/ 1827 w 90"/>
                <a:gd name="T5" fmla="*/ 2742 h 99"/>
                <a:gd name="T6" fmla="*/ 251 w 90"/>
                <a:gd name="T7" fmla="*/ 3560 h 99"/>
                <a:gd name="T8" fmla="*/ 0 w 90"/>
                <a:gd name="T9" fmla="*/ 3513 h 99"/>
                <a:gd name="T10" fmla="*/ 515 w 90"/>
                <a:gd name="T11" fmla="*/ 3710 h 99"/>
                <a:gd name="T12" fmla="*/ 2787 w 90"/>
                <a:gd name="T13" fmla="*/ 1843 h 99"/>
                <a:gd name="T14" fmla="*/ 2342 w 90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99">
                  <a:moveTo>
                    <a:pt x="73" y="0"/>
                  </a:moveTo>
                  <a:cubicBezTo>
                    <a:pt x="77" y="7"/>
                    <a:pt x="82" y="16"/>
                    <a:pt x="78" y="44"/>
                  </a:cubicBezTo>
                  <a:cubicBezTo>
                    <a:pt x="76" y="57"/>
                    <a:pt x="66" y="62"/>
                    <a:pt x="57" y="70"/>
                  </a:cubicBezTo>
                  <a:cubicBezTo>
                    <a:pt x="43" y="83"/>
                    <a:pt x="27" y="94"/>
                    <a:pt x="8" y="91"/>
                  </a:cubicBezTo>
                  <a:cubicBezTo>
                    <a:pt x="5" y="91"/>
                    <a:pt x="2" y="91"/>
                    <a:pt x="0" y="90"/>
                  </a:cubicBezTo>
                  <a:cubicBezTo>
                    <a:pt x="4" y="93"/>
                    <a:pt x="10" y="95"/>
                    <a:pt x="16" y="95"/>
                  </a:cubicBezTo>
                  <a:cubicBezTo>
                    <a:pt x="47" y="99"/>
                    <a:pt x="81" y="83"/>
                    <a:pt x="87" y="47"/>
                  </a:cubicBezTo>
                  <a:cubicBezTo>
                    <a:pt x="90" y="28"/>
                    <a:pt x="84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414">
              <a:extLst>
                <a:ext uri="{FF2B5EF4-FFF2-40B4-BE49-F238E27FC236}">
                  <a16:creationId xmlns:a16="http://schemas.microsoft.com/office/drawing/2014/main" id="{D8F487A6-C1AB-4974-9D33-D31779005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129"/>
              <a:ext cx="204" cy="166"/>
            </a:xfrm>
            <a:custGeom>
              <a:avLst/>
              <a:gdLst>
                <a:gd name="T0" fmla="*/ 0 w 64"/>
                <a:gd name="T1" fmla="*/ 1904 h 49"/>
                <a:gd name="T2" fmla="*/ 2072 w 64"/>
                <a:gd name="T3" fmla="*/ 196 h 49"/>
                <a:gd name="T4" fmla="*/ 0 w 64"/>
                <a:gd name="T5" fmla="*/ 190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9">
                  <a:moveTo>
                    <a:pt x="0" y="49"/>
                  </a:moveTo>
                  <a:cubicBezTo>
                    <a:pt x="7" y="20"/>
                    <a:pt x="31" y="0"/>
                    <a:pt x="64" y="5"/>
                  </a:cubicBezTo>
                  <a:cubicBezTo>
                    <a:pt x="45" y="6"/>
                    <a:pt x="15" y="15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415">
              <a:extLst>
                <a:ext uri="{FF2B5EF4-FFF2-40B4-BE49-F238E27FC236}">
                  <a16:creationId xmlns:a16="http://schemas.microsoft.com/office/drawing/2014/main" id="{30C3D37D-60D7-493B-AAE1-10AE490B2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367"/>
              <a:ext cx="226" cy="176"/>
            </a:xfrm>
            <a:custGeom>
              <a:avLst/>
              <a:gdLst>
                <a:gd name="T0" fmla="*/ 0 w 71"/>
                <a:gd name="T1" fmla="*/ 1855 h 52"/>
                <a:gd name="T2" fmla="*/ 2289 w 71"/>
                <a:gd name="T3" fmla="*/ 0 h 52"/>
                <a:gd name="T4" fmla="*/ 0 w 71"/>
                <a:gd name="T5" fmla="*/ 1855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0" y="48"/>
                  </a:moveTo>
                  <a:cubicBezTo>
                    <a:pt x="31" y="52"/>
                    <a:pt x="65" y="36"/>
                    <a:pt x="71" y="0"/>
                  </a:cubicBezTo>
                  <a:cubicBezTo>
                    <a:pt x="65" y="15"/>
                    <a:pt x="37" y="51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416">
              <a:extLst>
                <a:ext uri="{FF2B5EF4-FFF2-40B4-BE49-F238E27FC236}">
                  <a16:creationId xmlns:a16="http://schemas.microsoft.com/office/drawing/2014/main" id="{1EF55DC3-6A3E-436B-9D6D-726248B9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3112"/>
              <a:ext cx="442" cy="448"/>
            </a:xfrm>
            <a:custGeom>
              <a:avLst/>
              <a:gdLst>
                <a:gd name="T0" fmla="*/ 4309 w 139"/>
                <a:gd name="T1" fmla="*/ 2973 h 132"/>
                <a:gd name="T2" fmla="*/ 2509 w 139"/>
                <a:gd name="T3" fmla="*/ 197 h 132"/>
                <a:gd name="T4" fmla="*/ 251 w 139"/>
                <a:gd name="T5" fmla="*/ 2074 h 132"/>
                <a:gd name="T6" fmla="*/ 1832 w 139"/>
                <a:gd name="T7" fmla="*/ 4999 h 132"/>
                <a:gd name="T8" fmla="*/ 4309 w 139"/>
                <a:gd name="T9" fmla="*/ 297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Freeform 417">
              <a:extLst>
                <a:ext uri="{FF2B5EF4-FFF2-40B4-BE49-F238E27FC236}">
                  <a16:creationId xmlns:a16="http://schemas.microsoft.com/office/drawing/2014/main" id="{75B56C0C-0935-4B80-8E30-01D1B94C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261"/>
              <a:ext cx="207" cy="191"/>
            </a:xfrm>
            <a:custGeom>
              <a:avLst/>
              <a:gdLst>
                <a:gd name="T0" fmla="*/ 1936 w 65"/>
                <a:gd name="T1" fmla="*/ 1467 h 56"/>
                <a:gd name="T2" fmla="*/ 1003 w 65"/>
                <a:gd name="T3" fmla="*/ 34 h 56"/>
                <a:gd name="T4" fmla="*/ 102 w 65"/>
                <a:gd name="T5" fmla="*/ 989 h 56"/>
                <a:gd name="T6" fmla="*/ 901 w 65"/>
                <a:gd name="T7" fmla="*/ 2142 h 56"/>
                <a:gd name="T8" fmla="*/ 1936 w 65"/>
                <a:gd name="T9" fmla="*/ 146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60" y="37"/>
                  </a:moveTo>
                  <a:cubicBezTo>
                    <a:pt x="65" y="21"/>
                    <a:pt x="52" y="0"/>
                    <a:pt x="31" y="1"/>
                  </a:cubicBezTo>
                  <a:cubicBezTo>
                    <a:pt x="9" y="2"/>
                    <a:pt x="5" y="14"/>
                    <a:pt x="3" y="25"/>
                  </a:cubicBezTo>
                  <a:cubicBezTo>
                    <a:pt x="0" y="36"/>
                    <a:pt x="6" y="52"/>
                    <a:pt x="28" y="54"/>
                  </a:cubicBezTo>
                  <a:cubicBezTo>
                    <a:pt x="51" y="56"/>
                    <a:pt x="57" y="46"/>
                    <a:pt x="60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" name="Freeform 418">
              <a:extLst>
                <a:ext uri="{FF2B5EF4-FFF2-40B4-BE49-F238E27FC236}">
                  <a16:creationId xmlns:a16="http://schemas.microsoft.com/office/drawing/2014/main" id="{34F45638-28B3-456D-B98C-93528ACE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3322"/>
              <a:ext cx="102" cy="113"/>
            </a:xfrm>
            <a:custGeom>
              <a:avLst/>
              <a:gdLst>
                <a:gd name="T0" fmla="*/ 0 w 32"/>
                <a:gd name="T1" fmla="*/ 1291 h 33"/>
                <a:gd name="T2" fmla="*/ 743 w 32"/>
                <a:gd name="T3" fmla="*/ 1127 h 33"/>
                <a:gd name="T4" fmla="*/ 873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2"/>
                  </a:moveTo>
                  <a:cubicBezTo>
                    <a:pt x="8" y="33"/>
                    <a:pt x="18" y="33"/>
                    <a:pt x="23" y="28"/>
                  </a:cubicBezTo>
                  <a:cubicBezTo>
                    <a:pt x="31" y="22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Freeform 419">
              <a:extLst>
                <a:ext uri="{FF2B5EF4-FFF2-40B4-BE49-F238E27FC236}">
                  <a16:creationId xmlns:a16="http://schemas.microsoft.com/office/drawing/2014/main" id="{17A889B0-F042-4E07-A30F-AEAC9EE2F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234"/>
              <a:ext cx="207" cy="201"/>
            </a:xfrm>
            <a:custGeom>
              <a:avLst/>
              <a:gdLst>
                <a:gd name="T0" fmla="*/ 1936 w 65"/>
                <a:gd name="T1" fmla="*/ 1577 h 59"/>
                <a:gd name="T2" fmla="*/ 974 w 65"/>
                <a:gd name="T3" fmla="*/ 34 h 59"/>
                <a:gd name="T4" fmla="*/ 61 w 65"/>
                <a:gd name="T5" fmla="*/ 1104 h 59"/>
                <a:gd name="T6" fmla="*/ 901 w 65"/>
                <a:gd name="T7" fmla="*/ 2252 h 59"/>
                <a:gd name="T8" fmla="*/ 1936 w 65"/>
                <a:gd name="T9" fmla="*/ 157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" name="Freeform 420">
              <a:extLst>
                <a:ext uri="{FF2B5EF4-FFF2-40B4-BE49-F238E27FC236}">
                  <a16:creationId xmlns:a16="http://schemas.microsoft.com/office/drawing/2014/main" id="{0B842C08-EEE2-4C25-82D8-E29FF42D2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265"/>
              <a:ext cx="156" cy="159"/>
            </a:xfrm>
            <a:custGeom>
              <a:avLst/>
              <a:gdLst>
                <a:gd name="T0" fmla="*/ 1035 w 49"/>
                <a:gd name="T1" fmla="*/ 0 h 47"/>
                <a:gd name="T2" fmla="*/ 1124 w 49"/>
                <a:gd name="T3" fmla="*/ 734 h 47"/>
                <a:gd name="T4" fmla="*/ 974 w 49"/>
                <a:gd name="T5" fmla="*/ 1316 h 47"/>
                <a:gd name="T6" fmla="*/ 353 w 49"/>
                <a:gd name="T7" fmla="*/ 1546 h 47"/>
                <a:gd name="T8" fmla="*/ 0 w 49"/>
                <a:gd name="T9" fmla="*/ 1475 h 47"/>
                <a:gd name="T10" fmla="*/ 576 w 49"/>
                <a:gd name="T11" fmla="*/ 1739 h 47"/>
                <a:gd name="T12" fmla="*/ 1480 w 49"/>
                <a:gd name="T13" fmla="*/ 1157 h 47"/>
                <a:gd name="T14" fmla="*/ 1035 w 49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47">
                  <a:moveTo>
                    <a:pt x="32" y="0"/>
                  </a:moveTo>
                  <a:cubicBezTo>
                    <a:pt x="39" y="7"/>
                    <a:pt x="38" y="11"/>
                    <a:pt x="35" y="19"/>
                  </a:cubicBezTo>
                  <a:cubicBezTo>
                    <a:pt x="34" y="23"/>
                    <a:pt x="34" y="31"/>
                    <a:pt x="30" y="34"/>
                  </a:cubicBezTo>
                  <a:cubicBezTo>
                    <a:pt x="25" y="37"/>
                    <a:pt x="21" y="41"/>
                    <a:pt x="11" y="40"/>
                  </a:cubicBezTo>
                  <a:cubicBezTo>
                    <a:pt x="7" y="40"/>
                    <a:pt x="3" y="39"/>
                    <a:pt x="0" y="38"/>
                  </a:cubicBezTo>
                  <a:cubicBezTo>
                    <a:pt x="4" y="42"/>
                    <a:pt x="10" y="44"/>
                    <a:pt x="18" y="45"/>
                  </a:cubicBezTo>
                  <a:cubicBezTo>
                    <a:pt x="38" y="47"/>
                    <a:pt x="44" y="38"/>
                    <a:pt x="46" y="30"/>
                  </a:cubicBezTo>
                  <a:cubicBezTo>
                    <a:pt x="49" y="19"/>
                    <a:pt x="43" y="5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421">
              <a:extLst>
                <a:ext uri="{FF2B5EF4-FFF2-40B4-BE49-F238E27FC236}">
                  <a16:creationId xmlns:a16="http://schemas.microsoft.com/office/drawing/2014/main" id="{1AC146E9-B93A-4539-AC27-78508DAAC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3295"/>
              <a:ext cx="98" cy="129"/>
            </a:xfrm>
            <a:custGeom>
              <a:avLst/>
              <a:gdLst>
                <a:gd name="T0" fmla="*/ 0 w 31"/>
                <a:gd name="T1" fmla="*/ 1405 h 38"/>
                <a:gd name="T2" fmla="*/ 888 w 31"/>
                <a:gd name="T3" fmla="*/ 818 h 38"/>
                <a:gd name="T4" fmla="*/ 759 w 31"/>
                <a:gd name="T5" fmla="*/ 0 h 38"/>
                <a:gd name="T6" fmla="*/ 0 w 31"/>
                <a:gd name="T7" fmla="*/ 1405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0" y="36"/>
                  </a:moveTo>
                  <a:cubicBezTo>
                    <a:pt x="20" y="38"/>
                    <a:pt x="26" y="29"/>
                    <a:pt x="28" y="21"/>
                  </a:cubicBezTo>
                  <a:cubicBezTo>
                    <a:pt x="30" y="14"/>
                    <a:pt x="29" y="6"/>
                    <a:pt x="24" y="0"/>
                  </a:cubicBezTo>
                  <a:cubicBezTo>
                    <a:pt x="27" y="6"/>
                    <a:pt x="31" y="36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422">
              <a:extLst>
                <a:ext uri="{FF2B5EF4-FFF2-40B4-BE49-F238E27FC236}">
                  <a16:creationId xmlns:a16="http://schemas.microsoft.com/office/drawing/2014/main" id="{0DAAFEA6-3F9E-4586-A238-7181CB5FC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55"/>
              <a:ext cx="124" cy="132"/>
            </a:xfrm>
            <a:custGeom>
              <a:avLst/>
              <a:gdLst>
                <a:gd name="T0" fmla="*/ 413 w 39"/>
                <a:gd name="T1" fmla="*/ 894 h 39"/>
                <a:gd name="T2" fmla="*/ 575 w 39"/>
                <a:gd name="T3" fmla="*/ 389 h 39"/>
                <a:gd name="T4" fmla="*/ 1002 w 39"/>
                <a:gd name="T5" fmla="*/ 81 h 39"/>
                <a:gd name="T6" fmla="*/ 1151 w 39"/>
                <a:gd name="T7" fmla="*/ 81 h 39"/>
                <a:gd name="T8" fmla="*/ 868 w 39"/>
                <a:gd name="T9" fmla="*/ 34 h 39"/>
                <a:gd name="T10" fmla="*/ 60 w 39"/>
                <a:gd name="T11" fmla="*/ 846 h 39"/>
                <a:gd name="T12" fmla="*/ 162 w 39"/>
                <a:gd name="T13" fmla="*/ 1513 h 39"/>
                <a:gd name="T14" fmla="*/ 413 w 39"/>
                <a:gd name="T15" fmla="*/ 894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9">
                  <a:moveTo>
                    <a:pt x="13" y="23"/>
                  </a:moveTo>
                  <a:cubicBezTo>
                    <a:pt x="14" y="17"/>
                    <a:pt x="12" y="14"/>
                    <a:pt x="18" y="10"/>
                  </a:cubicBezTo>
                  <a:cubicBezTo>
                    <a:pt x="21" y="7"/>
                    <a:pt x="23" y="3"/>
                    <a:pt x="31" y="2"/>
                  </a:cubicBezTo>
                  <a:cubicBezTo>
                    <a:pt x="35" y="2"/>
                    <a:pt x="39" y="3"/>
                    <a:pt x="36" y="2"/>
                  </a:cubicBezTo>
                  <a:cubicBezTo>
                    <a:pt x="33" y="1"/>
                    <a:pt x="30" y="0"/>
                    <a:pt x="27" y="1"/>
                  </a:cubicBezTo>
                  <a:cubicBezTo>
                    <a:pt x="7" y="2"/>
                    <a:pt x="4" y="13"/>
                    <a:pt x="2" y="22"/>
                  </a:cubicBezTo>
                  <a:cubicBezTo>
                    <a:pt x="0" y="27"/>
                    <a:pt x="1" y="34"/>
                    <a:pt x="5" y="39"/>
                  </a:cubicBezTo>
                  <a:cubicBezTo>
                    <a:pt x="3" y="32"/>
                    <a:pt x="11" y="30"/>
                    <a:pt x="13" y="2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423">
              <a:extLst>
                <a:ext uri="{FF2B5EF4-FFF2-40B4-BE49-F238E27FC236}">
                  <a16:creationId xmlns:a16="http://schemas.microsoft.com/office/drawing/2014/main" id="{6AB1E22E-76E5-4AC6-AAB9-CF7CE44E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3234"/>
              <a:ext cx="207" cy="201"/>
            </a:xfrm>
            <a:custGeom>
              <a:avLst/>
              <a:gdLst>
                <a:gd name="T0" fmla="*/ 1936 w 65"/>
                <a:gd name="T1" fmla="*/ 1577 h 59"/>
                <a:gd name="T2" fmla="*/ 974 w 65"/>
                <a:gd name="T3" fmla="*/ 34 h 59"/>
                <a:gd name="T4" fmla="*/ 61 w 65"/>
                <a:gd name="T5" fmla="*/ 1104 h 59"/>
                <a:gd name="T6" fmla="*/ 901 w 65"/>
                <a:gd name="T7" fmla="*/ 2252 h 59"/>
                <a:gd name="T8" fmla="*/ 1936 w 65"/>
                <a:gd name="T9" fmla="*/ 1577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" name="Freeform 424">
              <a:extLst>
                <a:ext uri="{FF2B5EF4-FFF2-40B4-BE49-F238E27FC236}">
                  <a16:creationId xmlns:a16="http://schemas.microsoft.com/office/drawing/2014/main" id="{F59DD14B-F4D0-4AE5-9081-6E57ECDA1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258"/>
              <a:ext cx="32" cy="31"/>
            </a:xfrm>
            <a:custGeom>
              <a:avLst/>
              <a:gdLst>
                <a:gd name="T0" fmla="*/ 0 w 10"/>
                <a:gd name="T1" fmla="*/ 203 h 9"/>
                <a:gd name="T2" fmla="*/ 163 w 10"/>
                <a:gd name="T3" fmla="*/ 34 h 9"/>
                <a:gd name="T4" fmla="*/ 326 w 10"/>
                <a:gd name="T5" fmla="*/ 203 h 9"/>
                <a:gd name="T6" fmla="*/ 163 w 10"/>
                <a:gd name="T7" fmla="*/ 369 h 9"/>
                <a:gd name="T8" fmla="*/ 0 w 10"/>
                <a:gd name="T9" fmla="*/ 2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1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9" y="8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" name="Freeform 425">
              <a:extLst>
                <a:ext uri="{FF2B5EF4-FFF2-40B4-BE49-F238E27FC236}">
                  <a16:creationId xmlns:a16="http://schemas.microsoft.com/office/drawing/2014/main" id="{B21D030E-B8B8-4949-B066-08401DB48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3248"/>
              <a:ext cx="22" cy="17"/>
            </a:xfrm>
            <a:custGeom>
              <a:avLst/>
              <a:gdLst>
                <a:gd name="T0" fmla="*/ 28 w 7"/>
                <a:gd name="T1" fmla="*/ 82 h 5"/>
                <a:gd name="T2" fmla="*/ 129 w 7"/>
                <a:gd name="T3" fmla="*/ 0 h 5"/>
                <a:gd name="T4" fmla="*/ 189 w 7"/>
                <a:gd name="T5" fmla="*/ 116 h 5"/>
                <a:gd name="T6" fmla="*/ 88 w 7"/>
                <a:gd name="T7" fmla="*/ 197 h 5"/>
                <a:gd name="T8" fmla="*/ 28 w 7"/>
                <a:gd name="T9" fmla="*/ 8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Freeform 426">
              <a:extLst>
                <a:ext uri="{FF2B5EF4-FFF2-40B4-BE49-F238E27FC236}">
                  <a16:creationId xmlns:a16="http://schemas.microsoft.com/office/drawing/2014/main" id="{8B17D3F4-A637-43EC-8BC4-00E9676A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292"/>
              <a:ext cx="16" cy="17"/>
            </a:xfrm>
            <a:custGeom>
              <a:avLst/>
              <a:gdLst>
                <a:gd name="T0" fmla="*/ 0 w 5"/>
                <a:gd name="T1" fmla="*/ 82 h 5"/>
                <a:gd name="T2" fmla="*/ 61 w 5"/>
                <a:gd name="T3" fmla="*/ 0 h 5"/>
                <a:gd name="T4" fmla="*/ 163 w 5"/>
                <a:gd name="T5" fmla="*/ 116 h 5"/>
                <a:gd name="T6" fmla="*/ 61 w 5"/>
                <a:gd name="T7" fmla="*/ 197 h 5"/>
                <a:gd name="T8" fmla="*/ 0 w 5"/>
                <a:gd name="T9" fmla="*/ 8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" name="Freeform 427">
              <a:extLst>
                <a:ext uri="{FF2B5EF4-FFF2-40B4-BE49-F238E27FC236}">
                  <a16:creationId xmlns:a16="http://schemas.microsoft.com/office/drawing/2014/main" id="{42188402-E9B2-4998-9F3C-11B66EF3C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8"/>
              <a:ext cx="487" cy="496"/>
            </a:xfrm>
            <a:custGeom>
              <a:avLst/>
              <a:gdLst>
                <a:gd name="T0" fmla="*/ 649 w 153"/>
                <a:gd name="T1" fmla="*/ 1651 h 146"/>
                <a:gd name="T2" fmla="*/ 1420 w 153"/>
                <a:gd name="T3" fmla="*/ 5055 h 146"/>
                <a:gd name="T4" fmla="*/ 4256 w 153"/>
                <a:gd name="T5" fmla="*/ 4270 h 146"/>
                <a:gd name="T6" fmla="*/ 3676 w 153"/>
                <a:gd name="T7" fmla="*/ 819 h 146"/>
                <a:gd name="T8" fmla="*/ 649 w 153"/>
                <a:gd name="T9" fmla="*/ 165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Freeform 428">
              <a:extLst>
                <a:ext uri="{FF2B5EF4-FFF2-40B4-BE49-F238E27FC236}">
                  <a16:creationId xmlns:a16="http://schemas.microsoft.com/office/drawing/2014/main" id="{AF6C79ED-03E2-44F4-B21D-02C050D4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3115"/>
              <a:ext cx="335" cy="425"/>
            </a:xfrm>
            <a:custGeom>
              <a:avLst/>
              <a:gdLst>
                <a:gd name="T0" fmla="*/ 581 w 105"/>
                <a:gd name="T1" fmla="*/ 3261 h 125"/>
                <a:gd name="T2" fmla="*/ 948 w 105"/>
                <a:gd name="T3" fmla="*/ 1850 h 125"/>
                <a:gd name="T4" fmla="*/ 1854 w 105"/>
                <a:gd name="T5" fmla="*/ 626 h 125"/>
                <a:gd name="T6" fmla="*/ 3411 w 105"/>
                <a:gd name="T7" fmla="*/ 785 h 125"/>
                <a:gd name="T8" fmla="*/ 3309 w 105"/>
                <a:gd name="T9" fmla="*/ 704 h 125"/>
                <a:gd name="T10" fmla="*/ 581 w 105"/>
                <a:gd name="T11" fmla="*/ 1608 h 125"/>
                <a:gd name="T12" fmla="*/ 1232 w 105"/>
                <a:gd name="T13" fmla="*/ 4682 h 125"/>
                <a:gd name="T14" fmla="*/ 1557 w 105"/>
                <a:gd name="T15" fmla="*/ 4913 h 125"/>
                <a:gd name="T16" fmla="*/ 581 w 105"/>
                <a:gd name="T17" fmla="*/ 326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8"/>
                    <a:pt x="29" y="47"/>
                  </a:cubicBezTo>
                  <a:cubicBezTo>
                    <a:pt x="37" y="33"/>
                    <a:pt x="47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4" y="19"/>
                    <a:pt x="102" y="18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4" y="103"/>
                    <a:pt x="38" y="119"/>
                  </a:cubicBezTo>
                  <a:cubicBezTo>
                    <a:pt x="41" y="121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" name="Freeform 429">
              <a:extLst>
                <a:ext uri="{FF2B5EF4-FFF2-40B4-BE49-F238E27FC236}">
                  <a16:creationId xmlns:a16="http://schemas.microsoft.com/office/drawing/2014/main" id="{F8B725ED-9129-46CC-BBAF-4FC1FF711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3183"/>
              <a:ext cx="280" cy="384"/>
            </a:xfrm>
            <a:custGeom>
              <a:avLst/>
              <a:gdLst>
                <a:gd name="T0" fmla="*/ 1670 w 88"/>
                <a:gd name="T1" fmla="*/ 0 h 113"/>
                <a:gd name="T2" fmla="*/ 1801 w 88"/>
                <a:gd name="T3" fmla="*/ 3024 h 113"/>
                <a:gd name="T4" fmla="*/ 0 w 88"/>
                <a:gd name="T5" fmla="*/ 4156 h 113"/>
                <a:gd name="T6" fmla="*/ 2227 w 88"/>
                <a:gd name="T7" fmla="*/ 3222 h 113"/>
                <a:gd name="T8" fmla="*/ 1670 w 8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3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3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" name="Freeform 430">
              <a:extLst>
                <a:ext uri="{FF2B5EF4-FFF2-40B4-BE49-F238E27FC236}">
                  <a16:creationId xmlns:a16="http://schemas.microsoft.com/office/drawing/2014/main" id="{BDF4D26E-4985-4823-8CB1-0745900B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3214"/>
              <a:ext cx="105" cy="292"/>
            </a:xfrm>
            <a:custGeom>
              <a:avLst/>
              <a:gdLst>
                <a:gd name="T0" fmla="*/ 547 w 33"/>
                <a:gd name="T1" fmla="*/ 0 h 86"/>
                <a:gd name="T2" fmla="*/ 649 w 33"/>
                <a:gd name="T3" fmla="*/ 390 h 86"/>
                <a:gd name="T4" fmla="*/ 547 w 33"/>
                <a:gd name="T5" fmla="*/ 866 h 86"/>
                <a:gd name="T6" fmla="*/ 547 w 33"/>
                <a:gd name="T7" fmla="*/ 1372 h 86"/>
                <a:gd name="T8" fmla="*/ 547 w 33"/>
                <a:gd name="T9" fmla="*/ 1959 h 86"/>
                <a:gd name="T10" fmla="*/ 325 w 33"/>
                <a:gd name="T11" fmla="*/ 2699 h 86"/>
                <a:gd name="T12" fmla="*/ 130 w 33"/>
                <a:gd name="T13" fmla="*/ 3090 h 86"/>
                <a:gd name="T14" fmla="*/ 0 w 33"/>
                <a:gd name="T15" fmla="*/ 3365 h 86"/>
                <a:gd name="T16" fmla="*/ 293 w 33"/>
                <a:gd name="T17" fmla="*/ 3171 h 86"/>
                <a:gd name="T18" fmla="*/ 770 w 33"/>
                <a:gd name="T19" fmla="*/ 2353 h 86"/>
                <a:gd name="T20" fmla="*/ 1034 w 33"/>
                <a:gd name="T21" fmla="*/ 1487 h 86"/>
                <a:gd name="T22" fmla="*/ 1034 w 33"/>
                <a:gd name="T23" fmla="*/ 784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79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4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8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431">
              <a:extLst>
                <a:ext uri="{FF2B5EF4-FFF2-40B4-BE49-F238E27FC236}">
                  <a16:creationId xmlns:a16="http://schemas.microsoft.com/office/drawing/2014/main" id="{39B38CB0-6537-4149-843F-8B083B739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3146"/>
              <a:ext cx="153" cy="231"/>
            </a:xfrm>
            <a:custGeom>
              <a:avLst/>
              <a:gdLst>
                <a:gd name="T0" fmla="*/ 32 w 48"/>
                <a:gd name="T1" fmla="*/ 2667 h 68"/>
                <a:gd name="T2" fmla="*/ 223 w 48"/>
                <a:gd name="T3" fmla="*/ 1141 h 68"/>
                <a:gd name="T4" fmla="*/ 1556 w 48"/>
                <a:gd name="T5" fmla="*/ 0 h 68"/>
                <a:gd name="T6" fmla="*/ 32 w 48"/>
                <a:gd name="T7" fmla="*/ 266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1" y="68"/>
                  </a:moveTo>
                  <a:cubicBezTo>
                    <a:pt x="0" y="56"/>
                    <a:pt x="0" y="40"/>
                    <a:pt x="7" y="29"/>
                  </a:cubicBezTo>
                  <a:cubicBezTo>
                    <a:pt x="18" y="11"/>
                    <a:pt x="33" y="4"/>
                    <a:pt x="48" y="0"/>
                  </a:cubicBezTo>
                  <a:cubicBezTo>
                    <a:pt x="36" y="5"/>
                    <a:pt x="5" y="30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432">
              <a:extLst>
                <a:ext uri="{FF2B5EF4-FFF2-40B4-BE49-F238E27FC236}">
                  <a16:creationId xmlns:a16="http://schemas.microsoft.com/office/drawing/2014/main" id="{C5039C17-13F8-4CE7-8D19-1A9E8ECC9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261"/>
              <a:ext cx="176" cy="289"/>
            </a:xfrm>
            <a:custGeom>
              <a:avLst/>
              <a:gdLst>
                <a:gd name="T0" fmla="*/ 0 w 55"/>
                <a:gd name="T1" fmla="*/ 3342 h 85"/>
                <a:gd name="T2" fmla="*/ 1280 w 55"/>
                <a:gd name="T3" fmla="*/ 2322 h 85"/>
                <a:gd name="T4" fmla="*/ 1475 w 55"/>
                <a:gd name="T5" fmla="*/ 0 h 85"/>
                <a:gd name="T6" fmla="*/ 0 w 55"/>
                <a:gd name="T7" fmla="*/ 334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2" y="39"/>
                    <a:pt x="55" y="17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433">
              <a:extLst>
                <a:ext uri="{FF2B5EF4-FFF2-40B4-BE49-F238E27FC236}">
                  <a16:creationId xmlns:a16="http://schemas.microsoft.com/office/drawing/2014/main" id="{85EDC54F-9455-4861-B582-F615D66B4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3098"/>
              <a:ext cx="487" cy="496"/>
            </a:xfrm>
            <a:custGeom>
              <a:avLst/>
              <a:gdLst>
                <a:gd name="T0" fmla="*/ 649 w 153"/>
                <a:gd name="T1" fmla="*/ 1651 h 146"/>
                <a:gd name="T2" fmla="*/ 1420 w 153"/>
                <a:gd name="T3" fmla="*/ 5055 h 146"/>
                <a:gd name="T4" fmla="*/ 4256 w 153"/>
                <a:gd name="T5" fmla="*/ 4270 h 146"/>
                <a:gd name="T6" fmla="*/ 3676 w 153"/>
                <a:gd name="T7" fmla="*/ 819 h 146"/>
                <a:gd name="T8" fmla="*/ 649 w 153"/>
                <a:gd name="T9" fmla="*/ 1651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Freeform 434">
              <a:extLst>
                <a:ext uri="{FF2B5EF4-FFF2-40B4-BE49-F238E27FC236}">
                  <a16:creationId xmlns:a16="http://schemas.microsoft.com/office/drawing/2014/main" id="{82BEB2D7-FDF5-4033-A455-F0E89819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244"/>
              <a:ext cx="207" cy="221"/>
            </a:xfrm>
            <a:custGeom>
              <a:avLst/>
              <a:gdLst>
                <a:gd name="T0" fmla="*/ 1936 w 65"/>
                <a:gd name="T1" fmla="*/ 1768 h 65"/>
                <a:gd name="T2" fmla="*/ 1166 w 65"/>
                <a:gd name="T3" fmla="*/ 116 h 65"/>
                <a:gd name="T4" fmla="*/ 102 w 65"/>
                <a:gd name="T5" fmla="*/ 983 h 65"/>
                <a:gd name="T6" fmla="*/ 739 w 65"/>
                <a:gd name="T7" fmla="*/ 2360 h 65"/>
                <a:gd name="T8" fmla="*/ 1936 w 65"/>
                <a:gd name="T9" fmla="*/ 176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2"/>
                    <a:pt x="60" y="6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3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2" name="Freeform 435">
              <a:extLst>
                <a:ext uri="{FF2B5EF4-FFF2-40B4-BE49-F238E27FC236}">
                  <a16:creationId xmlns:a16="http://schemas.microsoft.com/office/drawing/2014/main" id="{846FB346-B85E-4C80-9821-EABC7D941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322"/>
              <a:ext cx="137" cy="123"/>
            </a:xfrm>
            <a:custGeom>
              <a:avLst/>
              <a:gdLst>
                <a:gd name="T0" fmla="*/ 0 w 43"/>
                <a:gd name="T1" fmla="*/ 1271 h 36"/>
                <a:gd name="T2" fmla="*/ 934 w 43"/>
                <a:gd name="T3" fmla="*/ 1237 h 36"/>
                <a:gd name="T4" fmla="*/ 1198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3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Freeform 436">
              <a:extLst>
                <a:ext uri="{FF2B5EF4-FFF2-40B4-BE49-F238E27FC236}">
                  <a16:creationId xmlns:a16="http://schemas.microsoft.com/office/drawing/2014/main" id="{7212A27C-6B0A-495C-B055-EF8A49E60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214"/>
              <a:ext cx="204" cy="231"/>
            </a:xfrm>
            <a:custGeom>
              <a:avLst/>
              <a:gdLst>
                <a:gd name="T0" fmla="*/ 1909 w 64"/>
                <a:gd name="T1" fmla="*/ 1882 h 68"/>
                <a:gd name="T2" fmla="*/ 1170 w 64"/>
                <a:gd name="T3" fmla="*/ 116 h 68"/>
                <a:gd name="T4" fmla="*/ 61 w 64"/>
                <a:gd name="T5" fmla="*/ 1097 h 68"/>
                <a:gd name="T6" fmla="*/ 743 w 64"/>
                <a:gd name="T7" fmla="*/ 2470 h 68"/>
                <a:gd name="T8" fmla="*/ 1909 w 64"/>
                <a:gd name="T9" fmla="*/ 18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4" name="Freeform 437">
              <a:extLst>
                <a:ext uri="{FF2B5EF4-FFF2-40B4-BE49-F238E27FC236}">
                  <a16:creationId xmlns:a16="http://schemas.microsoft.com/office/drawing/2014/main" id="{9ABEC9CA-6B60-4567-BC06-3030FBE5D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234"/>
              <a:ext cx="133" cy="156"/>
            </a:xfrm>
            <a:custGeom>
              <a:avLst/>
              <a:gdLst>
                <a:gd name="T0" fmla="*/ 162 w 42"/>
                <a:gd name="T1" fmla="*/ 1679 h 46"/>
                <a:gd name="T2" fmla="*/ 380 w 42"/>
                <a:gd name="T3" fmla="*/ 1126 h 46"/>
                <a:gd name="T4" fmla="*/ 513 w 42"/>
                <a:gd name="T5" fmla="*/ 424 h 46"/>
                <a:gd name="T6" fmla="*/ 1143 w 42"/>
                <a:gd name="T7" fmla="*/ 159 h 46"/>
                <a:gd name="T8" fmla="*/ 1245 w 42"/>
                <a:gd name="T9" fmla="*/ 197 h 46"/>
                <a:gd name="T10" fmla="*/ 1013 w 42"/>
                <a:gd name="T11" fmla="*/ 115 h 46"/>
                <a:gd name="T12" fmla="*/ 60 w 42"/>
                <a:gd name="T13" fmla="*/ 899 h 46"/>
                <a:gd name="T14" fmla="*/ 162 w 42"/>
                <a:gd name="T15" fmla="*/ 1679 h 46"/>
                <a:gd name="T16" fmla="*/ 162 w 42"/>
                <a:gd name="T17" fmla="*/ 1679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3"/>
                  </a:moveTo>
                  <a:cubicBezTo>
                    <a:pt x="3" y="37"/>
                    <a:pt x="11" y="33"/>
                    <a:pt x="12" y="29"/>
                  </a:cubicBezTo>
                  <a:cubicBezTo>
                    <a:pt x="13" y="24"/>
                    <a:pt x="13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8"/>
                    <a:pt x="1" y="36"/>
                    <a:pt x="5" y="43"/>
                  </a:cubicBezTo>
                  <a:cubicBezTo>
                    <a:pt x="5" y="44"/>
                    <a:pt x="7" y="46"/>
                    <a:pt x="5" y="4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5" name="Freeform 438">
              <a:extLst>
                <a:ext uri="{FF2B5EF4-FFF2-40B4-BE49-F238E27FC236}">
                  <a16:creationId xmlns:a16="http://schemas.microsoft.com/office/drawing/2014/main" id="{AF98D2A1-650A-43CA-8134-0638E487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3258"/>
              <a:ext cx="156" cy="173"/>
            </a:xfrm>
            <a:custGeom>
              <a:avLst/>
              <a:gdLst>
                <a:gd name="T0" fmla="*/ 1165 w 49"/>
                <a:gd name="T1" fmla="*/ 34 h 51"/>
                <a:gd name="T2" fmla="*/ 1165 w 49"/>
                <a:gd name="T3" fmla="*/ 81 h 51"/>
                <a:gd name="T4" fmla="*/ 1095 w 49"/>
                <a:gd name="T5" fmla="*/ 1014 h 51"/>
                <a:gd name="T6" fmla="*/ 812 w 49"/>
                <a:gd name="T7" fmla="*/ 1370 h 51"/>
                <a:gd name="T8" fmla="*/ 162 w 49"/>
                <a:gd name="T9" fmla="*/ 1601 h 51"/>
                <a:gd name="T10" fmla="*/ 0 w 49"/>
                <a:gd name="T11" fmla="*/ 1520 h 51"/>
                <a:gd name="T12" fmla="*/ 417 w 49"/>
                <a:gd name="T13" fmla="*/ 1828 h 51"/>
                <a:gd name="T14" fmla="*/ 1449 w 49"/>
                <a:gd name="T15" fmla="*/ 1323 h 51"/>
                <a:gd name="T16" fmla="*/ 1165 w 49"/>
                <a:gd name="T17" fmla="*/ 34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1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3"/>
                    <a:pt x="5" y="41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1"/>
                    <a:pt x="40" y="45"/>
                    <a:pt x="45" y="34"/>
                  </a:cubicBezTo>
                  <a:cubicBezTo>
                    <a:pt x="49" y="25"/>
                    <a:pt x="47" y="9"/>
                    <a:pt x="3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6" name="Freeform 439">
              <a:extLst>
                <a:ext uri="{FF2B5EF4-FFF2-40B4-BE49-F238E27FC236}">
                  <a16:creationId xmlns:a16="http://schemas.microsoft.com/office/drawing/2014/main" id="{8D4D552F-E89B-4D94-8E13-4051856F4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3373"/>
              <a:ext cx="102" cy="58"/>
            </a:xfrm>
            <a:custGeom>
              <a:avLst/>
              <a:gdLst>
                <a:gd name="T0" fmla="*/ 1036 w 32"/>
                <a:gd name="T1" fmla="*/ 0 h 17"/>
                <a:gd name="T2" fmla="*/ 0 w 32"/>
                <a:gd name="T3" fmla="*/ 512 h 17"/>
                <a:gd name="T4" fmla="*/ 1036 w 3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7" y="11"/>
                    <a:pt x="17" y="17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7" name="Freeform 440">
              <a:extLst>
                <a:ext uri="{FF2B5EF4-FFF2-40B4-BE49-F238E27FC236}">
                  <a16:creationId xmlns:a16="http://schemas.microsoft.com/office/drawing/2014/main" id="{DEE91A20-8834-407D-8959-1B6B10F0F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3214"/>
              <a:ext cx="204" cy="231"/>
            </a:xfrm>
            <a:custGeom>
              <a:avLst/>
              <a:gdLst>
                <a:gd name="T0" fmla="*/ 1909 w 64"/>
                <a:gd name="T1" fmla="*/ 1882 h 68"/>
                <a:gd name="T2" fmla="*/ 1170 w 64"/>
                <a:gd name="T3" fmla="*/ 116 h 68"/>
                <a:gd name="T4" fmla="*/ 61 w 64"/>
                <a:gd name="T5" fmla="*/ 1097 h 68"/>
                <a:gd name="T6" fmla="*/ 743 w 64"/>
                <a:gd name="T7" fmla="*/ 2470 h 68"/>
                <a:gd name="T8" fmla="*/ 1909 w 64"/>
                <a:gd name="T9" fmla="*/ 1882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8" name="Oval 441">
              <a:extLst>
                <a:ext uri="{FF2B5EF4-FFF2-40B4-BE49-F238E27FC236}">
                  <a16:creationId xmlns:a16="http://schemas.microsoft.com/office/drawing/2014/main" id="{99E42735-27A7-487F-A778-035C8A4FA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251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9" name="Oval 442">
              <a:extLst>
                <a:ext uri="{FF2B5EF4-FFF2-40B4-BE49-F238E27FC236}">
                  <a16:creationId xmlns:a16="http://schemas.microsoft.com/office/drawing/2014/main" id="{8A46530A-95C4-4F26-8378-97CE61A61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" y="3231"/>
              <a:ext cx="19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0" name="Oval 443">
              <a:extLst>
                <a:ext uri="{FF2B5EF4-FFF2-40B4-BE49-F238E27FC236}">
                  <a16:creationId xmlns:a16="http://schemas.microsoft.com/office/drawing/2014/main" id="{6AB95871-DBB3-4124-9250-8D0510E8D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329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1" name="Freeform 444">
              <a:extLst>
                <a:ext uri="{FF2B5EF4-FFF2-40B4-BE49-F238E27FC236}">
                  <a16:creationId xmlns:a16="http://schemas.microsoft.com/office/drawing/2014/main" id="{736CBF2A-0C55-413F-8386-6B36D8AA8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119"/>
              <a:ext cx="488" cy="506"/>
            </a:xfrm>
            <a:custGeom>
              <a:avLst/>
              <a:gdLst>
                <a:gd name="T0" fmla="*/ 2076 w 153"/>
                <a:gd name="T1" fmla="*/ 278 h 149"/>
                <a:gd name="T2" fmla="*/ 683 w 153"/>
                <a:gd name="T3" fmla="*/ 1453 h 149"/>
                <a:gd name="T4" fmla="*/ 1588 w 153"/>
                <a:gd name="T5" fmla="*/ 5087 h 149"/>
                <a:gd name="T6" fmla="*/ 4669 w 153"/>
                <a:gd name="T7" fmla="*/ 3875 h 149"/>
                <a:gd name="T8" fmla="*/ 4344 w 153"/>
                <a:gd name="T9" fmla="*/ 1328 h 149"/>
                <a:gd name="T10" fmla="*/ 2076 w 153"/>
                <a:gd name="T11" fmla="*/ 278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445">
              <a:extLst>
                <a:ext uri="{FF2B5EF4-FFF2-40B4-BE49-F238E27FC236}">
                  <a16:creationId xmlns:a16="http://schemas.microsoft.com/office/drawing/2014/main" id="{82E98FF6-26A5-411E-80E1-B704EDE10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3166"/>
              <a:ext cx="325" cy="445"/>
            </a:xfrm>
            <a:custGeom>
              <a:avLst/>
              <a:gdLst>
                <a:gd name="T0" fmla="*/ 2813 w 102"/>
                <a:gd name="T1" fmla="*/ 866 h 131"/>
                <a:gd name="T2" fmla="*/ 1877 w 102"/>
                <a:gd name="T3" fmla="*/ 0 h 131"/>
                <a:gd name="T4" fmla="*/ 2559 w 102"/>
                <a:gd name="T5" fmla="*/ 703 h 131"/>
                <a:gd name="T6" fmla="*/ 2619 w 102"/>
                <a:gd name="T7" fmla="*/ 1454 h 131"/>
                <a:gd name="T8" fmla="*/ 2234 w 102"/>
                <a:gd name="T9" fmla="*/ 3057 h 131"/>
                <a:gd name="T10" fmla="*/ 1523 w 102"/>
                <a:gd name="T11" fmla="*/ 4120 h 131"/>
                <a:gd name="T12" fmla="*/ 0 w 102"/>
                <a:gd name="T13" fmla="*/ 4351 h 131"/>
                <a:gd name="T14" fmla="*/ 194 w 102"/>
                <a:gd name="T15" fmla="*/ 4430 h 131"/>
                <a:gd name="T16" fmla="*/ 3005 w 102"/>
                <a:gd name="T17" fmla="*/ 3254 h 131"/>
                <a:gd name="T18" fmla="*/ 2813 w 102"/>
                <a:gd name="T19" fmla="*/ 86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2"/>
                  </a:moveTo>
                  <a:cubicBezTo>
                    <a:pt x="80" y="13"/>
                    <a:pt x="71" y="4"/>
                    <a:pt x="58" y="0"/>
                  </a:cubicBezTo>
                  <a:cubicBezTo>
                    <a:pt x="67" y="5"/>
                    <a:pt x="73" y="11"/>
                    <a:pt x="79" y="18"/>
                  </a:cubicBezTo>
                  <a:cubicBezTo>
                    <a:pt x="83" y="24"/>
                    <a:pt x="80" y="29"/>
                    <a:pt x="81" y="37"/>
                  </a:cubicBezTo>
                  <a:cubicBezTo>
                    <a:pt x="85" y="50"/>
                    <a:pt x="74" y="65"/>
                    <a:pt x="69" y="78"/>
                  </a:cubicBezTo>
                  <a:cubicBezTo>
                    <a:pt x="65" y="88"/>
                    <a:pt x="64" y="98"/>
                    <a:pt x="47" y="105"/>
                  </a:cubicBezTo>
                  <a:cubicBezTo>
                    <a:pt x="33" y="112"/>
                    <a:pt x="22" y="118"/>
                    <a:pt x="0" y="111"/>
                  </a:cubicBezTo>
                  <a:cubicBezTo>
                    <a:pt x="2" y="112"/>
                    <a:pt x="4" y="112"/>
                    <a:pt x="6" y="113"/>
                  </a:cubicBezTo>
                  <a:cubicBezTo>
                    <a:pt x="55" y="131"/>
                    <a:pt x="86" y="100"/>
                    <a:pt x="93" y="83"/>
                  </a:cubicBezTo>
                  <a:cubicBezTo>
                    <a:pt x="102" y="61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Freeform 446">
              <a:extLst>
                <a:ext uri="{FF2B5EF4-FFF2-40B4-BE49-F238E27FC236}">
                  <a16:creationId xmlns:a16="http://schemas.microsoft.com/office/drawing/2014/main" id="{D02B4E02-2C9D-4EB9-8DB2-776B0715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3241"/>
              <a:ext cx="248" cy="347"/>
            </a:xfrm>
            <a:custGeom>
              <a:avLst/>
              <a:gdLst>
                <a:gd name="T0" fmla="*/ 1669 w 78"/>
                <a:gd name="T1" fmla="*/ 2834 h 102"/>
                <a:gd name="T2" fmla="*/ 2022 w 78"/>
                <a:gd name="T3" fmla="*/ 0 h 102"/>
                <a:gd name="T4" fmla="*/ 2213 w 78"/>
                <a:gd name="T5" fmla="*/ 2409 h 102"/>
                <a:gd name="T6" fmla="*/ 0 w 78"/>
                <a:gd name="T7" fmla="*/ 3783 h 102"/>
                <a:gd name="T8" fmla="*/ 1669 w 78"/>
                <a:gd name="T9" fmla="*/ 283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39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4" name="Freeform 447">
              <a:extLst>
                <a:ext uri="{FF2B5EF4-FFF2-40B4-BE49-F238E27FC236}">
                  <a16:creationId xmlns:a16="http://schemas.microsoft.com/office/drawing/2014/main" id="{ABC72A4E-5F55-4C10-8D42-DED7B1EC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146"/>
              <a:ext cx="303" cy="391"/>
            </a:xfrm>
            <a:custGeom>
              <a:avLst/>
              <a:gdLst>
                <a:gd name="T0" fmla="*/ 1037 w 95"/>
                <a:gd name="T1" fmla="*/ 1734 h 115"/>
                <a:gd name="T2" fmla="*/ 2207 w 95"/>
                <a:gd name="T3" fmla="*/ 554 h 115"/>
                <a:gd name="T4" fmla="*/ 3081 w 95"/>
                <a:gd name="T5" fmla="*/ 197 h 115"/>
                <a:gd name="T6" fmla="*/ 2044 w 95"/>
                <a:gd name="T7" fmla="*/ 116 h 115"/>
                <a:gd name="T8" fmla="*/ 651 w 95"/>
                <a:gd name="T9" fmla="*/ 1180 h 115"/>
                <a:gd name="T10" fmla="*/ 1260 w 95"/>
                <a:gd name="T11" fmla="*/ 4519 h 115"/>
                <a:gd name="T12" fmla="*/ 1037 w 95"/>
                <a:gd name="T13" fmla="*/ 1734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5">
                  <a:moveTo>
                    <a:pt x="32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8" y="4"/>
                    <a:pt x="95" y="5"/>
                  </a:cubicBezTo>
                  <a:cubicBezTo>
                    <a:pt x="86" y="3"/>
                    <a:pt x="77" y="0"/>
                    <a:pt x="63" y="3"/>
                  </a:cubicBezTo>
                  <a:cubicBezTo>
                    <a:pt x="44" y="6"/>
                    <a:pt x="26" y="18"/>
                    <a:pt x="20" y="30"/>
                  </a:cubicBezTo>
                  <a:cubicBezTo>
                    <a:pt x="11" y="46"/>
                    <a:pt x="1" y="95"/>
                    <a:pt x="39" y="115"/>
                  </a:cubicBezTo>
                  <a:cubicBezTo>
                    <a:pt x="0" y="87"/>
                    <a:pt x="24" y="58"/>
                    <a:pt x="32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5" name="Freeform 448">
              <a:extLst>
                <a:ext uri="{FF2B5EF4-FFF2-40B4-BE49-F238E27FC236}">
                  <a16:creationId xmlns:a16="http://schemas.microsoft.com/office/drawing/2014/main" id="{5598708C-56EA-49A8-89AF-C5AC8CEB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3119"/>
              <a:ext cx="488" cy="506"/>
            </a:xfrm>
            <a:custGeom>
              <a:avLst/>
              <a:gdLst>
                <a:gd name="T0" fmla="*/ 2076 w 153"/>
                <a:gd name="T1" fmla="*/ 278 h 149"/>
                <a:gd name="T2" fmla="*/ 683 w 153"/>
                <a:gd name="T3" fmla="*/ 1453 h 149"/>
                <a:gd name="T4" fmla="*/ 1588 w 153"/>
                <a:gd name="T5" fmla="*/ 5087 h 149"/>
                <a:gd name="T6" fmla="*/ 4669 w 153"/>
                <a:gd name="T7" fmla="*/ 3875 h 149"/>
                <a:gd name="T8" fmla="*/ 4344 w 153"/>
                <a:gd name="T9" fmla="*/ 1328 h 149"/>
                <a:gd name="T10" fmla="*/ 2076 w 153"/>
                <a:gd name="T11" fmla="*/ 278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449">
              <a:extLst>
                <a:ext uri="{FF2B5EF4-FFF2-40B4-BE49-F238E27FC236}">
                  <a16:creationId xmlns:a16="http://schemas.microsoft.com/office/drawing/2014/main" id="{612D619A-AE0C-4D38-A657-83CCBDC12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3255"/>
              <a:ext cx="179" cy="193"/>
            </a:xfrm>
            <a:custGeom>
              <a:avLst/>
              <a:gdLst>
                <a:gd name="T0" fmla="*/ 1042 w 56"/>
                <a:gd name="T1" fmla="*/ 34 h 57"/>
                <a:gd name="T2" fmla="*/ 32 w 56"/>
                <a:gd name="T3" fmla="*/ 1009 h 57"/>
                <a:gd name="T4" fmla="*/ 921 w 56"/>
                <a:gd name="T5" fmla="*/ 2211 h 57"/>
                <a:gd name="T6" fmla="*/ 1800 w 56"/>
                <a:gd name="T7" fmla="*/ 1090 h 57"/>
                <a:gd name="T8" fmla="*/ 1042 w 56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450">
              <a:extLst>
                <a:ext uri="{FF2B5EF4-FFF2-40B4-BE49-F238E27FC236}">
                  <a16:creationId xmlns:a16="http://schemas.microsoft.com/office/drawing/2014/main" id="{07A10877-F931-4129-9006-847BA866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3319"/>
              <a:ext cx="102" cy="116"/>
            </a:xfrm>
            <a:custGeom>
              <a:avLst/>
              <a:gdLst>
                <a:gd name="T0" fmla="*/ 0 w 32"/>
                <a:gd name="T1" fmla="*/ 1269 h 34"/>
                <a:gd name="T2" fmla="*/ 711 w 32"/>
                <a:gd name="T3" fmla="*/ 1153 h 34"/>
                <a:gd name="T4" fmla="*/ 873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7" y="34"/>
                    <a:pt x="22" y="29"/>
                  </a:cubicBezTo>
                  <a:cubicBezTo>
                    <a:pt x="30" y="22"/>
                    <a:pt x="32" y="8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451">
              <a:extLst>
                <a:ext uri="{FF2B5EF4-FFF2-40B4-BE49-F238E27FC236}">
                  <a16:creationId xmlns:a16="http://schemas.microsoft.com/office/drawing/2014/main" id="{AAC272C9-9598-4A12-8C29-EA3FA7B85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38"/>
              <a:ext cx="176" cy="193"/>
            </a:xfrm>
            <a:custGeom>
              <a:avLst/>
              <a:gdLst>
                <a:gd name="T0" fmla="*/ 1043 w 55"/>
                <a:gd name="T1" fmla="*/ 34 h 57"/>
                <a:gd name="T2" fmla="*/ 32 w 55"/>
                <a:gd name="T3" fmla="*/ 1009 h 57"/>
                <a:gd name="T4" fmla="*/ 922 w 55"/>
                <a:gd name="T5" fmla="*/ 2211 h 57"/>
                <a:gd name="T6" fmla="*/ 1802 w 55"/>
                <a:gd name="T7" fmla="*/ 1090 h 57"/>
                <a:gd name="T8" fmla="*/ 1043 w 55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Freeform 452">
              <a:extLst>
                <a:ext uri="{FF2B5EF4-FFF2-40B4-BE49-F238E27FC236}">
                  <a16:creationId xmlns:a16="http://schemas.microsoft.com/office/drawing/2014/main" id="{E428CFCB-6370-434B-B23A-F228B5321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248"/>
              <a:ext cx="102" cy="153"/>
            </a:xfrm>
            <a:custGeom>
              <a:avLst/>
              <a:gdLst>
                <a:gd name="T0" fmla="*/ 194 w 32"/>
                <a:gd name="T1" fmla="*/ 1064 h 45"/>
                <a:gd name="T2" fmla="*/ 520 w 32"/>
                <a:gd name="T3" fmla="*/ 510 h 45"/>
                <a:gd name="T4" fmla="*/ 743 w 32"/>
                <a:gd name="T5" fmla="*/ 163 h 45"/>
                <a:gd name="T6" fmla="*/ 1036 w 32"/>
                <a:gd name="T7" fmla="*/ 34 h 45"/>
                <a:gd name="T8" fmla="*/ 934 w 32"/>
                <a:gd name="T9" fmla="*/ 34 h 45"/>
                <a:gd name="T10" fmla="*/ 32 w 32"/>
                <a:gd name="T11" fmla="*/ 901 h 45"/>
                <a:gd name="T12" fmla="*/ 293 w 32"/>
                <a:gd name="T13" fmla="*/ 1768 h 45"/>
                <a:gd name="T14" fmla="*/ 194 w 32"/>
                <a:gd name="T15" fmla="*/ 1064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7"/>
                    <a:pt x="16" y="13"/>
                  </a:cubicBezTo>
                  <a:cubicBezTo>
                    <a:pt x="19" y="10"/>
                    <a:pt x="20" y="6"/>
                    <a:pt x="23" y="4"/>
                  </a:cubicBezTo>
                  <a:cubicBezTo>
                    <a:pt x="27" y="2"/>
                    <a:pt x="31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9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0" name="Freeform 453">
              <a:extLst>
                <a:ext uri="{FF2B5EF4-FFF2-40B4-BE49-F238E27FC236}">
                  <a16:creationId xmlns:a16="http://schemas.microsoft.com/office/drawing/2014/main" id="{B7B899A7-5DC5-4F49-AA8A-0128C5274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3255"/>
              <a:ext cx="124" cy="163"/>
            </a:xfrm>
            <a:custGeom>
              <a:avLst/>
              <a:gdLst>
                <a:gd name="T0" fmla="*/ 1253 w 39"/>
                <a:gd name="T1" fmla="*/ 900 h 48"/>
                <a:gd name="T2" fmla="*/ 738 w 39"/>
                <a:gd name="T3" fmla="*/ 0 h 48"/>
                <a:gd name="T4" fmla="*/ 1030 w 39"/>
                <a:gd name="T5" fmla="*/ 750 h 48"/>
                <a:gd name="T6" fmla="*/ 769 w 39"/>
                <a:gd name="T7" fmla="*/ 1290 h 48"/>
                <a:gd name="T8" fmla="*/ 293 w 39"/>
                <a:gd name="T9" fmla="*/ 1603 h 48"/>
                <a:gd name="T10" fmla="*/ 0 w 39"/>
                <a:gd name="T11" fmla="*/ 1766 h 48"/>
                <a:gd name="T12" fmla="*/ 486 w 39"/>
                <a:gd name="T13" fmla="*/ 1881 h 48"/>
                <a:gd name="T14" fmla="*/ 1253 w 39"/>
                <a:gd name="T15" fmla="*/ 90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9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4" y="33"/>
                  </a:cubicBezTo>
                  <a:cubicBezTo>
                    <a:pt x="20" y="38"/>
                    <a:pt x="18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5" y="48"/>
                  </a:cubicBezTo>
                  <a:cubicBezTo>
                    <a:pt x="30" y="48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Freeform 454">
              <a:extLst>
                <a:ext uri="{FF2B5EF4-FFF2-40B4-BE49-F238E27FC236}">
                  <a16:creationId xmlns:a16="http://schemas.microsoft.com/office/drawing/2014/main" id="{995D365E-668F-4448-BCDD-21FC41923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3302"/>
              <a:ext cx="76" cy="116"/>
            </a:xfrm>
            <a:custGeom>
              <a:avLst/>
              <a:gdLst>
                <a:gd name="T0" fmla="*/ 0 w 24"/>
                <a:gd name="T1" fmla="*/ 1351 h 34"/>
                <a:gd name="T2" fmla="*/ 763 w 24"/>
                <a:gd name="T3" fmla="*/ 362 h 34"/>
                <a:gd name="T4" fmla="*/ 671 w 24"/>
                <a:gd name="T5" fmla="*/ 0 h 34"/>
                <a:gd name="T6" fmla="*/ 0 w 24"/>
                <a:gd name="T7" fmla="*/ 1351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15" y="34"/>
                    <a:pt x="24" y="22"/>
                    <a:pt x="24" y="9"/>
                  </a:cubicBezTo>
                  <a:cubicBezTo>
                    <a:pt x="24" y="6"/>
                    <a:pt x="23" y="3"/>
                    <a:pt x="21" y="0"/>
                  </a:cubicBezTo>
                  <a:cubicBezTo>
                    <a:pt x="23" y="5"/>
                    <a:pt x="20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2" name="Freeform 455">
              <a:extLst>
                <a:ext uri="{FF2B5EF4-FFF2-40B4-BE49-F238E27FC236}">
                  <a16:creationId xmlns:a16="http://schemas.microsoft.com/office/drawing/2014/main" id="{FC3B196F-80D9-45C3-913B-D607B0C0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3238"/>
              <a:ext cx="176" cy="193"/>
            </a:xfrm>
            <a:custGeom>
              <a:avLst/>
              <a:gdLst>
                <a:gd name="T0" fmla="*/ 1043 w 55"/>
                <a:gd name="T1" fmla="*/ 34 h 57"/>
                <a:gd name="T2" fmla="*/ 32 w 55"/>
                <a:gd name="T3" fmla="*/ 1009 h 57"/>
                <a:gd name="T4" fmla="*/ 922 w 55"/>
                <a:gd name="T5" fmla="*/ 2211 h 57"/>
                <a:gd name="T6" fmla="*/ 1802 w 55"/>
                <a:gd name="T7" fmla="*/ 1090 h 57"/>
                <a:gd name="T8" fmla="*/ 1043 w 55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3" name="Freeform 456">
              <a:extLst>
                <a:ext uri="{FF2B5EF4-FFF2-40B4-BE49-F238E27FC236}">
                  <a16:creationId xmlns:a16="http://schemas.microsoft.com/office/drawing/2014/main" id="{D9A0CEBC-1AED-4713-BB77-399C23F9E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3255"/>
              <a:ext cx="29" cy="30"/>
            </a:xfrm>
            <a:custGeom>
              <a:avLst/>
              <a:gdLst>
                <a:gd name="T0" fmla="*/ 0 w 9"/>
                <a:gd name="T1" fmla="*/ 143 h 9"/>
                <a:gd name="T2" fmla="*/ 168 w 9"/>
                <a:gd name="T3" fmla="*/ 0 h 9"/>
                <a:gd name="T4" fmla="*/ 300 w 9"/>
                <a:gd name="T5" fmla="*/ 190 h 9"/>
                <a:gd name="T6" fmla="*/ 135 w 9"/>
                <a:gd name="T7" fmla="*/ 333 h 9"/>
                <a:gd name="T8" fmla="*/ 0 w 9"/>
                <a:gd name="T9" fmla="*/ 14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Freeform 457">
              <a:extLst>
                <a:ext uri="{FF2B5EF4-FFF2-40B4-BE49-F238E27FC236}">
                  <a16:creationId xmlns:a16="http://schemas.microsoft.com/office/drawing/2014/main" id="{FCA9F639-6AD0-4E80-AC5B-3E8EBDCA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3241"/>
              <a:ext cx="19" cy="20"/>
            </a:xfrm>
            <a:custGeom>
              <a:avLst/>
              <a:gdLst>
                <a:gd name="T0" fmla="*/ 0 w 6"/>
                <a:gd name="T1" fmla="*/ 110 h 6"/>
                <a:gd name="T2" fmla="*/ 101 w 6"/>
                <a:gd name="T3" fmla="*/ 0 h 6"/>
                <a:gd name="T4" fmla="*/ 190 w 6"/>
                <a:gd name="T5" fmla="*/ 110 h 6"/>
                <a:gd name="T6" fmla="*/ 101 w 6"/>
                <a:gd name="T7" fmla="*/ 223 h 6"/>
                <a:gd name="T8" fmla="*/ 0 w 6"/>
                <a:gd name="T9" fmla="*/ 11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5" name="Freeform 458">
              <a:extLst>
                <a:ext uri="{FF2B5EF4-FFF2-40B4-BE49-F238E27FC236}">
                  <a16:creationId xmlns:a16="http://schemas.microsoft.com/office/drawing/2014/main" id="{3E4A7297-7C94-4EED-A5BE-2024A9D8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3289"/>
              <a:ext cx="13" cy="16"/>
            </a:xfrm>
            <a:custGeom>
              <a:avLst/>
              <a:gdLst>
                <a:gd name="T0" fmla="*/ 0 w 4"/>
                <a:gd name="T1" fmla="*/ 61 h 5"/>
                <a:gd name="T2" fmla="*/ 75 w 4"/>
                <a:gd name="T3" fmla="*/ 0 h 5"/>
                <a:gd name="T4" fmla="*/ 137 w 4"/>
                <a:gd name="T5" fmla="*/ 102 h 5"/>
                <a:gd name="T6" fmla="*/ 75 w 4"/>
                <a:gd name="T7" fmla="*/ 163 h 5"/>
                <a:gd name="T8" fmla="*/ 0 w 4"/>
                <a:gd name="T9" fmla="*/ 6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6" name="Freeform 459">
              <a:extLst>
                <a:ext uri="{FF2B5EF4-FFF2-40B4-BE49-F238E27FC236}">
                  <a16:creationId xmlns:a16="http://schemas.microsoft.com/office/drawing/2014/main" id="{64218E88-435E-4C89-8817-D7077EDE2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3159"/>
              <a:ext cx="130" cy="143"/>
            </a:xfrm>
            <a:custGeom>
              <a:avLst/>
              <a:gdLst>
                <a:gd name="T0" fmla="*/ 514 w 41"/>
                <a:gd name="T1" fmla="*/ 752 h 42"/>
                <a:gd name="T2" fmla="*/ 0 w 41"/>
                <a:gd name="T3" fmla="*/ 1658 h 42"/>
                <a:gd name="T4" fmla="*/ 1306 w 41"/>
                <a:gd name="T5" fmla="*/ 0 h 42"/>
                <a:gd name="T6" fmla="*/ 514 w 41"/>
                <a:gd name="T7" fmla="*/ 752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2">
                  <a:moveTo>
                    <a:pt x="16" y="19"/>
                  </a:moveTo>
                  <a:cubicBezTo>
                    <a:pt x="6" y="29"/>
                    <a:pt x="0" y="40"/>
                    <a:pt x="0" y="42"/>
                  </a:cubicBezTo>
                  <a:cubicBezTo>
                    <a:pt x="6" y="15"/>
                    <a:pt x="25" y="5"/>
                    <a:pt x="41" y="0"/>
                  </a:cubicBezTo>
                  <a:cubicBezTo>
                    <a:pt x="37" y="3"/>
                    <a:pt x="25" y="10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7" name="Freeform 460">
              <a:extLst>
                <a:ext uri="{FF2B5EF4-FFF2-40B4-BE49-F238E27FC236}">
                  <a16:creationId xmlns:a16="http://schemas.microsoft.com/office/drawing/2014/main" id="{29FBD1EB-969D-406A-A41D-90FA3D44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408"/>
              <a:ext cx="449" cy="446"/>
            </a:xfrm>
            <a:custGeom>
              <a:avLst/>
              <a:gdLst>
                <a:gd name="T0" fmla="*/ 2232 w 141"/>
                <a:gd name="T1" fmla="*/ 82 h 131"/>
                <a:gd name="T2" fmla="*/ 61 w 141"/>
                <a:gd name="T3" fmla="*/ 2482 h 131"/>
                <a:gd name="T4" fmla="*/ 2130 w 141"/>
                <a:gd name="T5" fmla="*/ 5052 h 131"/>
                <a:gd name="T6" fmla="*/ 4420 w 141"/>
                <a:gd name="T7" fmla="*/ 3085 h 131"/>
                <a:gd name="T8" fmla="*/ 2232 w 141"/>
                <a:gd name="T9" fmla="*/ 8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8" name="Freeform 461">
              <a:extLst>
                <a:ext uri="{FF2B5EF4-FFF2-40B4-BE49-F238E27FC236}">
                  <a16:creationId xmlns:a16="http://schemas.microsoft.com/office/drawing/2014/main" id="{2001CAE0-5BCF-4C9F-8164-23A68309E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2425"/>
              <a:ext cx="337" cy="374"/>
            </a:xfrm>
            <a:custGeom>
              <a:avLst/>
              <a:gdLst>
                <a:gd name="T0" fmla="*/ 385 w 106"/>
                <a:gd name="T1" fmla="*/ 2360 h 110"/>
                <a:gd name="T2" fmla="*/ 2184 w 106"/>
                <a:gd name="T3" fmla="*/ 510 h 110"/>
                <a:gd name="T4" fmla="*/ 3405 w 106"/>
                <a:gd name="T5" fmla="*/ 670 h 110"/>
                <a:gd name="T6" fmla="*/ 2022 w 106"/>
                <a:gd name="T7" fmla="*/ 82 h 110"/>
                <a:gd name="T8" fmla="*/ 32 w 106"/>
                <a:gd name="T9" fmla="*/ 2244 h 110"/>
                <a:gd name="T10" fmla="*/ 839 w 106"/>
                <a:gd name="T11" fmla="*/ 4325 h 110"/>
                <a:gd name="T12" fmla="*/ 385 w 106"/>
                <a:gd name="T13" fmla="*/ 2360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9" y="98"/>
                    <a:pt x="26" y="110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Freeform 462">
              <a:extLst>
                <a:ext uri="{FF2B5EF4-FFF2-40B4-BE49-F238E27FC236}">
                  <a16:creationId xmlns:a16="http://schemas.microsoft.com/office/drawing/2014/main" id="{39C2F2CC-2F58-4BEE-A717-4BC1493A8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2466"/>
              <a:ext cx="341" cy="371"/>
            </a:xfrm>
            <a:custGeom>
              <a:avLst/>
              <a:gdLst>
                <a:gd name="T0" fmla="*/ 2530 w 107"/>
                <a:gd name="T1" fmla="*/ 0 h 109"/>
                <a:gd name="T2" fmla="*/ 2977 w 107"/>
                <a:gd name="T3" fmla="*/ 1773 h 109"/>
                <a:gd name="T4" fmla="*/ 1007 w 107"/>
                <a:gd name="T5" fmla="*/ 3904 h 109"/>
                <a:gd name="T6" fmla="*/ 0 w 107"/>
                <a:gd name="T7" fmla="*/ 3788 h 109"/>
                <a:gd name="T8" fmla="*/ 1259 w 107"/>
                <a:gd name="T9" fmla="*/ 4183 h 109"/>
                <a:gd name="T10" fmla="*/ 3362 w 107"/>
                <a:gd name="T11" fmla="*/ 2410 h 109"/>
                <a:gd name="T12" fmla="*/ 2530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9" y="98"/>
                    <a:pt x="8" y="102"/>
                    <a:pt x="0" y="96"/>
                  </a:cubicBezTo>
                  <a:cubicBezTo>
                    <a:pt x="9" y="104"/>
                    <a:pt x="24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0" name="Freeform 463">
              <a:extLst>
                <a:ext uri="{FF2B5EF4-FFF2-40B4-BE49-F238E27FC236}">
                  <a16:creationId xmlns:a16="http://schemas.microsoft.com/office/drawing/2014/main" id="{3F0CBDE0-96D5-4EEF-B2AB-D85EA526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673"/>
              <a:ext cx="207" cy="164"/>
            </a:xfrm>
            <a:custGeom>
              <a:avLst/>
              <a:gdLst>
                <a:gd name="T0" fmla="*/ 0 w 65"/>
                <a:gd name="T1" fmla="*/ 1831 h 48"/>
                <a:gd name="T2" fmla="*/ 2099 w 65"/>
                <a:gd name="T3" fmla="*/ 0 h 48"/>
                <a:gd name="T4" fmla="*/ 0 w 65"/>
                <a:gd name="T5" fmla="*/ 183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8">
                  <a:moveTo>
                    <a:pt x="0" y="46"/>
                  </a:moveTo>
                  <a:cubicBezTo>
                    <a:pt x="39" y="48"/>
                    <a:pt x="61" y="43"/>
                    <a:pt x="65" y="0"/>
                  </a:cubicBezTo>
                  <a:cubicBezTo>
                    <a:pt x="59" y="25"/>
                    <a:pt x="46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1" name="Freeform 464">
              <a:extLst>
                <a:ext uri="{FF2B5EF4-FFF2-40B4-BE49-F238E27FC236}">
                  <a16:creationId xmlns:a16="http://schemas.microsoft.com/office/drawing/2014/main" id="{DED69EBD-4A60-4FEC-82AE-B377A202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" y="2408"/>
              <a:ext cx="449" cy="446"/>
            </a:xfrm>
            <a:custGeom>
              <a:avLst/>
              <a:gdLst>
                <a:gd name="T0" fmla="*/ 2232 w 141"/>
                <a:gd name="T1" fmla="*/ 82 h 131"/>
                <a:gd name="T2" fmla="*/ 61 w 141"/>
                <a:gd name="T3" fmla="*/ 2482 h 131"/>
                <a:gd name="T4" fmla="*/ 2130 w 141"/>
                <a:gd name="T5" fmla="*/ 5052 h 131"/>
                <a:gd name="T6" fmla="*/ 4420 w 141"/>
                <a:gd name="T7" fmla="*/ 3085 h 131"/>
                <a:gd name="T8" fmla="*/ 2232 w 141"/>
                <a:gd name="T9" fmla="*/ 8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465">
              <a:extLst>
                <a:ext uri="{FF2B5EF4-FFF2-40B4-BE49-F238E27FC236}">
                  <a16:creationId xmlns:a16="http://schemas.microsoft.com/office/drawing/2014/main" id="{989FCCAD-43F7-4527-BFAC-EADF6764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544"/>
              <a:ext cx="195" cy="211"/>
            </a:xfrm>
            <a:custGeom>
              <a:avLst/>
              <a:gdLst>
                <a:gd name="T0" fmla="*/ 1829 w 61"/>
                <a:gd name="T1" fmla="*/ 1736 h 62"/>
                <a:gd name="T2" fmla="*/ 1112 w 61"/>
                <a:gd name="T3" fmla="*/ 163 h 62"/>
                <a:gd name="T4" fmla="*/ 102 w 61"/>
                <a:gd name="T5" fmla="*/ 950 h 62"/>
                <a:gd name="T6" fmla="*/ 716 w 61"/>
                <a:gd name="T7" fmla="*/ 2280 h 62"/>
                <a:gd name="T8" fmla="*/ 1829 w 61"/>
                <a:gd name="T9" fmla="*/ 173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4"/>
                  </a:moveTo>
                  <a:cubicBezTo>
                    <a:pt x="61" y="31"/>
                    <a:pt x="56" y="7"/>
                    <a:pt x="34" y="4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8"/>
                  </a:cubicBezTo>
                  <a:cubicBezTo>
                    <a:pt x="40" y="62"/>
                    <a:pt x="51" y="56"/>
                    <a:pt x="56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Freeform 466">
              <a:extLst>
                <a:ext uri="{FF2B5EF4-FFF2-40B4-BE49-F238E27FC236}">
                  <a16:creationId xmlns:a16="http://schemas.microsoft.com/office/drawing/2014/main" id="{B5F6028F-2178-4185-B391-AC23715CF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31"/>
              <a:ext cx="198" cy="207"/>
            </a:xfrm>
            <a:custGeom>
              <a:avLst/>
              <a:gdLst>
                <a:gd name="T0" fmla="*/ 1827 w 62"/>
                <a:gd name="T1" fmla="*/ 1680 h 61"/>
                <a:gd name="T2" fmla="*/ 1111 w 62"/>
                <a:gd name="T3" fmla="*/ 115 h 61"/>
                <a:gd name="T4" fmla="*/ 102 w 62"/>
                <a:gd name="T5" fmla="*/ 899 h 61"/>
                <a:gd name="T6" fmla="*/ 715 w 62"/>
                <a:gd name="T7" fmla="*/ 2223 h 61"/>
                <a:gd name="T8" fmla="*/ 1827 w 62"/>
                <a:gd name="T9" fmla="*/ 168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4" name="Freeform 467">
              <a:extLst>
                <a:ext uri="{FF2B5EF4-FFF2-40B4-BE49-F238E27FC236}">
                  <a16:creationId xmlns:a16="http://schemas.microsoft.com/office/drawing/2014/main" id="{A9699901-FB19-4147-A22E-36220B3B4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537"/>
              <a:ext cx="127" cy="150"/>
            </a:xfrm>
            <a:custGeom>
              <a:avLst/>
              <a:gdLst>
                <a:gd name="T0" fmla="*/ 162 w 40"/>
                <a:gd name="T1" fmla="*/ 1664 h 44"/>
                <a:gd name="T2" fmla="*/ 292 w 40"/>
                <a:gd name="T3" fmla="*/ 1070 h 44"/>
                <a:gd name="T4" fmla="*/ 514 w 40"/>
                <a:gd name="T5" fmla="*/ 477 h 44"/>
                <a:gd name="T6" fmla="*/ 1118 w 40"/>
                <a:gd name="T7" fmla="*/ 164 h 44"/>
                <a:gd name="T8" fmla="*/ 1178 w 40"/>
                <a:gd name="T9" fmla="*/ 198 h 44"/>
                <a:gd name="T10" fmla="*/ 959 w 40"/>
                <a:gd name="T11" fmla="*/ 116 h 44"/>
                <a:gd name="T12" fmla="*/ 60 w 40"/>
                <a:gd name="T13" fmla="*/ 873 h 44"/>
                <a:gd name="T14" fmla="*/ 162 w 40"/>
                <a:gd name="T15" fmla="*/ 1626 h 44"/>
                <a:gd name="T16" fmla="*/ 162 w 40"/>
                <a:gd name="T17" fmla="*/ 166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3"/>
                    <a:pt x="35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5" name="Freeform 468">
              <a:extLst>
                <a:ext uri="{FF2B5EF4-FFF2-40B4-BE49-F238E27FC236}">
                  <a16:creationId xmlns:a16="http://schemas.microsoft.com/office/drawing/2014/main" id="{6B18B65A-84D8-4BDF-B785-FBF87954C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561"/>
              <a:ext cx="147" cy="167"/>
            </a:xfrm>
            <a:custGeom>
              <a:avLst/>
              <a:gdLst>
                <a:gd name="T0" fmla="*/ 1112 w 46"/>
                <a:gd name="T1" fmla="*/ 34 h 49"/>
                <a:gd name="T2" fmla="*/ 1112 w 46"/>
                <a:gd name="T3" fmla="*/ 116 h 49"/>
                <a:gd name="T4" fmla="*/ 1074 w 46"/>
                <a:gd name="T5" fmla="*/ 872 h 49"/>
                <a:gd name="T6" fmla="*/ 786 w 46"/>
                <a:gd name="T7" fmla="*/ 1302 h 49"/>
                <a:gd name="T8" fmla="*/ 134 w 46"/>
                <a:gd name="T9" fmla="*/ 1544 h 49"/>
                <a:gd name="T10" fmla="*/ 0 w 46"/>
                <a:gd name="T11" fmla="*/ 1510 h 49"/>
                <a:gd name="T12" fmla="*/ 387 w 46"/>
                <a:gd name="T13" fmla="*/ 1776 h 49"/>
                <a:gd name="T14" fmla="*/ 1400 w 46"/>
                <a:gd name="T15" fmla="*/ 1264 h 49"/>
                <a:gd name="T16" fmla="*/ 1112 w 46"/>
                <a:gd name="T17" fmla="*/ 34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4" y="1"/>
                  </a:moveTo>
                  <a:cubicBezTo>
                    <a:pt x="32" y="0"/>
                    <a:pt x="33" y="1"/>
                    <a:pt x="34" y="3"/>
                  </a:cubicBezTo>
                  <a:cubicBezTo>
                    <a:pt x="39" y="10"/>
                    <a:pt x="36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3" y="32"/>
                  </a:cubicBezTo>
                  <a:cubicBezTo>
                    <a:pt x="46" y="24"/>
                    <a:pt x="44" y="9"/>
                    <a:pt x="34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469">
              <a:extLst>
                <a:ext uri="{FF2B5EF4-FFF2-40B4-BE49-F238E27FC236}">
                  <a16:creationId xmlns:a16="http://schemas.microsoft.com/office/drawing/2014/main" id="{83F0AD4F-6B2B-4595-B961-AAA91E7EF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670"/>
              <a:ext cx="99" cy="58"/>
            </a:xfrm>
            <a:custGeom>
              <a:avLst/>
              <a:gdLst>
                <a:gd name="T0" fmla="*/ 1009 w 31"/>
                <a:gd name="T1" fmla="*/ 0 h 17"/>
                <a:gd name="T2" fmla="*/ 0 w 31"/>
                <a:gd name="T3" fmla="*/ 512 h 17"/>
                <a:gd name="T4" fmla="*/ 1009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470">
              <a:extLst>
                <a:ext uri="{FF2B5EF4-FFF2-40B4-BE49-F238E27FC236}">
                  <a16:creationId xmlns:a16="http://schemas.microsoft.com/office/drawing/2014/main" id="{96F555F4-1763-454A-9BB5-47F817D3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31"/>
              <a:ext cx="198" cy="207"/>
            </a:xfrm>
            <a:custGeom>
              <a:avLst/>
              <a:gdLst>
                <a:gd name="T0" fmla="*/ 1827 w 62"/>
                <a:gd name="T1" fmla="*/ 1680 h 61"/>
                <a:gd name="T2" fmla="*/ 1111 w 62"/>
                <a:gd name="T3" fmla="*/ 115 h 61"/>
                <a:gd name="T4" fmla="*/ 102 w 62"/>
                <a:gd name="T5" fmla="*/ 899 h 61"/>
                <a:gd name="T6" fmla="*/ 715 w 62"/>
                <a:gd name="T7" fmla="*/ 2223 h 61"/>
                <a:gd name="T8" fmla="*/ 1827 w 62"/>
                <a:gd name="T9" fmla="*/ 168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471">
              <a:extLst>
                <a:ext uri="{FF2B5EF4-FFF2-40B4-BE49-F238E27FC236}">
                  <a16:creationId xmlns:a16="http://schemas.microsoft.com/office/drawing/2014/main" id="{756900B3-3BAE-4BE3-8510-6D845C94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554"/>
              <a:ext cx="32" cy="34"/>
            </a:xfrm>
            <a:custGeom>
              <a:avLst/>
              <a:gdLst>
                <a:gd name="T0" fmla="*/ 0 w 10"/>
                <a:gd name="T1" fmla="*/ 197 h 10"/>
                <a:gd name="T2" fmla="*/ 163 w 10"/>
                <a:gd name="T3" fmla="*/ 0 h 10"/>
                <a:gd name="T4" fmla="*/ 326 w 10"/>
                <a:gd name="T5" fmla="*/ 197 h 10"/>
                <a:gd name="T6" fmla="*/ 163 w 10"/>
                <a:gd name="T7" fmla="*/ 394 h 10"/>
                <a:gd name="T8" fmla="*/ 0 w 10"/>
                <a:gd name="T9" fmla="*/ 19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Oval 472">
              <a:extLst>
                <a:ext uri="{FF2B5EF4-FFF2-40B4-BE49-F238E27FC236}">
                  <a16:creationId xmlns:a16="http://schemas.microsoft.com/office/drawing/2014/main" id="{59A07894-5E2B-42D4-B4E0-7FBF30931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53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0" name="Oval 473">
              <a:extLst>
                <a:ext uri="{FF2B5EF4-FFF2-40B4-BE49-F238E27FC236}">
                  <a16:creationId xmlns:a16="http://schemas.microsoft.com/office/drawing/2014/main" id="{C105C71C-BA56-4F88-AB22-36BFDAF5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8" y="259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1" name="Freeform 474">
              <a:extLst>
                <a:ext uri="{FF2B5EF4-FFF2-40B4-BE49-F238E27FC236}">
                  <a16:creationId xmlns:a16="http://schemas.microsoft.com/office/drawing/2014/main" id="{8DE6B650-2ECA-462F-BB16-FAB0EF519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435"/>
              <a:ext cx="152" cy="215"/>
            </a:xfrm>
            <a:custGeom>
              <a:avLst/>
              <a:gdLst>
                <a:gd name="T0" fmla="*/ 101 w 48"/>
                <a:gd name="T1" fmla="*/ 2505 h 63"/>
                <a:gd name="T2" fmla="*/ 1523 w 48"/>
                <a:gd name="T3" fmla="*/ 0 h 63"/>
                <a:gd name="T4" fmla="*/ 101 w 48"/>
                <a:gd name="T5" fmla="*/ 2505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2" name="Freeform 475">
              <a:extLst>
                <a:ext uri="{FF2B5EF4-FFF2-40B4-BE49-F238E27FC236}">
                  <a16:creationId xmlns:a16="http://schemas.microsoft.com/office/drawing/2014/main" id="{13749F42-0DC2-454D-A99D-2F3B91AC1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1"/>
              <a:ext cx="446" cy="475"/>
            </a:xfrm>
            <a:custGeom>
              <a:avLst/>
              <a:gdLst>
                <a:gd name="T0" fmla="*/ 4008 w 140"/>
                <a:gd name="T1" fmla="*/ 1289 h 140"/>
                <a:gd name="T2" fmla="*/ 841 w 140"/>
                <a:gd name="T3" fmla="*/ 1093 h 140"/>
                <a:gd name="T4" fmla="*/ 385 w 140"/>
                <a:gd name="T5" fmla="*/ 3949 h 140"/>
                <a:gd name="T6" fmla="*/ 2488 w 140"/>
                <a:gd name="T7" fmla="*/ 5432 h 140"/>
                <a:gd name="T8" fmla="*/ 4466 w 140"/>
                <a:gd name="T9" fmla="*/ 3440 h 140"/>
                <a:gd name="T10" fmla="*/ 4008 w 140"/>
                <a:gd name="T11" fmla="*/ 128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476">
              <a:extLst>
                <a:ext uri="{FF2B5EF4-FFF2-40B4-BE49-F238E27FC236}">
                  <a16:creationId xmlns:a16="http://schemas.microsoft.com/office/drawing/2014/main" id="{6D3874D7-94CB-441F-87EA-059EA6A8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799"/>
              <a:ext cx="331" cy="364"/>
            </a:xfrm>
            <a:custGeom>
              <a:avLst/>
              <a:gdLst>
                <a:gd name="T0" fmla="*/ 2836 w 104"/>
                <a:gd name="T1" fmla="*/ 279 h 107"/>
                <a:gd name="T2" fmla="*/ 2836 w 104"/>
                <a:gd name="T3" fmla="*/ 313 h 107"/>
                <a:gd name="T4" fmla="*/ 2896 w 104"/>
                <a:gd name="T5" fmla="*/ 2004 h 107"/>
                <a:gd name="T6" fmla="*/ 1123 w 104"/>
                <a:gd name="T7" fmla="*/ 3589 h 107"/>
                <a:gd name="T8" fmla="*/ 0 w 104"/>
                <a:gd name="T9" fmla="*/ 3541 h 107"/>
                <a:gd name="T10" fmla="*/ 1448 w 104"/>
                <a:gd name="T11" fmla="*/ 4177 h 107"/>
                <a:gd name="T12" fmla="*/ 3253 w 104"/>
                <a:gd name="T13" fmla="*/ 2279 h 107"/>
                <a:gd name="T14" fmla="*/ 2836 w 104"/>
                <a:gd name="T15" fmla="*/ 279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4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6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9" y="106"/>
                    <a:pt x="45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0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Freeform 477">
              <a:extLst>
                <a:ext uri="{FF2B5EF4-FFF2-40B4-BE49-F238E27FC236}">
                  <a16:creationId xmlns:a16="http://schemas.microsoft.com/office/drawing/2014/main" id="{F591B00C-9942-46BE-A462-62D6D66DA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996"/>
              <a:ext cx="321" cy="167"/>
            </a:xfrm>
            <a:custGeom>
              <a:avLst/>
              <a:gdLst>
                <a:gd name="T0" fmla="*/ 3242 w 101"/>
                <a:gd name="T1" fmla="*/ 0 h 49"/>
                <a:gd name="T2" fmla="*/ 1443 w 101"/>
                <a:gd name="T3" fmla="*/ 1905 h 49"/>
                <a:gd name="T4" fmla="*/ 0 w 101"/>
                <a:gd name="T5" fmla="*/ 1264 h 49"/>
                <a:gd name="T6" fmla="*/ 1929 w 101"/>
                <a:gd name="T7" fmla="*/ 1462 h 49"/>
                <a:gd name="T8" fmla="*/ 3242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5" y="48"/>
                  </a:cubicBezTo>
                  <a:cubicBezTo>
                    <a:pt x="29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5" name="Freeform 478">
              <a:extLst>
                <a:ext uri="{FF2B5EF4-FFF2-40B4-BE49-F238E27FC236}">
                  <a16:creationId xmlns:a16="http://schemas.microsoft.com/office/drawing/2014/main" id="{5D262943-930E-4D4C-85B7-39494295F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718"/>
              <a:ext cx="344" cy="380"/>
            </a:xfrm>
            <a:custGeom>
              <a:avLst/>
              <a:gdLst>
                <a:gd name="T0" fmla="*/ 580 w 108"/>
                <a:gd name="T1" fmla="*/ 3834 h 112"/>
                <a:gd name="T2" fmla="*/ 1290 w 108"/>
                <a:gd name="T3" fmla="*/ 1452 h 112"/>
                <a:gd name="T4" fmla="*/ 3491 w 108"/>
                <a:gd name="T5" fmla="*/ 899 h 112"/>
                <a:gd name="T6" fmla="*/ 742 w 108"/>
                <a:gd name="T7" fmla="*/ 1014 h 112"/>
                <a:gd name="T8" fmla="*/ 354 w 108"/>
                <a:gd name="T9" fmla="*/ 3671 h 112"/>
                <a:gd name="T10" fmla="*/ 812 w 108"/>
                <a:gd name="T11" fmla="*/ 4373 h 112"/>
                <a:gd name="T12" fmla="*/ 580 w 108"/>
                <a:gd name="T13" fmla="*/ 3834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2"/>
                    <a:pt x="0" y="71"/>
                    <a:pt x="11" y="94"/>
                  </a:cubicBezTo>
                  <a:cubicBezTo>
                    <a:pt x="14" y="100"/>
                    <a:pt x="19" y="106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6" name="Freeform 479">
              <a:extLst>
                <a:ext uri="{FF2B5EF4-FFF2-40B4-BE49-F238E27FC236}">
                  <a16:creationId xmlns:a16="http://schemas.microsoft.com/office/drawing/2014/main" id="{ADC6E3D3-ACDC-40C7-B3B4-6C7D6EF20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2701"/>
              <a:ext cx="446" cy="475"/>
            </a:xfrm>
            <a:custGeom>
              <a:avLst/>
              <a:gdLst>
                <a:gd name="T0" fmla="*/ 4008 w 140"/>
                <a:gd name="T1" fmla="*/ 1289 h 140"/>
                <a:gd name="T2" fmla="*/ 841 w 140"/>
                <a:gd name="T3" fmla="*/ 1093 h 140"/>
                <a:gd name="T4" fmla="*/ 385 w 140"/>
                <a:gd name="T5" fmla="*/ 3949 h 140"/>
                <a:gd name="T6" fmla="*/ 2488 w 140"/>
                <a:gd name="T7" fmla="*/ 5432 h 140"/>
                <a:gd name="T8" fmla="*/ 4466 w 140"/>
                <a:gd name="T9" fmla="*/ 3440 h 140"/>
                <a:gd name="T10" fmla="*/ 4008 w 140"/>
                <a:gd name="T11" fmla="*/ 128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7" name="Freeform 480">
              <a:extLst>
                <a:ext uri="{FF2B5EF4-FFF2-40B4-BE49-F238E27FC236}">
                  <a16:creationId xmlns:a16="http://schemas.microsoft.com/office/drawing/2014/main" id="{82A49873-401F-4E3F-86C6-7AEA9E0D9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867"/>
              <a:ext cx="204" cy="221"/>
            </a:xfrm>
            <a:custGeom>
              <a:avLst/>
              <a:gdLst>
                <a:gd name="T0" fmla="*/ 1909 w 64"/>
                <a:gd name="T1" fmla="*/ 1802 h 65"/>
                <a:gd name="T2" fmla="*/ 1170 w 64"/>
                <a:gd name="T3" fmla="*/ 163 h 65"/>
                <a:gd name="T4" fmla="*/ 61 w 64"/>
                <a:gd name="T5" fmla="*/ 983 h 65"/>
                <a:gd name="T6" fmla="*/ 743 w 64"/>
                <a:gd name="T7" fmla="*/ 2360 h 65"/>
                <a:gd name="T8" fmla="*/ 1909 w 64"/>
                <a:gd name="T9" fmla="*/ 180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9" y="46"/>
                  </a:moveTo>
                  <a:cubicBezTo>
                    <a:pt x="64" y="33"/>
                    <a:pt x="59" y="7"/>
                    <a:pt x="36" y="4"/>
                  </a:cubicBezTo>
                  <a:cubicBezTo>
                    <a:pt x="12" y="0"/>
                    <a:pt x="5" y="15"/>
                    <a:pt x="2" y="25"/>
                  </a:cubicBezTo>
                  <a:cubicBezTo>
                    <a:pt x="0" y="36"/>
                    <a:pt x="3" y="56"/>
                    <a:pt x="23" y="60"/>
                  </a:cubicBezTo>
                  <a:cubicBezTo>
                    <a:pt x="42" y="65"/>
                    <a:pt x="53" y="58"/>
                    <a:pt x="59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8" name="Freeform 481">
              <a:extLst>
                <a:ext uri="{FF2B5EF4-FFF2-40B4-BE49-F238E27FC236}">
                  <a16:creationId xmlns:a16="http://schemas.microsoft.com/office/drawing/2014/main" id="{4EA01A67-A762-41E5-A817-41D7AF12A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949"/>
              <a:ext cx="137" cy="122"/>
            </a:xfrm>
            <a:custGeom>
              <a:avLst/>
              <a:gdLst>
                <a:gd name="T0" fmla="*/ 0 w 43"/>
                <a:gd name="T1" fmla="*/ 1240 h 36"/>
                <a:gd name="T2" fmla="*/ 934 w 43"/>
                <a:gd name="T3" fmla="*/ 1173 h 36"/>
                <a:gd name="T4" fmla="*/ 1198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Freeform 482">
              <a:extLst>
                <a:ext uri="{FF2B5EF4-FFF2-40B4-BE49-F238E27FC236}">
                  <a16:creationId xmlns:a16="http://schemas.microsoft.com/office/drawing/2014/main" id="{1519BF87-BB58-4491-BF42-508426B78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47"/>
              <a:ext cx="207" cy="224"/>
            </a:xfrm>
            <a:custGeom>
              <a:avLst/>
              <a:gdLst>
                <a:gd name="T0" fmla="*/ 1908 w 65"/>
                <a:gd name="T1" fmla="*/ 1795 h 66"/>
                <a:gd name="T2" fmla="*/ 1166 w 65"/>
                <a:gd name="T3" fmla="*/ 163 h 66"/>
                <a:gd name="T4" fmla="*/ 102 w 65"/>
                <a:gd name="T5" fmla="*/ 977 h 66"/>
                <a:gd name="T6" fmla="*/ 739 w 65"/>
                <a:gd name="T7" fmla="*/ 2386 h 66"/>
                <a:gd name="T8" fmla="*/ 1908 w 65"/>
                <a:gd name="T9" fmla="*/ 179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0" name="Freeform 483">
              <a:extLst>
                <a:ext uri="{FF2B5EF4-FFF2-40B4-BE49-F238E27FC236}">
                  <a16:creationId xmlns:a16="http://schemas.microsoft.com/office/drawing/2014/main" id="{DB6193A3-CF4E-4B4E-ACE4-57CB4B2CC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857"/>
              <a:ext cx="134" cy="160"/>
            </a:xfrm>
            <a:custGeom>
              <a:avLst/>
              <a:gdLst>
                <a:gd name="T0" fmla="*/ 195 w 42"/>
                <a:gd name="T1" fmla="*/ 1740 h 47"/>
                <a:gd name="T2" fmla="*/ 297 w 42"/>
                <a:gd name="T3" fmla="*/ 1147 h 47"/>
                <a:gd name="T4" fmla="*/ 711 w 42"/>
                <a:gd name="T5" fmla="*/ 708 h 47"/>
                <a:gd name="T6" fmla="*/ 1171 w 42"/>
                <a:gd name="T7" fmla="*/ 163 h 47"/>
                <a:gd name="T8" fmla="*/ 1263 w 42"/>
                <a:gd name="T9" fmla="*/ 197 h 47"/>
                <a:gd name="T10" fmla="*/ 1037 w 42"/>
                <a:gd name="T11" fmla="*/ 116 h 47"/>
                <a:gd name="T12" fmla="*/ 61 w 42"/>
                <a:gd name="T13" fmla="*/ 906 h 47"/>
                <a:gd name="T14" fmla="*/ 163 w 42"/>
                <a:gd name="T15" fmla="*/ 1740 h 47"/>
                <a:gd name="T16" fmla="*/ 195 w 42"/>
                <a:gd name="T17" fmla="*/ 1740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6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6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1" name="Freeform 484">
              <a:extLst>
                <a:ext uri="{FF2B5EF4-FFF2-40B4-BE49-F238E27FC236}">
                  <a16:creationId xmlns:a16="http://schemas.microsoft.com/office/drawing/2014/main" id="{A899C3F8-6C93-4B44-A279-00158DB03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881"/>
              <a:ext cx="152" cy="176"/>
            </a:xfrm>
            <a:custGeom>
              <a:avLst/>
              <a:gdLst>
                <a:gd name="T0" fmla="*/ 1115 w 48"/>
                <a:gd name="T1" fmla="*/ 34 h 52"/>
                <a:gd name="T2" fmla="*/ 1115 w 48"/>
                <a:gd name="T3" fmla="*/ 115 h 52"/>
                <a:gd name="T4" fmla="*/ 1143 w 48"/>
                <a:gd name="T5" fmla="*/ 894 h 52"/>
                <a:gd name="T6" fmla="*/ 792 w 48"/>
                <a:gd name="T7" fmla="*/ 1350 h 52"/>
                <a:gd name="T8" fmla="*/ 130 w 48"/>
                <a:gd name="T9" fmla="*/ 1591 h 52"/>
                <a:gd name="T10" fmla="*/ 0 w 48"/>
                <a:gd name="T11" fmla="*/ 1547 h 52"/>
                <a:gd name="T12" fmla="*/ 380 w 48"/>
                <a:gd name="T13" fmla="*/ 1821 h 52"/>
                <a:gd name="T14" fmla="*/ 1393 w 48"/>
                <a:gd name="T15" fmla="*/ 1317 h 52"/>
                <a:gd name="T16" fmla="*/ 1115 w 48"/>
                <a:gd name="T17" fmla="*/ 34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2">
                  <a:moveTo>
                    <a:pt x="35" y="1"/>
                  </a:moveTo>
                  <a:cubicBezTo>
                    <a:pt x="34" y="0"/>
                    <a:pt x="34" y="2"/>
                    <a:pt x="35" y="3"/>
                  </a:cubicBezTo>
                  <a:cubicBezTo>
                    <a:pt x="40" y="11"/>
                    <a:pt x="39" y="16"/>
                    <a:pt x="36" y="23"/>
                  </a:cubicBezTo>
                  <a:cubicBezTo>
                    <a:pt x="34" y="27"/>
                    <a:pt x="28" y="33"/>
                    <a:pt x="25" y="35"/>
                  </a:cubicBezTo>
                  <a:cubicBezTo>
                    <a:pt x="19" y="39"/>
                    <a:pt x="14" y="44"/>
                    <a:pt x="4" y="41"/>
                  </a:cubicBezTo>
                  <a:cubicBezTo>
                    <a:pt x="2" y="41"/>
                    <a:pt x="1" y="40"/>
                    <a:pt x="0" y="40"/>
                  </a:cubicBezTo>
                  <a:cubicBezTo>
                    <a:pt x="2" y="43"/>
                    <a:pt x="7" y="46"/>
                    <a:pt x="12" y="47"/>
                  </a:cubicBezTo>
                  <a:cubicBezTo>
                    <a:pt x="29" y="52"/>
                    <a:pt x="39" y="46"/>
                    <a:pt x="44" y="34"/>
                  </a:cubicBezTo>
                  <a:cubicBezTo>
                    <a:pt x="48" y="25"/>
                    <a:pt x="46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Freeform 485">
              <a:extLst>
                <a:ext uri="{FF2B5EF4-FFF2-40B4-BE49-F238E27FC236}">
                  <a16:creationId xmlns:a16="http://schemas.microsoft.com/office/drawing/2014/main" id="{F2E73315-E837-45D2-A72B-091F4AF8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996"/>
              <a:ext cx="102" cy="61"/>
            </a:xfrm>
            <a:custGeom>
              <a:avLst/>
              <a:gdLst>
                <a:gd name="T0" fmla="*/ 1036 w 32"/>
                <a:gd name="T1" fmla="*/ 0 h 18"/>
                <a:gd name="T2" fmla="*/ 0 w 32"/>
                <a:gd name="T3" fmla="*/ 505 h 18"/>
                <a:gd name="T4" fmla="*/ 1036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3"/>
                  </a:cubicBezTo>
                  <a:cubicBezTo>
                    <a:pt x="11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3" name="Freeform 486">
              <a:extLst>
                <a:ext uri="{FF2B5EF4-FFF2-40B4-BE49-F238E27FC236}">
                  <a16:creationId xmlns:a16="http://schemas.microsoft.com/office/drawing/2014/main" id="{250D6CA7-DF97-4586-97F2-07A1EA1B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847"/>
              <a:ext cx="207" cy="224"/>
            </a:xfrm>
            <a:custGeom>
              <a:avLst/>
              <a:gdLst>
                <a:gd name="T0" fmla="*/ 1908 w 65"/>
                <a:gd name="T1" fmla="*/ 1795 h 66"/>
                <a:gd name="T2" fmla="*/ 1166 w 65"/>
                <a:gd name="T3" fmla="*/ 163 h 66"/>
                <a:gd name="T4" fmla="*/ 102 w 65"/>
                <a:gd name="T5" fmla="*/ 977 h 66"/>
                <a:gd name="T6" fmla="*/ 739 w 65"/>
                <a:gd name="T7" fmla="*/ 2386 h 66"/>
                <a:gd name="T8" fmla="*/ 1908 w 65"/>
                <a:gd name="T9" fmla="*/ 179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4" name="Oval 487">
              <a:extLst>
                <a:ext uri="{FF2B5EF4-FFF2-40B4-BE49-F238E27FC236}">
                  <a16:creationId xmlns:a16="http://schemas.microsoft.com/office/drawing/2014/main" id="{F6C3077A-D03C-436E-8285-35F157D95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2874"/>
              <a:ext cx="32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5" name="Oval 488">
              <a:extLst>
                <a:ext uri="{FF2B5EF4-FFF2-40B4-BE49-F238E27FC236}">
                  <a16:creationId xmlns:a16="http://schemas.microsoft.com/office/drawing/2014/main" id="{E3C43F6F-59BB-4C3B-B824-D5B099A3D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6" y="2857"/>
              <a:ext cx="19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6" name="Oval 489">
              <a:extLst>
                <a:ext uri="{FF2B5EF4-FFF2-40B4-BE49-F238E27FC236}">
                  <a16:creationId xmlns:a16="http://schemas.microsoft.com/office/drawing/2014/main" id="{92688CDA-5852-4B78-A1F7-401372584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2915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7" name="Freeform 490">
              <a:extLst>
                <a:ext uri="{FF2B5EF4-FFF2-40B4-BE49-F238E27FC236}">
                  <a16:creationId xmlns:a16="http://schemas.microsoft.com/office/drawing/2014/main" id="{A146F69C-EB67-4061-8AE5-07A2CCF1F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755"/>
              <a:ext cx="137" cy="204"/>
            </a:xfrm>
            <a:custGeom>
              <a:avLst/>
              <a:gdLst>
                <a:gd name="T0" fmla="*/ 1389 w 43"/>
                <a:gd name="T1" fmla="*/ 0 h 60"/>
                <a:gd name="T2" fmla="*/ 32 w 43"/>
                <a:gd name="T3" fmla="*/ 2360 h 60"/>
                <a:gd name="T4" fmla="*/ 1389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25" y="6"/>
                    <a:pt x="0" y="24"/>
                    <a:pt x="1" y="60"/>
                  </a:cubicBezTo>
                  <a:cubicBezTo>
                    <a:pt x="5" y="44"/>
                    <a:pt x="24" y="9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Freeform 491">
              <a:extLst>
                <a:ext uri="{FF2B5EF4-FFF2-40B4-BE49-F238E27FC236}">
                  <a16:creationId xmlns:a16="http://schemas.microsoft.com/office/drawing/2014/main" id="{CA4AB3FB-C478-44AD-AC3A-9110544DC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63"/>
              <a:ext cx="382" cy="407"/>
            </a:xfrm>
            <a:custGeom>
              <a:avLst/>
              <a:gdLst>
                <a:gd name="T0" fmla="*/ 3416 w 120"/>
                <a:gd name="T1" fmla="*/ 1092 h 120"/>
                <a:gd name="T2" fmla="*/ 710 w 120"/>
                <a:gd name="T3" fmla="*/ 933 h 120"/>
                <a:gd name="T4" fmla="*/ 325 w 120"/>
                <a:gd name="T5" fmla="*/ 3395 h 120"/>
                <a:gd name="T6" fmla="*/ 2130 w 120"/>
                <a:gd name="T7" fmla="*/ 4681 h 120"/>
                <a:gd name="T8" fmla="*/ 3810 w 120"/>
                <a:gd name="T9" fmla="*/ 2920 h 120"/>
                <a:gd name="T10" fmla="*/ 3416 w 120"/>
                <a:gd name="T11" fmla="*/ 1092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9" name="Freeform 492">
              <a:extLst>
                <a:ext uri="{FF2B5EF4-FFF2-40B4-BE49-F238E27FC236}">
                  <a16:creationId xmlns:a16="http://schemas.microsoft.com/office/drawing/2014/main" id="{B2D9B150-2D9A-41C1-A72A-10DFCA221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548"/>
              <a:ext cx="284" cy="312"/>
            </a:xfrm>
            <a:custGeom>
              <a:avLst/>
              <a:gdLst>
                <a:gd name="T0" fmla="*/ 2473 w 89"/>
                <a:gd name="T1" fmla="*/ 231 h 92"/>
                <a:gd name="T2" fmla="*/ 2473 w 89"/>
                <a:gd name="T3" fmla="*/ 275 h 92"/>
                <a:gd name="T4" fmla="*/ 2537 w 89"/>
                <a:gd name="T5" fmla="*/ 1713 h 92"/>
                <a:gd name="T6" fmla="*/ 976 w 89"/>
                <a:gd name="T7" fmla="*/ 3049 h 92"/>
                <a:gd name="T8" fmla="*/ 0 w 89"/>
                <a:gd name="T9" fmla="*/ 3049 h 92"/>
                <a:gd name="T10" fmla="*/ 1232 w 89"/>
                <a:gd name="T11" fmla="*/ 3588 h 92"/>
                <a:gd name="T12" fmla="*/ 2830 w 89"/>
                <a:gd name="T13" fmla="*/ 1957 h 92"/>
                <a:gd name="T14" fmla="*/ 2473 w 89"/>
                <a:gd name="T15" fmla="*/ 231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8" y="44"/>
                  </a:cubicBezTo>
                  <a:cubicBezTo>
                    <a:pt x="74" y="72"/>
                    <a:pt x="55" y="78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5" y="91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5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Freeform 493">
              <a:extLst>
                <a:ext uri="{FF2B5EF4-FFF2-40B4-BE49-F238E27FC236}">
                  <a16:creationId xmlns:a16="http://schemas.microsoft.com/office/drawing/2014/main" id="{2BC451F8-E9D4-48B5-A504-E65919325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718"/>
              <a:ext cx="277" cy="142"/>
            </a:xfrm>
            <a:custGeom>
              <a:avLst/>
              <a:gdLst>
                <a:gd name="T0" fmla="*/ 2808 w 87"/>
                <a:gd name="T1" fmla="*/ 0 h 42"/>
                <a:gd name="T2" fmla="*/ 1226 w 87"/>
                <a:gd name="T3" fmla="*/ 1623 h 42"/>
                <a:gd name="T4" fmla="*/ 0 w 87"/>
                <a:gd name="T5" fmla="*/ 1085 h 42"/>
                <a:gd name="T6" fmla="*/ 1684 w 87"/>
                <a:gd name="T7" fmla="*/ 1234 h 42"/>
                <a:gd name="T8" fmla="*/ 2808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5" y="41"/>
                    <a:pt x="10" y="36"/>
                    <a:pt x="0" y="28"/>
                  </a:cubicBezTo>
                  <a:cubicBezTo>
                    <a:pt x="10" y="36"/>
                    <a:pt x="34" y="37"/>
                    <a:pt x="52" y="32"/>
                  </a:cubicBezTo>
                  <a:cubicBezTo>
                    <a:pt x="70" y="26"/>
                    <a:pt x="81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1" name="Freeform 494">
              <a:extLst>
                <a:ext uri="{FF2B5EF4-FFF2-40B4-BE49-F238E27FC236}">
                  <a16:creationId xmlns:a16="http://schemas.microsoft.com/office/drawing/2014/main" id="{7CBE25E2-3C8B-4344-BF4F-319A0864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476"/>
              <a:ext cx="296" cy="327"/>
            </a:xfrm>
            <a:custGeom>
              <a:avLst/>
              <a:gdLst>
                <a:gd name="T0" fmla="*/ 487 w 93"/>
                <a:gd name="T1" fmla="*/ 3365 h 96"/>
                <a:gd name="T2" fmla="*/ 1124 w 93"/>
                <a:gd name="T3" fmla="*/ 1301 h 96"/>
                <a:gd name="T4" fmla="*/ 2998 w 93"/>
                <a:gd name="T5" fmla="*/ 790 h 96"/>
                <a:gd name="T6" fmla="*/ 649 w 93"/>
                <a:gd name="T7" fmla="*/ 906 h 96"/>
                <a:gd name="T8" fmla="*/ 293 w 93"/>
                <a:gd name="T9" fmla="*/ 3202 h 96"/>
                <a:gd name="T10" fmla="*/ 678 w 93"/>
                <a:gd name="T11" fmla="*/ 3795 h 96"/>
                <a:gd name="T12" fmla="*/ 487 w 93"/>
                <a:gd name="T13" fmla="*/ 3365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6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6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2" name="Freeform 495">
              <a:extLst>
                <a:ext uri="{FF2B5EF4-FFF2-40B4-BE49-F238E27FC236}">
                  <a16:creationId xmlns:a16="http://schemas.microsoft.com/office/drawing/2014/main" id="{739E094D-495E-45A0-8C7C-E93A387F3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463"/>
              <a:ext cx="382" cy="407"/>
            </a:xfrm>
            <a:custGeom>
              <a:avLst/>
              <a:gdLst>
                <a:gd name="T0" fmla="*/ 3416 w 120"/>
                <a:gd name="T1" fmla="*/ 1092 h 120"/>
                <a:gd name="T2" fmla="*/ 710 w 120"/>
                <a:gd name="T3" fmla="*/ 933 h 120"/>
                <a:gd name="T4" fmla="*/ 325 w 120"/>
                <a:gd name="T5" fmla="*/ 3395 h 120"/>
                <a:gd name="T6" fmla="*/ 2130 w 120"/>
                <a:gd name="T7" fmla="*/ 4681 h 120"/>
                <a:gd name="T8" fmla="*/ 3810 w 120"/>
                <a:gd name="T9" fmla="*/ 2920 h 120"/>
                <a:gd name="T10" fmla="*/ 3416 w 120"/>
                <a:gd name="T11" fmla="*/ 1092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noFill/>
            <a:ln w="952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3" name="Freeform 496">
              <a:extLst>
                <a:ext uri="{FF2B5EF4-FFF2-40B4-BE49-F238E27FC236}">
                  <a16:creationId xmlns:a16="http://schemas.microsoft.com/office/drawing/2014/main" id="{F381A545-A00A-45F7-AB5F-537AFA3B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609"/>
              <a:ext cx="178" cy="190"/>
            </a:xfrm>
            <a:custGeom>
              <a:avLst/>
              <a:gdLst>
                <a:gd name="T0" fmla="*/ 1637 w 56"/>
                <a:gd name="T1" fmla="*/ 1520 h 56"/>
                <a:gd name="T2" fmla="*/ 1001 w 56"/>
                <a:gd name="T3" fmla="*/ 81 h 56"/>
                <a:gd name="T4" fmla="*/ 102 w 56"/>
                <a:gd name="T5" fmla="*/ 818 h 56"/>
                <a:gd name="T6" fmla="*/ 645 w 56"/>
                <a:gd name="T7" fmla="*/ 1992 h 56"/>
                <a:gd name="T8" fmla="*/ 1637 w 56"/>
                <a:gd name="T9" fmla="*/ 152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0"/>
                    <a:pt x="4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4" name="Freeform 497">
              <a:extLst>
                <a:ext uri="{FF2B5EF4-FFF2-40B4-BE49-F238E27FC236}">
                  <a16:creationId xmlns:a16="http://schemas.microsoft.com/office/drawing/2014/main" id="{C5E8CC0F-5896-49D0-95E6-6BE9010C4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677"/>
              <a:ext cx="117" cy="105"/>
            </a:xfrm>
            <a:custGeom>
              <a:avLst/>
              <a:gdLst>
                <a:gd name="T0" fmla="*/ 0 w 37"/>
                <a:gd name="T1" fmla="*/ 1043 h 31"/>
                <a:gd name="T2" fmla="*/ 791 w 37"/>
                <a:gd name="T3" fmla="*/ 1009 h 31"/>
                <a:gd name="T4" fmla="*/ 1009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29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5" name="Freeform 498">
              <a:extLst>
                <a:ext uri="{FF2B5EF4-FFF2-40B4-BE49-F238E27FC236}">
                  <a16:creationId xmlns:a16="http://schemas.microsoft.com/office/drawing/2014/main" id="{A70FDCFA-6B01-4E83-8DD8-4201C84B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588"/>
              <a:ext cx="178" cy="191"/>
            </a:xfrm>
            <a:custGeom>
              <a:avLst/>
              <a:gdLst>
                <a:gd name="T0" fmla="*/ 1637 w 56"/>
                <a:gd name="T1" fmla="*/ 1548 h 56"/>
                <a:gd name="T2" fmla="*/ 1001 w 56"/>
                <a:gd name="T3" fmla="*/ 116 h 56"/>
                <a:gd name="T4" fmla="*/ 102 w 56"/>
                <a:gd name="T5" fmla="*/ 873 h 56"/>
                <a:gd name="T6" fmla="*/ 645 w 56"/>
                <a:gd name="T7" fmla="*/ 2060 h 56"/>
                <a:gd name="T8" fmla="*/ 1637 w 56"/>
                <a:gd name="T9" fmla="*/ 154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6" name="Freeform 499">
              <a:extLst>
                <a:ext uri="{FF2B5EF4-FFF2-40B4-BE49-F238E27FC236}">
                  <a16:creationId xmlns:a16="http://schemas.microsoft.com/office/drawing/2014/main" id="{15D4CB29-5723-4C96-8B41-9B6BA6761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599"/>
              <a:ext cx="115" cy="136"/>
            </a:xfrm>
            <a:custGeom>
              <a:avLst/>
              <a:gdLst>
                <a:gd name="T0" fmla="*/ 163 w 36"/>
                <a:gd name="T1" fmla="*/ 1455 h 40"/>
                <a:gd name="T2" fmla="*/ 265 w 36"/>
                <a:gd name="T3" fmla="*/ 949 h 40"/>
                <a:gd name="T4" fmla="*/ 623 w 36"/>
                <a:gd name="T5" fmla="*/ 588 h 40"/>
                <a:gd name="T6" fmla="*/ 1009 w 36"/>
                <a:gd name="T7" fmla="*/ 116 h 40"/>
                <a:gd name="T8" fmla="*/ 1070 w 36"/>
                <a:gd name="T9" fmla="*/ 163 h 40"/>
                <a:gd name="T10" fmla="*/ 878 w 36"/>
                <a:gd name="T11" fmla="*/ 82 h 40"/>
                <a:gd name="T12" fmla="*/ 61 w 36"/>
                <a:gd name="T13" fmla="*/ 751 h 40"/>
                <a:gd name="T14" fmla="*/ 134 w 36"/>
                <a:gd name="T15" fmla="*/ 1455 h 40"/>
                <a:gd name="T16" fmla="*/ 163 w 36"/>
                <a:gd name="T17" fmla="*/ 145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7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6" y="19"/>
                    <a:pt x="19" y="15"/>
                  </a:cubicBezTo>
                  <a:cubicBezTo>
                    <a:pt x="22" y="11"/>
                    <a:pt x="22" y="2"/>
                    <a:pt x="31" y="3"/>
                  </a:cubicBezTo>
                  <a:cubicBezTo>
                    <a:pt x="34" y="4"/>
                    <a:pt x="36" y="5"/>
                    <a:pt x="33" y="4"/>
                  </a:cubicBezTo>
                  <a:cubicBezTo>
                    <a:pt x="32" y="3"/>
                    <a:pt x="30" y="3"/>
                    <a:pt x="27" y="2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5" y="38"/>
                    <a:pt x="6" y="40"/>
                    <a:pt x="5" y="3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Freeform 500">
              <a:extLst>
                <a:ext uri="{FF2B5EF4-FFF2-40B4-BE49-F238E27FC236}">
                  <a16:creationId xmlns:a16="http://schemas.microsoft.com/office/drawing/2014/main" id="{B974E9D2-3040-438E-98F0-B94BFF4B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619"/>
              <a:ext cx="133" cy="150"/>
            </a:xfrm>
            <a:custGeom>
              <a:avLst/>
              <a:gdLst>
                <a:gd name="T0" fmla="*/ 982 w 42"/>
                <a:gd name="T1" fmla="*/ 34 h 44"/>
                <a:gd name="T2" fmla="*/ 982 w 42"/>
                <a:gd name="T3" fmla="*/ 82 h 44"/>
                <a:gd name="T4" fmla="*/ 1013 w 42"/>
                <a:gd name="T5" fmla="*/ 757 h 44"/>
                <a:gd name="T6" fmla="*/ 703 w 42"/>
                <a:gd name="T7" fmla="*/ 1186 h 44"/>
                <a:gd name="T8" fmla="*/ 130 w 42"/>
                <a:gd name="T9" fmla="*/ 1384 h 44"/>
                <a:gd name="T10" fmla="*/ 0 w 42"/>
                <a:gd name="T11" fmla="*/ 1347 h 44"/>
                <a:gd name="T12" fmla="*/ 352 w 42"/>
                <a:gd name="T13" fmla="*/ 1626 h 44"/>
                <a:gd name="T14" fmla="*/ 1245 w 42"/>
                <a:gd name="T15" fmla="*/ 1152 h 44"/>
                <a:gd name="T16" fmla="*/ 982 w 42"/>
                <a:gd name="T17" fmla="*/ 34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30" y="0"/>
                    <a:pt x="30" y="1"/>
                    <a:pt x="31" y="2"/>
                  </a:cubicBezTo>
                  <a:cubicBezTo>
                    <a:pt x="35" y="9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7"/>
                    <a:pt x="4" y="35"/>
                  </a:cubicBezTo>
                  <a:cubicBezTo>
                    <a:pt x="3" y="35"/>
                    <a:pt x="2" y="34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5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8" name="Freeform 501">
              <a:extLst>
                <a:ext uri="{FF2B5EF4-FFF2-40B4-BE49-F238E27FC236}">
                  <a16:creationId xmlns:a16="http://schemas.microsoft.com/office/drawing/2014/main" id="{77187B4F-74E3-4C8E-8F34-752FDBB13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" y="2718"/>
              <a:ext cx="89" cy="51"/>
            </a:xfrm>
            <a:custGeom>
              <a:avLst/>
              <a:gdLst>
                <a:gd name="T0" fmla="*/ 900 w 28"/>
                <a:gd name="T1" fmla="*/ 0 h 15"/>
                <a:gd name="T2" fmla="*/ 0 w 28"/>
                <a:gd name="T3" fmla="*/ 473 h 15"/>
                <a:gd name="T4" fmla="*/ 900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502">
              <a:extLst>
                <a:ext uri="{FF2B5EF4-FFF2-40B4-BE49-F238E27FC236}">
                  <a16:creationId xmlns:a16="http://schemas.microsoft.com/office/drawing/2014/main" id="{BEEE47C9-95F9-4909-AF0B-D4A7594D4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588"/>
              <a:ext cx="178" cy="191"/>
            </a:xfrm>
            <a:custGeom>
              <a:avLst/>
              <a:gdLst>
                <a:gd name="T0" fmla="*/ 1637 w 56"/>
                <a:gd name="T1" fmla="*/ 1548 h 56"/>
                <a:gd name="T2" fmla="*/ 1001 w 56"/>
                <a:gd name="T3" fmla="*/ 116 h 56"/>
                <a:gd name="T4" fmla="*/ 102 w 56"/>
                <a:gd name="T5" fmla="*/ 873 h 56"/>
                <a:gd name="T6" fmla="*/ 645 w 56"/>
                <a:gd name="T7" fmla="*/ 2060 h 56"/>
                <a:gd name="T8" fmla="*/ 1637 w 56"/>
                <a:gd name="T9" fmla="*/ 154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Freeform 503">
              <a:extLst>
                <a:ext uri="{FF2B5EF4-FFF2-40B4-BE49-F238E27FC236}">
                  <a16:creationId xmlns:a16="http://schemas.microsoft.com/office/drawing/2014/main" id="{EDA7F818-0191-41E4-95BD-0FE93B8A8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612"/>
              <a:ext cx="29" cy="31"/>
            </a:xfrm>
            <a:custGeom>
              <a:avLst/>
              <a:gdLst>
                <a:gd name="T0" fmla="*/ 0 w 9"/>
                <a:gd name="T1" fmla="*/ 203 h 9"/>
                <a:gd name="T2" fmla="*/ 135 w 9"/>
                <a:gd name="T3" fmla="*/ 0 h 9"/>
                <a:gd name="T4" fmla="*/ 300 w 9"/>
                <a:gd name="T5" fmla="*/ 165 h 9"/>
                <a:gd name="T6" fmla="*/ 135 w 9"/>
                <a:gd name="T7" fmla="*/ 369 h 9"/>
                <a:gd name="T8" fmla="*/ 0 w 9"/>
                <a:gd name="T9" fmla="*/ 20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" name="Oval 504">
              <a:extLst>
                <a:ext uri="{FF2B5EF4-FFF2-40B4-BE49-F238E27FC236}">
                  <a16:creationId xmlns:a16="http://schemas.microsoft.com/office/drawing/2014/main" id="{A6A45F34-1AD8-420C-A0E3-E630075BA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" y="2599"/>
              <a:ext cx="19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2" name="Oval 505">
              <a:extLst>
                <a:ext uri="{FF2B5EF4-FFF2-40B4-BE49-F238E27FC236}">
                  <a16:creationId xmlns:a16="http://schemas.microsoft.com/office/drawing/2014/main" id="{D2E2472F-46BE-4872-8201-52E74A501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6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3" name="Freeform 506">
              <a:extLst>
                <a:ext uri="{FF2B5EF4-FFF2-40B4-BE49-F238E27FC236}">
                  <a16:creationId xmlns:a16="http://schemas.microsoft.com/office/drawing/2014/main" id="{4ACD6BA5-DC8A-4DA5-9170-563AD084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510"/>
              <a:ext cx="118" cy="174"/>
            </a:xfrm>
            <a:custGeom>
              <a:avLst/>
              <a:gdLst>
                <a:gd name="T0" fmla="*/ 1199 w 37"/>
                <a:gd name="T1" fmla="*/ 0 h 51"/>
                <a:gd name="T2" fmla="*/ 32 w 37"/>
                <a:gd name="T3" fmla="*/ 2027 h 51"/>
                <a:gd name="T4" fmla="*/ 1199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5"/>
                    <a:pt x="0" y="20"/>
                    <a:pt x="1" y="51"/>
                  </a:cubicBezTo>
                  <a:cubicBezTo>
                    <a:pt x="4" y="38"/>
                    <a:pt x="21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507">
              <a:extLst>
                <a:ext uri="{FF2B5EF4-FFF2-40B4-BE49-F238E27FC236}">
                  <a16:creationId xmlns:a16="http://schemas.microsoft.com/office/drawing/2014/main" id="{CEC8ADA9-A64E-45BB-8ED9-7104A755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23"/>
              <a:ext cx="455" cy="473"/>
            </a:xfrm>
            <a:custGeom>
              <a:avLst/>
              <a:gdLst>
                <a:gd name="T0" fmla="*/ 2186 w 143"/>
                <a:gd name="T1" fmla="*/ 34 h 139"/>
                <a:gd name="T2" fmla="*/ 191 w 143"/>
                <a:gd name="T3" fmla="*/ 2443 h 139"/>
                <a:gd name="T4" fmla="*/ 1833 w 143"/>
                <a:gd name="T5" fmla="*/ 5118 h 139"/>
                <a:gd name="T6" fmla="*/ 4000 w 143"/>
                <a:gd name="T7" fmla="*/ 4216 h 139"/>
                <a:gd name="T8" fmla="*/ 4120 w 143"/>
                <a:gd name="T9" fmla="*/ 1460 h 139"/>
                <a:gd name="T10" fmla="*/ 2186 w 143"/>
                <a:gd name="T11" fmla="*/ 34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508">
              <a:extLst>
                <a:ext uri="{FF2B5EF4-FFF2-40B4-BE49-F238E27FC236}">
                  <a16:creationId xmlns:a16="http://schemas.microsoft.com/office/drawing/2014/main" id="{515AE32C-9FFD-463C-97B2-F6D9B7C3C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340"/>
              <a:ext cx="319" cy="395"/>
            </a:xfrm>
            <a:custGeom>
              <a:avLst/>
              <a:gdLst>
                <a:gd name="T0" fmla="*/ 581 w 100"/>
                <a:gd name="T1" fmla="*/ 2411 h 116"/>
                <a:gd name="T2" fmla="*/ 2370 w 100"/>
                <a:gd name="T3" fmla="*/ 279 h 116"/>
                <a:gd name="T4" fmla="*/ 3247 w 100"/>
                <a:gd name="T5" fmla="*/ 511 h 116"/>
                <a:gd name="T6" fmla="*/ 2207 w 100"/>
                <a:gd name="T7" fmla="*/ 0 h 116"/>
                <a:gd name="T8" fmla="*/ 195 w 100"/>
                <a:gd name="T9" fmla="*/ 2251 h 116"/>
                <a:gd name="T10" fmla="*/ 1362 w 100"/>
                <a:gd name="T11" fmla="*/ 4580 h 116"/>
                <a:gd name="T12" fmla="*/ 581 w 100"/>
                <a:gd name="T13" fmla="*/ 2411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2" y="6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0"/>
                    <a:pt x="11" y="20"/>
                    <a:pt x="6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Freeform 509">
              <a:extLst>
                <a:ext uri="{FF2B5EF4-FFF2-40B4-BE49-F238E27FC236}">
                  <a16:creationId xmlns:a16="http://schemas.microsoft.com/office/drawing/2014/main" id="{FB0EAC4C-471E-4504-9E90-7E78AA0A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381"/>
              <a:ext cx="303" cy="405"/>
            </a:xfrm>
            <a:custGeom>
              <a:avLst/>
              <a:gdLst>
                <a:gd name="T0" fmla="*/ 2625 w 95"/>
                <a:gd name="T1" fmla="*/ 868 h 119"/>
                <a:gd name="T2" fmla="*/ 1984 w 95"/>
                <a:gd name="T3" fmla="*/ 82 h 119"/>
                <a:gd name="T4" fmla="*/ 2300 w 95"/>
                <a:gd name="T5" fmla="*/ 626 h 119"/>
                <a:gd name="T6" fmla="*/ 2430 w 95"/>
                <a:gd name="T7" fmla="*/ 2015 h 119"/>
                <a:gd name="T8" fmla="*/ 1942 w 95"/>
                <a:gd name="T9" fmla="*/ 3267 h 119"/>
                <a:gd name="T10" fmla="*/ 195 w 95"/>
                <a:gd name="T11" fmla="*/ 4183 h 119"/>
                <a:gd name="T12" fmla="*/ 0 w 95"/>
                <a:gd name="T13" fmla="*/ 4101 h 119"/>
                <a:gd name="T14" fmla="*/ 520 w 95"/>
                <a:gd name="T15" fmla="*/ 4377 h 119"/>
                <a:gd name="T16" fmla="*/ 2504 w 95"/>
                <a:gd name="T17" fmla="*/ 3465 h 119"/>
                <a:gd name="T18" fmla="*/ 2625 w 95"/>
                <a:gd name="T19" fmla="*/ 868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70" y="8"/>
                    <a:pt x="61" y="2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1" y="36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" name="Freeform 510">
              <a:extLst>
                <a:ext uri="{FF2B5EF4-FFF2-40B4-BE49-F238E27FC236}">
                  <a16:creationId xmlns:a16="http://schemas.microsoft.com/office/drawing/2014/main" id="{B0296C84-412A-4224-ACB4-C527ECC1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456"/>
              <a:ext cx="252" cy="330"/>
            </a:xfrm>
            <a:custGeom>
              <a:avLst/>
              <a:gdLst>
                <a:gd name="T0" fmla="*/ 0 w 79"/>
                <a:gd name="T1" fmla="*/ 3508 h 97"/>
                <a:gd name="T2" fmla="*/ 1984 w 79"/>
                <a:gd name="T3" fmla="*/ 2603 h 97"/>
                <a:gd name="T4" fmla="*/ 2105 w 79"/>
                <a:gd name="T5" fmla="*/ 0 h 97"/>
                <a:gd name="T6" fmla="*/ 1719 w 79"/>
                <a:gd name="T7" fmla="*/ 2524 h 97"/>
                <a:gd name="T8" fmla="*/ 0 w 79"/>
                <a:gd name="T9" fmla="*/ 3508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5" y="14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Freeform 511">
              <a:extLst>
                <a:ext uri="{FF2B5EF4-FFF2-40B4-BE49-F238E27FC236}">
                  <a16:creationId xmlns:a16="http://schemas.microsoft.com/office/drawing/2014/main" id="{9C554CEE-7F2C-4768-BBA1-29E1800B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2323"/>
              <a:ext cx="455" cy="473"/>
            </a:xfrm>
            <a:custGeom>
              <a:avLst/>
              <a:gdLst>
                <a:gd name="T0" fmla="*/ 2186 w 143"/>
                <a:gd name="T1" fmla="*/ 34 h 139"/>
                <a:gd name="T2" fmla="*/ 191 w 143"/>
                <a:gd name="T3" fmla="*/ 2443 h 139"/>
                <a:gd name="T4" fmla="*/ 1833 w 143"/>
                <a:gd name="T5" fmla="*/ 5118 h 139"/>
                <a:gd name="T6" fmla="*/ 4000 w 143"/>
                <a:gd name="T7" fmla="*/ 4216 h 139"/>
                <a:gd name="T8" fmla="*/ 4120 w 143"/>
                <a:gd name="T9" fmla="*/ 1460 h 139"/>
                <a:gd name="T10" fmla="*/ 2186 w 143"/>
                <a:gd name="T11" fmla="*/ 34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" name="Freeform 512">
              <a:extLst>
                <a:ext uri="{FF2B5EF4-FFF2-40B4-BE49-F238E27FC236}">
                  <a16:creationId xmlns:a16="http://schemas.microsoft.com/office/drawing/2014/main" id="{4322DDC1-4476-45DC-95D9-8888A638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466"/>
              <a:ext cx="191" cy="194"/>
            </a:xfrm>
            <a:custGeom>
              <a:avLst/>
              <a:gdLst>
                <a:gd name="T0" fmla="*/ 1035 w 60"/>
                <a:gd name="T1" fmla="*/ 34 h 57"/>
                <a:gd name="T2" fmla="*/ 32 w 60"/>
                <a:gd name="T3" fmla="*/ 1147 h 57"/>
                <a:gd name="T4" fmla="*/ 1035 w 60"/>
                <a:gd name="T5" fmla="*/ 2246 h 57"/>
                <a:gd name="T6" fmla="*/ 1904 w 60"/>
                <a:gd name="T7" fmla="*/ 1426 h 57"/>
                <a:gd name="T8" fmla="*/ 1035 w 60"/>
                <a:gd name="T9" fmla="*/ 3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6"/>
                  </a:cubicBezTo>
                  <a:cubicBezTo>
                    <a:pt x="60" y="23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" name="Freeform 513">
              <a:extLst>
                <a:ext uri="{FF2B5EF4-FFF2-40B4-BE49-F238E27FC236}">
                  <a16:creationId xmlns:a16="http://schemas.microsoft.com/office/drawing/2014/main" id="{570C7D2F-8D41-439D-BF77-0F6036E68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452"/>
              <a:ext cx="188" cy="208"/>
            </a:xfrm>
            <a:custGeom>
              <a:avLst/>
              <a:gdLst>
                <a:gd name="T0" fmla="*/ 1004 w 59"/>
                <a:gd name="T1" fmla="*/ 0 h 61"/>
                <a:gd name="T2" fmla="*/ 0 w 59"/>
                <a:gd name="T3" fmla="*/ 1105 h 61"/>
                <a:gd name="T4" fmla="*/ 975 w 59"/>
                <a:gd name="T5" fmla="*/ 2383 h 61"/>
                <a:gd name="T6" fmla="*/ 1877 w 59"/>
                <a:gd name="T7" fmla="*/ 1384 h 61"/>
                <a:gd name="T8" fmla="*/ 1004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Freeform 514">
              <a:extLst>
                <a:ext uri="{FF2B5EF4-FFF2-40B4-BE49-F238E27FC236}">
                  <a16:creationId xmlns:a16="http://schemas.microsoft.com/office/drawing/2014/main" id="{FF3FD23E-D2DF-4656-8E33-66D90A6EC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452"/>
              <a:ext cx="188" cy="208"/>
            </a:xfrm>
            <a:custGeom>
              <a:avLst/>
              <a:gdLst>
                <a:gd name="T0" fmla="*/ 1004 w 59"/>
                <a:gd name="T1" fmla="*/ 0 h 61"/>
                <a:gd name="T2" fmla="*/ 0 w 59"/>
                <a:gd name="T3" fmla="*/ 1105 h 61"/>
                <a:gd name="T4" fmla="*/ 975 w 59"/>
                <a:gd name="T5" fmla="*/ 2383 h 61"/>
                <a:gd name="T6" fmla="*/ 1877 w 59"/>
                <a:gd name="T7" fmla="*/ 1384 h 61"/>
                <a:gd name="T8" fmla="*/ 1004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2" name="Freeform 515">
              <a:extLst>
                <a:ext uri="{FF2B5EF4-FFF2-40B4-BE49-F238E27FC236}">
                  <a16:creationId xmlns:a16="http://schemas.microsoft.com/office/drawing/2014/main" id="{06C09A4A-07EC-41DF-BE6A-0FC008163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463"/>
              <a:ext cx="134" cy="112"/>
            </a:xfrm>
            <a:custGeom>
              <a:avLst/>
              <a:gdLst>
                <a:gd name="T0" fmla="*/ 32 w 42"/>
                <a:gd name="T1" fmla="*/ 977 h 33"/>
                <a:gd name="T2" fmla="*/ 418 w 42"/>
                <a:gd name="T3" fmla="*/ 621 h 33"/>
                <a:gd name="T4" fmla="*/ 743 w 42"/>
                <a:gd name="T5" fmla="*/ 356 h 33"/>
                <a:gd name="T6" fmla="*/ 1366 w 42"/>
                <a:gd name="T7" fmla="*/ 312 h 33"/>
                <a:gd name="T8" fmla="*/ 845 w 42"/>
                <a:gd name="T9" fmla="*/ 0 h 33"/>
                <a:gd name="T10" fmla="*/ 0 w 42"/>
                <a:gd name="T11" fmla="*/ 933 h 33"/>
                <a:gd name="T12" fmla="*/ 32 w 42"/>
                <a:gd name="T13" fmla="*/ 1290 h 33"/>
                <a:gd name="T14" fmla="*/ 32 w 42"/>
                <a:gd name="T15" fmla="*/ 97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5"/>
                  </a:moveTo>
                  <a:cubicBezTo>
                    <a:pt x="2" y="17"/>
                    <a:pt x="8" y="18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0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7"/>
                    <a:pt x="0" y="30"/>
                    <a:pt x="1" y="33"/>
                  </a:cubicBezTo>
                  <a:cubicBezTo>
                    <a:pt x="2" y="31"/>
                    <a:pt x="1" y="31"/>
                    <a:pt x="1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" name="Freeform 516">
              <a:extLst>
                <a:ext uri="{FF2B5EF4-FFF2-40B4-BE49-F238E27FC236}">
                  <a16:creationId xmlns:a16="http://schemas.microsoft.com/office/drawing/2014/main" id="{8C71BAE4-72D3-40CA-AA9B-5FE16CB2B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500"/>
              <a:ext cx="143" cy="133"/>
            </a:xfrm>
            <a:custGeom>
              <a:avLst/>
              <a:gdLst>
                <a:gd name="T0" fmla="*/ 1223 w 45"/>
                <a:gd name="T1" fmla="*/ 0 h 39"/>
                <a:gd name="T2" fmla="*/ 1312 w 45"/>
                <a:gd name="T3" fmla="*/ 593 h 39"/>
                <a:gd name="T4" fmla="*/ 1001 w 45"/>
                <a:gd name="T5" fmla="*/ 1037 h 39"/>
                <a:gd name="T6" fmla="*/ 486 w 45"/>
                <a:gd name="T7" fmla="*/ 1153 h 39"/>
                <a:gd name="T8" fmla="*/ 0 w 45"/>
                <a:gd name="T9" fmla="*/ 1153 h 39"/>
                <a:gd name="T10" fmla="*/ 677 w 45"/>
                <a:gd name="T11" fmla="*/ 1548 h 39"/>
                <a:gd name="T12" fmla="*/ 1414 w 45"/>
                <a:gd name="T13" fmla="*/ 839 h 39"/>
                <a:gd name="T14" fmla="*/ 1223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1" y="22"/>
                    <a:pt x="37" y="23"/>
                    <a:pt x="31" y="26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9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" name="Freeform 517">
              <a:extLst>
                <a:ext uri="{FF2B5EF4-FFF2-40B4-BE49-F238E27FC236}">
                  <a16:creationId xmlns:a16="http://schemas.microsoft.com/office/drawing/2014/main" id="{D4E1C623-7AE1-484D-B86F-C31839196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2575"/>
              <a:ext cx="67" cy="58"/>
            </a:xfrm>
            <a:custGeom>
              <a:avLst/>
              <a:gdLst>
                <a:gd name="T0" fmla="*/ 683 w 21"/>
                <a:gd name="T1" fmla="*/ 0 h 17"/>
                <a:gd name="T2" fmla="*/ 0 w 21"/>
                <a:gd name="T3" fmla="*/ 676 h 17"/>
                <a:gd name="T4" fmla="*/ 683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10"/>
                    <a:pt x="13" y="17"/>
                    <a:pt x="0" y="17"/>
                  </a:cubicBezTo>
                  <a:cubicBezTo>
                    <a:pt x="4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" name="Oval 518">
              <a:extLst>
                <a:ext uri="{FF2B5EF4-FFF2-40B4-BE49-F238E27FC236}">
                  <a16:creationId xmlns:a16="http://schemas.microsoft.com/office/drawing/2014/main" id="{8A04BF77-7ED7-40C1-A136-9A641E765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7" y="2480"/>
              <a:ext cx="29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6" name="Oval 519">
              <a:extLst>
                <a:ext uri="{FF2B5EF4-FFF2-40B4-BE49-F238E27FC236}">
                  <a16:creationId xmlns:a16="http://schemas.microsoft.com/office/drawing/2014/main" id="{D8FCF5B0-3466-4FF1-A252-9173EDBE3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6" y="2463"/>
              <a:ext cx="16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7" name="Oval 520">
              <a:extLst>
                <a:ext uri="{FF2B5EF4-FFF2-40B4-BE49-F238E27FC236}">
                  <a16:creationId xmlns:a16="http://schemas.microsoft.com/office/drawing/2014/main" id="{DD509E68-5281-4A10-9E8D-EA9FA1E78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51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8" name="Freeform 521">
              <a:extLst>
                <a:ext uri="{FF2B5EF4-FFF2-40B4-BE49-F238E27FC236}">
                  <a16:creationId xmlns:a16="http://schemas.microsoft.com/office/drawing/2014/main" id="{325E90BB-6C16-4483-A2F0-0A12F7F7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2347"/>
              <a:ext cx="144" cy="214"/>
            </a:xfrm>
            <a:custGeom>
              <a:avLst/>
              <a:gdLst>
                <a:gd name="T0" fmla="*/ 1475 w 45"/>
                <a:gd name="T1" fmla="*/ 0 h 63"/>
                <a:gd name="T2" fmla="*/ 0 w 45"/>
                <a:gd name="T3" fmla="*/ 2469 h 63"/>
                <a:gd name="T4" fmla="*/ 1475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522">
              <a:extLst>
                <a:ext uri="{FF2B5EF4-FFF2-40B4-BE49-F238E27FC236}">
                  <a16:creationId xmlns:a16="http://schemas.microsoft.com/office/drawing/2014/main" id="{DD1B22D0-B6AE-4D5A-8D23-D2E44012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498"/>
              <a:ext cx="494" cy="577"/>
            </a:xfrm>
            <a:custGeom>
              <a:avLst/>
              <a:gdLst>
                <a:gd name="T0" fmla="*/ 1007 w 155"/>
                <a:gd name="T1" fmla="*/ 5909 h 170"/>
                <a:gd name="T2" fmla="*/ 1259 w 155"/>
                <a:gd name="T3" fmla="*/ 6140 h 170"/>
                <a:gd name="T4" fmla="*/ 1718 w 155"/>
                <a:gd name="T5" fmla="*/ 6371 h 170"/>
                <a:gd name="T6" fmla="*/ 2103 w 155"/>
                <a:gd name="T7" fmla="*/ 6646 h 170"/>
                <a:gd name="T8" fmla="*/ 2559 w 155"/>
                <a:gd name="T9" fmla="*/ 6255 h 170"/>
                <a:gd name="T10" fmla="*/ 2782 w 155"/>
                <a:gd name="T11" fmla="*/ 5587 h 170"/>
                <a:gd name="T12" fmla="*/ 3107 w 155"/>
                <a:gd name="T13" fmla="*/ 5162 h 170"/>
                <a:gd name="T14" fmla="*/ 3879 w 155"/>
                <a:gd name="T15" fmla="*/ 4494 h 170"/>
                <a:gd name="T16" fmla="*/ 4918 w 155"/>
                <a:gd name="T17" fmla="*/ 3754 h 170"/>
                <a:gd name="T18" fmla="*/ 4886 w 155"/>
                <a:gd name="T19" fmla="*/ 3089 h 170"/>
                <a:gd name="T20" fmla="*/ 4918 w 155"/>
                <a:gd name="T21" fmla="*/ 2026 h 170"/>
                <a:gd name="T22" fmla="*/ 4398 w 155"/>
                <a:gd name="T23" fmla="*/ 981 h 170"/>
                <a:gd name="T24" fmla="*/ 3362 w 155"/>
                <a:gd name="T25" fmla="*/ 669 h 170"/>
                <a:gd name="T26" fmla="*/ 2266 w 155"/>
                <a:gd name="T27" fmla="*/ 231 h 170"/>
                <a:gd name="T28" fmla="*/ 1616 w 155"/>
                <a:gd name="T29" fmla="*/ 1256 h 170"/>
                <a:gd name="T30" fmla="*/ 845 w 155"/>
                <a:gd name="T31" fmla="*/ 2108 h 170"/>
                <a:gd name="T32" fmla="*/ 61 w 155"/>
                <a:gd name="T33" fmla="*/ 2892 h 170"/>
                <a:gd name="T34" fmla="*/ 293 w 155"/>
                <a:gd name="T35" fmla="*/ 4619 h 170"/>
                <a:gd name="T36" fmla="*/ 325 w 155"/>
                <a:gd name="T37" fmla="*/ 5196 h 170"/>
                <a:gd name="T38" fmla="*/ 650 w 155"/>
                <a:gd name="T39" fmla="*/ 5471 h 170"/>
                <a:gd name="T40" fmla="*/ 1007 w 155"/>
                <a:gd name="T41" fmla="*/ 5909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0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Freeform 523">
              <a:extLst>
                <a:ext uri="{FF2B5EF4-FFF2-40B4-BE49-F238E27FC236}">
                  <a16:creationId xmlns:a16="http://schemas.microsoft.com/office/drawing/2014/main" id="{83091009-FF10-4BC8-B462-1CBA6F4C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1688"/>
              <a:ext cx="290" cy="296"/>
            </a:xfrm>
            <a:custGeom>
              <a:avLst/>
              <a:gdLst>
                <a:gd name="T0" fmla="*/ 0 w 91"/>
                <a:gd name="T1" fmla="*/ 2082 h 87"/>
                <a:gd name="T2" fmla="*/ 711 w 91"/>
                <a:gd name="T3" fmla="*/ 3195 h 87"/>
                <a:gd name="T4" fmla="*/ 1291 w 91"/>
                <a:gd name="T5" fmla="*/ 2838 h 87"/>
                <a:gd name="T6" fmla="*/ 1848 w 91"/>
                <a:gd name="T7" fmla="*/ 2525 h 87"/>
                <a:gd name="T8" fmla="*/ 2428 w 91"/>
                <a:gd name="T9" fmla="*/ 2048 h 87"/>
                <a:gd name="T10" fmla="*/ 2693 w 91"/>
                <a:gd name="T11" fmla="*/ 1494 h 87"/>
                <a:gd name="T12" fmla="*/ 2916 w 91"/>
                <a:gd name="T13" fmla="*/ 868 h 87"/>
                <a:gd name="T14" fmla="*/ 2559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4"/>
                    <a:pt x="40" y="72"/>
                  </a:cubicBezTo>
                  <a:cubicBezTo>
                    <a:pt x="47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7"/>
                    <a:pt x="80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1" name="Freeform 524">
              <a:extLst>
                <a:ext uri="{FF2B5EF4-FFF2-40B4-BE49-F238E27FC236}">
                  <a16:creationId xmlns:a16="http://schemas.microsoft.com/office/drawing/2014/main" id="{83DAC40B-50B8-4EB3-9431-893E7E82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498"/>
              <a:ext cx="494" cy="577"/>
            </a:xfrm>
            <a:custGeom>
              <a:avLst/>
              <a:gdLst>
                <a:gd name="T0" fmla="*/ 1007 w 155"/>
                <a:gd name="T1" fmla="*/ 5909 h 170"/>
                <a:gd name="T2" fmla="*/ 1259 w 155"/>
                <a:gd name="T3" fmla="*/ 6140 h 170"/>
                <a:gd name="T4" fmla="*/ 1718 w 155"/>
                <a:gd name="T5" fmla="*/ 6371 h 170"/>
                <a:gd name="T6" fmla="*/ 2103 w 155"/>
                <a:gd name="T7" fmla="*/ 6646 h 170"/>
                <a:gd name="T8" fmla="*/ 2559 w 155"/>
                <a:gd name="T9" fmla="*/ 6255 h 170"/>
                <a:gd name="T10" fmla="*/ 2782 w 155"/>
                <a:gd name="T11" fmla="*/ 5587 h 170"/>
                <a:gd name="T12" fmla="*/ 3107 w 155"/>
                <a:gd name="T13" fmla="*/ 5162 h 170"/>
                <a:gd name="T14" fmla="*/ 3879 w 155"/>
                <a:gd name="T15" fmla="*/ 4494 h 170"/>
                <a:gd name="T16" fmla="*/ 4918 w 155"/>
                <a:gd name="T17" fmla="*/ 3754 h 170"/>
                <a:gd name="T18" fmla="*/ 4886 w 155"/>
                <a:gd name="T19" fmla="*/ 3089 h 170"/>
                <a:gd name="T20" fmla="*/ 4918 w 155"/>
                <a:gd name="T21" fmla="*/ 2026 h 170"/>
                <a:gd name="T22" fmla="*/ 4398 w 155"/>
                <a:gd name="T23" fmla="*/ 981 h 170"/>
                <a:gd name="T24" fmla="*/ 3362 w 155"/>
                <a:gd name="T25" fmla="*/ 669 h 170"/>
                <a:gd name="T26" fmla="*/ 2266 w 155"/>
                <a:gd name="T27" fmla="*/ 231 h 170"/>
                <a:gd name="T28" fmla="*/ 1616 w 155"/>
                <a:gd name="T29" fmla="*/ 1256 h 170"/>
                <a:gd name="T30" fmla="*/ 845 w 155"/>
                <a:gd name="T31" fmla="*/ 2108 h 170"/>
                <a:gd name="T32" fmla="*/ 61 w 155"/>
                <a:gd name="T33" fmla="*/ 2892 h 170"/>
                <a:gd name="T34" fmla="*/ 293 w 155"/>
                <a:gd name="T35" fmla="*/ 4619 h 170"/>
                <a:gd name="T36" fmla="*/ 325 w 155"/>
                <a:gd name="T37" fmla="*/ 5196 h 170"/>
                <a:gd name="T38" fmla="*/ 650 w 155"/>
                <a:gd name="T39" fmla="*/ 5471 h 170"/>
                <a:gd name="T40" fmla="*/ 1007 w 155"/>
                <a:gd name="T41" fmla="*/ 5909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0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2" name="Freeform 525">
              <a:extLst>
                <a:ext uri="{FF2B5EF4-FFF2-40B4-BE49-F238E27FC236}">
                  <a16:creationId xmlns:a16="http://schemas.microsoft.com/office/drawing/2014/main" id="{5070C1A2-A78D-44B8-9CD7-6AC3D8E8B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16"/>
              <a:ext cx="284" cy="320"/>
            </a:xfrm>
            <a:custGeom>
              <a:avLst/>
              <a:gdLst>
                <a:gd name="T0" fmla="*/ 581 w 89"/>
                <a:gd name="T1" fmla="*/ 1100 h 94"/>
                <a:gd name="T2" fmla="*/ 61 w 89"/>
                <a:gd name="T3" fmla="*/ 1692 h 94"/>
                <a:gd name="T4" fmla="*/ 131 w 89"/>
                <a:gd name="T5" fmla="*/ 2560 h 94"/>
                <a:gd name="T6" fmla="*/ 325 w 89"/>
                <a:gd name="T7" fmla="*/ 3350 h 94"/>
                <a:gd name="T8" fmla="*/ 1037 w 89"/>
                <a:gd name="T9" fmla="*/ 3350 h 94"/>
                <a:gd name="T10" fmla="*/ 1334 w 89"/>
                <a:gd name="T11" fmla="*/ 2839 h 94"/>
                <a:gd name="T12" fmla="*/ 1915 w 89"/>
                <a:gd name="T13" fmla="*/ 2757 h 94"/>
                <a:gd name="T14" fmla="*/ 2374 w 89"/>
                <a:gd name="T15" fmla="*/ 2482 h 94"/>
                <a:gd name="T16" fmla="*/ 2626 w 89"/>
                <a:gd name="T17" fmla="*/ 2053 h 94"/>
                <a:gd name="T18" fmla="*/ 2891 w 89"/>
                <a:gd name="T19" fmla="*/ 1624 h 94"/>
                <a:gd name="T20" fmla="*/ 2597 w 89"/>
                <a:gd name="T21" fmla="*/ 626 h 94"/>
                <a:gd name="T22" fmla="*/ 1557 w 89"/>
                <a:gd name="T23" fmla="*/ 82 h 94"/>
                <a:gd name="T24" fmla="*/ 1069 w 89"/>
                <a:gd name="T25" fmla="*/ 752 h 94"/>
                <a:gd name="T26" fmla="*/ 581 w 89"/>
                <a:gd name="T27" fmla="*/ 110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526">
              <a:extLst>
                <a:ext uri="{FF2B5EF4-FFF2-40B4-BE49-F238E27FC236}">
                  <a16:creationId xmlns:a16="http://schemas.microsoft.com/office/drawing/2014/main" id="{97ED3FB9-77F4-4422-8339-629802F49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616"/>
              <a:ext cx="284" cy="320"/>
            </a:xfrm>
            <a:custGeom>
              <a:avLst/>
              <a:gdLst>
                <a:gd name="T0" fmla="*/ 581 w 89"/>
                <a:gd name="T1" fmla="*/ 1100 h 94"/>
                <a:gd name="T2" fmla="*/ 61 w 89"/>
                <a:gd name="T3" fmla="*/ 1692 h 94"/>
                <a:gd name="T4" fmla="*/ 131 w 89"/>
                <a:gd name="T5" fmla="*/ 2560 h 94"/>
                <a:gd name="T6" fmla="*/ 325 w 89"/>
                <a:gd name="T7" fmla="*/ 3350 h 94"/>
                <a:gd name="T8" fmla="*/ 1037 w 89"/>
                <a:gd name="T9" fmla="*/ 3350 h 94"/>
                <a:gd name="T10" fmla="*/ 1334 w 89"/>
                <a:gd name="T11" fmla="*/ 2839 h 94"/>
                <a:gd name="T12" fmla="*/ 1915 w 89"/>
                <a:gd name="T13" fmla="*/ 2757 h 94"/>
                <a:gd name="T14" fmla="*/ 2374 w 89"/>
                <a:gd name="T15" fmla="*/ 2482 h 94"/>
                <a:gd name="T16" fmla="*/ 2626 w 89"/>
                <a:gd name="T17" fmla="*/ 2053 h 94"/>
                <a:gd name="T18" fmla="*/ 2891 w 89"/>
                <a:gd name="T19" fmla="*/ 1624 h 94"/>
                <a:gd name="T20" fmla="*/ 2597 w 89"/>
                <a:gd name="T21" fmla="*/ 626 h 94"/>
                <a:gd name="T22" fmla="*/ 1557 w 89"/>
                <a:gd name="T23" fmla="*/ 82 h 94"/>
                <a:gd name="T24" fmla="*/ 1069 w 89"/>
                <a:gd name="T25" fmla="*/ 752 h 94"/>
                <a:gd name="T26" fmla="*/ 581 w 89"/>
                <a:gd name="T27" fmla="*/ 110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527">
              <a:extLst>
                <a:ext uri="{FF2B5EF4-FFF2-40B4-BE49-F238E27FC236}">
                  <a16:creationId xmlns:a16="http://schemas.microsoft.com/office/drawing/2014/main" id="{AC63325E-5961-453E-910B-4EB68B9F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518"/>
              <a:ext cx="402" cy="404"/>
            </a:xfrm>
            <a:custGeom>
              <a:avLst/>
              <a:gdLst>
                <a:gd name="T0" fmla="*/ 195 w 126"/>
                <a:gd name="T1" fmla="*/ 4658 h 119"/>
                <a:gd name="T2" fmla="*/ 223 w 126"/>
                <a:gd name="T3" fmla="*/ 3677 h 119"/>
                <a:gd name="T4" fmla="*/ 32 w 126"/>
                <a:gd name="T5" fmla="*/ 2743 h 119"/>
                <a:gd name="T6" fmla="*/ 386 w 126"/>
                <a:gd name="T7" fmla="*/ 2271 h 119"/>
                <a:gd name="T8" fmla="*/ 874 w 126"/>
                <a:gd name="T9" fmla="*/ 1843 h 119"/>
                <a:gd name="T10" fmla="*/ 1426 w 126"/>
                <a:gd name="T11" fmla="*/ 1372 h 119"/>
                <a:gd name="T12" fmla="*/ 1691 w 126"/>
                <a:gd name="T13" fmla="*/ 818 h 119"/>
                <a:gd name="T14" fmla="*/ 2565 w 126"/>
                <a:gd name="T15" fmla="*/ 163 h 119"/>
                <a:gd name="T16" fmla="*/ 3248 w 126"/>
                <a:gd name="T17" fmla="*/ 703 h 119"/>
                <a:gd name="T18" fmla="*/ 4093 w 126"/>
                <a:gd name="T19" fmla="*/ 1175 h 119"/>
                <a:gd name="T20" fmla="*/ 3573 w 126"/>
                <a:gd name="T21" fmla="*/ 1059 h 119"/>
                <a:gd name="T22" fmla="*/ 3216 w 126"/>
                <a:gd name="T23" fmla="*/ 1209 h 119"/>
                <a:gd name="T24" fmla="*/ 2402 w 126"/>
                <a:gd name="T25" fmla="*/ 750 h 119"/>
                <a:gd name="T26" fmla="*/ 2106 w 126"/>
                <a:gd name="T27" fmla="*/ 1015 h 119"/>
                <a:gd name="T28" fmla="*/ 1914 w 126"/>
                <a:gd name="T29" fmla="*/ 1372 h 119"/>
                <a:gd name="T30" fmla="*/ 1589 w 126"/>
                <a:gd name="T31" fmla="*/ 1521 h 119"/>
                <a:gd name="T32" fmla="*/ 1496 w 126"/>
                <a:gd name="T33" fmla="*/ 1959 h 119"/>
                <a:gd name="T34" fmla="*/ 1139 w 126"/>
                <a:gd name="T35" fmla="*/ 2108 h 119"/>
                <a:gd name="T36" fmla="*/ 711 w 126"/>
                <a:gd name="T37" fmla="*/ 2305 h 119"/>
                <a:gd name="T38" fmla="*/ 549 w 126"/>
                <a:gd name="T39" fmla="*/ 2859 h 119"/>
                <a:gd name="T40" fmla="*/ 549 w 126"/>
                <a:gd name="T41" fmla="*/ 3134 h 119"/>
                <a:gd name="T42" fmla="*/ 357 w 126"/>
                <a:gd name="T43" fmla="*/ 3286 h 119"/>
                <a:gd name="T44" fmla="*/ 488 w 126"/>
                <a:gd name="T45" fmla="*/ 4183 h 119"/>
                <a:gd name="T46" fmla="*/ 265 w 126"/>
                <a:gd name="T47" fmla="*/ 4621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6"/>
                    <a:pt x="1" y="78"/>
                    <a:pt x="1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1" y="51"/>
                    <a:pt x="27" y="47"/>
                  </a:cubicBezTo>
                  <a:cubicBezTo>
                    <a:pt x="32" y="43"/>
                    <a:pt x="39" y="40"/>
                    <a:pt x="44" y="35"/>
                  </a:cubicBezTo>
                  <a:cubicBezTo>
                    <a:pt x="47" y="31"/>
                    <a:pt x="49" y="26"/>
                    <a:pt x="52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8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6"/>
                    <a:pt x="114" y="25"/>
                    <a:pt x="110" y="27"/>
                  </a:cubicBezTo>
                  <a:cubicBezTo>
                    <a:pt x="104" y="30"/>
                    <a:pt x="107" y="37"/>
                    <a:pt x="99" y="31"/>
                  </a:cubicBezTo>
                  <a:cubicBezTo>
                    <a:pt x="91" y="24"/>
                    <a:pt x="86" y="16"/>
                    <a:pt x="74" y="19"/>
                  </a:cubicBezTo>
                  <a:cubicBezTo>
                    <a:pt x="70" y="21"/>
                    <a:pt x="67" y="23"/>
                    <a:pt x="65" y="26"/>
                  </a:cubicBezTo>
                  <a:cubicBezTo>
                    <a:pt x="63" y="30"/>
                    <a:pt x="62" y="33"/>
                    <a:pt x="59" y="35"/>
                  </a:cubicBezTo>
                  <a:cubicBezTo>
                    <a:pt x="55" y="37"/>
                    <a:pt x="51" y="35"/>
                    <a:pt x="49" y="39"/>
                  </a:cubicBezTo>
                  <a:cubicBezTo>
                    <a:pt x="46" y="43"/>
                    <a:pt x="49" y="47"/>
                    <a:pt x="46" y="50"/>
                  </a:cubicBezTo>
                  <a:cubicBezTo>
                    <a:pt x="44" y="53"/>
                    <a:pt x="38" y="54"/>
                    <a:pt x="35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2"/>
                    <a:pt x="11" y="84"/>
                  </a:cubicBezTo>
                  <a:cubicBezTo>
                    <a:pt x="6" y="91"/>
                    <a:pt x="16" y="99"/>
                    <a:pt x="15" y="107"/>
                  </a:cubicBezTo>
                  <a:cubicBezTo>
                    <a:pt x="14" y="112"/>
                    <a:pt x="10" y="114"/>
                    <a:pt x="8" y="11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528">
              <a:extLst>
                <a:ext uri="{FF2B5EF4-FFF2-40B4-BE49-F238E27FC236}">
                  <a16:creationId xmlns:a16="http://schemas.microsoft.com/office/drawing/2014/main" id="{236057E9-4C69-453C-B917-AE4244021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" y="1518"/>
              <a:ext cx="270" cy="245"/>
            </a:xfrm>
            <a:custGeom>
              <a:avLst/>
              <a:gdLst>
                <a:gd name="T0" fmla="*/ 0 w 85"/>
                <a:gd name="T1" fmla="*/ 2838 h 72"/>
                <a:gd name="T2" fmla="*/ 191 w 85"/>
                <a:gd name="T3" fmla="*/ 2328 h 72"/>
                <a:gd name="T4" fmla="*/ 607 w 85"/>
                <a:gd name="T5" fmla="*/ 2048 h 72"/>
                <a:gd name="T6" fmla="*/ 928 w 85"/>
                <a:gd name="T7" fmla="*/ 1691 h 72"/>
                <a:gd name="T8" fmla="*/ 1382 w 85"/>
                <a:gd name="T9" fmla="*/ 1378 h 72"/>
                <a:gd name="T10" fmla="*/ 1855 w 85"/>
                <a:gd name="T11" fmla="*/ 429 h 72"/>
                <a:gd name="T12" fmla="*/ 2725 w 85"/>
                <a:gd name="T13" fmla="*/ 313 h 72"/>
                <a:gd name="T14" fmla="*/ 2309 w 85"/>
                <a:gd name="T15" fmla="*/ 357 h 72"/>
                <a:gd name="T16" fmla="*/ 2239 w 85"/>
                <a:gd name="T17" fmla="*/ 626 h 72"/>
                <a:gd name="T18" fmla="*/ 2017 w 85"/>
                <a:gd name="T19" fmla="*/ 752 h 72"/>
                <a:gd name="T20" fmla="*/ 1766 w 85"/>
                <a:gd name="T21" fmla="*/ 1099 h 72"/>
                <a:gd name="T22" fmla="*/ 1414 w 85"/>
                <a:gd name="T23" fmla="*/ 1575 h 72"/>
                <a:gd name="T24" fmla="*/ 1220 w 85"/>
                <a:gd name="T25" fmla="*/ 1735 h 72"/>
                <a:gd name="T26" fmla="*/ 1191 w 85"/>
                <a:gd name="T27" fmla="*/ 1967 h 72"/>
                <a:gd name="T28" fmla="*/ 737 w 85"/>
                <a:gd name="T29" fmla="*/ 2130 h 72"/>
                <a:gd name="T30" fmla="*/ 413 w 85"/>
                <a:gd name="T31" fmla="*/ 2443 h 72"/>
                <a:gd name="T32" fmla="*/ 292 w 85"/>
                <a:gd name="T33" fmla="*/ 2607 h 72"/>
                <a:gd name="T34" fmla="*/ 60 w 85"/>
                <a:gd name="T35" fmla="*/ 2641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3"/>
                    <a:pt x="6" y="59"/>
                  </a:cubicBezTo>
                  <a:cubicBezTo>
                    <a:pt x="10" y="57"/>
                    <a:pt x="14" y="54"/>
                    <a:pt x="19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50" y="28"/>
                    <a:pt x="51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6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3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40" y="42"/>
                    <a:pt x="38" y="44"/>
                  </a:cubicBezTo>
                  <a:cubicBezTo>
                    <a:pt x="37" y="46"/>
                    <a:pt x="38" y="48"/>
                    <a:pt x="37" y="50"/>
                  </a:cubicBezTo>
                  <a:cubicBezTo>
                    <a:pt x="34" y="54"/>
                    <a:pt x="28" y="52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1" y="65"/>
                    <a:pt x="9" y="66"/>
                  </a:cubicBezTo>
                  <a:cubicBezTo>
                    <a:pt x="6" y="66"/>
                    <a:pt x="3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Freeform 529">
              <a:extLst>
                <a:ext uri="{FF2B5EF4-FFF2-40B4-BE49-F238E27FC236}">
                  <a16:creationId xmlns:a16="http://schemas.microsoft.com/office/drawing/2014/main" id="{EE11CE4C-93A7-4C97-9EE7-9E178B7E9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657"/>
              <a:ext cx="382" cy="411"/>
            </a:xfrm>
            <a:custGeom>
              <a:avLst/>
              <a:gdLst>
                <a:gd name="T0" fmla="*/ 0 w 120"/>
                <a:gd name="T1" fmla="*/ 3842 h 121"/>
                <a:gd name="T2" fmla="*/ 223 w 120"/>
                <a:gd name="T3" fmla="*/ 3957 h 121"/>
                <a:gd name="T4" fmla="*/ 385 w 120"/>
                <a:gd name="T5" fmla="*/ 4188 h 121"/>
                <a:gd name="T6" fmla="*/ 608 w 120"/>
                <a:gd name="T7" fmla="*/ 4188 h 121"/>
                <a:gd name="T8" fmla="*/ 901 w 120"/>
                <a:gd name="T9" fmla="*/ 4351 h 121"/>
                <a:gd name="T10" fmla="*/ 1713 w 120"/>
                <a:gd name="T11" fmla="*/ 3567 h 121"/>
                <a:gd name="T12" fmla="*/ 2999 w 120"/>
                <a:gd name="T13" fmla="*/ 2435 h 121"/>
                <a:gd name="T14" fmla="*/ 3871 w 120"/>
                <a:gd name="T15" fmla="*/ 1719 h 121"/>
                <a:gd name="T16" fmla="*/ 3810 w 120"/>
                <a:gd name="T17" fmla="*/ 1372 h 121"/>
                <a:gd name="T18" fmla="*/ 3839 w 120"/>
                <a:gd name="T19" fmla="*/ 866 h 121"/>
                <a:gd name="T20" fmla="*/ 3648 w 120"/>
                <a:gd name="T21" fmla="*/ 0 h 121"/>
                <a:gd name="T22" fmla="*/ 3616 w 120"/>
                <a:gd name="T23" fmla="*/ 1175 h 121"/>
                <a:gd name="T24" fmla="*/ 2970 w 120"/>
                <a:gd name="T25" fmla="*/ 1719 h 121"/>
                <a:gd name="T26" fmla="*/ 2512 w 120"/>
                <a:gd name="T27" fmla="*/ 2354 h 121"/>
                <a:gd name="T28" fmla="*/ 1713 w 120"/>
                <a:gd name="T29" fmla="*/ 2826 h 121"/>
                <a:gd name="T30" fmla="*/ 1359 w 120"/>
                <a:gd name="T31" fmla="*/ 3567 h 121"/>
                <a:gd name="T32" fmla="*/ 840 w 120"/>
                <a:gd name="T33" fmla="*/ 3923 h 121"/>
                <a:gd name="T34" fmla="*/ 417 w 120"/>
                <a:gd name="T35" fmla="*/ 3798 h 121"/>
                <a:gd name="T36" fmla="*/ 0 w 120"/>
                <a:gd name="T37" fmla="*/ 3842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9" y="102"/>
                    <a:pt x="9" y="105"/>
                    <a:pt x="12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8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6"/>
                    <a:pt x="79" y="68"/>
                    <a:pt x="93" y="62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7" y="30"/>
                    <a:pt x="118" y="27"/>
                    <a:pt x="119" y="22"/>
                  </a:cubicBezTo>
                  <a:cubicBezTo>
                    <a:pt x="120" y="15"/>
                    <a:pt x="118" y="5"/>
                    <a:pt x="113" y="0"/>
                  </a:cubicBezTo>
                  <a:cubicBezTo>
                    <a:pt x="117" y="9"/>
                    <a:pt x="116" y="22"/>
                    <a:pt x="112" y="30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7" y="85"/>
                    <a:pt x="42" y="91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6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7" name="Freeform 530">
              <a:extLst>
                <a:ext uri="{FF2B5EF4-FFF2-40B4-BE49-F238E27FC236}">
                  <a16:creationId xmlns:a16="http://schemas.microsoft.com/office/drawing/2014/main" id="{46FF94F5-55A1-4732-A76B-54FC34515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75"/>
              <a:ext cx="210" cy="190"/>
            </a:xfrm>
            <a:custGeom>
              <a:avLst/>
              <a:gdLst>
                <a:gd name="T0" fmla="*/ 0 w 66"/>
                <a:gd name="T1" fmla="*/ 1761 h 56"/>
                <a:gd name="T2" fmla="*/ 608 w 66"/>
                <a:gd name="T3" fmla="*/ 1958 h 56"/>
                <a:gd name="T4" fmla="*/ 1002 w 66"/>
                <a:gd name="T5" fmla="*/ 1130 h 56"/>
                <a:gd name="T6" fmla="*/ 2125 w 66"/>
                <a:gd name="T7" fmla="*/ 0 h 56"/>
                <a:gd name="T8" fmla="*/ 872 w 66"/>
                <a:gd name="T9" fmla="*/ 1059 h 56"/>
                <a:gd name="T10" fmla="*/ 608 w 66"/>
                <a:gd name="T11" fmla="*/ 1405 h 56"/>
                <a:gd name="T12" fmla="*/ 487 w 66"/>
                <a:gd name="T13" fmla="*/ 1761 h 56"/>
                <a:gd name="T14" fmla="*/ 130 w 66"/>
                <a:gd name="T15" fmla="*/ 1795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6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2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Freeform 531">
              <a:extLst>
                <a:ext uri="{FF2B5EF4-FFF2-40B4-BE49-F238E27FC236}">
                  <a16:creationId xmlns:a16="http://schemas.microsoft.com/office/drawing/2014/main" id="{6F460D86-AFA8-4864-90BB-A89B6AD10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33"/>
              <a:ext cx="35" cy="38"/>
            </a:xfrm>
            <a:custGeom>
              <a:avLst/>
              <a:gdLst>
                <a:gd name="T0" fmla="*/ 0 w 11"/>
                <a:gd name="T1" fmla="*/ 204 h 11"/>
                <a:gd name="T2" fmla="*/ 191 w 11"/>
                <a:gd name="T3" fmla="*/ 35 h 11"/>
                <a:gd name="T4" fmla="*/ 353 w 11"/>
                <a:gd name="T5" fmla="*/ 252 h 11"/>
                <a:gd name="T6" fmla="*/ 162 w 11"/>
                <a:gd name="T7" fmla="*/ 453 h 11"/>
                <a:gd name="T8" fmla="*/ 0 w 11"/>
                <a:gd name="T9" fmla="*/ 2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9" name="Freeform 532">
              <a:extLst>
                <a:ext uri="{FF2B5EF4-FFF2-40B4-BE49-F238E27FC236}">
                  <a16:creationId xmlns:a16="http://schemas.microsoft.com/office/drawing/2014/main" id="{DB77C7E1-8379-460F-BA4B-F302B8D1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620"/>
              <a:ext cx="22" cy="24"/>
            </a:xfrm>
            <a:custGeom>
              <a:avLst/>
              <a:gdLst>
                <a:gd name="T0" fmla="*/ 0 w 7"/>
                <a:gd name="T1" fmla="*/ 117 h 7"/>
                <a:gd name="T2" fmla="*/ 88 w 7"/>
                <a:gd name="T3" fmla="*/ 0 h 7"/>
                <a:gd name="T4" fmla="*/ 217 w 7"/>
                <a:gd name="T5" fmla="*/ 117 h 7"/>
                <a:gd name="T6" fmla="*/ 88 w 7"/>
                <a:gd name="T7" fmla="*/ 247 h 7"/>
                <a:gd name="T8" fmla="*/ 0 w 7"/>
                <a:gd name="T9" fmla="*/ 11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0" name="Freeform 533">
              <a:extLst>
                <a:ext uri="{FF2B5EF4-FFF2-40B4-BE49-F238E27FC236}">
                  <a16:creationId xmlns:a16="http://schemas.microsoft.com/office/drawing/2014/main" id="{8FF873D2-1D4B-4E5E-B37F-E771B775C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74"/>
              <a:ext cx="19" cy="21"/>
            </a:xfrm>
            <a:custGeom>
              <a:avLst/>
              <a:gdLst>
                <a:gd name="T0" fmla="*/ 32 w 6"/>
                <a:gd name="T1" fmla="*/ 137 h 6"/>
                <a:gd name="T2" fmla="*/ 101 w 6"/>
                <a:gd name="T3" fmla="*/ 49 h 6"/>
                <a:gd name="T4" fmla="*/ 190 w 6"/>
                <a:gd name="T5" fmla="*/ 137 h 6"/>
                <a:gd name="T6" fmla="*/ 101 w 6"/>
                <a:gd name="T7" fmla="*/ 259 h 6"/>
                <a:gd name="T8" fmla="*/ 32 w 6"/>
                <a:gd name="T9" fmla="*/ 1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Freeform 534">
              <a:extLst>
                <a:ext uri="{FF2B5EF4-FFF2-40B4-BE49-F238E27FC236}">
                  <a16:creationId xmlns:a16="http://schemas.microsoft.com/office/drawing/2014/main" id="{4A5C8F52-ABEF-4796-920C-3F0B6CE9B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637"/>
              <a:ext cx="248" cy="245"/>
            </a:xfrm>
            <a:custGeom>
              <a:avLst/>
              <a:gdLst>
                <a:gd name="T0" fmla="*/ 191 w 78"/>
                <a:gd name="T1" fmla="*/ 2800 h 72"/>
                <a:gd name="T2" fmla="*/ 130 w 78"/>
                <a:gd name="T3" fmla="*/ 1494 h 72"/>
                <a:gd name="T4" fmla="*/ 798 w 78"/>
                <a:gd name="T5" fmla="*/ 823 h 72"/>
                <a:gd name="T6" fmla="*/ 1224 w 78"/>
                <a:gd name="T7" fmla="*/ 476 h 72"/>
                <a:gd name="T8" fmla="*/ 1577 w 78"/>
                <a:gd name="T9" fmla="*/ 34 h 72"/>
                <a:gd name="T10" fmla="*/ 2124 w 78"/>
                <a:gd name="T11" fmla="*/ 279 h 72"/>
                <a:gd name="T12" fmla="*/ 2509 w 78"/>
                <a:gd name="T13" fmla="*/ 983 h 72"/>
                <a:gd name="T14" fmla="*/ 1930 w 78"/>
                <a:gd name="T15" fmla="*/ 395 h 72"/>
                <a:gd name="T16" fmla="*/ 1739 w 78"/>
                <a:gd name="T17" fmla="*/ 1017 h 72"/>
                <a:gd name="T18" fmla="*/ 1151 w 78"/>
                <a:gd name="T19" fmla="*/ 1099 h 72"/>
                <a:gd name="T20" fmla="*/ 1030 w 78"/>
                <a:gd name="T21" fmla="*/ 1657 h 72"/>
                <a:gd name="T22" fmla="*/ 324 w 78"/>
                <a:gd name="T23" fmla="*/ 1967 h 72"/>
                <a:gd name="T24" fmla="*/ 385 w 78"/>
                <a:gd name="T25" fmla="*/ 2130 h 72"/>
                <a:gd name="T26" fmla="*/ 324 w 78"/>
                <a:gd name="T27" fmla="*/ 2443 h 72"/>
                <a:gd name="T28" fmla="*/ 191 w 78"/>
                <a:gd name="T29" fmla="*/ 2838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8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3" y="2"/>
                    <a:pt x="49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2" y="42"/>
                  </a:cubicBezTo>
                  <a:cubicBezTo>
                    <a:pt x="25" y="48"/>
                    <a:pt x="11" y="34"/>
                    <a:pt x="10" y="50"/>
                  </a:cubicBezTo>
                  <a:cubicBezTo>
                    <a:pt x="10" y="51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8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2" name="Freeform 535">
              <a:extLst>
                <a:ext uri="{FF2B5EF4-FFF2-40B4-BE49-F238E27FC236}">
                  <a16:creationId xmlns:a16="http://schemas.microsoft.com/office/drawing/2014/main" id="{BFFCCE1E-EE10-4423-A822-3387A548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742"/>
              <a:ext cx="204" cy="184"/>
            </a:xfrm>
            <a:custGeom>
              <a:avLst/>
              <a:gdLst>
                <a:gd name="T0" fmla="*/ 0 w 64"/>
                <a:gd name="T1" fmla="*/ 1905 h 54"/>
                <a:gd name="T2" fmla="*/ 520 w 64"/>
                <a:gd name="T3" fmla="*/ 1186 h 54"/>
                <a:gd name="T4" fmla="*/ 1138 w 64"/>
                <a:gd name="T5" fmla="*/ 1032 h 54"/>
                <a:gd name="T6" fmla="*/ 1686 w 64"/>
                <a:gd name="T7" fmla="*/ 675 h 54"/>
                <a:gd name="T8" fmla="*/ 2072 w 64"/>
                <a:gd name="T9" fmla="*/ 116 h 54"/>
                <a:gd name="T10" fmla="*/ 1393 w 64"/>
                <a:gd name="T11" fmla="*/ 361 h 54"/>
                <a:gd name="T12" fmla="*/ 1393 w 64"/>
                <a:gd name="T13" fmla="*/ 675 h 54"/>
                <a:gd name="T14" fmla="*/ 1068 w 64"/>
                <a:gd name="T15" fmla="*/ 637 h 54"/>
                <a:gd name="T16" fmla="*/ 580 w 64"/>
                <a:gd name="T17" fmla="*/ 1032 h 54"/>
                <a:gd name="T18" fmla="*/ 265 w 64"/>
                <a:gd name="T19" fmla="*/ 1148 h 54"/>
                <a:gd name="T20" fmla="*/ 163 w 64"/>
                <a:gd name="T21" fmla="*/ 1775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3"/>
                    <a:pt x="16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5"/>
                    <a:pt x="47" y="24"/>
                    <a:pt x="52" y="17"/>
                  </a:cubicBezTo>
                  <a:cubicBezTo>
                    <a:pt x="56" y="12"/>
                    <a:pt x="63" y="9"/>
                    <a:pt x="64" y="3"/>
                  </a:cubicBezTo>
                  <a:cubicBezTo>
                    <a:pt x="60" y="12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19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6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3" name="Freeform 536">
              <a:extLst>
                <a:ext uri="{FF2B5EF4-FFF2-40B4-BE49-F238E27FC236}">
                  <a16:creationId xmlns:a16="http://schemas.microsoft.com/office/drawing/2014/main" id="{28FC6627-B09C-4970-89B6-654A9C95E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1681"/>
              <a:ext cx="105" cy="122"/>
            </a:xfrm>
            <a:custGeom>
              <a:avLst/>
              <a:gdLst>
                <a:gd name="T0" fmla="*/ 0 w 33"/>
                <a:gd name="T1" fmla="*/ 1400 h 36"/>
                <a:gd name="T2" fmla="*/ 32 w 33"/>
                <a:gd name="T3" fmla="*/ 976 h 36"/>
                <a:gd name="T4" fmla="*/ 325 w 33"/>
                <a:gd name="T5" fmla="*/ 586 h 36"/>
                <a:gd name="T6" fmla="*/ 1063 w 33"/>
                <a:gd name="T7" fmla="*/ 0 h 36"/>
                <a:gd name="T8" fmla="*/ 678 w 33"/>
                <a:gd name="T9" fmla="*/ 505 h 36"/>
                <a:gd name="T10" fmla="*/ 547 w 33"/>
                <a:gd name="T11" fmla="*/ 861 h 36"/>
                <a:gd name="T12" fmla="*/ 385 w 33"/>
                <a:gd name="T13" fmla="*/ 779 h 36"/>
                <a:gd name="T14" fmla="*/ 255 w 33"/>
                <a:gd name="T15" fmla="*/ 895 h 36"/>
                <a:gd name="T16" fmla="*/ 32 w 33"/>
                <a:gd name="T17" fmla="*/ 1173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2" y="32"/>
                    <a:pt x="0" y="29"/>
                    <a:pt x="1" y="25"/>
                  </a:cubicBezTo>
                  <a:cubicBezTo>
                    <a:pt x="3" y="21"/>
                    <a:pt x="7" y="17"/>
                    <a:pt x="10" y="15"/>
                  </a:cubicBezTo>
                  <a:cubicBezTo>
                    <a:pt x="16" y="9"/>
                    <a:pt x="26" y="6"/>
                    <a:pt x="33" y="0"/>
                  </a:cubicBezTo>
                  <a:cubicBezTo>
                    <a:pt x="29" y="5"/>
                    <a:pt x="23" y="8"/>
                    <a:pt x="21" y="13"/>
                  </a:cubicBezTo>
                  <a:cubicBezTo>
                    <a:pt x="19" y="17"/>
                    <a:pt x="20" y="20"/>
                    <a:pt x="17" y="22"/>
                  </a:cubicBezTo>
                  <a:cubicBezTo>
                    <a:pt x="15" y="22"/>
                    <a:pt x="14" y="20"/>
                    <a:pt x="12" y="20"/>
                  </a:cubicBezTo>
                  <a:cubicBezTo>
                    <a:pt x="10" y="21"/>
                    <a:pt x="10" y="22"/>
                    <a:pt x="8" y="23"/>
                  </a:cubicBezTo>
                  <a:cubicBezTo>
                    <a:pt x="6" y="25"/>
                    <a:pt x="1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BD63FD74-C267-41C4-B67A-5349B67108B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Angiogenesis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A5C93998-E8D3-451E-B26B-040521A2AAB3}"/>
              </a:ext>
            </a:extLst>
          </p:cNvPr>
          <p:cNvGrpSpPr>
            <a:grpSpLocks/>
          </p:cNvGrpSpPr>
          <p:nvPr/>
        </p:nvGrpSpPr>
        <p:grpSpPr bwMode="auto">
          <a:xfrm>
            <a:off x="3916363" y="1560513"/>
            <a:ext cx="4359275" cy="4460875"/>
            <a:chOff x="1507" y="803"/>
            <a:chExt cx="2746" cy="2810"/>
          </a:xfrm>
        </p:grpSpPr>
        <p:sp>
          <p:nvSpPr>
            <p:cNvPr id="13315" name="Freeform 4">
              <a:extLst>
                <a:ext uri="{FF2B5EF4-FFF2-40B4-BE49-F238E27FC236}">
                  <a16:creationId xmlns:a16="http://schemas.microsoft.com/office/drawing/2014/main" id="{0C3D34C4-77A3-466B-A54B-66BA95DE2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1099"/>
              <a:ext cx="2445" cy="1594"/>
            </a:xfrm>
            <a:custGeom>
              <a:avLst/>
              <a:gdLst>
                <a:gd name="T0" fmla="*/ 7584 w 953"/>
                <a:gd name="T1" fmla="*/ 0 h 583"/>
                <a:gd name="T2" fmla="*/ 6806 w 953"/>
                <a:gd name="T3" fmla="*/ 1189 h 583"/>
                <a:gd name="T4" fmla="*/ 5542 w 953"/>
                <a:gd name="T5" fmla="*/ 1474 h 583"/>
                <a:gd name="T6" fmla="*/ 4608 w 953"/>
                <a:gd name="T7" fmla="*/ 1673 h 583"/>
                <a:gd name="T8" fmla="*/ 3292 w 953"/>
                <a:gd name="T9" fmla="*/ 2190 h 583"/>
                <a:gd name="T10" fmla="*/ 2212 w 953"/>
                <a:gd name="T11" fmla="*/ 3415 h 583"/>
                <a:gd name="T12" fmla="*/ 1219 w 953"/>
                <a:gd name="T13" fmla="*/ 4006 h 583"/>
                <a:gd name="T14" fmla="*/ 690 w 953"/>
                <a:gd name="T15" fmla="*/ 5315 h 583"/>
                <a:gd name="T16" fmla="*/ 118 w 953"/>
                <a:gd name="T17" fmla="*/ 7049 h 583"/>
                <a:gd name="T18" fmla="*/ 659 w 953"/>
                <a:gd name="T19" fmla="*/ 8566 h 583"/>
                <a:gd name="T20" fmla="*/ 1606 w 953"/>
                <a:gd name="T21" fmla="*/ 10338 h 583"/>
                <a:gd name="T22" fmla="*/ 2178 w 953"/>
                <a:gd name="T23" fmla="*/ 11609 h 583"/>
                <a:gd name="T24" fmla="*/ 2750 w 953"/>
                <a:gd name="T25" fmla="*/ 11833 h 583"/>
                <a:gd name="T26" fmla="*/ 3633 w 953"/>
                <a:gd name="T27" fmla="*/ 11855 h 583"/>
                <a:gd name="T28" fmla="*/ 5100 w 953"/>
                <a:gd name="T29" fmla="*/ 11729 h 583"/>
                <a:gd name="T30" fmla="*/ 6517 w 953"/>
                <a:gd name="T31" fmla="*/ 11609 h 583"/>
                <a:gd name="T32" fmla="*/ 9354 w 953"/>
                <a:gd name="T33" fmla="*/ 11489 h 583"/>
                <a:gd name="T34" fmla="*/ 11566 w 953"/>
                <a:gd name="T35" fmla="*/ 11609 h 583"/>
                <a:gd name="T36" fmla="*/ 13947 w 953"/>
                <a:gd name="T37" fmla="*/ 11489 h 583"/>
                <a:gd name="T38" fmla="*/ 14421 w 953"/>
                <a:gd name="T39" fmla="*/ 10160 h 583"/>
                <a:gd name="T40" fmla="*/ 15383 w 953"/>
                <a:gd name="T41" fmla="*/ 8911 h 583"/>
                <a:gd name="T42" fmla="*/ 15976 w 953"/>
                <a:gd name="T43" fmla="*/ 6212 h 583"/>
                <a:gd name="T44" fmla="*/ 14980 w 953"/>
                <a:gd name="T45" fmla="*/ 4290 h 583"/>
                <a:gd name="T46" fmla="*/ 12448 w 953"/>
                <a:gd name="T47" fmla="*/ 3677 h 583"/>
                <a:gd name="T48" fmla="*/ 11789 w 953"/>
                <a:gd name="T49" fmla="*/ 2206 h 583"/>
                <a:gd name="T50" fmla="*/ 10401 w 953"/>
                <a:gd name="T51" fmla="*/ 1733 h 583"/>
                <a:gd name="T52" fmla="*/ 9203 w 953"/>
                <a:gd name="T53" fmla="*/ 897 h 583"/>
                <a:gd name="T54" fmla="*/ 7648 w 953"/>
                <a:gd name="T55" fmla="*/ 897 h 5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53" h="583">
                  <a:moveTo>
                    <a:pt x="449" y="0"/>
                  </a:moveTo>
                  <a:cubicBezTo>
                    <a:pt x="439" y="21"/>
                    <a:pt x="424" y="47"/>
                    <a:pt x="403" y="58"/>
                  </a:cubicBezTo>
                  <a:cubicBezTo>
                    <a:pt x="380" y="71"/>
                    <a:pt x="353" y="64"/>
                    <a:pt x="328" y="72"/>
                  </a:cubicBezTo>
                  <a:cubicBezTo>
                    <a:pt x="305" y="81"/>
                    <a:pt x="298" y="82"/>
                    <a:pt x="273" y="82"/>
                  </a:cubicBezTo>
                  <a:cubicBezTo>
                    <a:pt x="245" y="82"/>
                    <a:pt x="223" y="104"/>
                    <a:pt x="195" y="107"/>
                  </a:cubicBezTo>
                  <a:cubicBezTo>
                    <a:pt x="166" y="110"/>
                    <a:pt x="157" y="152"/>
                    <a:pt x="131" y="167"/>
                  </a:cubicBezTo>
                  <a:cubicBezTo>
                    <a:pt x="105" y="181"/>
                    <a:pt x="84" y="172"/>
                    <a:pt x="72" y="196"/>
                  </a:cubicBezTo>
                  <a:cubicBezTo>
                    <a:pt x="60" y="222"/>
                    <a:pt x="50" y="233"/>
                    <a:pt x="41" y="260"/>
                  </a:cubicBezTo>
                  <a:cubicBezTo>
                    <a:pt x="31" y="289"/>
                    <a:pt x="13" y="315"/>
                    <a:pt x="7" y="345"/>
                  </a:cubicBezTo>
                  <a:cubicBezTo>
                    <a:pt x="0" y="378"/>
                    <a:pt x="21" y="393"/>
                    <a:pt x="39" y="419"/>
                  </a:cubicBezTo>
                  <a:cubicBezTo>
                    <a:pt x="57" y="447"/>
                    <a:pt x="78" y="476"/>
                    <a:pt x="95" y="506"/>
                  </a:cubicBezTo>
                  <a:cubicBezTo>
                    <a:pt x="106" y="525"/>
                    <a:pt x="113" y="553"/>
                    <a:pt x="129" y="568"/>
                  </a:cubicBezTo>
                  <a:cubicBezTo>
                    <a:pt x="140" y="580"/>
                    <a:pt x="148" y="579"/>
                    <a:pt x="163" y="579"/>
                  </a:cubicBezTo>
                  <a:cubicBezTo>
                    <a:pt x="182" y="577"/>
                    <a:pt x="195" y="578"/>
                    <a:pt x="215" y="580"/>
                  </a:cubicBezTo>
                  <a:cubicBezTo>
                    <a:pt x="244" y="582"/>
                    <a:pt x="273" y="573"/>
                    <a:pt x="302" y="574"/>
                  </a:cubicBezTo>
                  <a:cubicBezTo>
                    <a:pt x="331" y="576"/>
                    <a:pt x="358" y="573"/>
                    <a:pt x="386" y="568"/>
                  </a:cubicBezTo>
                  <a:cubicBezTo>
                    <a:pt x="443" y="558"/>
                    <a:pt x="498" y="567"/>
                    <a:pt x="554" y="562"/>
                  </a:cubicBezTo>
                  <a:cubicBezTo>
                    <a:pt x="599" y="559"/>
                    <a:pt x="641" y="568"/>
                    <a:pt x="685" y="568"/>
                  </a:cubicBezTo>
                  <a:cubicBezTo>
                    <a:pt x="729" y="568"/>
                    <a:pt x="785" y="583"/>
                    <a:pt x="826" y="562"/>
                  </a:cubicBezTo>
                  <a:cubicBezTo>
                    <a:pt x="844" y="552"/>
                    <a:pt x="844" y="513"/>
                    <a:pt x="854" y="497"/>
                  </a:cubicBezTo>
                  <a:cubicBezTo>
                    <a:pt x="871" y="471"/>
                    <a:pt x="894" y="464"/>
                    <a:pt x="911" y="436"/>
                  </a:cubicBezTo>
                  <a:cubicBezTo>
                    <a:pt x="937" y="392"/>
                    <a:pt x="953" y="356"/>
                    <a:pt x="946" y="304"/>
                  </a:cubicBezTo>
                  <a:cubicBezTo>
                    <a:pt x="939" y="261"/>
                    <a:pt x="937" y="215"/>
                    <a:pt x="887" y="210"/>
                  </a:cubicBezTo>
                  <a:cubicBezTo>
                    <a:pt x="833" y="205"/>
                    <a:pt x="771" y="234"/>
                    <a:pt x="737" y="180"/>
                  </a:cubicBezTo>
                  <a:cubicBezTo>
                    <a:pt x="722" y="158"/>
                    <a:pt x="713" y="131"/>
                    <a:pt x="698" y="108"/>
                  </a:cubicBezTo>
                  <a:cubicBezTo>
                    <a:pt x="677" y="77"/>
                    <a:pt x="650" y="83"/>
                    <a:pt x="616" y="85"/>
                  </a:cubicBezTo>
                  <a:cubicBezTo>
                    <a:pt x="582" y="87"/>
                    <a:pt x="568" y="70"/>
                    <a:pt x="545" y="44"/>
                  </a:cubicBezTo>
                  <a:cubicBezTo>
                    <a:pt x="527" y="23"/>
                    <a:pt x="478" y="58"/>
                    <a:pt x="453" y="44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6" name="Freeform 5">
              <a:extLst>
                <a:ext uri="{FF2B5EF4-FFF2-40B4-BE49-F238E27FC236}">
                  <a16:creationId xmlns:a16="http://schemas.microsoft.com/office/drawing/2014/main" id="{D2D3AD98-3604-43EE-9156-AD927868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054"/>
              <a:ext cx="1279" cy="983"/>
            </a:xfrm>
            <a:custGeom>
              <a:avLst/>
              <a:gdLst>
                <a:gd name="T0" fmla="*/ 0 w 499"/>
                <a:gd name="T1" fmla="*/ 2752 h 359"/>
                <a:gd name="T2" fmla="*/ 946 w 499"/>
                <a:gd name="T3" fmla="*/ 5150 h 359"/>
                <a:gd name="T4" fmla="*/ 1597 w 499"/>
                <a:gd name="T5" fmla="*/ 5586 h 359"/>
                <a:gd name="T6" fmla="*/ 2207 w 499"/>
                <a:gd name="T7" fmla="*/ 6402 h 359"/>
                <a:gd name="T8" fmla="*/ 3014 w 499"/>
                <a:gd name="T9" fmla="*/ 7264 h 359"/>
                <a:gd name="T10" fmla="*/ 3804 w 499"/>
                <a:gd name="T11" fmla="*/ 7251 h 359"/>
                <a:gd name="T12" fmla="*/ 4493 w 499"/>
                <a:gd name="T13" fmla="*/ 7040 h 359"/>
                <a:gd name="T14" fmla="*/ 5421 w 499"/>
                <a:gd name="T15" fmla="*/ 6793 h 359"/>
                <a:gd name="T16" fmla="*/ 5795 w 499"/>
                <a:gd name="T17" fmla="*/ 6117 h 359"/>
                <a:gd name="T18" fmla="*/ 6195 w 499"/>
                <a:gd name="T19" fmla="*/ 5397 h 359"/>
                <a:gd name="T20" fmla="*/ 7090 w 499"/>
                <a:gd name="T21" fmla="*/ 4805 h 359"/>
                <a:gd name="T22" fmla="*/ 8351 w 499"/>
                <a:gd name="T23" fmla="*/ 4146 h 359"/>
                <a:gd name="T24" fmla="*/ 8217 w 499"/>
                <a:gd name="T25" fmla="*/ 3179 h 359"/>
                <a:gd name="T26" fmla="*/ 6733 w 499"/>
                <a:gd name="T27" fmla="*/ 2563 h 359"/>
                <a:gd name="T28" fmla="*/ 5031 w 499"/>
                <a:gd name="T29" fmla="*/ 1005 h 359"/>
                <a:gd name="T30" fmla="*/ 4447 w 499"/>
                <a:gd name="T31" fmla="*/ 901 h 359"/>
                <a:gd name="T32" fmla="*/ 4027 w 499"/>
                <a:gd name="T33" fmla="*/ 104 h 359"/>
                <a:gd name="T34" fmla="*/ 3501 w 499"/>
                <a:gd name="T35" fmla="*/ 496 h 359"/>
                <a:gd name="T36" fmla="*/ 2760 w 499"/>
                <a:gd name="T37" fmla="*/ 841 h 359"/>
                <a:gd name="T38" fmla="*/ 2391 w 499"/>
                <a:gd name="T39" fmla="*/ 1358 h 359"/>
                <a:gd name="T40" fmla="*/ 1904 w 499"/>
                <a:gd name="T41" fmla="*/ 1785 h 359"/>
                <a:gd name="T42" fmla="*/ 1346 w 499"/>
                <a:gd name="T43" fmla="*/ 2010 h 3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9" h="359">
                  <a:moveTo>
                    <a:pt x="0" y="134"/>
                  </a:moveTo>
                  <a:cubicBezTo>
                    <a:pt x="40" y="103"/>
                    <a:pt x="40" y="229"/>
                    <a:pt x="56" y="251"/>
                  </a:cubicBezTo>
                  <a:cubicBezTo>
                    <a:pt x="67" y="265"/>
                    <a:pt x="79" y="267"/>
                    <a:pt x="95" y="272"/>
                  </a:cubicBezTo>
                  <a:cubicBezTo>
                    <a:pt x="115" y="279"/>
                    <a:pt x="122" y="293"/>
                    <a:pt x="131" y="312"/>
                  </a:cubicBezTo>
                  <a:cubicBezTo>
                    <a:pt x="143" y="337"/>
                    <a:pt x="152" y="346"/>
                    <a:pt x="179" y="354"/>
                  </a:cubicBezTo>
                  <a:cubicBezTo>
                    <a:pt x="196" y="359"/>
                    <a:pt x="208" y="355"/>
                    <a:pt x="226" y="353"/>
                  </a:cubicBezTo>
                  <a:cubicBezTo>
                    <a:pt x="240" y="351"/>
                    <a:pt x="252" y="344"/>
                    <a:pt x="267" y="343"/>
                  </a:cubicBezTo>
                  <a:cubicBezTo>
                    <a:pt x="288" y="342"/>
                    <a:pt x="304" y="349"/>
                    <a:pt x="322" y="331"/>
                  </a:cubicBezTo>
                  <a:cubicBezTo>
                    <a:pt x="331" y="322"/>
                    <a:pt x="337" y="309"/>
                    <a:pt x="344" y="298"/>
                  </a:cubicBezTo>
                  <a:cubicBezTo>
                    <a:pt x="353" y="287"/>
                    <a:pt x="363" y="276"/>
                    <a:pt x="368" y="263"/>
                  </a:cubicBezTo>
                  <a:cubicBezTo>
                    <a:pt x="380" y="238"/>
                    <a:pt x="394" y="218"/>
                    <a:pt x="421" y="234"/>
                  </a:cubicBezTo>
                  <a:cubicBezTo>
                    <a:pt x="454" y="253"/>
                    <a:pt x="489" y="245"/>
                    <a:pt x="496" y="202"/>
                  </a:cubicBezTo>
                  <a:cubicBezTo>
                    <a:pt x="499" y="187"/>
                    <a:pt x="498" y="168"/>
                    <a:pt x="488" y="155"/>
                  </a:cubicBezTo>
                  <a:cubicBezTo>
                    <a:pt x="469" y="129"/>
                    <a:pt x="428" y="137"/>
                    <a:pt x="400" y="125"/>
                  </a:cubicBezTo>
                  <a:cubicBezTo>
                    <a:pt x="365" y="111"/>
                    <a:pt x="312" y="89"/>
                    <a:pt x="299" y="49"/>
                  </a:cubicBezTo>
                  <a:cubicBezTo>
                    <a:pt x="296" y="39"/>
                    <a:pt x="269" y="53"/>
                    <a:pt x="264" y="44"/>
                  </a:cubicBezTo>
                  <a:cubicBezTo>
                    <a:pt x="255" y="30"/>
                    <a:pt x="255" y="0"/>
                    <a:pt x="239" y="5"/>
                  </a:cubicBezTo>
                  <a:cubicBezTo>
                    <a:pt x="227" y="8"/>
                    <a:pt x="217" y="17"/>
                    <a:pt x="208" y="24"/>
                  </a:cubicBezTo>
                  <a:cubicBezTo>
                    <a:pt x="194" y="35"/>
                    <a:pt x="179" y="31"/>
                    <a:pt x="164" y="41"/>
                  </a:cubicBezTo>
                  <a:cubicBezTo>
                    <a:pt x="153" y="47"/>
                    <a:pt x="150" y="56"/>
                    <a:pt x="142" y="66"/>
                  </a:cubicBezTo>
                  <a:cubicBezTo>
                    <a:pt x="134" y="76"/>
                    <a:pt x="124" y="81"/>
                    <a:pt x="113" y="87"/>
                  </a:cubicBezTo>
                  <a:cubicBezTo>
                    <a:pt x="102" y="93"/>
                    <a:pt x="91" y="93"/>
                    <a:pt x="80" y="98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7" name="Freeform 6">
              <a:extLst>
                <a:ext uri="{FF2B5EF4-FFF2-40B4-BE49-F238E27FC236}">
                  <a16:creationId xmlns:a16="http://schemas.microsoft.com/office/drawing/2014/main" id="{3A777F91-1139-4998-8D19-0821207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443"/>
              <a:ext cx="387" cy="432"/>
            </a:xfrm>
            <a:custGeom>
              <a:avLst/>
              <a:gdLst>
                <a:gd name="T0" fmla="*/ 1551 w 151"/>
                <a:gd name="T1" fmla="*/ 104 h 158"/>
                <a:gd name="T2" fmla="*/ 2022 w 151"/>
                <a:gd name="T3" fmla="*/ 552 h 158"/>
                <a:gd name="T4" fmla="*/ 2489 w 151"/>
                <a:gd name="T5" fmla="*/ 965 h 158"/>
                <a:gd name="T6" fmla="*/ 2509 w 151"/>
                <a:gd name="T7" fmla="*/ 1638 h 158"/>
                <a:gd name="T8" fmla="*/ 2358 w 151"/>
                <a:gd name="T9" fmla="*/ 2040 h 158"/>
                <a:gd name="T10" fmla="*/ 2337 w 151"/>
                <a:gd name="T11" fmla="*/ 2474 h 158"/>
                <a:gd name="T12" fmla="*/ 1904 w 151"/>
                <a:gd name="T13" fmla="*/ 3005 h 158"/>
                <a:gd name="T14" fmla="*/ 1012 w 151"/>
                <a:gd name="T15" fmla="*/ 3109 h 158"/>
                <a:gd name="T16" fmla="*/ 723 w 151"/>
                <a:gd name="T17" fmla="*/ 2863 h 158"/>
                <a:gd name="T18" fmla="*/ 408 w 151"/>
                <a:gd name="T19" fmla="*/ 2737 h 158"/>
                <a:gd name="T20" fmla="*/ 249 w 151"/>
                <a:gd name="T21" fmla="*/ 2349 h 158"/>
                <a:gd name="T22" fmla="*/ 0 w 151"/>
                <a:gd name="T23" fmla="*/ 1944 h 158"/>
                <a:gd name="T24" fmla="*/ 218 w 151"/>
                <a:gd name="T25" fmla="*/ 1285 h 158"/>
                <a:gd name="T26" fmla="*/ 249 w 151"/>
                <a:gd name="T27" fmla="*/ 943 h 158"/>
                <a:gd name="T28" fmla="*/ 572 w 151"/>
                <a:gd name="T29" fmla="*/ 366 h 158"/>
                <a:gd name="T30" fmla="*/ 1551 w 151"/>
                <a:gd name="T31" fmla="*/ 104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0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2"/>
                    <a:pt x="140" y="100"/>
                  </a:cubicBezTo>
                  <a:cubicBezTo>
                    <a:pt x="141" y="106"/>
                    <a:pt x="141" y="115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1" y="158"/>
                    <a:pt x="60" y="152"/>
                  </a:cubicBezTo>
                  <a:cubicBezTo>
                    <a:pt x="55" y="150"/>
                    <a:pt x="47" y="143"/>
                    <a:pt x="43" y="140"/>
                  </a:cubicBezTo>
                  <a:cubicBezTo>
                    <a:pt x="37" y="134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1" y="108"/>
                    <a:pt x="1" y="108"/>
                    <a:pt x="0" y="95"/>
                  </a:cubicBezTo>
                  <a:cubicBezTo>
                    <a:pt x="0" y="81"/>
                    <a:pt x="11" y="71"/>
                    <a:pt x="13" y="63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3" y="24"/>
                    <a:pt x="34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Freeform 7">
              <a:extLst>
                <a:ext uri="{FF2B5EF4-FFF2-40B4-BE49-F238E27FC236}">
                  <a16:creationId xmlns:a16="http://schemas.microsoft.com/office/drawing/2014/main" id="{7FF194F8-C425-4A32-B039-14A27F533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75"/>
              <a:ext cx="223" cy="246"/>
            </a:xfrm>
            <a:custGeom>
              <a:avLst/>
              <a:gdLst>
                <a:gd name="T0" fmla="*/ 1143 w 87"/>
                <a:gd name="T1" fmla="*/ 60 h 90"/>
                <a:gd name="T2" fmla="*/ 690 w 87"/>
                <a:gd name="T3" fmla="*/ 142 h 90"/>
                <a:gd name="T4" fmla="*/ 441 w 87"/>
                <a:gd name="T5" fmla="*/ 306 h 90"/>
                <a:gd name="T6" fmla="*/ 151 w 87"/>
                <a:gd name="T7" fmla="*/ 552 h 90"/>
                <a:gd name="T8" fmla="*/ 33 w 87"/>
                <a:gd name="T9" fmla="*/ 957 h 90"/>
                <a:gd name="T10" fmla="*/ 218 w 87"/>
                <a:gd name="T11" fmla="*/ 1285 h 90"/>
                <a:gd name="T12" fmla="*/ 474 w 87"/>
                <a:gd name="T13" fmla="*/ 1695 h 90"/>
                <a:gd name="T14" fmla="*/ 925 w 87"/>
                <a:gd name="T15" fmla="*/ 1779 h 90"/>
                <a:gd name="T16" fmla="*/ 1248 w 87"/>
                <a:gd name="T17" fmla="*/ 1495 h 90"/>
                <a:gd name="T18" fmla="*/ 1446 w 87"/>
                <a:gd name="T19" fmla="*/ 1022 h 90"/>
                <a:gd name="T20" fmla="*/ 1346 w 87"/>
                <a:gd name="T21" fmla="*/ 366 h 90"/>
                <a:gd name="T22" fmla="*/ 1143 w 87"/>
                <a:gd name="T23" fmla="*/ 60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90">
                  <a:moveTo>
                    <a:pt x="68" y="3"/>
                  </a:moveTo>
                  <a:cubicBezTo>
                    <a:pt x="60" y="0"/>
                    <a:pt x="48" y="6"/>
                    <a:pt x="41" y="7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7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60"/>
                    <a:pt x="7" y="56"/>
                    <a:pt x="13" y="63"/>
                  </a:cubicBezTo>
                  <a:cubicBezTo>
                    <a:pt x="20" y="70"/>
                    <a:pt x="14" y="77"/>
                    <a:pt x="28" y="83"/>
                  </a:cubicBezTo>
                  <a:cubicBezTo>
                    <a:pt x="42" y="88"/>
                    <a:pt x="44" y="90"/>
                    <a:pt x="55" y="87"/>
                  </a:cubicBezTo>
                  <a:cubicBezTo>
                    <a:pt x="66" y="84"/>
                    <a:pt x="69" y="83"/>
                    <a:pt x="74" y="73"/>
                  </a:cubicBezTo>
                  <a:cubicBezTo>
                    <a:pt x="78" y="63"/>
                    <a:pt x="85" y="60"/>
                    <a:pt x="86" y="50"/>
                  </a:cubicBezTo>
                  <a:cubicBezTo>
                    <a:pt x="87" y="40"/>
                    <a:pt x="87" y="28"/>
                    <a:pt x="80" y="18"/>
                  </a:cubicBezTo>
                  <a:cubicBezTo>
                    <a:pt x="77" y="14"/>
                    <a:pt x="74" y="5"/>
                    <a:pt x="68" y="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9" name="Freeform 8">
              <a:extLst>
                <a:ext uri="{FF2B5EF4-FFF2-40B4-BE49-F238E27FC236}">
                  <a16:creationId xmlns:a16="http://schemas.microsoft.com/office/drawing/2014/main" id="{39D7FBD2-98E7-44B2-BA58-2C7E8B3F4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558"/>
              <a:ext cx="224" cy="244"/>
            </a:xfrm>
            <a:custGeom>
              <a:avLst/>
              <a:gdLst>
                <a:gd name="T0" fmla="*/ 1161 w 87"/>
                <a:gd name="T1" fmla="*/ 38 h 89"/>
                <a:gd name="T2" fmla="*/ 703 w 87"/>
                <a:gd name="T3" fmla="*/ 121 h 89"/>
                <a:gd name="T4" fmla="*/ 445 w 87"/>
                <a:gd name="T5" fmla="*/ 285 h 89"/>
                <a:gd name="T6" fmla="*/ 152 w 87"/>
                <a:gd name="T7" fmla="*/ 535 h 89"/>
                <a:gd name="T8" fmla="*/ 33 w 87"/>
                <a:gd name="T9" fmla="*/ 946 h 89"/>
                <a:gd name="T10" fmla="*/ 219 w 87"/>
                <a:gd name="T11" fmla="*/ 1278 h 89"/>
                <a:gd name="T12" fmla="*/ 476 w 87"/>
                <a:gd name="T13" fmla="*/ 1692 h 89"/>
                <a:gd name="T14" fmla="*/ 942 w 87"/>
                <a:gd name="T15" fmla="*/ 1774 h 89"/>
                <a:gd name="T16" fmla="*/ 1246 w 87"/>
                <a:gd name="T17" fmla="*/ 1480 h 89"/>
                <a:gd name="T18" fmla="*/ 1465 w 87"/>
                <a:gd name="T19" fmla="*/ 1006 h 89"/>
                <a:gd name="T20" fmla="*/ 1365 w 87"/>
                <a:gd name="T21" fmla="*/ 354 h 89"/>
                <a:gd name="T22" fmla="*/ 1161 w 87"/>
                <a:gd name="T23" fmla="*/ 38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7" y="5"/>
                    <a:pt x="41" y="6"/>
                  </a:cubicBezTo>
                  <a:cubicBezTo>
                    <a:pt x="32" y="6"/>
                    <a:pt x="33" y="10"/>
                    <a:pt x="26" y="14"/>
                  </a:cubicBezTo>
                  <a:cubicBezTo>
                    <a:pt x="18" y="18"/>
                    <a:pt x="14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7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0" name="Freeform 9">
              <a:extLst>
                <a:ext uri="{FF2B5EF4-FFF2-40B4-BE49-F238E27FC236}">
                  <a16:creationId xmlns:a16="http://schemas.microsoft.com/office/drawing/2014/main" id="{37BFA5BF-17D7-4B6A-9BB8-047B0B6F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457"/>
              <a:ext cx="337" cy="333"/>
            </a:xfrm>
            <a:custGeom>
              <a:avLst/>
              <a:gdLst>
                <a:gd name="T0" fmla="*/ 1297 w 131"/>
                <a:gd name="T1" fmla="*/ 60 h 122"/>
                <a:gd name="T2" fmla="*/ 509 w 131"/>
                <a:gd name="T3" fmla="*/ 448 h 122"/>
                <a:gd name="T4" fmla="*/ 337 w 131"/>
                <a:gd name="T5" fmla="*/ 1116 h 122"/>
                <a:gd name="T6" fmla="*/ 54 w 131"/>
                <a:gd name="T7" fmla="*/ 1848 h 122"/>
                <a:gd name="T8" fmla="*/ 291 w 131"/>
                <a:gd name="T9" fmla="*/ 2115 h 122"/>
                <a:gd name="T10" fmla="*/ 358 w 131"/>
                <a:gd name="T11" fmla="*/ 2235 h 122"/>
                <a:gd name="T12" fmla="*/ 391 w 131"/>
                <a:gd name="T13" fmla="*/ 2443 h 122"/>
                <a:gd name="T14" fmla="*/ 576 w 131"/>
                <a:gd name="T15" fmla="*/ 2361 h 122"/>
                <a:gd name="T16" fmla="*/ 424 w 131"/>
                <a:gd name="T17" fmla="*/ 2339 h 122"/>
                <a:gd name="T18" fmla="*/ 391 w 131"/>
                <a:gd name="T19" fmla="*/ 2094 h 122"/>
                <a:gd name="T20" fmla="*/ 291 w 131"/>
                <a:gd name="T21" fmla="*/ 1892 h 122"/>
                <a:gd name="T22" fmla="*/ 458 w 131"/>
                <a:gd name="T23" fmla="*/ 1542 h 122"/>
                <a:gd name="T24" fmla="*/ 736 w 131"/>
                <a:gd name="T25" fmla="*/ 693 h 122"/>
                <a:gd name="T26" fmla="*/ 1039 w 131"/>
                <a:gd name="T27" fmla="*/ 693 h 122"/>
                <a:gd name="T28" fmla="*/ 1137 w 131"/>
                <a:gd name="T29" fmla="*/ 409 h 122"/>
                <a:gd name="T30" fmla="*/ 1688 w 131"/>
                <a:gd name="T31" fmla="*/ 388 h 122"/>
                <a:gd name="T32" fmla="*/ 1852 w 131"/>
                <a:gd name="T33" fmla="*/ 671 h 122"/>
                <a:gd name="T34" fmla="*/ 2230 w 131"/>
                <a:gd name="T35" fmla="*/ 835 h 122"/>
                <a:gd name="T36" fmla="*/ 1806 w 131"/>
                <a:gd name="T37" fmla="*/ 344 h 122"/>
                <a:gd name="T38" fmla="*/ 1376 w 131"/>
                <a:gd name="T39" fmla="*/ 60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1" h="122">
                  <a:moveTo>
                    <a:pt x="76" y="3"/>
                  </a:moveTo>
                  <a:cubicBezTo>
                    <a:pt x="60" y="8"/>
                    <a:pt x="43" y="12"/>
                    <a:pt x="30" y="22"/>
                  </a:cubicBezTo>
                  <a:cubicBezTo>
                    <a:pt x="20" y="31"/>
                    <a:pt x="23" y="43"/>
                    <a:pt x="20" y="55"/>
                  </a:cubicBezTo>
                  <a:cubicBezTo>
                    <a:pt x="18" y="65"/>
                    <a:pt x="0" y="83"/>
                    <a:pt x="3" y="91"/>
                  </a:cubicBezTo>
                  <a:cubicBezTo>
                    <a:pt x="6" y="97"/>
                    <a:pt x="13" y="99"/>
                    <a:pt x="17" y="104"/>
                  </a:cubicBezTo>
                  <a:cubicBezTo>
                    <a:pt x="19" y="106"/>
                    <a:pt x="20" y="108"/>
                    <a:pt x="21" y="110"/>
                  </a:cubicBezTo>
                  <a:cubicBezTo>
                    <a:pt x="22" y="112"/>
                    <a:pt x="21" y="119"/>
                    <a:pt x="23" y="120"/>
                  </a:cubicBezTo>
                  <a:cubicBezTo>
                    <a:pt x="26" y="122"/>
                    <a:pt x="30" y="117"/>
                    <a:pt x="34" y="116"/>
                  </a:cubicBezTo>
                  <a:cubicBezTo>
                    <a:pt x="32" y="114"/>
                    <a:pt x="28" y="118"/>
                    <a:pt x="25" y="115"/>
                  </a:cubicBezTo>
                  <a:cubicBezTo>
                    <a:pt x="22" y="113"/>
                    <a:pt x="24" y="109"/>
                    <a:pt x="23" y="103"/>
                  </a:cubicBezTo>
                  <a:cubicBezTo>
                    <a:pt x="22" y="100"/>
                    <a:pt x="16" y="95"/>
                    <a:pt x="17" y="93"/>
                  </a:cubicBezTo>
                  <a:cubicBezTo>
                    <a:pt x="17" y="84"/>
                    <a:pt x="30" y="88"/>
                    <a:pt x="27" y="76"/>
                  </a:cubicBezTo>
                  <a:cubicBezTo>
                    <a:pt x="23" y="66"/>
                    <a:pt x="30" y="35"/>
                    <a:pt x="43" y="34"/>
                  </a:cubicBezTo>
                  <a:cubicBezTo>
                    <a:pt x="50" y="33"/>
                    <a:pt x="54" y="42"/>
                    <a:pt x="61" y="34"/>
                  </a:cubicBezTo>
                  <a:cubicBezTo>
                    <a:pt x="65" y="30"/>
                    <a:pt x="62" y="24"/>
                    <a:pt x="67" y="20"/>
                  </a:cubicBezTo>
                  <a:cubicBezTo>
                    <a:pt x="77" y="9"/>
                    <a:pt x="89" y="11"/>
                    <a:pt x="99" y="19"/>
                  </a:cubicBezTo>
                  <a:cubicBezTo>
                    <a:pt x="104" y="24"/>
                    <a:pt x="105" y="28"/>
                    <a:pt x="109" y="33"/>
                  </a:cubicBezTo>
                  <a:cubicBezTo>
                    <a:pt x="115" y="40"/>
                    <a:pt x="124" y="39"/>
                    <a:pt x="131" y="41"/>
                  </a:cubicBezTo>
                  <a:cubicBezTo>
                    <a:pt x="118" y="38"/>
                    <a:pt x="115" y="25"/>
                    <a:pt x="106" y="17"/>
                  </a:cubicBezTo>
                  <a:cubicBezTo>
                    <a:pt x="99" y="11"/>
                    <a:pt x="87" y="0"/>
                    <a:pt x="81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10">
              <a:extLst>
                <a:ext uri="{FF2B5EF4-FFF2-40B4-BE49-F238E27FC236}">
                  <a16:creationId xmlns:a16="http://schemas.microsoft.com/office/drawing/2014/main" id="{E61EC1C8-3181-4258-9982-0F6ED824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470"/>
              <a:ext cx="180" cy="263"/>
            </a:xfrm>
            <a:custGeom>
              <a:avLst/>
              <a:gdLst>
                <a:gd name="T0" fmla="*/ 85 w 70"/>
                <a:gd name="T1" fmla="*/ 1868 h 96"/>
                <a:gd name="T2" fmla="*/ 33 w 70"/>
                <a:gd name="T3" fmla="*/ 1666 h 96"/>
                <a:gd name="T4" fmla="*/ 172 w 70"/>
                <a:gd name="T5" fmla="*/ 1337 h 96"/>
                <a:gd name="T6" fmla="*/ 270 w 70"/>
                <a:gd name="T7" fmla="*/ 1110 h 96"/>
                <a:gd name="T8" fmla="*/ 303 w 70"/>
                <a:gd name="T9" fmla="*/ 841 h 96"/>
                <a:gd name="T10" fmla="*/ 357 w 70"/>
                <a:gd name="T11" fmla="*/ 556 h 96"/>
                <a:gd name="T12" fmla="*/ 509 w 70"/>
                <a:gd name="T13" fmla="*/ 271 h 96"/>
                <a:gd name="T14" fmla="*/ 854 w 70"/>
                <a:gd name="T15" fmla="*/ 104 h 96"/>
                <a:gd name="T16" fmla="*/ 1191 w 70"/>
                <a:gd name="T17" fmla="*/ 0 h 96"/>
                <a:gd name="T18" fmla="*/ 1005 w 70"/>
                <a:gd name="T19" fmla="*/ 104 h 96"/>
                <a:gd name="T20" fmla="*/ 887 w 70"/>
                <a:gd name="T21" fmla="*/ 285 h 96"/>
                <a:gd name="T22" fmla="*/ 766 w 70"/>
                <a:gd name="T23" fmla="*/ 353 h 96"/>
                <a:gd name="T24" fmla="*/ 576 w 70"/>
                <a:gd name="T25" fmla="*/ 414 h 96"/>
                <a:gd name="T26" fmla="*/ 357 w 70"/>
                <a:gd name="T27" fmla="*/ 992 h 96"/>
                <a:gd name="T28" fmla="*/ 257 w 70"/>
                <a:gd name="T29" fmla="*/ 1312 h 96"/>
                <a:gd name="T30" fmla="*/ 139 w 70"/>
                <a:gd name="T31" fmla="*/ 1463 h 96"/>
                <a:gd name="T32" fmla="*/ 100 w 70"/>
                <a:gd name="T33" fmla="*/ 1622 h 96"/>
                <a:gd name="T34" fmla="*/ 219 w 70"/>
                <a:gd name="T35" fmla="*/ 1975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0" h="96">
                  <a:moveTo>
                    <a:pt x="5" y="91"/>
                  </a:moveTo>
                  <a:cubicBezTo>
                    <a:pt x="1" y="88"/>
                    <a:pt x="0" y="86"/>
                    <a:pt x="2" y="81"/>
                  </a:cubicBezTo>
                  <a:cubicBezTo>
                    <a:pt x="3" y="75"/>
                    <a:pt x="7" y="70"/>
                    <a:pt x="10" y="65"/>
                  </a:cubicBezTo>
                  <a:cubicBezTo>
                    <a:pt x="12" y="61"/>
                    <a:pt x="14" y="58"/>
                    <a:pt x="16" y="54"/>
                  </a:cubicBezTo>
                  <a:cubicBezTo>
                    <a:pt x="17" y="50"/>
                    <a:pt x="18" y="46"/>
                    <a:pt x="18" y="41"/>
                  </a:cubicBezTo>
                  <a:cubicBezTo>
                    <a:pt x="18" y="36"/>
                    <a:pt x="20" y="32"/>
                    <a:pt x="21" y="27"/>
                  </a:cubicBezTo>
                  <a:cubicBezTo>
                    <a:pt x="22" y="20"/>
                    <a:pt x="25" y="17"/>
                    <a:pt x="30" y="13"/>
                  </a:cubicBezTo>
                  <a:cubicBezTo>
                    <a:pt x="36" y="9"/>
                    <a:pt x="43" y="7"/>
                    <a:pt x="50" y="5"/>
                  </a:cubicBezTo>
                  <a:cubicBezTo>
                    <a:pt x="57" y="3"/>
                    <a:pt x="63" y="0"/>
                    <a:pt x="70" y="0"/>
                  </a:cubicBezTo>
                  <a:cubicBezTo>
                    <a:pt x="66" y="1"/>
                    <a:pt x="62" y="2"/>
                    <a:pt x="59" y="5"/>
                  </a:cubicBezTo>
                  <a:cubicBezTo>
                    <a:pt x="55" y="7"/>
                    <a:pt x="55" y="10"/>
                    <a:pt x="52" y="14"/>
                  </a:cubicBezTo>
                  <a:cubicBezTo>
                    <a:pt x="50" y="17"/>
                    <a:pt x="49" y="18"/>
                    <a:pt x="45" y="17"/>
                  </a:cubicBezTo>
                  <a:cubicBezTo>
                    <a:pt x="41" y="16"/>
                    <a:pt x="37" y="17"/>
                    <a:pt x="34" y="20"/>
                  </a:cubicBezTo>
                  <a:cubicBezTo>
                    <a:pt x="26" y="26"/>
                    <a:pt x="22" y="38"/>
                    <a:pt x="21" y="48"/>
                  </a:cubicBezTo>
                  <a:cubicBezTo>
                    <a:pt x="21" y="55"/>
                    <a:pt x="19" y="59"/>
                    <a:pt x="15" y="64"/>
                  </a:cubicBezTo>
                  <a:cubicBezTo>
                    <a:pt x="13" y="66"/>
                    <a:pt x="10" y="69"/>
                    <a:pt x="8" y="71"/>
                  </a:cubicBezTo>
                  <a:cubicBezTo>
                    <a:pt x="7" y="74"/>
                    <a:pt x="7" y="77"/>
                    <a:pt x="6" y="79"/>
                  </a:cubicBezTo>
                  <a:cubicBezTo>
                    <a:pt x="5" y="86"/>
                    <a:pt x="9" y="91"/>
                    <a:pt x="13" y="9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11">
              <a:extLst>
                <a:ext uri="{FF2B5EF4-FFF2-40B4-BE49-F238E27FC236}">
                  <a16:creationId xmlns:a16="http://schemas.microsoft.com/office/drawing/2014/main" id="{1CA1A49C-D638-46A2-B594-EC73C8CE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1577"/>
              <a:ext cx="198" cy="170"/>
            </a:xfrm>
            <a:custGeom>
              <a:avLst/>
              <a:gdLst>
                <a:gd name="T0" fmla="*/ 54 w 77"/>
                <a:gd name="T1" fmla="*/ 910 h 62"/>
                <a:gd name="T2" fmla="*/ 185 w 77"/>
                <a:gd name="T3" fmla="*/ 392 h 62"/>
                <a:gd name="T4" fmla="*/ 496 w 77"/>
                <a:gd name="T5" fmla="*/ 189 h 62"/>
                <a:gd name="T6" fmla="*/ 918 w 77"/>
                <a:gd name="T7" fmla="*/ 0 h 62"/>
                <a:gd name="T8" fmla="*/ 1157 w 77"/>
                <a:gd name="T9" fmla="*/ 82 h 62"/>
                <a:gd name="T10" fmla="*/ 1288 w 77"/>
                <a:gd name="T11" fmla="*/ 436 h 62"/>
                <a:gd name="T12" fmla="*/ 900 w 77"/>
                <a:gd name="T13" fmla="*/ 203 h 62"/>
                <a:gd name="T14" fmla="*/ 715 w 77"/>
                <a:gd name="T15" fmla="*/ 285 h 62"/>
                <a:gd name="T16" fmla="*/ 594 w 77"/>
                <a:gd name="T17" fmla="*/ 474 h 62"/>
                <a:gd name="T18" fmla="*/ 172 w 77"/>
                <a:gd name="T19" fmla="*/ 828 h 62"/>
                <a:gd name="T20" fmla="*/ 303 w 77"/>
                <a:gd name="T21" fmla="*/ 1278 h 62"/>
                <a:gd name="T22" fmla="*/ 172 w 77"/>
                <a:gd name="T23" fmla="*/ 1031 h 62"/>
                <a:gd name="T24" fmla="*/ 67 w 77"/>
                <a:gd name="T25" fmla="*/ 910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2">
                  <a:moveTo>
                    <a:pt x="3" y="44"/>
                  </a:moveTo>
                  <a:cubicBezTo>
                    <a:pt x="0" y="36"/>
                    <a:pt x="4" y="25"/>
                    <a:pt x="11" y="19"/>
                  </a:cubicBezTo>
                  <a:cubicBezTo>
                    <a:pt x="16" y="15"/>
                    <a:pt x="23" y="13"/>
                    <a:pt x="29" y="9"/>
                  </a:cubicBezTo>
                  <a:cubicBezTo>
                    <a:pt x="36" y="4"/>
                    <a:pt x="45" y="0"/>
                    <a:pt x="54" y="0"/>
                  </a:cubicBezTo>
                  <a:cubicBezTo>
                    <a:pt x="59" y="0"/>
                    <a:pt x="64" y="0"/>
                    <a:pt x="68" y="4"/>
                  </a:cubicBezTo>
                  <a:cubicBezTo>
                    <a:pt x="72" y="7"/>
                    <a:pt x="77" y="16"/>
                    <a:pt x="76" y="21"/>
                  </a:cubicBezTo>
                  <a:cubicBezTo>
                    <a:pt x="69" y="13"/>
                    <a:pt x="64" y="7"/>
                    <a:pt x="53" y="10"/>
                  </a:cubicBezTo>
                  <a:cubicBezTo>
                    <a:pt x="49" y="10"/>
                    <a:pt x="45" y="11"/>
                    <a:pt x="42" y="14"/>
                  </a:cubicBezTo>
                  <a:cubicBezTo>
                    <a:pt x="39" y="16"/>
                    <a:pt x="39" y="20"/>
                    <a:pt x="35" y="23"/>
                  </a:cubicBezTo>
                  <a:cubicBezTo>
                    <a:pt x="28" y="28"/>
                    <a:pt x="11" y="29"/>
                    <a:pt x="10" y="40"/>
                  </a:cubicBezTo>
                  <a:cubicBezTo>
                    <a:pt x="10" y="48"/>
                    <a:pt x="18" y="54"/>
                    <a:pt x="18" y="62"/>
                  </a:cubicBezTo>
                  <a:cubicBezTo>
                    <a:pt x="15" y="58"/>
                    <a:pt x="14" y="54"/>
                    <a:pt x="10" y="50"/>
                  </a:cubicBezTo>
                  <a:cubicBezTo>
                    <a:pt x="8" y="48"/>
                    <a:pt x="4" y="48"/>
                    <a:pt x="4" y="4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12">
              <a:extLst>
                <a:ext uri="{FF2B5EF4-FFF2-40B4-BE49-F238E27FC236}">
                  <a16:creationId xmlns:a16="http://schemas.microsoft.com/office/drawing/2014/main" id="{84C2D9F1-6E40-4739-9222-DE509F644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643"/>
              <a:ext cx="161" cy="150"/>
            </a:xfrm>
            <a:custGeom>
              <a:avLst/>
              <a:gdLst>
                <a:gd name="T0" fmla="*/ 0 w 63"/>
                <a:gd name="T1" fmla="*/ 892 h 55"/>
                <a:gd name="T2" fmla="*/ 281 w 63"/>
                <a:gd name="T3" fmla="*/ 1077 h 55"/>
                <a:gd name="T4" fmla="*/ 654 w 63"/>
                <a:gd name="T5" fmla="*/ 974 h 55"/>
                <a:gd name="T6" fmla="*/ 731 w 63"/>
                <a:gd name="T7" fmla="*/ 775 h 55"/>
                <a:gd name="T8" fmla="*/ 848 w 63"/>
                <a:gd name="T9" fmla="*/ 633 h 55"/>
                <a:gd name="T10" fmla="*/ 920 w 63"/>
                <a:gd name="T11" fmla="*/ 0 h 55"/>
                <a:gd name="T12" fmla="*/ 815 w 63"/>
                <a:gd name="T13" fmla="*/ 341 h 55"/>
                <a:gd name="T14" fmla="*/ 698 w 63"/>
                <a:gd name="T15" fmla="*/ 365 h 55"/>
                <a:gd name="T16" fmla="*/ 685 w 63"/>
                <a:gd name="T17" fmla="*/ 483 h 55"/>
                <a:gd name="T18" fmla="*/ 549 w 63"/>
                <a:gd name="T19" fmla="*/ 633 h 55"/>
                <a:gd name="T20" fmla="*/ 432 w 63"/>
                <a:gd name="T21" fmla="*/ 646 h 55"/>
                <a:gd name="T22" fmla="*/ 470 w 63"/>
                <a:gd name="T23" fmla="*/ 810 h 55"/>
                <a:gd name="T24" fmla="*/ 353 w 63"/>
                <a:gd name="T25" fmla="*/ 974 h 55"/>
                <a:gd name="T26" fmla="*/ 215 w 63"/>
                <a:gd name="T27" fmla="*/ 892 h 55"/>
                <a:gd name="T28" fmla="*/ 97 w 63"/>
                <a:gd name="T29" fmla="*/ 930 h 55"/>
                <a:gd name="T30" fmla="*/ 20 w 63"/>
                <a:gd name="T31" fmla="*/ 892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5">
                  <a:moveTo>
                    <a:pt x="0" y="44"/>
                  </a:moveTo>
                  <a:cubicBezTo>
                    <a:pt x="1" y="48"/>
                    <a:pt x="13" y="52"/>
                    <a:pt x="17" y="53"/>
                  </a:cubicBezTo>
                  <a:cubicBezTo>
                    <a:pt x="23" y="55"/>
                    <a:pt x="34" y="52"/>
                    <a:pt x="39" y="48"/>
                  </a:cubicBezTo>
                  <a:cubicBezTo>
                    <a:pt x="41" y="45"/>
                    <a:pt x="42" y="41"/>
                    <a:pt x="44" y="38"/>
                  </a:cubicBezTo>
                  <a:cubicBezTo>
                    <a:pt x="46" y="35"/>
                    <a:pt x="48" y="34"/>
                    <a:pt x="51" y="31"/>
                  </a:cubicBezTo>
                  <a:cubicBezTo>
                    <a:pt x="58" y="23"/>
                    <a:pt x="63" y="10"/>
                    <a:pt x="55" y="0"/>
                  </a:cubicBezTo>
                  <a:cubicBezTo>
                    <a:pt x="56" y="6"/>
                    <a:pt x="56" y="14"/>
                    <a:pt x="49" y="17"/>
                  </a:cubicBezTo>
                  <a:cubicBezTo>
                    <a:pt x="47" y="18"/>
                    <a:pt x="44" y="17"/>
                    <a:pt x="42" y="18"/>
                  </a:cubicBezTo>
                  <a:cubicBezTo>
                    <a:pt x="39" y="21"/>
                    <a:pt x="40" y="21"/>
                    <a:pt x="41" y="24"/>
                  </a:cubicBezTo>
                  <a:cubicBezTo>
                    <a:pt x="42" y="30"/>
                    <a:pt x="40" y="31"/>
                    <a:pt x="33" y="31"/>
                  </a:cubicBezTo>
                  <a:cubicBezTo>
                    <a:pt x="31" y="31"/>
                    <a:pt x="27" y="30"/>
                    <a:pt x="26" y="32"/>
                  </a:cubicBezTo>
                  <a:cubicBezTo>
                    <a:pt x="24" y="34"/>
                    <a:pt x="27" y="38"/>
                    <a:pt x="28" y="40"/>
                  </a:cubicBezTo>
                  <a:cubicBezTo>
                    <a:pt x="29" y="45"/>
                    <a:pt x="27" y="49"/>
                    <a:pt x="21" y="48"/>
                  </a:cubicBezTo>
                  <a:cubicBezTo>
                    <a:pt x="17" y="47"/>
                    <a:pt x="17" y="43"/>
                    <a:pt x="13" y="44"/>
                  </a:cubicBezTo>
                  <a:cubicBezTo>
                    <a:pt x="10" y="44"/>
                    <a:pt x="9" y="46"/>
                    <a:pt x="6" y="46"/>
                  </a:cubicBezTo>
                  <a:cubicBezTo>
                    <a:pt x="5" y="46"/>
                    <a:pt x="1" y="45"/>
                    <a:pt x="1" y="4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13">
              <a:extLst>
                <a:ext uri="{FF2B5EF4-FFF2-40B4-BE49-F238E27FC236}">
                  <a16:creationId xmlns:a16="http://schemas.microsoft.com/office/drawing/2014/main" id="{EBD671C1-3D8C-453D-9AB4-7651A70A6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69"/>
              <a:ext cx="144" cy="109"/>
            </a:xfrm>
            <a:custGeom>
              <a:avLst/>
              <a:gdLst>
                <a:gd name="T0" fmla="*/ 0 w 56"/>
                <a:gd name="T1" fmla="*/ 788 h 40"/>
                <a:gd name="T2" fmla="*/ 118 w 56"/>
                <a:gd name="T3" fmla="*/ 422 h 40"/>
                <a:gd name="T4" fmla="*/ 378 w 56"/>
                <a:gd name="T5" fmla="*/ 283 h 40"/>
                <a:gd name="T6" fmla="*/ 951 w 56"/>
                <a:gd name="T7" fmla="*/ 60 h 40"/>
                <a:gd name="T8" fmla="*/ 594 w 56"/>
                <a:gd name="T9" fmla="*/ 202 h 40"/>
                <a:gd name="T10" fmla="*/ 496 w 56"/>
                <a:gd name="T11" fmla="*/ 327 h 40"/>
                <a:gd name="T12" fmla="*/ 378 w 56"/>
                <a:gd name="T13" fmla="*/ 409 h 40"/>
                <a:gd name="T14" fmla="*/ 152 w 56"/>
                <a:gd name="T15" fmla="*/ 624 h 40"/>
                <a:gd name="T16" fmla="*/ 0 w 56"/>
                <a:gd name="T17" fmla="*/ 809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0">
                  <a:moveTo>
                    <a:pt x="0" y="39"/>
                  </a:moveTo>
                  <a:cubicBezTo>
                    <a:pt x="0" y="32"/>
                    <a:pt x="1" y="24"/>
                    <a:pt x="7" y="21"/>
                  </a:cubicBezTo>
                  <a:cubicBezTo>
                    <a:pt x="12" y="18"/>
                    <a:pt x="18" y="17"/>
                    <a:pt x="22" y="14"/>
                  </a:cubicBezTo>
                  <a:cubicBezTo>
                    <a:pt x="33" y="9"/>
                    <a:pt x="43" y="0"/>
                    <a:pt x="56" y="3"/>
                  </a:cubicBezTo>
                  <a:cubicBezTo>
                    <a:pt x="49" y="2"/>
                    <a:pt x="40" y="6"/>
                    <a:pt x="35" y="10"/>
                  </a:cubicBezTo>
                  <a:cubicBezTo>
                    <a:pt x="32" y="12"/>
                    <a:pt x="31" y="13"/>
                    <a:pt x="29" y="16"/>
                  </a:cubicBezTo>
                  <a:cubicBezTo>
                    <a:pt x="27" y="20"/>
                    <a:pt x="27" y="20"/>
                    <a:pt x="22" y="20"/>
                  </a:cubicBezTo>
                  <a:cubicBezTo>
                    <a:pt x="14" y="19"/>
                    <a:pt x="14" y="26"/>
                    <a:pt x="9" y="31"/>
                  </a:cubicBezTo>
                  <a:cubicBezTo>
                    <a:pt x="5" y="34"/>
                    <a:pt x="2" y="36"/>
                    <a:pt x="0" y="4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Freeform 14">
              <a:extLst>
                <a:ext uri="{FF2B5EF4-FFF2-40B4-BE49-F238E27FC236}">
                  <a16:creationId xmlns:a16="http://schemas.microsoft.com/office/drawing/2014/main" id="{E613F0B8-6C34-44ED-834C-DFA5D39DF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580"/>
              <a:ext cx="259" cy="284"/>
            </a:xfrm>
            <a:custGeom>
              <a:avLst/>
              <a:gdLst>
                <a:gd name="T0" fmla="*/ 0 w 101"/>
                <a:gd name="T1" fmla="*/ 1789 h 104"/>
                <a:gd name="T2" fmla="*/ 505 w 101"/>
                <a:gd name="T3" fmla="*/ 2095 h 104"/>
                <a:gd name="T4" fmla="*/ 946 w 101"/>
                <a:gd name="T5" fmla="*/ 1953 h 104"/>
                <a:gd name="T6" fmla="*/ 1336 w 101"/>
                <a:gd name="T7" fmla="*/ 1707 h 104"/>
                <a:gd name="T8" fmla="*/ 1518 w 101"/>
                <a:gd name="T9" fmla="*/ 1365 h 104"/>
                <a:gd name="T10" fmla="*/ 1518 w 101"/>
                <a:gd name="T11" fmla="*/ 956 h 104"/>
                <a:gd name="T12" fmla="*/ 1651 w 101"/>
                <a:gd name="T13" fmla="*/ 552 h 104"/>
                <a:gd name="T14" fmla="*/ 1618 w 101"/>
                <a:gd name="T15" fmla="*/ 0 h 104"/>
                <a:gd name="T16" fmla="*/ 1551 w 101"/>
                <a:gd name="T17" fmla="*/ 568 h 104"/>
                <a:gd name="T18" fmla="*/ 1367 w 101"/>
                <a:gd name="T19" fmla="*/ 956 h 104"/>
                <a:gd name="T20" fmla="*/ 1316 w 101"/>
                <a:gd name="T21" fmla="*/ 1401 h 104"/>
                <a:gd name="T22" fmla="*/ 1046 w 101"/>
                <a:gd name="T23" fmla="*/ 1507 h 104"/>
                <a:gd name="T24" fmla="*/ 928 w 101"/>
                <a:gd name="T25" fmla="*/ 1835 h 104"/>
                <a:gd name="T26" fmla="*/ 777 w 101"/>
                <a:gd name="T27" fmla="*/ 1857 h 104"/>
                <a:gd name="T28" fmla="*/ 605 w 101"/>
                <a:gd name="T29" fmla="*/ 1931 h 104"/>
                <a:gd name="T30" fmla="*/ 185 w 101"/>
                <a:gd name="T31" fmla="*/ 1931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104">
                  <a:moveTo>
                    <a:pt x="0" y="88"/>
                  </a:moveTo>
                  <a:cubicBezTo>
                    <a:pt x="10" y="93"/>
                    <a:pt x="19" y="101"/>
                    <a:pt x="30" y="103"/>
                  </a:cubicBezTo>
                  <a:cubicBezTo>
                    <a:pt x="39" y="104"/>
                    <a:pt x="48" y="99"/>
                    <a:pt x="56" y="96"/>
                  </a:cubicBezTo>
                  <a:cubicBezTo>
                    <a:pt x="63" y="93"/>
                    <a:pt x="73" y="90"/>
                    <a:pt x="79" y="84"/>
                  </a:cubicBezTo>
                  <a:cubicBezTo>
                    <a:pt x="83" y="79"/>
                    <a:pt x="88" y="73"/>
                    <a:pt x="90" y="67"/>
                  </a:cubicBezTo>
                  <a:cubicBezTo>
                    <a:pt x="92" y="60"/>
                    <a:pt x="90" y="54"/>
                    <a:pt x="90" y="47"/>
                  </a:cubicBezTo>
                  <a:cubicBezTo>
                    <a:pt x="90" y="41"/>
                    <a:pt x="96" y="34"/>
                    <a:pt x="98" y="27"/>
                  </a:cubicBezTo>
                  <a:cubicBezTo>
                    <a:pt x="100" y="20"/>
                    <a:pt x="101" y="6"/>
                    <a:pt x="96" y="0"/>
                  </a:cubicBezTo>
                  <a:cubicBezTo>
                    <a:pt x="98" y="10"/>
                    <a:pt x="98" y="19"/>
                    <a:pt x="92" y="28"/>
                  </a:cubicBezTo>
                  <a:cubicBezTo>
                    <a:pt x="88" y="35"/>
                    <a:pt x="81" y="38"/>
                    <a:pt x="81" y="47"/>
                  </a:cubicBezTo>
                  <a:cubicBezTo>
                    <a:pt x="81" y="53"/>
                    <a:pt x="86" y="65"/>
                    <a:pt x="78" y="69"/>
                  </a:cubicBezTo>
                  <a:cubicBezTo>
                    <a:pt x="71" y="71"/>
                    <a:pt x="65" y="65"/>
                    <a:pt x="62" y="74"/>
                  </a:cubicBezTo>
                  <a:cubicBezTo>
                    <a:pt x="60" y="80"/>
                    <a:pt x="62" y="86"/>
                    <a:pt x="55" y="90"/>
                  </a:cubicBezTo>
                  <a:cubicBezTo>
                    <a:pt x="52" y="92"/>
                    <a:pt x="50" y="91"/>
                    <a:pt x="46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9" y="100"/>
                    <a:pt x="19" y="100"/>
                    <a:pt x="11" y="9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Freeform 15">
              <a:extLst>
                <a:ext uri="{FF2B5EF4-FFF2-40B4-BE49-F238E27FC236}">
                  <a16:creationId xmlns:a16="http://schemas.microsoft.com/office/drawing/2014/main" id="{C5F83230-6999-427B-B9F3-852EA8D4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1747"/>
              <a:ext cx="154" cy="115"/>
            </a:xfrm>
            <a:custGeom>
              <a:avLst/>
              <a:gdLst>
                <a:gd name="T0" fmla="*/ 0 w 60"/>
                <a:gd name="T1" fmla="*/ 863 h 42"/>
                <a:gd name="T2" fmla="*/ 303 w 60"/>
                <a:gd name="T3" fmla="*/ 824 h 42"/>
                <a:gd name="T4" fmla="*/ 660 w 60"/>
                <a:gd name="T5" fmla="*/ 638 h 42"/>
                <a:gd name="T6" fmla="*/ 996 w 60"/>
                <a:gd name="T7" fmla="*/ 0 h 42"/>
                <a:gd name="T8" fmla="*/ 744 w 60"/>
                <a:gd name="T9" fmla="*/ 389 h 42"/>
                <a:gd name="T10" fmla="*/ 539 w 60"/>
                <a:gd name="T11" fmla="*/ 556 h 42"/>
                <a:gd name="T12" fmla="*/ 303 w 60"/>
                <a:gd name="T13" fmla="*/ 720 h 42"/>
                <a:gd name="T14" fmla="*/ 85 w 60"/>
                <a:gd name="T15" fmla="*/ 841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2"/>
                  </a:moveTo>
                  <a:cubicBezTo>
                    <a:pt x="6" y="40"/>
                    <a:pt x="12" y="41"/>
                    <a:pt x="18" y="40"/>
                  </a:cubicBezTo>
                  <a:cubicBezTo>
                    <a:pt x="23" y="38"/>
                    <a:pt x="35" y="34"/>
                    <a:pt x="39" y="31"/>
                  </a:cubicBezTo>
                  <a:cubicBezTo>
                    <a:pt x="50" y="23"/>
                    <a:pt x="60" y="16"/>
                    <a:pt x="59" y="0"/>
                  </a:cubicBezTo>
                  <a:cubicBezTo>
                    <a:pt x="57" y="10"/>
                    <a:pt x="54" y="17"/>
                    <a:pt x="44" y="19"/>
                  </a:cubicBezTo>
                  <a:cubicBezTo>
                    <a:pt x="39" y="20"/>
                    <a:pt x="36" y="24"/>
                    <a:pt x="32" y="27"/>
                  </a:cubicBezTo>
                  <a:cubicBezTo>
                    <a:pt x="28" y="32"/>
                    <a:pt x="24" y="33"/>
                    <a:pt x="18" y="35"/>
                  </a:cubicBezTo>
                  <a:cubicBezTo>
                    <a:pt x="15" y="35"/>
                    <a:pt x="8" y="42"/>
                    <a:pt x="5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7" name="Freeform 16">
              <a:extLst>
                <a:ext uri="{FF2B5EF4-FFF2-40B4-BE49-F238E27FC236}">
                  <a16:creationId xmlns:a16="http://schemas.microsoft.com/office/drawing/2014/main" id="{2C687886-A112-4166-B51D-E5EC5E0A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443"/>
              <a:ext cx="387" cy="432"/>
            </a:xfrm>
            <a:custGeom>
              <a:avLst/>
              <a:gdLst>
                <a:gd name="T0" fmla="*/ 1551 w 151"/>
                <a:gd name="T1" fmla="*/ 104 h 158"/>
                <a:gd name="T2" fmla="*/ 2022 w 151"/>
                <a:gd name="T3" fmla="*/ 552 h 158"/>
                <a:gd name="T4" fmla="*/ 2489 w 151"/>
                <a:gd name="T5" fmla="*/ 965 h 158"/>
                <a:gd name="T6" fmla="*/ 2509 w 151"/>
                <a:gd name="T7" fmla="*/ 1638 h 158"/>
                <a:gd name="T8" fmla="*/ 2358 w 151"/>
                <a:gd name="T9" fmla="*/ 2040 h 158"/>
                <a:gd name="T10" fmla="*/ 2337 w 151"/>
                <a:gd name="T11" fmla="*/ 2474 h 158"/>
                <a:gd name="T12" fmla="*/ 1904 w 151"/>
                <a:gd name="T13" fmla="*/ 3005 h 158"/>
                <a:gd name="T14" fmla="*/ 1012 w 151"/>
                <a:gd name="T15" fmla="*/ 3109 h 158"/>
                <a:gd name="T16" fmla="*/ 723 w 151"/>
                <a:gd name="T17" fmla="*/ 2863 h 158"/>
                <a:gd name="T18" fmla="*/ 408 w 151"/>
                <a:gd name="T19" fmla="*/ 2737 h 158"/>
                <a:gd name="T20" fmla="*/ 249 w 151"/>
                <a:gd name="T21" fmla="*/ 2349 h 158"/>
                <a:gd name="T22" fmla="*/ 0 w 151"/>
                <a:gd name="T23" fmla="*/ 1944 h 158"/>
                <a:gd name="T24" fmla="*/ 218 w 151"/>
                <a:gd name="T25" fmla="*/ 1285 h 158"/>
                <a:gd name="T26" fmla="*/ 249 w 151"/>
                <a:gd name="T27" fmla="*/ 943 h 158"/>
                <a:gd name="T28" fmla="*/ 572 w 151"/>
                <a:gd name="T29" fmla="*/ 366 h 158"/>
                <a:gd name="T30" fmla="*/ 1551 w 151"/>
                <a:gd name="T31" fmla="*/ 104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0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2"/>
                    <a:pt x="140" y="100"/>
                  </a:cubicBezTo>
                  <a:cubicBezTo>
                    <a:pt x="141" y="106"/>
                    <a:pt x="141" y="115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1" y="158"/>
                    <a:pt x="60" y="152"/>
                  </a:cubicBezTo>
                  <a:cubicBezTo>
                    <a:pt x="55" y="150"/>
                    <a:pt x="47" y="143"/>
                    <a:pt x="43" y="140"/>
                  </a:cubicBezTo>
                  <a:cubicBezTo>
                    <a:pt x="37" y="134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1" y="108"/>
                    <a:pt x="1" y="108"/>
                    <a:pt x="0" y="95"/>
                  </a:cubicBezTo>
                  <a:cubicBezTo>
                    <a:pt x="0" y="81"/>
                    <a:pt x="11" y="71"/>
                    <a:pt x="13" y="63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3" y="24"/>
                    <a:pt x="34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8" name="Freeform 17">
              <a:extLst>
                <a:ext uri="{FF2B5EF4-FFF2-40B4-BE49-F238E27FC236}">
                  <a16:creationId xmlns:a16="http://schemas.microsoft.com/office/drawing/2014/main" id="{D984FA5E-DD3B-4108-A649-A1FEA869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558"/>
              <a:ext cx="224" cy="244"/>
            </a:xfrm>
            <a:custGeom>
              <a:avLst/>
              <a:gdLst>
                <a:gd name="T0" fmla="*/ 1161 w 87"/>
                <a:gd name="T1" fmla="*/ 38 h 89"/>
                <a:gd name="T2" fmla="*/ 703 w 87"/>
                <a:gd name="T3" fmla="*/ 121 h 89"/>
                <a:gd name="T4" fmla="*/ 445 w 87"/>
                <a:gd name="T5" fmla="*/ 285 h 89"/>
                <a:gd name="T6" fmla="*/ 152 w 87"/>
                <a:gd name="T7" fmla="*/ 535 h 89"/>
                <a:gd name="T8" fmla="*/ 33 w 87"/>
                <a:gd name="T9" fmla="*/ 946 h 89"/>
                <a:gd name="T10" fmla="*/ 219 w 87"/>
                <a:gd name="T11" fmla="*/ 1278 h 89"/>
                <a:gd name="T12" fmla="*/ 476 w 87"/>
                <a:gd name="T13" fmla="*/ 1692 h 89"/>
                <a:gd name="T14" fmla="*/ 942 w 87"/>
                <a:gd name="T15" fmla="*/ 1774 h 89"/>
                <a:gd name="T16" fmla="*/ 1246 w 87"/>
                <a:gd name="T17" fmla="*/ 1480 h 89"/>
                <a:gd name="T18" fmla="*/ 1465 w 87"/>
                <a:gd name="T19" fmla="*/ 1006 h 89"/>
                <a:gd name="T20" fmla="*/ 1365 w 87"/>
                <a:gd name="T21" fmla="*/ 354 h 89"/>
                <a:gd name="T22" fmla="*/ 1161 w 87"/>
                <a:gd name="T23" fmla="*/ 38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7" y="5"/>
                    <a:pt x="41" y="6"/>
                  </a:cubicBezTo>
                  <a:cubicBezTo>
                    <a:pt x="32" y="6"/>
                    <a:pt x="33" y="10"/>
                    <a:pt x="26" y="14"/>
                  </a:cubicBezTo>
                  <a:cubicBezTo>
                    <a:pt x="18" y="18"/>
                    <a:pt x="14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7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Freeform 18">
              <a:extLst>
                <a:ext uri="{FF2B5EF4-FFF2-40B4-BE49-F238E27FC236}">
                  <a16:creationId xmlns:a16="http://schemas.microsoft.com/office/drawing/2014/main" id="{1C951025-D8CB-4F54-AF54-2A04BE7C7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616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0" name="Freeform 19">
              <a:extLst>
                <a:ext uri="{FF2B5EF4-FFF2-40B4-BE49-F238E27FC236}">
                  <a16:creationId xmlns:a16="http://schemas.microsoft.com/office/drawing/2014/main" id="{C9A172E7-E085-40FC-AC18-1968D568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601"/>
              <a:ext cx="17" cy="20"/>
            </a:xfrm>
            <a:custGeom>
              <a:avLst/>
              <a:gdLst>
                <a:gd name="T0" fmla="*/ 12 w 7"/>
                <a:gd name="T1" fmla="*/ 74 h 7"/>
                <a:gd name="T2" fmla="*/ 58 w 7"/>
                <a:gd name="T3" fmla="*/ 0 h 7"/>
                <a:gd name="T4" fmla="*/ 100 w 7"/>
                <a:gd name="T5" fmla="*/ 89 h 7"/>
                <a:gd name="T6" fmla="*/ 58 w 7"/>
                <a:gd name="T7" fmla="*/ 163 h 7"/>
                <a:gd name="T8" fmla="*/ 12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1" name="Freeform 20">
              <a:extLst>
                <a:ext uri="{FF2B5EF4-FFF2-40B4-BE49-F238E27FC236}">
                  <a16:creationId xmlns:a16="http://schemas.microsoft.com/office/drawing/2014/main" id="{E2278405-C30F-4EBA-B553-F033EF5DB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649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2" name="Freeform 21">
              <a:extLst>
                <a:ext uri="{FF2B5EF4-FFF2-40B4-BE49-F238E27FC236}">
                  <a16:creationId xmlns:a16="http://schemas.microsoft.com/office/drawing/2014/main" id="{2048E39C-1543-4EDB-9E32-01E19E6A1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419"/>
              <a:ext cx="380" cy="415"/>
            </a:xfrm>
            <a:custGeom>
              <a:avLst/>
              <a:gdLst>
                <a:gd name="T0" fmla="*/ 2419 w 148"/>
                <a:gd name="T1" fmla="*/ 1319 h 152"/>
                <a:gd name="T2" fmla="*/ 1964 w 148"/>
                <a:gd name="T3" fmla="*/ 410 h 152"/>
                <a:gd name="T4" fmla="*/ 1641 w 148"/>
                <a:gd name="T5" fmla="*/ 262 h 152"/>
                <a:gd name="T6" fmla="*/ 1153 w 148"/>
                <a:gd name="T7" fmla="*/ 22 h 152"/>
                <a:gd name="T8" fmla="*/ 832 w 148"/>
                <a:gd name="T9" fmla="*/ 366 h 152"/>
                <a:gd name="T10" fmla="*/ 370 w 148"/>
                <a:gd name="T11" fmla="*/ 789 h 152"/>
                <a:gd name="T12" fmla="*/ 54 w 148"/>
                <a:gd name="T13" fmla="*/ 1917 h 152"/>
                <a:gd name="T14" fmla="*/ 172 w 148"/>
                <a:gd name="T15" fmla="*/ 2258 h 152"/>
                <a:gd name="T16" fmla="*/ 218 w 148"/>
                <a:gd name="T17" fmla="*/ 2586 h 152"/>
                <a:gd name="T18" fmla="*/ 660 w 148"/>
                <a:gd name="T19" fmla="*/ 2908 h 152"/>
                <a:gd name="T20" fmla="*/ 1392 w 148"/>
                <a:gd name="T21" fmla="*/ 3011 h 152"/>
                <a:gd name="T22" fmla="*/ 1813 w 148"/>
                <a:gd name="T23" fmla="*/ 3011 h 152"/>
                <a:gd name="T24" fmla="*/ 2288 w 148"/>
                <a:gd name="T25" fmla="*/ 2542 h 152"/>
                <a:gd name="T26" fmla="*/ 2419 w 148"/>
                <a:gd name="T27" fmla="*/ 1319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8" y="1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2" y="54"/>
                    <a:pt x="0" y="76"/>
                    <a:pt x="3" y="94"/>
                  </a:cubicBezTo>
                  <a:cubicBezTo>
                    <a:pt x="3" y="99"/>
                    <a:pt x="8" y="105"/>
                    <a:pt x="10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2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1" y="148"/>
                    <a:pt x="99" y="152"/>
                    <a:pt x="107" y="148"/>
                  </a:cubicBezTo>
                  <a:cubicBezTo>
                    <a:pt x="119" y="143"/>
                    <a:pt x="128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3" name="Freeform 22">
              <a:extLst>
                <a:ext uri="{FF2B5EF4-FFF2-40B4-BE49-F238E27FC236}">
                  <a16:creationId xmlns:a16="http://schemas.microsoft.com/office/drawing/2014/main" id="{39C2F340-2377-4914-B106-943C19A9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552"/>
              <a:ext cx="208" cy="205"/>
            </a:xfrm>
            <a:custGeom>
              <a:avLst/>
              <a:gdLst>
                <a:gd name="T0" fmla="*/ 1220 w 81"/>
                <a:gd name="T1" fmla="*/ 186 h 75"/>
                <a:gd name="T2" fmla="*/ 1048 w 81"/>
                <a:gd name="T3" fmla="*/ 38 h 75"/>
                <a:gd name="T4" fmla="*/ 863 w 81"/>
                <a:gd name="T5" fmla="*/ 0 h 75"/>
                <a:gd name="T6" fmla="*/ 560 w 81"/>
                <a:gd name="T7" fmla="*/ 120 h 75"/>
                <a:gd name="T8" fmla="*/ 205 w 81"/>
                <a:gd name="T9" fmla="*/ 328 h 75"/>
                <a:gd name="T10" fmla="*/ 100 w 81"/>
                <a:gd name="T11" fmla="*/ 716 h 75"/>
                <a:gd name="T12" fmla="*/ 33 w 81"/>
                <a:gd name="T13" fmla="*/ 1121 h 75"/>
                <a:gd name="T14" fmla="*/ 185 w 81"/>
                <a:gd name="T15" fmla="*/ 1471 h 75"/>
                <a:gd name="T16" fmla="*/ 606 w 81"/>
                <a:gd name="T17" fmla="*/ 1495 h 75"/>
                <a:gd name="T18" fmla="*/ 1114 w 81"/>
                <a:gd name="T19" fmla="*/ 1413 h 75"/>
                <a:gd name="T20" fmla="*/ 1351 w 81"/>
                <a:gd name="T21" fmla="*/ 776 h 75"/>
                <a:gd name="T22" fmla="*/ 1220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2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9"/>
                    <a:pt x="2" y="55"/>
                  </a:cubicBezTo>
                  <a:cubicBezTo>
                    <a:pt x="3" y="62"/>
                    <a:pt x="5" y="69"/>
                    <a:pt x="11" y="72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3"/>
                    <a:pt x="59" y="73"/>
                    <a:pt x="66" y="69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1"/>
                    <a:pt x="75" y="15"/>
                    <a:pt x="72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4" name="Freeform 23">
              <a:extLst>
                <a:ext uri="{FF2B5EF4-FFF2-40B4-BE49-F238E27FC236}">
                  <a16:creationId xmlns:a16="http://schemas.microsoft.com/office/drawing/2014/main" id="{C35F2423-E7C8-441E-A09D-1908823D5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39"/>
              <a:ext cx="207" cy="205"/>
            </a:xfrm>
            <a:custGeom>
              <a:avLst/>
              <a:gdLst>
                <a:gd name="T0" fmla="*/ 1201 w 81"/>
                <a:gd name="T1" fmla="*/ 186 h 75"/>
                <a:gd name="T2" fmla="*/ 1032 w 81"/>
                <a:gd name="T3" fmla="*/ 22 h 75"/>
                <a:gd name="T4" fmla="*/ 848 w 81"/>
                <a:gd name="T5" fmla="*/ 0 h 75"/>
                <a:gd name="T6" fmla="*/ 549 w 81"/>
                <a:gd name="T7" fmla="*/ 120 h 75"/>
                <a:gd name="T8" fmla="*/ 202 w 81"/>
                <a:gd name="T9" fmla="*/ 328 h 75"/>
                <a:gd name="T10" fmla="*/ 97 w 81"/>
                <a:gd name="T11" fmla="*/ 716 h 75"/>
                <a:gd name="T12" fmla="*/ 33 w 81"/>
                <a:gd name="T13" fmla="*/ 1121 h 75"/>
                <a:gd name="T14" fmla="*/ 184 w 81"/>
                <a:gd name="T15" fmla="*/ 1449 h 75"/>
                <a:gd name="T16" fmla="*/ 601 w 81"/>
                <a:gd name="T17" fmla="*/ 1495 h 75"/>
                <a:gd name="T18" fmla="*/ 1104 w 81"/>
                <a:gd name="T19" fmla="*/ 1389 h 75"/>
                <a:gd name="T20" fmla="*/ 1331 w 81"/>
                <a:gd name="T21" fmla="*/ 776 h 75"/>
                <a:gd name="T22" fmla="*/ 1201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6"/>
                    <a:pt x="0" y="48"/>
                    <a:pt x="2" y="55"/>
                  </a:cubicBezTo>
                  <a:cubicBezTo>
                    <a:pt x="3" y="62"/>
                    <a:pt x="6" y="68"/>
                    <a:pt x="11" y="71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24">
              <a:extLst>
                <a:ext uri="{FF2B5EF4-FFF2-40B4-BE49-F238E27FC236}">
                  <a16:creationId xmlns:a16="http://schemas.microsoft.com/office/drawing/2014/main" id="{E8C3BFD6-7DE4-46B7-A9DA-D94092F3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29"/>
              <a:ext cx="267" cy="320"/>
            </a:xfrm>
            <a:custGeom>
              <a:avLst/>
              <a:gdLst>
                <a:gd name="T0" fmla="*/ 1047 w 104"/>
                <a:gd name="T1" fmla="*/ 22 h 117"/>
                <a:gd name="T2" fmla="*/ 798 w 104"/>
                <a:gd name="T3" fmla="*/ 306 h 117"/>
                <a:gd name="T4" fmla="*/ 508 w 104"/>
                <a:gd name="T5" fmla="*/ 552 h 117"/>
                <a:gd name="T6" fmla="*/ 100 w 104"/>
                <a:gd name="T7" fmla="*/ 1203 h 117"/>
                <a:gd name="T8" fmla="*/ 21 w 104"/>
                <a:gd name="T9" fmla="*/ 1677 h 117"/>
                <a:gd name="T10" fmla="*/ 85 w 104"/>
                <a:gd name="T11" fmla="*/ 2027 h 117"/>
                <a:gd name="T12" fmla="*/ 185 w 104"/>
                <a:gd name="T13" fmla="*/ 2393 h 117"/>
                <a:gd name="T14" fmla="*/ 185 w 104"/>
                <a:gd name="T15" fmla="*/ 1923 h 117"/>
                <a:gd name="T16" fmla="*/ 357 w 104"/>
                <a:gd name="T17" fmla="*/ 1638 h 117"/>
                <a:gd name="T18" fmla="*/ 370 w 104"/>
                <a:gd name="T19" fmla="*/ 1250 h 117"/>
                <a:gd name="T20" fmla="*/ 454 w 104"/>
                <a:gd name="T21" fmla="*/ 897 h 117"/>
                <a:gd name="T22" fmla="*/ 724 w 104"/>
                <a:gd name="T23" fmla="*/ 591 h 117"/>
                <a:gd name="T24" fmla="*/ 983 w 104"/>
                <a:gd name="T25" fmla="*/ 719 h 117"/>
                <a:gd name="T26" fmla="*/ 1199 w 104"/>
                <a:gd name="T27" fmla="*/ 345 h 117"/>
                <a:gd name="T28" fmla="*/ 1425 w 104"/>
                <a:gd name="T29" fmla="*/ 328 h 117"/>
                <a:gd name="T30" fmla="*/ 1728 w 104"/>
                <a:gd name="T31" fmla="*/ 366 h 117"/>
                <a:gd name="T32" fmla="*/ 1694 w 104"/>
                <a:gd name="T33" fmla="*/ 306 h 117"/>
                <a:gd name="T34" fmla="*/ 1489 w 104"/>
                <a:gd name="T35" fmla="*/ 246 h 117"/>
                <a:gd name="T36" fmla="*/ 1135 w 104"/>
                <a:gd name="T37" fmla="*/ 0 h 1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117">
                  <a:moveTo>
                    <a:pt x="62" y="1"/>
                  </a:moveTo>
                  <a:cubicBezTo>
                    <a:pt x="56" y="2"/>
                    <a:pt x="51" y="11"/>
                    <a:pt x="47" y="15"/>
                  </a:cubicBezTo>
                  <a:cubicBezTo>
                    <a:pt x="42" y="21"/>
                    <a:pt x="36" y="24"/>
                    <a:pt x="30" y="27"/>
                  </a:cubicBezTo>
                  <a:cubicBezTo>
                    <a:pt x="17" y="34"/>
                    <a:pt x="12" y="46"/>
                    <a:pt x="6" y="59"/>
                  </a:cubicBezTo>
                  <a:cubicBezTo>
                    <a:pt x="3" y="65"/>
                    <a:pt x="2" y="75"/>
                    <a:pt x="1" y="82"/>
                  </a:cubicBezTo>
                  <a:cubicBezTo>
                    <a:pt x="0" y="89"/>
                    <a:pt x="2" y="93"/>
                    <a:pt x="5" y="99"/>
                  </a:cubicBezTo>
                  <a:cubicBezTo>
                    <a:pt x="7" y="102"/>
                    <a:pt x="8" y="117"/>
                    <a:pt x="11" y="117"/>
                  </a:cubicBezTo>
                  <a:cubicBezTo>
                    <a:pt x="8" y="108"/>
                    <a:pt x="11" y="97"/>
                    <a:pt x="11" y="94"/>
                  </a:cubicBezTo>
                  <a:cubicBezTo>
                    <a:pt x="11" y="86"/>
                    <a:pt x="15" y="85"/>
                    <a:pt x="21" y="80"/>
                  </a:cubicBezTo>
                  <a:cubicBezTo>
                    <a:pt x="29" y="73"/>
                    <a:pt x="24" y="69"/>
                    <a:pt x="22" y="61"/>
                  </a:cubicBezTo>
                  <a:cubicBezTo>
                    <a:pt x="21" y="53"/>
                    <a:pt x="22" y="49"/>
                    <a:pt x="27" y="44"/>
                  </a:cubicBezTo>
                  <a:cubicBezTo>
                    <a:pt x="32" y="40"/>
                    <a:pt x="36" y="31"/>
                    <a:pt x="43" y="29"/>
                  </a:cubicBezTo>
                  <a:cubicBezTo>
                    <a:pt x="51" y="26"/>
                    <a:pt x="49" y="37"/>
                    <a:pt x="58" y="35"/>
                  </a:cubicBezTo>
                  <a:cubicBezTo>
                    <a:pt x="69" y="33"/>
                    <a:pt x="66" y="24"/>
                    <a:pt x="71" y="17"/>
                  </a:cubicBezTo>
                  <a:cubicBezTo>
                    <a:pt x="76" y="11"/>
                    <a:pt x="80" y="13"/>
                    <a:pt x="84" y="16"/>
                  </a:cubicBezTo>
                  <a:cubicBezTo>
                    <a:pt x="91" y="21"/>
                    <a:pt x="96" y="21"/>
                    <a:pt x="102" y="18"/>
                  </a:cubicBezTo>
                  <a:cubicBezTo>
                    <a:pt x="104" y="17"/>
                    <a:pt x="102" y="15"/>
                    <a:pt x="100" y="15"/>
                  </a:cubicBezTo>
                  <a:cubicBezTo>
                    <a:pt x="96" y="15"/>
                    <a:pt x="92" y="15"/>
                    <a:pt x="88" y="12"/>
                  </a:cubicBezTo>
                  <a:cubicBezTo>
                    <a:pt x="82" y="7"/>
                    <a:pt x="74" y="1"/>
                    <a:pt x="67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Freeform 25">
              <a:extLst>
                <a:ext uri="{FF2B5EF4-FFF2-40B4-BE49-F238E27FC236}">
                  <a16:creationId xmlns:a16="http://schemas.microsoft.com/office/drawing/2014/main" id="{673C9415-4D4E-4FAA-892C-9E945189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429"/>
              <a:ext cx="210" cy="258"/>
            </a:xfrm>
            <a:custGeom>
              <a:avLst/>
              <a:gdLst>
                <a:gd name="T0" fmla="*/ 33 w 82"/>
                <a:gd name="T1" fmla="*/ 1839 h 94"/>
                <a:gd name="T2" fmla="*/ 85 w 82"/>
                <a:gd name="T3" fmla="*/ 1408 h 94"/>
                <a:gd name="T4" fmla="*/ 202 w 82"/>
                <a:gd name="T5" fmla="*/ 1054 h 94"/>
                <a:gd name="T6" fmla="*/ 604 w 82"/>
                <a:gd name="T7" fmla="*/ 497 h 94"/>
                <a:gd name="T8" fmla="*/ 807 w 82"/>
                <a:gd name="T9" fmla="*/ 354 h 94"/>
                <a:gd name="T10" fmla="*/ 958 w 82"/>
                <a:gd name="T11" fmla="*/ 104 h 94"/>
                <a:gd name="T12" fmla="*/ 1142 w 82"/>
                <a:gd name="T13" fmla="*/ 0 h 94"/>
                <a:gd name="T14" fmla="*/ 1378 w 82"/>
                <a:gd name="T15" fmla="*/ 121 h 94"/>
                <a:gd name="T16" fmla="*/ 1088 w 82"/>
                <a:gd name="T17" fmla="*/ 82 h 94"/>
                <a:gd name="T18" fmla="*/ 925 w 82"/>
                <a:gd name="T19" fmla="*/ 414 h 94"/>
                <a:gd name="T20" fmla="*/ 668 w 82"/>
                <a:gd name="T21" fmla="*/ 557 h 94"/>
                <a:gd name="T22" fmla="*/ 400 w 82"/>
                <a:gd name="T23" fmla="*/ 769 h 94"/>
                <a:gd name="T24" fmla="*/ 269 w 82"/>
                <a:gd name="T25" fmla="*/ 1092 h 94"/>
                <a:gd name="T26" fmla="*/ 236 w 82"/>
                <a:gd name="T27" fmla="*/ 1468 h 94"/>
                <a:gd name="T28" fmla="*/ 85 w 82"/>
                <a:gd name="T29" fmla="*/ 1658 h 94"/>
                <a:gd name="T30" fmla="*/ 67 w 82"/>
                <a:gd name="T31" fmla="*/ 1943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94">
                  <a:moveTo>
                    <a:pt x="2" y="89"/>
                  </a:moveTo>
                  <a:cubicBezTo>
                    <a:pt x="0" y="84"/>
                    <a:pt x="3" y="73"/>
                    <a:pt x="5" y="68"/>
                  </a:cubicBezTo>
                  <a:cubicBezTo>
                    <a:pt x="6" y="62"/>
                    <a:pt x="9" y="56"/>
                    <a:pt x="12" y="51"/>
                  </a:cubicBezTo>
                  <a:cubicBezTo>
                    <a:pt x="19" y="37"/>
                    <a:pt x="25" y="31"/>
                    <a:pt x="36" y="24"/>
                  </a:cubicBezTo>
                  <a:cubicBezTo>
                    <a:pt x="40" y="21"/>
                    <a:pt x="45" y="20"/>
                    <a:pt x="48" y="17"/>
                  </a:cubicBezTo>
                  <a:cubicBezTo>
                    <a:pt x="51" y="13"/>
                    <a:pt x="53" y="8"/>
                    <a:pt x="57" y="5"/>
                  </a:cubicBezTo>
                  <a:cubicBezTo>
                    <a:pt x="61" y="2"/>
                    <a:pt x="63" y="0"/>
                    <a:pt x="68" y="0"/>
                  </a:cubicBezTo>
                  <a:cubicBezTo>
                    <a:pt x="74" y="0"/>
                    <a:pt x="77" y="3"/>
                    <a:pt x="82" y="6"/>
                  </a:cubicBezTo>
                  <a:cubicBezTo>
                    <a:pt x="76" y="4"/>
                    <a:pt x="70" y="1"/>
                    <a:pt x="65" y="4"/>
                  </a:cubicBezTo>
                  <a:cubicBezTo>
                    <a:pt x="59" y="7"/>
                    <a:pt x="59" y="16"/>
                    <a:pt x="55" y="20"/>
                  </a:cubicBezTo>
                  <a:cubicBezTo>
                    <a:pt x="51" y="23"/>
                    <a:pt x="45" y="25"/>
                    <a:pt x="40" y="27"/>
                  </a:cubicBezTo>
                  <a:cubicBezTo>
                    <a:pt x="34" y="31"/>
                    <a:pt x="29" y="32"/>
                    <a:pt x="24" y="37"/>
                  </a:cubicBezTo>
                  <a:cubicBezTo>
                    <a:pt x="20" y="41"/>
                    <a:pt x="18" y="48"/>
                    <a:pt x="16" y="53"/>
                  </a:cubicBezTo>
                  <a:cubicBezTo>
                    <a:pt x="13" y="60"/>
                    <a:pt x="16" y="64"/>
                    <a:pt x="14" y="71"/>
                  </a:cubicBezTo>
                  <a:cubicBezTo>
                    <a:pt x="12" y="75"/>
                    <a:pt x="7" y="76"/>
                    <a:pt x="5" y="80"/>
                  </a:cubicBezTo>
                  <a:cubicBezTo>
                    <a:pt x="3" y="82"/>
                    <a:pt x="3" y="91"/>
                    <a:pt x="4" y="9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7" name="Freeform 26">
              <a:extLst>
                <a:ext uri="{FF2B5EF4-FFF2-40B4-BE49-F238E27FC236}">
                  <a16:creationId xmlns:a16="http://schemas.microsoft.com/office/drawing/2014/main" id="{F7267316-F48D-42E3-9D8F-FC1968056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544"/>
              <a:ext cx="181" cy="175"/>
            </a:xfrm>
            <a:custGeom>
              <a:avLst/>
              <a:gdLst>
                <a:gd name="T0" fmla="*/ 117 w 71"/>
                <a:gd name="T1" fmla="*/ 1310 h 64"/>
                <a:gd name="T2" fmla="*/ 20 w 71"/>
                <a:gd name="T3" fmla="*/ 1025 h 64"/>
                <a:gd name="T4" fmla="*/ 84 w 71"/>
                <a:gd name="T5" fmla="*/ 815 h 64"/>
                <a:gd name="T6" fmla="*/ 268 w 71"/>
                <a:gd name="T7" fmla="*/ 224 h 64"/>
                <a:gd name="T8" fmla="*/ 449 w 71"/>
                <a:gd name="T9" fmla="*/ 164 h 64"/>
                <a:gd name="T10" fmla="*/ 747 w 71"/>
                <a:gd name="T11" fmla="*/ 82 h 64"/>
                <a:gd name="T12" fmla="*/ 1175 w 71"/>
                <a:gd name="T13" fmla="*/ 613 h 64"/>
                <a:gd name="T14" fmla="*/ 1157 w 71"/>
                <a:gd name="T15" fmla="*/ 634 h 64"/>
                <a:gd name="T16" fmla="*/ 943 w 71"/>
                <a:gd name="T17" fmla="*/ 345 h 64"/>
                <a:gd name="T18" fmla="*/ 714 w 71"/>
                <a:gd name="T19" fmla="*/ 410 h 64"/>
                <a:gd name="T20" fmla="*/ 579 w 71"/>
                <a:gd name="T21" fmla="*/ 577 h 64"/>
                <a:gd name="T22" fmla="*/ 352 w 71"/>
                <a:gd name="T23" fmla="*/ 634 h 64"/>
                <a:gd name="T24" fmla="*/ 311 w 71"/>
                <a:gd name="T25" fmla="*/ 733 h 64"/>
                <a:gd name="T26" fmla="*/ 247 w 71"/>
                <a:gd name="T27" fmla="*/ 837 h 64"/>
                <a:gd name="T28" fmla="*/ 235 w 71"/>
                <a:gd name="T29" fmla="*/ 1039 h 64"/>
                <a:gd name="T30" fmla="*/ 117 w 71"/>
                <a:gd name="T31" fmla="*/ 1310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64">
                  <a:moveTo>
                    <a:pt x="7" y="64"/>
                  </a:moveTo>
                  <a:cubicBezTo>
                    <a:pt x="1" y="63"/>
                    <a:pt x="0" y="55"/>
                    <a:pt x="1" y="50"/>
                  </a:cubicBezTo>
                  <a:cubicBezTo>
                    <a:pt x="2" y="46"/>
                    <a:pt x="5" y="43"/>
                    <a:pt x="5" y="40"/>
                  </a:cubicBezTo>
                  <a:cubicBezTo>
                    <a:pt x="9" y="31"/>
                    <a:pt x="5" y="17"/>
                    <a:pt x="16" y="11"/>
                  </a:cubicBezTo>
                  <a:cubicBezTo>
                    <a:pt x="19" y="9"/>
                    <a:pt x="24" y="9"/>
                    <a:pt x="27" y="8"/>
                  </a:cubicBezTo>
                  <a:cubicBezTo>
                    <a:pt x="34" y="7"/>
                    <a:pt x="39" y="6"/>
                    <a:pt x="45" y="4"/>
                  </a:cubicBezTo>
                  <a:cubicBezTo>
                    <a:pt x="63" y="0"/>
                    <a:pt x="71" y="15"/>
                    <a:pt x="71" y="30"/>
                  </a:cubicBezTo>
                  <a:cubicBezTo>
                    <a:pt x="71" y="32"/>
                    <a:pt x="70" y="32"/>
                    <a:pt x="70" y="31"/>
                  </a:cubicBezTo>
                  <a:cubicBezTo>
                    <a:pt x="68" y="25"/>
                    <a:pt x="63" y="19"/>
                    <a:pt x="57" y="17"/>
                  </a:cubicBezTo>
                  <a:cubicBezTo>
                    <a:pt x="53" y="14"/>
                    <a:pt x="46" y="15"/>
                    <a:pt x="43" y="20"/>
                  </a:cubicBezTo>
                  <a:cubicBezTo>
                    <a:pt x="41" y="25"/>
                    <a:pt x="44" y="34"/>
                    <a:pt x="35" y="28"/>
                  </a:cubicBezTo>
                  <a:cubicBezTo>
                    <a:pt x="30" y="25"/>
                    <a:pt x="25" y="26"/>
                    <a:pt x="21" y="31"/>
                  </a:cubicBezTo>
                  <a:cubicBezTo>
                    <a:pt x="20" y="33"/>
                    <a:pt x="20" y="35"/>
                    <a:pt x="19" y="36"/>
                  </a:cubicBezTo>
                  <a:cubicBezTo>
                    <a:pt x="18" y="38"/>
                    <a:pt x="16" y="39"/>
                    <a:pt x="15" y="41"/>
                  </a:cubicBezTo>
                  <a:cubicBezTo>
                    <a:pt x="12" y="45"/>
                    <a:pt x="15" y="47"/>
                    <a:pt x="14" y="51"/>
                  </a:cubicBezTo>
                  <a:cubicBezTo>
                    <a:pt x="12" y="56"/>
                    <a:pt x="2" y="57"/>
                    <a:pt x="7" y="6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8" name="Freeform 27">
              <a:extLst>
                <a:ext uri="{FF2B5EF4-FFF2-40B4-BE49-F238E27FC236}">
                  <a16:creationId xmlns:a16="http://schemas.microsoft.com/office/drawing/2014/main" id="{C1F51D76-7B17-4593-BD88-E84911E65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1649"/>
              <a:ext cx="159" cy="90"/>
            </a:xfrm>
            <a:custGeom>
              <a:avLst/>
              <a:gdLst>
                <a:gd name="T0" fmla="*/ 0 w 62"/>
                <a:gd name="T1" fmla="*/ 611 h 33"/>
                <a:gd name="T2" fmla="*/ 290 w 62"/>
                <a:gd name="T3" fmla="*/ 565 h 33"/>
                <a:gd name="T4" fmla="*/ 605 w 62"/>
                <a:gd name="T5" fmla="*/ 565 h 33"/>
                <a:gd name="T6" fmla="*/ 980 w 62"/>
                <a:gd name="T7" fmla="*/ 0 h 33"/>
                <a:gd name="T8" fmla="*/ 875 w 62"/>
                <a:gd name="T9" fmla="*/ 202 h 33"/>
                <a:gd name="T10" fmla="*/ 757 w 62"/>
                <a:gd name="T11" fmla="*/ 164 h 33"/>
                <a:gd name="T12" fmla="*/ 744 w 62"/>
                <a:gd name="T13" fmla="*/ 259 h 33"/>
                <a:gd name="T14" fmla="*/ 454 w 62"/>
                <a:gd name="T15" fmla="*/ 259 h 33"/>
                <a:gd name="T16" fmla="*/ 408 w 62"/>
                <a:gd name="T17" fmla="*/ 469 h 33"/>
                <a:gd name="T18" fmla="*/ 236 w 62"/>
                <a:gd name="T19" fmla="*/ 469 h 33"/>
                <a:gd name="T20" fmla="*/ 138 w 62"/>
                <a:gd name="T21" fmla="*/ 565 h 33"/>
                <a:gd name="T22" fmla="*/ 0 w 62"/>
                <a:gd name="T23" fmla="*/ 633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3">
                  <a:moveTo>
                    <a:pt x="0" y="30"/>
                  </a:moveTo>
                  <a:cubicBezTo>
                    <a:pt x="5" y="33"/>
                    <a:pt x="11" y="29"/>
                    <a:pt x="17" y="28"/>
                  </a:cubicBezTo>
                  <a:cubicBezTo>
                    <a:pt x="23" y="27"/>
                    <a:pt x="29" y="28"/>
                    <a:pt x="36" y="28"/>
                  </a:cubicBezTo>
                  <a:cubicBezTo>
                    <a:pt x="49" y="27"/>
                    <a:pt x="62" y="14"/>
                    <a:pt x="58" y="0"/>
                  </a:cubicBezTo>
                  <a:cubicBezTo>
                    <a:pt x="60" y="5"/>
                    <a:pt x="58" y="10"/>
                    <a:pt x="52" y="10"/>
                  </a:cubicBezTo>
                  <a:cubicBezTo>
                    <a:pt x="50" y="10"/>
                    <a:pt x="47" y="8"/>
                    <a:pt x="45" y="8"/>
                  </a:cubicBezTo>
                  <a:cubicBezTo>
                    <a:pt x="42" y="10"/>
                    <a:pt x="44" y="11"/>
                    <a:pt x="44" y="13"/>
                  </a:cubicBezTo>
                  <a:cubicBezTo>
                    <a:pt x="40" y="29"/>
                    <a:pt x="32" y="6"/>
                    <a:pt x="27" y="13"/>
                  </a:cubicBezTo>
                  <a:cubicBezTo>
                    <a:pt x="24" y="17"/>
                    <a:pt x="25" y="19"/>
                    <a:pt x="24" y="23"/>
                  </a:cubicBezTo>
                  <a:cubicBezTo>
                    <a:pt x="23" y="26"/>
                    <a:pt x="17" y="23"/>
                    <a:pt x="14" y="23"/>
                  </a:cubicBezTo>
                  <a:cubicBezTo>
                    <a:pt x="9" y="24"/>
                    <a:pt x="10" y="26"/>
                    <a:pt x="8" y="28"/>
                  </a:cubicBezTo>
                  <a:cubicBezTo>
                    <a:pt x="6" y="29"/>
                    <a:pt x="3" y="30"/>
                    <a:pt x="0" y="3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28">
              <a:extLst>
                <a:ext uri="{FF2B5EF4-FFF2-40B4-BE49-F238E27FC236}">
                  <a16:creationId xmlns:a16="http://schemas.microsoft.com/office/drawing/2014/main" id="{001DDC04-6778-43D6-9976-D8F7F1A4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542"/>
              <a:ext cx="152" cy="133"/>
            </a:xfrm>
            <a:custGeom>
              <a:avLst/>
              <a:gdLst>
                <a:gd name="T0" fmla="*/ 0 w 59"/>
                <a:gd name="T1" fmla="*/ 980 h 49"/>
                <a:gd name="T2" fmla="*/ 67 w 59"/>
                <a:gd name="T3" fmla="*/ 782 h 49"/>
                <a:gd name="T4" fmla="*/ 85 w 59"/>
                <a:gd name="T5" fmla="*/ 559 h 49"/>
                <a:gd name="T6" fmla="*/ 240 w 59"/>
                <a:gd name="T7" fmla="*/ 244 h 49"/>
                <a:gd name="T8" fmla="*/ 618 w 59"/>
                <a:gd name="T9" fmla="*/ 141 h 49"/>
                <a:gd name="T10" fmla="*/ 1010 w 59"/>
                <a:gd name="T11" fmla="*/ 141 h 49"/>
                <a:gd name="T12" fmla="*/ 716 w 59"/>
                <a:gd name="T13" fmla="*/ 163 h 49"/>
                <a:gd name="T14" fmla="*/ 618 w 59"/>
                <a:gd name="T15" fmla="*/ 198 h 49"/>
                <a:gd name="T16" fmla="*/ 564 w 59"/>
                <a:gd name="T17" fmla="*/ 301 h 49"/>
                <a:gd name="T18" fmla="*/ 273 w 59"/>
                <a:gd name="T19" fmla="*/ 399 h 49"/>
                <a:gd name="T20" fmla="*/ 219 w 59"/>
                <a:gd name="T21" fmla="*/ 537 h 49"/>
                <a:gd name="T22" fmla="*/ 139 w 59"/>
                <a:gd name="T23" fmla="*/ 641 h 49"/>
                <a:gd name="T24" fmla="*/ 54 w 59"/>
                <a:gd name="T25" fmla="*/ 92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1" y="45"/>
                    <a:pt x="3" y="43"/>
                    <a:pt x="4" y="39"/>
                  </a:cubicBezTo>
                  <a:cubicBezTo>
                    <a:pt x="4" y="35"/>
                    <a:pt x="5" y="32"/>
                    <a:pt x="5" y="28"/>
                  </a:cubicBezTo>
                  <a:cubicBezTo>
                    <a:pt x="6" y="21"/>
                    <a:pt x="7" y="14"/>
                    <a:pt x="14" y="12"/>
                  </a:cubicBezTo>
                  <a:cubicBezTo>
                    <a:pt x="21" y="9"/>
                    <a:pt x="29" y="9"/>
                    <a:pt x="36" y="7"/>
                  </a:cubicBezTo>
                  <a:cubicBezTo>
                    <a:pt x="44" y="5"/>
                    <a:pt x="52" y="0"/>
                    <a:pt x="59" y="7"/>
                  </a:cubicBezTo>
                  <a:cubicBezTo>
                    <a:pt x="53" y="5"/>
                    <a:pt x="49" y="6"/>
                    <a:pt x="42" y="8"/>
                  </a:cubicBezTo>
                  <a:cubicBezTo>
                    <a:pt x="40" y="8"/>
                    <a:pt x="37" y="9"/>
                    <a:pt x="36" y="10"/>
                  </a:cubicBezTo>
                  <a:cubicBezTo>
                    <a:pt x="34" y="11"/>
                    <a:pt x="34" y="13"/>
                    <a:pt x="33" y="15"/>
                  </a:cubicBezTo>
                  <a:cubicBezTo>
                    <a:pt x="27" y="19"/>
                    <a:pt x="20" y="12"/>
                    <a:pt x="16" y="20"/>
                  </a:cubicBezTo>
                  <a:cubicBezTo>
                    <a:pt x="15" y="23"/>
                    <a:pt x="15" y="25"/>
                    <a:pt x="13" y="27"/>
                  </a:cubicBezTo>
                  <a:cubicBezTo>
                    <a:pt x="11" y="29"/>
                    <a:pt x="9" y="29"/>
                    <a:pt x="8" y="32"/>
                  </a:cubicBezTo>
                  <a:cubicBezTo>
                    <a:pt x="7" y="36"/>
                    <a:pt x="8" y="43"/>
                    <a:pt x="3" y="4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29">
              <a:extLst>
                <a:ext uri="{FF2B5EF4-FFF2-40B4-BE49-F238E27FC236}">
                  <a16:creationId xmlns:a16="http://schemas.microsoft.com/office/drawing/2014/main" id="{4EF647A8-8401-404E-85FF-6F7FE22F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63"/>
              <a:ext cx="293" cy="252"/>
            </a:xfrm>
            <a:custGeom>
              <a:avLst/>
              <a:gdLst>
                <a:gd name="T0" fmla="*/ 0 w 114"/>
                <a:gd name="T1" fmla="*/ 1583 h 92"/>
                <a:gd name="T2" fmla="*/ 648 w 114"/>
                <a:gd name="T3" fmla="*/ 1830 h 92"/>
                <a:gd name="T4" fmla="*/ 1085 w 114"/>
                <a:gd name="T5" fmla="*/ 1830 h 92"/>
                <a:gd name="T6" fmla="*/ 1406 w 114"/>
                <a:gd name="T7" fmla="*/ 1786 h 92"/>
                <a:gd name="T8" fmla="*/ 1851 w 114"/>
                <a:gd name="T9" fmla="*/ 1148 h 92"/>
                <a:gd name="T10" fmla="*/ 1915 w 114"/>
                <a:gd name="T11" fmla="*/ 638 h 92"/>
                <a:gd name="T12" fmla="*/ 1884 w 114"/>
                <a:gd name="T13" fmla="*/ 271 h 92"/>
                <a:gd name="T14" fmla="*/ 1797 w 114"/>
                <a:gd name="T15" fmla="*/ 0 h 92"/>
                <a:gd name="T16" fmla="*/ 1817 w 114"/>
                <a:gd name="T17" fmla="*/ 592 h 92"/>
                <a:gd name="T18" fmla="*/ 1632 w 114"/>
                <a:gd name="T19" fmla="*/ 1049 h 92"/>
                <a:gd name="T20" fmla="*/ 1439 w 114"/>
                <a:gd name="T21" fmla="*/ 1441 h 92"/>
                <a:gd name="T22" fmla="*/ 1136 w 114"/>
                <a:gd name="T23" fmla="*/ 1479 h 92"/>
                <a:gd name="T24" fmla="*/ 1085 w 114"/>
                <a:gd name="T25" fmla="*/ 1622 h 92"/>
                <a:gd name="T26" fmla="*/ 900 w 114"/>
                <a:gd name="T27" fmla="*/ 1665 h 92"/>
                <a:gd name="T28" fmla="*/ 560 w 114"/>
                <a:gd name="T29" fmla="*/ 1748 h 92"/>
                <a:gd name="T30" fmla="*/ 152 w 114"/>
                <a:gd name="T31" fmla="*/ 1643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4" h="92">
                  <a:moveTo>
                    <a:pt x="0" y="77"/>
                  </a:moveTo>
                  <a:cubicBezTo>
                    <a:pt x="13" y="82"/>
                    <a:pt x="23" y="92"/>
                    <a:pt x="38" y="89"/>
                  </a:cubicBezTo>
                  <a:cubicBezTo>
                    <a:pt x="47" y="88"/>
                    <a:pt x="55" y="88"/>
                    <a:pt x="64" y="89"/>
                  </a:cubicBezTo>
                  <a:cubicBezTo>
                    <a:pt x="71" y="90"/>
                    <a:pt x="77" y="90"/>
                    <a:pt x="83" y="87"/>
                  </a:cubicBezTo>
                  <a:cubicBezTo>
                    <a:pt x="95" y="80"/>
                    <a:pt x="105" y="69"/>
                    <a:pt x="109" y="56"/>
                  </a:cubicBezTo>
                  <a:cubicBezTo>
                    <a:pt x="112" y="49"/>
                    <a:pt x="113" y="40"/>
                    <a:pt x="113" y="31"/>
                  </a:cubicBezTo>
                  <a:cubicBezTo>
                    <a:pt x="114" y="25"/>
                    <a:pt x="112" y="19"/>
                    <a:pt x="111" y="13"/>
                  </a:cubicBezTo>
                  <a:cubicBezTo>
                    <a:pt x="110" y="8"/>
                    <a:pt x="108" y="4"/>
                    <a:pt x="106" y="0"/>
                  </a:cubicBezTo>
                  <a:cubicBezTo>
                    <a:pt x="109" y="7"/>
                    <a:pt x="109" y="21"/>
                    <a:pt x="107" y="29"/>
                  </a:cubicBezTo>
                  <a:cubicBezTo>
                    <a:pt x="105" y="38"/>
                    <a:pt x="97" y="42"/>
                    <a:pt x="96" y="51"/>
                  </a:cubicBezTo>
                  <a:cubicBezTo>
                    <a:pt x="95" y="58"/>
                    <a:pt x="95" y="68"/>
                    <a:pt x="85" y="70"/>
                  </a:cubicBezTo>
                  <a:cubicBezTo>
                    <a:pt x="79" y="72"/>
                    <a:pt x="72" y="65"/>
                    <a:pt x="67" y="72"/>
                  </a:cubicBezTo>
                  <a:cubicBezTo>
                    <a:pt x="66" y="74"/>
                    <a:pt x="66" y="78"/>
                    <a:pt x="64" y="79"/>
                  </a:cubicBezTo>
                  <a:cubicBezTo>
                    <a:pt x="61" y="81"/>
                    <a:pt x="56" y="80"/>
                    <a:pt x="53" y="81"/>
                  </a:cubicBezTo>
                  <a:cubicBezTo>
                    <a:pt x="46" y="81"/>
                    <a:pt x="40" y="83"/>
                    <a:pt x="33" y="85"/>
                  </a:cubicBezTo>
                  <a:cubicBezTo>
                    <a:pt x="24" y="88"/>
                    <a:pt x="17" y="82"/>
                    <a:pt x="9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30">
              <a:extLst>
                <a:ext uri="{FF2B5EF4-FFF2-40B4-BE49-F238E27FC236}">
                  <a16:creationId xmlns:a16="http://schemas.microsoft.com/office/drawing/2014/main" id="{72149B11-9D67-4D32-AE61-FBD69B485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708"/>
              <a:ext cx="184" cy="107"/>
            </a:xfrm>
            <a:custGeom>
              <a:avLst/>
              <a:gdLst>
                <a:gd name="T0" fmla="*/ 0 w 72"/>
                <a:gd name="T1" fmla="*/ 746 h 39"/>
                <a:gd name="T2" fmla="*/ 386 w 72"/>
                <a:gd name="T3" fmla="*/ 746 h 39"/>
                <a:gd name="T4" fmla="*/ 751 w 72"/>
                <a:gd name="T5" fmla="*/ 746 h 39"/>
                <a:gd name="T6" fmla="*/ 1201 w 72"/>
                <a:gd name="T7" fmla="*/ 0 h 39"/>
                <a:gd name="T8" fmla="*/ 953 w 72"/>
                <a:gd name="T9" fmla="*/ 414 h 39"/>
                <a:gd name="T10" fmla="*/ 815 w 72"/>
                <a:gd name="T11" fmla="*/ 535 h 39"/>
                <a:gd name="T12" fmla="*/ 654 w 72"/>
                <a:gd name="T13" fmla="*/ 557 h 39"/>
                <a:gd name="T14" fmla="*/ 537 w 72"/>
                <a:gd name="T15" fmla="*/ 601 h 39"/>
                <a:gd name="T16" fmla="*/ 419 w 72"/>
                <a:gd name="T17" fmla="*/ 661 h 39"/>
                <a:gd name="T18" fmla="*/ 235 w 72"/>
                <a:gd name="T19" fmla="*/ 700 h 39"/>
                <a:gd name="T20" fmla="*/ 33 w 72"/>
                <a:gd name="T21" fmla="*/ 746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39">
                  <a:moveTo>
                    <a:pt x="0" y="36"/>
                  </a:moveTo>
                  <a:cubicBezTo>
                    <a:pt x="8" y="36"/>
                    <a:pt x="15" y="35"/>
                    <a:pt x="23" y="36"/>
                  </a:cubicBezTo>
                  <a:cubicBezTo>
                    <a:pt x="30" y="38"/>
                    <a:pt x="38" y="39"/>
                    <a:pt x="45" y="36"/>
                  </a:cubicBezTo>
                  <a:cubicBezTo>
                    <a:pt x="59" y="28"/>
                    <a:pt x="67" y="13"/>
                    <a:pt x="72" y="0"/>
                  </a:cubicBezTo>
                  <a:cubicBezTo>
                    <a:pt x="69" y="8"/>
                    <a:pt x="64" y="15"/>
                    <a:pt x="57" y="20"/>
                  </a:cubicBezTo>
                  <a:cubicBezTo>
                    <a:pt x="54" y="22"/>
                    <a:pt x="52" y="23"/>
                    <a:pt x="49" y="26"/>
                  </a:cubicBezTo>
                  <a:cubicBezTo>
                    <a:pt x="45" y="30"/>
                    <a:pt x="43" y="28"/>
                    <a:pt x="39" y="27"/>
                  </a:cubicBezTo>
                  <a:cubicBezTo>
                    <a:pt x="35" y="26"/>
                    <a:pt x="35" y="28"/>
                    <a:pt x="32" y="29"/>
                  </a:cubicBezTo>
                  <a:cubicBezTo>
                    <a:pt x="30" y="31"/>
                    <a:pt x="29" y="32"/>
                    <a:pt x="25" y="32"/>
                  </a:cubicBezTo>
                  <a:cubicBezTo>
                    <a:pt x="21" y="33"/>
                    <a:pt x="18" y="34"/>
                    <a:pt x="14" y="34"/>
                  </a:cubicBezTo>
                  <a:cubicBezTo>
                    <a:pt x="9" y="34"/>
                    <a:pt x="6" y="36"/>
                    <a:pt x="2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Freeform 31">
              <a:extLst>
                <a:ext uri="{FF2B5EF4-FFF2-40B4-BE49-F238E27FC236}">
                  <a16:creationId xmlns:a16="http://schemas.microsoft.com/office/drawing/2014/main" id="{97949C56-1DDB-4763-B7FF-36AF1B85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419"/>
              <a:ext cx="380" cy="415"/>
            </a:xfrm>
            <a:custGeom>
              <a:avLst/>
              <a:gdLst>
                <a:gd name="T0" fmla="*/ 2419 w 148"/>
                <a:gd name="T1" fmla="*/ 1319 h 152"/>
                <a:gd name="T2" fmla="*/ 1964 w 148"/>
                <a:gd name="T3" fmla="*/ 410 h 152"/>
                <a:gd name="T4" fmla="*/ 1641 w 148"/>
                <a:gd name="T5" fmla="*/ 262 h 152"/>
                <a:gd name="T6" fmla="*/ 1153 w 148"/>
                <a:gd name="T7" fmla="*/ 22 h 152"/>
                <a:gd name="T8" fmla="*/ 832 w 148"/>
                <a:gd name="T9" fmla="*/ 366 h 152"/>
                <a:gd name="T10" fmla="*/ 370 w 148"/>
                <a:gd name="T11" fmla="*/ 789 h 152"/>
                <a:gd name="T12" fmla="*/ 54 w 148"/>
                <a:gd name="T13" fmla="*/ 1917 h 152"/>
                <a:gd name="T14" fmla="*/ 172 w 148"/>
                <a:gd name="T15" fmla="*/ 2258 h 152"/>
                <a:gd name="T16" fmla="*/ 218 w 148"/>
                <a:gd name="T17" fmla="*/ 2586 h 152"/>
                <a:gd name="T18" fmla="*/ 660 w 148"/>
                <a:gd name="T19" fmla="*/ 2908 h 152"/>
                <a:gd name="T20" fmla="*/ 1392 w 148"/>
                <a:gd name="T21" fmla="*/ 3011 h 152"/>
                <a:gd name="T22" fmla="*/ 1813 w 148"/>
                <a:gd name="T23" fmla="*/ 3011 h 152"/>
                <a:gd name="T24" fmla="*/ 2288 w 148"/>
                <a:gd name="T25" fmla="*/ 2542 h 152"/>
                <a:gd name="T26" fmla="*/ 2419 w 148"/>
                <a:gd name="T27" fmla="*/ 1319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8" y="1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2" y="54"/>
                    <a:pt x="0" y="76"/>
                    <a:pt x="3" y="94"/>
                  </a:cubicBezTo>
                  <a:cubicBezTo>
                    <a:pt x="3" y="99"/>
                    <a:pt x="8" y="105"/>
                    <a:pt x="10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2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1" y="148"/>
                    <a:pt x="99" y="152"/>
                    <a:pt x="107" y="148"/>
                  </a:cubicBezTo>
                  <a:cubicBezTo>
                    <a:pt x="119" y="143"/>
                    <a:pt x="128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3" name="Freeform 32">
              <a:extLst>
                <a:ext uri="{FF2B5EF4-FFF2-40B4-BE49-F238E27FC236}">
                  <a16:creationId xmlns:a16="http://schemas.microsoft.com/office/drawing/2014/main" id="{D90CE0A8-00CD-4F71-B1DD-55E92208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39"/>
              <a:ext cx="207" cy="205"/>
            </a:xfrm>
            <a:custGeom>
              <a:avLst/>
              <a:gdLst>
                <a:gd name="T0" fmla="*/ 1201 w 81"/>
                <a:gd name="T1" fmla="*/ 186 h 75"/>
                <a:gd name="T2" fmla="*/ 1032 w 81"/>
                <a:gd name="T3" fmla="*/ 22 h 75"/>
                <a:gd name="T4" fmla="*/ 848 w 81"/>
                <a:gd name="T5" fmla="*/ 0 h 75"/>
                <a:gd name="T6" fmla="*/ 549 w 81"/>
                <a:gd name="T7" fmla="*/ 120 h 75"/>
                <a:gd name="T8" fmla="*/ 202 w 81"/>
                <a:gd name="T9" fmla="*/ 328 h 75"/>
                <a:gd name="T10" fmla="*/ 97 w 81"/>
                <a:gd name="T11" fmla="*/ 716 h 75"/>
                <a:gd name="T12" fmla="*/ 33 w 81"/>
                <a:gd name="T13" fmla="*/ 1121 h 75"/>
                <a:gd name="T14" fmla="*/ 184 w 81"/>
                <a:gd name="T15" fmla="*/ 1449 h 75"/>
                <a:gd name="T16" fmla="*/ 601 w 81"/>
                <a:gd name="T17" fmla="*/ 1495 h 75"/>
                <a:gd name="T18" fmla="*/ 1104 w 81"/>
                <a:gd name="T19" fmla="*/ 1389 h 75"/>
                <a:gd name="T20" fmla="*/ 1331 w 81"/>
                <a:gd name="T21" fmla="*/ 776 h 75"/>
                <a:gd name="T22" fmla="*/ 1201 w 81"/>
                <a:gd name="T23" fmla="*/ 186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70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6"/>
                    <a:pt x="0" y="48"/>
                    <a:pt x="2" y="55"/>
                  </a:cubicBezTo>
                  <a:cubicBezTo>
                    <a:pt x="3" y="62"/>
                    <a:pt x="6" y="68"/>
                    <a:pt x="11" y="71"/>
                  </a:cubicBezTo>
                  <a:cubicBezTo>
                    <a:pt x="16" y="75"/>
                    <a:pt x="29" y="75"/>
                    <a:pt x="36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33">
              <a:extLst>
                <a:ext uri="{FF2B5EF4-FFF2-40B4-BE49-F238E27FC236}">
                  <a16:creationId xmlns:a16="http://schemas.microsoft.com/office/drawing/2014/main" id="{5963F833-89AC-4FAC-A0D1-52FA66410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58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Freeform 34">
              <a:extLst>
                <a:ext uri="{FF2B5EF4-FFF2-40B4-BE49-F238E27FC236}">
                  <a16:creationId xmlns:a16="http://schemas.microsoft.com/office/drawing/2014/main" id="{AF1A4033-7EA2-4F0C-B37B-BD46BD19D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5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22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5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35">
              <a:extLst>
                <a:ext uri="{FF2B5EF4-FFF2-40B4-BE49-F238E27FC236}">
                  <a16:creationId xmlns:a16="http://schemas.microsoft.com/office/drawing/2014/main" id="{90EDED97-D19C-4F04-98EB-7C462C5B5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91"/>
              <a:ext cx="12" cy="17"/>
            </a:xfrm>
            <a:custGeom>
              <a:avLst/>
              <a:gdLst>
                <a:gd name="T0" fmla="*/ 0 w 5"/>
                <a:gd name="T1" fmla="*/ 74 h 6"/>
                <a:gd name="T2" fmla="*/ 41 w 5"/>
                <a:gd name="T3" fmla="*/ 0 h 6"/>
                <a:gd name="T4" fmla="*/ 70 w 5"/>
                <a:gd name="T5" fmla="*/ 74 h 6"/>
                <a:gd name="T6" fmla="*/ 29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Freeform 36">
              <a:extLst>
                <a:ext uri="{FF2B5EF4-FFF2-40B4-BE49-F238E27FC236}">
                  <a16:creationId xmlns:a16="http://schemas.microsoft.com/office/drawing/2014/main" id="{05FC2AC7-3682-41DD-A837-B9B7ABBA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101"/>
              <a:ext cx="372" cy="402"/>
            </a:xfrm>
            <a:custGeom>
              <a:avLst/>
              <a:gdLst>
                <a:gd name="T0" fmla="*/ 1467 w 145"/>
                <a:gd name="T1" fmla="*/ 164 h 147"/>
                <a:gd name="T2" fmla="*/ 947 w 145"/>
                <a:gd name="T3" fmla="*/ 60 h 147"/>
                <a:gd name="T4" fmla="*/ 639 w 145"/>
                <a:gd name="T5" fmla="*/ 410 h 147"/>
                <a:gd name="T6" fmla="*/ 290 w 145"/>
                <a:gd name="T7" fmla="*/ 733 h 147"/>
                <a:gd name="T8" fmla="*/ 139 w 145"/>
                <a:gd name="T9" fmla="*/ 1250 h 147"/>
                <a:gd name="T10" fmla="*/ 33 w 145"/>
                <a:gd name="T11" fmla="*/ 1901 h 147"/>
                <a:gd name="T12" fmla="*/ 303 w 145"/>
                <a:gd name="T13" fmla="*/ 2371 h 147"/>
                <a:gd name="T14" fmla="*/ 475 w 145"/>
                <a:gd name="T15" fmla="*/ 2806 h 147"/>
                <a:gd name="T16" fmla="*/ 1013 w 145"/>
                <a:gd name="T17" fmla="*/ 2923 h 147"/>
                <a:gd name="T18" fmla="*/ 1842 w 145"/>
                <a:gd name="T19" fmla="*/ 2759 h 147"/>
                <a:gd name="T20" fmla="*/ 2211 w 145"/>
                <a:gd name="T21" fmla="*/ 2349 h 147"/>
                <a:gd name="T22" fmla="*/ 2278 w 145"/>
                <a:gd name="T23" fmla="*/ 1698 h 147"/>
                <a:gd name="T24" fmla="*/ 2448 w 145"/>
                <a:gd name="T25" fmla="*/ 1310 h 147"/>
                <a:gd name="T26" fmla="*/ 2232 w 145"/>
                <a:gd name="T27" fmla="*/ 755 h 147"/>
                <a:gd name="T28" fmla="*/ 1942 w 145"/>
                <a:gd name="T29" fmla="*/ 284 h 147"/>
                <a:gd name="T30" fmla="*/ 1467 w 145"/>
                <a:gd name="T31" fmla="*/ 164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5"/>
                    <a:pt x="22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6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7" y="144"/>
                    <a:pt x="49" y="143"/>
                    <a:pt x="60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0"/>
                    <a:pt x="87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Freeform 37">
              <a:extLst>
                <a:ext uri="{FF2B5EF4-FFF2-40B4-BE49-F238E27FC236}">
                  <a16:creationId xmlns:a16="http://schemas.microsoft.com/office/drawing/2014/main" id="{751814A1-9311-4975-9286-D27D58AC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210"/>
              <a:ext cx="210" cy="230"/>
            </a:xfrm>
            <a:custGeom>
              <a:avLst/>
              <a:gdLst>
                <a:gd name="T0" fmla="*/ 0 w 82"/>
                <a:gd name="T1" fmla="*/ 660 h 84"/>
                <a:gd name="T2" fmla="*/ 151 w 82"/>
                <a:gd name="T3" fmla="*/ 1169 h 84"/>
                <a:gd name="T4" fmla="*/ 387 w 82"/>
                <a:gd name="T5" fmla="*/ 1440 h 84"/>
                <a:gd name="T6" fmla="*/ 656 w 82"/>
                <a:gd name="T7" fmla="*/ 1703 h 84"/>
                <a:gd name="T8" fmla="*/ 1142 w 82"/>
                <a:gd name="T9" fmla="*/ 1536 h 84"/>
                <a:gd name="T10" fmla="*/ 1324 w 82"/>
                <a:gd name="T11" fmla="*/ 1065 h 84"/>
                <a:gd name="T12" fmla="*/ 1206 w 82"/>
                <a:gd name="T13" fmla="*/ 509 h 84"/>
                <a:gd name="T14" fmla="*/ 978 w 82"/>
                <a:gd name="T15" fmla="*/ 285 h 84"/>
                <a:gd name="T16" fmla="*/ 709 w 82"/>
                <a:gd name="T17" fmla="*/ 22 h 84"/>
                <a:gd name="T18" fmla="*/ 302 w 82"/>
                <a:gd name="T19" fmla="*/ 203 h 84"/>
                <a:gd name="T20" fmla="*/ 0 w 82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84">
                  <a:moveTo>
                    <a:pt x="0" y="32"/>
                  </a:moveTo>
                  <a:cubicBezTo>
                    <a:pt x="0" y="40"/>
                    <a:pt x="6" y="49"/>
                    <a:pt x="9" y="57"/>
                  </a:cubicBezTo>
                  <a:cubicBezTo>
                    <a:pt x="12" y="62"/>
                    <a:pt x="19" y="65"/>
                    <a:pt x="23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79" y="52"/>
                  </a:cubicBezTo>
                  <a:cubicBezTo>
                    <a:pt x="82" y="41"/>
                    <a:pt x="73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2" y="9"/>
                    <a:pt x="49" y="2"/>
                    <a:pt x="42" y="1"/>
                  </a:cubicBezTo>
                  <a:cubicBezTo>
                    <a:pt x="34" y="0"/>
                    <a:pt x="24" y="7"/>
                    <a:pt x="18" y="10"/>
                  </a:cubicBezTo>
                  <a:cubicBezTo>
                    <a:pt x="9" y="18"/>
                    <a:pt x="1" y="24"/>
                    <a:pt x="0" y="3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9" name="Freeform 38">
              <a:extLst>
                <a:ext uri="{FF2B5EF4-FFF2-40B4-BE49-F238E27FC236}">
                  <a16:creationId xmlns:a16="http://schemas.microsoft.com/office/drawing/2014/main" id="{7779434B-6822-412D-A38D-9D0CD597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91"/>
              <a:ext cx="213" cy="230"/>
            </a:xfrm>
            <a:custGeom>
              <a:avLst/>
              <a:gdLst>
                <a:gd name="T0" fmla="*/ 21 w 83"/>
                <a:gd name="T1" fmla="*/ 660 h 84"/>
                <a:gd name="T2" fmla="*/ 172 w 83"/>
                <a:gd name="T3" fmla="*/ 1169 h 84"/>
                <a:gd name="T4" fmla="*/ 408 w 83"/>
                <a:gd name="T5" fmla="*/ 1440 h 84"/>
                <a:gd name="T6" fmla="*/ 677 w 83"/>
                <a:gd name="T7" fmla="*/ 1703 h 84"/>
                <a:gd name="T8" fmla="*/ 1152 w 83"/>
                <a:gd name="T9" fmla="*/ 1536 h 84"/>
                <a:gd name="T10" fmla="*/ 1350 w 83"/>
                <a:gd name="T11" fmla="*/ 1065 h 84"/>
                <a:gd name="T12" fmla="*/ 1219 w 83"/>
                <a:gd name="T13" fmla="*/ 509 h 84"/>
                <a:gd name="T14" fmla="*/ 980 w 83"/>
                <a:gd name="T15" fmla="*/ 285 h 84"/>
                <a:gd name="T16" fmla="*/ 724 w 83"/>
                <a:gd name="T17" fmla="*/ 22 h 84"/>
                <a:gd name="T18" fmla="*/ 323 w 83"/>
                <a:gd name="T19" fmla="*/ 203 h 84"/>
                <a:gd name="T20" fmla="*/ 21 w 83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29" y="76"/>
                    <a:pt x="32" y="82"/>
                    <a:pt x="40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5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Freeform 39">
              <a:extLst>
                <a:ext uri="{FF2B5EF4-FFF2-40B4-BE49-F238E27FC236}">
                  <a16:creationId xmlns:a16="http://schemas.microsoft.com/office/drawing/2014/main" id="{6F3DF99A-6A79-40AB-8686-6250CC3B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112"/>
              <a:ext cx="313" cy="345"/>
            </a:xfrm>
            <a:custGeom>
              <a:avLst/>
              <a:gdLst>
                <a:gd name="T0" fmla="*/ 1811 w 122"/>
                <a:gd name="T1" fmla="*/ 203 h 126"/>
                <a:gd name="T2" fmla="*/ 1144 w 122"/>
                <a:gd name="T3" fmla="*/ 60 h 126"/>
                <a:gd name="T4" fmla="*/ 723 w 122"/>
                <a:gd name="T5" fmla="*/ 225 h 126"/>
                <a:gd name="T6" fmla="*/ 508 w 122"/>
                <a:gd name="T7" fmla="*/ 496 h 126"/>
                <a:gd name="T8" fmla="*/ 290 w 122"/>
                <a:gd name="T9" fmla="*/ 674 h 126"/>
                <a:gd name="T10" fmla="*/ 205 w 122"/>
                <a:gd name="T11" fmla="*/ 983 h 126"/>
                <a:gd name="T12" fmla="*/ 54 w 122"/>
                <a:gd name="T13" fmla="*/ 1476 h 126"/>
                <a:gd name="T14" fmla="*/ 118 w 122"/>
                <a:gd name="T15" fmla="*/ 1950 h 126"/>
                <a:gd name="T16" fmla="*/ 303 w 122"/>
                <a:gd name="T17" fmla="*/ 2256 h 126"/>
                <a:gd name="T18" fmla="*/ 408 w 122"/>
                <a:gd name="T19" fmla="*/ 2588 h 126"/>
                <a:gd name="T20" fmla="*/ 236 w 122"/>
                <a:gd name="T21" fmla="*/ 2054 h 126"/>
                <a:gd name="T22" fmla="*/ 172 w 122"/>
                <a:gd name="T23" fmla="*/ 1747 h 126"/>
                <a:gd name="T24" fmla="*/ 290 w 122"/>
                <a:gd name="T25" fmla="*/ 1583 h 126"/>
                <a:gd name="T26" fmla="*/ 290 w 122"/>
                <a:gd name="T27" fmla="*/ 1440 h 126"/>
                <a:gd name="T28" fmla="*/ 269 w 122"/>
                <a:gd name="T29" fmla="*/ 1229 h 126"/>
                <a:gd name="T30" fmla="*/ 387 w 122"/>
                <a:gd name="T31" fmla="*/ 1049 h 126"/>
                <a:gd name="T32" fmla="*/ 559 w 122"/>
                <a:gd name="T33" fmla="*/ 945 h 126"/>
                <a:gd name="T34" fmla="*/ 626 w 122"/>
                <a:gd name="T35" fmla="*/ 698 h 126"/>
                <a:gd name="T36" fmla="*/ 875 w 122"/>
                <a:gd name="T37" fmla="*/ 509 h 126"/>
                <a:gd name="T38" fmla="*/ 1283 w 122"/>
                <a:gd name="T39" fmla="*/ 449 h 126"/>
                <a:gd name="T40" fmla="*/ 1691 w 122"/>
                <a:gd name="T41" fmla="*/ 307 h 126"/>
                <a:gd name="T42" fmla="*/ 1824 w 122"/>
                <a:gd name="T43" fmla="*/ 474 h 126"/>
                <a:gd name="T44" fmla="*/ 1942 w 122"/>
                <a:gd name="T45" fmla="*/ 509 h 126"/>
                <a:gd name="T46" fmla="*/ 2040 w 122"/>
                <a:gd name="T47" fmla="*/ 660 h 126"/>
                <a:gd name="T48" fmla="*/ 1922 w 122"/>
                <a:gd name="T49" fmla="*/ 367 h 126"/>
                <a:gd name="T50" fmla="*/ 1811 w 122"/>
                <a:gd name="T51" fmla="*/ 225 h 1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2" h="126">
                  <a:moveTo>
                    <a:pt x="107" y="10"/>
                  </a:moveTo>
                  <a:cubicBezTo>
                    <a:pt x="93" y="10"/>
                    <a:pt x="79" y="6"/>
                    <a:pt x="68" y="3"/>
                  </a:cubicBezTo>
                  <a:cubicBezTo>
                    <a:pt x="57" y="0"/>
                    <a:pt x="50" y="3"/>
                    <a:pt x="43" y="11"/>
                  </a:cubicBezTo>
                  <a:cubicBezTo>
                    <a:pt x="39" y="15"/>
                    <a:pt x="35" y="20"/>
                    <a:pt x="30" y="24"/>
                  </a:cubicBezTo>
                  <a:cubicBezTo>
                    <a:pt x="26" y="27"/>
                    <a:pt x="21" y="29"/>
                    <a:pt x="17" y="33"/>
                  </a:cubicBezTo>
                  <a:cubicBezTo>
                    <a:pt x="13" y="37"/>
                    <a:pt x="13" y="43"/>
                    <a:pt x="12" y="48"/>
                  </a:cubicBezTo>
                  <a:cubicBezTo>
                    <a:pt x="9" y="57"/>
                    <a:pt x="6" y="64"/>
                    <a:pt x="3" y="72"/>
                  </a:cubicBezTo>
                  <a:cubicBezTo>
                    <a:pt x="0" y="81"/>
                    <a:pt x="1" y="89"/>
                    <a:pt x="7" y="95"/>
                  </a:cubicBezTo>
                  <a:cubicBezTo>
                    <a:pt x="11" y="99"/>
                    <a:pt x="15" y="105"/>
                    <a:pt x="18" y="110"/>
                  </a:cubicBezTo>
                  <a:cubicBezTo>
                    <a:pt x="21" y="115"/>
                    <a:pt x="21" y="121"/>
                    <a:pt x="24" y="126"/>
                  </a:cubicBezTo>
                  <a:cubicBezTo>
                    <a:pt x="26" y="114"/>
                    <a:pt x="21" y="108"/>
                    <a:pt x="14" y="100"/>
                  </a:cubicBezTo>
                  <a:cubicBezTo>
                    <a:pt x="11" y="96"/>
                    <a:pt x="8" y="90"/>
                    <a:pt x="10" y="85"/>
                  </a:cubicBezTo>
                  <a:cubicBezTo>
                    <a:pt x="12" y="80"/>
                    <a:pt x="15" y="82"/>
                    <a:pt x="17" y="77"/>
                  </a:cubicBezTo>
                  <a:cubicBezTo>
                    <a:pt x="18" y="75"/>
                    <a:pt x="17" y="73"/>
                    <a:pt x="17" y="70"/>
                  </a:cubicBezTo>
                  <a:cubicBezTo>
                    <a:pt x="16" y="67"/>
                    <a:pt x="15" y="64"/>
                    <a:pt x="16" y="60"/>
                  </a:cubicBezTo>
                  <a:cubicBezTo>
                    <a:pt x="17" y="57"/>
                    <a:pt x="19" y="53"/>
                    <a:pt x="23" y="51"/>
                  </a:cubicBezTo>
                  <a:cubicBezTo>
                    <a:pt x="27" y="50"/>
                    <a:pt x="30" y="51"/>
                    <a:pt x="33" y="46"/>
                  </a:cubicBezTo>
                  <a:cubicBezTo>
                    <a:pt x="35" y="43"/>
                    <a:pt x="35" y="38"/>
                    <a:pt x="37" y="34"/>
                  </a:cubicBezTo>
                  <a:cubicBezTo>
                    <a:pt x="40" y="29"/>
                    <a:pt x="49" y="29"/>
                    <a:pt x="52" y="25"/>
                  </a:cubicBezTo>
                  <a:cubicBezTo>
                    <a:pt x="56" y="19"/>
                    <a:pt x="66" y="23"/>
                    <a:pt x="76" y="22"/>
                  </a:cubicBezTo>
                  <a:cubicBezTo>
                    <a:pt x="83" y="22"/>
                    <a:pt x="91" y="12"/>
                    <a:pt x="100" y="15"/>
                  </a:cubicBezTo>
                  <a:cubicBezTo>
                    <a:pt x="103" y="17"/>
                    <a:pt x="104" y="22"/>
                    <a:pt x="108" y="23"/>
                  </a:cubicBezTo>
                  <a:cubicBezTo>
                    <a:pt x="110" y="24"/>
                    <a:pt x="112" y="22"/>
                    <a:pt x="115" y="25"/>
                  </a:cubicBezTo>
                  <a:cubicBezTo>
                    <a:pt x="118" y="27"/>
                    <a:pt x="119" y="29"/>
                    <a:pt x="121" y="32"/>
                  </a:cubicBezTo>
                  <a:cubicBezTo>
                    <a:pt x="122" y="25"/>
                    <a:pt x="117" y="22"/>
                    <a:pt x="114" y="18"/>
                  </a:cubicBezTo>
                  <a:cubicBezTo>
                    <a:pt x="112" y="14"/>
                    <a:pt x="110" y="12"/>
                    <a:pt x="107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1" name="Freeform 40">
              <a:extLst>
                <a:ext uri="{FF2B5EF4-FFF2-40B4-BE49-F238E27FC236}">
                  <a16:creationId xmlns:a16="http://schemas.microsoft.com/office/drawing/2014/main" id="{9093C05C-6961-42AD-BF1E-A617721A5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1112"/>
              <a:ext cx="210" cy="238"/>
            </a:xfrm>
            <a:custGeom>
              <a:avLst/>
              <a:gdLst>
                <a:gd name="T0" fmla="*/ 1378 w 82"/>
                <a:gd name="T1" fmla="*/ 120 h 87"/>
                <a:gd name="T2" fmla="*/ 958 w 82"/>
                <a:gd name="T3" fmla="*/ 38 h 87"/>
                <a:gd name="T4" fmla="*/ 604 w 82"/>
                <a:gd name="T5" fmla="*/ 388 h 87"/>
                <a:gd name="T6" fmla="*/ 440 w 82"/>
                <a:gd name="T7" fmla="*/ 553 h 87"/>
                <a:gd name="T8" fmla="*/ 289 w 82"/>
                <a:gd name="T9" fmla="*/ 719 h 87"/>
                <a:gd name="T10" fmla="*/ 218 w 82"/>
                <a:gd name="T11" fmla="*/ 944 h 87"/>
                <a:gd name="T12" fmla="*/ 118 w 82"/>
                <a:gd name="T13" fmla="*/ 1250 h 87"/>
                <a:gd name="T14" fmla="*/ 51 w 82"/>
                <a:gd name="T15" fmla="*/ 1781 h 87"/>
                <a:gd name="T16" fmla="*/ 151 w 82"/>
                <a:gd name="T17" fmla="*/ 1332 h 87"/>
                <a:gd name="T18" fmla="*/ 320 w 82"/>
                <a:gd name="T19" fmla="*/ 1026 h 87"/>
                <a:gd name="T20" fmla="*/ 440 w 82"/>
                <a:gd name="T21" fmla="*/ 719 h 87"/>
                <a:gd name="T22" fmla="*/ 722 w 82"/>
                <a:gd name="T23" fmla="*/ 495 h 87"/>
                <a:gd name="T24" fmla="*/ 1024 w 82"/>
                <a:gd name="T25" fmla="*/ 164 h 87"/>
                <a:gd name="T26" fmla="*/ 1378 w 82"/>
                <a:gd name="T27" fmla="*/ 120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7">
                  <a:moveTo>
                    <a:pt x="82" y="6"/>
                  </a:moveTo>
                  <a:cubicBezTo>
                    <a:pt x="73" y="7"/>
                    <a:pt x="66" y="0"/>
                    <a:pt x="57" y="2"/>
                  </a:cubicBezTo>
                  <a:cubicBezTo>
                    <a:pt x="48" y="4"/>
                    <a:pt x="43" y="13"/>
                    <a:pt x="36" y="19"/>
                  </a:cubicBezTo>
                  <a:cubicBezTo>
                    <a:pt x="33" y="22"/>
                    <a:pt x="30" y="25"/>
                    <a:pt x="26" y="27"/>
                  </a:cubicBezTo>
                  <a:cubicBezTo>
                    <a:pt x="23" y="29"/>
                    <a:pt x="19" y="31"/>
                    <a:pt x="17" y="35"/>
                  </a:cubicBezTo>
                  <a:cubicBezTo>
                    <a:pt x="15" y="38"/>
                    <a:pt x="14" y="42"/>
                    <a:pt x="13" y="46"/>
                  </a:cubicBezTo>
                  <a:cubicBezTo>
                    <a:pt x="12" y="51"/>
                    <a:pt x="10" y="57"/>
                    <a:pt x="7" y="61"/>
                  </a:cubicBezTo>
                  <a:cubicBezTo>
                    <a:pt x="4" y="67"/>
                    <a:pt x="0" y="81"/>
                    <a:pt x="3" y="87"/>
                  </a:cubicBezTo>
                  <a:cubicBezTo>
                    <a:pt x="1" y="78"/>
                    <a:pt x="5" y="71"/>
                    <a:pt x="9" y="65"/>
                  </a:cubicBezTo>
                  <a:cubicBezTo>
                    <a:pt x="12" y="60"/>
                    <a:pt x="17" y="55"/>
                    <a:pt x="19" y="50"/>
                  </a:cubicBezTo>
                  <a:cubicBezTo>
                    <a:pt x="22" y="45"/>
                    <a:pt x="21" y="40"/>
                    <a:pt x="26" y="35"/>
                  </a:cubicBezTo>
                  <a:cubicBezTo>
                    <a:pt x="31" y="31"/>
                    <a:pt x="39" y="29"/>
                    <a:pt x="43" y="24"/>
                  </a:cubicBezTo>
                  <a:cubicBezTo>
                    <a:pt x="49" y="16"/>
                    <a:pt x="50" y="9"/>
                    <a:pt x="61" y="8"/>
                  </a:cubicBezTo>
                  <a:cubicBezTo>
                    <a:pt x="67" y="8"/>
                    <a:pt x="78" y="10"/>
                    <a:pt x="82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2" name="Freeform 41">
              <a:extLst>
                <a:ext uri="{FF2B5EF4-FFF2-40B4-BE49-F238E27FC236}">
                  <a16:creationId xmlns:a16="http://schemas.microsoft.com/office/drawing/2014/main" id="{62D9890F-4645-47CF-AAF8-43453109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02"/>
              <a:ext cx="148" cy="194"/>
            </a:xfrm>
            <a:custGeom>
              <a:avLst/>
              <a:gdLst>
                <a:gd name="T0" fmla="*/ 965 w 58"/>
                <a:gd name="T1" fmla="*/ 366 h 71"/>
                <a:gd name="T2" fmla="*/ 684 w 58"/>
                <a:gd name="T3" fmla="*/ 268 h 71"/>
                <a:gd name="T4" fmla="*/ 416 w 58"/>
                <a:gd name="T5" fmla="*/ 344 h 71"/>
                <a:gd name="T6" fmla="*/ 332 w 58"/>
                <a:gd name="T7" fmla="*/ 590 h 71"/>
                <a:gd name="T8" fmla="*/ 151 w 58"/>
                <a:gd name="T9" fmla="*/ 694 h 71"/>
                <a:gd name="T10" fmla="*/ 268 w 58"/>
                <a:gd name="T11" fmla="*/ 1120 h 71"/>
                <a:gd name="T12" fmla="*/ 429 w 58"/>
                <a:gd name="T13" fmla="*/ 1448 h 71"/>
                <a:gd name="T14" fmla="*/ 268 w 58"/>
                <a:gd name="T15" fmla="*/ 1202 h 71"/>
                <a:gd name="T16" fmla="*/ 130 w 58"/>
                <a:gd name="T17" fmla="*/ 1104 h 71"/>
                <a:gd name="T18" fmla="*/ 97 w 58"/>
                <a:gd name="T19" fmla="*/ 978 h 71"/>
                <a:gd name="T20" fmla="*/ 33 w 58"/>
                <a:gd name="T21" fmla="*/ 716 h 71"/>
                <a:gd name="T22" fmla="*/ 168 w 58"/>
                <a:gd name="T23" fmla="*/ 284 h 71"/>
                <a:gd name="T24" fmla="*/ 579 w 58"/>
                <a:gd name="T25" fmla="*/ 22 h 71"/>
                <a:gd name="T26" fmla="*/ 965 w 58"/>
                <a:gd name="T27" fmla="*/ 344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1">
                  <a:moveTo>
                    <a:pt x="58" y="18"/>
                  </a:moveTo>
                  <a:cubicBezTo>
                    <a:pt x="51" y="22"/>
                    <a:pt x="46" y="21"/>
                    <a:pt x="41" y="13"/>
                  </a:cubicBezTo>
                  <a:cubicBezTo>
                    <a:pt x="35" y="2"/>
                    <a:pt x="31" y="12"/>
                    <a:pt x="25" y="17"/>
                  </a:cubicBezTo>
                  <a:cubicBezTo>
                    <a:pt x="21" y="21"/>
                    <a:pt x="22" y="23"/>
                    <a:pt x="20" y="29"/>
                  </a:cubicBezTo>
                  <a:cubicBezTo>
                    <a:pt x="18" y="35"/>
                    <a:pt x="12" y="29"/>
                    <a:pt x="9" y="34"/>
                  </a:cubicBezTo>
                  <a:cubicBezTo>
                    <a:pt x="6" y="41"/>
                    <a:pt x="12" y="50"/>
                    <a:pt x="16" y="55"/>
                  </a:cubicBezTo>
                  <a:cubicBezTo>
                    <a:pt x="19" y="58"/>
                    <a:pt x="26" y="65"/>
                    <a:pt x="26" y="71"/>
                  </a:cubicBezTo>
                  <a:cubicBezTo>
                    <a:pt x="25" y="67"/>
                    <a:pt x="20" y="62"/>
                    <a:pt x="16" y="59"/>
                  </a:cubicBezTo>
                  <a:cubicBezTo>
                    <a:pt x="13" y="58"/>
                    <a:pt x="10" y="56"/>
                    <a:pt x="8" y="54"/>
                  </a:cubicBezTo>
                  <a:cubicBezTo>
                    <a:pt x="7" y="52"/>
                    <a:pt x="7" y="50"/>
                    <a:pt x="6" y="48"/>
                  </a:cubicBezTo>
                  <a:cubicBezTo>
                    <a:pt x="5" y="44"/>
                    <a:pt x="3" y="39"/>
                    <a:pt x="2" y="35"/>
                  </a:cubicBezTo>
                  <a:cubicBezTo>
                    <a:pt x="0" y="25"/>
                    <a:pt x="3" y="20"/>
                    <a:pt x="10" y="14"/>
                  </a:cubicBezTo>
                  <a:cubicBezTo>
                    <a:pt x="15" y="8"/>
                    <a:pt x="27" y="2"/>
                    <a:pt x="35" y="1"/>
                  </a:cubicBezTo>
                  <a:cubicBezTo>
                    <a:pt x="46" y="0"/>
                    <a:pt x="50" y="14"/>
                    <a:pt x="58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3" name="Freeform 42">
              <a:extLst>
                <a:ext uri="{FF2B5EF4-FFF2-40B4-BE49-F238E27FC236}">
                  <a16:creationId xmlns:a16="http://schemas.microsoft.com/office/drawing/2014/main" id="{84B8B338-AE27-4E8B-A23B-48019AC6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265"/>
              <a:ext cx="102" cy="154"/>
            </a:xfrm>
            <a:custGeom>
              <a:avLst/>
              <a:gdLst>
                <a:gd name="T0" fmla="*/ 0 w 40"/>
                <a:gd name="T1" fmla="*/ 1059 h 56"/>
                <a:gd name="T2" fmla="*/ 352 w 40"/>
                <a:gd name="T3" fmla="*/ 1020 h 56"/>
                <a:gd name="T4" fmla="*/ 579 w 40"/>
                <a:gd name="T5" fmla="*/ 809 h 56"/>
                <a:gd name="T6" fmla="*/ 663 w 40"/>
                <a:gd name="T7" fmla="*/ 415 h 56"/>
                <a:gd name="T8" fmla="*/ 482 w 40"/>
                <a:gd name="T9" fmla="*/ 0 h 56"/>
                <a:gd name="T10" fmla="*/ 566 w 40"/>
                <a:gd name="T11" fmla="*/ 212 h 56"/>
                <a:gd name="T12" fmla="*/ 428 w 40"/>
                <a:gd name="T13" fmla="*/ 355 h 56"/>
                <a:gd name="T14" fmla="*/ 352 w 40"/>
                <a:gd name="T15" fmla="*/ 476 h 56"/>
                <a:gd name="T16" fmla="*/ 416 w 40"/>
                <a:gd name="T17" fmla="*/ 726 h 56"/>
                <a:gd name="T18" fmla="*/ 311 w 40"/>
                <a:gd name="T19" fmla="*/ 809 h 56"/>
                <a:gd name="T20" fmla="*/ 311 w 40"/>
                <a:gd name="T21" fmla="*/ 894 h 56"/>
                <a:gd name="T22" fmla="*/ 235 w 40"/>
                <a:gd name="T23" fmla="*/ 960 h 56"/>
                <a:gd name="T24" fmla="*/ 84 w 40"/>
                <a:gd name="T25" fmla="*/ 1020 h 56"/>
                <a:gd name="T26" fmla="*/ 33 w 40"/>
                <a:gd name="T27" fmla="*/ 1081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6">
                  <a:moveTo>
                    <a:pt x="0" y="51"/>
                  </a:moveTo>
                  <a:cubicBezTo>
                    <a:pt x="4" y="56"/>
                    <a:pt x="16" y="50"/>
                    <a:pt x="21" y="49"/>
                  </a:cubicBezTo>
                  <a:cubicBezTo>
                    <a:pt x="28" y="48"/>
                    <a:pt x="31" y="45"/>
                    <a:pt x="35" y="39"/>
                  </a:cubicBezTo>
                  <a:cubicBezTo>
                    <a:pt x="38" y="33"/>
                    <a:pt x="40" y="26"/>
                    <a:pt x="40" y="20"/>
                  </a:cubicBezTo>
                  <a:cubicBezTo>
                    <a:pt x="39" y="15"/>
                    <a:pt x="36" y="0"/>
                    <a:pt x="29" y="0"/>
                  </a:cubicBezTo>
                  <a:cubicBezTo>
                    <a:pt x="29" y="3"/>
                    <a:pt x="34" y="7"/>
                    <a:pt x="34" y="10"/>
                  </a:cubicBezTo>
                  <a:cubicBezTo>
                    <a:pt x="35" y="17"/>
                    <a:pt x="31" y="17"/>
                    <a:pt x="26" y="17"/>
                  </a:cubicBezTo>
                  <a:cubicBezTo>
                    <a:pt x="21" y="17"/>
                    <a:pt x="17" y="18"/>
                    <a:pt x="21" y="23"/>
                  </a:cubicBezTo>
                  <a:cubicBezTo>
                    <a:pt x="23" y="26"/>
                    <a:pt x="29" y="31"/>
                    <a:pt x="25" y="35"/>
                  </a:cubicBezTo>
                  <a:cubicBezTo>
                    <a:pt x="21" y="39"/>
                    <a:pt x="20" y="35"/>
                    <a:pt x="19" y="39"/>
                  </a:cubicBezTo>
                  <a:cubicBezTo>
                    <a:pt x="19" y="41"/>
                    <a:pt x="20" y="41"/>
                    <a:pt x="19" y="43"/>
                  </a:cubicBezTo>
                  <a:cubicBezTo>
                    <a:pt x="18" y="45"/>
                    <a:pt x="15" y="46"/>
                    <a:pt x="14" y="46"/>
                  </a:cubicBezTo>
                  <a:cubicBezTo>
                    <a:pt x="9" y="47"/>
                    <a:pt x="8" y="45"/>
                    <a:pt x="5" y="49"/>
                  </a:cubicBezTo>
                  <a:cubicBezTo>
                    <a:pt x="4" y="50"/>
                    <a:pt x="4" y="53"/>
                    <a:pt x="2" y="5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4" name="Freeform 43">
              <a:extLst>
                <a:ext uri="{FF2B5EF4-FFF2-40B4-BE49-F238E27FC236}">
                  <a16:creationId xmlns:a16="http://schemas.microsoft.com/office/drawing/2014/main" id="{B8070168-9E52-45A5-8D25-C658A475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16"/>
              <a:ext cx="61" cy="109"/>
            </a:xfrm>
            <a:custGeom>
              <a:avLst/>
              <a:gdLst>
                <a:gd name="T0" fmla="*/ 394 w 24"/>
                <a:gd name="T1" fmla="*/ 0 h 40"/>
                <a:gd name="T2" fmla="*/ 84 w 24"/>
                <a:gd name="T3" fmla="*/ 283 h 40"/>
                <a:gd name="T4" fmla="*/ 0 w 24"/>
                <a:gd name="T5" fmla="*/ 482 h 40"/>
                <a:gd name="T6" fmla="*/ 84 w 24"/>
                <a:gd name="T7" fmla="*/ 809 h 40"/>
                <a:gd name="T8" fmla="*/ 84 w 24"/>
                <a:gd name="T9" fmla="*/ 422 h 40"/>
                <a:gd name="T10" fmla="*/ 180 w 24"/>
                <a:gd name="T11" fmla="*/ 387 h 40"/>
                <a:gd name="T12" fmla="*/ 214 w 24"/>
                <a:gd name="T13" fmla="*/ 259 h 40"/>
                <a:gd name="T14" fmla="*/ 330 w 24"/>
                <a:gd name="T15" fmla="*/ 142 h 40"/>
                <a:gd name="T16" fmla="*/ 394 w 24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0">
                  <a:moveTo>
                    <a:pt x="24" y="0"/>
                  </a:moveTo>
                  <a:cubicBezTo>
                    <a:pt x="17" y="4"/>
                    <a:pt x="10" y="7"/>
                    <a:pt x="5" y="14"/>
                  </a:cubicBezTo>
                  <a:cubicBezTo>
                    <a:pt x="2" y="17"/>
                    <a:pt x="0" y="20"/>
                    <a:pt x="0" y="24"/>
                  </a:cubicBezTo>
                  <a:cubicBezTo>
                    <a:pt x="0" y="29"/>
                    <a:pt x="4" y="35"/>
                    <a:pt x="5" y="40"/>
                  </a:cubicBezTo>
                  <a:cubicBezTo>
                    <a:pt x="3" y="36"/>
                    <a:pt x="1" y="25"/>
                    <a:pt x="5" y="21"/>
                  </a:cubicBezTo>
                  <a:cubicBezTo>
                    <a:pt x="7" y="19"/>
                    <a:pt x="9" y="21"/>
                    <a:pt x="11" y="19"/>
                  </a:cubicBezTo>
                  <a:cubicBezTo>
                    <a:pt x="13" y="18"/>
                    <a:pt x="12" y="15"/>
                    <a:pt x="13" y="13"/>
                  </a:cubicBezTo>
                  <a:cubicBezTo>
                    <a:pt x="14" y="8"/>
                    <a:pt x="16" y="10"/>
                    <a:pt x="20" y="7"/>
                  </a:cubicBezTo>
                  <a:cubicBezTo>
                    <a:pt x="22" y="5"/>
                    <a:pt x="21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44">
              <a:extLst>
                <a:ext uri="{FF2B5EF4-FFF2-40B4-BE49-F238E27FC236}">
                  <a16:creationId xmlns:a16="http://schemas.microsoft.com/office/drawing/2014/main" id="{32D6092A-B6FB-42EA-AD45-4BE10EB9A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1227"/>
              <a:ext cx="251" cy="257"/>
            </a:xfrm>
            <a:custGeom>
              <a:avLst/>
              <a:gdLst>
                <a:gd name="T0" fmla="*/ 0 w 98"/>
                <a:gd name="T1" fmla="*/ 1922 h 94"/>
                <a:gd name="T2" fmla="*/ 709 w 98"/>
                <a:gd name="T3" fmla="*/ 1897 h 94"/>
                <a:gd name="T4" fmla="*/ 937 w 98"/>
                <a:gd name="T5" fmla="*/ 1758 h 94"/>
                <a:gd name="T6" fmla="*/ 1089 w 98"/>
                <a:gd name="T7" fmla="*/ 1638 h 94"/>
                <a:gd name="T8" fmla="*/ 1278 w 98"/>
                <a:gd name="T9" fmla="*/ 1591 h 94"/>
                <a:gd name="T10" fmla="*/ 1429 w 98"/>
                <a:gd name="T11" fmla="*/ 897 h 94"/>
                <a:gd name="T12" fmla="*/ 1580 w 98"/>
                <a:gd name="T13" fmla="*/ 509 h 94"/>
                <a:gd name="T14" fmla="*/ 1475 w 98"/>
                <a:gd name="T15" fmla="*/ 0 h 94"/>
                <a:gd name="T16" fmla="*/ 1378 w 98"/>
                <a:gd name="T17" fmla="*/ 388 h 94"/>
                <a:gd name="T18" fmla="*/ 1324 w 98"/>
                <a:gd name="T19" fmla="*/ 694 h 94"/>
                <a:gd name="T20" fmla="*/ 1227 w 98"/>
                <a:gd name="T21" fmla="*/ 1039 h 94"/>
                <a:gd name="T22" fmla="*/ 1194 w 98"/>
                <a:gd name="T23" fmla="*/ 1414 h 94"/>
                <a:gd name="T24" fmla="*/ 873 w 98"/>
                <a:gd name="T25" fmla="*/ 1578 h 94"/>
                <a:gd name="T26" fmla="*/ 668 w 98"/>
                <a:gd name="T27" fmla="*/ 1815 h 94"/>
                <a:gd name="T28" fmla="*/ 441 w 98"/>
                <a:gd name="T29" fmla="*/ 1802 h 94"/>
                <a:gd name="T30" fmla="*/ 236 w 98"/>
                <a:gd name="T31" fmla="*/ 1862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94">
                  <a:moveTo>
                    <a:pt x="0" y="94"/>
                  </a:moveTo>
                  <a:cubicBezTo>
                    <a:pt x="13" y="91"/>
                    <a:pt x="29" y="93"/>
                    <a:pt x="42" y="93"/>
                  </a:cubicBezTo>
                  <a:cubicBezTo>
                    <a:pt x="49" y="93"/>
                    <a:pt x="50" y="90"/>
                    <a:pt x="56" y="86"/>
                  </a:cubicBezTo>
                  <a:cubicBezTo>
                    <a:pt x="59" y="85"/>
                    <a:pt x="62" y="82"/>
                    <a:pt x="65" y="80"/>
                  </a:cubicBezTo>
                  <a:cubicBezTo>
                    <a:pt x="69" y="79"/>
                    <a:pt x="73" y="79"/>
                    <a:pt x="76" y="78"/>
                  </a:cubicBezTo>
                  <a:cubicBezTo>
                    <a:pt x="90" y="71"/>
                    <a:pt x="86" y="57"/>
                    <a:pt x="85" y="44"/>
                  </a:cubicBezTo>
                  <a:cubicBezTo>
                    <a:pt x="85" y="34"/>
                    <a:pt x="91" y="34"/>
                    <a:pt x="94" y="25"/>
                  </a:cubicBezTo>
                  <a:cubicBezTo>
                    <a:pt x="98" y="16"/>
                    <a:pt x="96" y="6"/>
                    <a:pt x="88" y="0"/>
                  </a:cubicBezTo>
                  <a:cubicBezTo>
                    <a:pt x="93" y="8"/>
                    <a:pt x="88" y="14"/>
                    <a:pt x="82" y="19"/>
                  </a:cubicBezTo>
                  <a:cubicBezTo>
                    <a:pt x="74" y="25"/>
                    <a:pt x="78" y="26"/>
                    <a:pt x="79" y="34"/>
                  </a:cubicBezTo>
                  <a:cubicBezTo>
                    <a:pt x="79" y="42"/>
                    <a:pt x="73" y="44"/>
                    <a:pt x="73" y="51"/>
                  </a:cubicBezTo>
                  <a:cubicBezTo>
                    <a:pt x="73" y="59"/>
                    <a:pt x="78" y="62"/>
                    <a:pt x="71" y="69"/>
                  </a:cubicBezTo>
                  <a:cubicBezTo>
                    <a:pt x="66" y="75"/>
                    <a:pt x="59" y="74"/>
                    <a:pt x="52" y="77"/>
                  </a:cubicBezTo>
                  <a:cubicBezTo>
                    <a:pt x="47" y="80"/>
                    <a:pt x="45" y="87"/>
                    <a:pt x="40" y="89"/>
                  </a:cubicBezTo>
                  <a:cubicBezTo>
                    <a:pt x="36" y="91"/>
                    <a:pt x="31" y="88"/>
                    <a:pt x="26" y="88"/>
                  </a:cubicBezTo>
                  <a:cubicBezTo>
                    <a:pt x="22" y="88"/>
                    <a:pt x="19" y="92"/>
                    <a:pt x="14" y="9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Freeform 45">
              <a:extLst>
                <a:ext uri="{FF2B5EF4-FFF2-40B4-BE49-F238E27FC236}">
                  <a16:creationId xmlns:a16="http://schemas.microsoft.com/office/drawing/2014/main" id="{75CD2BDF-4007-45E6-933F-EF4DB9749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358"/>
              <a:ext cx="133" cy="123"/>
            </a:xfrm>
            <a:custGeom>
              <a:avLst/>
              <a:gdLst>
                <a:gd name="T0" fmla="*/ 0 w 52"/>
                <a:gd name="T1" fmla="*/ 883 h 45"/>
                <a:gd name="T2" fmla="*/ 269 w 52"/>
                <a:gd name="T3" fmla="*/ 836 h 45"/>
                <a:gd name="T4" fmla="*/ 622 w 52"/>
                <a:gd name="T5" fmla="*/ 612 h 45"/>
                <a:gd name="T6" fmla="*/ 818 w 52"/>
                <a:gd name="T7" fmla="*/ 0 h 45"/>
                <a:gd name="T8" fmla="*/ 806 w 52"/>
                <a:gd name="T9" fmla="*/ 344 h 45"/>
                <a:gd name="T10" fmla="*/ 570 w 52"/>
                <a:gd name="T11" fmla="*/ 492 h 45"/>
                <a:gd name="T12" fmla="*/ 353 w 52"/>
                <a:gd name="T13" fmla="*/ 634 h 45"/>
                <a:gd name="T14" fmla="*/ 151 w 52"/>
                <a:gd name="T15" fmla="*/ 89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5">
                  <a:moveTo>
                    <a:pt x="0" y="43"/>
                  </a:moveTo>
                  <a:cubicBezTo>
                    <a:pt x="5" y="44"/>
                    <a:pt x="10" y="45"/>
                    <a:pt x="16" y="41"/>
                  </a:cubicBezTo>
                  <a:cubicBezTo>
                    <a:pt x="22" y="37"/>
                    <a:pt x="30" y="33"/>
                    <a:pt x="37" y="30"/>
                  </a:cubicBezTo>
                  <a:cubicBezTo>
                    <a:pt x="51" y="25"/>
                    <a:pt x="50" y="13"/>
                    <a:pt x="49" y="0"/>
                  </a:cubicBezTo>
                  <a:cubicBezTo>
                    <a:pt x="50" y="6"/>
                    <a:pt x="52" y="12"/>
                    <a:pt x="48" y="17"/>
                  </a:cubicBezTo>
                  <a:cubicBezTo>
                    <a:pt x="45" y="20"/>
                    <a:pt x="38" y="22"/>
                    <a:pt x="34" y="24"/>
                  </a:cubicBezTo>
                  <a:cubicBezTo>
                    <a:pt x="30" y="27"/>
                    <a:pt x="25" y="28"/>
                    <a:pt x="21" y="31"/>
                  </a:cubicBezTo>
                  <a:cubicBezTo>
                    <a:pt x="16" y="35"/>
                    <a:pt x="14" y="41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7" name="Freeform 46">
              <a:extLst>
                <a:ext uri="{FF2B5EF4-FFF2-40B4-BE49-F238E27FC236}">
                  <a16:creationId xmlns:a16="http://schemas.microsoft.com/office/drawing/2014/main" id="{A9F25501-599B-4719-BCE4-E56C7A08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101"/>
              <a:ext cx="372" cy="402"/>
            </a:xfrm>
            <a:custGeom>
              <a:avLst/>
              <a:gdLst>
                <a:gd name="T0" fmla="*/ 1467 w 145"/>
                <a:gd name="T1" fmla="*/ 164 h 147"/>
                <a:gd name="T2" fmla="*/ 947 w 145"/>
                <a:gd name="T3" fmla="*/ 60 h 147"/>
                <a:gd name="T4" fmla="*/ 639 w 145"/>
                <a:gd name="T5" fmla="*/ 410 h 147"/>
                <a:gd name="T6" fmla="*/ 290 w 145"/>
                <a:gd name="T7" fmla="*/ 733 h 147"/>
                <a:gd name="T8" fmla="*/ 139 w 145"/>
                <a:gd name="T9" fmla="*/ 1250 h 147"/>
                <a:gd name="T10" fmla="*/ 33 w 145"/>
                <a:gd name="T11" fmla="*/ 1901 h 147"/>
                <a:gd name="T12" fmla="*/ 303 w 145"/>
                <a:gd name="T13" fmla="*/ 2371 h 147"/>
                <a:gd name="T14" fmla="*/ 475 w 145"/>
                <a:gd name="T15" fmla="*/ 2806 h 147"/>
                <a:gd name="T16" fmla="*/ 1013 w 145"/>
                <a:gd name="T17" fmla="*/ 2923 h 147"/>
                <a:gd name="T18" fmla="*/ 1842 w 145"/>
                <a:gd name="T19" fmla="*/ 2759 h 147"/>
                <a:gd name="T20" fmla="*/ 2211 w 145"/>
                <a:gd name="T21" fmla="*/ 2349 h 147"/>
                <a:gd name="T22" fmla="*/ 2278 w 145"/>
                <a:gd name="T23" fmla="*/ 1698 h 147"/>
                <a:gd name="T24" fmla="*/ 2448 w 145"/>
                <a:gd name="T25" fmla="*/ 1310 h 147"/>
                <a:gd name="T26" fmla="*/ 2232 w 145"/>
                <a:gd name="T27" fmla="*/ 755 h 147"/>
                <a:gd name="T28" fmla="*/ 1942 w 145"/>
                <a:gd name="T29" fmla="*/ 284 h 147"/>
                <a:gd name="T30" fmla="*/ 1467 w 145"/>
                <a:gd name="T31" fmla="*/ 164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5"/>
                    <a:pt x="22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6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7" y="144"/>
                    <a:pt x="49" y="143"/>
                    <a:pt x="60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0"/>
                    <a:pt x="87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47">
              <a:extLst>
                <a:ext uri="{FF2B5EF4-FFF2-40B4-BE49-F238E27FC236}">
                  <a16:creationId xmlns:a16="http://schemas.microsoft.com/office/drawing/2014/main" id="{228ED41A-6AB4-47CF-84D5-AD005DFF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191"/>
              <a:ext cx="213" cy="230"/>
            </a:xfrm>
            <a:custGeom>
              <a:avLst/>
              <a:gdLst>
                <a:gd name="T0" fmla="*/ 21 w 83"/>
                <a:gd name="T1" fmla="*/ 660 h 84"/>
                <a:gd name="T2" fmla="*/ 172 w 83"/>
                <a:gd name="T3" fmla="*/ 1169 h 84"/>
                <a:gd name="T4" fmla="*/ 408 w 83"/>
                <a:gd name="T5" fmla="*/ 1440 h 84"/>
                <a:gd name="T6" fmla="*/ 677 w 83"/>
                <a:gd name="T7" fmla="*/ 1703 h 84"/>
                <a:gd name="T8" fmla="*/ 1152 w 83"/>
                <a:gd name="T9" fmla="*/ 1536 h 84"/>
                <a:gd name="T10" fmla="*/ 1350 w 83"/>
                <a:gd name="T11" fmla="*/ 1065 h 84"/>
                <a:gd name="T12" fmla="*/ 1219 w 83"/>
                <a:gd name="T13" fmla="*/ 509 h 84"/>
                <a:gd name="T14" fmla="*/ 980 w 83"/>
                <a:gd name="T15" fmla="*/ 285 h 84"/>
                <a:gd name="T16" fmla="*/ 724 w 83"/>
                <a:gd name="T17" fmla="*/ 22 h 84"/>
                <a:gd name="T18" fmla="*/ 323 w 83"/>
                <a:gd name="T19" fmla="*/ 203 h 84"/>
                <a:gd name="T20" fmla="*/ 21 w 83"/>
                <a:gd name="T21" fmla="*/ 660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29" y="76"/>
                    <a:pt x="32" y="82"/>
                    <a:pt x="40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5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0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48">
              <a:extLst>
                <a:ext uri="{FF2B5EF4-FFF2-40B4-BE49-F238E27FC236}">
                  <a16:creationId xmlns:a16="http://schemas.microsoft.com/office/drawing/2014/main" id="{C35EEFCF-CB4A-48A6-B7FE-7C133512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22"/>
              <a:ext cx="28" cy="29"/>
            </a:xfrm>
            <a:custGeom>
              <a:avLst/>
              <a:gdLst>
                <a:gd name="T0" fmla="*/ 0 w 11"/>
                <a:gd name="T1" fmla="*/ 90 h 11"/>
                <a:gd name="T2" fmla="*/ 84 w 11"/>
                <a:gd name="T3" fmla="*/ 0 h 11"/>
                <a:gd name="T4" fmla="*/ 163 w 11"/>
                <a:gd name="T5" fmla="*/ 111 h 11"/>
                <a:gd name="T6" fmla="*/ 84 w 11"/>
                <a:gd name="T7" fmla="*/ 200 h 11"/>
                <a:gd name="T8" fmla="*/ 0 w 11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Freeform 49">
              <a:extLst>
                <a:ext uri="{FF2B5EF4-FFF2-40B4-BE49-F238E27FC236}">
                  <a16:creationId xmlns:a16="http://schemas.microsoft.com/office/drawing/2014/main" id="{624DB498-B65C-42B9-AFAC-11FB0940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207"/>
              <a:ext cx="19" cy="20"/>
            </a:xfrm>
            <a:custGeom>
              <a:avLst/>
              <a:gdLst>
                <a:gd name="T0" fmla="*/ 0 w 7"/>
                <a:gd name="T1" fmla="*/ 74 h 7"/>
                <a:gd name="T2" fmla="*/ 81 w 7"/>
                <a:gd name="T3" fmla="*/ 0 h 7"/>
                <a:gd name="T4" fmla="*/ 141 w 7"/>
                <a:gd name="T5" fmla="*/ 89 h 7"/>
                <a:gd name="T6" fmla="*/ 60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50">
              <a:extLst>
                <a:ext uri="{FF2B5EF4-FFF2-40B4-BE49-F238E27FC236}">
                  <a16:creationId xmlns:a16="http://schemas.microsoft.com/office/drawing/2014/main" id="{B3ECB73E-97B1-4B93-A6D6-5239E7334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255"/>
              <a:ext cx="16" cy="13"/>
            </a:xfrm>
            <a:custGeom>
              <a:avLst/>
              <a:gdLst>
                <a:gd name="T0" fmla="*/ 0 w 6"/>
                <a:gd name="T1" fmla="*/ 34 h 5"/>
                <a:gd name="T2" fmla="*/ 56 w 6"/>
                <a:gd name="T3" fmla="*/ 0 h 5"/>
                <a:gd name="T4" fmla="*/ 93 w 6"/>
                <a:gd name="T5" fmla="*/ 55 h 5"/>
                <a:gd name="T6" fmla="*/ 56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51">
              <a:extLst>
                <a:ext uri="{FF2B5EF4-FFF2-40B4-BE49-F238E27FC236}">
                  <a16:creationId xmlns:a16="http://schemas.microsoft.com/office/drawing/2014/main" id="{AB5DB551-E589-4D30-A6BD-DE54EF6A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123"/>
              <a:ext cx="376" cy="413"/>
            </a:xfrm>
            <a:custGeom>
              <a:avLst/>
              <a:gdLst>
                <a:gd name="T0" fmla="*/ 2361 w 147"/>
                <a:gd name="T1" fmla="*/ 862 h 151"/>
                <a:gd name="T2" fmla="*/ 1826 w 147"/>
                <a:gd name="T3" fmla="*/ 410 h 151"/>
                <a:gd name="T4" fmla="*/ 1235 w 147"/>
                <a:gd name="T5" fmla="*/ 0 h 151"/>
                <a:gd name="T6" fmla="*/ 739 w 147"/>
                <a:gd name="T7" fmla="*/ 246 h 151"/>
                <a:gd name="T8" fmla="*/ 320 w 147"/>
                <a:gd name="T9" fmla="*/ 897 h 151"/>
                <a:gd name="T10" fmla="*/ 0 w 147"/>
                <a:gd name="T11" fmla="*/ 1510 h 151"/>
                <a:gd name="T12" fmla="*/ 130 w 147"/>
                <a:gd name="T13" fmla="*/ 2207 h 151"/>
                <a:gd name="T14" fmla="*/ 622 w 147"/>
                <a:gd name="T15" fmla="*/ 2617 h 151"/>
                <a:gd name="T16" fmla="*/ 1151 w 147"/>
                <a:gd name="T17" fmla="*/ 3030 h 151"/>
                <a:gd name="T18" fmla="*/ 1990 w 147"/>
                <a:gd name="T19" fmla="*/ 2924 h 151"/>
                <a:gd name="T20" fmla="*/ 2310 w 147"/>
                <a:gd name="T21" fmla="*/ 2358 h 151"/>
                <a:gd name="T22" fmla="*/ 2343 w 147"/>
                <a:gd name="T23" fmla="*/ 1737 h 151"/>
                <a:gd name="T24" fmla="*/ 2361 w 147"/>
                <a:gd name="T25" fmla="*/ 862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151">
                  <a:moveTo>
                    <a:pt x="141" y="42"/>
                  </a:moveTo>
                  <a:cubicBezTo>
                    <a:pt x="134" y="29"/>
                    <a:pt x="120" y="27"/>
                    <a:pt x="109" y="20"/>
                  </a:cubicBezTo>
                  <a:cubicBezTo>
                    <a:pt x="98" y="14"/>
                    <a:pt x="93" y="1"/>
                    <a:pt x="74" y="0"/>
                  </a:cubicBezTo>
                  <a:cubicBezTo>
                    <a:pt x="55" y="0"/>
                    <a:pt x="53" y="9"/>
                    <a:pt x="44" y="12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7"/>
                    <a:pt x="8" y="108"/>
                  </a:cubicBezTo>
                  <a:cubicBezTo>
                    <a:pt x="14" y="119"/>
                    <a:pt x="25" y="120"/>
                    <a:pt x="37" y="128"/>
                  </a:cubicBezTo>
                  <a:cubicBezTo>
                    <a:pt x="47" y="133"/>
                    <a:pt x="56" y="146"/>
                    <a:pt x="69" y="148"/>
                  </a:cubicBezTo>
                  <a:cubicBezTo>
                    <a:pt x="85" y="149"/>
                    <a:pt x="106" y="151"/>
                    <a:pt x="119" y="143"/>
                  </a:cubicBezTo>
                  <a:cubicBezTo>
                    <a:pt x="128" y="138"/>
                    <a:pt x="135" y="126"/>
                    <a:pt x="138" y="115"/>
                  </a:cubicBezTo>
                  <a:cubicBezTo>
                    <a:pt x="140" y="106"/>
                    <a:pt x="139" y="96"/>
                    <a:pt x="140" y="85"/>
                  </a:cubicBezTo>
                  <a:cubicBezTo>
                    <a:pt x="141" y="68"/>
                    <a:pt x="147" y="54"/>
                    <a:pt x="141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52">
              <a:extLst>
                <a:ext uri="{FF2B5EF4-FFF2-40B4-BE49-F238E27FC236}">
                  <a16:creationId xmlns:a16="http://schemas.microsoft.com/office/drawing/2014/main" id="{C0FB7CEC-D25E-4E43-84CC-5CD344FF8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255"/>
              <a:ext cx="200" cy="218"/>
            </a:xfrm>
            <a:custGeom>
              <a:avLst/>
              <a:gdLst>
                <a:gd name="T0" fmla="*/ 1315 w 78"/>
                <a:gd name="T1" fmla="*/ 728 h 80"/>
                <a:gd name="T2" fmla="*/ 1197 w 78"/>
                <a:gd name="T3" fmla="*/ 409 h 80"/>
                <a:gd name="T4" fmla="*/ 841 w 78"/>
                <a:gd name="T5" fmla="*/ 22 h 80"/>
                <a:gd name="T6" fmla="*/ 521 w 78"/>
                <a:gd name="T7" fmla="*/ 202 h 80"/>
                <a:gd name="T8" fmla="*/ 203 w 78"/>
                <a:gd name="T9" fmla="*/ 341 h 80"/>
                <a:gd name="T10" fmla="*/ 33 w 78"/>
                <a:gd name="T11" fmla="*/ 788 h 80"/>
                <a:gd name="T12" fmla="*/ 236 w 78"/>
                <a:gd name="T13" fmla="*/ 1256 h 80"/>
                <a:gd name="T14" fmla="*/ 677 w 78"/>
                <a:gd name="T15" fmla="*/ 1537 h 80"/>
                <a:gd name="T16" fmla="*/ 1110 w 78"/>
                <a:gd name="T17" fmla="*/ 1499 h 80"/>
                <a:gd name="T18" fmla="*/ 1228 w 78"/>
                <a:gd name="T19" fmla="*/ 1115 h 80"/>
                <a:gd name="T20" fmla="*/ 1315 w 78"/>
                <a:gd name="T21" fmla="*/ 728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80">
                  <a:moveTo>
                    <a:pt x="78" y="36"/>
                  </a:moveTo>
                  <a:cubicBezTo>
                    <a:pt x="78" y="29"/>
                    <a:pt x="73" y="24"/>
                    <a:pt x="71" y="20"/>
                  </a:cubicBezTo>
                  <a:cubicBezTo>
                    <a:pt x="67" y="13"/>
                    <a:pt x="61" y="1"/>
                    <a:pt x="50" y="1"/>
                  </a:cubicBezTo>
                  <a:cubicBezTo>
                    <a:pt x="41" y="0"/>
                    <a:pt x="37" y="8"/>
                    <a:pt x="31" y="10"/>
                  </a:cubicBezTo>
                  <a:cubicBezTo>
                    <a:pt x="24" y="14"/>
                    <a:pt x="15" y="12"/>
                    <a:pt x="12" y="17"/>
                  </a:cubicBezTo>
                  <a:cubicBezTo>
                    <a:pt x="9" y="21"/>
                    <a:pt x="4" y="24"/>
                    <a:pt x="2" y="39"/>
                  </a:cubicBezTo>
                  <a:cubicBezTo>
                    <a:pt x="0" y="54"/>
                    <a:pt x="9" y="53"/>
                    <a:pt x="14" y="62"/>
                  </a:cubicBezTo>
                  <a:cubicBezTo>
                    <a:pt x="19" y="70"/>
                    <a:pt x="26" y="75"/>
                    <a:pt x="40" y="76"/>
                  </a:cubicBezTo>
                  <a:cubicBezTo>
                    <a:pt x="49" y="76"/>
                    <a:pt x="60" y="80"/>
                    <a:pt x="66" y="74"/>
                  </a:cubicBezTo>
                  <a:cubicBezTo>
                    <a:pt x="70" y="71"/>
                    <a:pt x="71" y="61"/>
                    <a:pt x="73" y="55"/>
                  </a:cubicBezTo>
                  <a:cubicBezTo>
                    <a:pt x="74" y="53"/>
                    <a:pt x="78" y="44"/>
                    <a:pt x="78" y="3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53">
              <a:extLst>
                <a:ext uri="{FF2B5EF4-FFF2-40B4-BE49-F238E27FC236}">
                  <a16:creationId xmlns:a16="http://schemas.microsoft.com/office/drawing/2014/main" id="{F3D47D9C-8CDA-4508-973B-BAD0BA5A1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35"/>
              <a:ext cx="204" cy="219"/>
            </a:xfrm>
            <a:custGeom>
              <a:avLst/>
              <a:gdLst>
                <a:gd name="T0" fmla="*/ 1361 w 79"/>
                <a:gd name="T1" fmla="*/ 756 h 80"/>
                <a:gd name="T2" fmla="*/ 1239 w 79"/>
                <a:gd name="T3" fmla="*/ 413 h 80"/>
                <a:gd name="T4" fmla="*/ 881 w 79"/>
                <a:gd name="T5" fmla="*/ 22 h 80"/>
                <a:gd name="T6" fmla="*/ 553 w 79"/>
                <a:gd name="T7" fmla="*/ 224 h 80"/>
                <a:gd name="T8" fmla="*/ 227 w 79"/>
                <a:gd name="T9" fmla="*/ 353 h 80"/>
                <a:gd name="T10" fmla="*/ 54 w 79"/>
                <a:gd name="T11" fmla="*/ 802 h 80"/>
                <a:gd name="T12" fmla="*/ 261 w 79"/>
                <a:gd name="T13" fmla="*/ 1273 h 80"/>
                <a:gd name="T14" fmla="*/ 708 w 79"/>
                <a:gd name="T15" fmla="*/ 1558 h 80"/>
                <a:gd name="T16" fmla="*/ 1154 w 79"/>
                <a:gd name="T17" fmla="*/ 1536 h 80"/>
                <a:gd name="T18" fmla="*/ 1273 w 79"/>
                <a:gd name="T19" fmla="*/ 1131 h 80"/>
                <a:gd name="T20" fmla="*/ 1361 w 79"/>
                <a:gd name="T21" fmla="*/ 75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3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54">
              <a:extLst>
                <a:ext uri="{FF2B5EF4-FFF2-40B4-BE49-F238E27FC236}">
                  <a16:creationId xmlns:a16="http://schemas.microsoft.com/office/drawing/2014/main" id="{4B935370-7F0E-4448-9767-182A296C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131"/>
              <a:ext cx="349" cy="318"/>
            </a:xfrm>
            <a:custGeom>
              <a:avLst/>
              <a:gdLst>
                <a:gd name="T0" fmla="*/ 1114 w 136"/>
                <a:gd name="T1" fmla="*/ 22 h 116"/>
                <a:gd name="T2" fmla="*/ 875 w 136"/>
                <a:gd name="T3" fmla="*/ 189 h 116"/>
                <a:gd name="T4" fmla="*/ 626 w 136"/>
                <a:gd name="T5" fmla="*/ 285 h 116"/>
                <a:gd name="T6" fmla="*/ 336 w 136"/>
                <a:gd name="T7" fmla="*/ 910 h 116"/>
                <a:gd name="T8" fmla="*/ 139 w 136"/>
                <a:gd name="T9" fmla="*/ 1157 h 116"/>
                <a:gd name="T10" fmla="*/ 21 w 136"/>
                <a:gd name="T11" fmla="*/ 1609 h 116"/>
                <a:gd name="T12" fmla="*/ 139 w 136"/>
                <a:gd name="T13" fmla="*/ 2081 h 116"/>
                <a:gd name="T14" fmla="*/ 218 w 136"/>
                <a:gd name="T15" fmla="*/ 2284 h 116"/>
                <a:gd name="T16" fmla="*/ 408 w 136"/>
                <a:gd name="T17" fmla="*/ 2390 h 116"/>
                <a:gd name="T18" fmla="*/ 172 w 136"/>
                <a:gd name="T19" fmla="*/ 1872 h 116"/>
                <a:gd name="T20" fmla="*/ 408 w 136"/>
                <a:gd name="T21" fmla="*/ 1670 h 116"/>
                <a:gd name="T22" fmla="*/ 336 w 136"/>
                <a:gd name="T23" fmla="*/ 1442 h 116"/>
                <a:gd name="T24" fmla="*/ 370 w 136"/>
                <a:gd name="T25" fmla="*/ 1157 h 116"/>
                <a:gd name="T26" fmla="*/ 559 w 136"/>
                <a:gd name="T27" fmla="*/ 1157 h 116"/>
                <a:gd name="T28" fmla="*/ 829 w 136"/>
                <a:gd name="T29" fmla="*/ 803 h 116"/>
                <a:gd name="T30" fmla="*/ 1047 w 136"/>
                <a:gd name="T31" fmla="*/ 803 h 116"/>
                <a:gd name="T32" fmla="*/ 1198 w 136"/>
                <a:gd name="T33" fmla="*/ 535 h 116"/>
                <a:gd name="T34" fmla="*/ 1283 w 136"/>
                <a:gd name="T35" fmla="*/ 225 h 116"/>
                <a:gd name="T36" fmla="*/ 1501 w 136"/>
                <a:gd name="T37" fmla="*/ 332 h 116"/>
                <a:gd name="T38" fmla="*/ 1640 w 136"/>
                <a:gd name="T39" fmla="*/ 535 h 116"/>
                <a:gd name="T40" fmla="*/ 1858 w 136"/>
                <a:gd name="T41" fmla="*/ 557 h 116"/>
                <a:gd name="T42" fmla="*/ 2094 w 136"/>
                <a:gd name="T43" fmla="*/ 781 h 116"/>
                <a:gd name="T44" fmla="*/ 2299 w 136"/>
                <a:gd name="T45" fmla="*/ 946 h 116"/>
                <a:gd name="T46" fmla="*/ 2081 w 136"/>
                <a:gd name="T47" fmla="*/ 600 h 116"/>
                <a:gd name="T48" fmla="*/ 1737 w 136"/>
                <a:gd name="T49" fmla="*/ 414 h 116"/>
                <a:gd name="T50" fmla="*/ 1404 w 136"/>
                <a:gd name="T51" fmla="*/ 60 h 116"/>
                <a:gd name="T52" fmla="*/ 1114 w 136"/>
                <a:gd name="T53" fmla="*/ 22 h 11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6" h="116">
                  <a:moveTo>
                    <a:pt x="66" y="1"/>
                  </a:moveTo>
                  <a:cubicBezTo>
                    <a:pt x="62" y="1"/>
                    <a:pt x="56" y="6"/>
                    <a:pt x="52" y="9"/>
                  </a:cubicBezTo>
                  <a:cubicBezTo>
                    <a:pt x="48" y="12"/>
                    <a:pt x="42" y="11"/>
                    <a:pt x="37" y="14"/>
                  </a:cubicBezTo>
                  <a:cubicBezTo>
                    <a:pt x="27" y="20"/>
                    <a:pt x="25" y="34"/>
                    <a:pt x="20" y="44"/>
                  </a:cubicBezTo>
                  <a:cubicBezTo>
                    <a:pt x="17" y="49"/>
                    <a:pt x="12" y="51"/>
                    <a:pt x="8" y="56"/>
                  </a:cubicBezTo>
                  <a:cubicBezTo>
                    <a:pt x="2" y="63"/>
                    <a:pt x="0" y="68"/>
                    <a:pt x="1" y="78"/>
                  </a:cubicBezTo>
                  <a:cubicBezTo>
                    <a:pt x="2" y="86"/>
                    <a:pt x="3" y="94"/>
                    <a:pt x="8" y="101"/>
                  </a:cubicBezTo>
                  <a:cubicBezTo>
                    <a:pt x="10" y="105"/>
                    <a:pt x="9" y="109"/>
                    <a:pt x="13" y="111"/>
                  </a:cubicBezTo>
                  <a:cubicBezTo>
                    <a:pt x="16" y="113"/>
                    <a:pt x="21" y="116"/>
                    <a:pt x="24" y="116"/>
                  </a:cubicBezTo>
                  <a:cubicBezTo>
                    <a:pt x="17" y="115"/>
                    <a:pt x="5" y="98"/>
                    <a:pt x="10" y="91"/>
                  </a:cubicBezTo>
                  <a:cubicBezTo>
                    <a:pt x="13" y="87"/>
                    <a:pt x="22" y="87"/>
                    <a:pt x="24" y="81"/>
                  </a:cubicBezTo>
                  <a:cubicBezTo>
                    <a:pt x="25" y="78"/>
                    <a:pt x="21" y="74"/>
                    <a:pt x="20" y="70"/>
                  </a:cubicBezTo>
                  <a:cubicBezTo>
                    <a:pt x="20" y="67"/>
                    <a:pt x="20" y="59"/>
                    <a:pt x="22" y="56"/>
                  </a:cubicBezTo>
                  <a:cubicBezTo>
                    <a:pt x="26" y="53"/>
                    <a:pt x="29" y="56"/>
                    <a:pt x="33" y="56"/>
                  </a:cubicBezTo>
                  <a:cubicBezTo>
                    <a:pt x="46" y="56"/>
                    <a:pt x="40" y="44"/>
                    <a:pt x="49" y="39"/>
                  </a:cubicBezTo>
                  <a:cubicBezTo>
                    <a:pt x="53" y="36"/>
                    <a:pt x="57" y="39"/>
                    <a:pt x="62" y="39"/>
                  </a:cubicBezTo>
                  <a:cubicBezTo>
                    <a:pt x="70" y="38"/>
                    <a:pt x="71" y="33"/>
                    <a:pt x="71" y="26"/>
                  </a:cubicBezTo>
                  <a:cubicBezTo>
                    <a:pt x="71" y="21"/>
                    <a:pt x="70" y="14"/>
                    <a:pt x="76" y="11"/>
                  </a:cubicBezTo>
                  <a:cubicBezTo>
                    <a:pt x="81" y="9"/>
                    <a:pt x="86" y="12"/>
                    <a:pt x="89" y="16"/>
                  </a:cubicBezTo>
                  <a:cubicBezTo>
                    <a:pt x="92" y="19"/>
                    <a:pt x="92" y="24"/>
                    <a:pt x="97" y="26"/>
                  </a:cubicBezTo>
                  <a:cubicBezTo>
                    <a:pt x="102" y="27"/>
                    <a:pt x="104" y="24"/>
                    <a:pt x="110" y="27"/>
                  </a:cubicBezTo>
                  <a:cubicBezTo>
                    <a:pt x="115" y="31"/>
                    <a:pt x="117" y="36"/>
                    <a:pt x="124" y="38"/>
                  </a:cubicBezTo>
                  <a:cubicBezTo>
                    <a:pt x="129" y="40"/>
                    <a:pt x="134" y="40"/>
                    <a:pt x="136" y="46"/>
                  </a:cubicBezTo>
                  <a:cubicBezTo>
                    <a:pt x="135" y="38"/>
                    <a:pt x="130" y="33"/>
                    <a:pt x="123" y="29"/>
                  </a:cubicBezTo>
                  <a:cubicBezTo>
                    <a:pt x="116" y="26"/>
                    <a:pt x="110" y="24"/>
                    <a:pt x="103" y="20"/>
                  </a:cubicBezTo>
                  <a:cubicBezTo>
                    <a:pt x="95" y="16"/>
                    <a:pt x="91" y="7"/>
                    <a:pt x="83" y="3"/>
                  </a:cubicBezTo>
                  <a:cubicBezTo>
                    <a:pt x="78" y="1"/>
                    <a:pt x="72" y="0"/>
                    <a:pt x="66" y="1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55">
              <a:extLst>
                <a:ext uri="{FF2B5EF4-FFF2-40B4-BE49-F238E27FC236}">
                  <a16:creationId xmlns:a16="http://schemas.microsoft.com/office/drawing/2014/main" id="{F20D3C8C-9E8F-4C4E-8BEE-75588A0D1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133"/>
              <a:ext cx="169" cy="250"/>
            </a:xfrm>
            <a:custGeom>
              <a:avLst/>
              <a:gdLst>
                <a:gd name="T0" fmla="*/ 67 w 66"/>
                <a:gd name="T1" fmla="*/ 1805 h 91"/>
                <a:gd name="T2" fmla="*/ 20 w 66"/>
                <a:gd name="T3" fmla="*/ 1412 h 91"/>
                <a:gd name="T4" fmla="*/ 172 w 66"/>
                <a:gd name="T5" fmla="*/ 1140 h 91"/>
                <a:gd name="T6" fmla="*/ 335 w 66"/>
                <a:gd name="T7" fmla="*/ 937 h 91"/>
                <a:gd name="T8" fmla="*/ 440 w 66"/>
                <a:gd name="T9" fmla="*/ 643 h 91"/>
                <a:gd name="T10" fmla="*/ 538 w 66"/>
                <a:gd name="T11" fmla="*/ 393 h 91"/>
                <a:gd name="T12" fmla="*/ 709 w 66"/>
                <a:gd name="T13" fmla="*/ 250 h 91"/>
                <a:gd name="T14" fmla="*/ 873 w 66"/>
                <a:gd name="T15" fmla="*/ 165 h 91"/>
                <a:gd name="T16" fmla="*/ 1109 w 66"/>
                <a:gd name="T17" fmla="*/ 0 h 91"/>
                <a:gd name="T18" fmla="*/ 904 w 66"/>
                <a:gd name="T19" fmla="*/ 225 h 91"/>
                <a:gd name="T20" fmla="*/ 786 w 66"/>
                <a:gd name="T21" fmla="*/ 332 h 91"/>
                <a:gd name="T22" fmla="*/ 622 w 66"/>
                <a:gd name="T23" fmla="*/ 437 h 91"/>
                <a:gd name="T24" fmla="*/ 589 w 66"/>
                <a:gd name="T25" fmla="*/ 747 h 91"/>
                <a:gd name="T26" fmla="*/ 387 w 66"/>
                <a:gd name="T27" fmla="*/ 951 h 91"/>
                <a:gd name="T28" fmla="*/ 236 w 66"/>
                <a:gd name="T29" fmla="*/ 1223 h 91"/>
                <a:gd name="T30" fmla="*/ 97 w 66"/>
                <a:gd name="T31" fmla="*/ 1365 h 91"/>
                <a:gd name="T32" fmla="*/ 67 w 66"/>
                <a:gd name="T33" fmla="*/ 1684 h 91"/>
                <a:gd name="T34" fmla="*/ 67 w 66"/>
                <a:gd name="T35" fmla="*/ 1780 h 91"/>
                <a:gd name="T36" fmla="*/ 67 w 66"/>
                <a:gd name="T37" fmla="*/ 1887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4" y="87"/>
                  </a:moveTo>
                  <a:cubicBezTo>
                    <a:pt x="2" y="82"/>
                    <a:pt x="0" y="74"/>
                    <a:pt x="1" y="68"/>
                  </a:cubicBezTo>
                  <a:cubicBezTo>
                    <a:pt x="2" y="63"/>
                    <a:pt x="6" y="59"/>
                    <a:pt x="10" y="55"/>
                  </a:cubicBezTo>
                  <a:cubicBezTo>
                    <a:pt x="13" y="51"/>
                    <a:pt x="17" y="48"/>
                    <a:pt x="20" y="45"/>
                  </a:cubicBezTo>
                  <a:cubicBezTo>
                    <a:pt x="23" y="41"/>
                    <a:pt x="24" y="35"/>
                    <a:pt x="26" y="31"/>
                  </a:cubicBezTo>
                  <a:cubicBezTo>
                    <a:pt x="28" y="28"/>
                    <a:pt x="29" y="23"/>
                    <a:pt x="32" y="19"/>
                  </a:cubicBezTo>
                  <a:cubicBezTo>
                    <a:pt x="34" y="16"/>
                    <a:pt x="38" y="14"/>
                    <a:pt x="42" y="12"/>
                  </a:cubicBezTo>
                  <a:cubicBezTo>
                    <a:pt x="46" y="10"/>
                    <a:pt x="48" y="10"/>
                    <a:pt x="52" y="8"/>
                  </a:cubicBezTo>
                  <a:cubicBezTo>
                    <a:pt x="57" y="6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2" y="13"/>
                    <a:pt x="50" y="15"/>
                    <a:pt x="47" y="16"/>
                  </a:cubicBezTo>
                  <a:cubicBezTo>
                    <a:pt x="43" y="17"/>
                    <a:pt x="40" y="18"/>
                    <a:pt x="37" y="21"/>
                  </a:cubicBezTo>
                  <a:cubicBezTo>
                    <a:pt x="32" y="26"/>
                    <a:pt x="36" y="30"/>
                    <a:pt x="35" y="36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20" y="49"/>
                    <a:pt x="18" y="56"/>
                    <a:pt x="14" y="59"/>
                  </a:cubicBezTo>
                  <a:cubicBezTo>
                    <a:pt x="11" y="62"/>
                    <a:pt x="7" y="62"/>
                    <a:pt x="6" y="66"/>
                  </a:cubicBezTo>
                  <a:cubicBezTo>
                    <a:pt x="4" y="70"/>
                    <a:pt x="3" y="76"/>
                    <a:pt x="4" y="81"/>
                  </a:cubicBezTo>
                  <a:cubicBezTo>
                    <a:pt x="5" y="82"/>
                    <a:pt x="5" y="84"/>
                    <a:pt x="4" y="86"/>
                  </a:cubicBezTo>
                  <a:cubicBezTo>
                    <a:pt x="4" y="88"/>
                    <a:pt x="4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7" name="Freeform 56">
              <a:extLst>
                <a:ext uri="{FF2B5EF4-FFF2-40B4-BE49-F238E27FC236}">
                  <a16:creationId xmlns:a16="http://schemas.microsoft.com/office/drawing/2014/main" id="{686AB0DF-11B6-4E60-9922-87D950C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248"/>
              <a:ext cx="169" cy="181"/>
            </a:xfrm>
            <a:custGeom>
              <a:avLst/>
              <a:gdLst>
                <a:gd name="T0" fmla="*/ 819 w 66"/>
                <a:gd name="T1" fmla="*/ 0 h 66"/>
                <a:gd name="T2" fmla="*/ 604 w 66"/>
                <a:gd name="T3" fmla="*/ 82 h 66"/>
                <a:gd name="T4" fmla="*/ 387 w 66"/>
                <a:gd name="T5" fmla="*/ 203 h 66"/>
                <a:gd name="T6" fmla="*/ 118 w 66"/>
                <a:gd name="T7" fmla="*/ 496 h 66"/>
                <a:gd name="T8" fmla="*/ 85 w 66"/>
                <a:gd name="T9" fmla="*/ 924 h 66"/>
                <a:gd name="T10" fmla="*/ 269 w 66"/>
                <a:gd name="T11" fmla="*/ 1157 h 66"/>
                <a:gd name="T12" fmla="*/ 320 w 66"/>
                <a:gd name="T13" fmla="*/ 1256 h 66"/>
                <a:gd name="T14" fmla="*/ 453 w 66"/>
                <a:gd name="T15" fmla="*/ 1360 h 66"/>
                <a:gd name="T16" fmla="*/ 302 w 66"/>
                <a:gd name="T17" fmla="*/ 1075 h 66"/>
                <a:gd name="T18" fmla="*/ 236 w 66"/>
                <a:gd name="T19" fmla="*/ 721 h 66"/>
                <a:gd name="T20" fmla="*/ 366 w 66"/>
                <a:gd name="T21" fmla="*/ 721 h 66"/>
                <a:gd name="T22" fmla="*/ 440 w 66"/>
                <a:gd name="T23" fmla="*/ 601 h 66"/>
                <a:gd name="T24" fmla="*/ 440 w 66"/>
                <a:gd name="T25" fmla="*/ 452 h 66"/>
                <a:gd name="T26" fmla="*/ 517 w 66"/>
                <a:gd name="T27" fmla="*/ 414 h 66"/>
                <a:gd name="T28" fmla="*/ 709 w 66"/>
                <a:gd name="T29" fmla="*/ 579 h 66"/>
                <a:gd name="T30" fmla="*/ 753 w 66"/>
                <a:gd name="T31" fmla="*/ 452 h 66"/>
                <a:gd name="T32" fmla="*/ 840 w 66"/>
                <a:gd name="T33" fmla="*/ 332 h 66"/>
                <a:gd name="T34" fmla="*/ 904 w 66"/>
                <a:gd name="T35" fmla="*/ 143 h 66"/>
                <a:gd name="T36" fmla="*/ 1109 w 66"/>
                <a:gd name="T37" fmla="*/ 332 h 66"/>
                <a:gd name="T38" fmla="*/ 978 w 66"/>
                <a:gd name="T39" fmla="*/ 82 h 66"/>
                <a:gd name="T40" fmla="*/ 840 w 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6">
                  <a:moveTo>
                    <a:pt x="49" y="0"/>
                  </a:moveTo>
                  <a:cubicBezTo>
                    <a:pt x="43" y="0"/>
                    <a:pt x="41" y="1"/>
                    <a:pt x="36" y="4"/>
                  </a:cubicBezTo>
                  <a:cubicBezTo>
                    <a:pt x="32" y="8"/>
                    <a:pt x="28" y="9"/>
                    <a:pt x="23" y="10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1"/>
                    <a:pt x="0" y="38"/>
                    <a:pt x="5" y="45"/>
                  </a:cubicBezTo>
                  <a:cubicBezTo>
                    <a:pt x="8" y="49"/>
                    <a:pt x="13" y="52"/>
                    <a:pt x="16" y="56"/>
                  </a:cubicBezTo>
                  <a:cubicBezTo>
                    <a:pt x="17" y="58"/>
                    <a:pt x="17" y="60"/>
                    <a:pt x="19" y="61"/>
                  </a:cubicBezTo>
                  <a:cubicBezTo>
                    <a:pt x="21" y="64"/>
                    <a:pt x="25" y="64"/>
                    <a:pt x="27" y="66"/>
                  </a:cubicBezTo>
                  <a:cubicBezTo>
                    <a:pt x="23" y="62"/>
                    <a:pt x="21" y="57"/>
                    <a:pt x="18" y="52"/>
                  </a:cubicBezTo>
                  <a:cubicBezTo>
                    <a:pt x="17" y="48"/>
                    <a:pt x="8" y="39"/>
                    <a:pt x="14" y="35"/>
                  </a:cubicBezTo>
                  <a:cubicBezTo>
                    <a:pt x="16" y="33"/>
                    <a:pt x="19" y="36"/>
                    <a:pt x="22" y="35"/>
                  </a:cubicBezTo>
                  <a:cubicBezTo>
                    <a:pt x="25" y="34"/>
                    <a:pt x="26" y="32"/>
                    <a:pt x="26" y="29"/>
                  </a:cubicBezTo>
                  <a:cubicBezTo>
                    <a:pt x="26" y="26"/>
                    <a:pt x="23" y="25"/>
                    <a:pt x="26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1"/>
                    <a:pt x="35" y="33"/>
                    <a:pt x="42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7" y="19"/>
                    <a:pt x="49" y="19"/>
                    <a:pt x="50" y="16"/>
                  </a:cubicBezTo>
                  <a:cubicBezTo>
                    <a:pt x="51" y="13"/>
                    <a:pt x="49" y="7"/>
                    <a:pt x="54" y="7"/>
                  </a:cubicBezTo>
                  <a:cubicBezTo>
                    <a:pt x="58" y="7"/>
                    <a:pt x="64" y="13"/>
                    <a:pt x="66" y="16"/>
                  </a:cubicBezTo>
                  <a:cubicBezTo>
                    <a:pt x="64" y="12"/>
                    <a:pt x="61" y="7"/>
                    <a:pt x="58" y="4"/>
                  </a:cubicBezTo>
                  <a:cubicBezTo>
                    <a:pt x="56" y="2"/>
                    <a:pt x="52" y="1"/>
                    <a:pt x="50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57">
              <a:extLst>
                <a:ext uri="{FF2B5EF4-FFF2-40B4-BE49-F238E27FC236}">
                  <a16:creationId xmlns:a16="http://schemas.microsoft.com/office/drawing/2014/main" id="{0CE9842B-723C-461B-8B0A-6E927C12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312"/>
              <a:ext cx="116" cy="125"/>
            </a:xfrm>
            <a:custGeom>
              <a:avLst/>
              <a:gdLst>
                <a:gd name="T0" fmla="*/ 0 w 45"/>
                <a:gd name="T1" fmla="*/ 886 h 46"/>
                <a:gd name="T2" fmla="*/ 345 w 45"/>
                <a:gd name="T3" fmla="*/ 886 h 46"/>
                <a:gd name="T4" fmla="*/ 531 w 45"/>
                <a:gd name="T5" fmla="*/ 745 h 46"/>
                <a:gd name="T6" fmla="*/ 598 w 45"/>
                <a:gd name="T7" fmla="*/ 0 h 46"/>
                <a:gd name="T8" fmla="*/ 619 w 45"/>
                <a:gd name="T9" fmla="*/ 198 h 46"/>
                <a:gd name="T10" fmla="*/ 479 w 45"/>
                <a:gd name="T11" fmla="*/ 318 h 46"/>
                <a:gd name="T12" fmla="*/ 392 w 45"/>
                <a:gd name="T13" fmla="*/ 641 h 46"/>
                <a:gd name="T14" fmla="*/ 173 w 45"/>
                <a:gd name="T15" fmla="*/ 761 h 46"/>
                <a:gd name="T16" fmla="*/ 119 w 45"/>
                <a:gd name="T17" fmla="*/ 821 h 46"/>
                <a:gd name="T18" fmla="*/ 0 w 45"/>
                <a:gd name="T19" fmla="*/ 902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46">
                  <a:moveTo>
                    <a:pt x="0" y="44"/>
                  </a:moveTo>
                  <a:cubicBezTo>
                    <a:pt x="7" y="45"/>
                    <a:pt x="13" y="43"/>
                    <a:pt x="20" y="44"/>
                  </a:cubicBezTo>
                  <a:cubicBezTo>
                    <a:pt x="27" y="46"/>
                    <a:pt x="30" y="44"/>
                    <a:pt x="31" y="37"/>
                  </a:cubicBezTo>
                  <a:cubicBezTo>
                    <a:pt x="35" y="26"/>
                    <a:pt x="45" y="11"/>
                    <a:pt x="35" y="0"/>
                  </a:cubicBezTo>
                  <a:cubicBezTo>
                    <a:pt x="36" y="3"/>
                    <a:pt x="37" y="7"/>
                    <a:pt x="36" y="10"/>
                  </a:cubicBezTo>
                  <a:cubicBezTo>
                    <a:pt x="35" y="15"/>
                    <a:pt x="32" y="14"/>
                    <a:pt x="28" y="16"/>
                  </a:cubicBezTo>
                  <a:cubicBezTo>
                    <a:pt x="21" y="20"/>
                    <a:pt x="27" y="27"/>
                    <a:pt x="23" y="32"/>
                  </a:cubicBezTo>
                  <a:cubicBezTo>
                    <a:pt x="20" y="36"/>
                    <a:pt x="13" y="34"/>
                    <a:pt x="10" y="38"/>
                  </a:cubicBezTo>
                  <a:cubicBezTo>
                    <a:pt x="9" y="38"/>
                    <a:pt x="8" y="40"/>
                    <a:pt x="7" y="41"/>
                  </a:cubicBezTo>
                  <a:cubicBezTo>
                    <a:pt x="5" y="43"/>
                    <a:pt x="2" y="44"/>
                    <a:pt x="0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Freeform 58">
              <a:extLst>
                <a:ext uri="{FF2B5EF4-FFF2-40B4-BE49-F238E27FC236}">
                  <a16:creationId xmlns:a16="http://schemas.microsoft.com/office/drawing/2014/main" id="{DAA58672-BA5C-4D7E-951F-82354560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1251"/>
              <a:ext cx="106" cy="99"/>
            </a:xfrm>
            <a:custGeom>
              <a:avLst/>
              <a:gdLst>
                <a:gd name="T0" fmla="*/ 0 w 41"/>
                <a:gd name="T1" fmla="*/ 748 h 36"/>
                <a:gd name="T2" fmla="*/ 88 w 41"/>
                <a:gd name="T3" fmla="*/ 380 h 36"/>
                <a:gd name="T4" fmla="*/ 295 w 41"/>
                <a:gd name="T5" fmla="*/ 212 h 36"/>
                <a:gd name="T6" fmla="*/ 502 w 41"/>
                <a:gd name="T7" fmla="*/ 129 h 36"/>
                <a:gd name="T8" fmla="*/ 708 w 41"/>
                <a:gd name="T9" fmla="*/ 0 h 36"/>
                <a:gd name="T10" fmla="*/ 502 w 41"/>
                <a:gd name="T11" fmla="*/ 228 h 36"/>
                <a:gd name="T12" fmla="*/ 328 w 41"/>
                <a:gd name="T13" fmla="*/ 272 h 36"/>
                <a:gd name="T14" fmla="*/ 261 w 41"/>
                <a:gd name="T15" fmla="*/ 415 h 36"/>
                <a:gd name="T16" fmla="*/ 88 w 41"/>
                <a:gd name="T17" fmla="*/ 545 h 36"/>
                <a:gd name="T18" fmla="*/ 21 w 41"/>
                <a:gd name="T19" fmla="*/ 72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6">
                  <a:moveTo>
                    <a:pt x="0" y="36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0"/>
                  </a:cubicBezTo>
                  <a:cubicBezTo>
                    <a:pt x="21" y="9"/>
                    <a:pt x="25" y="8"/>
                    <a:pt x="29" y="6"/>
                  </a:cubicBezTo>
                  <a:cubicBezTo>
                    <a:pt x="33" y="3"/>
                    <a:pt x="36" y="1"/>
                    <a:pt x="41" y="0"/>
                  </a:cubicBezTo>
                  <a:cubicBezTo>
                    <a:pt x="34" y="1"/>
                    <a:pt x="34" y="9"/>
                    <a:pt x="29" y="11"/>
                  </a:cubicBezTo>
                  <a:cubicBezTo>
                    <a:pt x="26" y="13"/>
                    <a:pt x="23" y="11"/>
                    <a:pt x="19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3" y="25"/>
                    <a:pt x="8" y="22"/>
                    <a:pt x="5" y="26"/>
                  </a:cubicBezTo>
                  <a:cubicBezTo>
                    <a:pt x="4" y="28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0" name="Freeform 59">
              <a:extLst>
                <a:ext uri="{FF2B5EF4-FFF2-40B4-BE49-F238E27FC236}">
                  <a16:creationId xmlns:a16="http://schemas.microsoft.com/office/drawing/2014/main" id="{2446A736-57C2-4373-BA81-BEDA590E9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273"/>
              <a:ext cx="252" cy="246"/>
            </a:xfrm>
            <a:custGeom>
              <a:avLst/>
              <a:gdLst>
                <a:gd name="T0" fmla="*/ 0 w 98"/>
                <a:gd name="T1" fmla="*/ 1427 h 90"/>
                <a:gd name="T2" fmla="*/ 476 w 98"/>
                <a:gd name="T3" fmla="*/ 1801 h 90"/>
                <a:gd name="T4" fmla="*/ 854 w 98"/>
                <a:gd name="T5" fmla="*/ 1801 h 90"/>
                <a:gd name="T6" fmla="*/ 1275 w 98"/>
                <a:gd name="T7" fmla="*/ 1755 h 90"/>
                <a:gd name="T8" fmla="*/ 1646 w 98"/>
                <a:gd name="T9" fmla="*/ 1039 h 90"/>
                <a:gd name="T10" fmla="*/ 1646 w 98"/>
                <a:gd name="T11" fmla="*/ 634 h 90"/>
                <a:gd name="T12" fmla="*/ 1666 w 98"/>
                <a:gd name="T13" fmla="*/ 0 h 90"/>
                <a:gd name="T14" fmla="*/ 1599 w 98"/>
                <a:gd name="T15" fmla="*/ 410 h 90"/>
                <a:gd name="T16" fmla="*/ 1515 w 98"/>
                <a:gd name="T17" fmla="*/ 776 h 90"/>
                <a:gd name="T18" fmla="*/ 1494 w 98"/>
                <a:gd name="T19" fmla="*/ 1082 h 90"/>
                <a:gd name="T20" fmla="*/ 1363 w 98"/>
                <a:gd name="T21" fmla="*/ 1203 h 90"/>
                <a:gd name="T22" fmla="*/ 1242 w 98"/>
                <a:gd name="T23" fmla="*/ 1569 h 90"/>
                <a:gd name="T24" fmla="*/ 833 w 98"/>
                <a:gd name="T25" fmla="*/ 1509 h 90"/>
                <a:gd name="T26" fmla="*/ 530 w 98"/>
                <a:gd name="T27" fmla="*/ 1733 h 90"/>
                <a:gd name="T28" fmla="*/ 67 w 98"/>
                <a:gd name="T29" fmla="*/ 1427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8" h="90">
                  <a:moveTo>
                    <a:pt x="0" y="70"/>
                  </a:moveTo>
                  <a:cubicBezTo>
                    <a:pt x="12" y="72"/>
                    <a:pt x="17" y="85"/>
                    <a:pt x="28" y="88"/>
                  </a:cubicBezTo>
                  <a:cubicBezTo>
                    <a:pt x="35" y="90"/>
                    <a:pt x="43" y="89"/>
                    <a:pt x="50" y="88"/>
                  </a:cubicBezTo>
                  <a:cubicBezTo>
                    <a:pt x="58" y="87"/>
                    <a:pt x="67" y="89"/>
                    <a:pt x="75" y="86"/>
                  </a:cubicBezTo>
                  <a:cubicBezTo>
                    <a:pt x="89" y="80"/>
                    <a:pt x="94" y="64"/>
                    <a:pt x="97" y="51"/>
                  </a:cubicBezTo>
                  <a:cubicBezTo>
                    <a:pt x="98" y="44"/>
                    <a:pt x="97" y="38"/>
                    <a:pt x="97" y="31"/>
                  </a:cubicBezTo>
                  <a:cubicBezTo>
                    <a:pt x="97" y="21"/>
                    <a:pt x="98" y="10"/>
                    <a:pt x="98" y="0"/>
                  </a:cubicBezTo>
                  <a:cubicBezTo>
                    <a:pt x="94" y="5"/>
                    <a:pt x="96" y="14"/>
                    <a:pt x="94" y="20"/>
                  </a:cubicBezTo>
                  <a:cubicBezTo>
                    <a:pt x="93" y="28"/>
                    <a:pt x="88" y="30"/>
                    <a:pt x="89" y="38"/>
                  </a:cubicBezTo>
                  <a:cubicBezTo>
                    <a:pt x="89" y="43"/>
                    <a:pt x="90" y="48"/>
                    <a:pt x="88" y="53"/>
                  </a:cubicBezTo>
                  <a:cubicBezTo>
                    <a:pt x="86" y="57"/>
                    <a:pt x="83" y="56"/>
                    <a:pt x="80" y="59"/>
                  </a:cubicBezTo>
                  <a:cubicBezTo>
                    <a:pt x="74" y="64"/>
                    <a:pt x="79" y="72"/>
                    <a:pt x="73" y="77"/>
                  </a:cubicBezTo>
                  <a:cubicBezTo>
                    <a:pt x="63" y="85"/>
                    <a:pt x="58" y="72"/>
                    <a:pt x="49" y="74"/>
                  </a:cubicBezTo>
                  <a:cubicBezTo>
                    <a:pt x="40" y="75"/>
                    <a:pt x="40" y="85"/>
                    <a:pt x="31" y="85"/>
                  </a:cubicBezTo>
                  <a:cubicBezTo>
                    <a:pt x="21" y="84"/>
                    <a:pt x="16" y="69"/>
                    <a:pt x="4" y="7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1" name="Freeform 60">
              <a:extLst>
                <a:ext uri="{FF2B5EF4-FFF2-40B4-BE49-F238E27FC236}">
                  <a16:creationId xmlns:a16="http://schemas.microsoft.com/office/drawing/2014/main" id="{26FA7688-BEF8-464A-8756-D3F5B80E2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407"/>
              <a:ext cx="146" cy="112"/>
            </a:xfrm>
            <a:custGeom>
              <a:avLst/>
              <a:gdLst>
                <a:gd name="T0" fmla="*/ 51 w 57"/>
                <a:gd name="T1" fmla="*/ 814 h 41"/>
                <a:gd name="T2" fmla="*/ 420 w 57"/>
                <a:gd name="T3" fmla="*/ 836 h 41"/>
                <a:gd name="T4" fmla="*/ 689 w 57"/>
                <a:gd name="T5" fmla="*/ 716 h 41"/>
                <a:gd name="T6" fmla="*/ 861 w 57"/>
                <a:gd name="T7" fmla="*/ 426 h 41"/>
                <a:gd name="T8" fmla="*/ 937 w 57"/>
                <a:gd name="T9" fmla="*/ 0 h 41"/>
                <a:gd name="T10" fmla="*/ 827 w 57"/>
                <a:gd name="T11" fmla="*/ 328 h 41"/>
                <a:gd name="T12" fmla="*/ 756 w 57"/>
                <a:gd name="T13" fmla="*/ 410 h 41"/>
                <a:gd name="T14" fmla="*/ 710 w 57"/>
                <a:gd name="T15" fmla="*/ 410 h 41"/>
                <a:gd name="T16" fmla="*/ 571 w 57"/>
                <a:gd name="T17" fmla="*/ 672 h 41"/>
                <a:gd name="T18" fmla="*/ 289 w 57"/>
                <a:gd name="T19" fmla="*/ 694 h 41"/>
                <a:gd name="T20" fmla="*/ 0 w 57"/>
                <a:gd name="T21" fmla="*/ 836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41">
                  <a:moveTo>
                    <a:pt x="3" y="40"/>
                  </a:moveTo>
                  <a:cubicBezTo>
                    <a:pt x="10" y="38"/>
                    <a:pt x="18" y="41"/>
                    <a:pt x="25" y="41"/>
                  </a:cubicBezTo>
                  <a:cubicBezTo>
                    <a:pt x="30" y="41"/>
                    <a:pt x="36" y="38"/>
                    <a:pt x="41" y="35"/>
                  </a:cubicBezTo>
                  <a:cubicBezTo>
                    <a:pt x="46" y="32"/>
                    <a:pt x="48" y="26"/>
                    <a:pt x="51" y="21"/>
                  </a:cubicBezTo>
                  <a:cubicBezTo>
                    <a:pt x="53" y="16"/>
                    <a:pt x="57" y="5"/>
                    <a:pt x="56" y="0"/>
                  </a:cubicBezTo>
                  <a:cubicBezTo>
                    <a:pt x="55" y="6"/>
                    <a:pt x="52" y="12"/>
                    <a:pt x="49" y="16"/>
                  </a:cubicBezTo>
                  <a:cubicBezTo>
                    <a:pt x="48" y="18"/>
                    <a:pt x="47" y="19"/>
                    <a:pt x="45" y="20"/>
                  </a:cubicBezTo>
                  <a:cubicBezTo>
                    <a:pt x="44" y="21"/>
                    <a:pt x="42" y="20"/>
                    <a:pt x="42" y="20"/>
                  </a:cubicBezTo>
                  <a:cubicBezTo>
                    <a:pt x="38" y="23"/>
                    <a:pt x="38" y="30"/>
                    <a:pt x="34" y="33"/>
                  </a:cubicBezTo>
                  <a:cubicBezTo>
                    <a:pt x="28" y="37"/>
                    <a:pt x="22" y="34"/>
                    <a:pt x="17" y="34"/>
                  </a:cubicBezTo>
                  <a:cubicBezTo>
                    <a:pt x="11" y="35"/>
                    <a:pt x="6" y="39"/>
                    <a:pt x="0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Freeform 61">
              <a:extLst>
                <a:ext uri="{FF2B5EF4-FFF2-40B4-BE49-F238E27FC236}">
                  <a16:creationId xmlns:a16="http://schemas.microsoft.com/office/drawing/2014/main" id="{A10ECC86-4B30-4B21-B845-C1C2550D6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123"/>
              <a:ext cx="376" cy="413"/>
            </a:xfrm>
            <a:custGeom>
              <a:avLst/>
              <a:gdLst>
                <a:gd name="T0" fmla="*/ 2361 w 147"/>
                <a:gd name="T1" fmla="*/ 862 h 151"/>
                <a:gd name="T2" fmla="*/ 1826 w 147"/>
                <a:gd name="T3" fmla="*/ 410 h 151"/>
                <a:gd name="T4" fmla="*/ 1235 w 147"/>
                <a:gd name="T5" fmla="*/ 0 h 151"/>
                <a:gd name="T6" fmla="*/ 739 w 147"/>
                <a:gd name="T7" fmla="*/ 246 h 151"/>
                <a:gd name="T8" fmla="*/ 320 w 147"/>
                <a:gd name="T9" fmla="*/ 897 h 151"/>
                <a:gd name="T10" fmla="*/ 0 w 147"/>
                <a:gd name="T11" fmla="*/ 1510 h 151"/>
                <a:gd name="T12" fmla="*/ 130 w 147"/>
                <a:gd name="T13" fmla="*/ 2207 h 151"/>
                <a:gd name="T14" fmla="*/ 622 w 147"/>
                <a:gd name="T15" fmla="*/ 2617 h 151"/>
                <a:gd name="T16" fmla="*/ 1151 w 147"/>
                <a:gd name="T17" fmla="*/ 3030 h 151"/>
                <a:gd name="T18" fmla="*/ 1990 w 147"/>
                <a:gd name="T19" fmla="*/ 2924 h 151"/>
                <a:gd name="T20" fmla="*/ 2310 w 147"/>
                <a:gd name="T21" fmla="*/ 2358 h 151"/>
                <a:gd name="T22" fmla="*/ 2343 w 147"/>
                <a:gd name="T23" fmla="*/ 1737 h 151"/>
                <a:gd name="T24" fmla="*/ 2361 w 147"/>
                <a:gd name="T25" fmla="*/ 862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151">
                  <a:moveTo>
                    <a:pt x="141" y="42"/>
                  </a:moveTo>
                  <a:cubicBezTo>
                    <a:pt x="134" y="29"/>
                    <a:pt x="120" y="27"/>
                    <a:pt x="109" y="20"/>
                  </a:cubicBezTo>
                  <a:cubicBezTo>
                    <a:pt x="98" y="14"/>
                    <a:pt x="93" y="1"/>
                    <a:pt x="74" y="0"/>
                  </a:cubicBezTo>
                  <a:cubicBezTo>
                    <a:pt x="55" y="0"/>
                    <a:pt x="53" y="9"/>
                    <a:pt x="44" y="12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7"/>
                    <a:pt x="8" y="108"/>
                  </a:cubicBezTo>
                  <a:cubicBezTo>
                    <a:pt x="14" y="119"/>
                    <a:pt x="25" y="120"/>
                    <a:pt x="37" y="128"/>
                  </a:cubicBezTo>
                  <a:cubicBezTo>
                    <a:pt x="47" y="133"/>
                    <a:pt x="56" y="146"/>
                    <a:pt x="69" y="148"/>
                  </a:cubicBezTo>
                  <a:cubicBezTo>
                    <a:pt x="85" y="149"/>
                    <a:pt x="106" y="151"/>
                    <a:pt x="119" y="143"/>
                  </a:cubicBezTo>
                  <a:cubicBezTo>
                    <a:pt x="128" y="138"/>
                    <a:pt x="135" y="126"/>
                    <a:pt x="138" y="115"/>
                  </a:cubicBezTo>
                  <a:cubicBezTo>
                    <a:pt x="140" y="106"/>
                    <a:pt x="139" y="96"/>
                    <a:pt x="140" y="85"/>
                  </a:cubicBezTo>
                  <a:cubicBezTo>
                    <a:pt x="141" y="68"/>
                    <a:pt x="147" y="54"/>
                    <a:pt x="141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3" name="Freeform 62">
              <a:extLst>
                <a:ext uri="{FF2B5EF4-FFF2-40B4-BE49-F238E27FC236}">
                  <a16:creationId xmlns:a16="http://schemas.microsoft.com/office/drawing/2014/main" id="{1EF360F7-C58D-4595-B484-3C0647050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1235"/>
              <a:ext cx="204" cy="219"/>
            </a:xfrm>
            <a:custGeom>
              <a:avLst/>
              <a:gdLst>
                <a:gd name="T0" fmla="*/ 1361 w 79"/>
                <a:gd name="T1" fmla="*/ 756 h 80"/>
                <a:gd name="T2" fmla="*/ 1239 w 79"/>
                <a:gd name="T3" fmla="*/ 413 h 80"/>
                <a:gd name="T4" fmla="*/ 881 w 79"/>
                <a:gd name="T5" fmla="*/ 22 h 80"/>
                <a:gd name="T6" fmla="*/ 553 w 79"/>
                <a:gd name="T7" fmla="*/ 224 h 80"/>
                <a:gd name="T8" fmla="*/ 227 w 79"/>
                <a:gd name="T9" fmla="*/ 353 h 80"/>
                <a:gd name="T10" fmla="*/ 54 w 79"/>
                <a:gd name="T11" fmla="*/ 802 h 80"/>
                <a:gd name="T12" fmla="*/ 261 w 79"/>
                <a:gd name="T13" fmla="*/ 1273 h 80"/>
                <a:gd name="T14" fmla="*/ 708 w 79"/>
                <a:gd name="T15" fmla="*/ 1558 h 80"/>
                <a:gd name="T16" fmla="*/ 1154 w 79"/>
                <a:gd name="T17" fmla="*/ 1536 h 80"/>
                <a:gd name="T18" fmla="*/ 1273 w 79"/>
                <a:gd name="T19" fmla="*/ 1131 h 80"/>
                <a:gd name="T20" fmla="*/ 1361 w 79"/>
                <a:gd name="T21" fmla="*/ 75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3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Freeform 63">
              <a:extLst>
                <a:ext uri="{FF2B5EF4-FFF2-40B4-BE49-F238E27FC236}">
                  <a16:creationId xmlns:a16="http://schemas.microsoft.com/office/drawing/2014/main" id="{3417FC04-41BD-4682-9A79-2816E1565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271"/>
              <a:ext cx="28" cy="33"/>
            </a:xfrm>
            <a:custGeom>
              <a:avLst/>
              <a:gdLst>
                <a:gd name="T0" fmla="*/ 0 w 11"/>
                <a:gd name="T1" fmla="*/ 129 h 12"/>
                <a:gd name="T2" fmla="*/ 97 w 11"/>
                <a:gd name="T3" fmla="*/ 22 h 12"/>
                <a:gd name="T4" fmla="*/ 181 w 11"/>
                <a:gd name="T5" fmla="*/ 129 h 12"/>
                <a:gd name="T6" fmla="*/ 84 w 11"/>
                <a:gd name="T7" fmla="*/ 228 h 12"/>
                <a:gd name="T8" fmla="*/ 0 w 11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5" name="Freeform 64">
              <a:extLst>
                <a:ext uri="{FF2B5EF4-FFF2-40B4-BE49-F238E27FC236}">
                  <a16:creationId xmlns:a16="http://schemas.microsoft.com/office/drawing/2014/main" id="{A8CED2AD-BEAD-4639-8298-BDABB6E74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260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6" name="Freeform 65">
              <a:extLst>
                <a:ext uri="{FF2B5EF4-FFF2-40B4-BE49-F238E27FC236}">
                  <a16:creationId xmlns:a16="http://schemas.microsoft.com/office/drawing/2014/main" id="{D217778C-0477-4E64-B784-E01664B7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306"/>
              <a:ext cx="12" cy="14"/>
            </a:xfrm>
            <a:custGeom>
              <a:avLst/>
              <a:gdLst>
                <a:gd name="T0" fmla="*/ 0 w 5"/>
                <a:gd name="T1" fmla="*/ 48 h 5"/>
                <a:gd name="T2" fmla="*/ 41 w 5"/>
                <a:gd name="T3" fmla="*/ 0 h 5"/>
                <a:gd name="T4" fmla="*/ 70 w 5"/>
                <a:gd name="T5" fmla="*/ 62 h 5"/>
                <a:gd name="T6" fmla="*/ 29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7" name="Freeform 66">
              <a:extLst>
                <a:ext uri="{FF2B5EF4-FFF2-40B4-BE49-F238E27FC236}">
                  <a16:creationId xmlns:a16="http://schemas.microsoft.com/office/drawing/2014/main" id="{9EF3659E-2D1E-4B7B-B773-01CC4EC92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98"/>
              <a:ext cx="369" cy="394"/>
            </a:xfrm>
            <a:custGeom>
              <a:avLst/>
              <a:gdLst>
                <a:gd name="T0" fmla="*/ 1399 w 144"/>
                <a:gd name="T1" fmla="*/ 2911 h 144"/>
                <a:gd name="T2" fmla="*/ 2101 w 144"/>
                <a:gd name="T3" fmla="*/ 2539 h 144"/>
                <a:gd name="T4" fmla="*/ 2358 w 144"/>
                <a:gd name="T5" fmla="*/ 1781 h 144"/>
                <a:gd name="T6" fmla="*/ 2135 w 144"/>
                <a:gd name="T7" fmla="*/ 638 h 144"/>
                <a:gd name="T8" fmla="*/ 1753 w 144"/>
                <a:gd name="T9" fmla="*/ 367 h 144"/>
                <a:gd name="T10" fmla="*/ 1215 w 144"/>
                <a:gd name="T11" fmla="*/ 0 h 144"/>
                <a:gd name="T12" fmla="*/ 894 w 144"/>
                <a:gd name="T13" fmla="*/ 224 h 144"/>
                <a:gd name="T14" fmla="*/ 407 w 144"/>
                <a:gd name="T15" fmla="*/ 389 h 144"/>
                <a:gd name="T16" fmla="*/ 85 w 144"/>
                <a:gd name="T17" fmla="*/ 1229 h 144"/>
                <a:gd name="T18" fmla="*/ 336 w 144"/>
                <a:gd name="T19" fmla="*/ 1970 h 144"/>
                <a:gd name="T20" fmla="*/ 441 w 144"/>
                <a:gd name="T21" fmla="*/ 2643 h 144"/>
                <a:gd name="T22" fmla="*/ 1399 w 144"/>
                <a:gd name="T23" fmla="*/ 2911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5" y="132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1"/>
                  </a:cubicBezTo>
                  <a:cubicBezTo>
                    <a:pt x="121" y="24"/>
                    <a:pt x="112" y="23"/>
                    <a:pt x="104" y="18"/>
                  </a:cubicBezTo>
                  <a:cubicBezTo>
                    <a:pt x="98" y="14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8" name="Freeform 67">
              <a:extLst>
                <a:ext uri="{FF2B5EF4-FFF2-40B4-BE49-F238E27FC236}">
                  <a16:creationId xmlns:a16="http://schemas.microsoft.com/office/drawing/2014/main" id="{512C65BD-26ED-4419-BC48-C376C74B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624"/>
              <a:ext cx="206" cy="219"/>
            </a:xfrm>
            <a:custGeom>
              <a:avLst/>
              <a:gdLst>
                <a:gd name="T0" fmla="*/ 888 w 80"/>
                <a:gd name="T1" fmla="*/ 1558 h 80"/>
                <a:gd name="T2" fmla="*/ 1226 w 80"/>
                <a:gd name="T3" fmla="*/ 1131 h 80"/>
                <a:gd name="T4" fmla="*/ 1334 w 80"/>
                <a:gd name="T5" fmla="*/ 591 h 80"/>
                <a:gd name="T6" fmla="*/ 1128 w 80"/>
                <a:gd name="T7" fmla="*/ 307 h 80"/>
                <a:gd name="T8" fmla="*/ 834 w 80"/>
                <a:gd name="T9" fmla="*/ 38 h 80"/>
                <a:gd name="T10" fmla="*/ 530 w 80"/>
                <a:gd name="T11" fmla="*/ 38 h 80"/>
                <a:gd name="T12" fmla="*/ 54 w 80"/>
                <a:gd name="T13" fmla="*/ 367 h 80"/>
                <a:gd name="T14" fmla="*/ 100 w 80"/>
                <a:gd name="T15" fmla="*/ 673 h 80"/>
                <a:gd name="T16" fmla="*/ 21 w 80"/>
                <a:gd name="T17" fmla="*/ 923 h 80"/>
                <a:gd name="T18" fmla="*/ 100 w 80"/>
                <a:gd name="T19" fmla="*/ 1273 h 80"/>
                <a:gd name="T20" fmla="*/ 464 w 80"/>
                <a:gd name="T21" fmla="*/ 1604 h 80"/>
                <a:gd name="T22" fmla="*/ 888 w 80"/>
                <a:gd name="T23" fmla="*/ 1558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1" y="76"/>
                    <a:pt x="65" y="68"/>
                    <a:pt x="72" y="55"/>
                  </a:cubicBezTo>
                  <a:cubicBezTo>
                    <a:pt x="75" y="49"/>
                    <a:pt x="80" y="37"/>
                    <a:pt x="78" y="29"/>
                  </a:cubicBezTo>
                  <a:cubicBezTo>
                    <a:pt x="75" y="23"/>
                    <a:pt x="73" y="20"/>
                    <a:pt x="66" y="15"/>
                  </a:cubicBezTo>
                  <a:cubicBezTo>
                    <a:pt x="63" y="14"/>
                    <a:pt x="55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2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1" y="67"/>
                    <a:pt x="19" y="77"/>
                    <a:pt x="27" y="78"/>
                  </a:cubicBezTo>
                  <a:cubicBezTo>
                    <a:pt x="37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68">
              <a:extLst>
                <a:ext uri="{FF2B5EF4-FFF2-40B4-BE49-F238E27FC236}">
                  <a16:creationId xmlns:a16="http://schemas.microsoft.com/office/drawing/2014/main" id="{B5C22AFB-4DA6-466D-98D2-5B595644D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05"/>
              <a:ext cx="205" cy="218"/>
            </a:xfrm>
            <a:custGeom>
              <a:avLst/>
              <a:gdLst>
                <a:gd name="T0" fmla="*/ 874 w 80"/>
                <a:gd name="T1" fmla="*/ 1537 h 80"/>
                <a:gd name="T2" fmla="*/ 1194 w 80"/>
                <a:gd name="T3" fmla="*/ 1115 h 80"/>
                <a:gd name="T4" fmla="*/ 1294 w 80"/>
                <a:gd name="T5" fmla="*/ 608 h 80"/>
                <a:gd name="T6" fmla="*/ 1097 w 80"/>
                <a:gd name="T7" fmla="*/ 327 h 80"/>
                <a:gd name="T8" fmla="*/ 828 w 80"/>
                <a:gd name="T9" fmla="*/ 38 h 80"/>
                <a:gd name="T10" fmla="*/ 518 w 80"/>
                <a:gd name="T11" fmla="*/ 38 h 80"/>
                <a:gd name="T12" fmla="*/ 54 w 80"/>
                <a:gd name="T13" fmla="*/ 365 h 80"/>
                <a:gd name="T14" fmla="*/ 97 w 80"/>
                <a:gd name="T15" fmla="*/ 668 h 80"/>
                <a:gd name="T16" fmla="*/ 21 w 80"/>
                <a:gd name="T17" fmla="*/ 913 h 80"/>
                <a:gd name="T18" fmla="*/ 97 w 80"/>
                <a:gd name="T19" fmla="*/ 1256 h 80"/>
                <a:gd name="T20" fmla="*/ 454 w 80"/>
                <a:gd name="T21" fmla="*/ 1581 h 80"/>
                <a:gd name="T22" fmla="*/ 874 w 80"/>
                <a:gd name="T23" fmla="*/ 1537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Freeform 69">
              <a:extLst>
                <a:ext uri="{FF2B5EF4-FFF2-40B4-BE49-F238E27FC236}">
                  <a16:creationId xmlns:a16="http://schemas.microsoft.com/office/drawing/2014/main" id="{766D6060-049A-4B9F-87FF-01BCB4D06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1495"/>
              <a:ext cx="352" cy="336"/>
            </a:xfrm>
            <a:custGeom>
              <a:avLst/>
              <a:gdLst>
                <a:gd name="T0" fmla="*/ 1136 w 137"/>
                <a:gd name="T1" fmla="*/ 82 h 123"/>
                <a:gd name="T2" fmla="*/ 897 w 137"/>
                <a:gd name="T3" fmla="*/ 284 h 123"/>
                <a:gd name="T4" fmla="*/ 560 w 137"/>
                <a:gd name="T5" fmla="*/ 366 h 123"/>
                <a:gd name="T6" fmla="*/ 172 w 137"/>
                <a:gd name="T7" fmla="*/ 896 h 123"/>
                <a:gd name="T8" fmla="*/ 85 w 137"/>
                <a:gd name="T9" fmla="*/ 1486 h 123"/>
                <a:gd name="T10" fmla="*/ 375 w 137"/>
                <a:gd name="T11" fmla="*/ 2262 h 123"/>
                <a:gd name="T12" fmla="*/ 357 w 137"/>
                <a:gd name="T13" fmla="*/ 2469 h 123"/>
                <a:gd name="T14" fmla="*/ 455 w 137"/>
                <a:gd name="T15" fmla="*/ 1896 h 123"/>
                <a:gd name="T16" fmla="*/ 375 w 137"/>
                <a:gd name="T17" fmla="*/ 1650 h 123"/>
                <a:gd name="T18" fmla="*/ 303 w 137"/>
                <a:gd name="T19" fmla="*/ 1366 h 123"/>
                <a:gd name="T20" fmla="*/ 509 w 137"/>
                <a:gd name="T21" fmla="*/ 1202 h 123"/>
                <a:gd name="T22" fmla="*/ 442 w 137"/>
                <a:gd name="T23" fmla="*/ 858 h 123"/>
                <a:gd name="T24" fmla="*/ 727 w 137"/>
                <a:gd name="T25" fmla="*/ 672 h 123"/>
                <a:gd name="T26" fmla="*/ 897 w 137"/>
                <a:gd name="T27" fmla="*/ 754 h 123"/>
                <a:gd name="T28" fmla="*/ 1187 w 137"/>
                <a:gd name="T29" fmla="*/ 716 h 123"/>
                <a:gd name="T30" fmla="*/ 1169 w 137"/>
                <a:gd name="T31" fmla="*/ 344 h 123"/>
                <a:gd name="T32" fmla="*/ 1359 w 137"/>
                <a:gd name="T33" fmla="*/ 284 h 123"/>
                <a:gd name="T34" fmla="*/ 1526 w 137"/>
                <a:gd name="T35" fmla="*/ 634 h 123"/>
                <a:gd name="T36" fmla="*/ 1829 w 137"/>
                <a:gd name="T37" fmla="*/ 896 h 123"/>
                <a:gd name="T38" fmla="*/ 1948 w 137"/>
                <a:gd name="T39" fmla="*/ 1104 h 123"/>
                <a:gd name="T40" fmla="*/ 2107 w 137"/>
                <a:gd name="T41" fmla="*/ 1180 h 123"/>
                <a:gd name="T42" fmla="*/ 2258 w 137"/>
                <a:gd name="T43" fmla="*/ 1568 h 123"/>
                <a:gd name="T44" fmla="*/ 2120 w 137"/>
                <a:gd name="T45" fmla="*/ 836 h 123"/>
                <a:gd name="T46" fmla="*/ 1796 w 137"/>
                <a:gd name="T47" fmla="*/ 530 h 123"/>
                <a:gd name="T48" fmla="*/ 1644 w 137"/>
                <a:gd name="T49" fmla="*/ 426 h 123"/>
                <a:gd name="T50" fmla="*/ 1439 w 137"/>
                <a:gd name="T51" fmla="*/ 186 h 123"/>
                <a:gd name="T52" fmla="*/ 1136 w 137"/>
                <a:gd name="T53" fmla="*/ 60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23">
                  <a:moveTo>
                    <a:pt x="67" y="4"/>
                  </a:moveTo>
                  <a:cubicBezTo>
                    <a:pt x="63" y="7"/>
                    <a:pt x="58" y="12"/>
                    <a:pt x="53" y="14"/>
                  </a:cubicBezTo>
                  <a:cubicBezTo>
                    <a:pt x="46" y="17"/>
                    <a:pt x="39" y="17"/>
                    <a:pt x="33" y="18"/>
                  </a:cubicBezTo>
                  <a:cubicBezTo>
                    <a:pt x="20" y="20"/>
                    <a:pt x="16" y="33"/>
                    <a:pt x="10" y="44"/>
                  </a:cubicBezTo>
                  <a:cubicBezTo>
                    <a:pt x="7" y="52"/>
                    <a:pt x="0" y="64"/>
                    <a:pt x="5" y="73"/>
                  </a:cubicBezTo>
                  <a:cubicBezTo>
                    <a:pt x="13" y="86"/>
                    <a:pt x="23" y="94"/>
                    <a:pt x="22" y="111"/>
                  </a:cubicBezTo>
                  <a:cubicBezTo>
                    <a:pt x="22" y="114"/>
                    <a:pt x="21" y="118"/>
                    <a:pt x="21" y="121"/>
                  </a:cubicBezTo>
                  <a:cubicBezTo>
                    <a:pt x="29" y="123"/>
                    <a:pt x="27" y="97"/>
                    <a:pt x="27" y="93"/>
                  </a:cubicBezTo>
                  <a:cubicBezTo>
                    <a:pt x="27" y="88"/>
                    <a:pt x="25" y="85"/>
                    <a:pt x="22" y="81"/>
                  </a:cubicBezTo>
                  <a:cubicBezTo>
                    <a:pt x="18" y="78"/>
                    <a:pt x="13" y="71"/>
                    <a:pt x="18" y="67"/>
                  </a:cubicBezTo>
                  <a:cubicBezTo>
                    <a:pt x="22" y="64"/>
                    <a:pt x="28" y="66"/>
                    <a:pt x="30" y="59"/>
                  </a:cubicBezTo>
                  <a:cubicBezTo>
                    <a:pt x="31" y="54"/>
                    <a:pt x="26" y="48"/>
                    <a:pt x="26" y="42"/>
                  </a:cubicBezTo>
                  <a:cubicBezTo>
                    <a:pt x="26" y="33"/>
                    <a:pt x="36" y="23"/>
                    <a:pt x="43" y="33"/>
                  </a:cubicBezTo>
                  <a:cubicBezTo>
                    <a:pt x="46" y="38"/>
                    <a:pt x="46" y="38"/>
                    <a:pt x="53" y="37"/>
                  </a:cubicBezTo>
                  <a:cubicBezTo>
                    <a:pt x="58" y="37"/>
                    <a:pt x="67" y="40"/>
                    <a:pt x="70" y="35"/>
                  </a:cubicBezTo>
                  <a:cubicBezTo>
                    <a:pt x="73" y="29"/>
                    <a:pt x="68" y="23"/>
                    <a:pt x="69" y="17"/>
                  </a:cubicBezTo>
                  <a:cubicBezTo>
                    <a:pt x="69" y="12"/>
                    <a:pt x="77" y="11"/>
                    <a:pt x="80" y="14"/>
                  </a:cubicBezTo>
                  <a:cubicBezTo>
                    <a:pt x="85" y="19"/>
                    <a:pt x="77" y="43"/>
                    <a:pt x="90" y="31"/>
                  </a:cubicBezTo>
                  <a:cubicBezTo>
                    <a:pt x="98" y="24"/>
                    <a:pt x="105" y="38"/>
                    <a:pt x="108" y="44"/>
                  </a:cubicBezTo>
                  <a:cubicBezTo>
                    <a:pt x="109" y="48"/>
                    <a:pt x="110" y="53"/>
                    <a:pt x="115" y="54"/>
                  </a:cubicBezTo>
                  <a:cubicBezTo>
                    <a:pt x="119" y="55"/>
                    <a:pt x="120" y="55"/>
                    <a:pt x="124" y="58"/>
                  </a:cubicBezTo>
                  <a:cubicBezTo>
                    <a:pt x="129" y="63"/>
                    <a:pt x="134" y="69"/>
                    <a:pt x="133" y="77"/>
                  </a:cubicBezTo>
                  <a:cubicBezTo>
                    <a:pt x="137" y="66"/>
                    <a:pt x="131" y="51"/>
                    <a:pt x="125" y="41"/>
                  </a:cubicBezTo>
                  <a:cubicBezTo>
                    <a:pt x="120" y="33"/>
                    <a:pt x="114" y="28"/>
                    <a:pt x="106" y="26"/>
                  </a:cubicBezTo>
                  <a:cubicBezTo>
                    <a:pt x="102" y="25"/>
                    <a:pt x="100" y="23"/>
                    <a:pt x="97" y="21"/>
                  </a:cubicBezTo>
                  <a:cubicBezTo>
                    <a:pt x="92" y="17"/>
                    <a:pt x="90" y="13"/>
                    <a:pt x="85" y="9"/>
                  </a:cubicBezTo>
                  <a:cubicBezTo>
                    <a:pt x="82" y="6"/>
                    <a:pt x="71" y="0"/>
                    <a:pt x="67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1" name="Freeform 70">
              <a:extLst>
                <a:ext uri="{FF2B5EF4-FFF2-40B4-BE49-F238E27FC236}">
                  <a16:creationId xmlns:a16="http://schemas.microsoft.com/office/drawing/2014/main" id="{BC92FEAA-E80D-4692-AFE9-4FBDFE9D2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98"/>
              <a:ext cx="207" cy="225"/>
            </a:xfrm>
            <a:custGeom>
              <a:avLst/>
              <a:gdLst>
                <a:gd name="T0" fmla="*/ 184 w 81"/>
                <a:gd name="T1" fmla="*/ 1693 h 82"/>
                <a:gd name="T2" fmla="*/ 66 w 81"/>
                <a:gd name="T3" fmla="*/ 1528 h 82"/>
                <a:gd name="T4" fmla="*/ 51 w 81"/>
                <a:gd name="T5" fmla="*/ 1257 h 82"/>
                <a:gd name="T6" fmla="*/ 130 w 81"/>
                <a:gd name="T7" fmla="*/ 927 h 82"/>
                <a:gd name="T8" fmla="*/ 281 w 81"/>
                <a:gd name="T9" fmla="*/ 519 h 82"/>
                <a:gd name="T10" fmla="*/ 731 w 81"/>
                <a:gd name="T11" fmla="*/ 310 h 82"/>
                <a:gd name="T12" fmla="*/ 869 w 81"/>
                <a:gd name="T13" fmla="*/ 285 h 82"/>
                <a:gd name="T14" fmla="*/ 1020 w 81"/>
                <a:gd name="T15" fmla="*/ 143 h 82"/>
                <a:gd name="T16" fmla="*/ 1234 w 81"/>
                <a:gd name="T17" fmla="*/ 38 h 82"/>
                <a:gd name="T18" fmla="*/ 1352 w 81"/>
                <a:gd name="T19" fmla="*/ 121 h 82"/>
                <a:gd name="T20" fmla="*/ 1032 w 81"/>
                <a:gd name="T21" fmla="*/ 203 h 82"/>
                <a:gd name="T22" fmla="*/ 953 w 81"/>
                <a:gd name="T23" fmla="*/ 368 h 82"/>
                <a:gd name="T24" fmla="*/ 882 w 81"/>
                <a:gd name="T25" fmla="*/ 497 h 82"/>
                <a:gd name="T26" fmla="*/ 718 w 81"/>
                <a:gd name="T27" fmla="*/ 475 h 82"/>
                <a:gd name="T28" fmla="*/ 549 w 81"/>
                <a:gd name="T29" fmla="*/ 436 h 82"/>
                <a:gd name="T30" fmla="*/ 353 w 81"/>
                <a:gd name="T31" fmla="*/ 604 h 82"/>
                <a:gd name="T32" fmla="*/ 248 w 81"/>
                <a:gd name="T33" fmla="*/ 993 h 82"/>
                <a:gd name="T34" fmla="*/ 268 w 81"/>
                <a:gd name="T35" fmla="*/ 1161 h 82"/>
                <a:gd name="T36" fmla="*/ 118 w 81"/>
                <a:gd name="T37" fmla="*/ 1221 h 82"/>
                <a:gd name="T38" fmla="*/ 184 w 81"/>
                <a:gd name="T39" fmla="*/ 1693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2">
                  <a:moveTo>
                    <a:pt x="11" y="82"/>
                  </a:moveTo>
                  <a:cubicBezTo>
                    <a:pt x="8" y="79"/>
                    <a:pt x="5" y="77"/>
                    <a:pt x="4" y="74"/>
                  </a:cubicBezTo>
                  <a:cubicBezTo>
                    <a:pt x="1" y="69"/>
                    <a:pt x="1" y="67"/>
                    <a:pt x="3" y="61"/>
                  </a:cubicBezTo>
                  <a:cubicBezTo>
                    <a:pt x="4" y="55"/>
                    <a:pt x="6" y="51"/>
                    <a:pt x="8" y="45"/>
                  </a:cubicBezTo>
                  <a:cubicBezTo>
                    <a:pt x="11" y="39"/>
                    <a:pt x="14" y="30"/>
                    <a:pt x="17" y="25"/>
                  </a:cubicBezTo>
                  <a:cubicBezTo>
                    <a:pt x="24" y="15"/>
                    <a:pt x="33" y="16"/>
                    <a:pt x="44" y="15"/>
                  </a:cubicBezTo>
                  <a:cubicBezTo>
                    <a:pt x="47" y="14"/>
                    <a:pt x="49" y="14"/>
                    <a:pt x="52" y="14"/>
                  </a:cubicBezTo>
                  <a:cubicBezTo>
                    <a:pt x="55" y="13"/>
                    <a:pt x="58" y="9"/>
                    <a:pt x="61" y="7"/>
                  </a:cubicBezTo>
                  <a:cubicBezTo>
                    <a:pt x="66" y="2"/>
                    <a:pt x="67" y="0"/>
                    <a:pt x="74" y="2"/>
                  </a:cubicBezTo>
                  <a:cubicBezTo>
                    <a:pt x="76" y="3"/>
                    <a:pt x="80" y="5"/>
                    <a:pt x="81" y="6"/>
                  </a:cubicBezTo>
                  <a:cubicBezTo>
                    <a:pt x="74" y="6"/>
                    <a:pt x="67" y="5"/>
                    <a:pt x="62" y="10"/>
                  </a:cubicBezTo>
                  <a:cubicBezTo>
                    <a:pt x="60" y="12"/>
                    <a:pt x="58" y="15"/>
                    <a:pt x="57" y="18"/>
                  </a:cubicBezTo>
                  <a:cubicBezTo>
                    <a:pt x="56" y="20"/>
                    <a:pt x="56" y="23"/>
                    <a:pt x="53" y="24"/>
                  </a:cubicBezTo>
                  <a:cubicBezTo>
                    <a:pt x="50" y="26"/>
                    <a:pt x="46" y="24"/>
                    <a:pt x="43" y="23"/>
                  </a:cubicBezTo>
                  <a:cubicBezTo>
                    <a:pt x="40" y="22"/>
                    <a:pt x="36" y="21"/>
                    <a:pt x="33" y="21"/>
                  </a:cubicBezTo>
                  <a:cubicBezTo>
                    <a:pt x="27" y="22"/>
                    <a:pt x="24" y="24"/>
                    <a:pt x="21" y="29"/>
                  </a:cubicBezTo>
                  <a:cubicBezTo>
                    <a:pt x="17" y="34"/>
                    <a:pt x="14" y="41"/>
                    <a:pt x="15" y="48"/>
                  </a:cubicBezTo>
                  <a:cubicBezTo>
                    <a:pt x="16" y="51"/>
                    <a:pt x="18" y="54"/>
                    <a:pt x="16" y="56"/>
                  </a:cubicBezTo>
                  <a:cubicBezTo>
                    <a:pt x="13" y="58"/>
                    <a:pt x="10" y="57"/>
                    <a:pt x="7" y="59"/>
                  </a:cubicBezTo>
                  <a:cubicBezTo>
                    <a:pt x="0" y="64"/>
                    <a:pt x="8" y="77"/>
                    <a:pt x="11" y="8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2" name="Freeform 71">
              <a:extLst>
                <a:ext uri="{FF2B5EF4-FFF2-40B4-BE49-F238E27FC236}">
                  <a16:creationId xmlns:a16="http://schemas.microsoft.com/office/drawing/2014/main" id="{14EB0540-2525-4838-B98A-29AD0B4CB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08"/>
              <a:ext cx="180" cy="172"/>
            </a:xfrm>
            <a:custGeom>
              <a:avLst/>
              <a:gdLst>
                <a:gd name="T0" fmla="*/ 800 w 70"/>
                <a:gd name="T1" fmla="*/ 82 h 63"/>
                <a:gd name="T2" fmla="*/ 530 w 70"/>
                <a:gd name="T3" fmla="*/ 60 h 63"/>
                <a:gd name="T4" fmla="*/ 257 w 70"/>
                <a:gd name="T5" fmla="*/ 104 h 63"/>
                <a:gd name="T6" fmla="*/ 67 w 70"/>
                <a:gd name="T7" fmla="*/ 388 h 63"/>
                <a:gd name="T8" fmla="*/ 100 w 70"/>
                <a:gd name="T9" fmla="*/ 633 h 63"/>
                <a:gd name="T10" fmla="*/ 33 w 70"/>
                <a:gd name="T11" fmla="*/ 857 h 63"/>
                <a:gd name="T12" fmla="*/ 33 w 70"/>
                <a:gd name="T13" fmla="*/ 1119 h 63"/>
                <a:gd name="T14" fmla="*/ 152 w 70"/>
                <a:gd name="T15" fmla="*/ 1283 h 63"/>
                <a:gd name="T16" fmla="*/ 172 w 70"/>
                <a:gd name="T17" fmla="*/ 999 h 63"/>
                <a:gd name="T18" fmla="*/ 303 w 70"/>
                <a:gd name="T19" fmla="*/ 953 h 63"/>
                <a:gd name="T20" fmla="*/ 239 w 70"/>
                <a:gd name="T21" fmla="*/ 715 h 63"/>
                <a:gd name="T22" fmla="*/ 303 w 70"/>
                <a:gd name="T23" fmla="*/ 491 h 63"/>
                <a:gd name="T24" fmla="*/ 324 w 70"/>
                <a:gd name="T25" fmla="*/ 344 h 63"/>
                <a:gd name="T26" fmla="*/ 391 w 70"/>
                <a:gd name="T27" fmla="*/ 491 h 63"/>
                <a:gd name="T28" fmla="*/ 615 w 70"/>
                <a:gd name="T29" fmla="*/ 448 h 63"/>
                <a:gd name="T30" fmla="*/ 800 w 70"/>
                <a:gd name="T31" fmla="*/ 650 h 63"/>
                <a:gd name="T32" fmla="*/ 1018 w 70"/>
                <a:gd name="T33" fmla="*/ 551 h 63"/>
                <a:gd name="T34" fmla="*/ 1170 w 70"/>
                <a:gd name="T35" fmla="*/ 612 h 63"/>
                <a:gd name="T36" fmla="*/ 1005 w 70"/>
                <a:gd name="T37" fmla="*/ 306 h 63"/>
                <a:gd name="T38" fmla="*/ 800 w 70"/>
                <a:gd name="T39" fmla="*/ 82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0" h="63">
                  <a:moveTo>
                    <a:pt x="47" y="4"/>
                  </a:moveTo>
                  <a:cubicBezTo>
                    <a:pt x="39" y="0"/>
                    <a:pt x="36" y="3"/>
                    <a:pt x="31" y="3"/>
                  </a:cubicBezTo>
                  <a:cubicBezTo>
                    <a:pt x="25" y="3"/>
                    <a:pt x="21" y="3"/>
                    <a:pt x="15" y="5"/>
                  </a:cubicBezTo>
                  <a:cubicBezTo>
                    <a:pt x="8" y="7"/>
                    <a:pt x="3" y="11"/>
                    <a:pt x="4" y="19"/>
                  </a:cubicBezTo>
                  <a:cubicBezTo>
                    <a:pt x="5" y="23"/>
                    <a:pt x="7" y="26"/>
                    <a:pt x="6" y="31"/>
                  </a:cubicBezTo>
                  <a:cubicBezTo>
                    <a:pt x="6" y="35"/>
                    <a:pt x="3" y="38"/>
                    <a:pt x="2" y="42"/>
                  </a:cubicBezTo>
                  <a:cubicBezTo>
                    <a:pt x="1" y="47"/>
                    <a:pt x="0" y="51"/>
                    <a:pt x="2" y="55"/>
                  </a:cubicBezTo>
                  <a:cubicBezTo>
                    <a:pt x="4" y="58"/>
                    <a:pt x="6" y="61"/>
                    <a:pt x="9" y="63"/>
                  </a:cubicBezTo>
                  <a:cubicBezTo>
                    <a:pt x="4" y="56"/>
                    <a:pt x="5" y="54"/>
                    <a:pt x="10" y="49"/>
                  </a:cubicBezTo>
                  <a:cubicBezTo>
                    <a:pt x="12" y="47"/>
                    <a:pt x="16" y="49"/>
                    <a:pt x="18" y="47"/>
                  </a:cubicBezTo>
                  <a:cubicBezTo>
                    <a:pt x="21" y="44"/>
                    <a:pt x="14" y="38"/>
                    <a:pt x="14" y="35"/>
                  </a:cubicBezTo>
                  <a:cubicBezTo>
                    <a:pt x="14" y="30"/>
                    <a:pt x="19" y="29"/>
                    <a:pt x="18" y="24"/>
                  </a:cubicBezTo>
                  <a:cubicBezTo>
                    <a:pt x="17" y="22"/>
                    <a:pt x="16" y="18"/>
                    <a:pt x="19" y="17"/>
                  </a:cubicBezTo>
                  <a:cubicBezTo>
                    <a:pt x="23" y="15"/>
                    <a:pt x="22" y="22"/>
                    <a:pt x="23" y="24"/>
                  </a:cubicBezTo>
                  <a:cubicBezTo>
                    <a:pt x="26" y="32"/>
                    <a:pt x="32" y="24"/>
                    <a:pt x="36" y="22"/>
                  </a:cubicBezTo>
                  <a:cubicBezTo>
                    <a:pt x="44" y="18"/>
                    <a:pt x="44" y="28"/>
                    <a:pt x="47" y="32"/>
                  </a:cubicBezTo>
                  <a:cubicBezTo>
                    <a:pt x="53" y="38"/>
                    <a:pt x="56" y="29"/>
                    <a:pt x="60" y="27"/>
                  </a:cubicBezTo>
                  <a:cubicBezTo>
                    <a:pt x="65" y="25"/>
                    <a:pt x="68" y="26"/>
                    <a:pt x="69" y="30"/>
                  </a:cubicBezTo>
                  <a:cubicBezTo>
                    <a:pt x="70" y="22"/>
                    <a:pt x="65" y="20"/>
                    <a:pt x="59" y="15"/>
                  </a:cubicBezTo>
                  <a:cubicBezTo>
                    <a:pt x="56" y="13"/>
                    <a:pt x="52" y="7"/>
                    <a:pt x="4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72">
              <a:extLst>
                <a:ext uri="{FF2B5EF4-FFF2-40B4-BE49-F238E27FC236}">
                  <a16:creationId xmlns:a16="http://schemas.microsoft.com/office/drawing/2014/main" id="{5930D081-147A-4E7D-A2E7-B183A86D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700"/>
              <a:ext cx="156" cy="113"/>
            </a:xfrm>
            <a:custGeom>
              <a:avLst/>
              <a:gdLst>
                <a:gd name="T0" fmla="*/ 0 w 61"/>
                <a:gd name="T1" fmla="*/ 692 h 41"/>
                <a:gd name="T2" fmla="*/ 281 w 61"/>
                <a:gd name="T3" fmla="*/ 857 h 41"/>
                <a:gd name="T4" fmla="*/ 504 w 61"/>
                <a:gd name="T5" fmla="*/ 797 h 41"/>
                <a:gd name="T6" fmla="*/ 667 w 61"/>
                <a:gd name="T7" fmla="*/ 774 h 41"/>
                <a:gd name="T8" fmla="*/ 849 w 61"/>
                <a:gd name="T9" fmla="*/ 480 h 41"/>
                <a:gd name="T10" fmla="*/ 967 w 61"/>
                <a:gd name="T11" fmla="*/ 0 h 41"/>
                <a:gd name="T12" fmla="*/ 923 w 61"/>
                <a:gd name="T13" fmla="*/ 251 h 41"/>
                <a:gd name="T14" fmla="*/ 688 w 61"/>
                <a:gd name="T15" fmla="*/ 273 h 41"/>
                <a:gd name="T16" fmla="*/ 634 w 61"/>
                <a:gd name="T17" fmla="*/ 502 h 41"/>
                <a:gd name="T18" fmla="*/ 483 w 61"/>
                <a:gd name="T19" fmla="*/ 606 h 41"/>
                <a:gd name="T20" fmla="*/ 419 w 61"/>
                <a:gd name="T21" fmla="*/ 714 h 41"/>
                <a:gd name="T22" fmla="*/ 248 w 61"/>
                <a:gd name="T23" fmla="*/ 774 h 41"/>
                <a:gd name="T24" fmla="*/ 20 w 61"/>
                <a:gd name="T25" fmla="*/ 692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41">
                  <a:moveTo>
                    <a:pt x="0" y="33"/>
                  </a:moveTo>
                  <a:cubicBezTo>
                    <a:pt x="6" y="37"/>
                    <a:pt x="9" y="41"/>
                    <a:pt x="17" y="41"/>
                  </a:cubicBezTo>
                  <a:cubicBezTo>
                    <a:pt x="22" y="40"/>
                    <a:pt x="26" y="38"/>
                    <a:pt x="30" y="38"/>
                  </a:cubicBezTo>
                  <a:cubicBezTo>
                    <a:pt x="33" y="38"/>
                    <a:pt x="37" y="39"/>
                    <a:pt x="40" y="37"/>
                  </a:cubicBezTo>
                  <a:cubicBezTo>
                    <a:pt x="46" y="35"/>
                    <a:pt x="49" y="28"/>
                    <a:pt x="51" y="23"/>
                  </a:cubicBezTo>
                  <a:cubicBezTo>
                    <a:pt x="55" y="16"/>
                    <a:pt x="61" y="9"/>
                    <a:pt x="58" y="0"/>
                  </a:cubicBezTo>
                  <a:cubicBezTo>
                    <a:pt x="55" y="3"/>
                    <a:pt x="58" y="8"/>
                    <a:pt x="55" y="12"/>
                  </a:cubicBezTo>
                  <a:cubicBezTo>
                    <a:pt x="50" y="17"/>
                    <a:pt x="45" y="11"/>
                    <a:pt x="41" y="13"/>
                  </a:cubicBezTo>
                  <a:cubicBezTo>
                    <a:pt x="37" y="15"/>
                    <a:pt x="40" y="21"/>
                    <a:pt x="38" y="24"/>
                  </a:cubicBezTo>
                  <a:cubicBezTo>
                    <a:pt x="35" y="29"/>
                    <a:pt x="33" y="27"/>
                    <a:pt x="29" y="29"/>
                  </a:cubicBezTo>
                  <a:cubicBezTo>
                    <a:pt x="25" y="30"/>
                    <a:pt x="27" y="32"/>
                    <a:pt x="25" y="34"/>
                  </a:cubicBezTo>
                  <a:cubicBezTo>
                    <a:pt x="22" y="37"/>
                    <a:pt x="18" y="37"/>
                    <a:pt x="15" y="37"/>
                  </a:cubicBezTo>
                  <a:cubicBezTo>
                    <a:pt x="10" y="37"/>
                    <a:pt x="5" y="35"/>
                    <a:pt x="1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73">
              <a:extLst>
                <a:ext uri="{FF2B5EF4-FFF2-40B4-BE49-F238E27FC236}">
                  <a16:creationId xmlns:a16="http://schemas.microsoft.com/office/drawing/2014/main" id="{1FC39DE2-A388-427B-BCD4-448E829E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1610"/>
              <a:ext cx="108" cy="118"/>
            </a:xfrm>
            <a:custGeom>
              <a:avLst/>
              <a:gdLst>
                <a:gd name="T0" fmla="*/ 67 w 42"/>
                <a:gd name="T1" fmla="*/ 250 h 43"/>
                <a:gd name="T2" fmla="*/ 85 w 42"/>
                <a:gd name="T3" fmla="*/ 519 h 43"/>
                <a:gd name="T4" fmla="*/ 85 w 42"/>
                <a:gd name="T5" fmla="*/ 661 h 43"/>
                <a:gd name="T6" fmla="*/ 0 w 42"/>
                <a:gd name="T7" fmla="*/ 889 h 43"/>
                <a:gd name="T8" fmla="*/ 100 w 42"/>
                <a:gd name="T9" fmla="*/ 700 h 43"/>
                <a:gd name="T10" fmla="*/ 100 w 42"/>
                <a:gd name="T11" fmla="*/ 475 h 43"/>
                <a:gd name="T12" fmla="*/ 118 w 42"/>
                <a:gd name="T13" fmla="*/ 414 h 43"/>
                <a:gd name="T14" fmla="*/ 172 w 42"/>
                <a:gd name="T15" fmla="*/ 392 h 43"/>
                <a:gd name="T16" fmla="*/ 219 w 42"/>
                <a:gd name="T17" fmla="*/ 203 h 43"/>
                <a:gd name="T18" fmla="*/ 378 w 42"/>
                <a:gd name="T19" fmla="*/ 143 h 43"/>
                <a:gd name="T20" fmla="*/ 476 w 42"/>
                <a:gd name="T21" fmla="*/ 225 h 43"/>
                <a:gd name="T22" fmla="*/ 543 w 42"/>
                <a:gd name="T23" fmla="*/ 143 h 43"/>
                <a:gd name="T24" fmla="*/ 615 w 42"/>
                <a:gd name="T25" fmla="*/ 82 h 43"/>
                <a:gd name="T26" fmla="*/ 715 w 42"/>
                <a:gd name="T27" fmla="*/ 60 h 43"/>
                <a:gd name="T28" fmla="*/ 496 w 42"/>
                <a:gd name="T29" fmla="*/ 38 h 43"/>
                <a:gd name="T30" fmla="*/ 303 w 42"/>
                <a:gd name="T31" fmla="*/ 60 h 43"/>
                <a:gd name="T32" fmla="*/ 118 w 42"/>
                <a:gd name="T33" fmla="*/ 121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2" y="16"/>
                    <a:pt x="4" y="20"/>
                    <a:pt x="5" y="25"/>
                  </a:cubicBezTo>
                  <a:cubicBezTo>
                    <a:pt x="5" y="27"/>
                    <a:pt x="6" y="30"/>
                    <a:pt x="5" y="32"/>
                  </a:cubicBezTo>
                  <a:cubicBezTo>
                    <a:pt x="4" y="36"/>
                    <a:pt x="2" y="39"/>
                    <a:pt x="0" y="43"/>
                  </a:cubicBezTo>
                  <a:cubicBezTo>
                    <a:pt x="3" y="40"/>
                    <a:pt x="3" y="36"/>
                    <a:pt x="6" y="34"/>
                  </a:cubicBezTo>
                  <a:cubicBezTo>
                    <a:pt x="9" y="31"/>
                    <a:pt x="8" y="27"/>
                    <a:pt x="6" y="23"/>
                  </a:cubicBezTo>
                  <a:cubicBezTo>
                    <a:pt x="5" y="22"/>
                    <a:pt x="5" y="21"/>
                    <a:pt x="7" y="20"/>
                  </a:cubicBezTo>
                  <a:cubicBezTo>
                    <a:pt x="8" y="18"/>
                    <a:pt x="9" y="19"/>
                    <a:pt x="10" y="19"/>
                  </a:cubicBezTo>
                  <a:cubicBezTo>
                    <a:pt x="14" y="19"/>
                    <a:pt x="11" y="12"/>
                    <a:pt x="13" y="10"/>
                  </a:cubicBezTo>
                  <a:cubicBezTo>
                    <a:pt x="15" y="7"/>
                    <a:pt x="19" y="6"/>
                    <a:pt x="22" y="7"/>
                  </a:cubicBezTo>
                  <a:cubicBezTo>
                    <a:pt x="25" y="8"/>
                    <a:pt x="23" y="14"/>
                    <a:pt x="28" y="11"/>
                  </a:cubicBezTo>
                  <a:cubicBezTo>
                    <a:pt x="30" y="10"/>
                    <a:pt x="31" y="9"/>
                    <a:pt x="32" y="7"/>
                  </a:cubicBezTo>
                  <a:cubicBezTo>
                    <a:pt x="33" y="5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2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3"/>
                    <a:pt x="9" y="5"/>
                    <a:pt x="7" y="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74">
              <a:extLst>
                <a:ext uri="{FF2B5EF4-FFF2-40B4-BE49-F238E27FC236}">
                  <a16:creationId xmlns:a16="http://schemas.microsoft.com/office/drawing/2014/main" id="{8FE2D720-635E-40CB-B39D-8FA8B3CB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690"/>
              <a:ext cx="269" cy="199"/>
            </a:xfrm>
            <a:custGeom>
              <a:avLst/>
              <a:gdLst>
                <a:gd name="T0" fmla="*/ 0 w 105"/>
                <a:gd name="T1" fmla="*/ 1197 h 73"/>
                <a:gd name="T2" fmla="*/ 471 w 105"/>
                <a:gd name="T3" fmla="*/ 1338 h 73"/>
                <a:gd name="T4" fmla="*/ 1056 w 105"/>
                <a:gd name="T5" fmla="*/ 1317 h 73"/>
                <a:gd name="T6" fmla="*/ 1281 w 105"/>
                <a:gd name="T7" fmla="*/ 1055 h 73"/>
                <a:gd name="T8" fmla="*/ 1517 w 105"/>
                <a:gd name="T9" fmla="*/ 848 h 73"/>
                <a:gd name="T10" fmla="*/ 1701 w 105"/>
                <a:gd name="T11" fmla="*/ 469 h 73"/>
                <a:gd name="T12" fmla="*/ 1647 w 105"/>
                <a:gd name="T13" fmla="*/ 0 h 73"/>
                <a:gd name="T14" fmla="*/ 1614 w 105"/>
                <a:gd name="T15" fmla="*/ 387 h 73"/>
                <a:gd name="T16" fmla="*/ 1345 w 105"/>
                <a:gd name="T17" fmla="*/ 483 h 73"/>
                <a:gd name="T18" fmla="*/ 1294 w 105"/>
                <a:gd name="T19" fmla="*/ 788 h 73"/>
                <a:gd name="T20" fmla="*/ 1161 w 105"/>
                <a:gd name="T21" fmla="*/ 831 h 73"/>
                <a:gd name="T22" fmla="*/ 1096 w 105"/>
                <a:gd name="T23" fmla="*/ 995 h 73"/>
                <a:gd name="T24" fmla="*/ 538 w 105"/>
                <a:gd name="T25" fmla="*/ 1153 h 73"/>
                <a:gd name="T26" fmla="*/ 236 w 105"/>
                <a:gd name="T27" fmla="*/ 1197 h 73"/>
                <a:gd name="T28" fmla="*/ 20 w 105"/>
                <a:gd name="T29" fmla="*/ 1197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9"/>
                  </a:moveTo>
                  <a:cubicBezTo>
                    <a:pt x="9" y="64"/>
                    <a:pt x="18" y="66"/>
                    <a:pt x="28" y="66"/>
                  </a:cubicBezTo>
                  <a:cubicBezTo>
                    <a:pt x="39" y="67"/>
                    <a:pt x="54" y="73"/>
                    <a:pt x="63" y="65"/>
                  </a:cubicBezTo>
                  <a:cubicBezTo>
                    <a:pt x="67" y="60"/>
                    <a:pt x="71" y="56"/>
                    <a:pt x="76" y="52"/>
                  </a:cubicBezTo>
                  <a:cubicBezTo>
                    <a:pt x="80" y="48"/>
                    <a:pt x="85" y="46"/>
                    <a:pt x="90" y="42"/>
                  </a:cubicBezTo>
                  <a:cubicBezTo>
                    <a:pt x="95" y="37"/>
                    <a:pt x="99" y="30"/>
                    <a:pt x="101" y="23"/>
                  </a:cubicBezTo>
                  <a:cubicBezTo>
                    <a:pt x="103" y="18"/>
                    <a:pt x="105" y="1"/>
                    <a:pt x="98" y="0"/>
                  </a:cubicBezTo>
                  <a:cubicBezTo>
                    <a:pt x="98" y="7"/>
                    <a:pt x="103" y="13"/>
                    <a:pt x="96" y="19"/>
                  </a:cubicBezTo>
                  <a:cubicBezTo>
                    <a:pt x="91" y="22"/>
                    <a:pt x="83" y="19"/>
                    <a:pt x="80" y="24"/>
                  </a:cubicBezTo>
                  <a:cubicBezTo>
                    <a:pt x="77" y="30"/>
                    <a:pt x="87" y="35"/>
                    <a:pt x="77" y="39"/>
                  </a:cubicBezTo>
                  <a:cubicBezTo>
                    <a:pt x="74" y="40"/>
                    <a:pt x="71" y="39"/>
                    <a:pt x="69" y="41"/>
                  </a:cubicBezTo>
                  <a:cubicBezTo>
                    <a:pt x="66" y="43"/>
                    <a:pt x="67" y="46"/>
                    <a:pt x="65" y="49"/>
                  </a:cubicBezTo>
                  <a:cubicBezTo>
                    <a:pt x="60" y="60"/>
                    <a:pt x="42" y="61"/>
                    <a:pt x="32" y="57"/>
                  </a:cubicBezTo>
                  <a:cubicBezTo>
                    <a:pt x="24" y="54"/>
                    <a:pt x="21" y="56"/>
                    <a:pt x="14" y="59"/>
                  </a:cubicBezTo>
                  <a:cubicBezTo>
                    <a:pt x="10" y="60"/>
                    <a:pt x="6" y="62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Freeform 75">
              <a:extLst>
                <a:ext uri="{FF2B5EF4-FFF2-40B4-BE49-F238E27FC236}">
                  <a16:creationId xmlns:a16="http://schemas.microsoft.com/office/drawing/2014/main" id="{A46F6087-D575-4BFE-A5E3-B22CB92E8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757"/>
              <a:ext cx="169" cy="127"/>
            </a:xfrm>
            <a:custGeom>
              <a:avLst/>
              <a:gdLst>
                <a:gd name="T0" fmla="*/ 0 w 66"/>
                <a:gd name="T1" fmla="*/ 861 h 46"/>
                <a:gd name="T2" fmla="*/ 353 w 66"/>
                <a:gd name="T3" fmla="*/ 908 h 46"/>
                <a:gd name="T4" fmla="*/ 604 w 66"/>
                <a:gd name="T5" fmla="*/ 671 h 46"/>
                <a:gd name="T6" fmla="*/ 937 w 66"/>
                <a:gd name="T7" fmla="*/ 527 h 46"/>
                <a:gd name="T8" fmla="*/ 1109 w 66"/>
                <a:gd name="T9" fmla="*/ 0 h 46"/>
                <a:gd name="T10" fmla="*/ 786 w 66"/>
                <a:gd name="T11" fmla="*/ 420 h 46"/>
                <a:gd name="T12" fmla="*/ 622 w 66"/>
                <a:gd name="T13" fmla="*/ 502 h 46"/>
                <a:gd name="T14" fmla="*/ 517 w 66"/>
                <a:gd name="T15" fmla="*/ 654 h 46"/>
                <a:gd name="T16" fmla="*/ 118 w 66"/>
                <a:gd name="T17" fmla="*/ 88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46">
                  <a:moveTo>
                    <a:pt x="0" y="41"/>
                  </a:moveTo>
                  <a:cubicBezTo>
                    <a:pt x="6" y="43"/>
                    <a:pt x="14" y="45"/>
                    <a:pt x="21" y="43"/>
                  </a:cubicBezTo>
                  <a:cubicBezTo>
                    <a:pt x="27" y="42"/>
                    <a:pt x="31" y="36"/>
                    <a:pt x="36" y="32"/>
                  </a:cubicBezTo>
                  <a:cubicBezTo>
                    <a:pt x="41" y="28"/>
                    <a:pt x="51" y="29"/>
                    <a:pt x="56" y="25"/>
                  </a:cubicBezTo>
                  <a:cubicBezTo>
                    <a:pt x="63" y="19"/>
                    <a:pt x="63" y="8"/>
                    <a:pt x="66" y="0"/>
                  </a:cubicBezTo>
                  <a:cubicBezTo>
                    <a:pt x="61" y="8"/>
                    <a:pt x="57" y="16"/>
                    <a:pt x="47" y="20"/>
                  </a:cubicBezTo>
                  <a:cubicBezTo>
                    <a:pt x="44" y="22"/>
                    <a:pt x="40" y="22"/>
                    <a:pt x="37" y="24"/>
                  </a:cubicBezTo>
                  <a:cubicBezTo>
                    <a:pt x="34" y="26"/>
                    <a:pt x="33" y="28"/>
                    <a:pt x="31" y="31"/>
                  </a:cubicBezTo>
                  <a:cubicBezTo>
                    <a:pt x="26" y="37"/>
                    <a:pt x="16" y="46"/>
                    <a:pt x="7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7" name="Freeform 76">
              <a:extLst>
                <a:ext uri="{FF2B5EF4-FFF2-40B4-BE49-F238E27FC236}">
                  <a16:creationId xmlns:a16="http://schemas.microsoft.com/office/drawing/2014/main" id="{F4E536C7-F89B-43B3-9BDB-E5498F7B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98"/>
              <a:ext cx="369" cy="394"/>
            </a:xfrm>
            <a:custGeom>
              <a:avLst/>
              <a:gdLst>
                <a:gd name="T0" fmla="*/ 1399 w 144"/>
                <a:gd name="T1" fmla="*/ 2911 h 144"/>
                <a:gd name="T2" fmla="*/ 2101 w 144"/>
                <a:gd name="T3" fmla="*/ 2539 h 144"/>
                <a:gd name="T4" fmla="*/ 2358 w 144"/>
                <a:gd name="T5" fmla="*/ 1781 h 144"/>
                <a:gd name="T6" fmla="*/ 2135 w 144"/>
                <a:gd name="T7" fmla="*/ 638 h 144"/>
                <a:gd name="T8" fmla="*/ 1753 w 144"/>
                <a:gd name="T9" fmla="*/ 367 h 144"/>
                <a:gd name="T10" fmla="*/ 1215 w 144"/>
                <a:gd name="T11" fmla="*/ 0 h 144"/>
                <a:gd name="T12" fmla="*/ 894 w 144"/>
                <a:gd name="T13" fmla="*/ 224 h 144"/>
                <a:gd name="T14" fmla="*/ 407 w 144"/>
                <a:gd name="T15" fmla="*/ 389 h 144"/>
                <a:gd name="T16" fmla="*/ 85 w 144"/>
                <a:gd name="T17" fmla="*/ 1229 h 144"/>
                <a:gd name="T18" fmla="*/ 336 w 144"/>
                <a:gd name="T19" fmla="*/ 1970 h 144"/>
                <a:gd name="T20" fmla="*/ 441 w 144"/>
                <a:gd name="T21" fmla="*/ 2643 h 144"/>
                <a:gd name="T22" fmla="*/ 1399 w 144"/>
                <a:gd name="T23" fmla="*/ 2911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5" y="132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1"/>
                  </a:cubicBezTo>
                  <a:cubicBezTo>
                    <a:pt x="121" y="24"/>
                    <a:pt x="112" y="23"/>
                    <a:pt x="104" y="18"/>
                  </a:cubicBezTo>
                  <a:cubicBezTo>
                    <a:pt x="98" y="14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77">
              <a:extLst>
                <a:ext uri="{FF2B5EF4-FFF2-40B4-BE49-F238E27FC236}">
                  <a16:creationId xmlns:a16="http://schemas.microsoft.com/office/drawing/2014/main" id="{A9E6C041-5C24-4FCB-AD40-0230BD01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05"/>
              <a:ext cx="205" cy="218"/>
            </a:xfrm>
            <a:custGeom>
              <a:avLst/>
              <a:gdLst>
                <a:gd name="T0" fmla="*/ 874 w 80"/>
                <a:gd name="T1" fmla="*/ 1537 h 80"/>
                <a:gd name="T2" fmla="*/ 1194 w 80"/>
                <a:gd name="T3" fmla="*/ 1115 h 80"/>
                <a:gd name="T4" fmla="*/ 1294 w 80"/>
                <a:gd name="T5" fmla="*/ 608 h 80"/>
                <a:gd name="T6" fmla="*/ 1097 w 80"/>
                <a:gd name="T7" fmla="*/ 327 h 80"/>
                <a:gd name="T8" fmla="*/ 828 w 80"/>
                <a:gd name="T9" fmla="*/ 38 h 80"/>
                <a:gd name="T10" fmla="*/ 518 w 80"/>
                <a:gd name="T11" fmla="*/ 38 h 80"/>
                <a:gd name="T12" fmla="*/ 54 w 80"/>
                <a:gd name="T13" fmla="*/ 365 h 80"/>
                <a:gd name="T14" fmla="*/ 97 w 80"/>
                <a:gd name="T15" fmla="*/ 668 h 80"/>
                <a:gd name="T16" fmla="*/ 21 w 80"/>
                <a:gd name="T17" fmla="*/ 913 h 80"/>
                <a:gd name="T18" fmla="*/ 97 w 80"/>
                <a:gd name="T19" fmla="*/ 1256 h 80"/>
                <a:gd name="T20" fmla="*/ 454 w 80"/>
                <a:gd name="T21" fmla="*/ 1581 h 80"/>
                <a:gd name="T22" fmla="*/ 874 w 80"/>
                <a:gd name="T23" fmla="*/ 1537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Freeform 78">
              <a:extLst>
                <a:ext uri="{FF2B5EF4-FFF2-40B4-BE49-F238E27FC236}">
                  <a16:creationId xmlns:a16="http://schemas.microsoft.com/office/drawing/2014/main" id="{408DCE64-DACC-4CD9-8342-E4215E1C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1613"/>
              <a:ext cx="28" cy="33"/>
            </a:xfrm>
            <a:custGeom>
              <a:avLst/>
              <a:gdLst>
                <a:gd name="T0" fmla="*/ 0 w 11"/>
                <a:gd name="T1" fmla="*/ 129 h 12"/>
                <a:gd name="T2" fmla="*/ 97 w 11"/>
                <a:gd name="T3" fmla="*/ 22 h 12"/>
                <a:gd name="T4" fmla="*/ 163 w 11"/>
                <a:gd name="T5" fmla="*/ 129 h 12"/>
                <a:gd name="T6" fmla="*/ 84 w 11"/>
                <a:gd name="T7" fmla="*/ 228 h 12"/>
                <a:gd name="T8" fmla="*/ 0 w 11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8" y="1"/>
                    <a:pt x="11" y="3"/>
                    <a:pt x="10" y="6"/>
                  </a:cubicBezTo>
                  <a:cubicBezTo>
                    <a:pt x="10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0" name="Freeform 79">
              <a:extLst>
                <a:ext uri="{FF2B5EF4-FFF2-40B4-BE49-F238E27FC236}">
                  <a16:creationId xmlns:a16="http://schemas.microsoft.com/office/drawing/2014/main" id="{9DCA334C-A780-43AB-93D3-3C319FE9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1601"/>
              <a:ext cx="17" cy="20"/>
            </a:xfrm>
            <a:custGeom>
              <a:avLst/>
              <a:gdLst>
                <a:gd name="T0" fmla="*/ 0 w 7"/>
                <a:gd name="T1" fmla="*/ 74 h 7"/>
                <a:gd name="T2" fmla="*/ 58 w 7"/>
                <a:gd name="T3" fmla="*/ 0 h 7"/>
                <a:gd name="T4" fmla="*/ 100 w 7"/>
                <a:gd name="T5" fmla="*/ 74 h 7"/>
                <a:gd name="T6" fmla="*/ 58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4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1" name="Freeform 80">
              <a:extLst>
                <a:ext uri="{FF2B5EF4-FFF2-40B4-BE49-F238E27FC236}">
                  <a16:creationId xmlns:a16="http://schemas.microsoft.com/office/drawing/2014/main" id="{DC21B82D-6E28-4D02-9564-D89865B12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1649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0 h 5"/>
                <a:gd name="T4" fmla="*/ 95 w 6"/>
                <a:gd name="T5" fmla="*/ 55 h 5"/>
                <a:gd name="T6" fmla="*/ 50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Freeform 81">
              <a:extLst>
                <a:ext uri="{FF2B5EF4-FFF2-40B4-BE49-F238E27FC236}">
                  <a16:creationId xmlns:a16="http://schemas.microsoft.com/office/drawing/2014/main" id="{57555508-9F47-4B93-8FF5-D8FB1EF2D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829"/>
              <a:ext cx="363" cy="378"/>
            </a:xfrm>
            <a:custGeom>
              <a:avLst/>
              <a:gdLst>
                <a:gd name="T0" fmla="*/ 2219 w 141"/>
                <a:gd name="T1" fmla="*/ 1808 h 138"/>
                <a:gd name="T2" fmla="*/ 1179 w 141"/>
                <a:gd name="T3" fmla="*/ 82 h 138"/>
                <a:gd name="T4" fmla="*/ 54 w 141"/>
                <a:gd name="T5" fmla="*/ 1381 h 138"/>
                <a:gd name="T6" fmla="*/ 1040 w 141"/>
                <a:gd name="T7" fmla="*/ 2753 h 138"/>
                <a:gd name="T8" fmla="*/ 2219 w 141"/>
                <a:gd name="T9" fmla="*/ 18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8">
                  <a:moveTo>
                    <a:pt x="130" y="88"/>
                  </a:moveTo>
                  <a:cubicBezTo>
                    <a:pt x="141" y="50"/>
                    <a:pt x="117" y="7"/>
                    <a:pt x="69" y="4"/>
                  </a:cubicBezTo>
                  <a:cubicBezTo>
                    <a:pt x="21" y="0"/>
                    <a:pt x="6" y="44"/>
                    <a:pt x="3" y="67"/>
                  </a:cubicBezTo>
                  <a:cubicBezTo>
                    <a:pt x="0" y="89"/>
                    <a:pt x="13" y="129"/>
                    <a:pt x="61" y="134"/>
                  </a:cubicBezTo>
                  <a:cubicBezTo>
                    <a:pt x="109" y="138"/>
                    <a:pt x="124" y="111"/>
                    <a:pt x="130" y="8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3" name="Freeform 82">
              <a:extLst>
                <a:ext uri="{FF2B5EF4-FFF2-40B4-BE49-F238E27FC236}">
                  <a16:creationId xmlns:a16="http://schemas.microsoft.com/office/drawing/2014/main" id="{6B26EC6C-4DB9-43AC-901B-3E448B895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843"/>
              <a:ext cx="266" cy="315"/>
            </a:xfrm>
            <a:custGeom>
              <a:avLst/>
              <a:gdLst>
                <a:gd name="T0" fmla="*/ 171 w 104"/>
                <a:gd name="T1" fmla="*/ 1769 h 115"/>
                <a:gd name="T2" fmla="*/ 171 w 104"/>
                <a:gd name="T3" fmla="*/ 1252 h 115"/>
                <a:gd name="T4" fmla="*/ 634 w 104"/>
                <a:gd name="T5" fmla="*/ 389 h 115"/>
                <a:gd name="T6" fmla="*/ 1235 w 104"/>
                <a:gd name="T7" fmla="*/ 247 h 115"/>
                <a:gd name="T8" fmla="*/ 1739 w 104"/>
                <a:gd name="T9" fmla="*/ 436 h 115"/>
                <a:gd name="T10" fmla="*/ 1054 w 104"/>
                <a:gd name="T11" fmla="*/ 60 h 115"/>
                <a:gd name="T12" fmla="*/ 33 w 104"/>
                <a:gd name="T13" fmla="*/ 1276 h 115"/>
                <a:gd name="T14" fmla="*/ 483 w 104"/>
                <a:gd name="T15" fmla="*/ 2364 h 115"/>
                <a:gd name="T16" fmla="*/ 171 w 104"/>
                <a:gd name="T17" fmla="*/ 1769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15">
                  <a:moveTo>
                    <a:pt x="10" y="86"/>
                  </a:moveTo>
                  <a:cubicBezTo>
                    <a:pt x="9" y="80"/>
                    <a:pt x="10" y="66"/>
                    <a:pt x="10" y="61"/>
                  </a:cubicBezTo>
                  <a:cubicBezTo>
                    <a:pt x="12" y="47"/>
                    <a:pt x="20" y="31"/>
                    <a:pt x="38" y="19"/>
                  </a:cubicBezTo>
                  <a:cubicBezTo>
                    <a:pt x="47" y="13"/>
                    <a:pt x="59" y="11"/>
                    <a:pt x="74" y="12"/>
                  </a:cubicBezTo>
                  <a:cubicBezTo>
                    <a:pt x="85" y="12"/>
                    <a:pt x="96" y="16"/>
                    <a:pt x="104" y="21"/>
                  </a:cubicBezTo>
                  <a:cubicBezTo>
                    <a:pt x="94" y="11"/>
                    <a:pt x="80" y="5"/>
                    <a:pt x="63" y="3"/>
                  </a:cubicBezTo>
                  <a:cubicBezTo>
                    <a:pt x="19" y="0"/>
                    <a:pt x="5" y="41"/>
                    <a:pt x="2" y="62"/>
                  </a:cubicBezTo>
                  <a:cubicBezTo>
                    <a:pt x="0" y="77"/>
                    <a:pt x="7" y="102"/>
                    <a:pt x="29" y="115"/>
                  </a:cubicBezTo>
                  <a:cubicBezTo>
                    <a:pt x="20" y="107"/>
                    <a:pt x="12" y="96"/>
                    <a:pt x="10" y="8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Freeform 83">
              <a:extLst>
                <a:ext uri="{FF2B5EF4-FFF2-40B4-BE49-F238E27FC236}">
                  <a16:creationId xmlns:a16="http://schemas.microsoft.com/office/drawing/2014/main" id="{60C51C07-749B-4203-8848-A24F166B6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925"/>
              <a:ext cx="241" cy="271"/>
            </a:xfrm>
            <a:custGeom>
              <a:avLst/>
              <a:gdLst>
                <a:gd name="T0" fmla="*/ 1349 w 94"/>
                <a:gd name="T1" fmla="*/ 0 h 99"/>
                <a:gd name="T2" fmla="*/ 1349 w 94"/>
                <a:gd name="T3" fmla="*/ 898 h 99"/>
                <a:gd name="T4" fmla="*/ 420 w 94"/>
                <a:gd name="T5" fmla="*/ 1842 h 99"/>
                <a:gd name="T6" fmla="*/ 0 w 94"/>
                <a:gd name="T7" fmla="*/ 1807 h 99"/>
                <a:gd name="T8" fmla="*/ 408 w 94"/>
                <a:gd name="T9" fmla="*/ 1949 h 99"/>
                <a:gd name="T10" fmla="*/ 1500 w 94"/>
                <a:gd name="T11" fmla="*/ 1065 h 99"/>
                <a:gd name="T12" fmla="*/ 1349 w 94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9">
                  <a:moveTo>
                    <a:pt x="80" y="0"/>
                  </a:moveTo>
                  <a:cubicBezTo>
                    <a:pt x="84" y="18"/>
                    <a:pt x="86" y="23"/>
                    <a:pt x="80" y="44"/>
                  </a:cubicBezTo>
                  <a:cubicBezTo>
                    <a:pt x="74" y="65"/>
                    <a:pt x="70" y="94"/>
                    <a:pt x="25" y="90"/>
                  </a:cubicBezTo>
                  <a:cubicBezTo>
                    <a:pt x="12" y="88"/>
                    <a:pt x="10" y="90"/>
                    <a:pt x="0" y="88"/>
                  </a:cubicBezTo>
                  <a:cubicBezTo>
                    <a:pt x="7" y="92"/>
                    <a:pt x="15" y="94"/>
                    <a:pt x="24" y="95"/>
                  </a:cubicBezTo>
                  <a:cubicBezTo>
                    <a:pt x="69" y="99"/>
                    <a:pt x="83" y="73"/>
                    <a:pt x="89" y="52"/>
                  </a:cubicBezTo>
                  <a:cubicBezTo>
                    <a:pt x="94" y="34"/>
                    <a:pt x="91" y="15"/>
                    <a:pt x="80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5" name="Freeform 84">
              <a:extLst>
                <a:ext uri="{FF2B5EF4-FFF2-40B4-BE49-F238E27FC236}">
                  <a16:creationId xmlns:a16="http://schemas.microsoft.com/office/drawing/2014/main" id="{D16BD414-311F-41E4-9665-A87B8847B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63"/>
              <a:ext cx="149" cy="213"/>
            </a:xfrm>
            <a:custGeom>
              <a:avLst/>
              <a:gdLst>
                <a:gd name="T0" fmla="*/ 866 w 58"/>
                <a:gd name="T1" fmla="*/ 0 h 78"/>
                <a:gd name="T2" fmla="*/ 778 w 58"/>
                <a:gd name="T3" fmla="*/ 448 h 78"/>
                <a:gd name="T4" fmla="*/ 647 w 58"/>
                <a:gd name="T5" fmla="*/ 715 h 78"/>
                <a:gd name="T6" fmla="*/ 560 w 58"/>
                <a:gd name="T7" fmla="*/ 999 h 78"/>
                <a:gd name="T8" fmla="*/ 0 w 58"/>
                <a:gd name="T9" fmla="*/ 1565 h 78"/>
                <a:gd name="T10" fmla="*/ 270 w 58"/>
                <a:gd name="T11" fmla="*/ 1565 h 78"/>
                <a:gd name="T12" fmla="*/ 627 w 58"/>
                <a:gd name="T13" fmla="*/ 1327 h 78"/>
                <a:gd name="T14" fmla="*/ 866 w 58"/>
                <a:gd name="T15" fmla="*/ 918 h 78"/>
                <a:gd name="T16" fmla="*/ 984 w 58"/>
                <a:gd name="T17" fmla="*/ 328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8">
                  <a:moveTo>
                    <a:pt x="51" y="0"/>
                  </a:moveTo>
                  <a:cubicBezTo>
                    <a:pt x="52" y="8"/>
                    <a:pt x="50" y="15"/>
                    <a:pt x="46" y="22"/>
                  </a:cubicBezTo>
                  <a:cubicBezTo>
                    <a:pt x="43" y="26"/>
                    <a:pt x="40" y="30"/>
                    <a:pt x="38" y="35"/>
                  </a:cubicBezTo>
                  <a:cubicBezTo>
                    <a:pt x="36" y="40"/>
                    <a:pt x="35" y="44"/>
                    <a:pt x="33" y="49"/>
                  </a:cubicBezTo>
                  <a:cubicBezTo>
                    <a:pt x="26" y="63"/>
                    <a:pt x="15" y="75"/>
                    <a:pt x="0" y="77"/>
                  </a:cubicBezTo>
                  <a:cubicBezTo>
                    <a:pt x="5" y="78"/>
                    <a:pt x="11" y="78"/>
                    <a:pt x="16" y="77"/>
                  </a:cubicBezTo>
                  <a:cubicBezTo>
                    <a:pt x="25" y="76"/>
                    <a:pt x="30" y="71"/>
                    <a:pt x="37" y="65"/>
                  </a:cubicBezTo>
                  <a:cubicBezTo>
                    <a:pt x="46" y="59"/>
                    <a:pt x="48" y="55"/>
                    <a:pt x="51" y="45"/>
                  </a:cubicBezTo>
                  <a:cubicBezTo>
                    <a:pt x="54" y="35"/>
                    <a:pt x="58" y="26"/>
                    <a:pt x="5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6" name="Freeform 85">
              <a:extLst>
                <a:ext uri="{FF2B5EF4-FFF2-40B4-BE49-F238E27FC236}">
                  <a16:creationId xmlns:a16="http://schemas.microsoft.com/office/drawing/2014/main" id="{7CBFEEAF-41BE-4039-BD75-055E0F14F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52"/>
              <a:ext cx="171" cy="170"/>
            </a:xfrm>
            <a:custGeom>
              <a:avLst/>
              <a:gdLst>
                <a:gd name="T0" fmla="*/ 1016 w 67"/>
                <a:gd name="T1" fmla="*/ 842 h 62"/>
                <a:gd name="T2" fmla="*/ 516 w 67"/>
                <a:gd name="T3" fmla="*/ 22 h 62"/>
                <a:gd name="T4" fmla="*/ 33 w 67"/>
                <a:gd name="T5" fmla="*/ 600 h 62"/>
                <a:gd name="T6" fmla="*/ 482 w 67"/>
                <a:gd name="T7" fmla="*/ 1239 h 62"/>
                <a:gd name="T8" fmla="*/ 1016 w 67"/>
                <a:gd name="T9" fmla="*/ 84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2">
                  <a:moveTo>
                    <a:pt x="61" y="41"/>
                  </a:moveTo>
                  <a:cubicBezTo>
                    <a:pt x="67" y="23"/>
                    <a:pt x="53" y="0"/>
                    <a:pt x="31" y="1"/>
                  </a:cubicBezTo>
                  <a:cubicBezTo>
                    <a:pt x="9" y="3"/>
                    <a:pt x="5" y="16"/>
                    <a:pt x="2" y="29"/>
                  </a:cubicBezTo>
                  <a:cubicBezTo>
                    <a:pt x="0" y="41"/>
                    <a:pt x="6" y="58"/>
                    <a:pt x="29" y="60"/>
                  </a:cubicBezTo>
                  <a:cubicBezTo>
                    <a:pt x="52" y="62"/>
                    <a:pt x="58" y="52"/>
                    <a:pt x="61" y="4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7" name="Freeform 86">
              <a:extLst>
                <a:ext uri="{FF2B5EF4-FFF2-40B4-BE49-F238E27FC236}">
                  <a16:creationId xmlns:a16="http://schemas.microsoft.com/office/drawing/2014/main" id="{CD37BC54-D849-4DCC-8977-A201AEB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010"/>
              <a:ext cx="82" cy="98"/>
            </a:xfrm>
            <a:custGeom>
              <a:avLst/>
              <a:gdLst>
                <a:gd name="T0" fmla="*/ 0 w 32"/>
                <a:gd name="T1" fmla="*/ 705 h 36"/>
                <a:gd name="T2" fmla="*/ 387 w 32"/>
                <a:gd name="T3" fmla="*/ 623 h 36"/>
                <a:gd name="T4" fmla="*/ 454 w 3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6">
                  <a:moveTo>
                    <a:pt x="0" y="35"/>
                  </a:moveTo>
                  <a:cubicBezTo>
                    <a:pt x="7" y="36"/>
                    <a:pt x="17" y="36"/>
                    <a:pt x="23" y="31"/>
                  </a:cubicBezTo>
                  <a:cubicBezTo>
                    <a:pt x="32" y="24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8" name="Freeform 87">
              <a:extLst>
                <a:ext uri="{FF2B5EF4-FFF2-40B4-BE49-F238E27FC236}">
                  <a16:creationId xmlns:a16="http://schemas.microsoft.com/office/drawing/2014/main" id="{0B93BC75-0C2E-4941-B46B-8EAD19CFC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936"/>
              <a:ext cx="171" cy="172"/>
            </a:xfrm>
            <a:custGeom>
              <a:avLst/>
              <a:gdLst>
                <a:gd name="T0" fmla="*/ 1029 w 67"/>
                <a:gd name="T1" fmla="*/ 857 h 63"/>
                <a:gd name="T2" fmla="*/ 533 w 67"/>
                <a:gd name="T3" fmla="*/ 38 h 63"/>
                <a:gd name="T4" fmla="*/ 51 w 67"/>
                <a:gd name="T5" fmla="*/ 590 h 63"/>
                <a:gd name="T6" fmla="*/ 482 w 67"/>
                <a:gd name="T7" fmla="*/ 1245 h 63"/>
                <a:gd name="T8" fmla="*/ 1029 w 67"/>
                <a:gd name="T9" fmla="*/ 85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2" y="2"/>
                  </a:cubicBezTo>
                  <a:cubicBezTo>
                    <a:pt x="9" y="3"/>
                    <a:pt x="5" y="17"/>
                    <a:pt x="3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88">
              <a:extLst>
                <a:ext uri="{FF2B5EF4-FFF2-40B4-BE49-F238E27FC236}">
                  <a16:creationId xmlns:a16="http://schemas.microsoft.com/office/drawing/2014/main" id="{03C68DC0-DBEA-431D-AA4F-E5688FD01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955"/>
              <a:ext cx="131" cy="145"/>
            </a:xfrm>
            <a:custGeom>
              <a:avLst/>
              <a:gdLst>
                <a:gd name="T0" fmla="*/ 542 w 51"/>
                <a:gd name="T1" fmla="*/ 0 h 53"/>
                <a:gd name="T2" fmla="*/ 681 w 51"/>
                <a:gd name="T3" fmla="*/ 577 h 53"/>
                <a:gd name="T4" fmla="*/ 509 w 51"/>
                <a:gd name="T5" fmla="*/ 802 h 53"/>
                <a:gd name="T6" fmla="*/ 185 w 51"/>
                <a:gd name="T7" fmla="*/ 944 h 53"/>
                <a:gd name="T8" fmla="*/ 0 w 51"/>
                <a:gd name="T9" fmla="*/ 884 h 53"/>
                <a:gd name="T10" fmla="*/ 303 w 51"/>
                <a:gd name="T11" fmla="*/ 1048 h 53"/>
                <a:gd name="T12" fmla="*/ 799 w 51"/>
                <a:gd name="T13" fmla="*/ 695 h 53"/>
                <a:gd name="T14" fmla="*/ 542 w 51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3">
                  <a:moveTo>
                    <a:pt x="32" y="0"/>
                  </a:moveTo>
                  <a:cubicBezTo>
                    <a:pt x="40" y="8"/>
                    <a:pt x="43" y="19"/>
                    <a:pt x="40" y="28"/>
                  </a:cubicBezTo>
                  <a:cubicBezTo>
                    <a:pt x="39" y="33"/>
                    <a:pt x="35" y="35"/>
                    <a:pt x="30" y="39"/>
                  </a:cubicBezTo>
                  <a:cubicBezTo>
                    <a:pt x="26" y="42"/>
                    <a:pt x="21" y="46"/>
                    <a:pt x="11" y="46"/>
                  </a:cubicBezTo>
                  <a:cubicBezTo>
                    <a:pt x="6" y="45"/>
                    <a:pt x="3" y="44"/>
                    <a:pt x="0" y="43"/>
                  </a:cubicBezTo>
                  <a:cubicBezTo>
                    <a:pt x="4" y="47"/>
                    <a:pt x="9" y="50"/>
                    <a:pt x="18" y="51"/>
                  </a:cubicBezTo>
                  <a:cubicBezTo>
                    <a:pt x="38" y="53"/>
                    <a:pt x="45" y="43"/>
                    <a:pt x="47" y="34"/>
                  </a:cubicBezTo>
                  <a:cubicBezTo>
                    <a:pt x="51" y="21"/>
                    <a:pt x="45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Freeform 89">
              <a:extLst>
                <a:ext uri="{FF2B5EF4-FFF2-40B4-BE49-F238E27FC236}">
                  <a16:creationId xmlns:a16="http://schemas.microsoft.com/office/drawing/2014/main" id="{3E52B0B2-F732-48BD-9D88-95055AD0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982"/>
              <a:ext cx="82" cy="118"/>
            </a:xfrm>
            <a:custGeom>
              <a:avLst/>
              <a:gdLst>
                <a:gd name="T0" fmla="*/ 0 w 32"/>
                <a:gd name="T1" fmla="*/ 851 h 43"/>
                <a:gd name="T2" fmla="*/ 487 w 32"/>
                <a:gd name="T3" fmla="*/ 497 h 43"/>
                <a:gd name="T4" fmla="*/ 420 w 32"/>
                <a:gd name="T5" fmla="*/ 0 h 43"/>
                <a:gd name="T6" fmla="*/ 0 w 32"/>
                <a:gd name="T7" fmla="*/ 85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41"/>
                  </a:moveTo>
                  <a:cubicBezTo>
                    <a:pt x="20" y="43"/>
                    <a:pt x="27" y="33"/>
                    <a:pt x="29" y="24"/>
                  </a:cubicBezTo>
                  <a:cubicBezTo>
                    <a:pt x="31" y="16"/>
                    <a:pt x="30" y="7"/>
                    <a:pt x="25" y="0"/>
                  </a:cubicBezTo>
                  <a:cubicBezTo>
                    <a:pt x="28" y="7"/>
                    <a:pt x="32" y="41"/>
                    <a:pt x="0" y="4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1" name="Freeform 90">
              <a:extLst>
                <a:ext uri="{FF2B5EF4-FFF2-40B4-BE49-F238E27FC236}">
                  <a16:creationId xmlns:a16="http://schemas.microsoft.com/office/drawing/2014/main" id="{113099FB-A643-4D1F-A1DC-DAEEE5CB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843"/>
              <a:ext cx="156" cy="169"/>
            </a:xfrm>
            <a:custGeom>
              <a:avLst/>
              <a:gdLst>
                <a:gd name="T0" fmla="*/ 0 w 61"/>
                <a:gd name="T1" fmla="*/ 1257 h 62"/>
                <a:gd name="T2" fmla="*/ 1020 w 61"/>
                <a:gd name="T3" fmla="*/ 60 h 62"/>
                <a:gd name="T4" fmla="*/ 386 w 61"/>
                <a:gd name="T5" fmla="*/ 447 h 62"/>
                <a:gd name="T6" fmla="*/ 0 w 61"/>
                <a:gd name="T7" fmla="*/ 1257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2">
                  <a:moveTo>
                    <a:pt x="0" y="62"/>
                  </a:moveTo>
                  <a:cubicBezTo>
                    <a:pt x="3" y="41"/>
                    <a:pt x="17" y="0"/>
                    <a:pt x="61" y="3"/>
                  </a:cubicBezTo>
                  <a:cubicBezTo>
                    <a:pt x="53" y="4"/>
                    <a:pt x="33" y="10"/>
                    <a:pt x="23" y="22"/>
                  </a:cubicBezTo>
                  <a:cubicBezTo>
                    <a:pt x="13" y="35"/>
                    <a:pt x="3" y="42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2" name="Freeform 91">
              <a:extLst>
                <a:ext uri="{FF2B5EF4-FFF2-40B4-BE49-F238E27FC236}">
                  <a16:creationId xmlns:a16="http://schemas.microsoft.com/office/drawing/2014/main" id="{2F7ED45E-46F6-4490-B7FC-1E5C6D089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067"/>
              <a:ext cx="168" cy="129"/>
            </a:xfrm>
            <a:custGeom>
              <a:avLst/>
              <a:gdLst>
                <a:gd name="T0" fmla="*/ 0 w 65"/>
                <a:gd name="T1" fmla="*/ 889 h 47"/>
                <a:gd name="T2" fmla="*/ 1122 w 65"/>
                <a:gd name="T3" fmla="*/ 0 h 47"/>
                <a:gd name="T4" fmla="*/ 0 w 65"/>
                <a:gd name="T5" fmla="*/ 88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7">
                  <a:moveTo>
                    <a:pt x="0" y="43"/>
                  </a:moveTo>
                  <a:cubicBezTo>
                    <a:pt x="45" y="47"/>
                    <a:pt x="59" y="21"/>
                    <a:pt x="65" y="0"/>
                  </a:cubicBezTo>
                  <a:cubicBezTo>
                    <a:pt x="56" y="16"/>
                    <a:pt x="34" y="46"/>
                    <a:pt x="0" y="4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92">
              <a:extLst>
                <a:ext uri="{FF2B5EF4-FFF2-40B4-BE49-F238E27FC236}">
                  <a16:creationId xmlns:a16="http://schemas.microsoft.com/office/drawing/2014/main" id="{D932129D-1129-4711-AAD8-595FE0FE5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946"/>
              <a:ext cx="103" cy="118"/>
            </a:xfrm>
            <a:custGeom>
              <a:avLst/>
              <a:gdLst>
                <a:gd name="T0" fmla="*/ 118 w 40"/>
                <a:gd name="T1" fmla="*/ 519 h 43"/>
                <a:gd name="T2" fmla="*/ 304 w 40"/>
                <a:gd name="T3" fmla="*/ 225 h 43"/>
                <a:gd name="T4" fmla="*/ 543 w 40"/>
                <a:gd name="T5" fmla="*/ 60 h 43"/>
                <a:gd name="T6" fmla="*/ 631 w 40"/>
                <a:gd name="T7" fmla="*/ 38 h 43"/>
                <a:gd name="T8" fmla="*/ 464 w 40"/>
                <a:gd name="T9" fmla="*/ 22 h 43"/>
                <a:gd name="T10" fmla="*/ 21 w 40"/>
                <a:gd name="T11" fmla="*/ 519 h 43"/>
                <a:gd name="T12" fmla="*/ 85 w 40"/>
                <a:gd name="T13" fmla="*/ 889 h 43"/>
                <a:gd name="T14" fmla="*/ 118 w 40"/>
                <a:gd name="T15" fmla="*/ 51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3">
                  <a:moveTo>
                    <a:pt x="7" y="25"/>
                  </a:moveTo>
                  <a:cubicBezTo>
                    <a:pt x="8" y="19"/>
                    <a:pt x="12" y="15"/>
                    <a:pt x="18" y="11"/>
                  </a:cubicBezTo>
                  <a:cubicBezTo>
                    <a:pt x="21" y="8"/>
                    <a:pt x="24" y="3"/>
                    <a:pt x="32" y="3"/>
                  </a:cubicBezTo>
                  <a:cubicBezTo>
                    <a:pt x="36" y="2"/>
                    <a:pt x="40" y="3"/>
                    <a:pt x="37" y="2"/>
                  </a:cubicBezTo>
                  <a:cubicBezTo>
                    <a:pt x="34" y="1"/>
                    <a:pt x="31" y="0"/>
                    <a:pt x="27" y="1"/>
                  </a:cubicBezTo>
                  <a:cubicBezTo>
                    <a:pt x="7" y="2"/>
                    <a:pt x="3" y="14"/>
                    <a:pt x="1" y="25"/>
                  </a:cubicBezTo>
                  <a:cubicBezTo>
                    <a:pt x="0" y="31"/>
                    <a:pt x="1" y="38"/>
                    <a:pt x="5" y="43"/>
                  </a:cubicBezTo>
                  <a:cubicBezTo>
                    <a:pt x="3" y="36"/>
                    <a:pt x="5" y="32"/>
                    <a:pt x="7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93">
              <a:extLst>
                <a:ext uri="{FF2B5EF4-FFF2-40B4-BE49-F238E27FC236}">
                  <a16:creationId xmlns:a16="http://schemas.microsoft.com/office/drawing/2014/main" id="{43045BE8-254C-4B10-82AB-4E1A4E46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829"/>
              <a:ext cx="363" cy="378"/>
            </a:xfrm>
            <a:custGeom>
              <a:avLst/>
              <a:gdLst>
                <a:gd name="T0" fmla="*/ 2219 w 141"/>
                <a:gd name="T1" fmla="*/ 1808 h 138"/>
                <a:gd name="T2" fmla="*/ 1179 w 141"/>
                <a:gd name="T3" fmla="*/ 82 h 138"/>
                <a:gd name="T4" fmla="*/ 54 w 141"/>
                <a:gd name="T5" fmla="*/ 1381 h 138"/>
                <a:gd name="T6" fmla="*/ 1040 w 141"/>
                <a:gd name="T7" fmla="*/ 2753 h 138"/>
                <a:gd name="T8" fmla="*/ 2219 w 141"/>
                <a:gd name="T9" fmla="*/ 1808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8">
                  <a:moveTo>
                    <a:pt x="130" y="88"/>
                  </a:moveTo>
                  <a:cubicBezTo>
                    <a:pt x="141" y="50"/>
                    <a:pt x="117" y="7"/>
                    <a:pt x="69" y="4"/>
                  </a:cubicBezTo>
                  <a:cubicBezTo>
                    <a:pt x="21" y="0"/>
                    <a:pt x="6" y="44"/>
                    <a:pt x="3" y="67"/>
                  </a:cubicBezTo>
                  <a:cubicBezTo>
                    <a:pt x="0" y="89"/>
                    <a:pt x="13" y="129"/>
                    <a:pt x="61" y="134"/>
                  </a:cubicBezTo>
                  <a:cubicBezTo>
                    <a:pt x="109" y="138"/>
                    <a:pt x="124" y="111"/>
                    <a:pt x="130" y="8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94">
              <a:extLst>
                <a:ext uri="{FF2B5EF4-FFF2-40B4-BE49-F238E27FC236}">
                  <a16:creationId xmlns:a16="http://schemas.microsoft.com/office/drawing/2014/main" id="{BB20C8DE-41ED-42FF-B425-20C1FF4F7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936"/>
              <a:ext cx="171" cy="172"/>
            </a:xfrm>
            <a:custGeom>
              <a:avLst/>
              <a:gdLst>
                <a:gd name="T0" fmla="*/ 1029 w 67"/>
                <a:gd name="T1" fmla="*/ 857 h 63"/>
                <a:gd name="T2" fmla="*/ 533 w 67"/>
                <a:gd name="T3" fmla="*/ 38 h 63"/>
                <a:gd name="T4" fmla="*/ 51 w 67"/>
                <a:gd name="T5" fmla="*/ 590 h 63"/>
                <a:gd name="T6" fmla="*/ 482 w 67"/>
                <a:gd name="T7" fmla="*/ 1245 h 63"/>
                <a:gd name="T8" fmla="*/ 1029 w 67"/>
                <a:gd name="T9" fmla="*/ 85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2" y="2"/>
                  </a:cubicBezTo>
                  <a:cubicBezTo>
                    <a:pt x="9" y="3"/>
                    <a:pt x="5" y="17"/>
                    <a:pt x="3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Freeform 95">
              <a:extLst>
                <a:ext uri="{FF2B5EF4-FFF2-40B4-BE49-F238E27FC236}">
                  <a16:creationId xmlns:a16="http://schemas.microsoft.com/office/drawing/2014/main" id="{8128DA12-3F00-44E4-9AC5-21B1E6E31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952"/>
              <a:ext cx="26" cy="27"/>
            </a:xfrm>
            <a:custGeom>
              <a:avLst/>
              <a:gdLst>
                <a:gd name="T0" fmla="*/ 0 w 10"/>
                <a:gd name="T1" fmla="*/ 81 h 10"/>
                <a:gd name="T2" fmla="*/ 88 w 10"/>
                <a:gd name="T3" fmla="*/ 0 h 10"/>
                <a:gd name="T4" fmla="*/ 177 w 10"/>
                <a:gd name="T5" fmla="*/ 103 h 10"/>
                <a:gd name="T6" fmla="*/ 68 w 10"/>
                <a:gd name="T7" fmla="*/ 197 h 10"/>
                <a:gd name="T8" fmla="*/ 0 w 10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7" name="Freeform 96">
              <a:extLst>
                <a:ext uri="{FF2B5EF4-FFF2-40B4-BE49-F238E27FC236}">
                  <a16:creationId xmlns:a16="http://schemas.microsoft.com/office/drawing/2014/main" id="{A5250A25-87F9-4722-973B-77E042E73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1938"/>
              <a:ext cx="18" cy="20"/>
            </a:xfrm>
            <a:custGeom>
              <a:avLst/>
              <a:gdLst>
                <a:gd name="T0" fmla="*/ 21 w 7"/>
                <a:gd name="T1" fmla="*/ 74 h 7"/>
                <a:gd name="T2" fmla="*/ 67 w 7"/>
                <a:gd name="T3" fmla="*/ 26 h 7"/>
                <a:gd name="T4" fmla="*/ 118 w 7"/>
                <a:gd name="T5" fmla="*/ 89 h 7"/>
                <a:gd name="T6" fmla="*/ 54 w 7"/>
                <a:gd name="T7" fmla="*/ 163 h 7"/>
                <a:gd name="T8" fmla="*/ 21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97">
              <a:extLst>
                <a:ext uri="{FF2B5EF4-FFF2-40B4-BE49-F238E27FC236}">
                  <a16:creationId xmlns:a16="http://schemas.microsoft.com/office/drawing/2014/main" id="{E85F1E45-4BD1-4991-B884-58C632C97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1982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Freeform 98">
              <a:extLst>
                <a:ext uri="{FF2B5EF4-FFF2-40B4-BE49-F238E27FC236}">
                  <a16:creationId xmlns:a16="http://schemas.microsoft.com/office/drawing/2014/main" id="{3FAEAB84-FD47-40A6-9AB1-25C5793B2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409"/>
              <a:ext cx="361" cy="386"/>
            </a:xfrm>
            <a:custGeom>
              <a:avLst/>
              <a:gdLst>
                <a:gd name="T0" fmla="*/ 1815 w 141"/>
                <a:gd name="T1" fmla="*/ 509 h 141"/>
                <a:gd name="T2" fmla="*/ 335 w 141"/>
                <a:gd name="T3" fmla="*/ 862 h 141"/>
                <a:gd name="T4" fmla="*/ 635 w 141"/>
                <a:gd name="T5" fmla="*/ 2562 h 141"/>
                <a:gd name="T6" fmla="*/ 1966 w 141"/>
                <a:gd name="T7" fmla="*/ 2398 h 141"/>
                <a:gd name="T8" fmla="*/ 1815 w 141"/>
                <a:gd name="T9" fmla="*/ 509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41">
                  <a:moveTo>
                    <a:pt x="108" y="25"/>
                  </a:moveTo>
                  <a:cubicBezTo>
                    <a:pt x="75" y="0"/>
                    <a:pt x="41" y="16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4" y="141"/>
                    <a:pt x="99" y="135"/>
                    <a:pt x="117" y="117"/>
                  </a:cubicBezTo>
                  <a:cubicBezTo>
                    <a:pt x="134" y="98"/>
                    <a:pt x="141" y="51"/>
                    <a:pt x="108" y="2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0" name="Freeform 99">
              <a:extLst>
                <a:ext uri="{FF2B5EF4-FFF2-40B4-BE49-F238E27FC236}">
                  <a16:creationId xmlns:a16="http://schemas.microsoft.com/office/drawing/2014/main" id="{3CEC69D4-B595-4716-A091-5A796FCC6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426"/>
              <a:ext cx="251" cy="325"/>
            </a:xfrm>
            <a:custGeom>
              <a:avLst/>
              <a:gdLst>
                <a:gd name="T0" fmla="*/ 302 w 98"/>
                <a:gd name="T1" fmla="*/ 1671 h 119"/>
                <a:gd name="T2" fmla="*/ 487 w 98"/>
                <a:gd name="T3" fmla="*/ 896 h 119"/>
                <a:gd name="T4" fmla="*/ 891 w 98"/>
                <a:gd name="T5" fmla="*/ 410 h 119"/>
                <a:gd name="T6" fmla="*/ 1647 w 98"/>
                <a:gd name="T7" fmla="*/ 426 h 119"/>
                <a:gd name="T8" fmla="*/ 320 w 98"/>
                <a:gd name="T9" fmla="*/ 776 h 119"/>
                <a:gd name="T10" fmla="*/ 604 w 98"/>
                <a:gd name="T11" fmla="*/ 2343 h 119"/>
                <a:gd name="T12" fmla="*/ 722 w 98"/>
                <a:gd name="T13" fmla="*/ 2425 h 119"/>
                <a:gd name="T14" fmla="*/ 302 w 98"/>
                <a:gd name="T15" fmla="*/ 1671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19">
                  <a:moveTo>
                    <a:pt x="18" y="82"/>
                  </a:moveTo>
                  <a:cubicBezTo>
                    <a:pt x="15" y="69"/>
                    <a:pt x="21" y="55"/>
                    <a:pt x="29" y="44"/>
                  </a:cubicBezTo>
                  <a:cubicBezTo>
                    <a:pt x="36" y="35"/>
                    <a:pt x="44" y="25"/>
                    <a:pt x="53" y="20"/>
                  </a:cubicBezTo>
                  <a:cubicBezTo>
                    <a:pt x="66" y="13"/>
                    <a:pt x="82" y="14"/>
                    <a:pt x="98" y="21"/>
                  </a:cubicBezTo>
                  <a:cubicBezTo>
                    <a:pt x="68" y="0"/>
                    <a:pt x="37" y="14"/>
                    <a:pt x="19" y="38"/>
                  </a:cubicBezTo>
                  <a:cubicBezTo>
                    <a:pt x="0" y="62"/>
                    <a:pt x="12" y="100"/>
                    <a:pt x="36" y="115"/>
                  </a:cubicBezTo>
                  <a:cubicBezTo>
                    <a:pt x="38" y="116"/>
                    <a:pt x="41" y="118"/>
                    <a:pt x="43" y="119"/>
                  </a:cubicBezTo>
                  <a:cubicBezTo>
                    <a:pt x="32" y="110"/>
                    <a:pt x="20" y="96"/>
                    <a:pt x="18" y="8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1" name="Freeform 100">
              <a:extLst>
                <a:ext uri="{FF2B5EF4-FFF2-40B4-BE49-F238E27FC236}">
                  <a16:creationId xmlns:a16="http://schemas.microsoft.com/office/drawing/2014/main" id="{F7F3046F-DAFC-4B6C-A9D8-8C856FEB1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488"/>
              <a:ext cx="220" cy="291"/>
            </a:xfrm>
            <a:custGeom>
              <a:avLst/>
              <a:gdLst>
                <a:gd name="T0" fmla="*/ 923 w 86"/>
                <a:gd name="T1" fmla="*/ 0 h 106"/>
                <a:gd name="T2" fmla="*/ 903 w 86"/>
                <a:gd name="T3" fmla="*/ 1658 h 106"/>
                <a:gd name="T4" fmla="*/ 0 w 86"/>
                <a:gd name="T5" fmla="*/ 2004 h 106"/>
                <a:gd name="T6" fmla="*/ 1054 w 86"/>
                <a:gd name="T7" fmla="*/ 1757 h 106"/>
                <a:gd name="T8" fmla="*/ 923 w 86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106">
                  <a:moveTo>
                    <a:pt x="55" y="0"/>
                  </a:moveTo>
                  <a:cubicBezTo>
                    <a:pt x="62" y="12"/>
                    <a:pt x="71" y="63"/>
                    <a:pt x="54" y="80"/>
                  </a:cubicBezTo>
                  <a:cubicBezTo>
                    <a:pt x="40" y="95"/>
                    <a:pt x="12" y="99"/>
                    <a:pt x="0" y="97"/>
                  </a:cubicBezTo>
                  <a:cubicBezTo>
                    <a:pt x="23" y="106"/>
                    <a:pt x="49" y="99"/>
                    <a:pt x="63" y="85"/>
                  </a:cubicBezTo>
                  <a:cubicBezTo>
                    <a:pt x="80" y="68"/>
                    <a:pt x="86" y="24"/>
                    <a:pt x="5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Freeform 101">
              <a:extLst>
                <a:ext uri="{FF2B5EF4-FFF2-40B4-BE49-F238E27FC236}">
                  <a16:creationId xmlns:a16="http://schemas.microsoft.com/office/drawing/2014/main" id="{136220F3-0ABA-434E-A61F-0985FE7D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590"/>
              <a:ext cx="121" cy="164"/>
            </a:xfrm>
            <a:custGeom>
              <a:avLst/>
              <a:gdLst>
                <a:gd name="T0" fmla="*/ 682 w 47"/>
                <a:gd name="T1" fmla="*/ 0 h 60"/>
                <a:gd name="T2" fmla="*/ 649 w 47"/>
                <a:gd name="T3" fmla="*/ 284 h 60"/>
                <a:gd name="T4" fmla="*/ 476 w 47"/>
                <a:gd name="T5" fmla="*/ 733 h 60"/>
                <a:gd name="T6" fmla="*/ 257 w 47"/>
                <a:gd name="T7" fmla="*/ 1022 h 60"/>
                <a:gd name="T8" fmla="*/ 0 w 47"/>
                <a:gd name="T9" fmla="*/ 1225 h 60"/>
                <a:gd name="T10" fmla="*/ 100 w 47"/>
                <a:gd name="T11" fmla="*/ 1203 h 60"/>
                <a:gd name="T12" fmla="*/ 412 w 47"/>
                <a:gd name="T13" fmla="*/ 1082 h 60"/>
                <a:gd name="T14" fmla="*/ 803 w 47"/>
                <a:gd name="T15" fmla="*/ 426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0">
                  <a:moveTo>
                    <a:pt x="40" y="0"/>
                  </a:moveTo>
                  <a:cubicBezTo>
                    <a:pt x="38" y="4"/>
                    <a:pt x="39" y="9"/>
                    <a:pt x="38" y="14"/>
                  </a:cubicBezTo>
                  <a:cubicBezTo>
                    <a:pt x="37" y="22"/>
                    <a:pt x="32" y="29"/>
                    <a:pt x="28" y="36"/>
                  </a:cubicBezTo>
                  <a:cubicBezTo>
                    <a:pt x="24" y="42"/>
                    <a:pt x="21" y="46"/>
                    <a:pt x="15" y="50"/>
                  </a:cubicBezTo>
                  <a:cubicBezTo>
                    <a:pt x="11" y="53"/>
                    <a:pt x="0" y="56"/>
                    <a:pt x="0" y="60"/>
                  </a:cubicBezTo>
                  <a:cubicBezTo>
                    <a:pt x="2" y="59"/>
                    <a:pt x="4" y="59"/>
                    <a:pt x="6" y="59"/>
                  </a:cubicBezTo>
                  <a:cubicBezTo>
                    <a:pt x="13" y="58"/>
                    <a:pt x="18" y="56"/>
                    <a:pt x="24" y="53"/>
                  </a:cubicBezTo>
                  <a:cubicBezTo>
                    <a:pt x="37" y="46"/>
                    <a:pt x="46" y="37"/>
                    <a:pt x="47" y="21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3" name="Freeform 102">
              <a:extLst>
                <a:ext uri="{FF2B5EF4-FFF2-40B4-BE49-F238E27FC236}">
                  <a16:creationId xmlns:a16="http://schemas.microsoft.com/office/drawing/2014/main" id="{6F1F7CE8-3FA1-4E7A-92B8-0D6F2681A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552"/>
              <a:ext cx="146" cy="158"/>
            </a:xfrm>
            <a:custGeom>
              <a:avLst/>
              <a:gdLst>
                <a:gd name="T0" fmla="*/ 558 w 57"/>
                <a:gd name="T1" fmla="*/ 22 h 58"/>
                <a:gd name="T2" fmla="*/ 20 w 57"/>
                <a:gd name="T3" fmla="*/ 526 h 58"/>
                <a:gd name="T4" fmla="*/ 487 w 57"/>
                <a:gd name="T5" fmla="*/ 1150 h 58"/>
                <a:gd name="T6" fmla="*/ 958 w 57"/>
                <a:gd name="T7" fmla="*/ 564 h 58"/>
                <a:gd name="T8" fmla="*/ 558 w 57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1"/>
                  </a:moveTo>
                  <a:cubicBezTo>
                    <a:pt x="15" y="0"/>
                    <a:pt x="2" y="11"/>
                    <a:pt x="1" y="26"/>
                  </a:cubicBezTo>
                  <a:cubicBezTo>
                    <a:pt x="0" y="42"/>
                    <a:pt x="11" y="58"/>
                    <a:pt x="29" y="57"/>
                  </a:cubicBezTo>
                  <a:cubicBezTo>
                    <a:pt x="47" y="57"/>
                    <a:pt x="57" y="43"/>
                    <a:pt x="57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Freeform 103">
              <a:extLst>
                <a:ext uri="{FF2B5EF4-FFF2-40B4-BE49-F238E27FC236}">
                  <a16:creationId xmlns:a16="http://schemas.microsoft.com/office/drawing/2014/main" id="{E75D8E33-DD3E-4AE6-B6F1-6D8491EDF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603"/>
              <a:ext cx="87" cy="97"/>
            </a:xfrm>
            <a:custGeom>
              <a:avLst/>
              <a:gdLst>
                <a:gd name="T0" fmla="*/ 0 w 34"/>
                <a:gd name="T1" fmla="*/ 698 h 35"/>
                <a:gd name="T2" fmla="*/ 386 w 34"/>
                <a:gd name="T3" fmla="*/ 637 h 35"/>
                <a:gd name="T4" fmla="*/ 484 w 34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5">
                  <a:moveTo>
                    <a:pt x="0" y="33"/>
                  </a:moveTo>
                  <a:cubicBezTo>
                    <a:pt x="7" y="34"/>
                    <a:pt x="18" y="35"/>
                    <a:pt x="23" y="30"/>
                  </a:cubicBezTo>
                  <a:cubicBezTo>
                    <a:pt x="31" y="23"/>
                    <a:pt x="34" y="9"/>
                    <a:pt x="29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" name="Freeform 104">
              <a:extLst>
                <a:ext uri="{FF2B5EF4-FFF2-40B4-BE49-F238E27FC236}">
                  <a16:creationId xmlns:a16="http://schemas.microsoft.com/office/drawing/2014/main" id="{C33A6425-952D-41EF-A6D6-7341522F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537"/>
              <a:ext cx="147" cy="156"/>
            </a:xfrm>
            <a:custGeom>
              <a:avLst/>
              <a:gdLst>
                <a:gd name="T0" fmla="*/ 552 w 57"/>
                <a:gd name="T1" fmla="*/ 22 h 57"/>
                <a:gd name="T2" fmla="*/ 21 w 57"/>
                <a:gd name="T3" fmla="*/ 531 h 57"/>
                <a:gd name="T4" fmla="*/ 480 w 57"/>
                <a:gd name="T5" fmla="*/ 1169 h 57"/>
                <a:gd name="T6" fmla="*/ 957 w 57"/>
                <a:gd name="T7" fmla="*/ 577 h 57"/>
                <a:gd name="T8" fmla="*/ 552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" name="Freeform 105">
              <a:extLst>
                <a:ext uri="{FF2B5EF4-FFF2-40B4-BE49-F238E27FC236}">
                  <a16:creationId xmlns:a16="http://schemas.microsoft.com/office/drawing/2014/main" id="{29476BCC-60B7-497E-841C-99BB2D43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44"/>
              <a:ext cx="85" cy="125"/>
            </a:xfrm>
            <a:custGeom>
              <a:avLst/>
              <a:gdLst>
                <a:gd name="T0" fmla="*/ 100 w 33"/>
                <a:gd name="T1" fmla="*/ 563 h 46"/>
                <a:gd name="T2" fmla="*/ 273 w 33"/>
                <a:gd name="T3" fmla="*/ 280 h 46"/>
                <a:gd name="T4" fmla="*/ 412 w 33"/>
                <a:gd name="T5" fmla="*/ 103 h 46"/>
                <a:gd name="T6" fmla="*/ 564 w 33"/>
                <a:gd name="T7" fmla="*/ 38 h 46"/>
                <a:gd name="T8" fmla="*/ 510 w 33"/>
                <a:gd name="T9" fmla="*/ 22 h 46"/>
                <a:gd name="T10" fmla="*/ 21 w 33"/>
                <a:gd name="T11" fmla="*/ 481 h 46"/>
                <a:gd name="T12" fmla="*/ 152 w 33"/>
                <a:gd name="T13" fmla="*/ 924 h 46"/>
                <a:gd name="T14" fmla="*/ 100 w 33"/>
                <a:gd name="T15" fmla="*/ 563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46">
                  <a:moveTo>
                    <a:pt x="6" y="28"/>
                  </a:moveTo>
                  <a:cubicBezTo>
                    <a:pt x="7" y="23"/>
                    <a:pt x="13" y="18"/>
                    <a:pt x="16" y="14"/>
                  </a:cubicBezTo>
                  <a:cubicBezTo>
                    <a:pt x="19" y="11"/>
                    <a:pt x="21" y="7"/>
                    <a:pt x="24" y="5"/>
                  </a:cubicBezTo>
                  <a:cubicBezTo>
                    <a:pt x="28" y="3"/>
                    <a:pt x="31" y="2"/>
                    <a:pt x="33" y="2"/>
                  </a:cubicBezTo>
                  <a:cubicBezTo>
                    <a:pt x="32" y="2"/>
                    <a:pt x="31" y="1"/>
                    <a:pt x="30" y="1"/>
                  </a:cubicBezTo>
                  <a:cubicBezTo>
                    <a:pt x="13" y="0"/>
                    <a:pt x="2" y="10"/>
                    <a:pt x="1" y="24"/>
                  </a:cubicBezTo>
                  <a:cubicBezTo>
                    <a:pt x="0" y="33"/>
                    <a:pt x="3" y="41"/>
                    <a:pt x="9" y="46"/>
                  </a:cubicBezTo>
                  <a:cubicBezTo>
                    <a:pt x="3" y="37"/>
                    <a:pt x="6" y="36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" name="Freeform 106">
              <a:extLst>
                <a:ext uri="{FF2B5EF4-FFF2-40B4-BE49-F238E27FC236}">
                  <a16:creationId xmlns:a16="http://schemas.microsoft.com/office/drawing/2014/main" id="{942E3F3D-6C3D-4A10-85FF-235DAFA6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52"/>
              <a:ext cx="100" cy="133"/>
            </a:xfrm>
            <a:custGeom>
              <a:avLst/>
              <a:gdLst>
                <a:gd name="T0" fmla="*/ 656 w 39"/>
                <a:gd name="T1" fmla="*/ 456 h 49"/>
                <a:gd name="T2" fmla="*/ 387 w 39"/>
                <a:gd name="T3" fmla="*/ 0 h 49"/>
                <a:gd name="T4" fmla="*/ 538 w 39"/>
                <a:gd name="T5" fmla="*/ 383 h 49"/>
                <a:gd name="T6" fmla="*/ 387 w 39"/>
                <a:gd name="T7" fmla="*/ 662 h 49"/>
                <a:gd name="T8" fmla="*/ 151 w 39"/>
                <a:gd name="T9" fmla="*/ 920 h 49"/>
                <a:gd name="T10" fmla="*/ 0 w 39"/>
                <a:gd name="T11" fmla="*/ 898 h 49"/>
                <a:gd name="T12" fmla="*/ 236 w 39"/>
                <a:gd name="T13" fmla="*/ 980 h 49"/>
                <a:gd name="T14" fmla="*/ 656 w 39"/>
                <a:gd name="T15" fmla="*/ 456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9" y="23"/>
                  </a:moveTo>
                  <a:cubicBezTo>
                    <a:pt x="39" y="14"/>
                    <a:pt x="32" y="3"/>
                    <a:pt x="23" y="0"/>
                  </a:cubicBezTo>
                  <a:cubicBezTo>
                    <a:pt x="29" y="4"/>
                    <a:pt x="32" y="12"/>
                    <a:pt x="32" y="19"/>
                  </a:cubicBezTo>
                  <a:cubicBezTo>
                    <a:pt x="32" y="25"/>
                    <a:pt x="27" y="29"/>
                    <a:pt x="23" y="33"/>
                  </a:cubicBezTo>
                  <a:cubicBezTo>
                    <a:pt x="19" y="39"/>
                    <a:pt x="18" y="46"/>
                    <a:pt x="9" y="46"/>
                  </a:cubicBezTo>
                  <a:cubicBezTo>
                    <a:pt x="6" y="46"/>
                    <a:pt x="2" y="46"/>
                    <a:pt x="0" y="45"/>
                  </a:cubicBezTo>
                  <a:cubicBezTo>
                    <a:pt x="3" y="48"/>
                    <a:pt x="9" y="49"/>
                    <a:pt x="14" y="49"/>
                  </a:cubicBezTo>
                  <a:cubicBezTo>
                    <a:pt x="30" y="49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" name="Freeform 107">
              <a:extLst>
                <a:ext uri="{FF2B5EF4-FFF2-40B4-BE49-F238E27FC236}">
                  <a16:creationId xmlns:a16="http://schemas.microsoft.com/office/drawing/2014/main" id="{20900654-A0BA-4BD5-9E38-1CA59DD3F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2587"/>
              <a:ext cx="64" cy="98"/>
            </a:xfrm>
            <a:custGeom>
              <a:avLst/>
              <a:gdLst>
                <a:gd name="T0" fmla="*/ 0 w 25"/>
                <a:gd name="T1" fmla="*/ 727 h 36"/>
                <a:gd name="T2" fmla="*/ 420 w 25"/>
                <a:gd name="T3" fmla="*/ 201 h 36"/>
                <a:gd name="T4" fmla="*/ 366 w 25"/>
                <a:gd name="T5" fmla="*/ 0 h 36"/>
                <a:gd name="T6" fmla="*/ 0 w 25"/>
                <a:gd name="T7" fmla="*/ 727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36"/>
                  </a:moveTo>
                  <a:cubicBezTo>
                    <a:pt x="16" y="36"/>
                    <a:pt x="25" y="23"/>
                    <a:pt x="25" y="10"/>
                  </a:cubicBezTo>
                  <a:cubicBezTo>
                    <a:pt x="25" y="7"/>
                    <a:pt x="24" y="4"/>
                    <a:pt x="22" y="0"/>
                  </a:cubicBezTo>
                  <a:cubicBezTo>
                    <a:pt x="24" y="6"/>
                    <a:pt x="21" y="32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108">
              <a:extLst>
                <a:ext uri="{FF2B5EF4-FFF2-40B4-BE49-F238E27FC236}">
                  <a16:creationId xmlns:a16="http://schemas.microsoft.com/office/drawing/2014/main" id="{9AA2FEFA-2C3A-497E-A8A0-8CFD229C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55"/>
              <a:ext cx="162" cy="225"/>
            </a:xfrm>
            <a:custGeom>
              <a:avLst/>
              <a:gdLst>
                <a:gd name="T0" fmla="*/ 257 w 63"/>
                <a:gd name="T1" fmla="*/ 1693 h 82"/>
                <a:gd name="T2" fmla="*/ 303 w 63"/>
                <a:gd name="T3" fmla="*/ 557 h 82"/>
                <a:gd name="T4" fmla="*/ 1072 w 63"/>
                <a:gd name="T5" fmla="*/ 0 h 82"/>
                <a:gd name="T6" fmla="*/ 257 w 63"/>
                <a:gd name="T7" fmla="*/ 1693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82">
                  <a:moveTo>
                    <a:pt x="15" y="82"/>
                  </a:moveTo>
                  <a:cubicBezTo>
                    <a:pt x="6" y="65"/>
                    <a:pt x="6" y="43"/>
                    <a:pt x="18" y="27"/>
                  </a:cubicBezTo>
                  <a:cubicBezTo>
                    <a:pt x="29" y="12"/>
                    <a:pt x="46" y="1"/>
                    <a:pt x="63" y="0"/>
                  </a:cubicBezTo>
                  <a:cubicBezTo>
                    <a:pt x="51" y="3"/>
                    <a:pt x="0" y="27"/>
                    <a:pt x="15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Freeform 109">
              <a:extLst>
                <a:ext uri="{FF2B5EF4-FFF2-40B4-BE49-F238E27FC236}">
                  <a16:creationId xmlns:a16="http://schemas.microsoft.com/office/drawing/2014/main" id="{1909789F-0110-41E5-840A-45EDD2E55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78"/>
              <a:ext cx="141" cy="187"/>
            </a:xfrm>
            <a:custGeom>
              <a:avLst/>
              <a:gdLst>
                <a:gd name="T0" fmla="*/ 861 w 55"/>
                <a:gd name="T1" fmla="*/ 0 h 68"/>
                <a:gd name="T2" fmla="*/ 638 w 55"/>
                <a:gd name="T3" fmla="*/ 1081 h 68"/>
                <a:gd name="T4" fmla="*/ 0 w 55"/>
                <a:gd name="T5" fmla="*/ 1414 h 68"/>
                <a:gd name="T6" fmla="*/ 861 w 5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8">
                  <a:moveTo>
                    <a:pt x="51" y="0"/>
                  </a:moveTo>
                  <a:cubicBezTo>
                    <a:pt x="55" y="20"/>
                    <a:pt x="49" y="41"/>
                    <a:pt x="38" y="52"/>
                  </a:cubicBezTo>
                  <a:cubicBezTo>
                    <a:pt x="29" y="61"/>
                    <a:pt x="15" y="67"/>
                    <a:pt x="0" y="68"/>
                  </a:cubicBezTo>
                  <a:cubicBezTo>
                    <a:pt x="19" y="61"/>
                    <a:pt x="51" y="51"/>
                    <a:pt x="5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" name="Freeform 110">
              <a:extLst>
                <a:ext uri="{FF2B5EF4-FFF2-40B4-BE49-F238E27FC236}">
                  <a16:creationId xmlns:a16="http://schemas.microsoft.com/office/drawing/2014/main" id="{C021C933-A97A-4D15-8AA6-AC811F713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2409"/>
              <a:ext cx="361" cy="386"/>
            </a:xfrm>
            <a:custGeom>
              <a:avLst/>
              <a:gdLst>
                <a:gd name="T0" fmla="*/ 1815 w 141"/>
                <a:gd name="T1" fmla="*/ 509 h 141"/>
                <a:gd name="T2" fmla="*/ 335 w 141"/>
                <a:gd name="T3" fmla="*/ 862 h 141"/>
                <a:gd name="T4" fmla="*/ 635 w 141"/>
                <a:gd name="T5" fmla="*/ 2562 h 141"/>
                <a:gd name="T6" fmla="*/ 1966 w 141"/>
                <a:gd name="T7" fmla="*/ 2398 h 141"/>
                <a:gd name="T8" fmla="*/ 1815 w 141"/>
                <a:gd name="T9" fmla="*/ 509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41">
                  <a:moveTo>
                    <a:pt x="108" y="25"/>
                  </a:moveTo>
                  <a:cubicBezTo>
                    <a:pt x="75" y="0"/>
                    <a:pt x="41" y="16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4" y="141"/>
                    <a:pt x="99" y="135"/>
                    <a:pt x="117" y="117"/>
                  </a:cubicBezTo>
                  <a:cubicBezTo>
                    <a:pt x="134" y="98"/>
                    <a:pt x="141" y="51"/>
                    <a:pt x="108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" name="Freeform 111">
              <a:extLst>
                <a:ext uri="{FF2B5EF4-FFF2-40B4-BE49-F238E27FC236}">
                  <a16:creationId xmlns:a16="http://schemas.microsoft.com/office/drawing/2014/main" id="{C2FF0454-D8AA-49E9-94D1-848878E2F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537"/>
              <a:ext cx="147" cy="156"/>
            </a:xfrm>
            <a:custGeom>
              <a:avLst/>
              <a:gdLst>
                <a:gd name="T0" fmla="*/ 552 w 57"/>
                <a:gd name="T1" fmla="*/ 22 h 57"/>
                <a:gd name="T2" fmla="*/ 21 w 57"/>
                <a:gd name="T3" fmla="*/ 531 h 57"/>
                <a:gd name="T4" fmla="*/ 480 w 57"/>
                <a:gd name="T5" fmla="*/ 1169 h 57"/>
                <a:gd name="T6" fmla="*/ 957 w 57"/>
                <a:gd name="T7" fmla="*/ 577 h 57"/>
                <a:gd name="T8" fmla="*/ 552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112">
              <a:extLst>
                <a:ext uri="{FF2B5EF4-FFF2-40B4-BE49-F238E27FC236}">
                  <a16:creationId xmlns:a16="http://schemas.microsoft.com/office/drawing/2014/main" id="{D6A16C47-7664-4F90-99B5-9D49E9F6C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552"/>
              <a:ext cx="24" cy="24"/>
            </a:xfrm>
            <a:custGeom>
              <a:avLst/>
              <a:gdLst>
                <a:gd name="T0" fmla="*/ 0 w 9"/>
                <a:gd name="T1" fmla="*/ 77 h 9"/>
                <a:gd name="T2" fmla="*/ 93 w 9"/>
                <a:gd name="T3" fmla="*/ 0 h 9"/>
                <a:gd name="T4" fmla="*/ 171 w 9"/>
                <a:gd name="T5" fmla="*/ 93 h 9"/>
                <a:gd name="T6" fmla="*/ 77 w 9"/>
                <a:gd name="T7" fmla="*/ 171 h 9"/>
                <a:gd name="T8" fmla="*/ 0 w 9"/>
                <a:gd name="T9" fmla="*/ 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113">
              <a:extLst>
                <a:ext uri="{FF2B5EF4-FFF2-40B4-BE49-F238E27FC236}">
                  <a16:creationId xmlns:a16="http://schemas.microsoft.com/office/drawing/2014/main" id="{243BC4CF-19D7-440D-BDCD-3000B7E32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541"/>
              <a:ext cx="15" cy="13"/>
            </a:xfrm>
            <a:custGeom>
              <a:avLst/>
              <a:gdLst>
                <a:gd name="T0" fmla="*/ 0 w 6"/>
                <a:gd name="T1" fmla="*/ 34 h 5"/>
                <a:gd name="T2" fmla="*/ 50 w 6"/>
                <a:gd name="T3" fmla="*/ 0 h 5"/>
                <a:gd name="T4" fmla="*/ 95 w 6"/>
                <a:gd name="T5" fmla="*/ 55 h 5"/>
                <a:gd name="T6" fmla="*/ 50 w 6"/>
                <a:gd name="T7" fmla="*/ 88 h 5"/>
                <a:gd name="T8" fmla="*/ 0 w 6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114">
              <a:extLst>
                <a:ext uri="{FF2B5EF4-FFF2-40B4-BE49-F238E27FC236}">
                  <a16:creationId xmlns:a16="http://schemas.microsoft.com/office/drawing/2014/main" id="{384F1FC7-756C-43A3-861C-01C34CC0A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78"/>
              <a:ext cx="14" cy="15"/>
            </a:xfrm>
            <a:custGeom>
              <a:avLst/>
              <a:gdLst>
                <a:gd name="T0" fmla="*/ 0 w 5"/>
                <a:gd name="T1" fmla="*/ 54 h 5"/>
                <a:gd name="T2" fmla="*/ 48 w 5"/>
                <a:gd name="T3" fmla="*/ 0 h 5"/>
                <a:gd name="T4" fmla="*/ 109 w 5"/>
                <a:gd name="T5" fmla="*/ 81 h 5"/>
                <a:gd name="T6" fmla="*/ 48 w 5"/>
                <a:gd name="T7" fmla="*/ 135 h 5"/>
                <a:gd name="T8" fmla="*/ 0 w 5"/>
                <a:gd name="T9" fmla="*/ 5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Freeform 115">
              <a:extLst>
                <a:ext uri="{FF2B5EF4-FFF2-40B4-BE49-F238E27FC236}">
                  <a16:creationId xmlns:a16="http://schemas.microsoft.com/office/drawing/2014/main" id="{91E8C72F-C9D5-42C0-9D5E-BB33548D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17"/>
              <a:ext cx="388" cy="406"/>
            </a:xfrm>
            <a:custGeom>
              <a:avLst/>
              <a:gdLst>
                <a:gd name="T0" fmla="*/ 357 w 151"/>
                <a:gd name="T1" fmla="*/ 911 h 148"/>
                <a:gd name="T2" fmla="*/ 442 w 151"/>
                <a:gd name="T3" fmla="*/ 2702 h 148"/>
                <a:gd name="T4" fmla="*/ 2225 w 151"/>
                <a:gd name="T5" fmla="*/ 2249 h 148"/>
                <a:gd name="T6" fmla="*/ 1914 w 151"/>
                <a:gd name="T7" fmla="*/ 436 h 148"/>
                <a:gd name="T8" fmla="*/ 357 w 151"/>
                <a:gd name="T9" fmla="*/ 911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48">
                  <a:moveTo>
                    <a:pt x="21" y="44"/>
                  </a:moveTo>
                  <a:cubicBezTo>
                    <a:pt x="1" y="74"/>
                    <a:pt x="0" y="113"/>
                    <a:pt x="26" y="131"/>
                  </a:cubicBezTo>
                  <a:cubicBezTo>
                    <a:pt x="52" y="148"/>
                    <a:pt x="110" y="141"/>
                    <a:pt x="131" y="109"/>
                  </a:cubicBezTo>
                  <a:cubicBezTo>
                    <a:pt x="151" y="77"/>
                    <a:pt x="150" y="41"/>
                    <a:pt x="113" y="21"/>
                  </a:cubicBezTo>
                  <a:cubicBezTo>
                    <a:pt x="76" y="0"/>
                    <a:pt x="44" y="6"/>
                    <a:pt x="21" y="4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" name="Freeform 116">
              <a:extLst>
                <a:ext uri="{FF2B5EF4-FFF2-40B4-BE49-F238E27FC236}">
                  <a16:creationId xmlns:a16="http://schemas.microsoft.com/office/drawing/2014/main" id="{2D6A02A7-23B2-43D4-96A8-0703905F2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429"/>
              <a:ext cx="279" cy="350"/>
            </a:xfrm>
            <a:custGeom>
              <a:avLst/>
              <a:gdLst>
                <a:gd name="T0" fmla="*/ 353 w 109"/>
                <a:gd name="T1" fmla="*/ 1720 h 128"/>
                <a:gd name="T2" fmla="*/ 550 w 109"/>
                <a:gd name="T3" fmla="*/ 979 h 128"/>
                <a:gd name="T4" fmla="*/ 1008 w 109"/>
                <a:gd name="T5" fmla="*/ 328 h 128"/>
                <a:gd name="T6" fmla="*/ 1828 w 109"/>
                <a:gd name="T7" fmla="*/ 427 h 128"/>
                <a:gd name="T8" fmla="*/ 1776 w 109"/>
                <a:gd name="T9" fmla="*/ 388 h 128"/>
                <a:gd name="T10" fmla="*/ 366 w 109"/>
                <a:gd name="T11" fmla="*/ 859 h 128"/>
                <a:gd name="T12" fmla="*/ 399 w 109"/>
                <a:gd name="T13" fmla="*/ 2513 h 128"/>
                <a:gd name="T14" fmla="*/ 571 w 109"/>
                <a:gd name="T15" fmla="*/ 2617 h 128"/>
                <a:gd name="T16" fmla="*/ 353 w 109"/>
                <a:gd name="T17" fmla="*/ 1720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128">
                  <a:moveTo>
                    <a:pt x="21" y="84"/>
                  </a:moveTo>
                  <a:cubicBezTo>
                    <a:pt x="19" y="72"/>
                    <a:pt x="25" y="59"/>
                    <a:pt x="33" y="48"/>
                  </a:cubicBezTo>
                  <a:cubicBezTo>
                    <a:pt x="41" y="34"/>
                    <a:pt x="50" y="21"/>
                    <a:pt x="60" y="16"/>
                  </a:cubicBezTo>
                  <a:cubicBezTo>
                    <a:pt x="75" y="10"/>
                    <a:pt x="91" y="13"/>
                    <a:pt x="109" y="21"/>
                  </a:cubicBezTo>
                  <a:cubicBezTo>
                    <a:pt x="108" y="20"/>
                    <a:pt x="107" y="20"/>
                    <a:pt x="106" y="19"/>
                  </a:cubicBezTo>
                  <a:cubicBezTo>
                    <a:pt x="72" y="0"/>
                    <a:pt x="43" y="7"/>
                    <a:pt x="22" y="42"/>
                  </a:cubicBezTo>
                  <a:cubicBezTo>
                    <a:pt x="3" y="69"/>
                    <a:pt x="0" y="107"/>
                    <a:pt x="24" y="123"/>
                  </a:cubicBezTo>
                  <a:cubicBezTo>
                    <a:pt x="27" y="125"/>
                    <a:pt x="31" y="127"/>
                    <a:pt x="34" y="128"/>
                  </a:cubicBezTo>
                  <a:cubicBezTo>
                    <a:pt x="21" y="119"/>
                    <a:pt x="24" y="101"/>
                    <a:pt x="21" y="8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117">
              <a:extLst>
                <a:ext uri="{FF2B5EF4-FFF2-40B4-BE49-F238E27FC236}">
                  <a16:creationId xmlns:a16="http://schemas.microsoft.com/office/drawing/2014/main" id="{1BF2CF11-E10A-4D20-87C9-0EFF379F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541"/>
              <a:ext cx="179" cy="200"/>
            </a:xfrm>
            <a:custGeom>
              <a:avLst/>
              <a:gdLst>
                <a:gd name="T0" fmla="*/ 84 w 70"/>
                <a:gd name="T1" fmla="*/ 992 h 73"/>
                <a:gd name="T2" fmla="*/ 890 w 70"/>
                <a:gd name="T3" fmla="*/ 1216 h 73"/>
                <a:gd name="T4" fmla="*/ 1000 w 70"/>
                <a:gd name="T5" fmla="*/ 414 h 73"/>
                <a:gd name="T6" fmla="*/ 269 w 70"/>
                <a:gd name="T7" fmla="*/ 203 h 73"/>
                <a:gd name="T8" fmla="*/ 84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0" y="64"/>
                    <a:pt x="36" y="73"/>
                    <a:pt x="53" y="59"/>
                  </a:cubicBezTo>
                  <a:cubicBezTo>
                    <a:pt x="70" y="44"/>
                    <a:pt x="66" y="29"/>
                    <a:pt x="60" y="20"/>
                  </a:cubicBezTo>
                  <a:cubicBezTo>
                    <a:pt x="54" y="11"/>
                    <a:pt x="32" y="0"/>
                    <a:pt x="16" y="10"/>
                  </a:cubicBezTo>
                  <a:cubicBezTo>
                    <a:pt x="1" y="20"/>
                    <a:pt x="0" y="32"/>
                    <a:pt x="5" y="4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Freeform 118">
              <a:extLst>
                <a:ext uri="{FF2B5EF4-FFF2-40B4-BE49-F238E27FC236}">
                  <a16:creationId xmlns:a16="http://schemas.microsoft.com/office/drawing/2014/main" id="{3D67DBE6-DE63-4597-800E-99F8E1692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611"/>
              <a:ext cx="103" cy="97"/>
            </a:xfrm>
            <a:custGeom>
              <a:avLst/>
              <a:gdLst>
                <a:gd name="T0" fmla="*/ 0 w 40"/>
                <a:gd name="T1" fmla="*/ 698 h 35"/>
                <a:gd name="T2" fmla="*/ 445 w 40"/>
                <a:gd name="T3" fmla="*/ 637 h 35"/>
                <a:gd name="T4" fmla="*/ 597 w 40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5">
                  <a:moveTo>
                    <a:pt x="0" y="33"/>
                  </a:moveTo>
                  <a:cubicBezTo>
                    <a:pt x="7" y="35"/>
                    <a:pt x="20" y="35"/>
                    <a:pt x="26" y="30"/>
                  </a:cubicBezTo>
                  <a:cubicBezTo>
                    <a:pt x="34" y="23"/>
                    <a:pt x="40" y="9"/>
                    <a:pt x="35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" name="Freeform 119">
              <a:extLst>
                <a:ext uri="{FF2B5EF4-FFF2-40B4-BE49-F238E27FC236}">
                  <a16:creationId xmlns:a16="http://schemas.microsoft.com/office/drawing/2014/main" id="{6B8115AB-3EBF-4728-A851-DE5B1F94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24"/>
              <a:ext cx="180" cy="200"/>
            </a:xfrm>
            <a:custGeom>
              <a:avLst/>
              <a:gdLst>
                <a:gd name="T0" fmla="*/ 85 w 70"/>
                <a:gd name="T1" fmla="*/ 992 h 73"/>
                <a:gd name="T2" fmla="*/ 900 w 70"/>
                <a:gd name="T3" fmla="*/ 1216 h 73"/>
                <a:gd name="T4" fmla="*/ 1018 w 70"/>
                <a:gd name="T5" fmla="*/ 414 h 73"/>
                <a:gd name="T6" fmla="*/ 291 w 70"/>
                <a:gd name="T7" fmla="*/ 203 h 73"/>
                <a:gd name="T8" fmla="*/ 85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1" y="64"/>
                    <a:pt x="36" y="73"/>
                    <a:pt x="53" y="59"/>
                  </a:cubicBezTo>
                  <a:cubicBezTo>
                    <a:pt x="70" y="45"/>
                    <a:pt x="66" y="29"/>
                    <a:pt x="60" y="20"/>
                  </a:cubicBezTo>
                  <a:cubicBezTo>
                    <a:pt x="54" y="12"/>
                    <a:pt x="32" y="0"/>
                    <a:pt x="17" y="10"/>
                  </a:cubicBezTo>
                  <a:cubicBezTo>
                    <a:pt x="1" y="21"/>
                    <a:pt x="0" y="32"/>
                    <a:pt x="5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" name="Freeform 120">
              <a:extLst>
                <a:ext uri="{FF2B5EF4-FFF2-40B4-BE49-F238E27FC236}">
                  <a16:creationId xmlns:a16="http://schemas.microsoft.com/office/drawing/2014/main" id="{BA79ABC4-651A-44DE-8D59-ED202F951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565"/>
              <a:ext cx="142" cy="145"/>
            </a:xfrm>
            <a:custGeom>
              <a:avLst/>
              <a:gdLst>
                <a:gd name="T0" fmla="*/ 793 w 55"/>
                <a:gd name="T1" fmla="*/ 142 h 53"/>
                <a:gd name="T2" fmla="*/ 653 w 55"/>
                <a:gd name="T3" fmla="*/ 0 h 53"/>
                <a:gd name="T4" fmla="*/ 674 w 55"/>
                <a:gd name="T5" fmla="*/ 38 h 53"/>
                <a:gd name="T6" fmla="*/ 759 w 55"/>
                <a:gd name="T7" fmla="*/ 353 h 53"/>
                <a:gd name="T8" fmla="*/ 534 w 55"/>
                <a:gd name="T9" fmla="*/ 591 h 53"/>
                <a:gd name="T10" fmla="*/ 307 w 55"/>
                <a:gd name="T11" fmla="*/ 884 h 53"/>
                <a:gd name="T12" fmla="*/ 0 w 55"/>
                <a:gd name="T13" fmla="*/ 802 h 53"/>
                <a:gd name="T14" fmla="*/ 687 w 55"/>
                <a:gd name="T15" fmla="*/ 862 h 53"/>
                <a:gd name="T16" fmla="*/ 793 w 55"/>
                <a:gd name="T17" fmla="*/ 142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53">
                  <a:moveTo>
                    <a:pt x="46" y="7"/>
                  </a:moveTo>
                  <a:cubicBezTo>
                    <a:pt x="44" y="5"/>
                    <a:pt x="42" y="3"/>
                    <a:pt x="38" y="0"/>
                  </a:cubicBezTo>
                  <a:cubicBezTo>
                    <a:pt x="39" y="1"/>
                    <a:pt x="39" y="1"/>
                    <a:pt x="39" y="2"/>
                  </a:cubicBezTo>
                  <a:cubicBezTo>
                    <a:pt x="42" y="6"/>
                    <a:pt x="44" y="11"/>
                    <a:pt x="44" y="17"/>
                  </a:cubicBezTo>
                  <a:cubicBezTo>
                    <a:pt x="43" y="23"/>
                    <a:pt x="38" y="22"/>
                    <a:pt x="31" y="29"/>
                  </a:cubicBezTo>
                  <a:cubicBezTo>
                    <a:pt x="26" y="33"/>
                    <a:pt x="23" y="42"/>
                    <a:pt x="18" y="43"/>
                  </a:cubicBezTo>
                  <a:cubicBezTo>
                    <a:pt x="12" y="43"/>
                    <a:pt x="6" y="42"/>
                    <a:pt x="0" y="39"/>
                  </a:cubicBezTo>
                  <a:cubicBezTo>
                    <a:pt x="9" y="49"/>
                    <a:pt x="27" y="53"/>
                    <a:pt x="40" y="42"/>
                  </a:cubicBezTo>
                  <a:cubicBezTo>
                    <a:pt x="55" y="29"/>
                    <a:pt x="51" y="15"/>
                    <a:pt x="46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Freeform 121">
              <a:extLst>
                <a:ext uri="{FF2B5EF4-FFF2-40B4-BE49-F238E27FC236}">
                  <a16:creationId xmlns:a16="http://schemas.microsoft.com/office/drawing/2014/main" id="{41EF39C8-81E8-4276-9E92-9A21F41C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609"/>
              <a:ext cx="88" cy="91"/>
            </a:xfrm>
            <a:custGeom>
              <a:avLst/>
              <a:gdLst>
                <a:gd name="T0" fmla="*/ 0 w 34"/>
                <a:gd name="T1" fmla="*/ 670 h 33"/>
                <a:gd name="T2" fmla="*/ 383 w 34"/>
                <a:gd name="T3" fmla="*/ 549 h 33"/>
                <a:gd name="T4" fmla="*/ 556 w 34"/>
                <a:gd name="T5" fmla="*/ 0 h 33"/>
                <a:gd name="T6" fmla="*/ 0 w 34"/>
                <a:gd name="T7" fmla="*/ 67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3">
                  <a:moveTo>
                    <a:pt x="0" y="32"/>
                  </a:moveTo>
                  <a:cubicBezTo>
                    <a:pt x="7" y="33"/>
                    <a:pt x="15" y="31"/>
                    <a:pt x="22" y="26"/>
                  </a:cubicBezTo>
                  <a:cubicBezTo>
                    <a:pt x="32" y="17"/>
                    <a:pt x="34" y="7"/>
                    <a:pt x="32" y="0"/>
                  </a:cubicBezTo>
                  <a:cubicBezTo>
                    <a:pt x="32" y="7"/>
                    <a:pt x="23" y="31"/>
                    <a:pt x="0" y="32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" name="Freeform 122">
              <a:extLst>
                <a:ext uri="{FF2B5EF4-FFF2-40B4-BE49-F238E27FC236}">
                  <a16:creationId xmlns:a16="http://schemas.microsoft.com/office/drawing/2014/main" id="{07A70670-F433-429B-9A32-EFB1903CB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486"/>
              <a:ext cx="224" cy="309"/>
            </a:xfrm>
            <a:custGeom>
              <a:avLst/>
              <a:gdLst>
                <a:gd name="T0" fmla="*/ 888 w 87"/>
                <a:gd name="T1" fmla="*/ 0 h 113"/>
                <a:gd name="T2" fmla="*/ 942 w 87"/>
                <a:gd name="T3" fmla="*/ 1556 h 113"/>
                <a:gd name="T4" fmla="*/ 0 w 87"/>
                <a:gd name="T5" fmla="*/ 2168 h 113"/>
                <a:gd name="T6" fmla="*/ 1161 w 87"/>
                <a:gd name="T7" fmla="*/ 1652 h 113"/>
                <a:gd name="T8" fmla="*/ 888 w 87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13">
                  <a:moveTo>
                    <a:pt x="52" y="0"/>
                  </a:moveTo>
                  <a:cubicBezTo>
                    <a:pt x="73" y="16"/>
                    <a:pt x="74" y="47"/>
                    <a:pt x="55" y="76"/>
                  </a:cubicBezTo>
                  <a:cubicBezTo>
                    <a:pt x="40" y="99"/>
                    <a:pt x="21" y="109"/>
                    <a:pt x="0" y="106"/>
                  </a:cubicBezTo>
                  <a:cubicBezTo>
                    <a:pt x="23" y="113"/>
                    <a:pt x="52" y="106"/>
                    <a:pt x="68" y="81"/>
                  </a:cubicBezTo>
                  <a:cubicBezTo>
                    <a:pt x="87" y="52"/>
                    <a:pt x="85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Freeform 123">
              <a:extLst>
                <a:ext uri="{FF2B5EF4-FFF2-40B4-BE49-F238E27FC236}">
                  <a16:creationId xmlns:a16="http://schemas.microsoft.com/office/drawing/2014/main" id="{9D0580E7-63BB-4958-863F-C1D0E8550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511"/>
              <a:ext cx="87" cy="232"/>
            </a:xfrm>
            <a:custGeom>
              <a:avLst/>
              <a:gdLst>
                <a:gd name="T0" fmla="*/ 302 w 34"/>
                <a:gd name="T1" fmla="*/ 0 h 85"/>
                <a:gd name="T2" fmla="*/ 353 w 34"/>
                <a:gd name="T3" fmla="*/ 202 h 85"/>
                <a:gd name="T4" fmla="*/ 289 w 34"/>
                <a:gd name="T5" fmla="*/ 448 h 85"/>
                <a:gd name="T6" fmla="*/ 289 w 34"/>
                <a:gd name="T7" fmla="*/ 693 h 85"/>
                <a:gd name="T8" fmla="*/ 289 w 34"/>
                <a:gd name="T9" fmla="*/ 1013 h 85"/>
                <a:gd name="T10" fmla="*/ 171 w 34"/>
                <a:gd name="T11" fmla="*/ 1400 h 85"/>
                <a:gd name="T12" fmla="*/ 84 w 34"/>
                <a:gd name="T13" fmla="*/ 1610 h 85"/>
                <a:gd name="T14" fmla="*/ 0 w 34"/>
                <a:gd name="T15" fmla="*/ 1728 h 85"/>
                <a:gd name="T16" fmla="*/ 151 w 34"/>
                <a:gd name="T17" fmla="*/ 1646 h 85"/>
                <a:gd name="T18" fmla="*/ 420 w 34"/>
                <a:gd name="T19" fmla="*/ 1223 h 85"/>
                <a:gd name="T20" fmla="*/ 537 w 34"/>
                <a:gd name="T21" fmla="*/ 753 h 85"/>
                <a:gd name="T22" fmla="*/ 550 w 34"/>
                <a:gd name="T23" fmla="*/ 409 h 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85">
                  <a:moveTo>
                    <a:pt x="18" y="0"/>
                  </a:moveTo>
                  <a:cubicBezTo>
                    <a:pt x="19" y="3"/>
                    <a:pt x="20" y="7"/>
                    <a:pt x="21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7" y="30"/>
                    <a:pt x="17" y="34"/>
                  </a:cubicBezTo>
                  <a:cubicBezTo>
                    <a:pt x="18" y="39"/>
                    <a:pt x="18" y="45"/>
                    <a:pt x="17" y="50"/>
                  </a:cubicBezTo>
                  <a:cubicBezTo>
                    <a:pt x="16" y="57"/>
                    <a:pt x="14" y="63"/>
                    <a:pt x="10" y="69"/>
                  </a:cubicBezTo>
                  <a:cubicBezTo>
                    <a:pt x="8" y="72"/>
                    <a:pt x="6" y="76"/>
                    <a:pt x="5" y="79"/>
                  </a:cubicBezTo>
                  <a:cubicBezTo>
                    <a:pt x="4" y="82"/>
                    <a:pt x="2" y="83"/>
                    <a:pt x="0" y="85"/>
                  </a:cubicBezTo>
                  <a:cubicBezTo>
                    <a:pt x="3" y="84"/>
                    <a:pt x="7" y="83"/>
                    <a:pt x="9" y="81"/>
                  </a:cubicBezTo>
                  <a:cubicBezTo>
                    <a:pt x="16" y="77"/>
                    <a:pt x="21" y="67"/>
                    <a:pt x="25" y="60"/>
                  </a:cubicBezTo>
                  <a:cubicBezTo>
                    <a:pt x="28" y="52"/>
                    <a:pt x="30" y="45"/>
                    <a:pt x="32" y="37"/>
                  </a:cubicBezTo>
                  <a:cubicBezTo>
                    <a:pt x="34" y="32"/>
                    <a:pt x="32" y="26"/>
                    <a:pt x="33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5" name="Freeform 124">
              <a:extLst>
                <a:ext uri="{FF2B5EF4-FFF2-40B4-BE49-F238E27FC236}">
                  <a16:creationId xmlns:a16="http://schemas.microsoft.com/office/drawing/2014/main" id="{C05A2439-848A-40AB-9389-6DD291FDD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455"/>
              <a:ext cx="124" cy="187"/>
            </a:xfrm>
            <a:custGeom>
              <a:avLst/>
              <a:gdLst>
                <a:gd name="T0" fmla="*/ 34 w 48"/>
                <a:gd name="T1" fmla="*/ 1414 h 68"/>
                <a:gd name="T2" fmla="*/ 173 w 48"/>
                <a:gd name="T3" fmla="*/ 666 h 68"/>
                <a:gd name="T4" fmla="*/ 827 w 48"/>
                <a:gd name="T5" fmla="*/ 0 h 68"/>
                <a:gd name="T6" fmla="*/ 34 w 48"/>
                <a:gd name="T7" fmla="*/ 141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2" y="68"/>
                  </a:moveTo>
                  <a:cubicBezTo>
                    <a:pt x="0" y="56"/>
                    <a:pt x="2" y="43"/>
                    <a:pt x="10" y="32"/>
                  </a:cubicBezTo>
                  <a:cubicBezTo>
                    <a:pt x="20" y="14"/>
                    <a:pt x="34" y="3"/>
                    <a:pt x="48" y="0"/>
                  </a:cubicBezTo>
                  <a:cubicBezTo>
                    <a:pt x="36" y="5"/>
                    <a:pt x="5" y="29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6" name="Freeform 125">
              <a:extLst>
                <a:ext uri="{FF2B5EF4-FFF2-40B4-BE49-F238E27FC236}">
                  <a16:creationId xmlns:a16="http://schemas.microsoft.com/office/drawing/2014/main" id="{07CA5F28-4130-4649-9C0E-CE12B49C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546"/>
              <a:ext cx="139" cy="233"/>
            </a:xfrm>
            <a:custGeom>
              <a:avLst/>
              <a:gdLst>
                <a:gd name="T0" fmla="*/ 0 w 54"/>
                <a:gd name="T1" fmla="*/ 1752 h 85"/>
                <a:gd name="T2" fmla="*/ 649 w 54"/>
                <a:gd name="T3" fmla="*/ 1217 h 85"/>
                <a:gd name="T4" fmla="*/ 770 w 54"/>
                <a:gd name="T5" fmla="*/ 0 h 85"/>
                <a:gd name="T6" fmla="*/ 0 w 54"/>
                <a:gd name="T7" fmla="*/ 175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5">
                  <a:moveTo>
                    <a:pt x="0" y="85"/>
                  </a:moveTo>
                  <a:cubicBezTo>
                    <a:pt x="15" y="82"/>
                    <a:pt x="29" y="74"/>
                    <a:pt x="38" y="59"/>
                  </a:cubicBezTo>
                  <a:cubicBezTo>
                    <a:pt x="51" y="40"/>
                    <a:pt x="54" y="18"/>
                    <a:pt x="45" y="0"/>
                  </a:cubicBezTo>
                  <a:cubicBezTo>
                    <a:pt x="52" y="20"/>
                    <a:pt x="43" y="63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7" name="Freeform 126">
              <a:extLst>
                <a:ext uri="{FF2B5EF4-FFF2-40B4-BE49-F238E27FC236}">
                  <a16:creationId xmlns:a16="http://schemas.microsoft.com/office/drawing/2014/main" id="{FD40E3AF-039A-4E1C-9927-0659816D3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44"/>
              <a:ext cx="109" cy="123"/>
            </a:xfrm>
            <a:custGeom>
              <a:avLst/>
              <a:gdLst>
                <a:gd name="T0" fmla="*/ 147 w 43"/>
                <a:gd name="T1" fmla="*/ 590 h 45"/>
                <a:gd name="T2" fmla="*/ 373 w 43"/>
                <a:gd name="T3" fmla="*/ 224 h 45"/>
                <a:gd name="T4" fmla="*/ 700 w 43"/>
                <a:gd name="T5" fmla="*/ 120 h 45"/>
                <a:gd name="T6" fmla="*/ 243 w 43"/>
                <a:gd name="T7" fmla="*/ 120 h 45"/>
                <a:gd name="T8" fmla="*/ 84 w 43"/>
                <a:gd name="T9" fmla="*/ 815 h 45"/>
                <a:gd name="T10" fmla="*/ 117 w 43"/>
                <a:gd name="T11" fmla="*/ 918 h 45"/>
                <a:gd name="T12" fmla="*/ 147 w 43"/>
                <a:gd name="T13" fmla="*/ 59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45">
                  <a:moveTo>
                    <a:pt x="9" y="29"/>
                  </a:moveTo>
                  <a:cubicBezTo>
                    <a:pt x="9" y="21"/>
                    <a:pt x="13" y="18"/>
                    <a:pt x="23" y="11"/>
                  </a:cubicBezTo>
                  <a:cubicBezTo>
                    <a:pt x="32" y="5"/>
                    <a:pt x="34" y="4"/>
                    <a:pt x="43" y="6"/>
                  </a:cubicBezTo>
                  <a:cubicBezTo>
                    <a:pt x="35" y="2"/>
                    <a:pt x="24" y="0"/>
                    <a:pt x="15" y="6"/>
                  </a:cubicBezTo>
                  <a:cubicBezTo>
                    <a:pt x="1" y="15"/>
                    <a:pt x="0" y="26"/>
                    <a:pt x="5" y="40"/>
                  </a:cubicBezTo>
                  <a:cubicBezTo>
                    <a:pt x="5" y="42"/>
                    <a:pt x="6" y="43"/>
                    <a:pt x="7" y="45"/>
                  </a:cubicBezTo>
                  <a:cubicBezTo>
                    <a:pt x="6" y="37"/>
                    <a:pt x="8" y="37"/>
                    <a:pt x="9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8" name="Freeform 127">
              <a:extLst>
                <a:ext uri="{FF2B5EF4-FFF2-40B4-BE49-F238E27FC236}">
                  <a16:creationId xmlns:a16="http://schemas.microsoft.com/office/drawing/2014/main" id="{3C0976AE-4911-4916-983D-D4885AA9A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417"/>
              <a:ext cx="388" cy="406"/>
            </a:xfrm>
            <a:custGeom>
              <a:avLst/>
              <a:gdLst>
                <a:gd name="T0" fmla="*/ 357 w 151"/>
                <a:gd name="T1" fmla="*/ 911 h 148"/>
                <a:gd name="T2" fmla="*/ 442 w 151"/>
                <a:gd name="T3" fmla="*/ 2702 h 148"/>
                <a:gd name="T4" fmla="*/ 2225 w 151"/>
                <a:gd name="T5" fmla="*/ 2249 h 148"/>
                <a:gd name="T6" fmla="*/ 1914 w 151"/>
                <a:gd name="T7" fmla="*/ 436 h 148"/>
                <a:gd name="T8" fmla="*/ 357 w 151"/>
                <a:gd name="T9" fmla="*/ 911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48">
                  <a:moveTo>
                    <a:pt x="21" y="44"/>
                  </a:moveTo>
                  <a:cubicBezTo>
                    <a:pt x="1" y="74"/>
                    <a:pt x="0" y="113"/>
                    <a:pt x="26" y="131"/>
                  </a:cubicBezTo>
                  <a:cubicBezTo>
                    <a:pt x="52" y="148"/>
                    <a:pt x="110" y="141"/>
                    <a:pt x="131" y="109"/>
                  </a:cubicBezTo>
                  <a:cubicBezTo>
                    <a:pt x="151" y="77"/>
                    <a:pt x="150" y="41"/>
                    <a:pt x="113" y="21"/>
                  </a:cubicBezTo>
                  <a:cubicBezTo>
                    <a:pt x="76" y="0"/>
                    <a:pt x="44" y="6"/>
                    <a:pt x="21" y="4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128">
              <a:extLst>
                <a:ext uri="{FF2B5EF4-FFF2-40B4-BE49-F238E27FC236}">
                  <a16:creationId xmlns:a16="http://schemas.microsoft.com/office/drawing/2014/main" id="{D0F309A5-7682-4EA7-890F-32E86BB60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524"/>
              <a:ext cx="180" cy="200"/>
            </a:xfrm>
            <a:custGeom>
              <a:avLst/>
              <a:gdLst>
                <a:gd name="T0" fmla="*/ 85 w 70"/>
                <a:gd name="T1" fmla="*/ 992 h 73"/>
                <a:gd name="T2" fmla="*/ 900 w 70"/>
                <a:gd name="T3" fmla="*/ 1216 h 73"/>
                <a:gd name="T4" fmla="*/ 1018 w 70"/>
                <a:gd name="T5" fmla="*/ 414 h 73"/>
                <a:gd name="T6" fmla="*/ 291 w 70"/>
                <a:gd name="T7" fmla="*/ 203 h 73"/>
                <a:gd name="T8" fmla="*/ 85 w 70"/>
                <a:gd name="T9" fmla="*/ 99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73">
                  <a:moveTo>
                    <a:pt x="5" y="48"/>
                  </a:moveTo>
                  <a:cubicBezTo>
                    <a:pt x="11" y="64"/>
                    <a:pt x="36" y="73"/>
                    <a:pt x="53" y="59"/>
                  </a:cubicBezTo>
                  <a:cubicBezTo>
                    <a:pt x="70" y="45"/>
                    <a:pt x="66" y="29"/>
                    <a:pt x="60" y="20"/>
                  </a:cubicBezTo>
                  <a:cubicBezTo>
                    <a:pt x="54" y="12"/>
                    <a:pt x="32" y="0"/>
                    <a:pt x="17" y="10"/>
                  </a:cubicBezTo>
                  <a:cubicBezTo>
                    <a:pt x="1" y="21"/>
                    <a:pt x="0" y="32"/>
                    <a:pt x="5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Freeform 129">
              <a:extLst>
                <a:ext uri="{FF2B5EF4-FFF2-40B4-BE49-F238E27FC236}">
                  <a16:creationId xmlns:a16="http://schemas.microsoft.com/office/drawing/2014/main" id="{E681CA01-D78B-451B-B069-2ECA02A2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554"/>
              <a:ext cx="25" cy="28"/>
            </a:xfrm>
            <a:custGeom>
              <a:avLst/>
              <a:gdLst>
                <a:gd name="T0" fmla="*/ 0 w 10"/>
                <a:gd name="T1" fmla="*/ 87 h 10"/>
                <a:gd name="T2" fmla="*/ 95 w 10"/>
                <a:gd name="T3" fmla="*/ 0 h 10"/>
                <a:gd name="T4" fmla="*/ 158 w 10"/>
                <a:gd name="T5" fmla="*/ 109 h 10"/>
                <a:gd name="T6" fmla="*/ 83 w 10"/>
                <a:gd name="T7" fmla="*/ 218 h 10"/>
                <a:gd name="T8" fmla="*/ 0 w 10"/>
                <a:gd name="T9" fmla="*/ 8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1" name="Freeform 130">
              <a:extLst>
                <a:ext uri="{FF2B5EF4-FFF2-40B4-BE49-F238E27FC236}">
                  <a16:creationId xmlns:a16="http://schemas.microsoft.com/office/drawing/2014/main" id="{C5EDAA35-3C20-4299-877C-AB207A708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41"/>
              <a:ext cx="16" cy="19"/>
            </a:xfrm>
            <a:custGeom>
              <a:avLst/>
              <a:gdLst>
                <a:gd name="T0" fmla="*/ 0 w 6"/>
                <a:gd name="T1" fmla="*/ 60 h 7"/>
                <a:gd name="T2" fmla="*/ 56 w 6"/>
                <a:gd name="T3" fmla="*/ 22 h 7"/>
                <a:gd name="T4" fmla="*/ 115 w 6"/>
                <a:gd name="T5" fmla="*/ 81 h 7"/>
                <a:gd name="T6" fmla="*/ 56 w 6"/>
                <a:gd name="T7" fmla="*/ 141 h 7"/>
                <a:gd name="T8" fmla="*/ 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2" name="Freeform 131">
              <a:extLst>
                <a:ext uri="{FF2B5EF4-FFF2-40B4-BE49-F238E27FC236}">
                  <a16:creationId xmlns:a16="http://schemas.microsoft.com/office/drawing/2014/main" id="{FE383A26-E30D-4E9D-A55F-3C2E6B35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2585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132">
              <a:extLst>
                <a:ext uri="{FF2B5EF4-FFF2-40B4-BE49-F238E27FC236}">
                  <a16:creationId xmlns:a16="http://schemas.microsoft.com/office/drawing/2014/main" id="{79BA375E-9D14-4D86-8161-CC035DC4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821"/>
              <a:ext cx="354" cy="370"/>
            </a:xfrm>
            <a:custGeom>
              <a:avLst/>
              <a:gdLst>
                <a:gd name="T0" fmla="*/ 1231 w 138"/>
                <a:gd name="T1" fmla="*/ 38 h 135"/>
                <a:gd name="T2" fmla="*/ 33 w 138"/>
                <a:gd name="T3" fmla="*/ 1299 h 135"/>
                <a:gd name="T4" fmla="*/ 1047 w 138"/>
                <a:gd name="T5" fmla="*/ 2719 h 135"/>
                <a:gd name="T6" fmla="*/ 2296 w 138"/>
                <a:gd name="T7" fmla="*/ 1480 h 135"/>
                <a:gd name="T8" fmla="*/ 1231 w 138"/>
                <a:gd name="T9" fmla="*/ 3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2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133">
              <a:extLst>
                <a:ext uri="{FF2B5EF4-FFF2-40B4-BE49-F238E27FC236}">
                  <a16:creationId xmlns:a16="http://schemas.microsoft.com/office/drawing/2014/main" id="{16387C5C-CD51-4BA0-B7E8-C5C7124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831"/>
              <a:ext cx="259" cy="329"/>
            </a:xfrm>
            <a:custGeom>
              <a:avLst/>
              <a:gdLst>
                <a:gd name="T0" fmla="*/ 218 w 101"/>
                <a:gd name="T1" fmla="*/ 1730 h 120"/>
                <a:gd name="T2" fmla="*/ 203 w 101"/>
                <a:gd name="T3" fmla="*/ 1300 h 120"/>
                <a:gd name="T4" fmla="*/ 808 w 101"/>
                <a:gd name="T5" fmla="*/ 247 h 120"/>
                <a:gd name="T6" fmla="*/ 1367 w 101"/>
                <a:gd name="T7" fmla="*/ 189 h 120"/>
                <a:gd name="T8" fmla="*/ 1703 w 101"/>
                <a:gd name="T9" fmla="*/ 271 h 120"/>
                <a:gd name="T10" fmla="*/ 1144 w 101"/>
                <a:gd name="T11" fmla="*/ 60 h 120"/>
                <a:gd name="T12" fmla="*/ 33 w 101"/>
                <a:gd name="T13" fmla="*/ 1217 h 120"/>
                <a:gd name="T14" fmla="*/ 677 w 101"/>
                <a:gd name="T15" fmla="*/ 2473 h 120"/>
                <a:gd name="T16" fmla="*/ 218 w 101"/>
                <a:gd name="T17" fmla="*/ 173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20">
                  <a:moveTo>
                    <a:pt x="13" y="84"/>
                  </a:moveTo>
                  <a:cubicBezTo>
                    <a:pt x="12" y="78"/>
                    <a:pt x="12" y="69"/>
                    <a:pt x="12" y="63"/>
                  </a:cubicBezTo>
                  <a:cubicBezTo>
                    <a:pt x="14" y="38"/>
                    <a:pt x="29" y="20"/>
                    <a:pt x="48" y="12"/>
                  </a:cubicBezTo>
                  <a:cubicBezTo>
                    <a:pt x="57" y="7"/>
                    <a:pt x="70" y="8"/>
                    <a:pt x="81" y="9"/>
                  </a:cubicBezTo>
                  <a:cubicBezTo>
                    <a:pt x="88" y="10"/>
                    <a:pt x="95" y="11"/>
                    <a:pt x="101" y="13"/>
                  </a:cubicBezTo>
                  <a:cubicBezTo>
                    <a:pt x="91" y="7"/>
                    <a:pt x="80" y="4"/>
                    <a:pt x="68" y="3"/>
                  </a:cubicBezTo>
                  <a:cubicBezTo>
                    <a:pt x="35" y="0"/>
                    <a:pt x="4" y="20"/>
                    <a:pt x="2" y="59"/>
                  </a:cubicBezTo>
                  <a:cubicBezTo>
                    <a:pt x="0" y="90"/>
                    <a:pt x="15" y="111"/>
                    <a:pt x="40" y="120"/>
                  </a:cubicBezTo>
                  <a:cubicBezTo>
                    <a:pt x="27" y="112"/>
                    <a:pt x="16" y="100"/>
                    <a:pt x="13" y="8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134">
              <a:extLst>
                <a:ext uri="{FF2B5EF4-FFF2-40B4-BE49-F238E27FC236}">
                  <a16:creationId xmlns:a16="http://schemas.microsoft.com/office/drawing/2014/main" id="{8F9A5453-28ED-42E9-AB68-A49A6A6C7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936"/>
              <a:ext cx="159" cy="172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1 h 63"/>
                <a:gd name="T4" fmla="*/ 454 w 62"/>
                <a:gd name="T5" fmla="*/ 1245 h 63"/>
                <a:gd name="T6" fmla="*/ 1013 w 62"/>
                <a:gd name="T7" fmla="*/ 77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1" y="59"/>
                    <a:pt x="27" y="61"/>
                  </a:cubicBezTo>
                  <a:cubicBezTo>
                    <a:pt x="43" y="63"/>
                    <a:pt x="55" y="61"/>
                    <a:pt x="60" y="38"/>
                  </a:cubicBezTo>
                  <a:cubicBezTo>
                    <a:pt x="62" y="25"/>
                    <a:pt x="53" y="9"/>
                    <a:pt x="34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Freeform 135">
              <a:extLst>
                <a:ext uri="{FF2B5EF4-FFF2-40B4-BE49-F238E27FC236}">
                  <a16:creationId xmlns:a16="http://schemas.microsoft.com/office/drawing/2014/main" id="{D8FB649B-0E6F-4A50-B565-75CBF2B3A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004"/>
              <a:ext cx="103" cy="93"/>
            </a:xfrm>
            <a:custGeom>
              <a:avLst/>
              <a:gdLst>
                <a:gd name="T0" fmla="*/ 0 w 40"/>
                <a:gd name="T1" fmla="*/ 637 h 34"/>
                <a:gd name="T2" fmla="*/ 464 w 40"/>
                <a:gd name="T3" fmla="*/ 591 h 34"/>
                <a:gd name="T4" fmla="*/ 585 w 4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4">
                  <a:moveTo>
                    <a:pt x="0" y="31"/>
                  </a:moveTo>
                  <a:cubicBezTo>
                    <a:pt x="6" y="33"/>
                    <a:pt x="21" y="34"/>
                    <a:pt x="27" y="29"/>
                  </a:cubicBezTo>
                  <a:cubicBezTo>
                    <a:pt x="35" y="22"/>
                    <a:pt x="40" y="9"/>
                    <a:pt x="34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7" name="Freeform 136">
              <a:extLst>
                <a:ext uri="{FF2B5EF4-FFF2-40B4-BE49-F238E27FC236}">
                  <a16:creationId xmlns:a16="http://schemas.microsoft.com/office/drawing/2014/main" id="{2483D447-A5B1-4AD8-9431-2B5F6327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920"/>
              <a:ext cx="161" cy="174"/>
            </a:xfrm>
            <a:custGeom>
              <a:avLst/>
              <a:gdLst>
                <a:gd name="T0" fmla="*/ 580 w 63"/>
                <a:gd name="T1" fmla="*/ 103 h 64"/>
                <a:gd name="T2" fmla="*/ 51 w 63"/>
                <a:gd name="T3" fmla="*/ 563 h 64"/>
                <a:gd name="T4" fmla="*/ 470 w 63"/>
                <a:gd name="T5" fmla="*/ 1248 h 64"/>
                <a:gd name="T6" fmla="*/ 999 w 63"/>
                <a:gd name="T7" fmla="*/ 783 h 64"/>
                <a:gd name="T8" fmla="*/ 580 w 63"/>
                <a:gd name="T9" fmla="*/ 10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35" y="5"/>
                  </a:moveTo>
                  <a:cubicBezTo>
                    <a:pt x="16" y="0"/>
                    <a:pt x="6" y="13"/>
                    <a:pt x="3" y="28"/>
                  </a:cubicBezTo>
                  <a:cubicBezTo>
                    <a:pt x="0" y="42"/>
                    <a:pt x="12" y="60"/>
                    <a:pt x="28" y="62"/>
                  </a:cubicBezTo>
                  <a:cubicBezTo>
                    <a:pt x="43" y="64"/>
                    <a:pt x="56" y="61"/>
                    <a:pt x="60" y="39"/>
                  </a:cubicBezTo>
                  <a:cubicBezTo>
                    <a:pt x="63" y="26"/>
                    <a:pt x="54" y="9"/>
                    <a:pt x="35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137">
              <a:extLst>
                <a:ext uri="{FF2B5EF4-FFF2-40B4-BE49-F238E27FC236}">
                  <a16:creationId xmlns:a16="http://schemas.microsoft.com/office/drawing/2014/main" id="{40FFF61A-4EDF-46AC-BA4D-D917CD16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952"/>
              <a:ext cx="121" cy="134"/>
            </a:xfrm>
            <a:custGeom>
              <a:avLst/>
              <a:gdLst>
                <a:gd name="T0" fmla="*/ 564 w 47"/>
                <a:gd name="T1" fmla="*/ 0 h 49"/>
                <a:gd name="T2" fmla="*/ 682 w 47"/>
                <a:gd name="T3" fmla="*/ 448 h 49"/>
                <a:gd name="T4" fmla="*/ 530 w 47"/>
                <a:gd name="T5" fmla="*/ 673 h 49"/>
                <a:gd name="T6" fmla="*/ 172 w 47"/>
                <a:gd name="T7" fmla="*/ 883 h 49"/>
                <a:gd name="T8" fmla="*/ 0 w 47"/>
                <a:gd name="T9" fmla="*/ 801 h 49"/>
                <a:gd name="T10" fmla="*/ 257 w 47"/>
                <a:gd name="T11" fmla="*/ 965 h 49"/>
                <a:gd name="T12" fmla="*/ 770 w 47"/>
                <a:gd name="T13" fmla="*/ 531 h 49"/>
                <a:gd name="T14" fmla="*/ 56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7"/>
                    <a:pt x="41" y="15"/>
                    <a:pt x="40" y="22"/>
                  </a:cubicBezTo>
                  <a:cubicBezTo>
                    <a:pt x="38" y="28"/>
                    <a:pt x="34" y="30"/>
                    <a:pt x="31" y="33"/>
                  </a:cubicBezTo>
                  <a:cubicBezTo>
                    <a:pt x="26" y="40"/>
                    <a:pt x="20" y="44"/>
                    <a:pt x="10" y="43"/>
                  </a:cubicBezTo>
                  <a:cubicBezTo>
                    <a:pt x="6" y="42"/>
                    <a:pt x="3" y="41"/>
                    <a:pt x="0" y="39"/>
                  </a:cubicBezTo>
                  <a:cubicBezTo>
                    <a:pt x="4" y="43"/>
                    <a:pt x="9" y="47"/>
                    <a:pt x="15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8"/>
                    <a:pt x="43" y="7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Freeform 138">
              <a:extLst>
                <a:ext uri="{FF2B5EF4-FFF2-40B4-BE49-F238E27FC236}">
                  <a16:creationId xmlns:a16="http://schemas.microsoft.com/office/drawing/2014/main" id="{D5FA5AB2-96D6-4C72-B936-4F5C6DDC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928"/>
              <a:ext cx="107" cy="128"/>
            </a:xfrm>
            <a:custGeom>
              <a:avLst/>
              <a:gdLst>
                <a:gd name="T0" fmla="*/ 117 w 42"/>
                <a:gd name="T1" fmla="*/ 607 h 47"/>
                <a:gd name="T2" fmla="*/ 280 w 42"/>
                <a:gd name="T3" fmla="*/ 340 h 47"/>
                <a:gd name="T4" fmla="*/ 596 w 42"/>
                <a:gd name="T5" fmla="*/ 163 h 47"/>
                <a:gd name="T6" fmla="*/ 642 w 42"/>
                <a:gd name="T7" fmla="*/ 163 h 47"/>
                <a:gd name="T8" fmla="*/ 494 w 42"/>
                <a:gd name="T9" fmla="*/ 82 h 47"/>
                <a:gd name="T10" fmla="*/ 33 w 42"/>
                <a:gd name="T11" fmla="*/ 504 h 47"/>
                <a:gd name="T12" fmla="*/ 130 w 42"/>
                <a:gd name="T13" fmla="*/ 950 h 47"/>
                <a:gd name="T14" fmla="*/ 117 w 42"/>
                <a:gd name="T15" fmla="*/ 607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9" y="24"/>
                    <a:pt x="13" y="21"/>
                    <a:pt x="17" y="17"/>
                  </a:cubicBezTo>
                  <a:cubicBezTo>
                    <a:pt x="22" y="11"/>
                    <a:pt x="26" y="6"/>
                    <a:pt x="36" y="8"/>
                  </a:cubicBezTo>
                  <a:cubicBezTo>
                    <a:pt x="40" y="9"/>
                    <a:pt x="42" y="10"/>
                    <a:pt x="39" y="8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3" y="0"/>
                    <a:pt x="4" y="12"/>
                    <a:pt x="2" y="25"/>
                  </a:cubicBezTo>
                  <a:cubicBezTo>
                    <a:pt x="0" y="32"/>
                    <a:pt x="3" y="41"/>
                    <a:pt x="8" y="47"/>
                  </a:cubicBezTo>
                  <a:cubicBezTo>
                    <a:pt x="5" y="39"/>
                    <a:pt x="6" y="38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0" name="Freeform 139">
              <a:extLst>
                <a:ext uri="{FF2B5EF4-FFF2-40B4-BE49-F238E27FC236}">
                  <a16:creationId xmlns:a16="http://schemas.microsoft.com/office/drawing/2014/main" id="{A162108A-F0BA-4785-BD5F-C390D179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870"/>
              <a:ext cx="224" cy="306"/>
            </a:xfrm>
            <a:custGeom>
              <a:avLst/>
              <a:gdLst>
                <a:gd name="T0" fmla="*/ 1040 w 87"/>
                <a:gd name="T1" fmla="*/ 0 h 112"/>
                <a:gd name="T2" fmla="*/ 1246 w 87"/>
                <a:gd name="T3" fmla="*/ 1000 h 112"/>
                <a:gd name="T4" fmla="*/ 888 w 87"/>
                <a:gd name="T5" fmla="*/ 1694 h 112"/>
                <a:gd name="T6" fmla="*/ 0 w 87"/>
                <a:gd name="T7" fmla="*/ 2180 h 112"/>
                <a:gd name="T8" fmla="*/ 273 w 87"/>
                <a:gd name="T9" fmla="*/ 2246 h 112"/>
                <a:gd name="T10" fmla="*/ 1465 w 87"/>
                <a:gd name="T11" fmla="*/ 1104 h 112"/>
                <a:gd name="T12" fmla="*/ 1040 w 87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112">
                  <a:moveTo>
                    <a:pt x="61" y="0"/>
                  </a:moveTo>
                  <a:cubicBezTo>
                    <a:pt x="75" y="18"/>
                    <a:pt x="75" y="20"/>
                    <a:pt x="73" y="49"/>
                  </a:cubicBezTo>
                  <a:cubicBezTo>
                    <a:pt x="72" y="67"/>
                    <a:pt x="62" y="74"/>
                    <a:pt x="52" y="83"/>
                  </a:cubicBezTo>
                  <a:cubicBezTo>
                    <a:pt x="39" y="95"/>
                    <a:pt x="24" y="107"/>
                    <a:pt x="0" y="107"/>
                  </a:cubicBezTo>
                  <a:cubicBezTo>
                    <a:pt x="5" y="108"/>
                    <a:pt x="10" y="109"/>
                    <a:pt x="16" y="110"/>
                  </a:cubicBezTo>
                  <a:cubicBezTo>
                    <a:pt x="51" y="112"/>
                    <a:pt x="83" y="95"/>
                    <a:pt x="86" y="54"/>
                  </a:cubicBezTo>
                  <a:cubicBezTo>
                    <a:pt x="87" y="29"/>
                    <a:pt x="77" y="11"/>
                    <a:pt x="61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1" name="Freeform 140">
              <a:extLst>
                <a:ext uri="{FF2B5EF4-FFF2-40B4-BE49-F238E27FC236}">
                  <a16:creationId xmlns:a16="http://schemas.microsoft.com/office/drawing/2014/main" id="{C61DC3F7-E7E1-4387-B992-1772E613E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1831"/>
              <a:ext cx="170" cy="163"/>
            </a:xfrm>
            <a:custGeom>
              <a:avLst/>
              <a:gdLst>
                <a:gd name="T0" fmla="*/ 0 w 66"/>
                <a:gd name="T1" fmla="*/ 1243 h 59"/>
                <a:gd name="T2" fmla="*/ 1128 w 66"/>
                <a:gd name="T3" fmla="*/ 61 h 59"/>
                <a:gd name="T4" fmla="*/ 0 w 66"/>
                <a:gd name="T5" fmla="*/ 124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9">
                  <a:moveTo>
                    <a:pt x="0" y="59"/>
                  </a:moveTo>
                  <a:cubicBezTo>
                    <a:pt x="2" y="20"/>
                    <a:pt x="33" y="0"/>
                    <a:pt x="66" y="3"/>
                  </a:cubicBezTo>
                  <a:cubicBezTo>
                    <a:pt x="47" y="1"/>
                    <a:pt x="13" y="17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Freeform 141">
              <a:extLst>
                <a:ext uri="{FF2B5EF4-FFF2-40B4-BE49-F238E27FC236}">
                  <a16:creationId xmlns:a16="http://schemas.microsoft.com/office/drawing/2014/main" id="{9F7EC7B3-39D4-4DBB-A313-F68A7DA6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018"/>
              <a:ext cx="180" cy="158"/>
            </a:xfrm>
            <a:custGeom>
              <a:avLst/>
              <a:gdLst>
                <a:gd name="T0" fmla="*/ 0 w 70"/>
                <a:gd name="T1" fmla="*/ 1136 h 58"/>
                <a:gd name="T2" fmla="*/ 1191 w 70"/>
                <a:gd name="T3" fmla="*/ 0 h 58"/>
                <a:gd name="T4" fmla="*/ 0 w 70"/>
                <a:gd name="T5" fmla="*/ 1136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58">
                  <a:moveTo>
                    <a:pt x="0" y="56"/>
                  </a:moveTo>
                  <a:cubicBezTo>
                    <a:pt x="35" y="58"/>
                    <a:pt x="67" y="41"/>
                    <a:pt x="70" y="0"/>
                  </a:cubicBezTo>
                  <a:cubicBezTo>
                    <a:pt x="58" y="25"/>
                    <a:pt x="46" y="54"/>
                    <a:pt x="0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3" name="Freeform 142">
              <a:extLst>
                <a:ext uri="{FF2B5EF4-FFF2-40B4-BE49-F238E27FC236}">
                  <a16:creationId xmlns:a16="http://schemas.microsoft.com/office/drawing/2014/main" id="{E657E336-9337-4591-93B4-8F62420C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020"/>
              <a:ext cx="77" cy="66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462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2"/>
                  </a:cubicBezTo>
                  <a:cubicBezTo>
                    <a:pt x="10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Freeform 143">
              <a:extLst>
                <a:ext uri="{FF2B5EF4-FFF2-40B4-BE49-F238E27FC236}">
                  <a16:creationId xmlns:a16="http://schemas.microsoft.com/office/drawing/2014/main" id="{91E751D5-1210-416B-A488-FBBCF972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821"/>
              <a:ext cx="354" cy="370"/>
            </a:xfrm>
            <a:custGeom>
              <a:avLst/>
              <a:gdLst>
                <a:gd name="T0" fmla="*/ 1231 w 138"/>
                <a:gd name="T1" fmla="*/ 38 h 135"/>
                <a:gd name="T2" fmla="*/ 33 w 138"/>
                <a:gd name="T3" fmla="*/ 1299 h 135"/>
                <a:gd name="T4" fmla="*/ 1047 w 138"/>
                <a:gd name="T5" fmla="*/ 2719 h 135"/>
                <a:gd name="T6" fmla="*/ 2296 w 138"/>
                <a:gd name="T7" fmla="*/ 1480 h 135"/>
                <a:gd name="T8" fmla="*/ 1231 w 138"/>
                <a:gd name="T9" fmla="*/ 3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2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5" name="Freeform 144">
              <a:extLst>
                <a:ext uri="{FF2B5EF4-FFF2-40B4-BE49-F238E27FC236}">
                  <a16:creationId xmlns:a16="http://schemas.microsoft.com/office/drawing/2014/main" id="{C676BE67-258E-4873-8434-0A28667D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920"/>
              <a:ext cx="161" cy="174"/>
            </a:xfrm>
            <a:custGeom>
              <a:avLst/>
              <a:gdLst>
                <a:gd name="T0" fmla="*/ 580 w 63"/>
                <a:gd name="T1" fmla="*/ 103 h 64"/>
                <a:gd name="T2" fmla="*/ 51 w 63"/>
                <a:gd name="T3" fmla="*/ 563 h 64"/>
                <a:gd name="T4" fmla="*/ 470 w 63"/>
                <a:gd name="T5" fmla="*/ 1248 h 64"/>
                <a:gd name="T6" fmla="*/ 999 w 63"/>
                <a:gd name="T7" fmla="*/ 783 h 64"/>
                <a:gd name="T8" fmla="*/ 580 w 63"/>
                <a:gd name="T9" fmla="*/ 10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4">
                  <a:moveTo>
                    <a:pt x="35" y="5"/>
                  </a:moveTo>
                  <a:cubicBezTo>
                    <a:pt x="16" y="0"/>
                    <a:pt x="6" y="13"/>
                    <a:pt x="3" y="28"/>
                  </a:cubicBezTo>
                  <a:cubicBezTo>
                    <a:pt x="0" y="42"/>
                    <a:pt x="12" y="60"/>
                    <a:pt x="28" y="62"/>
                  </a:cubicBezTo>
                  <a:cubicBezTo>
                    <a:pt x="43" y="64"/>
                    <a:pt x="56" y="61"/>
                    <a:pt x="60" y="39"/>
                  </a:cubicBezTo>
                  <a:cubicBezTo>
                    <a:pt x="63" y="26"/>
                    <a:pt x="54" y="9"/>
                    <a:pt x="35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6" name="Freeform 145">
              <a:extLst>
                <a:ext uri="{FF2B5EF4-FFF2-40B4-BE49-F238E27FC236}">
                  <a16:creationId xmlns:a16="http://schemas.microsoft.com/office/drawing/2014/main" id="{2810E0C5-1E90-4733-AFB1-D7D1343A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941"/>
              <a:ext cx="25" cy="28"/>
            </a:xfrm>
            <a:custGeom>
              <a:avLst/>
              <a:gdLst>
                <a:gd name="T0" fmla="*/ 0 w 10"/>
                <a:gd name="T1" fmla="*/ 109 h 10"/>
                <a:gd name="T2" fmla="*/ 83 w 10"/>
                <a:gd name="T3" fmla="*/ 0 h 10"/>
                <a:gd name="T4" fmla="*/ 158 w 10"/>
                <a:gd name="T5" fmla="*/ 109 h 10"/>
                <a:gd name="T6" fmla="*/ 83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7" name="Oval 146">
              <a:extLst>
                <a:ext uri="{FF2B5EF4-FFF2-40B4-BE49-F238E27FC236}">
                  <a16:creationId xmlns:a16="http://schemas.microsoft.com/office/drawing/2014/main" id="{E8E52BE9-AE91-4149-9BCA-B98A1785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4" y="1928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8" name="Oval 147">
              <a:extLst>
                <a:ext uri="{FF2B5EF4-FFF2-40B4-BE49-F238E27FC236}">
                  <a16:creationId xmlns:a16="http://schemas.microsoft.com/office/drawing/2014/main" id="{3F7BA014-5E30-4F0C-9235-271624B44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7" y="197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9" name="Freeform 148">
              <a:extLst>
                <a:ext uri="{FF2B5EF4-FFF2-40B4-BE49-F238E27FC236}">
                  <a16:creationId xmlns:a16="http://schemas.microsoft.com/office/drawing/2014/main" id="{B354022B-E43C-4A8C-8C8E-3F5049D2B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35"/>
              <a:ext cx="374" cy="361"/>
            </a:xfrm>
            <a:custGeom>
              <a:avLst/>
              <a:gdLst>
                <a:gd name="T0" fmla="*/ 2357 w 146"/>
                <a:gd name="T1" fmla="*/ 1556 h 132"/>
                <a:gd name="T2" fmla="*/ 1378 w 146"/>
                <a:gd name="T3" fmla="*/ 104 h 132"/>
                <a:gd name="T4" fmla="*/ 131 w 146"/>
                <a:gd name="T5" fmla="*/ 1086 h 132"/>
                <a:gd name="T6" fmla="*/ 1009 w 146"/>
                <a:gd name="T7" fmla="*/ 2617 h 132"/>
                <a:gd name="T8" fmla="*/ 2357 w 146"/>
                <a:gd name="T9" fmla="*/ 155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2">
                  <a:moveTo>
                    <a:pt x="140" y="76"/>
                  </a:moveTo>
                  <a:cubicBezTo>
                    <a:pt x="146" y="37"/>
                    <a:pt x="119" y="10"/>
                    <a:pt x="82" y="5"/>
                  </a:cubicBezTo>
                  <a:cubicBezTo>
                    <a:pt x="44" y="0"/>
                    <a:pt x="17" y="21"/>
                    <a:pt x="8" y="53"/>
                  </a:cubicBezTo>
                  <a:cubicBezTo>
                    <a:pt x="0" y="84"/>
                    <a:pt x="24" y="124"/>
                    <a:pt x="60" y="128"/>
                  </a:cubicBezTo>
                  <a:cubicBezTo>
                    <a:pt x="95" y="132"/>
                    <a:pt x="134" y="116"/>
                    <a:pt x="140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Freeform 149">
              <a:extLst>
                <a:ext uri="{FF2B5EF4-FFF2-40B4-BE49-F238E27FC236}">
                  <a16:creationId xmlns:a16="http://schemas.microsoft.com/office/drawing/2014/main" id="{CCAC2364-8D5A-4A9A-9F73-86E44D9C7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2150"/>
              <a:ext cx="285" cy="305"/>
            </a:xfrm>
            <a:custGeom>
              <a:avLst/>
              <a:gdLst>
                <a:gd name="T0" fmla="*/ 236 w 111"/>
                <a:gd name="T1" fmla="*/ 1618 h 112"/>
                <a:gd name="T2" fmla="*/ 290 w 111"/>
                <a:gd name="T3" fmla="*/ 1149 h 112"/>
                <a:gd name="T4" fmla="*/ 929 w 111"/>
                <a:gd name="T5" fmla="*/ 327 h 112"/>
                <a:gd name="T6" fmla="*/ 1425 w 111"/>
                <a:gd name="T7" fmla="*/ 259 h 112"/>
                <a:gd name="T8" fmla="*/ 1879 w 111"/>
                <a:gd name="T9" fmla="*/ 422 h 112"/>
                <a:gd name="T10" fmla="*/ 1232 w 111"/>
                <a:gd name="T11" fmla="*/ 103 h 112"/>
                <a:gd name="T12" fmla="*/ 100 w 111"/>
                <a:gd name="T13" fmla="*/ 986 h 112"/>
                <a:gd name="T14" fmla="*/ 593 w 111"/>
                <a:gd name="T15" fmla="*/ 2263 h 112"/>
                <a:gd name="T16" fmla="*/ 236 w 111"/>
                <a:gd name="T17" fmla="*/ 1618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112">
                  <a:moveTo>
                    <a:pt x="14" y="80"/>
                  </a:moveTo>
                  <a:cubicBezTo>
                    <a:pt x="12" y="73"/>
                    <a:pt x="16" y="64"/>
                    <a:pt x="17" y="57"/>
                  </a:cubicBezTo>
                  <a:cubicBezTo>
                    <a:pt x="23" y="36"/>
                    <a:pt x="35" y="22"/>
                    <a:pt x="55" y="16"/>
                  </a:cubicBezTo>
                  <a:cubicBezTo>
                    <a:pt x="63" y="14"/>
                    <a:pt x="74" y="12"/>
                    <a:pt x="84" y="13"/>
                  </a:cubicBezTo>
                  <a:cubicBezTo>
                    <a:pt x="94" y="14"/>
                    <a:pt x="103" y="17"/>
                    <a:pt x="111" y="21"/>
                  </a:cubicBezTo>
                  <a:cubicBezTo>
                    <a:pt x="101" y="12"/>
                    <a:pt x="88" y="7"/>
                    <a:pt x="73" y="5"/>
                  </a:cubicBezTo>
                  <a:cubicBezTo>
                    <a:pt x="39" y="0"/>
                    <a:pt x="14" y="20"/>
                    <a:pt x="6" y="49"/>
                  </a:cubicBezTo>
                  <a:cubicBezTo>
                    <a:pt x="0" y="72"/>
                    <a:pt x="13" y="100"/>
                    <a:pt x="35" y="112"/>
                  </a:cubicBezTo>
                  <a:cubicBezTo>
                    <a:pt x="26" y="103"/>
                    <a:pt x="16" y="93"/>
                    <a:pt x="14" y="8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1" name="Freeform 150">
              <a:extLst>
                <a:ext uri="{FF2B5EF4-FFF2-40B4-BE49-F238E27FC236}">
                  <a16:creationId xmlns:a16="http://schemas.microsoft.com/office/drawing/2014/main" id="{D4D0C187-B0E5-4E7C-9825-FCC9F1B9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253"/>
              <a:ext cx="164" cy="169"/>
            </a:xfrm>
            <a:custGeom>
              <a:avLst/>
              <a:gdLst>
                <a:gd name="T0" fmla="*/ 992 w 64"/>
                <a:gd name="T1" fmla="*/ 891 h 62"/>
                <a:gd name="T2" fmla="*/ 592 w 64"/>
                <a:gd name="T3" fmla="*/ 82 h 62"/>
                <a:gd name="T4" fmla="*/ 33 w 64"/>
                <a:gd name="T5" fmla="*/ 482 h 62"/>
                <a:gd name="T6" fmla="*/ 369 w 64"/>
                <a:gd name="T7" fmla="*/ 1175 h 62"/>
                <a:gd name="T8" fmla="*/ 992 w 64"/>
                <a:gd name="T9" fmla="*/ 89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4"/>
                  </a:moveTo>
                  <a:cubicBezTo>
                    <a:pt x="64" y="32"/>
                    <a:pt x="58" y="7"/>
                    <a:pt x="35" y="4"/>
                  </a:cubicBezTo>
                  <a:cubicBezTo>
                    <a:pt x="12" y="0"/>
                    <a:pt x="5" y="14"/>
                    <a:pt x="2" y="24"/>
                  </a:cubicBezTo>
                  <a:cubicBezTo>
                    <a:pt x="0" y="35"/>
                    <a:pt x="3" y="53"/>
                    <a:pt x="22" y="58"/>
                  </a:cubicBezTo>
                  <a:cubicBezTo>
                    <a:pt x="42" y="62"/>
                    <a:pt x="53" y="56"/>
                    <a:pt x="59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2" name="Freeform 151">
              <a:extLst>
                <a:ext uri="{FF2B5EF4-FFF2-40B4-BE49-F238E27FC236}">
                  <a16:creationId xmlns:a16="http://schemas.microsoft.com/office/drawing/2014/main" id="{0B931820-99D4-4D58-B9C7-EA15964E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16"/>
              <a:ext cx="108" cy="93"/>
            </a:xfrm>
            <a:custGeom>
              <a:avLst/>
              <a:gdLst>
                <a:gd name="T0" fmla="*/ 0 w 42"/>
                <a:gd name="T1" fmla="*/ 613 h 34"/>
                <a:gd name="T2" fmla="*/ 496 w 42"/>
                <a:gd name="T3" fmla="*/ 591 h 34"/>
                <a:gd name="T4" fmla="*/ 627 w 4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4">
                  <a:moveTo>
                    <a:pt x="0" y="30"/>
                  </a:moveTo>
                  <a:cubicBezTo>
                    <a:pt x="7" y="33"/>
                    <a:pt x="23" y="34"/>
                    <a:pt x="29" y="29"/>
                  </a:cubicBezTo>
                  <a:cubicBezTo>
                    <a:pt x="38" y="22"/>
                    <a:pt x="42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52">
              <a:extLst>
                <a:ext uri="{FF2B5EF4-FFF2-40B4-BE49-F238E27FC236}">
                  <a16:creationId xmlns:a16="http://schemas.microsoft.com/office/drawing/2014/main" id="{AC44CE3D-853B-457F-8918-4DD69651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240"/>
              <a:ext cx="165" cy="169"/>
            </a:xfrm>
            <a:custGeom>
              <a:avLst/>
              <a:gdLst>
                <a:gd name="T0" fmla="*/ 1011 w 64"/>
                <a:gd name="T1" fmla="*/ 870 h 62"/>
                <a:gd name="T2" fmla="*/ 598 w 64"/>
                <a:gd name="T3" fmla="*/ 60 h 62"/>
                <a:gd name="T4" fmla="*/ 34 w 64"/>
                <a:gd name="T5" fmla="*/ 482 h 62"/>
                <a:gd name="T6" fmla="*/ 392 w 64"/>
                <a:gd name="T7" fmla="*/ 1150 h 62"/>
                <a:gd name="T8" fmla="*/ 1011 w 64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3"/>
                  </a:moveTo>
                  <a:cubicBezTo>
                    <a:pt x="64" y="31"/>
                    <a:pt x="58" y="6"/>
                    <a:pt x="35" y="3"/>
                  </a:cubicBezTo>
                  <a:cubicBezTo>
                    <a:pt x="12" y="0"/>
                    <a:pt x="5" y="13"/>
                    <a:pt x="2" y="24"/>
                  </a:cubicBezTo>
                  <a:cubicBezTo>
                    <a:pt x="0" y="34"/>
                    <a:pt x="3" y="52"/>
                    <a:pt x="23" y="57"/>
                  </a:cubicBezTo>
                  <a:cubicBezTo>
                    <a:pt x="42" y="62"/>
                    <a:pt x="53" y="55"/>
                    <a:pt x="59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53">
              <a:extLst>
                <a:ext uri="{FF2B5EF4-FFF2-40B4-BE49-F238E27FC236}">
                  <a16:creationId xmlns:a16="http://schemas.microsoft.com/office/drawing/2014/main" id="{730778E4-5A43-4205-9603-4BB6A7A1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245"/>
              <a:ext cx="107" cy="123"/>
            </a:xfrm>
            <a:custGeom>
              <a:avLst/>
              <a:gdLst>
                <a:gd name="T0" fmla="*/ 97 w 42"/>
                <a:gd name="T1" fmla="*/ 858 h 45"/>
                <a:gd name="T2" fmla="*/ 150 w 42"/>
                <a:gd name="T3" fmla="*/ 552 h 45"/>
                <a:gd name="T4" fmla="*/ 265 w 42"/>
                <a:gd name="T5" fmla="*/ 224 h 45"/>
                <a:gd name="T6" fmla="*/ 596 w 42"/>
                <a:gd name="T7" fmla="*/ 82 h 45"/>
                <a:gd name="T8" fmla="*/ 642 w 42"/>
                <a:gd name="T9" fmla="*/ 104 h 45"/>
                <a:gd name="T10" fmla="*/ 512 w 42"/>
                <a:gd name="T11" fmla="*/ 60 h 45"/>
                <a:gd name="T12" fmla="*/ 33 w 42"/>
                <a:gd name="T13" fmla="*/ 448 h 45"/>
                <a:gd name="T14" fmla="*/ 84 w 42"/>
                <a:gd name="T15" fmla="*/ 858 h 45"/>
                <a:gd name="T16" fmla="*/ 97 w 42"/>
                <a:gd name="T17" fmla="*/ 85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5">
                  <a:moveTo>
                    <a:pt x="6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1" y="23"/>
                    <a:pt x="13" y="16"/>
                    <a:pt x="16" y="11"/>
                  </a:cubicBezTo>
                  <a:cubicBezTo>
                    <a:pt x="20" y="7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6" y="4"/>
                    <a:pt x="34" y="4"/>
                    <a:pt x="31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2"/>
                  </a:cubicBezTo>
                  <a:cubicBezTo>
                    <a:pt x="5" y="43"/>
                    <a:pt x="7" y="45"/>
                    <a:pt x="6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54">
              <a:extLst>
                <a:ext uri="{FF2B5EF4-FFF2-40B4-BE49-F238E27FC236}">
                  <a16:creationId xmlns:a16="http://schemas.microsoft.com/office/drawing/2014/main" id="{64D8660B-CD6F-4168-ADAC-9C18B09B8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212"/>
              <a:ext cx="242" cy="271"/>
            </a:xfrm>
            <a:custGeom>
              <a:avLst/>
              <a:gdLst>
                <a:gd name="T0" fmla="*/ 1300 w 94"/>
                <a:gd name="T1" fmla="*/ 0 h 99"/>
                <a:gd name="T2" fmla="*/ 1398 w 94"/>
                <a:gd name="T3" fmla="*/ 898 h 99"/>
                <a:gd name="T4" fmla="*/ 1019 w 94"/>
                <a:gd name="T5" fmla="*/ 1440 h 99"/>
                <a:gd name="T6" fmla="*/ 139 w 94"/>
                <a:gd name="T7" fmla="*/ 1867 h 99"/>
                <a:gd name="T8" fmla="*/ 0 w 94"/>
                <a:gd name="T9" fmla="*/ 1842 h 99"/>
                <a:gd name="T10" fmla="*/ 291 w 94"/>
                <a:gd name="T11" fmla="*/ 1949 h 99"/>
                <a:gd name="T12" fmla="*/ 1550 w 94"/>
                <a:gd name="T13" fmla="*/ 983 h 99"/>
                <a:gd name="T14" fmla="*/ 1300 w 94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99">
                  <a:moveTo>
                    <a:pt x="76" y="0"/>
                  </a:moveTo>
                  <a:cubicBezTo>
                    <a:pt x="81" y="8"/>
                    <a:pt x="86" y="17"/>
                    <a:pt x="82" y="44"/>
                  </a:cubicBezTo>
                  <a:cubicBezTo>
                    <a:pt x="80" y="57"/>
                    <a:pt x="69" y="62"/>
                    <a:pt x="60" y="70"/>
                  </a:cubicBezTo>
                  <a:cubicBezTo>
                    <a:pt x="46" y="83"/>
                    <a:pt x="29" y="94"/>
                    <a:pt x="8" y="91"/>
                  </a:cubicBezTo>
                  <a:cubicBezTo>
                    <a:pt x="6" y="91"/>
                    <a:pt x="2" y="91"/>
                    <a:pt x="0" y="90"/>
                  </a:cubicBezTo>
                  <a:cubicBezTo>
                    <a:pt x="5" y="93"/>
                    <a:pt x="11" y="95"/>
                    <a:pt x="17" y="95"/>
                  </a:cubicBezTo>
                  <a:cubicBezTo>
                    <a:pt x="49" y="99"/>
                    <a:pt x="86" y="83"/>
                    <a:pt x="91" y="48"/>
                  </a:cubicBezTo>
                  <a:cubicBezTo>
                    <a:pt x="94" y="28"/>
                    <a:pt x="88" y="12"/>
                    <a:pt x="76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Freeform 155">
              <a:extLst>
                <a:ext uri="{FF2B5EF4-FFF2-40B4-BE49-F238E27FC236}">
                  <a16:creationId xmlns:a16="http://schemas.microsoft.com/office/drawing/2014/main" id="{0A5CD523-AB75-4494-A422-AD879098A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150"/>
              <a:ext cx="173" cy="133"/>
            </a:xfrm>
            <a:custGeom>
              <a:avLst/>
              <a:gdLst>
                <a:gd name="T0" fmla="*/ 0 w 67"/>
                <a:gd name="T1" fmla="*/ 980 h 49"/>
                <a:gd name="T2" fmla="*/ 1154 w 67"/>
                <a:gd name="T3" fmla="*/ 103 h 49"/>
                <a:gd name="T4" fmla="*/ 0 w 67"/>
                <a:gd name="T5" fmla="*/ 98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0" y="49"/>
                  </a:moveTo>
                  <a:cubicBezTo>
                    <a:pt x="8" y="20"/>
                    <a:pt x="33" y="0"/>
                    <a:pt x="67" y="5"/>
                  </a:cubicBezTo>
                  <a:cubicBezTo>
                    <a:pt x="48" y="6"/>
                    <a:pt x="16" y="14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7" name="Freeform 156">
              <a:extLst>
                <a:ext uri="{FF2B5EF4-FFF2-40B4-BE49-F238E27FC236}">
                  <a16:creationId xmlns:a16="http://schemas.microsoft.com/office/drawing/2014/main" id="{52DBC09C-F3A4-44A1-8A1A-1EF1AFAE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343"/>
              <a:ext cx="189" cy="140"/>
            </a:xfrm>
            <a:custGeom>
              <a:avLst/>
              <a:gdLst>
                <a:gd name="T0" fmla="*/ 0 w 74"/>
                <a:gd name="T1" fmla="*/ 972 h 51"/>
                <a:gd name="T2" fmla="*/ 1234 w 74"/>
                <a:gd name="T3" fmla="*/ 0 h 51"/>
                <a:gd name="T4" fmla="*/ 0 w 74"/>
                <a:gd name="T5" fmla="*/ 97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51">
                  <a:moveTo>
                    <a:pt x="0" y="47"/>
                  </a:moveTo>
                  <a:cubicBezTo>
                    <a:pt x="32" y="51"/>
                    <a:pt x="69" y="35"/>
                    <a:pt x="74" y="0"/>
                  </a:cubicBezTo>
                  <a:cubicBezTo>
                    <a:pt x="69" y="14"/>
                    <a:pt x="39" y="50"/>
                    <a:pt x="0" y="4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57">
              <a:extLst>
                <a:ext uri="{FF2B5EF4-FFF2-40B4-BE49-F238E27FC236}">
                  <a16:creationId xmlns:a16="http://schemas.microsoft.com/office/drawing/2014/main" id="{A279F244-D905-45FE-A58F-CA9D183EB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266"/>
              <a:ext cx="123" cy="132"/>
            </a:xfrm>
            <a:custGeom>
              <a:avLst/>
              <a:gdLst>
                <a:gd name="T0" fmla="*/ 571 w 48"/>
                <a:gd name="T1" fmla="*/ 0 h 48"/>
                <a:gd name="T2" fmla="*/ 592 w 48"/>
                <a:gd name="T3" fmla="*/ 47 h 48"/>
                <a:gd name="T4" fmla="*/ 605 w 48"/>
                <a:gd name="T5" fmla="*/ 545 h 48"/>
                <a:gd name="T6" fmla="*/ 407 w 48"/>
                <a:gd name="T7" fmla="*/ 688 h 48"/>
                <a:gd name="T8" fmla="*/ 67 w 48"/>
                <a:gd name="T9" fmla="*/ 795 h 48"/>
                <a:gd name="T10" fmla="*/ 0 w 48"/>
                <a:gd name="T11" fmla="*/ 773 h 48"/>
                <a:gd name="T12" fmla="*/ 202 w 48"/>
                <a:gd name="T13" fmla="*/ 916 h 48"/>
                <a:gd name="T14" fmla="*/ 743 w 48"/>
                <a:gd name="T15" fmla="*/ 666 h 48"/>
                <a:gd name="T16" fmla="*/ 571 w 48"/>
                <a:gd name="T17" fmla="*/ 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48">
                  <a:moveTo>
                    <a:pt x="34" y="0"/>
                  </a:moveTo>
                  <a:cubicBezTo>
                    <a:pt x="33" y="0"/>
                    <a:pt x="34" y="1"/>
                    <a:pt x="35" y="2"/>
                  </a:cubicBezTo>
                  <a:cubicBezTo>
                    <a:pt x="40" y="10"/>
                    <a:pt x="39" y="20"/>
                    <a:pt x="36" y="26"/>
                  </a:cubicBezTo>
                  <a:cubicBezTo>
                    <a:pt x="34" y="30"/>
                    <a:pt x="28" y="30"/>
                    <a:pt x="24" y="33"/>
                  </a:cubicBezTo>
                  <a:cubicBezTo>
                    <a:pt x="19" y="36"/>
                    <a:pt x="14" y="41"/>
                    <a:pt x="4" y="38"/>
                  </a:cubicBezTo>
                  <a:cubicBezTo>
                    <a:pt x="2" y="38"/>
                    <a:pt x="1" y="37"/>
                    <a:pt x="0" y="37"/>
                  </a:cubicBezTo>
                  <a:cubicBezTo>
                    <a:pt x="2" y="40"/>
                    <a:pt x="6" y="43"/>
                    <a:pt x="12" y="44"/>
                  </a:cubicBezTo>
                  <a:cubicBezTo>
                    <a:pt x="29" y="48"/>
                    <a:pt x="39" y="42"/>
                    <a:pt x="44" y="32"/>
                  </a:cubicBezTo>
                  <a:cubicBezTo>
                    <a:pt x="48" y="23"/>
                    <a:pt x="46" y="8"/>
                    <a:pt x="34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Freeform 158">
              <a:extLst>
                <a:ext uri="{FF2B5EF4-FFF2-40B4-BE49-F238E27FC236}">
                  <a16:creationId xmlns:a16="http://schemas.microsoft.com/office/drawing/2014/main" id="{90B52771-676F-429B-A007-2E4FCCDD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55"/>
              <a:ext cx="82" cy="43"/>
            </a:xfrm>
            <a:custGeom>
              <a:avLst/>
              <a:gdLst>
                <a:gd name="T0" fmla="*/ 538 w 32"/>
                <a:gd name="T1" fmla="*/ 0 h 16"/>
                <a:gd name="T2" fmla="*/ 0 w 32"/>
                <a:gd name="T3" fmla="*/ 231 h 16"/>
                <a:gd name="T4" fmla="*/ 538 w 3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27" y="10"/>
                    <a:pt x="17" y="16"/>
                    <a:pt x="0" y="12"/>
                  </a:cubicBezTo>
                  <a:cubicBezTo>
                    <a:pt x="10" y="12"/>
                    <a:pt x="24" y="9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0" name="Freeform 159">
              <a:extLst>
                <a:ext uri="{FF2B5EF4-FFF2-40B4-BE49-F238E27FC236}">
                  <a16:creationId xmlns:a16="http://schemas.microsoft.com/office/drawing/2014/main" id="{8C309CFD-9C11-4DBF-A764-FDB5BE183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35"/>
              <a:ext cx="374" cy="361"/>
            </a:xfrm>
            <a:custGeom>
              <a:avLst/>
              <a:gdLst>
                <a:gd name="T0" fmla="*/ 2357 w 146"/>
                <a:gd name="T1" fmla="*/ 1556 h 132"/>
                <a:gd name="T2" fmla="*/ 1378 w 146"/>
                <a:gd name="T3" fmla="*/ 104 h 132"/>
                <a:gd name="T4" fmla="*/ 131 w 146"/>
                <a:gd name="T5" fmla="*/ 1086 h 132"/>
                <a:gd name="T6" fmla="*/ 1009 w 146"/>
                <a:gd name="T7" fmla="*/ 2617 h 132"/>
                <a:gd name="T8" fmla="*/ 2357 w 146"/>
                <a:gd name="T9" fmla="*/ 1556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32">
                  <a:moveTo>
                    <a:pt x="140" y="76"/>
                  </a:moveTo>
                  <a:cubicBezTo>
                    <a:pt x="146" y="37"/>
                    <a:pt x="119" y="10"/>
                    <a:pt x="82" y="5"/>
                  </a:cubicBezTo>
                  <a:cubicBezTo>
                    <a:pt x="44" y="0"/>
                    <a:pt x="17" y="21"/>
                    <a:pt x="8" y="53"/>
                  </a:cubicBezTo>
                  <a:cubicBezTo>
                    <a:pt x="0" y="84"/>
                    <a:pt x="24" y="124"/>
                    <a:pt x="60" y="128"/>
                  </a:cubicBezTo>
                  <a:cubicBezTo>
                    <a:pt x="95" y="132"/>
                    <a:pt x="134" y="116"/>
                    <a:pt x="140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1" name="Freeform 160">
              <a:extLst>
                <a:ext uri="{FF2B5EF4-FFF2-40B4-BE49-F238E27FC236}">
                  <a16:creationId xmlns:a16="http://schemas.microsoft.com/office/drawing/2014/main" id="{A76F9B9C-928A-4BF0-9230-B63C4A84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240"/>
              <a:ext cx="165" cy="169"/>
            </a:xfrm>
            <a:custGeom>
              <a:avLst/>
              <a:gdLst>
                <a:gd name="T0" fmla="*/ 1011 w 64"/>
                <a:gd name="T1" fmla="*/ 870 h 62"/>
                <a:gd name="T2" fmla="*/ 598 w 64"/>
                <a:gd name="T3" fmla="*/ 60 h 62"/>
                <a:gd name="T4" fmla="*/ 34 w 64"/>
                <a:gd name="T5" fmla="*/ 482 h 62"/>
                <a:gd name="T6" fmla="*/ 392 w 64"/>
                <a:gd name="T7" fmla="*/ 1150 h 62"/>
                <a:gd name="T8" fmla="*/ 1011 w 64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2">
                  <a:moveTo>
                    <a:pt x="59" y="43"/>
                  </a:moveTo>
                  <a:cubicBezTo>
                    <a:pt x="64" y="31"/>
                    <a:pt x="58" y="6"/>
                    <a:pt x="35" y="3"/>
                  </a:cubicBezTo>
                  <a:cubicBezTo>
                    <a:pt x="12" y="0"/>
                    <a:pt x="5" y="13"/>
                    <a:pt x="2" y="24"/>
                  </a:cubicBezTo>
                  <a:cubicBezTo>
                    <a:pt x="0" y="34"/>
                    <a:pt x="3" y="52"/>
                    <a:pt x="23" y="57"/>
                  </a:cubicBezTo>
                  <a:cubicBezTo>
                    <a:pt x="42" y="62"/>
                    <a:pt x="53" y="55"/>
                    <a:pt x="59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Oval 161">
              <a:extLst>
                <a:ext uri="{FF2B5EF4-FFF2-40B4-BE49-F238E27FC236}">
                  <a16:creationId xmlns:a16="http://schemas.microsoft.com/office/drawing/2014/main" id="{04194A76-37A3-4BC9-917C-94D3A77B4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6" y="2258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3" name="Oval 162">
              <a:extLst>
                <a:ext uri="{FF2B5EF4-FFF2-40B4-BE49-F238E27FC236}">
                  <a16:creationId xmlns:a16="http://schemas.microsoft.com/office/drawing/2014/main" id="{0FF959BE-21F8-4D20-A1DC-BC092F685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245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4" name="Oval 163">
              <a:extLst>
                <a:ext uri="{FF2B5EF4-FFF2-40B4-BE49-F238E27FC236}">
                  <a16:creationId xmlns:a16="http://schemas.microsoft.com/office/drawing/2014/main" id="{EB458A62-D712-42DC-B420-5B4B8D0C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0" y="2291"/>
              <a:ext cx="14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5" name="Freeform 164">
              <a:extLst>
                <a:ext uri="{FF2B5EF4-FFF2-40B4-BE49-F238E27FC236}">
                  <a16:creationId xmlns:a16="http://schemas.microsoft.com/office/drawing/2014/main" id="{87ACBA6D-6602-4B9C-B595-39CE762F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478"/>
              <a:ext cx="413" cy="392"/>
            </a:xfrm>
            <a:custGeom>
              <a:avLst/>
              <a:gdLst>
                <a:gd name="T0" fmla="*/ 2665 w 161"/>
                <a:gd name="T1" fmla="*/ 1480 h 143"/>
                <a:gd name="T2" fmla="*/ 2652 w 161"/>
                <a:gd name="T3" fmla="*/ 1752 h 143"/>
                <a:gd name="T4" fmla="*/ 2665 w 161"/>
                <a:gd name="T5" fmla="*/ 2037 h 143"/>
                <a:gd name="T6" fmla="*/ 2652 w 161"/>
                <a:gd name="T7" fmla="*/ 2330 h 143"/>
                <a:gd name="T8" fmla="*/ 2429 w 161"/>
                <a:gd name="T9" fmla="*/ 2511 h 143"/>
                <a:gd name="T10" fmla="*/ 2006 w 161"/>
                <a:gd name="T11" fmla="*/ 2615 h 143"/>
                <a:gd name="T12" fmla="*/ 1652 w 161"/>
                <a:gd name="T13" fmla="*/ 2840 h 143"/>
                <a:gd name="T14" fmla="*/ 1218 w 161"/>
                <a:gd name="T15" fmla="*/ 2826 h 143"/>
                <a:gd name="T16" fmla="*/ 711 w 161"/>
                <a:gd name="T17" fmla="*/ 2637 h 143"/>
                <a:gd name="T18" fmla="*/ 539 w 161"/>
                <a:gd name="T19" fmla="*/ 2426 h 143"/>
                <a:gd name="T20" fmla="*/ 118 w 161"/>
                <a:gd name="T21" fmla="*/ 2141 h 143"/>
                <a:gd name="T22" fmla="*/ 0 w 161"/>
                <a:gd name="T23" fmla="*/ 1713 h 143"/>
                <a:gd name="T24" fmla="*/ 118 w 161"/>
                <a:gd name="T25" fmla="*/ 1360 h 143"/>
                <a:gd name="T26" fmla="*/ 572 w 161"/>
                <a:gd name="T27" fmla="*/ 743 h 143"/>
                <a:gd name="T28" fmla="*/ 1047 w 161"/>
                <a:gd name="T29" fmla="*/ 247 h 143"/>
                <a:gd name="T30" fmla="*/ 1606 w 161"/>
                <a:gd name="T31" fmla="*/ 82 h 143"/>
                <a:gd name="T32" fmla="*/ 1888 w 161"/>
                <a:gd name="T33" fmla="*/ 450 h 143"/>
                <a:gd name="T34" fmla="*/ 2211 w 161"/>
                <a:gd name="T35" fmla="*/ 677 h 143"/>
                <a:gd name="T36" fmla="*/ 2481 w 161"/>
                <a:gd name="T37" fmla="*/ 885 h 143"/>
                <a:gd name="T38" fmla="*/ 2581 w 161"/>
                <a:gd name="T39" fmla="*/ 1157 h 143"/>
                <a:gd name="T40" fmla="*/ 2686 w 161"/>
                <a:gd name="T41" fmla="*/ 1299 h 143"/>
                <a:gd name="T42" fmla="*/ 2665 w 161"/>
                <a:gd name="T43" fmla="*/ 1480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1" h="143">
                  <a:moveTo>
                    <a:pt x="158" y="72"/>
                  </a:moveTo>
                  <a:cubicBezTo>
                    <a:pt x="158" y="76"/>
                    <a:pt x="156" y="81"/>
                    <a:pt x="157" y="85"/>
                  </a:cubicBezTo>
                  <a:cubicBezTo>
                    <a:pt x="157" y="90"/>
                    <a:pt x="159" y="94"/>
                    <a:pt x="158" y="99"/>
                  </a:cubicBezTo>
                  <a:cubicBezTo>
                    <a:pt x="156" y="102"/>
                    <a:pt x="161" y="104"/>
                    <a:pt x="157" y="113"/>
                  </a:cubicBezTo>
                  <a:cubicBezTo>
                    <a:pt x="153" y="122"/>
                    <a:pt x="148" y="118"/>
                    <a:pt x="144" y="122"/>
                  </a:cubicBezTo>
                  <a:cubicBezTo>
                    <a:pt x="137" y="128"/>
                    <a:pt x="128" y="129"/>
                    <a:pt x="119" y="127"/>
                  </a:cubicBezTo>
                  <a:cubicBezTo>
                    <a:pt x="110" y="124"/>
                    <a:pt x="107" y="134"/>
                    <a:pt x="98" y="138"/>
                  </a:cubicBezTo>
                  <a:cubicBezTo>
                    <a:pt x="89" y="143"/>
                    <a:pt x="82" y="136"/>
                    <a:pt x="72" y="137"/>
                  </a:cubicBezTo>
                  <a:cubicBezTo>
                    <a:pt x="61" y="139"/>
                    <a:pt x="51" y="135"/>
                    <a:pt x="42" y="128"/>
                  </a:cubicBezTo>
                  <a:cubicBezTo>
                    <a:pt x="38" y="125"/>
                    <a:pt x="34" y="123"/>
                    <a:pt x="32" y="118"/>
                  </a:cubicBezTo>
                  <a:cubicBezTo>
                    <a:pt x="30" y="111"/>
                    <a:pt x="10" y="110"/>
                    <a:pt x="7" y="104"/>
                  </a:cubicBezTo>
                  <a:cubicBezTo>
                    <a:pt x="4" y="99"/>
                    <a:pt x="0" y="89"/>
                    <a:pt x="0" y="83"/>
                  </a:cubicBezTo>
                  <a:cubicBezTo>
                    <a:pt x="0" y="77"/>
                    <a:pt x="5" y="72"/>
                    <a:pt x="7" y="66"/>
                  </a:cubicBezTo>
                  <a:cubicBezTo>
                    <a:pt x="11" y="56"/>
                    <a:pt x="29" y="46"/>
                    <a:pt x="34" y="36"/>
                  </a:cubicBezTo>
                  <a:cubicBezTo>
                    <a:pt x="40" y="24"/>
                    <a:pt x="51" y="20"/>
                    <a:pt x="62" y="12"/>
                  </a:cubicBezTo>
                  <a:cubicBezTo>
                    <a:pt x="71" y="5"/>
                    <a:pt x="83" y="0"/>
                    <a:pt x="95" y="4"/>
                  </a:cubicBezTo>
                  <a:cubicBezTo>
                    <a:pt x="106" y="8"/>
                    <a:pt x="108" y="13"/>
                    <a:pt x="112" y="22"/>
                  </a:cubicBezTo>
                  <a:cubicBezTo>
                    <a:pt x="116" y="30"/>
                    <a:pt x="122" y="31"/>
                    <a:pt x="131" y="33"/>
                  </a:cubicBezTo>
                  <a:cubicBezTo>
                    <a:pt x="137" y="35"/>
                    <a:pt x="144" y="37"/>
                    <a:pt x="147" y="43"/>
                  </a:cubicBezTo>
                  <a:cubicBezTo>
                    <a:pt x="150" y="47"/>
                    <a:pt x="149" y="52"/>
                    <a:pt x="153" y="56"/>
                  </a:cubicBezTo>
                  <a:cubicBezTo>
                    <a:pt x="156" y="59"/>
                    <a:pt x="158" y="58"/>
                    <a:pt x="159" y="63"/>
                  </a:cubicBezTo>
                  <a:cubicBezTo>
                    <a:pt x="160" y="65"/>
                    <a:pt x="159" y="71"/>
                    <a:pt x="158" y="7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6" name="Freeform 165">
              <a:extLst>
                <a:ext uri="{FF2B5EF4-FFF2-40B4-BE49-F238E27FC236}">
                  <a16:creationId xmlns:a16="http://schemas.microsoft.com/office/drawing/2014/main" id="{5116E7D8-46DD-4188-82A5-0908552D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654"/>
              <a:ext cx="227" cy="148"/>
            </a:xfrm>
            <a:custGeom>
              <a:avLst/>
              <a:gdLst>
                <a:gd name="T0" fmla="*/ 33 w 89"/>
                <a:gd name="T1" fmla="*/ 436 h 54"/>
                <a:gd name="T2" fmla="*/ 66 w 89"/>
                <a:gd name="T3" fmla="*/ 781 h 54"/>
                <a:gd name="T4" fmla="*/ 298 w 89"/>
                <a:gd name="T5" fmla="*/ 970 h 54"/>
                <a:gd name="T6" fmla="*/ 599 w 89"/>
                <a:gd name="T7" fmla="*/ 946 h 54"/>
                <a:gd name="T8" fmla="*/ 831 w 89"/>
                <a:gd name="T9" fmla="*/ 1088 h 54"/>
                <a:gd name="T10" fmla="*/ 1410 w 89"/>
                <a:gd name="T11" fmla="*/ 759 h 54"/>
                <a:gd name="T12" fmla="*/ 1308 w 89"/>
                <a:gd name="T13" fmla="*/ 0 h 54"/>
                <a:gd name="T14" fmla="*/ 931 w 89"/>
                <a:gd name="T15" fmla="*/ 47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4">
                  <a:moveTo>
                    <a:pt x="2" y="21"/>
                  </a:moveTo>
                  <a:cubicBezTo>
                    <a:pt x="0" y="25"/>
                    <a:pt x="3" y="34"/>
                    <a:pt x="4" y="38"/>
                  </a:cubicBezTo>
                  <a:cubicBezTo>
                    <a:pt x="7" y="44"/>
                    <a:pt x="11" y="47"/>
                    <a:pt x="18" y="47"/>
                  </a:cubicBezTo>
                  <a:cubicBezTo>
                    <a:pt x="24" y="47"/>
                    <a:pt x="29" y="44"/>
                    <a:pt x="36" y="46"/>
                  </a:cubicBezTo>
                  <a:cubicBezTo>
                    <a:pt x="41" y="48"/>
                    <a:pt x="44" y="52"/>
                    <a:pt x="50" y="53"/>
                  </a:cubicBezTo>
                  <a:cubicBezTo>
                    <a:pt x="61" y="54"/>
                    <a:pt x="81" y="49"/>
                    <a:pt x="85" y="37"/>
                  </a:cubicBezTo>
                  <a:cubicBezTo>
                    <a:pt x="89" y="24"/>
                    <a:pt x="85" y="11"/>
                    <a:pt x="79" y="0"/>
                  </a:cubicBezTo>
                  <a:cubicBezTo>
                    <a:pt x="81" y="12"/>
                    <a:pt x="68" y="24"/>
                    <a:pt x="56" y="2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7" name="Freeform 166">
              <a:extLst>
                <a:ext uri="{FF2B5EF4-FFF2-40B4-BE49-F238E27FC236}">
                  <a16:creationId xmlns:a16="http://schemas.microsoft.com/office/drawing/2014/main" id="{F1F7E415-96C9-4383-BD6D-C21681569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583"/>
              <a:ext cx="219" cy="186"/>
            </a:xfrm>
            <a:custGeom>
              <a:avLst/>
              <a:gdLst>
                <a:gd name="T0" fmla="*/ 464 w 85"/>
                <a:gd name="T1" fmla="*/ 142 h 68"/>
                <a:gd name="T2" fmla="*/ 186 w 85"/>
                <a:gd name="T3" fmla="*/ 531 h 68"/>
                <a:gd name="T4" fmla="*/ 67 w 85"/>
                <a:gd name="T5" fmla="*/ 1108 h 68"/>
                <a:gd name="T6" fmla="*/ 544 w 85"/>
                <a:gd name="T7" fmla="*/ 1228 h 68"/>
                <a:gd name="T8" fmla="*/ 855 w 85"/>
                <a:gd name="T9" fmla="*/ 1332 h 68"/>
                <a:gd name="T10" fmla="*/ 1162 w 85"/>
                <a:gd name="T11" fmla="*/ 1286 h 68"/>
                <a:gd name="T12" fmla="*/ 1386 w 85"/>
                <a:gd name="T13" fmla="*/ 553 h 68"/>
                <a:gd name="T14" fmla="*/ 956 w 85"/>
                <a:gd name="T15" fmla="*/ 186 h 68"/>
                <a:gd name="T16" fmla="*/ 631 w 85"/>
                <a:gd name="T17" fmla="*/ 60 h 68"/>
                <a:gd name="T18" fmla="*/ 464 w 85"/>
                <a:gd name="T19" fmla="*/ 14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7" y="7"/>
                  </a:moveTo>
                  <a:cubicBezTo>
                    <a:pt x="18" y="13"/>
                    <a:pt x="14" y="15"/>
                    <a:pt x="11" y="26"/>
                  </a:cubicBezTo>
                  <a:cubicBezTo>
                    <a:pt x="8" y="36"/>
                    <a:pt x="0" y="42"/>
                    <a:pt x="4" y="54"/>
                  </a:cubicBezTo>
                  <a:cubicBezTo>
                    <a:pt x="10" y="67"/>
                    <a:pt x="22" y="61"/>
                    <a:pt x="32" y="60"/>
                  </a:cubicBezTo>
                  <a:cubicBezTo>
                    <a:pt x="40" y="59"/>
                    <a:pt x="43" y="62"/>
                    <a:pt x="50" y="65"/>
                  </a:cubicBezTo>
                  <a:cubicBezTo>
                    <a:pt x="56" y="68"/>
                    <a:pt x="62" y="67"/>
                    <a:pt x="68" y="63"/>
                  </a:cubicBezTo>
                  <a:cubicBezTo>
                    <a:pt x="79" y="57"/>
                    <a:pt x="85" y="39"/>
                    <a:pt x="81" y="27"/>
                  </a:cubicBezTo>
                  <a:cubicBezTo>
                    <a:pt x="76" y="13"/>
                    <a:pt x="68" y="15"/>
                    <a:pt x="56" y="9"/>
                  </a:cubicBezTo>
                  <a:cubicBezTo>
                    <a:pt x="48" y="5"/>
                    <a:pt x="47" y="0"/>
                    <a:pt x="37" y="3"/>
                  </a:cubicBezTo>
                  <a:cubicBezTo>
                    <a:pt x="34" y="4"/>
                    <a:pt x="30" y="5"/>
                    <a:pt x="2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8" name="Freeform 167">
              <a:extLst>
                <a:ext uri="{FF2B5EF4-FFF2-40B4-BE49-F238E27FC236}">
                  <a16:creationId xmlns:a16="http://schemas.microsoft.com/office/drawing/2014/main" id="{E6EB04A3-EFDB-484A-8E60-AE8C0106F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596"/>
              <a:ext cx="313" cy="255"/>
            </a:xfrm>
            <a:custGeom>
              <a:avLst/>
              <a:gdLst>
                <a:gd name="T0" fmla="*/ 0 w 122"/>
                <a:gd name="T1" fmla="*/ 1467 h 93"/>
                <a:gd name="T2" fmla="*/ 218 w 122"/>
                <a:gd name="T3" fmla="*/ 1692 h 93"/>
                <a:gd name="T4" fmla="*/ 572 w 122"/>
                <a:gd name="T5" fmla="*/ 1878 h 93"/>
                <a:gd name="T6" fmla="*/ 842 w 122"/>
                <a:gd name="T7" fmla="*/ 1878 h 93"/>
                <a:gd name="T8" fmla="*/ 1080 w 122"/>
                <a:gd name="T9" fmla="*/ 1856 h 93"/>
                <a:gd name="T10" fmla="*/ 1488 w 122"/>
                <a:gd name="T11" fmla="*/ 1645 h 93"/>
                <a:gd name="T12" fmla="*/ 1704 w 122"/>
                <a:gd name="T13" fmla="*/ 1645 h 93"/>
                <a:gd name="T14" fmla="*/ 1855 w 122"/>
                <a:gd name="T15" fmla="*/ 1549 h 93"/>
                <a:gd name="T16" fmla="*/ 2060 w 122"/>
                <a:gd name="T17" fmla="*/ 1239 h 93"/>
                <a:gd name="T18" fmla="*/ 1993 w 122"/>
                <a:gd name="T19" fmla="*/ 971 h 93"/>
                <a:gd name="T20" fmla="*/ 1993 w 122"/>
                <a:gd name="T21" fmla="*/ 557 h 93"/>
                <a:gd name="T22" fmla="*/ 1724 w 122"/>
                <a:gd name="T23" fmla="*/ 82 h 93"/>
                <a:gd name="T24" fmla="*/ 1824 w 122"/>
                <a:gd name="T25" fmla="*/ 247 h 93"/>
                <a:gd name="T26" fmla="*/ 1888 w 122"/>
                <a:gd name="T27" fmla="*/ 677 h 93"/>
                <a:gd name="T28" fmla="*/ 1811 w 122"/>
                <a:gd name="T29" fmla="*/ 1053 h 93"/>
                <a:gd name="T30" fmla="*/ 1639 w 122"/>
                <a:gd name="T31" fmla="*/ 1217 h 93"/>
                <a:gd name="T32" fmla="*/ 1383 w 122"/>
                <a:gd name="T33" fmla="*/ 1467 h 93"/>
                <a:gd name="T34" fmla="*/ 1034 w 122"/>
                <a:gd name="T35" fmla="*/ 1467 h 93"/>
                <a:gd name="T36" fmla="*/ 895 w 122"/>
                <a:gd name="T37" fmla="*/ 1549 h 93"/>
                <a:gd name="T38" fmla="*/ 757 w 122"/>
                <a:gd name="T39" fmla="*/ 1588 h 93"/>
                <a:gd name="T40" fmla="*/ 475 w 122"/>
                <a:gd name="T41" fmla="*/ 1670 h 93"/>
                <a:gd name="T42" fmla="*/ 21 w 122"/>
                <a:gd name="T43" fmla="*/ 1467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2" h="93">
                  <a:moveTo>
                    <a:pt x="0" y="71"/>
                  </a:moveTo>
                  <a:cubicBezTo>
                    <a:pt x="6" y="76"/>
                    <a:pt x="5" y="78"/>
                    <a:pt x="13" y="82"/>
                  </a:cubicBezTo>
                  <a:cubicBezTo>
                    <a:pt x="20" y="86"/>
                    <a:pt x="26" y="90"/>
                    <a:pt x="34" y="91"/>
                  </a:cubicBezTo>
                  <a:cubicBezTo>
                    <a:pt x="40" y="91"/>
                    <a:pt x="45" y="90"/>
                    <a:pt x="50" y="91"/>
                  </a:cubicBezTo>
                  <a:cubicBezTo>
                    <a:pt x="55" y="93"/>
                    <a:pt x="58" y="93"/>
                    <a:pt x="64" y="90"/>
                  </a:cubicBezTo>
                  <a:cubicBezTo>
                    <a:pt x="73" y="86"/>
                    <a:pt x="76" y="79"/>
                    <a:pt x="88" y="80"/>
                  </a:cubicBezTo>
                  <a:cubicBezTo>
                    <a:pt x="92" y="80"/>
                    <a:pt x="96" y="82"/>
                    <a:pt x="101" y="80"/>
                  </a:cubicBezTo>
                  <a:cubicBezTo>
                    <a:pt x="104" y="79"/>
                    <a:pt x="107" y="77"/>
                    <a:pt x="110" y="75"/>
                  </a:cubicBezTo>
                  <a:cubicBezTo>
                    <a:pt x="118" y="71"/>
                    <a:pt x="122" y="71"/>
                    <a:pt x="122" y="60"/>
                  </a:cubicBezTo>
                  <a:cubicBezTo>
                    <a:pt x="122" y="56"/>
                    <a:pt x="119" y="52"/>
                    <a:pt x="118" y="47"/>
                  </a:cubicBezTo>
                  <a:cubicBezTo>
                    <a:pt x="117" y="41"/>
                    <a:pt x="119" y="34"/>
                    <a:pt x="118" y="27"/>
                  </a:cubicBezTo>
                  <a:cubicBezTo>
                    <a:pt x="118" y="21"/>
                    <a:pt x="108" y="0"/>
                    <a:pt x="102" y="4"/>
                  </a:cubicBezTo>
                  <a:cubicBezTo>
                    <a:pt x="104" y="7"/>
                    <a:pt x="107" y="9"/>
                    <a:pt x="108" y="12"/>
                  </a:cubicBezTo>
                  <a:cubicBezTo>
                    <a:pt x="111" y="18"/>
                    <a:pt x="112" y="26"/>
                    <a:pt x="112" y="33"/>
                  </a:cubicBezTo>
                  <a:cubicBezTo>
                    <a:pt x="112" y="39"/>
                    <a:pt x="111" y="46"/>
                    <a:pt x="107" y="51"/>
                  </a:cubicBezTo>
                  <a:cubicBezTo>
                    <a:pt x="104" y="55"/>
                    <a:pt x="100" y="56"/>
                    <a:pt x="97" y="59"/>
                  </a:cubicBezTo>
                  <a:cubicBezTo>
                    <a:pt x="90" y="63"/>
                    <a:pt x="91" y="70"/>
                    <a:pt x="82" y="71"/>
                  </a:cubicBezTo>
                  <a:cubicBezTo>
                    <a:pt x="75" y="72"/>
                    <a:pt x="67" y="69"/>
                    <a:pt x="61" y="71"/>
                  </a:cubicBezTo>
                  <a:cubicBezTo>
                    <a:pt x="59" y="72"/>
                    <a:pt x="57" y="75"/>
                    <a:pt x="53" y="75"/>
                  </a:cubicBezTo>
                  <a:cubicBezTo>
                    <a:pt x="51" y="76"/>
                    <a:pt x="48" y="76"/>
                    <a:pt x="45" y="77"/>
                  </a:cubicBezTo>
                  <a:cubicBezTo>
                    <a:pt x="38" y="79"/>
                    <a:pt x="37" y="83"/>
                    <a:pt x="28" y="81"/>
                  </a:cubicBezTo>
                  <a:cubicBezTo>
                    <a:pt x="19" y="80"/>
                    <a:pt x="7" y="79"/>
                    <a:pt x="1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168">
              <a:extLst>
                <a:ext uri="{FF2B5EF4-FFF2-40B4-BE49-F238E27FC236}">
                  <a16:creationId xmlns:a16="http://schemas.microsoft.com/office/drawing/2014/main" id="{CC291EE0-FC59-477D-A5B2-AE66BB5A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1733"/>
              <a:ext cx="200" cy="115"/>
            </a:xfrm>
            <a:custGeom>
              <a:avLst/>
              <a:gdLst>
                <a:gd name="T0" fmla="*/ 0 w 78"/>
                <a:gd name="T1" fmla="*/ 802 h 42"/>
                <a:gd name="T2" fmla="*/ 236 w 78"/>
                <a:gd name="T3" fmla="*/ 841 h 42"/>
                <a:gd name="T4" fmla="*/ 408 w 78"/>
                <a:gd name="T5" fmla="*/ 698 h 42"/>
                <a:gd name="T6" fmla="*/ 841 w 78"/>
                <a:gd name="T7" fmla="*/ 591 h 42"/>
                <a:gd name="T8" fmla="*/ 1177 w 78"/>
                <a:gd name="T9" fmla="*/ 413 h 42"/>
                <a:gd name="T10" fmla="*/ 1197 w 78"/>
                <a:gd name="T11" fmla="*/ 0 h 42"/>
                <a:gd name="T12" fmla="*/ 1046 w 78"/>
                <a:gd name="T13" fmla="*/ 389 h 42"/>
                <a:gd name="T14" fmla="*/ 656 w 78"/>
                <a:gd name="T15" fmla="*/ 496 h 42"/>
                <a:gd name="T16" fmla="*/ 336 w 78"/>
                <a:gd name="T17" fmla="*/ 660 h 42"/>
                <a:gd name="T18" fmla="*/ 33 w 78"/>
                <a:gd name="T19" fmla="*/ 802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42">
                  <a:moveTo>
                    <a:pt x="0" y="39"/>
                  </a:moveTo>
                  <a:cubicBezTo>
                    <a:pt x="5" y="38"/>
                    <a:pt x="9" y="42"/>
                    <a:pt x="14" y="41"/>
                  </a:cubicBezTo>
                  <a:cubicBezTo>
                    <a:pt x="18" y="40"/>
                    <a:pt x="21" y="36"/>
                    <a:pt x="24" y="34"/>
                  </a:cubicBezTo>
                  <a:cubicBezTo>
                    <a:pt x="33" y="26"/>
                    <a:pt x="39" y="30"/>
                    <a:pt x="50" y="29"/>
                  </a:cubicBezTo>
                  <a:cubicBezTo>
                    <a:pt x="57" y="29"/>
                    <a:pt x="64" y="24"/>
                    <a:pt x="70" y="20"/>
                  </a:cubicBezTo>
                  <a:cubicBezTo>
                    <a:pt x="78" y="15"/>
                    <a:pt x="77" y="7"/>
                    <a:pt x="71" y="0"/>
                  </a:cubicBezTo>
                  <a:cubicBezTo>
                    <a:pt x="77" y="9"/>
                    <a:pt x="69" y="15"/>
                    <a:pt x="62" y="19"/>
                  </a:cubicBezTo>
                  <a:cubicBezTo>
                    <a:pt x="54" y="24"/>
                    <a:pt x="48" y="23"/>
                    <a:pt x="39" y="24"/>
                  </a:cubicBezTo>
                  <a:cubicBezTo>
                    <a:pt x="30" y="24"/>
                    <a:pt x="26" y="26"/>
                    <a:pt x="20" y="32"/>
                  </a:cubicBezTo>
                  <a:cubicBezTo>
                    <a:pt x="15" y="36"/>
                    <a:pt x="8" y="37"/>
                    <a:pt x="2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Freeform 169">
              <a:extLst>
                <a:ext uri="{FF2B5EF4-FFF2-40B4-BE49-F238E27FC236}">
                  <a16:creationId xmlns:a16="http://schemas.microsoft.com/office/drawing/2014/main" id="{08A4FCF1-C8F7-42B2-B194-8DACBD39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1498"/>
              <a:ext cx="313" cy="274"/>
            </a:xfrm>
            <a:custGeom>
              <a:avLst/>
              <a:gdLst>
                <a:gd name="T0" fmla="*/ 2060 w 122"/>
                <a:gd name="T1" fmla="*/ 556 h 100"/>
                <a:gd name="T2" fmla="*/ 1534 w 122"/>
                <a:gd name="T3" fmla="*/ 22 h 100"/>
                <a:gd name="T4" fmla="*/ 929 w 122"/>
                <a:gd name="T5" fmla="*/ 367 h 100"/>
                <a:gd name="T6" fmla="*/ 677 w 122"/>
                <a:gd name="T7" fmla="*/ 638 h 100"/>
                <a:gd name="T8" fmla="*/ 626 w 122"/>
                <a:gd name="T9" fmla="*/ 1052 h 100"/>
                <a:gd name="T10" fmla="*/ 118 w 122"/>
                <a:gd name="T11" fmla="*/ 1480 h 100"/>
                <a:gd name="T12" fmla="*/ 269 w 122"/>
                <a:gd name="T13" fmla="*/ 2058 h 100"/>
                <a:gd name="T14" fmla="*/ 559 w 122"/>
                <a:gd name="T15" fmla="*/ 1622 h 100"/>
                <a:gd name="T16" fmla="*/ 811 w 122"/>
                <a:gd name="T17" fmla="*/ 1562 h 100"/>
                <a:gd name="T18" fmla="*/ 795 w 122"/>
                <a:gd name="T19" fmla="*/ 945 h 100"/>
                <a:gd name="T20" fmla="*/ 947 w 122"/>
                <a:gd name="T21" fmla="*/ 699 h 100"/>
                <a:gd name="T22" fmla="*/ 947 w 122"/>
                <a:gd name="T23" fmla="*/ 518 h 100"/>
                <a:gd name="T24" fmla="*/ 1113 w 122"/>
                <a:gd name="T25" fmla="*/ 389 h 100"/>
                <a:gd name="T26" fmla="*/ 1370 w 122"/>
                <a:gd name="T27" fmla="*/ 449 h 100"/>
                <a:gd name="T28" fmla="*/ 1521 w 122"/>
                <a:gd name="T29" fmla="*/ 367 h 100"/>
                <a:gd name="T30" fmla="*/ 1724 w 122"/>
                <a:gd name="T31" fmla="*/ 474 h 100"/>
                <a:gd name="T32" fmla="*/ 2060 w 122"/>
                <a:gd name="T33" fmla="*/ 556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00">
                  <a:moveTo>
                    <a:pt x="122" y="27"/>
                  </a:moveTo>
                  <a:cubicBezTo>
                    <a:pt x="105" y="28"/>
                    <a:pt x="106" y="2"/>
                    <a:pt x="91" y="1"/>
                  </a:cubicBezTo>
                  <a:cubicBezTo>
                    <a:pt x="78" y="0"/>
                    <a:pt x="65" y="11"/>
                    <a:pt x="55" y="18"/>
                  </a:cubicBezTo>
                  <a:cubicBezTo>
                    <a:pt x="50" y="21"/>
                    <a:pt x="44" y="26"/>
                    <a:pt x="40" y="31"/>
                  </a:cubicBezTo>
                  <a:cubicBezTo>
                    <a:pt x="36" y="37"/>
                    <a:pt x="37" y="43"/>
                    <a:pt x="37" y="51"/>
                  </a:cubicBezTo>
                  <a:cubicBezTo>
                    <a:pt x="38" y="61"/>
                    <a:pt x="13" y="65"/>
                    <a:pt x="7" y="72"/>
                  </a:cubicBezTo>
                  <a:cubicBezTo>
                    <a:pt x="0" y="82"/>
                    <a:pt x="10" y="93"/>
                    <a:pt x="16" y="100"/>
                  </a:cubicBezTo>
                  <a:cubicBezTo>
                    <a:pt x="14" y="95"/>
                    <a:pt x="29" y="85"/>
                    <a:pt x="33" y="79"/>
                  </a:cubicBezTo>
                  <a:cubicBezTo>
                    <a:pt x="38" y="73"/>
                    <a:pt x="42" y="79"/>
                    <a:pt x="48" y="76"/>
                  </a:cubicBezTo>
                  <a:cubicBezTo>
                    <a:pt x="58" y="70"/>
                    <a:pt x="42" y="54"/>
                    <a:pt x="47" y="46"/>
                  </a:cubicBezTo>
                  <a:cubicBezTo>
                    <a:pt x="51" y="40"/>
                    <a:pt x="57" y="45"/>
                    <a:pt x="56" y="34"/>
                  </a:cubicBezTo>
                  <a:cubicBezTo>
                    <a:pt x="55" y="29"/>
                    <a:pt x="53" y="29"/>
                    <a:pt x="56" y="25"/>
                  </a:cubicBezTo>
                  <a:cubicBezTo>
                    <a:pt x="58" y="21"/>
                    <a:pt x="62" y="21"/>
                    <a:pt x="66" y="19"/>
                  </a:cubicBezTo>
                  <a:cubicBezTo>
                    <a:pt x="74" y="15"/>
                    <a:pt x="75" y="15"/>
                    <a:pt x="81" y="22"/>
                  </a:cubicBezTo>
                  <a:cubicBezTo>
                    <a:pt x="89" y="30"/>
                    <a:pt x="86" y="23"/>
                    <a:pt x="90" y="18"/>
                  </a:cubicBezTo>
                  <a:cubicBezTo>
                    <a:pt x="96" y="10"/>
                    <a:pt x="98" y="18"/>
                    <a:pt x="102" y="23"/>
                  </a:cubicBezTo>
                  <a:cubicBezTo>
                    <a:pt x="106" y="26"/>
                    <a:pt x="117" y="28"/>
                    <a:pt x="122" y="2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1" name="Freeform 170">
              <a:extLst>
                <a:ext uri="{FF2B5EF4-FFF2-40B4-BE49-F238E27FC236}">
                  <a16:creationId xmlns:a16="http://schemas.microsoft.com/office/drawing/2014/main" id="{2FBA1B56-EB0D-4F20-8CF8-3FFB3FEC5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526"/>
              <a:ext cx="146" cy="158"/>
            </a:xfrm>
            <a:custGeom>
              <a:avLst/>
              <a:gdLst>
                <a:gd name="T0" fmla="*/ 0 w 57"/>
                <a:gd name="T1" fmla="*/ 1171 h 58"/>
                <a:gd name="T2" fmla="*/ 453 w 57"/>
                <a:gd name="T3" fmla="*/ 482 h 58"/>
                <a:gd name="T4" fmla="*/ 958 w 57"/>
                <a:gd name="T5" fmla="*/ 0 h 58"/>
                <a:gd name="T6" fmla="*/ 505 w 57"/>
                <a:gd name="T7" fmla="*/ 586 h 58"/>
                <a:gd name="T8" fmla="*/ 487 w 57"/>
                <a:gd name="T9" fmla="*/ 869 h 58"/>
                <a:gd name="T10" fmla="*/ 0 w 57"/>
                <a:gd name="T11" fmla="*/ 117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8">
                  <a:moveTo>
                    <a:pt x="0" y="58"/>
                  </a:moveTo>
                  <a:cubicBezTo>
                    <a:pt x="10" y="49"/>
                    <a:pt x="23" y="34"/>
                    <a:pt x="27" y="24"/>
                  </a:cubicBezTo>
                  <a:cubicBezTo>
                    <a:pt x="31" y="14"/>
                    <a:pt x="49" y="5"/>
                    <a:pt x="57" y="0"/>
                  </a:cubicBezTo>
                  <a:cubicBezTo>
                    <a:pt x="48" y="6"/>
                    <a:pt x="33" y="18"/>
                    <a:pt x="30" y="29"/>
                  </a:cubicBezTo>
                  <a:cubicBezTo>
                    <a:pt x="29" y="34"/>
                    <a:pt x="29" y="38"/>
                    <a:pt x="29" y="43"/>
                  </a:cubicBezTo>
                  <a:cubicBezTo>
                    <a:pt x="29" y="51"/>
                    <a:pt x="5" y="53"/>
                    <a:pt x="0" y="5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2" name="Freeform 171">
              <a:extLst>
                <a:ext uri="{FF2B5EF4-FFF2-40B4-BE49-F238E27FC236}">
                  <a16:creationId xmlns:a16="http://schemas.microsoft.com/office/drawing/2014/main" id="{A2D0CEB7-4EB7-4C8D-8CD9-7923A8E0D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57"/>
              <a:ext cx="195" cy="98"/>
            </a:xfrm>
            <a:custGeom>
              <a:avLst/>
              <a:gdLst>
                <a:gd name="T0" fmla="*/ 67 w 76"/>
                <a:gd name="T1" fmla="*/ 340 h 36"/>
                <a:gd name="T2" fmla="*/ 323 w 76"/>
                <a:gd name="T3" fmla="*/ 607 h 36"/>
                <a:gd name="T4" fmla="*/ 724 w 76"/>
                <a:gd name="T5" fmla="*/ 607 h 36"/>
                <a:gd name="T6" fmla="*/ 1219 w 76"/>
                <a:gd name="T7" fmla="*/ 0 h 36"/>
                <a:gd name="T8" fmla="*/ 1165 w 76"/>
                <a:gd name="T9" fmla="*/ 223 h 36"/>
                <a:gd name="T10" fmla="*/ 993 w 76"/>
                <a:gd name="T11" fmla="*/ 201 h 36"/>
                <a:gd name="T12" fmla="*/ 777 w 76"/>
                <a:gd name="T13" fmla="*/ 422 h 36"/>
                <a:gd name="T14" fmla="*/ 488 w 76"/>
                <a:gd name="T15" fmla="*/ 444 h 36"/>
                <a:gd name="T16" fmla="*/ 303 w 76"/>
                <a:gd name="T17" fmla="*/ 422 h 36"/>
                <a:gd name="T18" fmla="*/ 98 w 76"/>
                <a:gd name="T19" fmla="*/ 444 h 36"/>
                <a:gd name="T20" fmla="*/ 139 w 76"/>
                <a:gd name="T21" fmla="*/ 38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4" y="17"/>
                  </a:moveTo>
                  <a:cubicBezTo>
                    <a:pt x="0" y="28"/>
                    <a:pt x="11" y="31"/>
                    <a:pt x="19" y="30"/>
                  </a:cubicBezTo>
                  <a:cubicBezTo>
                    <a:pt x="28" y="29"/>
                    <a:pt x="35" y="28"/>
                    <a:pt x="43" y="30"/>
                  </a:cubicBezTo>
                  <a:cubicBezTo>
                    <a:pt x="63" y="36"/>
                    <a:pt x="76" y="21"/>
                    <a:pt x="72" y="0"/>
                  </a:cubicBezTo>
                  <a:cubicBezTo>
                    <a:pt x="72" y="4"/>
                    <a:pt x="72" y="9"/>
                    <a:pt x="69" y="11"/>
                  </a:cubicBezTo>
                  <a:cubicBezTo>
                    <a:pt x="64" y="14"/>
                    <a:pt x="63" y="9"/>
                    <a:pt x="59" y="10"/>
                  </a:cubicBezTo>
                  <a:cubicBezTo>
                    <a:pt x="51" y="11"/>
                    <a:pt x="59" y="30"/>
                    <a:pt x="46" y="21"/>
                  </a:cubicBezTo>
                  <a:cubicBezTo>
                    <a:pt x="36" y="14"/>
                    <a:pt x="38" y="17"/>
                    <a:pt x="29" y="22"/>
                  </a:cubicBezTo>
                  <a:cubicBezTo>
                    <a:pt x="24" y="24"/>
                    <a:pt x="23" y="22"/>
                    <a:pt x="18" y="21"/>
                  </a:cubicBezTo>
                  <a:cubicBezTo>
                    <a:pt x="14" y="21"/>
                    <a:pt x="11" y="24"/>
                    <a:pt x="6" y="22"/>
                  </a:cubicBezTo>
                  <a:cubicBezTo>
                    <a:pt x="7" y="21"/>
                    <a:pt x="7" y="20"/>
                    <a:pt x="8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172">
              <a:extLst>
                <a:ext uri="{FF2B5EF4-FFF2-40B4-BE49-F238E27FC236}">
                  <a16:creationId xmlns:a16="http://schemas.microsoft.com/office/drawing/2014/main" id="{6ED9B3CC-149F-48F9-AB5E-2693DAD5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599"/>
              <a:ext cx="157" cy="88"/>
            </a:xfrm>
            <a:custGeom>
              <a:avLst/>
              <a:gdLst>
                <a:gd name="T0" fmla="*/ 0 w 61"/>
                <a:gd name="T1" fmla="*/ 666 h 32"/>
                <a:gd name="T2" fmla="*/ 139 w 61"/>
                <a:gd name="T3" fmla="*/ 311 h 32"/>
                <a:gd name="T4" fmla="*/ 425 w 61"/>
                <a:gd name="T5" fmla="*/ 61 h 32"/>
                <a:gd name="T6" fmla="*/ 649 w 61"/>
                <a:gd name="T7" fmla="*/ 168 h 32"/>
                <a:gd name="T8" fmla="*/ 854 w 61"/>
                <a:gd name="T9" fmla="*/ 190 h 32"/>
                <a:gd name="T10" fmla="*/ 1040 w 61"/>
                <a:gd name="T11" fmla="*/ 440 h 32"/>
                <a:gd name="T12" fmla="*/ 770 w 61"/>
                <a:gd name="T13" fmla="*/ 380 h 32"/>
                <a:gd name="T14" fmla="*/ 631 w 61"/>
                <a:gd name="T15" fmla="*/ 462 h 32"/>
                <a:gd name="T16" fmla="*/ 497 w 61"/>
                <a:gd name="T17" fmla="*/ 272 h 32"/>
                <a:gd name="T18" fmla="*/ 304 w 61"/>
                <a:gd name="T19" fmla="*/ 501 h 32"/>
                <a:gd name="T20" fmla="*/ 206 w 61"/>
                <a:gd name="T21" fmla="*/ 462 h 32"/>
                <a:gd name="T22" fmla="*/ 100 w 61"/>
                <a:gd name="T23" fmla="*/ 605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5" y="27"/>
                    <a:pt x="5" y="20"/>
                    <a:pt x="8" y="15"/>
                  </a:cubicBezTo>
                  <a:cubicBezTo>
                    <a:pt x="12" y="9"/>
                    <a:pt x="20" y="5"/>
                    <a:pt x="25" y="3"/>
                  </a:cubicBezTo>
                  <a:cubicBezTo>
                    <a:pt x="34" y="0"/>
                    <a:pt x="32" y="5"/>
                    <a:pt x="38" y="8"/>
                  </a:cubicBezTo>
                  <a:cubicBezTo>
                    <a:pt x="42" y="10"/>
                    <a:pt x="46" y="8"/>
                    <a:pt x="50" y="9"/>
                  </a:cubicBezTo>
                  <a:cubicBezTo>
                    <a:pt x="56" y="11"/>
                    <a:pt x="60" y="16"/>
                    <a:pt x="61" y="21"/>
                  </a:cubicBezTo>
                  <a:cubicBezTo>
                    <a:pt x="58" y="14"/>
                    <a:pt x="49" y="13"/>
                    <a:pt x="45" y="18"/>
                  </a:cubicBezTo>
                  <a:cubicBezTo>
                    <a:pt x="42" y="21"/>
                    <a:pt x="41" y="24"/>
                    <a:pt x="37" y="22"/>
                  </a:cubicBezTo>
                  <a:cubicBezTo>
                    <a:pt x="34" y="20"/>
                    <a:pt x="34" y="13"/>
                    <a:pt x="29" y="13"/>
                  </a:cubicBezTo>
                  <a:cubicBezTo>
                    <a:pt x="22" y="14"/>
                    <a:pt x="28" y="26"/>
                    <a:pt x="18" y="24"/>
                  </a:cubicBezTo>
                  <a:cubicBezTo>
                    <a:pt x="15" y="23"/>
                    <a:pt x="15" y="21"/>
                    <a:pt x="12" y="22"/>
                  </a:cubicBezTo>
                  <a:cubicBezTo>
                    <a:pt x="9" y="23"/>
                    <a:pt x="10" y="29"/>
                    <a:pt x="6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173">
              <a:extLst>
                <a:ext uri="{FF2B5EF4-FFF2-40B4-BE49-F238E27FC236}">
                  <a16:creationId xmlns:a16="http://schemas.microsoft.com/office/drawing/2014/main" id="{72055E8F-76E1-4D05-8131-4DDEADB2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1601"/>
              <a:ext cx="103" cy="58"/>
            </a:xfrm>
            <a:custGeom>
              <a:avLst/>
              <a:gdLst>
                <a:gd name="T0" fmla="*/ 0 w 40"/>
                <a:gd name="T1" fmla="*/ 442 h 21"/>
                <a:gd name="T2" fmla="*/ 291 w 40"/>
                <a:gd name="T3" fmla="*/ 47 h 21"/>
                <a:gd name="T4" fmla="*/ 682 w 40"/>
                <a:gd name="T5" fmla="*/ 168 h 21"/>
                <a:gd name="T6" fmla="*/ 497 w 40"/>
                <a:gd name="T7" fmla="*/ 168 h 21"/>
                <a:gd name="T8" fmla="*/ 345 w 40"/>
                <a:gd name="T9" fmla="*/ 168 h 21"/>
                <a:gd name="T10" fmla="*/ 239 w 40"/>
                <a:gd name="T11" fmla="*/ 298 h 21"/>
                <a:gd name="T12" fmla="*/ 100 w 40"/>
                <a:gd name="T13" fmla="*/ 25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2" y="14"/>
                    <a:pt x="10" y="3"/>
                    <a:pt x="17" y="2"/>
                  </a:cubicBezTo>
                  <a:cubicBezTo>
                    <a:pt x="25" y="0"/>
                    <a:pt x="32" y="7"/>
                    <a:pt x="40" y="8"/>
                  </a:cubicBezTo>
                  <a:cubicBezTo>
                    <a:pt x="36" y="9"/>
                    <a:pt x="32" y="9"/>
                    <a:pt x="29" y="8"/>
                  </a:cubicBezTo>
                  <a:cubicBezTo>
                    <a:pt x="25" y="8"/>
                    <a:pt x="23" y="6"/>
                    <a:pt x="20" y="8"/>
                  </a:cubicBezTo>
                  <a:cubicBezTo>
                    <a:pt x="17" y="9"/>
                    <a:pt x="17" y="13"/>
                    <a:pt x="14" y="14"/>
                  </a:cubicBezTo>
                  <a:cubicBezTo>
                    <a:pt x="11" y="14"/>
                    <a:pt x="9" y="10"/>
                    <a:pt x="6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174">
              <a:extLst>
                <a:ext uri="{FF2B5EF4-FFF2-40B4-BE49-F238E27FC236}">
                  <a16:creationId xmlns:a16="http://schemas.microsoft.com/office/drawing/2014/main" id="{6CF07522-5B5F-443F-966C-22D43515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01"/>
              <a:ext cx="31" cy="31"/>
            </a:xfrm>
            <a:custGeom>
              <a:avLst/>
              <a:gdLst>
                <a:gd name="T0" fmla="*/ 21 w 12"/>
                <a:gd name="T1" fmla="*/ 110 h 11"/>
                <a:gd name="T2" fmla="*/ 121 w 12"/>
                <a:gd name="T3" fmla="*/ 0 h 11"/>
                <a:gd name="T4" fmla="*/ 186 w 12"/>
                <a:gd name="T5" fmla="*/ 135 h 11"/>
                <a:gd name="T6" fmla="*/ 88 w 12"/>
                <a:gd name="T7" fmla="*/ 245 h 11"/>
                <a:gd name="T8" fmla="*/ 21 w 12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Freeform 175">
              <a:extLst>
                <a:ext uri="{FF2B5EF4-FFF2-40B4-BE49-F238E27FC236}">
                  <a16:creationId xmlns:a16="http://schemas.microsoft.com/office/drawing/2014/main" id="{864ABCA2-CE18-4112-BDD9-250C57C8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1591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7" name="Freeform 176">
              <a:extLst>
                <a:ext uri="{FF2B5EF4-FFF2-40B4-BE49-F238E27FC236}">
                  <a16:creationId xmlns:a16="http://schemas.microsoft.com/office/drawing/2014/main" id="{958FD926-FCEE-44B7-B42B-F3D3B1ECD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34"/>
              <a:ext cx="16" cy="15"/>
            </a:xfrm>
            <a:custGeom>
              <a:avLst/>
              <a:gdLst>
                <a:gd name="T0" fmla="*/ 0 w 6"/>
                <a:gd name="T1" fmla="*/ 54 h 5"/>
                <a:gd name="T2" fmla="*/ 77 w 6"/>
                <a:gd name="T3" fmla="*/ 0 h 5"/>
                <a:gd name="T4" fmla="*/ 115 w 6"/>
                <a:gd name="T5" fmla="*/ 81 h 5"/>
                <a:gd name="T6" fmla="*/ 56 w 6"/>
                <a:gd name="T7" fmla="*/ 135 h 5"/>
                <a:gd name="T8" fmla="*/ 0 w 6"/>
                <a:gd name="T9" fmla="*/ 5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177">
              <a:extLst>
                <a:ext uri="{FF2B5EF4-FFF2-40B4-BE49-F238E27FC236}">
                  <a16:creationId xmlns:a16="http://schemas.microsoft.com/office/drawing/2014/main" id="{18E922D9-55B1-4B16-B581-43BB8A53D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478"/>
              <a:ext cx="413" cy="392"/>
            </a:xfrm>
            <a:custGeom>
              <a:avLst/>
              <a:gdLst>
                <a:gd name="T0" fmla="*/ 2665 w 161"/>
                <a:gd name="T1" fmla="*/ 1480 h 143"/>
                <a:gd name="T2" fmla="*/ 2652 w 161"/>
                <a:gd name="T3" fmla="*/ 1752 h 143"/>
                <a:gd name="T4" fmla="*/ 2665 w 161"/>
                <a:gd name="T5" fmla="*/ 2037 h 143"/>
                <a:gd name="T6" fmla="*/ 2652 w 161"/>
                <a:gd name="T7" fmla="*/ 2330 h 143"/>
                <a:gd name="T8" fmla="*/ 2429 w 161"/>
                <a:gd name="T9" fmla="*/ 2511 h 143"/>
                <a:gd name="T10" fmla="*/ 2006 w 161"/>
                <a:gd name="T11" fmla="*/ 2615 h 143"/>
                <a:gd name="T12" fmla="*/ 1652 w 161"/>
                <a:gd name="T13" fmla="*/ 2840 h 143"/>
                <a:gd name="T14" fmla="*/ 1218 w 161"/>
                <a:gd name="T15" fmla="*/ 2826 h 143"/>
                <a:gd name="T16" fmla="*/ 711 w 161"/>
                <a:gd name="T17" fmla="*/ 2637 h 143"/>
                <a:gd name="T18" fmla="*/ 539 w 161"/>
                <a:gd name="T19" fmla="*/ 2426 h 143"/>
                <a:gd name="T20" fmla="*/ 118 w 161"/>
                <a:gd name="T21" fmla="*/ 2141 h 143"/>
                <a:gd name="T22" fmla="*/ 0 w 161"/>
                <a:gd name="T23" fmla="*/ 1713 h 143"/>
                <a:gd name="T24" fmla="*/ 118 w 161"/>
                <a:gd name="T25" fmla="*/ 1360 h 143"/>
                <a:gd name="T26" fmla="*/ 572 w 161"/>
                <a:gd name="T27" fmla="*/ 743 h 143"/>
                <a:gd name="T28" fmla="*/ 1047 w 161"/>
                <a:gd name="T29" fmla="*/ 247 h 143"/>
                <a:gd name="T30" fmla="*/ 1606 w 161"/>
                <a:gd name="T31" fmla="*/ 82 h 143"/>
                <a:gd name="T32" fmla="*/ 1888 w 161"/>
                <a:gd name="T33" fmla="*/ 450 h 143"/>
                <a:gd name="T34" fmla="*/ 2211 w 161"/>
                <a:gd name="T35" fmla="*/ 677 h 143"/>
                <a:gd name="T36" fmla="*/ 2481 w 161"/>
                <a:gd name="T37" fmla="*/ 885 h 143"/>
                <a:gd name="T38" fmla="*/ 2581 w 161"/>
                <a:gd name="T39" fmla="*/ 1157 h 143"/>
                <a:gd name="T40" fmla="*/ 2686 w 161"/>
                <a:gd name="T41" fmla="*/ 1299 h 143"/>
                <a:gd name="T42" fmla="*/ 2665 w 161"/>
                <a:gd name="T43" fmla="*/ 1480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1" h="143">
                  <a:moveTo>
                    <a:pt x="158" y="72"/>
                  </a:moveTo>
                  <a:cubicBezTo>
                    <a:pt x="158" y="76"/>
                    <a:pt x="156" y="81"/>
                    <a:pt x="157" y="85"/>
                  </a:cubicBezTo>
                  <a:cubicBezTo>
                    <a:pt x="157" y="90"/>
                    <a:pt x="159" y="94"/>
                    <a:pt x="158" y="99"/>
                  </a:cubicBezTo>
                  <a:cubicBezTo>
                    <a:pt x="156" y="102"/>
                    <a:pt x="161" y="104"/>
                    <a:pt x="157" y="113"/>
                  </a:cubicBezTo>
                  <a:cubicBezTo>
                    <a:pt x="153" y="122"/>
                    <a:pt x="148" y="118"/>
                    <a:pt x="144" y="122"/>
                  </a:cubicBezTo>
                  <a:cubicBezTo>
                    <a:pt x="137" y="128"/>
                    <a:pt x="128" y="129"/>
                    <a:pt x="119" y="127"/>
                  </a:cubicBezTo>
                  <a:cubicBezTo>
                    <a:pt x="110" y="124"/>
                    <a:pt x="107" y="134"/>
                    <a:pt x="98" y="138"/>
                  </a:cubicBezTo>
                  <a:cubicBezTo>
                    <a:pt x="89" y="143"/>
                    <a:pt x="82" y="136"/>
                    <a:pt x="72" y="137"/>
                  </a:cubicBezTo>
                  <a:cubicBezTo>
                    <a:pt x="61" y="139"/>
                    <a:pt x="51" y="135"/>
                    <a:pt x="42" y="128"/>
                  </a:cubicBezTo>
                  <a:cubicBezTo>
                    <a:pt x="38" y="125"/>
                    <a:pt x="34" y="123"/>
                    <a:pt x="32" y="118"/>
                  </a:cubicBezTo>
                  <a:cubicBezTo>
                    <a:pt x="30" y="111"/>
                    <a:pt x="10" y="110"/>
                    <a:pt x="7" y="104"/>
                  </a:cubicBezTo>
                  <a:cubicBezTo>
                    <a:pt x="4" y="99"/>
                    <a:pt x="0" y="89"/>
                    <a:pt x="0" y="83"/>
                  </a:cubicBezTo>
                  <a:cubicBezTo>
                    <a:pt x="0" y="77"/>
                    <a:pt x="5" y="72"/>
                    <a:pt x="7" y="66"/>
                  </a:cubicBezTo>
                  <a:cubicBezTo>
                    <a:pt x="11" y="56"/>
                    <a:pt x="29" y="46"/>
                    <a:pt x="34" y="36"/>
                  </a:cubicBezTo>
                  <a:cubicBezTo>
                    <a:pt x="40" y="24"/>
                    <a:pt x="51" y="20"/>
                    <a:pt x="62" y="12"/>
                  </a:cubicBezTo>
                  <a:cubicBezTo>
                    <a:pt x="71" y="5"/>
                    <a:pt x="83" y="0"/>
                    <a:pt x="95" y="4"/>
                  </a:cubicBezTo>
                  <a:cubicBezTo>
                    <a:pt x="106" y="8"/>
                    <a:pt x="108" y="13"/>
                    <a:pt x="112" y="22"/>
                  </a:cubicBezTo>
                  <a:cubicBezTo>
                    <a:pt x="116" y="30"/>
                    <a:pt x="122" y="31"/>
                    <a:pt x="131" y="33"/>
                  </a:cubicBezTo>
                  <a:cubicBezTo>
                    <a:pt x="137" y="35"/>
                    <a:pt x="144" y="37"/>
                    <a:pt x="147" y="43"/>
                  </a:cubicBezTo>
                  <a:cubicBezTo>
                    <a:pt x="150" y="47"/>
                    <a:pt x="149" y="52"/>
                    <a:pt x="153" y="56"/>
                  </a:cubicBezTo>
                  <a:cubicBezTo>
                    <a:pt x="156" y="59"/>
                    <a:pt x="158" y="58"/>
                    <a:pt x="159" y="63"/>
                  </a:cubicBezTo>
                  <a:cubicBezTo>
                    <a:pt x="160" y="65"/>
                    <a:pt x="159" y="71"/>
                    <a:pt x="158" y="7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Freeform 178">
              <a:extLst>
                <a:ext uri="{FF2B5EF4-FFF2-40B4-BE49-F238E27FC236}">
                  <a16:creationId xmlns:a16="http://schemas.microsoft.com/office/drawing/2014/main" id="{292A849B-67EB-404E-A53D-28AC1F082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583"/>
              <a:ext cx="219" cy="186"/>
            </a:xfrm>
            <a:custGeom>
              <a:avLst/>
              <a:gdLst>
                <a:gd name="T0" fmla="*/ 464 w 85"/>
                <a:gd name="T1" fmla="*/ 142 h 68"/>
                <a:gd name="T2" fmla="*/ 186 w 85"/>
                <a:gd name="T3" fmla="*/ 531 h 68"/>
                <a:gd name="T4" fmla="*/ 67 w 85"/>
                <a:gd name="T5" fmla="*/ 1108 h 68"/>
                <a:gd name="T6" fmla="*/ 544 w 85"/>
                <a:gd name="T7" fmla="*/ 1228 h 68"/>
                <a:gd name="T8" fmla="*/ 855 w 85"/>
                <a:gd name="T9" fmla="*/ 1332 h 68"/>
                <a:gd name="T10" fmla="*/ 1162 w 85"/>
                <a:gd name="T11" fmla="*/ 1286 h 68"/>
                <a:gd name="T12" fmla="*/ 1386 w 85"/>
                <a:gd name="T13" fmla="*/ 553 h 68"/>
                <a:gd name="T14" fmla="*/ 956 w 85"/>
                <a:gd name="T15" fmla="*/ 186 h 68"/>
                <a:gd name="T16" fmla="*/ 631 w 85"/>
                <a:gd name="T17" fmla="*/ 60 h 68"/>
                <a:gd name="T18" fmla="*/ 464 w 85"/>
                <a:gd name="T19" fmla="*/ 14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7" y="7"/>
                  </a:moveTo>
                  <a:cubicBezTo>
                    <a:pt x="18" y="13"/>
                    <a:pt x="14" y="15"/>
                    <a:pt x="11" y="26"/>
                  </a:cubicBezTo>
                  <a:cubicBezTo>
                    <a:pt x="8" y="36"/>
                    <a:pt x="0" y="42"/>
                    <a:pt x="4" y="54"/>
                  </a:cubicBezTo>
                  <a:cubicBezTo>
                    <a:pt x="10" y="67"/>
                    <a:pt x="22" y="61"/>
                    <a:pt x="32" y="60"/>
                  </a:cubicBezTo>
                  <a:cubicBezTo>
                    <a:pt x="40" y="59"/>
                    <a:pt x="43" y="62"/>
                    <a:pt x="50" y="65"/>
                  </a:cubicBezTo>
                  <a:cubicBezTo>
                    <a:pt x="56" y="68"/>
                    <a:pt x="62" y="67"/>
                    <a:pt x="68" y="63"/>
                  </a:cubicBezTo>
                  <a:cubicBezTo>
                    <a:pt x="79" y="57"/>
                    <a:pt x="85" y="39"/>
                    <a:pt x="81" y="27"/>
                  </a:cubicBezTo>
                  <a:cubicBezTo>
                    <a:pt x="76" y="13"/>
                    <a:pt x="68" y="15"/>
                    <a:pt x="56" y="9"/>
                  </a:cubicBezTo>
                  <a:cubicBezTo>
                    <a:pt x="48" y="5"/>
                    <a:pt x="47" y="0"/>
                    <a:pt x="37" y="3"/>
                  </a:cubicBezTo>
                  <a:cubicBezTo>
                    <a:pt x="34" y="4"/>
                    <a:pt x="30" y="5"/>
                    <a:pt x="27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0" name="Freeform 179">
              <a:extLst>
                <a:ext uri="{FF2B5EF4-FFF2-40B4-BE49-F238E27FC236}">
                  <a16:creationId xmlns:a16="http://schemas.microsoft.com/office/drawing/2014/main" id="{2FE8F187-385A-4E4D-832E-F492A02D7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03"/>
              <a:ext cx="408" cy="421"/>
            </a:xfrm>
            <a:custGeom>
              <a:avLst/>
              <a:gdLst>
                <a:gd name="T0" fmla="*/ 724 w 159"/>
                <a:gd name="T1" fmla="*/ 2556 h 154"/>
                <a:gd name="T2" fmla="*/ 929 w 159"/>
                <a:gd name="T3" fmla="*/ 2901 h 154"/>
                <a:gd name="T4" fmla="*/ 1350 w 159"/>
                <a:gd name="T5" fmla="*/ 3125 h 154"/>
                <a:gd name="T6" fmla="*/ 1942 w 159"/>
                <a:gd name="T7" fmla="*/ 2556 h 154"/>
                <a:gd name="T8" fmla="*/ 2212 w 159"/>
                <a:gd name="T9" fmla="*/ 2474 h 154"/>
                <a:gd name="T10" fmla="*/ 2502 w 159"/>
                <a:gd name="T11" fmla="*/ 2146 h 154"/>
                <a:gd name="T12" fmla="*/ 2502 w 159"/>
                <a:gd name="T13" fmla="*/ 919 h 154"/>
                <a:gd name="T14" fmla="*/ 1573 w 159"/>
                <a:gd name="T15" fmla="*/ 388 h 154"/>
                <a:gd name="T16" fmla="*/ 1198 w 159"/>
                <a:gd name="T17" fmla="*/ 82 h 154"/>
                <a:gd name="T18" fmla="*/ 644 w 159"/>
                <a:gd name="T19" fmla="*/ 366 h 154"/>
                <a:gd name="T20" fmla="*/ 151 w 159"/>
                <a:gd name="T21" fmla="*/ 776 h 154"/>
                <a:gd name="T22" fmla="*/ 118 w 159"/>
                <a:gd name="T23" fmla="*/ 1143 h 154"/>
                <a:gd name="T24" fmla="*/ 21 w 159"/>
                <a:gd name="T25" fmla="*/ 1733 h 154"/>
                <a:gd name="T26" fmla="*/ 387 w 159"/>
                <a:gd name="T27" fmla="*/ 2346 h 154"/>
                <a:gd name="T28" fmla="*/ 724 w 159"/>
                <a:gd name="T29" fmla="*/ 2556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1"/>
                    <a:pt x="51" y="137"/>
                    <a:pt x="55" y="142"/>
                  </a:cubicBezTo>
                  <a:cubicBezTo>
                    <a:pt x="61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2"/>
                    <a:pt x="131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6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0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1" name="Freeform 180">
              <a:extLst>
                <a:ext uri="{FF2B5EF4-FFF2-40B4-BE49-F238E27FC236}">
                  <a16:creationId xmlns:a16="http://schemas.microsoft.com/office/drawing/2014/main" id="{F2500836-C87F-4229-AE42-0BB78A74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964"/>
              <a:ext cx="182" cy="194"/>
            </a:xfrm>
            <a:custGeom>
              <a:avLst/>
              <a:gdLst>
                <a:gd name="T0" fmla="*/ 0 w 71"/>
                <a:gd name="T1" fmla="*/ 672 h 71"/>
                <a:gd name="T2" fmla="*/ 138 w 71"/>
                <a:gd name="T3" fmla="*/ 1164 h 71"/>
                <a:gd name="T4" fmla="*/ 420 w 71"/>
                <a:gd name="T5" fmla="*/ 1448 h 71"/>
                <a:gd name="T6" fmla="*/ 828 w 71"/>
                <a:gd name="T7" fmla="*/ 1202 h 71"/>
                <a:gd name="T8" fmla="*/ 992 w 71"/>
                <a:gd name="T9" fmla="*/ 978 h 71"/>
                <a:gd name="T10" fmla="*/ 1097 w 71"/>
                <a:gd name="T11" fmla="*/ 732 h 71"/>
                <a:gd name="T12" fmla="*/ 1197 w 71"/>
                <a:gd name="T13" fmla="*/ 344 h 71"/>
                <a:gd name="T14" fmla="*/ 1164 w 71"/>
                <a:gd name="T15" fmla="*/ 142 h 71"/>
                <a:gd name="T16" fmla="*/ 1046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7"/>
                  </a:cubicBezTo>
                  <a:cubicBezTo>
                    <a:pt x="9" y="67"/>
                    <a:pt x="16" y="71"/>
                    <a:pt x="25" y="71"/>
                  </a:cubicBezTo>
                  <a:cubicBezTo>
                    <a:pt x="33" y="70"/>
                    <a:pt x="45" y="65"/>
                    <a:pt x="49" y="59"/>
                  </a:cubicBezTo>
                  <a:cubicBezTo>
                    <a:pt x="52" y="55"/>
                    <a:pt x="55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Freeform 181">
              <a:extLst>
                <a:ext uri="{FF2B5EF4-FFF2-40B4-BE49-F238E27FC236}">
                  <a16:creationId xmlns:a16="http://schemas.microsoft.com/office/drawing/2014/main" id="{FC7DF766-18C6-430E-A9CE-15608C94C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918"/>
              <a:ext cx="236" cy="210"/>
            </a:xfrm>
            <a:custGeom>
              <a:avLst/>
              <a:gdLst>
                <a:gd name="T0" fmla="*/ 690 w 92"/>
                <a:gd name="T1" fmla="*/ 38 h 77"/>
                <a:gd name="T2" fmla="*/ 421 w 92"/>
                <a:gd name="T3" fmla="*/ 120 h 77"/>
                <a:gd name="T4" fmla="*/ 336 w 92"/>
                <a:gd name="T5" fmla="*/ 305 h 77"/>
                <a:gd name="T6" fmla="*/ 85 w 92"/>
                <a:gd name="T7" fmla="*/ 870 h 77"/>
                <a:gd name="T8" fmla="*/ 659 w 92"/>
                <a:gd name="T9" fmla="*/ 1219 h 77"/>
                <a:gd name="T10" fmla="*/ 777 w 92"/>
                <a:gd name="T11" fmla="*/ 1503 h 77"/>
                <a:gd name="T12" fmla="*/ 1080 w 92"/>
                <a:gd name="T13" fmla="*/ 1481 h 77"/>
                <a:gd name="T14" fmla="*/ 1249 w 92"/>
                <a:gd name="T15" fmla="*/ 1154 h 77"/>
                <a:gd name="T16" fmla="*/ 1416 w 92"/>
                <a:gd name="T17" fmla="*/ 870 h 77"/>
                <a:gd name="T18" fmla="*/ 1336 w 92"/>
                <a:gd name="T19" fmla="*/ 142 h 77"/>
                <a:gd name="T20" fmla="*/ 895 w 92"/>
                <a:gd name="T21" fmla="*/ 0 h 77"/>
                <a:gd name="T22" fmla="*/ 690 w 92"/>
                <a:gd name="T23" fmla="*/ 38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0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4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3" name="Freeform 182">
              <a:extLst>
                <a:ext uri="{FF2B5EF4-FFF2-40B4-BE49-F238E27FC236}">
                  <a16:creationId xmlns:a16="http://schemas.microsoft.com/office/drawing/2014/main" id="{2FB4101B-8E15-4353-A3CC-E6B9C655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969"/>
              <a:ext cx="349" cy="241"/>
            </a:xfrm>
            <a:custGeom>
              <a:avLst/>
              <a:gdLst>
                <a:gd name="T0" fmla="*/ 218 w 136"/>
                <a:gd name="T1" fmla="*/ 1065 h 88"/>
                <a:gd name="T2" fmla="*/ 454 w 136"/>
                <a:gd name="T3" fmla="*/ 1109 h 88"/>
                <a:gd name="T4" fmla="*/ 606 w 136"/>
                <a:gd name="T5" fmla="*/ 1298 h 88"/>
                <a:gd name="T6" fmla="*/ 811 w 136"/>
                <a:gd name="T7" fmla="*/ 1687 h 88"/>
                <a:gd name="T8" fmla="*/ 1186 w 136"/>
                <a:gd name="T9" fmla="*/ 1769 h 88"/>
                <a:gd name="T10" fmla="*/ 1501 w 136"/>
                <a:gd name="T11" fmla="*/ 1372 h 88"/>
                <a:gd name="T12" fmla="*/ 1724 w 136"/>
                <a:gd name="T13" fmla="*/ 1087 h 88"/>
                <a:gd name="T14" fmla="*/ 2094 w 136"/>
                <a:gd name="T15" fmla="*/ 967 h 88"/>
                <a:gd name="T16" fmla="*/ 2245 w 136"/>
                <a:gd name="T17" fmla="*/ 578 h 88"/>
                <a:gd name="T18" fmla="*/ 2233 w 136"/>
                <a:gd name="T19" fmla="*/ 0 h 88"/>
                <a:gd name="T20" fmla="*/ 2127 w 136"/>
                <a:gd name="T21" fmla="*/ 531 h 88"/>
                <a:gd name="T22" fmla="*/ 1876 w 136"/>
                <a:gd name="T23" fmla="*/ 660 h 88"/>
                <a:gd name="T24" fmla="*/ 1737 w 136"/>
                <a:gd name="T25" fmla="*/ 841 h 88"/>
                <a:gd name="T26" fmla="*/ 1540 w 136"/>
                <a:gd name="T27" fmla="*/ 841 h 88"/>
                <a:gd name="T28" fmla="*/ 1404 w 136"/>
                <a:gd name="T29" fmla="*/ 1147 h 88"/>
                <a:gd name="T30" fmla="*/ 1165 w 136"/>
                <a:gd name="T31" fmla="*/ 1501 h 88"/>
                <a:gd name="T32" fmla="*/ 962 w 136"/>
                <a:gd name="T33" fmla="*/ 1276 h 88"/>
                <a:gd name="T34" fmla="*/ 778 w 136"/>
                <a:gd name="T35" fmla="*/ 1216 h 88"/>
                <a:gd name="T36" fmla="*/ 508 w 136"/>
                <a:gd name="T37" fmla="*/ 1005 h 88"/>
                <a:gd name="T38" fmla="*/ 303 w 136"/>
                <a:gd name="T39" fmla="*/ 1005 h 88"/>
                <a:gd name="T40" fmla="*/ 0 w 136"/>
                <a:gd name="T41" fmla="*/ 906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2"/>
                  </a:moveTo>
                  <a:cubicBezTo>
                    <a:pt x="18" y="54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8" y="82"/>
                  </a:cubicBezTo>
                  <a:cubicBezTo>
                    <a:pt x="53" y="86"/>
                    <a:pt x="64" y="88"/>
                    <a:pt x="70" y="86"/>
                  </a:cubicBezTo>
                  <a:cubicBezTo>
                    <a:pt x="78" y="83"/>
                    <a:pt x="86" y="74"/>
                    <a:pt x="89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0"/>
                    <a:pt x="118" y="51"/>
                    <a:pt x="124" y="47"/>
                  </a:cubicBezTo>
                  <a:cubicBezTo>
                    <a:pt x="130" y="43"/>
                    <a:pt x="131" y="34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99" y="43"/>
                    <a:pt x="95" y="40"/>
                    <a:pt x="91" y="41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4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1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Freeform 183">
              <a:extLst>
                <a:ext uri="{FF2B5EF4-FFF2-40B4-BE49-F238E27FC236}">
                  <a16:creationId xmlns:a16="http://schemas.microsoft.com/office/drawing/2014/main" id="{2871CB34-3EC5-4F01-A78A-56AAFD692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112"/>
              <a:ext cx="152" cy="98"/>
            </a:xfrm>
            <a:custGeom>
              <a:avLst/>
              <a:gdLst>
                <a:gd name="T0" fmla="*/ 0 w 59"/>
                <a:gd name="T1" fmla="*/ 422 h 36"/>
                <a:gd name="T2" fmla="*/ 325 w 59"/>
                <a:gd name="T3" fmla="*/ 727 h 36"/>
                <a:gd name="T4" fmla="*/ 618 w 59"/>
                <a:gd name="T5" fmla="*/ 585 h 36"/>
                <a:gd name="T6" fmla="*/ 1010 w 59"/>
                <a:gd name="T7" fmla="*/ 0 h 36"/>
                <a:gd name="T8" fmla="*/ 585 w 59"/>
                <a:gd name="T9" fmla="*/ 422 h 36"/>
                <a:gd name="T10" fmla="*/ 54 w 59"/>
                <a:gd name="T11" fmla="*/ 46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1"/>
                  </a:moveTo>
                  <a:cubicBezTo>
                    <a:pt x="6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5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5" name="Freeform 184">
              <a:extLst>
                <a:ext uri="{FF2B5EF4-FFF2-40B4-BE49-F238E27FC236}">
                  <a16:creationId xmlns:a16="http://schemas.microsoft.com/office/drawing/2014/main" id="{A4196E42-B85B-4AE5-9267-84B538E45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30"/>
              <a:ext cx="349" cy="260"/>
            </a:xfrm>
            <a:custGeom>
              <a:avLst/>
              <a:gdLst>
                <a:gd name="T0" fmla="*/ 139 w 136"/>
                <a:gd name="T1" fmla="*/ 1721 h 95"/>
                <a:gd name="T2" fmla="*/ 205 w 136"/>
                <a:gd name="T3" fmla="*/ 944 h 95"/>
                <a:gd name="T4" fmla="*/ 218 w 136"/>
                <a:gd name="T5" fmla="*/ 556 h 95"/>
                <a:gd name="T6" fmla="*/ 488 w 136"/>
                <a:gd name="T7" fmla="*/ 389 h 95"/>
                <a:gd name="T8" fmla="*/ 1101 w 136"/>
                <a:gd name="T9" fmla="*/ 0 h 95"/>
                <a:gd name="T10" fmla="*/ 1422 w 136"/>
                <a:gd name="T11" fmla="*/ 203 h 95"/>
                <a:gd name="T12" fmla="*/ 1845 w 136"/>
                <a:gd name="T13" fmla="*/ 413 h 95"/>
                <a:gd name="T14" fmla="*/ 2081 w 136"/>
                <a:gd name="T15" fmla="*/ 531 h 95"/>
                <a:gd name="T16" fmla="*/ 2299 w 136"/>
                <a:gd name="T17" fmla="*/ 884 h 95"/>
                <a:gd name="T18" fmla="*/ 2081 w 136"/>
                <a:gd name="T19" fmla="*/ 613 h 95"/>
                <a:gd name="T20" fmla="*/ 1845 w 136"/>
                <a:gd name="T21" fmla="*/ 531 h 95"/>
                <a:gd name="T22" fmla="*/ 1606 w 136"/>
                <a:gd name="T23" fmla="*/ 556 h 95"/>
                <a:gd name="T24" fmla="*/ 1383 w 136"/>
                <a:gd name="T25" fmla="*/ 353 h 95"/>
                <a:gd name="T26" fmla="*/ 1152 w 136"/>
                <a:gd name="T27" fmla="*/ 413 h 95"/>
                <a:gd name="T28" fmla="*/ 1080 w 136"/>
                <a:gd name="T29" fmla="*/ 577 h 95"/>
                <a:gd name="T30" fmla="*/ 842 w 136"/>
                <a:gd name="T31" fmla="*/ 509 h 95"/>
                <a:gd name="T32" fmla="*/ 559 w 136"/>
                <a:gd name="T33" fmla="*/ 816 h 95"/>
                <a:gd name="T34" fmla="*/ 370 w 136"/>
                <a:gd name="T35" fmla="*/ 1169 h 95"/>
                <a:gd name="T36" fmla="*/ 269 w 136"/>
                <a:gd name="T37" fmla="*/ 1579 h 95"/>
                <a:gd name="T38" fmla="*/ 269 w 136"/>
                <a:gd name="T39" fmla="*/ 1949 h 95"/>
                <a:gd name="T40" fmla="*/ 139 w 136"/>
                <a:gd name="T41" fmla="*/ 1746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4"/>
                  </a:moveTo>
                  <a:cubicBezTo>
                    <a:pt x="0" y="71"/>
                    <a:pt x="8" y="58"/>
                    <a:pt x="12" y="46"/>
                  </a:cubicBezTo>
                  <a:cubicBezTo>
                    <a:pt x="14" y="39"/>
                    <a:pt x="12" y="33"/>
                    <a:pt x="13" y="27"/>
                  </a:cubicBezTo>
                  <a:cubicBezTo>
                    <a:pt x="15" y="20"/>
                    <a:pt x="23" y="20"/>
                    <a:pt x="29" y="19"/>
                  </a:cubicBezTo>
                  <a:cubicBezTo>
                    <a:pt x="40" y="15"/>
                    <a:pt x="53" y="0"/>
                    <a:pt x="65" y="0"/>
                  </a:cubicBezTo>
                  <a:cubicBezTo>
                    <a:pt x="71" y="0"/>
                    <a:pt x="79" y="8"/>
                    <a:pt x="84" y="10"/>
                  </a:cubicBezTo>
                  <a:cubicBezTo>
                    <a:pt x="93" y="13"/>
                    <a:pt x="101" y="16"/>
                    <a:pt x="109" y="20"/>
                  </a:cubicBezTo>
                  <a:cubicBezTo>
                    <a:pt x="114" y="21"/>
                    <a:pt x="119" y="23"/>
                    <a:pt x="123" y="26"/>
                  </a:cubicBezTo>
                  <a:cubicBezTo>
                    <a:pt x="131" y="31"/>
                    <a:pt x="131" y="36"/>
                    <a:pt x="136" y="43"/>
                  </a:cubicBezTo>
                  <a:cubicBezTo>
                    <a:pt x="131" y="37"/>
                    <a:pt x="131" y="33"/>
                    <a:pt x="123" y="30"/>
                  </a:cubicBezTo>
                  <a:cubicBezTo>
                    <a:pt x="119" y="28"/>
                    <a:pt x="114" y="26"/>
                    <a:pt x="109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0" y="25"/>
                    <a:pt x="87" y="19"/>
                    <a:pt x="82" y="17"/>
                  </a:cubicBezTo>
                  <a:cubicBezTo>
                    <a:pt x="76" y="13"/>
                    <a:pt x="71" y="14"/>
                    <a:pt x="68" y="20"/>
                  </a:cubicBezTo>
                  <a:cubicBezTo>
                    <a:pt x="66" y="24"/>
                    <a:pt x="68" y="26"/>
                    <a:pt x="64" y="28"/>
                  </a:cubicBezTo>
                  <a:cubicBezTo>
                    <a:pt x="61" y="28"/>
                    <a:pt x="54" y="25"/>
                    <a:pt x="50" y="25"/>
                  </a:cubicBezTo>
                  <a:cubicBezTo>
                    <a:pt x="40" y="24"/>
                    <a:pt x="32" y="30"/>
                    <a:pt x="33" y="40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4" y="68"/>
                    <a:pt x="16" y="77"/>
                  </a:cubicBezTo>
                  <a:cubicBezTo>
                    <a:pt x="16" y="84"/>
                    <a:pt x="12" y="88"/>
                    <a:pt x="16" y="95"/>
                  </a:cubicBezTo>
                  <a:cubicBezTo>
                    <a:pt x="12" y="92"/>
                    <a:pt x="11" y="88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6" name="Freeform 185">
              <a:extLst>
                <a:ext uri="{FF2B5EF4-FFF2-40B4-BE49-F238E27FC236}">
                  <a16:creationId xmlns:a16="http://schemas.microsoft.com/office/drawing/2014/main" id="{1E55DF69-FA5A-482E-8D69-96AD0FB0B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828"/>
              <a:ext cx="213" cy="180"/>
            </a:xfrm>
            <a:custGeom>
              <a:avLst/>
              <a:gdLst>
                <a:gd name="T0" fmla="*/ 0 w 83"/>
                <a:gd name="T1" fmla="*/ 1339 h 66"/>
                <a:gd name="T2" fmla="*/ 139 w 83"/>
                <a:gd name="T3" fmla="*/ 750 h 66"/>
                <a:gd name="T4" fmla="*/ 172 w 83"/>
                <a:gd name="T5" fmla="*/ 469 h 66"/>
                <a:gd name="T6" fmla="*/ 370 w 83"/>
                <a:gd name="T7" fmla="*/ 409 h 66"/>
                <a:gd name="T8" fmla="*/ 559 w 83"/>
                <a:gd name="T9" fmla="*/ 305 h 66"/>
                <a:gd name="T10" fmla="*/ 842 w 83"/>
                <a:gd name="T11" fmla="*/ 60 h 66"/>
                <a:gd name="T12" fmla="*/ 1080 w 83"/>
                <a:gd name="T13" fmla="*/ 22 h 66"/>
                <a:gd name="T14" fmla="*/ 1198 w 83"/>
                <a:gd name="T15" fmla="*/ 142 h 66"/>
                <a:gd name="T16" fmla="*/ 1404 w 83"/>
                <a:gd name="T17" fmla="*/ 259 h 66"/>
                <a:gd name="T18" fmla="*/ 1014 w 83"/>
                <a:gd name="T19" fmla="*/ 164 h 66"/>
                <a:gd name="T20" fmla="*/ 829 w 83"/>
                <a:gd name="T21" fmla="*/ 305 h 66"/>
                <a:gd name="T22" fmla="*/ 606 w 83"/>
                <a:gd name="T23" fmla="*/ 365 h 66"/>
                <a:gd name="T24" fmla="*/ 441 w 83"/>
                <a:gd name="T25" fmla="*/ 483 h 66"/>
                <a:gd name="T26" fmla="*/ 269 w 83"/>
                <a:gd name="T27" fmla="*/ 586 h 66"/>
                <a:gd name="T28" fmla="*/ 139 w 83"/>
                <a:gd name="T29" fmla="*/ 914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50" y="3"/>
                  </a:cubicBezTo>
                  <a:cubicBezTo>
                    <a:pt x="54" y="1"/>
                    <a:pt x="58" y="0"/>
                    <a:pt x="64" y="1"/>
                  </a:cubicBezTo>
                  <a:cubicBezTo>
                    <a:pt x="68" y="1"/>
                    <a:pt x="68" y="5"/>
                    <a:pt x="71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6" y="10"/>
                    <a:pt x="69" y="6"/>
                    <a:pt x="60" y="8"/>
                  </a:cubicBezTo>
                  <a:cubicBezTo>
                    <a:pt x="56" y="9"/>
                    <a:pt x="53" y="12"/>
                    <a:pt x="49" y="15"/>
                  </a:cubicBezTo>
                  <a:cubicBezTo>
                    <a:pt x="45" y="17"/>
                    <a:pt x="40" y="16"/>
                    <a:pt x="36" y="18"/>
                  </a:cubicBezTo>
                  <a:cubicBezTo>
                    <a:pt x="32" y="19"/>
                    <a:pt x="29" y="21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7" name="Freeform 186">
              <a:extLst>
                <a:ext uri="{FF2B5EF4-FFF2-40B4-BE49-F238E27FC236}">
                  <a16:creationId xmlns:a16="http://schemas.microsoft.com/office/drawing/2014/main" id="{21C4632C-D771-4B24-B932-1445B331B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961"/>
              <a:ext cx="193" cy="159"/>
            </a:xfrm>
            <a:custGeom>
              <a:avLst/>
              <a:gdLst>
                <a:gd name="T0" fmla="*/ 0 w 75"/>
                <a:gd name="T1" fmla="*/ 496 h 58"/>
                <a:gd name="T2" fmla="*/ 497 w 75"/>
                <a:gd name="T3" fmla="*/ 699 h 58"/>
                <a:gd name="T4" fmla="*/ 854 w 75"/>
                <a:gd name="T5" fmla="*/ 1075 h 58"/>
                <a:gd name="T6" fmla="*/ 955 w 75"/>
                <a:gd name="T7" fmla="*/ 842 h 58"/>
                <a:gd name="T8" fmla="*/ 1107 w 75"/>
                <a:gd name="T9" fmla="*/ 617 h 58"/>
                <a:gd name="T10" fmla="*/ 1191 w 75"/>
                <a:gd name="T11" fmla="*/ 0 h 58"/>
                <a:gd name="T12" fmla="*/ 1179 w 75"/>
                <a:gd name="T13" fmla="*/ 271 h 58"/>
                <a:gd name="T14" fmla="*/ 986 w 75"/>
                <a:gd name="T15" fmla="*/ 392 h 58"/>
                <a:gd name="T16" fmla="*/ 888 w 75"/>
                <a:gd name="T17" fmla="*/ 496 h 58"/>
                <a:gd name="T18" fmla="*/ 782 w 75"/>
                <a:gd name="T19" fmla="*/ 721 h 58"/>
                <a:gd name="T20" fmla="*/ 615 w 75"/>
                <a:gd name="T21" fmla="*/ 535 h 58"/>
                <a:gd name="T22" fmla="*/ 443 w 75"/>
                <a:gd name="T23" fmla="*/ 518 h 58"/>
                <a:gd name="T24" fmla="*/ 118 w 75"/>
                <a:gd name="T25" fmla="*/ 474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8">
                  <a:moveTo>
                    <a:pt x="0" y="24"/>
                  </a:moveTo>
                  <a:cubicBezTo>
                    <a:pt x="9" y="30"/>
                    <a:pt x="21" y="28"/>
                    <a:pt x="29" y="34"/>
                  </a:cubicBezTo>
                  <a:cubicBezTo>
                    <a:pt x="35" y="39"/>
                    <a:pt x="39" y="58"/>
                    <a:pt x="50" y="52"/>
                  </a:cubicBezTo>
                  <a:cubicBezTo>
                    <a:pt x="53" y="50"/>
                    <a:pt x="55" y="44"/>
                    <a:pt x="56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19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9" y="28"/>
                    <a:pt x="36" y="26"/>
                  </a:cubicBezTo>
                  <a:cubicBezTo>
                    <a:pt x="31" y="21"/>
                    <a:pt x="31" y="23"/>
                    <a:pt x="26" y="25"/>
                  </a:cubicBezTo>
                  <a:cubicBezTo>
                    <a:pt x="20" y="27"/>
                    <a:pt x="14" y="25"/>
                    <a:pt x="7" y="2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8" name="Freeform 187">
              <a:extLst>
                <a:ext uri="{FF2B5EF4-FFF2-40B4-BE49-F238E27FC236}">
                  <a16:creationId xmlns:a16="http://schemas.microsoft.com/office/drawing/2014/main" id="{F61C2E3A-BA6C-4DE8-BFFA-2E551196F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928"/>
              <a:ext cx="165" cy="82"/>
            </a:xfrm>
            <a:custGeom>
              <a:avLst/>
              <a:gdLst>
                <a:gd name="T0" fmla="*/ 0 w 64"/>
                <a:gd name="T1" fmla="*/ 612 h 30"/>
                <a:gd name="T2" fmla="*/ 227 w 64"/>
                <a:gd name="T3" fmla="*/ 284 h 30"/>
                <a:gd name="T4" fmla="*/ 413 w 64"/>
                <a:gd name="T5" fmla="*/ 60 h 30"/>
                <a:gd name="T6" fmla="*/ 513 w 64"/>
                <a:gd name="T7" fmla="*/ 82 h 30"/>
                <a:gd name="T8" fmla="*/ 704 w 64"/>
                <a:gd name="T9" fmla="*/ 22 h 30"/>
                <a:gd name="T10" fmla="*/ 1096 w 64"/>
                <a:gd name="T11" fmla="*/ 164 h 30"/>
                <a:gd name="T12" fmla="*/ 871 w 64"/>
                <a:gd name="T13" fmla="*/ 120 h 30"/>
                <a:gd name="T14" fmla="*/ 771 w 64"/>
                <a:gd name="T15" fmla="*/ 328 h 30"/>
                <a:gd name="T16" fmla="*/ 464 w 64"/>
                <a:gd name="T17" fmla="*/ 306 h 30"/>
                <a:gd name="T18" fmla="*/ 392 w 64"/>
                <a:gd name="T19" fmla="*/ 448 h 30"/>
                <a:gd name="T20" fmla="*/ 260 w 64"/>
                <a:gd name="T21" fmla="*/ 388 h 30"/>
                <a:gd name="T22" fmla="*/ 206 w 64"/>
                <a:gd name="T23" fmla="*/ 552 h 30"/>
                <a:gd name="T24" fmla="*/ 34 w 64"/>
                <a:gd name="T25" fmla="*/ 61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4" y="3"/>
                  </a:cubicBezTo>
                  <a:cubicBezTo>
                    <a:pt x="26" y="3"/>
                    <a:pt x="28" y="4"/>
                    <a:pt x="30" y="4"/>
                  </a:cubicBezTo>
                  <a:cubicBezTo>
                    <a:pt x="34" y="4"/>
                    <a:pt x="38" y="2"/>
                    <a:pt x="41" y="1"/>
                  </a:cubicBezTo>
                  <a:cubicBezTo>
                    <a:pt x="48" y="0"/>
                    <a:pt x="59" y="3"/>
                    <a:pt x="64" y="8"/>
                  </a:cubicBezTo>
                  <a:cubicBezTo>
                    <a:pt x="60" y="6"/>
                    <a:pt x="55" y="4"/>
                    <a:pt x="51" y="6"/>
                  </a:cubicBezTo>
                  <a:cubicBezTo>
                    <a:pt x="46" y="8"/>
                    <a:pt x="48" y="14"/>
                    <a:pt x="45" y="16"/>
                  </a:cubicBezTo>
                  <a:cubicBezTo>
                    <a:pt x="40" y="19"/>
                    <a:pt x="30" y="3"/>
                    <a:pt x="27" y="15"/>
                  </a:cubicBezTo>
                  <a:cubicBezTo>
                    <a:pt x="26" y="18"/>
                    <a:pt x="28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5" y="25"/>
                    <a:pt x="12" y="27"/>
                  </a:cubicBezTo>
                  <a:cubicBezTo>
                    <a:pt x="10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188">
              <a:extLst>
                <a:ext uri="{FF2B5EF4-FFF2-40B4-BE49-F238E27FC236}">
                  <a16:creationId xmlns:a16="http://schemas.microsoft.com/office/drawing/2014/main" id="{3B561470-2190-4607-BE9E-B4B63802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926"/>
              <a:ext cx="95" cy="71"/>
            </a:xfrm>
            <a:custGeom>
              <a:avLst/>
              <a:gdLst>
                <a:gd name="T0" fmla="*/ 0 w 37"/>
                <a:gd name="T1" fmla="*/ 530 h 26"/>
                <a:gd name="T2" fmla="*/ 151 w 37"/>
                <a:gd name="T3" fmla="*/ 268 h 26"/>
                <a:gd name="T4" fmla="*/ 270 w 37"/>
                <a:gd name="T5" fmla="*/ 82 h 26"/>
                <a:gd name="T6" fmla="*/ 442 w 37"/>
                <a:gd name="T7" fmla="*/ 104 h 26"/>
                <a:gd name="T8" fmla="*/ 626 w 37"/>
                <a:gd name="T9" fmla="*/ 82 h 26"/>
                <a:gd name="T10" fmla="*/ 573 w 37"/>
                <a:gd name="T11" fmla="*/ 202 h 26"/>
                <a:gd name="T12" fmla="*/ 270 w 37"/>
                <a:gd name="T13" fmla="*/ 328 h 26"/>
                <a:gd name="T14" fmla="*/ 151 w 37"/>
                <a:gd name="T15" fmla="*/ 306 h 26"/>
                <a:gd name="T16" fmla="*/ 54 w 37"/>
                <a:gd name="T17" fmla="*/ 50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2" y="5"/>
                    <a:pt x="16" y="4"/>
                  </a:cubicBezTo>
                  <a:cubicBezTo>
                    <a:pt x="20" y="2"/>
                    <a:pt x="23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3"/>
                    <a:pt x="33" y="7"/>
                    <a:pt x="34" y="10"/>
                  </a:cubicBezTo>
                  <a:cubicBezTo>
                    <a:pt x="26" y="7"/>
                    <a:pt x="18" y="5"/>
                    <a:pt x="16" y="16"/>
                  </a:cubicBezTo>
                  <a:cubicBezTo>
                    <a:pt x="14" y="13"/>
                    <a:pt x="12" y="13"/>
                    <a:pt x="9" y="15"/>
                  </a:cubicBezTo>
                  <a:cubicBezTo>
                    <a:pt x="8" y="17"/>
                    <a:pt x="3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Freeform 189">
              <a:extLst>
                <a:ext uri="{FF2B5EF4-FFF2-40B4-BE49-F238E27FC236}">
                  <a16:creationId xmlns:a16="http://schemas.microsoft.com/office/drawing/2014/main" id="{45F99C90-F463-4B39-BA19-7A7DB796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926"/>
              <a:ext cx="30" cy="33"/>
            </a:xfrm>
            <a:custGeom>
              <a:avLst/>
              <a:gdLst>
                <a:gd name="T0" fmla="*/ 20 w 12"/>
                <a:gd name="T1" fmla="*/ 129 h 12"/>
                <a:gd name="T2" fmla="*/ 95 w 12"/>
                <a:gd name="T3" fmla="*/ 22 h 12"/>
                <a:gd name="T4" fmla="*/ 175 w 12"/>
                <a:gd name="T5" fmla="*/ 129 h 12"/>
                <a:gd name="T6" fmla="*/ 95 w 12"/>
                <a:gd name="T7" fmla="*/ 228 h 12"/>
                <a:gd name="T8" fmla="*/ 20 w 12"/>
                <a:gd name="T9" fmla="*/ 12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2" y="3"/>
                    <a:pt x="11" y="6"/>
                  </a:cubicBezTo>
                  <a:cubicBezTo>
                    <a:pt x="11" y="9"/>
                    <a:pt x="9" y="12"/>
                    <a:pt x="6" y="11"/>
                  </a:cubicBezTo>
                  <a:cubicBezTo>
                    <a:pt x="3" y="11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1" name="Freeform 190">
              <a:extLst>
                <a:ext uri="{FF2B5EF4-FFF2-40B4-BE49-F238E27FC236}">
                  <a16:creationId xmlns:a16="http://schemas.microsoft.com/office/drawing/2014/main" id="{E3C3BC37-5D9E-4BBF-A11B-696AEDA3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915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60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2" name="Freeform 191">
              <a:extLst>
                <a:ext uri="{FF2B5EF4-FFF2-40B4-BE49-F238E27FC236}">
                  <a16:creationId xmlns:a16="http://schemas.microsoft.com/office/drawing/2014/main" id="{EFEAA6FF-515A-41EE-BA96-F3455FF79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961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192">
              <a:extLst>
                <a:ext uri="{FF2B5EF4-FFF2-40B4-BE49-F238E27FC236}">
                  <a16:creationId xmlns:a16="http://schemas.microsoft.com/office/drawing/2014/main" id="{24EBC972-84CB-45AD-8A9A-24F726BBE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803"/>
              <a:ext cx="408" cy="421"/>
            </a:xfrm>
            <a:custGeom>
              <a:avLst/>
              <a:gdLst>
                <a:gd name="T0" fmla="*/ 724 w 159"/>
                <a:gd name="T1" fmla="*/ 2556 h 154"/>
                <a:gd name="T2" fmla="*/ 929 w 159"/>
                <a:gd name="T3" fmla="*/ 2901 h 154"/>
                <a:gd name="T4" fmla="*/ 1350 w 159"/>
                <a:gd name="T5" fmla="*/ 3125 h 154"/>
                <a:gd name="T6" fmla="*/ 1942 w 159"/>
                <a:gd name="T7" fmla="*/ 2556 h 154"/>
                <a:gd name="T8" fmla="*/ 2212 w 159"/>
                <a:gd name="T9" fmla="*/ 2474 h 154"/>
                <a:gd name="T10" fmla="*/ 2502 w 159"/>
                <a:gd name="T11" fmla="*/ 2146 h 154"/>
                <a:gd name="T12" fmla="*/ 2502 w 159"/>
                <a:gd name="T13" fmla="*/ 919 h 154"/>
                <a:gd name="T14" fmla="*/ 1573 w 159"/>
                <a:gd name="T15" fmla="*/ 388 h 154"/>
                <a:gd name="T16" fmla="*/ 1198 w 159"/>
                <a:gd name="T17" fmla="*/ 82 h 154"/>
                <a:gd name="T18" fmla="*/ 644 w 159"/>
                <a:gd name="T19" fmla="*/ 366 h 154"/>
                <a:gd name="T20" fmla="*/ 151 w 159"/>
                <a:gd name="T21" fmla="*/ 776 h 154"/>
                <a:gd name="T22" fmla="*/ 118 w 159"/>
                <a:gd name="T23" fmla="*/ 1143 h 154"/>
                <a:gd name="T24" fmla="*/ 21 w 159"/>
                <a:gd name="T25" fmla="*/ 1733 h 154"/>
                <a:gd name="T26" fmla="*/ 387 w 159"/>
                <a:gd name="T27" fmla="*/ 2346 h 154"/>
                <a:gd name="T28" fmla="*/ 724 w 159"/>
                <a:gd name="T29" fmla="*/ 2556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1"/>
                    <a:pt x="51" y="137"/>
                    <a:pt x="55" y="142"/>
                  </a:cubicBezTo>
                  <a:cubicBezTo>
                    <a:pt x="61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2"/>
                    <a:pt x="131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6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0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193">
              <a:extLst>
                <a:ext uri="{FF2B5EF4-FFF2-40B4-BE49-F238E27FC236}">
                  <a16:creationId xmlns:a16="http://schemas.microsoft.com/office/drawing/2014/main" id="{C68BD0F9-AEEB-47B5-9E95-59A1E9EC7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918"/>
              <a:ext cx="236" cy="210"/>
            </a:xfrm>
            <a:custGeom>
              <a:avLst/>
              <a:gdLst>
                <a:gd name="T0" fmla="*/ 690 w 92"/>
                <a:gd name="T1" fmla="*/ 38 h 77"/>
                <a:gd name="T2" fmla="*/ 421 w 92"/>
                <a:gd name="T3" fmla="*/ 120 h 77"/>
                <a:gd name="T4" fmla="*/ 336 w 92"/>
                <a:gd name="T5" fmla="*/ 305 h 77"/>
                <a:gd name="T6" fmla="*/ 85 w 92"/>
                <a:gd name="T7" fmla="*/ 870 h 77"/>
                <a:gd name="T8" fmla="*/ 659 w 92"/>
                <a:gd name="T9" fmla="*/ 1219 h 77"/>
                <a:gd name="T10" fmla="*/ 777 w 92"/>
                <a:gd name="T11" fmla="*/ 1503 h 77"/>
                <a:gd name="T12" fmla="*/ 1080 w 92"/>
                <a:gd name="T13" fmla="*/ 1481 h 77"/>
                <a:gd name="T14" fmla="*/ 1249 w 92"/>
                <a:gd name="T15" fmla="*/ 1154 h 77"/>
                <a:gd name="T16" fmla="*/ 1416 w 92"/>
                <a:gd name="T17" fmla="*/ 870 h 77"/>
                <a:gd name="T18" fmla="*/ 1336 w 92"/>
                <a:gd name="T19" fmla="*/ 142 h 77"/>
                <a:gd name="T20" fmla="*/ 895 w 92"/>
                <a:gd name="T21" fmla="*/ 0 h 77"/>
                <a:gd name="T22" fmla="*/ 690 w 92"/>
                <a:gd name="T23" fmla="*/ 38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0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4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194">
              <a:extLst>
                <a:ext uri="{FF2B5EF4-FFF2-40B4-BE49-F238E27FC236}">
                  <a16:creationId xmlns:a16="http://schemas.microsoft.com/office/drawing/2014/main" id="{F2EA0C1F-F1C0-4A73-B83A-8568F1FE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64"/>
              <a:ext cx="359" cy="435"/>
            </a:xfrm>
            <a:custGeom>
              <a:avLst/>
              <a:gdLst>
                <a:gd name="T0" fmla="*/ 387 w 140"/>
                <a:gd name="T1" fmla="*/ 449 h 159"/>
                <a:gd name="T2" fmla="*/ 0 w 140"/>
                <a:gd name="T3" fmla="*/ 1595 h 159"/>
                <a:gd name="T4" fmla="*/ 54 w 140"/>
                <a:gd name="T5" fmla="*/ 1970 h 159"/>
                <a:gd name="T6" fmla="*/ 54 w 140"/>
                <a:gd name="T7" fmla="*/ 2372 h 159"/>
                <a:gd name="T8" fmla="*/ 303 w 140"/>
                <a:gd name="T9" fmla="*/ 2763 h 159"/>
                <a:gd name="T10" fmla="*/ 605 w 140"/>
                <a:gd name="T11" fmla="*/ 2829 h 159"/>
                <a:gd name="T12" fmla="*/ 777 w 140"/>
                <a:gd name="T13" fmla="*/ 3070 h 159"/>
                <a:gd name="T14" fmla="*/ 1262 w 140"/>
                <a:gd name="T15" fmla="*/ 3256 h 159"/>
                <a:gd name="T16" fmla="*/ 1669 w 140"/>
                <a:gd name="T17" fmla="*/ 2829 h 159"/>
                <a:gd name="T18" fmla="*/ 2110 w 140"/>
                <a:gd name="T19" fmla="*/ 2522 h 159"/>
                <a:gd name="T20" fmla="*/ 2362 w 140"/>
                <a:gd name="T21" fmla="*/ 1699 h 159"/>
                <a:gd name="T22" fmla="*/ 2223 w 140"/>
                <a:gd name="T23" fmla="*/ 1228 h 159"/>
                <a:gd name="T24" fmla="*/ 2072 w 140"/>
                <a:gd name="T25" fmla="*/ 897 h 159"/>
                <a:gd name="T26" fmla="*/ 1874 w 140"/>
                <a:gd name="T27" fmla="*/ 246 h 159"/>
                <a:gd name="T28" fmla="*/ 1231 w 140"/>
                <a:gd name="T29" fmla="*/ 22 h 159"/>
                <a:gd name="T30" fmla="*/ 795 w 140"/>
                <a:gd name="T31" fmla="*/ 246 h 159"/>
                <a:gd name="T32" fmla="*/ 387 w 140"/>
                <a:gd name="T33" fmla="*/ 449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8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2" y="109"/>
                    <a:pt x="3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3" y="147"/>
                    <a:pt x="46" y="150"/>
                  </a:cubicBezTo>
                  <a:cubicBezTo>
                    <a:pt x="54" y="159"/>
                    <a:pt x="65" y="158"/>
                    <a:pt x="75" y="159"/>
                  </a:cubicBezTo>
                  <a:cubicBezTo>
                    <a:pt x="86" y="159"/>
                    <a:pt x="92" y="144"/>
                    <a:pt x="99" y="138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3" y="44"/>
                  </a:cubicBezTo>
                  <a:cubicBezTo>
                    <a:pt x="115" y="33"/>
                    <a:pt x="122" y="22"/>
                    <a:pt x="111" y="12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2"/>
                    <a:pt x="50" y="9"/>
                    <a:pt x="47" y="12"/>
                  </a:cubicBezTo>
                  <a:cubicBezTo>
                    <a:pt x="42" y="15"/>
                    <a:pt x="29" y="18"/>
                    <a:pt x="23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Freeform 195">
              <a:extLst>
                <a:ext uri="{FF2B5EF4-FFF2-40B4-BE49-F238E27FC236}">
                  <a16:creationId xmlns:a16="http://schemas.microsoft.com/office/drawing/2014/main" id="{CCBCC9BB-B7A6-4EFD-8BA3-A8A1A7A8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298"/>
              <a:ext cx="182" cy="230"/>
            </a:xfrm>
            <a:custGeom>
              <a:avLst/>
              <a:gdLst>
                <a:gd name="T0" fmla="*/ 0 w 71"/>
                <a:gd name="T1" fmla="*/ 1333 h 84"/>
                <a:gd name="T2" fmla="*/ 505 w 71"/>
                <a:gd name="T3" fmla="*/ 1665 h 84"/>
                <a:gd name="T4" fmla="*/ 895 w 71"/>
                <a:gd name="T5" fmla="*/ 1298 h 84"/>
                <a:gd name="T6" fmla="*/ 1197 w 71"/>
                <a:gd name="T7" fmla="*/ 674 h 84"/>
                <a:gd name="T8" fmla="*/ 723 w 71"/>
                <a:gd name="T9" fmla="*/ 104 h 84"/>
                <a:gd name="T10" fmla="*/ 538 w 71"/>
                <a:gd name="T11" fmla="*/ 186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4">
                  <a:moveTo>
                    <a:pt x="0" y="65"/>
                  </a:moveTo>
                  <a:cubicBezTo>
                    <a:pt x="4" y="78"/>
                    <a:pt x="16" y="84"/>
                    <a:pt x="30" y="81"/>
                  </a:cubicBezTo>
                  <a:cubicBezTo>
                    <a:pt x="40" y="79"/>
                    <a:pt x="46" y="68"/>
                    <a:pt x="53" y="63"/>
                  </a:cubicBezTo>
                  <a:cubicBezTo>
                    <a:pt x="62" y="56"/>
                    <a:pt x="71" y="46"/>
                    <a:pt x="71" y="33"/>
                  </a:cubicBezTo>
                  <a:cubicBezTo>
                    <a:pt x="71" y="25"/>
                    <a:pt x="49" y="9"/>
                    <a:pt x="43" y="5"/>
                  </a:cubicBezTo>
                  <a:cubicBezTo>
                    <a:pt x="35" y="0"/>
                    <a:pt x="41" y="13"/>
                    <a:pt x="32" y="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7" name="Freeform 196">
              <a:extLst>
                <a:ext uri="{FF2B5EF4-FFF2-40B4-BE49-F238E27FC236}">
                  <a16:creationId xmlns:a16="http://schemas.microsoft.com/office/drawing/2014/main" id="{D9809846-2B95-4A55-9454-0E876A1EF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281"/>
              <a:ext cx="205" cy="222"/>
            </a:xfrm>
            <a:custGeom>
              <a:avLst/>
              <a:gdLst>
                <a:gd name="T0" fmla="*/ 756 w 80"/>
                <a:gd name="T1" fmla="*/ 38 h 81"/>
                <a:gd name="T2" fmla="*/ 407 w 80"/>
                <a:gd name="T3" fmla="*/ 22 h 81"/>
                <a:gd name="T4" fmla="*/ 218 w 80"/>
                <a:gd name="T5" fmla="*/ 225 h 81"/>
                <a:gd name="T6" fmla="*/ 33 w 80"/>
                <a:gd name="T7" fmla="*/ 841 h 81"/>
                <a:gd name="T8" fmla="*/ 172 w 80"/>
                <a:gd name="T9" fmla="*/ 1074 h 81"/>
                <a:gd name="T10" fmla="*/ 336 w 80"/>
                <a:gd name="T11" fmla="*/ 1420 h 81"/>
                <a:gd name="T12" fmla="*/ 559 w 80"/>
                <a:gd name="T13" fmla="*/ 1631 h 81"/>
                <a:gd name="T14" fmla="*/ 841 w 80"/>
                <a:gd name="T15" fmla="*/ 1609 h 81"/>
                <a:gd name="T16" fmla="*/ 1012 w 80"/>
                <a:gd name="T17" fmla="*/ 1337 h 81"/>
                <a:gd name="T18" fmla="*/ 1248 w 80"/>
                <a:gd name="T19" fmla="*/ 1135 h 81"/>
                <a:gd name="T20" fmla="*/ 1327 w 80"/>
                <a:gd name="T21" fmla="*/ 803 h 81"/>
                <a:gd name="T22" fmla="*/ 1176 w 80"/>
                <a:gd name="T23" fmla="*/ 578 h 81"/>
                <a:gd name="T24" fmla="*/ 1097 w 80"/>
                <a:gd name="T25" fmla="*/ 285 h 81"/>
                <a:gd name="T26" fmla="*/ 958 w 80"/>
                <a:gd name="T27" fmla="*/ 121 h 81"/>
                <a:gd name="T28" fmla="*/ 756 w 80"/>
                <a:gd name="T29" fmla="*/ 38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4" y="1"/>
                  </a:cubicBezTo>
                  <a:cubicBezTo>
                    <a:pt x="17" y="2"/>
                    <a:pt x="17" y="7"/>
                    <a:pt x="13" y="11"/>
                  </a:cubicBezTo>
                  <a:cubicBezTo>
                    <a:pt x="7" y="20"/>
                    <a:pt x="0" y="29"/>
                    <a:pt x="2" y="41"/>
                  </a:cubicBezTo>
                  <a:cubicBezTo>
                    <a:pt x="3" y="46"/>
                    <a:pt x="6" y="49"/>
                    <a:pt x="10" y="52"/>
                  </a:cubicBezTo>
                  <a:cubicBezTo>
                    <a:pt x="17" y="57"/>
                    <a:pt x="19" y="61"/>
                    <a:pt x="20" y="69"/>
                  </a:cubicBezTo>
                  <a:cubicBezTo>
                    <a:pt x="21" y="77"/>
                    <a:pt x="25" y="77"/>
                    <a:pt x="33" y="79"/>
                  </a:cubicBezTo>
                  <a:cubicBezTo>
                    <a:pt x="38" y="80"/>
                    <a:pt x="45" y="81"/>
                    <a:pt x="50" y="78"/>
                  </a:cubicBezTo>
                  <a:cubicBezTo>
                    <a:pt x="55" y="75"/>
                    <a:pt x="55" y="68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3" y="32"/>
                    <a:pt x="70" y="28"/>
                  </a:cubicBezTo>
                  <a:cubicBezTo>
                    <a:pt x="68" y="24"/>
                    <a:pt x="69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4" y="4"/>
                    <a:pt x="49" y="2"/>
                    <a:pt x="45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197">
              <a:extLst>
                <a:ext uri="{FF2B5EF4-FFF2-40B4-BE49-F238E27FC236}">
                  <a16:creationId xmlns:a16="http://schemas.microsoft.com/office/drawing/2014/main" id="{AD93F374-0060-497B-802E-1C983C77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320"/>
              <a:ext cx="330" cy="273"/>
            </a:xfrm>
            <a:custGeom>
              <a:avLst/>
              <a:gdLst>
                <a:gd name="T0" fmla="*/ 20 w 129"/>
                <a:gd name="T1" fmla="*/ 1177 h 100"/>
                <a:gd name="T2" fmla="*/ 302 w 129"/>
                <a:gd name="T3" fmla="*/ 1482 h 100"/>
                <a:gd name="T4" fmla="*/ 655 w 129"/>
                <a:gd name="T5" fmla="*/ 1753 h 100"/>
                <a:gd name="T6" fmla="*/ 970 w 129"/>
                <a:gd name="T7" fmla="*/ 2012 h 100"/>
                <a:gd name="T8" fmla="*/ 1172 w 129"/>
                <a:gd name="T9" fmla="*/ 1998 h 100"/>
                <a:gd name="T10" fmla="*/ 1374 w 129"/>
                <a:gd name="T11" fmla="*/ 1753 h 100"/>
                <a:gd name="T12" fmla="*/ 1773 w 129"/>
                <a:gd name="T13" fmla="*/ 1400 h 100"/>
                <a:gd name="T14" fmla="*/ 2062 w 129"/>
                <a:gd name="T15" fmla="*/ 917 h 100"/>
                <a:gd name="T16" fmla="*/ 1890 w 129"/>
                <a:gd name="T17" fmla="*/ 0 h 100"/>
                <a:gd name="T18" fmla="*/ 1878 w 129"/>
                <a:gd name="T19" fmla="*/ 672 h 100"/>
                <a:gd name="T20" fmla="*/ 1740 w 129"/>
                <a:gd name="T21" fmla="*/ 732 h 100"/>
                <a:gd name="T22" fmla="*/ 1722 w 129"/>
                <a:gd name="T23" fmla="*/ 1021 h 100"/>
                <a:gd name="T24" fmla="*/ 1473 w 129"/>
                <a:gd name="T25" fmla="*/ 1223 h 100"/>
                <a:gd name="T26" fmla="*/ 1223 w 129"/>
                <a:gd name="T27" fmla="*/ 1646 h 100"/>
                <a:gd name="T28" fmla="*/ 1041 w 129"/>
                <a:gd name="T29" fmla="*/ 1624 h 100"/>
                <a:gd name="T30" fmla="*/ 870 w 129"/>
                <a:gd name="T31" fmla="*/ 1529 h 100"/>
                <a:gd name="T32" fmla="*/ 752 w 129"/>
                <a:gd name="T33" fmla="*/ 1693 h 100"/>
                <a:gd name="T34" fmla="*/ 622 w 129"/>
                <a:gd name="T35" fmla="*/ 1504 h 100"/>
                <a:gd name="T36" fmla="*/ 471 w 129"/>
                <a:gd name="T37" fmla="*/ 1387 h 100"/>
                <a:gd name="T38" fmla="*/ 320 w 129"/>
                <a:gd name="T39" fmla="*/ 1422 h 100"/>
                <a:gd name="T40" fmla="*/ 20 w 129"/>
                <a:gd name="T41" fmla="*/ 1259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100">
                  <a:moveTo>
                    <a:pt x="1" y="58"/>
                  </a:moveTo>
                  <a:cubicBezTo>
                    <a:pt x="0" y="71"/>
                    <a:pt x="7" y="74"/>
                    <a:pt x="18" y="73"/>
                  </a:cubicBezTo>
                  <a:cubicBezTo>
                    <a:pt x="29" y="72"/>
                    <a:pt x="34" y="76"/>
                    <a:pt x="39" y="86"/>
                  </a:cubicBezTo>
                  <a:cubicBezTo>
                    <a:pt x="43" y="93"/>
                    <a:pt x="49" y="98"/>
                    <a:pt x="58" y="99"/>
                  </a:cubicBezTo>
                  <a:cubicBezTo>
                    <a:pt x="61" y="100"/>
                    <a:pt x="66" y="99"/>
                    <a:pt x="70" y="98"/>
                  </a:cubicBezTo>
                  <a:cubicBezTo>
                    <a:pt x="76" y="96"/>
                    <a:pt x="78" y="91"/>
                    <a:pt x="82" y="86"/>
                  </a:cubicBezTo>
                  <a:cubicBezTo>
                    <a:pt x="89" y="78"/>
                    <a:pt x="97" y="74"/>
                    <a:pt x="106" y="69"/>
                  </a:cubicBezTo>
                  <a:cubicBezTo>
                    <a:pt x="114" y="64"/>
                    <a:pt x="119" y="54"/>
                    <a:pt x="123" y="45"/>
                  </a:cubicBezTo>
                  <a:cubicBezTo>
                    <a:pt x="129" y="31"/>
                    <a:pt x="126" y="12"/>
                    <a:pt x="113" y="0"/>
                  </a:cubicBezTo>
                  <a:cubicBezTo>
                    <a:pt x="120" y="7"/>
                    <a:pt x="118" y="27"/>
                    <a:pt x="112" y="33"/>
                  </a:cubicBezTo>
                  <a:cubicBezTo>
                    <a:pt x="110" y="35"/>
                    <a:pt x="106" y="34"/>
                    <a:pt x="104" y="36"/>
                  </a:cubicBezTo>
                  <a:cubicBezTo>
                    <a:pt x="102" y="39"/>
                    <a:pt x="105" y="47"/>
                    <a:pt x="103" y="50"/>
                  </a:cubicBezTo>
                  <a:cubicBezTo>
                    <a:pt x="99" y="58"/>
                    <a:pt x="92" y="54"/>
                    <a:pt x="88" y="60"/>
                  </a:cubicBezTo>
                  <a:cubicBezTo>
                    <a:pt x="82" y="67"/>
                    <a:pt x="83" y="77"/>
                    <a:pt x="73" y="81"/>
                  </a:cubicBezTo>
                  <a:cubicBezTo>
                    <a:pt x="69" y="82"/>
                    <a:pt x="66" y="82"/>
                    <a:pt x="62" y="80"/>
                  </a:cubicBezTo>
                  <a:cubicBezTo>
                    <a:pt x="59" y="78"/>
                    <a:pt x="56" y="74"/>
                    <a:pt x="52" y="75"/>
                  </a:cubicBezTo>
                  <a:cubicBezTo>
                    <a:pt x="49" y="77"/>
                    <a:pt x="50" y="83"/>
                    <a:pt x="45" y="83"/>
                  </a:cubicBezTo>
                  <a:cubicBezTo>
                    <a:pt x="41" y="84"/>
                    <a:pt x="39" y="77"/>
                    <a:pt x="37" y="74"/>
                  </a:cubicBezTo>
                  <a:cubicBezTo>
                    <a:pt x="35" y="71"/>
                    <a:pt x="33" y="68"/>
                    <a:pt x="28" y="68"/>
                  </a:cubicBezTo>
                  <a:cubicBezTo>
                    <a:pt x="25" y="68"/>
                    <a:pt x="23" y="70"/>
                    <a:pt x="19" y="70"/>
                  </a:cubicBezTo>
                  <a:cubicBezTo>
                    <a:pt x="15" y="70"/>
                    <a:pt x="4" y="65"/>
                    <a:pt x="1" y="6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Freeform 198">
              <a:extLst>
                <a:ext uri="{FF2B5EF4-FFF2-40B4-BE49-F238E27FC236}">
                  <a16:creationId xmlns:a16="http://schemas.microsoft.com/office/drawing/2014/main" id="{DD8EF8C6-2954-4F41-B89D-9063F765A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421"/>
              <a:ext cx="192" cy="175"/>
            </a:xfrm>
            <a:custGeom>
              <a:avLst/>
              <a:gdLst>
                <a:gd name="T0" fmla="*/ 118 w 75"/>
                <a:gd name="T1" fmla="*/ 1250 h 64"/>
                <a:gd name="T2" fmla="*/ 484 w 75"/>
                <a:gd name="T3" fmla="*/ 1061 h 64"/>
                <a:gd name="T4" fmla="*/ 786 w 75"/>
                <a:gd name="T5" fmla="*/ 755 h 64"/>
                <a:gd name="T6" fmla="*/ 1055 w 75"/>
                <a:gd name="T7" fmla="*/ 552 h 64"/>
                <a:gd name="T8" fmla="*/ 1260 w 75"/>
                <a:gd name="T9" fmla="*/ 0 h 64"/>
                <a:gd name="T10" fmla="*/ 1126 w 75"/>
                <a:gd name="T11" fmla="*/ 366 h 64"/>
                <a:gd name="T12" fmla="*/ 991 w 75"/>
                <a:gd name="T13" fmla="*/ 470 h 64"/>
                <a:gd name="T14" fmla="*/ 840 w 75"/>
                <a:gd name="T15" fmla="*/ 470 h 64"/>
                <a:gd name="T16" fmla="*/ 753 w 75"/>
                <a:gd name="T17" fmla="*/ 673 h 64"/>
                <a:gd name="T18" fmla="*/ 589 w 75"/>
                <a:gd name="T19" fmla="*/ 733 h 64"/>
                <a:gd name="T20" fmla="*/ 387 w 75"/>
                <a:gd name="T21" fmla="*/ 1083 h 64"/>
                <a:gd name="T22" fmla="*/ 184 w 75"/>
                <a:gd name="T23" fmla="*/ 1143 h 64"/>
                <a:gd name="T24" fmla="*/ 0 w 75"/>
                <a:gd name="T25" fmla="*/ 1189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64">
                  <a:moveTo>
                    <a:pt x="7" y="61"/>
                  </a:moveTo>
                  <a:cubicBezTo>
                    <a:pt x="17" y="64"/>
                    <a:pt x="23" y="59"/>
                    <a:pt x="29" y="52"/>
                  </a:cubicBezTo>
                  <a:cubicBezTo>
                    <a:pt x="35" y="44"/>
                    <a:pt x="40" y="42"/>
                    <a:pt x="47" y="37"/>
                  </a:cubicBezTo>
                  <a:cubicBezTo>
                    <a:pt x="52" y="34"/>
                    <a:pt x="58" y="31"/>
                    <a:pt x="63" y="27"/>
                  </a:cubicBezTo>
                  <a:cubicBezTo>
                    <a:pt x="71" y="19"/>
                    <a:pt x="72" y="10"/>
                    <a:pt x="75" y="0"/>
                  </a:cubicBezTo>
                  <a:cubicBezTo>
                    <a:pt x="71" y="6"/>
                    <a:pt x="71" y="13"/>
                    <a:pt x="67" y="18"/>
                  </a:cubicBezTo>
                  <a:cubicBezTo>
                    <a:pt x="65" y="21"/>
                    <a:pt x="62" y="22"/>
                    <a:pt x="59" y="23"/>
                  </a:cubicBezTo>
                  <a:cubicBezTo>
                    <a:pt x="57" y="23"/>
                    <a:pt x="52" y="22"/>
                    <a:pt x="50" y="23"/>
                  </a:cubicBezTo>
                  <a:cubicBezTo>
                    <a:pt x="47" y="25"/>
                    <a:pt x="50" y="31"/>
                    <a:pt x="45" y="33"/>
                  </a:cubicBezTo>
                  <a:cubicBezTo>
                    <a:pt x="42" y="35"/>
                    <a:pt x="38" y="34"/>
                    <a:pt x="35" y="36"/>
                  </a:cubicBezTo>
                  <a:cubicBezTo>
                    <a:pt x="30" y="41"/>
                    <a:pt x="27" y="47"/>
                    <a:pt x="23" y="53"/>
                  </a:cubicBezTo>
                  <a:cubicBezTo>
                    <a:pt x="19" y="58"/>
                    <a:pt x="16" y="56"/>
                    <a:pt x="11" y="56"/>
                  </a:cubicBezTo>
                  <a:cubicBezTo>
                    <a:pt x="7" y="56"/>
                    <a:pt x="3" y="61"/>
                    <a:pt x="0" y="5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0" name="Freeform 199">
              <a:extLst>
                <a:ext uri="{FF2B5EF4-FFF2-40B4-BE49-F238E27FC236}">
                  <a16:creationId xmlns:a16="http://schemas.microsoft.com/office/drawing/2014/main" id="{3FCD0661-1CCC-4806-B054-DED9BFFCB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175"/>
              <a:ext cx="286" cy="279"/>
            </a:xfrm>
            <a:custGeom>
              <a:avLst/>
              <a:gdLst>
                <a:gd name="T0" fmla="*/ 1899 w 111"/>
                <a:gd name="T1" fmla="*/ 755 h 102"/>
                <a:gd name="T2" fmla="*/ 1693 w 111"/>
                <a:gd name="T3" fmla="*/ 186 h 102"/>
                <a:gd name="T4" fmla="*/ 1183 w 111"/>
                <a:gd name="T5" fmla="*/ 22 h 102"/>
                <a:gd name="T6" fmla="*/ 804 w 111"/>
                <a:gd name="T7" fmla="*/ 202 h 102"/>
                <a:gd name="T8" fmla="*/ 425 w 111"/>
                <a:gd name="T9" fmla="*/ 427 h 102"/>
                <a:gd name="T10" fmla="*/ 54 w 111"/>
                <a:gd name="T11" fmla="*/ 1286 h 102"/>
                <a:gd name="T12" fmla="*/ 85 w 111"/>
                <a:gd name="T13" fmla="*/ 2027 h 102"/>
                <a:gd name="T14" fmla="*/ 119 w 111"/>
                <a:gd name="T15" fmla="*/ 1819 h 102"/>
                <a:gd name="T16" fmla="*/ 152 w 111"/>
                <a:gd name="T17" fmla="*/ 1578 h 102"/>
                <a:gd name="T18" fmla="*/ 258 w 111"/>
                <a:gd name="T19" fmla="*/ 1332 h 102"/>
                <a:gd name="T20" fmla="*/ 392 w 111"/>
                <a:gd name="T21" fmla="*/ 1121 h 102"/>
                <a:gd name="T22" fmla="*/ 585 w 111"/>
                <a:gd name="T23" fmla="*/ 719 h 102"/>
                <a:gd name="T24" fmla="*/ 737 w 111"/>
                <a:gd name="T25" fmla="*/ 733 h 102"/>
                <a:gd name="T26" fmla="*/ 770 w 111"/>
                <a:gd name="T27" fmla="*/ 495 h 102"/>
                <a:gd name="T28" fmla="*/ 956 w 111"/>
                <a:gd name="T29" fmla="*/ 353 h 102"/>
                <a:gd name="T30" fmla="*/ 1095 w 111"/>
                <a:gd name="T31" fmla="*/ 591 h 102"/>
                <a:gd name="T32" fmla="*/ 1335 w 111"/>
                <a:gd name="T33" fmla="*/ 328 h 102"/>
                <a:gd name="T34" fmla="*/ 1592 w 111"/>
                <a:gd name="T35" fmla="*/ 306 h 102"/>
                <a:gd name="T36" fmla="*/ 1760 w 111"/>
                <a:gd name="T37" fmla="*/ 470 h 102"/>
                <a:gd name="T38" fmla="*/ 1865 w 111"/>
                <a:gd name="T39" fmla="*/ 719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102">
                  <a:moveTo>
                    <a:pt x="111" y="37"/>
                  </a:moveTo>
                  <a:cubicBezTo>
                    <a:pt x="104" y="31"/>
                    <a:pt x="106" y="16"/>
                    <a:pt x="99" y="9"/>
                  </a:cubicBezTo>
                  <a:cubicBezTo>
                    <a:pt x="91" y="1"/>
                    <a:pt x="78" y="1"/>
                    <a:pt x="69" y="1"/>
                  </a:cubicBezTo>
                  <a:cubicBezTo>
                    <a:pt x="59" y="0"/>
                    <a:pt x="55" y="5"/>
                    <a:pt x="47" y="10"/>
                  </a:cubicBezTo>
                  <a:cubicBezTo>
                    <a:pt x="40" y="15"/>
                    <a:pt x="32" y="17"/>
                    <a:pt x="25" y="21"/>
                  </a:cubicBezTo>
                  <a:cubicBezTo>
                    <a:pt x="9" y="31"/>
                    <a:pt x="8" y="47"/>
                    <a:pt x="3" y="63"/>
                  </a:cubicBezTo>
                  <a:cubicBezTo>
                    <a:pt x="0" y="76"/>
                    <a:pt x="4" y="86"/>
                    <a:pt x="5" y="99"/>
                  </a:cubicBezTo>
                  <a:cubicBezTo>
                    <a:pt x="5" y="102"/>
                    <a:pt x="7" y="92"/>
                    <a:pt x="7" y="89"/>
                  </a:cubicBezTo>
                  <a:cubicBezTo>
                    <a:pt x="5" y="82"/>
                    <a:pt x="9" y="84"/>
                    <a:pt x="9" y="77"/>
                  </a:cubicBezTo>
                  <a:cubicBezTo>
                    <a:pt x="10" y="72"/>
                    <a:pt x="12" y="68"/>
                    <a:pt x="15" y="65"/>
                  </a:cubicBezTo>
                  <a:cubicBezTo>
                    <a:pt x="20" y="61"/>
                    <a:pt x="23" y="64"/>
                    <a:pt x="23" y="55"/>
                  </a:cubicBezTo>
                  <a:cubicBezTo>
                    <a:pt x="24" y="47"/>
                    <a:pt x="20" y="31"/>
                    <a:pt x="34" y="35"/>
                  </a:cubicBezTo>
                  <a:cubicBezTo>
                    <a:pt x="38" y="37"/>
                    <a:pt x="39" y="40"/>
                    <a:pt x="43" y="36"/>
                  </a:cubicBezTo>
                  <a:cubicBezTo>
                    <a:pt x="46" y="33"/>
                    <a:pt x="44" y="27"/>
                    <a:pt x="45" y="24"/>
                  </a:cubicBezTo>
                  <a:cubicBezTo>
                    <a:pt x="47" y="20"/>
                    <a:pt x="53" y="16"/>
                    <a:pt x="56" y="17"/>
                  </a:cubicBezTo>
                  <a:cubicBezTo>
                    <a:pt x="63" y="18"/>
                    <a:pt x="60" y="26"/>
                    <a:pt x="64" y="29"/>
                  </a:cubicBezTo>
                  <a:cubicBezTo>
                    <a:pt x="73" y="38"/>
                    <a:pt x="75" y="20"/>
                    <a:pt x="78" y="16"/>
                  </a:cubicBezTo>
                  <a:cubicBezTo>
                    <a:pt x="82" y="10"/>
                    <a:pt x="87" y="12"/>
                    <a:pt x="93" y="15"/>
                  </a:cubicBezTo>
                  <a:cubicBezTo>
                    <a:pt x="97" y="17"/>
                    <a:pt x="100" y="19"/>
                    <a:pt x="103" y="23"/>
                  </a:cubicBezTo>
                  <a:cubicBezTo>
                    <a:pt x="105" y="27"/>
                    <a:pt x="105" y="33"/>
                    <a:pt x="109" y="3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1" name="Freeform 200">
              <a:extLst>
                <a:ext uri="{FF2B5EF4-FFF2-40B4-BE49-F238E27FC236}">
                  <a16:creationId xmlns:a16="http://schemas.microsoft.com/office/drawing/2014/main" id="{8C9EF8CE-6C2B-47F4-A04E-857E962FB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1175"/>
              <a:ext cx="206" cy="224"/>
            </a:xfrm>
            <a:custGeom>
              <a:avLst/>
              <a:gdLst>
                <a:gd name="T0" fmla="*/ 21 w 80"/>
                <a:gd name="T1" fmla="*/ 1672 h 82"/>
                <a:gd name="T2" fmla="*/ 85 w 80"/>
                <a:gd name="T3" fmla="*/ 1060 h 82"/>
                <a:gd name="T4" fmla="*/ 345 w 80"/>
                <a:gd name="T5" fmla="*/ 470 h 82"/>
                <a:gd name="T6" fmla="*/ 783 w 80"/>
                <a:gd name="T7" fmla="*/ 186 h 82"/>
                <a:gd name="T8" fmla="*/ 1007 w 80"/>
                <a:gd name="T9" fmla="*/ 38 h 82"/>
                <a:gd name="T10" fmla="*/ 1334 w 80"/>
                <a:gd name="T11" fmla="*/ 38 h 82"/>
                <a:gd name="T12" fmla="*/ 1365 w 80"/>
                <a:gd name="T13" fmla="*/ 38 h 82"/>
                <a:gd name="T14" fmla="*/ 1094 w 80"/>
                <a:gd name="T15" fmla="*/ 104 h 82"/>
                <a:gd name="T16" fmla="*/ 834 w 80"/>
                <a:gd name="T17" fmla="*/ 284 h 82"/>
                <a:gd name="T18" fmla="*/ 564 w 80"/>
                <a:gd name="T19" fmla="*/ 426 h 82"/>
                <a:gd name="T20" fmla="*/ 476 w 80"/>
                <a:gd name="T21" fmla="*/ 590 h 82"/>
                <a:gd name="T22" fmla="*/ 324 w 80"/>
                <a:gd name="T23" fmla="*/ 568 h 82"/>
                <a:gd name="T24" fmla="*/ 185 w 80"/>
                <a:gd name="T25" fmla="*/ 1000 h 82"/>
                <a:gd name="T26" fmla="*/ 118 w 80"/>
                <a:gd name="T27" fmla="*/ 1104 h 82"/>
                <a:gd name="T28" fmla="*/ 118 w 80"/>
                <a:gd name="T29" fmla="*/ 1224 h 82"/>
                <a:gd name="T30" fmla="*/ 0 w 80"/>
                <a:gd name="T31" fmla="*/ 1552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0" h="82">
                  <a:moveTo>
                    <a:pt x="1" y="82"/>
                  </a:moveTo>
                  <a:cubicBezTo>
                    <a:pt x="0" y="71"/>
                    <a:pt x="2" y="63"/>
                    <a:pt x="5" y="52"/>
                  </a:cubicBezTo>
                  <a:cubicBezTo>
                    <a:pt x="9" y="40"/>
                    <a:pt x="10" y="31"/>
                    <a:pt x="20" y="23"/>
                  </a:cubicBezTo>
                  <a:cubicBezTo>
                    <a:pt x="28" y="17"/>
                    <a:pt x="38" y="14"/>
                    <a:pt x="46" y="9"/>
                  </a:cubicBezTo>
                  <a:cubicBezTo>
                    <a:pt x="50" y="7"/>
                    <a:pt x="55" y="3"/>
                    <a:pt x="59" y="2"/>
                  </a:cubicBezTo>
                  <a:cubicBezTo>
                    <a:pt x="65" y="0"/>
                    <a:pt x="72" y="1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74" y="1"/>
                    <a:pt x="69" y="3"/>
                    <a:pt x="64" y="5"/>
                  </a:cubicBezTo>
                  <a:cubicBezTo>
                    <a:pt x="57" y="7"/>
                    <a:pt x="55" y="11"/>
                    <a:pt x="49" y="14"/>
                  </a:cubicBezTo>
                  <a:cubicBezTo>
                    <a:pt x="44" y="17"/>
                    <a:pt x="37" y="16"/>
                    <a:pt x="33" y="21"/>
                  </a:cubicBezTo>
                  <a:cubicBezTo>
                    <a:pt x="31" y="23"/>
                    <a:pt x="30" y="28"/>
                    <a:pt x="28" y="29"/>
                  </a:cubicBezTo>
                  <a:cubicBezTo>
                    <a:pt x="25" y="30"/>
                    <a:pt x="23" y="27"/>
                    <a:pt x="19" y="28"/>
                  </a:cubicBezTo>
                  <a:cubicBezTo>
                    <a:pt x="10" y="30"/>
                    <a:pt x="14" y="43"/>
                    <a:pt x="11" y="49"/>
                  </a:cubicBezTo>
                  <a:cubicBezTo>
                    <a:pt x="10" y="51"/>
                    <a:pt x="8" y="52"/>
                    <a:pt x="7" y="54"/>
                  </a:cubicBezTo>
                  <a:cubicBezTo>
                    <a:pt x="6" y="57"/>
                    <a:pt x="7" y="58"/>
                    <a:pt x="7" y="60"/>
                  </a:cubicBezTo>
                  <a:cubicBezTo>
                    <a:pt x="6" y="66"/>
                    <a:pt x="0" y="69"/>
                    <a:pt x="0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Freeform 201">
              <a:extLst>
                <a:ext uri="{FF2B5EF4-FFF2-40B4-BE49-F238E27FC236}">
                  <a16:creationId xmlns:a16="http://schemas.microsoft.com/office/drawing/2014/main" id="{45831486-6908-48AB-9B8C-95B25FABD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325"/>
              <a:ext cx="168" cy="159"/>
            </a:xfrm>
            <a:custGeom>
              <a:avLst/>
              <a:gdLst>
                <a:gd name="T0" fmla="*/ 0 w 65"/>
                <a:gd name="T1" fmla="*/ 578 h 58"/>
                <a:gd name="T2" fmla="*/ 207 w 65"/>
                <a:gd name="T3" fmla="*/ 803 h 58"/>
                <a:gd name="T4" fmla="*/ 261 w 65"/>
                <a:gd name="T5" fmla="*/ 1091 h 58"/>
                <a:gd name="T6" fmla="*/ 501 w 65"/>
                <a:gd name="T7" fmla="*/ 1173 h 58"/>
                <a:gd name="T8" fmla="*/ 688 w 65"/>
                <a:gd name="T9" fmla="*/ 992 h 58"/>
                <a:gd name="T10" fmla="*/ 1088 w 65"/>
                <a:gd name="T11" fmla="*/ 639 h 58"/>
                <a:gd name="T12" fmla="*/ 1016 w 65"/>
                <a:gd name="T13" fmla="*/ 414 h 58"/>
                <a:gd name="T14" fmla="*/ 848 w 65"/>
                <a:gd name="T15" fmla="*/ 0 h 58"/>
                <a:gd name="T16" fmla="*/ 827 w 65"/>
                <a:gd name="T17" fmla="*/ 203 h 58"/>
                <a:gd name="T18" fmla="*/ 881 w 65"/>
                <a:gd name="T19" fmla="*/ 414 h 58"/>
                <a:gd name="T20" fmla="*/ 742 w 65"/>
                <a:gd name="T21" fmla="*/ 617 h 58"/>
                <a:gd name="T22" fmla="*/ 587 w 65"/>
                <a:gd name="T23" fmla="*/ 661 h 58"/>
                <a:gd name="T24" fmla="*/ 569 w 65"/>
                <a:gd name="T25" fmla="*/ 910 h 58"/>
                <a:gd name="T26" fmla="*/ 393 w 65"/>
                <a:gd name="T27" fmla="*/ 759 h 58"/>
                <a:gd name="T28" fmla="*/ 21 w 65"/>
                <a:gd name="T29" fmla="*/ 578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58">
                  <a:moveTo>
                    <a:pt x="0" y="28"/>
                  </a:moveTo>
                  <a:cubicBezTo>
                    <a:pt x="4" y="32"/>
                    <a:pt x="9" y="33"/>
                    <a:pt x="12" y="39"/>
                  </a:cubicBezTo>
                  <a:cubicBezTo>
                    <a:pt x="13" y="44"/>
                    <a:pt x="12" y="49"/>
                    <a:pt x="15" y="53"/>
                  </a:cubicBezTo>
                  <a:cubicBezTo>
                    <a:pt x="18" y="56"/>
                    <a:pt x="25" y="57"/>
                    <a:pt x="29" y="57"/>
                  </a:cubicBezTo>
                  <a:cubicBezTo>
                    <a:pt x="37" y="58"/>
                    <a:pt x="36" y="54"/>
                    <a:pt x="40" y="48"/>
                  </a:cubicBezTo>
                  <a:cubicBezTo>
                    <a:pt x="46" y="41"/>
                    <a:pt x="58" y="42"/>
                    <a:pt x="63" y="31"/>
                  </a:cubicBezTo>
                  <a:cubicBezTo>
                    <a:pt x="65" y="25"/>
                    <a:pt x="63" y="24"/>
                    <a:pt x="59" y="20"/>
                  </a:cubicBezTo>
                  <a:cubicBezTo>
                    <a:pt x="53" y="14"/>
                    <a:pt x="49" y="9"/>
                    <a:pt x="49" y="0"/>
                  </a:cubicBezTo>
                  <a:cubicBezTo>
                    <a:pt x="49" y="3"/>
                    <a:pt x="49" y="7"/>
                    <a:pt x="48" y="10"/>
                  </a:cubicBezTo>
                  <a:cubicBezTo>
                    <a:pt x="48" y="15"/>
                    <a:pt x="50" y="16"/>
                    <a:pt x="51" y="20"/>
                  </a:cubicBezTo>
                  <a:cubicBezTo>
                    <a:pt x="52" y="27"/>
                    <a:pt x="49" y="30"/>
                    <a:pt x="43" y="30"/>
                  </a:cubicBezTo>
                  <a:cubicBezTo>
                    <a:pt x="38" y="30"/>
                    <a:pt x="36" y="25"/>
                    <a:pt x="34" y="32"/>
                  </a:cubicBezTo>
                  <a:cubicBezTo>
                    <a:pt x="33" y="37"/>
                    <a:pt x="37" y="41"/>
                    <a:pt x="33" y="44"/>
                  </a:cubicBezTo>
                  <a:cubicBezTo>
                    <a:pt x="27" y="49"/>
                    <a:pt x="25" y="41"/>
                    <a:pt x="23" y="37"/>
                  </a:cubicBezTo>
                  <a:cubicBezTo>
                    <a:pt x="17" y="30"/>
                    <a:pt x="8" y="30"/>
                    <a:pt x="1" y="2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3" name="Freeform 202">
              <a:extLst>
                <a:ext uri="{FF2B5EF4-FFF2-40B4-BE49-F238E27FC236}">
                  <a16:creationId xmlns:a16="http://schemas.microsoft.com/office/drawing/2014/main" id="{E4276AB0-F3A6-4846-BFCE-C73921C0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293"/>
              <a:ext cx="125" cy="82"/>
            </a:xfrm>
            <a:custGeom>
              <a:avLst/>
              <a:gdLst>
                <a:gd name="T0" fmla="*/ 0 w 49"/>
                <a:gd name="T1" fmla="*/ 612 h 30"/>
                <a:gd name="T2" fmla="*/ 298 w 49"/>
                <a:gd name="T3" fmla="*/ 104 h 30"/>
                <a:gd name="T4" fmla="*/ 747 w 49"/>
                <a:gd name="T5" fmla="*/ 246 h 30"/>
                <a:gd name="T6" fmla="*/ 612 w 49"/>
                <a:gd name="T7" fmla="*/ 164 h 30"/>
                <a:gd name="T8" fmla="*/ 546 w 49"/>
                <a:gd name="T9" fmla="*/ 410 h 30"/>
                <a:gd name="T10" fmla="*/ 385 w 49"/>
                <a:gd name="T11" fmla="*/ 246 h 30"/>
                <a:gd name="T12" fmla="*/ 311 w 49"/>
                <a:gd name="T13" fmla="*/ 426 h 30"/>
                <a:gd name="T14" fmla="*/ 130 w 49"/>
                <a:gd name="T15" fmla="*/ 388 h 30"/>
                <a:gd name="T16" fmla="*/ 51 w 49"/>
                <a:gd name="T17" fmla="*/ 508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30">
                  <a:moveTo>
                    <a:pt x="0" y="30"/>
                  </a:moveTo>
                  <a:cubicBezTo>
                    <a:pt x="3" y="19"/>
                    <a:pt x="7" y="10"/>
                    <a:pt x="18" y="5"/>
                  </a:cubicBezTo>
                  <a:cubicBezTo>
                    <a:pt x="23" y="2"/>
                    <a:pt x="49" y="0"/>
                    <a:pt x="45" y="12"/>
                  </a:cubicBezTo>
                  <a:cubicBezTo>
                    <a:pt x="43" y="11"/>
                    <a:pt x="40" y="7"/>
                    <a:pt x="37" y="8"/>
                  </a:cubicBezTo>
                  <a:cubicBezTo>
                    <a:pt x="32" y="10"/>
                    <a:pt x="35" y="17"/>
                    <a:pt x="33" y="20"/>
                  </a:cubicBezTo>
                  <a:cubicBezTo>
                    <a:pt x="28" y="19"/>
                    <a:pt x="28" y="11"/>
                    <a:pt x="23" y="12"/>
                  </a:cubicBezTo>
                  <a:cubicBezTo>
                    <a:pt x="18" y="13"/>
                    <a:pt x="22" y="19"/>
                    <a:pt x="19" y="21"/>
                  </a:cubicBezTo>
                  <a:cubicBezTo>
                    <a:pt x="16" y="24"/>
                    <a:pt x="13" y="16"/>
                    <a:pt x="8" y="19"/>
                  </a:cubicBezTo>
                  <a:cubicBezTo>
                    <a:pt x="7" y="20"/>
                    <a:pt x="3" y="24"/>
                    <a:pt x="3" y="2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Freeform 203">
              <a:extLst>
                <a:ext uri="{FF2B5EF4-FFF2-40B4-BE49-F238E27FC236}">
                  <a16:creationId xmlns:a16="http://schemas.microsoft.com/office/drawing/2014/main" id="{58931402-840C-4CB7-B1AF-A3716D78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296"/>
              <a:ext cx="71" cy="43"/>
            </a:xfrm>
            <a:custGeom>
              <a:avLst/>
              <a:gdLst>
                <a:gd name="T0" fmla="*/ 0 w 28"/>
                <a:gd name="T1" fmla="*/ 231 h 16"/>
                <a:gd name="T2" fmla="*/ 456 w 28"/>
                <a:gd name="T3" fmla="*/ 81 h 16"/>
                <a:gd name="T4" fmla="*/ 360 w 28"/>
                <a:gd name="T5" fmla="*/ 94 h 16"/>
                <a:gd name="T6" fmla="*/ 243 w 28"/>
                <a:gd name="T7" fmla="*/ 175 h 16"/>
                <a:gd name="T8" fmla="*/ 160 w 28"/>
                <a:gd name="T9" fmla="*/ 175 h 16"/>
                <a:gd name="T10" fmla="*/ 117 w 28"/>
                <a:gd name="T11" fmla="*/ 312 h 16"/>
                <a:gd name="T12" fmla="*/ 63 w 28"/>
                <a:gd name="T13" fmla="*/ 25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6">
                  <a:moveTo>
                    <a:pt x="0" y="12"/>
                  </a:moveTo>
                  <a:cubicBezTo>
                    <a:pt x="7" y="6"/>
                    <a:pt x="19" y="0"/>
                    <a:pt x="28" y="4"/>
                  </a:cubicBezTo>
                  <a:cubicBezTo>
                    <a:pt x="26" y="5"/>
                    <a:pt x="24" y="5"/>
                    <a:pt x="22" y="5"/>
                  </a:cubicBezTo>
                  <a:cubicBezTo>
                    <a:pt x="19" y="6"/>
                    <a:pt x="17" y="8"/>
                    <a:pt x="15" y="9"/>
                  </a:cubicBezTo>
                  <a:cubicBezTo>
                    <a:pt x="13" y="9"/>
                    <a:pt x="12" y="8"/>
                    <a:pt x="10" y="9"/>
                  </a:cubicBezTo>
                  <a:cubicBezTo>
                    <a:pt x="8" y="10"/>
                    <a:pt x="7" y="13"/>
                    <a:pt x="7" y="16"/>
                  </a:cubicBezTo>
                  <a:cubicBezTo>
                    <a:pt x="6" y="14"/>
                    <a:pt x="5" y="13"/>
                    <a:pt x="4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5" name="Freeform 204">
              <a:extLst>
                <a:ext uri="{FF2B5EF4-FFF2-40B4-BE49-F238E27FC236}">
                  <a16:creationId xmlns:a16="http://schemas.microsoft.com/office/drawing/2014/main" id="{2E755DDF-B926-498F-BA9A-AF155F110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293"/>
              <a:ext cx="28" cy="29"/>
            </a:xfrm>
            <a:custGeom>
              <a:avLst/>
              <a:gdLst>
                <a:gd name="T0" fmla="*/ 0 w 11"/>
                <a:gd name="T1" fmla="*/ 90 h 11"/>
                <a:gd name="T2" fmla="*/ 97 w 11"/>
                <a:gd name="T3" fmla="*/ 0 h 11"/>
                <a:gd name="T4" fmla="*/ 163 w 11"/>
                <a:gd name="T5" fmla="*/ 111 h 11"/>
                <a:gd name="T6" fmla="*/ 84 w 11"/>
                <a:gd name="T7" fmla="*/ 200 h 11"/>
                <a:gd name="T8" fmla="*/ 0 w 11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6" name="Freeform 205">
              <a:extLst>
                <a:ext uri="{FF2B5EF4-FFF2-40B4-BE49-F238E27FC236}">
                  <a16:creationId xmlns:a16="http://schemas.microsoft.com/office/drawing/2014/main" id="{A898CCA5-2FC1-47FA-8488-1F706CFC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279"/>
              <a:ext cx="17" cy="19"/>
            </a:xfrm>
            <a:custGeom>
              <a:avLst/>
              <a:gdLst>
                <a:gd name="T0" fmla="*/ 12 w 7"/>
                <a:gd name="T1" fmla="*/ 60 h 7"/>
                <a:gd name="T2" fmla="*/ 58 w 7"/>
                <a:gd name="T3" fmla="*/ 0 h 7"/>
                <a:gd name="T4" fmla="*/ 100 w 7"/>
                <a:gd name="T5" fmla="*/ 81 h 7"/>
                <a:gd name="T6" fmla="*/ 58 w 7"/>
                <a:gd name="T7" fmla="*/ 141 h 7"/>
                <a:gd name="T8" fmla="*/ 12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" name="Freeform 206">
              <a:extLst>
                <a:ext uri="{FF2B5EF4-FFF2-40B4-BE49-F238E27FC236}">
                  <a16:creationId xmlns:a16="http://schemas.microsoft.com/office/drawing/2014/main" id="{6515B782-DED0-4DCA-BCC8-B3FE291D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325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56 w 6"/>
                <a:gd name="T7" fmla="*/ 113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" name="Freeform 207">
              <a:extLst>
                <a:ext uri="{FF2B5EF4-FFF2-40B4-BE49-F238E27FC236}">
                  <a16:creationId xmlns:a16="http://schemas.microsoft.com/office/drawing/2014/main" id="{0B5B66FB-7917-4612-93F4-863F45ACF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164"/>
              <a:ext cx="359" cy="435"/>
            </a:xfrm>
            <a:custGeom>
              <a:avLst/>
              <a:gdLst>
                <a:gd name="T0" fmla="*/ 387 w 140"/>
                <a:gd name="T1" fmla="*/ 449 h 159"/>
                <a:gd name="T2" fmla="*/ 0 w 140"/>
                <a:gd name="T3" fmla="*/ 1595 h 159"/>
                <a:gd name="T4" fmla="*/ 54 w 140"/>
                <a:gd name="T5" fmla="*/ 1970 h 159"/>
                <a:gd name="T6" fmla="*/ 54 w 140"/>
                <a:gd name="T7" fmla="*/ 2372 h 159"/>
                <a:gd name="T8" fmla="*/ 303 w 140"/>
                <a:gd name="T9" fmla="*/ 2763 h 159"/>
                <a:gd name="T10" fmla="*/ 605 w 140"/>
                <a:gd name="T11" fmla="*/ 2829 h 159"/>
                <a:gd name="T12" fmla="*/ 777 w 140"/>
                <a:gd name="T13" fmla="*/ 3070 h 159"/>
                <a:gd name="T14" fmla="*/ 1262 w 140"/>
                <a:gd name="T15" fmla="*/ 3256 h 159"/>
                <a:gd name="T16" fmla="*/ 1669 w 140"/>
                <a:gd name="T17" fmla="*/ 2829 h 159"/>
                <a:gd name="T18" fmla="*/ 2110 w 140"/>
                <a:gd name="T19" fmla="*/ 2522 h 159"/>
                <a:gd name="T20" fmla="*/ 2362 w 140"/>
                <a:gd name="T21" fmla="*/ 1699 h 159"/>
                <a:gd name="T22" fmla="*/ 2223 w 140"/>
                <a:gd name="T23" fmla="*/ 1228 h 159"/>
                <a:gd name="T24" fmla="*/ 2072 w 140"/>
                <a:gd name="T25" fmla="*/ 897 h 159"/>
                <a:gd name="T26" fmla="*/ 1874 w 140"/>
                <a:gd name="T27" fmla="*/ 246 h 159"/>
                <a:gd name="T28" fmla="*/ 1231 w 140"/>
                <a:gd name="T29" fmla="*/ 22 h 159"/>
                <a:gd name="T30" fmla="*/ 795 w 140"/>
                <a:gd name="T31" fmla="*/ 246 h 159"/>
                <a:gd name="T32" fmla="*/ 387 w 140"/>
                <a:gd name="T33" fmla="*/ 449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8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2" y="109"/>
                    <a:pt x="3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3" y="147"/>
                    <a:pt x="46" y="150"/>
                  </a:cubicBezTo>
                  <a:cubicBezTo>
                    <a:pt x="54" y="159"/>
                    <a:pt x="65" y="158"/>
                    <a:pt x="75" y="159"/>
                  </a:cubicBezTo>
                  <a:cubicBezTo>
                    <a:pt x="86" y="159"/>
                    <a:pt x="92" y="144"/>
                    <a:pt x="99" y="138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3" y="44"/>
                  </a:cubicBezTo>
                  <a:cubicBezTo>
                    <a:pt x="115" y="33"/>
                    <a:pt x="122" y="22"/>
                    <a:pt x="111" y="12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2"/>
                    <a:pt x="50" y="9"/>
                    <a:pt x="47" y="12"/>
                  </a:cubicBezTo>
                  <a:cubicBezTo>
                    <a:pt x="42" y="15"/>
                    <a:pt x="29" y="18"/>
                    <a:pt x="23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Freeform 208">
              <a:extLst>
                <a:ext uri="{FF2B5EF4-FFF2-40B4-BE49-F238E27FC236}">
                  <a16:creationId xmlns:a16="http://schemas.microsoft.com/office/drawing/2014/main" id="{9481252F-0B72-4BE3-8C7E-596406E7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281"/>
              <a:ext cx="205" cy="222"/>
            </a:xfrm>
            <a:custGeom>
              <a:avLst/>
              <a:gdLst>
                <a:gd name="T0" fmla="*/ 756 w 80"/>
                <a:gd name="T1" fmla="*/ 38 h 81"/>
                <a:gd name="T2" fmla="*/ 407 w 80"/>
                <a:gd name="T3" fmla="*/ 22 h 81"/>
                <a:gd name="T4" fmla="*/ 218 w 80"/>
                <a:gd name="T5" fmla="*/ 225 h 81"/>
                <a:gd name="T6" fmla="*/ 33 w 80"/>
                <a:gd name="T7" fmla="*/ 841 h 81"/>
                <a:gd name="T8" fmla="*/ 172 w 80"/>
                <a:gd name="T9" fmla="*/ 1074 h 81"/>
                <a:gd name="T10" fmla="*/ 336 w 80"/>
                <a:gd name="T11" fmla="*/ 1420 h 81"/>
                <a:gd name="T12" fmla="*/ 559 w 80"/>
                <a:gd name="T13" fmla="*/ 1631 h 81"/>
                <a:gd name="T14" fmla="*/ 841 w 80"/>
                <a:gd name="T15" fmla="*/ 1609 h 81"/>
                <a:gd name="T16" fmla="*/ 1012 w 80"/>
                <a:gd name="T17" fmla="*/ 1337 h 81"/>
                <a:gd name="T18" fmla="*/ 1248 w 80"/>
                <a:gd name="T19" fmla="*/ 1135 h 81"/>
                <a:gd name="T20" fmla="*/ 1327 w 80"/>
                <a:gd name="T21" fmla="*/ 803 h 81"/>
                <a:gd name="T22" fmla="*/ 1176 w 80"/>
                <a:gd name="T23" fmla="*/ 578 h 81"/>
                <a:gd name="T24" fmla="*/ 1097 w 80"/>
                <a:gd name="T25" fmla="*/ 285 h 81"/>
                <a:gd name="T26" fmla="*/ 958 w 80"/>
                <a:gd name="T27" fmla="*/ 121 h 81"/>
                <a:gd name="T28" fmla="*/ 756 w 80"/>
                <a:gd name="T29" fmla="*/ 38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4" y="1"/>
                  </a:cubicBezTo>
                  <a:cubicBezTo>
                    <a:pt x="17" y="2"/>
                    <a:pt x="17" y="7"/>
                    <a:pt x="13" y="11"/>
                  </a:cubicBezTo>
                  <a:cubicBezTo>
                    <a:pt x="7" y="20"/>
                    <a:pt x="0" y="29"/>
                    <a:pt x="2" y="41"/>
                  </a:cubicBezTo>
                  <a:cubicBezTo>
                    <a:pt x="3" y="46"/>
                    <a:pt x="6" y="49"/>
                    <a:pt x="10" y="52"/>
                  </a:cubicBezTo>
                  <a:cubicBezTo>
                    <a:pt x="17" y="57"/>
                    <a:pt x="19" y="61"/>
                    <a:pt x="20" y="69"/>
                  </a:cubicBezTo>
                  <a:cubicBezTo>
                    <a:pt x="21" y="77"/>
                    <a:pt x="25" y="77"/>
                    <a:pt x="33" y="79"/>
                  </a:cubicBezTo>
                  <a:cubicBezTo>
                    <a:pt x="38" y="80"/>
                    <a:pt x="45" y="81"/>
                    <a:pt x="50" y="78"/>
                  </a:cubicBezTo>
                  <a:cubicBezTo>
                    <a:pt x="55" y="75"/>
                    <a:pt x="55" y="68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3" y="32"/>
                    <a:pt x="70" y="28"/>
                  </a:cubicBezTo>
                  <a:cubicBezTo>
                    <a:pt x="68" y="24"/>
                    <a:pt x="69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4" y="4"/>
                    <a:pt x="49" y="2"/>
                    <a:pt x="4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0" name="Freeform 209">
              <a:extLst>
                <a:ext uri="{FF2B5EF4-FFF2-40B4-BE49-F238E27FC236}">
                  <a16:creationId xmlns:a16="http://schemas.microsoft.com/office/drawing/2014/main" id="{62338630-714A-4866-B376-DBF32704C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782"/>
              <a:ext cx="400" cy="419"/>
            </a:xfrm>
            <a:custGeom>
              <a:avLst/>
              <a:gdLst>
                <a:gd name="T0" fmla="*/ 1164 w 156"/>
                <a:gd name="T1" fmla="*/ 0 h 153"/>
                <a:gd name="T2" fmla="*/ 559 w 156"/>
                <a:gd name="T3" fmla="*/ 389 h 153"/>
                <a:gd name="T4" fmla="*/ 138 w 156"/>
                <a:gd name="T5" fmla="*/ 967 h 153"/>
                <a:gd name="T6" fmla="*/ 85 w 156"/>
                <a:gd name="T7" fmla="*/ 1807 h 153"/>
                <a:gd name="T8" fmla="*/ 269 w 156"/>
                <a:gd name="T9" fmla="*/ 2446 h 153"/>
                <a:gd name="T10" fmla="*/ 677 w 156"/>
                <a:gd name="T11" fmla="*/ 2708 h 153"/>
                <a:gd name="T12" fmla="*/ 1131 w 156"/>
                <a:gd name="T13" fmla="*/ 3059 h 153"/>
                <a:gd name="T14" fmla="*/ 1769 w 156"/>
                <a:gd name="T15" fmla="*/ 2999 h 153"/>
                <a:gd name="T16" fmla="*/ 2295 w 156"/>
                <a:gd name="T17" fmla="*/ 2730 h 153"/>
                <a:gd name="T18" fmla="*/ 2362 w 156"/>
                <a:gd name="T19" fmla="*/ 2243 h 153"/>
                <a:gd name="T20" fmla="*/ 2510 w 156"/>
                <a:gd name="T21" fmla="*/ 1769 h 153"/>
                <a:gd name="T22" fmla="*/ 2262 w 156"/>
                <a:gd name="T23" fmla="*/ 556 h 153"/>
                <a:gd name="T24" fmla="*/ 1669 w 156"/>
                <a:gd name="T25" fmla="*/ 307 h 153"/>
                <a:gd name="T26" fmla="*/ 1164 w 156"/>
                <a:gd name="T27" fmla="*/ 0 h 153"/>
                <a:gd name="T28" fmla="*/ 1164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9" y="0"/>
                  </a:moveTo>
                  <a:cubicBezTo>
                    <a:pt x="52" y="1"/>
                    <a:pt x="42" y="7"/>
                    <a:pt x="33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7" y="114"/>
                    <a:pt x="16" y="119"/>
                  </a:cubicBezTo>
                  <a:cubicBezTo>
                    <a:pt x="25" y="125"/>
                    <a:pt x="31" y="124"/>
                    <a:pt x="40" y="132"/>
                  </a:cubicBezTo>
                  <a:cubicBezTo>
                    <a:pt x="49" y="139"/>
                    <a:pt x="55" y="144"/>
                    <a:pt x="67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09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7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9" y="0"/>
                  </a:cubicBezTo>
                  <a:cubicBezTo>
                    <a:pt x="68" y="0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1" name="Freeform 210">
              <a:extLst>
                <a:ext uri="{FF2B5EF4-FFF2-40B4-BE49-F238E27FC236}">
                  <a16:creationId xmlns:a16="http://schemas.microsoft.com/office/drawing/2014/main" id="{955A5887-DE58-46FC-8DCB-057B6494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903"/>
              <a:ext cx="200" cy="224"/>
            </a:xfrm>
            <a:custGeom>
              <a:avLst/>
              <a:gdLst>
                <a:gd name="T0" fmla="*/ 21 w 78"/>
                <a:gd name="T1" fmla="*/ 754 h 82"/>
                <a:gd name="T2" fmla="*/ 21 w 78"/>
                <a:gd name="T3" fmla="*/ 918 h 82"/>
                <a:gd name="T4" fmla="*/ 33 w 78"/>
                <a:gd name="T5" fmla="*/ 1164 h 82"/>
                <a:gd name="T6" fmla="*/ 323 w 78"/>
                <a:gd name="T7" fmla="*/ 1470 h 82"/>
                <a:gd name="T8" fmla="*/ 487 w 78"/>
                <a:gd name="T9" fmla="*/ 1672 h 82"/>
                <a:gd name="T10" fmla="*/ 795 w 78"/>
                <a:gd name="T11" fmla="*/ 1552 h 82"/>
                <a:gd name="T12" fmla="*/ 979 w 78"/>
                <a:gd name="T13" fmla="*/ 1344 h 82"/>
                <a:gd name="T14" fmla="*/ 1064 w 78"/>
                <a:gd name="T15" fmla="*/ 1180 h 82"/>
                <a:gd name="T16" fmla="*/ 1197 w 78"/>
                <a:gd name="T17" fmla="*/ 1082 h 82"/>
                <a:gd name="T18" fmla="*/ 1315 w 78"/>
                <a:gd name="T19" fmla="*/ 634 h 82"/>
                <a:gd name="T20" fmla="*/ 1282 w 78"/>
                <a:gd name="T21" fmla="*/ 284 h 82"/>
                <a:gd name="T22" fmla="*/ 1131 w 78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82">
                  <a:moveTo>
                    <a:pt x="1" y="37"/>
                  </a:moveTo>
                  <a:cubicBezTo>
                    <a:pt x="0" y="40"/>
                    <a:pt x="1" y="42"/>
                    <a:pt x="1" y="45"/>
                  </a:cubicBezTo>
                  <a:cubicBezTo>
                    <a:pt x="2" y="49"/>
                    <a:pt x="1" y="53"/>
                    <a:pt x="2" y="57"/>
                  </a:cubicBezTo>
                  <a:cubicBezTo>
                    <a:pt x="6" y="64"/>
                    <a:pt x="14" y="66"/>
                    <a:pt x="19" y="72"/>
                  </a:cubicBezTo>
                  <a:cubicBezTo>
                    <a:pt x="22" y="77"/>
                    <a:pt x="21" y="82"/>
                    <a:pt x="29" y="82"/>
                  </a:cubicBezTo>
                  <a:cubicBezTo>
                    <a:pt x="35" y="82"/>
                    <a:pt x="42" y="78"/>
                    <a:pt x="47" y="76"/>
                  </a:cubicBezTo>
                  <a:cubicBezTo>
                    <a:pt x="52" y="73"/>
                    <a:pt x="55" y="70"/>
                    <a:pt x="58" y="66"/>
                  </a:cubicBezTo>
                  <a:cubicBezTo>
                    <a:pt x="60" y="63"/>
                    <a:pt x="61" y="60"/>
                    <a:pt x="63" y="58"/>
                  </a:cubicBezTo>
                  <a:cubicBezTo>
                    <a:pt x="65" y="56"/>
                    <a:pt x="69" y="55"/>
                    <a:pt x="71" y="53"/>
                  </a:cubicBezTo>
                  <a:cubicBezTo>
                    <a:pt x="77" y="48"/>
                    <a:pt x="78" y="39"/>
                    <a:pt x="78" y="31"/>
                  </a:cubicBezTo>
                  <a:cubicBezTo>
                    <a:pt x="78" y="26"/>
                    <a:pt x="78" y="19"/>
                    <a:pt x="76" y="14"/>
                  </a:cubicBezTo>
                  <a:cubicBezTo>
                    <a:pt x="74" y="9"/>
                    <a:pt x="70" y="5"/>
                    <a:pt x="67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211">
              <a:extLst>
                <a:ext uri="{FF2B5EF4-FFF2-40B4-BE49-F238E27FC236}">
                  <a16:creationId xmlns:a16="http://schemas.microsoft.com/office/drawing/2014/main" id="{16FAC486-BA77-42E6-9233-CD3C844D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54"/>
              <a:ext cx="228" cy="232"/>
            </a:xfrm>
            <a:custGeom>
              <a:avLst/>
              <a:gdLst>
                <a:gd name="T0" fmla="*/ 453 w 89"/>
                <a:gd name="T1" fmla="*/ 104 h 85"/>
                <a:gd name="T2" fmla="*/ 51 w 89"/>
                <a:gd name="T3" fmla="*/ 565 h 85"/>
                <a:gd name="T4" fmla="*/ 33 w 89"/>
                <a:gd name="T5" fmla="*/ 895 h 85"/>
                <a:gd name="T6" fmla="*/ 184 w 89"/>
                <a:gd name="T7" fmla="*/ 1163 h 85"/>
                <a:gd name="T8" fmla="*/ 269 w 89"/>
                <a:gd name="T9" fmla="*/ 1422 h 85"/>
                <a:gd name="T10" fmla="*/ 487 w 89"/>
                <a:gd name="T11" fmla="*/ 1586 h 85"/>
                <a:gd name="T12" fmla="*/ 710 w 89"/>
                <a:gd name="T13" fmla="*/ 1728 h 85"/>
                <a:gd name="T14" fmla="*/ 1025 w 89"/>
                <a:gd name="T15" fmla="*/ 1610 h 85"/>
                <a:gd name="T16" fmla="*/ 1194 w 89"/>
                <a:gd name="T17" fmla="*/ 1340 h 85"/>
                <a:gd name="T18" fmla="*/ 1412 w 89"/>
                <a:gd name="T19" fmla="*/ 1059 h 85"/>
                <a:gd name="T20" fmla="*/ 1248 w 89"/>
                <a:gd name="T21" fmla="*/ 202 h 85"/>
                <a:gd name="T22" fmla="*/ 710 w 89"/>
                <a:gd name="T23" fmla="*/ 38 h 85"/>
                <a:gd name="T24" fmla="*/ 453 w 89"/>
                <a:gd name="T25" fmla="*/ 104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8"/>
                  </a:cubicBezTo>
                  <a:cubicBezTo>
                    <a:pt x="1" y="33"/>
                    <a:pt x="0" y="39"/>
                    <a:pt x="2" y="44"/>
                  </a:cubicBezTo>
                  <a:cubicBezTo>
                    <a:pt x="5" y="50"/>
                    <a:pt x="9" y="52"/>
                    <a:pt x="11" y="57"/>
                  </a:cubicBezTo>
                  <a:cubicBezTo>
                    <a:pt x="12" y="62"/>
                    <a:pt x="13" y="67"/>
                    <a:pt x="16" y="70"/>
                  </a:cubicBezTo>
                  <a:cubicBezTo>
                    <a:pt x="20" y="74"/>
                    <a:pt x="25" y="75"/>
                    <a:pt x="29" y="78"/>
                  </a:cubicBezTo>
                  <a:cubicBezTo>
                    <a:pt x="34" y="82"/>
                    <a:pt x="35" y="85"/>
                    <a:pt x="42" y="85"/>
                  </a:cubicBezTo>
                  <a:cubicBezTo>
                    <a:pt x="48" y="85"/>
                    <a:pt x="57" y="85"/>
                    <a:pt x="61" y="79"/>
                  </a:cubicBezTo>
                  <a:cubicBezTo>
                    <a:pt x="65" y="75"/>
                    <a:pt x="66" y="70"/>
                    <a:pt x="71" y="66"/>
                  </a:cubicBezTo>
                  <a:cubicBezTo>
                    <a:pt x="77" y="62"/>
                    <a:pt x="81" y="59"/>
                    <a:pt x="84" y="52"/>
                  </a:cubicBezTo>
                  <a:cubicBezTo>
                    <a:pt x="89" y="38"/>
                    <a:pt x="85" y="20"/>
                    <a:pt x="74" y="10"/>
                  </a:cubicBezTo>
                  <a:cubicBezTo>
                    <a:pt x="65" y="3"/>
                    <a:pt x="53" y="0"/>
                    <a:pt x="42" y="2"/>
                  </a:cubicBezTo>
                  <a:cubicBezTo>
                    <a:pt x="38" y="2"/>
                    <a:pt x="32" y="3"/>
                    <a:pt x="27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212">
              <a:extLst>
                <a:ext uri="{FF2B5EF4-FFF2-40B4-BE49-F238E27FC236}">
                  <a16:creationId xmlns:a16="http://schemas.microsoft.com/office/drawing/2014/main" id="{BCA5F22A-9A2F-4A76-8F1A-778033F1E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913"/>
              <a:ext cx="367" cy="274"/>
            </a:xfrm>
            <a:custGeom>
              <a:avLst/>
              <a:gdLst>
                <a:gd name="T0" fmla="*/ 33 w 143"/>
                <a:gd name="T1" fmla="*/ 885 h 100"/>
                <a:gd name="T2" fmla="*/ 151 w 143"/>
                <a:gd name="T3" fmla="*/ 1359 h 100"/>
                <a:gd name="T4" fmla="*/ 475 w 143"/>
                <a:gd name="T5" fmla="*/ 1480 h 100"/>
                <a:gd name="T6" fmla="*/ 798 w 143"/>
                <a:gd name="T7" fmla="*/ 1748 h 100"/>
                <a:gd name="T8" fmla="*/ 1047 w 143"/>
                <a:gd name="T9" fmla="*/ 1976 h 100"/>
                <a:gd name="T10" fmla="*/ 1542 w 143"/>
                <a:gd name="T11" fmla="*/ 1951 h 100"/>
                <a:gd name="T12" fmla="*/ 1997 w 143"/>
                <a:gd name="T13" fmla="*/ 1833 h 100"/>
                <a:gd name="T14" fmla="*/ 2166 w 143"/>
                <a:gd name="T15" fmla="*/ 1381 h 100"/>
                <a:gd name="T16" fmla="*/ 2199 w 143"/>
                <a:gd name="T17" fmla="*/ 1006 h 100"/>
                <a:gd name="T18" fmla="*/ 2351 w 143"/>
                <a:gd name="T19" fmla="*/ 638 h 100"/>
                <a:gd name="T20" fmla="*/ 2279 w 143"/>
                <a:gd name="T21" fmla="*/ 0 h 100"/>
                <a:gd name="T22" fmla="*/ 2317 w 143"/>
                <a:gd name="T23" fmla="*/ 449 h 100"/>
                <a:gd name="T24" fmla="*/ 2233 w 143"/>
                <a:gd name="T25" fmla="*/ 699 h 100"/>
                <a:gd name="T26" fmla="*/ 2081 w 143"/>
                <a:gd name="T27" fmla="*/ 721 h 100"/>
                <a:gd name="T28" fmla="*/ 1963 w 143"/>
                <a:gd name="T29" fmla="*/ 1315 h 100"/>
                <a:gd name="T30" fmla="*/ 1725 w 143"/>
                <a:gd name="T31" fmla="*/ 1277 h 100"/>
                <a:gd name="T32" fmla="*/ 1725 w 143"/>
                <a:gd name="T33" fmla="*/ 1502 h 100"/>
                <a:gd name="T34" fmla="*/ 1758 w 143"/>
                <a:gd name="T35" fmla="*/ 1748 h 100"/>
                <a:gd name="T36" fmla="*/ 1640 w 143"/>
                <a:gd name="T37" fmla="*/ 1786 h 100"/>
                <a:gd name="T38" fmla="*/ 1522 w 143"/>
                <a:gd name="T39" fmla="*/ 1691 h 100"/>
                <a:gd name="T40" fmla="*/ 1186 w 143"/>
                <a:gd name="T41" fmla="*/ 1726 h 100"/>
                <a:gd name="T42" fmla="*/ 1047 w 143"/>
                <a:gd name="T43" fmla="*/ 1397 h 100"/>
                <a:gd name="T44" fmla="*/ 798 w 143"/>
                <a:gd name="T45" fmla="*/ 1230 h 100"/>
                <a:gd name="T46" fmla="*/ 54 w 143"/>
                <a:gd name="T47" fmla="*/ 967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3" h="100">
                  <a:moveTo>
                    <a:pt x="2" y="43"/>
                  </a:moveTo>
                  <a:cubicBezTo>
                    <a:pt x="2" y="51"/>
                    <a:pt x="2" y="61"/>
                    <a:pt x="9" y="66"/>
                  </a:cubicBezTo>
                  <a:cubicBezTo>
                    <a:pt x="14" y="71"/>
                    <a:pt x="21" y="72"/>
                    <a:pt x="28" y="72"/>
                  </a:cubicBezTo>
                  <a:cubicBezTo>
                    <a:pt x="38" y="72"/>
                    <a:pt x="42" y="76"/>
                    <a:pt x="47" y="85"/>
                  </a:cubicBezTo>
                  <a:cubicBezTo>
                    <a:pt x="50" y="90"/>
                    <a:pt x="57" y="93"/>
                    <a:pt x="62" y="96"/>
                  </a:cubicBezTo>
                  <a:cubicBezTo>
                    <a:pt x="70" y="100"/>
                    <a:pt x="83" y="97"/>
                    <a:pt x="91" y="95"/>
                  </a:cubicBezTo>
                  <a:cubicBezTo>
                    <a:pt x="99" y="94"/>
                    <a:pt x="111" y="93"/>
                    <a:pt x="118" y="89"/>
                  </a:cubicBezTo>
                  <a:cubicBezTo>
                    <a:pt x="127" y="85"/>
                    <a:pt x="128" y="76"/>
                    <a:pt x="128" y="67"/>
                  </a:cubicBezTo>
                  <a:cubicBezTo>
                    <a:pt x="128" y="60"/>
                    <a:pt x="127" y="55"/>
                    <a:pt x="130" y="49"/>
                  </a:cubicBezTo>
                  <a:cubicBezTo>
                    <a:pt x="133" y="43"/>
                    <a:pt x="137" y="38"/>
                    <a:pt x="139" y="31"/>
                  </a:cubicBezTo>
                  <a:cubicBezTo>
                    <a:pt x="143" y="21"/>
                    <a:pt x="138" y="10"/>
                    <a:pt x="135" y="0"/>
                  </a:cubicBezTo>
                  <a:cubicBezTo>
                    <a:pt x="136" y="8"/>
                    <a:pt x="139" y="14"/>
                    <a:pt x="137" y="22"/>
                  </a:cubicBezTo>
                  <a:cubicBezTo>
                    <a:pt x="137" y="26"/>
                    <a:pt x="135" y="32"/>
                    <a:pt x="132" y="34"/>
                  </a:cubicBezTo>
                  <a:cubicBezTo>
                    <a:pt x="129" y="36"/>
                    <a:pt x="126" y="33"/>
                    <a:pt x="123" y="35"/>
                  </a:cubicBezTo>
                  <a:cubicBezTo>
                    <a:pt x="112" y="40"/>
                    <a:pt x="126" y="60"/>
                    <a:pt x="116" y="64"/>
                  </a:cubicBezTo>
                  <a:cubicBezTo>
                    <a:pt x="111" y="66"/>
                    <a:pt x="107" y="60"/>
                    <a:pt x="102" y="62"/>
                  </a:cubicBezTo>
                  <a:cubicBezTo>
                    <a:pt x="96" y="64"/>
                    <a:pt x="99" y="69"/>
                    <a:pt x="102" y="73"/>
                  </a:cubicBezTo>
                  <a:cubicBezTo>
                    <a:pt x="105" y="76"/>
                    <a:pt x="109" y="81"/>
                    <a:pt x="104" y="85"/>
                  </a:cubicBezTo>
                  <a:cubicBezTo>
                    <a:pt x="103" y="87"/>
                    <a:pt x="99" y="87"/>
                    <a:pt x="97" y="87"/>
                  </a:cubicBezTo>
                  <a:cubicBezTo>
                    <a:pt x="94" y="86"/>
                    <a:pt x="93" y="83"/>
                    <a:pt x="90" y="82"/>
                  </a:cubicBezTo>
                  <a:cubicBezTo>
                    <a:pt x="83" y="79"/>
                    <a:pt x="77" y="96"/>
                    <a:pt x="70" y="84"/>
                  </a:cubicBezTo>
                  <a:cubicBezTo>
                    <a:pt x="67" y="79"/>
                    <a:pt x="66" y="73"/>
                    <a:pt x="62" y="68"/>
                  </a:cubicBezTo>
                  <a:cubicBezTo>
                    <a:pt x="59" y="63"/>
                    <a:pt x="53" y="61"/>
                    <a:pt x="47" y="60"/>
                  </a:cubicBezTo>
                  <a:cubicBezTo>
                    <a:pt x="37" y="57"/>
                    <a:pt x="0" y="68"/>
                    <a:pt x="3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213">
              <a:extLst>
                <a:ext uri="{FF2B5EF4-FFF2-40B4-BE49-F238E27FC236}">
                  <a16:creationId xmlns:a16="http://schemas.microsoft.com/office/drawing/2014/main" id="{31E46A08-628C-4229-A5D6-C785BFD7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089"/>
              <a:ext cx="195" cy="107"/>
            </a:xfrm>
            <a:custGeom>
              <a:avLst/>
              <a:gdLst>
                <a:gd name="T0" fmla="*/ 0 w 76"/>
                <a:gd name="T1" fmla="*/ 392 h 39"/>
                <a:gd name="T2" fmla="*/ 829 w 76"/>
                <a:gd name="T3" fmla="*/ 579 h 39"/>
                <a:gd name="T4" fmla="*/ 1144 w 76"/>
                <a:gd name="T5" fmla="*/ 475 h 39"/>
                <a:gd name="T6" fmla="*/ 1252 w 76"/>
                <a:gd name="T7" fmla="*/ 0 h 39"/>
                <a:gd name="T8" fmla="*/ 1185 w 76"/>
                <a:gd name="T9" fmla="*/ 332 h 39"/>
                <a:gd name="T10" fmla="*/ 993 w 76"/>
                <a:gd name="T11" fmla="*/ 307 h 39"/>
                <a:gd name="T12" fmla="*/ 862 w 76"/>
                <a:gd name="T13" fmla="*/ 497 h 39"/>
                <a:gd name="T14" fmla="*/ 606 w 76"/>
                <a:gd name="T15" fmla="*/ 497 h 39"/>
                <a:gd name="T16" fmla="*/ 387 w 76"/>
                <a:gd name="T17" fmla="*/ 601 h 39"/>
                <a:gd name="T18" fmla="*/ 218 w 76"/>
                <a:gd name="T19" fmla="*/ 557 h 39"/>
                <a:gd name="T20" fmla="*/ 139 w 76"/>
                <a:gd name="T21" fmla="*/ 497 h 39"/>
                <a:gd name="T22" fmla="*/ 54 w 76"/>
                <a:gd name="T23" fmla="*/ 475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9" y="39"/>
                    <a:pt x="32" y="32"/>
                    <a:pt x="49" y="28"/>
                  </a:cubicBezTo>
                  <a:cubicBezTo>
                    <a:pt x="55" y="27"/>
                    <a:pt x="64" y="27"/>
                    <a:pt x="68" y="23"/>
                  </a:cubicBezTo>
                  <a:cubicBezTo>
                    <a:pt x="76" y="17"/>
                    <a:pt x="73" y="8"/>
                    <a:pt x="74" y="0"/>
                  </a:cubicBezTo>
                  <a:cubicBezTo>
                    <a:pt x="72" y="4"/>
                    <a:pt x="73" y="13"/>
                    <a:pt x="70" y="16"/>
                  </a:cubicBezTo>
                  <a:cubicBezTo>
                    <a:pt x="67" y="18"/>
                    <a:pt x="62" y="16"/>
                    <a:pt x="59" y="15"/>
                  </a:cubicBezTo>
                  <a:cubicBezTo>
                    <a:pt x="59" y="20"/>
                    <a:pt x="56" y="22"/>
                    <a:pt x="51" y="24"/>
                  </a:cubicBezTo>
                  <a:cubicBezTo>
                    <a:pt x="45" y="25"/>
                    <a:pt x="41" y="23"/>
                    <a:pt x="36" y="24"/>
                  </a:cubicBezTo>
                  <a:cubicBezTo>
                    <a:pt x="30" y="24"/>
                    <a:pt x="29" y="29"/>
                    <a:pt x="23" y="29"/>
                  </a:cubicBezTo>
                  <a:cubicBezTo>
                    <a:pt x="19" y="30"/>
                    <a:pt x="17" y="29"/>
                    <a:pt x="13" y="27"/>
                  </a:cubicBezTo>
                  <a:cubicBezTo>
                    <a:pt x="11" y="26"/>
                    <a:pt x="10" y="25"/>
                    <a:pt x="8" y="24"/>
                  </a:cubicBezTo>
                  <a:cubicBezTo>
                    <a:pt x="6" y="23"/>
                    <a:pt x="5" y="25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Freeform 214">
              <a:extLst>
                <a:ext uri="{FF2B5EF4-FFF2-40B4-BE49-F238E27FC236}">
                  <a16:creationId xmlns:a16="http://schemas.microsoft.com/office/drawing/2014/main" id="{46EB9A3A-F38A-49B2-8264-7FA42B4D7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785"/>
              <a:ext cx="292" cy="222"/>
            </a:xfrm>
            <a:custGeom>
              <a:avLst/>
              <a:gdLst>
                <a:gd name="T0" fmla="*/ 172 w 114"/>
                <a:gd name="T1" fmla="*/ 1666 h 81"/>
                <a:gd name="T2" fmla="*/ 840 w 114"/>
                <a:gd name="T3" fmla="*/ 189 h 81"/>
                <a:gd name="T4" fmla="*/ 1378 w 114"/>
                <a:gd name="T5" fmla="*/ 203 h 81"/>
                <a:gd name="T6" fmla="*/ 1647 w 114"/>
                <a:gd name="T7" fmla="*/ 414 h 81"/>
                <a:gd name="T8" fmla="*/ 1916 w 114"/>
                <a:gd name="T9" fmla="*/ 534 h 81"/>
                <a:gd name="T10" fmla="*/ 1516 w 114"/>
                <a:gd name="T11" fmla="*/ 449 h 81"/>
                <a:gd name="T12" fmla="*/ 1109 w 114"/>
                <a:gd name="T13" fmla="*/ 285 h 81"/>
                <a:gd name="T14" fmla="*/ 958 w 114"/>
                <a:gd name="T15" fmla="*/ 449 h 81"/>
                <a:gd name="T16" fmla="*/ 669 w 114"/>
                <a:gd name="T17" fmla="*/ 595 h 81"/>
                <a:gd name="T18" fmla="*/ 558 w 114"/>
                <a:gd name="T19" fmla="*/ 885 h 81"/>
                <a:gd name="T20" fmla="*/ 387 w 114"/>
                <a:gd name="T21" fmla="*/ 1217 h 81"/>
                <a:gd name="T22" fmla="*/ 151 w 114"/>
                <a:gd name="T23" fmla="*/ 1631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1"/>
                    <a:pt x="29" y="25"/>
                    <a:pt x="50" y="9"/>
                  </a:cubicBezTo>
                  <a:cubicBezTo>
                    <a:pt x="62" y="0"/>
                    <a:pt x="68" y="3"/>
                    <a:pt x="82" y="10"/>
                  </a:cubicBezTo>
                  <a:cubicBezTo>
                    <a:pt x="88" y="13"/>
                    <a:pt x="92" y="18"/>
                    <a:pt x="98" y="20"/>
                  </a:cubicBezTo>
                  <a:cubicBezTo>
                    <a:pt x="103" y="22"/>
                    <a:pt x="111" y="21"/>
                    <a:pt x="114" y="26"/>
                  </a:cubicBezTo>
                  <a:cubicBezTo>
                    <a:pt x="106" y="26"/>
                    <a:pt x="98" y="24"/>
                    <a:pt x="90" y="22"/>
                  </a:cubicBezTo>
                  <a:cubicBezTo>
                    <a:pt x="83" y="21"/>
                    <a:pt x="74" y="12"/>
                    <a:pt x="66" y="14"/>
                  </a:cubicBezTo>
                  <a:cubicBezTo>
                    <a:pt x="62" y="15"/>
                    <a:pt x="60" y="20"/>
                    <a:pt x="57" y="22"/>
                  </a:cubicBezTo>
                  <a:cubicBezTo>
                    <a:pt x="52" y="27"/>
                    <a:pt x="45" y="26"/>
                    <a:pt x="40" y="29"/>
                  </a:cubicBezTo>
                  <a:cubicBezTo>
                    <a:pt x="35" y="33"/>
                    <a:pt x="34" y="38"/>
                    <a:pt x="33" y="43"/>
                  </a:cubicBezTo>
                  <a:cubicBezTo>
                    <a:pt x="31" y="51"/>
                    <a:pt x="30" y="54"/>
                    <a:pt x="23" y="59"/>
                  </a:cubicBezTo>
                  <a:cubicBezTo>
                    <a:pt x="14" y="65"/>
                    <a:pt x="12" y="69"/>
                    <a:pt x="9" y="7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6" name="Freeform 215">
              <a:extLst>
                <a:ext uri="{FF2B5EF4-FFF2-40B4-BE49-F238E27FC236}">
                  <a16:creationId xmlns:a16="http://schemas.microsoft.com/office/drawing/2014/main" id="{BF08573A-4F3B-4FA6-BB79-F617112B2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777"/>
              <a:ext cx="188" cy="184"/>
            </a:xfrm>
            <a:custGeom>
              <a:avLst/>
              <a:gdLst>
                <a:gd name="T0" fmla="*/ 0 w 73"/>
                <a:gd name="T1" fmla="*/ 1387 h 67"/>
                <a:gd name="T2" fmla="*/ 564 w 73"/>
                <a:gd name="T3" fmla="*/ 393 h 67"/>
                <a:gd name="T4" fmla="*/ 1246 w 73"/>
                <a:gd name="T5" fmla="*/ 286 h 67"/>
                <a:gd name="T6" fmla="*/ 822 w 73"/>
                <a:gd name="T7" fmla="*/ 310 h 67"/>
                <a:gd name="T8" fmla="*/ 703 w 73"/>
                <a:gd name="T9" fmla="*/ 497 h 67"/>
                <a:gd name="T10" fmla="*/ 531 w 73"/>
                <a:gd name="T11" fmla="*/ 557 h 67"/>
                <a:gd name="T12" fmla="*/ 304 w 73"/>
                <a:gd name="T13" fmla="*/ 829 h 67"/>
                <a:gd name="T14" fmla="*/ 85 w 73"/>
                <a:gd name="T15" fmla="*/ 114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7">
                  <a:moveTo>
                    <a:pt x="0" y="67"/>
                  </a:moveTo>
                  <a:cubicBezTo>
                    <a:pt x="0" y="47"/>
                    <a:pt x="20" y="31"/>
                    <a:pt x="33" y="19"/>
                  </a:cubicBezTo>
                  <a:cubicBezTo>
                    <a:pt x="42" y="10"/>
                    <a:pt x="61" y="0"/>
                    <a:pt x="73" y="14"/>
                  </a:cubicBezTo>
                  <a:cubicBezTo>
                    <a:pt x="64" y="12"/>
                    <a:pt x="55" y="7"/>
                    <a:pt x="48" y="15"/>
                  </a:cubicBezTo>
                  <a:cubicBezTo>
                    <a:pt x="45" y="18"/>
                    <a:pt x="43" y="22"/>
                    <a:pt x="41" y="24"/>
                  </a:cubicBezTo>
                  <a:cubicBezTo>
                    <a:pt x="37" y="27"/>
                    <a:pt x="35" y="25"/>
                    <a:pt x="31" y="27"/>
                  </a:cubicBezTo>
                  <a:cubicBezTo>
                    <a:pt x="26" y="29"/>
                    <a:pt x="20" y="35"/>
                    <a:pt x="18" y="40"/>
                  </a:cubicBezTo>
                  <a:cubicBezTo>
                    <a:pt x="14" y="47"/>
                    <a:pt x="11" y="50"/>
                    <a:pt x="5" y="5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Freeform 216">
              <a:extLst>
                <a:ext uri="{FF2B5EF4-FFF2-40B4-BE49-F238E27FC236}">
                  <a16:creationId xmlns:a16="http://schemas.microsoft.com/office/drawing/2014/main" id="{0AD79957-3EF2-4299-BCB5-B34F902B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936"/>
              <a:ext cx="177" cy="145"/>
            </a:xfrm>
            <a:custGeom>
              <a:avLst/>
              <a:gdLst>
                <a:gd name="T0" fmla="*/ 0 w 69"/>
                <a:gd name="T1" fmla="*/ 427 h 53"/>
                <a:gd name="T2" fmla="*/ 67 w 69"/>
                <a:gd name="T3" fmla="*/ 673 h 53"/>
                <a:gd name="T4" fmla="*/ 249 w 69"/>
                <a:gd name="T5" fmla="*/ 837 h 53"/>
                <a:gd name="T6" fmla="*/ 639 w 69"/>
                <a:gd name="T7" fmla="*/ 979 h 53"/>
                <a:gd name="T8" fmla="*/ 777 w 69"/>
                <a:gd name="T9" fmla="*/ 802 h 53"/>
                <a:gd name="T10" fmla="*/ 947 w 69"/>
                <a:gd name="T11" fmla="*/ 613 h 53"/>
                <a:gd name="T12" fmla="*/ 1067 w 69"/>
                <a:gd name="T13" fmla="*/ 0 h 53"/>
                <a:gd name="T14" fmla="*/ 1013 w 69"/>
                <a:gd name="T15" fmla="*/ 328 h 53"/>
                <a:gd name="T16" fmla="*/ 757 w 69"/>
                <a:gd name="T17" fmla="*/ 388 h 53"/>
                <a:gd name="T18" fmla="*/ 677 w 69"/>
                <a:gd name="T19" fmla="*/ 673 h 53"/>
                <a:gd name="T20" fmla="*/ 441 w 69"/>
                <a:gd name="T21" fmla="*/ 637 h 53"/>
                <a:gd name="T22" fmla="*/ 185 w 69"/>
                <a:gd name="T23" fmla="*/ 659 h 53"/>
                <a:gd name="T24" fmla="*/ 118 w 69"/>
                <a:gd name="T25" fmla="*/ 509 h 53"/>
                <a:gd name="T26" fmla="*/ 21 w 69"/>
                <a:gd name="T27" fmla="*/ 42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53">
                  <a:moveTo>
                    <a:pt x="0" y="21"/>
                  </a:moveTo>
                  <a:cubicBezTo>
                    <a:pt x="3" y="25"/>
                    <a:pt x="2" y="30"/>
                    <a:pt x="4" y="33"/>
                  </a:cubicBezTo>
                  <a:cubicBezTo>
                    <a:pt x="7" y="38"/>
                    <a:pt x="11" y="39"/>
                    <a:pt x="15" y="41"/>
                  </a:cubicBezTo>
                  <a:cubicBezTo>
                    <a:pt x="24" y="46"/>
                    <a:pt x="27" y="53"/>
                    <a:pt x="38" y="48"/>
                  </a:cubicBezTo>
                  <a:cubicBezTo>
                    <a:pt x="43" y="46"/>
                    <a:pt x="43" y="43"/>
                    <a:pt x="46" y="39"/>
                  </a:cubicBezTo>
                  <a:cubicBezTo>
                    <a:pt x="48" y="35"/>
                    <a:pt x="52" y="34"/>
                    <a:pt x="56" y="30"/>
                  </a:cubicBezTo>
                  <a:cubicBezTo>
                    <a:pt x="65" y="23"/>
                    <a:pt x="69" y="11"/>
                    <a:pt x="63" y="0"/>
                  </a:cubicBezTo>
                  <a:cubicBezTo>
                    <a:pt x="63" y="5"/>
                    <a:pt x="64" y="11"/>
                    <a:pt x="60" y="16"/>
                  </a:cubicBezTo>
                  <a:cubicBezTo>
                    <a:pt x="55" y="21"/>
                    <a:pt x="50" y="17"/>
                    <a:pt x="45" y="19"/>
                  </a:cubicBezTo>
                  <a:cubicBezTo>
                    <a:pt x="38" y="22"/>
                    <a:pt x="43" y="28"/>
                    <a:pt x="40" y="33"/>
                  </a:cubicBezTo>
                  <a:cubicBezTo>
                    <a:pt x="37" y="39"/>
                    <a:pt x="27" y="39"/>
                    <a:pt x="26" y="31"/>
                  </a:cubicBezTo>
                  <a:cubicBezTo>
                    <a:pt x="22" y="33"/>
                    <a:pt x="15" y="36"/>
                    <a:pt x="11" y="32"/>
                  </a:cubicBezTo>
                  <a:cubicBezTo>
                    <a:pt x="9" y="30"/>
                    <a:pt x="9" y="27"/>
                    <a:pt x="7" y="25"/>
                  </a:cubicBezTo>
                  <a:cubicBezTo>
                    <a:pt x="6" y="23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8" name="Freeform 217">
              <a:extLst>
                <a:ext uri="{FF2B5EF4-FFF2-40B4-BE49-F238E27FC236}">
                  <a16:creationId xmlns:a16="http://schemas.microsoft.com/office/drawing/2014/main" id="{9D31698D-0F88-47C8-8445-1DC21708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872"/>
              <a:ext cx="172" cy="99"/>
            </a:xfrm>
            <a:custGeom>
              <a:avLst/>
              <a:gdLst>
                <a:gd name="T0" fmla="*/ 100 w 67"/>
                <a:gd name="T1" fmla="*/ 748 h 36"/>
                <a:gd name="T2" fmla="*/ 100 w 67"/>
                <a:gd name="T3" fmla="*/ 355 h 36"/>
                <a:gd name="T4" fmla="*/ 357 w 67"/>
                <a:gd name="T5" fmla="*/ 107 h 36"/>
                <a:gd name="T6" fmla="*/ 765 w 67"/>
                <a:gd name="T7" fmla="*/ 22 h 36"/>
                <a:gd name="T8" fmla="*/ 1135 w 67"/>
                <a:gd name="T9" fmla="*/ 393 h 36"/>
                <a:gd name="T10" fmla="*/ 863 w 67"/>
                <a:gd name="T11" fmla="*/ 143 h 36"/>
                <a:gd name="T12" fmla="*/ 778 w 67"/>
                <a:gd name="T13" fmla="*/ 380 h 36"/>
                <a:gd name="T14" fmla="*/ 508 w 67"/>
                <a:gd name="T15" fmla="*/ 212 h 36"/>
                <a:gd name="T16" fmla="*/ 526 w 67"/>
                <a:gd name="T17" fmla="*/ 462 h 36"/>
                <a:gd name="T18" fmla="*/ 323 w 67"/>
                <a:gd name="T19" fmla="*/ 415 h 36"/>
                <a:gd name="T20" fmla="*/ 185 w 67"/>
                <a:gd name="T21" fmla="*/ 462 h 36"/>
                <a:gd name="T22" fmla="*/ 100 w 67"/>
                <a:gd name="T23" fmla="*/ 71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6" y="36"/>
                  </a:moveTo>
                  <a:cubicBezTo>
                    <a:pt x="0" y="30"/>
                    <a:pt x="1" y="25"/>
                    <a:pt x="6" y="17"/>
                  </a:cubicBezTo>
                  <a:cubicBezTo>
                    <a:pt x="9" y="12"/>
                    <a:pt x="15" y="8"/>
                    <a:pt x="21" y="5"/>
                  </a:cubicBezTo>
                  <a:cubicBezTo>
                    <a:pt x="29" y="1"/>
                    <a:pt x="37" y="0"/>
                    <a:pt x="45" y="1"/>
                  </a:cubicBezTo>
                  <a:cubicBezTo>
                    <a:pt x="58" y="3"/>
                    <a:pt x="65" y="5"/>
                    <a:pt x="67" y="19"/>
                  </a:cubicBezTo>
                  <a:cubicBezTo>
                    <a:pt x="64" y="15"/>
                    <a:pt x="60" y="3"/>
                    <a:pt x="51" y="7"/>
                  </a:cubicBezTo>
                  <a:cubicBezTo>
                    <a:pt x="46" y="9"/>
                    <a:pt x="51" y="17"/>
                    <a:pt x="46" y="18"/>
                  </a:cubicBezTo>
                  <a:cubicBezTo>
                    <a:pt x="40" y="21"/>
                    <a:pt x="37" y="5"/>
                    <a:pt x="30" y="10"/>
                  </a:cubicBezTo>
                  <a:cubicBezTo>
                    <a:pt x="24" y="13"/>
                    <a:pt x="32" y="18"/>
                    <a:pt x="31" y="22"/>
                  </a:cubicBezTo>
                  <a:cubicBezTo>
                    <a:pt x="29" y="28"/>
                    <a:pt x="22" y="21"/>
                    <a:pt x="19" y="20"/>
                  </a:cubicBezTo>
                  <a:cubicBezTo>
                    <a:pt x="16" y="18"/>
                    <a:pt x="13" y="20"/>
                    <a:pt x="11" y="22"/>
                  </a:cubicBezTo>
                  <a:cubicBezTo>
                    <a:pt x="8" y="25"/>
                    <a:pt x="5" y="29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Freeform 218">
              <a:extLst>
                <a:ext uri="{FF2B5EF4-FFF2-40B4-BE49-F238E27FC236}">
                  <a16:creationId xmlns:a16="http://schemas.microsoft.com/office/drawing/2014/main" id="{12AE3321-CD56-44D8-B10F-7128F66A1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872"/>
              <a:ext cx="118" cy="53"/>
            </a:xfrm>
            <a:custGeom>
              <a:avLst/>
              <a:gdLst>
                <a:gd name="T0" fmla="*/ 0 w 46"/>
                <a:gd name="T1" fmla="*/ 388 h 19"/>
                <a:gd name="T2" fmla="*/ 387 w 46"/>
                <a:gd name="T3" fmla="*/ 61 h 19"/>
                <a:gd name="T4" fmla="*/ 777 w 46"/>
                <a:gd name="T5" fmla="*/ 61 h 19"/>
                <a:gd name="T6" fmla="*/ 593 w 46"/>
                <a:gd name="T7" fmla="*/ 240 h 19"/>
                <a:gd name="T8" fmla="*/ 303 w 46"/>
                <a:gd name="T9" fmla="*/ 240 h 19"/>
                <a:gd name="T10" fmla="*/ 269 w 46"/>
                <a:gd name="T11" fmla="*/ 326 h 19"/>
                <a:gd name="T12" fmla="*/ 185 w 46"/>
                <a:gd name="T13" fmla="*/ 351 h 19"/>
                <a:gd name="T14" fmla="*/ 97 w 46"/>
                <a:gd name="T15" fmla="*/ 351 h 19"/>
                <a:gd name="T16" fmla="*/ 33 w 46"/>
                <a:gd name="T17" fmla="*/ 4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9">
                  <a:moveTo>
                    <a:pt x="0" y="18"/>
                  </a:moveTo>
                  <a:cubicBezTo>
                    <a:pt x="7" y="12"/>
                    <a:pt x="14" y="6"/>
                    <a:pt x="23" y="3"/>
                  </a:cubicBezTo>
                  <a:cubicBezTo>
                    <a:pt x="29" y="1"/>
                    <a:pt x="40" y="0"/>
                    <a:pt x="46" y="3"/>
                  </a:cubicBezTo>
                  <a:cubicBezTo>
                    <a:pt x="41" y="3"/>
                    <a:pt x="35" y="5"/>
                    <a:pt x="35" y="11"/>
                  </a:cubicBezTo>
                  <a:cubicBezTo>
                    <a:pt x="31" y="5"/>
                    <a:pt x="22" y="5"/>
                    <a:pt x="18" y="11"/>
                  </a:cubicBezTo>
                  <a:cubicBezTo>
                    <a:pt x="17" y="12"/>
                    <a:pt x="17" y="14"/>
                    <a:pt x="16" y="15"/>
                  </a:cubicBezTo>
                  <a:cubicBezTo>
                    <a:pt x="13" y="17"/>
                    <a:pt x="14" y="15"/>
                    <a:pt x="11" y="16"/>
                  </a:cubicBezTo>
                  <a:cubicBezTo>
                    <a:pt x="8" y="16"/>
                    <a:pt x="9" y="14"/>
                    <a:pt x="6" y="16"/>
                  </a:cubicBezTo>
                  <a:cubicBezTo>
                    <a:pt x="4" y="16"/>
                    <a:pt x="3" y="18"/>
                    <a:pt x="2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0" name="Freeform 219">
              <a:extLst>
                <a:ext uri="{FF2B5EF4-FFF2-40B4-BE49-F238E27FC236}">
                  <a16:creationId xmlns:a16="http://schemas.microsoft.com/office/drawing/2014/main" id="{D9400C71-644E-4BD4-9E3B-0D1E2AE1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87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Freeform 220">
              <a:extLst>
                <a:ext uri="{FF2B5EF4-FFF2-40B4-BE49-F238E27FC236}">
                  <a16:creationId xmlns:a16="http://schemas.microsoft.com/office/drawing/2014/main" id="{DAB98B26-C972-4B18-8894-F691742AB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862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2" name="Freeform 221">
              <a:extLst>
                <a:ext uri="{FF2B5EF4-FFF2-40B4-BE49-F238E27FC236}">
                  <a16:creationId xmlns:a16="http://schemas.microsoft.com/office/drawing/2014/main" id="{C3A862BE-07AC-4191-943D-225414EAC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908"/>
              <a:ext cx="14" cy="14"/>
            </a:xfrm>
            <a:custGeom>
              <a:avLst/>
              <a:gdLst>
                <a:gd name="T0" fmla="*/ 0 w 5"/>
                <a:gd name="T1" fmla="*/ 48 h 5"/>
                <a:gd name="T2" fmla="*/ 62 w 5"/>
                <a:gd name="T3" fmla="*/ 0 h 5"/>
                <a:gd name="T4" fmla="*/ 109 w 5"/>
                <a:gd name="T5" fmla="*/ 62 h 5"/>
                <a:gd name="T6" fmla="*/ 48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3" name="Freeform 222">
              <a:extLst>
                <a:ext uri="{FF2B5EF4-FFF2-40B4-BE49-F238E27FC236}">
                  <a16:creationId xmlns:a16="http://schemas.microsoft.com/office/drawing/2014/main" id="{D8431997-03A5-45D0-A472-9EB719122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782"/>
              <a:ext cx="400" cy="419"/>
            </a:xfrm>
            <a:custGeom>
              <a:avLst/>
              <a:gdLst>
                <a:gd name="T0" fmla="*/ 1164 w 156"/>
                <a:gd name="T1" fmla="*/ 0 h 153"/>
                <a:gd name="T2" fmla="*/ 559 w 156"/>
                <a:gd name="T3" fmla="*/ 389 h 153"/>
                <a:gd name="T4" fmla="*/ 138 w 156"/>
                <a:gd name="T5" fmla="*/ 967 h 153"/>
                <a:gd name="T6" fmla="*/ 85 w 156"/>
                <a:gd name="T7" fmla="*/ 1807 h 153"/>
                <a:gd name="T8" fmla="*/ 269 w 156"/>
                <a:gd name="T9" fmla="*/ 2446 h 153"/>
                <a:gd name="T10" fmla="*/ 677 w 156"/>
                <a:gd name="T11" fmla="*/ 2708 h 153"/>
                <a:gd name="T12" fmla="*/ 1131 w 156"/>
                <a:gd name="T13" fmla="*/ 3059 h 153"/>
                <a:gd name="T14" fmla="*/ 1769 w 156"/>
                <a:gd name="T15" fmla="*/ 2999 h 153"/>
                <a:gd name="T16" fmla="*/ 2295 w 156"/>
                <a:gd name="T17" fmla="*/ 2730 h 153"/>
                <a:gd name="T18" fmla="*/ 2362 w 156"/>
                <a:gd name="T19" fmla="*/ 2243 h 153"/>
                <a:gd name="T20" fmla="*/ 2510 w 156"/>
                <a:gd name="T21" fmla="*/ 1769 h 153"/>
                <a:gd name="T22" fmla="*/ 2262 w 156"/>
                <a:gd name="T23" fmla="*/ 556 h 153"/>
                <a:gd name="T24" fmla="*/ 1669 w 156"/>
                <a:gd name="T25" fmla="*/ 307 h 153"/>
                <a:gd name="T26" fmla="*/ 1164 w 156"/>
                <a:gd name="T27" fmla="*/ 0 h 153"/>
                <a:gd name="T28" fmla="*/ 1164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9" y="0"/>
                  </a:moveTo>
                  <a:cubicBezTo>
                    <a:pt x="52" y="1"/>
                    <a:pt x="42" y="7"/>
                    <a:pt x="33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7" y="114"/>
                    <a:pt x="16" y="119"/>
                  </a:cubicBezTo>
                  <a:cubicBezTo>
                    <a:pt x="25" y="125"/>
                    <a:pt x="31" y="124"/>
                    <a:pt x="40" y="132"/>
                  </a:cubicBezTo>
                  <a:cubicBezTo>
                    <a:pt x="49" y="139"/>
                    <a:pt x="55" y="144"/>
                    <a:pt x="67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09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7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9" y="0"/>
                  </a:cubicBezTo>
                  <a:cubicBezTo>
                    <a:pt x="68" y="0"/>
                    <a:pt x="69" y="0"/>
                    <a:pt x="69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4" name="Freeform 223">
              <a:extLst>
                <a:ext uri="{FF2B5EF4-FFF2-40B4-BE49-F238E27FC236}">
                  <a16:creationId xmlns:a16="http://schemas.microsoft.com/office/drawing/2014/main" id="{23829DD6-93DB-41C1-9E7C-7EAF3BD30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2" y="1854"/>
              <a:ext cx="228" cy="232"/>
            </a:xfrm>
            <a:custGeom>
              <a:avLst/>
              <a:gdLst>
                <a:gd name="T0" fmla="*/ 453 w 89"/>
                <a:gd name="T1" fmla="*/ 104 h 85"/>
                <a:gd name="T2" fmla="*/ 51 w 89"/>
                <a:gd name="T3" fmla="*/ 565 h 85"/>
                <a:gd name="T4" fmla="*/ 33 w 89"/>
                <a:gd name="T5" fmla="*/ 895 h 85"/>
                <a:gd name="T6" fmla="*/ 184 w 89"/>
                <a:gd name="T7" fmla="*/ 1163 h 85"/>
                <a:gd name="T8" fmla="*/ 269 w 89"/>
                <a:gd name="T9" fmla="*/ 1422 h 85"/>
                <a:gd name="T10" fmla="*/ 487 w 89"/>
                <a:gd name="T11" fmla="*/ 1586 h 85"/>
                <a:gd name="T12" fmla="*/ 710 w 89"/>
                <a:gd name="T13" fmla="*/ 1728 h 85"/>
                <a:gd name="T14" fmla="*/ 1025 w 89"/>
                <a:gd name="T15" fmla="*/ 1610 h 85"/>
                <a:gd name="T16" fmla="*/ 1194 w 89"/>
                <a:gd name="T17" fmla="*/ 1340 h 85"/>
                <a:gd name="T18" fmla="*/ 1412 w 89"/>
                <a:gd name="T19" fmla="*/ 1059 h 85"/>
                <a:gd name="T20" fmla="*/ 1248 w 89"/>
                <a:gd name="T21" fmla="*/ 202 h 85"/>
                <a:gd name="T22" fmla="*/ 710 w 89"/>
                <a:gd name="T23" fmla="*/ 38 h 85"/>
                <a:gd name="T24" fmla="*/ 453 w 89"/>
                <a:gd name="T25" fmla="*/ 104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8"/>
                  </a:cubicBezTo>
                  <a:cubicBezTo>
                    <a:pt x="1" y="33"/>
                    <a:pt x="0" y="39"/>
                    <a:pt x="2" y="44"/>
                  </a:cubicBezTo>
                  <a:cubicBezTo>
                    <a:pt x="5" y="50"/>
                    <a:pt x="9" y="52"/>
                    <a:pt x="11" y="57"/>
                  </a:cubicBezTo>
                  <a:cubicBezTo>
                    <a:pt x="12" y="62"/>
                    <a:pt x="13" y="67"/>
                    <a:pt x="16" y="70"/>
                  </a:cubicBezTo>
                  <a:cubicBezTo>
                    <a:pt x="20" y="74"/>
                    <a:pt x="25" y="75"/>
                    <a:pt x="29" y="78"/>
                  </a:cubicBezTo>
                  <a:cubicBezTo>
                    <a:pt x="34" y="82"/>
                    <a:pt x="35" y="85"/>
                    <a:pt x="42" y="85"/>
                  </a:cubicBezTo>
                  <a:cubicBezTo>
                    <a:pt x="48" y="85"/>
                    <a:pt x="57" y="85"/>
                    <a:pt x="61" y="79"/>
                  </a:cubicBezTo>
                  <a:cubicBezTo>
                    <a:pt x="65" y="75"/>
                    <a:pt x="66" y="70"/>
                    <a:pt x="71" y="66"/>
                  </a:cubicBezTo>
                  <a:cubicBezTo>
                    <a:pt x="77" y="62"/>
                    <a:pt x="81" y="59"/>
                    <a:pt x="84" y="52"/>
                  </a:cubicBezTo>
                  <a:cubicBezTo>
                    <a:pt x="89" y="38"/>
                    <a:pt x="85" y="20"/>
                    <a:pt x="74" y="10"/>
                  </a:cubicBezTo>
                  <a:cubicBezTo>
                    <a:pt x="65" y="3"/>
                    <a:pt x="53" y="0"/>
                    <a:pt x="42" y="2"/>
                  </a:cubicBezTo>
                  <a:cubicBezTo>
                    <a:pt x="38" y="2"/>
                    <a:pt x="32" y="3"/>
                    <a:pt x="27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5" name="Freeform 224">
              <a:extLst>
                <a:ext uri="{FF2B5EF4-FFF2-40B4-BE49-F238E27FC236}">
                  <a16:creationId xmlns:a16="http://schemas.microsoft.com/office/drawing/2014/main" id="{F8BAC8C4-D09F-421B-AEB3-9510FFB0B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374" cy="427"/>
            </a:xfrm>
            <a:custGeom>
              <a:avLst/>
              <a:gdLst>
                <a:gd name="T0" fmla="*/ 807 w 146"/>
                <a:gd name="T1" fmla="*/ 22 h 156"/>
                <a:gd name="T2" fmla="*/ 33 w 146"/>
                <a:gd name="T3" fmla="*/ 922 h 156"/>
                <a:gd name="T4" fmla="*/ 33 w 146"/>
                <a:gd name="T5" fmla="*/ 1618 h 156"/>
                <a:gd name="T6" fmla="*/ 20 w 146"/>
                <a:gd name="T7" fmla="*/ 2316 h 156"/>
                <a:gd name="T8" fmla="*/ 558 w 146"/>
                <a:gd name="T9" fmla="*/ 2869 h 156"/>
                <a:gd name="T10" fmla="*/ 1248 w 146"/>
                <a:gd name="T11" fmla="*/ 3140 h 156"/>
                <a:gd name="T12" fmla="*/ 1614 w 146"/>
                <a:gd name="T13" fmla="*/ 3200 h 156"/>
                <a:gd name="T14" fmla="*/ 1949 w 146"/>
                <a:gd name="T15" fmla="*/ 2893 h 156"/>
                <a:gd name="T16" fmla="*/ 2421 w 146"/>
                <a:gd name="T17" fmla="*/ 2113 h 156"/>
                <a:gd name="T18" fmla="*/ 2282 w 146"/>
                <a:gd name="T19" fmla="*/ 1557 h 156"/>
                <a:gd name="T20" fmla="*/ 2101 w 146"/>
                <a:gd name="T21" fmla="*/ 966 h 156"/>
                <a:gd name="T22" fmla="*/ 1614 w 146"/>
                <a:gd name="T23" fmla="*/ 802 h 156"/>
                <a:gd name="T24" fmla="*/ 1160 w 146"/>
                <a:gd name="T25" fmla="*/ 613 h 156"/>
                <a:gd name="T26" fmla="*/ 1096 w 146"/>
                <a:gd name="T27" fmla="*/ 203 h 156"/>
                <a:gd name="T28" fmla="*/ 807 w 146"/>
                <a:gd name="T29" fmla="*/ 22 h 1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156">
                  <a:moveTo>
                    <a:pt x="48" y="1"/>
                  </a:moveTo>
                  <a:cubicBezTo>
                    <a:pt x="39" y="0"/>
                    <a:pt x="3" y="24"/>
                    <a:pt x="2" y="45"/>
                  </a:cubicBezTo>
                  <a:cubicBezTo>
                    <a:pt x="2" y="58"/>
                    <a:pt x="5" y="67"/>
                    <a:pt x="2" y="79"/>
                  </a:cubicBezTo>
                  <a:cubicBezTo>
                    <a:pt x="1" y="89"/>
                    <a:pt x="0" y="103"/>
                    <a:pt x="1" y="113"/>
                  </a:cubicBezTo>
                  <a:cubicBezTo>
                    <a:pt x="3" y="129"/>
                    <a:pt x="19" y="135"/>
                    <a:pt x="33" y="140"/>
                  </a:cubicBezTo>
                  <a:cubicBezTo>
                    <a:pt x="47" y="145"/>
                    <a:pt x="59" y="154"/>
                    <a:pt x="74" y="153"/>
                  </a:cubicBezTo>
                  <a:cubicBezTo>
                    <a:pt x="80" y="153"/>
                    <a:pt x="91" y="156"/>
                    <a:pt x="96" y="156"/>
                  </a:cubicBezTo>
                  <a:cubicBezTo>
                    <a:pt x="104" y="154"/>
                    <a:pt x="108" y="143"/>
                    <a:pt x="116" y="141"/>
                  </a:cubicBezTo>
                  <a:cubicBezTo>
                    <a:pt x="127" y="138"/>
                    <a:pt x="139" y="121"/>
                    <a:pt x="144" y="103"/>
                  </a:cubicBezTo>
                  <a:cubicBezTo>
                    <a:pt x="146" y="96"/>
                    <a:pt x="137" y="85"/>
                    <a:pt x="136" y="76"/>
                  </a:cubicBezTo>
                  <a:cubicBezTo>
                    <a:pt x="134" y="64"/>
                    <a:pt x="137" y="54"/>
                    <a:pt x="125" y="47"/>
                  </a:cubicBezTo>
                  <a:cubicBezTo>
                    <a:pt x="115" y="42"/>
                    <a:pt x="108" y="43"/>
                    <a:pt x="96" y="39"/>
                  </a:cubicBezTo>
                  <a:cubicBezTo>
                    <a:pt x="88" y="37"/>
                    <a:pt x="72" y="38"/>
                    <a:pt x="69" y="30"/>
                  </a:cubicBezTo>
                  <a:cubicBezTo>
                    <a:pt x="67" y="24"/>
                    <a:pt x="69" y="17"/>
                    <a:pt x="65" y="10"/>
                  </a:cubicBezTo>
                  <a:cubicBezTo>
                    <a:pt x="62" y="5"/>
                    <a:pt x="55" y="0"/>
                    <a:pt x="48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225">
              <a:extLst>
                <a:ext uri="{FF2B5EF4-FFF2-40B4-BE49-F238E27FC236}">
                  <a16:creationId xmlns:a16="http://schemas.microsoft.com/office/drawing/2014/main" id="{BA96A947-C112-4B53-9480-F7E9D6E44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961"/>
              <a:ext cx="236" cy="191"/>
            </a:xfrm>
            <a:custGeom>
              <a:avLst/>
              <a:gdLst>
                <a:gd name="T0" fmla="*/ 67 w 92"/>
                <a:gd name="T1" fmla="*/ 589 h 70"/>
                <a:gd name="T2" fmla="*/ 421 w 92"/>
                <a:gd name="T3" fmla="*/ 1162 h 70"/>
                <a:gd name="T4" fmla="*/ 947 w 92"/>
                <a:gd name="T5" fmla="*/ 1386 h 70"/>
                <a:gd name="T6" fmla="*/ 1434 w 92"/>
                <a:gd name="T7" fmla="*/ 810 h 70"/>
                <a:gd name="T8" fmla="*/ 1534 w 92"/>
                <a:gd name="T9" fmla="*/ 387 h 70"/>
                <a:gd name="T10" fmla="*/ 1336 w 92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70">
                  <a:moveTo>
                    <a:pt x="4" y="29"/>
                  </a:moveTo>
                  <a:cubicBezTo>
                    <a:pt x="0" y="40"/>
                    <a:pt x="18" y="52"/>
                    <a:pt x="25" y="57"/>
                  </a:cubicBezTo>
                  <a:cubicBezTo>
                    <a:pt x="35" y="63"/>
                    <a:pt x="45" y="70"/>
                    <a:pt x="56" y="68"/>
                  </a:cubicBezTo>
                  <a:cubicBezTo>
                    <a:pt x="71" y="66"/>
                    <a:pt x="79" y="53"/>
                    <a:pt x="85" y="40"/>
                  </a:cubicBezTo>
                  <a:cubicBezTo>
                    <a:pt x="88" y="33"/>
                    <a:pt x="92" y="26"/>
                    <a:pt x="91" y="19"/>
                  </a:cubicBezTo>
                  <a:cubicBezTo>
                    <a:pt x="90" y="11"/>
                    <a:pt x="85" y="4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Freeform 226">
              <a:extLst>
                <a:ext uri="{FF2B5EF4-FFF2-40B4-BE49-F238E27FC236}">
                  <a16:creationId xmlns:a16="http://schemas.microsoft.com/office/drawing/2014/main" id="{1D12B482-E181-43D4-9E45-61DEF2CB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892"/>
              <a:ext cx="229" cy="238"/>
            </a:xfrm>
            <a:custGeom>
              <a:avLst/>
              <a:gdLst>
                <a:gd name="T0" fmla="*/ 509 w 89"/>
                <a:gd name="T1" fmla="*/ 60 h 87"/>
                <a:gd name="T2" fmla="*/ 239 w 89"/>
                <a:gd name="T3" fmla="*/ 202 h 87"/>
                <a:gd name="T4" fmla="*/ 172 w 89"/>
                <a:gd name="T5" fmla="*/ 509 h 87"/>
                <a:gd name="T6" fmla="*/ 33 w 89"/>
                <a:gd name="T7" fmla="*/ 815 h 87"/>
                <a:gd name="T8" fmla="*/ 118 w 89"/>
                <a:gd name="T9" fmla="*/ 1228 h 87"/>
                <a:gd name="T10" fmla="*/ 324 w 89"/>
                <a:gd name="T11" fmla="*/ 1414 h 87"/>
                <a:gd name="T12" fmla="*/ 628 w 89"/>
                <a:gd name="T13" fmla="*/ 1578 h 87"/>
                <a:gd name="T14" fmla="*/ 1178 w 89"/>
                <a:gd name="T15" fmla="*/ 1557 h 87"/>
                <a:gd name="T16" fmla="*/ 1449 w 89"/>
                <a:gd name="T17" fmla="*/ 659 h 87"/>
                <a:gd name="T18" fmla="*/ 1073 w 89"/>
                <a:gd name="T19" fmla="*/ 202 h 87"/>
                <a:gd name="T20" fmla="*/ 695 w 89"/>
                <a:gd name="T21" fmla="*/ 22 h 87"/>
                <a:gd name="T22" fmla="*/ 509 w 89"/>
                <a:gd name="T23" fmla="*/ 6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30" y="3"/>
                  </a:moveTo>
                  <a:cubicBezTo>
                    <a:pt x="23" y="4"/>
                    <a:pt x="19" y="5"/>
                    <a:pt x="14" y="10"/>
                  </a:cubicBezTo>
                  <a:cubicBezTo>
                    <a:pt x="10" y="15"/>
                    <a:pt x="11" y="19"/>
                    <a:pt x="10" y="25"/>
                  </a:cubicBezTo>
                  <a:cubicBezTo>
                    <a:pt x="8" y="31"/>
                    <a:pt x="4" y="35"/>
                    <a:pt x="2" y="40"/>
                  </a:cubicBezTo>
                  <a:cubicBezTo>
                    <a:pt x="0" y="48"/>
                    <a:pt x="1" y="55"/>
                    <a:pt x="7" y="60"/>
                  </a:cubicBezTo>
                  <a:cubicBezTo>
                    <a:pt x="11" y="65"/>
                    <a:pt x="14" y="67"/>
                    <a:pt x="19" y="69"/>
                  </a:cubicBezTo>
                  <a:cubicBezTo>
                    <a:pt x="26" y="71"/>
                    <a:pt x="32" y="73"/>
                    <a:pt x="37" y="77"/>
                  </a:cubicBezTo>
                  <a:cubicBezTo>
                    <a:pt x="49" y="84"/>
                    <a:pt x="58" y="87"/>
                    <a:pt x="69" y="76"/>
                  </a:cubicBezTo>
                  <a:cubicBezTo>
                    <a:pt x="82" y="66"/>
                    <a:pt x="89" y="48"/>
                    <a:pt x="85" y="32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4"/>
                    <a:pt x="49" y="0"/>
                    <a:pt x="41" y="1"/>
                  </a:cubicBezTo>
                  <a:cubicBezTo>
                    <a:pt x="37" y="2"/>
                    <a:pt x="34" y="2"/>
                    <a:pt x="30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Freeform 227">
              <a:extLst>
                <a:ext uri="{FF2B5EF4-FFF2-40B4-BE49-F238E27FC236}">
                  <a16:creationId xmlns:a16="http://schemas.microsoft.com/office/drawing/2014/main" id="{7AB6B8D7-C7C5-4735-BC36-E36E5696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930"/>
              <a:ext cx="344" cy="254"/>
            </a:xfrm>
            <a:custGeom>
              <a:avLst/>
              <a:gdLst>
                <a:gd name="T0" fmla="*/ 0 w 134"/>
                <a:gd name="T1" fmla="*/ 1142 h 93"/>
                <a:gd name="T2" fmla="*/ 218 w 134"/>
                <a:gd name="T3" fmla="*/ 1448 h 93"/>
                <a:gd name="T4" fmla="*/ 724 w 134"/>
                <a:gd name="T5" fmla="*/ 1693 h 93"/>
                <a:gd name="T6" fmla="*/ 1135 w 134"/>
                <a:gd name="T7" fmla="*/ 1857 h 93"/>
                <a:gd name="T8" fmla="*/ 1391 w 134"/>
                <a:gd name="T9" fmla="*/ 1895 h 93"/>
                <a:gd name="T10" fmla="*/ 1589 w 134"/>
                <a:gd name="T11" fmla="*/ 1775 h 93"/>
                <a:gd name="T12" fmla="*/ 1728 w 134"/>
                <a:gd name="T13" fmla="*/ 1590 h 93"/>
                <a:gd name="T14" fmla="*/ 1910 w 134"/>
                <a:gd name="T15" fmla="*/ 1486 h 93"/>
                <a:gd name="T16" fmla="*/ 2215 w 134"/>
                <a:gd name="T17" fmla="*/ 978 h 93"/>
                <a:gd name="T18" fmla="*/ 2128 w 134"/>
                <a:gd name="T19" fmla="*/ 508 h 93"/>
                <a:gd name="T20" fmla="*/ 2064 w 134"/>
                <a:gd name="T21" fmla="*/ 0 h 93"/>
                <a:gd name="T22" fmla="*/ 2031 w 134"/>
                <a:gd name="T23" fmla="*/ 530 h 93"/>
                <a:gd name="T24" fmla="*/ 1964 w 134"/>
                <a:gd name="T25" fmla="*/ 874 h 93"/>
                <a:gd name="T26" fmla="*/ 1812 w 134"/>
                <a:gd name="T27" fmla="*/ 978 h 93"/>
                <a:gd name="T28" fmla="*/ 1792 w 134"/>
                <a:gd name="T29" fmla="*/ 1180 h 93"/>
                <a:gd name="T30" fmla="*/ 1694 w 134"/>
                <a:gd name="T31" fmla="*/ 1426 h 93"/>
                <a:gd name="T32" fmla="*/ 1371 w 134"/>
                <a:gd name="T33" fmla="*/ 1611 h 93"/>
                <a:gd name="T34" fmla="*/ 1219 w 134"/>
                <a:gd name="T35" fmla="*/ 1486 h 93"/>
                <a:gd name="T36" fmla="*/ 1035 w 134"/>
                <a:gd name="T37" fmla="*/ 1508 h 93"/>
                <a:gd name="T38" fmla="*/ 845 w 134"/>
                <a:gd name="T39" fmla="*/ 1486 h 93"/>
                <a:gd name="T40" fmla="*/ 660 w 134"/>
                <a:gd name="T41" fmla="*/ 1508 h 93"/>
                <a:gd name="T42" fmla="*/ 270 w 134"/>
                <a:gd name="T43" fmla="*/ 1344 h 93"/>
                <a:gd name="T44" fmla="*/ 0 w 134"/>
                <a:gd name="T45" fmla="*/ 1163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93">
                  <a:moveTo>
                    <a:pt x="0" y="56"/>
                  </a:moveTo>
                  <a:cubicBezTo>
                    <a:pt x="1" y="63"/>
                    <a:pt x="7" y="69"/>
                    <a:pt x="13" y="71"/>
                  </a:cubicBezTo>
                  <a:cubicBezTo>
                    <a:pt x="23" y="75"/>
                    <a:pt x="33" y="79"/>
                    <a:pt x="43" y="83"/>
                  </a:cubicBezTo>
                  <a:cubicBezTo>
                    <a:pt x="51" y="87"/>
                    <a:pt x="57" y="90"/>
                    <a:pt x="67" y="91"/>
                  </a:cubicBezTo>
                  <a:cubicBezTo>
                    <a:pt x="72" y="91"/>
                    <a:pt x="77" y="93"/>
                    <a:pt x="82" y="93"/>
                  </a:cubicBezTo>
                  <a:cubicBezTo>
                    <a:pt x="86" y="93"/>
                    <a:pt x="91" y="90"/>
                    <a:pt x="94" y="87"/>
                  </a:cubicBezTo>
                  <a:cubicBezTo>
                    <a:pt x="97" y="85"/>
                    <a:pt x="98" y="81"/>
                    <a:pt x="102" y="78"/>
                  </a:cubicBezTo>
                  <a:cubicBezTo>
                    <a:pt x="105" y="76"/>
                    <a:pt x="109" y="76"/>
                    <a:pt x="113" y="73"/>
                  </a:cubicBezTo>
                  <a:cubicBezTo>
                    <a:pt x="120" y="68"/>
                    <a:pt x="129" y="56"/>
                    <a:pt x="131" y="48"/>
                  </a:cubicBezTo>
                  <a:cubicBezTo>
                    <a:pt x="134" y="40"/>
                    <a:pt x="128" y="32"/>
                    <a:pt x="126" y="25"/>
                  </a:cubicBezTo>
                  <a:cubicBezTo>
                    <a:pt x="123" y="17"/>
                    <a:pt x="126" y="7"/>
                    <a:pt x="122" y="0"/>
                  </a:cubicBezTo>
                  <a:cubicBezTo>
                    <a:pt x="119" y="8"/>
                    <a:pt x="119" y="17"/>
                    <a:pt x="120" y="26"/>
                  </a:cubicBezTo>
                  <a:cubicBezTo>
                    <a:pt x="120" y="32"/>
                    <a:pt x="119" y="38"/>
                    <a:pt x="116" y="43"/>
                  </a:cubicBezTo>
                  <a:cubicBezTo>
                    <a:pt x="113" y="46"/>
                    <a:pt x="109" y="45"/>
                    <a:pt x="107" y="48"/>
                  </a:cubicBezTo>
                  <a:cubicBezTo>
                    <a:pt x="105" y="50"/>
                    <a:pt x="106" y="55"/>
                    <a:pt x="106" y="58"/>
                  </a:cubicBezTo>
                  <a:cubicBezTo>
                    <a:pt x="105" y="62"/>
                    <a:pt x="103" y="66"/>
                    <a:pt x="100" y="70"/>
                  </a:cubicBezTo>
                  <a:cubicBezTo>
                    <a:pt x="96" y="75"/>
                    <a:pt x="88" y="81"/>
                    <a:pt x="81" y="79"/>
                  </a:cubicBezTo>
                  <a:cubicBezTo>
                    <a:pt x="78" y="78"/>
                    <a:pt x="76" y="73"/>
                    <a:pt x="72" y="73"/>
                  </a:cubicBezTo>
                  <a:cubicBezTo>
                    <a:pt x="68" y="72"/>
                    <a:pt x="65" y="74"/>
                    <a:pt x="61" y="74"/>
                  </a:cubicBezTo>
                  <a:cubicBezTo>
                    <a:pt x="57" y="75"/>
                    <a:pt x="54" y="73"/>
                    <a:pt x="50" y="73"/>
                  </a:cubicBezTo>
                  <a:cubicBezTo>
                    <a:pt x="47" y="73"/>
                    <a:pt x="43" y="74"/>
                    <a:pt x="39" y="74"/>
                  </a:cubicBezTo>
                  <a:cubicBezTo>
                    <a:pt x="30" y="74"/>
                    <a:pt x="24" y="68"/>
                    <a:pt x="16" y="66"/>
                  </a:cubicBezTo>
                  <a:cubicBezTo>
                    <a:pt x="12" y="64"/>
                    <a:pt x="0" y="63"/>
                    <a:pt x="0" y="5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Freeform 228">
              <a:extLst>
                <a:ext uri="{FF2B5EF4-FFF2-40B4-BE49-F238E27FC236}">
                  <a16:creationId xmlns:a16="http://schemas.microsoft.com/office/drawing/2014/main" id="{0F4543D7-2D1A-4F73-974F-886473FD4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053"/>
              <a:ext cx="180" cy="131"/>
            </a:xfrm>
            <a:custGeom>
              <a:avLst/>
              <a:gdLst>
                <a:gd name="T0" fmla="*/ 0 w 70"/>
                <a:gd name="T1" fmla="*/ 917 h 48"/>
                <a:gd name="T2" fmla="*/ 409 w 70"/>
                <a:gd name="T3" fmla="*/ 952 h 48"/>
                <a:gd name="T4" fmla="*/ 733 w 70"/>
                <a:gd name="T5" fmla="*/ 671 h 48"/>
                <a:gd name="T6" fmla="*/ 985 w 70"/>
                <a:gd name="T7" fmla="*/ 491 h 48"/>
                <a:gd name="T8" fmla="*/ 1191 w 70"/>
                <a:gd name="T9" fmla="*/ 0 h 48"/>
                <a:gd name="T10" fmla="*/ 1072 w 70"/>
                <a:gd name="T11" fmla="*/ 306 h 48"/>
                <a:gd name="T12" fmla="*/ 985 w 70"/>
                <a:gd name="T13" fmla="*/ 409 h 48"/>
                <a:gd name="T14" fmla="*/ 854 w 70"/>
                <a:gd name="T15" fmla="*/ 409 h 48"/>
                <a:gd name="T16" fmla="*/ 800 w 70"/>
                <a:gd name="T17" fmla="*/ 491 h 48"/>
                <a:gd name="T18" fmla="*/ 694 w 70"/>
                <a:gd name="T19" fmla="*/ 633 h 48"/>
                <a:gd name="T20" fmla="*/ 476 w 70"/>
                <a:gd name="T21" fmla="*/ 811 h 48"/>
                <a:gd name="T22" fmla="*/ 152 w 70"/>
                <a:gd name="T23" fmla="*/ 939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48">
                  <a:moveTo>
                    <a:pt x="0" y="45"/>
                  </a:moveTo>
                  <a:cubicBezTo>
                    <a:pt x="7" y="47"/>
                    <a:pt x="17" y="48"/>
                    <a:pt x="24" y="47"/>
                  </a:cubicBezTo>
                  <a:cubicBezTo>
                    <a:pt x="33" y="45"/>
                    <a:pt x="36" y="38"/>
                    <a:pt x="43" y="33"/>
                  </a:cubicBezTo>
                  <a:cubicBezTo>
                    <a:pt x="49" y="30"/>
                    <a:pt x="54" y="29"/>
                    <a:pt x="58" y="24"/>
                  </a:cubicBezTo>
                  <a:cubicBezTo>
                    <a:pt x="64" y="17"/>
                    <a:pt x="68" y="8"/>
                    <a:pt x="70" y="0"/>
                  </a:cubicBezTo>
                  <a:cubicBezTo>
                    <a:pt x="67" y="5"/>
                    <a:pt x="66" y="10"/>
                    <a:pt x="63" y="15"/>
                  </a:cubicBezTo>
                  <a:cubicBezTo>
                    <a:pt x="61" y="17"/>
                    <a:pt x="60" y="19"/>
                    <a:pt x="58" y="20"/>
                  </a:cubicBezTo>
                  <a:cubicBezTo>
                    <a:pt x="55" y="21"/>
                    <a:pt x="52" y="19"/>
                    <a:pt x="50" y="20"/>
                  </a:cubicBezTo>
                  <a:cubicBezTo>
                    <a:pt x="47" y="22"/>
                    <a:pt x="49" y="21"/>
                    <a:pt x="47" y="24"/>
                  </a:cubicBezTo>
                  <a:cubicBezTo>
                    <a:pt x="45" y="28"/>
                    <a:pt x="45" y="28"/>
                    <a:pt x="41" y="31"/>
                  </a:cubicBezTo>
                  <a:cubicBezTo>
                    <a:pt x="36" y="34"/>
                    <a:pt x="31" y="35"/>
                    <a:pt x="28" y="40"/>
                  </a:cubicBezTo>
                  <a:cubicBezTo>
                    <a:pt x="23" y="46"/>
                    <a:pt x="16" y="46"/>
                    <a:pt x="9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Freeform 229">
              <a:extLst>
                <a:ext uri="{FF2B5EF4-FFF2-40B4-BE49-F238E27FC236}">
                  <a16:creationId xmlns:a16="http://schemas.microsoft.com/office/drawing/2014/main" id="{C45E55BE-498F-4D32-A4B0-D1D2C4F1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782"/>
              <a:ext cx="161" cy="299"/>
            </a:xfrm>
            <a:custGeom>
              <a:avLst/>
              <a:gdLst>
                <a:gd name="T0" fmla="*/ 1050 w 63"/>
                <a:gd name="T1" fmla="*/ 617 h 109"/>
                <a:gd name="T2" fmla="*/ 667 w 63"/>
                <a:gd name="T3" fmla="*/ 60 h 109"/>
                <a:gd name="T4" fmla="*/ 215 w 63"/>
                <a:gd name="T5" fmla="*/ 518 h 109"/>
                <a:gd name="T6" fmla="*/ 66 w 63"/>
                <a:gd name="T7" fmla="*/ 1196 h 109"/>
                <a:gd name="T8" fmla="*/ 0 w 63"/>
                <a:gd name="T9" fmla="*/ 2249 h 109"/>
                <a:gd name="T10" fmla="*/ 202 w 63"/>
                <a:gd name="T11" fmla="*/ 1671 h 109"/>
                <a:gd name="T12" fmla="*/ 202 w 63"/>
                <a:gd name="T13" fmla="*/ 1196 h 109"/>
                <a:gd name="T14" fmla="*/ 268 w 63"/>
                <a:gd name="T15" fmla="*/ 864 h 109"/>
                <a:gd name="T16" fmla="*/ 319 w 63"/>
                <a:gd name="T17" fmla="*/ 617 h 109"/>
                <a:gd name="T18" fmla="*/ 432 w 63"/>
                <a:gd name="T19" fmla="*/ 617 h 109"/>
                <a:gd name="T20" fmla="*/ 580 w 63"/>
                <a:gd name="T21" fmla="*/ 368 h 109"/>
                <a:gd name="T22" fmla="*/ 751 w 63"/>
                <a:gd name="T23" fmla="*/ 332 h 109"/>
                <a:gd name="T24" fmla="*/ 802 w 63"/>
                <a:gd name="T25" fmla="*/ 497 h 109"/>
                <a:gd name="T26" fmla="*/ 902 w 63"/>
                <a:gd name="T27" fmla="*/ 497 h 109"/>
                <a:gd name="T28" fmla="*/ 1050 w 63"/>
                <a:gd name="T29" fmla="*/ 617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09">
                  <a:moveTo>
                    <a:pt x="63" y="30"/>
                  </a:moveTo>
                  <a:cubicBezTo>
                    <a:pt x="58" y="20"/>
                    <a:pt x="55" y="0"/>
                    <a:pt x="40" y="3"/>
                  </a:cubicBezTo>
                  <a:cubicBezTo>
                    <a:pt x="28" y="6"/>
                    <a:pt x="21" y="17"/>
                    <a:pt x="13" y="25"/>
                  </a:cubicBezTo>
                  <a:cubicBezTo>
                    <a:pt x="1" y="36"/>
                    <a:pt x="3" y="43"/>
                    <a:pt x="4" y="58"/>
                  </a:cubicBezTo>
                  <a:cubicBezTo>
                    <a:pt x="4" y="75"/>
                    <a:pt x="1" y="92"/>
                    <a:pt x="0" y="109"/>
                  </a:cubicBezTo>
                  <a:cubicBezTo>
                    <a:pt x="1" y="96"/>
                    <a:pt x="3" y="90"/>
                    <a:pt x="12" y="81"/>
                  </a:cubicBezTo>
                  <a:cubicBezTo>
                    <a:pt x="19" y="73"/>
                    <a:pt x="12" y="68"/>
                    <a:pt x="12" y="58"/>
                  </a:cubicBezTo>
                  <a:cubicBezTo>
                    <a:pt x="12" y="51"/>
                    <a:pt x="15" y="48"/>
                    <a:pt x="16" y="42"/>
                  </a:cubicBezTo>
                  <a:cubicBezTo>
                    <a:pt x="17" y="37"/>
                    <a:pt x="13" y="34"/>
                    <a:pt x="19" y="30"/>
                  </a:cubicBezTo>
                  <a:cubicBezTo>
                    <a:pt x="23" y="27"/>
                    <a:pt x="22" y="30"/>
                    <a:pt x="26" y="30"/>
                  </a:cubicBezTo>
                  <a:cubicBezTo>
                    <a:pt x="35" y="31"/>
                    <a:pt x="32" y="26"/>
                    <a:pt x="35" y="18"/>
                  </a:cubicBezTo>
                  <a:cubicBezTo>
                    <a:pt x="38" y="12"/>
                    <a:pt x="41" y="11"/>
                    <a:pt x="45" y="16"/>
                  </a:cubicBezTo>
                  <a:cubicBezTo>
                    <a:pt x="47" y="18"/>
                    <a:pt x="46" y="22"/>
                    <a:pt x="48" y="24"/>
                  </a:cubicBezTo>
                  <a:cubicBezTo>
                    <a:pt x="50" y="25"/>
                    <a:pt x="52" y="23"/>
                    <a:pt x="54" y="24"/>
                  </a:cubicBezTo>
                  <a:cubicBezTo>
                    <a:pt x="57" y="25"/>
                    <a:pt x="60" y="28"/>
                    <a:pt x="63" y="3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Freeform 230">
              <a:extLst>
                <a:ext uri="{FF2B5EF4-FFF2-40B4-BE49-F238E27FC236}">
                  <a16:creationId xmlns:a16="http://schemas.microsoft.com/office/drawing/2014/main" id="{7C3CFD29-9E92-43AB-AA8D-EB8D7B2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782"/>
              <a:ext cx="139" cy="200"/>
            </a:xfrm>
            <a:custGeom>
              <a:avLst/>
              <a:gdLst>
                <a:gd name="T0" fmla="*/ 0 w 54"/>
                <a:gd name="T1" fmla="*/ 1501 h 73"/>
                <a:gd name="T2" fmla="*/ 33 w 54"/>
                <a:gd name="T3" fmla="*/ 863 h 73"/>
                <a:gd name="T4" fmla="*/ 273 w 54"/>
                <a:gd name="T5" fmla="*/ 389 h 73"/>
                <a:gd name="T6" fmla="*/ 662 w 54"/>
                <a:gd name="T7" fmla="*/ 22 h 73"/>
                <a:gd name="T8" fmla="*/ 922 w 54"/>
                <a:gd name="T9" fmla="*/ 285 h 73"/>
                <a:gd name="T10" fmla="*/ 584 w 54"/>
                <a:gd name="T11" fmla="*/ 164 h 73"/>
                <a:gd name="T12" fmla="*/ 476 w 54"/>
                <a:gd name="T13" fmla="*/ 389 h 73"/>
                <a:gd name="T14" fmla="*/ 378 w 54"/>
                <a:gd name="T15" fmla="*/ 474 h 73"/>
                <a:gd name="T16" fmla="*/ 139 w 54"/>
                <a:gd name="T17" fmla="*/ 721 h 73"/>
                <a:gd name="T18" fmla="*/ 54 w 54"/>
                <a:gd name="T19" fmla="*/ 1052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4" y="64"/>
                    <a:pt x="2" y="52"/>
                    <a:pt x="2" y="42"/>
                  </a:cubicBezTo>
                  <a:cubicBezTo>
                    <a:pt x="2" y="32"/>
                    <a:pt x="10" y="25"/>
                    <a:pt x="16" y="19"/>
                  </a:cubicBezTo>
                  <a:cubicBezTo>
                    <a:pt x="22" y="12"/>
                    <a:pt x="30" y="2"/>
                    <a:pt x="39" y="1"/>
                  </a:cubicBezTo>
                  <a:cubicBezTo>
                    <a:pt x="47" y="0"/>
                    <a:pt x="50" y="8"/>
                    <a:pt x="54" y="14"/>
                  </a:cubicBezTo>
                  <a:cubicBezTo>
                    <a:pt x="48" y="9"/>
                    <a:pt x="42" y="3"/>
                    <a:pt x="34" y="8"/>
                  </a:cubicBezTo>
                  <a:cubicBezTo>
                    <a:pt x="30" y="11"/>
                    <a:pt x="30" y="14"/>
                    <a:pt x="28" y="19"/>
                  </a:cubicBezTo>
                  <a:cubicBezTo>
                    <a:pt x="27" y="24"/>
                    <a:pt x="27" y="23"/>
                    <a:pt x="22" y="23"/>
                  </a:cubicBezTo>
                  <a:cubicBezTo>
                    <a:pt x="16" y="24"/>
                    <a:pt x="10" y="29"/>
                    <a:pt x="8" y="35"/>
                  </a:cubicBezTo>
                  <a:cubicBezTo>
                    <a:pt x="5" y="40"/>
                    <a:pt x="5" y="46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Freeform 231">
              <a:extLst>
                <a:ext uri="{FF2B5EF4-FFF2-40B4-BE49-F238E27FC236}">
                  <a16:creationId xmlns:a16="http://schemas.microsoft.com/office/drawing/2014/main" id="{FB033B4F-5607-413A-9AA9-D0F482B8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987"/>
              <a:ext cx="197" cy="140"/>
            </a:xfrm>
            <a:custGeom>
              <a:avLst/>
              <a:gdLst>
                <a:gd name="T0" fmla="*/ 51 w 77"/>
                <a:gd name="T1" fmla="*/ 143 h 51"/>
                <a:gd name="T2" fmla="*/ 215 w 77"/>
                <a:gd name="T3" fmla="*/ 557 h 51"/>
                <a:gd name="T4" fmla="*/ 471 w 77"/>
                <a:gd name="T5" fmla="*/ 618 h 51"/>
                <a:gd name="T6" fmla="*/ 668 w 77"/>
                <a:gd name="T7" fmla="*/ 782 h 51"/>
                <a:gd name="T8" fmla="*/ 1205 w 77"/>
                <a:gd name="T9" fmla="*/ 0 h 51"/>
                <a:gd name="T10" fmla="*/ 936 w 77"/>
                <a:gd name="T11" fmla="*/ 393 h 51"/>
                <a:gd name="T12" fmla="*/ 773 w 77"/>
                <a:gd name="T13" fmla="*/ 415 h 51"/>
                <a:gd name="T14" fmla="*/ 668 w 77"/>
                <a:gd name="T15" fmla="*/ 535 h 51"/>
                <a:gd name="T16" fmla="*/ 517 w 77"/>
                <a:gd name="T17" fmla="*/ 371 h 51"/>
                <a:gd name="T18" fmla="*/ 333 w 77"/>
                <a:gd name="T19" fmla="*/ 415 h 51"/>
                <a:gd name="T20" fmla="*/ 51 w 77"/>
                <a:gd name="T21" fmla="*/ 189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51">
                  <a:moveTo>
                    <a:pt x="3" y="7"/>
                  </a:moveTo>
                  <a:cubicBezTo>
                    <a:pt x="0" y="17"/>
                    <a:pt x="3" y="25"/>
                    <a:pt x="13" y="27"/>
                  </a:cubicBezTo>
                  <a:cubicBezTo>
                    <a:pt x="18" y="29"/>
                    <a:pt x="23" y="28"/>
                    <a:pt x="28" y="30"/>
                  </a:cubicBezTo>
                  <a:cubicBezTo>
                    <a:pt x="32" y="32"/>
                    <a:pt x="36" y="36"/>
                    <a:pt x="40" y="38"/>
                  </a:cubicBezTo>
                  <a:cubicBezTo>
                    <a:pt x="61" y="51"/>
                    <a:pt x="77" y="18"/>
                    <a:pt x="72" y="0"/>
                  </a:cubicBezTo>
                  <a:cubicBezTo>
                    <a:pt x="75" y="12"/>
                    <a:pt x="70" y="23"/>
                    <a:pt x="56" y="19"/>
                  </a:cubicBezTo>
                  <a:cubicBezTo>
                    <a:pt x="52" y="17"/>
                    <a:pt x="50" y="14"/>
                    <a:pt x="46" y="20"/>
                  </a:cubicBezTo>
                  <a:cubicBezTo>
                    <a:pt x="44" y="25"/>
                    <a:pt x="48" y="27"/>
                    <a:pt x="40" y="26"/>
                  </a:cubicBezTo>
                  <a:cubicBezTo>
                    <a:pt x="34" y="26"/>
                    <a:pt x="35" y="21"/>
                    <a:pt x="31" y="18"/>
                  </a:cubicBezTo>
                  <a:cubicBezTo>
                    <a:pt x="26" y="14"/>
                    <a:pt x="25" y="19"/>
                    <a:pt x="20" y="20"/>
                  </a:cubicBezTo>
                  <a:cubicBezTo>
                    <a:pt x="15" y="21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Freeform 232">
              <a:extLst>
                <a:ext uri="{FF2B5EF4-FFF2-40B4-BE49-F238E27FC236}">
                  <a16:creationId xmlns:a16="http://schemas.microsoft.com/office/drawing/2014/main" id="{CBBC79FE-0362-42F8-82FD-7C1AAFDA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908"/>
              <a:ext cx="174" cy="96"/>
            </a:xfrm>
            <a:custGeom>
              <a:avLst/>
              <a:gdLst>
                <a:gd name="T0" fmla="*/ 0 w 68"/>
                <a:gd name="T1" fmla="*/ 661 h 35"/>
                <a:gd name="T2" fmla="*/ 67 w 68"/>
                <a:gd name="T3" fmla="*/ 392 h 35"/>
                <a:gd name="T4" fmla="*/ 131 w 68"/>
                <a:gd name="T5" fmla="*/ 189 h 35"/>
                <a:gd name="T6" fmla="*/ 484 w 68"/>
                <a:gd name="T7" fmla="*/ 22 h 35"/>
                <a:gd name="T8" fmla="*/ 773 w 68"/>
                <a:gd name="T9" fmla="*/ 165 h 35"/>
                <a:gd name="T10" fmla="*/ 1041 w 68"/>
                <a:gd name="T11" fmla="*/ 601 h 35"/>
                <a:gd name="T12" fmla="*/ 903 w 68"/>
                <a:gd name="T13" fmla="*/ 332 h 35"/>
                <a:gd name="T14" fmla="*/ 688 w 68"/>
                <a:gd name="T15" fmla="*/ 436 h 35"/>
                <a:gd name="T16" fmla="*/ 484 w 68"/>
                <a:gd name="T17" fmla="*/ 121 h 35"/>
                <a:gd name="T18" fmla="*/ 320 w 68"/>
                <a:gd name="T19" fmla="*/ 368 h 35"/>
                <a:gd name="T20" fmla="*/ 215 w 68"/>
                <a:gd name="T21" fmla="*/ 354 h 35"/>
                <a:gd name="T22" fmla="*/ 235 w 68"/>
                <a:gd name="T23" fmla="*/ 496 h 35"/>
                <a:gd name="T24" fmla="*/ 0 w 68"/>
                <a:gd name="T25" fmla="*/ 721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2" y="27"/>
                    <a:pt x="3" y="24"/>
                    <a:pt x="4" y="19"/>
                  </a:cubicBezTo>
                  <a:cubicBezTo>
                    <a:pt x="4" y="15"/>
                    <a:pt x="5" y="11"/>
                    <a:pt x="8" y="9"/>
                  </a:cubicBezTo>
                  <a:cubicBezTo>
                    <a:pt x="12" y="4"/>
                    <a:pt x="23" y="1"/>
                    <a:pt x="29" y="1"/>
                  </a:cubicBezTo>
                  <a:cubicBezTo>
                    <a:pt x="38" y="0"/>
                    <a:pt x="40" y="3"/>
                    <a:pt x="46" y="8"/>
                  </a:cubicBezTo>
                  <a:cubicBezTo>
                    <a:pt x="52" y="12"/>
                    <a:pt x="68" y="19"/>
                    <a:pt x="62" y="29"/>
                  </a:cubicBezTo>
                  <a:cubicBezTo>
                    <a:pt x="61" y="24"/>
                    <a:pt x="59" y="18"/>
                    <a:pt x="54" y="16"/>
                  </a:cubicBezTo>
                  <a:cubicBezTo>
                    <a:pt x="48" y="15"/>
                    <a:pt x="45" y="20"/>
                    <a:pt x="41" y="21"/>
                  </a:cubicBezTo>
                  <a:cubicBezTo>
                    <a:pt x="39" y="17"/>
                    <a:pt x="37" y="0"/>
                    <a:pt x="29" y="6"/>
                  </a:cubicBezTo>
                  <a:cubicBezTo>
                    <a:pt x="23" y="9"/>
                    <a:pt x="30" y="27"/>
                    <a:pt x="19" y="18"/>
                  </a:cubicBezTo>
                  <a:cubicBezTo>
                    <a:pt x="16" y="16"/>
                    <a:pt x="16" y="13"/>
                    <a:pt x="13" y="17"/>
                  </a:cubicBezTo>
                  <a:cubicBezTo>
                    <a:pt x="11" y="20"/>
                    <a:pt x="14" y="21"/>
                    <a:pt x="14" y="24"/>
                  </a:cubicBezTo>
                  <a:cubicBezTo>
                    <a:pt x="14" y="31"/>
                    <a:pt x="3" y="29"/>
                    <a:pt x="0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Freeform 233">
              <a:extLst>
                <a:ext uri="{FF2B5EF4-FFF2-40B4-BE49-F238E27FC236}">
                  <a16:creationId xmlns:a16="http://schemas.microsoft.com/office/drawing/2014/main" id="{77693AD8-CB23-4DB3-B521-5DF730182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" y="1908"/>
              <a:ext cx="74" cy="58"/>
            </a:xfrm>
            <a:custGeom>
              <a:avLst/>
              <a:gdLst>
                <a:gd name="T0" fmla="*/ 0 w 29"/>
                <a:gd name="T1" fmla="*/ 442 h 21"/>
                <a:gd name="T2" fmla="*/ 181 w 29"/>
                <a:gd name="T3" fmla="*/ 108 h 21"/>
                <a:gd name="T4" fmla="*/ 482 w 29"/>
                <a:gd name="T5" fmla="*/ 47 h 21"/>
                <a:gd name="T6" fmla="*/ 268 w 29"/>
                <a:gd name="T7" fmla="*/ 213 h 21"/>
                <a:gd name="T8" fmla="*/ 84 w 29"/>
                <a:gd name="T9" fmla="*/ 27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cubicBezTo>
                    <a:pt x="4" y="10"/>
                    <a:pt x="3" y="7"/>
                    <a:pt x="11" y="5"/>
                  </a:cubicBezTo>
                  <a:cubicBezTo>
                    <a:pt x="15" y="4"/>
                    <a:pt x="26" y="0"/>
                    <a:pt x="29" y="2"/>
                  </a:cubicBezTo>
                  <a:cubicBezTo>
                    <a:pt x="23" y="2"/>
                    <a:pt x="17" y="3"/>
                    <a:pt x="16" y="10"/>
                  </a:cubicBezTo>
                  <a:cubicBezTo>
                    <a:pt x="13" y="6"/>
                    <a:pt x="6" y="10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Freeform 234">
              <a:extLst>
                <a:ext uri="{FF2B5EF4-FFF2-40B4-BE49-F238E27FC236}">
                  <a16:creationId xmlns:a16="http://schemas.microsoft.com/office/drawing/2014/main" id="{AD617471-102B-47B4-9F56-EBF92F9E1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05"/>
              <a:ext cx="27" cy="31"/>
            </a:xfrm>
            <a:custGeom>
              <a:avLst/>
              <a:gdLst>
                <a:gd name="T0" fmla="*/ 0 w 11"/>
                <a:gd name="T1" fmla="*/ 110 h 11"/>
                <a:gd name="T2" fmla="*/ 91 w 11"/>
                <a:gd name="T3" fmla="*/ 0 h 11"/>
                <a:gd name="T4" fmla="*/ 162 w 11"/>
                <a:gd name="T5" fmla="*/ 135 h 11"/>
                <a:gd name="T6" fmla="*/ 71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Freeform 235">
              <a:extLst>
                <a:ext uri="{FF2B5EF4-FFF2-40B4-BE49-F238E27FC236}">
                  <a16:creationId xmlns:a16="http://schemas.microsoft.com/office/drawing/2014/main" id="{58F976A0-6F79-46A8-A71B-568FF73D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892"/>
              <a:ext cx="16" cy="19"/>
            </a:xfrm>
            <a:custGeom>
              <a:avLst/>
              <a:gdLst>
                <a:gd name="T0" fmla="*/ 0 w 6"/>
                <a:gd name="T1" fmla="*/ 60 h 7"/>
                <a:gd name="T2" fmla="*/ 56 w 6"/>
                <a:gd name="T3" fmla="*/ 0 h 7"/>
                <a:gd name="T4" fmla="*/ 115 w 6"/>
                <a:gd name="T5" fmla="*/ 81 h 7"/>
                <a:gd name="T6" fmla="*/ 56 w 6"/>
                <a:gd name="T7" fmla="*/ 141 h 7"/>
                <a:gd name="T8" fmla="*/ 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Freeform 236">
              <a:extLst>
                <a:ext uri="{FF2B5EF4-FFF2-40B4-BE49-F238E27FC236}">
                  <a16:creationId xmlns:a16="http://schemas.microsoft.com/office/drawing/2014/main" id="{DDFD13AA-0375-4E1C-92D1-EB6EDDE37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938"/>
              <a:ext cx="16" cy="14"/>
            </a:xfrm>
            <a:custGeom>
              <a:avLst/>
              <a:gdLst>
                <a:gd name="T0" fmla="*/ 0 w 6"/>
                <a:gd name="T1" fmla="*/ 48 h 5"/>
                <a:gd name="T2" fmla="*/ 56 w 6"/>
                <a:gd name="T3" fmla="*/ 0 h 5"/>
                <a:gd name="T4" fmla="*/ 115 w 6"/>
                <a:gd name="T5" fmla="*/ 62 h 5"/>
                <a:gd name="T6" fmla="*/ 56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Freeform 237">
              <a:extLst>
                <a:ext uri="{FF2B5EF4-FFF2-40B4-BE49-F238E27FC236}">
                  <a16:creationId xmlns:a16="http://schemas.microsoft.com/office/drawing/2014/main" id="{A2D13978-A3FA-4EF0-BE09-C374B7875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772"/>
              <a:ext cx="374" cy="427"/>
            </a:xfrm>
            <a:custGeom>
              <a:avLst/>
              <a:gdLst>
                <a:gd name="T0" fmla="*/ 807 w 146"/>
                <a:gd name="T1" fmla="*/ 22 h 156"/>
                <a:gd name="T2" fmla="*/ 33 w 146"/>
                <a:gd name="T3" fmla="*/ 922 h 156"/>
                <a:gd name="T4" fmla="*/ 33 w 146"/>
                <a:gd name="T5" fmla="*/ 1618 h 156"/>
                <a:gd name="T6" fmla="*/ 20 w 146"/>
                <a:gd name="T7" fmla="*/ 2316 h 156"/>
                <a:gd name="T8" fmla="*/ 558 w 146"/>
                <a:gd name="T9" fmla="*/ 2869 h 156"/>
                <a:gd name="T10" fmla="*/ 1248 w 146"/>
                <a:gd name="T11" fmla="*/ 3140 h 156"/>
                <a:gd name="T12" fmla="*/ 1614 w 146"/>
                <a:gd name="T13" fmla="*/ 3200 h 156"/>
                <a:gd name="T14" fmla="*/ 1949 w 146"/>
                <a:gd name="T15" fmla="*/ 2893 h 156"/>
                <a:gd name="T16" fmla="*/ 2421 w 146"/>
                <a:gd name="T17" fmla="*/ 2113 h 156"/>
                <a:gd name="T18" fmla="*/ 2282 w 146"/>
                <a:gd name="T19" fmla="*/ 1557 h 156"/>
                <a:gd name="T20" fmla="*/ 2101 w 146"/>
                <a:gd name="T21" fmla="*/ 966 h 156"/>
                <a:gd name="T22" fmla="*/ 1614 w 146"/>
                <a:gd name="T23" fmla="*/ 802 h 156"/>
                <a:gd name="T24" fmla="*/ 1160 w 146"/>
                <a:gd name="T25" fmla="*/ 613 h 156"/>
                <a:gd name="T26" fmla="*/ 1096 w 146"/>
                <a:gd name="T27" fmla="*/ 203 h 156"/>
                <a:gd name="T28" fmla="*/ 807 w 146"/>
                <a:gd name="T29" fmla="*/ 22 h 1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156">
                  <a:moveTo>
                    <a:pt x="48" y="1"/>
                  </a:moveTo>
                  <a:cubicBezTo>
                    <a:pt x="39" y="0"/>
                    <a:pt x="3" y="24"/>
                    <a:pt x="2" y="45"/>
                  </a:cubicBezTo>
                  <a:cubicBezTo>
                    <a:pt x="2" y="58"/>
                    <a:pt x="5" y="67"/>
                    <a:pt x="2" y="79"/>
                  </a:cubicBezTo>
                  <a:cubicBezTo>
                    <a:pt x="1" y="89"/>
                    <a:pt x="0" y="103"/>
                    <a:pt x="1" y="113"/>
                  </a:cubicBezTo>
                  <a:cubicBezTo>
                    <a:pt x="3" y="129"/>
                    <a:pt x="19" y="135"/>
                    <a:pt x="33" y="140"/>
                  </a:cubicBezTo>
                  <a:cubicBezTo>
                    <a:pt x="47" y="145"/>
                    <a:pt x="59" y="154"/>
                    <a:pt x="74" y="153"/>
                  </a:cubicBezTo>
                  <a:cubicBezTo>
                    <a:pt x="80" y="153"/>
                    <a:pt x="91" y="156"/>
                    <a:pt x="96" y="156"/>
                  </a:cubicBezTo>
                  <a:cubicBezTo>
                    <a:pt x="104" y="154"/>
                    <a:pt x="108" y="143"/>
                    <a:pt x="116" y="141"/>
                  </a:cubicBezTo>
                  <a:cubicBezTo>
                    <a:pt x="127" y="138"/>
                    <a:pt x="139" y="121"/>
                    <a:pt x="144" y="103"/>
                  </a:cubicBezTo>
                  <a:cubicBezTo>
                    <a:pt x="146" y="96"/>
                    <a:pt x="137" y="85"/>
                    <a:pt x="136" y="76"/>
                  </a:cubicBezTo>
                  <a:cubicBezTo>
                    <a:pt x="134" y="64"/>
                    <a:pt x="137" y="54"/>
                    <a:pt x="125" y="47"/>
                  </a:cubicBezTo>
                  <a:cubicBezTo>
                    <a:pt x="115" y="42"/>
                    <a:pt x="108" y="43"/>
                    <a:pt x="96" y="39"/>
                  </a:cubicBezTo>
                  <a:cubicBezTo>
                    <a:pt x="88" y="37"/>
                    <a:pt x="72" y="38"/>
                    <a:pt x="69" y="30"/>
                  </a:cubicBezTo>
                  <a:cubicBezTo>
                    <a:pt x="67" y="24"/>
                    <a:pt x="69" y="17"/>
                    <a:pt x="65" y="10"/>
                  </a:cubicBezTo>
                  <a:cubicBezTo>
                    <a:pt x="62" y="5"/>
                    <a:pt x="55" y="0"/>
                    <a:pt x="4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Freeform 238">
              <a:extLst>
                <a:ext uri="{FF2B5EF4-FFF2-40B4-BE49-F238E27FC236}">
                  <a16:creationId xmlns:a16="http://schemas.microsoft.com/office/drawing/2014/main" id="{767ABC59-69FE-4AF5-827D-A67C0247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1892"/>
              <a:ext cx="229" cy="238"/>
            </a:xfrm>
            <a:custGeom>
              <a:avLst/>
              <a:gdLst>
                <a:gd name="T0" fmla="*/ 509 w 89"/>
                <a:gd name="T1" fmla="*/ 60 h 87"/>
                <a:gd name="T2" fmla="*/ 239 w 89"/>
                <a:gd name="T3" fmla="*/ 202 h 87"/>
                <a:gd name="T4" fmla="*/ 172 w 89"/>
                <a:gd name="T5" fmla="*/ 509 h 87"/>
                <a:gd name="T6" fmla="*/ 33 w 89"/>
                <a:gd name="T7" fmla="*/ 815 h 87"/>
                <a:gd name="T8" fmla="*/ 118 w 89"/>
                <a:gd name="T9" fmla="*/ 1228 h 87"/>
                <a:gd name="T10" fmla="*/ 324 w 89"/>
                <a:gd name="T11" fmla="*/ 1414 h 87"/>
                <a:gd name="T12" fmla="*/ 628 w 89"/>
                <a:gd name="T13" fmla="*/ 1578 h 87"/>
                <a:gd name="T14" fmla="*/ 1178 w 89"/>
                <a:gd name="T15" fmla="*/ 1557 h 87"/>
                <a:gd name="T16" fmla="*/ 1449 w 89"/>
                <a:gd name="T17" fmla="*/ 659 h 87"/>
                <a:gd name="T18" fmla="*/ 1073 w 89"/>
                <a:gd name="T19" fmla="*/ 202 h 87"/>
                <a:gd name="T20" fmla="*/ 695 w 89"/>
                <a:gd name="T21" fmla="*/ 22 h 87"/>
                <a:gd name="T22" fmla="*/ 509 w 89"/>
                <a:gd name="T23" fmla="*/ 6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30" y="3"/>
                  </a:moveTo>
                  <a:cubicBezTo>
                    <a:pt x="23" y="4"/>
                    <a:pt x="19" y="5"/>
                    <a:pt x="14" y="10"/>
                  </a:cubicBezTo>
                  <a:cubicBezTo>
                    <a:pt x="10" y="15"/>
                    <a:pt x="11" y="19"/>
                    <a:pt x="10" y="25"/>
                  </a:cubicBezTo>
                  <a:cubicBezTo>
                    <a:pt x="8" y="31"/>
                    <a:pt x="4" y="35"/>
                    <a:pt x="2" y="40"/>
                  </a:cubicBezTo>
                  <a:cubicBezTo>
                    <a:pt x="0" y="48"/>
                    <a:pt x="1" y="55"/>
                    <a:pt x="7" y="60"/>
                  </a:cubicBezTo>
                  <a:cubicBezTo>
                    <a:pt x="11" y="65"/>
                    <a:pt x="14" y="67"/>
                    <a:pt x="19" y="69"/>
                  </a:cubicBezTo>
                  <a:cubicBezTo>
                    <a:pt x="26" y="71"/>
                    <a:pt x="32" y="73"/>
                    <a:pt x="37" y="77"/>
                  </a:cubicBezTo>
                  <a:cubicBezTo>
                    <a:pt x="49" y="84"/>
                    <a:pt x="58" y="87"/>
                    <a:pt x="69" y="76"/>
                  </a:cubicBezTo>
                  <a:cubicBezTo>
                    <a:pt x="82" y="66"/>
                    <a:pt x="89" y="48"/>
                    <a:pt x="85" y="32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4"/>
                    <a:pt x="49" y="0"/>
                    <a:pt x="41" y="1"/>
                  </a:cubicBezTo>
                  <a:cubicBezTo>
                    <a:pt x="37" y="2"/>
                    <a:pt x="34" y="2"/>
                    <a:pt x="30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Freeform 239">
              <a:extLst>
                <a:ext uri="{FF2B5EF4-FFF2-40B4-BE49-F238E27FC236}">
                  <a16:creationId xmlns:a16="http://schemas.microsoft.com/office/drawing/2014/main" id="{8D5C701C-5535-41EE-9689-EBC71C7CD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03"/>
              <a:ext cx="387" cy="410"/>
            </a:xfrm>
            <a:custGeom>
              <a:avLst/>
              <a:gdLst>
                <a:gd name="T0" fmla="*/ 1950 w 151"/>
                <a:gd name="T1" fmla="*/ 552 h 150"/>
                <a:gd name="T2" fmla="*/ 369 w 151"/>
                <a:gd name="T3" fmla="*/ 897 h 150"/>
                <a:gd name="T4" fmla="*/ 689 w 151"/>
                <a:gd name="T5" fmla="*/ 2720 h 150"/>
                <a:gd name="T6" fmla="*/ 2186 w 151"/>
                <a:gd name="T7" fmla="*/ 2474 h 150"/>
                <a:gd name="T8" fmla="*/ 1950 w 151"/>
                <a:gd name="T9" fmla="*/ 552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5"/>
                    <a:pt x="41" y="133"/>
                  </a:cubicBezTo>
                  <a:cubicBezTo>
                    <a:pt x="69" y="150"/>
                    <a:pt x="112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Freeform 240">
              <a:extLst>
                <a:ext uri="{FF2B5EF4-FFF2-40B4-BE49-F238E27FC236}">
                  <a16:creationId xmlns:a16="http://schemas.microsoft.com/office/drawing/2014/main" id="{BF98C970-E329-456F-B0EE-7E1792AE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19"/>
              <a:ext cx="267" cy="348"/>
            </a:xfrm>
            <a:custGeom>
              <a:avLst/>
              <a:gdLst>
                <a:gd name="T0" fmla="*/ 303 w 104"/>
                <a:gd name="T1" fmla="*/ 1809 h 127"/>
                <a:gd name="T2" fmla="*/ 526 w 104"/>
                <a:gd name="T3" fmla="*/ 967 h 127"/>
                <a:gd name="T4" fmla="*/ 950 w 104"/>
                <a:gd name="T5" fmla="*/ 436 h 127"/>
                <a:gd name="T6" fmla="*/ 1759 w 104"/>
                <a:gd name="T7" fmla="*/ 449 h 127"/>
                <a:gd name="T8" fmla="*/ 336 w 104"/>
                <a:gd name="T9" fmla="*/ 825 h 127"/>
                <a:gd name="T10" fmla="*/ 647 w 104"/>
                <a:gd name="T11" fmla="*/ 2529 h 127"/>
                <a:gd name="T12" fmla="*/ 778 w 104"/>
                <a:gd name="T13" fmla="*/ 2614 h 127"/>
                <a:gd name="T14" fmla="*/ 303 w 104"/>
                <a:gd name="T15" fmla="*/ 1809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27">
                  <a:moveTo>
                    <a:pt x="18" y="88"/>
                  </a:moveTo>
                  <a:cubicBezTo>
                    <a:pt x="16" y="73"/>
                    <a:pt x="22" y="59"/>
                    <a:pt x="31" y="47"/>
                  </a:cubicBezTo>
                  <a:cubicBezTo>
                    <a:pt x="38" y="37"/>
                    <a:pt x="46" y="27"/>
                    <a:pt x="56" y="21"/>
                  </a:cubicBezTo>
                  <a:cubicBezTo>
                    <a:pt x="71" y="14"/>
                    <a:pt x="88" y="15"/>
                    <a:pt x="104" y="22"/>
                  </a:cubicBezTo>
                  <a:cubicBezTo>
                    <a:pt x="73" y="0"/>
                    <a:pt x="40" y="15"/>
                    <a:pt x="20" y="40"/>
                  </a:cubicBezTo>
                  <a:cubicBezTo>
                    <a:pt x="0" y="66"/>
                    <a:pt x="12" y="106"/>
                    <a:pt x="38" y="123"/>
                  </a:cubicBezTo>
                  <a:cubicBezTo>
                    <a:pt x="40" y="124"/>
                    <a:pt x="43" y="126"/>
                    <a:pt x="46" y="127"/>
                  </a:cubicBezTo>
                  <a:cubicBezTo>
                    <a:pt x="34" y="118"/>
                    <a:pt x="21" y="103"/>
                    <a:pt x="18" y="8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Freeform 241">
              <a:extLst>
                <a:ext uri="{FF2B5EF4-FFF2-40B4-BE49-F238E27FC236}">
                  <a16:creationId xmlns:a16="http://schemas.microsoft.com/office/drawing/2014/main" id="{B04E89EC-4ED3-441F-AF46-450060656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1588"/>
              <a:ext cx="236" cy="307"/>
            </a:xfrm>
            <a:custGeom>
              <a:avLst/>
              <a:gdLst>
                <a:gd name="T0" fmla="*/ 993 w 92"/>
                <a:gd name="T1" fmla="*/ 0 h 112"/>
                <a:gd name="T2" fmla="*/ 980 w 92"/>
                <a:gd name="T3" fmla="*/ 1752 h 112"/>
                <a:gd name="T4" fmla="*/ 0 w 92"/>
                <a:gd name="T5" fmla="*/ 2119 h 112"/>
                <a:gd name="T6" fmla="*/ 1144 w 92"/>
                <a:gd name="T7" fmla="*/ 1856 h 112"/>
                <a:gd name="T8" fmla="*/ 993 w 9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2">
                  <a:moveTo>
                    <a:pt x="59" y="0"/>
                  </a:moveTo>
                  <a:cubicBezTo>
                    <a:pt x="67" y="12"/>
                    <a:pt x="76" y="67"/>
                    <a:pt x="58" y="85"/>
                  </a:cubicBezTo>
                  <a:cubicBezTo>
                    <a:pt x="43" y="101"/>
                    <a:pt x="13" y="105"/>
                    <a:pt x="0" y="103"/>
                  </a:cubicBezTo>
                  <a:cubicBezTo>
                    <a:pt x="24" y="112"/>
                    <a:pt x="53" y="106"/>
                    <a:pt x="68" y="90"/>
                  </a:cubicBezTo>
                  <a:cubicBezTo>
                    <a:pt x="85" y="72"/>
                    <a:pt x="92" y="25"/>
                    <a:pt x="5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Freeform 242">
              <a:extLst>
                <a:ext uri="{FF2B5EF4-FFF2-40B4-BE49-F238E27FC236}">
                  <a16:creationId xmlns:a16="http://schemas.microsoft.com/office/drawing/2014/main" id="{BE286D34-AE52-4865-B4E1-66BC64B8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695"/>
              <a:ext cx="130" cy="175"/>
            </a:xfrm>
            <a:custGeom>
              <a:avLst/>
              <a:gdLst>
                <a:gd name="T0" fmla="*/ 714 w 51"/>
                <a:gd name="T1" fmla="*/ 0 h 64"/>
                <a:gd name="T2" fmla="*/ 696 w 51"/>
                <a:gd name="T3" fmla="*/ 306 h 64"/>
                <a:gd name="T4" fmla="*/ 495 w 51"/>
                <a:gd name="T5" fmla="*/ 777 h 64"/>
                <a:gd name="T6" fmla="*/ 280 w 51"/>
                <a:gd name="T7" fmla="*/ 1107 h 64"/>
                <a:gd name="T8" fmla="*/ 0 w 51"/>
                <a:gd name="T9" fmla="*/ 1310 h 64"/>
                <a:gd name="T10" fmla="*/ 117 w 51"/>
                <a:gd name="T11" fmla="*/ 1285 h 64"/>
                <a:gd name="T12" fmla="*/ 449 w 51"/>
                <a:gd name="T13" fmla="*/ 1168 h 64"/>
                <a:gd name="T14" fmla="*/ 844 w 51"/>
                <a:gd name="T15" fmla="*/ 47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64">
                  <a:moveTo>
                    <a:pt x="43" y="0"/>
                  </a:moveTo>
                  <a:cubicBezTo>
                    <a:pt x="41" y="5"/>
                    <a:pt x="43" y="10"/>
                    <a:pt x="42" y="15"/>
                  </a:cubicBezTo>
                  <a:cubicBezTo>
                    <a:pt x="40" y="24"/>
                    <a:pt x="35" y="31"/>
                    <a:pt x="30" y="38"/>
                  </a:cubicBezTo>
                  <a:cubicBezTo>
                    <a:pt x="26" y="45"/>
                    <a:pt x="23" y="49"/>
                    <a:pt x="17" y="54"/>
                  </a:cubicBezTo>
                  <a:cubicBezTo>
                    <a:pt x="13" y="56"/>
                    <a:pt x="1" y="60"/>
                    <a:pt x="0" y="64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14" y="62"/>
                    <a:pt x="20" y="60"/>
                    <a:pt x="27" y="57"/>
                  </a:cubicBezTo>
                  <a:cubicBezTo>
                    <a:pt x="41" y="49"/>
                    <a:pt x="50" y="39"/>
                    <a:pt x="51" y="23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Freeform 243">
              <a:extLst>
                <a:ext uri="{FF2B5EF4-FFF2-40B4-BE49-F238E27FC236}">
                  <a16:creationId xmlns:a16="http://schemas.microsoft.com/office/drawing/2014/main" id="{ABEB1892-224D-459F-9A9B-BDB90D708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552"/>
              <a:ext cx="175" cy="238"/>
            </a:xfrm>
            <a:custGeom>
              <a:avLst/>
              <a:gdLst>
                <a:gd name="T0" fmla="*/ 291 w 68"/>
                <a:gd name="T1" fmla="*/ 1781 h 87"/>
                <a:gd name="T2" fmla="*/ 337 w 68"/>
                <a:gd name="T3" fmla="*/ 577 h 87"/>
                <a:gd name="T4" fmla="*/ 1158 w 68"/>
                <a:gd name="T5" fmla="*/ 0 h 87"/>
                <a:gd name="T6" fmla="*/ 291 w 68"/>
                <a:gd name="T7" fmla="*/ 1781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7">
                  <a:moveTo>
                    <a:pt x="17" y="87"/>
                  </a:moveTo>
                  <a:cubicBezTo>
                    <a:pt x="8" y="69"/>
                    <a:pt x="7" y="46"/>
                    <a:pt x="20" y="28"/>
                  </a:cubicBezTo>
                  <a:cubicBezTo>
                    <a:pt x="32" y="13"/>
                    <a:pt x="50" y="1"/>
                    <a:pt x="68" y="0"/>
                  </a:cubicBezTo>
                  <a:cubicBezTo>
                    <a:pt x="56" y="3"/>
                    <a:pt x="0" y="28"/>
                    <a:pt x="17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Freeform 244">
              <a:extLst>
                <a:ext uri="{FF2B5EF4-FFF2-40B4-BE49-F238E27FC236}">
                  <a16:creationId xmlns:a16="http://schemas.microsoft.com/office/drawing/2014/main" id="{07903204-5112-44D9-AA33-04A1875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684"/>
              <a:ext cx="149" cy="197"/>
            </a:xfrm>
            <a:custGeom>
              <a:avLst/>
              <a:gdLst>
                <a:gd name="T0" fmla="*/ 917 w 58"/>
                <a:gd name="T1" fmla="*/ 0 h 72"/>
                <a:gd name="T2" fmla="*/ 694 w 58"/>
                <a:gd name="T3" fmla="*/ 1122 h 72"/>
                <a:gd name="T4" fmla="*/ 0 w 58"/>
                <a:gd name="T5" fmla="*/ 1475 h 72"/>
                <a:gd name="T6" fmla="*/ 917 w 5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72">
                  <a:moveTo>
                    <a:pt x="54" y="0"/>
                  </a:moveTo>
                  <a:cubicBezTo>
                    <a:pt x="58" y="21"/>
                    <a:pt x="52" y="44"/>
                    <a:pt x="41" y="55"/>
                  </a:cubicBezTo>
                  <a:cubicBezTo>
                    <a:pt x="31" y="65"/>
                    <a:pt x="16" y="71"/>
                    <a:pt x="0" y="72"/>
                  </a:cubicBezTo>
                  <a:cubicBezTo>
                    <a:pt x="20" y="65"/>
                    <a:pt x="55" y="54"/>
                    <a:pt x="54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Freeform 245">
              <a:extLst>
                <a:ext uri="{FF2B5EF4-FFF2-40B4-BE49-F238E27FC236}">
                  <a16:creationId xmlns:a16="http://schemas.microsoft.com/office/drawing/2014/main" id="{678113EF-33D3-4866-8F44-C7649FF7B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503"/>
              <a:ext cx="387" cy="410"/>
            </a:xfrm>
            <a:custGeom>
              <a:avLst/>
              <a:gdLst>
                <a:gd name="T0" fmla="*/ 1950 w 151"/>
                <a:gd name="T1" fmla="*/ 552 h 150"/>
                <a:gd name="T2" fmla="*/ 369 w 151"/>
                <a:gd name="T3" fmla="*/ 897 h 150"/>
                <a:gd name="T4" fmla="*/ 689 w 151"/>
                <a:gd name="T5" fmla="*/ 2720 h 150"/>
                <a:gd name="T6" fmla="*/ 2186 w 151"/>
                <a:gd name="T7" fmla="*/ 2474 h 150"/>
                <a:gd name="T8" fmla="*/ 1950 w 151"/>
                <a:gd name="T9" fmla="*/ 552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5"/>
                    <a:pt x="41" y="133"/>
                  </a:cubicBezTo>
                  <a:cubicBezTo>
                    <a:pt x="69" y="150"/>
                    <a:pt x="112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Freeform 246">
              <a:extLst>
                <a:ext uri="{FF2B5EF4-FFF2-40B4-BE49-F238E27FC236}">
                  <a16:creationId xmlns:a16="http://schemas.microsoft.com/office/drawing/2014/main" id="{1B820892-1F18-44EA-9E4A-C7267B4DE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646"/>
              <a:ext cx="166" cy="185"/>
            </a:xfrm>
            <a:custGeom>
              <a:avLst/>
              <a:gdLst>
                <a:gd name="T0" fmla="*/ 697 w 65"/>
                <a:gd name="T1" fmla="*/ 177 h 68"/>
                <a:gd name="T2" fmla="*/ 97 w 65"/>
                <a:gd name="T3" fmla="*/ 482 h 68"/>
                <a:gd name="T4" fmla="*/ 386 w 65"/>
                <a:gd name="T5" fmla="*/ 1265 h 68"/>
                <a:gd name="T6" fmla="*/ 999 w 65"/>
                <a:gd name="T7" fmla="*/ 947 h 68"/>
                <a:gd name="T8" fmla="*/ 697 w 65"/>
                <a:gd name="T9" fmla="*/ 17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42" y="9"/>
                  </a:moveTo>
                  <a:cubicBezTo>
                    <a:pt x="24" y="0"/>
                    <a:pt x="13" y="10"/>
                    <a:pt x="6" y="24"/>
                  </a:cubicBezTo>
                  <a:cubicBezTo>
                    <a:pt x="0" y="38"/>
                    <a:pt x="8" y="57"/>
                    <a:pt x="23" y="63"/>
                  </a:cubicBezTo>
                  <a:cubicBezTo>
                    <a:pt x="38" y="68"/>
                    <a:pt x="51" y="68"/>
                    <a:pt x="60" y="47"/>
                  </a:cubicBezTo>
                  <a:cubicBezTo>
                    <a:pt x="65" y="35"/>
                    <a:pt x="60" y="17"/>
                    <a:pt x="42" y="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Freeform 247">
              <a:extLst>
                <a:ext uri="{FF2B5EF4-FFF2-40B4-BE49-F238E27FC236}">
                  <a16:creationId xmlns:a16="http://schemas.microsoft.com/office/drawing/2014/main" id="{4622C963-F107-4174-B393-9A143D87B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16"/>
              <a:ext cx="167" cy="197"/>
            </a:xfrm>
            <a:custGeom>
              <a:avLst/>
              <a:gdLst>
                <a:gd name="T0" fmla="*/ 745 w 65"/>
                <a:gd name="T1" fmla="*/ 164 h 72"/>
                <a:gd name="T2" fmla="*/ 100 w 65"/>
                <a:gd name="T3" fmla="*/ 577 h 72"/>
                <a:gd name="T4" fmla="*/ 391 w 65"/>
                <a:gd name="T5" fmla="*/ 1354 h 72"/>
                <a:gd name="T6" fmla="*/ 1017 w 65"/>
                <a:gd name="T7" fmla="*/ 1048 h 72"/>
                <a:gd name="T8" fmla="*/ 745 w 65"/>
                <a:gd name="T9" fmla="*/ 16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3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Freeform 248">
              <a:extLst>
                <a:ext uri="{FF2B5EF4-FFF2-40B4-BE49-F238E27FC236}">
                  <a16:creationId xmlns:a16="http://schemas.microsoft.com/office/drawing/2014/main" id="{B1A9754F-CE09-4138-8D0E-304FC98BA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675"/>
              <a:ext cx="129" cy="130"/>
            </a:xfrm>
            <a:custGeom>
              <a:avLst/>
              <a:gdLst>
                <a:gd name="T0" fmla="*/ 704 w 50"/>
                <a:gd name="T1" fmla="*/ 0 h 47"/>
                <a:gd name="T2" fmla="*/ 673 w 50"/>
                <a:gd name="T3" fmla="*/ 407 h 47"/>
                <a:gd name="T4" fmla="*/ 552 w 50"/>
                <a:gd name="T5" fmla="*/ 680 h 47"/>
                <a:gd name="T6" fmla="*/ 152 w 50"/>
                <a:gd name="T7" fmla="*/ 766 h 47"/>
                <a:gd name="T8" fmla="*/ 0 w 50"/>
                <a:gd name="T9" fmla="*/ 636 h 47"/>
                <a:gd name="T10" fmla="*/ 227 w 50"/>
                <a:gd name="T11" fmla="*/ 888 h 47"/>
                <a:gd name="T12" fmla="*/ 805 w 50"/>
                <a:gd name="T13" fmla="*/ 589 h 47"/>
                <a:gd name="T14" fmla="*/ 704 w 50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7">
                  <a:moveTo>
                    <a:pt x="41" y="0"/>
                  </a:moveTo>
                  <a:cubicBezTo>
                    <a:pt x="45" y="7"/>
                    <a:pt x="42" y="13"/>
                    <a:pt x="39" y="19"/>
                  </a:cubicBezTo>
                  <a:cubicBezTo>
                    <a:pt x="37" y="26"/>
                    <a:pt x="35" y="29"/>
                    <a:pt x="32" y="32"/>
                  </a:cubicBezTo>
                  <a:cubicBezTo>
                    <a:pt x="25" y="37"/>
                    <a:pt x="18" y="40"/>
                    <a:pt x="9" y="36"/>
                  </a:cubicBezTo>
                  <a:cubicBezTo>
                    <a:pt x="6" y="35"/>
                    <a:pt x="2" y="33"/>
                    <a:pt x="0" y="30"/>
                  </a:cubicBezTo>
                  <a:cubicBezTo>
                    <a:pt x="3" y="36"/>
                    <a:pt x="7" y="40"/>
                    <a:pt x="13" y="42"/>
                  </a:cubicBezTo>
                  <a:cubicBezTo>
                    <a:pt x="27" y="47"/>
                    <a:pt x="38" y="47"/>
                    <a:pt x="47" y="28"/>
                  </a:cubicBezTo>
                  <a:cubicBezTo>
                    <a:pt x="50" y="20"/>
                    <a:pt x="49" y="8"/>
                    <a:pt x="4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Freeform 249">
              <a:extLst>
                <a:ext uri="{FF2B5EF4-FFF2-40B4-BE49-F238E27FC236}">
                  <a16:creationId xmlns:a16="http://schemas.microsoft.com/office/drawing/2014/main" id="{2D764D91-1916-4A95-AAFC-25AF88C3E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634"/>
              <a:ext cx="118" cy="121"/>
            </a:xfrm>
            <a:custGeom>
              <a:avLst/>
              <a:gdLst>
                <a:gd name="T0" fmla="*/ 118 w 46"/>
                <a:gd name="T1" fmla="*/ 583 h 44"/>
                <a:gd name="T2" fmla="*/ 357 w 46"/>
                <a:gd name="T3" fmla="*/ 228 h 44"/>
                <a:gd name="T4" fmla="*/ 677 w 46"/>
                <a:gd name="T5" fmla="*/ 250 h 44"/>
                <a:gd name="T6" fmla="*/ 723 w 46"/>
                <a:gd name="T7" fmla="*/ 272 h 44"/>
                <a:gd name="T8" fmla="*/ 593 w 46"/>
                <a:gd name="T9" fmla="*/ 168 h 44"/>
                <a:gd name="T10" fmla="*/ 54 w 46"/>
                <a:gd name="T11" fmla="*/ 440 h 44"/>
                <a:gd name="T12" fmla="*/ 67 w 46"/>
                <a:gd name="T13" fmla="*/ 916 h 44"/>
                <a:gd name="T14" fmla="*/ 118 w 46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4">
                  <a:moveTo>
                    <a:pt x="7" y="28"/>
                  </a:moveTo>
                  <a:cubicBezTo>
                    <a:pt x="10" y="22"/>
                    <a:pt x="16" y="15"/>
                    <a:pt x="21" y="11"/>
                  </a:cubicBezTo>
                  <a:cubicBezTo>
                    <a:pt x="27" y="7"/>
                    <a:pt x="31" y="8"/>
                    <a:pt x="40" y="12"/>
                  </a:cubicBezTo>
                  <a:cubicBezTo>
                    <a:pt x="44" y="15"/>
                    <a:pt x="46" y="15"/>
                    <a:pt x="43" y="13"/>
                  </a:cubicBezTo>
                  <a:cubicBezTo>
                    <a:pt x="40" y="11"/>
                    <a:pt x="38" y="9"/>
                    <a:pt x="35" y="8"/>
                  </a:cubicBezTo>
                  <a:cubicBezTo>
                    <a:pt x="19" y="0"/>
                    <a:pt x="8" y="9"/>
                    <a:pt x="3" y="21"/>
                  </a:cubicBezTo>
                  <a:cubicBezTo>
                    <a:pt x="0" y="29"/>
                    <a:pt x="0" y="37"/>
                    <a:pt x="4" y="44"/>
                  </a:cubicBezTo>
                  <a:cubicBezTo>
                    <a:pt x="3" y="36"/>
                    <a:pt x="4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Freeform 250">
              <a:extLst>
                <a:ext uri="{FF2B5EF4-FFF2-40B4-BE49-F238E27FC236}">
                  <a16:creationId xmlns:a16="http://schemas.microsoft.com/office/drawing/2014/main" id="{60B2B1C1-261A-4650-B166-8E4A2D60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749"/>
              <a:ext cx="87" cy="56"/>
            </a:xfrm>
            <a:custGeom>
              <a:avLst/>
              <a:gdLst>
                <a:gd name="T0" fmla="*/ 571 w 34"/>
                <a:gd name="T1" fmla="*/ 22 h 20"/>
                <a:gd name="T2" fmla="*/ 0 w 34"/>
                <a:gd name="T3" fmla="*/ 330 h 20"/>
                <a:gd name="T4" fmla="*/ 571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34" y="1"/>
                  </a:moveTo>
                  <a:cubicBezTo>
                    <a:pt x="25" y="20"/>
                    <a:pt x="14" y="20"/>
                    <a:pt x="0" y="15"/>
                  </a:cubicBezTo>
                  <a:cubicBezTo>
                    <a:pt x="9" y="17"/>
                    <a:pt x="24" y="15"/>
                    <a:pt x="3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Freeform 251">
              <a:extLst>
                <a:ext uri="{FF2B5EF4-FFF2-40B4-BE49-F238E27FC236}">
                  <a16:creationId xmlns:a16="http://schemas.microsoft.com/office/drawing/2014/main" id="{ECB22182-0BBB-4E18-B9E5-789ECF6C9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616"/>
              <a:ext cx="167" cy="197"/>
            </a:xfrm>
            <a:custGeom>
              <a:avLst/>
              <a:gdLst>
                <a:gd name="T0" fmla="*/ 745 w 65"/>
                <a:gd name="T1" fmla="*/ 164 h 72"/>
                <a:gd name="T2" fmla="*/ 100 w 65"/>
                <a:gd name="T3" fmla="*/ 577 h 72"/>
                <a:gd name="T4" fmla="*/ 391 w 65"/>
                <a:gd name="T5" fmla="*/ 1354 h 72"/>
                <a:gd name="T6" fmla="*/ 1017 w 65"/>
                <a:gd name="T7" fmla="*/ 1048 h 72"/>
                <a:gd name="T8" fmla="*/ 745 w 65"/>
                <a:gd name="T9" fmla="*/ 164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3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Freeform 252">
              <a:extLst>
                <a:ext uri="{FF2B5EF4-FFF2-40B4-BE49-F238E27FC236}">
                  <a16:creationId xmlns:a16="http://schemas.microsoft.com/office/drawing/2014/main" id="{BAEBA802-1126-406A-8B41-1025ECB84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643"/>
              <a:ext cx="28" cy="27"/>
            </a:xfrm>
            <a:custGeom>
              <a:avLst/>
              <a:gdLst>
                <a:gd name="T0" fmla="*/ 20 w 11"/>
                <a:gd name="T1" fmla="*/ 81 h 10"/>
                <a:gd name="T2" fmla="*/ 97 w 11"/>
                <a:gd name="T3" fmla="*/ 0 h 10"/>
                <a:gd name="T4" fmla="*/ 163 w 11"/>
                <a:gd name="T5" fmla="*/ 116 h 10"/>
                <a:gd name="T6" fmla="*/ 64 w 11"/>
                <a:gd name="T7" fmla="*/ 197 h 10"/>
                <a:gd name="T8" fmla="*/ 20 w 11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1"/>
                    <a:pt x="4" y="0"/>
                    <a:pt x="6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10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Freeform 253">
              <a:extLst>
                <a:ext uri="{FF2B5EF4-FFF2-40B4-BE49-F238E27FC236}">
                  <a16:creationId xmlns:a16="http://schemas.microsoft.com/office/drawing/2014/main" id="{2BEA7988-EF43-4033-BDBF-D842A804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634"/>
              <a:ext cx="19" cy="17"/>
            </a:xfrm>
            <a:custGeom>
              <a:avLst/>
              <a:gdLst>
                <a:gd name="T0" fmla="*/ 0 w 7"/>
                <a:gd name="T1" fmla="*/ 48 h 6"/>
                <a:gd name="T2" fmla="*/ 81 w 7"/>
                <a:gd name="T3" fmla="*/ 0 h 6"/>
                <a:gd name="T4" fmla="*/ 117 w 7"/>
                <a:gd name="T5" fmla="*/ 88 h 6"/>
                <a:gd name="T6" fmla="*/ 60 w 7"/>
                <a:gd name="T7" fmla="*/ 136 h 6"/>
                <a:gd name="T8" fmla="*/ 0 w 7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Freeform 254">
              <a:extLst>
                <a:ext uri="{FF2B5EF4-FFF2-40B4-BE49-F238E27FC236}">
                  <a16:creationId xmlns:a16="http://schemas.microsoft.com/office/drawing/2014/main" id="{6BA194F2-43E3-4971-B93A-2E380E5A8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70"/>
              <a:ext cx="14" cy="17"/>
            </a:xfrm>
            <a:custGeom>
              <a:avLst/>
              <a:gdLst>
                <a:gd name="T0" fmla="*/ 0 w 5"/>
                <a:gd name="T1" fmla="*/ 48 h 6"/>
                <a:gd name="T2" fmla="*/ 62 w 5"/>
                <a:gd name="T3" fmla="*/ 0 h 6"/>
                <a:gd name="T4" fmla="*/ 109 w 5"/>
                <a:gd name="T5" fmla="*/ 74 h 6"/>
                <a:gd name="T6" fmla="*/ 48 w 5"/>
                <a:gd name="T7" fmla="*/ 113 h 6"/>
                <a:gd name="T8" fmla="*/ 0 w 5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Freeform 255">
              <a:extLst>
                <a:ext uri="{FF2B5EF4-FFF2-40B4-BE49-F238E27FC236}">
                  <a16:creationId xmlns:a16="http://schemas.microsoft.com/office/drawing/2014/main" id="{3FDDE7FF-1CC1-4FC8-8993-52B440D50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74"/>
              <a:ext cx="335" cy="355"/>
            </a:xfrm>
            <a:custGeom>
              <a:avLst/>
              <a:gdLst>
                <a:gd name="T0" fmla="*/ 1118 w 131"/>
                <a:gd name="T1" fmla="*/ 60 h 130"/>
                <a:gd name="T2" fmla="*/ 33 w 131"/>
                <a:gd name="T3" fmla="*/ 1283 h 130"/>
                <a:gd name="T4" fmla="*/ 1000 w 131"/>
                <a:gd name="T5" fmla="*/ 2589 h 130"/>
                <a:gd name="T6" fmla="*/ 2138 w 131"/>
                <a:gd name="T7" fmla="*/ 1565 h 130"/>
                <a:gd name="T8" fmla="*/ 1118 w 131"/>
                <a:gd name="T9" fmla="*/ 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7"/>
                  </a:cubicBezTo>
                  <a:cubicBezTo>
                    <a:pt x="100" y="130"/>
                    <a:pt x="124" y="120"/>
                    <a:pt x="128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Freeform 256">
              <a:extLst>
                <a:ext uri="{FF2B5EF4-FFF2-40B4-BE49-F238E27FC236}">
                  <a16:creationId xmlns:a16="http://schemas.microsoft.com/office/drawing/2014/main" id="{48EE6C16-8074-4552-A18C-CC7ADC4AE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184"/>
              <a:ext cx="246" cy="296"/>
            </a:xfrm>
            <a:custGeom>
              <a:avLst/>
              <a:gdLst>
                <a:gd name="T0" fmla="*/ 202 w 96"/>
                <a:gd name="T1" fmla="*/ 1277 h 108"/>
                <a:gd name="T2" fmla="*/ 1043 w 96"/>
                <a:gd name="T3" fmla="*/ 332 h 108"/>
                <a:gd name="T4" fmla="*/ 1614 w 96"/>
                <a:gd name="T5" fmla="*/ 307 h 108"/>
                <a:gd name="T6" fmla="*/ 1058 w 96"/>
                <a:gd name="T7" fmla="*/ 38 h 108"/>
                <a:gd name="T8" fmla="*/ 21 w 96"/>
                <a:gd name="T9" fmla="*/ 1217 h 108"/>
                <a:gd name="T10" fmla="*/ 407 w 96"/>
                <a:gd name="T11" fmla="*/ 2223 h 108"/>
                <a:gd name="T12" fmla="*/ 202 w 96"/>
                <a:gd name="T13" fmla="*/ 1277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8">
                  <a:moveTo>
                    <a:pt x="12" y="62"/>
                  </a:moveTo>
                  <a:cubicBezTo>
                    <a:pt x="14" y="35"/>
                    <a:pt x="30" y="14"/>
                    <a:pt x="62" y="16"/>
                  </a:cubicBezTo>
                  <a:cubicBezTo>
                    <a:pt x="76" y="17"/>
                    <a:pt x="86" y="8"/>
                    <a:pt x="96" y="15"/>
                  </a:cubicBezTo>
                  <a:cubicBezTo>
                    <a:pt x="86" y="6"/>
                    <a:pt x="80" y="3"/>
                    <a:pt x="63" y="2"/>
                  </a:cubicBezTo>
                  <a:cubicBezTo>
                    <a:pt x="32" y="0"/>
                    <a:pt x="3" y="31"/>
                    <a:pt x="1" y="59"/>
                  </a:cubicBezTo>
                  <a:cubicBezTo>
                    <a:pt x="0" y="77"/>
                    <a:pt x="8" y="97"/>
                    <a:pt x="24" y="108"/>
                  </a:cubicBezTo>
                  <a:cubicBezTo>
                    <a:pt x="11" y="96"/>
                    <a:pt x="11" y="79"/>
                    <a:pt x="12" y="6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Freeform 257">
              <a:extLst>
                <a:ext uri="{FF2B5EF4-FFF2-40B4-BE49-F238E27FC236}">
                  <a16:creationId xmlns:a16="http://schemas.microsoft.com/office/drawing/2014/main" id="{BE1F535D-DC78-48E6-8CC4-DD2FB635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225"/>
              <a:ext cx="259" cy="296"/>
            </a:xfrm>
            <a:custGeom>
              <a:avLst/>
              <a:gdLst>
                <a:gd name="T0" fmla="*/ 1249 w 101"/>
                <a:gd name="T1" fmla="*/ 0 h 108"/>
                <a:gd name="T2" fmla="*/ 1467 w 101"/>
                <a:gd name="T3" fmla="*/ 885 h 108"/>
                <a:gd name="T4" fmla="*/ 487 w 101"/>
                <a:gd name="T5" fmla="*/ 1938 h 108"/>
                <a:gd name="T6" fmla="*/ 0 w 101"/>
                <a:gd name="T7" fmla="*/ 1894 h 108"/>
                <a:gd name="T8" fmla="*/ 592 w 101"/>
                <a:gd name="T9" fmla="*/ 2187 h 108"/>
                <a:gd name="T10" fmla="*/ 1669 w 101"/>
                <a:gd name="T11" fmla="*/ 1195 h 108"/>
                <a:gd name="T12" fmla="*/ 1249 w 101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08">
                  <a:moveTo>
                    <a:pt x="74" y="0"/>
                  </a:moveTo>
                  <a:cubicBezTo>
                    <a:pt x="88" y="12"/>
                    <a:pt x="89" y="20"/>
                    <a:pt x="87" y="43"/>
                  </a:cubicBezTo>
                  <a:cubicBezTo>
                    <a:pt x="84" y="84"/>
                    <a:pt x="67" y="97"/>
                    <a:pt x="29" y="94"/>
                  </a:cubicBezTo>
                  <a:cubicBezTo>
                    <a:pt x="18" y="93"/>
                    <a:pt x="8" y="97"/>
                    <a:pt x="0" y="92"/>
                  </a:cubicBezTo>
                  <a:cubicBezTo>
                    <a:pt x="9" y="100"/>
                    <a:pt x="21" y="105"/>
                    <a:pt x="35" y="106"/>
                  </a:cubicBezTo>
                  <a:cubicBezTo>
                    <a:pt x="73" y="108"/>
                    <a:pt x="95" y="99"/>
                    <a:pt x="99" y="58"/>
                  </a:cubicBezTo>
                  <a:cubicBezTo>
                    <a:pt x="101" y="32"/>
                    <a:pt x="92" y="12"/>
                    <a:pt x="74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Freeform 258">
              <a:extLst>
                <a:ext uri="{FF2B5EF4-FFF2-40B4-BE49-F238E27FC236}">
                  <a16:creationId xmlns:a16="http://schemas.microsoft.com/office/drawing/2014/main" id="{EC9FB875-48E5-4800-8F57-B7F2F1AEA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385"/>
              <a:ext cx="164" cy="136"/>
            </a:xfrm>
            <a:custGeom>
              <a:avLst/>
              <a:gdLst>
                <a:gd name="T0" fmla="*/ 0 w 64"/>
                <a:gd name="T1" fmla="*/ 968 h 50"/>
                <a:gd name="T2" fmla="*/ 1076 w 64"/>
                <a:gd name="T3" fmla="*/ 0 h 50"/>
                <a:gd name="T4" fmla="*/ 0 w 64"/>
                <a:gd name="T5" fmla="*/ 968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0">
                  <a:moveTo>
                    <a:pt x="0" y="48"/>
                  </a:moveTo>
                  <a:cubicBezTo>
                    <a:pt x="38" y="50"/>
                    <a:pt x="60" y="41"/>
                    <a:pt x="64" y="0"/>
                  </a:cubicBezTo>
                  <a:cubicBezTo>
                    <a:pt x="58" y="24"/>
                    <a:pt x="44" y="46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Freeform 259">
              <a:extLst>
                <a:ext uri="{FF2B5EF4-FFF2-40B4-BE49-F238E27FC236}">
                  <a16:creationId xmlns:a16="http://schemas.microsoft.com/office/drawing/2014/main" id="{A1DFE456-6EFB-46F5-A7D0-022D12950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289"/>
              <a:ext cx="154" cy="158"/>
            </a:xfrm>
            <a:custGeom>
              <a:avLst/>
              <a:gdLst>
                <a:gd name="T0" fmla="*/ 526 w 60"/>
                <a:gd name="T1" fmla="*/ 22 h 58"/>
                <a:gd name="T2" fmla="*/ 0 w 60"/>
                <a:gd name="T3" fmla="*/ 586 h 58"/>
                <a:gd name="T4" fmla="*/ 526 w 60"/>
                <a:gd name="T5" fmla="*/ 1150 h 58"/>
                <a:gd name="T6" fmla="*/ 996 w 60"/>
                <a:gd name="T7" fmla="*/ 727 h 58"/>
                <a:gd name="T8" fmla="*/ 526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1" y="1"/>
                  </a:moveTo>
                  <a:cubicBezTo>
                    <a:pt x="12" y="0"/>
                    <a:pt x="1" y="12"/>
                    <a:pt x="0" y="29"/>
                  </a:cubicBezTo>
                  <a:cubicBezTo>
                    <a:pt x="0" y="47"/>
                    <a:pt x="15" y="57"/>
                    <a:pt x="31" y="57"/>
                  </a:cubicBezTo>
                  <a:cubicBezTo>
                    <a:pt x="48" y="58"/>
                    <a:pt x="57" y="48"/>
                    <a:pt x="59" y="36"/>
                  </a:cubicBezTo>
                  <a:cubicBezTo>
                    <a:pt x="60" y="24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Freeform 260">
              <a:extLst>
                <a:ext uri="{FF2B5EF4-FFF2-40B4-BE49-F238E27FC236}">
                  <a16:creationId xmlns:a16="http://schemas.microsoft.com/office/drawing/2014/main" id="{20E6804B-7D9E-4EAF-8AD2-DB8A6E8D7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78"/>
              <a:ext cx="154" cy="156"/>
            </a:xfrm>
            <a:custGeom>
              <a:avLst/>
              <a:gdLst>
                <a:gd name="T0" fmla="*/ 539 w 60"/>
                <a:gd name="T1" fmla="*/ 0 h 57"/>
                <a:gd name="T2" fmla="*/ 21 w 60"/>
                <a:gd name="T3" fmla="*/ 577 h 57"/>
                <a:gd name="T4" fmla="*/ 539 w 60"/>
                <a:gd name="T5" fmla="*/ 1169 h 57"/>
                <a:gd name="T6" fmla="*/ 996 w 60"/>
                <a:gd name="T7" fmla="*/ 720 h 57"/>
                <a:gd name="T8" fmla="*/ 539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Freeform 261">
              <a:extLst>
                <a:ext uri="{FF2B5EF4-FFF2-40B4-BE49-F238E27FC236}">
                  <a16:creationId xmlns:a16="http://schemas.microsoft.com/office/drawing/2014/main" id="{A66F841D-C22D-42BB-B4A2-1286F27B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74"/>
              <a:ext cx="335" cy="355"/>
            </a:xfrm>
            <a:custGeom>
              <a:avLst/>
              <a:gdLst>
                <a:gd name="T0" fmla="*/ 1118 w 131"/>
                <a:gd name="T1" fmla="*/ 60 h 130"/>
                <a:gd name="T2" fmla="*/ 33 w 131"/>
                <a:gd name="T3" fmla="*/ 1283 h 130"/>
                <a:gd name="T4" fmla="*/ 1000 w 131"/>
                <a:gd name="T5" fmla="*/ 2589 h 130"/>
                <a:gd name="T6" fmla="*/ 2138 w 131"/>
                <a:gd name="T7" fmla="*/ 1565 h 130"/>
                <a:gd name="T8" fmla="*/ 1118 w 131"/>
                <a:gd name="T9" fmla="*/ 6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7"/>
                  </a:cubicBezTo>
                  <a:cubicBezTo>
                    <a:pt x="100" y="130"/>
                    <a:pt x="124" y="120"/>
                    <a:pt x="128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Freeform 262">
              <a:extLst>
                <a:ext uri="{FF2B5EF4-FFF2-40B4-BE49-F238E27FC236}">
                  <a16:creationId xmlns:a16="http://schemas.microsoft.com/office/drawing/2014/main" id="{92D620E9-60D0-4DFB-AD59-A4D04EC78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278"/>
              <a:ext cx="154" cy="156"/>
            </a:xfrm>
            <a:custGeom>
              <a:avLst/>
              <a:gdLst>
                <a:gd name="T0" fmla="*/ 539 w 60"/>
                <a:gd name="T1" fmla="*/ 0 h 57"/>
                <a:gd name="T2" fmla="*/ 21 w 60"/>
                <a:gd name="T3" fmla="*/ 577 h 57"/>
                <a:gd name="T4" fmla="*/ 539 w 60"/>
                <a:gd name="T5" fmla="*/ 1169 h 57"/>
                <a:gd name="T6" fmla="*/ 996 w 60"/>
                <a:gd name="T7" fmla="*/ 720 h 57"/>
                <a:gd name="T8" fmla="*/ 539 w 60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Freeform 263">
              <a:extLst>
                <a:ext uri="{FF2B5EF4-FFF2-40B4-BE49-F238E27FC236}">
                  <a16:creationId xmlns:a16="http://schemas.microsoft.com/office/drawing/2014/main" id="{D42C4228-954E-424C-BA23-8FBA81108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286"/>
              <a:ext cx="111" cy="90"/>
            </a:xfrm>
            <a:custGeom>
              <a:avLst/>
              <a:gdLst>
                <a:gd name="T0" fmla="*/ 34 w 43"/>
                <a:gd name="T1" fmla="*/ 529 h 33"/>
                <a:gd name="T2" fmla="*/ 379 w 43"/>
                <a:gd name="T3" fmla="*/ 284 h 33"/>
                <a:gd name="T4" fmla="*/ 741 w 43"/>
                <a:gd name="T5" fmla="*/ 164 h 33"/>
                <a:gd name="T6" fmla="*/ 467 w 43"/>
                <a:gd name="T7" fmla="*/ 0 h 33"/>
                <a:gd name="T8" fmla="*/ 21 w 43"/>
                <a:gd name="T9" fmla="*/ 483 h 33"/>
                <a:gd name="T10" fmla="*/ 34 w 43"/>
                <a:gd name="T11" fmla="*/ 668 h 33"/>
                <a:gd name="T12" fmla="*/ 34 w 43"/>
                <a:gd name="T13" fmla="*/ 52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3">
                  <a:moveTo>
                    <a:pt x="2" y="26"/>
                  </a:moveTo>
                  <a:cubicBezTo>
                    <a:pt x="2" y="12"/>
                    <a:pt x="6" y="14"/>
                    <a:pt x="22" y="14"/>
                  </a:cubicBezTo>
                  <a:cubicBezTo>
                    <a:pt x="27" y="14"/>
                    <a:pt x="39" y="5"/>
                    <a:pt x="43" y="8"/>
                  </a:cubicBezTo>
                  <a:cubicBezTo>
                    <a:pt x="39" y="4"/>
                    <a:pt x="34" y="1"/>
                    <a:pt x="27" y="0"/>
                  </a:cubicBezTo>
                  <a:cubicBezTo>
                    <a:pt x="10" y="0"/>
                    <a:pt x="1" y="10"/>
                    <a:pt x="1" y="24"/>
                  </a:cubicBezTo>
                  <a:cubicBezTo>
                    <a:pt x="0" y="28"/>
                    <a:pt x="1" y="31"/>
                    <a:pt x="2" y="33"/>
                  </a:cubicBezTo>
                  <a:cubicBezTo>
                    <a:pt x="2" y="31"/>
                    <a:pt x="1" y="32"/>
                    <a:pt x="2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Freeform 264">
              <a:extLst>
                <a:ext uri="{FF2B5EF4-FFF2-40B4-BE49-F238E27FC236}">
                  <a16:creationId xmlns:a16="http://schemas.microsoft.com/office/drawing/2014/main" id="{1D51BC6D-D4B8-4844-9BC6-94EF92D84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316"/>
              <a:ext cx="118" cy="110"/>
            </a:xfrm>
            <a:custGeom>
              <a:avLst/>
              <a:gdLst>
                <a:gd name="T0" fmla="*/ 659 w 46"/>
                <a:gd name="T1" fmla="*/ 0 h 40"/>
                <a:gd name="T2" fmla="*/ 711 w 46"/>
                <a:gd name="T3" fmla="*/ 311 h 40"/>
                <a:gd name="T4" fmla="*/ 508 w 46"/>
                <a:gd name="T5" fmla="*/ 583 h 40"/>
                <a:gd name="T6" fmla="*/ 303 w 46"/>
                <a:gd name="T7" fmla="*/ 712 h 40"/>
                <a:gd name="T8" fmla="*/ 0 w 46"/>
                <a:gd name="T9" fmla="*/ 627 h 40"/>
                <a:gd name="T10" fmla="*/ 369 w 46"/>
                <a:gd name="T11" fmla="*/ 809 h 40"/>
                <a:gd name="T12" fmla="*/ 757 w 46"/>
                <a:gd name="T13" fmla="*/ 440 h 40"/>
                <a:gd name="T14" fmla="*/ 659 w 46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40">
                  <a:moveTo>
                    <a:pt x="39" y="0"/>
                  </a:moveTo>
                  <a:cubicBezTo>
                    <a:pt x="41" y="5"/>
                    <a:pt x="43" y="9"/>
                    <a:pt x="42" y="15"/>
                  </a:cubicBezTo>
                  <a:cubicBezTo>
                    <a:pt x="41" y="22"/>
                    <a:pt x="36" y="25"/>
                    <a:pt x="30" y="28"/>
                  </a:cubicBezTo>
                  <a:cubicBezTo>
                    <a:pt x="27" y="30"/>
                    <a:pt x="23" y="35"/>
                    <a:pt x="18" y="34"/>
                  </a:cubicBezTo>
                  <a:cubicBezTo>
                    <a:pt x="11" y="34"/>
                    <a:pt x="5" y="33"/>
                    <a:pt x="0" y="30"/>
                  </a:cubicBezTo>
                  <a:cubicBezTo>
                    <a:pt x="5" y="35"/>
                    <a:pt x="13" y="39"/>
                    <a:pt x="22" y="39"/>
                  </a:cubicBezTo>
                  <a:cubicBezTo>
                    <a:pt x="36" y="40"/>
                    <a:pt x="44" y="31"/>
                    <a:pt x="45" y="21"/>
                  </a:cubicBezTo>
                  <a:cubicBezTo>
                    <a:pt x="46" y="15"/>
                    <a:pt x="44" y="7"/>
                    <a:pt x="3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Freeform 265">
              <a:extLst>
                <a:ext uri="{FF2B5EF4-FFF2-40B4-BE49-F238E27FC236}">
                  <a16:creationId xmlns:a16="http://schemas.microsoft.com/office/drawing/2014/main" id="{42B1E42A-BA12-4CA5-8DA3-7A185FC2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379"/>
              <a:ext cx="55" cy="47"/>
            </a:xfrm>
            <a:custGeom>
              <a:avLst/>
              <a:gdLst>
                <a:gd name="T0" fmla="*/ 377 w 21"/>
                <a:gd name="T1" fmla="*/ 0 h 17"/>
                <a:gd name="T2" fmla="*/ 0 w 21"/>
                <a:gd name="T3" fmla="*/ 337 h 17"/>
                <a:gd name="T4" fmla="*/ 37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9"/>
                    <a:pt x="13" y="17"/>
                    <a:pt x="0" y="16"/>
                  </a:cubicBezTo>
                  <a:cubicBezTo>
                    <a:pt x="3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Oval 266">
              <a:extLst>
                <a:ext uri="{FF2B5EF4-FFF2-40B4-BE49-F238E27FC236}">
                  <a16:creationId xmlns:a16="http://schemas.microsoft.com/office/drawing/2014/main" id="{D410190A-CD3E-49BF-8854-109CD505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299"/>
              <a:ext cx="26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78" name="Oval 267">
              <a:extLst>
                <a:ext uri="{FF2B5EF4-FFF2-40B4-BE49-F238E27FC236}">
                  <a16:creationId xmlns:a16="http://schemas.microsoft.com/office/drawing/2014/main" id="{19E6E812-64EC-44F4-AD69-FECA0E935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9" y="228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79" name="Freeform 268">
              <a:extLst>
                <a:ext uri="{FF2B5EF4-FFF2-40B4-BE49-F238E27FC236}">
                  <a16:creationId xmlns:a16="http://schemas.microsoft.com/office/drawing/2014/main" id="{1A805FEE-A5C6-4963-BC84-AF11A7797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327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33 w 4"/>
                <a:gd name="T3" fmla="*/ 0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Freeform 269">
              <a:extLst>
                <a:ext uri="{FF2B5EF4-FFF2-40B4-BE49-F238E27FC236}">
                  <a16:creationId xmlns:a16="http://schemas.microsoft.com/office/drawing/2014/main" id="{055E72FF-5020-4215-B25A-F4C467008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217"/>
              <a:ext cx="87" cy="132"/>
            </a:xfrm>
            <a:custGeom>
              <a:avLst/>
              <a:gdLst>
                <a:gd name="T0" fmla="*/ 20 w 34"/>
                <a:gd name="T1" fmla="*/ 726 h 48"/>
                <a:gd name="T2" fmla="*/ 571 w 34"/>
                <a:gd name="T3" fmla="*/ 22 h 48"/>
                <a:gd name="T4" fmla="*/ 151 w 34"/>
                <a:gd name="T5" fmla="*/ 545 h 48"/>
                <a:gd name="T6" fmla="*/ 0 w 34"/>
                <a:gd name="T7" fmla="*/ 998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8">
                  <a:moveTo>
                    <a:pt x="1" y="35"/>
                  </a:moveTo>
                  <a:cubicBezTo>
                    <a:pt x="3" y="20"/>
                    <a:pt x="19" y="0"/>
                    <a:pt x="34" y="1"/>
                  </a:cubicBezTo>
                  <a:cubicBezTo>
                    <a:pt x="24" y="8"/>
                    <a:pt x="15" y="14"/>
                    <a:pt x="9" y="26"/>
                  </a:cubicBezTo>
                  <a:cubicBezTo>
                    <a:pt x="6" y="33"/>
                    <a:pt x="3" y="40"/>
                    <a:pt x="0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Freeform 270">
              <a:extLst>
                <a:ext uri="{FF2B5EF4-FFF2-40B4-BE49-F238E27FC236}">
                  <a16:creationId xmlns:a16="http://schemas.microsoft.com/office/drawing/2014/main" id="{75E74FFA-848B-45D6-8518-9766CF9DB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53"/>
              <a:ext cx="359" cy="383"/>
            </a:xfrm>
            <a:custGeom>
              <a:avLst/>
              <a:gdLst>
                <a:gd name="T0" fmla="*/ 2072 w 140"/>
                <a:gd name="T1" fmla="*/ 673 h 140"/>
                <a:gd name="T2" fmla="*/ 474 w 140"/>
                <a:gd name="T3" fmla="*/ 637 h 140"/>
                <a:gd name="T4" fmla="*/ 203 w 140"/>
                <a:gd name="T5" fmla="*/ 2065 h 140"/>
                <a:gd name="T6" fmla="*/ 1295 w 140"/>
                <a:gd name="T7" fmla="*/ 2867 h 140"/>
                <a:gd name="T8" fmla="*/ 2308 w 140"/>
                <a:gd name="T9" fmla="*/ 1803 h 140"/>
                <a:gd name="T10" fmla="*/ 2072 w 140"/>
                <a:gd name="T11" fmla="*/ 67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7" y="0"/>
                    <a:pt x="53" y="5"/>
                    <a:pt x="28" y="31"/>
                  </a:cubicBezTo>
                  <a:cubicBezTo>
                    <a:pt x="10" y="49"/>
                    <a:pt x="0" y="77"/>
                    <a:pt x="12" y="101"/>
                  </a:cubicBezTo>
                  <a:cubicBezTo>
                    <a:pt x="22" y="124"/>
                    <a:pt x="50" y="139"/>
                    <a:pt x="77" y="140"/>
                  </a:cubicBezTo>
                  <a:cubicBezTo>
                    <a:pt x="108" y="140"/>
                    <a:pt x="132" y="123"/>
                    <a:pt x="137" y="88"/>
                  </a:cubicBezTo>
                  <a:cubicBezTo>
                    <a:pt x="140" y="71"/>
                    <a:pt x="134" y="48"/>
                    <a:pt x="123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Freeform 271">
              <a:extLst>
                <a:ext uri="{FF2B5EF4-FFF2-40B4-BE49-F238E27FC236}">
                  <a16:creationId xmlns:a16="http://schemas.microsoft.com/office/drawing/2014/main" id="{D73C6E58-8CE7-414C-9234-743402128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532"/>
              <a:ext cx="267" cy="293"/>
            </a:xfrm>
            <a:custGeom>
              <a:avLst/>
              <a:gdLst>
                <a:gd name="T0" fmla="*/ 1502 w 104"/>
                <a:gd name="T1" fmla="*/ 142 h 107"/>
                <a:gd name="T2" fmla="*/ 1502 w 104"/>
                <a:gd name="T3" fmla="*/ 164 h 107"/>
                <a:gd name="T4" fmla="*/ 1543 w 104"/>
                <a:gd name="T5" fmla="*/ 1049 h 107"/>
                <a:gd name="T6" fmla="*/ 606 w 104"/>
                <a:gd name="T7" fmla="*/ 1868 h 107"/>
                <a:gd name="T8" fmla="*/ 0 w 104"/>
                <a:gd name="T9" fmla="*/ 1846 h 107"/>
                <a:gd name="T10" fmla="*/ 765 w 104"/>
                <a:gd name="T11" fmla="*/ 2196 h 107"/>
                <a:gd name="T12" fmla="*/ 1728 w 104"/>
                <a:gd name="T13" fmla="*/ 1191 h 107"/>
                <a:gd name="T14" fmla="*/ 1502 w 104"/>
                <a:gd name="T15" fmla="*/ 142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9" y="7"/>
                  </a:moveTo>
                  <a:cubicBezTo>
                    <a:pt x="83" y="0"/>
                    <a:pt x="87" y="5"/>
                    <a:pt x="89" y="8"/>
                  </a:cubicBezTo>
                  <a:cubicBezTo>
                    <a:pt x="95" y="21"/>
                    <a:pt x="93" y="38"/>
                    <a:pt x="91" y="51"/>
                  </a:cubicBezTo>
                  <a:cubicBezTo>
                    <a:pt x="86" y="83"/>
                    <a:pt x="65" y="91"/>
                    <a:pt x="36" y="91"/>
                  </a:cubicBezTo>
                  <a:cubicBezTo>
                    <a:pt x="24" y="91"/>
                    <a:pt x="11" y="96"/>
                    <a:pt x="0" y="90"/>
                  </a:cubicBezTo>
                  <a:cubicBezTo>
                    <a:pt x="13" y="100"/>
                    <a:pt x="29" y="106"/>
                    <a:pt x="45" y="107"/>
                  </a:cubicBezTo>
                  <a:cubicBezTo>
                    <a:pt x="75" y="107"/>
                    <a:pt x="97" y="91"/>
                    <a:pt x="102" y="58"/>
                  </a:cubicBezTo>
                  <a:cubicBezTo>
                    <a:pt x="104" y="42"/>
                    <a:pt x="99" y="21"/>
                    <a:pt x="89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Freeform 272">
              <a:extLst>
                <a:ext uri="{FF2B5EF4-FFF2-40B4-BE49-F238E27FC236}">
                  <a16:creationId xmlns:a16="http://schemas.microsoft.com/office/drawing/2014/main" id="{7C51D285-EB48-4292-9380-5637CC444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691"/>
              <a:ext cx="261" cy="134"/>
            </a:xfrm>
            <a:custGeom>
              <a:avLst/>
              <a:gdLst>
                <a:gd name="T0" fmla="*/ 1709 w 102"/>
                <a:gd name="T1" fmla="*/ 0 h 49"/>
                <a:gd name="T2" fmla="*/ 752 w 102"/>
                <a:gd name="T3" fmla="*/ 1001 h 49"/>
                <a:gd name="T4" fmla="*/ 0 w 102"/>
                <a:gd name="T5" fmla="*/ 659 h 49"/>
                <a:gd name="T6" fmla="*/ 1021 w 102"/>
                <a:gd name="T7" fmla="*/ 755 h 49"/>
                <a:gd name="T8" fmla="*/ 1709 w 102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9">
                  <a:moveTo>
                    <a:pt x="102" y="0"/>
                  </a:moveTo>
                  <a:cubicBezTo>
                    <a:pt x="97" y="33"/>
                    <a:pt x="75" y="49"/>
                    <a:pt x="45" y="49"/>
                  </a:cubicBezTo>
                  <a:cubicBezTo>
                    <a:pt x="29" y="48"/>
                    <a:pt x="13" y="42"/>
                    <a:pt x="0" y="32"/>
                  </a:cubicBezTo>
                  <a:cubicBezTo>
                    <a:pt x="13" y="42"/>
                    <a:pt x="40" y="44"/>
                    <a:pt x="61" y="37"/>
                  </a:cubicBezTo>
                  <a:cubicBezTo>
                    <a:pt x="81" y="30"/>
                    <a:pt x="95" y="21"/>
                    <a:pt x="102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Freeform 273">
              <a:extLst>
                <a:ext uri="{FF2B5EF4-FFF2-40B4-BE49-F238E27FC236}">
                  <a16:creationId xmlns:a16="http://schemas.microsoft.com/office/drawing/2014/main" id="{3E856FE0-9C5A-4154-A34A-D6850D95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467"/>
              <a:ext cx="277" cy="306"/>
            </a:xfrm>
            <a:custGeom>
              <a:avLst/>
              <a:gdLst>
                <a:gd name="T0" fmla="*/ 303 w 108"/>
                <a:gd name="T1" fmla="*/ 2000 h 112"/>
                <a:gd name="T2" fmla="*/ 677 w 108"/>
                <a:gd name="T3" fmla="*/ 754 h 112"/>
                <a:gd name="T4" fmla="*/ 1821 w 108"/>
                <a:gd name="T5" fmla="*/ 470 h 112"/>
                <a:gd name="T6" fmla="*/ 421 w 108"/>
                <a:gd name="T7" fmla="*/ 590 h 112"/>
                <a:gd name="T8" fmla="*/ 185 w 108"/>
                <a:gd name="T9" fmla="*/ 1918 h 112"/>
                <a:gd name="T10" fmla="*/ 421 w 108"/>
                <a:gd name="T11" fmla="*/ 2284 h 112"/>
                <a:gd name="T12" fmla="*/ 303 w 108"/>
                <a:gd name="T13" fmla="*/ 200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6"/>
                    <a:pt x="23" y="54"/>
                    <a:pt x="40" y="37"/>
                  </a:cubicBezTo>
                  <a:cubicBezTo>
                    <a:pt x="59" y="19"/>
                    <a:pt x="87" y="3"/>
                    <a:pt x="108" y="23"/>
                  </a:cubicBezTo>
                  <a:cubicBezTo>
                    <a:pt x="84" y="0"/>
                    <a:pt x="47" y="7"/>
                    <a:pt x="25" y="29"/>
                  </a:cubicBezTo>
                  <a:cubicBezTo>
                    <a:pt x="9" y="45"/>
                    <a:pt x="0" y="71"/>
                    <a:pt x="11" y="94"/>
                  </a:cubicBezTo>
                  <a:cubicBezTo>
                    <a:pt x="14" y="101"/>
                    <a:pt x="19" y="107"/>
                    <a:pt x="25" y="112"/>
                  </a:cubicBezTo>
                  <a:cubicBezTo>
                    <a:pt x="18" y="103"/>
                    <a:pt x="20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Freeform 274">
              <a:extLst>
                <a:ext uri="{FF2B5EF4-FFF2-40B4-BE49-F238E27FC236}">
                  <a16:creationId xmlns:a16="http://schemas.microsoft.com/office/drawing/2014/main" id="{D600B185-762C-4741-BEAD-C20B30F8E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453"/>
              <a:ext cx="359" cy="383"/>
            </a:xfrm>
            <a:custGeom>
              <a:avLst/>
              <a:gdLst>
                <a:gd name="T0" fmla="*/ 2072 w 140"/>
                <a:gd name="T1" fmla="*/ 673 h 140"/>
                <a:gd name="T2" fmla="*/ 474 w 140"/>
                <a:gd name="T3" fmla="*/ 637 h 140"/>
                <a:gd name="T4" fmla="*/ 203 w 140"/>
                <a:gd name="T5" fmla="*/ 2065 h 140"/>
                <a:gd name="T6" fmla="*/ 1295 w 140"/>
                <a:gd name="T7" fmla="*/ 2867 h 140"/>
                <a:gd name="T8" fmla="*/ 2308 w 140"/>
                <a:gd name="T9" fmla="*/ 1803 h 140"/>
                <a:gd name="T10" fmla="*/ 2072 w 140"/>
                <a:gd name="T11" fmla="*/ 673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7" y="0"/>
                    <a:pt x="53" y="5"/>
                    <a:pt x="28" y="31"/>
                  </a:cubicBezTo>
                  <a:cubicBezTo>
                    <a:pt x="10" y="49"/>
                    <a:pt x="0" y="77"/>
                    <a:pt x="12" y="101"/>
                  </a:cubicBezTo>
                  <a:cubicBezTo>
                    <a:pt x="22" y="124"/>
                    <a:pt x="50" y="139"/>
                    <a:pt x="77" y="140"/>
                  </a:cubicBezTo>
                  <a:cubicBezTo>
                    <a:pt x="108" y="140"/>
                    <a:pt x="132" y="123"/>
                    <a:pt x="137" y="88"/>
                  </a:cubicBezTo>
                  <a:cubicBezTo>
                    <a:pt x="140" y="71"/>
                    <a:pt x="134" y="48"/>
                    <a:pt x="123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Freeform 275">
              <a:extLst>
                <a:ext uri="{FF2B5EF4-FFF2-40B4-BE49-F238E27FC236}">
                  <a16:creationId xmlns:a16="http://schemas.microsoft.com/office/drawing/2014/main" id="{FBC20128-5AAD-4481-ABD0-4F7EC97C1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585"/>
              <a:ext cx="156" cy="169"/>
            </a:xfrm>
            <a:custGeom>
              <a:avLst/>
              <a:gdLst>
                <a:gd name="T0" fmla="*/ 588 w 61"/>
                <a:gd name="T1" fmla="*/ 22 h 62"/>
                <a:gd name="T2" fmla="*/ 20 w 61"/>
                <a:gd name="T3" fmla="*/ 564 h 62"/>
                <a:gd name="T4" fmla="*/ 504 w 61"/>
                <a:gd name="T5" fmla="*/ 1232 h 62"/>
                <a:gd name="T6" fmla="*/ 1000 w 61"/>
                <a:gd name="T7" fmla="*/ 611 h 62"/>
                <a:gd name="T8" fmla="*/ 588 w 61"/>
                <a:gd name="T9" fmla="*/ 2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1"/>
                  </a:moveTo>
                  <a:cubicBezTo>
                    <a:pt x="15" y="0"/>
                    <a:pt x="2" y="12"/>
                    <a:pt x="1" y="28"/>
                  </a:cubicBezTo>
                  <a:cubicBezTo>
                    <a:pt x="0" y="45"/>
                    <a:pt x="11" y="62"/>
                    <a:pt x="30" y="61"/>
                  </a:cubicBezTo>
                  <a:cubicBezTo>
                    <a:pt x="50" y="61"/>
                    <a:pt x="61" y="46"/>
                    <a:pt x="60" y="30"/>
                  </a:cubicBezTo>
                  <a:cubicBezTo>
                    <a:pt x="60" y="17"/>
                    <a:pt x="48" y="2"/>
                    <a:pt x="35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Freeform 276">
              <a:extLst>
                <a:ext uri="{FF2B5EF4-FFF2-40B4-BE49-F238E27FC236}">
                  <a16:creationId xmlns:a16="http://schemas.microsoft.com/office/drawing/2014/main" id="{3EF4ED92-1813-40D5-996D-C7749A7EF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568"/>
              <a:ext cx="156" cy="170"/>
            </a:xfrm>
            <a:custGeom>
              <a:avLst/>
              <a:gdLst>
                <a:gd name="T0" fmla="*/ 588 w 61"/>
                <a:gd name="T1" fmla="*/ 38 h 62"/>
                <a:gd name="T2" fmla="*/ 20 w 61"/>
                <a:gd name="T3" fmla="*/ 600 h 62"/>
                <a:gd name="T4" fmla="*/ 517 w 61"/>
                <a:gd name="T5" fmla="*/ 1278 h 62"/>
                <a:gd name="T6" fmla="*/ 1000 w 61"/>
                <a:gd name="T7" fmla="*/ 617 h 62"/>
                <a:gd name="T8" fmla="*/ 588 w 61"/>
                <a:gd name="T9" fmla="*/ 3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1" y="62"/>
                  </a:cubicBezTo>
                  <a:cubicBezTo>
                    <a:pt x="50" y="62"/>
                    <a:pt x="61" y="47"/>
                    <a:pt x="60" y="30"/>
                  </a:cubicBezTo>
                  <a:cubicBezTo>
                    <a:pt x="60" y="17"/>
                    <a:pt x="48" y="3"/>
                    <a:pt x="35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Freeform 277">
              <a:extLst>
                <a:ext uri="{FF2B5EF4-FFF2-40B4-BE49-F238E27FC236}">
                  <a16:creationId xmlns:a16="http://schemas.microsoft.com/office/drawing/2014/main" id="{6B1BE113-4FF9-4922-B9E2-FC3CD815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576"/>
              <a:ext cx="93" cy="137"/>
            </a:xfrm>
            <a:custGeom>
              <a:avLst/>
              <a:gdLst>
                <a:gd name="T0" fmla="*/ 121 w 36"/>
                <a:gd name="T1" fmla="*/ 592 h 50"/>
                <a:gd name="T2" fmla="*/ 313 w 36"/>
                <a:gd name="T3" fmla="*/ 307 h 50"/>
                <a:gd name="T4" fmla="*/ 447 w 36"/>
                <a:gd name="T5" fmla="*/ 104 h 50"/>
                <a:gd name="T6" fmla="*/ 620 w 36"/>
                <a:gd name="T7" fmla="*/ 38 h 50"/>
                <a:gd name="T8" fmla="*/ 553 w 36"/>
                <a:gd name="T9" fmla="*/ 22 h 50"/>
                <a:gd name="T10" fmla="*/ 21 w 36"/>
                <a:gd name="T11" fmla="*/ 534 h 50"/>
                <a:gd name="T12" fmla="*/ 173 w 36"/>
                <a:gd name="T13" fmla="*/ 1028 h 50"/>
                <a:gd name="T14" fmla="*/ 121 w 36"/>
                <a:gd name="T15" fmla="*/ 59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0">
                  <a:moveTo>
                    <a:pt x="7" y="29"/>
                  </a:moveTo>
                  <a:cubicBezTo>
                    <a:pt x="7" y="24"/>
                    <a:pt x="14" y="20"/>
                    <a:pt x="18" y="15"/>
                  </a:cubicBezTo>
                  <a:cubicBezTo>
                    <a:pt x="21" y="12"/>
                    <a:pt x="22" y="7"/>
                    <a:pt x="26" y="5"/>
                  </a:cubicBezTo>
                  <a:cubicBezTo>
                    <a:pt x="30" y="3"/>
                    <a:pt x="34" y="2"/>
                    <a:pt x="36" y="2"/>
                  </a:cubicBezTo>
                  <a:cubicBezTo>
                    <a:pt x="34" y="2"/>
                    <a:pt x="33" y="1"/>
                    <a:pt x="32" y="1"/>
                  </a:cubicBezTo>
                  <a:cubicBezTo>
                    <a:pt x="14" y="0"/>
                    <a:pt x="2" y="11"/>
                    <a:pt x="1" y="26"/>
                  </a:cubicBezTo>
                  <a:cubicBezTo>
                    <a:pt x="0" y="35"/>
                    <a:pt x="4" y="44"/>
                    <a:pt x="10" y="50"/>
                  </a:cubicBezTo>
                  <a:cubicBezTo>
                    <a:pt x="4" y="40"/>
                    <a:pt x="6" y="39"/>
                    <a:pt x="7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Freeform 278">
              <a:extLst>
                <a:ext uri="{FF2B5EF4-FFF2-40B4-BE49-F238E27FC236}">
                  <a16:creationId xmlns:a16="http://schemas.microsoft.com/office/drawing/2014/main" id="{8541326C-40EE-4089-BA7F-0B9D778E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585"/>
              <a:ext cx="108" cy="141"/>
            </a:xfrm>
            <a:custGeom>
              <a:avLst/>
              <a:gdLst>
                <a:gd name="T0" fmla="*/ 715 w 42"/>
                <a:gd name="T1" fmla="*/ 499 h 52"/>
                <a:gd name="T2" fmla="*/ 409 w 42"/>
                <a:gd name="T3" fmla="*/ 0 h 52"/>
                <a:gd name="T4" fmla="*/ 576 w 42"/>
                <a:gd name="T5" fmla="*/ 420 h 52"/>
                <a:gd name="T6" fmla="*/ 424 w 42"/>
                <a:gd name="T7" fmla="*/ 721 h 52"/>
                <a:gd name="T8" fmla="*/ 172 w 42"/>
                <a:gd name="T9" fmla="*/ 979 h 52"/>
                <a:gd name="T10" fmla="*/ 0 w 42"/>
                <a:gd name="T11" fmla="*/ 957 h 52"/>
                <a:gd name="T12" fmla="*/ 257 w 42"/>
                <a:gd name="T13" fmla="*/ 1036 h 52"/>
                <a:gd name="T14" fmla="*/ 715 w 42"/>
                <a:gd name="T15" fmla="*/ 499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2">
                  <a:moveTo>
                    <a:pt x="42" y="25"/>
                  </a:moveTo>
                  <a:cubicBezTo>
                    <a:pt x="41" y="15"/>
                    <a:pt x="34" y="3"/>
                    <a:pt x="24" y="0"/>
                  </a:cubicBezTo>
                  <a:cubicBezTo>
                    <a:pt x="31" y="5"/>
                    <a:pt x="34" y="13"/>
                    <a:pt x="34" y="21"/>
                  </a:cubicBezTo>
                  <a:cubicBezTo>
                    <a:pt x="34" y="27"/>
                    <a:pt x="29" y="31"/>
                    <a:pt x="25" y="36"/>
                  </a:cubicBezTo>
                  <a:cubicBezTo>
                    <a:pt x="21" y="41"/>
                    <a:pt x="19" y="49"/>
                    <a:pt x="10" y="49"/>
                  </a:cubicBezTo>
                  <a:cubicBezTo>
                    <a:pt x="6" y="49"/>
                    <a:pt x="3" y="49"/>
                    <a:pt x="0" y="48"/>
                  </a:cubicBezTo>
                  <a:cubicBezTo>
                    <a:pt x="4" y="51"/>
                    <a:pt x="9" y="52"/>
                    <a:pt x="15" y="52"/>
                  </a:cubicBezTo>
                  <a:cubicBezTo>
                    <a:pt x="32" y="52"/>
                    <a:pt x="42" y="39"/>
                    <a:pt x="42" y="2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279">
              <a:extLst>
                <a:ext uri="{FF2B5EF4-FFF2-40B4-BE49-F238E27FC236}">
                  <a16:creationId xmlns:a16="http://schemas.microsoft.com/office/drawing/2014/main" id="{66DD1512-F752-4177-AE5A-5FD998BCF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626"/>
              <a:ext cx="70" cy="100"/>
            </a:xfrm>
            <a:custGeom>
              <a:avLst/>
              <a:gdLst>
                <a:gd name="T0" fmla="*/ 0 w 27"/>
                <a:gd name="T1" fmla="*/ 730 h 37"/>
                <a:gd name="T2" fmla="*/ 469 w 27"/>
                <a:gd name="T3" fmla="*/ 197 h 37"/>
                <a:gd name="T4" fmla="*/ 417 w 27"/>
                <a:gd name="T5" fmla="*/ 0 h 37"/>
                <a:gd name="T6" fmla="*/ 0 w 27"/>
                <a:gd name="T7" fmla="*/ 73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37"/>
                  </a:moveTo>
                  <a:cubicBezTo>
                    <a:pt x="17" y="37"/>
                    <a:pt x="27" y="24"/>
                    <a:pt x="27" y="10"/>
                  </a:cubicBezTo>
                  <a:cubicBezTo>
                    <a:pt x="27" y="6"/>
                    <a:pt x="26" y="3"/>
                    <a:pt x="24" y="0"/>
                  </a:cubicBezTo>
                  <a:cubicBezTo>
                    <a:pt x="25" y="5"/>
                    <a:pt x="23" y="34"/>
                    <a:pt x="0" y="3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Freeform 280">
              <a:extLst>
                <a:ext uri="{FF2B5EF4-FFF2-40B4-BE49-F238E27FC236}">
                  <a16:creationId xmlns:a16="http://schemas.microsoft.com/office/drawing/2014/main" id="{F4695545-54D0-49A2-81BB-EEEA5FE6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568"/>
              <a:ext cx="156" cy="170"/>
            </a:xfrm>
            <a:custGeom>
              <a:avLst/>
              <a:gdLst>
                <a:gd name="T0" fmla="*/ 588 w 61"/>
                <a:gd name="T1" fmla="*/ 38 h 62"/>
                <a:gd name="T2" fmla="*/ 20 w 61"/>
                <a:gd name="T3" fmla="*/ 600 h 62"/>
                <a:gd name="T4" fmla="*/ 517 w 61"/>
                <a:gd name="T5" fmla="*/ 1278 h 62"/>
                <a:gd name="T6" fmla="*/ 1000 w 61"/>
                <a:gd name="T7" fmla="*/ 617 h 62"/>
                <a:gd name="T8" fmla="*/ 588 w 61"/>
                <a:gd name="T9" fmla="*/ 3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1" y="62"/>
                  </a:cubicBezTo>
                  <a:cubicBezTo>
                    <a:pt x="50" y="62"/>
                    <a:pt x="61" y="47"/>
                    <a:pt x="60" y="30"/>
                  </a:cubicBezTo>
                  <a:cubicBezTo>
                    <a:pt x="60" y="17"/>
                    <a:pt x="48" y="3"/>
                    <a:pt x="3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Freeform 281">
              <a:extLst>
                <a:ext uri="{FF2B5EF4-FFF2-40B4-BE49-F238E27FC236}">
                  <a16:creationId xmlns:a16="http://schemas.microsoft.com/office/drawing/2014/main" id="{41207993-518B-4972-86AD-8E53AC49A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593"/>
              <a:ext cx="26" cy="27"/>
            </a:xfrm>
            <a:custGeom>
              <a:avLst/>
              <a:gdLst>
                <a:gd name="T0" fmla="*/ 0 w 10"/>
                <a:gd name="T1" fmla="*/ 103 h 10"/>
                <a:gd name="T2" fmla="*/ 88 w 10"/>
                <a:gd name="T3" fmla="*/ 0 h 10"/>
                <a:gd name="T4" fmla="*/ 177 w 10"/>
                <a:gd name="T5" fmla="*/ 103 h 10"/>
                <a:gd name="T6" fmla="*/ 88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Freeform 282">
              <a:extLst>
                <a:ext uri="{FF2B5EF4-FFF2-40B4-BE49-F238E27FC236}">
                  <a16:creationId xmlns:a16="http://schemas.microsoft.com/office/drawing/2014/main" id="{44B09DEC-9888-438D-8B11-817D8BFC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82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Freeform 283">
              <a:extLst>
                <a:ext uri="{FF2B5EF4-FFF2-40B4-BE49-F238E27FC236}">
                  <a16:creationId xmlns:a16="http://schemas.microsoft.com/office/drawing/2014/main" id="{418D3966-F90C-4299-9530-AC5DBC86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623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34 w 5"/>
                <a:gd name="T3" fmla="*/ 0 h 5"/>
                <a:gd name="T4" fmla="*/ 88 w 5"/>
                <a:gd name="T5" fmla="*/ 55 h 5"/>
                <a:gd name="T6" fmla="*/ 34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Freeform 284">
              <a:extLst>
                <a:ext uri="{FF2B5EF4-FFF2-40B4-BE49-F238E27FC236}">
                  <a16:creationId xmlns:a16="http://schemas.microsoft.com/office/drawing/2014/main" id="{A21575A5-CC95-4C4C-B3F0-0183C55D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516"/>
              <a:ext cx="108" cy="164"/>
            </a:xfrm>
            <a:custGeom>
              <a:avLst/>
              <a:gdLst>
                <a:gd name="T0" fmla="*/ 715 w 42"/>
                <a:gd name="T1" fmla="*/ 0 h 60"/>
                <a:gd name="T2" fmla="*/ 152 w 42"/>
                <a:gd name="T3" fmla="*/ 1225 h 60"/>
                <a:gd name="T4" fmla="*/ 270 w 42"/>
                <a:gd name="T5" fmla="*/ 672 h 60"/>
                <a:gd name="T6" fmla="*/ 627 w 42"/>
                <a:gd name="T7" fmla="*/ 14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21" y="7"/>
                    <a:pt x="0" y="38"/>
                    <a:pt x="9" y="60"/>
                  </a:cubicBezTo>
                  <a:cubicBezTo>
                    <a:pt x="10" y="50"/>
                    <a:pt x="12" y="41"/>
                    <a:pt x="16" y="33"/>
                  </a:cubicBezTo>
                  <a:cubicBezTo>
                    <a:pt x="21" y="26"/>
                    <a:pt x="29" y="11"/>
                    <a:pt x="3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Freeform 285">
              <a:extLst>
                <a:ext uri="{FF2B5EF4-FFF2-40B4-BE49-F238E27FC236}">
                  <a16:creationId xmlns:a16="http://schemas.microsoft.com/office/drawing/2014/main" id="{8E452191-EC46-451A-A9A0-F46A07767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146"/>
              <a:ext cx="385" cy="400"/>
            </a:xfrm>
            <a:custGeom>
              <a:avLst/>
              <a:gdLst>
                <a:gd name="T0" fmla="*/ 110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84 w 150"/>
                <a:gd name="T7" fmla="*/ 1975 h 146"/>
                <a:gd name="T8" fmla="*/ 2287 w 150"/>
                <a:gd name="T9" fmla="*/ 638 h 146"/>
                <a:gd name="T10" fmla="*/ 110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5" y="8"/>
                  </a:moveTo>
                  <a:cubicBezTo>
                    <a:pt x="45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1" y="146"/>
                    <a:pt x="133" y="114"/>
                    <a:pt x="141" y="96"/>
                  </a:cubicBezTo>
                  <a:cubicBezTo>
                    <a:pt x="150" y="73"/>
                    <a:pt x="149" y="49"/>
                    <a:pt x="135" y="31"/>
                  </a:cubicBezTo>
                  <a:cubicBezTo>
                    <a:pt x="121" y="14"/>
                    <a:pt x="102" y="0"/>
                    <a:pt x="65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Freeform 286">
              <a:extLst>
                <a:ext uri="{FF2B5EF4-FFF2-40B4-BE49-F238E27FC236}">
                  <a16:creationId xmlns:a16="http://schemas.microsoft.com/office/drawing/2014/main" id="{D1669ED2-59F8-4B8F-BCBA-AEE149832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179"/>
              <a:ext cx="259" cy="358"/>
            </a:xfrm>
            <a:custGeom>
              <a:avLst/>
              <a:gdLst>
                <a:gd name="T0" fmla="*/ 1467 w 101"/>
                <a:gd name="T1" fmla="*/ 426 h 131"/>
                <a:gd name="T2" fmla="*/ 959 w 101"/>
                <a:gd name="T3" fmla="*/ 0 h 131"/>
                <a:gd name="T4" fmla="*/ 1316 w 101"/>
                <a:gd name="T5" fmla="*/ 344 h 131"/>
                <a:gd name="T6" fmla="*/ 1433 w 101"/>
                <a:gd name="T7" fmla="*/ 732 h 131"/>
                <a:gd name="T8" fmla="*/ 1262 w 101"/>
                <a:gd name="T9" fmla="*/ 1509 h 131"/>
                <a:gd name="T10" fmla="*/ 777 w 101"/>
                <a:gd name="T11" fmla="*/ 2143 h 131"/>
                <a:gd name="T12" fmla="*/ 0 w 101"/>
                <a:gd name="T13" fmla="*/ 2249 h 131"/>
                <a:gd name="T14" fmla="*/ 85 w 101"/>
                <a:gd name="T15" fmla="*/ 2307 h 131"/>
                <a:gd name="T16" fmla="*/ 1551 w 101"/>
                <a:gd name="T17" fmla="*/ 1672 h 131"/>
                <a:gd name="T18" fmla="*/ 1467 w 101"/>
                <a:gd name="T19" fmla="*/ 42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1" h="131">
                  <a:moveTo>
                    <a:pt x="87" y="21"/>
                  </a:moveTo>
                  <a:cubicBezTo>
                    <a:pt x="79" y="12"/>
                    <a:pt x="70" y="4"/>
                    <a:pt x="57" y="0"/>
                  </a:cubicBezTo>
                  <a:cubicBezTo>
                    <a:pt x="66" y="4"/>
                    <a:pt x="72" y="11"/>
                    <a:pt x="78" y="17"/>
                  </a:cubicBezTo>
                  <a:cubicBezTo>
                    <a:pt x="83" y="23"/>
                    <a:pt x="83" y="29"/>
                    <a:pt x="85" y="36"/>
                  </a:cubicBezTo>
                  <a:cubicBezTo>
                    <a:pt x="88" y="49"/>
                    <a:pt x="80" y="60"/>
                    <a:pt x="75" y="74"/>
                  </a:cubicBezTo>
                  <a:cubicBezTo>
                    <a:pt x="71" y="83"/>
                    <a:pt x="63" y="97"/>
                    <a:pt x="46" y="105"/>
                  </a:cubicBezTo>
                  <a:cubicBezTo>
                    <a:pt x="32" y="111"/>
                    <a:pt x="21" y="117"/>
                    <a:pt x="0" y="110"/>
                  </a:cubicBezTo>
                  <a:cubicBezTo>
                    <a:pt x="1" y="111"/>
                    <a:pt x="3" y="112"/>
                    <a:pt x="5" y="113"/>
                  </a:cubicBezTo>
                  <a:cubicBezTo>
                    <a:pt x="54" y="131"/>
                    <a:pt x="85" y="99"/>
                    <a:pt x="92" y="82"/>
                  </a:cubicBezTo>
                  <a:cubicBezTo>
                    <a:pt x="101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8" name="Freeform 287">
              <a:extLst>
                <a:ext uri="{FF2B5EF4-FFF2-40B4-BE49-F238E27FC236}">
                  <a16:creationId xmlns:a16="http://schemas.microsoft.com/office/drawing/2014/main" id="{334852F4-6398-4948-A7EE-DAA537171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237"/>
              <a:ext cx="200" cy="279"/>
            </a:xfrm>
            <a:custGeom>
              <a:avLst/>
              <a:gdLst>
                <a:gd name="T0" fmla="*/ 874 w 78"/>
                <a:gd name="T1" fmla="*/ 1474 h 102"/>
                <a:gd name="T2" fmla="*/ 1079 w 78"/>
                <a:gd name="T3" fmla="*/ 0 h 102"/>
                <a:gd name="T4" fmla="*/ 1164 w 78"/>
                <a:gd name="T5" fmla="*/ 1250 h 102"/>
                <a:gd name="T6" fmla="*/ 0 w 78"/>
                <a:gd name="T7" fmla="*/ 1967 h 102"/>
                <a:gd name="T8" fmla="*/ 874 w 78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1"/>
                    <a:pt x="71" y="15"/>
                    <a:pt x="64" y="0"/>
                  </a:cubicBezTo>
                  <a:cubicBezTo>
                    <a:pt x="77" y="17"/>
                    <a:pt x="78" y="40"/>
                    <a:pt x="69" y="61"/>
                  </a:cubicBezTo>
                  <a:cubicBezTo>
                    <a:pt x="63" y="76"/>
                    <a:pt x="39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Freeform 288">
              <a:extLst>
                <a:ext uri="{FF2B5EF4-FFF2-40B4-BE49-F238E27FC236}">
                  <a16:creationId xmlns:a16="http://schemas.microsoft.com/office/drawing/2014/main" id="{1B1AD2F5-A89B-435B-BFDC-9A39621D1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2168"/>
              <a:ext cx="243" cy="310"/>
            </a:xfrm>
            <a:custGeom>
              <a:avLst/>
              <a:gdLst>
                <a:gd name="T0" fmla="*/ 772 w 95"/>
                <a:gd name="T1" fmla="*/ 768 h 113"/>
                <a:gd name="T2" fmla="*/ 1138 w 95"/>
                <a:gd name="T3" fmla="*/ 225 h 113"/>
                <a:gd name="T4" fmla="*/ 1591 w 95"/>
                <a:gd name="T5" fmla="*/ 38 h 113"/>
                <a:gd name="T6" fmla="*/ 1021 w 95"/>
                <a:gd name="T7" fmla="*/ 38 h 113"/>
                <a:gd name="T8" fmla="*/ 353 w 95"/>
                <a:gd name="T9" fmla="*/ 639 h 113"/>
                <a:gd name="T10" fmla="*/ 668 w 95"/>
                <a:gd name="T11" fmla="*/ 2332 h 113"/>
                <a:gd name="T12" fmla="*/ 772 w 95"/>
                <a:gd name="T13" fmla="*/ 768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2" y="24"/>
                    <a:pt x="49" y="15"/>
                    <a:pt x="68" y="11"/>
                  </a:cubicBezTo>
                  <a:cubicBezTo>
                    <a:pt x="88" y="7"/>
                    <a:pt x="88" y="1"/>
                    <a:pt x="95" y="2"/>
                  </a:cubicBezTo>
                  <a:cubicBezTo>
                    <a:pt x="86" y="0"/>
                    <a:pt x="75" y="0"/>
                    <a:pt x="61" y="2"/>
                  </a:cubicBezTo>
                  <a:cubicBezTo>
                    <a:pt x="42" y="6"/>
                    <a:pt x="28" y="18"/>
                    <a:pt x="21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0" name="Freeform 289">
              <a:extLst>
                <a:ext uri="{FF2B5EF4-FFF2-40B4-BE49-F238E27FC236}">
                  <a16:creationId xmlns:a16="http://schemas.microsoft.com/office/drawing/2014/main" id="{DF935B90-56BE-4DB7-B7AF-D7466E7A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146"/>
              <a:ext cx="385" cy="400"/>
            </a:xfrm>
            <a:custGeom>
              <a:avLst/>
              <a:gdLst>
                <a:gd name="T0" fmla="*/ 110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84 w 150"/>
                <a:gd name="T7" fmla="*/ 1975 h 146"/>
                <a:gd name="T8" fmla="*/ 2287 w 150"/>
                <a:gd name="T9" fmla="*/ 638 h 146"/>
                <a:gd name="T10" fmla="*/ 110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5" y="8"/>
                  </a:moveTo>
                  <a:cubicBezTo>
                    <a:pt x="45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1" y="146"/>
                    <a:pt x="133" y="114"/>
                    <a:pt x="141" y="96"/>
                  </a:cubicBezTo>
                  <a:cubicBezTo>
                    <a:pt x="150" y="73"/>
                    <a:pt x="149" y="49"/>
                    <a:pt x="135" y="31"/>
                  </a:cubicBezTo>
                  <a:cubicBezTo>
                    <a:pt x="121" y="14"/>
                    <a:pt x="102" y="0"/>
                    <a:pt x="65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Freeform 290">
              <a:extLst>
                <a:ext uri="{FF2B5EF4-FFF2-40B4-BE49-F238E27FC236}">
                  <a16:creationId xmlns:a16="http://schemas.microsoft.com/office/drawing/2014/main" id="{35345B45-F70F-4248-BE35-7FCF66E44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75"/>
              <a:ext cx="161" cy="172"/>
            </a:xfrm>
            <a:custGeom>
              <a:avLst/>
              <a:gdLst>
                <a:gd name="T0" fmla="*/ 580 w 63"/>
                <a:gd name="T1" fmla="*/ 82 h 63"/>
                <a:gd name="T2" fmla="*/ 51 w 63"/>
                <a:gd name="T3" fmla="*/ 551 h 63"/>
                <a:gd name="T4" fmla="*/ 470 w 63"/>
                <a:gd name="T5" fmla="*/ 1245 h 63"/>
                <a:gd name="T6" fmla="*/ 999 w 63"/>
                <a:gd name="T7" fmla="*/ 775 h 63"/>
                <a:gd name="T8" fmla="*/ 580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2" name="Freeform 291">
              <a:extLst>
                <a:ext uri="{FF2B5EF4-FFF2-40B4-BE49-F238E27FC236}">
                  <a16:creationId xmlns:a16="http://schemas.microsoft.com/office/drawing/2014/main" id="{F7A959F4-7CED-49EE-9BF0-B2A1CD81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256"/>
              <a:ext cx="163" cy="173"/>
            </a:xfrm>
            <a:custGeom>
              <a:avLst/>
              <a:gdLst>
                <a:gd name="T0" fmla="*/ 608 w 63"/>
                <a:gd name="T1" fmla="*/ 82 h 63"/>
                <a:gd name="T2" fmla="*/ 54 w 63"/>
                <a:gd name="T3" fmla="*/ 557 h 63"/>
                <a:gd name="T4" fmla="*/ 481 w 63"/>
                <a:gd name="T5" fmla="*/ 1266 h 63"/>
                <a:gd name="T6" fmla="*/ 1058 w 63"/>
                <a:gd name="T7" fmla="*/ 785 h 63"/>
                <a:gd name="T8" fmla="*/ 608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1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292">
              <a:extLst>
                <a:ext uri="{FF2B5EF4-FFF2-40B4-BE49-F238E27FC236}">
                  <a16:creationId xmlns:a16="http://schemas.microsoft.com/office/drawing/2014/main" id="{DF804955-653A-481D-B501-FA6FA7FE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289"/>
              <a:ext cx="120" cy="133"/>
            </a:xfrm>
            <a:custGeom>
              <a:avLst/>
              <a:gdLst>
                <a:gd name="T0" fmla="*/ 546 w 47"/>
                <a:gd name="T1" fmla="*/ 0 h 49"/>
                <a:gd name="T2" fmla="*/ 664 w 47"/>
                <a:gd name="T3" fmla="*/ 421 h 49"/>
                <a:gd name="T4" fmla="*/ 534 w 47"/>
                <a:gd name="T5" fmla="*/ 662 h 49"/>
                <a:gd name="T6" fmla="*/ 169 w 47"/>
                <a:gd name="T7" fmla="*/ 839 h 49"/>
                <a:gd name="T8" fmla="*/ 0 w 47"/>
                <a:gd name="T9" fmla="*/ 760 h 49"/>
                <a:gd name="T10" fmla="*/ 268 w 47"/>
                <a:gd name="T11" fmla="*/ 942 h 49"/>
                <a:gd name="T12" fmla="*/ 751 w 47"/>
                <a:gd name="T13" fmla="*/ 524 h 49"/>
                <a:gd name="T14" fmla="*/ 546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6"/>
                    <a:pt x="41" y="14"/>
                    <a:pt x="40" y="21"/>
                  </a:cubicBezTo>
                  <a:cubicBezTo>
                    <a:pt x="39" y="28"/>
                    <a:pt x="35" y="30"/>
                    <a:pt x="32" y="33"/>
                  </a:cubicBezTo>
                  <a:cubicBezTo>
                    <a:pt x="26" y="40"/>
                    <a:pt x="20" y="43"/>
                    <a:pt x="10" y="42"/>
                  </a:cubicBezTo>
                  <a:cubicBezTo>
                    <a:pt x="7" y="42"/>
                    <a:pt x="3" y="40"/>
                    <a:pt x="0" y="38"/>
                  </a:cubicBezTo>
                  <a:cubicBezTo>
                    <a:pt x="4" y="43"/>
                    <a:pt x="10" y="46"/>
                    <a:pt x="16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7"/>
                    <a:pt x="43" y="6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Freeform 293">
              <a:extLst>
                <a:ext uri="{FF2B5EF4-FFF2-40B4-BE49-F238E27FC236}">
                  <a16:creationId xmlns:a16="http://schemas.microsoft.com/office/drawing/2014/main" id="{40DE6B5E-695F-4B6B-A4D1-5287185F1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264"/>
              <a:ext cx="111" cy="126"/>
            </a:xfrm>
            <a:custGeom>
              <a:avLst/>
              <a:gdLst>
                <a:gd name="T0" fmla="*/ 139 w 43"/>
                <a:gd name="T1" fmla="*/ 616 h 46"/>
                <a:gd name="T2" fmla="*/ 307 w 43"/>
                <a:gd name="T3" fmla="*/ 331 h 46"/>
                <a:gd name="T4" fmla="*/ 620 w 43"/>
                <a:gd name="T5" fmla="*/ 164 h 46"/>
                <a:gd name="T6" fmla="*/ 674 w 43"/>
                <a:gd name="T7" fmla="*/ 142 h 46"/>
                <a:gd name="T8" fmla="*/ 514 w 43"/>
                <a:gd name="T9" fmla="*/ 82 h 46"/>
                <a:gd name="T10" fmla="*/ 34 w 43"/>
                <a:gd name="T11" fmla="*/ 496 h 46"/>
                <a:gd name="T12" fmla="*/ 139 w 43"/>
                <a:gd name="T13" fmla="*/ 945 h 46"/>
                <a:gd name="T14" fmla="*/ 139 w 43"/>
                <a:gd name="T15" fmla="*/ 616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46">
                  <a:moveTo>
                    <a:pt x="8" y="30"/>
                  </a:moveTo>
                  <a:cubicBezTo>
                    <a:pt x="9" y="24"/>
                    <a:pt x="14" y="20"/>
                    <a:pt x="18" y="16"/>
                  </a:cubicBezTo>
                  <a:cubicBezTo>
                    <a:pt x="22" y="11"/>
                    <a:pt x="27" y="6"/>
                    <a:pt x="36" y="8"/>
                  </a:cubicBezTo>
                  <a:cubicBezTo>
                    <a:pt x="41" y="9"/>
                    <a:pt x="43" y="9"/>
                    <a:pt x="39" y="7"/>
                  </a:cubicBezTo>
                  <a:cubicBezTo>
                    <a:pt x="36" y="6"/>
                    <a:pt x="34" y="5"/>
                    <a:pt x="30" y="4"/>
                  </a:cubicBezTo>
                  <a:cubicBezTo>
                    <a:pt x="13" y="0"/>
                    <a:pt x="5" y="11"/>
                    <a:pt x="2" y="24"/>
                  </a:cubicBezTo>
                  <a:cubicBezTo>
                    <a:pt x="0" y="32"/>
                    <a:pt x="3" y="40"/>
                    <a:pt x="8" y="46"/>
                  </a:cubicBezTo>
                  <a:cubicBezTo>
                    <a:pt x="6" y="39"/>
                    <a:pt x="6" y="37"/>
                    <a:pt x="8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Freeform 294">
              <a:extLst>
                <a:ext uri="{FF2B5EF4-FFF2-40B4-BE49-F238E27FC236}">
                  <a16:creationId xmlns:a16="http://schemas.microsoft.com/office/drawing/2014/main" id="{594669A3-7909-4E02-AE55-86C2366E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357"/>
              <a:ext cx="74" cy="65"/>
            </a:xfrm>
            <a:custGeom>
              <a:avLst/>
              <a:gdLst>
                <a:gd name="T0" fmla="*/ 482 w 29"/>
                <a:gd name="T1" fmla="*/ 22 h 24"/>
                <a:gd name="T2" fmla="*/ 0 w 29"/>
                <a:gd name="T3" fmla="*/ 441 h 24"/>
                <a:gd name="T4" fmla="*/ 482 w 29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4">
                  <a:moveTo>
                    <a:pt x="29" y="1"/>
                  </a:moveTo>
                  <a:cubicBezTo>
                    <a:pt x="25" y="22"/>
                    <a:pt x="14" y="24"/>
                    <a:pt x="0" y="22"/>
                  </a:cubicBezTo>
                  <a:cubicBezTo>
                    <a:pt x="9" y="22"/>
                    <a:pt x="22" y="17"/>
                    <a:pt x="29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Freeform 295">
              <a:extLst>
                <a:ext uri="{FF2B5EF4-FFF2-40B4-BE49-F238E27FC236}">
                  <a16:creationId xmlns:a16="http://schemas.microsoft.com/office/drawing/2014/main" id="{5EF1F945-3E13-4CB9-9E1B-A0C9CE328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256"/>
              <a:ext cx="163" cy="173"/>
            </a:xfrm>
            <a:custGeom>
              <a:avLst/>
              <a:gdLst>
                <a:gd name="T0" fmla="*/ 608 w 63"/>
                <a:gd name="T1" fmla="*/ 82 h 63"/>
                <a:gd name="T2" fmla="*/ 54 w 63"/>
                <a:gd name="T3" fmla="*/ 557 h 63"/>
                <a:gd name="T4" fmla="*/ 481 w 63"/>
                <a:gd name="T5" fmla="*/ 1266 h 63"/>
                <a:gd name="T6" fmla="*/ 1058 w 63"/>
                <a:gd name="T7" fmla="*/ 785 h 63"/>
                <a:gd name="T8" fmla="*/ 608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1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Oval 296">
              <a:extLst>
                <a:ext uri="{FF2B5EF4-FFF2-40B4-BE49-F238E27FC236}">
                  <a16:creationId xmlns:a16="http://schemas.microsoft.com/office/drawing/2014/main" id="{94495884-DBB1-47C9-96FF-3ED2A12B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27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08" name="Oval 297">
              <a:extLst>
                <a:ext uri="{FF2B5EF4-FFF2-40B4-BE49-F238E27FC236}">
                  <a16:creationId xmlns:a16="http://schemas.microsoft.com/office/drawing/2014/main" id="{D2989D01-854E-4537-AC79-BE96108D8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264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09" name="Oval 298">
              <a:extLst>
                <a:ext uri="{FF2B5EF4-FFF2-40B4-BE49-F238E27FC236}">
                  <a16:creationId xmlns:a16="http://schemas.microsoft.com/office/drawing/2014/main" id="{72FA4C50-756E-46CB-BD79-17535FB88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7" y="2308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10" name="Freeform 299">
              <a:extLst>
                <a:ext uri="{FF2B5EF4-FFF2-40B4-BE49-F238E27FC236}">
                  <a16:creationId xmlns:a16="http://schemas.microsoft.com/office/drawing/2014/main" id="{41402B6B-5D90-4848-AB81-7BE2720D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182"/>
              <a:ext cx="111" cy="175"/>
            </a:xfrm>
            <a:custGeom>
              <a:avLst/>
              <a:gdLst>
                <a:gd name="T0" fmla="*/ 741 w 43"/>
                <a:gd name="T1" fmla="*/ 0 h 64"/>
                <a:gd name="T2" fmla="*/ 227 w 43"/>
                <a:gd name="T3" fmla="*/ 427 h 64"/>
                <a:gd name="T4" fmla="*/ 54 w 43"/>
                <a:gd name="T5" fmla="*/ 837 h 64"/>
                <a:gd name="T6" fmla="*/ 0 w 43"/>
                <a:gd name="T7" fmla="*/ 1310 h 64"/>
                <a:gd name="T8" fmla="*/ 119 w 43"/>
                <a:gd name="T9" fmla="*/ 859 h 64"/>
                <a:gd name="T10" fmla="*/ 392 w 43"/>
                <a:gd name="T11" fmla="*/ 388 h 64"/>
                <a:gd name="T12" fmla="*/ 653 w 43"/>
                <a:gd name="T13" fmla="*/ 104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64">
                  <a:moveTo>
                    <a:pt x="43" y="0"/>
                  </a:moveTo>
                  <a:cubicBezTo>
                    <a:pt x="32" y="5"/>
                    <a:pt x="20" y="10"/>
                    <a:pt x="13" y="21"/>
                  </a:cubicBezTo>
                  <a:cubicBezTo>
                    <a:pt x="8" y="27"/>
                    <a:pt x="5" y="34"/>
                    <a:pt x="3" y="41"/>
                  </a:cubicBezTo>
                  <a:cubicBezTo>
                    <a:pt x="0" y="49"/>
                    <a:pt x="2" y="56"/>
                    <a:pt x="0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6" y="26"/>
                    <a:pt x="23" y="19"/>
                  </a:cubicBezTo>
                  <a:cubicBezTo>
                    <a:pt x="27" y="14"/>
                    <a:pt x="31" y="6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Freeform 300">
              <a:extLst>
                <a:ext uri="{FF2B5EF4-FFF2-40B4-BE49-F238E27FC236}">
                  <a16:creationId xmlns:a16="http://schemas.microsoft.com/office/drawing/2014/main" id="{08A97326-FAB5-4706-B526-3841B324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838"/>
              <a:ext cx="362" cy="377"/>
            </a:xfrm>
            <a:custGeom>
              <a:avLst/>
              <a:gdLst>
                <a:gd name="T0" fmla="*/ 1035 w 141"/>
                <a:gd name="T1" fmla="*/ 164 h 138"/>
                <a:gd name="T2" fmla="*/ 357 w 141"/>
                <a:gd name="T3" fmla="*/ 732 h 138"/>
                <a:gd name="T4" fmla="*/ 778 w 141"/>
                <a:gd name="T5" fmla="*/ 2448 h 138"/>
                <a:gd name="T6" fmla="*/ 2234 w 141"/>
                <a:gd name="T7" fmla="*/ 1858 h 138"/>
                <a:gd name="T8" fmla="*/ 2149 w 141"/>
                <a:gd name="T9" fmla="*/ 612 h 138"/>
                <a:gd name="T10" fmla="*/ 1035 w 141"/>
                <a:gd name="T11" fmla="*/ 16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8"/>
                  </a:moveTo>
                  <a:cubicBezTo>
                    <a:pt x="42" y="11"/>
                    <a:pt x="28" y="23"/>
                    <a:pt x="21" y="36"/>
                  </a:cubicBezTo>
                  <a:cubicBezTo>
                    <a:pt x="12" y="53"/>
                    <a:pt x="0" y="102"/>
                    <a:pt x="46" y="120"/>
                  </a:cubicBezTo>
                  <a:cubicBezTo>
                    <a:pt x="94" y="138"/>
                    <a:pt x="125" y="108"/>
                    <a:pt x="132" y="91"/>
                  </a:cubicBezTo>
                  <a:cubicBezTo>
                    <a:pt x="141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Freeform 301">
              <a:extLst>
                <a:ext uri="{FF2B5EF4-FFF2-40B4-BE49-F238E27FC236}">
                  <a16:creationId xmlns:a16="http://schemas.microsoft.com/office/drawing/2014/main" id="{62776EB0-E061-4F69-B44E-0122A939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870"/>
              <a:ext cx="249" cy="337"/>
            </a:xfrm>
            <a:custGeom>
              <a:avLst/>
              <a:gdLst>
                <a:gd name="T0" fmla="*/ 1404 w 97"/>
                <a:gd name="T1" fmla="*/ 414 h 123"/>
                <a:gd name="T2" fmla="*/ 929 w 97"/>
                <a:gd name="T3" fmla="*/ 0 h 123"/>
                <a:gd name="T4" fmla="*/ 1253 w 97"/>
                <a:gd name="T5" fmla="*/ 332 h 123"/>
                <a:gd name="T6" fmla="*/ 1371 w 97"/>
                <a:gd name="T7" fmla="*/ 699 h 123"/>
                <a:gd name="T8" fmla="*/ 1199 w 97"/>
                <a:gd name="T9" fmla="*/ 1419 h 123"/>
                <a:gd name="T10" fmla="*/ 744 w 97"/>
                <a:gd name="T11" fmla="*/ 2033 h 123"/>
                <a:gd name="T12" fmla="*/ 0 w 97"/>
                <a:gd name="T13" fmla="*/ 2140 h 123"/>
                <a:gd name="T14" fmla="*/ 100 w 97"/>
                <a:gd name="T15" fmla="*/ 2178 h 123"/>
                <a:gd name="T16" fmla="*/ 1489 w 97"/>
                <a:gd name="T17" fmla="*/ 1606 h 123"/>
                <a:gd name="T18" fmla="*/ 1404 w 97"/>
                <a:gd name="T19" fmla="*/ 414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23">
                  <a:moveTo>
                    <a:pt x="83" y="20"/>
                  </a:moveTo>
                  <a:cubicBezTo>
                    <a:pt x="76" y="11"/>
                    <a:pt x="67" y="3"/>
                    <a:pt x="55" y="0"/>
                  </a:cubicBezTo>
                  <a:cubicBezTo>
                    <a:pt x="63" y="4"/>
                    <a:pt x="69" y="10"/>
                    <a:pt x="74" y="16"/>
                  </a:cubicBezTo>
                  <a:cubicBezTo>
                    <a:pt x="79" y="22"/>
                    <a:pt x="79" y="27"/>
                    <a:pt x="81" y="34"/>
                  </a:cubicBezTo>
                  <a:cubicBezTo>
                    <a:pt x="84" y="46"/>
                    <a:pt x="77" y="56"/>
                    <a:pt x="71" y="69"/>
                  </a:cubicBezTo>
                  <a:cubicBezTo>
                    <a:pt x="68" y="78"/>
                    <a:pt x="60" y="92"/>
                    <a:pt x="44" y="99"/>
                  </a:cubicBezTo>
                  <a:cubicBezTo>
                    <a:pt x="31" y="105"/>
                    <a:pt x="20" y="110"/>
                    <a:pt x="0" y="104"/>
                  </a:cubicBezTo>
                  <a:cubicBezTo>
                    <a:pt x="2" y="105"/>
                    <a:pt x="4" y="105"/>
                    <a:pt x="6" y="106"/>
                  </a:cubicBezTo>
                  <a:cubicBezTo>
                    <a:pt x="52" y="123"/>
                    <a:pt x="81" y="94"/>
                    <a:pt x="88" y="78"/>
                  </a:cubicBezTo>
                  <a:cubicBezTo>
                    <a:pt x="97" y="57"/>
                    <a:pt x="95" y="35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Freeform 302">
              <a:extLst>
                <a:ext uri="{FF2B5EF4-FFF2-40B4-BE49-F238E27FC236}">
                  <a16:creationId xmlns:a16="http://schemas.microsoft.com/office/drawing/2014/main" id="{17F746C8-D12A-41AE-A5FF-9184EA0F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925"/>
              <a:ext cx="193" cy="262"/>
            </a:xfrm>
            <a:custGeom>
              <a:avLst/>
              <a:gdLst>
                <a:gd name="T0" fmla="*/ 854 w 75"/>
                <a:gd name="T1" fmla="*/ 1386 h 96"/>
                <a:gd name="T2" fmla="*/ 1040 w 75"/>
                <a:gd name="T3" fmla="*/ 0 h 96"/>
                <a:gd name="T4" fmla="*/ 1125 w 75"/>
                <a:gd name="T5" fmla="*/ 1176 h 96"/>
                <a:gd name="T6" fmla="*/ 0 w 75"/>
                <a:gd name="T7" fmla="*/ 1848 h 96"/>
                <a:gd name="T8" fmla="*/ 854 w 75"/>
                <a:gd name="T9" fmla="*/ 138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6">
                  <a:moveTo>
                    <a:pt x="50" y="68"/>
                  </a:moveTo>
                  <a:cubicBezTo>
                    <a:pt x="66" y="47"/>
                    <a:pt x="68" y="14"/>
                    <a:pt x="61" y="0"/>
                  </a:cubicBezTo>
                  <a:cubicBezTo>
                    <a:pt x="73" y="15"/>
                    <a:pt x="75" y="37"/>
                    <a:pt x="66" y="58"/>
                  </a:cubicBezTo>
                  <a:cubicBezTo>
                    <a:pt x="60" y="72"/>
                    <a:pt x="37" y="96"/>
                    <a:pt x="0" y="91"/>
                  </a:cubicBezTo>
                  <a:cubicBezTo>
                    <a:pt x="16" y="90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Freeform 303">
              <a:extLst>
                <a:ext uri="{FF2B5EF4-FFF2-40B4-BE49-F238E27FC236}">
                  <a16:creationId xmlns:a16="http://schemas.microsoft.com/office/drawing/2014/main" id="{958D94E4-4AE0-44E5-B9F8-F7EA75818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859"/>
              <a:ext cx="231" cy="293"/>
            </a:xfrm>
            <a:custGeom>
              <a:avLst/>
              <a:gdLst>
                <a:gd name="T0" fmla="*/ 744 w 90"/>
                <a:gd name="T1" fmla="*/ 720 h 107"/>
                <a:gd name="T2" fmla="*/ 1101 w 90"/>
                <a:gd name="T3" fmla="*/ 225 h 107"/>
                <a:gd name="T4" fmla="*/ 1522 w 90"/>
                <a:gd name="T5" fmla="*/ 38 h 107"/>
                <a:gd name="T6" fmla="*/ 980 w 90"/>
                <a:gd name="T7" fmla="*/ 38 h 107"/>
                <a:gd name="T8" fmla="*/ 336 w 90"/>
                <a:gd name="T9" fmla="*/ 591 h 107"/>
                <a:gd name="T10" fmla="*/ 647 w 90"/>
                <a:gd name="T11" fmla="*/ 2196 h 107"/>
                <a:gd name="T12" fmla="*/ 744 w 90"/>
                <a:gd name="T13" fmla="*/ 72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4" y="35"/>
                  </a:moveTo>
                  <a:cubicBezTo>
                    <a:pt x="50" y="23"/>
                    <a:pt x="47" y="14"/>
                    <a:pt x="65" y="11"/>
                  </a:cubicBezTo>
                  <a:cubicBezTo>
                    <a:pt x="83" y="7"/>
                    <a:pt x="83" y="1"/>
                    <a:pt x="90" y="2"/>
                  </a:cubicBezTo>
                  <a:cubicBezTo>
                    <a:pt x="81" y="0"/>
                    <a:pt x="71" y="0"/>
                    <a:pt x="58" y="2"/>
                  </a:cubicBezTo>
                  <a:cubicBezTo>
                    <a:pt x="40" y="6"/>
                    <a:pt x="27" y="17"/>
                    <a:pt x="20" y="29"/>
                  </a:cubicBezTo>
                  <a:cubicBezTo>
                    <a:pt x="12" y="44"/>
                    <a:pt x="1" y="87"/>
                    <a:pt x="38" y="107"/>
                  </a:cubicBezTo>
                  <a:cubicBezTo>
                    <a:pt x="0" y="80"/>
                    <a:pt x="36" y="48"/>
                    <a:pt x="44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Freeform 304">
              <a:extLst>
                <a:ext uri="{FF2B5EF4-FFF2-40B4-BE49-F238E27FC236}">
                  <a16:creationId xmlns:a16="http://schemas.microsoft.com/office/drawing/2014/main" id="{B76AC9A4-EF89-4076-8A60-102D55F06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838"/>
              <a:ext cx="362" cy="377"/>
            </a:xfrm>
            <a:custGeom>
              <a:avLst/>
              <a:gdLst>
                <a:gd name="T0" fmla="*/ 1035 w 141"/>
                <a:gd name="T1" fmla="*/ 164 h 138"/>
                <a:gd name="T2" fmla="*/ 357 w 141"/>
                <a:gd name="T3" fmla="*/ 732 h 138"/>
                <a:gd name="T4" fmla="*/ 778 w 141"/>
                <a:gd name="T5" fmla="*/ 2448 h 138"/>
                <a:gd name="T6" fmla="*/ 2234 w 141"/>
                <a:gd name="T7" fmla="*/ 1858 h 138"/>
                <a:gd name="T8" fmla="*/ 2149 w 141"/>
                <a:gd name="T9" fmla="*/ 612 h 138"/>
                <a:gd name="T10" fmla="*/ 1035 w 141"/>
                <a:gd name="T11" fmla="*/ 16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8"/>
                  </a:moveTo>
                  <a:cubicBezTo>
                    <a:pt x="42" y="11"/>
                    <a:pt x="28" y="23"/>
                    <a:pt x="21" y="36"/>
                  </a:cubicBezTo>
                  <a:cubicBezTo>
                    <a:pt x="12" y="53"/>
                    <a:pt x="0" y="102"/>
                    <a:pt x="46" y="120"/>
                  </a:cubicBezTo>
                  <a:cubicBezTo>
                    <a:pt x="94" y="138"/>
                    <a:pt x="125" y="108"/>
                    <a:pt x="132" y="91"/>
                  </a:cubicBezTo>
                  <a:cubicBezTo>
                    <a:pt x="141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Freeform 305">
              <a:extLst>
                <a:ext uri="{FF2B5EF4-FFF2-40B4-BE49-F238E27FC236}">
                  <a16:creationId xmlns:a16="http://schemas.microsoft.com/office/drawing/2014/main" id="{DF90595F-C58E-476A-8C09-4C2583102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61"/>
              <a:ext cx="154" cy="161"/>
            </a:xfrm>
            <a:custGeom>
              <a:avLst/>
              <a:gdLst>
                <a:gd name="T0" fmla="*/ 560 w 60"/>
                <a:gd name="T1" fmla="*/ 82 h 59"/>
                <a:gd name="T2" fmla="*/ 54 w 60"/>
                <a:gd name="T3" fmla="*/ 508 h 59"/>
                <a:gd name="T4" fmla="*/ 441 w 60"/>
                <a:gd name="T5" fmla="*/ 1162 h 59"/>
                <a:gd name="T6" fmla="*/ 963 w 60"/>
                <a:gd name="T7" fmla="*/ 729 h 59"/>
                <a:gd name="T8" fmla="*/ 560 w 60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9">
                  <a:moveTo>
                    <a:pt x="33" y="4"/>
                  </a:moveTo>
                  <a:cubicBezTo>
                    <a:pt x="15" y="0"/>
                    <a:pt x="6" y="11"/>
                    <a:pt x="3" y="25"/>
                  </a:cubicBezTo>
                  <a:cubicBezTo>
                    <a:pt x="0" y="39"/>
                    <a:pt x="11" y="56"/>
                    <a:pt x="26" y="57"/>
                  </a:cubicBezTo>
                  <a:cubicBezTo>
                    <a:pt x="41" y="59"/>
                    <a:pt x="53" y="57"/>
                    <a:pt x="57" y="36"/>
                  </a:cubicBezTo>
                  <a:cubicBezTo>
                    <a:pt x="60" y="23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306">
              <a:extLst>
                <a:ext uri="{FF2B5EF4-FFF2-40B4-BE49-F238E27FC236}">
                  <a16:creationId xmlns:a16="http://schemas.microsoft.com/office/drawing/2014/main" id="{650DD353-086B-4D2D-AF8D-2BA7D9222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941"/>
              <a:ext cx="151" cy="164"/>
            </a:xfrm>
            <a:custGeom>
              <a:avLst/>
              <a:gdLst>
                <a:gd name="T0" fmla="*/ 550 w 59"/>
                <a:gd name="T1" fmla="*/ 82 h 60"/>
                <a:gd name="T2" fmla="*/ 51 w 59"/>
                <a:gd name="T3" fmla="*/ 530 h 60"/>
                <a:gd name="T4" fmla="*/ 438 w 59"/>
                <a:gd name="T5" fmla="*/ 1189 h 60"/>
                <a:gd name="T6" fmla="*/ 957 w 59"/>
                <a:gd name="T7" fmla="*/ 733 h 60"/>
                <a:gd name="T8" fmla="*/ 550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Freeform 307">
              <a:extLst>
                <a:ext uri="{FF2B5EF4-FFF2-40B4-BE49-F238E27FC236}">
                  <a16:creationId xmlns:a16="http://schemas.microsoft.com/office/drawing/2014/main" id="{B4793F00-0857-4CD5-8F2A-71A6D47D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1974"/>
              <a:ext cx="112" cy="126"/>
            </a:xfrm>
            <a:custGeom>
              <a:avLst/>
              <a:gdLst>
                <a:gd name="T0" fmla="*/ 524 w 44"/>
                <a:gd name="T1" fmla="*/ 0 h 46"/>
                <a:gd name="T2" fmla="*/ 629 w 44"/>
                <a:gd name="T3" fmla="*/ 414 h 46"/>
                <a:gd name="T4" fmla="*/ 491 w 44"/>
                <a:gd name="T5" fmla="*/ 638 h 46"/>
                <a:gd name="T6" fmla="*/ 163 w 44"/>
                <a:gd name="T7" fmla="*/ 824 h 46"/>
                <a:gd name="T8" fmla="*/ 0 w 44"/>
                <a:gd name="T9" fmla="*/ 742 h 46"/>
                <a:gd name="T10" fmla="*/ 247 w 44"/>
                <a:gd name="T11" fmla="*/ 907 h 46"/>
                <a:gd name="T12" fmla="*/ 705 w 44"/>
                <a:gd name="T13" fmla="*/ 496 h 46"/>
                <a:gd name="T14" fmla="*/ 524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2" y="0"/>
                  </a:moveTo>
                  <a:cubicBezTo>
                    <a:pt x="37" y="6"/>
                    <a:pt x="39" y="13"/>
                    <a:pt x="38" y="20"/>
                  </a:cubicBezTo>
                  <a:cubicBezTo>
                    <a:pt x="37" y="26"/>
                    <a:pt x="33" y="28"/>
                    <a:pt x="30" y="31"/>
                  </a:cubicBezTo>
                  <a:cubicBezTo>
                    <a:pt x="25" y="37"/>
                    <a:pt x="19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6"/>
                    <a:pt x="39" y="44"/>
                    <a:pt x="43" y="24"/>
                  </a:cubicBezTo>
                  <a:cubicBezTo>
                    <a:pt x="44" y="16"/>
                    <a:pt x="41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Freeform 308">
              <a:extLst>
                <a:ext uri="{FF2B5EF4-FFF2-40B4-BE49-F238E27FC236}">
                  <a16:creationId xmlns:a16="http://schemas.microsoft.com/office/drawing/2014/main" id="{0BB632D2-69C4-4C31-9E00-09C8D9B16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949"/>
              <a:ext cx="103" cy="120"/>
            </a:xfrm>
            <a:custGeom>
              <a:avLst/>
              <a:gdLst>
                <a:gd name="T0" fmla="*/ 118 w 40"/>
                <a:gd name="T1" fmla="*/ 565 h 44"/>
                <a:gd name="T2" fmla="*/ 273 w 40"/>
                <a:gd name="T3" fmla="*/ 305 h 44"/>
                <a:gd name="T4" fmla="*/ 585 w 40"/>
                <a:gd name="T5" fmla="*/ 142 h 44"/>
                <a:gd name="T6" fmla="*/ 615 w 40"/>
                <a:gd name="T7" fmla="*/ 142 h 44"/>
                <a:gd name="T8" fmla="*/ 476 w 40"/>
                <a:gd name="T9" fmla="*/ 82 h 44"/>
                <a:gd name="T10" fmla="*/ 21 w 40"/>
                <a:gd name="T11" fmla="*/ 469 h 44"/>
                <a:gd name="T12" fmla="*/ 118 w 40"/>
                <a:gd name="T13" fmla="*/ 892 h 44"/>
                <a:gd name="T14" fmla="*/ 118 w 40"/>
                <a:gd name="T15" fmla="*/ 56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3"/>
                    <a:pt x="12" y="19"/>
                    <a:pt x="16" y="15"/>
                  </a:cubicBezTo>
                  <a:cubicBezTo>
                    <a:pt x="20" y="10"/>
                    <a:pt x="25" y="5"/>
                    <a:pt x="34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6"/>
                    <a:pt x="31" y="5"/>
                    <a:pt x="28" y="4"/>
                  </a:cubicBezTo>
                  <a:cubicBezTo>
                    <a:pt x="12" y="0"/>
                    <a:pt x="4" y="11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Freeform 309">
              <a:extLst>
                <a:ext uri="{FF2B5EF4-FFF2-40B4-BE49-F238E27FC236}">
                  <a16:creationId xmlns:a16="http://schemas.microsoft.com/office/drawing/2014/main" id="{5B9D1BBE-F826-427E-BCF5-4EDA14024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037"/>
              <a:ext cx="71" cy="63"/>
            </a:xfrm>
            <a:custGeom>
              <a:avLst/>
              <a:gdLst>
                <a:gd name="T0" fmla="*/ 456 w 28"/>
                <a:gd name="T1" fmla="*/ 22 h 23"/>
                <a:gd name="T2" fmla="*/ 0 w 28"/>
                <a:gd name="T3" fmla="*/ 436 h 23"/>
                <a:gd name="T4" fmla="*/ 45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9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Freeform 310">
              <a:extLst>
                <a:ext uri="{FF2B5EF4-FFF2-40B4-BE49-F238E27FC236}">
                  <a16:creationId xmlns:a16="http://schemas.microsoft.com/office/drawing/2014/main" id="{580ECA99-B71E-4E6A-B104-96BA78E7E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9" y="1941"/>
              <a:ext cx="151" cy="164"/>
            </a:xfrm>
            <a:custGeom>
              <a:avLst/>
              <a:gdLst>
                <a:gd name="T0" fmla="*/ 550 w 59"/>
                <a:gd name="T1" fmla="*/ 82 h 60"/>
                <a:gd name="T2" fmla="*/ 51 w 59"/>
                <a:gd name="T3" fmla="*/ 530 h 60"/>
                <a:gd name="T4" fmla="*/ 438 w 59"/>
                <a:gd name="T5" fmla="*/ 1189 h 60"/>
                <a:gd name="T6" fmla="*/ 957 w 59"/>
                <a:gd name="T7" fmla="*/ 733 h 60"/>
                <a:gd name="T8" fmla="*/ 550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Freeform 311">
              <a:extLst>
                <a:ext uri="{FF2B5EF4-FFF2-40B4-BE49-F238E27FC236}">
                  <a16:creationId xmlns:a16="http://schemas.microsoft.com/office/drawing/2014/main" id="{BF244411-5866-4DBE-B76D-92A18041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961"/>
              <a:ext cx="24" cy="26"/>
            </a:xfrm>
            <a:custGeom>
              <a:avLst/>
              <a:gdLst>
                <a:gd name="T0" fmla="*/ 0 w 9"/>
                <a:gd name="T1" fmla="*/ 88 h 10"/>
                <a:gd name="T2" fmla="*/ 93 w 9"/>
                <a:gd name="T3" fmla="*/ 21 h 10"/>
                <a:gd name="T4" fmla="*/ 171 w 9"/>
                <a:gd name="T5" fmla="*/ 88 h 10"/>
                <a:gd name="T6" fmla="*/ 93 w 9"/>
                <a:gd name="T7" fmla="*/ 177 h 10"/>
                <a:gd name="T8" fmla="*/ 0 w 9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3"/>
                    <a:pt x="2" y="1"/>
                    <a:pt x="5" y="1"/>
                  </a:cubicBezTo>
                  <a:cubicBezTo>
                    <a:pt x="7" y="0"/>
                    <a:pt x="9" y="3"/>
                    <a:pt x="9" y="5"/>
                  </a:cubicBezTo>
                  <a:cubicBezTo>
                    <a:pt x="9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Oval 312">
              <a:extLst>
                <a:ext uri="{FF2B5EF4-FFF2-40B4-BE49-F238E27FC236}">
                  <a16:creationId xmlns:a16="http://schemas.microsoft.com/office/drawing/2014/main" id="{99184BE8-101D-4ACB-90D2-7301FE621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94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24" name="Oval 313">
              <a:extLst>
                <a:ext uri="{FF2B5EF4-FFF2-40B4-BE49-F238E27FC236}">
                  <a16:creationId xmlns:a16="http://schemas.microsoft.com/office/drawing/2014/main" id="{5D9BC84B-3AA3-4A9A-B7E5-959FAEF7D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99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25" name="Freeform 314">
              <a:extLst>
                <a:ext uri="{FF2B5EF4-FFF2-40B4-BE49-F238E27FC236}">
                  <a16:creationId xmlns:a16="http://schemas.microsoft.com/office/drawing/2014/main" id="{90B6CC7D-BCDC-462D-A418-A4D2CA2B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1872"/>
              <a:ext cx="107" cy="165"/>
            </a:xfrm>
            <a:custGeom>
              <a:avLst/>
              <a:gdLst>
                <a:gd name="T0" fmla="*/ 696 w 42"/>
                <a:gd name="T1" fmla="*/ 0 h 60"/>
                <a:gd name="T2" fmla="*/ 201 w 42"/>
                <a:gd name="T3" fmla="*/ 415 h 60"/>
                <a:gd name="T4" fmla="*/ 51 w 42"/>
                <a:gd name="T5" fmla="*/ 809 h 60"/>
                <a:gd name="T6" fmla="*/ 20 w 42"/>
                <a:gd name="T7" fmla="*/ 1249 h 60"/>
                <a:gd name="T8" fmla="*/ 117 w 42"/>
                <a:gd name="T9" fmla="*/ 833 h 60"/>
                <a:gd name="T10" fmla="*/ 364 w 42"/>
                <a:gd name="T11" fmla="*/ 380 h 60"/>
                <a:gd name="T12" fmla="*/ 596 w 42"/>
                <a:gd name="T13" fmla="*/ 10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31" y="5"/>
                    <a:pt x="20" y="10"/>
                    <a:pt x="12" y="20"/>
                  </a:cubicBezTo>
                  <a:cubicBezTo>
                    <a:pt x="8" y="25"/>
                    <a:pt x="5" y="32"/>
                    <a:pt x="3" y="39"/>
                  </a:cubicBezTo>
                  <a:cubicBezTo>
                    <a:pt x="0" y="46"/>
                    <a:pt x="2" y="52"/>
                    <a:pt x="1" y="60"/>
                  </a:cubicBezTo>
                  <a:cubicBezTo>
                    <a:pt x="3" y="52"/>
                    <a:pt x="3" y="47"/>
                    <a:pt x="7" y="40"/>
                  </a:cubicBezTo>
                  <a:cubicBezTo>
                    <a:pt x="11" y="32"/>
                    <a:pt x="16" y="25"/>
                    <a:pt x="22" y="18"/>
                  </a:cubicBezTo>
                  <a:cubicBezTo>
                    <a:pt x="26" y="13"/>
                    <a:pt x="30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Freeform 315">
              <a:extLst>
                <a:ext uri="{FF2B5EF4-FFF2-40B4-BE49-F238E27FC236}">
                  <a16:creationId xmlns:a16="http://schemas.microsoft.com/office/drawing/2014/main" id="{38FF8273-715C-418F-88B6-9BB32DBE9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24"/>
              <a:ext cx="364" cy="378"/>
            </a:xfrm>
            <a:custGeom>
              <a:avLst/>
              <a:gdLst>
                <a:gd name="T0" fmla="*/ 1025 w 142"/>
                <a:gd name="T1" fmla="*/ 142 h 138"/>
                <a:gd name="T2" fmla="*/ 369 w 142"/>
                <a:gd name="T3" fmla="*/ 742 h 138"/>
                <a:gd name="T4" fmla="*/ 790 w 142"/>
                <a:gd name="T5" fmla="*/ 2468 h 138"/>
                <a:gd name="T6" fmla="*/ 2240 w 142"/>
                <a:gd name="T7" fmla="*/ 1854 h 138"/>
                <a:gd name="T8" fmla="*/ 2143 w 142"/>
                <a:gd name="T9" fmla="*/ 592 h 138"/>
                <a:gd name="T10" fmla="*/ 1025 w 142"/>
                <a:gd name="T11" fmla="*/ 14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9" y="23"/>
                    <a:pt x="22" y="36"/>
                  </a:cubicBezTo>
                  <a:cubicBezTo>
                    <a:pt x="13" y="52"/>
                    <a:pt x="0" y="101"/>
                    <a:pt x="47" y="120"/>
                  </a:cubicBezTo>
                  <a:cubicBezTo>
                    <a:pt x="95" y="138"/>
                    <a:pt x="126" y="108"/>
                    <a:pt x="133" y="90"/>
                  </a:cubicBezTo>
                  <a:cubicBezTo>
                    <a:pt x="142" y="69"/>
                    <a:pt x="141" y="46"/>
                    <a:pt x="127" y="29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Freeform 316">
              <a:extLst>
                <a:ext uri="{FF2B5EF4-FFF2-40B4-BE49-F238E27FC236}">
                  <a16:creationId xmlns:a16="http://schemas.microsoft.com/office/drawing/2014/main" id="{6EB6514B-97A7-44A0-A712-DC489ECF1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654"/>
              <a:ext cx="246" cy="340"/>
            </a:xfrm>
            <a:custGeom>
              <a:avLst/>
              <a:gdLst>
                <a:gd name="T0" fmla="*/ 1379 w 96"/>
                <a:gd name="T1" fmla="*/ 414 h 124"/>
                <a:gd name="T2" fmla="*/ 925 w 96"/>
                <a:gd name="T3" fmla="*/ 0 h 124"/>
                <a:gd name="T4" fmla="*/ 1248 w 96"/>
                <a:gd name="T5" fmla="*/ 354 h 124"/>
                <a:gd name="T6" fmla="*/ 1345 w 96"/>
                <a:gd name="T7" fmla="*/ 721 h 124"/>
                <a:gd name="T8" fmla="*/ 1194 w 96"/>
                <a:gd name="T9" fmla="*/ 1442 h 124"/>
                <a:gd name="T10" fmla="*/ 743 w 96"/>
                <a:gd name="T11" fmla="*/ 2059 h 124"/>
                <a:gd name="T12" fmla="*/ 0 w 96"/>
                <a:gd name="T13" fmla="*/ 2141 h 124"/>
                <a:gd name="T14" fmla="*/ 97 w 96"/>
                <a:gd name="T15" fmla="*/ 2202 h 124"/>
                <a:gd name="T16" fmla="*/ 1484 w 96"/>
                <a:gd name="T17" fmla="*/ 1610 h 124"/>
                <a:gd name="T18" fmla="*/ 1379 w 96"/>
                <a:gd name="T19" fmla="*/ 414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4">
                  <a:moveTo>
                    <a:pt x="82" y="20"/>
                  </a:moveTo>
                  <a:cubicBezTo>
                    <a:pt x="75" y="12"/>
                    <a:pt x="67" y="4"/>
                    <a:pt x="55" y="0"/>
                  </a:cubicBezTo>
                  <a:cubicBezTo>
                    <a:pt x="63" y="4"/>
                    <a:pt x="69" y="10"/>
                    <a:pt x="74" y="17"/>
                  </a:cubicBezTo>
                  <a:cubicBezTo>
                    <a:pt x="79" y="23"/>
                    <a:pt x="79" y="28"/>
                    <a:pt x="80" y="35"/>
                  </a:cubicBezTo>
                  <a:cubicBezTo>
                    <a:pt x="83" y="47"/>
                    <a:pt x="76" y="57"/>
                    <a:pt x="71" y="70"/>
                  </a:cubicBezTo>
                  <a:cubicBezTo>
                    <a:pt x="67" y="79"/>
                    <a:pt x="60" y="92"/>
                    <a:pt x="44" y="100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4" y="106"/>
                    <a:pt x="6" y="107"/>
                  </a:cubicBezTo>
                  <a:cubicBezTo>
                    <a:pt x="52" y="124"/>
                    <a:pt x="81" y="94"/>
                    <a:pt x="88" y="78"/>
                  </a:cubicBezTo>
                  <a:cubicBezTo>
                    <a:pt x="96" y="58"/>
                    <a:pt x="95" y="36"/>
                    <a:pt x="82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Freeform 317">
              <a:extLst>
                <a:ext uri="{FF2B5EF4-FFF2-40B4-BE49-F238E27FC236}">
                  <a16:creationId xmlns:a16="http://schemas.microsoft.com/office/drawing/2014/main" id="{9DBB6244-E433-4089-98FC-66782061E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708"/>
              <a:ext cx="190" cy="266"/>
            </a:xfrm>
            <a:custGeom>
              <a:avLst/>
              <a:gdLst>
                <a:gd name="T0" fmla="*/ 845 w 74"/>
                <a:gd name="T1" fmla="*/ 1399 h 97"/>
                <a:gd name="T2" fmla="*/ 1014 w 74"/>
                <a:gd name="T3" fmla="*/ 0 h 97"/>
                <a:gd name="T4" fmla="*/ 1114 w 74"/>
                <a:gd name="T5" fmla="*/ 1196 h 97"/>
                <a:gd name="T6" fmla="*/ 0 w 74"/>
                <a:gd name="T7" fmla="*/ 1881 h 97"/>
                <a:gd name="T8" fmla="*/ 845 w 74"/>
                <a:gd name="T9" fmla="*/ 139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7">
                  <a:moveTo>
                    <a:pt x="50" y="68"/>
                  </a:moveTo>
                  <a:cubicBezTo>
                    <a:pt x="66" y="48"/>
                    <a:pt x="68" y="15"/>
                    <a:pt x="60" y="0"/>
                  </a:cubicBezTo>
                  <a:cubicBezTo>
                    <a:pt x="73" y="16"/>
                    <a:pt x="74" y="38"/>
                    <a:pt x="66" y="58"/>
                  </a:cubicBezTo>
                  <a:cubicBezTo>
                    <a:pt x="60" y="72"/>
                    <a:pt x="37" y="97"/>
                    <a:pt x="0" y="91"/>
                  </a:cubicBezTo>
                  <a:cubicBezTo>
                    <a:pt x="16" y="91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Freeform 318">
              <a:extLst>
                <a:ext uri="{FF2B5EF4-FFF2-40B4-BE49-F238E27FC236}">
                  <a16:creationId xmlns:a16="http://schemas.microsoft.com/office/drawing/2014/main" id="{11C6C258-1AF6-4F68-9A9D-8B6B0F853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1643"/>
              <a:ext cx="231" cy="293"/>
            </a:xfrm>
            <a:custGeom>
              <a:avLst/>
              <a:gdLst>
                <a:gd name="T0" fmla="*/ 724 w 90"/>
                <a:gd name="T1" fmla="*/ 720 h 107"/>
                <a:gd name="T2" fmla="*/ 1081 w 90"/>
                <a:gd name="T3" fmla="*/ 246 h 107"/>
                <a:gd name="T4" fmla="*/ 1522 w 90"/>
                <a:gd name="T5" fmla="*/ 60 h 107"/>
                <a:gd name="T6" fmla="*/ 963 w 90"/>
                <a:gd name="T7" fmla="*/ 60 h 107"/>
                <a:gd name="T8" fmla="*/ 336 w 90"/>
                <a:gd name="T9" fmla="*/ 616 h 107"/>
                <a:gd name="T10" fmla="*/ 626 w 90"/>
                <a:gd name="T11" fmla="*/ 2196 h 107"/>
                <a:gd name="T12" fmla="*/ 724 w 90"/>
                <a:gd name="T13" fmla="*/ 720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3" y="35"/>
                  </a:moveTo>
                  <a:cubicBezTo>
                    <a:pt x="49" y="23"/>
                    <a:pt x="46" y="15"/>
                    <a:pt x="64" y="12"/>
                  </a:cubicBezTo>
                  <a:cubicBezTo>
                    <a:pt x="83" y="8"/>
                    <a:pt x="83" y="2"/>
                    <a:pt x="90" y="3"/>
                  </a:cubicBezTo>
                  <a:cubicBezTo>
                    <a:pt x="81" y="1"/>
                    <a:pt x="70" y="0"/>
                    <a:pt x="57" y="3"/>
                  </a:cubicBezTo>
                  <a:cubicBezTo>
                    <a:pt x="39" y="7"/>
                    <a:pt x="26" y="18"/>
                    <a:pt x="20" y="30"/>
                  </a:cubicBezTo>
                  <a:cubicBezTo>
                    <a:pt x="12" y="45"/>
                    <a:pt x="1" y="88"/>
                    <a:pt x="37" y="107"/>
                  </a:cubicBezTo>
                  <a:cubicBezTo>
                    <a:pt x="0" y="81"/>
                    <a:pt x="35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Freeform 319">
              <a:extLst>
                <a:ext uri="{FF2B5EF4-FFF2-40B4-BE49-F238E27FC236}">
                  <a16:creationId xmlns:a16="http://schemas.microsoft.com/office/drawing/2014/main" id="{115B5166-C90D-4E71-9F5B-ADA4A30DA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624"/>
              <a:ext cx="364" cy="378"/>
            </a:xfrm>
            <a:custGeom>
              <a:avLst/>
              <a:gdLst>
                <a:gd name="T0" fmla="*/ 1025 w 142"/>
                <a:gd name="T1" fmla="*/ 142 h 138"/>
                <a:gd name="T2" fmla="*/ 369 w 142"/>
                <a:gd name="T3" fmla="*/ 742 h 138"/>
                <a:gd name="T4" fmla="*/ 790 w 142"/>
                <a:gd name="T5" fmla="*/ 2468 h 138"/>
                <a:gd name="T6" fmla="*/ 2240 w 142"/>
                <a:gd name="T7" fmla="*/ 1854 h 138"/>
                <a:gd name="T8" fmla="*/ 2143 w 142"/>
                <a:gd name="T9" fmla="*/ 592 h 138"/>
                <a:gd name="T10" fmla="*/ 1025 w 142"/>
                <a:gd name="T11" fmla="*/ 142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9" y="23"/>
                    <a:pt x="22" y="36"/>
                  </a:cubicBezTo>
                  <a:cubicBezTo>
                    <a:pt x="13" y="52"/>
                    <a:pt x="0" y="101"/>
                    <a:pt x="47" y="120"/>
                  </a:cubicBezTo>
                  <a:cubicBezTo>
                    <a:pt x="95" y="138"/>
                    <a:pt x="126" y="108"/>
                    <a:pt x="133" y="90"/>
                  </a:cubicBezTo>
                  <a:cubicBezTo>
                    <a:pt x="142" y="69"/>
                    <a:pt x="141" y="46"/>
                    <a:pt x="127" y="29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Freeform 320">
              <a:extLst>
                <a:ext uri="{FF2B5EF4-FFF2-40B4-BE49-F238E27FC236}">
                  <a16:creationId xmlns:a16="http://schemas.microsoft.com/office/drawing/2014/main" id="{AC8B0646-44C8-4F29-A0CA-4F3FEF05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744"/>
              <a:ext cx="152" cy="164"/>
            </a:xfrm>
            <a:custGeom>
              <a:avLst/>
              <a:gdLst>
                <a:gd name="T0" fmla="*/ 56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6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Freeform 321">
              <a:extLst>
                <a:ext uri="{FF2B5EF4-FFF2-40B4-BE49-F238E27FC236}">
                  <a16:creationId xmlns:a16="http://schemas.microsoft.com/office/drawing/2014/main" id="{D6883D43-B3D6-47D1-B5D0-F60F1F49A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28"/>
              <a:ext cx="152" cy="164"/>
            </a:xfrm>
            <a:custGeom>
              <a:avLst/>
              <a:gdLst>
                <a:gd name="T0" fmla="*/ 54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4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3" y="26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60"/>
                    <a:pt x="52" y="57"/>
                    <a:pt x="57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Freeform 322">
              <a:extLst>
                <a:ext uri="{FF2B5EF4-FFF2-40B4-BE49-F238E27FC236}">
                  <a16:creationId xmlns:a16="http://schemas.microsoft.com/office/drawing/2014/main" id="{968313D3-EB1F-4DEA-9BB2-BB58A7F53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757"/>
              <a:ext cx="113" cy="127"/>
            </a:xfrm>
            <a:custGeom>
              <a:avLst/>
              <a:gdLst>
                <a:gd name="T0" fmla="*/ 526 w 44"/>
                <a:gd name="T1" fmla="*/ 0 h 46"/>
                <a:gd name="T2" fmla="*/ 627 w 44"/>
                <a:gd name="T3" fmla="*/ 420 h 46"/>
                <a:gd name="T4" fmla="*/ 509 w 44"/>
                <a:gd name="T5" fmla="*/ 654 h 46"/>
                <a:gd name="T6" fmla="*/ 152 w 44"/>
                <a:gd name="T7" fmla="*/ 839 h 46"/>
                <a:gd name="T8" fmla="*/ 0 w 44"/>
                <a:gd name="T9" fmla="*/ 779 h 46"/>
                <a:gd name="T10" fmla="*/ 236 w 44"/>
                <a:gd name="T11" fmla="*/ 944 h 46"/>
                <a:gd name="T12" fmla="*/ 711 w 44"/>
                <a:gd name="T13" fmla="*/ 527 h 46"/>
                <a:gd name="T14" fmla="*/ 52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7" y="6"/>
                    <a:pt x="39" y="14"/>
                    <a:pt x="37" y="20"/>
                  </a:cubicBezTo>
                  <a:cubicBezTo>
                    <a:pt x="36" y="27"/>
                    <a:pt x="32" y="28"/>
                    <a:pt x="30" y="31"/>
                  </a:cubicBezTo>
                  <a:cubicBezTo>
                    <a:pt x="24" y="38"/>
                    <a:pt x="19" y="41"/>
                    <a:pt x="9" y="40"/>
                  </a:cubicBezTo>
                  <a:cubicBezTo>
                    <a:pt x="6" y="40"/>
                    <a:pt x="3" y="38"/>
                    <a:pt x="0" y="37"/>
                  </a:cubicBezTo>
                  <a:cubicBezTo>
                    <a:pt x="4" y="41"/>
                    <a:pt x="9" y="44"/>
                    <a:pt x="14" y="45"/>
                  </a:cubicBezTo>
                  <a:cubicBezTo>
                    <a:pt x="28" y="46"/>
                    <a:pt x="39" y="44"/>
                    <a:pt x="42" y="25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Freeform 323">
              <a:extLst>
                <a:ext uri="{FF2B5EF4-FFF2-40B4-BE49-F238E27FC236}">
                  <a16:creationId xmlns:a16="http://schemas.microsoft.com/office/drawing/2014/main" id="{941F10B7-E0F4-42F7-A80F-54DFD9BB1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736"/>
              <a:ext cx="103" cy="120"/>
            </a:xfrm>
            <a:custGeom>
              <a:avLst/>
              <a:gdLst>
                <a:gd name="T0" fmla="*/ 118 w 40"/>
                <a:gd name="T1" fmla="*/ 565 h 44"/>
                <a:gd name="T2" fmla="*/ 291 w 40"/>
                <a:gd name="T3" fmla="*/ 305 h 44"/>
                <a:gd name="T4" fmla="*/ 585 w 40"/>
                <a:gd name="T5" fmla="*/ 142 h 44"/>
                <a:gd name="T6" fmla="*/ 631 w 40"/>
                <a:gd name="T7" fmla="*/ 142 h 44"/>
                <a:gd name="T8" fmla="*/ 497 w 40"/>
                <a:gd name="T9" fmla="*/ 82 h 44"/>
                <a:gd name="T10" fmla="*/ 33 w 40"/>
                <a:gd name="T11" fmla="*/ 469 h 44"/>
                <a:gd name="T12" fmla="*/ 139 w 40"/>
                <a:gd name="T13" fmla="*/ 892 h 44"/>
                <a:gd name="T14" fmla="*/ 118 w 40"/>
                <a:gd name="T15" fmla="*/ 565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2"/>
                    <a:pt x="13" y="19"/>
                    <a:pt x="17" y="15"/>
                  </a:cubicBezTo>
                  <a:cubicBezTo>
                    <a:pt x="21" y="10"/>
                    <a:pt x="25" y="5"/>
                    <a:pt x="34" y="7"/>
                  </a:cubicBezTo>
                  <a:cubicBezTo>
                    <a:pt x="39" y="8"/>
                    <a:pt x="40" y="8"/>
                    <a:pt x="37" y="7"/>
                  </a:cubicBezTo>
                  <a:cubicBezTo>
                    <a:pt x="35" y="5"/>
                    <a:pt x="32" y="4"/>
                    <a:pt x="29" y="4"/>
                  </a:cubicBezTo>
                  <a:cubicBezTo>
                    <a:pt x="12" y="0"/>
                    <a:pt x="4" y="10"/>
                    <a:pt x="2" y="23"/>
                  </a:cubicBezTo>
                  <a:cubicBezTo>
                    <a:pt x="0" y="30"/>
                    <a:pt x="3" y="38"/>
                    <a:pt x="8" y="44"/>
                  </a:cubicBezTo>
                  <a:cubicBezTo>
                    <a:pt x="5" y="37"/>
                    <a:pt x="6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" name="Freeform 324">
              <a:extLst>
                <a:ext uri="{FF2B5EF4-FFF2-40B4-BE49-F238E27FC236}">
                  <a16:creationId xmlns:a16="http://schemas.microsoft.com/office/drawing/2014/main" id="{6A3F3ACB-475A-4C11-AF21-F03F819A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823"/>
              <a:ext cx="72" cy="61"/>
            </a:xfrm>
            <a:custGeom>
              <a:avLst/>
              <a:gdLst>
                <a:gd name="T0" fmla="*/ 476 w 28"/>
                <a:gd name="T1" fmla="*/ 22 h 22"/>
                <a:gd name="T2" fmla="*/ 0 w 28"/>
                <a:gd name="T3" fmla="*/ 446 h 22"/>
                <a:gd name="T4" fmla="*/ 476 w 2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28" y="1"/>
                  </a:moveTo>
                  <a:cubicBezTo>
                    <a:pt x="25" y="20"/>
                    <a:pt x="14" y="22"/>
                    <a:pt x="0" y="21"/>
                  </a:cubicBezTo>
                  <a:cubicBezTo>
                    <a:pt x="9" y="20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" name="Freeform 325">
              <a:extLst>
                <a:ext uri="{FF2B5EF4-FFF2-40B4-BE49-F238E27FC236}">
                  <a16:creationId xmlns:a16="http://schemas.microsoft.com/office/drawing/2014/main" id="{45C4B3FB-C0E3-4066-8BD3-9954AF3A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728"/>
              <a:ext cx="152" cy="164"/>
            </a:xfrm>
            <a:custGeom>
              <a:avLst/>
              <a:gdLst>
                <a:gd name="T0" fmla="*/ 544 w 59"/>
                <a:gd name="T1" fmla="*/ 82 h 60"/>
                <a:gd name="T2" fmla="*/ 54 w 59"/>
                <a:gd name="T3" fmla="*/ 530 h 60"/>
                <a:gd name="T4" fmla="*/ 446 w 59"/>
                <a:gd name="T5" fmla="*/ 1189 h 60"/>
                <a:gd name="T6" fmla="*/ 976 w 59"/>
                <a:gd name="T7" fmla="*/ 733 h 60"/>
                <a:gd name="T8" fmla="*/ 544 w 59"/>
                <a:gd name="T9" fmla="*/ 82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3" y="26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60"/>
                    <a:pt x="52" y="57"/>
                    <a:pt x="57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" name="Oval 326">
              <a:extLst>
                <a:ext uri="{FF2B5EF4-FFF2-40B4-BE49-F238E27FC236}">
                  <a16:creationId xmlns:a16="http://schemas.microsoft.com/office/drawing/2014/main" id="{3A6F270C-7825-496A-8CC9-B597560D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5" y="174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38" name="Oval 327">
              <a:extLst>
                <a:ext uri="{FF2B5EF4-FFF2-40B4-BE49-F238E27FC236}">
                  <a16:creationId xmlns:a16="http://schemas.microsoft.com/office/drawing/2014/main" id="{C515E814-4313-4ABA-A785-F7364607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73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39" name="Oval 328">
              <a:extLst>
                <a:ext uri="{FF2B5EF4-FFF2-40B4-BE49-F238E27FC236}">
                  <a16:creationId xmlns:a16="http://schemas.microsoft.com/office/drawing/2014/main" id="{2E7031F8-0BD0-4A25-B703-0CE7B1E48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7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40" name="Freeform 329">
              <a:extLst>
                <a:ext uri="{FF2B5EF4-FFF2-40B4-BE49-F238E27FC236}">
                  <a16:creationId xmlns:a16="http://schemas.microsoft.com/office/drawing/2014/main" id="{1DC32B6F-2DD2-4D1F-AAE8-F9A46E324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657"/>
              <a:ext cx="105" cy="164"/>
            </a:xfrm>
            <a:custGeom>
              <a:avLst/>
              <a:gdLst>
                <a:gd name="T0" fmla="*/ 689 w 41"/>
                <a:gd name="T1" fmla="*/ 0 h 60"/>
                <a:gd name="T2" fmla="*/ 202 w 41"/>
                <a:gd name="T3" fmla="*/ 410 h 60"/>
                <a:gd name="T4" fmla="*/ 51 w 41"/>
                <a:gd name="T5" fmla="*/ 798 h 60"/>
                <a:gd name="T6" fmla="*/ 20 w 41"/>
                <a:gd name="T7" fmla="*/ 1225 h 60"/>
                <a:gd name="T8" fmla="*/ 118 w 41"/>
                <a:gd name="T9" fmla="*/ 815 h 60"/>
                <a:gd name="T10" fmla="*/ 353 w 41"/>
                <a:gd name="T11" fmla="*/ 366 h 60"/>
                <a:gd name="T12" fmla="*/ 604 w 41"/>
                <a:gd name="T13" fmla="*/ 104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0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3" y="39"/>
                  </a:cubicBezTo>
                  <a:cubicBezTo>
                    <a:pt x="0" y="47"/>
                    <a:pt x="2" y="53"/>
                    <a:pt x="1" y="60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6" y="25"/>
                    <a:pt x="21" y="18"/>
                  </a:cubicBezTo>
                  <a:cubicBezTo>
                    <a:pt x="25" y="13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1" name="Freeform 330">
              <a:extLst>
                <a:ext uri="{FF2B5EF4-FFF2-40B4-BE49-F238E27FC236}">
                  <a16:creationId xmlns:a16="http://schemas.microsoft.com/office/drawing/2014/main" id="{E20A61BA-377B-4D0C-AE6D-433E88D1A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287"/>
              <a:ext cx="385" cy="400"/>
            </a:xfrm>
            <a:custGeom>
              <a:avLst/>
              <a:gdLst>
                <a:gd name="T0" fmla="*/ 108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64 w 150"/>
                <a:gd name="T7" fmla="*/ 1975 h 146"/>
                <a:gd name="T8" fmla="*/ 2266 w 150"/>
                <a:gd name="T9" fmla="*/ 638 h 146"/>
                <a:gd name="T10" fmla="*/ 108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2" name="Freeform 331">
              <a:extLst>
                <a:ext uri="{FF2B5EF4-FFF2-40B4-BE49-F238E27FC236}">
                  <a16:creationId xmlns:a16="http://schemas.microsoft.com/office/drawing/2014/main" id="{63689137-E44B-4C92-B059-5AC67C27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320"/>
              <a:ext cx="261" cy="358"/>
            </a:xfrm>
            <a:custGeom>
              <a:avLst/>
              <a:gdLst>
                <a:gd name="T0" fmla="*/ 1461 w 102"/>
                <a:gd name="T1" fmla="*/ 426 h 131"/>
                <a:gd name="T2" fmla="*/ 970 w 102"/>
                <a:gd name="T3" fmla="*/ 0 h 131"/>
                <a:gd name="T4" fmla="*/ 1310 w 102"/>
                <a:gd name="T5" fmla="*/ 366 h 131"/>
                <a:gd name="T6" fmla="*/ 1420 w 102"/>
                <a:gd name="T7" fmla="*/ 732 h 131"/>
                <a:gd name="T8" fmla="*/ 1256 w 102"/>
                <a:gd name="T9" fmla="*/ 1509 h 131"/>
                <a:gd name="T10" fmla="*/ 786 w 102"/>
                <a:gd name="T11" fmla="*/ 2143 h 131"/>
                <a:gd name="T12" fmla="*/ 0 w 102"/>
                <a:gd name="T13" fmla="*/ 2249 h 131"/>
                <a:gd name="T14" fmla="*/ 97 w 102"/>
                <a:gd name="T15" fmla="*/ 2307 h 131"/>
                <a:gd name="T16" fmla="*/ 1558 w 102"/>
                <a:gd name="T17" fmla="*/ 1672 h 131"/>
                <a:gd name="T18" fmla="*/ 1461 w 102"/>
                <a:gd name="T19" fmla="*/ 426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1"/>
                  </a:moveTo>
                  <a:cubicBezTo>
                    <a:pt x="80" y="12"/>
                    <a:pt x="71" y="4"/>
                    <a:pt x="58" y="0"/>
                  </a:cubicBezTo>
                  <a:cubicBezTo>
                    <a:pt x="66" y="4"/>
                    <a:pt x="73" y="11"/>
                    <a:pt x="78" y="18"/>
                  </a:cubicBezTo>
                  <a:cubicBezTo>
                    <a:pt x="83" y="24"/>
                    <a:pt x="83" y="29"/>
                    <a:pt x="85" y="36"/>
                  </a:cubicBezTo>
                  <a:cubicBezTo>
                    <a:pt x="88" y="49"/>
                    <a:pt x="81" y="60"/>
                    <a:pt x="75" y="74"/>
                  </a:cubicBezTo>
                  <a:cubicBezTo>
                    <a:pt x="71" y="83"/>
                    <a:pt x="63" y="97"/>
                    <a:pt x="47" y="105"/>
                  </a:cubicBezTo>
                  <a:cubicBezTo>
                    <a:pt x="33" y="111"/>
                    <a:pt x="21" y="117"/>
                    <a:pt x="0" y="110"/>
                  </a:cubicBezTo>
                  <a:cubicBezTo>
                    <a:pt x="2" y="111"/>
                    <a:pt x="4" y="112"/>
                    <a:pt x="6" y="113"/>
                  </a:cubicBezTo>
                  <a:cubicBezTo>
                    <a:pt x="55" y="131"/>
                    <a:pt x="86" y="100"/>
                    <a:pt x="93" y="82"/>
                  </a:cubicBezTo>
                  <a:cubicBezTo>
                    <a:pt x="102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3" name="Freeform 332">
              <a:extLst>
                <a:ext uri="{FF2B5EF4-FFF2-40B4-BE49-F238E27FC236}">
                  <a16:creationId xmlns:a16="http://schemas.microsoft.com/office/drawing/2014/main" id="{9888D011-3C2E-4689-8D0D-8BF61A66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378"/>
              <a:ext cx="203" cy="279"/>
            </a:xfrm>
            <a:custGeom>
              <a:avLst/>
              <a:gdLst>
                <a:gd name="T0" fmla="*/ 897 w 79"/>
                <a:gd name="T1" fmla="*/ 1474 h 102"/>
                <a:gd name="T2" fmla="*/ 1082 w 79"/>
                <a:gd name="T3" fmla="*/ 0 h 102"/>
                <a:gd name="T4" fmla="*/ 1190 w 79"/>
                <a:gd name="T5" fmla="*/ 1250 h 102"/>
                <a:gd name="T6" fmla="*/ 0 w 79"/>
                <a:gd name="T7" fmla="*/ 1967 h 102"/>
                <a:gd name="T8" fmla="*/ 897 w 79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2">
                  <a:moveTo>
                    <a:pt x="53" y="72"/>
                  </a:moveTo>
                  <a:cubicBezTo>
                    <a:pt x="70" y="51"/>
                    <a:pt x="72" y="15"/>
                    <a:pt x="64" y="0"/>
                  </a:cubicBezTo>
                  <a:cubicBezTo>
                    <a:pt x="77" y="17"/>
                    <a:pt x="79" y="40"/>
                    <a:pt x="70" y="61"/>
                  </a:cubicBezTo>
                  <a:cubicBezTo>
                    <a:pt x="64" y="76"/>
                    <a:pt x="39" y="102"/>
                    <a:pt x="0" y="96"/>
                  </a:cubicBezTo>
                  <a:cubicBezTo>
                    <a:pt x="17" y="96"/>
                    <a:pt x="28" y="100"/>
                    <a:pt x="53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4" name="Freeform 333">
              <a:extLst>
                <a:ext uri="{FF2B5EF4-FFF2-40B4-BE49-F238E27FC236}">
                  <a16:creationId xmlns:a16="http://schemas.microsoft.com/office/drawing/2014/main" id="{6984DDF3-17C6-447D-8551-11F2BD529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0" y="1309"/>
              <a:ext cx="243" cy="309"/>
            </a:xfrm>
            <a:custGeom>
              <a:avLst/>
              <a:gdLst>
                <a:gd name="T0" fmla="*/ 772 w 95"/>
                <a:gd name="T1" fmla="*/ 755 h 113"/>
                <a:gd name="T2" fmla="*/ 1151 w 95"/>
                <a:gd name="T3" fmla="*/ 246 h 113"/>
                <a:gd name="T4" fmla="*/ 1591 w 95"/>
                <a:gd name="T5" fmla="*/ 38 h 113"/>
                <a:gd name="T6" fmla="*/ 1021 w 95"/>
                <a:gd name="T7" fmla="*/ 60 h 113"/>
                <a:gd name="T8" fmla="*/ 366 w 95"/>
                <a:gd name="T9" fmla="*/ 634 h 113"/>
                <a:gd name="T10" fmla="*/ 668 w 95"/>
                <a:gd name="T11" fmla="*/ 2311 h 113"/>
                <a:gd name="T12" fmla="*/ 772 w 95"/>
                <a:gd name="T13" fmla="*/ 755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3" y="24"/>
                    <a:pt x="50" y="15"/>
                    <a:pt x="69" y="12"/>
                  </a:cubicBezTo>
                  <a:cubicBezTo>
                    <a:pt x="89" y="8"/>
                    <a:pt x="88" y="1"/>
                    <a:pt x="95" y="2"/>
                  </a:cubicBezTo>
                  <a:cubicBezTo>
                    <a:pt x="86" y="0"/>
                    <a:pt x="75" y="0"/>
                    <a:pt x="61" y="3"/>
                  </a:cubicBezTo>
                  <a:cubicBezTo>
                    <a:pt x="42" y="6"/>
                    <a:pt x="28" y="18"/>
                    <a:pt x="22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5" name="Freeform 334">
              <a:extLst>
                <a:ext uri="{FF2B5EF4-FFF2-40B4-BE49-F238E27FC236}">
                  <a16:creationId xmlns:a16="http://schemas.microsoft.com/office/drawing/2014/main" id="{260E3446-64F4-49C5-AAB9-FF74F4DDF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1287"/>
              <a:ext cx="385" cy="400"/>
            </a:xfrm>
            <a:custGeom>
              <a:avLst/>
              <a:gdLst>
                <a:gd name="T0" fmla="*/ 1081 w 150"/>
                <a:gd name="T1" fmla="*/ 164 h 146"/>
                <a:gd name="T2" fmla="*/ 388 w 150"/>
                <a:gd name="T3" fmla="*/ 781 h 146"/>
                <a:gd name="T4" fmla="*/ 829 w 150"/>
                <a:gd name="T5" fmla="*/ 2611 h 146"/>
                <a:gd name="T6" fmla="*/ 2364 w 150"/>
                <a:gd name="T7" fmla="*/ 1975 h 146"/>
                <a:gd name="T8" fmla="*/ 2266 w 150"/>
                <a:gd name="T9" fmla="*/ 638 h 146"/>
                <a:gd name="T10" fmla="*/ 1081 w 150"/>
                <a:gd name="T11" fmla="*/ 164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6" name="Freeform 335">
              <a:extLst>
                <a:ext uri="{FF2B5EF4-FFF2-40B4-BE49-F238E27FC236}">
                  <a16:creationId xmlns:a16="http://schemas.microsoft.com/office/drawing/2014/main" id="{2BBD0057-9B3E-43A0-8CD5-AD33A0F97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16"/>
              <a:ext cx="161" cy="172"/>
            </a:xfrm>
            <a:custGeom>
              <a:avLst/>
              <a:gdLst>
                <a:gd name="T0" fmla="*/ 580 w 63"/>
                <a:gd name="T1" fmla="*/ 82 h 63"/>
                <a:gd name="T2" fmla="*/ 51 w 63"/>
                <a:gd name="T3" fmla="*/ 551 h 63"/>
                <a:gd name="T4" fmla="*/ 470 w 63"/>
                <a:gd name="T5" fmla="*/ 1245 h 63"/>
                <a:gd name="T6" fmla="*/ 1020 w 63"/>
                <a:gd name="T7" fmla="*/ 775 h 63"/>
                <a:gd name="T8" fmla="*/ 580 w 63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7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0"/>
                    <a:pt x="61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7" name="Freeform 336">
              <a:extLst>
                <a:ext uri="{FF2B5EF4-FFF2-40B4-BE49-F238E27FC236}">
                  <a16:creationId xmlns:a16="http://schemas.microsoft.com/office/drawing/2014/main" id="{63F18120-8516-4187-B0E7-320B1CE3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96"/>
              <a:ext cx="159" cy="173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7 h 63"/>
                <a:gd name="T4" fmla="*/ 454 w 62"/>
                <a:gd name="T5" fmla="*/ 1266 h 63"/>
                <a:gd name="T6" fmla="*/ 1013 w 62"/>
                <a:gd name="T7" fmla="*/ 78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5"/>
                    <a:pt x="54" y="9"/>
                    <a:pt x="34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8" name="Freeform 337">
              <a:extLst>
                <a:ext uri="{FF2B5EF4-FFF2-40B4-BE49-F238E27FC236}">
                  <a16:creationId xmlns:a16="http://schemas.microsoft.com/office/drawing/2014/main" id="{816B5416-024E-4688-9B74-E35128290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429"/>
              <a:ext cx="121" cy="134"/>
            </a:xfrm>
            <a:custGeom>
              <a:avLst/>
              <a:gdLst>
                <a:gd name="T0" fmla="*/ 564 w 47"/>
                <a:gd name="T1" fmla="*/ 0 h 49"/>
                <a:gd name="T2" fmla="*/ 662 w 47"/>
                <a:gd name="T3" fmla="*/ 427 h 49"/>
                <a:gd name="T4" fmla="*/ 530 w 47"/>
                <a:gd name="T5" fmla="*/ 673 h 49"/>
                <a:gd name="T6" fmla="*/ 172 w 47"/>
                <a:gd name="T7" fmla="*/ 859 h 49"/>
                <a:gd name="T8" fmla="*/ 0 w 47"/>
                <a:gd name="T9" fmla="*/ 777 h 49"/>
                <a:gd name="T10" fmla="*/ 257 w 47"/>
                <a:gd name="T11" fmla="*/ 965 h 49"/>
                <a:gd name="T12" fmla="*/ 770 w 47"/>
                <a:gd name="T13" fmla="*/ 531 h 49"/>
                <a:gd name="T14" fmla="*/ 56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3" y="0"/>
                  </a:moveTo>
                  <a:cubicBezTo>
                    <a:pt x="39" y="6"/>
                    <a:pt x="41" y="14"/>
                    <a:pt x="39" y="21"/>
                  </a:cubicBezTo>
                  <a:cubicBezTo>
                    <a:pt x="38" y="28"/>
                    <a:pt x="34" y="30"/>
                    <a:pt x="31" y="33"/>
                  </a:cubicBezTo>
                  <a:cubicBezTo>
                    <a:pt x="26" y="40"/>
                    <a:pt x="19" y="43"/>
                    <a:pt x="10" y="42"/>
                  </a:cubicBezTo>
                  <a:cubicBezTo>
                    <a:pt x="6" y="42"/>
                    <a:pt x="3" y="41"/>
                    <a:pt x="0" y="38"/>
                  </a:cubicBezTo>
                  <a:cubicBezTo>
                    <a:pt x="4" y="43"/>
                    <a:pt x="9" y="46"/>
                    <a:pt x="15" y="47"/>
                  </a:cubicBezTo>
                  <a:cubicBezTo>
                    <a:pt x="30" y="49"/>
                    <a:pt x="41" y="47"/>
                    <a:pt x="45" y="26"/>
                  </a:cubicBezTo>
                  <a:cubicBezTo>
                    <a:pt x="47" y="17"/>
                    <a:pt x="42" y="7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49" name="Freeform 338">
              <a:extLst>
                <a:ext uri="{FF2B5EF4-FFF2-40B4-BE49-F238E27FC236}">
                  <a16:creationId xmlns:a16="http://schemas.microsoft.com/office/drawing/2014/main" id="{216B249C-DD72-461D-93C5-C055AAB4B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04"/>
              <a:ext cx="108" cy="130"/>
            </a:xfrm>
            <a:custGeom>
              <a:avLst/>
              <a:gdLst>
                <a:gd name="T0" fmla="*/ 118 w 42"/>
                <a:gd name="T1" fmla="*/ 636 h 47"/>
                <a:gd name="T2" fmla="*/ 291 w 42"/>
                <a:gd name="T3" fmla="*/ 337 h 47"/>
                <a:gd name="T4" fmla="*/ 615 w 42"/>
                <a:gd name="T5" fmla="*/ 169 h 47"/>
                <a:gd name="T6" fmla="*/ 648 w 42"/>
                <a:gd name="T7" fmla="*/ 147 h 47"/>
                <a:gd name="T8" fmla="*/ 509 w 42"/>
                <a:gd name="T9" fmla="*/ 83 h 47"/>
                <a:gd name="T10" fmla="*/ 21 w 42"/>
                <a:gd name="T11" fmla="*/ 528 h 47"/>
                <a:gd name="T12" fmla="*/ 139 w 42"/>
                <a:gd name="T13" fmla="*/ 996 h 47"/>
                <a:gd name="T14" fmla="*/ 118 w 42"/>
                <a:gd name="T15" fmla="*/ 636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8" y="24"/>
                    <a:pt x="13" y="20"/>
                    <a:pt x="17" y="16"/>
                  </a:cubicBezTo>
                  <a:cubicBezTo>
                    <a:pt x="22" y="11"/>
                    <a:pt x="26" y="6"/>
                    <a:pt x="36" y="8"/>
                  </a:cubicBezTo>
                  <a:cubicBezTo>
                    <a:pt x="40" y="9"/>
                    <a:pt x="42" y="9"/>
                    <a:pt x="38" y="7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3" y="0"/>
                    <a:pt x="4" y="11"/>
                    <a:pt x="1" y="25"/>
                  </a:cubicBezTo>
                  <a:cubicBezTo>
                    <a:pt x="0" y="32"/>
                    <a:pt x="3" y="40"/>
                    <a:pt x="8" y="47"/>
                  </a:cubicBezTo>
                  <a:cubicBezTo>
                    <a:pt x="5" y="39"/>
                    <a:pt x="6" y="37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0" name="Freeform 339">
              <a:extLst>
                <a:ext uri="{FF2B5EF4-FFF2-40B4-BE49-F238E27FC236}">
                  <a16:creationId xmlns:a16="http://schemas.microsoft.com/office/drawing/2014/main" id="{D819BE18-C427-4392-9DCA-B976879E2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1498"/>
              <a:ext cx="77" cy="65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441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2"/>
                  </a:cubicBezTo>
                  <a:cubicBezTo>
                    <a:pt x="9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1" name="Freeform 340">
              <a:extLst>
                <a:ext uri="{FF2B5EF4-FFF2-40B4-BE49-F238E27FC236}">
                  <a16:creationId xmlns:a16="http://schemas.microsoft.com/office/drawing/2014/main" id="{A33EBBB9-7D99-4C33-83DA-05F8FD38C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96"/>
              <a:ext cx="159" cy="173"/>
            </a:xfrm>
            <a:custGeom>
              <a:avLst/>
              <a:gdLst>
                <a:gd name="T0" fmla="*/ 572 w 62"/>
                <a:gd name="T1" fmla="*/ 82 h 63"/>
                <a:gd name="T2" fmla="*/ 54 w 62"/>
                <a:gd name="T3" fmla="*/ 557 h 63"/>
                <a:gd name="T4" fmla="*/ 454 w 62"/>
                <a:gd name="T5" fmla="*/ 1266 h 63"/>
                <a:gd name="T6" fmla="*/ 1013 w 62"/>
                <a:gd name="T7" fmla="*/ 785 h 63"/>
                <a:gd name="T8" fmla="*/ 572 w 62"/>
                <a:gd name="T9" fmla="*/ 8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2"/>
                    <a:pt x="12" y="59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5"/>
                    <a:pt x="54" y="9"/>
                    <a:pt x="34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2" name="Oval 341">
              <a:extLst>
                <a:ext uri="{FF2B5EF4-FFF2-40B4-BE49-F238E27FC236}">
                  <a16:creationId xmlns:a16="http://schemas.microsoft.com/office/drawing/2014/main" id="{5AB2A8EC-2065-4B40-8D15-9C317EC61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" y="1419"/>
              <a:ext cx="26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3" name="Oval 342">
              <a:extLst>
                <a:ext uri="{FF2B5EF4-FFF2-40B4-BE49-F238E27FC236}">
                  <a16:creationId xmlns:a16="http://schemas.microsoft.com/office/drawing/2014/main" id="{7A242911-6544-4B48-AAB4-0004D5D2A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4" y="1404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4" name="Oval 343">
              <a:extLst>
                <a:ext uri="{FF2B5EF4-FFF2-40B4-BE49-F238E27FC236}">
                  <a16:creationId xmlns:a16="http://schemas.microsoft.com/office/drawing/2014/main" id="{4C61C199-70EF-49C8-BEA9-95972D206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44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55" name="Freeform 344">
              <a:extLst>
                <a:ext uri="{FF2B5EF4-FFF2-40B4-BE49-F238E27FC236}">
                  <a16:creationId xmlns:a16="http://schemas.microsoft.com/office/drawing/2014/main" id="{C4E589C1-FBFF-460D-A481-9E73C59BB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322"/>
              <a:ext cx="113" cy="176"/>
            </a:xfrm>
            <a:custGeom>
              <a:avLst/>
              <a:gdLst>
                <a:gd name="T0" fmla="*/ 745 w 44"/>
                <a:gd name="T1" fmla="*/ 0 h 64"/>
                <a:gd name="T2" fmla="*/ 218 w 44"/>
                <a:gd name="T3" fmla="*/ 440 h 64"/>
                <a:gd name="T4" fmla="*/ 54 w 44"/>
                <a:gd name="T5" fmla="*/ 855 h 64"/>
                <a:gd name="T6" fmla="*/ 21 w 44"/>
                <a:gd name="T7" fmla="*/ 1331 h 64"/>
                <a:gd name="T8" fmla="*/ 118 w 44"/>
                <a:gd name="T9" fmla="*/ 877 h 64"/>
                <a:gd name="T10" fmla="*/ 390 w 44"/>
                <a:gd name="T11" fmla="*/ 393 h 64"/>
                <a:gd name="T12" fmla="*/ 660 w 44"/>
                <a:gd name="T13" fmla="*/ 1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4">
                  <a:moveTo>
                    <a:pt x="44" y="0"/>
                  </a:moveTo>
                  <a:cubicBezTo>
                    <a:pt x="32" y="5"/>
                    <a:pt x="21" y="11"/>
                    <a:pt x="13" y="21"/>
                  </a:cubicBezTo>
                  <a:cubicBezTo>
                    <a:pt x="9" y="27"/>
                    <a:pt x="6" y="35"/>
                    <a:pt x="3" y="41"/>
                  </a:cubicBezTo>
                  <a:cubicBezTo>
                    <a:pt x="0" y="49"/>
                    <a:pt x="2" y="56"/>
                    <a:pt x="1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7" y="26"/>
                    <a:pt x="23" y="19"/>
                  </a:cubicBezTo>
                  <a:cubicBezTo>
                    <a:pt x="27" y="14"/>
                    <a:pt x="31" y="6"/>
                    <a:pt x="3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6" name="Freeform 345">
              <a:extLst>
                <a:ext uri="{FF2B5EF4-FFF2-40B4-BE49-F238E27FC236}">
                  <a16:creationId xmlns:a16="http://schemas.microsoft.com/office/drawing/2014/main" id="{F0933726-B902-4EF3-B997-2D1D8A12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50"/>
              <a:ext cx="367" cy="366"/>
            </a:xfrm>
            <a:custGeom>
              <a:avLst/>
              <a:gdLst>
                <a:gd name="T0" fmla="*/ 1199 w 143"/>
                <a:gd name="T1" fmla="*/ 22 h 134"/>
                <a:gd name="T2" fmla="*/ 118 w 143"/>
                <a:gd name="T3" fmla="*/ 1164 h 134"/>
                <a:gd name="T4" fmla="*/ 980 w 143"/>
                <a:gd name="T5" fmla="*/ 2543 h 134"/>
                <a:gd name="T6" fmla="*/ 2115 w 143"/>
                <a:gd name="T7" fmla="*/ 2081 h 134"/>
                <a:gd name="T8" fmla="*/ 2179 w 143"/>
                <a:gd name="T9" fmla="*/ 650 h 134"/>
                <a:gd name="T10" fmla="*/ 1199 w 143"/>
                <a:gd name="T11" fmla="*/ 22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4">
                  <a:moveTo>
                    <a:pt x="71" y="1"/>
                  </a:moveTo>
                  <a:cubicBezTo>
                    <a:pt x="43" y="1"/>
                    <a:pt x="13" y="18"/>
                    <a:pt x="7" y="57"/>
                  </a:cubicBezTo>
                  <a:cubicBezTo>
                    <a:pt x="0" y="95"/>
                    <a:pt x="30" y="116"/>
                    <a:pt x="58" y="125"/>
                  </a:cubicBezTo>
                  <a:cubicBezTo>
                    <a:pt x="85" y="134"/>
                    <a:pt x="106" y="125"/>
                    <a:pt x="125" y="102"/>
                  </a:cubicBezTo>
                  <a:cubicBezTo>
                    <a:pt x="143" y="79"/>
                    <a:pt x="139" y="48"/>
                    <a:pt x="129" y="32"/>
                  </a:cubicBezTo>
                  <a:cubicBezTo>
                    <a:pt x="118" y="17"/>
                    <a:pt x="99" y="0"/>
                    <a:pt x="71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7" name="Freeform 346">
              <a:extLst>
                <a:ext uri="{FF2B5EF4-FFF2-40B4-BE49-F238E27FC236}">
                  <a16:creationId xmlns:a16="http://schemas.microsoft.com/office/drawing/2014/main" id="{C4E3B517-5A19-4E8D-A33C-831304C27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160"/>
              <a:ext cx="253" cy="307"/>
            </a:xfrm>
            <a:custGeom>
              <a:avLst/>
              <a:gdLst>
                <a:gd name="T0" fmla="*/ 302 w 99"/>
                <a:gd name="T1" fmla="*/ 1173 h 112"/>
                <a:gd name="T2" fmla="*/ 1201 w 99"/>
                <a:gd name="T3" fmla="*/ 60 h 112"/>
                <a:gd name="T4" fmla="*/ 1653 w 99"/>
                <a:gd name="T5" fmla="*/ 189 h 112"/>
                <a:gd name="T6" fmla="*/ 1104 w 99"/>
                <a:gd name="T7" fmla="*/ 0 h 112"/>
                <a:gd name="T8" fmla="*/ 84 w 99"/>
                <a:gd name="T9" fmla="*/ 1088 h 112"/>
                <a:gd name="T10" fmla="*/ 685 w 99"/>
                <a:gd name="T11" fmla="*/ 2308 h 112"/>
                <a:gd name="T12" fmla="*/ 302 w 99"/>
                <a:gd name="T13" fmla="*/ 117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12">
                  <a:moveTo>
                    <a:pt x="18" y="57"/>
                  </a:moveTo>
                  <a:cubicBezTo>
                    <a:pt x="24" y="20"/>
                    <a:pt x="46" y="3"/>
                    <a:pt x="72" y="3"/>
                  </a:cubicBezTo>
                  <a:cubicBezTo>
                    <a:pt x="81" y="3"/>
                    <a:pt x="92" y="5"/>
                    <a:pt x="99" y="9"/>
                  </a:cubicBezTo>
                  <a:cubicBezTo>
                    <a:pt x="90" y="3"/>
                    <a:pt x="79" y="0"/>
                    <a:pt x="66" y="0"/>
                  </a:cubicBezTo>
                  <a:cubicBezTo>
                    <a:pt x="40" y="0"/>
                    <a:pt x="11" y="16"/>
                    <a:pt x="5" y="53"/>
                  </a:cubicBezTo>
                  <a:cubicBezTo>
                    <a:pt x="0" y="84"/>
                    <a:pt x="19" y="102"/>
                    <a:pt x="41" y="112"/>
                  </a:cubicBezTo>
                  <a:cubicBezTo>
                    <a:pt x="23" y="101"/>
                    <a:pt x="14" y="84"/>
                    <a:pt x="18" y="5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8" name="Freeform 347">
              <a:extLst>
                <a:ext uri="{FF2B5EF4-FFF2-40B4-BE49-F238E27FC236}">
                  <a16:creationId xmlns:a16="http://schemas.microsoft.com/office/drawing/2014/main" id="{21785439-4A64-4C1D-9176-387528A9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182"/>
              <a:ext cx="244" cy="326"/>
            </a:xfrm>
            <a:custGeom>
              <a:avLst/>
              <a:gdLst>
                <a:gd name="T0" fmla="*/ 1372 w 95"/>
                <a:gd name="T1" fmla="*/ 449 h 119"/>
                <a:gd name="T2" fmla="*/ 1048 w 95"/>
                <a:gd name="T3" fmla="*/ 60 h 119"/>
                <a:gd name="T4" fmla="*/ 1220 w 95"/>
                <a:gd name="T5" fmla="*/ 331 h 119"/>
                <a:gd name="T6" fmla="*/ 1287 w 95"/>
                <a:gd name="T7" fmla="*/ 1052 h 119"/>
                <a:gd name="T8" fmla="*/ 1035 w 95"/>
                <a:gd name="T9" fmla="*/ 1704 h 119"/>
                <a:gd name="T10" fmla="*/ 118 w 95"/>
                <a:gd name="T11" fmla="*/ 2175 h 119"/>
                <a:gd name="T12" fmla="*/ 0 w 95"/>
                <a:gd name="T13" fmla="*/ 2140 h 119"/>
                <a:gd name="T14" fmla="*/ 290 w 95"/>
                <a:gd name="T15" fmla="*/ 2282 h 119"/>
                <a:gd name="T16" fmla="*/ 1320 w 95"/>
                <a:gd name="T17" fmla="*/ 1808 h 119"/>
                <a:gd name="T18" fmla="*/ 1372 w 95"/>
                <a:gd name="T19" fmla="*/ 449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7" y="15"/>
                    <a:pt x="70" y="8"/>
                    <a:pt x="62" y="3"/>
                  </a:cubicBezTo>
                  <a:cubicBezTo>
                    <a:pt x="58" y="0"/>
                    <a:pt x="67" y="8"/>
                    <a:pt x="72" y="16"/>
                  </a:cubicBezTo>
                  <a:cubicBezTo>
                    <a:pt x="77" y="24"/>
                    <a:pt x="77" y="37"/>
                    <a:pt x="76" y="51"/>
                  </a:cubicBezTo>
                  <a:cubicBezTo>
                    <a:pt x="75" y="63"/>
                    <a:pt x="69" y="73"/>
                    <a:pt x="61" y="83"/>
                  </a:cubicBezTo>
                  <a:cubicBezTo>
                    <a:pt x="43" y="105"/>
                    <a:pt x="33" y="115"/>
                    <a:pt x="7" y="106"/>
                  </a:cubicBezTo>
                  <a:cubicBezTo>
                    <a:pt x="5" y="106"/>
                    <a:pt x="2" y="105"/>
                    <a:pt x="0" y="104"/>
                  </a:cubicBezTo>
                  <a:cubicBezTo>
                    <a:pt x="6" y="107"/>
                    <a:pt x="11" y="109"/>
                    <a:pt x="17" y="111"/>
                  </a:cubicBezTo>
                  <a:cubicBezTo>
                    <a:pt x="43" y="119"/>
                    <a:pt x="60" y="110"/>
                    <a:pt x="78" y="88"/>
                  </a:cubicBezTo>
                  <a:cubicBezTo>
                    <a:pt x="95" y="66"/>
                    <a:pt x="91" y="37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59" name="Freeform 348">
              <a:extLst>
                <a:ext uri="{FF2B5EF4-FFF2-40B4-BE49-F238E27FC236}">
                  <a16:creationId xmlns:a16="http://schemas.microsoft.com/office/drawing/2014/main" id="{F780410F-B081-4807-95C4-69A52871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242"/>
              <a:ext cx="200" cy="266"/>
            </a:xfrm>
            <a:custGeom>
              <a:avLst/>
              <a:gdLst>
                <a:gd name="T0" fmla="*/ 0 w 78"/>
                <a:gd name="T1" fmla="*/ 1835 h 97"/>
                <a:gd name="T2" fmla="*/ 1026 w 78"/>
                <a:gd name="T3" fmla="*/ 1360 h 97"/>
                <a:gd name="T4" fmla="*/ 1079 w 78"/>
                <a:gd name="T5" fmla="*/ 0 h 97"/>
                <a:gd name="T6" fmla="*/ 874 w 78"/>
                <a:gd name="T7" fmla="*/ 1325 h 97"/>
                <a:gd name="T8" fmla="*/ 0 w 78"/>
                <a:gd name="T9" fmla="*/ 183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8" y="44"/>
                    <a:pt x="74" y="15"/>
                    <a:pt x="64" y="0"/>
                  </a:cubicBezTo>
                  <a:cubicBezTo>
                    <a:pt x="69" y="12"/>
                    <a:pt x="73" y="41"/>
                    <a:pt x="52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0" name="Freeform 349">
              <a:extLst>
                <a:ext uri="{FF2B5EF4-FFF2-40B4-BE49-F238E27FC236}">
                  <a16:creationId xmlns:a16="http://schemas.microsoft.com/office/drawing/2014/main" id="{95DC76C3-54B2-4330-B8DA-C75FF711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150"/>
              <a:ext cx="367" cy="366"/>
            </a:xfrm>
            <a:custGeom>
              <a:avLst/>
              <a:gdLst>
                <a:gd name="T0" fmla="*/ 1199 w 143"/>
                <a:gd name="T1" fmla="*/ 22 h 134"/>
                <a:gd name="T2" fmla="*/ 118 w 143"/>
                <a:gd name="T3" fmla="*/ 1164 h 134"/>
                <a:gd name="T4" fmla="*/ 980 w 143"/>
                <a:gd name="T5" fmla="*/ 2543 h 134"/>
                <a:gd name="T6" fmla="*/ 2115 w 143"/>
                <a:gd name="T7" fmla="*/ 2081 h 134"/>
                <a:gd name="T8" fmla="*/ 2179 w 143"/>
                <a:gd name="T9" fmla="*/ 650 h 134"/>
                <a:gd name="T10" fmla="*/ 1199 w 143"/>
                <a:gd name="T11" fmla="*/ 22 h 1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4">
                  <a:moveTo>
                    <a:pt x="71" y="1"/>
                  </a:moveTo>
                  <a:cubicBezTo>
                    <a:pt x="43" y="1"/>
                    <a:pt x="13" y="18"/>
                    <a:pt x="7" y="57"/>
                  </a:cubicBezTo>
                  <a:cubicBezTo>
                    <a:pt x="0" y="95"/>
                    <a:pt x="30" y="116"/>
                    <a:pt x="58" y="125"/>
                  </a:cubicBezTo>
                  <a:cubicBezTo>
                    <a:pt x="85" y="134"/>
                    <a:pt x="106" y="125"/>
                    <a:pt x="125" y="102"/>
                  </a:cubicBezTo>
                  <a:cubicBezTo>
                    <a:pt x="143" y="79"/>
                    <a:pt x="139" y="48"/>
                    <a:pt x="129" y="32"/>
                  </a:cubicBezTo>
                  <a:cubicBezTo>
                    <a:pt x="118" y="17"/>
                    <a:pt x="99" y="0"/>
                    <a:pt x="71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1" name="Freeform 350">
              <a:extLst>
                <a:ext uri="{FF2B5EF4-FFF2-40B4-BE49-F238E27FC236}">
                  <a16:creationId xmlns:a16="http://schemas.microsoft.com/office/drawing/2014/main" id="{101097A6-DEEC-425F-890B-D0FF07D7E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250"/>
              <a:ext cx="159" cy="170"/>
            </a:xfrm>
            <a:custGeom>
              <a:avLst/>
              <a:gdLst>
                <a:gd name="T0" fmla="*/ 946 w 62"/>
                <a:gd name="T1" fmla="*/ 888 h 62"/>
                <a:gd name="T2" fmla="*/ 572 w 62"/>
                <a:gd name="T3" fmla="*/ 60 h 62"/>
                <a:gd name="T4" fmla="*/ 54 w 62"/>
                <a:gd name="T5" fmla="*/ 496 h 62"/>
                <a:gd name="T6" fmla="*/ 369 w 62"/>
                <a:gd name="T7" fmla="*/ 1174 h 62"/>
                <a:gd name="T8" fmla="*/ 946 w 62"/>
                <a:gd name="T9" fmla="*/ 888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4"/>
                    <a:pt x="4" y="53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2" name="Freeform 351">
              <a:extLst>
                <a:ext uri="{FF2B5EF4-FFF2-40B4-BE49-F238E27FC236}">
                  <a16:creationId xmlns:a16="http://schemas.microsoft.com/office/drawing/2014/main" id="{D6639C89-7CDA-43A3-B0D6-B4ADB8C2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237"/>
              <a:ext cx="159" cy="169"/>
            </a:xfrm>
            <a:custGeom>
              <a:avLst/>
              <a:gdLst>
                <a:gd name="T0" fmla="*/ 946 w 62"/>
                <a:gd name="T1" fmla="*/ 870 h 62"/>
                <a:gd name="T2" fmla="*/ 572 w 62"/>
                <a:gd name="T3" fmla="*/ 60 h 62"/>
                <a:gd name="T4" fmla="*/ 54 w 62"/>
                <a:gd name="T5" fmla="*/ 482 h 62"/>
                <a:gd name="T6" fmla="*/ 369 w 62"/>
                <a:gd name="T7" fmla="*/ 1150 h 62"/>
                <a:gd name="T8" fmla="*/ 946 w 62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7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5"/>
                    <a:pt x="4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3" name="Freeform 352">
              <a:extLst>
                <a:ext uri="{FF2B5EF4-FFF2-40B4-BE49-F238E27FC236}">
                  <a16:creationId xmlns:a16="http://schemas.microsoft.com/office/drawing/2014/main" id="{166F43D9-A24E-485A-8707-93C55162E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245"/>
              <a:ext cx="101" cy="120"/>
            </a:xfrm>
            <a:custGeom>
              <a:avLst/>
              <a:gdLst>
                <a:gd name="T0" fmla="*/ 88 w 39"/>
                <a:gd name="T1" fmla="*/ 856 h 44"/>
                <a:gd name="T2" fmla="*/ 140 w 39"/>
                <a:gd name="T3" fmla="*/ 551 h 44"/>
                <a:gd name="T4" fmla="*/ 295 w 39"/>
                <a:gd name="T5" fmla="*/ 305 h 44"/>
                <a:gd name="T6" fmla="*/ 590 w 39"/>
                <a:gd name="T7" fmla="*/ 82 h 44"/>
                <a:gd name="T8" fmla="*/ 624 w 39"/>
                <a:gd name="T9" fmla="*/ 104 h 44"/>
                <a:gd name="T10" fmla="*/ 523 w 39"/>
                <a:gd name="T11" fmla="*/ 60 h 44"/>
                <a:gd name="T12" fmla="*/ 21 w 39"/>
                <a:gd name="T13" fmla="*/ 447 h 44"/>
                <a:gd name="T14" fmla="*/ 67 w 39"/>
                <a:gd name="T15" fmla="*/ 832 h 44"/>
                <a:gd name="T16" fmla="*/ 88 w 39"/>
                <a:gd name="T17" fmla="*/ 856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44">
                  <a:moveTo>
                    <a:pt x="5" y="42"/>
                  </a:moveTo>
                  <a:cubicBezTo>
                    <a:pt x="2" y="36"/>
                    <a:pt x="7" y="31"/>
                    <a:pt x="8" y="27"/>
                  </a:cubicBezTo>
                  <a:cubicBezTo>
                    <a:pt x="10" y="23"/>
                    <a:pt x="14" y="20"/>
                    <a:pt x="17" y="15"/>
                  </a:cubicBezTo>
                  <a:cubicBezTo>
                    <a:pt x="21" y="11"/>
                    <a:pt x="23" y="2"/>
                    <a:pt x="34" y="4"/>
                  </a:cubicBezTo>
                  <a:cubicBezTo>
                    <a:pt x="36" y="4"/>
                    <a:pt x="39" y="6"/>
                    <a:pt x="36" y="5"/>
                  </a:cubicBezTo>
                  <a:cubicBezTo>
                    <a:pt x="34" y="4"/>
                    <a:pt x="32" y="3"/>
                    <a:pt x="30" y="3"/>
                  </a:cubicBezTo>
                  <a:cubicBezTo>
                    <a:pt x="9" y="0"/>
                    <a:pt x="3" y="12"/>
                    <a:pt x="1" y="22"/>
                  </a:cubicBezTo>
                  <a:cubicBezTo>
                    <a:pt x="0" y="27"/>
                    <a:pt x="0" y="35"/>
                    <a:pt x="4" y="41"/>
                  </a:cubicBezTo>
                  <a:cubicBezTo>
                    <a:pt x="4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4" name="Freeform 353">
              <a:extLst>
                <a:ext uri="{FF2B5EF4-FFF2-40B4-BE49-F238E27FC236}">
                  <a16:creationId xmlns:a16="http://schemas.microsoft.com/office/drawing/2014/main" id="{7B3A6DEF-C26F-4C43-BEFB-EC9B1B602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264"/>
              <a:ext cx="118" cy="134"/>
            </a:xfrm>
            <a:custGeom>
              <a:avLst/>
              <a:gdLst>
                <a:gd name="T0" fmla="*/ 559 w 46"/>
                <a:gd name="T1" fmla="*/ 22 h 49"/>
                <a:gd name="T2" fmla="*/ 559 w 46"/>
                <a:gd name="T3" fmla="*/ 38 h 49"/>
                <a:gd name="T4" fmla="*/ 572 w 46"/>
                <a:gd name="T5" fmla="*/ 531 h 49"/>
                <a:gd name="T6" fmla="*/ 387 w 46"/>
                <a:gd name="T7" fmla="*/ 673 h 49"/>
                <a:gd name="T8" fmla="*/ 67 w 46"/>
                <a:gd name="T9" fmla="*/ 801 h 49"/>
                <a:gd name="T10" fmla="*/ 0 w 46"/>
                <a:gd name="T11" fmla="*/ 755 h 49"/>
                <a:gd name="T12" fmla="*/ 185 w 46"/>
                <a:gd name="T13" fmla="*/ 919 h 49"/>
                <a:gd name="T14" fmla="*/ 711 w 46"/>
                <a:gd name="T15" fmla="*/ 659 h 49"/>
                <a:gd name="T16" fmla="*/ 55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1"/>
                    <a:pt x="33" y="2"/>
                  </a:cubicBezTo>
                  <a:cubicBezTo>
                    <a:pt x="38" y="10"/>
                    <a:pt x="37" y="20"/>
                    <a:pt x="34" y="26"/>
                  </a:cubicBezTo>
                  <a:cubicBezTo>
                    <a:pt x="32" y="31"/>
                    <a:pt x="27" y="31"/>
                    <a:pt x="23" y="33"/>
                  </a:cubicBezTo>
                  <a:cubicBezTo>
                    <a:pt x="18" y="37"/>
                    <a:pt x="13" y="41"/>
                    <a:pt x="4" y="39"/>
                  </a:cubicBezTo>
                  <a:cubicBezTo>
                    <a:pt x="2" y="38"/>
                    <a:pt x="1" y="38"/>
                    <a:pt x="0" y="37"/>
                  </a:cubicBezTo>
                  <a:cubicBezTo>
                    <a:pt x="2" y="41"/>
                    <a:pt x="6" y="43"/>
                    <a:pt x="11" y="45"/>
                  </a:cubicBezTo>
                  <a:cubicBezTo>
                    <a:pt x="28" y="49"/>
                    <a:pt x="37" y="43"/>
                    <a:pt x="42" y="32"/>
                  </a:cubicBezTo>
                  <a:cubicBezTo>
                    <a:pt x="46" y="24"/>
                    <a:pt x="44" y="8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5" name="Freeform 354">
              <a:extLst>
                <a:ext uri="{FF2B5EF4-FFF2-40B4-BE49-F238E27FC236}">
                  <a16:creationId xmlns:a16="http://schemas.microsoft.com/office/drawing/2014/main" id="{F72B854D-9B3E-4882-B9B5-E43EEA05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352"/>
              <a:ext cx="79" cy="46"/>
            </a:xfrm>
            <a:custGeom>
              <a:avLst/>
              <a:gdLst>
                <a:gd name="T0" fmla="*/ 512 w 31"/>
                <a:gd name="T1" fmla="*/ 0 h 17"/>
                <a:gd name="T2" fmla="*/ 0 w 31"/>
                <a:gd name="T3" fmla="*/ 257 h 17"/>
                <a:gd name="T4" fmla="*/ 512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7" y="17"/>
                    <a:pt x="0" y="13"/>
                  </a:cubicBezTo>
                  <a:cubicBezTo>
                    <a:pt x="10" y="12"/>
                    <a:pt x="23" y="9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6" name="Freeform 355">
              <a:extLst>
                <a:ext uri="{FF2B5EF4-FFF2-40B4-BE49-F238E27FC236}">
                  <a16:creationId xmlns:a16="http://schemas.microsoft.com/office/drawing/2014/main" id="{B6D5B864-8BC9-4D1C-802F-A8F0CF33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2237"/>
              <a:ext cx="159" cy="169"/>
            </a:xfrm>
            <a:custGeom>
              <a:avLst/>
              <a:gdLst>
                <a:gd name="T0" fmla="*/ 946 w 62"/>
                <a:gd name="T1" fmla="*/ 870 h 62"/>
                <a:gd name="T2" fmla="*/ 572 w 62"/>
                <a:gd name="T3" fmla="*/ 60 h 62"/>
                <a:gd name="T4" fmla="*/ 54 w 62"/>
                <a:gd name="T5" fmla="*/ 482 h 62"/>
                <a:gd name="T6" fmla="*/ 369 w 62"/>
                <a:gd name="T7" fmla="*/ 1150 h 62"/>
                <a:gd name="T8" fmla="*/ 946 w 62"/>
                <a:gd name="T9" fmla="*/ 87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2">
                  <a:moveTo>
                    <a:pt x="56" y="43"/>
                  </a:moveTo>
                  <a:cubicBezTo>
                    <a:pt x="62" y="31"/>
                    <a:pt x="56" y="7"/>
                    <a:pt x="34" y="3"/>
                  </a:cubicBezTo>
                  <a:cubicBezTo>
                    <a:pt x="12" y="0"/>
                    <a:pt x="6" y="14"/>
                    <a:pt x="3" y="24"/>
                  </a:cubicBezTo>
                  <a:cubicBezTo>
                    <a:pt x="0" y="35"/>
                    <a:pt x="4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7" name="Freeform 356">
              <a:extLst>
                <a:ext uri="{FF2B5EF4-FFF2-40B4-BE49-F238E27FC236}">
                  <a16:creationId xmlns:a16="http://schemas.microsoft.com/office/drawing/2014/main" id="{D71B6C16-A8D3-40EE-B609-3B2D457C1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258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9"/>
                    <a:pt x="5" y="10"/>
                  </a:cubicBezTo>
                  <a:cubicBezTo>
                    <a:pt x="3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68" name="Oval 357">
              <a:extLst>
                <a:ext uri="{FF2B5EF4-FFF2-40B4-BE49-F238E27FC236}">
                  <a16:creationId xmlns:a16="http://schemas.microsoft.com/office/drawing/2014/main" id="{51ACC1D9-1909-4806-906E-10B9C2FF7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0" y="22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69" name="Oval 358">
              <a:extLst>
                <a:ext uri="{FF2B5EF4-FFF2-40B4-BE49-F238E27FC236}">
                  <a16:creationId xmlns:a16="http://schemas.microsoft.com/office/drawing/2014/main" id="{7B71BDB8-8E2F-49A3-9395-F458FBF89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228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670" name="Freeform 359">
              <a:extLst>
                <a:ext uri="{FF2B5EF4-FFF2-40B4-BE49-F238E27FC236}">
                  <a16:creationId xmlns:a16="http://schemas.microsoft.com/office/drawing/2014/main" id="{34942AD0-F6D0-451F-B63E-FE0AE9DE3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193"/>
              <a:ext cx="83" cy="180"/>
            </a:xfrm>
            <a:custGeom>
              <a:avLst/>
              <a:gdLst>
                <a:gd name="T0" fmla="*/ 174 w 32"/>
                <a:gd name="T1" fmla="*/ 1339 h 66"/>
                <a:gd name="T2" fmla="*/ 558 w 32"/>
                <a:gd name="T3" fmla="*/ 0 h 66"/>
                <a:gd name="T4" fmla="*/ 174 w 32"/>
                <a:gd name="T5" fmla="*/ 133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66">
                  <a:moveTo>
                    <a:pt x="10" y="66"/>
                  </a:moveTo>
                  <a:cubicBezTo>
                    <a:pt x="0" y="33"/>
                    <a:pt x="23" y="7"/>
                    <a:pt x="32" y="0"/>
                  </a:cubicBezTo>
                  <a:cubicBezTo>
                    <a:pt x="24" y="13"/>
                    <a:pt x="6" y="53"/>
                    <a:pt x="10" y="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1" name="Freeform 360">
              <a:extLst>
                <a:ext uri="{FF2B5EF4-FFF2-40B4-BE49-F238E27FC236}">
                  <a16:creationId xmlns:a16="http://schemas.microsoft.com/office/drawing/2014/main" id="{32C85993-5423-4AAD-AAD2-3BEDBC6F4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8"/>
              <a:ext cx="364" cy="367"/>
            </a:xfrm>
            <a:custGeom>
              <a:avLst/>
              <a:gdLst>
                <a:gd name="T0" fmla="*/ 1228 w 142"/>
                <a:gd name="T1" fmla="*/ 38 h 134"/>
                <a:gd name="T2" fmla="*/ 33 w 142"/>
                <a:gd name="T3" fmla="*/ 1276 h 134"/>
                <a:gd name="T4" fmla="*/ 1046 w 142"/>
                <a:gd name="T5" fmla="*/ 2714 h 134"/>
                <a:gd name="T6" fmla="*/ 2358 w 142"/>
                <a:gd name="T7" fmla="*/ 1454 h 134"/>
                <a:gd name="T8" fmla="*/ 1228 w 142"/>
                <a:gd name="T9" fmla="*/ 3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34">
                  <a:moveTo>
                    <a:pt x="73" y="2"/>
                  </a:moveTo>
                  <a:cubicBezTo>
                    <a:pt x="38" y="0"/>
                    <a:pt x="4" y="21"/>
                    <a:pt x="2" y="62"/>
                  </a:cubicBezTo>
                  <a:cubicBezTo>
                    <a:pt x="0" y="103"/>
                    <a:pt x="25" y="129"/>
                    <a:pt x="62" y="132"/>
                  </a:cubicBezTo>
                  <a:cubicBezTo>
                    <a:pt x="100" y="134"/>
                    <a:pt x="137" y="115"/>
                    <a:pt x="140" y="71"/>
                  </a:cubicBezTo>
                  <a:cubicBezTo>
                    <a:pt x="142" y="27"/>
                    <a:pt x="108" y="5"/>
                    <a:pt x="73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2" name="Freeform 361">
              <a:extLst>
                <a:ext uri="{FF2B5EF4-FFF2-40B4-BE49-F238E27FC236}">
                  <a16:creationId xmlns:a16="http://schemas.microsoft.com/office/drawing/2014/main" id="{4E989529-17E9-4196-9119-5F196F96A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150"/>
              <a:ext cx="259" cy="325"/>
            </a:xfrm>
            <a:custGeom>
              <a:avLst/>
              <a:gdLst>
                <a:gd name="T0" fmla="*/ 218 w 101"/>
                <a:gd name="T1" fmla="*/ 1693 h 119"/>
                <a:gd name="T2" fmla="*/ 203 w 101"/>
                <a:gd name="T3" fmla="*/ 1284 h 119"/>
                <a:gd name="T4" fmla="*/ 795 w 101"/>
                <a:gd name="T5" fmla="*/ 224 h 119"/>
                <a:gd name="T6" fmla="*/ 1367 w 101"/>
                <a:gd name="T7" fmla="*/ 186 h 119"/>
                <a:gd name="T8" fmla="*/ 1703 w 101"/>
                <a:gd name="T9" fmla="*/ 268 h 119"/>
                <a:gd name="T10" fmla="*/ 1131 w 101"/>
                <a:gd name="T11" fmla="*/ 38 h 119"/>
                <a:gd name="T12" fmla="*/ 33 w 101"/>
                <a:gd name="T13" fmla="*/ 1180 h 119"/>
                <a:gd name="T14" fmla="*/ 656 w 101"/>
                <a:gd name="T15" fmla="*/ 2425 h 119"/>
                <a:gd name="T16" fmla="*/ 218 w 101"/>
                <a:gd name="T17" fmla="*/ 1693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19">
                  <a:moveTo>
                    <a:pt x="13" y="83"/>
                  </a:moveTo>
                  <a:cubicBezTo>
                    <a:pt x="12" y="78"/>
                    <a:pt x="12" y="69"/>
                    <a:pt x="12" y="63"/>
                  </a:cubicBezTo>
                  <a:cubicBezTo>
                    <a:pt x="14" y="38"/>
                    <a:pt x="29" y="20"/>
                    <a:pt x="47" y="11"/>
                  </a:cubicBezTo>
                  <a:cubicBezTo>
                    <a:pt x="57" y="7"/>
                    <a:pt x="70" y="8"/>
                    <a:pt x="81" y="9"/>
                  </a:cubicBezTo>
                  <a:cubicBezTo>
                    <a:pt x="88" y="9"/>
                    <a:pt x="95" y="11"/>
                    <a:pt x="101" y="13"/>
                  </a:cubicBezTo>
                  <a:cubicBezTo>
                    <a:pt x="91" y="7"/>
                    <a:pt x="80" y="3"/>
                    <a:pt x="67" y="2"/>
                  </a:cubicBezTo>
                  <a:cubicBezTo>
                    <a:pt x="35" y="0"/>
                    <a:pt x="4" y="20"/>
                    <a:pt x="2" y="58"/>
                  </a:cubicBezTo>
                  <a:cubicBezTo>
                    <a:pt x="0" y="89"/>
                    <a:pt x="15" y="111"/>
                    <a:pt x="39" y="119"/>
                  </a:cubicBezTo>
                  <a:cubicBezTo>
                    <a:pt x="27" y="111"/>
                    <a:pt x="16" y="99"/>
                    <a:pt x="13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3" name="Freeform 362">
              <a:extLst>
                <a:ext uri="{FF2B5EF4-FFF2-40B4-BE49-F238E27FC236}">
                  <a16:creationId xmlns:a16="http://schemas.microsoft.com/office/drawing/2014/main" id="{561157C0-4B93-44E2-938E-D35CEA9D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187"/>
              <a:ext cx="226" cy="307"/>
            </a:xfrm>
            <a:custGeom>
              <a:avLst/>
              <a:gdLst>
                <a:gd name="T0" fmla="*/ 1048 w 88"/>
                <a:gd name="T1" fmla="*/ 0 h 112"/>
                <a:gd name="T2" fmla="*/ 1253 w 88"/>
                <a:gd name="T3" fmla="*/ 1006 h 112"/>
                <a:gd name="T4" fmla="*/ 896 w 88"/>
                <a:gd name="T5" fmla="*/ 1691 h 112"/>
                <a:gd name="T6" fmla="*/ 0 w 88"/>
                <a:gd name="T7" fmla="*/ 2187 h 112"/>
                <a:gd name="T8" fmla="*/ 290 w 88"/>
                <a:gd name="T9" fmla="*/ 2270 h 112"/>
                <a:gd name="T10" fmla="*/ 1459 w 88"/>
                <a:gd name="T11" fmla="*/ 1088 h 112"/>
                <a:gd name="T12" fmla="*/ 1048 w 88"/>
                <a:gd name="T13" fmla="*/ 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12">
                  <a:moveTo>
                    <a:pt x="62" y="0"/>
                  </a:moveTo>
                  <a:cubicBezTo>
                    <a:pt x="76" y="18"/>
                    <a:pt x="75" y="20"/>
                    <a:pt x="74" y="49"/>
                  </a:cubicBezTo>
                  <a:cubicBezTo>
                    <a:pt x="73" y="67"/>
                    <a:pt x="63" y="73"/>
                    <a:pt x="53" y="82"/>
                  </a:cubicBezTo>
                  <a:cubicBezTo>
                    <a:pt x="40" y="95"/>
                    <a:pt x="25" y="106"/>
                    <a:pt x="0" y="106"/>
                  </a:cubicBezTo>
                  <a:cubicBezTo>
                    <a:pt x="6" y="108"/>
                    <a:pt x="11" y="109"/>
                    <a:pt x="17" y="110"/>
                  </a:cubicBezTo>
                  <a:cubicBezTo>
                    <a:pt x="52" y="112"/>
                    <a:pt x="84" y="94"/>
                    <a:pt x="86" y="53"/>
                  </a:cubicBezTo>
                  <a:cubicBezTo>
                    <a:pt x="88" y="28"/>
                    <a:pt x="78" y="11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4" name="Freeform 363">
              <a:extLst>
                <a:ext uri="{FF2B5EF4-FFF2-40B4-BE49-F238E27FC236}">
                  <a16:creationId xmlns:a16="http://schemas.microsoft.com/office/drawing/2014/main" id="{B84C92CF-3126-400E-A9F2-78C55703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150"/>
              <a:ext cx="166" cy="158"/>
            </a:xfrm>
            <a:custGeom>
              <a:avLst/>
              <a:gdLst>
                <a:gd name="T0" fmla="*/ 0 w 65"/>
                <a:gd name="T1" fmla="*/ 1171 h 58"/>
                <a:gd name="T2" fmla="*/ 1083 w 65"/>
                <a:gd name="T3" fmla="*/ 38 h 58"/>
                <a:gd name="T4" fmla="*/ 0 w 65"/>
                <a:gd name="T5" fmla="*/ 117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58">
                  <a:moveTo>
                    <a:pt x="0" y="58"/>
                  </a:moveTo>
                  <a:cubicBezTo>
                    <a:pt x="2" y="20"/>
                    <a:pt x="33" y="0"/>
                    <a:pt x="65" y="2"/>
                  </a:cubicBezTo>
                  <a:cubicBezTo>
                    <a:pt x="47" y="1"/>
                    <a:pt x="12" y="17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5" name="Freeform 364">
              <a:extLst>
                <a:ext uri="{FF2B5EF4-FFF2-40B4-BE49-F238E27FC236}">
                  <a16:creationId xmlns:a16="http://schemas.microsoft.com/office/drawing/2014/main" id="{276BC1E7-DEFC-4D43-B68F-7B69B539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2332"/>
              <a:ext cx="178" cy="162"/>
            </a:xfrm>
            <a:custGeom>
              <a:avLst/>
              <a:gdLst>
                <a:gd name="T0" fmla="*/ 0 w 69"/>
                <a:gd name="T1" fmla="*/ 1183 h 59"/>
                <a:gd name="T2" fmla="*/ 1184 w 69"/>
                <a:gd name="T3" fmla="*/ 0 h 59"/>
                <a:gd name="T4" fmla="*/ 0 w 69"/>
                <a:gd name="T5" fmla="*/ 118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9">
                  <a:moveTo>
                    <a:pt x="0" y="57"/>
                  </a:moveTo>
                  <a:cubicBezTo>
                    <a:pt x="35" y="59"/>
                    <a:pt x="67" y="41"/>
                    <a:pt x="69" y="0"/>
                  </a:cubicBezTo>
                  <a:cubicBezTo>
                    <a:pt x="58" y="26"/>
                    <a:pt x="46" y="55"/>
                    <a:pt x="0" y="5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6" name="Freeform 365">
              <a:extLst>
                <a:ext uri="{FF2B5EF4-FFF2-40B4-BE49-F238E27FC236}">
                  <a16:creationId xmlns:a16="http://schemas.microsoft.com/office/drawing/2014/main" id="{6402AE84-A0AA-4167-BB5D-6438108C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138"/>
              <a:ext cx="364" cy="367"/>
            </a:xfrm>
            <a:custGeom>
              <a:avLst/>
              <a:gdLst>
                <a:gd name="T0" fmla="*/ 1228 w 142"/>
                <a:gd name="T1" fmla="*/ 38 h 134"/>
                <a:gd name="T2" fmla="*/ 33 w 142"/>
                <a:gd name="T3" fmla="*/ 1276 h 134"/>
                <a:gd name="T4" fmla="*/ 1046 w 142"/>
                <a:gd name="T5" fmla="*/ 2714 h 134"/>
                <a:gd name="T6" fmla="*/ 2358 w 142"/>
                <a:gd name="T7" fmla="*/ 1454 h 134"/>
                <a:gd name="T8" fmla="*/ 1228 w 142"/>
                <a:gd name="T9" fmla="*/ 38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134">
                  <a:moveTo>
                    <a:pt x="73" y="2"/>
                  </a:moveTo>
                  <a:cubicBezTo>
                    <a:pt x="38" y="0"/>
                    <a:pt x="4" y="21"/>
                    <a:pt x="2" y="62"/>
                  </a:cubicBezTo>
                  <a:cubicBezTo>
                    <a:pt x="0" y="103"/>
                    <a:pt x="25" y="129"/>
                    <a:pt x="62" y="132"/>
                  </a:cubicBezTo>
                  <a:cubicBezTo>
                    <a:pt x="100" y="134"/>
                    <a:pt x="137" y="115"/>
                    <a:pt x="140" y="71"/>
                  </a:cubicBezTo>
                  <a:cubicBezTo>
                    <a:pt x="142" y="27"/>
                    <a:pt x="108" y="5"/>
                    <a:pt x="73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7" name="Freeform 366">
              <a:extLst>
                <a:ext uri="{FF2B5EF4-FFF2-40B4-BE49-F238E27FC236}">
                  <a16:creationId xmlns:a16="http://schemas.microsoft.com/office/drawing/2014/main" id="{3A1F7E66-5AAF-4BD4-97F6-86947A76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250"/>
              <a:ext cx="144" cy="159"/>
            </a:xfrm>
            <a:custGeom>
              <a:avLst/>
              <a:gdLst>
                <a:gd name="T0" fmla="*/ 543 w 56"/>
                <a:gd name="T1" fmla="*/ 22 h 58"/>
                <a:gd name="T2" fmla="*/ 21 w 56"/>
                <a:gd name="T3" fmla="*/ 557 h 58"/>
                <a:gd name="T4" fmla="*/ 476 w 56"/>
                <a:gd name="T5" fmla="*/ 1173 h 58"/>
                <a:gd name="T6" fmla="*/ 951 w 56"/>
                <a:gd name="T7" fmla="*/ 578 h 58"/>
                <a:gd name="T8" fmla="*/ 543 w 56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8">
                  <a:moveTo>
                    <a:pt x="32" y="1"/>
                  </a:moveTo>
                  <a:cubicBezTo>
                    <a:pt x="14" y="0"/>
                    <a:pt x="2" y="11"/>
                    <a:pt x="1" y="27"/>
                  </a:cubicBezTo>
                  <a:cubicBezTo>
                    <a:pt x="0" y="42"/>
                    <a:pt x="10" y="58"/>
                    <a:pt x="28" y="57"/>
                  </a:cubicBezTo>
                  <a:cubicBezTo>
                    <a:pt x="46" y="57"/>
                    <a:pt x="56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8" name="Freeform 367">
              <a:extLst>
                <a:ext uri="{FF2B5EF4-FFF2-40B4-BE49-F238E27FC236}">
                  <a16:creationId xmlns:a16="http://schemas.microsoft.com/office/drawing/2014/main" id="{407E1D45-B11F-433D-B11A-BB9E32738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37"/>
              <a:ext cx="145" cy="156"/>
            </a:xfrm>
            <a:custGeom>
              <a:avLst/>
              <a:gdLst>
                <a:gd name="T0" fmla="*/ 544 w 57"/>
                <a:gd name="T1" fmla="*/ 22 h 57"/>
                <a:gd name="T2" fmla="*/ 20 w 57"/>
                <a:gd name="T3" fmla="*/ 556 h 57"/>
                <a:gd name="T4" fmla="*/ 478 w 57"/>
                <a:gd name="T5" fmla="*/ 1169 h 57"/>
                <a:gd name="T6" fmla="*/ 918 w 57"/>
                <a:gd name="T7" fmla="*/ 577 h 57"/>
                <a:gd name="T8" fmla="*/ 544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3" y="1"/>
                  </a:moveTo>
                  <a:cubicBezTo>
                    <a:pt x="15" y="0"/>
                    <a:pt x="2" y="11"/>
                    <a:pt x="1" y="27"/>
                  </a:cubicBezTo>
                  <a:cubicBezTo>
                    <a:pt x="0" y="42"/>
                    <a:pt x="11" y="57"/>
                    <a:pt x="29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79" name="Freeform 368">
              <a:extLst>
                <a:ext uri="{FF2B5EF4-FFF2-40B4-BE49-F238E27FC236}">
                  <a16:creationId xmlns:a16="http://schemas.microsoft.com/office/drawing/2014/main" id="{1D7EE0AB-9480-43D0-A4BB-B64E38CF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2245"/>
              <a:ext cx="82" cy="126"/>
            </a:xfrm>
            <a:custGeom>
              <a:avLst/>
              <a:gdLst>
                <a:gd name="T0" fmla="*/ 172 w 32"/>
                <a:gd name="T1" fmla="*/ 578 h 46"/>
                <a:gd name="T2" fmla="*/ 336 w 32"/>
                <a:gd name="T3" fmla="*/ 285 h 46"/>
                <a:gd name="T4" fmla="*/ 387 w 32"/>
                <a:gd name="T5" fmla="*/ 104 h 46"/>
                <a:gd name="T6" fmla="*/ 538 w 32"/>
                <a:gd name="T7" fmla="*/ 22 h 46"/>
                <a:gd name="T8" fmla="*/ 487 w 32"/>
                <a:gd name="T9" fmla="*/ 22 h 46"/>
                <a:gd name="T10" fmla="*/ 0 w 32"/>
                <a:gd name="T11" fmla="*/ 496 h 46"/>
                <a:gd name="T12" fmla="*/ 151 w 32"/>
                <a:gd name="T13" fmla="*/ 945 h 46"/>
                <a:gd name="T14" fmla="*/ 172 w 32"/>
                <a:gd name="T15" fmla="*/ 57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6">
                  <a:moveTo>
                    <a:pt x="10" y="28"/>
                  </a:moveTo>
                  <a:cubicBezTo>
                    <a:pt x="11" y="23"/>
                    <a:pt x="17" y="19"/>
                    <a:pt x="20" y="14"/>
                  </a:cubicBezTo>
                  <a:cubicBezTo>
                    <a:pt x="23" y="11"/>
                    <a:pt x="20" y="6"/>
                    <a:pt x="23" y="5"/>
                  </a:cubicBezTo>
                  <a:cubicBezTo>
                    <a:pt x="27" y="2"/>
                    <a:pt x="30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2" y="0"/>
                    <a:pt x="1" y="10"/>
                    <a:pt x="0" y="24"/>
                  </a:cubicBezTo>
                  <a:cubicBezTo>
                    <a:pt x="0" y="32"/>
                    <a:pt x="3" y="40"/>
                    <a:pt x="9" y="46"/>
                  </a:cubicBezTo>
                  <a:cubicBezTo>
                    <a:pt x="3" y="37"/>
                    <a:pt x="10" y="37"/>
                    <a:pt x="10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0" name="Freeform 369">
              <a:extLst>
                <a:ext uri="{FF2B5EF4-FFF2-40B4-BE49-F238E27FC236}">
                  <a16:creationId xmlns:a16="http://schemas.microsoft.com/office/drawing/2014/main" id="{F49C042C-50D0-4E37-B3B1-82D87D4B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50"/>
              <a:ext cx="100" cy="135"/>
            </a:xfrm>
            <a:custGeom>
              <a:avLst/>
              <a:gdLst>
                <a:gd name="T0" fmla="*/ 656 w 39"/>
                <a:gd name="T1" fmla="*/ 479 h 49"/>
                <a:gd name="T2" fmla="*/ 387 w 39"/>
                <a:gd name="T3" fmla="*/ 0 h 49"/>
                <a:gd name="T4" fmla="*/ 487 w 39"/>
                <a:gd name="T5" fmla="*/ 394 h 49"/>
                <a:gd name="T6" fmla="*/ 387 w 39"/>
                <a:gd name="T7" fmla="*/ 714 h 49"/>
                <a:gd name="T8" fmla="*/ 151 w 39"/>
                <a:gd name="T9" fmla="*/ 964 h 49"/>
                <a:gd name="T10" fmla="*/ 0 w 39"/>
                <a:gd name="T11" fmla="*/ 942 h 49"/>
                <a:gd name="T12" fmla="*/ 236 w 39"/>
                <a:gd name="T13" fmla="*/ 1025 h 49"/>
                <a:gd name="T14" fmla="*/ 656 w 39"/>
                <a:gd name="T15" fmla="*/ 47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9">
                  <a:moveTo>
                    <a:pt x="39" y="23"/>
                  </a:moveTo>
                  <a:cubicBezTo>
                    <a:pt x="39" y="14"/>
                    <a:pt x="32" y="3"/>
                    <a:pt x="23" y="0"/>
                  </a:cubicBezTo>
                  <a:cubicBezTo>
                    <a:pt x="29" y="5"/>
                    <a:pt x="29" y="11"/>
                    <a:pt x="29" y="19"/>
                  </a:cubicBezTo>
                  <a:cubicBezTo>
                    <a:pt x="29" y="25"/>
                    <a:pt x="27" y="29"/>
                    <a:pt x="23" y="34"/>
                  </a:cubicBezTo>
                  <a:cubicBezTo>
                    <a:pt x="19" y="39"/>
                    <a:pt x="18" y="46"/>
                    <a:pt x="9" y="46"/>
                  </a:cubicBezTo>
                  <a:cubicBezTo>
                    <a:pt x="6" y="46"/>
                    <a:pt x="2" y="46"/>
                    <a:pt x="0" y="45"/>
                  </a:cubicBezTo>
                  <a:cubicBezTo>
                    <a:pt x="4" y="48"/>
                    <a:pt x="9" y="49"/>
                    <a:pt x="14" y="49"/>
                  </a:cubicBezTo>
                  <a:cubicBezTo>
                    <a:pt x="30" y="49"/>
                    <a:pt x="39" y="37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1" name="Freeform 370">
              <a:extLst>
                <a:ext uri="{FF2B5EF4-FFF2-40B4-BE49-F238E27FC236}">
                  <a16:creationId xmlns:a16="http://schemas.microsoft.com/office/drawing/2014/main" id="{63809643-FB70-406C-A7B3-2E317F9A0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89"/>
              <a:ext cx="64" cy="96"/>
            </a:xfrm>
            <a:custGeom>
              <a:avLst/>
              <a:gdLst>
                <a:gd name="T0" fmla="*/ 0 w 25"/>
                <a:gd name="T1" fmla="*/ 721 h 35"/>
                <a:gd name="T2" fmla="*/ 420 w 25"/>
                <a:gd name="T3" fmla="*/ 189 h 35"/>
                <a:gd name="T4" fmla="*/ 366 w 25"/>
                <a:gd name="T5" fmla="*/ 0 h 35"/>
                <a:gd name="T6" fmla="*/ 0 w 25"/>
                <a:gd name="T7" fmla="*/ 72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5">
                  <a:moveTo>
                    <a:pt x="0" y="35"/>
                  </a:moveTo>
                  <a:cubicBezTo>
                    <a:pt x="16" y="35"/>
                    <a:pt x="25" y="23"/>
                    <a:pt x="25" y="9"/>
                  </a:cubicBezTo>
                  <a:cubicBezTo>
                    <a:pt x="25" y="6"/>
                    <a:pt x="24" y="3"/>
                    <a:pt x="22" y="0"/>
                  </a:cubicBezTo>
                  <a:cubicBezTo>
                    <a:pt x="24" y="5"/>
                    <a:pt x="21" y="32"/>
                    <a:pt x="0" y="35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2" name="Freeform 371">
              <a:extLst>
                <a:ext uri="{FF2B5EF4-FFF2-40B4-BE49-F238E27FC236}">
                  <a16:creationId xmlns:a16="http://schemas.microsoft.com/office/drawing/2014/main" id="{8E019D49-F12F-49FE-A65B-557E9889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37"/>
              <a:ext cx="145" cy="156"/>
            </a:xfrm>
            <a:custGeom>
              <a:avLst/>
              <a:gdLst>
                <a:gd name="T0" fmla="*/ 544 w 57"/>
                <a:gd name="T1" fmla="*/ 22 h 57"/>
                <a:gd name="T2" fmla="*/ 20 w 57"/>
                <a:gd name="T3" fmla="*/ 556 h 57"/>
                <a:gd name="T4" fmla="*/ 478 w 57"/>
                <a:gd name="T5" fmla="*/ 1169 h 57"/>
                <a:gd name="T6" fmla="*/ 918 w 57"/>
                <a:gd name="T7" fmla="*/ 577 h 57"/>
                <a:gd name="T8" fmla="*/ 544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3" y="1"/>
                  </a:moveTo>
                  <a:cubicBezTo>
                    <a:pt x="15" y="0"/>
                    <a:pt x="2" y="11"/>
                    <a:pt x="1" y="27"/>
                  </a:cubicBezTo>
                  <a:cubicBezTo>
                    <a:pt x="0" y="42"/>
                    <a:pt x="11" y="57"/>
                    <a:pt x="29" y="57"/>
                  </a:cubicBezTo>
                  <a:cubicBezTo>
                    <a:pt x="47" y="57"/>
                    <a:pt x="57" y="43"/>
                    <a:pt x="56" y="28"/>
                  </a:cubicBezTo>
                  <a:cubicBezTo>
                    <a:pt x="56" y="16"/>
                    <a:pt x="45" y="2"/>
                    <a:pt x="33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3" name="Freeform 372">
              <a:extLst>
                <a:ext uri="{FF2B5EF4-FFF2-40B4-BE49-F238E27FC236}">
                  <a16:creationId xmlns:a16="http://schemas.microsoft.com/office/drawing/2014/main" id="{DECA647B-177C-4221-B379-43D3B7C9A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1" y="2258"/>
              <a:ext cx="22" cy="28"/>
            </a:xfrm>
            <a:custGeom>
              <a:avLst/>
              <a:gdLst>
                <a:gd name="T0" fmla="*/ 0 w 9"/>
                <a:gd name="T1" fmla="*/ 109 h 10"/>
                <a:gd name="T2" fmla="*/ 71 w 9"/>
                <a:gd name="T3" fmla="*/ 0 h 10"/>
                <a:gd name="T4" fmla="*/ 132 w 9"/>
                <a:gd name="T5" fmla="*/ 109 h 10"/>
                <a:gd name="T6" fmla="*/ 59 w 9"/>
                <a:gd name="T7" fmla="*/ 196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9" y="3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4" name="Freeform 373">
              <a:extLst>
                <a:ext uri="{FF2B5EF4-FFF2-40B4-BE49-F238E27FC236}">
                  <a16:creationId xmlns:a16="http://schemas.microsoft.com/office/drawing/2014/main" id="{F8788929-1C81-4636-8B94-21363E3FA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248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5" name="Freeform 374">
              <a:extLst>
                <a:ext uri="{FF2B5EF4-FFF2-40B4-BE49-F238E27FC236}">
                  <a16:creationId xmlns:a16="http://schemas.microsoft.com/office/drawing/2014/main" id="{1B3F0BE5-8378-4A43-8C3B-50FB4D885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286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29 w 5"/>
                <a:gd name="T3" fmla="*/ 21 h 5"/>
                <a:gd name="T4" fmla="*/ 58 w 5"/>
                <a:gd name="T5" fmla="*/ 55 h 5"/>
                <a:gd name="T6" fmla="*/ 29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6" name="Freeform 375">
              <a:extLst>
                <a:ext uri="{FF2B5EF4-FFF2-40B4-BE49-F238E27FC236}">
                  <a16:creationId xmlns:a16="http://schemas.microsoft.com/office/drawing/2014/main" id="{10764B49-C0D3-4A86-B1CC-BC5AD993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7"/>
              <a:ext cx="338" cy="343"/>
            </a:xfrm>
            <a:custGeom>
              <a:avLst/>
              <a:gdLst>
                <a:gd name="T0" fmla="*/ 2046 w 132"/>
                <a:gd name="T1" fmla="*/ 1671 h 125"/>
                <a:gd name="T2" fmla="*/ 1055 w 132"/>
                <a:gd name="T3" fmla="*/ 60 h 125"/>
                <a:gd name="T4" fmla="*/ 51 w 132"/>
                <a:gd name="T5" fmla="*/ 1243 h 125"/>
                <a:gd name="T6" fmla="*/ 937 w 132"/>
                <a:gd name="T7" fmla="*/ 2500 h 125"/>
                <a:gd name="T8" fmla="*/ 2046 w 132"/>
                <a:gd name="T9" fmla="*/ 167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6"/>
                    <a:pt x="63" y="3"/>
                  </a:cubicBezTo>
                  <a:cubicBezTo>
                    <a:pt x="20" y="0"/>
                    <a:pt x="5" y="40"/>
                    <a:pt x="3" y="60"/>
                  </a:cubicBezTo>
                  <a:cubicBezTo>
                    <a:pt x="0" y="81"/>
                    <a:pt x="12" y="117"/>
                    <a:pt x="56" y="121"/>
                  </a:cubicBezTo>
                  <a:cubicBezTo>
                    <a:pt x="99" y="125"/>
                    <a:pt x="117" y="101"/>
                    <a:pt x="122" y="8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7" name="Freeform 376">
              <a:extLst>
                <a:ext uri="{FF2B5EF4-FFF2-40B4-BE49-F238E27FC236}">
                  <a16:creationId xmlns:a16="http://schemas.microsoft.com/office/drawing/2014/main" id="{6EE3E73A-114C-4DC9-ABC7-2276BE9C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591"/>
              <a:ext cx="241" cy="284"/>
            </a:xfrm>
            <a:custGeom>
              <a:avLst/>
              <a:gdLst>
                <a:gd name="T0" fmla="*/ 151 w 94"/>
                <a:gd name="T1" fmla="*/ 1589 h 104"/>
                <a:gd name="T2" fmla="*/ 151 w 94"/>
                <a:gd name="T3" fmla="*/ 1120 h 104"/>
                <a:gd name="T4" fmla="*/ 572 w 94"/>
                <a:gd name="T5" fmla="*/ 328 h 104"/>
                <a:gd name="T6" fmla="*/ 1131 w 94"/>
                <a:gd name="T7" fmla="*/ 202 h 104"/>
                <a:gd name="T8" fmla="*/ 1584 w 94"/>
                <a:gd name="T9" fmla="*/ 366 h 104"/>
                <a:gd name="T10" fmla="*/ 959 w 94"/>
                <a:gd name="T11" fmla="*/ 60 h 104"/>
                <a:gd name="T12" fmla="*/ 33 w 94"/>
                <a:gd name="T13" fmla="*/ 1120 h 104"/>
                <a:gd name="T14" fmla="*/ 441 w 94"/>
                <a:gd name="T15" fmla="*/ 2119 h 104"/>
                <a:gd name="T16" fmla="*/ 151 w 94"/>
                <a:gd name="T17" fmla="*/ 1589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2"/>
                    <a:pt x="8" y="59"/>
                    <a:pt x="9" y="55"/>
                  </a:cubicBezTo>
                  <a:cubicBezTo>
                    <a:pt x="11" y="42"/>
                    <a:pt x="18" y="28"/>
                    <a:pt x="34" y="16"/>
                  </a:cubicBezTo>
                  <a:cubicBezTo>
                    <a:pt x="42" y="11"/>
                    <a:pt x="53" y="9"/>
                    <a:pt x="67" y="10"/>
                  </a:cubicBezTo>
                  <a:cubicBezTo>
                    <a:pt x="77" y="11"/>
                    <a:pt x="86" y="14"/>
                    <a:pt x="94" y="18"/>
                  </a:cubicBezTo>
                  <a:cubicBezTo>
                    <a:pt x="85" y="10"/>
                    <a:pt x="72" y="4"/>
                    <a:pt x="57" y="3"/>
                  </a:cubicBezTo>
                  <a:cubicBezTo>
                    <a:pt x="17" y="0"/>
                    <a:pt x="4" y="36"/>
                    <a:pt x="2" y="55"/>
                  </a:cubicBezTo>
                  <a:cubicBezTo>
                    <a:pt x="0" y="70"/>
                    <a:pt x="6" y="92"/>
                    <a:pt x="26" y="104"/>
                  </a:cubicBezTo>
                  <a:cubicBezTo>
                    <a:pt x="18" y="96"/>
                    <a:pt x="11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8" name="Freeform 377">
              <a:extLst>
                <a:ext uri="{FF2B5EF4-FFF2-40B4-BE49-F238E27FC236}">
                  <a16:creationId xmlns:a16="http://schemas.microsoft.com/office/drawing/2014/main" id="{BF6F9490-47AE-4D85-AD80-CBAED3FE3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662"/>
              <a:ext cx="223" cy="246"/>
            </a:xfrm>
            <a:custGeom>
              <a:avLst/>
              <a:gdLst>
                <a:gd name="T0" fmla="*/ 1215 w 87"/>
                <a:gd name="T1" fmla="*/ 0 h 90"/>
                <a:gd name="T2" fmla="*/ 1215 w 87"/>
                <a:gd name="T3" fmla="*/ 836 h 90"/>
                <a:gd name="T4" fmla="*/ 369 w 87"/>
                <a:gd name="T5" fmla="*/ 1673 h 90"/>
                <a:gd name="T6" fmla="*/ 0 w 87"/>
                <a:gd name="T7" fmla="*/ 1651 h 90"/>
                <a:gd name="T8" fmla="*/ 354 w 87"/>
                <a:gd name="T9" fmla="*/ 1779 h 90"/>
                <a:gd name="T10" fmla="*/ 1379 w 87"/>
                <a:gd name="T11" fmla="*/ 1000 h 90"/>
                <a:gd name="T12" fmla="*/ 1215 w 87"/>
                <a:gd name="T13" fmla="*/ 0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90">
                  <a:moveTo>
                    <a:pt x="72" y="0"/>
                  </a:moveTo>
                  <a:cubicBezTo>
                    <a:pt x="76" y="17"/>
                    <a:pt x="77" y="22"/>
                    <a:pt x="72" y="41"/>
                  </a:cubicBezTo>
                  <a:cubicBezTo>
                    <a:pt x="67" y="60"/>
                    <a:pt x="63" y="86"/>
                    <a:pt x="22" y="82"/>
                  </a:cubicBezTo>
                  <a:cubicBezTo>
                    <a:pt x="10" y="81"/>
                    <a:pt x="8" y="82"/>
                    <a:pt x="0" y="81"/>
                  </a:cubicBezTo>
                  <a:cubicBezTo>
                    <a:pt x="6" y="84"/>
                    <a:pt x="13" y="86"/>
                    <a:pt x="21" y="87"/>
                  </a:cubicBezTo>
                  <a:cubicBezTo>
                    <a:pt x="62" y="90"/>
                    <a:pt x="77" y="68"/>
                    <a:pt x="82" y="49"/>
                  </a:cubicBezTo>
                  <a:cubicBezTo>
                    <a:pt x="87" y="33"/>
                    <a:pt x="82" y="14"/>
                    <a:pt x="7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89" name="Freeform 378">
              <a:extLst>
                <a:ext uri="{FF2B5EF4-FFF2-40B4-BE49-F238E27FC236}">
                  <a16:creationId xmlns:a16="http://schemas.microsoft.com/office/drawing/2014/main" id="{95C6042A-F6DB-4C6B-A587-35A1CD6C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698"/>
              <a:ext cx="139" cy="194"/>
            </a:xfrm>
            <a:custGeom>
              <a:avLst/>
              <a:gdLst>
                <a:gd name="T0" fmla="*/ 801 w 54"/>
                <a:gd name="T1" fmla="*/ 0 h 71"/>
                <a:gd name="T2" fmla="*/ 649 w 54"/>
                <a:gd name="T3" fmla="*/ 410 h 71"/>
                <a:gd name="T4" fmla="*/ 530 w 54"/>
                <a:gd name="T5" fmla="*/ 650 h 71"/>
                <a:gd name="T6" fmla="*/ 443 w 54"/>
                <a:gd name="T7" fmla="*/ 918 h 71"/>
                <a:gd name="T8" fmla="*/ 0 w 54"/>
                <a:gd name="T9" fmla="*/ 1448 h 71"/>
                <a:gd name="T10" fmla="*/ 257 w 54"/>
                <a:gd name="T11" fmla="*/ 1426 h 71"/>
                <a:gd name="T12" fmla="*/ 597 w 54"/>
                <a:gd name="T13" fmla="*/ 1224 h 71"/>
                <a:gd name="T14" fmla="*/ 801 w 54"/>
                <a:gd name="T15" fmla="*/ 836 h 71"/>
                <a:gd name="T16" fmla="*/ 922 w 54"/>
                <a:gd name="T17" fmla="*/ 306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71">
                  <a:moveTo>
                    <a:pt x="47" y="0"/>
                  </a:moveTo>
                  <a:cubicBezTo>
                    <a:pt x="48" y="8"/>
                    <a:pt x="42" y="14"/>
                    <a:pt x="38" y="20"/>
                  </a:cubicBezTo>
                  <a:cubicBezTo>
                    <a:pt x="35" y="24"/>
                    <a:pt x="33" y="28"/>
                    <a:pt x="31" y="32"/>
                  </a:cubicBezTo>
                  <a:cubicBezTo>
                    <a:pt x="29" y="36"/>
                    <a:pt x="28" y="41"/>
                    <a:pt x="26" y="45"/>
                  </a:cubicBezTo>
                  <a:cubicBezTo>
                    <a:pt x="20" y="57"/>
                    <a:pt x="15" y="68"/>
                    <a:pt x="0" y="71"/>
                  </a:cubicBezTo>
                  <a:cubicBezTo>
                    <a:pt x="5" y="71"/>
                    <a:pt x="10" y="71"/>
                    <a:pt x="15" y="70"/>
                  </a:cubicBezTo>
                  <a:cubicBezTo>
                    <a:pt x="23" y="69"/>
                    <a:pt x="28" y="65"/>
                    <a:pt x="35" y="60"/>
                  </a:cubicBezTo>
                  <a:cubicBezTo>
                    <a:pt x="42" y="54"/>
                    <a:pt x="44" y="50"/>
                    <a:pt x="47" y="41"/>
                  </a:cubicBezTo>
                  <a:cubicBezTo>
                    <a:pt x="50" y="32"/>
                    <a:pt x="53" y="24"/>
                    <a:pt x="54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0" name="Freeform 379">
              <a:extLst>
                <a:ext uri="{FF2B5EF4-FFF2-40B4-BE49-F238E27FC236}">
                  <a16:creationId xmlns:a16="http://schemas.microsoft.com/office/drawing/2014/main" id="{6409A304-CE3B-4664-958E-117AFF27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591"/>
              <a:ext cx="141" cy="150"/>
            </a:xfrm>
            <a:custGeom>
              <a:avLst/>
              <a:gdLst>
                <a:gd name="T0" fmla="*/ 0 w 55"/>
                <a:gd name="T1" fmla="*/ 1115 h 55"/>
                <a:gd name="T2" fmla="*/ 925 w 55"/>
                <a:gd name="T3" fmla="*/ 60 h 55"/>
                <a:gd name="T4" fmla="*/ 336 w 55"/>
                <a:gd name="T5" fmla="*/ 409 h 55"/>
                <a:gd name="T6" fmla="*/ 0 w 55"/>
                <a:gd name="T7" fmla="*/ 111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6"/>
                    <a:pt x="15" y="0"/>
                    <a:pt x="55" y="3"/>
                  </a:cubicBezTo>
                  <a:cubicBezTo>
                    <a:pt x="47" y="3"/>
                    <a:pt x="29" y="8"/>
                    <a:pt x="20" y="20"/>
                  </a:cubicBezTo>
                  <a:cubicBezTo>
                    <a:pt x="11" y="31"/>
                    <a:pt x="2" y="37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1" name="Freeform 380">
              <a:extLst>
                <a:ext uri="{FF2B5EF4-FFF2-40B4-BE49-F238E27FC236}">
                  <a16:creationId xmlns:a16="http://schemas.microsoft.com/office/drawing/2014/main" id="{897D5413-DB9D-4D8A-AEA7-3213D850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796"/>
              <a:ext cx="159" cy="112"/>
            </a:xfrm>
            <a:custGeom>
              <a:avLst/>
              <a:gdLst>
                <a:gd name="T0" fmla="*/ 0 w 62"/>
                <a:gd name="T1" fmla="*/ 776 h 41"/>
                <a:gd name="T2" fmla="*/ 1046 w 62"/>
                <a:gd name="T3" fmla="*/ 0 h 41"/>
                <a:gd name="T4" fmla="*/ 0 w 62"/>
                <a:gd name="T5" fmla="*/ 776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41">
                  <a:moveTo>
                    <a:pt x="0" y="38"/>
                  </a:moveTo>
                  <a:cubicBezTo>
                    <a:pt x="41" y="41"/>
                    <a:pt x="56" y="19"/>
                    <a:pt x="62" y="0"/>
                  </a:cubicBezTo>
                  <a:cubicBezTo>
                    <a:pt x="54" y="14"/>
                    <a:pt x="31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2" name="Freeform 381">
              <a:extLst>
                <a:ext uri="{FF2B5EF4-FFF2-40B4-BE49-F238E27FC236}">
                  <a16:creationId xmlns:a16="http://schemas.microsoft.com/office/drawing/2014/main" id="{92DE5868-4A79-43D7-96EE-FC1C5A3A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577"/>
              <a:ext cx="338" cy="343"/>
            </a:xfrm>
            <a:custGeom>
              <a:avLst/>
              <a:gdLst>
                <a:gd name="T0" fmla="*/ 2046 w 132"/>
                <a:gd name="T1" fmla="*/ 1671 h 125"/>
                <a:gd name="T2" fmla="*/ 1055 w 132"/>
                <a:gd name="T3" fmla="*/ 60 h 125"/>
                <a:gd name="T4" fmla="*/ 51 w 132"/>
                <a:gd name="T5" fmla="*/ 1243 h 125"/>
                <a:gd name="T6" fmla="*/ 937 w 132"/>
                <a:gd name="T7" fmla="*/ 2500 h 125"/>
                <a:gd name="T8" fmla="*/ 2046 w 132"/>
                <a:gd name="T9" fmla="*/ 167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6"/>
                    <a:pt x="63" y="3"/>
                  </a:cubicBezTo>
                  <a:cubicBezTo>
                    <a:pt x="20" y="0"/>
                    <a:pt x="5" y="40"/>
                    <a:pt x="3" y="60"/>
                  </a:cubicBezTo>
                  <a:cubicBezTo>
                    <a:pt x="0" y="81"/>
                    <a:pt x="12" y="117"/>
                    <a:pt x="56" y="121"/>
                  </a:cubicBezTo>
                  <a:cubicBezTo>
                    <a:pt x="99" y="125"/>
                    <a:pt x="117" y="101"/>
                    <a:pt x="122" y="8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3" name="Freeform 382">
              <a:extLst>
                <a:ext uri="{FF2B5EF4-FFF2-40B4-BE49-F238E27FC236}">
                  <a16:creationId xmlns:a16="http://schemas.microsoft.com/office/drawing/2014/main" id="{8C4D15DD-F8B0-43CA-BBD4-3B8C7E07B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684"/>
              <a:ext cx="132" cy="139"/>
            </a:xfrm>
            <a:custGeom>
              <a:avLst/>
              <a:gdLst>
                <a:gd name="T0" fmla="*/ 481 w 51"/>
                <a:gd name="T1" fmla="*/ 60 h 51"/>
                <a:gd name="T2" fmla="*/ 34 w 51"/>
                <a:gd name="T3" fmla="*/ 447 h 51"/>
                <a:gd name="T4" fmla="*/ 383 w 51"/>
                <a:gd name="T5" fmla="*/ 1011 h 51"/>
                <a:gd name="T6" fmla="*/ 852 w 51"/>
                <a:gd name="T7" fmla="*/ 624 h 51"/>
                <a:gd name="T8" fmla="*/ 481 w 51"/>
                <a:gd name="T9" fmla="*/ 6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2" y="0"/>
                    <a:pt x="4" y="10"/>
                    <a:pt x="2" y="22"/>
                  </a:cubicBezTo>
                  <a:cubicBezTo>
                    <a:pt x="0" y="34"/>
                    <a:pt x="9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4" name="Freeform 383">
              <a:extLst>
                <a:ext uri="{FF2B5EF4-FFF2-40B4-BE49-F238E27FC236}">
                  <a16:creationId xmlns:a16="http://schemas.microsoft.com/office/drawing/2014/main" id="{B7108275-DC7D-4E67-82AB-C3891A16A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739"/>
              <a:ext cx="86" cy="76"/>
            </a:xfrm>
            <a:custGeom>
              <a:avLst/>
              <a:gdLst>
                <a:gd name="T0" fmla="*/ 0 w 33"/>
                <a:gd name="T1" fmla="*/ 502 h 28"/>
                <a:gd name="T2" fmla="*/ 388 w 33"/>
                <a:gd name="T3" fmla="*/ 478 h 28"/>
                <a:gd name="T4" fmla="*/ 495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5" y="27"/>
                    <a:pt x="17" y="28"/>
                    <a:pt x="22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5" name="Freeform 384">
              <a:extLst>
                <a:ext uri="{FF2B5EF4-FFF2-40B4-BE49-F238E27FC236}">
                  <a16:creationId xmlns:a16="http://schemas.microsoft.com/office/drawing/2014/main" id="{5A7EDF8E-C3A5-4A5F-AD03-4814A2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65"/>
              <a:ext cx="130" cy="148"/>
            </a:xfrm>
            <a:custGeom>
              <a:avLst/>
              <a:gdLst>
                <a:gd name="T0" fmla="*/ 512 w 51"/>
                <a:gd name="T1" fmla="*/ 82 h 54"/>
                <a:gd name="T2" fmla="*/ 33 w 51"/>
                <a:gd name="T3" fmla="*/ 496 h 54"/>
                <a:gd name="T4" fmla="*/ 382 w 51"/>
                <a:gd name="T5" fmla="*/ 1074 h 54"/>
                <a:gd name="T6" fmla="*/ 813 w 51"/>
                <a:gd name="T7" fmla="*/ 677 h 54"/>
                <a:gd name="T8" fmla="*/ 512 w 51"/>
                <a:gd name="T9" fmla="*/ 8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10" y="51"/>
                    <a:pt x="23" y="52"/>
                  </a:cubicBezTo>
                  <a:cubicBezTo>
                    <a:pt x="35" y="54"/>
                    <a:pt x="46" y="52"/>
                    <a:pt x="49" y="33"/>
                  </a:cubicBezTo>
                  <a:cubicBezTo>
                    <a:pt x="51" y="23"/>
                    <a:pt x="47" y="7"/>
                    <a:pt x="31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6" name="Freeform 385">
              <a:extLst>
                <a:ext uri="{FF2B5EF4-FFF2-40B4-BE49-F238E27FC236}">
                  <a16:creationId xmlns:a16="http://schemas.microsoft.com/office/drawing/2014/main" id="{A407633F-9661-493A-9E01-D4E1D805A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1698"/>
              <a:ext cx="99" cy="109"/>
            </a:xfrm>
            <a:custGeom>
              <a:avLst/>
              <a:gdLst>
                <a:gd name="T0" fmla="*/ 457 w 39"/>
                <a:gd name="T1" fmla="*/ 0 h 40"/>
                <a:gd name="T2" fmla="*/ 541 w 39"/>
                <a:gd name="T3" fmla="*/ 341 h 40"/>
                <a:gd name="T4" fmla="*/ 360 w 39"/>
                <a:gd name="T5" fmla="*/ 526 h 40"/>
                <a:gd name="T6" fmla="*/ 147 w 39"/>
                <a:gd name="T7" fmla="*/ 689 h 40"/>
                <a:gd name="T8" fmla="*/ 0 w 39"/>
                <a:gd name="T9" fmla="*/ 624 h 40"/>
                <a:gd name="T10" fmla="*/ 213 w 39"/>
                <a:gd name="T11" fmla="*/ 771 h 40"/>
                <a:gd name="T12" fmla="*/ 607 w 39"/>
                <a:gd name="T13" fmla="*/ 422 h 40"/>
                <a:gd name="T14" fmla="*/ 457 w 39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0">
                  <a:moveTo>
                    <a:pt x="28" y="0"/>
                  </a:moveTo>
                  <a:cubicBezTo>
                    <a:pt x="32" y="5"/>
                    <a:pt x="34" y="11"/>
                    <a:pt x="33" y="17"/>
                  </a:cubicBezTo>
                  <a:cubicBezTo>
                    <a:pt x="32" y="23"/>
                    <a:pt x="24" y="23"/>
                    <a:pt x="22" y="26"/>
                  </a:cubicBezTo>
                  <a:cubicBezTo>
                    <a:pt x="17" y="32"/>
                    <a:pt x="17" y="35"/>
                    <a:pt x="9" y="34"/>
                  </a:cubicBezTo>
                  <a:cubicBezTo>
                    <a:pt x="6" y="34"/>
                    <a:pt x="3" y="33"/>
                    <a:pt x="0" y="31"/>
                  </a:cubicBezTo>
                  <a:cubicBezTo>
                    <a:pt x="4" y="35"/>
                    <a:pt x="8" y="38"/>
                    <a:pt x="13" y="38"/>
                  </a:cubicBezTo>
                  <a:cubicBezTo>
                    <a:pt x="25" y="40"/>
                    <a:pt x="34" y="38"/>
                    <a:pt x="37" y="21"/>
                  </a:cubicBezTo>
                  <a:cubicBezTo>
                    <a:pt x="39" y="14"/>
                    <a:pt x="35" y="5"/>
                    <a:pt x="2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7" name="Freeform 386">
              <a:extLst>
                <a:ext uri="{FF2B5EF4-FFF2-40B4-BE49-F238E27FC236}">
                  <a16:creationId xmlns:a16="http://schemas.microsoft.com/office/drawing/2014/main" id="{AB88FAED-EBC2-4E28-9930-7148C50A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675"/>
              <a:ext cx="93" cy="105"/>
            </a:xfrm>
            <a:custGeom>
              <a:avLst/>
              <a:gdLst>
                <a:gd name="T0" fmla="*/ 106 w 36"/>
                <a:gd name="T1" fmla="*/ 528 h 38"/>
                <a:gd name="T2" fmla="*/ 313 w 36"/>
                <a:gd name="T3" fmla="*/ 312 h 38"/>
                <a:gd name="T4" fmla="*/ 553 w 36"/>
                <a:gd name="T5" fmla="*/ 146 h 38"/>
                <a:gd name="T6" fmla="*/ 553 w 36"/>
                <a:gd name="T7" fmla="*/ 130 h 38"/>
                <a:gd name="T8" fmla="*/ 434 w 36"/>
                <a:gd name="T9" fmla="*/ 83 h 38"/>
                <a:gd name="T10" fmla="*/ 21 w 36"/>
                <a:gd name="T11" fmla="*/ 420 h 38"/>
                <a:gd name="T12" fmla="*/ 121 w 36"/>
                <a:gd name="T13" fmla="*/ 801 h 38"/>
                <a:gd name="T14" fmla="*/ 106 w 36"/>
                <a:gd name="T15" fmla="*/ 52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38">
                  <a:moveTo>
                    <a:pt x="6" y="25"/>
                  </a:moveTo>
                  <a:cubicBezTo>
                    <a:pt x="7" y="20"/>
                    <a:pt x="15" y="18"/>
                    <a:pt x="18" y="15"/>
                  </a:cubicBezTo>
                  <a:cubicBezTo>
                    <a:pt x="22" y="11"/>
                    <a:pt x="24" y="6"/>
                    <a:pt x="32" y="7"/>
                  </a:cubicBezTo>
                  <a:cubicBezTo>
                    <a:pt x="36" y="8"/>
                    <a:pt x="35" y="8"/>
                    <a:pt x="32" y="6"/>
                  </a:cubicBezTo>
                  <a:cubicBezTo>
                    <a:pt x="30" y="5"/>
                    <a:pt x="27" y="4"/>
                    <a:pt x="25" y="4"/>
                  </a:cubicBezTo>
                  <a:cubicBezTo>
                    <a:pt x="11" y="0"/>
                    <a:pt x="4" y="9"/>
                    <a:pt x="1" y="20"/>
                  </a:cubicBezTo>
                  <a:cubicBezTo>
                    <a:pt x="0" y="27"/>
                    <a:pt x="2" y="33"/>
                    <a:pt x="7" y="38"/>
                  </a:cubicBezTo>
                  <a:cubicBezTo>
                    <a:pt x="4" y="32"/>
                    <a:pt x="5" y="31"/>
                    <a:pt x="6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8" name="Freeform 387">
              <a:extLst>
                <a:ext uri="{FF2B5EF4-FFF2-40B4-BE49-F238E27FC236}">
                  <a16:creationId xmlns:a16="http://schemas.microsoft.com/office/drawing/2014/main" id="{0977C3E4-DEAC-4E7B-9CC6-68FABC796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752"/>
              <a:ext cx="61" cy="55"/>
            </a:xfrm>
            <a:custGeom>
              <a:avLst/>
              <a:gdLst>
                <a:gd name="T0" fmla="*/ 394 w 24"/>
                <a:gd name="T1" fmla="*/ 22 h 20"/>
                <a:gd name="T2" fmla="*/ 0 w 24"/>
                <a:gd name="T3" fmla="*/ 380 h 20"/>
                <a:gd name="T4" fmla="*/ 394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99" name="Freeform 388">
              <a:extLst>
                <a:ext uri="{FF2B5EF4-FFF2-40B4-BE49-F238E27FC236}">
                  <a16:creationId xmlns:a16="http://schemas.microsoft.com/office/drawing/2014/main" id="{4B17DEC4-1FF4-4BB1-8F54-6E2CF5DC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65"/>
              <a:ext cx="130" cy="148"/>
            </a:xfrm>
            <a:custGeom>
              <a:avLst/>
              <a:gdLst>
                <a:gd name="T0" fmla="*/ 512 w 51"/>
                <a:gd name="T1" fmla="*/ 82 h 54"/>
                <a:gd name="T2" fmla="*/ 33 w 51"/>
                <a:gd name="T3" fmla="*/ 496 h 54"/>
                <a:gd name="T4" fmla="*/ 382 w 51"/>
                <a:gd name="T5" fmla="*/ 1074 h 54"/>
                <a:gd name="T6" fmla="*/ 813 w 51"/>
                <a:gd name="T7" fmla="*/ 677 h 54"/>
                <a:gd name="T8" fmla="*/ 512 w 51"/>
                <a:gd name="T9" fmla="*/ 82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10" y="51"/>
                    <a:pt x="23" y="52"/>
                  </a:cubicBezTo>
                  <a:cubicBezTo>
                    <a:pt x="35" y="54"/>
                    <a:pt x="46" y="52"/>
                    <a:pt x="49" y="33"/>
                  </a:cubicBezTo>
                  <a:cubicBezTo>
                    <a:pt x="51" y="23"/>
                    <a:pt x="47" y="7"/>
                    <a:pt x="3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0" name="Oval 389">
              <a:extLst>
                <a:ext uri="{FF2B5EF4-FFF2-40B4-BE49-F238E27FC236}">
                  <a16:creationId xmlns:a16="http://schemas.microsoft.com/office/drawing/2014/main" id="{D2252900-B58A-4394-B48F-8500509F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1687"/>
              <a:ext cx="21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01" name="Oval 390">
              <a:extLst>
                <a:ext uri="{FF2B5EF4-FFF2-40B4-BE49-F238E27FC236}">
                  <a16:creationId xmlns:a16="http://schemas.microsoft.com/office/drawing/2014/main" id="{010B1866-EED8-4C1A-AEEF-EB6541DE5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" y="1675"/>
              <a:ext cx="12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02" name="Freeform 391">
              <a:extLst>
                <a:ext uri="{FF2B5EF4-FFF2-40B4-BE49-F238E27FC236}">
                  <a16:creationId xmlns:a16="http://schemas.microsoft.com/office/drawing/2014/main" id="{B3545534-EDC5-496D-96B7-082C20E46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711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33 w 4"/>
                <a:gd name="T3" fmla="*/ 22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Freeform 392">
              <a:extLst>
                <a:ext uri="{FF2B5EF4-FFF2-40B4-BE49-F238E27FC236}">
                  <a16:creationId xmlns:a16="http://schemas.microsoft.com/office/drawing/2014/main" id="{83C5A22B-7BAB-4699-8C09-A87ED742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207"/>
              <a:ext cx="335" cy="339"/>
            </a:xfrm>
            <a:custGeom>
              <a:avLst/>
              <a:gdLst>
                <a:gd name="T0" fmla="*/ 2020 w 131"/>
                <a:gd name="T1" fmla="*/ 1638 h 124"/>
                <a:gd name="T2" fmla="*/ 1041 w 131"/>
                <a:gd name="T3" fmla="*/ 60 h 124"/>
                <a:gd name="T4" fmla="*/ 33 w 131"/>
                <a:gd name="T5" fmla="*/ 1203 h 124"/>
                <a:gd name="T6" fmla="*/ 923 w 131"/>
                <a:gd name="T7" fmla="*/ 2452 h 124"/>
                <a:gd name="T8" fmla="*/ 2020 w 131"/>
                <a:gd name="T9" fmla="*/ 1638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59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4" name="Freeform 393">
              <a:extLst>
                <a:ext uri="{FF2B5EF4-FFF2-40B4-BE49-F238E27FC236}">
                  <a16:creationId xmlns:a16="http://schemas.microsoft.com/office/drawing/2014/main" id="{DE5E4361-1B9A-4A6B-965B-1C0C8C020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2217"/>
              <a:ext cx="239" cy="286"/>
            </a:xfrm>
            <a:custGeom>
              <a:avLst/>
              <a:gdLst>
                <a:gd name="T0" fmla="*/ 139 w 93"/>
                <a:gd name="T1" fmla="*/ 1625 h 104"/>
                <a:gd name="T2" fmla="*/ 152 w 93"/>
                <a:gd name="T3" fmla="*/ 1141 h 104"/>
                <a:gd name="T4" fmla="*/ 576 w 93"/>
                <a:gd name="T5" fmla="*/ 355 h 104"/>
                <a:gd name="T6" fmla="*/ 1123 w 93"/>
                <a:gd name="T7" fmla="*/ 212 h 104"/>
                <a:gd name="T8" fmla="*/ 1578 w 93"/>
                <a:gd name="T9" fmla="*/ 393 h 104"/>
                <a:gd name="T10" fmla="*/ 951 w 93"/>
                <a:gd name="T11" fmla="*/ 61 h 104"/>
                <a:gd name="T12" fmla="*/ 21 w 93"/>
                <a:gd name="T13" fmla="*/ 1141 h 104"/>
                <a:gd name="T14" fmla="*/ 421 w 93"/>
                <a:gd name="T15" fmla="*/ 2164 h 104"/>
                <a:gd name="T16" fmla="*/ 139 w 93"/>
                <a:gd name="T17" fmla="*/ 1625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4">
                  <a:moveTo>
                    <a:pt x="8" y="78"/>
                  </a:moveTo>
                  <a:cubicBezTo>
                    <a:pt x="7" y="72"/>
                    <a:pt x="8" y="59"/>
                    <a:pt x="9" y="55"/>
                  </a:cubicBezTo>
                  <a:cubicBezTo>
                    <a:pt x="10" y="42"/>
                    <a:pt x="18" y="28"/>
                    <a:pt x="34" y="17"/>
                  </a:cubicBezTo>
                  <a:cubicBezTo>
                    <a:pt x="42" y="11"/>
                    <a:pt x="53" y="9"/>
                    <a:pt x="66" y="10"/>
                  </a:cubicBezTo>
                  <a:cubicBezTo>
                    <a:pt x="76" y="11"/>
                    <a:pt x="86" y="14"/>
                    <a:pt x="93" y="19"/>
                  </a:cubicBezTo>
                  <a:cubicBezTo>
                    <a:pt x="84" y="10"/>
                    <a:pt x="72" y="4"/>
                    <a:pt x="56" y="3"/>
                  </a:cubicBezTo>
                  <a:cubicBezTo>
                    <a:pt x="17" y="0"/>
                    <a:pt x="3" y="36"/>
                    <a:pt x="1" y="55"/>
                  </a:cubicBezTo>
                  <a:cubicBezTo>
                    <a:pt x="0" y="70"/>
                    <a:pt x="5" y="92"/>
                    <a:pt x="25" y="104"/>
                  </a:cubicBezTo>
                  <a:cubicBezTo>
                    <a:pt x="18" y="96"/>
                    <a:pt x="10" y="87"/>
                    <a:pt x="8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Freeform 394">
              <a:extLst>
                <a:ext uri="{FF2B5EF4-FFF2-40B4-BE49-F238E27FC236}">
                  <a16:creationId xmlns:a16="http://schemas.microsoft.com/office/drawing/2014/main" id="{56FBD3AF-5C6B-4746-867E-19E68C4E8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291"/>
              <a:ext cx="223" cy="244"/>
            </a:xfrm>
            <a:custGeom>
              <a:avLst/>
              <a:gdLst>
                <a:gd name="T0" fmla="*/ 1228 w 87"/>
                <a:gd name="T1" fmla="*/ 0 h 89"/>
                <a:gd name="T2" fmla="*/ 1215 w 87"/>
                <a:gd name="T3" fmla="*/ 828 h 89"/>
                <a:gd name="T4" fmla="*/ 387 w 87"/>
                <a:gd name="T5" fmla="*/ 1670 h 89"/>
                <a:gd name="T6" fmla="*/ 0 w 87"/>
                <a:gd name="T7" fmla="*/ 1645 h 89"/>
                <a:gd name="T8" fmla="*/ 369 w 87"/>
                <a:gd name="T9" fmla="*/ 1774 h 89"/>
                <a:gd name="T10" fmla="*/ 1400 w 87"/>
                <a:gd name="T11" fmla="*/ 992 h 89"/>
                <a:gd name="T12" fmla="*/ 1228 w 8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9">
                  <a:moveTo>
                    <a:pt x="73" y="0"/>
                  </a:moveTo>
                  <a:cubicBezTo>
                    <a:pt x="76" y="17"/>
                    <a:pt x="77" y="21"/>
                    <a:pt x="72" y="40"/>
                  </a:cubicBezTo>
                  <a:cubicBezTo>
                    <a:pt x="67" y="59"/>
                    <a:pt x="63" y="84"/>
                    <a:pt x="23" y="81"/>
                  </a:cubicBezTo>
                  <a:cubicBezTo>
                    <a:pt x="11" y="80"/>
                    <a:pt x="9" y="81"/>
                    <a:pt x="0" y="80"/>
                  </a:cubicBezTo>
                  <a:cubicBezTo>
                    <a:pt x="6" y="83"/>
                    <a:pt x="13" y="85"/>
                    <a:pt x="22" y="86"/>
                  </a:cubicBezTo>
                  <a:cubicBezTo>
                    <a:pt x="62" y="89"/>
                    <a:pt x="77" y="67"/>
                    <a:pt x="83" y="48"/>
                  </a:cubicBezTo>
                  <a:cubicBezTo>
                    <a:pt x="87" y="32"/>
                    <a:pt x="82" y="13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Freeform 395">
              <a:extLst>
                <a:ext uri="{FF2B5EF4-FFF2-40B4-BE49-F238E27FC236}">
                  <a16:creationId xmlns:a16="http://schemas.microsoft.com/office/drawing/2014/main" id="{3F19555C-26D0-4739-A2FC-CE5EA49EA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324"/>
              <a:ext cx="136" cy="195"/>
            </a:xfrm>
            <a:custGeom>
              <a:avLst/>
              <a:gdLst>
                <a:gd name="T0" fmla="*/ 778 w 53"/>
                <a:gd name="T1" fmla="*/ 0 h 71"/>
                <a:gd name="T2" fmla="*/ 626 w 53"/>
                <a:gd name="T3" fmla="*/ 415 h 71"/>
                <a:gd name="T4" fmla="*/ 508 w 53"/>
                <a:gd name="T5" fmla="*/ 665 h 71"/>
                <a:gd name="T6" fmla="*/ 421 w 53"/>
                <a:gd name="T7" fmla="*/ 937 h 71"/>
                <a:gd name="T8" fmla="*/ 0 w 53"/>
                <a:gd name="T9" fmla="*/ 1447 h 71"/>
                <a:gd name="T10" fmla="*/ 236 w 53"/>
                <a:gd name="T11" fmla="*/ 1447 h 71"/>
                <a:gd name="T12" fmla="*/ 572 w 53"/>
                <a:gd name="T13" fmla="*/ 1244 h 71"/>
                <a:gd name="T14" fmla="*/ 778 w 53"/>
                <a:gd name="T15" fmla="*/ 851 h 71"/>
                <a:gd name="T16" fmla="*/ 896 w 53"/>
                <a:gd name="T17" fmla="*/ 31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1">
                  <a:moveTo>
                    <a:pt x="46" y="0"/>
                  </a:moveTo>
                  <a:cubicBezTo>
                    <a:pt x="47" y="8"/>
                    <a:pt x="41" y="14"/>
                    <a:pt x="37" y="20"/>
                  </a:cubicBezTo>
                  <a:cubicBezTo>
                    <a:pt x="35" y="24"/>
                    <a:pt x="32" y="28"/>
                    <a:pt x="30" y="32"/>
                  </a:cubicBezTo>
                  <a:cubicBezTo>
                    <a:pt x="28" y="36"/>
                    <a:pt x="27" y="41"/>
                    <a:pt x="25" y="45"/>
                  </a:cubicBezTo>
                  <a:cubicBezTo>
                    <a:pt x="19" y="57"/>
                    <a:pt x="14" y="68"/>
                    <a:pt x="0" y="70"/>
                  </a:cubicBezTo>
                  <a:cubicBezTo>
                    <a:pt x="5" y="71"/>
                    <a:pt x="10" y="71"/>
                    <a:pt x="14" y="70"/>
                  </a:cubicBezTo>
                  <a:cubicBezTo>
                    <a:pt x="22" y="69"/>
                    <a:pt x="27" y="64"/>
                    <a:pt x="34" y="60"/>
                  </a:cubicBezTo>
                  <a:cubicBezTo>
                    <a:pt x="41" y="54"/>
                    <a:pt x="43" y="50"/>
                    <a:pt x="46" y="41"/>
                  </a:cubicBezTo>
                  <a:cubicBezTo>
                    <a:pt x="49" y="32"/>
                    <a:pt x="53" y="24"/>
                    <a:pt x="53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Freeform 396">
              <a:extLst>
                <a:ext uri="{FF2B5EF4-FFF2-40B4-BE49-F238E27FC236}">
                  <a16:creationId xmlns:a16="http://schemas.microsoft.com/office/drawing/2014/main" id="{BAFF13DB-F686-4599-AE61-B42633D2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17"/>
              <a:ext cx="141" cy="151"/>
            </a:xfrm>
            <a:custGeom>
              <a:avLst/>
              <a:gdLst>
                <a:gd name="T0" fmla="*/ 0 w 55"/>
                <a:gd name="T1" fmla="*/ 1139 h 55"/>
                <a:gd name="T2" fmla="*/ 925 w 55"/>
                <a:gd name="T3" fmla="*/ 60 h 55"/>
                <a:gd name="T4" fmla="*/ 354 w 55"/>
                <a:gd name="T5" fmla="*/ 415 h 55"/>
                <a:gd name="T6" fmla="*/ 0 w 55"/>
                <a:gd name="T7" fmla="*/ 1139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6"/>
                    <a:pt x="16" y="0"/>
                    <a:pt x="55" y="3"/>
                  </a:cubicBezTo>
                  <a:cubicBezTo>
                    <a:pt x="48" y="4"/>
                    <a:pt x="30" y="9"/>
                    <a:pt x="21" y="20"/>
                  </a:cubicBezTo>
                  <a:cubicBezTo>
                    <a:pt x="12" y="31"/>
                    <a:pt x="2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Freeform 397">
              <a:extLst>
                <a:ext uri="{FF2B5EF4-FFF2-40B4-BE49-F238E27FC236}">
                  <a16:creationId xmlns:a16="http://schemas.microsoft.com/office/drawing/2014/main" id="{FDBD9A0E-CA61-443D-96D3-599A65C6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422"/>
              <a:ext cx="156" cy="113"/>
            </a:xfrm>
            <a:custGeom>
              <a:avLst/>
              <a:gdLst>
                <a:gd name="T0" fmla="*/ 0 w 61"/>
                <a:gd name="T1" fmla="*/ 797 h 41"/>
                <a:gd name="T2" fmla="*/ 1020 w 61"/>
                <a:gd name="T3" fmla="*/ 0 h 41"/>
                <a:gd name="T4" fmla="*/ 0 w 61"/>
                <a:gd name="T5" fmla="*/ 79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1">
                  <a:moveTo>
                    <a:pt x="0" y="38"/>
                  </a:moveTo>
                  <a:cubicBezTo>
                    <a:pt x="40" y="41"/>
                    <a:pt x="55" y="19"/>
                    <a:pt x="61" y="0"/>
                  </a:cubicBezTo>
                  <a:cubicBezTo>
                    <a:pt x="53" y="14"/>
                    <a:pt x="30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Freeform 398">
              <a:extLst>
                <a:ext uri="{FF2B5EF4-FFF2-40B4-BE49-F238E27FC236}">
                  <a16:creationId xmlns:a16="http://schemas.microsoft.com/office/drawing/2014/main" id="{48A42E57-0834-4084-AD67-DECAFC8C4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2207"/>
              <a:ext cx="335" cy="339"/>
            </a:xfrm>
            <a:custGeom>
              <a:avLst/>
              <a:gdLst>
                <a:gd name="T0" fmla="*/ 2020 w 131"/>
                <a:gd name="T1" fmla="*/ 1638 h 124"/>
                <a:gd name="T2" fmla="*/ 1041 w 131"/>
                <a:gd name="T3" fmla="*/ 60 h 124"/>
                <a:gd name="T4" fmla="*/ 33 w 131"/>
                <a:gd name="T5" fmla="*/ 1203 h 124"/>
                <a:gd name="T6" fmla="*/ 923 w 131"/>
                <a:gd name="T7" fmla="*/ 2452 h 124"/>
                <a:gd name="T8" fmla="*/ 2020 w 131"/>
                <a:gd name="T9" fmla="*/ 1638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59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0" name="Freeform 399">
              <a:extLst>
                <a:ext uri="{FF2B5EF4-FFF2-40B4-BE49-F238E27FC236}">
                  <a16:creationId xmlns:a16="http://schemas.microsoft.com/office/drawing/2014/main" id="{0A1B967E-CC69-4F3A-B20E-5322FABC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311"/>
              <a:ext cx="131" cy="139"/>
            </a:xfrm>
            <a:custGeom>
              <a:avLst/>
              <a:gdLst>
                <a:gd name="T0" fmla="*/ 475 w 51"/>
                <a:gd name="T1" fmla="*/ 60 h 51"/>
                <a:gd name="T2" fmla="*/ 33 w 51"/>
                <a:gd name="T3" fmla="*/ 447 h 51"/>
                <a:gd name="T4" fmla="*/ 375 w 51"/>
                <a:gd name="T5" fmla="*/ 1011 h 51"/>
                <a:gd name="T6" fmla="*/ 832 w 51"/>
                <a:gd name="T7" fmla="*/ 624 h 51"/>
                <a:gd name="T8" fmla="*/ 475 w 51"/>
                <a:gd name="T9" fmla="*/ 6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3" y="0"/>
                    <a:pt x="5" y="10"/>
                    <a:pt x="2" y="22"/>
                  </a:cubicBezTo>
                  <a:cubicBezTo>
                    <a:pt x="0" y="34"/>
                    <a:pt x="10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1" name="Freeform 400">
              <a:extLst>
                <a:ext uri="{FF2B5EF4-FFF2-40B4-BE49-F238E27FC236}">
                  <a16:creationId xmlns:a16="http://schemas.microsoft.com/office/drawing/2014/main" id="{CDB92DF5-1FA9-4145-A798-9D11C1856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2365"/>
              <a:ext cx="85" cy="77"/>
            </a:xfrm>
            <a:custGeom>
              <a:avLst/>
              <a:gdLst>
                <a:gd name="T0" fmla="*/ 0 w 33"/>
                <a:gd name="T1" fmla="*/ 523 h 28"/>
                <a:gd name="T2" fmla="*/ 392 w 33"/>
                <a:gd name="T3" fmla="*/ 501 h 28"/>
                <a:gd name="T4" fmla="*/ 477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6" y="27"/>
                    <a:pt x="18" y="28"/>
                    <a:pt x="23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2" name="Freeform 401">
              <a:extLst>
                <a:ext uri="{FF2B5EF4-FFF2-40B4-BE49-F238E27FC236}">
                  <a16:creationId xmlns:a16="http://schemas.microsoft.com/office/drawing/2014/main" id="{CA5F9667-2C3B-47E8-8A93-7A539342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94"/>
              <a:ext cx="130" cy="143"/>
            </a:xfrm>
            <a:custGeom>
              <a:avLst/>
              <a:gdLst>
                <a:gd name="T0" fmla="*/ 512 w 51"/>
                <a:gd name="T1" fmla="*/ 61 h 52"/>
                <a:gd name="T2" fmla="*/ 51 w 51"/>
                <a:gd name="T3" fmla="*/ 476 h 52"/>
                <a:gd name="T4" fmla="*/ 382 w 51"/>
                <a:gd name="T5" fmla="*/ 1059 h 52"/>
                <a:gd name="T6" fmla="*/ 813 w 51"/>
                <a:gd name="T7" fmla="*/ 666 h 52"/>
                <a:gd name="T8" fmla="*/ 512 w 51"/>
                <a:gd name="T9" fmla="*/ 6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3" name="Freeform 402">
              <a:extLst>
                <a:ext uri="{FF2B5EF4-FFF2-40B4-BE49-F238E27FC236}">
                  <a16:creationId xmlns:a16="http://schemas.microsoft.com/office/drawing/2014/main" id="{6CCFCEF6-CDD0-4DB4-9CE8-0651243FD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324"/>
              <a:ext cx="98" cy="107"/>
            </a:xfrm>
            <a:custGeom>
              <a:avLst/>
              <a:gdLst>
                <a:gd name="T0" fmla="*/ 467 w 38"/>
                <a:gd name="T1" fmla="*/ 0 h 39"/>
                <a:gd name="T2" fmla="*/ 552 w 38"/>
                <a:gd name="T3" fmla="*/ 354 h 39"/>
                <a:gd name="T4" fmla="*/ 358 w 38"/>
                <a:gd name="T5" fmla="*/ 535 h 39"/>
                <a:gd name="T6" fmla="*/ 139 w 38"/>
                <a:gd name="T7" fmla="*/ 700 h 39"/>
                <a:gd name="T8" fmla="*/ 0 w 38"/>
                <a:gd name="T9" fmla="*/ 639 h 39"/>
                <a:gd name="T10" fmla="*/ 227 w 38"/>
                <a:gd name="T11" fmla="*/ 782 h 39"/>
                <a:gd name="T12" fmla="*/ 632 w 38"/>
                <a:gd name="T13" fmla="*/ 436 h 39"/>
                <a:gd name="T14" fmla="*/ 467 w 38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9">
                  <a:moveTo>
                    <a:pt x="27" y="0"/>
                  </a:moveTo>
                  <a:cubicBezTo>
                    <a:pt x="32" y="5"/>
                    <a:pt x="33" y="11"/>
                    <a:pt x="32" y="17"/>
                  </a:cubicBezTo>
                  <a:cubicBezTo>
                    <a:pt x="31" y="23"/>
                    <a:pt x="23" y="23"/>
                    <a:pt x="21" y="26"/>
                  </a:cubicBezTo>
                  <a:cubicBezTo>
                    <a:pt x="16" y="32"/>
                    <a:pt x="16" y="35"/>
                    <a:pt x="8" y="34"/>
                  </a:cubicBezTo>
                  <a:cubicBezTo>
                    <a:pt x="5" y="34"/>
                    <a:pt x="2" y="33"/>
                    <a:pt x="0" y="31"/>
                  </a:cubicBezTo>
                  <a:cubicBezTo>
                    <a:pt x="3" y="35"/>
                    <a:pt x="8" y="37"/>
                    <a:pt x="13" y="38"/>
                  </a:cubicBezTo>
                  <a:cubicBezTo>
                    <a:pt x="24" y="39"/>
                    <a:pt x="33" y="38"/>
                    <a:pt x="37" y="21"/>
                  </a:cubicBezTo>
                  <a:cubicBezTo>
                    <a:pt x="38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4" name="Freeform 403">
              <a:extLst>
                <a:ext uri="{FF2B5EF4-FFF2-40B4-BE49-F238E27FC236}">
                  <a16:creationId xmlns:a16="http://schemas.microsoft.com/office/drawing/2014/main" id="{DCA4FAFE-C394-4988-BB18-607184181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305"/>
              <a:ext cx="89" cy="101"/>
            </a:xfrm>
            <a:custGeom>
              <a:avLst/>
              <a:gdLst>
                <a:gd name="T0" fmla="*/ 97 w 35"/>
                <a:gd name="T1" fmla="*/ 491 h 37"/>
                <a:gd name="T2" fmla="*/ 298 w 35"/>
                <a:gd name="T3" fmla="*/ 284 h 37"/>
                <a:gd name="T4" fmla="*/ 511 w 35"/>
                <a:gd name="T5" fmla="*/ 120 h 37"/>
                <a:gd name="T6" fmla="*/ 511 w 35"/>
                <a:gd name="T7" fmla="*/ 104 h 37"/>
                <a:gd name="T8" fmla="*/ 394 w 35"/>
                <a:gd name="T9" fmla="*/ 60 h 37"/>
                <a:gd name="T10" fmla="*/ 20 w 35"/>
                <a:gd name="T11" fmla="*/ 388 h 37"/>
                <a:gd name="T12" fmla="*/ 97 w 35"/>
                <a:gd name="T13" fmla="*/ 753 h 37"/>
                <a:gd name="T14" fmla="*/ 97 w 35"/>
                <a:gd name="T15" fmla="*/ 49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6" y="24"/>
                  </a:moveTo>
                  <a:cubicBezTo>
                    <a:pt x="7" y="19"/>
                    <a:pt x="15" y="18"/>
                    <a:pt x="18" y="14"/>
                  </a:cubicBezTo>
                  <a:cubicBezTo>
                    <a:pt x="22" y="10"/>
                    <a:pt x="23" y="5"/>
                    <a:pt x="31" y="6"/>
                  </a:cubicBezTo>
                  <a:cubicBezTo>
                    <a:pt x="35" y="7"/>
                    <a:pt x="34" y="7"/>
                    <a:pt x="31" y="5"/>
                  </a:cubicBezTo>
                  <a:cubicBezTo>
                    <a:pt x="29" y="4"/>
                    <a:pt x="27" y="3"/>
                    <a:pt x="24" y="3"/>
                  </a:cubicBezTo>
                  <a:cubicBezTo>
                    <a:pt x="10" y="0"/>
                    <a:pt x="3" y="9"/>
                    <a:pt x="1" y="19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5" name="Freeform 404">
              <a:extLst>
                <a:ext uri="{FF2B5EF4-FFF2-40B4-BE49-F238E27FC236}">
                  <a16:creationId xmlns:a16="http://schemas.microsoft.com/office/drawing/2014/main" id="{96632CAF-D247-4B57-8777-EFEE1C511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379"/>
              <a:ext cx="62" cy="52"/>
            </a:xfrm>
            <a:custGeom>
              <a:avLst/>
              <a:gdLst>
                <a:gd name="T0" fmla="*/ 413 w 24"/>
                <a:gd name="T1" fmla="*/ 22 h 19"/>
                <a:gd name="T2" fmla="*/ 0 w 24"/>
                <a:gd name="T3" fmla="*/ 367 h 19"/>
                <a:gd name="T4" fmla="*/ 413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24" y="1"/>
                  </a:moveTo>
                  <a:cubicBezTo>
                    <a:pt x="20" y="18"/>
                    <a:pt x="11" y="19"/>
                    <a:pt x="0" y="18"/>
                  </a:cubicBezTo>
                  <a:cubicBezTo>
                    <a:pt x="7" y="18"/>
                    <a:pt x="18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6" name="Freeform 405">
              <a:extLst>
                <a:ext uri="{FF2B5EF4-FFF2-40B4-BE49-F238E27FC236}">
                  <a16:creationId xmlns:a16="http://schemas.microsoft.com/office/drawing/2014/main" id="{191FEDE9-B74A-430F-9020-4CE143365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294"/>
              <a:ext cx="130" cy="143"/>
            </a:xfrm>
            <a:custGeom>
              <a:avLst/>
              <a:gdLst>
                <a:gd name="T0" fmla="*/ 512 w 51"/>
                <a:gd name="T1" fmla="*/ 61 h 52"/>
                <a:gd name="T2" fmla="*/ 51 w 51"/>
                <a:gd name="T3" fmla="*/ 476 h 52"/>
                <a:gd name="T4" fmla="*/ 382 w 51"/>
                <a:gd name="T5" fmla="*/ 1059 h 52"/>
                <a:gd name="T6" fmla="*/ 813 w 51"/>
                <a:gd name="T7" fmla="*/ 666 h 52"/>
                <a:gd name="T8" fmla="*/ 512 w 51"/>
                <a:gd name="T9" fmla="*/ 6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2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49"/>
                    <a:pt x="23" y="51"/>
                  </a:cubicBezTo>
                  <a:cubicBezTo>
                    <a:pt x="36" y="52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7" name="Freeform 406">
              <a:extLst>
                <a:ext uri="{FF2B5EF4-FFF2-40B4-BE49-F238E27FC236}">
                  <a16:creationId xmlns:a16="http://schemas.microsoft.com/office/drawing/2014/main" id="{D8D2EE58-B7F2-45A5-B5C0-C7D7AA17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314"/>
              <a:ext cx="21" cy="21"/>
            </a:xfrm>
            <a:custGeom>
              <a:avLst/>
              <a:gdLst>
                <a:gd name="T0" fmla="*/ 0 w 8"/>
                <a:gd name="T1" fmla="*/ 76 h 8"/>
                <a:gd name="T2" fmla="*/ 76 w 8"/>
                <a:gd name="T3" fmla="*/ 0 h 8"/>
                <a:gd name="T4" fmla="*/ 144 w 8"/>
                <a:gd name="T5" fmla="*/ 76 h 8"/>
                <a:gd name="T6" fmla="*/ 76 w 8"/>
                <a:gd name="T7" fmla="*/ 144 h 8"/>
                <a:gd name="T8" fmla="*/ 0 w 8"/>
                <a:gd name="T9" fmla="*/ 76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18" name="Oval 407">
              <a:extLst>
                <a:ext uri="{FF2B5EF4-FFF2-40B4-BE49-F238E27FC236}">
                  <a16:creationId xmlns:a16="http://schemas.microsoft.com/office/drawing/2014/main" id="{BDD9E50D-5C4C-4C9C-B295-0F2E34A4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302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19" name="Oval 408">
              <a:extLst>
                <a:ext uri="{FF2B5EF4-FFF2-40B4-BE49-F238E27FC236}">
                  <a16:creationId xmlns:a16="http://schemas.microsoft.com/office/drawing/2014/main" id="{F414CB6C-025C-48FA-B5B2-16D662F66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9" y="2340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20" name="Freeform 409">
              <a:extLst>
                <a:ext uri="{FF2B5EF4-FFF2-40B4-BE49-F238E27FC236}">
                  <a16:creationId xmlns:a16="http://schemas.microsoft.com/office/drawing/2014/main" id="{7C7AA553-6FEB-4420-B3AF-01A38A5FC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458"/>
              <a:ext cx="357" cy="362"/>
            </a:xfrm>
            <a:custGeom>
              <a:avLst/>
              <a:gdLst>
                <a:gd name="T0" fmla="*/ 2270 w 139"/>
                <a:gd name="T1" fmla="*/ 1563 h 132"/>
                <a:gd name="T2" fmla="*/ 1320 w 139"/>
                <a:gd name="T3" fmla="*/ 104 h 132"/>
                <a:gd name="T4" fmla="*/ 139 w 139"/>
                <a:gd name="T5" fmla="*/ 1091 h 132"/>
                <a:gd name="T6" fmla="*/ 963 w 139"/>
                <a:gd name="T7" fmla="*/ 2641 h 132"/>
                <a:gd name="T8" fmla="*/ 2270 w 139"/>
                <a:gd name="T9" fmla="*/ 156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1" name="Freeform 410">
              <a:extLst>
                <a:ext uri="{FF2B5EF4-FFF2-40B4-BE49-F238E27FC236}">
                  <a16:creationId xmlns:a16="http://schemas.microsoft.com/office/drawing/2014/main" id="{65B68FA4-B7EA-46BE-8B2C-7BBEA5D6E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472"/>
              <a:ext cx="272" cy="307"/>
            </a:xfrm>
            <a:custGeom>
              <a:avLst/>
              <a:gdLst>
                <a:gd name="T0" fmla="*/ 218 w 106"/>
                <a:gd name="T1" fmla="*/ 1669 h 112"/>
                <a:gd name="T2" fmla="*/ 269 w 106"/>
                <a:gd name="T3" fmla="*/ 1173 h 112"/>
                <a:gd name="T4" fmla="*/ 875 w 106"/>
                <a:gd name="T5" fmla="*/ 332 h 112"/>
                <a:gd name="T6" fmla="*/ 1350 w 106"/>
                <a:gd name="T7" fmla="*/ 271 h 112"/>
                <a:gd name="T8" fmla="*/ 1791 w 106"/>
                <a:gd name="T9" fmla="*/ 436 h 112"/>
                <a:gd name="T10" fmla="*/ 1186 w 106"/>
                <a:gd name="T11" fmla="*/ 104 h 112"/>
                <a:gd name="T12" fmla="*/ 98 w 106"/>
                <a:gd name="T13" fmla="*/ 1006 h 112"/>
                <a:gd name="T14" fmla="*/ 559 w 106"/>
                <a:gd name="T15" fmla="*/ 2308 h 112"/>
                <a:gd name="T16" fmla="*/ 218 w 106"/>
                <a:gd name="T17" fmla="*/ 1669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" h="112">
                  <a:moveTo>
                    <a:pt x="13" y="81"/>
                  </a:moveTo>
                  <a:cubicBezTo>
                    <a:pt x="12" y="73"/>
                    <a:pt x="15" y="64"/>
                    <a:pt x="16" y="57"/>
                  </a:cubicBezTo>
                  <a:cubicBezTo>
                    <a:pt x="22" y="37"/>
                    <a:pt x="33" y="22"/>
                    <a:pt x="52" y="16"/>
                  </a:cubicBezTo>
                  <a:cubicBezTo>
                    <a:pt x="60" y="14"/>
                    <a:pt x="71" y="12"/>
                    <a:pt x="80" y="13"/>
                  </a:cubicBezTo>
                  <a:cubicBezTo>
                    <a:pt x="89" y="14"/>
                    <a:pt x="98" y="16"/>
                    <a:pt x="106" y="21"/>
                  </a:cubicBezTo>
                  <a:cubicBezTo>
                    <a:pt x="97" y="12"/>
                    <a:pt x="84" y="7"/>
                    <a:pt x="70" y="5"/>
                  </a:cubicBezTo>
                  <a:cubicBezTo>
                    <a:pt x="37" y="0"/>
                    <a:pt x="13" y="20"/>
                    <a:pt x="6" y="49"/>
                  </a:cubicBezTo>
                  <a:cubicBezTo>
                    <a:pt x="0" y="72"/>
                    <a:pt x="12" y="100"/>
                    <a:pt x="33" y="112"/>
                  </a:cubicBezTo>
                  <a:cubicBezTo>
                    <a:pt x="24" y="104"/>
                    <a:pt x="15" y="93"/>
                    <a:pt x="13" y="8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2" name="Freeform 411">
              <a:extLst>
                <a:ext uri="{FF2B5EF4-FFF2-40B4-BE49-F238E27FC236}">
                  <a16:creationId xmlns:a16="http://schemas.microsoft.com/office/drawing/2014/main" id="{69D36993-810E-4D33-83AF-D2D46C24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2535"/>
              <a:ext cx="231" cy="271"/>
            </a:xfrm>
            <a:custGeom>
              <a:avLst/>
              <a:gdLst>
                <a:gd name="T0" fmla="*/ 1232 w 90"/>
                <a:gd name="T1" fmla="*/ 0 h 99"/>
                <a:gd name="T2" fmla="*/ 1317 w 90"/>
                <a:gd name="T3" fmla="*/ 898 h 99"/>
                <a:gd name="T4" fmla="*/ 963 w 90"/>
                <a:gd name="T5" fmla="*/ 1440 h 99"/>
                <a:gd name="T6" fmla="*/ 139 w 90"/>
                <a:gd name="T7" fmla="*/ 1867 h 99"/>
                <a:gd name="T8" fmla="*/ 0 w 90"/>
                <a:gd name="T9" fmla="*/ 1842 h 99"/>
                <a:gd name="T10" fmla="*/ 270 w 90"/>
                <a:gd name="T11" fmla="*/ 1949 h 99"/>
                <a:gd name="T12" fmla="*/ 1468 w 90"/>
                <a:gd name="T13" fmla="*/ 966 h 99"/>
                <a:gd name="T14" fmla="*/ 1232 w 90"/>
                <a:gd name="T15" fmla="*/ 0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99">
                  <a:moveTo>
                    <a:pt x="73" y="0"/>
                  </a:moveTo>
                  <a:cubicBezTo>
                    <a:pt x="77" y="7"/>
                    <a:pt x="82" y="16"/>
                    <a:pt x="78" y="44"/>
                  </a:cubicBezTo>
                  <a:cubicBezTo>
                    <a:pt x="76" y="57"/>
                    <a:pt x="66" y="62"/>
                    <a:pt x="57" y="70"/>
                  </a:cubicBezTo>
                  <a:cubicBezTo>
                    <a:pt x="43" y="83"/>
                    <a:pt x="27" y="94"/>
                    <a:pt x="8" y="91"/>
                  </a:cubicBezTo>
                  <a:cubicBezTo>
                    <a:pt x="5" y="91"/>
                    <a:pt x="2" y="91"/>
                    <a:pt x="0" y="90"/>
                  </a:cubicBezTo>
                  <a:cubicBezTo>
                    <a:pt x="4" y="93"/>
                    <a:pt x="10" y="95"/>
                    <a:pt x="16" y="95"/>
                  </a:cubicBezTo>
                  <a:cubicBezTo>
                    <a:pt x="47" y="99"/>
                    <a:pt x="81" y="83"/>
                    <a:pt x="87" y="47"/>
                  </a:cubicBezTo>
                  <a:cubicBezTo>
                    <a:pt x="90" y="28"/>
                    <a:pt x="84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3" name="Freeform 412">
              <a:extLst>
                <a:ext uri="{FF2B5EF4-FFF2-40B4-BE49-F238E27FC236}">
                  <a16:creationId xmlns:a16="http://schemas.microsoft.com/office/drawing/2014/main" id="{FD0D6A33-9D83-4953-850F-55D1BC8BD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472"/>
              <a:ext cx="165" cy="134"/>
            </a:xfrm>
            <a:custGeom>
              <a:avLst/>
              <a:gdLst>
                <a:gd name="T0" fmla="*/ 0 w 64"/>
                <a:gd name="T1" fmla="*/ 1001 h 49"/>
                <a:gd name="T2" fmla="*/ 1096 w 64"/>
                <a:gd name="T3" fmla="*/ 104 h 49"/>
                <a:gd name="T4" fmla="*/ 0 w 64"/>
                <a:gd name="T5" fmla="*/ 100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49">
                  <a:moveTo>
                    <a:pt x="0" y="49"/>
                  </a:moveTo>
                  <a:cubicBezTo>
                    <a:pt x="7" y="20"/>
                    <a:pt x="31" y="0"/>
                    <a:pt x="64" y="5"/>
                  </a:cubicBezTo>
                  <a:cubicBezTo>
                    <a:pt x="45" y="6"/>
                    <a:pt x="15" y="15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4" name="Freeform 413">
              <a:extLst>
                <a:ext uri="{FF2B5EF4-FFF2-40B4-BE49-F238E27FC236}">
                  <a16:creationId xmlns:a16="http://schemas.microsoft.com/office/drawing/2014/main" id="{648122F6-053C-43C0-84B2-66B7EDD1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2664"/>
              <a:ext cx="182" cy="142"/>
            </a:xfrm>
            <a:custGeom>
              <a:avLst/>
              <a:gdLst>
                <a:gd name="T0" fmla="*/ 0 w 71"/>
                <a:gd name="T1" fmla="*/ 978 h 52"/>
                <a:gd name="T2" fmla="*/ 1197 w 71"/>
                <a:gd name="T3" fmla="*/ 0 h 52"/>
                <a:gd name="T4" fmla="*/ 0 w 71"/>
                <a:gd name="T5" fmla="*/ 97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0" y="48"/>
                  </a:moveTo>
                  <a:cubicBezTo>
                    <a:pt x="31" y="52"/>
                    <a:pt x="65" y="36"/>
                    <a:pt x="71" y="0"/>
                  </a:cubicBezTo>
                  <a:cubicBezTo>
                    <a:pt x="65" y="15"/>
                    <a:pt x="37" y="51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5" name="Freeform 414">
              <a:extLst>
                <a:ext uri="{FF2B5EF4-FFF2-40B4-BE49-F238E27FC236}">
                  <a16:creationId xmlns:a16="http://schemas.microsoft.com/office/drawing/2014/main" id="{245DA02E-EC97-4245-937B-676D2FAE6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458"/>
              <a:ext cx="357" cy="362"/>
            </a:xfrm>
            <a:custGeom>
              <a:avLst/>
              <a:gdLst>
                <a:gd name="T0" fmla="*/ 2270 w 139"/>
                <a:gd name="T1" fmla="*/ 1563 h 132"/>
                <a:gd name="T2" fmla="*/ 1320 w 139"/>
                <a:gd name="T3" fmla="*/ 104 h 132"/>
                <a:gd name="T4" fmla="*/ 139 w 139"/>
                <a:gd name="T5" fmla="*/ 1091 h 132"/>
                <a:gd name="T6" fmla="*/ 963 w 139"/>
                <a:gd name="T7" fmla="*/ 2641 h 132"/>
                <a:gd name="T8" fmla="*/ 2270 w 139"/>
                <a:gd name="T9" fmla="*/ 1563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132">
                  <a:moveTo>
                    <a:pt x="134" y="76"/>
                  </a:moveTo>
                  <a:cubicBezTo>
                    <a:pt x="139" y="37"/>
                    <a:pt x="114" y="10"/>
                    <a:pt x="78" y="5"/>
                  </a:cubicBezTo>
                  <a:cubicBezTo>
                    <a:pt x="43" y="0"/>
                    <a:pt x="16" y="21"/>
                    <a:pt x="8" y="53"/>
                  </a:cubicBezTo>
                  <a:cubicBezTo>
                    <a:pt x="0" y="85"/>
                    <a:pt x="23" y="124"/>
                    <a:pt x="57" y="128"/>
                  </a:cubicBezTo>
                  <a:cubicBezTo>
                    <a:pt x="91" y="132"/>
                    <a:pt x="128" y="115"/>
                    <a:pt x="134" y="7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6" name="Freeform 415">
              <a:extLst>
                <a:ext uri="{FF2B5EF4-FFF2-40B4-BE49-F238E27FC236}">
                  <a16:creationId xmlns:a16="http://schemas.microsoft.com/office/drawing/2014/main" id="{DE54FB62-B0DF-4133-804D-2E15358F4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78"/>
              <a:ext cx="167" cy="154"/>
            </a:xfrm>
            <a:custGeom>
              <a:avLst/>
              <a:gdLst>
                <a:gd name="T0" fmla="*/ 1017 w 65"/>
                <a:gd name="T1" fmla="*/ 773 h 56"/>
                <a:gd name="T2" fmla="*/ 529 w 65"/>
                <a:gd name="T3" fmla="*/ 22 h 56"/>
                <a:gd name="T4" fmla="*/ 54 w 65"/>
                <a:gd name="T5" fmla="*/ 523 h 56"/>
                <a:gd name="T6" fmla="*/ 475 w 65"/>
                <a:gd name="T7" fmla="*/ 1128 h 56"/>
                <a:gd name="T8" fmla="*/ 1017 w 65"/>
                <a:gd name="T9" fmla="*/ 773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6">
                  <a:moveTo>
                    <a:pt x="60" y="37"/>
                  </a:moveTo>
                  <a:cubicBezTo>
                    <a:pt x="65" y="21"/>
                    <a:pt x="52" y="0"/>
                    <a:pt x="31" y="1"/>
                  </a:cubicBezTo>
                  <a:cubicBezTo>
                    <a:pt x="9" y="2"/>
                    <a:pt x="5" y="14"/>
                    <a:pt x="3" y="25"/>
                  </a:cubicBezTo>
                  <a:cubicBezTo>
                    <a:pt x="0" y="36"/>
                    <a:pt x="6" y="52"/>
                    <a:pt x="28" y="54"/>
                  </a:cubicBezTo>
                  <a:cubicBezTo>
                    <a:pt x="51" y="56"/>
                    <a:pt x="57" y="46"/>
                    <a:pt x="60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" name="Freeform 416">
              <a:extLst>
                <a:ext uri="{FF2B5EF4-FFF2-40B4-BE49-F238E27FC236}">
                  <a16:creationId xmlns:a16="http://schemas.microsoft.com/office/drawing/2014/main" id="{8658E07D-5EBB-4D00-9F0E-DABC05F95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628"/>
              <a:ext cx="82" cy="90"/>
            </a:xfrm>
            <a:custGeom>
              <a:avLst/>
              <a:gdLst>
                <a:gd name="T0" fmla="*/ 0 w 32"/>
                <a:gd name="T1" fmla="*/ 646 h 33"/>
                <a:gd name="T2" fmla="*/ 387 w 32"/>
                <a:gd name="T3" fmla="*/ 565 h 33"/>
                <a:gd name="T4" fmla="*/ 454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2"/>
                  </a:moveTo>
                  <a:cubicBezTo>
                    <a:pt x="8" y="33"/>
                    <a:pt x="18" y="33"/>
                    <a:pt x="23" y="28"/>
                  </a:cubicBezTo>
                  <a:cubicBezTo>
                    <a:pt x="31" y="22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" name="Freeform 417">
              <a:extLst>
                <a:ext uri="{FF2B5EF4-FFF2-40B4-BE49-F238E27FC236}">
                  <a16:creationId xmlns:a16="http://schemas.microsoft.com/office/drawing/2014/main" id="{742F6B9D-FDE1-4056-B071-F7C6991F4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557"/>
              <a:ext cx="166" cy="161"/>
            </a:xfrm>
            <a:custGeom>
              <a:avLst/>
              <a:gdLst>
                <a:gd name="T0" fmla="*/ 999 w 65"/>
                <a:gd name="T1" fmla="*/ 810 h 59"/>
                <a:gd name="T2" fmla="*/ 503 w 65"/>
                <a:gd name="T3" fmla="*/ 22 h 59"/>
                <a:gd name="T4" fmla="*/ 33 w 65"/>
                <a:gd name="T5" fmla="*/ 565 h 59"/>
                <a:gd name="T6" fmla="*/ 470 w 65"/>
                <a:gd name="T7" fmla="*/ 1162 h 59"/>
                <a:gd name="T8" fmla="*/ 999 w 65"/>
                <a:gd name="T9" fmla="*/ 81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" name="Freeform 418">
              <a:extLst>
                <a:ext uri="{FF2B5EF4-FFF2-40B4-BE49-F238E27FC236}">
                  <a16:creationId xmlns:a16="http://schemas.microsoft.com/office/drawing/2014/main" id="{C6DAC05F-A748-4770-BD3E-1A651534D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582"/>
              <a:ext cx="126" cy="128"/>
            </a:xfrm>
            <a:custGeom>
              <a:avLst/>
              <a:gdLst>
                <a:gd name="T0" fmla="*/ 543 w 49"/>
                <a:gd name="T1" fmla="*/ 0 h 47"/>
                <a:gd name="T2" fmla="*/ 594 w 49"/>
                <a:gd name="T3" fmla="*/ 387 h 47"/>
                <a:gd name="T4" fmla="*/ 509 w 49"/>
                <a:gd name="T5" fmla="*/ 689 h 47"/>
                <a:gd name="T6" fmla="*/ 185 w 49"/>
                <a:gd name="T7" fmla="*/ 809 h 47"/>
                <a:gd name="T8" fmla="*/ 0 w 49"/>
                <a:gd name="T9" fmla="*/ 765 h 47"/>
                <a:gd name="T10" fmla="*/ 303 w 49"/>
                <a:gd name="T11" fmla="*/ 912 h 47"/>
                <a:gd name="T12" fmla="*/ 779 w 49"/>
                <a:gd name="T13" fmla="*/ 607 h 47"/>
                <a:gd name="T14" fmla="*/ 543 w 49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47">
                  <a:moveTo>
                    <a:pt x="32" y="0"/>
                  </a:moveTo>
                  <a:cubicBezTo>
                    <a:pt x="39" y="7"/>
                    <a:pt x="38" y="11"/>
                    <a:pt x="35" y="19"/>
                  </a:cubicBezTo>
                  <a:cubicBezTo>
                    <a:pt x="34" y="23"/>
                    <a:pt x="34" y="31"/>
                    <a:pt x="30" y="34"/>
                  </a:cubicBezTo>
                  <a:cubicBezTo>
                    <a:pt x="25" y="37"/>
                    <a:pt x="21" y="41"/>
                    <a:pt x="11" y="40"/>
                  </a:cubicBezTo>
                  <a:cubicBezTo>
                    <a:pt x="7" y="40"/>
                    <a:pt x="3" y="39"/>
                    <a:pt x="0" y="38"/>
                  </a:cubicBezTo>
                  <a:cubicBezTo>
                    <a:pt x="4" y="42"/>
                    <a:pt x="10" y="44"/>
                    <a:pt x="18" y="45"/>
                  </a:cubicBezTo>
                  <a:cubicBezTo>
                    <a:pt x="38" y="47"/>
                    <a:pt x="44" y="38"/>
                    <a:pt x="46" y="30"/>
                  </a:cubicBezTo>
                  <a:cubicBezTo>
                    <a:pt x="49" y="19"/>
                    <a:pt x="43" y="5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0" name="Freeform 419">
              <a:extLst>
                <a:ext uri="{FF2B5EF4-FFF2-40B4-BE49-F238E27FC236}">
                  <a16:creationId xmlns:a16="http://schemas.microsoft.com/office/drawing/2014/main" id="{E652BCE6-2D0B-45DD-9A35-BA8C87B6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2606"/>
              <a:ext cx="80" cy="104"/>
            </a:xfrm>
            <a:custGeom>
              <a:avLst/>
              <a:gdLst>
                <a:gd name="T0" fmla="*/ 0 w 31"/>
                <a:gd name="T1" fmla="*/ 742 h 38"/>
                <a:gd name="T2" fmla="*/ 480 w 31"/>
                <a:gd name="T3" fmla="*/ 427 h 38"/>
                <a:gd name="T4" fmla="*/ 413 w 31"/>
                <a:gd name="T5" fmla="*/ 0 h 38"/>
                <a:gd name="T6" fmla="*/ 0 w 31"/>
                <a:gd name="T7" fmla="*/ 74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8">
                  <a:moveTo>
                    <a:pt x="0" y="36"/>
                  </a:moveTo>
                  <a:cubicBezTo>
                    <a:pt x="20" y="38"/>
                    <a:pt x="26" y="29"/>
                    <a:pt x="28" y="21"/>
                  </a:cubicBezTo>
                  <a:cubicBezTo>
                    <a:pt x="30" y="14"/>
                    <a:pt x="29" y="6"/>
                    <a:pt x="24" y="0"/>
                  </a:cubicBezTo>
                  <a:cubicBezTo>
                    <a:pt x="27" y="6"/>
                    <a:pt x="31" y="36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" name="Freeform 420">
              <a:extLst>
                <a:ext uri="{FF2B5EF4-FFF2-40B4-BE49-F238E27FC236}">
                  <a16:creationId xmlns:a16="http://schemas.microsoft.com/office/drawing/2014/main" id="{4F2B8419-71F5-44D1-A8D4-6D8B775E6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573"/>
              <a:ext cx="101" cy="107"/>
            </a:xfrm>
            <a:custGeom>
              <a:avLst/>
              <a:gdLst>
                <a:gd name="T0" fmla="*/ 228 w 39"/>
                <a:gd name="T1" fmla="*/ 475 h 39"/>
                <a:gd name="T2" fmla="*/ 316 w 39"/>
                <a:gd name="T3" fmla="*/ 203 h 39"/>
                <a:gd name="T4" fmla="*/ 536 w 39"/>
                <a:gd name="T5" fmla="*/ 38 h 39"/>
                <a:gd name="T6" fmla="*/ 624 w 39"/>
                <a:gd name="T7" fmla="*/ 38 h 39"/>
                <a:gd name="T8" fmla="*/ 469 w 39"/>
                <a:gd name="T9" fmla="*/ 22 h 39"/>
                <a:gd name="T10" fmla="*/ 34 w 39"/>
                <a:gd name="T11" fmla="*/ 453 h 39"/>
                <a:gd name="T12" fmla="*/ 88 w 39"/>
                <a:gd name="T13" fmla="*/ 807 h 39"/>
                <a:gd name="T14" fmla="*/ 228 w 39"/>
                <a:gd name="T15" fmla="*/ 475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39">
                  <a:moveTo>
                    <a:pt x="13" y="23"/>
                  </a:moveTo>
                  <a:cubicBezTo>
                    <a:pt x="14" y="17"/>
                    <a:pt x="12" y="14"/>
                    <a:pt x="18" y="10"/>
                  </a:cubicBezTo>
                  <a:cubicBezTo>
                    <a:pt x="21" y="7"/>
                    <a:pt x="23" y="3"/>
                    <a:pt x="31" y="2"/>
                  </a:cubicBezTo>
                  <a:cubicBezTo>
                    <a:pt x="35" y="2"/>
                    <a:pt x="39" y="3"/>
                    <a:pt x="36" y="2"/>
                  </a:cubicBezTo>
                  <a:cubicBezTo>
                    <a:pt x="33" y="1"/>
                    <a:pt x="30" y="0"/>
                    <a:pt x="27" y="1"/>
                  </a:cubicBezTo>
                  <a:cubicBezTo>
                    <a:pt x="7" y="2"/>
                    <a:pt x="4" y="13"/>
                    <a:pt x="2" y="22"/>
                  </a:cubicBezTo>
                  <a:cubicBezTo>
                    <a:pt x="0" y="27"/>
                    <a:pt x="1" y="34"/>
                    <a:pt x="5" y="39"/>
                  </a:cubicBezTo>
                  <a:cubicBezTo>
                    <a:pt x="3" y="32"/>
                    <a:pt x="11" y="30"/>
                    <a:pt x="13" y="2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" name="Freeform 421">
              <a:extLst>
                <a:ext uri="{FF2B5EF4-FFF2-40B4-BE49-F238E27FC236}">
                  <a16:creationId xmlns:a16="http://schemas.microsoft.com/office/drawing/2014/main" id="{98157C0F-7B72-4DF2-BE89-C65596E0D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557"/>
              <a:ext cx="166" cy="161"/>
            </a:xfrm>
            <a:custGeom>
              <a:avLst/>
              <a:gdLst>
                <a:gd name="T0" fmla="*/ 999 w 65"/>
                <a:gd name="T1" fmla="*/ 810 h 59"/>
                <a:gd name="T2" fmla="*/ 503 w 65"/>
                <a:gd name="T3" fmla="*/ 22 h 59"/>
                <a:gd name="T4" fmla="*/ 33 w 65"/>
                <a:gd name="T5" fmla="*/ 565 h 59"/>
                <a:gd name="T6" fmla="*/ 470 w 65"/>
                <a:gd name="T7" fmla="*/ 1162 h 59"/>
                <a:gd name="T8" fmla="*/ 999 w 65"/>
                <a:gd name="T9" fmla="*/ 81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9">
                  <a:moveTo>
                    <a:pt x="60" y="40"/>
                  </a:moveTo>
                  <a:cubicBezTo>
                    <a:pt x="65" y="24"/>
                    <a:pt x="52" y="0"/>
                    <a:pt x="30" y="1"/>
                  </a:cubicBezTo>
                  <a:cubicBezTo>
                    <a:pt x="9" y="2"/>
                    <a:pt x="5" y="17"/>
                    <a:pt x="2" y="28"/>
                  </a:cubicBezTo>
                  <a:cubicBezTo>
                    <a:pt x="0" y="39"/>
                    <a:pt x="6" y="55"/>
                    <a:pt x="28" y="57"/>
                  </a:cubicBezTo>
                  <a:cubicBezTo>
                    <a:pt x="50" y="59"/>
                    <a:pt x="57" y="49"/>
                    <a:pt x="60" y="4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3" name="Freeform 422">
              <a:extLst>
                <a:ext uri="{FF2B5EF4-FFF2-40B4-BE49-F238E27FC236}">
                  <a16:creationId xmlns:a16="http://schemas.microsoft.com/office/drawing/2014/main" id="{ED0BDE9B-5970-42A0-8B2A-F4078C199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76"/>
              <a:ext cx="25" cy="25"/>
            </a:xfrm>
            <a:custGeom>
              <a:avLst/>
              <a:gdLst>
                <a:gd name="T0" fmla="*/ 0 w 10"/>
                <a:gd name="T1" fmla="*/ 108 h 9"/>
                <a:gd name="T2" fmla="*/ 83 w 10"/>
                <a:gd name="T3" fmla="*/ 22 h 9"/>
                <a:gd name="T4" fmla="*/ 158 w 10"/>
                <a:gd name="T5" fmla="*/ 108 h 9"/>
                <a:gd name="T6" fmla="*/ 83 w 10"/>
                <a:gd name="T7" fmla="*/ 192 h 9"/>
                <a:gd name="T8" fmla="*/ 0 w 10"/>
                <a:gd name="T9" fmla="*/ 10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5"/>
                  </a:moveTo>
                  <a:cubicBezTo>
                    <a:pt x="0" y="2"/>
                    <a:pt x="3" y="0"/>
                    <a:pt x="5" y="1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9" y="8"/>
                    <a:pt x="7" y="9"/>
                    <a:pt x="5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4" name="Freeform 423">
              <a:extLst>
                <a:ext uri="{FF2B5EF4-FFF2-40B4-BE49-F238E27FC236}">
                  <a16:creationId xmlns:a16="http://schemas.microsoft.com/office/drawing/2014/main" id="{95C30ACE-06FC-49E9-9688-16639A5A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568"/>
              <a:ext cx="18" cy="14"/>
            </a:xfrm>
            <a:custGeom>
              <a:avLst/>
              <a:gdLst>
                <a:gd name="T0" fmla="*/ 21 w 7"/>
                <a:gd name="T1" fmla="*/ 48 h 5"/>
                <a:gd name="T2" fmla="*/ 67 w 7"/>
                <a:gd name="T3" fmla="*/ 0 h 5"/>
                <a:gd name="T4" fmla="*/ 100 w 7"/>
                <a:gd name="T5" fmla="*/ 62 h 5"/>
                <a:gd name="T6" fmla="*/ 54 w 7"/>
                <a:gd name="T7" fmla="*/ 109 h 5"/>
                <a:gd name="T8" fmla="*/ 21 w 7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5" name="Freeform 424">
              <a:extLst>
                <a:ext uri="{FF2B5EF4-FFF2-40B4-BE49-F238E27FC236}">
                  <a16:creationId xmlns:a16="http://schemas.microsoft.com/office/drawing/2014/main" id="{3FAF1298-0BEF-48D4-80F4-61F01F60F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2603"/>
              <a:ext cx="14" cy="14"/>
            </a:xfrm>
            <a:custGeom>
              <a:avLst/>
              <a:gdLst>
                <a:gd name="T0" fmla="*/ 0 w 5"/>
                <a:gd name="T1" fmla="*/ 48 h 5"/>
                <a:gd name="T2" fmla="*/ 48 w 5"/>
                <a:gd name="T3" fmla="*/ 0 h 5"/>
                <a:gd name="T4" fmla="*/ 109 w 5"/>
                <a:gd name="T5" fmla="*/ 62 h 5"/>
                <a:gd name="T6" fmla="*/ 48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6" name="Freeform 425">
              <a:extLst>
                <a:ext uri="{FF2B5EF4-FFF2-40B4-BE49-F238E27FC236}">
                  <a16:creationId xmlns:a16="http://schemas.microsoft.com/office/drawing/2014/main" id="{4C3479ED-D2DC-420F-ADB6-5EB8DC1CB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47"/>
              <a:ext cx="393" cy="400"/>
            </a:xfrm>
            <a:custGeom>
              <a:avLst/>
              <a:gdLst>
                <a:gd name="T0" fmla="*/ 336 w 153"/>
                <a:gd name="T1" fmla="*/ 863 h 146"/>
                <a:gd name="T2" fmla="*/ 745 w 153"/>
                <a:gd name="T3" fmla="*/ 2649 h 146"/>
                <a:gd name="T4" fmla="*/ 2237 w 153"/>
                <a:gd name="T5" fmla="*/ 2244 h 146"/>
                <a:gd name="T6" fmla="*/ 1934 w 153"/>
                <a:gd name="T7" fmla="*/ 436 h 146"/>
                <a:gd name="T8" fmla="*/ 336 w 153"/>
                <a:gd name="T9" fmla="*/ 86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7" name="Freeform 426">
              <a:extLst>
                <a:ext uri="{FF2B5EF4-FFF2-40B4-BE49-F238E27FC236}">
                  <a16:creationId xmlns:a16="http://schemas.microsoft.com/office/drawing/2014/main" id="{F6493C8A-8EF3-42B2-8D8B-2C85DBDF3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461"/>
              <a:ext cx="270" cy="342"/>
            </a:xfrm>
            <a:custGeom>
              <a:avLst/>
              <a:gdLst>
                <a:gd name="T0" fmla="*/ 303 w 105"/>
                <a:gd name="T1" fmla="*/ 1699 h 125"/>
                <a:gd name="T2" fmla="*/ 496 w 105"/>
                <a:gd name="T3" fmla="*/ 966 h 125"/>
                <a:gd name="T4" fmla="*/ 972 w 105"/>
                <a:gd name="T5" fmla="*/ 328 h 125"/>
                <a:gd name="T6" fmla="*/ 1785 w 105"/>
                <a:gd name="T7" fmla="*/ 410 h 125"/>
                <a:gd name="T8" fmla="*/ 1751 w 105"/>
                <a:gd name="T9" fmla="*/ 367 h 125"/>
                <a:gd name="T10" fmla="*/ 303 w 105"/>
                <a:gd name="T11" fmla="*/ 837 h 125"/>
                <a:gd name="T12" fmla="*/ 648 w 105"/>
                <a:gd name="T13" fmla="*/ 2441 h 125"/>
                <a:gd name="T14" fmla="*/ 813 w 105"/>
                <a:gd name="T15" fmla="*/ 2561 h 125"/>
                <a:gd name="T16" fmla="*/ 303 w 105"/>
                <a:gd name="T17" fmla="*/ 1699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8"/>
                    <a:pt x="29" y="47"/>
                  </a:cubicBezTo>
                  <a:cubicBezTo>
                    <a:pt x="37" y="33"/>
                    <a:pt x="47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4" y="19"/>
                    <a:pt x="103" y="18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4" y="103"/>
                    <a:pt x="38" y="119"/>
                  </a:cubicBezTo>
                  <a:cubicBezTo>
                    <a:pt x="41" y="121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8" name="Freeform 427">
              <a:extLst>
                <a:ext uri="{FF2B5EF4-FFF2-40B4-BE49-F238E27FC236}">
                  <a16:creationId xmlns:a16="http://schemas.microsoft.com/office/drawing/2014/main" id="{DBFC9D43-4401-450F-9458-FD282E06E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516"/>
              <a:ext cx="225" cy="309"/>
            </a:xfrm>
            <a:custGeom>
              <a:avLst/>
              <a:gdLst>
                <a:gd name="T0" fmla="*/ 869 w 88"/>
                <a:gd name="T1" fmla="*/ 0 h 113"/>
                <a:gd name="T2" fmla="*/ 936 w 88"/>
                <a:gd name="T3" fmla="*/ 1578 h 113"/>
                <a:gd name="T4" fmla="*/ 0 w 88"/>
                <a:gd name="T5" fmla="*/ 2168 h 113"/>
                <a:gd name="T6" fmla="*/ 1151 w 88"/>
                <a:gd name="T7" fmla="*/ 1676 h 113"/>
                <a:gd name="T8" fmla="*/ 869 w 88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3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3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9" name="Freeform 428">
              <a:extLst>
                <a:ext uri="{FF2B5EF4-FFF2-40B4-BE49-F238E27FC236}">
                  <a16:creationId xmlns:a16="http://schemas.microsoft.com/office/drawing/2014/main" id="{163405DB-82A3-4861-8C4E-1E04E6537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2541"/>
              <a:ext cx="84" cy="235"/>
            </a:xfrm>
            <a:custGeom>
              <a:avLst/>
              <a:gdLst>
                <a:gd name="T0" fmla="*/ 277 w 33"/>
                <a:gd name="T1" fmla="*/ 0 h 86"/>
                <a:gd name="T2" fmla="*/ 331 w 33"/>
                <a:gd name="T3" fmla="*/ 202 h 86"/>
                <a:gd name="T4" fmla="*/ 277 w 33"/>
                <a:gd name="T5" fmla="*/ 448 h 86"/>
                <a:gd name="T6" fmla="*/ 277 w 33"/>
                <a:gd name="T7" fmla="*/ 716 h 86"/>
                <a:gd name="T8" fmla="*/ 277 w 33"/>
                <a:gd name="T9" fmla="*/ 1022 h 86"/>
                <a:gd name="T10" fmla="*/ 163 w 33"/>
                <a:gd name="T11" fmla="*/ 1410 h 86"/>
                <a:gd name="T12" fmla="*/ 64 w 33"/>
                <a:gd name="T13" fmla="*/ 1612 h 86"/>
                <a:gd name="T14" fmla="*/ 0 w 33"/>
                <a:gd name="T15" fmla="*/ 1754 h 86"/>
                <a:gd name="T16" fmla="*/ 150 w 33"/>
                <a:gd name="T17" fmla="*/ 1650 h 86"/>
                <a:gd name="T18" fmla="*/ 395 w 33"/>
                <a:gd name="T19" fmla="*/ 1224 h 86"/>
                <a:gd name="T20" fmla="*/ 524 w 33"/>
                <a:gd name="T21" fmla="*/ 776 h 86"/>
                <a:gd name="T22" fmla="*/ 524 w 33"/>
                <a:gd name="T23" fmla="*/ 41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6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79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4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8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0" name="Freeform 429">
              <a:extLst>
                <a:ext uri="{FF2B5EF4-FFF2-40B4-BE49-F238E27FC236}">
                  <a16:creationId xmlns:a16="http://schemas.microsoft.com/office/drawing/2014/main" id="{91ADA5AF-EAFA-442A-B8EF-228213BE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86"/>
              <a:ext cx="123" cy="186"/>
            </a:xfrm>
            <a:custGeom>
              <a:avLst/>
              <a:gdLst>
                <a:gd name="T0" fmla="*/ 21 w 48"/>
                <a:gd name="T1" fmla="*/ 1392 h 68"/>
                <a:gd name="T2" fmla="*/ 118 w 48"/>
                <a:gd name="T3" fmla="*/ 591 h 68"/>
                <a:gd name="T4" fmla="*/ 807 w 48"/>
                <a:gd name="T5" fmla="*/ 0 h 68"/>
                <a:gd name="T6" fmla="*/ 21 w 48"/>
                <a:gd name="T7" fmla="*/ 1392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1" y="68"/>
                  </a:moveTo>
                  <a:cubicBezTo>
                    <a:pt x="0" y="56"/>
                    <a:pt x="0" y="40"/>
                    <a:pt x="7" y="29"/>
                  </a:cubicBezTo>
                  <a:cubicBezTo>
                    <a:pt x="18" y="11"/>
                    <a:pt x="33" y="4"/>
                    <a:pt x="48" y="0"/>
                  </a:cubicBezTo>
                  <a:cubicBezTo>
                    <a:pt x="36" y="5"/>
                    <a:pt x="5" y="30"/>
                    <a:pt x="1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1" name="Freeform 430">
              <a:extLst>
                <a:ext uri="{FF2B5EF4-FFF2-40B4-BE49-F238E27FC236}">
                  <a16:creationId xmlns:a16="http://schemas.microsoft.com/office/drawing/2014/main" id="{8FE9BFCF-DEA7-499E-9D7F-5675A2C3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578"/>
              <a:ext cx="140" cy="233"/>
            </a:xfrm>
            <a:custGeom>
              <a:avLst/>
              <a:gdLst>
                <a:gd name="T0" fmla="*/ 0 w 55"/>
                <a:gd name="T1" fmla="*/ 1752 h 85"/>
                <a:gd name="T2" fmla="*/ 641 w 55"/>
                <a:gd name="T3" fmla="*/ 1217 h 85"/>
                <a:gd name="T4" fmla="*/ 746 w 55"/>
                <a:gd name="T5" fmla="*/ 0 h 85"/>
                <a:gd name="T6" fmla="*/ 0 w 55"/>
                <a:gd name="T7" fmla="*/ 1752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2" y="39"/>
                    <a:pt x="55" y="17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2" name="Freeform 431">
              <a:extLst>
                <a:ext uri="{FF2B5EF4-FFF2-40B4-BE49-F238E27FC236}">
                  <a16:creationId xmlns:a16="http://schemas.microsoft.com/office/drawing/2014/main" id="{F2FDF701-66EB-42F0-9C26-AFA37C34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447"/>
              <a:ext cx="393" cy="400"/>
            </a:xfrm>
            <a:custGeom>
              <a:avLst/>
              <a:gdLst>
                <a:gd name="T0" fmla="*/ 336 w 153"/>
                <a:gd name="T1" fmla="*/ 863 h 146"/>
                <a:gd name="T2" fmla="*/ 745 w 153"/>
                <a:gd name="T3" fmla="*/ 2649 h 146"/>
                <a:gd name="T4" fmla="*/ 2237 w 153"/>
                <a:gd name="T5" fmla="*/ 2244 h 146"/>
                <a:gd name="T6" fmla="*/ 1934 w 153"/>
                <a:gd name="T7" fmla="*/ 436 h 146"/>
                <a:gd name="T8" fmla="*/ 336 w 153"/>
                <a:gd name="T9" fmla="*/ 86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7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3" name="Freeform 432">
              <a:extLst>
                <a:ext uri="{FF2B5EF4-FFF2-40B4-BE49-F238E27FC236}">
                  <a16:creationId xmlns:a16="http://schemas.microsoft.com/office/drawing/2014/main" id="{0A12FBED-35E0-4FBB-81AB-AF45A7744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565"/>
              <a:ext cx="166" cy="178"/>
            </a:xfrm>
            <a:custGeom>
              <a:avLst/>
              <a:gdLst>
                <a:gd name="T0" fmla="*/ 999 w 65"/>
                <a:gd name="T1" fmla="*/ 923 h 65"/>
                <a:gd name="T2" fmla="*/ 600 w 65"/>
                <a:gd name="T3" fmla="*/ 60 h 65"/>
                <a:gd name="T4" fmla="*/ 51 w 65"/>
                <a:gd name="T5" fmla="*/ 509 h 65"/>
                <a:gd name="T6" fmla="*/ 386 w 65"/>
                <a:gd name="T7" fmla="*/ 1230 h 65"/>
                <a:gd name="T8" fmla="*/ 999 w 65"/>
                <a:gd name="T9" fmla="*/ 9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2"/>
                    <a:pt x="60" y="6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3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4" name="Freeform 433">
              <a:extLst>
                <a:ext uri="{FF2B5EF4-FFF2-40B4-BE49-F238E27FC236}">
                  <a16:creationId xmlns:a16="http://schemas.microsoft.com/office/drawing/2014/main" id="{BF2B024C-035D-4B9E-BF30-CE982EB9D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628"/>
              <a:ext cx="111" cy="98"/>
            </a:xfrm>
            <a:custGeom>
              <a:avLst/>
              <a:gdLst>
                <a:gd name="T0" fmla="*/ 0 w 43"/>
                <a:gd name="T1" fmla="*/ 645 h 36"/>
                <a:gd name="T2" fmla="*/ 501 w 43"/>
                <a:gd name="T3" fmla="*/ 623 h 36"/>
                <a:gd name="T4" fmla="*/ 640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3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5" name="Freeform 434">
              <a:extLst>
                <a:ext uri="{FF2B5EF4-FFF2-40B4-BE49-F238E27FC236}">
                  <a16:creationId xmlns:a16="http://schemas.microsoft.com/office/drawing/2014/main" id="{4C22330D-8DF8-41D4-A42D-DD51D154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41"/>
              <a:ext cx="164" cy="185"/>
            </a:xfrm>
            <a:custGeom>
              <a:avLst/>
              <a:gdLst>
                <a:gd name="T0" fmla="*/ 992 w 64"/>
                <a:gd name="T1" fmla="*/ 969 h 68"/>
                <a:gd name="T2" fmla="*/ 605 w 64"/>
                <a:gd name="T3" fmla="*/ 60 h 68"/>
                <a:gd name="T4" fmla="*/ 33 w 64"/>
                <a:gd name="T5" fmla="*/ 563 h 68"/>
                <a:gd name="T6" fmla="*/ 387 w 64"/>
                <a:gd name="T7" fmla="*/ 1265 h 68"/>
                <a:gd name="T8" fmla="*/ 992 w 64"/>
                <a:gd name="T9" fmla="*/ 96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6" name="Freeform 435">
              <a:extLst>
                <a:ext uri="{FF2B5EF4-FFF2-40B4-BE49-F238E27FC236}">
                  <a16:creationId xmlns:a16="http://schemas.microsoft.com/office/drawing/2014/main" id="{7048E6B8-AC19-4D35-90FC-78258E5E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557"/>
              <a:ext cx="108" cy="126"/>
            </a:xfrm>
            <a:custGeom>
              <a:avLst/>
              <a:gdLst>
                <a:gd name="T0" fmla="*/ 85 w 42"/>
                <a:gd name="T1" fmla="*/ 885 h 46"/>
                <a:gd name="T2" fmla="*/ 206 w 42"/>
                <a:gd name="T3" fmla="*/ 592 h 46"/>
                <a:gd name="T4" fmla="*/ 270 w 42"/>
                <a:gd name="T5" fmla="*/ 225 h 46"/>
                <a:gd name="T6" fmla="*/ 615 w 42"/>
                <a:gd name="T7" fmla="*/ 82 h 46"/>
                <a:gd name="T8" fmla="*/ 661 w 42"/>
                <a:gd name="T9" fmla="*/ 104 h 46"/>
                <a:gd name="T10" fmla="*/ 543 w 42"/>
                <a:gd name="T11" fmla="*/ 60 h 46"/>
                <a:gd name="T12" fmla="*/ 33 w 42"/>
                <a:gd name="T13" fmla="*/ 474 h 46"/>
                <a:gd name="T14" fmla="*/ 85 w 42"/>
                <a:gd name="T15" fmla="*/ 885 h 46"/>
                <a:gd name="T16" fmla="*/ 85 w 42"/>
                <a:gd name="T17" fmla="*/ 88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3"/>
                  </a:moveTo>
                  <a:cubicBezTo>
                    <a:pt x="3" y="37"/>
                    <a:pt x="11" y="33"/>
                    <a:pt x="12" y="29"/>
                  </a:cubicBezTo>
                  <a:cubicBezTo>
                    <a:pt x="13" y="24"/>
                    <a:pt x="13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8"/>
                    <a:pt x="1" y="36"/>
                    <a:pt x="5" y="43"/>
                  </a:cubicBezTo>
                  <a:cubicBezTo>
                    <a:pt x="5" y="44"/>
                    <a:pt x="7" y="46"/>
                    <a:pt x="5" y="4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7" name="Freeform 436">
              <a:extLst>
                <a:ext uri="{FF2B5EF4-FFF2-40B4-BE49-F238E27FC236}">
                  <a16:creationId xmlns:a16="http://schemas.microsoft.com/office/drawing/2014/main" id="{CFF04394-063C-4F53-A392-5F1E71E4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576"/>
              <a:ext cx="126" cy="140"/>
            </a:xfrm>
            <a:custGeom>
              <a:avLst/>
              <a:gdLst>
                <a:gd name="T0" fmla="*/ 615 w 49"/>
                <a:gd name="T1" fmla="*/ 22 h 51"/>
                <a:gd name="T2" fmla="*/ 615 w 49"/>
                <a:gd name="T3" fmla="*/ 38 h 51"/>
                <a:gd name="T4" fmla="*/ 576 w 49"/>
                <a:gd name="T5" fmla="*/ 535 h 51"/>
                <a:gd name="T6" fmla="*/ 424 w 49"/>
                <a:gd name="T7" fmla="*/ 725 h 51"/>
                <a:gd name="T8" fmla="*/ 85 w 49"/>
                <a:gd name="T9" fmla="*/ 851 h 51"/>
                <a:gd name="T10" fmla="*/ 0 w 49"/>
                <a:gd name="T11" fmla="*/ 807 h 51"/>
                <a:gd name="T12" fmla="*/ 219 w 49"/>
                <a:gd name="T13" fmla="*/ 972 h 51"/>
                <a:gd name="T14" fmla="*/ 766 w 49"/>
                <a:gd name="T15" fmla="*/ 700 h 51"/>
                <a:gd name="T16" fmla="*/ 615 w 49"/>
                <a:gd name="T17" fmla="*/ 22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1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3"/>
                    <a:pt x="5" y="41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1"/>
                    <a:pt x="40" y="45"/>
                    <a:pt x="45" y="34"/>
                  </a:cubicBezTo>
                  <a:cubicBezTo>
                    <a:pt x="49" y="25"/>
                    <a:pt x="47" y="9"/>
                    <a:pt x="3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8" name="Freeform 437">
              <a:extLst>
                <a:ext uri="{FF2B5EF4-FFF2-40B4-BE49-F238E27FC236}">
                  <a16:creationId xmlns:a16="http://schemas.microsoft.com/office/drawing/2014/main" id="{1BE513A9-4D93-4FC9-835F-BBC3FC99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669"/>
              <a:ext cx="82" cy="47"/>
            </a:xfrm>
            <a:custGeom>
              <a:avLst/>
              <a:gdLst>
                <a:gd name="T0" fmla="*/ 538 w 32"/>
                <a:gd name="T1" fmla="*/ 0 h 17"/>
                <a:gd name="T2" fmla="*/ 0 w 32"/>
                <a:gd name="T3" fmla="*/ 276 h 17"/>
                <a:gd name="T4" fmla="*/ 538 w 3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7" y="11"/>
                    <a:pt x="17" y="17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49" name="Freeform 438">
              <a:extLst>
                <a:ext uri="{FF2B5EF4-FFF2-40B4-BE49-F238E27FC236}">
                  <a16:creationId xmlns:a16="http://schemas.microsoft.com/office/drawing/2014/main" id="{A20030BB-FEAF-4DB1-BC3E-0325731C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541"/>
              <a:ext cx="164" cy="185"/>
            </a:xfrm>
            <a:custGeom>
              <a:avLst/>
              <a:gdLst>
                <a:gd name="T0" fmla="*/ 992 w 64"/>
                <a:gd name="T1" fmla="*/ 969 h 68"/>
                <a:gd name="T2" fmla="*/ 605 w 64"/>
                <a:gd name="T3" fmla="*/ 60 h 68"/>
                <a:gd name="T4" fmla="*/ 33 w 64"/>
                <a:gd name="T5" fmla="*/ 563 h 68"/>
                <a:gd name="T6" fmla="*/ 387 w 64"/>
                <a:gd name="T7" fmla="*/ 1265 h 68"/>
                <a:gd name="T8" fmla="*/ 992 w 64"/>
                <a:gd name="T9" fmla="*/ 96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8">
                  <a:moveTo>
                    <a:pt x="59" y="48"/>
                  </a:moveTo>
                  <a:cubicBezTo>
                    <a:pt x="64" y="36"/>
                    <a:pt x="59" y="6"/>
                    <a:pt x="36" y="3"/>
                  </a:cubicBezTo>
                  <a:cubicBezTo>
                    <a:pt x="13" y="0"/>
                    <a:pt x="5" y="17"/>
                    <a:pt x="2" y="28"/>
                  </a:cubicBezTo>
                  <a:cubicBezTo>
                    <a:pt x="0" y="39"/>
                    <a:pt x="3" y="58"/>
                    <a:pt x="23" y="63"/>
                  </a:cubicBezTo>
                  <a:cubicBezTo>
                    <a:pt x="42" y="68"/>
                    <a:pt x="53" y="61"/>
                    <a:pt x="59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0" name="Oval 439">
              <a:extLst>
                <a:ext uri="{FF2B5EF4-FFF2-40B4-BE49-F238E27FC236}">
                  <a16:creationId xmlns:a16="http://schemas.microsoft.com/office/drawing/2014/main" id="{48CEA1C0-AC1E-4B7C-BA86-C3C0B6D4E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2" y="257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1" name="Oval 440">
              <a:extLst>
                <a:ext uri="{FF2B5EF4-FFF2-40B4-BE49-F238E27FC236}">
                  <a16:creationId xmlns:a16="http://schemas.microsoft.com/office/drawing/2014/main" id="{D33DFC81-4863-4F7C-B162-32B8AB978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2554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2" name="Oval 441">
              <a:extLst>
                <a:ext uri="{FF2B5EF4-FFF2-40B4-BE49-F238E27FC236}">
                  <a16:creationId xmlns:a16="http://schemas.microsoft.com/office/drawing/2014/main" id="{21FBCC0E-C9CE-4E54-BC55-AC76D2D73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7" y="26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53" name="Freeform 442">
              <a:extLst>
                <a:ext uri="{FF2B5EF4-FFF2-40B4-BE49-F238E27FC236}">
                  <a16:creationId xmlns:a16="http://schemas.microsoft.com/office/drawing/2014/main" id="{910595EC-EEFF-4882-8CD9-A3ADE8C3C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464"/>
              <a:ext cx="392" cy="408"/>
            </a:xfrm>
            <a:custGeom>
              <a:avLst/>
              <a:gdLst>
                <a:gd name="T0" fmla="*/ 1076 w 153"/>
                <a:gd name="T1" fmla="*/ 142 h 149"/>
                <a:gd name="T2" fmla="*/ 354 w 153"/>
                <a:gd name="T3" fmla="*/ 758 h 149"/>
                <a:gd name="T4" fmla="*/ 828 w 153"/>
                <a:gd name="T5" fmla="*/ 2670 h 149"/>
                <a:gd name="T6" fmla="*/ 2421 w 153"/>
                <a:gd name="T7" fmla="*/ 2032 h 149"/>
                <a:gd name="T8" fmla="*/ 2252 w 153"/>
                <a:gd name="T9" fmla="*/ 698 h 149"/>
                <a:gd name="T10" fmla="*/ 1076 w 153"/>
                <a:gd name="T11" fmla="*/ 14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4" name="Freeform 443">
              <a:extLst>
                <a:ext uri="{FF2B5EF4-FFF2-40B4-BE49-F238E27FC236}">
                  <a16:creationId xmlns:a16="http://schemas.microsoft.com/office/drawing/2014/main" id="{C42D0094-86E2-4156-A27C-44586286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3" y="2503"/>
              <a:ext cx="262" cy="358"/>
            </a:xfrm>
            <a:custGeom>
              <a:avLst/>
              <a:gdLst>
                <a:gd name="T0" fmla="*/ 1472 w 102"/>
                <a:gd name="T1" fmla="*/ 448 h 131"/>
                <a:gd name="T2" fmla="*/ 984 w 102"/>
                <a:gd name="T3" fmla="*/ 0 h 131"/>
                <a:gd name="T4" fmla="*/ 1338 w 102"/>
                <a:gd name="T5" fmla="*/ 366 h 131"/>
                <a:gd name="T6" fmla="*/ 1372 w 102"/>
                <a:gd name="T7" fmla="*/ 754 h 131"/>
                <a:gd name="T8" fmla="*/ 1169 w 102"/>
                <a:gd name="T9" fmla="*/ 1591 h 131"/>
                <a:gd name="T10" fmla="*/ 799 w 102"/>
                <a:gd name="T11" fmla="*/ 2143 h 131"/>
                <a:gd name="T12" fmla="*/ 0 w 102"/>
                <a:gd name="T13" fmla="*/ 2263 h 131"/>
                <a:gd name="T14" fmla="*/ 100 w 102"/>
                <a:gd name="T15" fmla="*/ 2307 h 131"/>
                <a:gd name="T16" fmla="*/ 1577 w 102"/>
                <a:gd name="T17" fmla="*/ 1694 h 131"/>
                <a:gd name="T18" fmla="*/ 1472 w 102"/>
                <a:gd name="T19" fmla="*/ 448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2"/>
                  </a:moveTo>
                  <a:cubicBezTo>
                    <a:pt x="80" y="13"/>
                    <a:pt x="71" y="4"/>
                    <a:pt x="58" y="0"/>
                  </a:cubicBezTo>
                  <a:cubicBezTo>
                    <a:pt x="67" y="5"/>
                    <a:pt x="73" y="11"/>
                    <a:pt x="79" y="18"/>
                  </a:cubicBezTo>
                  <a:cubicBezTo>
                    <a:pt x="83" y="24"/>
                    <a:pt x="80" y="29"/>
                    <a:pt x="81" y="37"/>
                  </a:cubicBezTo>
                  <a:cubicBezTo>
                    <a:pt x="85" y="50"/>
                    <a:pt x="74" y="65"/>
                    <a:pt x="69" y="78"/>
                  </a:cubicBezTo>
                  <a:cubicBezTo>
                    <a:pt x="65" y="88"/>
                    <a:pt x="64" y="98"/>
                    <a:pt x="47" y="105"/>
                  </a:cubicBezTo>
                  <a:cubicBezTo>
                    <a:pt x="33" y="112"/>
                    <a:pt x="22" y="118"/>
                    <a:pt x="0" y="111"/>
                  </a:cubicBezTo>
                  <a:cubicBezTo>
                    <a:pt x="2" y="112"/>
                    <a:pt x="4" y="112"/>
                    <a:pt x="6" y="113"/>
                  </a:cubicBezTo>
                  <a:cubicBezTo>
                    <a:pt x="55" y="131"/>
                    <a:pt x="86" y="100"/>
                    <a:pt x="93" y="83"/>
                  </a:cubicBezTo>
                  <a:cubicBezTo>
                    <a:pt x="102" y="61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5" name="Freeform 444">
              <a:extLst>
                <a:ext uri="{FF2B5EF4-FFF2-40B4-BE49-F238E27FC236}">
                  <a16:creationId xmlns:a16="http://schemas.microsoft.com/office/drawing/2014/main" id="{67A63435-4538-4FBD-85B2-73EF53306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2562"/>
              <a:ext cx="200" cy="279"/>
            </a:xfrm>
            <a:custGeom>
              <a:avLst/>
              <a:gdLst>
                <a:gd name="T0" fmla="*/ 874 w 78"/>
                <a:gd name="T1" fmla="*/ 1474 h 102"/>
                <a:gd name="T2" fmla="*/ 1064 w 78"/>
                <a:gd name="T3" fmla="*/ 0 h 102"/>
                <a:gd name="T4" fmla="*/ 1164 w 78"/>
                <a:gd name="T5" fmla="*/ 1250 h 102"/>
                <a:gd name="T6" fmla="*/ 0 w 78"/>
                <a:gd name="T7" fmla="*/ 1967 h 102"/>
                <a:gd name="T8" fmla="*/ 874 w 78"/>
                <a:gd name="T9" fmla="*/ 1474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39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6" name="Freeform 445">
              <a:extLst>
                <a:ext uri="{FF2B5EF4-FFF2-40B4-BE49-F238E27FC236}">
                  <a16:creationId xmlns:a16="http://schemas.microsoft.com/office/drawing/2014/main" id="{5822A199-0051-4B39-B8A6-95860F2DE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486"/>
              <a:ext cx="244" cy="314"/>
            </a:xfrm>
            <a:custGeom>
              <a:avLst/>
              <a:gdLst>
                <a:gd name="T0" fmla="*/ 560 w 95"/>
                <a:gd name="T1" fmla="*/ 896 h 115"/>
                <a:gd name="T2" fmla="*/ 1153 w 95"/>
                <a:gd name="T3" fmla="*/ 284 h 115"/>
                <a:gd name="T4" fmla="*/ 1610 w 95"/>
                <a:gd name="T5" fmla="*/ 104 h 115"/>
                <a:gd name="T6" fmla="*/ 1068 w 95"/>
                <a:gd name="T7" fmla="*/ 60 h 115"/>
                <a:gd name="T8" fmla="*/ 336 w 95"/>
                <a:gd name="T9" fmla="*/ 612 h 115"/>
                <a:gd name="T10" fmla="*/ 660 w 95"/>
                <a:gd name="T11" fmla="*/ 2340 h 115"/>
                <a:gd name="T12" fmla="*/ 560 w 95"/>
                <a:gd name="T13" fmla="*/ 896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5">
                  <a:moveTo>
                    <a:pt x="33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8" y="4"/>
                    <a:pt x="95" y="5"/>
                  </a:cubicBezTo>
                  <a:cubicBezTo>
                    <a:pt x="86" y="3"/>
                    <a:pt x="77" y="0"/>
                    <a:pt x="63" y="3"/>
                  </a:cubicBezTo>
                  <a:cubicBezTo>
                    <a:pt x="44" y="6"/>
                    <a:pt x="26" y="18"/>
                    <a:pt x="20" y="30"/>
                  </a:cubicBezTo>
                  <a:cubicBezTo>
                    <a:pt x="11" y="46"/>
                    <a:pt x="1" y="95"/>
                    <a:pt x="39" y="115"/>
                  </a:cubicBezTo>
                  <a:cubicBezTo>
                    <a:pt x="0" y="87"/>
                    <a:pt x="24" y="58"/>
                    <a:pt x="33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7" name="Freeform 446">
              <a:extLst>
                <a:ext uri="{FF2B5EF4-FFF2-40B4-BE49-F238E27FC236}">
                  <a16:creationId xmlns:a16="http://schemas.microsoft.com/office/drawing/2014/main" id="{D25430CC-42E7-44D1-A76F-BFED574F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464"/>
              <a:ext cx="392" cy="408"/>
            </a:xfrm>
            <a:custGeom>
              <a:avLst/>
              <a:gdLst>
                <a:gd name="T0" fmla="*/ 1076 w 153"/>
                <a:gd name="T1" fmla="*/ 142 h 149"/>
                <a:gd name="T2" fmla="*/ 354 w 153"/>
                <a:gd name="T3" fmla="*/ 758 h 149"/>
                <a:gd name="T4" fmla="*/ 828 w 153"/>
                <a:gd name="T5" fmla="*/ 2670 h 149"/>
                <a:gd name="T6" fmla="*/ 2421 w 153"/>
                <a:gd name="T7" fmla="*/ 2032 h 149"/>
                <a:gd name="T8" fmla="*/ 2252 w 153"/>
                <a:gd name="T9" fmla="*/ 698 h 149"/>
                <a:gd name="T10" fmla="*/ 1076 w 153"/>
                <a:gd name="T11" fmla="*/ 142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4"/>
                    <a:pt x="0" y="110"/>
                    <a:pt x="49" y="130"/>
                  </a:cubicBezTo>
                  <a:cubicBezTo>
                    <a:pt x="101" y="149"/>
                    <a:pt x="136" y="118"/>
                    <a:pt x="144" y="99"/>
                  </a:cubicBezTo>
                  <a:cubicBezTo>
                    <a:pt x="153" y="77"/>
                    <a:pt x="149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8" name="Freeform 447">
              <a:extLst>
                <a:ext uri="{FF2B5EF4-FFF2-40B4-BE49-F238E27FC236}">
                  <a16:creationId xmlns:a16="http://schemas.microsoft.com/office/drawing/2014/main" id="{E477472D-180C-4E57-9279-DEC7A524A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573"/>
              <a:ext cx="143" cy="156"/>
            </a:xfrm>
            <a:custGeom>
              <a:avLst/>
              <a:gdLst>
                <a:gd name="T0" fmla="*/ 534 w 56"/>
                <a:gd name="T1" fmla="*/ 22 h 57"/>
                <a:gd name="T2" fmla="*/ 20 w 56"/>
                <a:gd name="T3" fmla="*/ 531 h 57"/>
                <a:gd name="T4" fmla="*/ 470 w 56"/>
                <a:gd name="T5" fmla="*/ 1169 h 57"/>
                <a:gd name="T6" fmla="*/ 914 w 56"/>
                <a:gd name="T7" fmla="*/ 577 h 57"/>
                <a:gd name="T8" fmla="*/ 534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59" name="Freeform 448">
              <a:extLst>
                <a:ext uri="{FF2B5EF4-FFF2-40B4-BE49-F238E27FC236}">
                  <a16:creationId xmlns:a16="http://schemas.microsoft.com/office/drawing/2014/main" id="{97324F71-CA20-4DF2-A8FD-437D6BC57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26"/>
              <a:ext cx="82" cy="92"/>
            </a:xfrm>
            <a:custGeom>
              <a:avLst/>
              <a:gdLst>
                <a:gd name="T0" fmla="*/ 0 w 32"/>
                <a:gd name="T1" fmla="*/ 636 h 34"/>
                <a:gd name="T2" fmla="*/ 369 w 32"/>
                <a:gd name="T3" fmla="*/ 571 h 34"/>
                <a:gd name="T4" fmla="*/ 454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7" y="34"/>
                    <a:pt x="22" y="29"/>
                  </a:cubicBezTo>
                  <a:cubicBezTo>
                    <a:pt x="30" y="22"/>
                    <a:pt x="32" y="8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0" name="Freeform 449">
              <a:extLst>
                <a:ext uri="{FF2B5EF4-FFF2-40B4-BE49-F238E27FC236}">
                  <a16:creationId xmlns:a16="http://schemas.microsoft.com/office/drawing/2014/main" id="{2501EF15-447B-456C-8FD3-31CA211C8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60"/>
              <a:ext cx="144" cy="156"/>
            </a:xfrm>
            <a:custGeom>
              <a:avLst/>
              <a:gdLst>
                <a:gd name="T0" fmla="*/ 543 w 56"/>
                <a:gd name="T1" fmla="*/ 22 h 57"/>
                <a:gd name="T2" fmla="*/ 21 w 56"/>
                <a:gd name="T3" fmla="*/ 531 h 57"/>
                <a:gd name="T4" fmla="*/ 476 w 56"/>
                <a:gd name="T5" fmla="*/ 1169 h 57"/>
                <a:gd name="T6" fmla="*/ 933 w 56"/>
                <a:gd name="T7" fmla="*/ 577 h 57"/>
                <a:gd name="T8" fmla="*/ 543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1" name="Freeform 450">
              <a:extLst>
                <a:ext uri="{FF2B5EF4-FFF2-40B4-BE49-F238E27FC236}">
                  <a16:creationId xmlns:a16="http://schemas.microsoft.com/office/drawing/2014/main" id="{DFE04732-0BAE-4DC9-A5A1-7A0B9F665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568"/>
              <a:ext cx="82" cy="123"/>
            </a:xfrm>
            <a:custGeom>
              <a:avLst/>
              <a:gdLst>
                <a:gd name="T0" fmla="*/ 97 w 32"/>
                <a:gd name="T1" fmla="*/ 552 h 45"/>
                <a:gd name="T2" fmla="*/ 269 w 32"/>
                <a:gd name="T3" fmla="*/ 268 h 45"/>
                <a:gd name="T4" fmla="*/ 387 w 32"/>
                <a:gd name="T5" fmla="*/ 82 h 45"/>
                <a:gd name="T6" fmla="*/ 538 w 32"/>
                <a:gd name="T7" fmla="*/ 22 h 45"/>
                <a:gd name="T8" fmla="*/ 487 w 32"/>
                <a:gd name="T9" fmla="*/ 22 h 45"/>
                <a:gd name="T10" fmla="*/ 21 w 32"/>
                <a:gd name="T11" fmla="*/ 470 h 45"/>
                <a:gd name="T12" fmla="*/ 151 w 32"/>
                <a:gd name="T13" fmla="*/ 918 h 45"/>
                <a:gd name="T14" fmla="*/ 97 w 32"/>
                <a:gd name="T15" fmla="*/ 55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7"/>
                    <a:pt x="16" y="13"/>
                  </a:cubicBezTo>
                  <a:cubicBezTo>
                    <a:pt x="19" y="10"/>
                    <a:pt x="21" y="6"/>
                    <a:pt x="23" y="4"/>
                  </a:cubicBezTo>
                  <a:cubicBezTo>
                    <a:pt x="27" y="2"/>
                    <a:pt x="31" y="1"/>
                    <a:pt x="32" y="1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9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2" name="Freeform 451">
              <a:extLst>
                <a:ext uri="{FF2B5EF4-FFF2-40B4-BE49-F238E27FC236}">
                  <a16:creationId xmlns:a16="http://schemas.microsoft.com/office/drawing/2014/main" id="{35ACC68B-5C81-4AAE-A8F8-9AEF3045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573"/>
              <a:ext cx="100" cy="132"/>
            </a:xfrm>
            <a:custGeom>
              <a:avLst/>
              <a:gdLst>
                <a:gd name="T0" fmla="*/ 656 w 39"/>
                <a:gd name="T1" fmla="*/ 476 h 48"/>
                <a:gd name="T2" fmla="*/ 387 w 39"/>
                <a:gd name="T3" fmla="*/ 0 h 48"/>
                <a:gd name="T4" fmla="*/ 538 w 39"/>
                <a:gd name="T5" fmla="*/ 393 h 48"/>
                <a:gd name="T6" fmla="*/ 408 w 39"/>
                <a:gd name="T7" fmla="*/ 688 h 48"/>
                <a:gd name="T8" fmla="*/ 151 w 39"/>
                <a:gd name="T9" fmla="*/ 855 h 48"/>
                <a:gd name="T10" fmla="*/ 0 w 39"/>
                <a:gd name="T11" fmla="*/ 938 h 48"/>
                <a:gd name="T12" fmla="*/ 249 w 39"/>
                <a:gd name="T13" fmla="*/ 998 h 48"/>
                <a:gd name="T14" fmla="*/ 656 w 39"/>
                <a:gd name="T15" fmla="*/ 476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9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4" y="33"/>
                  </a:cubicBezTo>
                  <a:cubicBezTo>
                    <a:pt x="20" y="38"/>
                    <a:pt x="18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5" y="48"/>
                  </a:cubicBezTo>
                  <a:cubicBezTo>
                    <a:pt x="30" y="48"/>
                    <a:pt x="39" y="36"/>
                    <a:pt x="39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3" name="Freeform 452">
              <a:extLst>
                <a:ext uri="{FF2B5EF4-FFF2-40B4-BE49-F238E27FC236}">
                  <a16:creationId xmlns:a16="http://schemas.microsoft.com/office/drawing/2014/main" id="{8B619B4E-FBD6-412A-88C6-E97BC94E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2611"/>
              <a:ext cx="62" cy="94"/>
            </a:xfrm>
            <a:custGeom>
              <a:avLst/>
              <a:gdLst>
                <a:gd name="T0" fmla="*/ 0 w 24"/>
                <a:gd name="T1" fmla="*/ 719 h 34"/>
                <a:gd name="T2" fmla="*/ 413 w 24"/>
                <a:gd name="T3" fmla="*/ 191 h 34"/>
                <a:gd name="T4" fmla="*/ 362 w 24"/>
                <a:gd name="T5" fmla="*/ 0 h 34"/>
                <a:gd name="T6" fmla="*/ 0 w 24"/>
                <a:gd name="T7" fmla="*/ 71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15" y="34"/>
                    <a:pt x="24" y="22"/>
                    <a:pt x="24" y="9"/>
                  </a:cubicBezTo>
                  <a:cubicBezTo>
                    <a:pt x="24" y="6"/>
                    <a:pt x="23" y="3"/>
                    <a:pt x="21" y="0"/>
                  </a:cubicBezTo>
                  <a:cubicBezTo>
                    <a:pt x="23" y="5"/>
                    <a:pt x="20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4" name="Freeform 453">
              <a:extLst>
                <a:ext uri="{FF2B5EF4-FFF2-40B4-BE49-F238E27FC236}">
                  <a16:creationId xmlns:a16="http://schemas.microsoft.com/office/drawing/2014/main" id="{87EE214B-0242-432E-B130-75B730559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560"/>
              <a:ext cx="144" cy="156"/>
            </a:xfrm>
            <a:custGeom>
              <a:avLst/>
              <a:gdLst>
                <a:gd name="T0" fmla="*/ 543 w 56"/>
                <a:gd name="T1" fmla="*/ 22 h 57"/>
                <a:gd name="T2" fmla="*/ 21 w 56"/>
                <a:gd name="T3" fmla="*/ 531 h 57"/>
                <a:gd name="T4" fmla="*/ 476 w 56"/>
                <a:gd name="T5" fmla="*/ 1169 h 57"/>
                <a:gd name="T6" fmla="*/ 933 w 56"/>
                <a:gd name="T7" fmla="*/ 577 h 57"/>
                <a:gd name="T8" fmla="*/ 543 w 56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6"/>
                    <a:pt x="56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5" name="Freeform 454">
              <a:extLst>
                <a:ext uri="{FF2B5EF4-FFF2-40B4-BE49-F238E27FC236}">
                  <a16:creationId xmlns:a16="http://schemas.microsoft.com/office/drawing/2014/main" id="{1A6295E5-B5E7-4A58-B00F-B45083A1B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573"/>
              <a:ext cx="22" cy="25"/>
            </a:xfrm>
            <a:custGeom>
              <a:avLst/>
              <a:gdLst>
                <a:gd name="T0" fmla="*/ 0 w 9"/>
                <a:gd name="T1" fmla="*/ 86 h 9"/>
                <a:gd name="T2" fmla="*/ 71 w 9"/>
                <a:gd name="T3" fmla="*/ 0 h 9"/>
                <a:gd name="T4" fmla="*/ 132 w 9"/>
                <a:gd name="T5" fmla="*/ 108 h 9"/>
                <a:gd name="T6" fmla="*/ 59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6" name="Freeform 455">
              <a:extLst>
                <a:ext uri="{FF2B5EF4-FFF2-40B4-BE49-F238E27FC236}">
                  <a16:creationId xmlns:a16="http://schemas.microsoft.com/office/drawing/2014/main" id="{18B58BE4-4042-427D-994B-B8D06311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562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7" name="Freeform 456">
              <a:extLst>
                <a:ext uri="{FF2B5EF4-FFF2-40B4-BE49-F238E27FC236}">
                  <a16:creationId xmlns:a16="http://schemas.microsoft.com/office/drawing/2014/main" id="{DEF884F7-070F-42F3-AFCF-6DF9FD277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2601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0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8" name="Freeform 457">
              <a:extLst>
                <a:ext uri="{FF2B5EF4-FFF2-40B4-BE49-F238E27FC236}">
                  <a16:creationId xmlns:a16="http://schemas.microsoft.com/office/drawing/2014/main" id="{DF01FF84-DF69-48CC-AEE1-934FDE60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496"/>
              <a:ext cx="106" cy="115"/>
            </a:xfrm>
            <a:custGeom>
              <a:avLst/>
              <a:gdLst>
                <a:gd name="T0" fmla="*/ 274 w 41"/>
                <a:gd name="T1" fmla="*/ 389 h 42"/>
                <a:gd name="T2" fmla="*/ 0 w 41"/>
                <a:gd name="T3" fmla="*/ 863 h 42"/>
                <a:gd name="T4" fmla="*/ 708 w 41"/>
                <a:gd name="T5" fmla="*/ 0 h 42"/>
                <a:gd name="T6" fmla="*/ 274 w 41"/>
                <a:gd name="T7" fmla="*/ 38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2">
                  <a:moveTo>
                    <a:pt x="16" y="19"/>
                  </a:moveTo>
                  <a:cubicBezTo>
                    <a:pt x="6" y="29"/>
                    <a:pt x="0" y="40"/>
                    <a:pt x="0" y="42"/>
                  </a:cubicBezTo>
                  <a:cubicBezTo>
                    <a:pt x="6" y="15"/>
                    <a:pt x="25" y="5"/>
                    <a:pt x="41" y="0"/>
                  </a:cubicBezTo>
                  <a:cubicBezTo>
                    <a:pt x="37" y="3"/>
                    <a:pt x="25" y="10"/>
                    <a:pt x="16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69" name="Freeform 458">
              <a:extLst>
                <a:ext uri="{FF2B5EF4-FFF2-40B4-BE49-F238E27FC236}">
                  <a16:creationId xmlns:a16="http://schemas.microsoft.com/office/drawing/2014/main" id="{1124FA33-7308-47C0-953F-C636B88A1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92"/>
              <a:ext cx="362" cy="358"/>
            </a:xfrm>
            <a:custGeom>
              <a:avLst/>
              <a:gdLst>
                <a:gd name="T0" fmla="*/ 1166 w 141"/>
                <a:gd name="T1" fmla="*/ 38 h 131"/>
                <a:gd name="T2" fmla="*/ 33 w 141"/>
                <a:gd name="T3" fmla="*/ 1284 h 131"/>
                <a:gd name="T4" fmla="*/ 1114 w 141"/>
                <a:gd name="T5" fmla="*/ 2613 h 131"/>
                <a:gd name="T6" fmla="*/ 2321 w 141"/>
                <a:gd name="T7" fmla="*/ 1591 h 131"/>
                <a:gd name="T8" fmla="*/ 1166 w 141"/>
                <a:gd name="T9" fmla="*/ 3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0" name="Freeform 459">
              <a:extLst>
                <a:ext uri="{FF2B5EF4-FFF2-40B4-BE49-F238E27FC236}">
                  <a16:creationId xmlns:a16="http://schemas.microsoft.com/office/drawing/2014/main" id="{D4E141B2-791E-4663-AC61-F8A2A8E24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1905"/>
              <a:ext cx="272" cy="302"/>
            </a:xfrm>
            <a:custGeom>
              <a:avLst/>
              <a:gdLst>
                <a:gd name="T0" fmla="*/ 205 w 106"/>
                <a:gd name="T1" fmla="*/ 1244 h 110"/>
                <a:gd name="T2" fmla="*/ 1144 w 106"/>
                <a:gd name="T3" fmla="*/ 272 h 110"/>
                <a:gd name="T4" fmla="*/ 1791 w 106"/>
                <a:gd name="T5" fmla="*/ 354 h 110"/>
                <a:gd name="T6" fmla="*/ 1067 w 106"/>
                <a:gd name="T7" fmla="*/ 38 h 110"/>
                <a:gd name="T8" fmla="*/ 21 w 106"/>
                <a:gd name="T9" fmla="*/ 1175 h 110"/>
                <a:gd name="T10" fmla="*/ 441 w 106"/>
                <a:gd name="T11" fmla="*/ 2276 h 110"/>
                <a:gd name="T12" fmla="*/ 205 w 106"/>
                <a:gd name="T13" fmla="*/ 1244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9" y="98"/>
                    <a:pt x="26" y="110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1" name="Freeform 460">
              <a:extLst>
                <a:ext uri="{FF2B5EF4-FFF2-40B4-BE49-F238E27FC236}">
                  <a16:creationId xmlns:a16="http://schemas.microsoft.com/office/drawing/2014/main" id="{381969D7-6D87-4C50-8114-7CBC30921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938"/>
              <a:ext cx="275" cy="299"/>
            </a:xfrm>
            <a:custGeom>
              <a:avLst/>
              <a:gdLst>
                <a:gd name="T0" fmla="*/ 1321 w 107"/>
                <a:gd name="T1" fmla="*/ 0 h 109"/>
                <a:gd name="T2" fmla="*/ 1560 w 107"/>
                <a:gd name="T3" fmla="*/ 924 h 109"/>
                <a:gd name="T4" fmla="*/ 529 w 107"/>
                <a:gd name="T5" fmla="*/ 2046 h 109"/>
                <a:gd name="T6" fmla="*/ 0 w 107"/>
                <a:gd name="T7" fmla="*/ 1978 h 109"/>
                <a:gd name="T8" fmla="*/ 661 w 107"/>
                <a:gd name="T9" fmla="*/ 2189 h 109"/>
                <a:gd name="T10" fmla="*/ 1763 w 107"/>
                <a:gd name="T11" fmla="*/ 1256 h 109"/>
                <a:gd name="T12" fmla="*/ 1321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9" y="98"/>
                    <a:pt x="8" y="102"/>
                    <a:pt x="0" y="96"/>
                  </a:cubicBezTo>
                  <a:cubicBezTo>
                    <a:pt x="9" y="104"/>
                    <a:pt x="24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2" name="Freeform 461">
              <a:extLst>
                <a:ext uri="{FF2B5EF4-FFF2-40B4-BE49-F238E27FC236}">
                  <a16:creationId xmlns:a16="http://schemas.microsoft.com/office/drawing/2014/main" id="{39EEC11A-32BA-44B0-B277-DA86EF2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105"/>
              <a:ext cx="166" cy="132"/>
            </a:xfrm>
            <a:custGeom>
              <a:avLst/>
              <a:gdLst>
                <a:gd name="T0" fmla="*/ 0 w 65"/>
                <a:gd name="T1" fmla="*/ 960 h 48"/>
                <a:gd name="T2" fmla="*/ 1083 w 65"/>
                <a:gd name="T3" fmla="*/ 0 h 48"/>
                <a:gd name="T4" fmla="*/ 0 w 65"/>
                <a:gd name="T5" fmla="*/ 96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8">
                  <a:moveTo>
                    <a:pt x="0" y="46"/>
                  </a:moveTo>
                  <a:cubicBezTo>
                    <a:pt x="39" y="48"/>
                    <a:pt x="61" y="43"/>
                    <a:pt x="65" y="0"/>
                  </a:cubicBezTo>
                  <a:cubicBezTo>
                    <a:pt x="59" y="25"/>
                    <a:pt x="46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3" name="Freeform 462">
              <a:extLst>
                <a:ext uri="{FF2B5EF4-FFF2-40B4-BE49-F238E27FC236}">
                  <a16:creationId xmlns:a16="http://schemas.microsoft.com/office/drawing/2014/main" id="{1B21242C-A647-4CDB-9FF2-5E7AFB392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92"/>
              <a:ext cx="362" cy="358"/>
            </a:xfrm>
            <a:custGeom>
              <a:avLst/>
              <a:gdLst>
                <a:gd name="T0" fmla="*/ 1166 w 141"/>
                <a:gd name="T1" fmla="*/ 38 h 131"/>
                <a:gd name="T2" fmla="*/ 33 w 141"/>
                <a:gd name="T3" fmla="*/ 1284 h 131"/>
                <a:gd name="T4" fmla="*/ 1114 w 141"/>
                <a:gd name="T5" fmla="*/ 2613 h 131"/>
                <a:gd name="T6" fmla="*/ 2321 w 141"/>
                <a:gd name="T7" fmla="*/ 1591 h 131"/>
                <a:gd name="T8" fmla="*/ 1166 w 141"/>
                <a:gd name="T9" fmla="*/ 3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2"/>
                  </a:moveTo>
                  <a:cubicBezTo>
                    <a:pt x="33" y="0"/>
                    <a:pt x="5" y="31"/>
                    <a:pt x="2" y="63"/>
                  </a:cubicBezTo>
                  <a:cubicBezTo>
                    <a:pt x="0" y="94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4" name="Freeform 463">
              <a:extLst>
                <a:ext uri="{FF2B5EF4-FFF2-40B4-BE49-F238E27FC236}">
                  <a16:creationId xmlns:a16="http://schemas.microsoft.com/office/drawing/2014/main" id="{1ECCF558-9175-4F2F-B659-CCC132CA5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2002"/>
              <a:ext cx="156" cy="169"/>
            </a:xfrm>
            <a:custGeom>
              <a:avLst/>
              <a:gdLst>
                <a:gd name="T0" fmla="*/ 936 w 61"/>
                <a:gd name="T1" fmla="*/ 891 h 62"/>
                <a:gd name="T2" fmla="*/ 568 w 61"/>
                <a:gd name="T3" fmla="*/ 82 h 62"/>
                <a:gd name="T4" fmla="*/ 51 w 61"/>
                <a:gd name="T5" fmla="*/ 482 h 62"/>
                <a:gd name="T6" fmla="*/ 366 w 61"/>
                <a:gd name="T7" fmla="*/ 1175 h 62"/>
                <a:gd name="T8" fmla="*/ 936 w 61"/>
                <a:gd name="T9" fmla="*/ 89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4"/>
                  </a:moveTo>
                  <a:cubicBezTo>
                    <a:pt x="61" y="31"/>
                    <a:pt x="56" y="7"/>
                    <a:pt x="34" y="4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4" y="53"/>
                    <a:pt x="22" y="58"/>
                  </a:cubicBezTo>
                  <a:cubicBezTo>
                    <a:pt x="40" y="62"/>
                    <a:pt x="51" y="56"/>
                    <a:pt x="56" y="4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5" name="Freeform 464">
              <a:extLst>
                <a:ext uri="{FF2B5EF4-FFF2-40B4-BE49-F238E27FC236}">
                  <a16:creationId xmlns:a16="http://schemas.microsoft.com/office/drawing/2014/main" id="{FF5117C1-9F8F-479C-8A67-4F801857C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990"/>
              <a:ext cx="159" cy="168"/>
            </a:xfrm>
            <a:custGeom>
              <a:avLst/>
              <a:gdLst>
                <a:gd name="T0" fmla="*/ 946 w 62"/>
                <a:gd name="T1" fmla="*/ 895 h 61"/>
                <a:gd name="T2" fmla="*/ 572 w 62"/>
                <a:gd name="T3" fmla="*/ 61 h 61"/>
                <a:gd name="T4" fmla="*/ 54 w 62"/>
                <a:gd name="T5" fmla="*/ 479 h 61"/>
                <a:gd name="T6" fmla="*/ 369 w 62"/>
                <a:gd name="T7" fmla="*/ 1190 h 61"/>
                <a:gd name="T8" fmla="*/ 946 w 62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6" name="Freeform 465">
              <a:extLst>
                <a:ext uri="{FF2B5EF4-FFF2-40B4-BE49-F238E27FC236}">
                  <a16:creationId xmlns:a16="http://schemas.microsoft.com/office/drawing/2014/main" id="{8FC0913F-7E06-4409-82C3-55C34758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1996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97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85 w 40"/>
                <a:gd name="T15" fmla="*/ 855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3"/>
                    <a:pt x="35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5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7" name="Freeform 466">
              <a:extLst>
                <a:ext uri="{FF2B5EF4-FFF2-40B4-BE49-F238E27FC236}">
                  <a16:creationId xmlns:a16="http://schemas.microsoft.com/office/drawing/2014/main" id="{7474AED9-346A-4CB4-AF7A-06CC8B276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015"/>
              <a:ext cx="118" cy="135"/>
            </a:xfrm>
            <a:custGeom>
              <a:avLst/>
              <a:gdLst>
                <a:gd name="T0" fmla="*/ 572 w 46"/>
                <a:gd name="T1" fmla="*/ 22 h 49"/>
                <a:gd name="T2" fmla="*/ 572 w 46"/>
                <a:gd name="T3" fmla="*/ 61 h 49"/>
                <a:gd name="T4" fmla="*/ 559 w 46"/>
                <a:gd name="T5" fmla="*/ 463 h 49"/>
                <a:gd name="T6" fmla="*/ 408 w 46"/>
                <a:gd name="T7" fmla="*/ 692 h 49"/>
                <a:gd name="T8" fmla="*/ 67 w 46"/>
                <a:gd name="T9" fmla="*/ 813 h 49"/>
                <a:gd name="T10" fmla="*/ 0 w 46"/>
                <a:gd name="T11" fmla="*/ 796 h 49"/>
                <a:gd name="T12" fmla="*/ 205 w 46"/>
                <a:gd name="T13" fmla="*/ 942 h 49"/>
                <a:gd name="T14" fmla="*/ 723 w 46"/>
                <a:gd name="T15" fmla="*/ 667 h 49"/>
                <a:gd name="T16" fmla="*/ 572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4" y="1"/>
                  </a:moveTo>
                  <a:cubicBezTo>
                    <a:pt x="32" y="0"/>
                    <a:pt x="33" y="1"/>
                    <a:pt x="34" y="3"/>
                  </a:cubicBezTo>
                  <a:cubicBezTo>
                    <a:pt x="39" y="10"/>
                    <a:pt x="36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3" y="32"/>
                  </a:cubicBezTo>
                  <a:cubicBezTo>
                    <a:pt x="46" y="24"/>
                    <a:pt x="44" y="9"/>
                    <a:pt x="34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8" name="Freeform 467">
              <a:extLst>
                <a:ext uri="{FF2B5EF4-FFF2-40B4-BE49-F238E27FC236}">
                  <a16:creationId xmlns:a16="http://schemas.microsoft.com/office/drawing/2014/main" id="{1BB67C0D-1E2E-4C44-90E2-B071A8384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02"/>
              <a:ext cx="80" cy="48"/>
            </a:xfrm>
            <a:custGeom>
              <a:avLst/>
              <a:gdLst>
                <a:gd name="T0" fmla="*/ 532 w 31"/>
                <a:gd name="T1" fmla="*/ 0 h 17"/>
                <a:gd name="T2" fmla="*/ 0 w 31"/>
                <a:gd name="T3" fmla="*/ 294 h 17"/>
                <a:gd name="T4" fmla="*/ 532 w 3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79" name="Freeform 468">
              <a:extLst>
                <a:ext uri="{FF2B5EF4-FFF2-40B4-BE49-F238E27FC236}">
                  <a16:creationId xmlns:a16="http://schemas.microsoft.com/office/drawing/2014/main" id="{C6FB3F8E-826B-45AE-9679-CE9132C93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990"/>
              <a:ext cx="159" cy="168"/>
            </a:xfrm>
            <a:custGeom>
              <a:avLst/>
              <a:gdLst>
                <a:gd name="T0" fmla="*/ 946 w 62"/>
                <a:gd name="T1" fmla="*/ 895 h 61"/>
                <a:gd name="T2" fmla="*/ 572 w 62"/>
                <a:gd name="T3" fmla="*/ 61 h 61"/>
                <a:gd name="T4" fmla="*/ 54 w 62"/>
                <a:gd name="T5" fmla="*/ 479 h 61"/>
                <a:gd name="T6" fmla="*/ 369 w 62"/>
                <a:gd name="T7" fmla="*/ 1190 h 61"/>
                <a:gd name="T8" fmla="*/ 946 w 62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1">
                  <a:moveTo>
                    <a:pt x="56" y="43"/>
                  </a:moveTo>
                  <a:cubicBezTo>
                    <a:pt x="62" y="31"/>
                    <a:pt x="56" y="6"/>
                    <a:pt x="34" y="3"/>
                  </a:cubicBezTo>
                  <a:cubicBezTo>
                    <a:pt x="12" y="0"/>
                    <a:pt x="5" y="13"/>
                    <a:pt x="3" y="23"/>
                  </a:cubicBezTo>
                  <a:cubicBezTo>
                    <a:pt x="0" y="34"/>
                    <a:pt x="4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0" name="Freeform 469">
              <a:extLst>
                <a:ext uri="{FF2B5EF4-FFF2-40B4-BE49-F238E27FC236}">
                  <a16:creationId xmlns:a16="http://schemas.microsoft.com/office/drawing/2014/main" id="{53C5E447-5AD8-4C45-A8F6-405C9312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2010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Oval 470">
              <a:extLst>
                <a:ext uri="{FF2B5EF4-FFF2-40B4-BE49-F238E27FC236}">
                  <a16:creationId xmlns:a16="http://schemas.microsoft.com/office/drawing/2014/main" id="{42960D81-48BD-4294-8EA2-1CB62B1EC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3" y="1996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82" name="Oval 471">
              <a:extLst>
                <a:ext uri="{FF2B5EF4-FFF2-40B4-BE49-F238E27FC236}">
                  <a16:creationId xmlns:a16="http://schemas.microsoft.com/office/drawing/2014/main" id="{F3F1F228-7823-490C-B04F-7863DE2B5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204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83" name="Freeform 472">
              <a:extLst>
                <a:ext uri="{FF2B5EF4-FFF2-40B4-BE49-F238E27FC236}">
                  <a16:creationId xmlns:a16="http://schemas.microsoft.com/office/drawing/2014/main" id="{652BCA7C-25B9-4560-A358-84A03A12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913"/>
              <a:ext cx="123" cy="173"/>
            </a:xfrm>
            <a:custGeom>
              <a:avLst/>
              <a:gdLst>
                <a:gd name="T0" fmla="*/ 54 w 48"/>
                <a:gd name="T1" fmla="*/ 1304 h 63"/>
                <a:gd name="T2" fmla="*/ 807 w 48"/>
                <a:gd name="T3" fmla="*/ 0 h 63"/>
                <a:gd name="T4" fmla="*/ 54 w 48"/>
                <a:gd name="T5" fmla="*/ 130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4" name="Freeform 473">
              <a:extLst>
                <a:ext uri="{FF2B5EF4-FFF2-40B4-BE49-F238E27FC236}">
                  <a16:creationId xmlns:a16="http://schemas.microsoft.com/office/drawing/2014/main" id="{7EE516ED-0C97-40FE-A35D-E8F4EC8C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127"/>
              <a:ext cx="359" cy="384"/>
            </a:xfrm>
            <a:custGeom>
              <a:avLst/>
              <a:gdLst>
                <a:gd name="T0" fmla="*/ 2090 w 140"/>
                <a:gd name="T1" fmla="*/ 686 h 140"/>
                <a:gd name="T2" fmla="*/ 441 w 140"/>
                <a:gd name="T3" fmla="*/ 579 h 140"/>
                <a:gd name="T4" fmla="*/ 203 w 140"/>
                <a:gd name="T5" fmla="*/ 2085 h 140"/>
                <a:gd name="T6" fmla="*/ 1295 w 140"/>
                <a:gd name="T7" fmla="*/ 2866 h 140"/>
                <a:gd name="T8" fmla="*/ 2328 w 140"/>
                <a:gd name="T9" fmla="*/ 1813 h 140"/>
                <a:gd name="T10" fmla="*/ 2090 w 140"/>
                <a:gd name="T11" fmla="*/ 686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5" name="Freeform 474">
              <a:extLst>
                <a:ext uri="{FF2B5EF4-FFF2-40B4-BE49-F238E27FC236}">
                  <a16:creationId xmlns:a16="http://schemas.microsoft.com/office/drawing/2014/main" id="{84E5146F-B5E5-447A-83D4-A76397CF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207"/>
              <a:ext cx="267" cy="292"/>
            </a:xfrm>
            <a:custGeom>
              <a:avLst/>
              <a:gdLst>
                <a:gd name="T0" fmla="*/ 1489 w 104"/>
                <a:gd name="T1" fmla="*/ 142 h 107"/>
                <a:gd name="T2" fmla="*/ 1489 w 104"/>
                <a:gd name="T3" fmla="*/ 164 h 107"/>
                <a:gd name="T4" fmla="*/ 1522 w 104"/>
                <a:gd name="T5" fmla="*/ 1034 h 107"/>
                <a:gd name="T6" fmla="*/ 593 w 104"/>
                <a:gd name="T7" fmla="*/ 1848 h 107"/>
                <a:gd name="T8" fmla="*/ 0 w 104"/>
                <a:gd name="T9" fmla="*/ 1831 h 107"/>
                <a:gd name="T10" fmla="*/ 765 w 104"/>
                <a:gd name="T11" fmla="*/ 2153 h 107"/>
                <a:gd name="T12" fmla="*/ 1707 w 104"/>
                <a:gd name="T13" fmla="*/ 1176 h 107"/>
                <a:gd name="T14" fmla="*/ 1489 w 104"/>
                <a:gd name="T15" fmla="*/ 142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4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6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9" y="106"/>
                    <a:pt x="45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0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6" name="Freeform 475">
              <a:extLst>
                <a:ext uri="{FF2B5EF4-FFF2-40B4-BE49-F238E27FC236}">
                  <a16:creationId xmlns:a16="http://schemas.microsoft.com/office/drawing/2014/main" id="{3423498C-7C34-41F7-B24C-512F7E71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2365"/>
              <a:ext cx="259" cy="134"/>
            </a:xfrm>
            <a:custGeom>
              <a:avLst/>
              <a:gdLst>
                <a:gd name="T0" fmla="*/ 1703 w 101"/>
                <a:gd name="T1" fmla="*/ 0 h 49"/>
                <a:gd name="T2" fmla="*/ 756 w 101"/>
                <a:gd name="T3" fmla="*/ 979 h 49"/>
                <a:gd name="T4" fmla="*/ 0 w 101"/>
                <a:gd name="T5" fmla="*/ 659 h 49"/>
                <a:gd name="T6" fmla="*/ 1013 w 101"/>
                <a:gd name="T7" fmla="*/ 755 h 49"/>
                <a:gd name="T8" fmla="*/ 1703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5" y="48"/>
                  </a:cubicBezTo>
                  <a:cubicBezTo>
                    <a:pt x="29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7" name="Freeform 476">
              <a:extLst>
                <a:ext uri="{FF2B5EF4-FFF2-40B4-BE49-F238E27FC236}">
                  <a16:creationId xmlns:a16="http://schemas.microsoft.com/office/drawing/2014/main" id="{7414C654-F573-449A-9675-0BF42E272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141"/>
              <a:ext cx="277" cy="306"/>
            </a:xfrm>
            <a:custGeom>
              <a:avLst/>
              <a:gdLst>
                <a:gd name="T0" fmla="*/ 303 w 108"/>
                <a:gd name="T1" fmla="*/ 2000 h 112"/>
                <a:gd name="T2" fmla="*/ 677 w 108"/>
                <a:gd name="T3" fmla="*/ 754 h 112"/>
                <a:gd name="T4" fmla="*/ 1821 w 108"/>
                <a:gd name="T5" fmla="*/ 470 h 112"/>
                <a:gd name="T6" fmla="*/ 387 w 108"/>
                <a:gd name="T7" fmla="*/ 530 h 112"/>
                <a:gd name="T8" fmla="*/ 185 w 108"/>
                <a:gd name="T9" fmla="*/ 1918 h 112"/>
                <a:gd name="T10" fmla="*/ 421 w 108"/>
                <a:gd name="T11" fmla="*/ 2284 h 112"/>
                <a:gd name="T12" fmla="*/ 303 w 108"/>
                <a:gd name="T13" fmla="*/ 2000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2"/>
                    <a:pt x="0" y="71"/>
                    <a:pt x="11" y="94"/>
                  </a:cubicBezTo>
                  <a:cubicBezTo>
                    <a:pt x="14" y="100"/>
                    <a:pt x="19" y="106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8" name="Freeform 477">
              <a:extLst>
                <a:ext uri="{FF2B5EF4-FFF2-40B4-BE49-F238E27FC236}">
                  <a16:creationId xmlns:a16="http://schemas.microsoft.com/office/drawing/2014/main" id="{FB68C758-EF2A-422C-ADD7-CFE919662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2127"/>
              <a:ext cx="359" cy="384"/>
            </a:xfrm>
            <a:custGeom>
              <a:avLst/>
              <a:gdLst>
                <a:gd name="T0" fmla="*/ 2090 w 140"/>
                <a:gd name="T1" fmla="*/ 686 h 140"/>
                <a:gd name="T2" fmla="*/ 441 w 140"/>
                <a:gd name="T3" fmla="*/ 579 h 140"/>
                <a:gd name="T4" fmla="*/ 203 w 140"/>
                <a:gd name="T5" fmla="*/ 2085 h 140"/>
                <a:gd name="T6" fmla="*/ 1295 w 140"/>
                <a:gd name="T7" fmla="*/ 2866 h 140"/>
                <a:gd name="T8" fmla="*/ 2328 w 140"/>
                <a:gd name="T9" fmla="*/ 1813 h 140"/>
                <a:gd name="T10" fmla="*/ 2090 w 140"/>
                <a:gd name="T11" fmla="*/ 686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4" y="33"/>
                  </a:moveTo>
                  <a:cubicBezTo>
                    <a:pt x="98" y="0"/>
                    <a:pt x="52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3"/>
                    <a:pt x="51" y="139"/>
                    <a:pt x="77" y="139"/>
                  </a:cubicBezTo>
                  <a:cubicBezTo>
                    <a:pt x="109" y="140"/>
                    <a:pt x="133" y="122"/>
                    <a:pt x="138" y="88"/>
                  </a:cubicBezTo>
                  <a:cubicBezTo>
                    <a:pt x="140" y="70"/>
                    <a:pt x="135" y="47"/>
                    <a:pt x="124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89" name="Freeform 478">
              <a:extLst>
                <a:ext uri="{FF2B5EF4-FFF2-40B4-BE49-F238E27FC236}">
                  <a16:creationId xmlns:a16="http://schemas.microsoft.com/office/drawing/2014/main" id="{76FB9866-8193-4A4B-BFC9-8F0E4312F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261"/>
              <a:ext cx="164" cy="178"/>
            </a:xfrm>
            <a:custGeom>
              <a:avLst/>
              <a:gdLst>
                <a:gd name="T0" fmla="*/ 992 w 64"/>
                <a:gd name="T1" fmla="*/ 945 h 65"/>
                <a:gd name="T2" fmla="*/ 605 w 64"/>
                <a:gd name="T3" fmla="*/ 82 h 65"/>
                <a:gd name="T4" fmla="*/ 33 w 64"/>
                <a:gd name="T5" fmla="*/ 509 h 65"/>
                <a:gd name="T6" fmla="*/ 387 w 64"/>
                <a:gd name="T7" fmla="*/ 1230 h 65"/>
                <a:gd name="T8" fmla="*/ 992 w 64"/>
                <a:gd name="T9" fmla="*/ 94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5">
                  <a:moveTo>
                    <a:pt x="59" y="46"/>
                  </a:moveTo>
                  <a:cubicBezTo>
                    <a:pt x="64" y="33"/>
                    <a:pt x="59" y="7"/>
                    <a:pt x="36" y="4"/>
                  </a:cubicBezTo>
                  <a:cubicBezTo>
                    <a:pt x="12" y="0"/>
                    <a:pt x="5" y="15"/>
                    <a:pt x="2" y="25"/>
                  </a:cubicBezTo>
                  <a:cubicBezTo>
                    <a:pt x="0" y="36"/>
                    <a:pt x="3" y="56"/>
                    <a:pt x="23" y="60"/>
                  </a:cubicBezTo>
                  <a:cubicBezTo>
                    <a:pt x="42" y="65"/>
                    <a:pt x="53" y="58"/>
                    <a:pt x="59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0" name="Freeform 479">
              <a:extLst>
                <a:ext uri="{FF2B5EF4-FFF2-40B4-BE49-F238E27FC236}">
                  <a16:creationId xmlns:a16="http://schemas.microsoft.com/office/drawing/2014/main" id="{EC1672DD-A057-40C0-9602-B98985F3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27"/>
              <a:ext cx="110" cy="99"/>
            </a:xfrm>
            <a:custGeom>
              <a:avLst/>
              <a:gdLst>
                <a:gd name="T0" fmla="*/ 0 w 43"/>
                <a:gd name="T1" fmla="*/ 666 h 36"/>
                <a:gd name="T2" fmla="*/ 483 w 43"/>
                <a:gd name="T3" fmla="*/ 627 h 36"/>
                <a:gd name="T4" fmla="*/ 622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1" name="Freeform 480">
              <a:extLst>
                <a:ext uri="{FF2B5EF4-FFF2-40B4-BE49-F238E27FC236}">
                  <a16:creationId xmlns:a16="http://schemas.microsoft.com/office/drawing/2014/main" id="{6E06EC56-F36F-4515-B17F-A3DEE916C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45"/>
              <a:ext cx="167" cy="181"/>
            </a:xfrm>
            <a:custGeom>
              <a:avLst/>
              <a:gdLst>
                <a:gd name="T0" fmla="*/ 1005 w 65"/>
                <a:gd name="T1" fmla="*/ 949 h 66"/>
                <a:gd name="T2" fmla="*/ 606 w 65"/>
                <a:gd name="T3" fmla="*/ 82 h 66"/>
                <a:gd name="T4" fmla="*/ 54 w 65"/>
                <a:gd name="T5" fmla="*/ 518 h 66"/>
                <a:gd name="T6" fmla="*/ 391 w 65"/>
                <a:gd name="T7" fmla="*/ 1256 h 66"/>
                <a:gd name="T8" fmla="*/ 1005 w 65"/>
                <a:gd name="T9" fmla="*/ 94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2" name="Freeform 481">
              <a:extLst>
                <a:ext uri="{FF2B5EF4-FFF2-40B4-BE49-F238E27FC236}">
                  <a16:creationId xmlns:a16="http://schemas.microsoft.com/office/drawing/2014/main" id="{684AB4C0-AC3E-440F-B142-958DC6F42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253"/>
              <a:ext cx="107" cy="128"/>
            </a:xfrm>
            <a:custGeom>
              <a:avLst/>
              <a:gdLst>
                <a:gd name="T0" fmla="*/ 97 w 42"/>
                <a:gd name="T1" fmla="*/ 891 h 47"/>
                <a:gd name="T2" fmla="*/ 150 w 42"/>
                <a:gd name="T3" fmla="*/ 586 h 47"/>
                <a:gd name="T4" fmla="*/ 364 w 42"/>
                <a:gd name="T5" fmla="*/ 362 h 47"/>
                <a:gd name="T6" fmla="*/ 596 w 42"/>
                <a:gd name="T7" fmla="*/ 82 h 47"/>
                <a:gd name="T8" fmla="*/ 642 w 42"/>
                <a:gd name="T9" fmla="*/ 103 h 47"/>
                <a:gd name="T10" fmla="*/ 532 w 42"/>
                <a:gd name="T11" fmla="*/ 60 h 47"/>
                <a:gd name="T12" fmla="*/ 33 w 42"/>
                <a:gd name="T13" fmla="*/ 468 h 47"/>
                <a:gd name="T14" fmla="*/ 84 w 42"/>
                <a:gd name="T15" fmla="*/ 891 h 47"/>
                <a:gd name="T16" fmla="*/ 97 w 42"/>
                <a:gd name="T17" fmla="*/ 891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6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1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6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3" name="Freeform 482">
              <a:extLst>
                <a:ext uri="{FF2B5EF4-FFF2-40B4-BE49-F238E27FC236}">
                  <a16:creationId xmlns:a16="http://schemas.microsoft.com/office/drawing/2014/main" id="{29EBBEDF-C305-45D8-B4BA-F7CD75593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273"/>
              <a:ext cx="123" cy="141"/>
            </a:xfrm>
            <a:custGeom>
              <a:avLst/>
              <a:gdLst>
                <a:gd name="T0" fmla="*/ 592 w 48"/>
                <a:gd name="T1" fmla="*/ 22 h 52"/>
                <a:gd name="T2" fmla="*/ 592 w 48"/>
                <a:gd name="T3" fmla="*/ 60 h 52"/>
                <a:gd name="T4" fmla="*/ 605 w 48"/>
                <a:gd name="T5" fmla="*/ 456 h 52"/>
                <a:gd name="T6" fmla="*/ 420 w 48"/>
                <a:gd name="T7" fmla="*/ 700 h 52"/>
                <a:gd name="T8" fmla="*/ 67 w 48"/>
                <a:gd name="T9" fmla="*/ 816 h 52"/>
                <a:gd name="T10" fmla="*/ 0 w 48"/>
                <a:gd name="T11" fmla="*/ 794 h 52"/>
                <a:gd name="T12" fmla="*/ 202 w 48"/>
                <a:gd name="T13" fmla="*/ 933 h 52"/>
                <a:gd name="T14" fmla="*/ 743 w 48"/>
                <a:gd name="T15" fmla="*/ 675 h 52"/>
                <a:gd name="T16" fmla="*/ 592 w 48"/>
                <a:gd name="T17" fmla="*/ 2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52">
                  <a:moveTo>
                    <a:pt x="35" y="1"/>
                  </a:moveTo>
                  <a:cubicBezTo>
                    <a:pt x="34" y="0"/>
                    <a:pt x="34" y="2"/>
                    <a:pt x="35" y="3"/>
                  </a:cubicBezTo>
                  <a:cubicBezTo>
                    <a:pt x="40" y="11"/>
                    <a:pt x="39" y="16"/>
                    <a:pt x="36" y="23"/>
                  </a:cubicBezTo>
                  <a:cubicBezTo>
                    <a:pt x="34" y="27"/>
                    <a:pt x="28" y="33"/>
                    <a:pt x="25" y="35"/>
                  </a:cubicBezTo>
                  <a:cubicBezTo>
                    <a:pt x="19" y="39"/>
                    <a:pt x="14" y="44"/>
                    <a:pt x="4" y="41"/>
                  </a:cubicBezTo>
                  <a:cubicBezTo>
                    <a:pt x="2" y="41"/>
                    <a:pt x="1" y="40"/>
                    <a:pt x="0" y="40"/>
                  </a:cubicBezTo>
                  <a:cubicBezTo>
                    <a:pt x="2" y="43"/>
                    <a:pt x="7" y="46"/>
                    <a:pt x="12" y="47"/>
                  </a:cubicBezTo>
                  <a:cubicBezTo>
                    <a:pt x="29" y="52"/>
                    <a:pt x="39" y="46"/>
                    <a:pt x="44" y="34"/>
                  </a:cubicBezTo>
                  <a:cubicBezTo>
                    <a:pt x="48" y="25"/>
                    <a:pt x="46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4" name="Freeform 483">
              <a:extLst>
                <a:ext uri="{FF2B5EF4-FFF2-40B4-BE49-F238E27FC236}">
                  <a16:creationId xmlns:a16="http://schemas.microsoft.com/office/drawing/2014/main" id="{0FFB6B92-B437-4ACC-A822-D8BB047F7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365"/>
              <a:ext cx="82" cy="49"/>
            </a:xfrm>
            <a:custGeom>
              <a:avLst/>
              <a:gdLst>
                <a:gd name="T0" fmla="*/ 538 w 32"/>
                <a:gd name="T1" fmla="*/ 0 h 18"/>
                <a:gd name="T2" fmla="*/ 0 w 32"/>
                <a:gd name="T3" fmla="*/ 259 h 18"/>
                <a:gd name="T4" fmla="*/ 53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3"/>
                  </a:cubicBezTo>
                  <a:cubicBezTo>
                    <a:pt x="11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5" name="Freeform 484">
              <a:extLst>
                <a:ext uri="{FF2B5EF4-FFF2-40B4-BE49-F238E27FC236}">
                  <a16:creationId xmlns:a16="http://schemas.microsoft.com/office/drawing/2014/main" id="{BC304A13-9AF3-4E52-B4FE-BF5B0AF7D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245"/>
              <a:ext cx="167" cy="181"/>
            </a:xfrm>
            <a:custGeom>
              <a:avLst/>
              <a:gdLst>
                <a:gd name="T0" fmla="*/ 1005 w 65"/>
                <a:gd name="T1" fmla="*/ 949 h 66"/>
                <a:gd name="T2" fmla="*/ 606 w 65"/>
                <a:gd name="T3" fmla="*/ 82 h 66"/>
                <a:gd name="T4" fmla="*/ 54 w 65"/>
                <a:gd name="T5" fmla="*/ 518 h 66"/>
                <a:gd name="T6" fmla="*/ 391 w 65"/>
                <a:gd name="T7" fmla="*/ 1256 h 66"/>
                <a:gd name="T8" fmla="*/ 1005 w 65"/>
                <a:gd name="T9" fmla="*/ 949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59" y="46"/>
                  </a:moveTo>
                  <a:cubicBezTo>
                    <a:pt x="65" y="33"/>
                    <a:pt x="59" y="7"/>
                    <a:pt x="36" y="4"/>
                  </a:cubicBezTo>
                  <a:cubicBezTo>
                    <a:pt x="12" y="0"/>
                    <a:pt x="5" y="15"/>
                    <a:pt x="3" y="25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96" name="Oval 485">
              <a:extLst>
                <a:ext uri="{FF2B5EF4-FFF2-40B4-BE49-F238E27FC236}">
                  <a16:creationId xmlns:a16="http://schemas.microsoft.com/office/drawing/2014/main" id="{DA27D6A0-D228-4238-B693-87C78ABA2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266"/>
              <a:ext cx="25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7" name="Oval 486">
              <a:extLst>
                <a:ext uri="{FF2B5EF4-FFF2-40B4-BE49-F238E27FC236}">
                  <a16:creationId xmlns:a16="http://schemas.microsoft.com/office/drawing/2014/main" id="{C5BE9A8D-BD2E-4ADF-AF57-3ACA74C7E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225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8" name="Oval 487">
              <a:extLst>
                <a:ext uri="{FF2B5EF4-FFF2-40B4-BE49-F238E27FC236}">
                  <a16:creationId xmlns:a16="http://schemas.microsoft.com/office/drawing/2014/main" id="{D85EA4C7-3AAB-4897-8A1D-1874DC809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" y="2299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799" name="Freeform 488">
              <a:extLst>
                <a:ext uri="{FF2B5EF4-FFF2-40B4-BE49-F238E27FC236}">
                  <a16:creationId xmlns:a16="http://schemas.microsoft.com/office/drawing/2014/main" id="{329B61A2-3E74-42A7-8F9F-4BCED6A8D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171"/>
              <a:ext cx="110" cy="164"/>
            </a:xfrm>
            <a:custGeom>
              <a:avLst/>
              <a:gdLst>
                <a:gd name="T0" fmla="*/ 719 w 43"/>
                <a:gd name="T1" fmla="*/ 0 h 60"/>
                <a:gd name="T2" fmla="*/ 20 w 43"/>
                <a:gd name="T3" fmla="*/ 1225 h 60"/>
                <a:gd name="T4" fmla="*/ 719 w 43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60">
                  <a:moveTo>
                    <a:pt x="43" y="0"/>
                  </a:moveTo>
                  <a:cubicBezTo>
                    <a:pt x="25" y="6"/>
                    <a:pt x="0" y="24"/>
                    <a:pt x="1" y="60"/>
                  </a:cubicBezTo>
                  <a:cubicBezTo>
                    <a:pt x="5" y="44"/>
                    <a:pt x="24" y="9"/>
                    <a:pt x="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0" name="Freeform 489">
              <a:extLst>
                <a:ext uri="{FF2B5EF4-FFF2-40B4-BE49-F238E27FC236}">
                  <a16:creationId xmlns:a16="http://schemas.microsoft.com/office/drawing/2014/main" id="{B39C72BD-33D8-4E3F-B9B0-0A87CDDE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36"/>
              <a:ext cx="308" cy="328"/>
            </a:xfrm>
            <a:custGeom>
              <a:avLst/>
              <a:gdLst>
                <a:gd name="T0" fmla="*/ 1792 w 120"/>
                <a:gd name="T1" fmla="*/ 574 h 120"/>
                <a:gd name="T2" fmla="*/ 370 w 120"/>
                <a:gd name="T3" fmla="*/ 492 h 120"/>
                <a:gd name="T4" fmla="*/ 172 w 120"/>
                <a:gd name="T5" fmla="*/ 1779 h 120"/>
                <a:gd name="T6" fmla="*/ 1114 w 120"/>
                <a:gd name="T7" fmla="*/ 2452 h 120"/>
                <a:gd name="T8" fmla="*/ 1997 w 120"/>
                <a:gd name="T9" fmla="*/ 1531 h 120"/>
                <a:gd name="T10" fmla="*/ 1792 w 120"/>
                <a:gd name="T11" fmla="*/ 574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1" name="Freeform 490">
              <a:extLst>
                <a:ext uri="{FF2B5EF4-FFF2-40B4-BE49-F238E27FC236}">
                  <a16:creationId xmlns:a16="http://schemas.microsoft.com/office/drawing/2014/main" id="{3959CB8F-549E-4FF5-9DCD-0EA7BC50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004"/>
              <a:ext cx="229" cy="252"/>
            </a:xfrm>
            <a:custGeom>
              <a:avLst/>
              <a:gdLst>
                <a:gd name="T0" fmla="*/ 1297 w 89"/>
                <a:gd name="T1" fmla="*/ 121 h 92"/>
                <a:gd name="T2" fmla="*/ 1297 w 89"/>
                <a:gd name="T3" fmla="*/ 142 h 92"/>
                <a:gd name="T4" fmla="*/ 1330 w 89"/>
                <a:gd name="T5" fmla="*/ 907 h 92"/>
                <a:gd name="T6" fmla="*/ 509 w 89"/>
                <a:gd name="T7" fmla="*/ 1605 h 92"/>
                <a:gd name="T8" fmla="*/ 0 w 89"/>
                <a:gd name="T9" fmla="*/ 1605 h 92"/>
                <a:gd name="T10" fmla="*/ 648 w 89"/>
                <a:gd name="T11" fmla="*/ 1890 h 92"/>
                <a:gd name="T12" fmla="*/ 1482 w 89"/>
                <a:gd name="T13" fmla="*/ 1027 h 92"/>
                <a:gd name="T14" fmla="*/ 1297 w 89"/>
                <a:gd name="T15" fmla="*/ 121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8" y="44"/>
                  </a:cubicBezTo>
                  <a:cubicBezTo>
                    <a:pt x="74" y="72"/>
                    <a:pt x="55" y="78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5" y="91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5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2" name="Freeform 491">
              <a:extLst>
                <a:ext uri="{FF2B5EF4-FFF2-40B4-BE49-F238E27FC236}">
                  <a16:creationId xmlns:a16="http://schemas.microsoft.com/office/drawing/2014/main" id="{23BD27EB-8A64-49DE-9A29-5910EB19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141"/>
              <a:ext cx="224" cy="115"/>
            </a:xfrm>
            <a:custGeom>
              <a:avLst/>
              <a:gdLst>
                <a:gd name="T0" fmla="*/ 1486 w 87"/>
                <a:gd name="T1" fmla="*/ 0 h 42"/>
                <a:gd name="T2" fmla="*/ 649 w 87"/>
                <a:gd name="T3" fmla="*/ 863 h 42"/>
                <a:gd name="T4" fmla="*/ 0 w 87"/>
                <a:gd name="T5" fmla="*/ 578 h 42"/>
                <a:gd name="T6" fmla="*/ 888 w 87"/>
                <a:gd name="T7" fmla="*/ 660 h 42"/>
                <a:gd name="T8" fmla="*/ 1486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5" y="41"/>
                    <a:pt x="10" y="36"/>
                    <a:pt x="0" y="28"/>
                  </a:cubicBezTo>
                  <a:cubicBezTo>
                    <a:pt x="10" y="36"/>
                    <a:pt x="34" y="37"/>
                    <a:pt x="52" y="32"/>
                  </a:cubicBezTo>
                  <a:cubicBezTo>
                    <a:pt x="70" y="26"/>
                    <a:pt x="82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3" name="Freeform 492">
              <a:extLst>
                <a:ext uri="{FF2B5EF4-FFF2-40B4-BE49-F238E27FC236}">
                  <a16:creationId xmlns:a16="http://schemas.microsoft.com/office/drawing/2014/main" id="{92A2EA7B-B8A1-4DCE-8AA0-8BC6372AF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946"/>
              <a:ext cx="239" cy="263"/>
            </a:xfrm>
            <a:custGeom>
              <a:avLst/>
              <a:gdLst>
                <a:gd name="T0" fmla="*/ 257 w 93"/>
                <a:gd name="T1" fmla="*/ 1748 h 96"/>
                <a:gd name="T2" fmla="*/ 594 w 93"/>
                <a:gd name="T3" fmla="*/ 677 h 96"/>
                <a:gd name="T4" fmla="*/ 1578 w 93"/>
                <a:gd name="T5" fmla="*/ 414 h 96"/>
                <a:gd name="T6" fmla="*/ 337 w 93"/>
                <a:gd name="T7" fmla="*/ 474 h 96"/>
                <a:gd name="T8" fmla="*/ 152 w 93"/>
                <a:gd name="T9" fmla="*/ 1666 h 96"/>
                <a:gd name="T10" fmla="*/ 357 w 93"/>
                <a:gd name="T11" fmla="*/ 1975 h 96"/>
                <a:gd name="T12" fmla="*/ 257 w 93"/>
                <a:gd name="T13" fmla="*/ 1748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6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6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4" name="Freeform 493">
              <a:extLst>
                <a:ext uri="{FF2B5EF4-FFF2-40B4-BE49-F238E27FC236}">
                  <a16:creationId xmlns:a16="http://schemas.microsoft.com/office/drawing/2014/main" id="{A099CC0B-B25F-47A4-ADAF-437BBE809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36"/>
              <a:ext cx="308" cy="328"/>
            </a:xfrm>
            <a:custGeom>
              <a:avLst/>
              <a:gdLst>
                <a:gd name="T0" fmla="*/ 1792 w 120"/>
                <a:gd name="T1" fmla="*/ 574 h 120"/>
                <a:gd name="T2" fmla="*/ 370 w 120"/>
                <a:gd name="T3" fmla="*/ 492 h 120"/>
                <a:gd name="T4" fmla="*/ 172 w 120"/>
                <a:gd name="T5" fmla="*/ 1779 h 120"/>
                <a:gd name="T6" fmla="*/ 1114 w 120"/>
                <a:gd name="T7" fmla="*/ 2452 h 120"/>
                <a:gd name="T8" fmla="*/ 1997 w 120"/>
                <a:gd name="T9" fmla="*/ 1531 h 120"/>
                <a:gd name="T10" fmla="*/ 1792 w 120"/>
                <a:gd name="T11" fmla="*/ 574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8"/>
                  </a:moveTo>
                  <a:cubicBezTo>
                    <a:pt x="84" y="0"/>
                    <a:pt x="44" y="2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5"/>
                    <a:pt x="118" y="75"/>
                  </a:cubicBezTo>
                  <a:cubicBezTo>
                    <a:pt x="120" y="61"/>
                    <a:pt x="115" y="41"/>
                    <a:pt x="106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5" name="Freeform 494">
              <a:extLst>
                <a:ext uri="{FF2B5EF4-FFF2-40B4-BE49-F238E27FC236}">
                  <a16:creationId xmlns:a16="http://schemas.microsoft.com/office/drawing/2014/main" id="{7E3548F6-ABB5-4044-AC0D-AC0897CB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053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47 h 56"/>
                <a:gd name="T4" fmla="*/ 54 w 56"/>
                <a:gd name="T5" fmla="*/ 440 h 56"/>
                <a:gd name="T6" fmla="*/ 337 w 56"/>
                <a:gd name="T7" fmla="*/ 1059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0"/>
                    <a:pt x="4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6" name="Freeform 495">
              <a:extLst>
                <a:ext uri="{FF2B5EF4-FFF2-40B4-BE49-F238E27FC236}">
                  <a16:creationId xmlns:a16="http://schemas.microsoft.com/office/drawing/2014/main" id="{1CA10619-4FAD-4C94-ADA6-B90BC743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08"/>
              <a:ext cx="96" cy="85"/>
            </a:xfrm>
            <a:custGeom>
              <a:avLst/>
              <a:gdLst>
                <a:gd name="T0" fmla="*/ 0 w 37"/>
                <a:gd name="T1" fmla="*/ 557 h 31"/>
                <a:gd name="T2" fmla="*/ 438 w 37"/>
                <a:gd name="T3" fmla="*/ 535 h 31"/>
                <a:gd name="T4" fmla="*/ 558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29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7" name="Freeform 496">
              <a:extLst>
                <a:ext uri="{FF2B5EF4-FFF2-40B4-BE49-F238E27FC236}">
                  <a16:creationId xmlns:a16="http://schemas.microsoft.com/office/drawing/2014/main" id="{2B2D20AA-178B-4AD8-8329-6F43859C8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37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61 h 56"/>
                <a:gd name="T4" fmla="*/ 54 w 56"/>
                <a:gd name="T5" fmla="*/ 462 h 56"/>
                <a:gd name="T6" fmla="*/ 337 w 56"/>
                <a:gd name="T7" fmla="*/ 1081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8" name="Freeform 497">
              <a:extLst>
                <a:ext uri="{FF2B5EF4-FFF2-40B4-BE49-F238E27FC236}">
                  <a16:creationId xmlns:a16="http://schemas.microsoft.com/office/drawing/2014/main" id="{FFF6BAE8-5DF5-48ED-9017-4F8EBF3D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45"/>
              <a:ext cx="93" cy="110"/>
            </a:xfrm>
            <a:custGeom>
              <a:avLst/>
              <a:gdLst>
                <a:gd name="T0" fmla="*/ 88 w 36"/>
                <a:gd name="T1" fmla="*/ 773 h 40"/>
                <a:gd name="T2" fmla="*/ 140 w 36"/>
                <a:gd name="T3" fmla="*/ 501 h 40"/>
                <a:gd name="T4" fmla="*/ 328 w 36"/>
                <a:gd name="T5" fmla="*/ 311 h 40"/>
                <a:gd name="T6" fmla="*/ 535 w 36"/>
                <a:gd name="T7" fmla="*/ 61 h 40"/>
                <a:gd name="T8" fmla="*/ 568 w 36"/>
                <a:gd name="T9" fmla="*/ 83 h 40"/>
                <a:gd name="T10" fmla="*/ 468 w 36"/>
                <a:gd name="T11" fmla="*/ 47 h 40"/>
                <a:gd name="T12" fmla="*/ 34 w 36"/>
                <a:gd name="T13" fmla="*/ 393 h 40"/>
                <a:gd name="T14" fmla="*/ 67 w 36"/>
                <a:gd name="T15" fmla="*/ 773 h 40"/>
                <a:gd name="T16" fmla="*/ 88 w 36"/>
                <a:gd name="T17" fmla="*/ 773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7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6" y="19"/>
                    <a:pt x="19" y="15"/>
                  </a:cubicBezTo>
                  <a:cubicBezTo>
                    <a:pt x="22" y="11"/>
                    <a:pt x="22" y="2"/>
                    <a:pt x="31" y="3"/>
                  </a:cubicBezTo>
                  <a:cubicBezTo>
                    <a:pt x="34" y="4"/>
                    <a:pt x="36" y="5"/>
                    <a:pt x="33" y="4"/>
                  </a:cubicBezTo>
                  <a:cubicBezTo>
                    <a:pt x="32" y="3"/>
                    <a:pt x="30" y="3"/>
                    <a:pt x="27" y="2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5" y="38"/>
                    <a:pt x="6" y="40"/>
                    <a:pt x="5" y="3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09" name="Freeform 498">
              <a:extLst>
                <a:ext uri="{FF2B5EF4-FFF2-40B4-BE49-F238E27FC236}">
                  <a16:creationId xmlns:a16="http://schemas.microsoft.com/office/drawing/2014/main" id="{BCE377C2-B43B-47D4-8320-DC347964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2061"/>
              <a:ext cx="107" cy="121"/>
            </a:xfrm>
            <a:custGeom>
              <a:avLst/>
              <a:gdLst>
                <a:gd name="T0" fmla="*/ 512 w 42"/>
                <a:gd name="T1" fmla="*/ 22 h 44"/>
                <a:gd name="T2" fmla="*/ 512 w 42"/>
                <a:gd name="T3" fmla="*/ 47 h 44"/>
                <a:gd name="T4" fmla="*/ 532 w 42"/>
                <a:gd name="T5" fmla="*/ 393 h 44"/>
                <a:gd name="T6" fmla="*/ 364 w 42"/>
                <a:gd name="T7" fmla="*/ 627 h 44"/>
                <a:gd name="T8" fmla="*/ 64 w 42"/>
                <a:gd name="T9" fmla="*/ 726 h 44"/>
                <a:gd name="T10" fmla="*/ 0 w 42"/>
                <a:gd name="T11" fmla="*/ 712 h 44"/>
                <a:gd name="T12" fmla="*/ 181 w 42"/>
                <a:gd name="T13" fmla="*/ 855 h 44"/>
                <a:gd name="T14" fmla="*/ 642 w 42"/>
                <a:gd name="T15" fmla="*/ 605 h 44"/>
                <a:gd name="T16" fmla="*/ 512 w 42"/>
                <a:gd name="T17" fmla="*/ 2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30" y="0"/>
                    <a:pt x="30" y="1"/>
                    <a:pt x="31" y="2"/>
                  </a:cubicBezTo>
                  <a:cubicBezTo>
                    <a:pt x="35" y="9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7"/>
                    <a:pt x="4" y="35"/>
                  </a:cubicBezTo>
                  <a:cubicBezTo>
                    <a:pt x="3" y="35"/>
                    <a:pt x="2" y="34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5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0" name="Freeform 499">
              <a:extLst>
                <a:ext uri="{FF2B5EF4-FFF2-40B4-BE49-F238E27FC236}">
                  <a16:creationId xmlns:a16="http://schemas.microsoft.com/office/drawing/2014/main" id="{FA20B7FF-BE39-4720-AD11-46A559CE0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141"/>
              <a:ext cx="72" cy="41"/>
            </a:xfrm>
            <a:custGeom>
              <a:avLst/>
              <a:gdLst>
                <a:gd name="T0" fmla="*/ 476 w 28"/>
                <a:gd name="T1" fmla="*/ 0 h 15"/>
                <a:gd name="T2" fmla="*/ 0 w 28"/>
                <a:gd name="T3" fmla="*/ 246 h 15"/>
                <a:gd name="T4" fmla="*/ 476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1" name="Freeform 500">
              <a:extLst>
                <a:ext uri="{FF2B5EF4-FFF2-40B4-BE49-F238E27FC236}">
                  <a16:creationId xmlns:a16="http://schemas.microsoft.com/office/drawing/2014/main" id="{517F4482-EE93-41E0-BBBF-28210934F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037"/>
              <a:ext cx="144" cy="154"/>
            </a:xfrm>
            <a:custGeom>
              <a:avLst/>
              <a:gdLst>
                <a:gd name="T0" fmla="*/ 867 w 56"/>
                <a:gd name="T1" fmla="*/ 809 h 56"/>
                <a:gd name="T2" fmla="*/ 530 w 56"/>
                <a:gd name="T3" fmla="*/ 61 h 56"/>
                <a:gd name="T4" fmla="*/ 54 w 56"/>
                <a:gd name="T5" fmla="*/ 462 h 56"/>
                <a:gd name="T6" fmla="*/ 337 w 56"/>
                <a:gd name="T7" fmla="*/ 1081 h 56"/>
                <a:gd name="T8" fmla="*/ 867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6"/>
                    <a:pt x="31" y="3"/>
                  </a:cubicBezTo>
                  <a:cubicBezTo>
                    <a:pt x="11" y="0"/>
                    <a:pt x="5" y="13"/>
                    <a:pt x="3" y="22"/>
                  </a:cubicBezTo>
                  <a:cubicBezTo>
                    <a:pt x="0" y="31"/>
                    <a:pt x="3" y="48"/>
                    <a:pt x="20" y="52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2" name="Freeform 501">
              <a:extLst>
                <a:ext uri="{FF2B5EF4-FFF2-40B4-BE49-F238E27FC236}">
                  <a16:creationId xmlns:a16="http://schemas.microsoft.com/office/drawing/2014/main" id="{0D42639B-69E3-41B9-9BE4-3E8F1B02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056"/>
              <a:ext cx="23" cy="25"/>
            </a:xfrm>
            <a:custGeom>
              <a:avLst/>
              <a:gdLst>
                <a:gd name="T0" fmla="*/ 0 w 9"/>
                <a:gd name="T1" fmla="*/ 108 h 9"/>
                <a:gd name="T2" fmla="*/ 66 w 9"/>
                <a:gd name="T3" fmla="*/ 0 h 9"/>
                <a:gd name="T4" fmla="*/ 151 w 9"/>
                <a:gd name="T5" fmla="*/ 86 h 9"/>
                <a:gd name="T6" fmla="*/ 66 w 9"/>
                <a:gd name="T7" fmla="*/ 192 h 9"/>
                <a:gd name="T8" fmla="*/ 0 w 9"/>
                <a:gd name="T9" fmla="*/ 10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3" name="Oval 502">
              <a:extLst>
                <a:ext uri="{FF2B5EF4-FFF2-40B4-BE49-F238E27FC236}">
                  <a16:creationId xmlns:a16="http://schemas.microsoft.com/office/drawing/2014/main" id="{F3ECC4BE-13FD-46C7-9326-2279EC781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8" y="2045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14" name="Oval 503">
              <a:extLst>
                <a:ext uri="{FF2B5EF4-FFF2-40B4-BE49-F238E27FC236}">
                  <a16:creationId xmlns:a16="http://schemas.microsoft.com/office/drawing/2014/main" id="{756CB473-7995-4A42-8FC6-EF1049397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2" y="208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15" name="Freeform 504">
              <a:extLst>
                <a:ext uri="{FF2B5EF4-FFF2-40B4-BE49-F238E27FC236}">
                  <a16:creationId xmlns:a16="http://schemas.microsoft.com/office/drawing/2014/main" id="{A42EBFAD-27E0-4FEC-BE6D-10C2E3AE4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974"/>
              <a:ext cx="95" cy="140"/>
            </a:xfrm>
            <a:custGeom>
              <a:avLst/>
              <a:gdLst>
                <a:gd name="T0" fmla="*/ 626 w 37"/>
                <a:gd name="T1" fmla="*/ 0 h 51"/>
                <a:gd name="T2" fmla="*/ 21 w 37"/>
                <a:gd name="T3" fmla="*/ 1054 h 51"/>
                <a:gd name="T4" fmla="*/ 626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5"/>
                    <a:pt x="0" y="20"/>
                    <a:pt x="1" y="51"/>
                  </a:cubicBezTo>
                  <a:cubicBezTo>
                    <a:pt x="4" y="38"/>
                    <a:pt x="21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6" name="Freeform 505">
              <a:extLst>
                <a:ext uri="{FF2B5EF4-FFF2-40B4-BE49-F238E27FC236}">
                  <a16:creationId xmlns:a16="http://schemas.microsoft.com/office/drawing/2014/main" id="{BAE55963-AB55-45C6-9BE3-7A35AB3CB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823"/>
              <a:ext cx="368" cy="381"/>
            </a:xfrm>
            <a:custGeom>
              <a:avLst/>
              <a:gdLst>
                <a:gd name="T0" fmla="*/ 1158 w 143"/>
                <a:gd name="T1" fmla="*/ 22 h 139"/>
                <a:gd name="T2" fmla="*/ 100 w 143"/>
                <a:gd name="T3" fmla="*/ 1277 h 139"/>
                <a:gd name="T4" fmla="*/ 973 w 143"/>
                <a:gd name="T5" fmla="*/ 2675 h 139"/>
                <a:gd name="T6" fmla="*/ 2113 w 143"/>
                <a:gd name="T7" fmla="*/ 2201 h 139"/>
                <a:gd name="T8" fmla="*/ 2180 w 143"/>
                <a:gd name="T9" fmla="*/ 759 h 139"/>
                <a:gd name="T10" fmla="*/ 1158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7" name="Freeform 506">
              <a:extLst>
                <a:ext uri="{FF2B5EF4-FFF2-40B4-BE49-F238E27FC236}">
                  <a16:creationId xmlns:a16="http://schemas.microsoft.com/office/drawing/2014/main" id="{10457432-AA5C-47CB-AB44-8D2D8524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38"/>
              <a:ext cx="256" cy="317"/>
            </a:xfrm>
            <a:custGeom>
              <a:avLst/>
              <a:gdLst>
                <a:gd name="T0" fmla="*/ 302 w 100"/>
                <a:gd name="T1" fmla="*/ 1246 h 116"/>
                <a:gd name="T2" fmla="*/ 1226 w 100"/>
                <a:gd name="T3" fmla="*/ 142 h 116"/>
                <a:gd name="T4" fmla="*/ 1677 w 100"/>
                <a:gd name="T5" fmla="*/ 268 h 116"/>
                <a:gd name="T6" fmla="*/ 1139 w 100"/>
                <a:gd name="T7" fmla="*/ 0 h 116"/>
                <a:gd name="T8" fmla="*/ 97 w 100"/>
                <a:gd name="T9" fmla="*/ 1164 h 116"/>
                <a:gd name="T10" fmla="*/ 707 w 100"/>
                <a:gd name="T11" fmla="*/ 2367 h 116"/>
                <a:gd name="T12" fmla="*/ 302 w 100"/>
                <a:gd name="T13" fmla="*/ 124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2" y="6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0"/>
                    <a:pt x="11" y="20"/>
                    <a:pt x="6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8" name="Freeform 507">
              <a:extLst>
                <a:ext uri="{FF2B5EF4-FFF2-40B4-BE49-F238E27FC236}">
                  <a16:creationId xmlns:a16="http://schemas.microsoft.com/office/drawing/2014/main" id="{7DC6B5D9-244D-4F22-9A5A-313A5FE16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870"/>
              <a:ext cx="244" cy="326"/>
            </a:xfrm>
            <a:custGeom>
              <a:avLst/>
              <a:gdLst>
                <a:gd name="T0" fmla="*/ 1372 w 95"/>
                <a:gd name="T1" fmla="*/ 449 h 119"/>
                <a:gd name="T2" fmla="*/ 1035 w 95"/>
                <a:gd name="T3" fmla="*/ 38 h 119"/>
                <a:gd name="T4" fmla="*/ 1199 w 95"/>
                <a:gd name="T5" fmla="*/ 331 h 119"/>
                <a:gd name="T6" fmla="*/ 1274 w 95"/>
                <a:gd name="T7" fmla="*/ 1052 h 119"/>
                <a:gd name="T8" fmla="*/ 1017 w 95"/>
                <a:gd name="T9" fmla="*/ 1704 h 119"/>
                <a:gd name="T10" fmla="*/ 100 w 95"/>
                <a:gd name="T11" fmla="*/ 2175 h 119"/>
                <a:gd name="T12" fmla="*/ 0 w 95"/>
                <a:gd name="T13" fmla="*/ 2140 h 119"/>
                <a:gd name="T14" fmla="*/ 270 w 95"/>
                <a:gd name="T15" fmla="*/ 2282 h 119"/>
                <a:gd name="T16" fmla="*/ 1307 w 95"/>
                <a:gd name="T17" fmla="*/ 1808 h 119"/>
                <a:gd name="T18" fmla="*/ 1372 w 95"/>
                <a:gd name="T19" fmla="*/ 449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70" y="8"/>
                    <a:pt x="61" y="2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1" y="36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19" name="Freeform 508">
              <a:extLst>
                <a:ext uri="{FF2B5EF4-FFF2-40B4-BE49-F238E27FC236}">
                  <a16:creationId xmlns:a16="http://schemas.microsoft.com/office/drawing/2014/main" id="{CAC5116A-4DA9-4D5F-AE76-31B7047D2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930"/>
              <a:ext cx="203" cy="266"/>
            </a:xfrm>
            <a:custGeom>
              <a:avLst/>
              <a:gdLst>
                <a:gd name="T0" fmla="*/ 0 w 79"/>
                <a:gd name="T1" fmla="*/ 1835 h 97"/>
                <a:gd name="T2" fmla="*/ 1036 w 79"/>
                <a:gd name="T3" fmla="*/ 1360 h 97"/>
                <a:gd name="T4" fmla="*/ 1102 w 79"/>
                <a:gd name="T5" fmla="*/ 0 h 97"/>
                <a:gd name="T6" fmla="*/ 897 w 79"/>
                <a:gd name="T7" fmla="*/ 1325 h 97"/>
                <a:gd name="T8" fmla="*/ 0 w 79"/>
                <a:gd name="T9" fmla="*/ 1835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5" y="14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0" name="Freeform 509">
              <a:extLst>
                <a:ext uri="{FF2B5EF4-FFF2-40B4-BE49-F238E27FC236}">
                  <a16:creationId xmlns:a16="http://schemas.microsoft.com/office/drawing/2014/main" id="{C20FF968-2B4C-41F6-BB7A-F2DB7C181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1823"/>
              <a:ext cx="368" cy="381"/>
            </a:xfrm>
            <a:custGeom>
              <a:avLst/>
              <a:gdLst>
                <a:gd name="T0" fmla="*/ 1158 w 143"/>
                <a:gd name="T1" fmla="*/ 22 h 139"/>
                <a:gd name="T2" fmla="*/ 100 w 143"/>
                <a:gd name="T3" fmla="*/ 1277 h 139"/>
                <a:gd name="T4" fmla="*/ 973 w 143"/>
                <a:gd name="T5" fmla="*/ 2675 h 139"/>
                <a:gd name="T6" fmla="*/ 2113 w 143"/>
                <a:gd name="T7" fmla="*/ 2201 h 139"/>
                <a:gd name="T8" fmla="*/ 2180 w 143"/>
                <a:gd name="T9" fmla="*/ 759 h 139"/>
                <a:gd name="T10" fmla="*/ 1158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8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1" name="Freeform 510">
              <a:extLst>
                <a:ext uri="{FF2B5EF4-FFF2-40B4-BE49-F238E27FC236}">
                  <a16:creationId xmlns:a16="http://schemas.microsoft.com/office/drawing/2014/main" id="{3B7CC4B4-0680-4C9D-ADB3-75146EB02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1938"/>
              <a:ext cx="154" cy="156"/>
            </a:xfrm>
            <a:custGeom>
              <a:avLst/>
              <a:gdLst>
                <a:gd name="T0" fmla="*/ 539 w 60"/>
                <a:gd name="T1" fmla="*/ 22 h 57"/>
                <a:gd name="T2" fmla="*/ 21 w 60"/>
                <a:gd name="T3" fmla="*/ 591 h 57"/>
                <a:gd name="T4" fmla="*/ 539 w 60"/>
                <a:gd name="T5" fmla="*/ 1169 h 57"/>
                <a:gd name="T6" fmla="*/ 996 w 60"/>
                <a:gd name="T7" fmla="*/ 742 h 57"/>
                <a:gd name="T8" fmla="*/ 539 w 60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7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2" y="57"/>
                  </a:cubicBezTo>
                  <a:cubicBezTo>
                    <a:pt x="48" y="57"/>
                    <a:pt x="57" y="48"/>
                    <a:pt x="59" y="36"/>
                  </a:cubicBezTo>
                  <a:cubicBezTo>
                    <a:pt x="60" y="23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2" name="Freeform 511">
              <a:extLst>
                <a:ext uri="{FF2B5EF4-FFF2-40B4-BE49-F238E27FC236}">
                  <a16:creationId xmlns:a16="http://schemas.microsoft.com/office/drawing/2014/main" id="{8A674924-0EE3-4522-99F6-312A8DF8F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28"/>
              <a:ext cx="152" cy="166"/>
            </a:xfrm>
            <a:custGeom>
              <a:avLst/>
              <a:gdLst>
                <a:gd name="T0" fmla="*/ 531 w 59"/>
                <a:gd name="T1" fmla="*/ 0 h 61"/>
                <a:gd name="T2" fmla="*/ 0 w 59"/>
                <a:gd name="T3" fmla="*/ 563 h 61"/>
                <a:gd name="T4" fmla="*/ 510 w 59"/>
                <a:gd name="T5" fmla="*/ 1208 h 61"/>
                <a:gd name="T6" fmla="*/ 989 w 59"/>
                <a:gd name="T7" fmla="*/ 705 h 61"/>
                <a:gd name="T8" fmla="*/ 531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3" name="Freeform 512">
              <a:extLst>
                <a:ext uri="{FF2B5EF4-FFF2-40B4-BE49-F238E27FC236}">
                  <a16:creationId xmlns:a16="http://schemas.microsoft.com/office/drawing/2014/main" id="{67EACA6E-45D0-4A26-9C09-DAE014E53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928"/>
              <a:ext cx="152" cy="166"/>
            </a:xfrm>
            <a:custGeom>
              <a:avLst/>
              <a:gdLst>
                <a:gd name="T0" fmla="*/ 531 w 59"/>
                <a:gd name="T1" fmla="*/ 0 h 61"/>
                <a:gd name="T2" fmla="*/ 0 w 59"/>
                <a:gd name="T3" fmla="*/ 563 h 61"/>
                <a:gd name="T4" fmla="*/ 510 w 59"/>
                <a:gd name="T5" fmla="*/ 1208 h 61"/>
                <a:gd name="T6" fmla="*/ 989 w 59"/>
                <a:gd name="T7" fmla="*/ 705 h 61"/>
                <a:gd name="T8" fmla="*/ 531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4" y="59"/>
                    <a:pt x="30" y="60"/>
                  </a:cubicBezTo>
                  <a:cubicBezTo>
                    <a:pt x="47" y="61"/>
                    <a:pt x="57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" name="Freeform 513">
              <a:extLst>
                <a:ext uri="{FF2B5EF4-FFF2-40B4-BE49-F238E27FC236}">
                  <a16:creationId xmlns:a16="http://schemas.microsoft.com/office/drawing/2014/main" id="{3C1B3D10-EC8C-4867-838D-2AB571DA5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1936"/>
              <a:ext cx="108" cy="90"/>
            </a:xfrm>
            <a:custGeom>
              <a:avLst/>
              <a:gdLst>
                <a:gd name="T0" fmla="*/ 21 w 42"/>
                <a:gd name="T1" fmla="*/ 505 h 33"/>
                <a:gd name="T2" fmla="*/ 219 w 42"/>
                <a:gd name="T3" fmla="*/ 327 h 33"/>
                <a:gd name="T4" fmla="*/ 391 w 42"/>
                <a:gd name="T5" fmla="*/ 185 h 33"/>
                <a:gd name="T6" fmla="*/ 715 w 42"/>
                <a:gd name="T7" fmla="*/ 164 h 33"/>
                <a:gd name="T8" fmla="*/ 442 w 42"/>
                <a:gd name="T9" fmla="*/ 0 h 33"/>
                <a:gd name="T10" fmla="*/ 0 w 42"/>
                <a:gd name="T11" fmla="*/ 483 h 33"/>
                <a:gd name="T12" fmla="*/ 21 w 42"/>
                <a:gd name="T13" fmla="*/ 668 h 33"/>
                <a:gd name="T14" fmla="*/ 21 w 42"/>
                <a:gd name="T15" fmla="*/ 50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5"/>
                  </a:moveTo>
                  <a:cubicBezTo>
                    <a:pt x="2" y="17"/>
                    <a:pt x="8" y="18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0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7"/>
                    <a:pt x="0" y="30"/>
                    <a:pt x="1" y="33"/>
                  </a:cubicBezTo>
                  <a:cubicBezTo>
                    <a:pt x="2" y="31"/>
                    <a:pt x="1" y="31"/>
                    <a:pt x="1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" name="Freeform 514">
              <a:extLst>
                <a:ext uri="{FF2B5EF4-FFF2-40B4-BE49-F238E27FC236}">
                  <a16:creationId xmlns:a16="http://schemas.microsoft.com/office/drawing/2014/main" id="{82A0665B-7999-48D3-825B-79B23189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966"/>
              <a:ext cx="116" cy="107"/>
            </a:xfrm>
            <a:custGeom>
              <a:avLst/>
              <a:gdLst>
                <a:gd name="T0" fmla="*/ 652 w 45"/>
                <a:gd name="T1" fmla="*/ 0 h 39"/>
                <a:gd name="T2" fmla="*/ 704 w 45"/>
                <a:gd name="T3" fmla="*/ 307 h 39"/>
                <a:gd name="T4" fmla="*/ 531 w 45"/>
                <a:gd name="T5" fmla="*/ 535 h 39"/>
                <a:gd name="T6" fmla="*/ 260 w 45"/>
                <a:gd name="T7" fmla="*/ 601 h 39"/>
                <a:gd name="T8" fmla="*/ 0 w 45"/>
                <a:gd name="T9" fmla="*/ 601 h 39"/>
                <a:gd name="T10" fmla="*/ 358 w 45"/>
                <a:gd name="T11" fmla="*/ 807 h 39"/>
                <a:gd name="T12" fmla="*/ 750 w 45"/>
                <a:gd name="T13" fmla="*/ 436 h 39"/>
                <a:gd name="T14" fmla="*/ 652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1" y="22"/>
                    <a:pt x="37" y="23"/>
                    <a:pt x="31" y="26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9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" name="Freeform 515">
              <a:extLst>
                <a:ext uri="{FF2B5EF4-FFF2-40B4-BE49-F238E27FC236}">
                  <a16:creationId xmlns:a16="http://schemas.microsoft.com/office/drawing/2014/main" id="{A37598BD-40C3-4FDC-A491-243CF031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026"/>
              <a:ext cx="54" cy="47"/>
            </a:xfrm>
            <a:custGeom>
              <a:avLst/>
              <a:gdLst>
                <a:gd name="T0" fmla="*/ 357 w 21"/>
                <a:gd name="T1" fmla="*/ 0 h 17"/>
                <a:gd name="T2" fmla="*/ 0 w 21"/>
                <a:gd name="T3" fmla="*/ 359 h 17"/>
                <a:gd name="T4" fmla="*/ 35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10"/>
                    <a:pt x="13" y="17"/>
                    <a:pt x="0" y="17"/>
                  </a:cubicBezTo>
                  <a:cubicBezTo>
                    <a:pt x="4" y="16"/>
                    <a:pt x="15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" name="Oval 516">
              <a:extLst>
                <a:ext uri="{FF2B5EF4-FFF2-40B4-BE49-F238E27FC236}">
                  <a16:creationId xmlns:a16="http://schemas.microsoft.com/office/drawing/2014/main" id="{FD51E9D1-58AC-4F6E-B979-57B1BBF0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949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28" name="Oval 517">
              <a:extLst>
                <a:ext uri="{FF2B5EF4-FFF2-40B4-BE49-F238E27FC236}">
                  <a16:creationId xmlns:a16="http://schemas.microsoft.com/office/drawing/2014/main" id="{3E5ACC3A-4ADD-471F-8AA3-6DBE026BA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3" y="1936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29" name="Oval 518">
              <a:extLst>
                <a:ext uri="{FF2B5EF4-FFF2-40B4-BE49-F238E27FC236}">
                  <a16:creationId xmlns:a16="http://schemas.microsoft.com/office/drawing/2014/main" id="{1F694F8D-D7D3-40C8-9ACE-DC26102B4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" y="19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830" name="Freeform 519">
              <a:extLst>
                <a:ext uri="{FF2B5EF4-FFF2-40B4-BE49-F238E27FC236}">
                  <a16:creationId xmlns:a16="http://schemas.microsoft.com/office/drawing/2014/main" id="{38168B51-4092-41F4-8FE9-19CC4D1A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43"/>
              <a:ext cx="115" cy="172"/>
            </a:xfrm>
            <a:custGeom>
              <a:avLst/>
              <a:gdLst>
                <a:gd name="T0" fmla="*/ 751 w 45"/>
                <a:gd name="T1" fmla="*/ 0 h 63"/>
                <a:gd name="T2" fmla="*/ 0 w 45"/>
                <a:gd name="T3" fmla="*/ 1283 h 63"/>
                <a:gd name="T4" fmla="*/ 751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" name="Freeform 520">
              <a:extLst>
                <a:ext uri="{FF2B5EF4-FFF2-40B4-BE49-F238E27FC236}">
                  <a16:creationId xmlns:a16="http://schemas.microsoft.com/office/drawing/2014/main" id="{57405797-D5C4-4AEF-8242-600A40FA4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158"/>
              <a:ext cx="398" cy="466"/>
            </a:xfrm>
            <a:custGeom>
              <a:avLst/>
              <a:gdLst>
                <a:gd name="T0" fmla="*/ 526 w 155"/>
                <a:gd name="T1" fmla="*/ 3111 h 170"/>
                <a:gd name="T2" fmla="*/ 660 w 155"/>
                <a:gd name="T3" fmla="*/ 3232 h 170"/>
                <a:gd name="T4" fmla="*/ 896 w 155"/>
                <a:gd name="T5" fmla="*/ 3358 h 170"/>
                <a:gd name="T6" fmla="*/ 1102 w 155"/>
                <a:gd name="T7" fmla="*/ 3500 h 170"/>
                <a:gd name="T8" fmla="*/ 1338 w 155"/>
                <a:gd name="T9" fmla="*/ 3298 h 170"/>
                <a:gd name="T10" fmla="*/ 1456 w 155"/>
                <a:gd name="T11" fmla="*/ 2947 h 170"/>
                <a:gd name="T12" fmla="*/ 1628 w 155"/>
                <a:gd name="T13" fmla="*/ 2719 h 170"/>
                <a:gd name="T14" fmla="*/ 2031 w 155"/>
                <a:gd name="T15" fmla="*/ 2366 h 170"/>
                <a:gd name="T16" fmla="*/ 2570 w 155"/>
                <a:gd name="T17" fmla="*/ 1976 h 170"/>
                <a:gd name="T18" fmla="*/ 2557 w 155"/>
                <a:gd name="T19" fmla="*/ 1631 h 170"/>
                <a:gd name="T20" fmla="*/ 2570 w 155"/>
                <a:gd name="T21" fmla="*/ 1075 h 170"/>
                <a:gd name="T22" fmla="*/ 2301 w 155"/>
                <a:gd name="T23" fmla="*/ 518 h 170"/>
                <a:gd name="T24" fmla="*/ 1761 w 155"/>
                <a:gd name="T25" fmla="*/ 354 h 170"/>
                <a:gd name="T26" fmla="*/ 1186 w 155"/>
                <a:gd name="T27" fmla="*/ 121 h 170"/>
                <a:gd name="T28" fmla="*/ 845 w 155"/>
                <a:gd name="T29" fmla="*/ 661 h 170"/>
                <a:gd name="T30" fmla="*/ 442 w 155"/>
                <a:gd name="T31" fmla="*/ 1113 h 170"/>
                <a:gd name="T32" fmla="*/ 33 w 155"/>
                <a:gd name="T33" fmla="*/ 1524 h 170"/>
                <a:gd name="T34" fmla="*/ 151 w 155"/>
                <a:gd name="T35" fmla="*/ 2426 h 170"/>
                <a:gd name="T36" fmla="*/ 172 w 155"/>
                <a:gd name="T37" fmla="*/ 2744 h 170"/>
                <a:gd name="T38" fmla="*/ 336 w 155"/>
                <a:gd name="T39" fmla="*/ 2886 h 170"/>
                <a:gd name="T40" fmla="*/ 526 w 155"/>
                <a:gd name="T41" fmla="*/ 3111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" name="Freeform 521">
              <a:extLst>
                <a:ext uri="{FF2B5EF4-FFF2-40B4-BE49-F238E27FC236}">
                  <a16:creationId xmlns:a16="http://schemas.microsoft.com/office/drawing/2014/main" id="{AA626102-AC8C-41EC-A72A-F80B1BCF5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312"/>
              <a:ext cx="233" cy="238"/>
            </a:xfrm>
            <a:custGeom>
              <a:avLst/>
              <a:gdLst>
                <a:gd name="T0" fmla="*/ 0 w 91"/>
                <a:gd name="T1" fmla="*/ 1086 h 87"/>
                <a:gd name="T2" fmla="*/ 366 w 91"/>
                <a:gd name="T3" fmla="*/ 1661 h 87"/>
                <a:gd name="T4" fmla="*/ 668 w 91"/>
                <a:gd name="T5" fmla="*/ 1475 h 87"/>
                <a:gd name="T6" fmla="*/ 958 w 91"/>
                <a:gd name="T7" fmla="*/ 1310 h 87"/>
                <a:gd name="T8" fmla="*/ 1260 w 91"/>
                <a:gd name="T9" fmla="*/ 1061 h 87"/>
                <a:gd name="T10" fmla="*/ 1395 w 91"/>
                <a:gd name="T11" fmla="*/ 780 h 87"/>
                <a:gd name="T12" fmla="*/ 1508 w 91"/>
                <a:gd name="T13" fmla="*/ 449 h 87"/>
                <a:gd name="T14" fmla="*/ 1324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4"/>
                    <a:pt x="40" y="72"/>
                  </a:cubicBezTo>
                  <a:cubicBezTo>
                    <a:pt x="47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7"/>
                    <a:pt x="80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" name="Freeform 522">
              <a:extLst>
                <a:ext uri="{FF2B5EF4-FFF2-40B4-BE49-F238E27FC236}">
                  <a16:creationId xmlns:a16="http://schemas.microsoft.com/office/drawing/2014/main" id="{41766849-94B7-4C34-AB2C-FE350560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158"/>
              <a:ext cx="398" cy="466"/>
            </a:xfrm>
            <a:custGeom>
              <a:avLst/>
              <a:gdLst>
                <a:gd name="T0" fmla="*/ 526 w 155"/>
                <a:gd name="T1" fmla="*/ 3111 h 170"/>
                <a:gd name="T2" fmla="*/ 660 w 155"/>
                <a:gd name="T3" fmla="*/ 3232 h 170"/>
                <a:gd name="T4" fmla="*/ 896 w 155"/>
                <a:gd name="T5" fmla="*/ 3358 h 170"/>
                <a:gd name="T6" fmla="*/ 1102 w 155"/>
                <a:gd name="T7" fmla="*/ 3500 h 170"/>
                <a:gd name="T8" fmla="*/ 1338 w 155"/>
                <a:gd name="T9" fmla="*/ 3298 h 170"/>
                <a:gd name="T10" fmla="*/ 1456 w 155"/>
                <a:gd name="T11" fmla="*/ 2947 h 170"/>
                <a:gd name="T12" fmla="*/ 1628 w 155"/>
                <a:gd name="T13" fmla="*/ 2719 h 170"/>
                <a:gd name="T14" fmla="*/ 2031 w 155"/>
                <a:gd name="T15" fmla="*/ 2366 h 170"/>
                <a:gd name="T16" fmla="*/ 2570 w 155"/>
                <a:gd name="T17" fmla="*/ 1976 h 170"/>
                <a:gd name="T18" fmla="*/ 2557 w 155"/>
                <a:gd name="T19" fmla="*/ 1631 h 170"/>
                <a:gd name="T20" fmla="*/ 2570 w 155"/>
                <a:gd name="T21" fmla="*/ 1075 h 170"/>
                <a:gd name="T22" fmla="*/ 2301 w 155"/>
                <a:gd name="T23" fmla="*/ 518 h 170"/>
                <a:gd name="T24" fmla="*/ 1761 w 155"/>
                <a:gd name="T25" fmla="*/ 354 h 170"/>
                <a:gd name="T26" fmla="*/ 1186 w 155"/>
                <a:gd name="T27" fmla="*/ 121 h 170"/>
                <a:gd name="T28" fmla="*/ 845 w 155"/>
                <a:gd name="T29" fmla="*/ 661 h 170"/>
                <a:gd name="T30" fmla="*/ 442 w 155"/>
                <a:gd name="T31" fmla="*/ 1113 h 170"/>
                <a:gd name="T32" fmla="*/ 33 w 155"/>
                <a:gd name="T33" fmla="*/ 1524 h 170"/>
                <a:gd name="T34" fmla="*/ 151 w 155"/>
                <a:gd name="T35" fmla="*/ 2426 h 170"/>
                <a:gd name="T36" fmla="*/ 172 w 155"/>
                <a:gd name="T37" fmla="*/ 2744 h 170"/>
                <a:gd name="T38" fmla="*/ 336 w 155"/>
                <a:gd name="T39" fmla="*/ 2886 h 170"/>
                <a:gd name="T40" fmla="*/ 526 w 155"/>
                <a:gd name="T41" fmla="*/ 3111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1"/>
                  </a:moveTo>
                  <a:cubicBezTo>
                    <a:pt x="34" y="151"/>
                    <a:pt x="36" y="155"/>
                    <a:pt x="39" y="157"/>
                  </a:cubicBezTo>
                  <a:cubicBezTo>
                    <a:pt x="43" y="159"/>
                    <a:pt x="49" y="160"/>
                    <a:pt x="53" y="163"/>
                  </a:cubicBezTo>
                  <a:cubicBezTo>
                    <a:pt x="57" y="166"/>
                    <a:pt x="59" y="170"/>
                    <a:pt x="65" y="170"/>
                  </a:cubicBezTo>
                  <a:cubicBezTo>
                    <a:pt x="71" y="170"/>
                    <a:pt x="76" y="165"/>
                    <a:pt x="79" y="160"/>
                  </a:cubicBezTo>
                  <a:cubicBezTo>
                    <a:pt x="83" y="155"/>
                    <a:pt x="84" y="148"/>
                    <a:pt x="86" y="143"/>
                  </a:cubicBezTo>
                  <a:cubicBezTo>
                    <a:pt x="89" y="138"/>
                    <a:pt x="93" y="135"/>
                    <a:pt x="96" y="132"/>
                  </a:cubicBezTo>
                  <a:cubicBezTo>
                    <a:pt x="104" y="124"/>
                    <a:pt x="110" y="121"/>
                    <a:pt x="120" y="115"/>
                  </a:cubicBezTo>
                  <a:cubicBezTo>
                    <a:pt x="131" y="109"/>
                    <a:pt x="147" y="110"/>
                    <a:pt x="152" y="96"/>
                  </a:cubicBezTo>
                  <a:cubicBezTo>
                    <a:pt x="155" y="90"/>
                    <a:pt x="152" y="86"/>
                    <a:pt x="151" y="79"/>
                  </a:cubicBezTo>
                  <a:cubicBezTo>
                    <a:pt x="150" y="72"/>
                    <a:pt x="154" y="60"/>
                    <a:pt x="152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2"/>
                    <a:pt x="114" y="28"/>
                    <a:pt x="104" y="17"/>
                  </a:cubicBezTo>
                  <a:cubicBezTo>
                    <a:pt x="96" y="9"/>
                    <a:pt x="81" y="0"/>
                    <a:pt x="70" y="6"/>
                  </a:cubicBezTo>
                  <a:cubicBezTo>
                    <a:pt x="60" y="10"/>
                    <a:pt x="54" y="23"/>
                    <a:pt x="50" y="32"/>
                  </a:cubicBezTo>
                  <a:cubicBezTo>
                    <a:pt x="45" y="41"/>
                    <a:pt x="33" y="47"/>
                    <a:pt x="26" y="54"/>
                  </a:cubicBezTo>
                  <a:cubicBezTo>
                    <a:pt x="18" y="61"/>
                    <a:pt x="3" y="63"/>
                    <a:pt x="2" y="74"/>
                  </a:cubicBezTo>
                  <a:cubicBezTo>
                    <a:pt x="0" y="88"/>
                    <a:pt x="15" y="105"/>
                    <a:pt x="9" y="118"/>
                  </a:cubicBezTo>
                  <a:cubicBezTo>
                    <a:pt x="8" y="122"/>
                    <a:pt x="9" y="128"/>
                    <a:pt x="10" y="133"/>
                  </a:cubicBezTo>
                  <a:cubicBezTo>
                    <a:pt x="12" y="139"/>
                    <a:pt x="16" y="138"/>
                    <a:pt x="20" y="140"/>
                  </a:cubicBezTo>
                  <a:cubicBezTo>
                    <a:pt x="24" y="143"/>
                    <a:pt x="27" y="148"/>
                    <a:pt x="31" y="15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" name="Freeform 523">
              <a:extLst>
                <a:ext uri="{FF2B5EF4-FFF2-40B4-BE49-F238E27FC236}">
                  <a16:creationId xmlns:a16="http://schemas.microsoft.com/office/drawing/2014/main" id="{758440AB-34BE-44F4-8FDD-451FEDFAC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55"/>
              <a:ext cx="228" cy="256"/>
            </a:xfrm>
            <a:custGeom>
              <a:avLst/>
              <a:gdLst>
                <a:gd name="T0" fmla="*/ 302 w 89"/>
                <a:gd name="T1" fmla="*/ 564 h 94"/>
                <a:gd name="T2" fmla="*/ 33 w 89"/>
                <a:gd name="T3" fmla="*/ 869 h 94"/>
                <a:gd name="T4" fmla="*/ 67 w 89"/>
                <a:gd name="T5" fmla="*/ 1313 h 94"/>
                <a:gd name="T6" fmla="*/ 172 w 89"/>
                <a:gd name="T7" fmla="*/ 1713 h 94"/>
                <a:gd name="T8" fmla="*/ 538 w 89"/>
                <a:gd name="T9" fmla="*/ 1713 h 94"/>
                <a:gd name="T10" fmla="*/ 689 w 89"/>
                <a:gd name="T11" fmla="*/ 1454 h 94"/>
                <a:gd name="T12" fmla="*/ 991 w 89"/>
                <a:gd name="T13" fmla="*/ 1416 h 94"/>
                <a:gd name="T14" fmla="*/ 1227 w 89"/>
                <a:gd name="T15" fmla="*/ 1275 h 94"/>
                <a:gd name="T16" fmla="*/ 1365 w 89"/>
                <a:gd name="T17" fmla="*/ 1054 h 94"/>
                <a:gd name="T18" fmla="*/ 1496 w 89"/>
                <a:gd name="T19" fmla="*/ 831 h 94"/>
                <a:gd name="T20" fmla="*/ 1345 w 89"/>
                <a:gd name="T21" fmla="*/ 327 h 94"/>
                <a:gd name="T22" fmla="*/ 807 w 89"/>
                <a:gd name="T23" fmla="*/ 38 h 94"/>
                <a:gd name="T24" fmla="*/ 558 w 89"/>
                <a:gd name="T25" fmla="*/ 387 h 94"/>
                <a:gd name="T26" fmla="*/ 302 w 89"/>
                <a:gd name="T27" fmla="*/ 56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" name="Freeform 524">
              <a:extLst>
                <a:ext uri="{FF2B5EF4-FFF2-40B4-BE49-F238E27FC236}">
                  <a16:creationId xmlns:a16="http://schemas.microsoft.com/office/drawing/2014/main" id="{C9C28E5A-3CC7-481C-8974-C68C571B7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255"/>
              <a:ext cx="228" cy="256"/>
            </a:xfrm>
            <a:custGeom>
              <a:avLst/>
              <a:gdLst>
                <a:gd name="T0" fmla="*/ 302 w 89"/>
                <a:gd name="T1" fmla="*/ 564 h 94"/>
                <a:gd name="T2" fmla="*/ 33 w 89"/>
                <a:gd name="T3" fmla="*/ 869 h 94"/>
                <a:gd name="T4" fmla="*/ 67 w 89"/>
                <a:gd name="T5" fmla="*/ 1313 h 94"/>
                <a:gd name="T6" fmla="*/ 172 w 89"/>
                <a:gd name="T7" fmla="*/ 1713 h 94"/>
                <a:gd name="T8" fmla="*/ 538 w 89"/>
                <a:gd name="T9" fmla="*/ 1713 h 94"/>
                <a:gd name="T10" fmla="*/ 689 w 89"/>
                <a:gd name="T11" fmla="*/ 1454 h 94"/>
                <a:gd name="T12" fmla="*/ 991 w 89"/>
                <a:gd name="T13" fmla="*/ 1416 h 94"/>
                <a:gd name="T14" fmla="*/ 1227 w 89"/>
                <a:gd name="T15" fmla="*/ 1275 h 94"/>
                <a:gd name="T16" fmla="*/ 1365 w 89"/>
                <a:gd name="T17" fmla="*/ 1054 h 94"/>
                <a:gd name="T18" fmla="*/ 1496 w 89"/>
                <a:gd name="T19" fmla="*/ 831 h 94"/>
                <a:gd name="T20" fmla="*/ 1345 w 89"/>
                <a:gd name="T21" fmla="*/ 327 h 94"/>
                <a:gd name="T22" fmla="*/ 807 w 89"/>
                <a:gd name="T23" fmla="*/ 38 h 94"/>
                <a:gd name="T24" fmla="*/ 558 w 89"/>
                <a:gd name="T25" fmla="*/ 387 h 94"/>
                <a:gd name="T26" fmla="*/ 302 w 89"/>
                <a:gd name="T27" fmla="*/ 56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" name="Freeform 525">
              <a:extLst>
                <a:ext uri="{FF2B5EF4-FFF2-40B4-BE49-F238E27FC236}">
                  <a16:creationId xmlns:a16="http://schemas.microsoft.com/office/drawing/2014/main" id="{67DCEC79-6FED-4695-9561-598840B8A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1175"/>
              <a:ext cx="323" cy="326"/>
            </a:xfrm>
            <a:custGeom>
              <a:avLst/>
              <a:gdLst>
                <a:gd name="T0" fmla="*/ 97 w 126"/>
                <a:gd name="T1" fmla="*/ 2446 h 119"/>
                <a:gd name="T2" fmla="*/ 118 w 126"/>
                <a:gd name="T3" fmla="*/ 1937 h 119"/>
                <a:gd name="T4" fmla="*/ 21 w 126"/>
                <a:gd name="T5" fmla="*/ 1441 h 119"/>
                <a:gd name="T6" fmla="*/ 203 w 126"/>
                <a:gd name="T7" fmla="*/ 1194 h 119"/>
                <a:gd name="T8" fmla="*/ 454 w 126"/>
                <a:gd name="T9" fmla="*/ 967 h 119"/>
                <a:gd name="T10" fmla="*/ 743 w 126"/>
                <a:gd name="T11" fmla="*/ 720 h 119"/>
                <a:gd name="T12" fmla="*/ 874 w 126"/>
                <a:gd name="T13" fmla="*/ 436 h 119"/>
                <a:gd name="T14" fmla="*/ 1333 w 126"/>
                <a:gd name="T15" fmla="*/ 82 h 119"/>
                <a:gd name="T16" fmla="*/ 1682 w 126"/>
                <a:gd name="T17" fmla="*/ 367 h 119"/>
                <a:gd name="T18" fmla="*/ 2123 w 126"/>
                <a:gd name="T19" fmla="*/ 616 h 119"/>
                <a:gd name="T20" fmla="*/ 1853 w 126"/>
                <a:gd name="T21" fmla="*/ 556 h 119"/>
                <a:gd name="T22" fmla="*/ 1669 w 126"/>
                <a:gd name="T23" fmla="*/ 638 h 119"/>
                <a:gd name="T24" fmla="*/ 1248 w 126"/>
                <a:gd name="T25" fmla="*/ 389 h 119"/>
                <a:gd name="T26" fmla="*/ 1097 w 126"/>
                <a:gd name="T27" fmla="*/ 534 h 119"/>
                <a:gd name="T28" fmla="*/ 992 w 126"/>
                <a:gd name="T29" fmla="*/ 720 h 119"/>
                <a:gd name="T30" fmla="*/ 828 w 126"/>
                <a:gd name="T31" fmla="*/ 803 h 119"/>
                <a:gd name="T32" fmla="*/ 774 w 126"/>
                <a:gd name="T33" fmla="*/ 1027 h 119"/>
                <a:gd name="T34" fmla="*/ 592 w 126"/>
                <a:gd name="T35" fmla="*/ 1109 h 119"/>
                <a:gd name="T36" fmla="*/ 369 w 126"/>
                <a:gd name="T37" fmla="*/ 1216 h 119"/>
                <a:gd name="T38" fmla="*/ 290 w 126"/>
                <a:gd name="T39" fmla="*/ 1501 h 119"/>
                <a:gd name="T40" fmla="*/ 290 w 126"/>
                <a:gd name="T41" fmla="*/ 1644 h 119"/>
                <a:gd name="T42" fmla="*/ 185 w 126"/>
                <a:gd name="T43" fmla="*/ 1726 h 119"/>
                <a:gd name="T44" fmla="*/ 249 w 126"/>
                <a:gd name="T45" fmla="*/ 2200 h 119"/>
                <a:gd name="T46" fmla="*/ 138 w 126"/>
                <a:gd name="T47" fmla="*/ 2424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6"/>
                    <a:pt x="1" y="78"/>
                    <a:pt x="1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2" y="51"/>
                    <a:pt x="27" y="47"/>
                  </a:cubicBezTo>
                  <a:cubicBezTo>
                    <a:pt x="32" y="43"/>
                    <a:pt x="39" y="40"/>
                    <a:pt x="44" y="35"/>
                  </a:cubicBezTo>
                  <a:cubicBezTo>
                    <a:pt x="47" y="31"/>
                    <a:pt x="49" y="26"/>
                    <a:pt x="52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8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6"/>
                    <a:pt x="114" y="25"/>
                    <a:pt x="110" y="27"/>
                  </a:cubicBezTo>
                  <a:cubicBezTo>
                    <a:pt x="104" y="30"/>
                    <a:pt x="107" y="37"/>
                    <a:pt x="99" y="31"/>
                  </a:cubicBezTo>
                  <a:cubicBezTo>
                    <a:pt x="91" y="24"/>
                    <a:pt x="86" y="16"/>
                    <a:pt x="74" y="19"/>
                  </a:cubicBezTo>
                  <a:cubicBezTo>
                    <a:pt x="70" y="21"/>
                    <a:pt x="67" y="23"/>
                    <a:pt x="65" y="26"/>
                  </a:cubicBezTo>
                  <a:cubicBezTo>
                    <a:pt x="63" y="30"/>
                    <a:pt x="62" y="33"/>
                    <a:pt x="59" y="35"/>
                  </a:cubicBezTo>
                  <a:cubicBezTo>
                    <a:pt x="55" y="37"/>
                    <a:pt x="51" y="35"/>
                    <a:pt x="49" y="39"/>
                  </a:cubicBezTo>
                  <a:cubicBezTo>
                    <a:pt x="46" y="43"/>
                    <a:pt x="49" y="47"/>
                    <a:pt x="46" y="50"/>
                  </a:cubicBezTo>
                  <a:cubicBezTo>
                    <a:pt x="44" y="53"/>
                    <a:pt x="38" y="54"/>
                    <a:pt x="35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2"/>
                    <a:pt x="11" y="84"/>
                  </a:cubicBezTo>
                  <a:cubicBezTo>
                    <a:pt x="6" y="91"/>
                    <a:pt x="16" y="99"/>
                    <a:pt x="15" y="107"/>
                  </a:cubicBezTo>
                  <a:cubicBezTo>
                    <a:pt x="14" y="112"/>
                    <a:pt x="10" y="114"/>
                    <a:pt x="8" y="11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7" name="Freeform 526">
              <a:extLst>
                <a:ext uri="{FF2B5EF4-FFF2-40B4-BE49-F238E27FC236}">
                  <a16:creationId xmlns:a16="http://schemas.microsoft.com/office/drawing/2014/main" id="{0788255F-E931-46AB-814D-3836ED7E8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9" y="1175"/>
              <a:ext cx="218" cy="197"/>
            </a:xfrm>
            <a:custGeom>
              <a:avLst/>
              <a:gdLst>
                <a:gd name="T0" fmla="*/ 0 w 85"/>
                <a:gd name="T1" fmla="*/ 1475 h 72"/>
                <a:gd name="T2" fmla="*/ 97 w 85"/>
                <a:gd name="T3" fmla="*/ 1207 h 72"/>
                <a:gd name="T4" fmla="*/ 323 w 85"/>
                <a:gd name="T5" fmla="*/ 1064 h 72"/>
                <a:gd name="T6" fmla="*/ 487 w 85"/>
                <a:gd name="T7" fmla="*/ 884 h 72"/>
                <a:gd name="T8" fmla="*/ 723 w 85"/>
                <a:gd name="T9" fmla="*/ 720 h 72"/>
                <a:gd name="T10" fmla="*/ 980 w 85"/>
                <a:gd name="T11" fmla="*/ 224 h 72"/>
                <a:gd name="T12" fmla="*/ 1434 w 85"/>
                <a:gd name="T13" fmla="*/ 164 h 72"/>
                <a:gd name="T14" fmla="*/ 1216 w 85"/>
                <a:gd name="T15" fmla="*/ 186 h 72"/>
                <a:gd name="T16" fmla="*/ 1185 w 85"/>
                <a:gd name="T17" fmla="*/ 328 h 72"/>
                <a:gd name="T18" fmla="*/ 1064 w 85"/>
                <a:gd name="T19" fmla="*/ 389 h 72"/>
                <a:gd name="T20" fmla="*/ 928 w 85"/>
                <a:gd name="T21" fmla="*/ 577 h 72"/>
                <a:gd name="T22" fmla="*/ 744 w 85"/>
                <a:gd name="T23" fmla="*/ 815 h 72"/>
                <a:gd name="T24" fmla="*/ 639 w 85"/>
                <a:gd name="T25" fmla="*/ 897 h 72"/>
                <a:gd name="T26" fmla="*/ 626 w 85"/>
                <a:gd name="T27" fmla="*/ 1026 h 72"/>
                <a:gd name="T28" fmla="*/ 387 w 85"/>
                <a:gd name="T29" fmla="*/ 1108 h 72"/>
                <a:gd name="T30" fmla="*/ 218 w 85"/>
                <a:gd name="T31" fmla="*/ 1272 h 72"/>
                <a:gd name="T32" fmla="*/ 151 w 85"/>
                <a:gd name="T33" fmla="*/ 1354 h 72"/>
                <a:gd name="T34" fmla="*/ 33 w 85"/>
                <a:gd name="T35" fmla="*/ 1371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3"/>
                    <a:pt x="6" y="59"/>
                  </a:cubicBezTo>
                  <a:cubicBezTo>
                    <a:pt x="10" y="57"/>
                    <a:pt x="14" y="54"/>
                    <a:pt x="19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50" y="28"/>
                    <a:pt x="51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6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3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40" y="42"/>
                    <a:pt x="38" y="44"/>
                  </a:cubicBezTo>
                  <a:cubicBezTo>
                    <a:pt x="37" y="46"/>
                    <a:pt x="38" y="48"/>
                    <a:pt x="37" y="50"/>
                  </a:cubicBezTo>
                  <a:cubicBezTo>
                    <a:pt x="34" y="54"/>
                    <a:pt x="28" y="52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1" y="65"/>
                    <a:pt x="9" y="66"/>
                  </a:cubicBezTo>
                  <a:cubicBezTo>
                    <a:pt x="6" y="66"/>
                    <a:pt x="4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" name="Freeform 527">
              <a:extLst>
                <a:ext uri="{FF2B5EF4-FFF2-40B4-BE49-F238E27FC236}">
                  <a16:creationId xmlns:a16="http://schemas.microsoft.com/office/drawing/2014/main" id="{69D7D82F-BD46-4DAA-93D6-DC4C6F49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1287"/>
              <a:ext cx="308" cy="331"/>
            </a:xfrm>
            <a:custGeom>
              <a:avLst/>
              <a:gdLst>
                <a:gd name="T0" fmla="*/ 0 w 120"/>
                <a:gd name="T1" fmla="*/ 2005 h 121"/>
                <a:gd name="T2" fmla="*/ 118 w 120"/>
                <a:gd name="T3" fmla="*/ 2065 h 121"/>
                <a:gd name="T4" fmla="*/ 205 w 120"/>
                <a:gd name="T5" fmla="*/ 2194 h 121"/>
                <a:gd name="T6" fmla="*/ 323 w 120"/>
                <a:gd name="T7" fmla="*/ 2194 h 121"/>
                <a:gd name="T8" fmla="*/ 475 w 120"/>
                <a:gd name="T9" fmla="*/ 2276 h 121"/>
                <a:gd name="T10" fmla="*/ 896 w 120"/>
                <a:gd name="T11" fmla="*/ 1863 h 121"/>
                <a:gd name="T12" fmla="*/ 1573 w 120"/>
                <a:gd name="T13" fmla="*/ 1272 h 121"/>
                <a:gd name="T14" fmla="*/ 2030 w 120"/>
                <a:gd name="T15" fmla="*/ 897 h 121"/>
                <a:gd name="T16" fmla="*/ 1997 w 120"/>
                <a:gd name="T17" fmla="*/ 719 h 121"/>
                <a:gd name="T18" fmla="*/ 2010 w 120"/>
                <a:gd name="T19" fmla="*/ 449 h 121"/>
                <a:gd name="T20" fmla="*/ 1910 w 120"/>
                <a:gd name="T21" fmla="*/ 0 h 121"/>
                <a:gd name="T22" fmla="*/ 1892 w 120"/>
                <a:gd name="T23" fmla="*/ 613 h 121"/>
                <a:gd name="T24" fmla="*/ 1555 w 120"/>
                <a:gd name="T25" fmla="*/ 897 h 121"/>
                <a:gd name="T26" fmla="*/ 1317 w 120"/>
                <a:gd name="T27" fmla="*/ 1228 h 121"/>
                <a:gd name="T28" fmla="*/ 896 w 120"/>
                <a:gd name="T29" fmla="*/ 1474 h 121"/>
                <a:gd name="T30" fmla="*/ 711 w 120"/>
                <a:gd name="T31" fmla="*/ 1863 h 121"/>
                <a:gd name="T32" fmla="*/ 441 w 120"/>
                <a:gd name="T33" fmla="*/ 2052 h 121"/>
                <a:gd name="T34" fmla="*/ 218 w 120"/>
                <a:gd name="T35" fmla="*/ 1983 h 121"/>
                <a:gd name="T36" fmla="*/ 0 w 120"/>
                <a:gd name="T37" fmla="*/ 2005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9" y="102"/>
                    <a:pt x="9" y="105"/>
                    <a:pt x="12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8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6"/>
                    <a:pt x="79" y="68"/>
                    <a:pt x="93" y="62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7" y="30"/>
                    <a:pt x="118" y="27"/>
                    <a:pt x="119" y="22"/>
                  </a:cubicBezTo>
                  <a:cubicBezTo>
                    <a:pt x="120" y="15"/>
                    <a:pt x="118" y="5"/>
                    <a:pt x="113" y="0"/>
                  </a:cubicBezTo>
                  <a:cubicBezTo>
                    <a:pt x="117" y="9"/>
                    <a:pt x="116" y="22"/>
                    <a:pt x="112" y="30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7" y="85"/>
                    <a:pt x="42" y="91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6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" name="Freeform 528">
              <a:extLst>
                <a:ext uri="{FF2B5EF4-FFF2-40B4-BE49-F238E27FC236}">
                  <a16:creationId xmlns:a16="http://schemas.microsoft.com/office/drawing/2014/main" id="{021E4C98-3A81-47D1-9845-73EE00832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462"/>
              <a:ext cx="170" cy="154"/>
            </a:xfrm>
            <a:custGeom>
              <a:avLst/>
              <a:gdLst>
                <a:gd name="T0" fmla="*/ 0 w 66"/>
                <a:gd name="T1" fmla="*/ 938 h 56"/>
                <a:gd name="T2" fmla="*/ 325 w 66"/>
                <a:gd name="T3" fmla="*/ 1045 h 56"/>
                <a:gd name="T4" fmla="*/ 531 w 66"/>
                <a:gd name="T5" fmla="*/ 605 h 56"/>
                <a:gd name="T6" fmla="*/ 1128 w 66"/>
                <a:gd name="T7" fmla="*/ 0 h 56"/>
                <a:gd name="T8" fmla="*/ 464 w 66"/>
                <a:gd name="T9" fmla="*/ 561 h 56"/>
                <a:gd name="T10" fmla="*/ 325 w 66"/>
                <a:gd name="T11" fmla="*/ 748 h 56"/>
                <a:gd name="T12" fmla="*/ 258 w 66"/>
                <a:gd name="T13" fmla="*/ 938 h 56"/>
                <a:gd name="T14" fmla="*/ 67 w 66"/>
                <a:gd name="T15" fmla="*/ 96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6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2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" name="Freeform 529">
              <a:extLst>
                <a:ext uri="{FF2B5EF4-FFF2-40B4-BE49-F238E27FC236}">
                  <a16:creationId xmlns:a16="http://schemas.microsoft.com/office/drawing/2014/main" id="{26109BC7-160F-41FD-A936-FDFAA2ADC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1268"/>
              <a:ext cx="29" cy="30"/>
            </a:xfrm>
            <a:custGeom>
              <a:avLst/>
              <a:gdLst>
                <a:gd name="T0" fmla="*/ 0 w 11"/>
                <a:gd name="T1" fmla="*/ 104 h 11"/>
                <a:gd name="T2" fmla="*/ 111 w 11"/>
                <a:gd name="T3" fmla="*/ 22 h 11"/>
                <a:gd name="T4" fmla="*/ 200 w 11"/>
                <a:gd name="T5" fmla="*/ 120 h 11"/>
                <a:gd name="T6" fmla="*/ 90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" name="Freeform 530">
              <a:extLst>
                <a:ext uri="{FF2B5EF4-FFF2-40B4-BE49-F238E27FC236}">
                  <a16:creationId xmlns:a16="http://schemas.microsoft.com/office/drawing/2014/main" id="{A87832B0-83C5-41FC-9507-2D4BC6790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1257"/>
              <a:ext cx="17" cy="19"/>
            </a:xfrm>
            <a:custGeom>
              <a:avLst/>
              <a:gdLst>
                <a:gd name="T0" fmla="*/ 0 w 7"/>
                <a:gd name="T1" fmla="*/ 60 h 7"/>
                <a:gd name="T2" fmla="*/ 41 w 7"/>
                <a:gd name="T3" fmla="*/ 0 h 7"/>
                <a:gd name="T4" fmla="*/ 100 w 7"/>
                <a:gd name="T5" fmla="*/ 60 h 7"/>
                <a:gd name="T6" fmla="*/ 41 w 7"/>
                <a:gd name="T7" fmla="*/ 117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" name="Freeform 531">
              <a:extLst>
                <a:ext uri="{FF2B5EF4-FFF2-40B4-BE49-F238E27FC236}">
                  <a16:creationId xmlns:a16="http://schemas.microsoft.com/office/drawing/2014/main" id="{D5F9E2BE-ADD1-4908-8D36-AFBC64A6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1301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50 w 6"/>
                <a:gd name="T3" fmla="*/ 21 h 6"/>
                <a:gd name="T4" fmla="*/ 95 w 6"/>
                <a:gd name="T5" fmla="*/ 56 h 6"/>
                <a:gd name="T6" fmla="*/ 50 w 6"/>
                <a:gd name="T7" fmla="*/ 115 h 6"/>
                <a:gd name="T8" fmla="*/ 2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" name="Freeform 532">
              <a:extLst>
                <a:ext uri="{FF2B5EF4-FFF2-40B4-BE49-F238E27FC236}">
                  <a16:creationId xmlns:a16="http://schemas.microsoft.com/office/drawing/2014/main" id="{AD32C6FB-611E-42DC-AA83-87D6D4A8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271"/>
              <a:ext cx="200" cy="197"/>
            </a:xfrm>
            <a:custGeom>
              <a:avLst/>
              <a:gdLst>
                <a:gd name="T0" fmla="*/ 97 w 78"/>
                <a:gd name="T1" fmla="*/ 1453 h 72"/>
                <a:gd name="T2" fmla="*/ 67 w 78"/>
                <a:gd name="T3" fmla="*/ 780 h 72"/>
                <a:gd name="T4" fmla="*/ 421 w 78"/>
                <a:gd name="T5" fmla="*/ 427 h 72"/>
                <a:gd name="T6" fmla="*/ 638 w 78"/>
                <a:gd name="T7" fmla="*/ 246 h 72"/>
                <a:gd name="T8" fmla="*/ 828 w 78"/>
                <a:gd name="T9" fmla="*/ 22 h 72"/>
                <a:gd name="T10" fmla="*/ 1110 w 78"/>
                <a:gd name="T11" fmla="*/ 142 h 72"/>
                <a:gd name="T12" fmla="*/ 1315 w 78"/>
                <a:gd name="T13" fmla="*/ 509 h 72"/>
                <a:gd name="T14" fmla="*/ 1013 w 78"/>
                <a:gd name="T15" fmla="*/ 202 h 72"/>
                <a:gd name="T16" fmla="*/ 908 w 78"/>
                <a:gd name="T17" fmla="*/ 531 h 72"/>
                <a:gd name="T18" fmla="*/ 605 w 78"/>
                <a:gd name="T19" fmla="*/ 577 h 72"/>
                <a:gd name="T20" fmla="*/ 538 w 78"/>
                <a:gd name="T21" fmla="*/ 862 h 72"/>
                <a:gd name="T22" fmla="*/ 172 w 78"/>
                <a:gd name="T23" fmla="*/ 1026 h 72"/>
                <a:gd name="T24" fmla="*/ 203 w 78"/>
                <a:gd name="T25" fmla="*/ 1108 h 72"/>
                <a:gd name="T26" fmla="*/ 172 w 78"/>
                <a:gd name="T27" fmla="*/ 1272 h 72"/>
                <a:gd name="T28" fmla="*/ 97 w 78"/>
                <a:gd name="T29" fmla="*/ 1475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8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3" y="2"/>
                    <a:pt x="49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2" y="42"/>
                  </a:cubicBezTo>
                  <a:cubicBezTo>
                    <a:pt x="25" y="48"/>
                    <a:pt x="11" y="34"/>
                    <a:pt x="10" y="50"/>
                  </a:cubicBezTo>
                  <a:cubicBezTo>
                    <a:pt x="10" y="51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8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4" name="Freeform 533">
              <a:extLst>
                <a:ext uri="{FF2B5EF4-FFF2-40B4-BE49-F238E27FC236}">
                  <a16:creationId xmlns:a16="http://schemas.microsoft.com/office/drawing/2014/main" id="{411E1FA1-3837-436F-A1F0-DCC40F9DF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355"/>
              <a:ext cx="164" cy="148"/>
            </a:xfrm>
            <a:custGeom>
              <a:avLst/>
              <a:gdLst>
                <a:gd name="T0" fmla="*/ 0 w 64"/>
                <a:gd name="T1" fmla="*/ 992 h 54"/>
                <a:gd name="T2" fmla="*/ 269 w 64"/>
                <a:gd name="T3" fmla="*/ 617 h 54"/>
                <a:gd name="T4" fmla="*/ 592 w 64"/>
                <a:gd name="T5" fmla="*/ 534 h 54"/>
                <a:gd name="T6" fmla="*/ 874 w 64"/>
                <a:gd name="T7" fmla="*/ 354 h 54"/>
                <a:gd name="T8" fmla="*/ 1076 w 64"/>
                <a:gd name="T9" fmla="*/ 60 h 54"/>
                <a:gd name="T10" fmla="*/ 723 w 64"/>
                <a:gd name="T11" fmla="*/ 189 h 54"/>
                <a:gd name="T12" fmla="*/ 723 w 64"/>
                <a:gd name="T13" fmla="*/ 354 h 54"/>
                <a:gd name="T14" fmla="*/ 559 w 64"/>
                <a:gd name="T15" fmla="*/ 332 h 54"/>
                <a:gd name="T16" fmla="*/ 302 w 64"/>
                <a:gd name="T17" fmla="*/ 534 h 54"/>
                <a:gd name="T18" fmla="*/ 138 w 64"/>
                <a:gd name="T19" fmla="*/ 595 h 54"/>
                <a:gd name="T20" fmla="*/ 85 w 64"/>
                <a:gd name="T21" fmla="*/ 92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3"/>
                    <a:pt x="16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5"/>
                    <a:pt x="47" y="24"/>
                    <a:pt x="52" y="17"/>
                  </a:cubicBezTo>
                  <a:cubicBezTo>
                    <a:pt x="56" y="12"/>
                    <a:pt x="63" y="9"/>
                    <a:pt x="64" y="3"/>
                  </a:cubicBezTo>
                  <a:cubicBezTo>
                    <a:pt x="60" y="12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19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6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5" name="Freeform 534">
              <a:extLst>
                <a:ext uri="{FF2B5EF4-FFF2-40B4-BE49-F238E27FC236}">
                  <a16:creationId xmlns:a16="http://schemas.microsoft.com/office/drawing/2014/main" id="{22D317FD-912E-4760-AA2A-119D16836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306"/>
              <a:ext cx="86" cy="98"/>
            </a:xfrm>
            <a:custGeom>
              <a:avLst/>
              <a:gdLst>
                <a:gd name="T0" fmla="*/ 0 w 33"/>
                <a:gd name="T1" fmla="*/ 727 h 36"/>
                <a:gd name="T2" fmla="*/ 34 w 33"/>
                <a:gd name="T3" fmla="*/ 504 h 36"/>
                <a:gd name="T4" fmla="*/ 177 w 33"/>
                <a:gd name="T5" fmla="*/ 305 h 36"/>
                <a:gd name="T6" fmla="*/ 584 w 33"/>
                <a:gd name="T7" fmla="*/ 0 h 36"/>
                <a:gd name="T8" fmla="*/ 373 w 33"/>
                <a:gd name="T9" fmla="*/ 259 h 36"/>
                <a:gd name="T10" fmla="*/ 300 w 33"/>
                <a:gd name="T11" fmla="*/ 444 h 36"/>
                <a:gd name="T12" fmla="*/ 211 w 33"/>
                <a:gd name="T13" fmla="*/ 400 h 36"/>
                <a:gd name="T14" fmla="*/ 143 w 33"/>
                <a:gd name="T15" fmla="*/ 468 h 36"/>
                <a:gd name="T16" fmla="*/ 21 w 33"/>
                <a:gd name="T17" fmla="*/ 607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0" y="36"/>
                  </a:moveTo>
                  <a:cubicBezTo>
                    <a:pt x="2" y="32"/>
                    <a:pt x="0" y="29"/>
                    <a:pt x="2" y="25"/>
                  </a:cubicBezTo>
                  <a:cubicBezTo>
                    <a:pt x="3" y="21"/>
                    <a:pt x="7" y="17"/>
                    <a:pt x="10" y="15"/>
                  </a:cubicBezTo>
                  <a:cubicBezTo>
                    <a:pt x="16" y="9"/>
                    <a:pt x="26" y="6"/>
                    <a:pt x="33" y="0"/>
                  </a:cubicBezTo>
                  <a:cubicBezTo>
                    <a:pt x="29" y="5"/>
                    <a:pt x="23" y="8"/>
                    <a:pt x="21" y="13"/>
                  </a:cubicBezTo>
                  <a:cubicBezTo>
                    <a:pt x="19" y="17"/>
                    <a:pt x="20" y="20"/>
                    <a:pt x="17" y="22"/>
                  </a:cubicBezTo>
                  <a:cubicBezTo>
                    <a:pt x="15" y="22"/>
                    <a:pt x="14" y="20"/>
                    <a:pt x="12" y="20"/>
                  </a:cubicBezTo>
                  <a:cubicBezTo>
                    <a:pt x="10" y="21"/>
                    <a:pt x="10" y="22"/>
                    <a:pt x="8" y="23"/>
                  </a:cubicBezTo>
                  <a:cubicBezTo>
                    <a:pt x="6" y="25"/>
                    <a:pt x="1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6" name="Freeform 535">
              <a:extLst>
                <a:ext uri="{FF2B5EF4-FFF2-40B4-BE49-F238E27FC236}">
                  <a16:creationId xmlns:a16="http://schemas.microsoft.com/office/drawing/2014/main" id="{C5F220B2-D749-4A3C-9B83-65590AE2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104"/>
              <a:ext cx="2534" cy="2491"/>
            </a:xfrm>
            <a:custGeom>
              <a:avLst/>
              <a:gdLst>
                <a:gd name="T0" fmla="*/ 14965 w 988"/>
                <a:gd name="T1" fmla="*/ 15384 h 910"/>
                <a:gd name="T2" fmla="*/ 11590 w 988"/>
                <a:gd name="T3" fmla="*/ 11653 h 910"/>
                <a:gd name="T4" fmla="*/ 11103 w 988"/>
                <a:gd name="T5" fmla="*/ 5291 h 910"/>
                <a:gd name="T6" fmla="*/ 11149 w 988"/>
                <a:gd name="T7" fmla="*/ 1497 h 910"/>
                <a:gd name="T8" fmla="*/ 10136 w 988"/>
                <a:gd name="T9" fmla="*/ 698 h 910"/>
                <a:gd name="T10" fmla="*/ 10577 w 988"/>
                <a:gd name="T11" fmla="*/ 698 h 910"/>
                <a:gd name="T12" fmla="*/ 10695 w 988"/>
                <a:gd name="T13" fmla="*/ 4024 h 910"/>
                <a:gd name="T14" fmla="*/ 9769 w 988"/>
                <a:gd name="T15" fmla="*/ 3096 h 910"/>
                <a:gd name="T16" fmla="*/ 8841 w 988"/>
                <a:gd name="T17" fmla="*/ 2152 h 910"/>
                <a:gd name="T18" fmla="*/ 8184 w 988"/>
                <a:gd name="T19" fmla="*/ 1393 h 910"/>
                <a:gd name="T20" fmla="*/ 7928 w 988"/>
                <a:gd name="T21" fmla="*/ 1229 h 910"/>
                <a:gd name="T22" fmla="*/ 8033 w 988"/>
                <a:gd name="T23" fmla="*/ 1522 h 910"/>
                <a:gd name="T24" fmla="*/ 8723 w 988"/>
                <a:gd name="T25" fmla="*/ 2360 h 910"/>
                <a:gd name="T26" fmla="*/ 8925 w 988"/>
                <a:gd name="T27" fmla="*/ 2562 h 910"/>
                <a:gd name="T28" fmla="*/ 8084 w 988"/>
                <a:gd name="T29" fmla="*/ 2256 h 910"/>
                <a:gd name="T30" fmla="*/ 8000 w 988"/>
                <a:gd name="T31" fmla="*/ 1782 h 910"/>
                <a:gd name="T32" fmla="*/ 7776 w 988"/>
                <a:gd name="T33" fmla="*/ 2277 h 910"/>
                <a:gd name="T34" fmla="*/ 10274 w 988"/>
                <a:gd name="T35" fmla="*/ 4391 h 910"/>
                <a:gd name="T36" fmla="*/ 10964 w 988"/>
                <a:gd name="T37" fmla="*/ 7547 h 910"/>
                <a:gd name="T38" fmla="*/ 9954 w 988"/>
                <a:gd name="T39" fmla="*/ 6211 h 910"/>
                <a:gd name="T40" fmla="*/ 9177 w 988"/>
                <a:gd name="T41" fmla="*/ 5029 h 910"/>
                <a:gd name="T42" fmla="*/ 9197 w 988"/>
                <a:gd name="T43" fmla="*/ 4637 h 910"/>
                <a:gd name="T44" fmla="*/ 9379 w 988"/>
                <a:gd name="T45" fmla="*/ 5904 h 910"/>
                <a:gd name="T46" fmla="*/ 9682 w 988"/>
                <a:gd name="T47" fmla="*/ 6362 h 910"/>
                <a:gd name="T48" fmla="*/ 9210 w 988"/>
                <a:gd name="T49" fmla="*/ 6233 h 910"/>
                <a:gd name="T50" fmla="*/ 8420 w 988"/>
                <a:gd name="T51" fmla="*/ 6009 h 910"/>
                <a:gd name="T52" fmla="*/ 7579 w 988"/>
                <a:gd name="T53" fmla="*/ 5434 h 910"/>
                <a:gd name="T54" fmla="*/ 7387 w 988"/>
                <a:gd name="T55" fmla="*/ 5373 h 910"/>
                <a:gd name="T56" fmla="*/ 8012 w 988"/>
                <a:gd name="T57" fmla="*/ 5844 h 910"/>
                <a:gd name="T58" fmla="*/ 8505 w 988"/>
                <a:gd name="T59" fmla="*/ 6293 h 910"/>
                <a:gd name="T60" fmla="*/ 8471 w 988"/>
                <a:gd name="T61" fmla="*/ 6460 h 910"/>
                <a:gd name="T62" fmla="*/ 8433 w 988"/>
                <a:gd name="T63" fmla="*/ 7711 h 910"/>
                <a:gd name="T64" fmla="*/ 8269 w 988"/>
                <a:gd name="T65" fmla="*/ 7569 h 910"/>
                <a:gd name="T66" fmla="*/ 9077 w 988"/>
                <a:gd name="T67" fmla="*/ 6460 h 910"/>
                <a:gd name="T68" fmla="*/ 10059 w 988"/>
                <a:gd name="T69" fmla="*/ 6789 h 910"/>
                <a:gd name="T70" fmla="*/ 11136 w 988"/>
                <a:gd name="T71" fmla="*/ 9126 h 910"/>
                <a:gd name="T72" fmla="*/ 11136 w 988"/>
                <a:gd name="T73" fmla="*/ 9967 h 910"/>
                <a:gd name="T74" fmla="*/ 13242 w 988"/>
                <a:gd name="T75" fmla="*/ 15504 h 910"/>
                <a:gd name="T76" fmla="*/ 6461 w 988"/>
                <a:gd name="T77" fmla="*/ 15302 h 910"/>
                <a:gd name="T78" fmla="*/ 4658 w 988"/>
                <a:gd name="T79" fmla="*/ 14828 h 910"/>
                <a:gd name="T80" fmla="*/ 5940 w 988"/>
                <a:gd name="T81" fmla="*/ 10011 h 910"/>
                <a:gd name="T82" fmla="*/ 5553 w 988"/>
                <a:gd name="T83" fmla="*/ 6586 h 910"/>
                <a:gd name="T84" fmla="*/ 6781 w 988"/>
                <a:gd name="T85" fmla="*/ 4758 h 910"/>
                <a:gd name="T86" fmla="*/ 5886 w 988"/>
                <a:gd name="T87" fmla="*/ 5029 h 910"/>
                <a:gd name="T88" fmla="*/ 5768 w 988"/>
                <a:gd name="T89" fmla="*/ 2726 h 910"/>
                <a:gd name="T90" fmla="*/ 6058 w 988"/>
                <a:gd name="T91" fmla="*/ 427 h 910"/>
                <a:gd name="T92" fmla="*/ 6189 w 988"/>
                <a:gd name="T93" fmla="*/ 224 h 910"/>
                <a:gd name="T94" fmla="*/ 5553 w 988"/>
                <a:gd name="T95" fmla="*/ 2869 h 910"/>
                <a:gd name="T96" fmla="*/ 5163 w 988"/>
                <a:gd name="T97" fmla="*/ 6422 h 910"/>
                <a:gd name="T98" fmla="*/ 5532 w 988"/>
                <a:gd name="T99" fmla="*/ 10115 h 910"/>
                <a:gd name="T100" fmla="*/ 4086 w 988"/>
                <a:gd name="T101" fmla="*/ 14746 h 910"/>
                <a:gd name="T102" fmla="*/ 0 w 988"/>
                <a:gd name="T103" fmla="*/ 16019 h 910"/>
                <a:gd name="T104" fmla="*/ 408 w 988"/>
                <a:gd name="T105" fmla="*/ 18666 h 910"/>
                <a:gd name="T106" fmla="*/ 16551 w 988"/>
                <a:gd name="T107" fmla="*/ 16635 h 910"/>
                <a:gd name="T108" fmla="*/ 16668 w 988"/>
                <a:gd name="T109" fmla="*/ 14664 h 91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88" h="910">
                  <a:moveTo>
                    <a:pt x="988" y="715"/>
                  </a:moveTo>
                  <a:cubicBezTo>
                    <a:pt x="965" y="728"/>
                    <a:pt x="932" y="740"/>
                    <a:pt x="887" y="750"/>
                  </a:cubicBezTo>
                  <a:cubicBezTo>
                    <a:pt x="879" y="751"/>
                    <a:pt x="855" y="754"/>
                    <a:pt x="840" y="752"/>
                  </a:cubicBezTo>
                  <a:cubicBezTo>
                    <a:pt x="779" y="741"/>
                    <a:pt x="698" y="686"/>
                    <a:pt x="687" y="568"/>
                  </a:cubicBezTo>
                  <a:cubicBezTo>
                    <a:pt x="684" y="542"/>
                    <a:pt x="684" y="512"/>
                    <a:pt x="684" y="479"/>
                  </a:cubicBezTo>
                  <a:cubicBezTo>
                    <a:pt x="684" y="410"/>
                    <a:pt x="684" y="328"/>
                    <a:pt x="658" y="258"/>
                  </a:cubicBezTo>
                  <a:cubicBezTo>
                    <a:pt x="655" y="249"/>
                    <a:pt x="645" y="223"/>
                    <a:pt x="651" y="200"/>
                  </a:cubicBezTo>
                  <a:cubicBezTo>
                    <a:pt x="663" y="151"/>
                    <a:pt x="666" y="111"/>
                    <a:pt x="661" y="73"/>
                  </a:cubicBezTo>
                  <a:cubicBezTo>
                    <a:pt x="656" y="42"/>
                    <a:pt x="643" y="26"/>
                    <a:pt x="628" y="21"/>
                  </a:cubicBezTo>
                  <a:cubicBezTo>
                    <a:pt x="621" y="19"/>
                    <a:pt x="614" y="19"/>
                    <a:pt x="601" y="34"/>
                  </a:cubicBezTo>
                  <a:cubicBezTo>
                    <a:pt x="612" y="42"/>
                    <a:pt x="612" y="42"/>
                    <a:pt x="612" y="42"/>
                  </a:cubicBezTo>
                  <a:cubicBezTo>
                    <a:pt x="617" y="36"/>
                    <a:pt x="620" y="32"/>
                    <a:pt x="627" y="34"/>
                  </a:cubicBezTo>
                  <a:cubicBezTo>
                    <a:pt x="637" y="37"/>
                    <a:pt x="645" y="50"/>
                    <a:pt x="649" y="75"/>
                  </a:cubicBezTo>
                  <a:cubicBezTo>
                    <a:pt x="654" y="111"/>
                    <a:pt x="646" y="149"/>
                    <a:pt x="634" y="196"/>
                  </a:cubicBezTo>
                  <a:cubicBezTo>
                    <a:pt x="633" y="200"/>
                    <a:pt x="632" y="204"/>
                    <a:pt x="629" y="200"/>
                  </a:cubicBezTo>
                  <a:cubicBezTo>
                    <a:pt x="615" y="181"/>
                    <a:pt x="599" y="164"/>
                    <a:pt x="579" y="151"/>
                  </a:cubicBezTo>
                  <a:cubicBezTo>
                    <a:pt x="574" y="147"/>
                    <a:pt x="555" y="130"/>
                    <a:pt x="551" y="125"/>
                  </a:cubicBezTo>
                  <a:cubicBezTo>
                    <a:pt x="544" y="117"/>
                    <a:pt x="533" y="111"/>
                    <a:pt x="524" y="105"/>
                  </a:cubicBezTo>
                  <a:cubicBezTo>
                    <a:pt x="517" y="100"/>
                    <a:pt x="511" y="96"/>
                    <a:pt x="507" y="92"/>
                  </a:cubicBezTo>
                  <a:cubicBezTo>
                    <a:pt x="497" y="84"/>
                    <a:pt x="490" y="75"/>
                    <a:pt x="485" y="68"/>
                  </a:cubicBezTo>
                  <a:cubicBezTo>
                    <a:pt x="480" y="61"/>
                    <a:pt x="475" y="55"/>
                    <a:pt x="468" y="52"/>
                  </a:cubicBezTo>
                  <a:cubicBezTo>
                    <a:pt x="468" y="52"/>
                    <a:pt x="470" y="57"/>
                    <a:pt x="470" y="60"/>
                  </a:cubicBezTo>
                  <a:cubicBezTo>
                    <a:pt x="470" y="64"/>
                    <a:pt x="469" y="63"/>
                    <a:pt x="470" y="64"/>
                  </a:cubicBezTo>
                  <a:cubicBezTo>
                    <a:pt x="472" y="66"/>
                    <a:pt x="474" y="71"/>
                    <a:pt x="476" y="74"/>
                  </a:cubicBezTo>
                  <a:cubicBezTo>
                    <a:pt x="481" y="82"/>
                    <a:pt x="488" y="92"/>
                    <a:pt x="499" y="102"/>
                  </a:cubicBezTo>
                  <a:cubicBezTo>
                    <a:pt x="504" y="106"/>
                    <a:pt x="511" y="110"/>
                    <a:pt x="517" y="115"/>
                  </a:cubicBezTo>
                  <a:cubicBezTo>
                    <a:pt x="522" y="118"/>
                    <a:pt x="526" y="120"/>
                    <a:pt x="531" y="123"/>
                  </a:cubicBezTo>
                  <a:cubicBezTo>
                    <a:pt x="533" y="125"/>
                    <a:pt x="532" y="126"/>
                    <a:pt x="529" y="125"/>
                  </a:cubicBezTo>
                  <a:cubicBezTo>
                    <a:pt x="522" y="123"/>
                    <a:pt x="514" y="120"/>
                    <a:pt x="506" y="118"/>
                  </a:cubicBezTo>
                  <a:cubicBezTo>
                    <a:pt x="501" y="116"/>
                    <a:pt x="482" y="111"/>
                    <a:pt x="479" y="110"/>
                  </a:cubicBezTo>
                  <a:cubicBezTo>
                    <a:pt x="474" y="106"/>
                    <a:pt x="470" y="101"/>
                    <a:pt x="470" y="101"/>
                  </a:cubicBezTo>
                  <a:cubicBezTo>
                    <a:pt x="467" y="97"/>
                    <a:pt x="467" y="88"/>
                    <a:pt x="474" y="87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6" y="81"/>
                    <a:pt x="453" y="92"/>
                    <a:pt x="461" y="111"/>
                  </a:cubicBezTo>
                  <a:cubicBezTo>
                    <a:pt x="463" y="113"/>
                    <a:pt x="471" y="127"/>
                    <a:pt x="492" y="130"/>
                  </a:cubicBezTo>
                  <a:cubicBezTo>
                    <a:pt x="553" y="146"/>
                    <a:pt x="583" y="176"/>
                    <a:pt x="609" y="214"/>
                  </a:cubicBezTo>
                  <a:cubicBezTo>
                    <a:pt x="639" y="257"/>
                    <a:pt x="651" y="309"/>
                    <a:pt x="656" y="362"/>
                  </a:cubicBezTo>
                  <a:cubicBezTo>
                    <a:pt x="657" y="368"/>
                    <a:pt x="653" y="372"/>
                    <a:pt x="650" y="368"/>
                  </a:cubicBezTo>
                  <a:cubicBezTo>
                    <a:pt x="642" y="356"/>
                    <a:pt x="623" y="336"/>
                    <a:pt x="623" y="336"/>
                  </a:cubicBezTo>
                  <a:cubicBezTo>
                    <a:pt x="615" y="326"/>
                    <a:pt x="604" y="316"/>
                    <a:pt x="590" y="303"/>
                  </a:cubicBezTo>
                  <a:cubicBezTo>
                    <a:pt x="564" y="279"/>
                    <a:pt x="564" y="279"/>
                    <a:pt x="564" y="279"/>
                  </a:cubicBezTo>
                  <a:cubicBezTo>
                    <a:pt x="550" y="266"/>
                    <a:pt x="543" y="253"/>
                    <a:pt x="544" y="245"/>
                  </a:cubicBezTo>
                  <a:cubicBezTo>
                    <a:pt x="545" y="241"/>
                    <a:pt x="547" y="238"/>
                    <a:pt x="551" y="236"/>
                  </a:cubicBezTo>
                  <a:cubicBezTo>
                    <a:pt x="545" y="226"/>
                    <a:pt x="545" y="226"/>
                    <a:pt x="545" y="226"/>
                  </a:cubicBezTo>
                  <a:cubicBezTo>
                    <a:pt x="538" y="229"/>
                    <a:pt x="534" y="235"/>
                    <a:pt x="532" y="243"/>
                  </a:cubicBezTo>
                  <a:cubicBezTo>
                    <a:pt x="530" y="256"/>
                    <a:pt x="539" y="272"/>
                    <a:pt x="556" y="288"/>
                  </a:cubicBezTo>
                  <a:cubicBezTo>
                    <a:pt x="576" y="307"/>
                    <a:pt x="576" y="307"/>
                    <a:pt x="576" y="307"/>
                  </a:cubicBezTo>
                  <a:cubicBezTo>
                    <a:pt x="576" y="307"/>
                    <a:pt x="577" y="311"/>
                    <a:pt x="574" y="310"/>
                  </a:cubicBezTo>
                  <a:cubicBezTo>
                    <a:pt x="565" y="308"/>
                    <a:pt x="555" y="306"/>
                    <a:pt x="546" y="305"/>
                  </a:cubicBezTo>
                  <a:cubicBezTo>
                    <a:pt x="546" y="304"/>
                    <a:pt x="546" y="304"/>
                    <a:pt x="546" y="304"/>
                  </a:cubicBezTo>
                  <a:cubicBezTo>
                    <a:pt x="543" y="304"/>
                    <a:pt x="541" y="304"/>
                    <a:pt x="539" y="303"/>
                  </a:cubicBezTo>
                  <a:cubicBezTo>
                    <a:pt x="525" y="301"/>
                    <a:pt x="511" y="298"/>
                    <a:pt x="499" y="293"/>
                  </a:cubicBezTo>
                  <a:cubicBezTo>
                    <a:pt x="492" y="290"/>
                    <a:pt x="485" y="284"/>
                    <a:pt x="479" y="278"/>
                  </a:cubicBezTo>
                  <a:cubicBezTo>
                    <a:pt x="471" y="271"/>
                    <a:pt x="459" y="268"/>
                    <a:pt x="449" y="265"/>
                  </a:cubicBezTo>
                  <a:cubicBezTo>
                    <a:pt x="448" y="265"/>
                    <a:pt x="447" y="265"/>
                    <a:pt x="446" y="265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50" y="267"/>
                    <a:pt x="450" y="267"/>
                    <a:pt x="450" y="267"/>
                  </a:cubicBezTo>
                  <a:cubicBezTo>
                    <a:pt x="456" y="269"/>
                    <a:pt x="467" y="278"/>
                    <a:pt x="475" y="285"/>
                  </a:cubicBezTo>
                  <a:cubicBezTo>
                    <a:pt x="482" y="291"/>
                    <a:pt x="486" y="300"/>
                    <a:pt x="494" y="304"/>
                  </a:cubicBezTo>
                  <a:cubicBezTo>
                    <a:pt x="497" y="305"/>
                    <a:pt x="500" y="306"/>
                    <a:pt x="504" y="307"/>
                  </a:cubicBezTo>
                  <a:cubicBezTo>
                    <a:pt x="506" y="308"/>
                    <a:pt x="506" y="311"/>
                    <a:pt x="504" y="313"/>
                  </a:cubicBezTo>
                  <a:cubicBezTo>
                    <a:pt x="504" y="313"/>
                    <a:pt x="503" y="314"/>
                    <a:pt x="502" y="315"/>
                  </a:cubicBezTo>
                  <a:cubicBezTo>
                    <a:pt x="488" y="326"/>
                    <a:pt x="482" y="342"/>
                    <a:pt x="480" y="366"/>
                  </a:cubicBezTo>
                  <a:cubicBezTo>
                    <a:pt x="480" y="373"/>
                    <a:pt x="485" y="386"/>
                    <a:pt x="500" y="376"/>
                  </a:cubicBezTo>
                  <a:cubicBezTo>
                    <a:pt x="498" y="375"/>
                    <a:pt x="495" y="372"/>
                    <a:pt x="495" y="372"/>
                  </a:cubicBezTo>
                  <a:cubicBezTo>
                    <a:pt x="492" y="375"/>
                    <a:pt x="490" y="372"/>
                    <a:pt x="490" y="369"/>
                  </a:cubicBezTo>
                  <a:cubicBezTo>
                    <a:pt x="491" y="349"/>
                    <a:pt x="498" y="333"/>
                    <a:pt x="509" y="324"/>
                  </a:cubicBezTo>
                  <a:cubicBezTo>
                    <a:pt x="517" y="318"/>
                    <a:pt x="527" y="315"/>
                    <a:pt x="538" y="315"/>
                  </a:cubicBezTo>
                  <a:cubicBezTo>
                    <a:pt x="540" y="316"/>
                    <a:pt x="542" y="316"/>
                    <a:pt x="543" y="316"/>
                  </a:cubicBezTo>
                  <a:cubicBezTo>
                    <a:pt x="563" y="320"/>
                    <a:pt x="581" y="323"/>
                    <a:pt x="596" y="331"/>
                  </a:cubicBezTo>
                  <a:cubicBezTo>
                    <a:pt x="615" y="343"/>
                    <a:pt x="635" y="364"/>
                    <a:pt x="649" y="388"/>
                  </a:cubicBezTo>
                  <a:cubicBezTo>
                    <a:pt x="653" y="395"/>
                    <a:pt x="661" y="423"/>
                    <a:pt x="660" y="445"/>
                  </a:cubicBezTo>
                  <a:cubicBezTo>
                    <a:pt x="660" y="454"/>
                    <a:pt x="660" y="463"/>
                    <a:pt x="660" y="472"/>
                  </a:cubicBezTo>
                  <a:cubicBezTo>
                    <a:pt x="660" y="474"/>
                    <a:pt x="660" y="484"/>
                    <a:pt x="660" y="486"/>
                  </a:cubicBezTo>
                  <a:cubicBezTo>
                    <a:pt x="660" y="517"/>
                    <a:pt x="660" y="545"/>
                    <a:pt x="663" y="570"/>
                  </a:cubicBezTo>
                  <a:cubicBezTo>
                    <a:pt x="673" y="672"/>
                    <a:pt x="728" y="730"/>
                    <a:pt x="785" y="756"/>
                  </a:cubicBezTo>
                  <a:cubicBezTo>
                    <a:pt x="790" y="759"/>
                    <a:pt x="788" y="764"/>
                    <a:pt x="783" y="765"/>
                  </a:cubicBezTo>
                  <a:cubicBezTo>
                    <a:pt x="659" y="775"/>
                    <a:pt x="508" y="768"/>
                    <a:pt x="383" y="746"/>
                  </a:cubicBezTo>
                  <a:cubicBezTo>
                    <a:pt x="344" y="740"/>
                    <a:pt x="310" y="735"/>
                    <a:pt x="279" y="733"/>
                  </a:cubicBezTo>
                  <a:cubicBezTo>
                    <a:pt x="275" y="732"/>
                    <a:pt x="273" y="726"/>
                    <a:pt x="276" y="723"/>
                  </a:cubicBezTo>
                  <a:cubicBezTo>
                    <a:pt x="289" y="711"/>
                    <a:pt x="301" y="697"/>
                    <a:pt x="312" y="682"/>
                  </a:cubicBezTo>
                  <a:cubicBezTo>
                    <a:pt x="350" y="625"/>
                    <a:pt x="366" y="549"/>
                    <a:pt x="352" y="488"/>
                  </a:cubicBezTo>
                  <a:cubicBezTo>
                    <a:pt x="342" y="452"/>
                    <a:pt x="342" y="452"/>
                    <a:pt x="342" y="452"/>
                  </a:cubicBezTo>
                  <a:cubicBezTo>
                    <a:pt x="330" y="409"/>
                    <a:pt x="316" y="359"/>
                    <a:pt x="329" y="321"/>
                  </a:cubicBezTo>
                  <a:cubicBezTo>
                    <a:pt x="335" y="302"/>
                    <a:pt x="359" y="233"/>
                    <a:pt x="402" y="234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81" y="221"/>
                    <a:pt x="365" y="230"/>
                    <a:pt x="349" y="245"/>
                  </a:cubicBezTo>
                  <a:cubicBezTo>
                    <a:pt x="348" y="246"/>
                    <a:pt x="345" y="247"/>
                    <a:pt x="346" y="242"/>
                  </a:cubicBezTo>
                  <a:cubicBezTo>
                    <a:pt x="348" y="224"/>
                    <a:pt x="356" y="168"/>
                    <a:pt x="342" y="133"/>
                  </a:cubicBezTo>
                  <a:cubicBezTo>
                    <a:pt x="326" y="99"/>
                    <a:pt x="315" y="41"/>
                    <a:pt x="333" y="23"/>
                  </a:cubicBezTo>
                  <a:cubicBezTo>
                    <a:pt x="339" y="17"/>
                    <a:pt x="345" y="14"/>
                    <a:pt x="359" y="21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7" y="11"/>
                    <a:pt x="367" y="11"/>
                    <a:pt x="367" y="11"/>
                  </a:cubicBezTo>
                  <a:cubicBezTo>
                    <a:pt x="344" y="0"/>
                    <a:pt x="330" y="6"/>
                    <a:pt x="323" y="13"/>
                  </a:cubicBezTo>
                  <a:cubicBezTo>
                    <a:pt x="298" y="37"/>
                    <a:pt x="314" y="107"/>
                    <a:pt x="329" y="140"/>
                  </a:cubicBezTo>
                  <a:cubicBezTo>
                    <a:pt x="341" y="164"/>
                    <a:pt x="335" y="209"/>
                    <a:pt x="326" y="252"/>
                  </a:cubicBezTo>
                  <a:cubicBezTo>
                    <a:pt x="323" y="272"/>
                    <a:pt x="310" y="300"/>
                    <a:pt x="306" y="313"/>
                  </a:cubicBezTo>
                  <a:cubicBezTo>
                    <a:pt x="291" y="358"/>
                    <a:pt x="306" y="412"/>
                    <a:pt x="319" y="459"/>
                  </a:cubicBezTo>
                  <a:cubicBezTo>
                    <a:pt x="328" y="493"/>
                    <a:pt x="328" y="493"/>
                    <a:pt x="328" y="493"/>
                  </a:cubicBezTo>
                  <a:cubicBezTo>
                    <a:pt x="341" y="548"/>
                    <a:pt x="327" y="617"/>
                    <a:pt x="292" y="668"/>
                  </a:cubicBezTo>
                  <a:cubicBezTo>
                    <a:pt x="280" y="685"/>
                    <a:pt x="264" y="704"/>
                    <a:pt x="242" y="719"/>
                  </a:cubicBezTo>
                  <a:cubicBezTo>
                    <a:pt x="237" y="723"/>
                    <a:pt x="216" y="730"/>
                    <a:pt x="211" y="730"/>
                  </a:cubicBezTo>
                  <a:cubicBezTo>
                    <a:pt x="123" y="730"/>
                    <a:pt x="63" y="749"/>
                    <a:pt x="0" y="781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24" y="910"/>
                    <a:pt x="24" y="910"/>
                    <a:pt x="24" y="910"/>
                  </a:cubicBezTo>
                  <a:cubicBezTo>
                    <a:pt x="117" y="861"/>
                    <a:pt x="211" y="832"/>
                    <a:pt x="397" y="864"/>
                  </a:cubicBezTo>
                  <a:cubicBezTo>
                    <a:pt x="606" y="899"/>
                    <a:pt x="883" y="880"/>
                    <a:pt x="981" y="811"/>
                  </a:cubicBezTo>
                  <a:cubicBezTo>
                    <a:pt x="984" y="809"/>
                    <a:pt x="984" y="805"/>
                    <a:pt x="986" y="803"/>
                  </a:cubicBezTo>
                  <a:lnTo>
                    <a:pt x="988" y="715"/>
                  </a:ln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7" name="Freeform 536">
              <a:extLst>
                <a:ext uri="{FF2B5EF4-FFF2-40B4-BE49-F238E27FC236}">
                  <a16:creationId xmlns:a16="http://schemas.microsoft.com/office/drawing/2014/main" id="{929398F0-0843-4708-8BF9-9DDF1033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416"/>
              <a:ext cx="335" cy="391"/>
            </a:xfrm>
            <a:custGeom>
              <a:avLst/>
              <a:gdLst>
                <a:gd name="T0" fmla="*/ 1987 w 131"/>
                <a:gd name="T1" fmla="*/ 1862 h 143"/>
                <a:gd name="T2" fmla="*/ 1890 w 131"/>
                <a:gd name="T3" fmla="*/ 777 h 143"/>
                <a:gd name="T4" fmla="*/ 1910 w 131"/>
                <a:gd name="T5" fmla="*/ 651 h 143"/>
                <a:gd name="T6" fmla="*/ 1857 w 131"/>
                <a:gd name="T7" fmla="*/ 306 h 143"/>
                <a:gd name="T8" fmla="*/ 1406 w 131"/>
                <a:gd name="T9" fmla="*/ 22 h 143"/>
                <a:gd name="T10" fmla="*/ 1322 w 131"/>
                <a:gd name="T11" fmla="*/ 345 h 143"/>
                <a:gd name="T12" fmla="*/ 1688 w 131"/>
                <a:gd name="T13" fmla="*/ 470 h 143"/>
                <a:gd name="T14" fmla="*/ 1675 w 131"/>
                <a:gd name="T15" fmla="*/ 755 h 143"/>
                <a:gd name="T16" fmla="*/ 1453 w 131"/>
                <a:gd name="T17" fmla="*/ 1039 h 143"/>
                <a:gd name="T18" fmla="*/ 1105 w 131"/>
                <a:gd name="T19" fmla="*/ 1734 h 143"/>
                <a:gd name="T20" fmla="*/ 806 w 131"/>
                <a:gd name="T21" fmla="*/ 2475 h 143"/>
                <a:gd name="T22" fmla="*/ 320 w 131"/>
                <a:gd name="T23" fmla="*/ 2759 h 143"/>
                <a:gd name="T24" fmla="*/ 20 w 131"/>
                <a:gd name="T25" fmla="*/ 2699 h 143"/>
                <a:gd name="T26" fmla="*/ 0 w 131"/>
                <a:gd name="T27" fmla="*/ 2781 h 143"/>
                <a:gd name="T28" fmla="*/ 386 w 131"/>
                <a:gd name="T29" fmla="*/ 2901 h 143"/>
                <a:gd name="T30" fmla="*/ 1000 w 131"/>
                <a:gd name="T31" fmla="*/ 2535 h 143"/>
                <a:gd name="T32" fmla="*/ 1302 w 131"/>
                <a:gd name="T33" fmla="*/ 1802 h 143"/>
                <a:gd name="T34" fmla="*/ 1557 w 131"/>
                <a:gd name="T35" fmla="*/ 1285 h 143"/>
                <a:gd name="T36" fmla="*/ 1621 w 131"/>
                <a:gd name="T37" fmla="*/ 1307 h 143"/>
                <a:gd name="T38" fmla="*/ 1944 w 131"/>
                <a:gd name="T39" fmla="*/ 2004 h 143"/>
                <a:gd name="T40" fmla="*/ 2192 w 131"/>
                <a:gd name="T41" fmla="*/ 2535 h 143"/>
                <a:gd name="T42" fmla="*/ 2171 w 131"/>
                <a:gd name="T43" fmla="*/ 2535 h 143"/>
                <a:gd name="T44" fmla="*/ 1987 w 131"/>
                <a:gd name="T45" fmla="*/ 1862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43">
                  <a:moveTo>
                    <a:pt x="119" y="91"/>
                  </a:moveTo>
                  <a:cubicBezTo>
                    <a:pt x="107" y="80"/>
                    <a:pt x="102" y="68"/>
                    <a:pt x="113" y="38"/>
                  </a:cubicBezTo>
                  <a:cubicBezTo>
                    <a:pt x="113" y="38"/>
                    <a:pt x="114" y="34"/>
                    <a:pt x="114" y="32"/>
                  </a:cubicBezTo>
                  <a:cubicBezTo>
                    <a:pt x="115" y="26"/>
                    <a:pt x="114" y="20"/>
                    <a:pt x="111" y="15"/>
                  </a:cubicBezTo>
                  <a:cubicBezTo>
                    <a:pt x="106" y="6"/>
                    <a:pt x="96" y="0"/>
                    <a:pt x="84" y="1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6" y="17"/>
                    <a:pt x="98" y="18"/>
                    <a:pt x="101" y="23"/>
                  </a:cubicBezTo>
                  <a:cubicBezTo>
                    <a:pt x="104" y="28"/>
                    <a:pt x="103" y="32"/>
                    <a:pt x="100" y="37"/>
                  </a:cubicBezTo>
                  <a:cubicBezTo>
                    <a:pt x="96" y="42"/>
                    <a:pt x="92" y="47"/>
                    <a:pt x="87" y="51"/>
                  </a:cubicBezTo>
                  <a:cubicBezTo>
                    <a:pt x="78" y="60"/>
                    <a:pt x="69" y="70"/>
                    <a:pt x="66" y="85"/>
                  </a:cubicBezTo>
                  <a:cubicBezTo>
                    <a:pt x="64" y="96"/>
                    <a:pt x="55" y="111"/>
                    <a:pt x="48" y="121"/>
                  </a:cubicBezTo>
                  <a:cubicBezTo>
                    <a:pt x="44" y="126"/>
                    <a:pt x="31" y="134"/>
                    <a:pt x="19" y="135"/>
                  </a:cubicBezTo>
                  <a:cubicBezTo>
                    <a:pt x="12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1"/>
                    <a:pt x="13" y="143"/>
                    <a:pt x="23" y="142"/>
                  </a:cubicBezTo>
                  <a:cubicBezTo>
                    <a:pt x="38" y="140"/>
                    <a:pt x="54" y="132"/>
                    <a:pt x="60" y="124"/>
                  </a:cubicBezTo>
                  <a:cubicBezTo>
                    <a:pt x="68" y="114"/>
                    <a:pt x="75" y="101"/>
                    <a:pt x="78" y="88"/>
                  </a:cubicBezTo>
                  <a:cubicBezTo>
                    <a:pt x="80" y="77"/>
                    <a:pt x="86" y="70"/>
                    <a:pt x="93" y="63"/>
                  </a:cubicBezTo>
                  <a:cubicBezTo>
                    <a:pt x="94" y="62"/>
                    <a:pt x="97" y="62"/>
                    <a:pt x="97" y="64"/>
                  </a:cubicBezTo>
                  <a:cubicBezTo>
                    <a:pt x="98" y="80"/>
                    <a:pt x="108" y="90"/>
                    <a:pt x="116" y="98"/>
                  </a:cubicBezTo>
                  <a:cubicBezTo>
                    <a:pt x="124" y="106"/>
                    <a:pt x="131" y="112"/>
                    <a:pt x="131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1" y="106"/>
                    <a:pt x="128" y="100"/>
                    <a:pt x="119" y="9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8" name="Freeform 537">
              <a:extLst>
                <a:ext uri="{FF2B5EF4-FFF2-40B4-BE49-F238E27FC236}">
                  <a16:creationId xmlns:a16="http://schemas.microsoft.com/office/drawing/2014/main" id="{B3D3AFB8-5473-4826-A9F9-27A94D2D4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263"/>
              <a:ext cx="374" cy="509"/>
            </a:xfrm>
            <a:custGeom>
              <a:avLst/>
              <a:gdLst>
                <a:gd name="T0" fmla="*/ 2454 w 146"/>
                <a:gd name="T1" fmla="*/ 3708 h 186"/>
                <a:gd name="T2" fmla="*/ 1614 w 146"/>
                <a:gd name="T3" fmla="*/ 2890 h 186"/>
                <a:gd name="T4" fmla="*/ 1324 w 146"/>
                <a:gd name="T5" fmla="*/ 2441 h 186"/>
                <a:gd name="T6" fmla="*/ 1345 w 146"/>
                <a:gd name="T7" fmla="*/ 2441 h 186"/>
                <a:gd name="T8" fmla="*/ 2185 w 146"/>
                <a:gd name="T9" fmla="*/ 2726 h 186"/>
                <a:gd name="T10" fmla="*/ 2206 w 146"/>
                <a:gd name="T11" fmla="*/ 2726 h 186"/>
                <a:gd name="T12" fmla="*/ 1324 w 146"/>
                <a:gd name="T13" fmla="*/ 2255 h 186"/>
                <a:gd name="T14" fmla="*/ 420 w 146"/>
                <a:gd name="T15" fmla="*/ 1888 h 186"/>
                <a:gd name="T16" fmla="*/ 289 w 146"/>
                <a:gd name="T17" fmla="*/ 980 h 186"/>
                <a:gd name="T18" fmla="*/ 269 w 146"/>
                <a:gd name="T19" fmla="*/ 742 h 186"/>
                <a:gd name="T20" fmla="*/ 669 w 146"/>
                <a:gd name="T21" fmla="*/ 328 h 186"/>
                <a:gd name="T22" fmla="*/ 925 w 146"/>
                <a:gd name="T23" fmla="*/ 82 h 186"/>
                <a:gd name="T24" fmla="*/ 925 w 146"/>
                <a:gd name="T25" fmla="*/ 60 h 186"/>
                <a:gd name="T26" fmla="*/ 172 w 146"/>
                <a:gd name="T27" fmla="*/ 673 h 186"/>
                <a:gd name="T28" fmla="*/ 248 w 146"/>
                <a:gd name="T29" fmla="*/ 2006 h 186"/>
                <a:gd name="T30" fmla="*/ 740 w 146"/>
                <a:gd name="T31" fmla="*/ 2397 h 186"/>
                <a:gd name="T32" fmla="*/ 1516 w 146"/>
                <a:gd name="T33" fmla="*/ 2972 h 186"/>
                <a:gd name="T34" fmla="*/ 2454 w 146"/>
                <a:gd name="T35" fmla="*/ 3708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19"/>
                  </a:cubicBezTo>
                  <a:cubicBezTo>
                    <a:pt x="80" y="119"/>
                    <a:pt x="80" y="120"/>
                    <a:pt x="80" y="119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3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9" name="Freeform 538">
              <a:extLst>
                <a:ext uri="{FF2B5EF4-FFF2-40B4-BE49-F238E27FC236}">
                  <a16:creationId xmlns:a16="http://schemas.microsoft.com/office/drawing/2014/main" id="{BDC5270C-B0F4-4254-BCF7-A05948264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825"/>
              <a:ext cx="106" cy="415"/>
            </a:xfrm>
            <a:custGeom>
              <a:avLst/>
              <a:gdLst>
                <a:gd name="T0" fmla="*/ 0 w 41"/>
                <a:gd name="T1" fmla="*/ 186 h 152"/>
                <a:gd name="T2" fmla="*/ 207 w 41"/>
                <a:gd name="T3" fmla="*/ 284 h 152"/>
                <a:gd name="T4" fmla="*/ 261 w 41"/>
                <a:gd name="T5" fmla="*/ 284 h 152"/>
                <a:gd name="T6" fmla="*/ 414 w 41"/>
                <a:gd name="T7" fmla="*/ 1319 h 152"/>
                <a:gd name="T8" fmla="*/ 708 w 41"/>
                <a:gd name="T9" fmla="*/ 3093 h 152"/>
                <a:gd name="T10" fmla="*/ 708 w 41"/>
                <a:gd name="T11" fmla="*/ 3093 h 152"/>
                <a:gd name="T12" fmla="*/ 556 w 41"/>
                <a:gd name="T13" fmla="*/ 1341 h 152"/>
                <a:gd name="T14" fmla="*/ 346 w 41"/>
                <a:gd name="T15" fmla="*/ 60 h 152"/>
                <a:gd name="T16" fmla="*/ 0 w 41"/>
                <a:gd name="T17" fmla="*/ 186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2">
                  <a:moveTo>
                    <a:pt x="0" y="9"/>
                  </a:moveTo>
                  <a:cubicBezTo>
                    <a:pt x="0" y="9"/>
                    <a:pt x="11" y="14"/>
                    <a:pt x="12" y="14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21" y="16"/>
                    <a:pt x="31" y="30"/>
                    <a:pt x="24" y="65"/>
                  </a:cubicBezTo>
                  <a:cubicBezTo>
                    <a:pt x="13" y="124"/>
                    <a:pt x="26" y="140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1" y="144"/>
                    <a:pt x="22" y="123"/>
                    <a:pt x="32" y="66"/>
                  </a:cubicBezTo>
                  <a:cubicBezTo>
                    <a:pt x="40" y="26"/>
                    <a:pt x="33" y="7"/>
                    <a:pt x="20" y="3"/>
                  </a:cubicBezTo>
                  <a:cubicBezTo>
                    <a:pt x="12" y="0"/>
                    <a:pt x="4" y="2"/>
                    <a:pt x="0" y="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0" name="Freeform 539">
              <a:extLst>
                <a:ext uri="{FF2B5EF4-FFF2-40B4-BE49-F238E27FC236}">
                  <a16:creationId xmlns:a16="http://schemas.microsoft.com/office/drawing/2014/main" id="{D15A7CE4-07EC-4F87-9936-8CF38BFB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498"/>
              <a:ext cx="341" cy="169"/>
            </a:xfrm>
            <a:custGeom>
              <a:avLst/>
              <a:gdLst>
                <a:gd name="T0" fmla="*/ 151 w 133"/>
                <a:gd name="T1" fmla="*/ 586 h 62"/>
                <a:gd name="T2" fmla="*/ 1013 w 133"/>
                <a:gd name="T3" fmla="*/ 848 h 62"/>
                <a:gd name="T4" fmla="*/ 2241 w 133"/>
                <a:gd name="T5" fmla="*/ 1257 h 62"/>
                <a:gd name="T6" fmla="*/ 2241 w 133"/>
                <a:gd name="T7" fmla="*/ 1257 h 62"/>
                <a:gd name="T8" fmla="*/ 979 w 133"/>
                <a:gd name="T9" fmla="*/ 646 h 62"/>
                <a:gd name="T10" fmla="*/ 303 w 133"/>
                <a:gd name="T11" fmla="*/ 422 h 62"/>
                <a:gd name="T12" fmla="*/ 249 w 133"/>
                <a:gd name="T13" fmla="*/ 0 h 62"/>
                <a:gd name="T14" fmla="*/ 54 w 133"/>
                <a:gd name="T15" fmla="*/ 0 h 62"/>
                <a:gd name="T16" fmla="*/ 151 w 133"/>
                <a:gd name="T17" fmla="*/ 58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3" y="32"/>
                    <a:pt x="58" y="32"/>
                  </a:cubicBezTo>
                  <a:cubicBezTo>
                    <a:pt x="38" y="32"/>
                    <a:pt x="24" y="29"/>
                    <a:pt x="18" y="21"/>
                  </a:cubicBezTo>
                  <a:cubicBezTo>
                    <a:pt x="13" y="15"/>
                    <a:pt x="13" y="7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1" name="Freeform 540">
              <a:extLst>
                <a:ext uri="{FF2B5EF4-FFF2-40B4-BE49-F238E27FC236}">
                  <a16:creationId xmlns:a16="http://schemas.microsoft.com/office/drawing/2014/main" id="{99FF4284-3B6B-4A3D-BE67-E9B6E5259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82"/>
              <a:ext cx="346" cy="181"/>
            </a:xfrm>
            <a:custGeom>
              <a:avLst/>
              <a:gdLst>
                <a:gd name="T0" fmla="*/ 97 w 135"/>
                <a:gd name="T1" fmla="*/ 721 h 66"/>
                <a:gd name="T2" fmla="*/ 138 w 135"/>
                <a:gd name="T3" fmla="*/ 1256 h 66"/>
                <a:gd name="T4" fmla="*/ 789 w 135"/>
                <a:gd name="T5" fmla="*/ 1174 h 66"/>
                <a:gd name="T6" fmla="*/ 1702 w 135"/>
                <a:gd name="T7" fmla="*/ 924 h 66"/>
                <a:gd name="T8" fmla="*/ 2220 w 135"/>
                <a:gd name="T9" fmla="*/ 0 h 66"/>
                <a:gd name="T10" fmla="*/ 1833 w 135"/>
                <a:gd name="T11" fmla="*/ 661 h 66"/>
                <a:gd name="T12" fmla="*/ 1346 w 135"/>
                <a:gd name="T13" fmla="*/ 864 h 66"/>
                <a:gd name="T14" fmla="*/ 874 w 135"/>
                <a:gd name="T15" fmla="*/ 842 h 66"/>
                <a:gd name="T16" fmla="*/ 323 w 135"/>
                <a:gd name="T17" fmla="*/ 1031 h 66"/>
                <a:gd name="T18" fmla="*/ 97 w 135"/>
                <a:gd name="T19" fmla="*/ 7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2" name="Freeform 541">
              <a:extLst>
                <a:ext uri="{FF2B5EF4-FFF2-40B4-BE49-F238E27FC236}">
                  <a16:creationId xmlns:a16="http://schemas.microsoft.com/office/drawing/2014/main" id="{14A1E448-6538-4540-A570-9ADF4C2C1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80"/>
              <a:ext cx="118" cy="219"/>
            </a:xfrm>
            <a:custGeom>
              <a:avLst/>
              <a:gdLst>
                <a:gd name="T0" fmla="*/ 0 w 46"/>
                <a:gd name="T1" fmla="*/ 0 h 80"/>
                <a:gd name="T2" fmla="*/ 236 w 46"/>
                <a:gd name="T3" fmla="*/ 1027 h 80"/>
                <a:gd name="T4" fmla="*/ 777 w 46"/>
                <a:gd name="T5" fmla="*/ 1643 h 80"/>
                <a:gd name="T6" fmla="*/ 369 w 46"/>
                <a:gd name="T7" fmla="*/ 1147 h 80"/>
                <a:gd name="T8" fmla="*/ 269 w 46"/>
                <a:gd name="T9" fmla="*/ 10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3" name="Freeform 542">
              <a:extLst>
                <a:ext uri="{FF2B5EF4-FFF2-40B4-BE49-F238E27FC236}">
                  <a16:creationId xmlns:a16="http://schemas.microsoft.com/office/drawing/2014/main" id="{3F460360-9D5D-411F-B733-135F4FF8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42"/>
              <a:ext cx="69" cy="181"/>
            </a:xfrm>
            <a:custGeom>
              <a:avLst/>
              <a:gdLst>
                <a:gd name="T0" fmla="*/ 302 w 27"/>
                <a:gd name="T1" fmla="*/ 82 h 66"/>
                <a:gd name="T2" fmla="*/ 66 w 27"/>
                <a:gd name="T3" fmla="*/ 165 h 66"/>
                <a:gd name="T4" fmla="*/ 184 w 27"/>
                <a:gd name="T5" fmla="*/ 746 h 66"/>
                <a:gd name="T6" fmla="*/ 450 w 27"/>
                <a:gd name="T7" fmla="*/ 1360 h 66"/>
                <a:gd name="T8" fmla="*/ 353 w 27"/>
                <a:gd name="T9" fmla="*/ 661 h 66"/>
                <a:gd name="T10" fmla="*/ 302 w 27"/>
                <a:gd name="T11" fmla="*/ 82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4" name="Freeform 543">
              <a:extLst>
                <a:ext uri="{FF2B5EF4-FFF2-40B4-BE49-F238E27FC236}">
                  <a16:creationId xmlns:a16="http://schemas.microsoft.com/office/drawing/2014/main" id="{A36ED55B-8129-4DCC-A5ED-15672ECE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5"/>
              <a:ext cx="192" cy="103"/>
            </a:xfrm>
            <a:custGeom>
              <a:avLst/>
              <a:gdLst>
                <a:gd name="T0" fmla="*/ 0 w 75"/>
                <a:gd name="T1" fmla="*/ 756 h 38"/>
                <a:gd name="T2" fmla="*/ 589 w 75"/>
                <a:gd name="T3" fmla="*/ 141 h 38"/>
                <a:gd name="T4" fmla="*/ 1226 w 75"/>
                <a:gd name="T5" fmla="*/ 38 h 38"/>
                <a:gd name="T6" fmla="*/ 1260 w 75"/>
                <a:gd name="T7" fmla="*/ 241 h 38"/>
                <a:gd name="T8" fmla="*/ 622 w 75"/>
                <a:gd name="T9" fmla="*/ 361 h 38"/>
                <a:gd name="T10" fmla="*/ 269 w 75"/>
                <a:gd name="T11" fmla="*/ 73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9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5" name="Freeform 544">
              <a:extLst>
                <a:ext uri="{FF2B5EF4-FFF2-40B4-BE49-F238E27FC236}">
                  <a16:creationId xmlns:a16="http://schemas.microsoft.com/office/drawing/2014/main" id="{7E8AF2C9-4C4A-405D-88A9-5C1D1FF4C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224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6" name="Freeform 545">
              <a:extLst>
                <a:ext uri="{FF2B5EF4-FFF2-40B4-BE49-F238E27FC236}">
                  <a16:creationId xmlns:a16="http://schemas.microsoft.com/office/drawing/2014/main" id="{7C19D5D1-E509-4A40-A86C-67B46E652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596"/>
              <a:ext cx="41" cy="33"/>
            </a:xfrm>
            <a:custGeom>
              <a:avLst/>
              <a:gdLst>
                <a:gd name="T0" fmla="*/ 85 w 16"/>
                <a:gd name="T1" fmla="*/ 250 h 12"/>
                <a:gd name="T2" fmla="*/ 269 w 16"/>
                <a:gd name="T3" fmla="*/ 22 h 12"/>
                <a:gd name="T4" fmla="*/ 67 w 16"/>
                <a:gd name="T5" fmla="*/ 0 h 12"/>
                <a:gd name="T6" fmla="*/ 0 w 16"/>
                <a:gd name="T7" fmla="*/ 61 h 12"/>
                <a:gd name="T8" fmla="*/ 85 w 16"/>
                <a:gd name="T9" fmla="*/ 25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7" y="12"/>
                    <a:pt x="16" y="1"/>
                    <a:pt x="1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4"/>
                    <a:pt x="0" y="3"/>
                  </a:cubicBezTo>
                  <a:cubicBezTo>
                    <a:pt x="2" y="5"/>
                    <a:pt x="4" y="9"/>
                    <a:pt x="5" y="12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7" name="Freeform 546">
              <a:extLst>
                <a:ext uri="{FF2B5EF4-FFF2-40B4-BE49-F238E27FC236}">
                  <a16:creationId xmlns:a16="http://schemas.microsoft.com/office/drawing/2014/main" id="{B08F1B6D-F660-4BF9-B02A-EAFCD81C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416"/>
              <a:ext cx="335" cy="391"/>
            </a:xfrm>
            <a:custGeom>
              <a:avLst/>
              <a:gdLst>
                <a:gd name="T0" fmla="*/ 1987 w 131"/>
                <a:gd name="T1" fmla="*/ 1862 h 143"/>
                <a:gd name="T2" fmla="*/ 1890 w 131"/>
                <a:gd name="T3" fmla="*/ 777 h 143"/>
                <a:gd name="T4" fmla="*/ 1910 w 131"/>
                <a:gd name="T5" fmla="*/ 651 h 143"/>
                <a:gd name="T6" fmla="*/ 1857 w 131"/>
                <a:gd name="T7" fmla="*/ 306 h 143"/>
                <a:gd name="T8" fmla="*/ 1406 w 131"/>
                <a:gd name="T9" fmla="*/ 22 h 143"/>
                <a:gd name="T10" fmla="*/ 1322 w 131"/>
                <a:gd name="T11" fmla="*/ 345 h 143"/>
                <a:gd name="T12" fmla="*/ 1688 w 131"/>
                <a:gd name="T13" fmla="*/ 470 h 143"/>
                <a:gd name="T14" fmla="*/ 1675 w 131"/>
                <a:gd name="T15" fmla="*/ 755 h 143"/>
                <a:gd name="T16" fmla="*/ 1453 w 131"/>
                <a:gd name="T17" fmla="*/ 1039 h 143"/>
                <a:gd name="T18" fmla="*/ 1105 w 131"/>
                <a:gd name="T19" fmla="*/ 1734 h 143"/>
                <a:gd name="T20" fmla="*/ 806 w 131"/>
                <a:gd name="T21" fmla="*/ 2475 h 143"/>
                <a:gd name="T22" fmla="*/ 320 w 131"/>
                <a:gd name="T23" fmla="*/ 2759 h 143"/>
                <a:gd name="T24" fmla="*/ 20 w 131"/>
                <a:gd name="T25" fmla="*/ 2699 h 143"/>
                <a:gd name="T26" fmla="*/ 0 w 131"/>
                <a:gd name="T27" fmla="*/ 2781 h 143"/>
                <a:gd name="T28" fmla="*/ 386 w 131"/>
                <a:gd name="T29" fmla="*/ 2901 h 143"/>
                <a:gd name="T30" fmla="*/ 1000 w 131"/>
                <a:gd name="T31" fmla="*/ 2535 h 143"/>
                <a:gd name="T32" fmla="*/ 1302 w 131"/>
                <a:gd name="T33" fmla="*/ 1802 h 143"/>
                <a:gd name="T34" fmla="*/ 1557 w 131"/>
                <a:gd name="T35" fmla="*/ 1285 h 143"/>
                <a:gd name="T36" fmla="*/ 1621 w 131"/>
                <a:gd name="T37" fmla="*/ 1307 h 143"/>
                <a:gd name="T38" fmla="*/ 1944 w 131"/>
                <a:gd name="T39" fmla="*/ 2004 h 143"/>
                <a:gd name="T40" fmla="*/ 2192 w 131"/>
                <a:gd name="T41" fmla="*/ 2535 h 143"/>
                <a:gd name="T42" fmla="*/ 2171 w 131"/>
                <a:gd name="T43" fmla="*/ 2535 h 143"/>
                <a:gd name="T44" fmla="*/ 1987 w 131"/>
                <a:gd name="T45" fmla="*/ 1862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1" h="143">
                  <a:moveTo>
                    <a:pt x="119" y="91"/>
                  </a:moveTo>
                  <a:cubicBezTo>
                    <a:pt x="107" y="80"/>
                    <a:pt x="102" y="68"/>
                    <a:pt x="113" y="38"/>
                  </a:cubicBezTo>
                  <a:cubicBezTo>
                    <a:pt x="113" y="38"/>
                    <a:pt x="114" y="34"/>
                    <a:pt x="114" y="32"/>
                  </a:cubicBezTo>
                  <a:cubicBezTo>
                    <a:pt x="115" y="26"/>
                    <a:pt x="114" y="20"/>
                    <a:pt x="111" y="15"/>
                  </a:cubicBezTo>
                  <a:cubicBezTo>
                    <a:pt x="106" y="6"/>
                    <a:pt x="96" y="0"/>
                    <a:pt x="84" y="1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6" y="17"/>
                    <a:pt x="98" y="18"/>
                    <a:pt x="101" y="23"/>
                  </a:cubicBezTo>
                  <a:cubicBezTo>
                    <a:pt x="104" y="28"/>
                    <a:pt x="103" y="32"/>
                    <a:pt x="100" y="37"/>
                  </a:cubicBezTo>
                  <a:cubicBezTo>
                    <a:pt x="96" y="42"/>
                    <a:pt x="92" y="47"/>
                    <a:pt x="87" y="51"/>
                  </a:cubicBezTo>
                  <a:cubicBezTo>
                    <a:pt x="78" y="60"/>
                    <a:pt x="69" y="70"/>
                    <a:pt x="66" y="85"/>
                  </a:cubicBezTo>
                  <a:cubicBezTo>
                    <a:pt x="64" y="96"/>
                    <a:pt x="55" y="111"/>
                    <a:pt x="48" y="121"/>
                  </a:cubicBezTo>
                  <a:cubicBezTo>
                    <a:pt x="44" y="126"/>
                    <a:pt x="31" y="134"/>
                    <a:pt x="19" y="135"/>
                  </a:cubicBezTo>
                  <a:cubicBezTo>
                    <a:pt x="12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1"/>
                    <a:pt x="13" y="143"/>
                    <a:pt x="23" y="142"/>
                  </a:cubicBezTo>
                  <a:cubicBezTo>
                    <a:pt x="38" y="140"/>
                    <a:pt x="54" y="132"/>
                    <a:pt x="60" y="124"/>
                  </a:cubicBezTo>
                  <a:cubicBezTo>
                    <a:pt x="68" y="114"/>
                    <a:pt x="75" y="101"/>
                    <a:pt x="78" y="88"/>
                  </a:cubicBezTo>
                  <a:cubicBezTo>
                    <a:pt x="80" y="77"/>
                    <a:pt x="86" y="70"/>
                    <a:pt x="93" y="63"/>
                  </a:cubicBezTo>
                  <a:cubicBezTo>
                    <a:pt x="94" y="62"/>
                    <a:pt x="97" y="62"/>
                    <a:pt x="97" y="64"/>
                  </a:cubicBezTo>
                  <a:cubicBezTo>
                    <a:pt x="98" y="80"/>
                    <a:pt x="108" y="90"/>
                    <a:pt x="116" y="98"/>
                  </a:cubicBezTo>
                  <a:cubicBezTo>
                    <a:pt x="124" y="106"/>
                    <a:pt x="131" y="112"/>
                    <a:pt x="131" y="124"/>
                  </a:cubicBezTo>
                  <a:cubicBezTo>
                    <a:pt x="130" y="124"/>
                    <a:pt x="130" y="124"/>
                    <a:pt x="130" y="124"/>
                  </a:cubicBezTo>
                  <a:cubicBezTo>
                    <a:pt x="131" y="106"/>
                    <a:pt x="128" y="100"/>
                    <a:pt x="119" y="9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8" name="Freeform 547">
              <a:extLst>
                <a:ext uri="{FF2B5EF4-FFF2-40B4-BE49-F238E27FC236}">
                  <a16:creationId xmlns:a16="http://schemas.microsoft.com/office/drawing/2014/main" id="{99B06766-6A1E-469F-883B-4C7EA74E4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1263"/>
              <a:ext cx="374" cy="509"/>
            </a:xfrm>
            <a:custGeom>
              <a:avLst/>
              <a:gdLst>
                <a:gd name="T0" fmla="*/ 2454 w 146"/>
                <a:gd name="T1" fmla="*/ 3708 h 186"/>
                <a:gd name="T2" fmla="*/ 1614 w 146"/>
                <a:gd name="T3" fmla="*/ 2890 h 186"/>
                <a:gd name="T4" fmla="*/ 1324 w 146"/>
                <a:gd name="T5" fmla="*/ 2441 h 186"/>
                <a:gd name="T6" fmla="*/ 1345 w 146"/>
                <a:gd name="T7" fmla="*/ 2441 h 186"/>
                <a:gd name="T8" fmla="*/ 2185 w 146"/>
                <a:gd name="T9" fmla="*/ 2726 h 186"/>
                <a:gd name="T10" fmla="*/ 2206 w 146"/>
                <a:gd name="T11" fmla="*/ 2726 h 186"/>
                <a:gd name="T12" fmla="*/ 1324 w 146"/>
                <a:gd name="T13" fmla="*/ 2255 h 186"/>
                <a:gd name="T14" fmla="*/ 420 w 146"/>
                <a:gd name="T15" fmla="*/ 1888 h 186"/>
                <a:gd name="T16" fmla="*/ 289 w 146"/>
                <a:gd name="T17" fmla="*/ 980 h 186"/>
                <a:gd name="T18" fmla="*/ 269 w 146"/>
                <a:gd name="T19" fmla="*/ 742 h 186"/>
                <a:gd name="T20" fmla="*/ 669 w 146"/>
                <a:gd name="T21" fmla="*/ 328 h 186"/>
                <a:gd name="T22" fmla="*/ 925 w 146"/>
                <a:gd name="T23" fmla="*/ 82 h 186"/>
                <a:gd name="T24" fmla="*/ 925 w 146"/>
                <a:gd name="T25" fmla="*/ 60 h 186"/>
                <a:gd name="T26" fmla="*/ 172 w 146"/>
                <a:gd name="T27" fmla="*/ 673 h 186"/>
                <a:gd name="T28" fmla="*/ 248 w 146"/>
                <a:gd name="T29" fmla="*/ 2006 h 186"/>
                <a:gd name="T30" fmla="*/ 740 w 146"/>
                <a:gd name="T31" fmla="*/ 2397 h 186"/>
                <a:gd name="T32" fmla="*/ 1516 w 146"/>
                <a:gd name="T33" fmla="*/ 2972 h 186"/>
                <a:gd name="T34" fmla="*/ 2454 w 146"/>
                <a:gd name="T35" fmla="*/ 3708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19"/>
                  </a:cubicBezTo>
                  <a:cubicBezTo>
                    <a:pt x="80" y="119"/>
                    <a:pt x="80" y="120"/>
                    <a:pt x="80" y="119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3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59" name="Freeform 548">
              <a:extLst>
                <a:ext uri="{FF2B5EF4-FFF2-40B4-BE49-F238E27FC236}">
                  <a16:creationId xmlns:a16="http://schemas.microsoft.com/office/drawing/2014/main" id="{CF62D81B-1083-422A-BBF0-26C34DFE5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825"/>
              <a:ext cx="106" cy="415"/>
            </a:xfrm>
            <a:custGeom>
              <a:avLst/>
              <a:gdLst>
                <a:gd name="T0" fmla="*/ 0 w 41"/>
                <a:gd name="T1" fmla="*/ 186 h 152"/>
                <a:gd name="T2" fmla="*/ 207 w 41"/>
                <a:gd name="T3" fmla="*/ 284 h 152"/>
                <a:gd name="T4" fmla="*/ 261 w 41"/>
                <a:gd name="T5" fmla="*/ 284 h 152"/>
                <a:gd name="T6" fmla="*/ 414 w 41"/>
                <a:gd name="T7" fmla="*/ 1319 h 152"/>
                <a:gd name="T8" fmla="*/ 708 w 41"/>
                <a:gd name="T9" fmla="*/ 3093 h 152"/>
                <a:gd name="T10" fmla="*/ 708 w 41"/>
                <a:gd name="T11" fmla="*/ 3093 h 152"/>
                <a:gd name="T12" fmla="*/ 556 w 41"/>
                <a:gd name="T13" fmla="*/ 1341 h 152"/>
                <a:gd name="T14" fmla="*/ 346 w 41"/>
                <a:gd name="T15" fmla="*/ 60 h 152"/>
                <a:gd name="T16" fmla="*/ 0 w 41"/>
                <a:gd name="T17" fmla="*/ 186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52">
                  <a:moveTo>
                    <a:pt x="0" y="9"/>
                  </a:moveTo>
                  <a:cubicBezTo>
                    <a:pt x="0" y="9"/>
                    <a:pt x="11" y="14"/>
                    <a:pt x="12" y="14"/>
                  </a:cubicBezTo>
                  <a:cubicBezTo>
                    <a:pt x="13" y="13"/>
                    <a:pt x="14" y="13"/>
                    <a:pt x="15" y="14"/>
                  </a:cubicBezTo>
                  <a:cubicBezTo>
                    <a:pt x="21" y="16"/>
                    <a:pt x="31" y="30"/>
                    <a:pt x="24" y="65"/>
                  </a:cubicBezTo>
                  <a:cubicBezTo>
                    <a:pt x="13" y="124"/>
                    <a:pt x="26" y="140"/>
                    <a:pt x="41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31" y="144"/>
                    <a:pt x="22" y="123"/>
                    <a:pt x="32" y="66"/>
                  </a:cubicBezTo>
                  <a:cubicBezTo>
                    <a:pt x="40" y="26"/>
                    <a:pt x="33" y="7"/>
                    <a:pt x="20" y="3"/>
                  </a:cubicBezTo>
                  <a:cubicBezTo>
                    <a:pt x="12" y="0"/>
                    <a:pt x="4" y="2"/>
                    <a:pt x="0" y="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0" name="Freeform 549">
              <a:extLst>
                <a:ext uri="{FF2B5EF4-FFF2-40B4-BE49-F238E27FC236}">
                  <a16:creationId xmlns:a16="http://schemas.microsoft.com/office/drawing/2014/main" id="{76C9CDCC-E723-4A96-BEE0-D0A3357AD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498"/>
              <a:ext cx="341" cy="169"/>
            </a:xfrm>
            <a:custGeom>
              <a:avLst/>
              <a:gdLst>
                <a:gd name="T0" fmla="*/ 151 w 133"/>
                <a:gd name="T1" fmla="*/ 586 h 62"/>
                <a:gd name="T2" fmla="*/ 1013 w 133"/>
                <a:gd name="T3" fmla="*/ 848 h 62"/>
                <a:gd name="T4" fmla="*/ 2241 w 133"/>
                <a:gd name="T5" fmla="*/ 1257 h 62"/>
                <a:gd name="T6" fmla="*/ 2241 w 133"/>
                <a:gd name="T7" fmla="*/ 1257 h 62"/>
                <a:gd name="T8" fmla="*/ 979 w 133"/>
                <a:gd name="T9" fmla="*/ 646 h 62"/>
                <a:gd name="T10" fmla="*/ 303 w 133"/>
                <a:gd name="T11" fmla="*/ 422 h 62"/>
                <a:gd name="T12" fmla="*/ 249 w 133"/>
                <a:gd name="T13" fmla="*/ 0 h 62"/>
                <a:gd name="T14" fmla="*/ 54 w 133"/>
                <a:gd name="T15" fmla="*/ 0 h 62"/>
                <a:gd name="T16" fmla="*/ 151 w 133"/>
                <a:gd name="T17" fmla="*/ 58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3" y="32"/>
                    <a:pt x="58" y="32"/>
                  </a:cubicBezTo>
                  <a:cubicBezTo>
                    <a:pt x="38" y="32"/>
                    <a:pt x="24" y="29"/>
                    <a:pt x="18" y="21"/>
                  </a:cubicBezTo>
                  <a:cubicBezTo>
                    <a:pt x="13" y="15"/>
                    <a:pt x="13" y="7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1" name="Freeform 550">
              <a:extLst>
                <a:ext uri="{FF2B5EF4-FFF2-40B4-BE49-F238E27FC236}">
                  <a16:creationId xmlns:a16="http://schemas.microsoft.com/office/drawing/2014/main" id="{FCC90878-CD24-4FC8-8D3D-2380A0C2E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1982"/>
              <a:ext cx="346" cy="181"/>
            </a:xfrm>
            <a:custGeom>
              <a:avLst/>
              <a:gdLst>
                <a:gd name="T0" fmla="*/ 97 w 135"/>
                <a:gd name="T1" fmla="*/ 721 h 66"/>
                <a:gd name="T2" fmla="*/ 138 w 135"/>
                <a:gd name="T3" fmla="*/ 1256 h 66"/>
                <a:gd name="T4" fmla="*/ 789 w 135"/>
                <a:gd name="T5" fmla="*/ 1174 h 66"/>
                <a:gd name="T6" fmla="*/ 1702 w 135"/>
                <a:gd name="T7" fmla="*/ 924 h 66"/>
                <a:gd name="T8" fmla="*/ 2220 w 135"/>
                <a:gd name="T9" fmla="*/ 0 h 66"/>
                <a:gd name="T10" fmla="*/ 1833 w 135"/>
                <a:gd name="T11" fmla="*/ 661 h 66"/>
                <a:gd name="T12" fmla="*/ 1346 w 135"/>
                <a:gd name="T13" fmla="*/ 864 h 66"/>
                <a:gd name="T14" fmla="*/ 874 w 135"/>
                <a:gd name="T15" fmla="*/ 842 h 66"/>
                <a:gd name="T16" fmla="*/ 323 w 135"/>
                <a:gd name="T17" fmla="*/ 1031 h 66"/>
                <a:gd name="T18" fmla="*/ 97 w 135"/>
                <a:gd name="T19" fmla="*/ 721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2" name="Freeform 551">
              <a:extLst>
                <a:ext uri="{FF2B5EF4-FFF2-40B4-BE49-F238E27FC236}">
                  <a16:creationId xmlns:a16="http://schemas.microsoft.com/office/drawing/2014/main" id="{0325B395-26A3-4CD9-9236-AB30A37D4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580"/>
              <a:ext cx="118" cy="219"/>
            </a:xfrm>
            <a:custGeom>
              <a:avLst/>
              <a:gdLst>
                <a:gd name="T0" fmla="*/ 0 w 46"/>
                <a:gd name="T1" fmla="*/ 0 h 80"/>
                <a:gd name="T2" fmla="*/ 236 w 46"/>
                <a:gd name="T3" fmla="*/ 1027 h 80"/>
                <a:gd name="T4" fmla="*/ 777 w 46"/>
                <a:gd name="T5" fmla="*/ 1643 h 80"/>
                <a:gd name="T6" fmla="*/ 369 w 46"/>
                <a:gd name="T7" fmla="*/ 1147 h 80"/>
                <a:gd name="T8" fmla="*/ 269 w 46"/>
                <a:gd name="T9" fmla="*/ 104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Freeform 552">
              <a:extLst>
                <a:ext uri="{FF2B5EF4-FFF2-40B4-BE49-F238E27FC236}">
                  <a16:creationId xmlns:a16="http://schemas.microsoft.com/office/drawing/2014/main" id="{38796713-48C9-4522-B278-78EDF4BD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542"/>
              <a:ext cx="69" cy="181"/>
            </a:xfrm>
            <a:custGeom>
              <a:avLst/>
              <a:gdLst>
                <a:gd name="T0" fmla="*/ 302 w 27"/>
                <a:gd name="T1" fmla="*/ 82 h 66"/>
                <a:gd name="T2" fmla="*/ 66 w 27"/>
                <a:gd name="T3" fmla="*/ 165 h 66"/>
                <a:gd name="T4" fmla="*/ 184 w 27"/>
                <a:gd name="T5" fmla="*/ 746 h 66"/>
                <a:gd name="T6" fmla="*/ 450 w 27"/>
                <a:gd name="T7" fmla="*/ 1360 h 66"/>
                <a:gd name="T8" fmla="*/ 353 w 27"/>
                <a:gd name="T9" fmla="*/ 661 h 66"/>
                <a:gd name="T10" fmla="*/ 302 w 27"/>
                <a:gd name="T11" fmla="*/ 82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4" name="Freeform 553">
              <a:extLst>
                <a:ext uri="{FF2B5EF4-FFF2-40B4-BE49-F238E27FC236}">
                  <a16:creationId xmlns:a16="http://schemas.microsoft.com/office/drawing/2014/main" id="{6DF70517-4171-4446-AAD4-7343F51A9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025"/>
              <a:ext cx="192" cy="103"/>
            </a:xfrm>
            <a:custGeom>
              <a:avLst/>
              <a:gdLst>
                <a:gd name="T0" fmla="*/ 0 w 75"/>
                <a:gd name="T1" fmla="*/ 756 h 38"/>
                <a:gd name="T2" fmla="*/ 589 w 75"/>
                <a:gd name="T3" fmla="*/ 141 h 38"/>
                <a:gd name="T4" fmla="*/ 1226 w 75"/>
                <a:gd name="T5" fmla="*/ 38 h 38"/>
                <a:gd name="T6" fmla="*/ 1260 w 75"/>
                <a:gd name="T7" fmla="*/ 241 h 38"/>
                <a:gd name="T8" fmla="*/ 622 w 75"/>
                <a:gd name="T9" fmla="*/ 361 h 38"/>
                <a:gd name="T10" fmla="*/ 269 w 75"/>
                <a:gd name="T11" fmla="*/ 73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9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5" name="Freeform 554">
              <a:extLst>
                <a:ext uri="{FF2B5EF4-FFF2-40B4-BE49-F238E27FC236}">
                  <a16:creationId xmlns:a16="http://schemas.microsoft.com/office/drawing/2014/main" id="{1005975F-2F3A-4DB3-A116-0C261174A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1224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6" name="Freeform 555">
              <a:extLst>
                <a:ext uri="{FF2B5EF4-FFF2-40B4-BE49-F238E27FC236}">
                  <a16:creationId xmlns:a16="http://schemas.microsoft.com/office/drawing/2014/main" id="{868BB26D-0F64-4734-B70B-4124F9B7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1596"/>
              <a:ext cx="41" cy="33"/>
            </a:xfrm>
            <a:custGeom>
              <a:avLst/>
              <a:gdLst>
                <a:gd name="T0" fmla="*/ 0 w 16"/>
                <a:gd name="T1" fmla="*/ 61 h 12"/>
                <a:gd name="T2" fmla="*/ 67 w 16"/>
                <a:gd name="T3" fmla="*/ 0 h 12"/>
                <a:gd name="T4" fmla="*/ 269 w 16"/>
                <a:gd name="T5" fmla="*/ 22 h 12"/>
                <a:gd name="T6" fmla="*/ 85 w 16"/>
                <a:gd name="T7" fmla="*/ 2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3"/>
                  </a:moveTo>
                  <a:cubicBezTo>
                    <a:pt x="4" y="4"/>
                    <a:pt x="4" y="0"/>
                    <a:pt x="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7" y="12"/>
                    <a:pt x="5" y="1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7" name="Freeform 556">
              <a:extLst>
                <a:ext uri="{FF2B5EF4-FFF2-40B4-BE49-F238E27FC236}">
                  <a16:creationId xmlns:a16="http://schemas.microsoft.com/office/drawing/2014/main" id="{6B4F9AB5-B0DD-46E5-ABF0-91C63D98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104"/>
              <a:ext cx="2543" cy="2491"/>
            </a:xfrm>
            <a:custGeom>
              <a:avLst/>
              <a:gdLst>
                <a:gd name="T0" fmla="*/ 14986 w 991"/>
                <a:gd name="T1" fmla="*/ 15384 h 910"/>
                <a:gd name="T2" fmla="*/ 11609 w 991"/>
                <a:gd name="T3" fmla="*/ 11653 h 910"/>
                <a:gd name="T4" fmla="*/ 11116 w 991"/>
                <a:gd name="T5" fmla="*/ 5291 h 910"/>
                <a:gd name="T6" fmla="*/ 11168 w 991"/>
                <a:gd name="T7" fmla="*/ 1497 h 910"/>
                <a:gd name="T8" fmla="*/ 10154 w 991"/>
                <a:gd name="T9" fmla="*/ 698 h 910"/>
                <a:gd name="T10" fmla="*/ 10595 w 991"/>
                <a:gd name="T11" fmla="*/ 698 h 910"/>
                <a:gd name="T12" fmla="*/ 10713 w 991"/>
                <a:gd name="T13" fmla="*/ 4024 h 910"/>
                <a:gd name="T14" fmla="*/ 9785 w 991"/>
                <a:gd name="T15" fmla="*/ 3096 h 910"/>
                <a:gd name="T16" fmla="*/ 8856 w 991"/>
                <a:gd name="T17" fmla="*/ 2152 h 910"/>
                <a:gd name="T18" fmla="*/ 8199 w 991"/>
                <a:gd name="T19" fmla="*/ 1393 h 910"/>
                <a:gd name="T20" fmla="*/ 7942 w 991"/>
                <a:gd name="T21" fmla="*/ 1229 h 910"/>
                <a:gd name="T22" fmla="*/ 8040 w 991"/>
                <a:gd name="T23" fmla="*/ 1522 h 910"/>
                <a:gd name="T24" fmla="*/ 8738 w 991"/>
                <a:gd name="T25" fmla="*/ 2360 h 910"/>
                <a:gd name="T26" fmla="*/ 8935 w 991"/>
                <a:gd name="T27" fmla="*/ 2562 h 910"/>
                <a:gd name="T28" fmla="*/ 8093 w 991"/>
                <a:gd name="T29" fmla="*/ 2256 h 910"/>
                <a:gd name="T30" fmla="*/ 8006 w 991"/>
                <a:gd name="T31" fmla="*/ 1782 h 910"/>
                <a:gd name="T32" fmla="*/ 7791 w 991"/>
                <a:gd name="T33" fmla="*/ 2277 h 910"/>
                <a:gd name="T34" fmla="*/ 10293 w 991"/>
                <a:gd name="T35" fmla="*/ 4391 h 910"/>
                <a:gd name="T36" fmla="*/ 10983 w 991"/>
                <a:gd name="T37" fmla="*/ 7547 h 910"/>
                <a:gd name="T38" fmla="*/ 9969 w 991"/>
                <a:gd name="T39" fmla="*/ 6211 h 910"/>
                <a:gd name="T40" fmla="*/ 9192 w 991"/>
                <a:gd name="T41" fmla="*/ 5029 h 910"/>
                <a:gd name="T42" fmla="*/ 9212 w 991"/>
                <a:gd name="T43" fmla="*/ 4637 h 910"/>
                <a:gd name="T44" fmla="*/ 9397 w 991"/>
                <a:gd name="T45" fmla="*/ 5904 h 910"/>
                <a:gd name="T46" fmla="*/ 9700 w 991"/>
                <a:gd name="T47" fmla="*/ 6362 h 910"/>
                <a:gd name="T48" fmla="*/ 9225 w 991"/>
                <a:gd name="T49" fmla="*/ 6233 h 910"/>
                <a:gd name="T50" fmla="*/ 8430 w 991"/>
                <a:gd name="T51" fmla="*/ 6009 h 910"/>
                <a:gd name="T52" fmla="*/ 7585 w 991"/>
                <a:gd name="T53" fmla="*/ 5434 h 910"/>
                <a:gd name="T54" fmla="*/ 7401 w 991"/>
                <a:gd name="T55" fmla="*/ 5373 h 910"/>
                <a:gd name="T56" fmla="*/ 8027 w 991"/>
                <a:gd name="T57" fmla="*/ 5844 h 910"/>
                <a:gd name="T58" fmla="*/ 8514 w 991"/>
                <a:gd name="T59" fmla="*/ 6293 h 910"/>
                <a:gd name="T60" fmla="*/ 8481 w 991"/>
                <a:gd name="T61" fmla="*/ 6460 h 910"/>
                <a:gd name="T62" fmla="*/ 8448 w 991"/>
                <a:gd name="T63" fmla="*/ 7711 h 910"/>
                <a:gd name="T64" fmla="*/ 8278 w 991"/>
                <a:gd name="T65" fmla="*/ 7569 h 910"/>
                <a:gd name="T66" fmla="*/ 9094 w 991"/>
                <a:gd name="T67" fmla="*/ 6460 h 910"/>
                <a:gd name="T68" fmla="*/ 10069 w 991"/>
                <a:gd name="T69" fmla="*/ 6789 h 910"/>
                <a:gd name="T70" fmla="*/ 11155 w 991"/>
                <a:gd name="T71" fmla="*/ 9126 h 910"/>
                <a:gd name="T72" fmla="*/ 11155 w 991"/>
                <a:gd name="T73" fmla="*/ 9967 h 910"/>
                <a:gd name="T74" fmla="*/ 13262 w 991"/>
                <a:gd name="T75" fmla="*/ 15504 h 910"/>
                <a:gd name="T76" fmla="*/ 6472 w 991"/>
                <a:gd name="T77" fmla="*/ 15302 h 910"/>
                <a:gd name="T78" fmla="*/ 4663 w 991"/>
                <a:gd name="T79" fmla="*/ 14828 h 910"/>
                <a:gd name="T80" fmla="*/ 5946 w 991"/>
                <a:gd name="T81" fmla="*/ 10011 h 910"/>
                <a:gd name="T82" fmla="*/ 5558 w 991"/>
                <a:gd name="T83" fmla="*/ 6586 h 910"/>
                <a:gd name="T84" fmla="*/ 6795 w 991"/>
                <a:gd name="T85" fmla="*/ 4758 h 910"/>
                <a:gd name="T86" fmla="*/ 5899 w 991"/>
                <a:gd name="T87" fmla="*/ 5029 h 910"/>
                <a:gd name="T88" fmla="*/ 5781 w 991"/>
                <a:gd name="T89" fmla="*/ 2726 h 910"/>
                <a:gd name="T90" fmla="*/ 6064 w 991"/>
                <a:gd name="T91" fmla="*/ 427 h 910"/>
                <a:gd name="T92" fmla="*/ 6202 w 991"/>
                <a:gd name="T93" fmla="*/ 224 h 910"/>
                <a:gd name="T94" fmla="*/ 5558 w 991"/>
                <a:gd name="T95" fmla="*/ 2869 h 910"/>
                <a:gd name="T96" fmla="*/ 5168 w 991"/>
                <a:gd name="T97" fmla="*/ 6422 h 910"/>
                <a:gd name="T98" fmla="*/ 5545 w 991"/>
                <a:gd name="T99" fmla="*/ 10115 h 910"/>
                <a:gd name="T100" fmla="*/ 4090 w 991"/>
                <a:gd name="T101" fmla="*/ 14746 h 910"/>
                <a:gd name="T102" fmla="*/ 0 w 991"/>
                <a:gd name="T103" fmla="*/ 16019 h 910"/>
                <a:gd name="T104" fmla="*/ 408 w 991"/>
                <a:gd name="T105" fmla="*/ 18666 h 910"/>
                <a:gd name="T106" fmla="*/ 16746 w 991"/>
                <a:gd name="T107" fmla="*/ 16575 h 9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91" h="910">
                  <a:moveTo>
                    <a:pt x="991" y="708"/>
                  </a:moveTo>
                  <a:cubicBezTo>
                    <a:pt x="968" y="726"/>
                    <a:pt x="932" y="740"/>
                    <a:pt x="887" y="750"/>
                  </a:cubicBezTo>
                  <a:cubicBezTo>
                    <a:pt x="879" y="751"/>
                    <a:pt x="855" y="754"/>
                    <a:pt x="840" y="752"/>
                  </a:cubicBezTo>
                  <a:cubicBezTo>
                    <a:pt x="779" y="741"/>
                    <a:pt x="698" y="686"/>
                    <a:pt x="687" y="568"/>
                  </a:cubicBezTo>
                  <a:cubicBezTo>
                    <a:pt x="684" y="542"/>
                    <a:pt x="684" y="512"/>
                    <a:pt x="684" y="479"/>
                  </a:cubicBezTo>
                  <a:cubicBezTo>
                    <a:pt x="684" y="410"/>
                    <a:pt x="684" y="328"/>
                    <a:pt x="658" y="258"/>
                  </a:cubicBezTo>
                  <a:cubicBezTo>
                    <a:pt x="655" y="249"/>
                    <a:pt x="645" y="223"/>
                    <a:pt x="651" y="200"/>
                  </a:cubicBezTo>
                  <a:cubicBezTo>
                    <a:pt x="663" y="151"/>
                    <a:pt x="666" y="111"/>
                    <a:pt x="661" y="73"/>
                  </a:cubicBezTo>
                  <a:cubicBezTo>
                    <a:pt x="656" y="42"/>
                    <a:pt x="643" y="26"/>
                    <a:pt x="628" y="21"/>
                  </a:cubicBezTo>
                  <a:cubicBezTo>
                    <a:pt x="621" y="19"/>
                    <a:pt x="614" y="19"/>
                    <a:pt x="601" y="34"/>
                  </a:cubicBezTo>
                  <a:cubicBezTo>
                    <a:pt x="612" y="42"/>
                    <a:pt x="612" y="42"/>
                    <a:pt x="612" y="42"/>
                  </a:cubicBezTo>
                  <a:cubicBezTo>
                    <a:pt x="617" y="36"/>
                    <a:pt x="620" y="32"/>
                    <a:pt x="627" y="34"/>
                  </a:cubicBezTo>
                  <a:cubicBezTo>
                    <a:pt x="637" y="37"/>
                    <a:pt x="645" y="50"/>
                    <a:pt x="649" y="75"/>
                  </a:cubicBezTo>
                  <a:cubicBezTo>
                    <a:pt x="654" y="111"/>
                    <a:pt x="646" y="149"/>
                    <a:pt x="634" y="196"/>
                  </a:cubicBezTo>
                  <a:cubicBezTo>
                    <a:pt x="633" y="200"/>
                    <a:pt x="632" y="204"/>
                    <a:pt x="629" y="200"/>
                  </a:cubicBezTo>
                  <a:cubicBezTo>
                    <a:pt x="615" y="181"/>
                    <a:pt x="599" y="164"/>
                    <a:pt x="579" y="151"/>
                  </a:cubicBezTo>
                  <a:cubicBezTo>
                    <a:pt x="574" y="147"/>
                    <a:pt x="555" y="130"/>
                    <a:pt x="551" y="125"/>
                  </a:cubicBezTo>
                  <a:cubicBezTo>
                    <a:pt x="544" y="117"/>
                    <a:pt x="533" y="111"/>
                    <a:pt x="524" y="105"/>
                  </a:cubicBezTo>
                  <a:cubicBezTo>
                    <a:pt x="517" y="100"/>
                    <a:pt x="511" y="96"/>
                    <a:pt x="507" y="92"/>
                  </a:cubicBezTo>
                  <a:cubicBezTo>
                    <a:pt x="497" y="84"/>
                    <a:pt x="490" y="75"/>
                    <a:pt x="485" y="68"/>
                  </a:cubicBezTo>
                  <a:cubicBezTo>
                    <a:pt x="480" y="61"/>
                    <a:pt x="475" y="55"/>
                    <a:pt x="468" y="52"/>
                  </a:cubicBezTo>
                  <a:cubicBezTo>
                    <a:pt x="468" y="52"/>
                    <a:pt x="470" y="57"/>
                    <a:pt x="470" y="60"/>
                  </a:cubicBezTo>
                  <a:cubicBezTo>
                    <a:pt x="470" y="64"/>
                    <a:pt x="469" y="63"/>
                    <a:pt x="470" y="64"/>
                  </a:cubicBezTo>
                  <a:cubicBezTo>
                    <a:pt x="472" y="66"/>
                    <a:pt x="474" y="71"/>
                    <a:pt x="476" y="74"/>
                  </a:cubicBezTo>
                  <a:cubicBezTo>
                    <a:pt x="481" y="82"/>
                    <a:pt x="488" y="92"/>
                    <a:pt x="499" y="102"/>
                  </a:cubicBezTo>
                  <a:cubicBezTo>
                    <a:pt x="504" y="106"/>
                    <a:pt x="511" y="110"/>
                    <a:pt x="517" y="115"/>
                  </a:cubicBezTo>
                  <a:cubicBezTo>
                    <a:pt x="522" y="118"/>
                    <a:pt x="526" y="120"/>
                    <a:pt x="531" y="123"/>
                  </a:cubicBezTo>
                  <a:cubicBezTo>
                    <a:pt x="533" y="125"/>
                    <a:pt x="532" y="126"/>
                    <a:pt x="529" y="125"/>
                  </a:cubicBezTo>
                  <a:cubicBezTo>
                    <a:pt x="522" y="123"/>
                    <a:pt x="514" y="120"/>
                    <a:pt x="506" y="118"/>
                  </a:cubicBezTo>
                  <a:cubicBezTo>
                    <a:pt x="501" y="116"/>
                    <a:pt x="482" y="111"/>
                    <a:pt x="479" y="110"/>
                  </a:cubicBezTo>
                  <a:cubicBezTo>
                    <a:pt x="474" y="106"/>
                    <a:pt x="470" y="101"/>
                    <a:pt x="470" y="101"/>
                  </a:cubicBezTo>
                  <a:cubicBezTo>
                    <a:pt x="467" y="97"/>
                    <a:pt x="467" y="88"/>
                    <a:pt x="474" y="87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6" y="81"/>
                    <a:pt x="453" y="92"/>
                    <a:pt x="461" y="111"/>
                  </a:cubicBezTo>
                  <a:cubicBezTo>
                    <a:pt x="463" y="113"/>
                    <a:pt x="471" y="127"/>
                    <a:pt x="492" y="130"/>
                  </a:cubicBezTo>
                  <a:cubicBezTo>
                    <a:pt x="553" y="146"/>
                    <a:pt x="583" y="176"/>
                    <a:pt x="609" y="214"/>
                  </a:cubicBezTo>
                  <a:cubicBezTo>
                    <a:pt x="639" y="257"/>
                    <a:pt x="651" y="309"/>
                    <a:pt x="656" y="362"/>
                  </a:cubicBezTo>
                  <a:cubicBezTo>
                    <a:pt x="657" y="368"/>
                    <a:pt x="653" y="372"/>
                    <a:pt x="650" y="368"/>
                  </a:cubicBezTo>
                  <a:cubicBezTo>
                    <a:pt x="642" y="356"/>
                    <a:pt x="623" y="336"/>
                    <a:pt x="623" y="336"/>
                  </a:cubicBezTo>
                  <a:cubicBezTo>
                    <a:pt x="615" y="326"/>
                    <a:pt x="604" y="316"/>
                    <a:pt x="590" y="303"/>
                  </a:cubicBezTo>
                  <a:cubicBezTo>
                    <a:pt x="564" y="279"/>
                    <a:pt x="564" y="279"/>
                    <a:pt x="564" y="279"/>
                  </a:cubicBezTo>
                  <a:cubicBezTo>
                    <a:pt x="550" y="266"/>
                    <a:pt x="543" y="253"/>
                    <a:pt x="544" y="245"/>
                  </a:cubicBezTo>
                  <a:cubicBezTo>
                    <a:pt x="545" y="241"/>
                    <a:pt x="547" y="238"/>
                    <a:pt x="551" y="236"/>
                  </a:cubicBezTo>
                  <a:cubicBezTo>
                    <a:pt x="545" y="226"/>
                    <a:pt x="545" y="226"/>
                    <a:pt x="545" y="226"/>
                  </a:cubicBezTo>
                  <a:cubicBezTo>
                    <a:pt x="538" y="229"/>
                    <a:pt x="534" y="235"/>
                    <a:pt x="532" y="243"/>
                  </a:cubicBezTo>
                  <a:cubicBezTo>
                    <a:pt x="530" y="256"/>
                    <a:pt x="539" y="272"/>
                    <a:pt x="556" y="288"/>
                  </a:cubicBezTo>
                  <a:cubicBezTo>
                    <a:pt x="576" y="307"/>
                    <a:pt x="576" y="307"/>
                    <a:pt x="576" y="307"/>
                  </a:cubicBezTo>
                  <a:cubicBezTo>
                    <a:pt x="576" y="307"/>
                    <a:pt x="577" y="311"/>
                    <a:pt x="574" y="310"/>
                  </a:cubicBezTo>
                  <a:cubicBezTo>
                    <a:pt x="565" y="308"/>
                    <a:pt x="555" y="306"/>
                    <a:pt x="546" y="305"/>
                  </a:cubicBezTo>
                  <a:cubicBezTo>
                    <a:pt x="546" y="304"/>
                    <a:pt x="546" y="304"/>
                    <a:pt x="546" y="304"/>
                  </a:cubicBezTo>
                  <a:cubicBezTo>
                    <a:pt x="543" y="304"/>
                    <a:pt x="541" y="304"/>
                    <a:pt x="539" y="303"/>
                  </a:cubicBezTo>
                  <a:cubicBezTo>
                    <a:pt x="525" y="301"/>
                    <a:pt x="511" y="298"/>
                    <a:pt x="499" y="293"/>
                  </a:cubicBezTo>
                  <a:cubicBezTo>
                    <a:pt x="492" y="290"/>
                    <a:pt x="485" y="284"/>
                    <a:pt x="479" y="278"/>
                  </a:cubicBezTo>
                  <a:cubicBezTo>
                    <a:pt x="471" y="271"/>
                    <a:pt x="459" y="268"/>
                    <a:pt x="449" y="265"/>
                  </a:cubicBezTo>
                  <a:cubicBezTo>
                    <a:pt x="448" y="265"/>
                    <a:pt x="447" y="265"/>
                    <a:pt x="446" y="265"/>
                  </a:cubicBezTo>
                  <a:cubicBezTo>
                    <a:pt x="438" y="262"/>
                    <a:pt x="438" y="262"/>
                    <a:pt x="438" y="262"/>
                  </a:cubicBezTo>
                  <a:cubicBezTo>
                    <a:pt x="450" y="267"/>
                    <a:pt x="450" y="267"/>
                    <a:pt x="450" y="267"/>
                  </a:cubicBezTo>
                  <a:cubicBezTo>
                    <a:pt x="456" y="269"/>
                    <a:pt x="467" y="278"/>
                    <a:pt x="475" y="285"/>
                  </a:cubicBezTo>
                  <a:cubicBezTo>
                    <a:pt x="482" y="291"/>
                    <a:pt x="486" y="300"/>
                    <a:pt x="494" y="304"/>
                  </a:cubicBezTo>
                  <a:cubicBezTo>
                    <a:pt x="497" y="305"/>
                    <a:pt x="500" y="306"/>
                    <a:pt x="504" y="307"/>
                  </a:cubicBezTo>
                  <a:cubicBezTo>
                    <a:pt x="506" y="308"/>
                    <a:pt x="506" y="311"/>
                    <a:pt x="504" y="313"/>
                  </a:cubicBezTo>
                  <a:cubicBezTo>
                    <a:pt x="504" y="313"/>
                    <a:pt x="503" y="314"/>
                    <a:pt x="502" y="315"/>
                  </a:cubicBezTo>
                  <a:cubicBezTo>
                    <a:pt x="488" y="326"/>
                    <a:pt x="482" y="342"/>
                    <a:pt x="480" y="366"/>
                  </a:cubicBezTo>
                  <a:cubicBezTo>
                    <a:pt x="480" y="373"/>
                    <a:pt x="485" y="386"/>
                    <a:pt x="500" y="376"/>
                  </a:cubicBezTo>
                  <a:cubicBezTo>
                    <a:pt x="498" y="375"/>
                    <a:pt x="495" y="372"/>
                    <a:pt x="495" y="372"/>
                  </a:cubicBezTo>
                  <a:cubicBezTo>
                    <a:pt x="492" y="375"/>
                    <a:pt x="490" y="372"/>
                    <a:pt x="490" y="369"/>
                  </a:cubicBezTo>
                  <a:cubicBezTo>
                    <a:pt x="491" y="349"/>
                    <a:pt x="498" y="333"/>
                    <a:pt x="509" y="324"/>
                  </a:cubicBezTo>
                  <a:cubicBezTo>
                    <a:pt x="517" y="318"/>
                    <a:pt x="527" y="315"/>
                    <a:pt x="538" y="315"/>
                  </a:cubicBezTo>
                  <a:cubicBezTo>
                    <a:pt x="540" y="316"/>
                    <a:pt x="542" y="316"/>
                    <a:pt x="543" y="316"/>
                  </a:cubicBezTo>
                  <a:cubicBezTo>
                    <a:pt x="563" y="320"/>
                    <a:pt x="581" y="323"/>
                    <a:pt x="596" y="331"/>
                  </a:cubicBezTo>
                  <a:cubicBezTo>
                    <a:pt x="615" y="343"/>
                    <a:pt x="635" y="364"/>
                    <a:pt x="649" y="388"/>
                  </a:cubicBezTo>
                  <a:cubicBezTo>
                    <a:pt x="653" y="395"/>
                    <a:pt x="661" y="423"/>
                    <a:pt x="660" y="445"/>
                  </a:cubicBezTo>
                  <a:cubicBezTo>
                    <a:pt x="660" y="454"/>
                    <a:pt x="660" y="463"/>
                    <a:pt x="660" y="472"/>
                  </a:cubicBezTo>
                  <a:cubicBezTo>
                    <a:pt x="660" y="474"/>
                    <a:pt x="660" y="484"/>
                    <a:pt x="660" y="486"/>
                  </a:cubicBezTo>
                  <a:cubicBezTo>
                    <a:pt x="660" y="517"/>
                    <a:pt x="660" y="545"/>
                    <a:pt x="663" y="570"/>
                  </a:cubicBezTo>
                  <a:cubicBezTo>
                    <a:pt x="673" y="672"/>
                    <a:pt x="728" y="730"/>
                    <a:pt x="785" y="756"/>
                  </a:cubicBezTo>
                  <a:cubicBezTo>
                    <a:pt x="790" y="759"/>
                    <a:pt x="788" y="764"/>
                    <a:pt x="783" y="765"/>
                  </a:cubicBezTo>
                  <a:cubicBezTo>
                    <a:pt x="659" y="775"/>
                    <a:pt x="508" y="768"/>
                    <a:pt x="383" y="746"/>
                  </a:cubicBezTo>
                  <a:cubicBezTo>
                    <a:pt x="344" y="740"/>
                    <a:pt x="310" y="735"/>
                    <a:pt x="279" y="733"/>
                  </a:cubicBezTo>
                  <a:cubicBezTo>
                    <a:pt x="275" y="732"/>
                    <a:pt x="273" y="726"/>
                    <a:pt x="276" y="723"/>
                  </a:cubicBezTo>
                  <a:cubicBezTo>
                    <a:pt x="289" y="711"/>
                    <a:pt x="301" y="697"/>
                    <a:pt x="312" y="682"/>
                  </a:cubicBezTo>
                  <a:cubicBezTo>
                    <a:pt x="350" y="625"/>
                    <a:pt x="366" y="549"/>
                    <a:pt x="352" y="488"/>
                  </a:cubicBezTo>
                  <a:cubicBezTo>
                    <a:pt x="342" y="452"/>
                    <a:pt x="342" y="452"/>
                    <a:pt x="342" y="452"/>
                  </a:cubicBezTo>
                  <a:cubicBezTo>
                    <a:pt x="330" y="409"/>
                    <a:pt x="316" y="359"/>
                    <a:pt x="329" y="321"/>
                  </a:cubicBezTo>
                  <a:cubicBezTo>
                    <a:pt x="335" y="302"/>
                    <a:pt x="359" y="233"/>
                    <a:pt x="402" y="234"/>
                  </a:cubicBezTo>
                  <a:cubicBezTo>
                    <a:pt x="402" y="232"/>
                    <a:pt x="402" y="232"/>
                    <a:pt x="402" y="232"/>
                  </a:cubicBezTo>
                  <a:cubicBezTo>
                    <a:pt x="399" y="221"/>
                    <a:pt x="399" y="221"/>
                    <a:pt x="399" y="221"/>
                  </a:cubicBezTo>
                  <a:cubicBezTo>
                    <a:pt x="381" y="221"/>
                    <a:pt x="365" y="230"/>
                    <a:pt x="349" y="245"/>
                  </a:cubicBezTo>
                  <a:cubicBezTo>
                    <a:pt x="348" y="246"/>
                    <a:pt x="345" y="247"/>
                    <a:pt x="346" y="242"/>
                  </a:cubicBezTo>
                  <a:cubicBezTo>
                    <a:pt x="348" y="224"/>
                    <a:pt x="356" y="168"/>
                    <a:pt x="342" y="133"/>
                  </a:cubicBezTo>
                  <a:cubicBezTo>
                    <a:pt x="326" y="99"/>
                    <a:pt x="315" y="41"/>
                    <a:pt x="333" y="23"/>
                  </a:cubicBezTo>
                  <a:cubicBezTo>
                    <a:pt x="339" y="17"/>
                    <a:pt x="345" y="14"/>
                    <a:pt x="359" y="21"/>
                  </a:cubicBezTo>
                  <a:cubicBezTo>
                    <a:pt x="363" y="16"/>
                    <a:pt x="363" y="16"/>
                    <a:pt x="363" y="16"/>
                  </a:cubicBezTo>
                  <a:cubicBezTo>
                    <a:pt x="367" y="11"/>
                    <a:pt x="367" y="11"/>
                    <a:pt x="367" y="11"/>
                  </a:cubicBezTo>
                  <a:cubicBezTo>
                    <a:pt x="344" y="0"/>
                    <a:pt x="330" y="6"/>
                    <a:pt x="323" y="13"/>
                  </a:cubicBezTo>
                  <a:cubicBezTo>
                    <a:pt x="298" y="37"/>
                    <a:pt x="314" y="107"/>
                    <a:pt x="329" y="140"/>
                  </a:cubicBezTo>
                  <a:cubicBezTo>
                    <a:pt x="341" y="164"/>
                    <a:pt x="335" y="209"/>
                    <a:pt x="326" y="252"/>
                  </a:cubicBezTo>
                  <a:cubicBezTo>
                    <a:pt x="323" y="272"/>
                    <a:pt x="310" y="300"/>
                    <a:pt x="306" y="313"/>
                  </a:cubicBezTo>
                  <a:cubicBezTo>
                    <a:pt x="291" y="358"/>
                    <a:pt x="306" y="412"/>
                    <a:pt x="319" y="459"/>
                  </a:cubicBezTo>
                  <a:cubicBezTo>
                    <a:pt x="328" y="493"/>
                    <a:pt x="328" y="493"/>
                    <a:pt x="328" y="493"/>
                  </a:cubicBezTo>
                  <a:cubicBezTo>
                    <a:pt x="341" y="548"/>
                    <a:pt x="327" y="617"/>
                    <a:pt x="292" y="668"/>
                  </a:cubicBezTo>
                  <a:cubicBezTo>
                    <a:pt x="280" y="685"/>
                    <a:pt x="264" y="704"/>
                    <a:pt x="242" y="719"/>
                  </a:cubicBezTo>
                  <a:cubicBezTo>
                    <a:pt x="237" y="723"/>
                    <a:pt x="216" y="730"/>
                    <a:pt x="211" y="730"/>
                  </a:cubicBezTo>
                  <a:cubicBezTo>
                    <a:pt x="123" y="730"/>
                    <a:pt x="63" y="749"/>
                    <a:pt x="0" y="781"/>
                  </a:cubicBezTo>
                  <a:cubicBezTo>
                    <a:pt x="0" y="781"/>
                    <a:pt x="0" y="781"/>
                    <a:pt x="0" y="781"/>
                  </a:cubicBezTo>
                  <a:cubicBezTo>
                    <a:pt x="13" y="777"/>
                    <a:pt x="33" y="903"/>
                    <a:pt x="24" y="910"/>
                  </a:cubicBezTo>
                  <a:cubicBezTo>
                    <a:pt x="117" y="861"/>
                    <a:pt x="211" y="832"/>
                    <a:pt x="397" y="864"/>
                  </a:cubicBezTo>
                  <a:cubicBezTo>
                    <a:pt x="612" y="900"/>
                    <a:pt x="897" y="876"/>
                    <a:pt x="991" y="808"/>
                  </a:cubicBezTo>
                  <a:lnTo>
                    <a:pt x="991" y="708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8" name="Freeform 557">
              <a:extLst>
                <a:ext uri="{FF2B5EF4-FFF2-40B4-BE49-F238E27FC236}">
                  <a16:creationId xmlns:a16="http://schemas.microsoft.com/office/drawing/2014/main" id="{C026D503-7780-49EB-8645-E7AACD5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379"/>
              <a:ext cx="325" cy="789"/>
            </a:xfrm>
            <a:custGeom>
              <a:avLst/>
              <a:gdLst>
                <a:gd name="T0" fmla="*/ 0 w 127"/>
                <a:gd name="T1" fmla="*/ 0 h 288"/>
                <a:gd name="T2" fmla="*/ 0 w 127"/>
                <a:gd name="T3" fmla="*/ 285 h 288"/>
                <a:gd name="T4" fmla="*/ 51 w 127"/>
                <a:gd name="T5" fmla="*/ 2033 h 288"/>
                <a:gd name="T6" fmla="*/ 2129 w 127"/>
                <a:gd name="T7" fmla="*/ 5923 h 288"/>
                <a:gd name="T8" fmla="*/ 2109 w 127"/>
                <a:gd name="T9" fmla="*/ 5923 h 288"/>
                <a:gd name="T10" fmla="*/ 335 w 127"/>
                <a:gd name="T11" fmla="*/ 3041 h 288"/>
                <a:gd name="T12" fmla="*/ 51 w 127"/>
                <a:gd name="T13" fmla="*/ 578 h 288"/>
                <a:gd name="T14" fmla="*/ 0 w 127"/>
                <a:gd name="T15" fmla="*/ 0 h 2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88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46"/>
                    <a:pt x="0" y="74"/>
                    <a:pt x="3" y="99"/>
                  </a:cubicBezTo>
                  <a:cubicBezTo>
                    <a:pt x="14" y="218"/>
                    <a:pt x="86" y="269"/>
                    <a:pt x="127" y="288"/>
                  </a:cubicBezTo>
                  <a:cubicBezTo>
                    <a:pt x="126" y="288"/>
                    <a:pt x="126" y="288"/>
                    <a:pt x="126" y="288"/>
                  </a:cubicBezTo>
                  <a:cubicBezTo>
                    <a:pt x="92" y="272"/>
                    <a:pt x="41" y="230"/>
                    <a:pt x="20" y="148"/>
                  </a:cubicBezTo>
                  <a:cubicBezTo>
                    <a:pt x="16" y="133"/>
                    <a:pt x="3" y="60"/>
                    <a:pt x="3" y="28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69" name="Freeform 558">
              <a:extLst>
                <a:ext uri="{FF2B5EF4-FFF2-40B4-BE49-F238E27FC236}">
                  <a16:creationId xmlns:a16="http://schemas.microsoft.com/office/drawing/2014/main" id="{474A1B74-F39D-4925-9413-B3D53C01A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93"/>
              <a:ext cx="149" cy="1136"/>
            </a:xfrm>
            <a:custGeom>
              <a:avLst/>
              <a:gdLst>
                <a:gd name="T0" fmla="*/ 357 w 58"/>
                <a:gd name="T1" fmla="*/ 922 h 415"/>
                <a:gd name="T2" fmla="*/ 257 w 58"/>
                <a:gd name="T3" fmla="*/ 1229 h 415"/>
                <a:gd name="T4" fmla="*/ 475 w 58"/>
                <a:gd name="T5" fmla="*/ 4265 h 415"/>
                <a:gd name="T6" fmla="*/ 627 w 58"/>
                <a:gd name="T7" fmla="*/ 4960 h 415"/>
                <a:gd name="T8" fmla="*/ 67 w 58"/>
                <a:gd name="T9" fmla="*/ 8489 h 415"/>
                <a:gd name="T10" fmla="*/ 67 w 58"/>
                <a:gd name="T11" fmla="*/ 8513 h 415"/>
                <a:gd name="T12" fmla="*/ 766 w 58"/>
                <a:gd name="T13" fmla="*/ 4922 h 415"/>
                <a:gd name="T14" fmla="*/ 606 w 58"/>
                <a:gd name="T15" fmla="*/ 4226 h 415"/>
                <a:gd name="T16" fmla="*/ 337 w 58"/>
                <a:gd name="T17" fmla="*/ 1289 h 415"/>
                <a:gd name="T18" fmla="*/ 421 w 58"/>
                <a:gd name="T19" fmla="*/ 944 h 415"/>
                <a:gd name="T20" fmla="*/ 606 w 58"/>
                <a:gd name="T21" fmla="*/ 0 h 415"/>
                <a:gd name="T22" fmla="*/ 593 w 58"/>
                <a:gd name="T23" fmla="*/ 0 h 415"/>
                <a:gd name="T24" fmla="*/ 357 w 58"/>
                <a:gd name="T25" fmla="*/ 922 h 4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15">
                  <a:moveTo>
                    <a:pt x="21" y="45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0" y="106"/>
                    <a:pt x="15" y="160"/>
                    <a:pt x="28" y="208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50" y="296"/>
                    <a:pt x="38" y="363"/>
                    <a:pt x="4" y="414"/>
                  </a:cubicBezTo>
                  <a:cubicBezTo>
                    <a:pt x="4" y="415"/>
                    <a:pt x="4" y="415"/>
                    <a:pt x="4" y="415"/>
                  </a:cubicBezTo>
                  <a:cubicBezTo>
                    <a:pt x="39" y="362"/>
                    <a:pt x="58" y="296"/>
                    <a:pt x="45" y="240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23" y="159"/>
                    <a:pt x="5" y="107"/>
                    <a:pt x="20" y="63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31" y="31"/>
                    <a:pt x="33" y="14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3"/>
                    <a:pt x="26" y="31"/>
                    <a:pt x="2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0" name="Freeform 559">
              <a:extLst>
                <a:ext uri="{FF2B5EF4-FFF2-40B4-BE49-F238E27FC236}">
                  <a16:creationId xmlns:a16="http://schemas.microsoft.com/office/drawing/2014/main" id="{98CB6278-7D70-4E08-A31C-A194F4BF8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3118"/>
              <a:ext cx="470" cy="109"/>
            </a:xfrm>
            <a:custGeom>
              <a:avLst/>
              <a:gdLst>
                <a:gd name="T0" fmla="*/ 3100 w 183"/>
                <a:gd name="T1" fmla="*/ 38 h 40"/>
                <a:gd name="T2" fmla="*/ 0 w 183"/>
                <a:gd name="T3" fmla="*/ 809 h 40"/>
                <a:gd name="T4" fmla="*/ 3100 w 183"/>
                <a:gd name="T5" fmla="*/ 38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3" h="40">
                  <a:moveTo>
                    <a:pt x="183" y="2"/>
                  </a:moveTo>
                  <a:cubicBezTo>
                    <a:pt x="108" y="2"/>
                    <a:pt x="53" y="16"/>
                    <a:pt x="0" y="40"/>
                  </a:cubicBezTo>
                  <a:cubicBezTo>
                    <a:pt x="42" y="32"/>
                    <a:pt x="148" y="0"/>
                    <a:pt x="18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1" name="Freeform 560">
              <a:extLst>
                <a:ext uri="{FF2B5EF4-FFF2-40B4-BE49-F238E27FC236}">
                  <a16:creationId xmlns:a16="http://schemas.microsoft.com/office/drawing/2014/main" id="{66673ED9-D8F4-4511-8D04-6FD560B28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143"/>
              <a:ext cx="1193" cy="109"/>
            </a:xfrm>
            <a:custGeom>
              <a:avLst/>
              <a:gdLst>
                <a:gd name="T0" fmla="*/ 7853 w 465"/>
                <a:gd name="T1" fmla="*/ 564 h 40"/>
                <a:gd name="T2" fmla="*/ 1098 w 465"/>
                <a:gd name="T3" fmla="*/ 185 h 40"/>
                <a:gd name="T4" fmla="*/ 0 w 465"/>
                <a:gd name="T5" fmla="*/ 0 h 40"/>
                <a:gd name="T6" fmla="*/ 4562 w 465"/>
                <a:gd name="T7" fmla="*/ 771 h 40"/>
                <a:gd name="T8" fmla="*/ 7853 w 465"/>
                <a:gd name="T9" fmla="*/ 56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5" h="40">
                  <a:moveTo>
                    <a:pt x="465" y="28"/>
                  </a:moveTo>
                  <a:cubicBezTo>
                    <a:pt x="341" y="38"/>
                    <a:pt x="190" y="31"/>
                    <a:pt x="65" y="9"/>
                  </a:cubicBezTo>
                  <a:cubicBezTo>
                    <a:pt x="42" y="5"/>
                    <a:pt x="20" y="2"/>
                    <a:pt x="0" y="0"/>
                  </a:cubicBezTo>
                  <a:cubicBezTo>
                    <a:pt x="26" y="7"/>
                    <a:pt x="153" y="36"/>
                    <a:pt x="270" y="38"/>
                  </a:cubicBezTo>
                  <a:cubicBezTo>
                    <a:pt x="387" y="40"/>
                    <a:pt x="465" y="28"/>
                    <a:pt x="465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2" name="Freeform 561">
              <a:extLst>
                <a:ext uri="{FF2B5EF4-FFF2-40B4-BE49-F238E27FC236}">
                  <a16:creationId xmlns:a16="http://schemas.microsoft.com/office/drawing/2014/main" id="{2D3C29AC-8873-4737-9B78-04C1D28C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487"/>
              <a:ext cx="297" cy="468"/>
            </a:xfrm>
            <a:custGeom>
              <a:avLst/>
              <a:gdLst>
                <a:gd name="T0" fmla="*/ 1946 w 116"/>
                <a:gd name="T1" fmla="*/ 3506 h 171"/>
                <a:gd name="T2" fmla="*/ 0 w 116"/>
                <a:gd name="T3" fmla="*/ 0 h 171"/>
                <a:gd name="T4" fmla="*/ 1946 w 116"/>
                <a:gd name="T5" fmla="*/ 3506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99" y="63"/>
                    <a:pt x="28" y="15"/>
                    <a:pt x="0" y="0"/>
                  </a:cubicBezTo>
                  <a:cubicBezTo>
                    <a:pt x="51" y="22"/>
                    <a:pt x="102" y="66"/>
                    <a:pt x="116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3" name="Freeform 562">
              <a:extLst>
                <a:ext uri="{FF2B5EF4-FFF2-40B4-BE49-F238E27FC236}">
                  <a16:creationId xmlns:a16="http://schemas.microsoft.com/office/drawing/2014/main" id="{925D5077-A1E7-4210-A25B-F50784C40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068"/>
              <a:ext cx="101" cy="180"/>
            </a:xfrm>
            <a:custGeom>
              <a:avLst/>
              <a:gdLst>
                <a:gd name="T0" fmla="*/ 679 w 39"/>
                <a:gd name="T1" fmla="*/ 0 h 66"/>
                <a:gd name="T2" fmla="*/ 329 w 39"/>
                <a:gd name="T3" fmla="*/ 423 h 66"/>
                <a:gd name="T4" fmla="*/ 0 w 39"/>
                <a:gd name="T5" fmla="*/ 1339 h 66"/>
                <a:gd name="T6" fmla="*/ 174 w 39"/>
                <a:gd name="T7" fmla="*/ 693 h 66"/>
                <a:gd name="T8" fmla="*/ 350 w 39"/>
                <a:gd name="T9" fmla="*/ 483 h 66"/>
                <a:gd name="T10" fmla="*/ 679 w 39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39" y="0"/>
                  </a:moveTo>
                  <a:cubicBezTo>
                    <a:pt x="30" y="5"/>
                    <a:pt x="23" y="17"/>
                    <a:pt x="19" y="21"/>
                  </a:cubicBezTo>
                  <a:cubicBezTo>
                    <a:pt x="11" y="26"/>
                    <a:pt x="0" y="37"/>
                    <a:pt x="0" y="66"/>
                  </a:cubicBezTo>
                  <a:cubicBezTo>
                    <a:pt x="1" y="56"/>
                    <a:pt x="5" y="43"/>
                    <a:pt x="10" y="34"/>
                  </a:cubicBezTo>
                  <a:cubicBezTo>
                    <a:pt x="13" y="29"/>
                    <a:pt x="17" y="25"/>
                    <a:pt x="20" y="24"/>
                  </a:cubicBezTo>
                  <a:cubicBezTo>
                    <a:pt x="26" y="19"/>
                    <a:pt x="31" y="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4" name="Freeform 563">
              <a:extLst>
                <a:ext uri="{FF2B5EF4-FFF2-40B4-BE49-F238E27FC236}">
                  <a16:creationId xmlns:a16="http://schemas.microsoft.com/office/drawing/2014/main" id="{BE400FBB-EE22-487C-A8B8-869C147C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1293"/>
              <a:ext cx="92" cy="109"/>
            </a:xfrm>
            <a:custGeom>
              <a:avLst/>
              <a:gdLst>
                <a:gd name="T0" fmla="*/ 0 w 36"/>
                <a:gd name="T1" fmla="*/ 0 h 40"/>
                <a:gd name="T2" fmla="*/ 601 w 36"/>
                <a:gd name="T3" fmla="*/ 80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cubicBezTo>
                    <a:pt x="5" y="8"/>
                    <a:pt x="14" y="25"/>
                    <a:pt x="36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5" name="Freeform 564">
              <a:extLst>
                <a:ext uri="{FF2B5EF4-FFF2-40B4-BE49-F238E27FC236}">
                  <a16:creationId xmlns:a16="http://schemas.microsoft.com/office/drawing/2014/main" id="{8EBDC7E6-EB0C-424B-9348-730A6FD62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227"/>
              <a:ext cx="68" cy="340"/>
            </a:xfrm>
            <a:custGeom>
              <a:avLst/>
              <a:gdLst>
                <a:gd name="T0" fmla="*/ 20 w 27"/>
                <a:gd name="T1" fmla="*/ 2555 h 124"/>
                <a:gd name="T2" fmla="*/ 0 w 27"/>
                <a:gd name="T3" fmla="*/ 0 h 124"/>
                <a:gd name="T4" fmla="*/ 20 w 27"/>
                <a:gd name="T5" fmla="*/ 2555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4">
                  <a:moveTo>
                    <a:pt x="1" y="124"/>
                  </a:moveTo>
                  <a:cubicBezTo>
                    <a:pt x="23" y="44"/>
                    <a:pt x="6" y="10"/>
                    <a:pt x="0" y="0"/>
                  </a:cubicBezTo>
                  <a:cubicBezTo>
                    <a:pt x="13" y="18"/>
                    <a:pt x="27" y="52"/>
                    <a:pt x="1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6" name="Freeform 565">
              <a:extLst>
                <a:ext uri="{FF2B5EF4-FFF2-40B4-BE49-F238E27FC236}">
                  <a16:creationId xmlns:a16="http://schemas.microsoft.com/office/drawing/2014/main" id="{5CC23046-27D2-4CEF-8BEE-90CC4A9E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741"/>
              <a:ext cx="70" cy="143"/>
            </a:xfrm>
            <a:custGeom>
              <a:avLst/>
              <a:gdLst>
                <a:gd name="T0" fmla="*/ 194 w 27"/>
                <a:gd name="T1" fmla="*/ 0 h 52"/>
                <a:gd name="T2" fmla="*/ 469 w 27"/>
                <a:gd name="T3" fmla="*/ 1081 h 52"/>
                <a:gd name="T4" fmla="*/ 19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1" y="0"/>
                  </a:moveTo>
                  <a:cubicBezTo>
                    <a:pt x="2" y="7"/>
                    <a:pt x="2" y="30"/>
                    <a:pt x="27" y="52"/>
                  </a:cubicBezTo>
                  <a:cubicBezTo>
                    <a:pt x="21" y="48"/>
                    <a:pt x="0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7" name="Freeform 566">
              <a:extLst>
                <a:ext uri="{FF2B5EF4-FFF2-40B4-BE49-F238E27FC236}">
                  <a16:creationId xmlns:a16="http://schemas.microsoft.com/office/drawing/2014/main" id="{6B311465-DC86-4346-8904-D69A46E15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544"/>
              <a:ext cx="136" cy="222"/>
            </a:xfrm>
            <a:custGeom>
              <a:avLst/>
              <a:gdLst>
                <a:gd name="T0" fmla="*/ 896 w 53"/>
                <a:gd name="T1" fmla="*/ 0 h 81"/>
                <a:gd name="T2" fmla="*/ 454 w 53"/>
                <a:gd name="T3" fmla="*/ 677 h 81"/>
                <a:gd name="T4" fmla="*/ 0 w 53"/>
                <a:gd name="T5" fmla="*/ 1666 h 81"/>
                <a:gd name="T6" fmla="*/ 488 w 53"/>
                <a:gd name="T7" fmla="*/ 825 h 81"/>
                <a:gd name="T8" fmla="*/ 896 w 5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1">
                  <a:moveTo>
                    <a:pt x="53" y="0"/>
                  </a:moveTo>
                  <a:cubicBezTo>
                    <a:pt x="44" y="7"/>
                    <a:pt x="30" y="20"/>
                    <a:pt x="27" y="33"/>
                  </a:cubicBezTo>
                  <a:cubicBezTo>
                    <a:pt x="24" y="46"/>
                    <a:pt x="17" y="73"/>
                    <a:pt x="0" y="81"/>
                  </a:cubicBezTo>
                  <a:cubicBezTo>
                    <a:pt x="19" y="72"/>
                    <a:pt x="24" y="58"/>
                    <a:pt x="29" y="40"/>
                  </a:cubicBezTo>
                  <a:cubicBezTo>
                    <a:pt x="33" y="23"/>
                    <a:pt x="48" y="3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8" name="Freeform 567">
              <a:extLst>
                <a:ext uri="{FF2B5EF4-FFF2-40B4-BE49-F238E27FC236}">
                  <a16:creationId xmlns:a16="http://schemas.microsoft.com/office/drawing/2014/main" id="{CF562B91-B234-4BBF-BC36-D11610FA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345"/>
              <a:ext cx="36" cy="84"/>
            </a:xfrm>
            <a:custGeom>
              <a:avLst/>
              <a:gdLst>
                <a:gd name="T0" fmla="*/ 139 w 14"/>
                <a:gd name="T1" fmla="*/ 0 h 31"/>
                <a:gd name="T2" fmla="*/ 239 w 14"/>
                <a:gd name="T3" fmla="*/ 618 h 31"/>
                <a:gd name="T4" fmla="*/ 139 w 1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2" y="6"/>
                    <a:pt x="0" y="17"/>
                    <a:pt x="14" y="31"/>
                  </a:cubicBezTo>
                  <a:cubicBezTo>
                    <a:pt x="9" y="24"/>
                    <a:pt x="3" y="1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Freeform 568">
              <a:extLst>
                <a:ext uri="{FF2B5EF4-FFF2-40B4-BE49-F238E27FC236}">
                  <a16:creationId xmlns:a16="http://schemas.microsoft.com/office/drawing/2014/main" id="{AEB03CDB-EEF2-483F-B535-AF5EE1201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915"/>
              <a:ext cx="31" cy="257"/>
            </a:xfrm>
            <a:custGeom>
              <a:avLst/>
              <a:gdLst>
                <a:gd name="T0" fmla="*/ 140 w 12"/>
                <a:gd name="T1" fmla="*/ 0 h 94"/>
                <a:gd name="T2" fmla="*/ 34 w 12"/>
                <a:gd name="T3" fmla="*/ 1001 h 94"/>
                <a:gd name="T4" fmla="*/ 67 w 12"/>
                <a:gd name="T5" fmla="*/ 1922 h 94"/>
                <a:gd name="T6" fmla="*/ 106 w 12"/>
                <a:gd name="T7" fmla="*/ 919 h 94"/>
                <a:gd name="T8" fmla="*/ 140 w 12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4">
                  <a:moveTo>
                    <a:pt x="8" y="0"/>
                  </a:moveTo>
                  <a:cubicBezTo>
                    <a:pt x="12" y="9"/>
                    <a:pt x="5" y="34"/>
                    <a:pt x="2" y="49"/>
                  </a:cubicBezTo>
                  <a:cubicBezTo>
                    <a:pt x="0" y="64"/>
                    <a:pt x="1" y="83"/>
                    <a:pt x="4" y="94"/>
                  </a:cubicBezTo>
                  <a:cubicBezTo>
                    <a:pt x="2" y="84"/>
                    <a:pt x="4" y="60"/>
                    <a:pt x="6" y="45"/>
                  </a:cubicBezTo>
                  <a:cubicBezTo>
                    <a:pt x="8" y="30"/>
                    <a:pt x="12" y="7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0" name="Freeform 569">
              <a:extLst>
                <a:ext uri="{FF2B5EF4-FFF2-40B4-BE49-F238E27FC236}">
                  <a16:creationId xmlns:a16="http://schemas.microsoft.com/office/drawing/2014/main" id="{07D6A44C-D540-4A23-A04A-A84466FA3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404"/>
              <a:ext cx="92" cy="168"/>
            </a:xfrm>
            <a:custGeom>
              <a:avLst/>
              <a:gdLst>
                <a:gd name="T0" fmla="*/ 97 w 36"/>
                <a:gd name="T1" fmla="*/ 0 h 61"/>
                <a:gd name="T2" fmla="*/ 601 w 36"/>
                <a:gd name="T3" fmla="*/ 1275 h 61"/>
                <a:gd name="T4" fmla="*/ 97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6" y="0"/>
                  </a:moveTo>
                  <a:cubicBezTo>
                    <a:pt x="0" y="18"/>
                    <a:pt x="12" y="52"/>
                    <a:pt x="36" y="61"/>
                  </a:cubicBezTo>
                  <a:cubicBezTo>
                    <a:pt x="27" y="56"/>
                    <a:pt x="4" y="2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1" name="Freeform 570">
              <a:extLst>
                <a:ext uri="{FF2B5EF4-FFF2-40B4-BE49-F238E27FC236}">
                  <a16:creationId xmlns:a16="http://schemas.microsoft.com/office/drawing/2014/main" id="{D24B8535-6E66-416C-8763-D7BEB1048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081"/>
              <a:ext cx="192" cy="49"/>
            </a:xfrm>
            <a:custGeom>
              <a:avLst/>
              <a:gdLst>
                <a:gd name="T0" fmla="*/ 0 w 75"/>
                <a:gd name="T1" fmla="*/ 362 h 18"/>
                <a:gd name="T2" fmla="*/ 504 w 75"/>
                <a:gd name="T3" fmla="*/ 142 h 18"/>
                <a:gd name="T4" fmla="*/ 924 w 75"/>
                <a:gd name="T5" fmla="*/ 163 h 18"/>
                <a:gd name="T6" fmla="*/ 1260 w 75"/>
                <a:gd name="T7" fmla="*/ 0 h 18"/>
                <a:gd name="T8" fmla="*/ 924 w 75"/>
                <a:gd name="T9" fmla="*/ 201 h 18"/>
                <a:gd name="T10" fmla="*/ 550 w 75"/>
                <a:gd name="T11" fmla="*/ 185 h 18"/>
                <a:gd name="T12" fmla="*/ 0 w 75"/>
                <a:gd name="T13" fmla="*/ 362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">
                  <a:moveTo>
                    <a:pt x="0" y="18"/>
                  </a:moveTo>
                  <a:cubicBezTo>
                    <a:pt x="13" y="17"/>
                    <a:pt x="22" y="10"/>
                    <a:pt x="30" y="7"/>
                  </a:cubicBezTo>
                  <a:cubicBezTo>
                    <a:pt x="38" y="4"/>
                    <a:pt x="44" y="9"/>
                    <a:pt x="55" y="8"/>
                  </a:cubicBezTo>
                  <a:cubicBezTo>
                    <a:pt x="65" y="6"/>
                    <a:pt x="71" y="1"/>
                    <a:pt x="75" y="0"/>
                  </a:cubicBezTo>
                  <a:cubicBezTo>
                    <a:pt x="68" y="3"/>
                    <a:pt x="66" y="10"/>
                    <a:pt x="55" y="10"/>
                  </a:cubicBezTo>
                  <a:cubicBezTo>
                    <a:pt x="44" y="10"/>
                    <a:pt x="40" y="6"/>
                    <a:pt x="33" y="9"/>
                  </a:cubicBezTo>
                  <a:cubicBezTo>
                    <a:pt x="25" y="12"/>
                    <a:pt x="14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2" name="Freeform 571">
              <a:extLst>
                <a:ext uri="{FF2B5EF4-FFF2-40B4-BE49-F238E27FC236}">
                  <a16:creationId xmlns:a16="http://schemas.microsoft.com/office/drawing/2014/main" id="{9632AE72-78C4-49CF-90D8-DC9FBC74F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716"/>
              <a:ext cx="101" cy="53"/>
            </a:xfrm>
            <a:custGeom>
              <a:avLst/>
              <a:gdLst>
                <a:gd name="T0" fmla="*/ 0 w 39"/>
                <a:gd name="T1" fmla="*/ 413 h 19"/>
                <a:gd name="T2" fmla="*/ 679 w 39"/>
                <a:gd name="T3" fmla="*/ 0 h 19"/>
                <a:gd name="T4" fmla="*/ 0 w 39"/>
                <a:gd name="T5" fmla="*/ 41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19"/>
                  </a:moveTo>
                  <a:cubicBezTo>
                    <a:pt x="9" y="10"/>
                    <a:pt x="21" y="1"/>
                    <a:pt x="39" y="0"/>
                  </a:cubicBezTo>
                  <a:cubicBezTo>
                    <a:pt x="31" y="1"/>
                    <a:pt x="5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3" name="Freeform 572">
              <a:extLst>
                <a:ext uri="{FF2B5EF4-FFF2-40B4-BE49-F238E27FC236}">
                  <a16:creationId xmlns:a16="http://schemas.microsoft.com/office/drawing/2014/main" id="{5D27EF9F-0B4D-446F-9955-F9535538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3350"/>
              <a:ext cx="1396" cy="162"/>
            </a:xfrm>
            <a:custGeom>
              <a:avLst/>
              <a:gdLst>
                <a:gd name="T0" fmla="*/ 0 w 544"/>
                <a:gd name="T1" fmla="*/ 994 h 59"/>
                <a:gd name="T2" fmla="*/ 4108 w 544"/>
                <a:gd name="T3" fmla="*/ 579 h 59"/>
                <a:gd name="T4" fmla="*/ 9192 w 544"/>
                <a:gd name="T5" fmla="*/ 1101 h 59"/>
                <a:gd name="T6" fmla="*/ 4327 w 544"/>
                <a:gd name="T7" fmla="*/ 272 h 59"/>
                <a:gd name="T8" fmla="*/ 0 w 544"/>
                <a:gd name="T9" fmla="*/ 99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4" h="59">
                  <a:moveTo>
                    <a:pt x="0" y="48"/>
                  </a:moveTo>
                  <a:cubicBezTo>
                    <a:pt x="47" y="33"/>
                    <a:pt x="131" y="10"/>
                    <a:pt x="243" y="28"/>
                  </a:cubicBezTo>
                  <a:cubicBezTo>
                    <a:pt x="355" y="46"/>
                    <a:pt x="458" y="59"/>
                    <a:pt x="544" y="53"/>
                  </a:cubicBezTo>
                  <a:cubicBezTo>
                    <a:pt x="472" y="49"/>
                    <a:pt x="322" y="25"/>
                    <a:pt x="256" y="13"/>
                  </a:cubicBezTo>
                  <a:cubicBezTo>
                    <a:pt x="194" y="2"/>
                    <a:pt x="100" y="0"/>
                    <a:pt x="0" y="48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4" name="Freeform 573">
              <a:extLst>
                <a:ext uri="{FF2B5EF4-FFF2-40B4-BE49-F238E27FC236}">
                  <a16:creationId xmlns:a16="http://schemas.microsoft.com/office/drawing/2014/main" id="{FAFF8909-F3E4-41D3-AB65-1779EF28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3217"/>
              <a:ext cx="185" cy="396"/>
            </a:xfrm>
            <a:custGeom>
              <a:avLst/>
              <a:gdLst>
                <a:gd name="T0" fmla="*/ 1082 w 72"/>
                <a:gd name="T1" fmla="*/ 1202 h 145"/>
                <a:gd name="T2" fmla="*/ 845 w 72"/>
                <a:gd name="T3" fmla="*/ 2788 h 145"/>
                <a:gd name="T4" fmla="*/ 139 w 72"/>
                <a:gd name="T5" fmla="*/ 1775 h 145"/>
                <a:gd name="T6" fmla="*/ 375 w 72"/>
                <a:gd name="T7" fmla="*/ 164 h 145"/>
                <a:gd name="T8" fmla="*/ 1082 w 72"/>
                <a:gd name="T9" fmla="*/ 1202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50" y="137"/>
                  </a:cubicBezTo>
                  <a:cubicBezTo>
                    <a:pt x="34" y="145"/>
                    <a:pt x="15" y="122"/>
                    <a:pt x="8" y="87"/>
                  </a:cubicBezTo>
                  <a:cubicBezTo>
                    <a:pt x="0" y="51"/>
                    <a:pt x="7" y="15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Freeform 574">
              <a:extLst>
                <a:ext uri="{FF2B5EF4-FFF2-40B4-BE49-F238E27FC236}">
                  <a16:creationId xmlns:a16="http://schemas.microsoft.com/office/drawing/2014/main" id="{30931F54-881A-4354-9197-D61429154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299"/>
              <a:ext cx="98" cy="235"/>
            </a:xfrm>
            <a:custGeom>
              <a:avLst/>
              <a:gdLst>
                <a:gd name="T0" fmla="*/ 565 w 38"/>
                <a:gd name="T1" fmla="*/ 650 h 86"/>
                <a:gd name="T2" fmla="*/ 480 w 38"/>
                <a:gd name="T3" fmla="*/ 1634 h 86"/>
                <a:gd name="T4" fmla="*/ 88 w 38"/>
                <a:gd name="T5" fmla="*/ 1082 h 86"/>
                <a:gd name="T6" fmla="*/ 173 w 38"/>
                <a:gd name="T7" fmla="*/ 104 h 86"/>
                <a:gd name="T8" fmla="*/ 565 w 38"/>
                <a:gd name="T9" fmla="*/ 65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2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8" y="0"/>
                    <a:pt x="28" y="12"/>
                    <a:pt x="33" y="32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6" name="Freeform 575">
              <a:extLst>
                <a:ext uri="{FF2B5EF4-FFF2-40B4-BE49-F238E27FC236}">
                  <a16:creationId xmlns:a16="http://schemas.microsoft.com/office/drawing/2014/main" id="{CE14493B-D7A6-4614-9342-055EFD96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3312"/>
              <a:ext cx="59" cy="186"/>
            </a:xfrm>
            <a:custGeom>
              <a:avLst/>
              <a:gdLst>
                <a:gd name="T0" fmla="*/ 67 w 23"/>
                <a:gd name="T1" fmla="*/ 0 h 68"/>
                <a:gd name="T2" fmla="*/ 67 w 23"/>
                <a:gd name="T3" fmla="*/ 815 h 68"/>
                <a:gd name="T4" fmla="*/ 323 w 23"/>
                <a:gd name="T5" fmla="*/ 1392 h 68"/>
                <a:gd name="T6" fmla="*/ 323 w 23"/>
                <a:gd name="T7" fmla="*/ 553 h 68"/>
                <a:gd name="T8" fmla="*/ 67 w 2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8">
                  <a:moveTo>
                    <a:pt x="4" y="0"/>
                  </a:moveTo>
                  <a:cubicBezTo>
                    <a:pt x="0" y="9"/>
                    <a:pt x="0" y="25"/>
                    <a:pt x="4" y="40"/>
                  </a:cubicBezTo>
                  <a:cubicBezTo>
                    <a:pt x="7" y="54"/>
                    <a:pt x="13" y="64"/>
                    <a:pt x="19" y="68"/>
                  </a:cubicBezTo>
                  <a:cubicBezTo>
                    <a:pt x="22" y="58"/>
                    <a:pt x="23" y="43"/>
                    <a:pt x="19" y="27"/>
                  </a:cubicBezTo>
                  <a:cubicBezTo>
                    <a:pt x="15" y="13"/>
                    <a:pt x="10" y="3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7" name="Freeform 576">
              <a:extLst>
                <a:ext uri="{FF2B5EF4-FFF2-40B4-BE49-F238E27FC236}">
                  <a16:creationId xmlns:a16="http://schemas.microsoft.com/office/drawing/2014/main" id="{63D3E96B-9BE6-4C0C-BEE0-CC97B7A28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3299"/>
              <a:ext cx="98" cy="235"/>
            </a:xfrm>
            <a:custGeom>
              <a:avLst/>
              <a:gdLst>
                <a:gd name="T0" fmla="*/ 565 w 38"/>
                <a:gd name="T1" fmla="*/ 650 h 86"/>
                <a:gd name="T2" fmla="*/ 480 w 38"/>
                <a:gd name="T3" fmla="*/ 1634 h 86"/>
                <a:gd name="T4" fmla="*/ 88 w 38"/>
                <a:gd name="T5" fmla="*/ 1082 h 86"/>
                <a:gd name="T6" fmla="*/ 173 w 38"/>
                <a:gd name="T7" fmla="*/ 104 h 86"/>
                <a:gd name="T8" fmla="*/ 565 w 38"/>
                <a:gd name="T9" fmla="*/ 65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2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8" y="0"/>
                    <a:pt x="28" y="12"/>
                    <a:pt x="33" y="32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8" name="Freeform 577">
              <a:extLst>
                <a:ext uri="{FF2B5EF4-FFF2-40B4-BE49-F238E27FC236}">
                  <a16:creationId xmlns:a16="http://schemas.microsoft.com/office/drawing/2014/main" id="{7D5BF81E-114E-4549-946A-2C688B930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3217"/>
              <a:ext cx="185" cy="396"/>
            </a:xfrm>
            <a:custGeom>
              <a:avLst/>
              <a:gdLst>
                <a:gd name="T0" fmla="*/ 1082 w 72"/>
                <a:gd name="T1" fmla="*/ 1202 h 145"/>
                <a:gd name="T2" fmla="*/ 845 w 72"/>
                <a:gd name="T3" fmla="*/ 2788 h 145"/>
                <a:gd name="T4" fmla="*/ 139 w 72"/>
                <a:gd name="T5" fmla="*/ 1775 h 145"/>
                <a:gd name="T6" fmla="*/ 375 w 72"/>
                <a:gd name="T7" fmla="*/ 164 h 145"/>
                <a:gd name="T8" fmla="*/ 1082 w 72"/>
                <a:gd name="T9" fmla="*/ 1202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50" y="137"/>
                  </a:cubicBezTo>
                  <a:cubicBezTo>
                    <a:pt x="34" y="145"/>
                    <a:pt x="15" y="122"/>
                    <a:pt x="8" y="87"/>
                  </a:cubicBezTo>
                  <a:cubicBezTo>
                    <a:pt x="0" y="51"/>
                    <a:pt x="7" y="15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89" name="Freeform 578">
              <a:extLst>
                <a:ext uri="{FF2B5EF4-FFF2-40B4-BE49-F238E27FC236}">
                  <a16:creationId xmlns:a16="http://schemas.microsoft.com/office/drawing/2014/main" id="{A8DA79D4-631C-4A8A-AA68-4B4AF5593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3299"/>
              <a:ext cx="84" cy="232"/>
            </a:xfrm>
            <a:custGeom>
              <a:avLst/>
              <a:gdLst>
                <a:gd name="T0" fmla="*/ 0 w 33"/>
                <a:gd name="T1" fmla="*/ 0 h 85"/>
                <a:gd name="T2" fmla="*/ 201 w 33"/>
                <a:gd name="T3" fmla="*/ 1728 h 85"/>
                <a:gd name="T4" fmla="*/ 0 w 33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85">
                  <a:moveTo>
                    <a:pt x="0" y="0"/>
                  </a:moveTo>
                  <a:cubicBezTo>
                    <a:pt x="14" y="6"/>
                    <a:pt x="32" y="61"/>
                    <a:pt x="12" y="85"/>
                  </a:cubicBezTo>
                  <a:cubicBezTo>
                    <a:pt x="33" y="73"/>
                    <a:pt x="29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57BB9DB5-F56A-4136-86BF-D8C2274C2E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Dissemination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FA015694-86D1-4705-87B8-A61070512447}"/>
              </a:ext>
            </a:extLst>
          </p:cNvPr>
          <p:cNvGrpSpPr>
            <a:grpSpLocks/>
          </p:cNvGrpSpPr>
          <p:nvPr/>
        </p:nvGrpSpPr>
        <p:grpSpPr bwMode="auto">
          <a:xfrm>
            <a:off x="3925888" y="1450975"/>
            <a:ext cx="4398962" cy="4498975"/>
            <a:chOff x="1513" y="793"/>
            <a:chExt cx="2771" cy="2834"/>
          </a:xfrm>
        </p:grpSpPr>
        <p:sp>
          <p:nvSpPr>
            <p:cNvPr id="14339" name="Freeform 4">
              <a:extLst>
                <a:ext uri="{FF2B5EF4-FFF2-40B4-BE49-F238E27FC236}">
                  <a16:creationId xmlns:a16="http://schemas.microsoft.com/office/drawing/2014/main" id="{4116222C-727E-4132-B548-8EBC1B9B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1091"/>
              <a:ext cx="2463" cy="2208"/>
            </a:xfrm>
            <a:custGeom>
              <a:avLst/>
              <a:gdLst>
                <a:gd name="T0" fmla="*/ 7777 w 952"/>
                <a:gd name="T1" fmla="*/ 0 h 800"/>
                <a:gd name="T2" fmla="*/ 6980 w 952"/>
                <a:gd name="T3" fmla="*/ 1220 h 800"/>
                <a:gd name="T4" fmla="*/ 5684 w 952"/>
                <a:gd name="T5" fmla="*/ 1515 h 800"/>
                <a:gd name="T6" fmla="*/ 4727 w 952"/>
                <a:gd name="T7" fmla="*/ 1722 h 800"/>
                <a:gd name="T8" fmla="*/ 3361 w 952"/>
                <a:gd name="T9" fmla="*/ 2247 h 800"/>
                <a:gd name="T10" fmla="*/ 2269 w 952"/>
                <a:gd name="T11" fmla="*/ 3511 h 800"/>
                <a:gd name="T12" fmla="*/ 1244 w 952"/>
                <a:gd name="T13" fmla="*/ 4121 h 800"/>
                <a:gd name="T14" fmla="*/ 709 w 952"/>
                <a:gd name="T15" fmla="*/ 5470 h 800"/>
                <a:gd name="T16" fmla="*/ 122 w 952"/>
                <a:gd name="T17" fmla="*/ 7253 h 800"/>
                <a:gd name="T18" fmla="*/ 435 w 952"/>
                <a:gd name="T19" fmla="*/ 8981 h 800"/>
                <a:gd name="T20" fmla="*/ 274 w 952"/>
                <a:gd name="T21" fmla="*/ 12067 h 800"/>
                <a:gd name="T22" fmla="*/ 970 w 952"/>
                <a:gd name="T23" fmla="*/ 15114 h 800"/>
                <a:gd name="T24" fmla="*/ 3863 w 952"/>
                <a:gd name="T25" fmla="*/ 16105 h 800"/>
                <a:gd name="T26" fmla="*/ 5487 w 952"/>
                <a:gd name="T27" fmla="*/ 16651 h 800"/>
                <a:gd name="T28" fmla="*/ 13420 w 952"/>
                <a:gd name="T29" fmla="*/ 16712 h 800"/>
                <a:gd name="T30" fmla="*/ 15220 w 952"/>
                <a:gd name="T31" fmla="*/ 15638 h 800"/>
                <a:gd name="T32" fmla="*/ 16139 w 952"/>
                <a:gd name="T33" fmla="*/ 12997 h 800"/>
                <a:gd name="T34" fmla="*/ 16299 w 952"/>
                <a:gd name="T35" fmla="*/ 10643 h 800"/>
                <a:gd name="T36" fmla="*/ 16400 w 952"/>
                <a:gd name="T37" fmla="*/ 9505 h 800"/>
                <a:gd name="T38" fmla="*/ 16085 w 952"/>
                <a:gd name="T39" fmla="*/ 8363 h 800"/>
                <a:gd name="T40" fmla="*/ 16367 w 952"/>
                <a:gd name="T41" fmla="*/ 6414 h 800"/>
                <a:gd name="T42" fmla="*/ 16172 w 952"/>
                <a:gd name="T43" fmla="*/ 5912 h 800"/>
                <a:gd name="T44" fmla="*/ 15363 w 952"/>
                <a:gd name="T45" fmla="*/ 4419 h 800"/>
                <a:gd name="T46" fmla="*/ 12744 w 952"/>
                <a:gd name="T47" fmla="*/ 3787 h 800"/>
                <a:gd name="T48" fmla="*/ 12087 w 952"/>
                <a:gd name="T49" fmla="*/ 2269 h 800"/>
                <a:gd name="T50" fmla="*/ 10670 w 952"/>
                <a:gd name="T51" fmla="*/ 1791 h 800"/>
                <a:gd name="T52" fmla="*/ 9438 w 952"/>
                <a:gd name="T53" fmla="*/ 922 h 800"/>
                <a:gd name="T54" fmla="*/ 7844 w 952"/>
                <a:gd name="T55" fmla="*/ 922 h 80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52" h="800">
                  <a:moveTo>
                    <a:pt x="449" y="0"/>
                  </a:moveTo>
                  <a:cubicBezTo>
                    <a:pt x="439" y="21"/>
                    <a:pt x="424" y="47"/>
                    <a:pt x="403" y="58"/>
                  </a:cubicBezTo>
                  <a:cubicBezTo>
                    <a:pt x="380" y="71"/>
                    <a:pt x="352" y="64"/>
                    <a:pt x="328" y="72"/>
                  </a:cubicBezTo>
                  <a:cubicBezTo>
                    <a:pt x="305" y="81"/>
                    <a:pt x="297" y="82"/>
                    <a:pt x="273" y="82"/>
                  </a:cubicBezTo>
                  <a:cubicBezTo>
                    <a:pt x="245" y="82"/>
                    <a:pt x="223" y="104"/>
                    <a:pt x="194" y="107"/>
                  </a:cubicBezTo>
                  <a:cubicBezTo>
                    <a:pt x="166" y="110"/>
                    <a:pt x="157" y="152"/>
                    <a:pt x="131" y="167"/>
                  </a:cubicBezTo>
                  <a:cubicBezTo>
                    <a:pt x="105" y="181"/>
                    <a:pt x="84" y="172"/>
                    <a:pt x="72" y="196"/>
                  </a:cubicBezTo>
                  <a:cubicBezTo>
                    <a:pt x="59" y="222"/>
                    <a:pt x="50" y="233"/>
                    <a:pt x="41" y="260"/>
                  </a:cubicBezTo>
                  <a:cubicBezTo>
                    <a:pt x="31" y="289"/>
                    <a:pt x="13" y="315"/>
                    <a:pt x="7" y="345"/>
                  </a:cubicBezTo>
                  <a:cubicBezTo>
                    <a:pt x="0" y="378"/>
                    <a:pt x="7" y="401"/>
                    <a:pt x="25" y="427"/>
                  </a:cubicBezTo>
                  <a:cubicBezTo>
                    <a:pt x="43" y="456"/>
                    <a:pt x="0" y="575"/>
                    <a:pt x="16" y="574"/>
                  </a:cubicBezTo>
                  <a:cubicBezTo>
                    <a:pt x="35" y="573"/>
                    <a:pt x="37" y="718"/>
                    <a:pt x="56" y="719"/>
                  </a:cubicBezTo>
                  <a:cubicBezTo>
                    <a:pt x="85" y="722"/>
                    <a:pt x="193" y="764"/>
                    <a:pt x="223" y="766"/>
                  </a:cubicBezTo>
                  <a:cubicBezTo>
                    <a:pt x="252" y="767"/>
                    <a:pt x="288" y="798"/>
                    <a:pt x="317" y="792"/>
                  </a:cubicBezTo>
                  <a:cubicBezTo>
                    <a:pt x="373" y="782"/>
                    <a:pt x="719" y="800"/>
                    <a:pt x="775" y="795"/>
                  </a:cubicBezTo>
                  <a:cubicBezTo>
                    <a:pt x="796" y="794"/>
                    <a:pt x="890" y="781"/>
                    <a:pt x="879" y="744"/>
                  </a:cubicBezTo>
                  <a:cubicBezTo>
                    <a:pt x="865" y="703"/>
                    <a:pt x="891" y="639"/>
                    <a:pt x="932" y="618"/>
                  </a:cubicBezTo>
                  <a:cubicBezTo>
                    <a:pt x="952" y="608"/>
                    <a:pt x="943" y="563"/>
                    <a:pt x="941" y="506"/>
                  </a:cubicBezTo>
                  <a:cubicBezTo>
                    <a:pt x="940" y="490"/>
                    <a:pt x="948" y="469"/>
                    <a:pt x="947" y="452"/>
                  </a:cubicBezTo>
                  <a:cubicBezTo>
                    <a:pt x="947" y="436"/>
                    <a:pt x="923" y="414"/>
                    <a:pt x="929" y="398"/>
                  </a:cubicBezTo>
                  <a:cubicBezTo>
                    <a:pt x="943" y="356"/>
                    <a:pt x="948" y="322"/>
                    <a:pt x="945" y="305"/>
                  </a:cubicBezTo>
                  <a:cubicBezTo>
                    <a:pt x="944" y="297"/>
                    <a:pt x="935" y="288"/>
                    <a:pt x="934" y="281"/>
                  </a:cubicBezTo>
                  <a:cubicBezTo>
                    <a:pt x="928" y="245"/>
                    <a:pt x="928" y="215"/>
                    <a:pt x="887" y="210"/>
                  </a:cubicBezTo>
                  <a:cubicBezTo>
                    <a:pt x="833" y="205"/>
                    <a:pt x="770" y="235"/>
                    <a:pt x="736" y="180"/>
                  </a:cubicBezTo>
                  <a:cubicBezTo>
                    <a:pt x="722" y="158"/>
                    <a:pt x="713" y="131"/>
                    <a:pt x="698" y="108"/>
                  </a:cubicBezTo>
                  <a:cubicBezTo>
                    <a:pt x="677" y="77"/>
                    <a:pt x="650" y="83"/>
                    <a:pt x="616" y="85"/>
                  </a:cubicBezTo>
                  <a:cubicBezTo>
                    <a:pt x="582" y="87"/>
                    <a:pt x="568" y="70"/>
                    <a:pt x="545" y="44"/>
                  </a:cubicBezTo>
                  <a:cubicBezTo>
                    <a:pt x="527" y="23"/>
                    <a:pt x="478" y="58"/>
                    <a:pt x="453" y="44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0" name="Freeform 5">
              <a:extLst>
                <a:ext uri="{FF2B5EF4-FFF2-40B4-BE49-F238E27FC236}">
                  <a16:creationId xmlns:a16="http://schemas.microsoft.com/office/drawing/2014/main" id="{60D5351A-7C7E-4067-AA69-226EFC05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649"/>
              <a:ext cx="1146" cy="1700"/>
            </a:xfrm>
            <a:custGeom>
              <a:avLst/>
              <a:gdLst>
                <a:gd name="T0" fmla="*/ 1319 w 443"/>
                <a:gd name="T1" fmla="*/ 3466 h 616"/>
                <a:gd name="T2" fmla="*/ 1125 w 443"/>
                <a:gd name="T3" fmla="*/ 4311 h 616"/>
                <a:gd name="T4" fmla="*/ 1384 w 443"/>
                <a:gd name="T5" fmla="*/ 5064 h 616"/>
                <a:gd name="T6" fmla="*/ 851 w 443"/>
                <a:gd name="T7" fmla="*/ 5842 h 616"/>
                <a:gd name="T8" fmla="*/ 67 w 443"/>
                <a:gd name="T9" fmla="*/ 6640 h 616"/>
                <a:gd name="T10" fmla="*/ 88 w 443"/>
                <a:gd name="T11" fmla="*/ 7380 h 616"/>
                <a:gd name="T12" fmla="*/ 153 w 443"/>
                <a:gd name="T13" fmla="*/ 8180 h 616"/>
                <a:gd name="T14" fmla="*/ 502 w 443"/>
                <a:gd name="T15" fmla="*/ 9102 h 616"/>
                <a:gd name="T16" fmla="*/ 797 w 443"/>
                <a:gd name="T17" fmla="*/ 9687 h 616"/>
                <a:gd name="T18" fmla="*/ 1143 w 443"/>
                <a:gd name="T19" fmla="*/ 9841 h 616"/>
                <a:gd name="T20" fmla="*/ 1560 w 443"/>
                <a:gd name="T21" fmla="*/ 10344 h 616"/>
                <a:gd name="T22" fmla="*/ 1485 w 443"/>
                <a:gd name="T23" fmla="*/ 11265 h 616"/>
                <a:gd name="T24" fmla="*/ 1800 w 443"/>
                <a:gd name="T25" fmla="*/ 11850 h 616"/>
                <a:gd name="T26" fmla="*/ 1353 w 443"/>
                <a:gd name="T27" fmla="*/ 12193 h 616"/>
                <a:gd name="T28" fmla="*/ 1485 w 443"/>
                <a:gd name="T29" fmla="*/ 12673 h 616"/>
                <a:gd name="T30" fmla="*/ 2390 w 443"/>
                <a:gd name="T31" fmla="*/ 12720 h 616"/>
                <a:gd name="T32" fmla="*/ 4036 w 443"/>
                <a:gd name="T33" fmla="*/ 12802 h 616"/>
                <a:gd name="T34" fmla="*/ 5039 w 443"/>
                <a:gd name="T35" fmla="*/ 12695 h 616"/>
                <a:gd name="T36" fmla="*/ 4049 w 443"/>
                <a:gd name="T37" fmla="*/ 11729 h 616"/>
                <a:gd name="T38" fmla="*/ 3808 w 443"/>
                <a:gd name="T39" fmla="*/ 10633 h 616"/>
                <a:gd name="T40" fmla="*/ 5140 w 443"/>
                <a:gd name="T41" fmla="*/ 8933 h 616"/>
                <a:gd name="T42" fmla="*/ 5748 w 443"/>
                <a:gd name="T43" fmla="*/ 8431 h 616"/>
                <a:gd name="T44" fmla="*/ 5849 w 443"/>
                <a:gd name="T45" fmla="*/ 7167 h 616"/>
                <a:gd name="T46" fmla="*/ 5955 w 443"/>
                <a:gd name="T47" fmla="*/ 5947 h 616"/>
                <a:gd name="T48" fmla="*/ 5487 w 443"/>
                <a:gd name="T49" fmla="*/ 4813 h 616"/>
                <a:gd name="T50" fmla="*/ 5642 w 443"/>
                <a:gd name="T51" fmla="*/ 4264 h 616"/>
                <a:gd name="T52" fmla="*/ 5748 w 443"/>
                <a:gd name="T53" fmla="*/ 3632 h 616"/>
                <a:gd name="T54" fmla="*/ 5937 w 443"/>
                <a:gd name="T55" fmla="*/ 2329 h 616"/>
                <a:gd name="T56" fmla="*/ 6056 w 443"/>
                <a:gd name="T57" fmla="*/ 1601 h 616"/>
                <a:gd name="T58" fmla="*/ 6907 w 443"/>
                <a:gd name="T59" fmla="*/ 1385 h 616"/>
                <a:gd name="T60" fmla="*/ 6216 w 443"/>
                <a:gd name="T61" fmla="*/ 273 h 616"/>
                <a:gd name="T62" fmla="*/ 3479 w 443"/>
                <a:gd name="T63" fmla="*/ 190 h 6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43" h="616">
                  <a:moveTo>
                    <a:pt x="76" y="165"/>
                  </a:moveTo>
                  <a:cubicBezTo>
                    <a:pt x="64" y="178"/>
                    <a:pt x="55" y="188"/>
                    <a:pt x="65" y="205"/>
                  </a:cubicBezTo>
                  <a:cubicBezTo>
                    <a:pt x="72" y="218"/>
                    <a:pt x="82" y="225"/>
                    <a:pt x="80" y="241"/>
                  </a:cubicBezTo>
                  <a:cubicBezTo>
                    <a:pt x="77" y="257"/>
                    <a:pt x="64" y="273"/>
                    <a:pt x="49" y="278"/>
                  </a:cubicBezTo>
                  <a:cubicBezTo>
                    <a:pt x="27" y="285"/>
                    <a:pt x="10" y="291"/>
                    <a:pt x="4" y="316"/>
                  </a:cubicBezTo>
                  <a:cubicBezTo>
                    <a:pt x="0" y="329"/>
                    <a:pt x="3" y="338"/>
                    <a:pt x="5" y="351"/>
                  </a:cubicBezTo>
                  <a:cubicBezTo>
                    <a:pt x="7" y="361"/>
                    <a:pt x="5" y="381"/>
                    <a:pt x="9" y="389"/>
                  </a:cubicBezTo>
                  <a:cubicBezTo>
                    <a:pt x="18" y="406"/>
                    <a:pt x="24" y="412"/>
                    <a:pt x="29" y="433"/>
                  </a:cubicBezTo>
                  <a:cubicBezTo>
                    <a:pt x="30" y="440"/>
                    <a:pt x="41" y="455"/>
                    <a:pt x="46" y="461"/>
                  </a:cubicBezTo>
                  <a:cubicBezTo>
                    <a:pt x="50" y="465"/>
                    <a:pt x="62" y="466"/>
                    <a:pt x="66" y="468"/>
                  </a:cubicBezTo>
                  <a:cubicBezTo>
                    <a:pt x="81" y="472"/>
                    <a:pt x="94" y="476"/>
                    <a:pt x="90" y="492"/>
                  </a:cubicBezTo>
                  <a:cubicBezTo>
                    <a:pt x="88" y="500"/>
                    <a:pt x="84" y="526"/>
                    <a:pt x="86" y="536"/>
                  </a:cubicBezTo>
                  <a:cubicBezTo>
                    <a:pt x="90" y="551"/>
                    <a:pt x="101" y="550"/>
                    <a:pt x="104" y="564"/>
                  </a:cubicBezTo>
                  <a:cubicBezTo>
                    <a:pt x="106" y="576"/>
                    <a:pt x="72" y="567"/>
                    <a:pt x="78" y="580"/>
                  </a:cubicBezTo>
                  <a:cubicBezTo>
                    <a:pt x="80" y="586"/>
                    <a:pt x="81" y="599"/>
                    <a:pt x="86" y="603"/>
                  </a:cubicBezTo>
                  <a:cubicBezTo>
                    <a:pt x="93" y="609"/>
                    <a:pt x="129" y="604"/>
                    <a:pt x="138" y="605"/>
                  </a:cubicBezTo>
                  <a:cubicBezTo>
                    <a:pt x="172" y="608"/>
                    <a:pt x="200" y="616"/>
                    <a:pt x="233" y="609"/>
                  </a:cubicBezTo>
                  <a:cubicBezTo>
                    <a:pt x="250" y="606"/>
                    <a:pt x="274" y="602"/>
                    <a:pt x="291" y="604"/>
                  </a:cubicBezTo>
                  <a:cubicBezTo>
                    <a:pt x="283" y="592"/>
                    <a:pt x="257" y="581"/>
                    <a:pt x="234" y="558"/>
                  </a:cubicBezTo>
                  <a:cubicBezTo>
                    <a:pt x="221" y="546"/>
                    <a:pt x="216" y="522"/>
                    <a:pt x="220" y="506"/>
                  </a:cubicBezTo>
                  <a:cubicBezTo>
                    <a:pt x="229" y="476"/>
                    <a:pt x="279" y="431"/>
                    <a:pt x="297" y="425"/>
                  </a:cubicBezTo>
                  <a:cubicBezTo>
                    <a:pt x="315" y="419"/>
                    <a:pt x="322" y="420"/>
                    <a:pt x="332" y="401"/>
                  </a:cubicBezTo>
                  <a:cubicBezTo>
                    <a:pt x="342" y="381"/>
                    <a:pt x="336" y="362"/>
                    <a:pt x="338" y="341"/>
                  </a:cubicBezTo>
                  <a:cubicBezTo>
                    <a:pt x="341" y="323"/>
                    <a:pt x="356" y="300"/>
                    <a:pt x="344" y="283"/>
                  </a:cubicBezTo>
                  <a:cubicBezTo>
                    <a:pt x="329" y="261"/>
                    <a:pt x="299" y="258"/>
                    <a:pt x="317" y="229"/>
                  </a:cubicBezTo>
                  <a:cubicBezTo>
                    <a:pt x="324" y="217"/>
                    <a:pt x="325" y="216"/>
                    <a:pt x="326" y="203"/>
                  </a:cubicBezTo>
                  <a:cubicBezTo>
                    <a:pt x="328" y="193"/>
                    <a:pt x="329" y="183"/>
                    <a:pt x="332" y="173"/>
                  </a:cubicBezTo>
                  <a:cubicBezTo>
                    <a:pt x="336" y="152"/>
                    <a:pt x="343" y="132"/>
                    <a:pt x="343" y="111"/>
                  </a:cubicBezTo>
                  <a:cubicBezTo>
                    <a:pt x="342" y="98"/>
                    <a:pt x="338" y="83"/>
                    <a:pt x="350" y="76"/>
                  </a:cubicBezTo>
                  <a:cubicBezTo>
                    <a:pt x="365" y="67"/>
                    <a:pt x="384" y="75"/>
                    <a:pt x="399" y="66"/>
                  </a:cubicBezTo>
                  <a:cubicBezTo>
                    <a:pt x="443" y="42"/>
                    <a:pt x="381" y="18"/>
                    <a:pt x="359" y="13"/>
                  </a:cubicBezTo>
                  <a:cubicBezTo>
                    <a:pt x="306" y="0"/>
                    <a:pt x="254" y="25"/>
                    <a:pt x="201" y="9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" name="Freeform 6">
              <a:extLst>
                <a:ext uri="{FF2B5EF4-FFF2-40B4-BE49-F238E27FC236}">
                  <a16:creationId xmlns:a16="http://schemas.microsoft.com/office/drawing/2014/main" id="{BFE0D639-7EDE-4F26-90EA-C78CDDA3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2" name="Freeform 7">
              <a:extLst>
                <a:ext uri="{FF2B5EF4-FFF2-40B4-BE49-F238E27FC236}">
                  <a16:creationId xmlns:a16="http://schemas.microsoft.com/office/drawing/2014/main" id="{073F2E1D-BDFB-4DD3-BFF5-362B42788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112"/>
              <a:ext cx="205" cy="224"/>
            </a:xfrm>
            <a:custGeom>
              <a:avLst/>
              <a:gdLst>
                <a:gd name="T0" fmla="*/ 0 w 79"/>
                <a:gd name="T1" fmla="*/ 658 h 81"/>
                <a:gd name="T2" fmla="*/ 156 w 79"/>
                <a:gd name="T3" fmla="*/ 1186 h 81"/>
                <a:gd name="T4" fmla="*/ 405 w 79"/>
                <a:gd name="T5" fmla="*/ 1438 h 81"/>
                <a:gd name="T6" fmla="*/ 646 w 79"/>
                <a:gd name="T7" fmla="*/ 1690 h 81"/>
                <a:gd name="T8" fmla="*/ 1139 w 79"/>
                <a:gd name="T9" fmla="*/ 1546 h 81"/>
                <a:gd name="T10" fmla="*/ 1326 w 79"/>
                <a:gd name="T11" fmla="*/ 1056 h 81"/>
                <a:gd name="T12" fmla="*/ 1204 w 79"/>
                <a:gd name="T13" fmla="*/ 506 h 81"/>
                <a:gd name="T14" fmla="*/ 976 w 79"/>
                <a:gd name="T15" fmla="*/ 277 h 81"/>
                <a:gd name="T16" fmla="*/ 714 w 79"/>
                <a:gd name="T17" fmla="*/ 22 h 81"/>
                <a:gd name="T18" fmla="*/ 317 w 79"/>
                <a:gd name="T19" fmla="*/ 213 h 81"/>
                <a:gd name="T20" fmla="*/ 0 w 79"/>
                <a:gd name="T21" fmla="*/ 65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1">
                  <a:moveTo>
                    <a:pt x="0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1" y="60"/>
                    <a:pt x="18" y="63"/>
                    <a:pt x="23" y="68"/>
                  </a:cubicBezTo>
                  <a:cubicBezTo>
                    <a:pt x="28" y="73"/>
                    <a:pt x="30" y="79"/>
                    <a:pt x="37" y="80"/>
                  </a:cubicBezTo>
                  <a:cubicBezTo>
                    <a:pt x="45" y="81"/>
                    <a:pt x="59" y="78"/>
                    <a:pt x="65" y="73"/>
                  </a:cubicBezTo>
                  <a:cubicBezTo>
                    <a:pt x="71" y="65"/>
                    <a:pt x="75" y="56"/>
                    <a:pt x="76" y="50"/>
                  </a:cubicBezTo>
                  <a:cubicBezTo>
                    <a:pt x="79" y="39"/>
                    <a:pt x="71" y="31"/>
                    <a:pt x="69" y="24"/>
                  </a:cubicBezTo>
                  <a:cubicBezTo>
                    <a:pt x="67" y="20"/>
                    <a:pt x="60" y="18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1" y="23"/>
                    <a:pt x="0" y="31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8">
              <a:extLst>
                <a:ext uri="{FF2B5EF4-FFF2-40B4-BE49-F238E27FC236}">
                  <a16:creationId xmlns:a16="http://schemas.microsoft.com/office/drawing/2014/main" id="{09F5CD63-60AE-4877-85CE-9E377D9AC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96"/>
              <a:ext cx="205" cy="221"/>
            </a:xfrm>
            <a:custGeom>
              <a:avLst/>
              <a:gdLst>
                <a:gd name="T0" fmla="*/ 0 w 79"/>
                <a:gd name="T1" fmla="*/ 633 h 80"/>
                <a:gd name="T2" fmla="*/ 156 w 79"/>
                <a:gd name="T3" fmla="*/ 1160 h 80"/>
                <a:gd name="T4" fmla="*/ 384 w 79"/>
                <a:gd name="T5" fmla="*/ 1412 h 80"/>
                <a:gd name="T6" fmla="*/ 646 w 79"/>
                <a:gd name="T7" fmla="*/ 1688 h 80"/>
                <a:gd name="T8" fmla="*/ 1139 w 79"/>
                <a:gd name="T9" fmla="*/ 1519 h 80"/>
                <a:gd name="T10" fmla="*/ 1326 w 79"/>
                <a:gd name="T11" fmla="*/ 1053 h 80"/>
                <a:gd name="T12" fmla="*/ 1204 w 79"/>
                <a:gd name="T13" fmla="*/ 489 h 80"/>
                <a:gd name="T14" fmla="*/ 976 w 79"/>
                <a:gd name="T15" fmla="*/ 273 h 80"/>
                <a:gd name="T16" fmla="*/ 714 w 79"/>
                <a:gd name="T17" fmla="*/ 22 h 80"/>
                <a:gd name="T18" fmla="*/ 317 w 79"/>
                <a:gd name="T19" fmla="*/ 191 h 80"/>
                <a:gd name="T20" fmla="*/ 0 w 79"/>
                <a:gd name="T21" fmla="*/ 633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9">
              <a:extLst>
                <a:ext uri="{FF2B5EF4-FFF2-40B4-BE49-F238E27FC236}">
                  <a16:creationId xmlns:a16="http://schemas.microsoft.com/office/drawing/2014/main" id="{AECBE8A3-CF8A-4F38-88E6-866813B7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016"/>
              <a:ext cx="305" cy="336"/>
            </a:xfrm>
            <a:custGeom>
              <a:avLst/>
              <a:gdLst>
                <a:gd name="T0" fmla="*/ 1778 w 118"/>
                <a:gd name="T1" fmla="*/ 212 h 122"/>
                <a:gd name="T2" fmla="*/ 1142 w 118"/>
                <a:gd name="T3" fmla="*/ 83 h 122"/>
                <a:gd name="T4" fmla="*/ 708 w 118"/>
                <a:gd name="T5" fmla="*/ 229 h 122"/>
                <a:gd name="T6" fmla="*/ 522 w 118"/>
                <a:gd name="T7" fmla="*/ 479 h 122"/>
                <a:gd name="T8" fmla="*/ 295 w 118"/>
                <a:gd name="T9" fmla="*/ 666 h 122"/>
                <a:gd name="T10" fmla="*/ 186 w 118"/>
                <a:gd name="T11" fmla="*/ 978 h 122"/>
                <a:gd name="T12" fmla="*/ 54 w 118"/>
                <a:gd name="T13" fmla="*/ 1465 h 122"/>
                <a:gd name="T14" fmla="*/ 121 w 118"/>
                <a:gd name="T15" fmla="*/ 1920 h 122"/>
                <a:gd name="T16" fmla="*/ 313 w 118"/>
                <a:gd name="T17" fmla="*/ 2214 h 122"/>
                <a:gd name="T18" fmla="*/ 395 w 118"/>
                <a:gd name="T19" fmla="*/ 2548 h 122"/>
                <a:gd name="T20" fmla="*/ 240 w 118"/>
                <a:gd name="T21" fmla="*/ 2024 h 122"/>
                <a:gd name="T22" fmla="*/ 173 w 118"/>
                <a:gd name="T23" fmla="*/ 1738 h 122"/>
                <a:gd name="T24" fmla="*/ 295 w 118"/>
                <a:gd name="T25" fmla="*/ 1570 h 122"/>
                <a:gd name="T26" fmla="*/ 274 w 118"/>
                <a:gd name="T27" fmla="*/ 1418 h 122"/>
                <a:gd name="T28" fmla="*/ 274 w 118"/>
                <a:gd name="T29" fmla="*/ 1228 h 122"/>
                <a:gd name="T30" fmla="*/ 380 w 118"/>
                <a:gd name="T31" fmla="*/ 1047 h 122"/>
                <a:gd name="T32" fmla="*/ 556 w 118"/>
                <a:gd name="T33" fmla="*/ 942 h 122"/>
                <a:gd name="T34" fmla="*/ 620 w 118"/>
                <a:gd name="T35" fmla="*/ 691 h 122"/>
                <a:gd name="T36" fmla="*/ 861 w 118"/>
                <a:gd name="T37" fmla="*/ 501 h 122"/>
                <a:gd name="T38" fmla="*/ 1277 w 118"/>
                <a:gd name="T39" fmla="*/ 463 h 122"/>
                <a:gd name="T40" fmla="*/ 1657 w 118"/>
                <a:gd name="T41" fmla="*/ 311 h 122"/>
                <a:gd name="T42" fmla="*/ 1796 w 118"/>
                <a:gd name="T43" fmla="*/ 479 h 122"/>
                <a:gd name="T44" fmla="*/ 1918 w 118"/>
                <a:gd name="T45" fmla="*/ 501 h 122"/>
                <a:gd name="T46" fmla="*/ 2019 w 118"/>
                <a:gd name="T47" fmla="*/ 644 h 122"/>
                <a:gd name="T48" fmla="*/ 1897 w 118"/>
                <a:gd name="T49" fmla="*/ 355 h 122"/>
                <a:gd name="T50" fmla="*/ 1778 w 118"/>
                <a:gd name="T51" fmla="*/ 229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8" h="122">
                  <a:moveTo>
                    <a:pt x="103" y="10"/>
                  </a:moveTo>
                  <a:cubicBezTo>
                    <a:pt x="90" y="10"/>
                    <a:pt x="76" y="7"/>
                    <a:pt x="66" y="4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8" y="15"/>
                    <a:pt x="34" y="20"/>
                    <a:pt x="30" y="23"/>
                  </a:cubicBezTo>
                  <a:cubicBezTo>
                    <a:pt x="25" y="26"/>
                    <a:pt x="20" y="29"/>
                    <a:pt x="17" y="32"/>
                  </a:cubicBezTo>
                  <a:cubicBezTo>
                    <a:pt x="13" y="36"/>
                    <a:pt x="13" y="42"/>
                    <a:pt x="11" y="47"/>
                  </a:cubicBezTo>
                  <a:cubicBezTo>
                    <a:pt x="9" y="55"/>
                    <a:pt x="6" y="62"/>
                    <a:pt x="3" y="70"/>
                  </a:cubicBezTo>
                  <a:cubicBezTo>
                    <a:pt x="0" y="78"/>
                    <a:pt x="1" y="87"/>
                    <a:pt x="7" y="92"/>
                  </a:cubicBezTo>
                  <a:cubicBezTo>
                    <a:pt x="11" y="96"/>
                    <a:pt x="15" y="101"/>
                    <a:pt x="18" y="106"/>
                  </a:cubicBezTo>
                  <a:cubicBezTo>
                    <a:pt x="21" y="111"/>
                    <a:pt x="21" y="117"/>
                    <a:pt x="23" y="122"/>
                  </a:cubicBezTo>
                  <a:cubicBezTo>
                    <a:pt x="25" y="110"/>
                    <a:pt x="20" y="105"/>
                    <a:pt x="14" y="97"/>
                  </a:cubicBezTo>
                  <a:cubicBezTo>
                    <a:pt x="11" y="93"/>
                    <a:pt x="8" y="88"/>
                    <a:pt x="10" y="83"/>
                  </a:cubicBezTo>
                  <a:cubicBezTo>
                    <a:pt x="12" y="78"/>
                    <a:pt x="15" y="80"/>
                    <a:pt x="17" y="75"/>
                  </a:cubicBezTo>
                  <a:cubicBezTo>
                    <a:pt x="17" y="73"/>
                    <a:pt x="17" y="71"/>
                    <a:pt x="16" y="68"/>
                  </a:cubicBezTo>
                  <a:cubicBezTo>
                    <a:pt x="16" y="65"/>
                    <a:pt x="15" y="62"/>
                    <a:pt x="16" y="59"/>
                  </a:cubicBezTo>
                  <a:cubicBezTo>
                    <a:pt x="17" y="55"/>
                    <a:pt x="19" y="51"/>
                    <a:pt x="22" y="50"/>
                  </a:cubicBezTo>
                  <a:cubicBezTo>
                    <a:pt x="26" y="48"/>
                    <a:pt x="29" y="50"/>
                    <a:pt x="32" y="45"/>
                  </a:cubicBezTo>
                  <a:cubicBezTo>
                    <a:pt x="34" y="41"/>
                    <a:pt x="34" y="37"/>
                    <a:pt x="36" y="33"/>
                  </a:cubicBezTo>
                  <a:cubicBezTo>
                    <a:pt x="38" y="29"/>
                    <a:pt x="48" y="28"/>
                    <a:pt x="50" y="24"/>
                  </a:cubicBezTo>
                  <a:cubicBezTo>
                    <a:pt x="54" y="19"/>
                    <a:pt x="64" y="23"/>
                    <a:pt x="74" y="22"/>
                  </a:cubicBezTo>
                  <a:cubicBezTo>
                    <a:pt x="81" y="21"/>
                    <a:pt x="88" y="11"/>
                    <a:pt x="96" y="15"/>
                  </a:cubicBezTo>
                  <a:cubicBezTo>
                    <a:pt x="100" y="17"/>
                    <a:pt x="101" y="21"/>
                    <a:pt x="104" y="23"/>
                  </a:cubicBezTo>
                  <a:cubicBezTo>
                    <a:pt x="107" y="23"/>
                    <a:pt x="108" y="22"/>
                    <a:pt x="111" y="24"/>
                  </a:cubicBezTo>
                  <a:cubicBezTo>
                    <a:pt x="114" y="26"/>
                    <a:pt x="115" y="28"/>
                    <a:pt x="117" y="31"/>
                  </a:cubicBezTo>
                  <a:cubicBezTo>
                    <a:pt x="118" y="24"/>
                    <a:pt x="114" y="22"/>
                    <a:pt x="110" y="17"/>
                  </a:cubicBezTo>
                  <a:cubicBezTo>
                    <a:pt x="108" y="14"/>
                    <a:pt x="107" y="12"/>
                    <a:pt x="103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10">
              <a:extLst>
                <a:ext uri="{FF2B5EF4-FFF2-40B4-BE49-F238E27FC236}">
                  <a16:creationId xmlns:a16="http://schemas.microsoft.com/office/drawing/2014/main" id="{5EC6A4B8-5B95-4667-A763-EF22D1FB0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016"/>
              <a:ext cx="204" cy="232"/>
            </a:xfrm>
            <a:custGeom>
              <a:avLst/>
              <a:gdLst>
                <a:gd name="T0" fmla="*/ 1361 w 79"/>
                <a:gd name="T1" fmla="*/ 130 h 84"/>
                <a:gd name="T2" fmla="*/ 948 w 79"/>
                <a:gd name="T3" fmla="*/ 47 h 84"/>
                <a:gd name="T4" fmla="*/ 620 w 79"/>
                <a:gd name="T5" fmla="*/ 381 h 84"/>
                <a:gd name="T6" fmla="*/ 434 w 79"/>
                <a:gd name="T7" fmla="*/ 550 h 84"/>
                <a:gd name="T8" fmla="*/ 274 w 79"/>
                <a:gd name="T9" fmla="*/ 718 h 84"/>
                <a:gd name="T10" fmla="*/ 227 w 79"/>
                <a:gd name="T11" fmla="*/ 945 h 84"/>
                <a:gd name="T12" fmla="*/ 119 w 79"/>
                <a:gd name="T13" fmla="*/ 1265 h 84"/>
                <a:gd name="T14" fmla="*/ 54 w 79"/>
                <a:gd name="T15" fmla="*/ 1770 h 84"/>
                <a:gd name="T16" fmla="*/ 152 w 79"/>
                <a:gd name="T17" fmla="*/ 1328 h 84"/>
                <a:gd name="T18" fmla="*/ 328 w 79"/>
                <a:gd name="T19" fmla="*/ 1030 h 84"/>
                <a:gd name="T20" fmla="*/ 434 w 79"/>
                <a:gd name="T21" fmla="*/ 718 h 84"/>
                <a:gd name="T22" fmla="*/ 720 w 79"/>
                <a:gd name="T23" fmla="*/ 489 h 84"/>
                <a:gd name="T24" fmla="*/ 1033 w 79"/>
                <a:gd name="T25" fmla="*/ 168 h 84"/>
                <a:gd name="T26" fmla="*/ 1361 w 79"/>
                <a:gd name="T27" fmla="*/ 144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7" y="4"/>
                    <a:pt x="42" y="13"/>
                    <a:pt x="36" y="18"/>
                  </a:cubicBezTo>
                  <a:cubicBezTo>
                    <a:pt x="32" y="21"/>
                    <a:pt x="29" y="24"/>
                    <a:pt x="25" y="26"/>
                  </a:cubicBezTo>
                  <a:cubicBezTo>
                    <a:pt x="22" y="29"/>
                    <a:pt x="19" y="31"/>
                    <a:pt x="16" y="34"/>
                  </a:cubicBezTo>
                  <a:cubicBezTo>
                    <a:pt x="14" y="37"/>
                    <a:pt x="14" y="41"/>
                    <a:pt x="13" y="45"/>
                  </a:cubicBezTo>
                  <a:cubicBezTo>
                    <a:pt x="12" y="50"/>
                    <a:pt x="10" y="55"/>
                    <a:pt x="7" y="60"/>
                  </a:cubicBezTo>
                  <a:cubicBezTo>
                    <a:pt x="5" y="65"/>
                    <a:pt x="0" y="78"/>
                    <a:pt x="3" y="84"/>
                  </a:cubicBezTo>
                  <a:cubicBezTo>
                    <a:pt x="1" y="76"/>
                    <a:pt x="5" y="69"/>
                    <a:pt x="9" y="63"/>
                  </a:cubicBezTo>
                  <a:cubicBezTo>
                    <a:pt x="12" y="59"/>
                    <a:pt x="16" y="54"/>
                    <a:pt x="19" y="49"/>
                  </a:cubicBezTo>
                  <a:cubicBezTo>
                    <a:pt x="22" y="43"/>
                    <a:pt x="20" y="39"/>
                    <a:pt x="25" y="34"/>
                  </a:cubicBezTo>
                  <a:cubicBezTo>
                    <a:pt x="30" y="30"/>
                    <a:pt x="38" y="28"/>
                    <a:pt x="42" y="23"/>
                  </a:cubicBezTo>
                  <a:cubicBezTo>
                    <a:pt x="48" y="16"/>
                    <a:pt x="49" y="9"/>
                    <a:pt x="60" y="8"/>
                  </a:cubicBezTo>
                  <a:cubicBezTo>
                    <a:pt x="65" y="8"/>
                    <a:pt x="75" y="10"/>
                    <a:pt x="79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11">
              <a:extLst>
                <a:ext uri="{FF2B5EF4-FFF2-40B4-BE49-F238E27FC236}">
                  <a16:creationId xmlns:a16="http://schemas.microsoft.com/office/drawing/2014/main" id="{98F0FB43-ADB4-47E7-9A1E-B1872F09D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04"/>
              <a:ext cx="145" cy="191"/>
            </a:xfrm>
            <a:custGeom>
              <a:avLst/>
              <a:gdLst>
                <a:gd name="T0" fmla="*/ 971 w 56"/>
                <a:gd name="T1" fmla="*/ 360 h 69"/>
                <a:gd name="T2" fmla="*/ 697 w 56"/>
                <a:gd name="T3" fmla="*/ 277 h 69"/>
                <a:gd name="T4" fmla="*/ 417 w 56"/>
                <a:gd name="T5" fmla="*/ 360 h 69"/>
                <a:gd name="T6" fmla="*/ 329 w 56"/>
                <a:gd name="T7" fmla="*/ 598 h 69"/>
                <a:gd name="T8" fmla="*/ 155 w 56"/>
                <a:gd name="T9" fmla="*/ 720 h 69"/>
                <a:gd name="T10" fmla="*/ 262 w 56"/>
                <a:gd name="T11" fmla="*/ 1127 h 69"/>
                <a:gd name="T12" fmla="*/ 435 w 56"/>
                <a:gd name="T13" fmla="*/ 1464 h 69"/>
                <a:gd name="T14" fmla="*/ 262 w 56"/>
                <a:gd name="T15" fmla="*/ 1235 h 69"/>
                <a:gd name="T16" fmla="*/ 140 w 56"/>
                <a:gd name="T17" fmla="*/ 1104 h 69"/>
                <a:gd name="T18" fmla="*/ 106 w 56"/>
                <a:gd name="T19" fmla="*/ 974 h 69"/>
                <a:gd name="T20" fmla="*/ 34 w 56"/>
                <a:gd name="T21" fmla="*/ 720 h 69"/>
                <a:gd name="T22" fmla="*/ 173 w 56"/>
                <a:gd name="T23" fmla="*/ 277 h 69"/>
                <a:gd name="T24" fmla="*/ 590 w 56"/>
                <a:gd name="T25" fmla="*/ 22 h 69"/>
                <a:gd name="T26" fmla="*/ 971 w 56"/>
                <a:gd name="T27" fmla="*/ 338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69">
                  <a:moveTo>
                    <a:pt x="56" y="17"/>
                  </a:moveTo>
                  <a:cubicBezTo>
                    <a:pt x="49" y="21"/>
                    <a:pt x="44" y="20"/>
                    <a:pt x="40" y="13"/>
                  </a:cubicBezTo>
                  <a:cubicBezTo>
                    <a:pt x="34" y="2"/>
                    <a:pt x="30" y="12"/>
                    <a:pt x="24" y="17"/>
                  </a:cubicBezTo>
                  <a:cubicBezTo>
                    <a:pt x="20" y="21"/>
                    <a:pt x="21" y="23"/>
                    <a:pt x="19" y="28"/>
                  </a:cubicBezTo>
                  <a:cubicBezTo>
                    <a:pt x="17" y="34"/>
                    <a:pt x="12" y="28"/>
                    <a:pt x="9" y="34"/>
                  </a:cubicBezTo>
                  <a:cubicBezTo>
                    <a:pt x="6" y="40"/>
                    <a:pt x="11" y="49"/>
                    <a:pt x="15" y="53"/>
                  </a:cubicBezTo>
                  <a:cubicBezTo>
                    <a:pt x="19" y="57"/>
                    <a:pt x="25" y="63"/>
                    <a:pt x="25" y="69"/>
                  </a:cubicBezTo>
                  <a:cubicBezTo>
                    <a:pt x="24" y="64"/>
                    <a:pt x="19" y="60"/>
                    <a:pt x="15" y="58"/>
                  </a:cubicBezTo>
                  <a:cubicBezTo>
                    <a:pt x="13" y="56"/>
                    <a:pt x="10" y="55"/>
                    <a:pt x="8" y="52"/>
                  </a:cubicBezTo>
                  <a:cubicBezTo>
                    <a:pt x="7" y="51"/>
                    <a:pt x="7" y="48"/>
                    <a:pt x="6" y="46"/>
                  </a:cubicBezTo>
                  <a:cubicBezTo>
                    <a:pt x="5" y="42"/>
                    <a:pt x="3" y="38"/>
                    <a:pt x="2" y="34"/>
                  </a:cubicBezTo>
                  <a:cubicBezTo>
                    <a:pt x="0" y="25"/>
                    <a:pt x="3" y="20"/>
                    <a:pt x="10" y="13"/>
                  </a:cubicBezTo>
                  <a:cubicBezTo>
                    <a:pt x="15" y="8"/>
                    <a:pt x="26" y="2"/>
                    <a:pt x="34" y="1"/>
                  </a:cubicBezTo>
                  <a:cubicBezTo>
                    <a:pt x="45" y="0"/>
                    <a:pt x="48" y="13"/>
                    <a:pt x="56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12">
              <a:extLst>
                <a:ext uri="{FF2B5EF4-FFF2-40B4-BE49-F238E27FC236}">
                  <a16:creationId xmlns:a16="http://schemas.microsoft.com/office/drawing/2014/main" id="{B3446A51-C891-49A5-8506-140E8201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168"/>
              <a:ext cx="99" cy="146"/>
            </a:xfrm>
            <a:custGeom>
              <a:avLst/>
              <a:gdLst>
                <a:gd name="T0" fmla="*/ 0 w 38"/>
                <a:gd name="T1" fmla="*/ 1025 h 53"/>
                <a:gd name="T2" fmla="*/ 352 w 38"/>
                <a:gd name="T3" fmla="*/ 978 h 53"/>
                <a:gd name="T4" fmla="*/ 584 w 38"/>
                <a:gd name="T5" fmla="*/ 774 h 53"/>
                <a:gd name="T6" fmla="*/ 672 w 38"/>
                <a:gd name="T7" fmla="*/ 394 h 53"/>
                <a:gd name="T8" fmla="*/ 495 w 38"/>
                <a:gd name="T9" fmla="*/ 0 h 53"/>
                <a:gd name="T10" fmla="*/ 584 w 38"/>
                <a:gd name="T11" fmla="*/ 190 h 53"/>
                <a:gd name="T12" fmla="*/ 440 w 38"/>
                <a:gd name="T13" fmla="*/ 333 h 53"/>
                <a:gd name="T14" fmla="*/ 352 w 38"/>
                <a:gd name="T15" fmla="*/ 463 h 53"/>
                <a:gd name="T16" fmla="*/ 427 w 38"/>
                <a:gd name="T17" fmla="*/ 691 h 53"/>
                <a:gd name="T18" fmla="*/ 339 w 38"/>
                <a:gd name="T19" fmla="*/ 774 h 53"/>
                <a:gd name="T20" fmla="*/ 318 w 38"/>
                <a:gd name="T21" fmla="*/ 857 h 53"/>
                <a:gd name="T22" fmla="*/ 232 w 38"/>
                <a:gd name="T23" fmla="*/ 917 h 53"/>
                <a:gd name="T24" fmla="*/ 89 w 38"/>
                <a:gd name="T25" fmla="*/ 978 h 53"/>
                <a:gd name="T26" fmla="*/ 34 w 38"/>
                <a:gd name="T27" fmla="*/ 1047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3">
                  <a:moveTo>
                    <a:pt x="0" y="49"/>
                  </a:moveTo>
                  <a:cubicBezTo>
                    <a:pt x="4" y="53"/>
                    <a:pt x="16" y="48"/>
                    <a:pt x="20" y="47"/>
                  </a:cubicBezTo>
                  <a:cubicBezTo>
                    <a:pt x="27" y="45"/>
                    <a:pt x="30" y="43"/>
                    <a:pt x="33" y="37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5" y="0"/>
                    <a:pt x="28" y="0"/>
                  </a:cubicBezTo>
                  <a:cubicBezTo>
                    <a:pt x="28" y="3"/>
                    <a:pt x="32" y="6"/>
                    <a:pt x="33" y="9"/>
                  </a:cubicBezTo>
                  <a:cubicBezTo>
                    <a:pt x="34" y="16"/>
                    <a:pt x="30" y="15"/>
                    <a:pt x="25" y="16"/>
                  </a:cubicBezTo>
                  <a:cubicBezTo>
                    <a:pt x="20" y="16"/>
                    <a:pt x="17" y="17"/>
                    <a:pt x="20" y="22"/>
                  </a:cubicBezTo>
                  <a:cubicBezTo>
                    <a:pt x="22" y="24"/>
                    <a:pt x="28" y="29"/>
                    <a:pt x="24" y="33"/>
                  </a:cubicBezTo>
                  <a:cubicBezTo>
                    <a:pt x="21" y="37"/>
                    <a:pt x="20" y="33"/>
                    <a:pt x="19" y="37"/>
                  </a:cubicBezTo>
                  <a:cubicBezTo>
                    <a:pt x="18" y="39"/>
                    <a:pt x="20" y="40"/>
                    <a:pt x="18" y="41"/>
                  </a:cubicBezTo>
                  <a:cubicBezTo>
                    <a:pt x="18" y="43"/>
                    <a:pt x="15" y="44"/>
                    <a:pt x="13" y="44"/>
                  </a:cubicBezTo>
                  <a:cubicBezTo>
                    <a:pt x="9" y="45"/>
                    <a:pt x="8" y="43"/>
                    <a:pt x="5" y="47"/>
                  </a:cubicBezTo>
                  <a:cubicBezTo>
                    <a:pt x="4" y="48"/>
                    <a:pt x="4" y="51"/>
                    <a:pt x="2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13">
              <a:extLst>
                <a:ext uri="{FF2B5EF4-FFF2-40B4-BE49-F238E27FC236}">
                  <a16:creationId xmlns:a16="http://schemas.microsoft.com/office/drawing/2014/main" id="{C297FE96-EEE6-4D62-8517-A03B456F1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18"/>
              <a:ext cx="59" cy="108"/>
            </a:xfrm>
            <a:custGeom>
              <a:avLst/>
              <a:gdLst>
                <a:gd name="T0" fmla="*/ 387 w 23"/>
                <a:gd name="T1" fmla="*/ 0 h 39"/>
                <a:gd name="T2" fmla="*/ 67 w 23"/>
                <a:gd name="T3" fmla="*/ 299 h 39"/>
                <a:gd name="T4" fmla="*/ 0 w 23"/>
                <a:gd name="T5" fmla="*/ 490 h 39"/>
                <a:gd name="T6" fmla="*/ 85 w 23"/>
                <a:gd name="T7" fmla="*/ 828 h 39"/>
                <a:gd name="T8" fmla="*/ 85 w 23"/>
                <a:gd name="T9" fmla="*/ 446 h 39"/>
                <a:gd name="T10" fmla="*/ 185 w 23"/>
                <a:gd name="T11" fmla="*/ 407 h 39"/>
                <a:gd name="T12" fmla="*/ 218 w 23"/>
                <a:gd name="T13" fmla="*/ 252 h 39"/>
                <a:gd name="T14" fmla="*/ 323 w 23"/>
                <a:gd name="T15" fmla="*/ 147 h 39"/>
                <a:gd name="T16" fmla="*/ 387 w 2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6" y="4"/>
                    <a:pt x="10" y="7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8"/>
                    <a:pt x="4" y="34"/>
                    <a:pt x="5" y="39"/>
                  </a:cubicBezTo>
                  <a:cubicBezTo>
                    <a:pt x="3" y="35"/>
                    <a:pt x="1" y="24"/>
                    <a:pt x="5" y="21"/>
                  </a:cubicBezTo>
                  <a:cubicBezTo>
                    <a:pt x="7" y="19"/>
                    <a:pt x="8" y="20"/>
                    <a:pt x="11" y="19"/>
                  </a:cubicBezTo>
                  <a:cubicBezTo>
                    <a:pt x="13" y="17"/>
                    <a:pt x="12" y="15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3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14">
              <a:extLst>
                <a:ext uri="{FF2B5EF4-FFF2-40B4-BE49-F238E27FC236}">
                  <a16:creationId xmlns:a16="http://schemas.microsoft.com/office/drawing/2014/main" id="{3158B632-C2E9-4F49-8263-CDBC7484A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129"/>
              <a:ext cx="243" cy="251"/>
            </a:xfrm>
            <a:custGeom>
              <a:avLst/>
              <a:gdLst>
                <a:gd name="T0" fmla="*/ 0 w 94"/>
                <a:gd name="T1" fmla="*/ 1909 h 91"/>
                <a:gd name="T2" fmla="*/ 708 w 94"/>
                <a:gd name="T3" fmla="*/ 1887 h 91"/>
                <a:gd name="T4" fmla="*/ 936 w 94"/>
                <a:gd name="T5" fmla="*/ 1743 h 91"/>
                <a:gd name="T6" fmla="*/ 1088 w 94"/>
                <a:gd name="T7" fmla="*/ 1636 h 91"/>
                <a:gd name="T8" fmla="*/ 1277 w 94"/>
                <a:gd name="T9" fmla="*/ 1575 h 91"/>
                <a:gd name="T10" fmla="*/ 1437 w 94"/>
                <a:gd name="T11" fmla="*/ 905 h 91"/>
                <a:gd name="T12" fmla="*/ 1572 w 94"/>
                <a:gd name="T13" fmla="*/ 502 h 91"/>
                <a:gd name="T14" fmla="*/ 1471 w 94"/>
                <a:gd name="T15" fmla="*/ 0 h 91"/>
                <a:gd name="T16" fmla="*/ 1362 w 94"/>
                <a:gd name="T17" fmla="*/ 381 h 91"/>
                <a:gd name="T18" fmla="*/ 1311 w 94"/>
                <a:gd name="T19" fmla="*/ 692 h 91"/>
                <a:gd name="T20" fmla="*/ 1210 w 94"/>
                <a:gd name="T21" fmla="*/ 1026 h 91"/>
                <a:gd name="T22" fmla="*/ 1189 w 94"/>
                <a:gd name="T23" fmla="*/ 1407 h 91"/>
                <a:gd name="T24" fmla="*/ 861 w 94"/>
                <a:gd name="T25" fmla="*/ 1575 h 91"/>
                <a:gd name="T26" fmla="*/ 675 w 94"/>
                <a:gd name="T27" fmla="*/ 1804 h 91"/>
                <a:gd name="T28" fmla="*/ 447 w 94"/>
                <a:gd name="T29" fmla="*/ 1779 h 91"/>
                <a:gd name="T30" fmla="*/ 240 w 94"/>
                <a:gd name="T31" fmla="*/ 1848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" h="91">
                  <a:moveTo>
                    <a:pt x="0" y="91"/>
                  </a:moveTo>
                  <a:cubicBezTo>
                    <a:pt x="12" y="88"/>
                    <a:pt x="28" y="90"/>
                    <a:pt x="41" y="90"/>
                  </a:cubicBezTo>
                  <a:cubicBezTo>
                    <a:pt x="47" y="90"/>
                    <a:pt x="48" y="87"/>
                    <a:pt x="54" y="83"/>
                  </a:cubicBezTo>
                  <a:cubicBezTo>
                    <a:pt x="57" y="82"/>
                    <a:pt x="60" y="79"/>
                    <a:pt x="63" y="78"/>
                  </a:cubicBezTo>
                  <a:cubicBezTo>
                    <a:pt x="67" y="76"/>
                    <a:pt x="70" y="76"/>
                    <a:pt x="74" y="75"/>
                  </a:cubicBezTo>
                  <a:cubicBezTo>
                    <a:pt x="87" y="68"/>
                    <a:pt x="83" y="55"/>
                    <a:pt x="83" y="43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4" y="16"/>
                    <a:pt x="93" y="5"/>
                    <a:pt x="85" y="0"/>
                  </a:cubicBezTo>
                  <a:cubicBezTo>
                    <a:pt x="90" y="8"/>
                    <a:pt x="85" y="14"/>
                    <a:pt x="79" y="18"/>
                  </a:cubicBezTo>
                  <a:cubicBezTo>
                    <a:pt x="72" y="24"/>
                    <a:pt x="75" y="25"/>
                    <a:pt x="76" y="33"/>
                  </a:cubicBezTo>
                  <a:cubicBezTo>
                    <a:pt x="77" y="41"/>
                    <a:pt x="70" y="43"/>
                    <a:pt x="70" y="49"/>
                  </a:cubicBezTo>
                  <a:cubicBezTo>
                    <a:pt x="70" y="57"/>
                    <a:pt x="75" y="60"/>
                    <a:pt x="69" y="67"/>
                  </a:cubicBezTo>
                  <a:cubicBezTo>
                    <a:pt x="64" y="72"/>
                    <a:pt x="57" y="71"/>
                    <a:pt x="50" y="75"/>
                  </a:cubicBezTo>
                  <a:cubicBezTo>
                    <a:pt x="45" y="77"/>
                    <a:pt x="44" y="84"/>
                    <a:pt x="39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1" y="85"/>
                    <a:pt x="18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15">
              <a:extLst>
                <a:ext uri="{FF2B5EF4-FFF2-40B4-BE49-F238E27FC236}">
                  <a16:creationId xmlns:a16="http://schemas.microsoft.com/office/drawing/2014/main" id="{181677A3-310E-4DA5-A2B3-46D5EE908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259"/>
              <a:ext cx="130" cy="118"/>
            </a:xfrm>
            <a:custGeom>
              <a:avLst/>
              <a:gdLst>
                <a:gd name="T0" fmla="*/ 0 w 50"/>
                <a:gd name="T1" fmla="*/ 851 h 43"/>
                <a:gd name="T2" fmla="*/ 263 w 50"/>
                <a:gd name="T3" fmla="*/ 807 h 43"/>
                <a:gd name="T4" fmla="*/ 616 w 50"/>
                <a:gd name="T5" fmla="*/ 604 h 43"/>
                <a:gd name="T6" fmla="*/ 824 w 50"/>
                <a:gd name="T7" fmla="*/ 0 h 43"/>
                <a:gd name="T8" fmla="*/ 811 w 50"/>
                <a:gd name="T9" fmla="*/ 332 h 43"/>
                <a:gd name="T10" fmla="*/ 582 w 50"/>
                <a:gd name="T11" fmla="*/ 475 h 43"/>
                <a:gd name="T12" fmla="*/ 351 w 50"/>
                <a:gd name="T13" fmla="*/ 604 h 43"/>
                <a:gd name="T14" fmla="*/ 156 w 50"/>
                <a:gd name="T15" fmla="*/ 851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3">
                  <a:moveTo>
                    <a:pt x="0" y="41"/>
                  </a:moveTo>
                  <a:cubicBezTo>
                    <a:pt x="5" y="42"/>
                    <a:pt x="10" y="43"/>
                    <a:pt x="15" y="39"/>
                  </a:cubicBezTo>
                  <a:cubicBezTo>
                    <a:pt x="21" y="35"/>
                    <a:pt x="29" y="31"/>
                    <a:pt x="35" y="29"/>
                  </a:cubicBezTo>
                  <a:cubicBezTo>
                    <a:pt x="49" y="23"/>
                    <a:pt x="48" y="12"/>
                    <a:pt x="47" y="0"/>
                  </a:cubicBezTo>
                  <a:cubicBezTo>
                    <a:pt x="48" y="5"/>
                    <a:pt x="50" y="11"/>
                    <a:pt x="46" y="16"/>
                  </a:cubicBezTo>
                  <a:cubicBezTo>
                    <a:pt x="43" y="19"/>
                    <a:pt x="37" y="21"/>
                    <a:pt x="33" y="23"/>
                  </a:cubicBezTo>
                  <a:cubicBezTo>
                    <a:pt x="29" y="25"/>
                    <a:pt x="24" y="27"/>
                    <a:pt x="20" y="29"/>
                  </a:cubicBezTo>
                  <a:cubicBezTo>
                    <a:pt x="15" y="33"/>
                    <a:pt x="14" y="39"/>
                    <a:pt x="9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Freeform 16">
              <a:extLst>
                <a:ext uri="{FF2B5EF4-FFF2-40B4-BE49-F238E27FC236}">
                  <a16:creationId xmlns:a16="http://schemas.microsoft.com/office/drawing/2014/main" id="{78C8A11E-BF9E-40BB-B2DB-5297E131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8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2" name="Freeform 17">
              <a:extLst>
                <a:ext uri="{FF2B5EF4-FFF2-40B4-BE49-F238E27FC236}">
                  <a16:creationId xmlns:a16="http://schemas.microsoft.com/office/drawing/2014/main" id="{A483B082-F4D7-4830-8169-1B886678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123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3" name="Freeform 18">
              <a:extLst>
                <a:ext uri="{FF2B5EF4-FFF2-40B4-BE49-F238E27FC236}">
                  <a16:creationId xmlns:a16="http://schemas.microsoft.com/office/drawing/2014/main" id="{0B4C127F-4F00-464B-8455-0F6F6F5E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110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4" name="Freeform 19">
              <a:extLst>
                <a:ext uri="{FF2B5EF4-FFF2-40B4-BE49-F238E27FC236}">
                  <a16:creationId xmlns:a16="http://schemas.microsoft.com/office/drawing/2014/main" id="{F74D2FAC-16E4-42DF-B205-817E164A4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154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21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5" name="Freeform 20">
              <a:extLst>
                <a:ext uri="{FF2B5EF4-FFF2-40B4-BE49-F238E27FC236}">
                  <a16:creationId xmlns:a16="http://schemas.microsoft.com/office/drawing/2014/main" id="{377613C6-0FD5-452D-ABEA-40B67792F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367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6" name="Freeform 21">
              <a:extLst>
                <a:ext uri="{FF2B5EF4-FFF2-40B4-BE49-F238E27FC236}">
                  <a16:creationId xmlns:a16="http://schemas.microsoft.com/office/drawing/2014/main" id="{305893DC-F861-4BED-B9EF-8560FB9F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1472"/>
              <a:ext cx="205" cy="224"/>
            </a:xfrm>
            <a:custGeom>
              <a:avLst/>
              <a:gdLst>
                <a:gd name="T0" fmla="*/ 0 w 79"/>
                <a:gd name="T1" fmla="*/ 658 h 81"/>
                <a:gd name="T2" fmla="*/ 156 w 79"/>
                <a:gd name="T3" fmla="*/ 1186 h 81"/>
                <a:gd name="T4" fmla="*/ 405 w 79"/>
                <a:gd name="T5" fmla="*/ 1438 h 81"/>
                <a:gd name="T6" fmla="*/ 646 w 79"/>
                <a:gd name="T7" fmla="*/ 1690 h 81"/>
                <a:gd name="T8" fmla="*/ 1139 w 79"/>
                <a:gd name="T9" fmla="*/ 1546 h 81"/>
                <a:gd name="T10" fmla="*/ 1326 w 79"/>
                <a:gd name="T11" fmla="*/ 1056 h 81"/>
                <a:gd name="T12" fmla="*/ 1204 w 79"/>
                <a:gd name="T13" fmla="*/ 506 h 81"/>
                <a:gd name="T14" fmla="*/ 976 w 79"/>
                <a:gd name="T15" fmla="*/ 277 h 81"/>
                <a:gd name="T16" fmla="*/ 714 w 79"/>
                <a:gd name="T17" fmla="*/ 22 h 81"/>
                <a:gd name="T18" fmla="*/ 317 w 79"/>
                <a:gd name="T19" fmla="*/ 213 h 81"/>
                <a:gd name="T20" fmla="*/ 0 w 79"/>
                <a:gd name="T21" fmla="*/ 65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1">
                  <a:moveTo>
                    <a:pt x="0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1" y="60"/>
                    <a:pt x="18" y="63"/>
                    <a:pt x="23" y="68"/>
                  </a:cubicBezTo>
                  <a:cubicBezTo>
                    <a:pt x="28" y="73"/>
                    <a:pt x="30" y="79"/>
                    <a:pt x="37" y="80"/>
                  </a:cubicBezTo>
                  <a:cubicBezTo>
                    <a:pt x="45" y="81"/>
                    <a:pt x="59" y="78"/>
                    <a:pt x="65" y="73"/>
                  </a:cubicBezTo>
                  <a:cubicBezTo>
                    <a:pt x="71" y="65"/>
                    <a:pt x="75" y="56"/>
                    <a:pt x="76" y="50"/>
                  </a:cubicBezTo>
                  <a:cubicBezTo>
                    <a:pt x="79" y="39"/>
                    <a:pt x="71" y="31"/>
                    <a:pt x="69" y="24"/>
                  </a:cubicBezTo>
                  <a:cubicBezTo>
                    <a:pt x="67" y="20"/>
                    <a:pt x="60" y="18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1" y="23"/>
                    <a:pt x="0" y="31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7" name="Freeform 22">
              <a:extLst>
                <a:ext uri="{FF2B5EF4-FFF2-40B4-BE49-F238E27FC236}">
                  <a16:creationId xmlns:a16="http://schemas.microsoft.com/office/drawing/2014/main" id="{F5DADE68-CEE2-4E2F-8887-6AEACAC52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456"/>
              <a:ext cx="205" cy="220"/>
            </a:xfrm>
            <a:custGeom>
              <a:avLst/>
              <a:gdLst>
                <a:gd name="T0" fmla="*/ 0 w 79"/>
                <a:gd name="T1" fmla="*/ 627 h 80"/>
                <a:gd name="T2" fmla="*/ 156 w 79"/>
                <a:gd name="T3" fmla="*/ 1141 h 80"/>
                <a:gd name="T4" fmla="*/ 384 w 79"/>
                <a:gd name="T5" fmla="*/ 1392 h 80"/>
                <a:gd name="T6" fmla="*/ 646 w 79"/>
                <a:gd name="T7" fmla="*/ 1664 h 80"/>
                <a:gd name="T8" fmla="*/ 1139 w 79"/>
                <a:gd name="T9" fmla="*/ 1499 h 80"/>
                <a:gd name="T10" fmla="*/ 1326 w 79"/>
                <a:gd name="T11" fmla="*/ 1045 h 80"/>
                <a:gd name="T12" fmla="*/ 1204 w 79"/>
                <a:gd name="T13" fmla="*/ 476 h 80"/>
                <a:gd name="T14" fmla="*/ 976 w 79"/>
                <a:gd name="T15" fmla="*/ 272 h 80"/>
                <a:gd name="T16" fmla="*/ 714 w 79"/>
                <a:gd name="T17" fmla="*/ 22 h 80"/>
                <a:gd name="T18" fmla="*/ 317 w 79"/>
                <a:gd name="T19" fmla="*/ 190 h 80"/>
                <a:gd name="T20" fmla="*/ 0 w 79"/>
                <a:gd name="T21" fmla="*/ 6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8" name="Freeform 23">
              <a:extLst>
                <a:ext uri="{FF2B5EF4-FFF2-40B4-BE49-F238E27FC236}">
                  <a16:creationId xmlns:a16="http://schemas.microsoft.com/office/drawing/2014/main" id="{617D0ED8-B941-4C78-B5F3-12D937960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376"/>
              <a:ext cx="305" cy="336"/>
            </a:xfrm>
            <a:custGeom>
              <a:avLst/>
              <a:gdLst>
                <a:gd name="T0" fmla="*/ 1778 w 118"/>
                <a:gd name="T1" fmla="*/ 212 h 122"/>
                <a:gd name="T2" fmla="*/ 1142 w 118"/>
                <a:gd name="T3" fmla="*/ 83 h 122"/>
                <a:gd name="T4" fmla="*/ 708 w 118"/>
                <a:gd name="T5" fmla="*/ 229 h 122"/>
                <a:gd name="T6" fmla="*/ 522 w 118"/>
                <a:gd name="T7" fmla="*/ 479 h 122"/>
                <a:gd name="T8" fmla="*/ 295 w 118"/>
                <a:gd name="T9" fmla="*/ 666 h 122"/>
                <a:gd name="T10" fmla="*/ 186 w 118"/>
                <a:gd name="T11" fmla="*/ 978 h 122"/>
                <a:gd name="T12" fmla="*/ 54 w 118"/>
                <a:gd name="T13" fmla="*/ 1465 h 122"/>
                <a:gd name="T14" fmla="*/ 121 w 118"/>
                <a:gd name="T15" fmla="*/ 1920 h 122"/>
                <a:gd name="T16" fmla="*/ 313 w 118"/>
                <a:gd name="T17" fmla="*/ 2214 h 122"/>
                <a:gd name="T18" fmla="*/ 395 w 118"/>
                <a:gd name="T19" fmla="*/ 2548 h 122"/>
                <a:gd name="T20" fmla="*/ 240 w 118"/>
                <a:gd name="T21" fmla="*/ 2024 h 122"/>
                <a:gd name="T22" fmla="*/ 173 w 118"/>
                <a:gd name="T23" fmla="*/ 1738 h 122"/>
                <a:gd name="T24" fmla="*/ 295 w 118"/>
                <a:gd name="T25" fmla="*/ 1570 h 122"/>
                <a:gd name="T26" fmla="*/ 274 w 118"/>
                <a:gd name="T27" fmla="*/ 1418 h 122"/>
                <a:gd name="T28" fmla="*/ 274 w 118"/>
                <a:gd name="T29" fmla="*/ 1228 h 122"/>
                <a:gd name="T30" fmla="*/ 380 w 118"/>
                <a:gd name="T31" fmla="*/ 1047 h 122"/>
                <a:gd name="T32" fmla="*/ 556 w 118"/>
                <a:gd name="T33" fmla="*/ 942 h 122"/>
                <a:gd name="T34" fmla="*/ 620 w 118"/>
                <a:gd name="T35" fmla="*/ 691 h 122"/>
                <a:gd name="T36" fmla="*/ 861 w 118"/>
                <a:gd name="T37" fmla="*/ 501 h 122"/>
                <a:gd name="T38" fmla="*/ 1277 w 118"/>
                <a:gd name="T39" fmla="*/ 463 h 122"/>
                <a:gd name="T40" fmla="*/ 1657 w 118"/>
                <a:gd name="T41" fmla="*/ 311 h 122"/>
                <a:gd name="T42" fmla="*/ 1796 w 118"/>
                <a:gd name="T43" fmla="*/ 479 h 122"/>
                <a:gd name="T44" fmla="*/ 1918 w 118"/>
                <a:gd name="T45" fmla="*/ 501 h 122"/>
                <a:gd name="T46" fmla="*/ 2019 w 118"/>
                <a:gd name="T47" fmla="*/ 644 h 122"/>
                <a:gd name="T48" fmla="*/ 1897 w 118"/>
                <a:gd name="T49" fmla="*/ 355 h 122"/>
                <a:gd name="T50" fmla="*/ 1778 w 118"/>
                <a:gd name="T51" fmla="*/ 229 h 1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8" h="122">
                  <a:moveTo>
                    <a:pt x="103" y="10"/>
                  </a:moveTo>
                  <a:cubicBezTo>
                    <a:pt x="90" y="10"/>
                    <a:pt x="76" y="7"/>
                    <a:pt x="66" y="4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8" y="15"/>
                    <a:pt x="34" y="20"/>
                    <a:pt x="30" y="23"/>
                  </a:cubicBezTo>
                  <a:cubicBezTo>
                    <a:pt x="25" y="26"/>
                    <a:pt x="20" y="29"/>
                    <a:pt x="17" y="32"/>
                  </a:cubicBezTo>
                  <a:cubicBezTo>
                    <a:pt x="13" y="36"/>
                    <a:pt x="13" y="42"/>
                    <a:pt x="11" y="47"/>
                  </a:cubicBezTo>
                  <a:cubicBezTo>
                    <a:pt x="9" y="55"/>
                    <a:pt x="6" y="62"/>
                    <a:pt x="3" y="70"/>
                  </a:cubicBezTo>
                  <a:cubicBezTo>
                    <a:pt x="0" y="78"/>
                    <a:pt x="1" y="87"/>
                    <a:pt x="7" y="92"/>
                  </a:cubicBezTo>
                  <a:cubicBezTo>
                    <a:pt x="11" y="96"/>
                    <a:pt x="15" y="101"/>
                    <a:pt x="18" y="106"/>
                  </a:cubicBezTo>
                  <a:cubicBezTo>
                    <a:pt x="21" y="111"/>
                    <a:pt x="21" y="117"/>
                    <a:pt x="23" y="122"/>
                  </a:cubicBezTo>
                  <a:cubicBezTo>
                    <a:pt x="25" y="110"/>
                    <a:pt x="20" y="105"/>
                    <a:pt x="14" y="97"/>
                  </a:cubicBezTo>
                  <a:cubicBezTo>
                    <a:pt x="11" y="93"/>
                    <a:pt x="8" y="88"/>
                    <a:pt x="10" y="83"/>
                  </a:cubicBezTo>
                  <a:cubicBezTo>
                    <a:pt x="12" y="78"/>
                    <a:pt x="15" y="80"/>
                    <a:pt x="17" y="75"/>
                  </a:cubicBezTo>
                  <a:cubicBezTo>
                    <a:pt x="17" y="73"/>
                    <a:pt x="17" y="71"/>
                    <a:pt x="16" y="68"/>
                  </a:cubicBezTo>
                  <a:cubicBezTo>
                    <a:pt x="16" y="65"/>
                    <a:pt x="15" y="62"/>
                    <a:pt x="16" y="59"/>
                  </a:cubicBezTo>
                  <a:cubicBezTo>
                    <a:pt x="17" y="55"/>
                    <a:pt x="19" y="51"/>
                    <a:pt x="22" y="50"/>
                  </a:cubicBezTo>
                  <a:cubicBezTo>
                    <a:pt x="26" y="48"/>
                    <a:pt x="29" y="50"/>
                    <a:pt x="32" y="45"/>
                  </a:cubicBezTo>
                  <a:cubicBezTo>
                    <a:pt x="34" y="41"/>
                    <a:pt x="34" y="37"/>
                    <a:pt x="36" y="33"/>
                  </a:cubicBezTo>
                  <a:cubicBezTo>
                    <a:pt x="38" y="29"/>
                    <a:pt x="48" y="28"/>
                    <a:pt x="50" y="24"/>
                  </a:cubicBezTo>
                  <a:cubicBezTo>
                    <a:pt x="54" y="19"/>
                    <a:pt x="64" y="23"/>
                    <a:pt x="74" y="22"/>
                  </a:cubicBezTo>
                  <a:cubicBezTo>
                    <a:pt x="81" y="21"/>
                    <a:pt x="88" y="11"/>
                    <a:pt x="96" y="15"/>
                  </a:cubicBezTo>
                  <a:cubicBezTo>
                    <a:pt x="100" y="17"/>
                    <a:pt x="101" y="21"/>
                    <a:pt x="104" y="23"/>
                  </a:cubicBezTo>
                  <a:cubicBezTo>
                    <a:pt x="107" y="23"/>
                    <a:pt x="108" y="22"/>
                    <a:pt x="111" y="24"/>
                  </a:cubicBezTo>
                  <a:cubicBezTo>
                    <a:pt x="114" y="26"/>
                    <a:pt x="115" y="28"/>
                    <a:pt x="117" y="31"/>
                  </a:cubicBezTo>
                  <a:cubicBezTo>
                    <a:pt x="118" y="24"/>
                    <a:pt x="114" y="22"/>
                    <a:pt x="110" y="17"/>
                  </a:cubicBezTo>
                  <a:cubicBezTo>
                    <a:pt x="108" y="14"/>
                    <a:pt x="107" y="12"/>
                    <a:pt x="103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9" name="Freeform 24">
              <a:extLst>
                <a:ext uri="{FF2B5EF4-FFF2-40B4-BE49-F238E27FC236}">
                  <a16:creationId xmlns:a16="http://schemas.microsoft.com/office/drawing/2014/main" id="{BAD71B62-D160-4D37-9ABF-D7CD995D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376"/>
              <a:ext cx="204" cy="231"/>
            </a:xfrm>
            <a:custGeom>
              <a:avLst/>
              <a:gdLst>
                <a:gd name="T0" fmla="*/ 1361 w 79"/>
                <a:gd name="T1" fmla="*/ 129 h 84"/>
                <a:gd name="T2" fmla="*/ 948 w 79"/>
                <a:gd name="T3" fmla="*/ 47 h 84"/>
                <a:gd name="T4" fmla="*/ 620 w 79"/>
                <a:gd name="T5" fmla="*/ 380 h 84"/>
                <a:gd name="T6" fmla="*/ 434 w 79"/>
                <a:gd name="T7" fmla="*/ 545 h 84"/>
                <a:gd name="T8" fmla="*/ 274 w 79"/>
                <a:gd name="T9" fmla="*/ 712 h 84"/>
                <a:gd name="T10" fmla="*/ 227 w 79"/>
                <a:gd name="T11" fmla="*/ 938 h 84"/>
                <a:gd name="T12" fmla="*/ 119 w 79"/>
                <a:gd name="T13" fmla="*/ 1249 h 84"/>
                <a:gd name="T14" fmla="*/ 54 w 79"/>
                <a:gd name="T15" fmla="*/ 1746 h 84"/>
                <a:gd name="T16" fmla="*/ 152 w 79"/>
                <a:gd name="T17" fmla="*/ 1309 h 84"/>
                <a:gd name="T18" fmla="*/ 328 w 79"/>
                <a:gd name="T19" fmla="*/ 1020 h 84"/>
                <a:gd name="T20" fmla="*/ 434 w 79"/>
                <a:gd name="T21" fmla="*/ 712 h 84"/>
                <a:gd name="T22" fmla="*/ 720 w 79"/>
                <a:gd name="T23" fmla="*/ 476 h 84"/>
                <a:gd name="T24" fmla="*/ 1033 w 79"/>
                <a:gd name="T25" fmla="*/ 168 h 84"/>
                <a:gd name="T26" fmla="*/ 1361 w 79"/>
                <a:gd name="T27" fmla="*/ 143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7" y="4"/>
                    <a:pt x="42" y="13"/>
                    <a:pt x="36" y="18"/>
                  </a:cubicBezTo>
                  <a:cubicBezTo>
                    <a:pt x="32" y="21"/>
                    <a:pt x="29" y="24"/>
                    <a:pt x="25" y="26"/>
                  </a:cubicBezTo>
                  <a:cubicBezTo>
                    <a:pt x="22" y="29"/>
                    <a:pt x="19" y="31"/>
                    <a:pt x="16" y="34"/>
                  </a:cubicBezTo>
                  <a:cubicBezTo>
                    <a:pt x="14" y="37"/>
                    <a:pt x="14" y="41"/>
                    <a:pt x="13" y="45"/>
                  </a:cubicBezTo>
                  <a:cubicBezTo>
                    <a:pt x="12" y="50"/>
                    <a:pt x="10" y="55"/>
                    <a:pt x="7" y="60"/>
                  </a:cubicBezTo>
                  <a:cubicBezTo>
                    <a:pt x="5" y="65"/>
                    <a:pt x="0" y="78"/>
                    <a:pt x="3" y="84"/>
                  </a:cubicBezTo>
                  <a:cubicBezTo>
                    <a:pt x="1" y="76"/>
                    <a:pt x="5" y="69"/>
                    <a:pt x="9" y="63"/>
                  </a:cubicBezTo>
                  <a:cubicBezTo>
                    <a:pt x="12" y="59"/>
                    <a:pt x="16" y="54"/>
                    <a:pt x="19" y="49"/>
                  </a:cubicBezTo>
                  <a:cubicBezTo>
                    <a:pt x="22" y="43"/>
                    <a:pt x="20" y="39"/>
                    <a:pt x="25" y="34"/>
                  </a:cubicBezTo>
                  <a:cubicBezTo>
                    <a:pt x="30" y="30"/>
                    <a:pt x="38" y="28"/>
                    <a:pt x="42" y="23"/>
                  </a:cubicBezTo>
                  <a:cubicBezTo>
                    <a:pt x="48" y="16"/>
                    <a:pt x="49" y="9"/>
                    <a:pt x="60" y="8"/>
                  </a:cubicBezTo>
                  <a:cubicBezTo>
                    <a:pt x="65" y="8"/>
                    <a:pt x="75" y="10"/>
                    <a:pt x="79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0" name="Freeform 25">
              <a:extLst>
                <a:ext uri="{FF2B5EF4-FFF2-40B4-BE49-F238E27FC236}">
                  <a16:creationId xmlns:a16="http://schemas.microsoft.com/office/drawing/2014/main" id="{8C9937F7-1A12-4A69-B614-996C33D7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64"/>
              <a:ext cx="145" cy="190"/>
            </a:xfrm>
            <a:custGeom>
              <a:avLst/>
              <a:gdLst>
                <a:gd name="T0" fmla="*/ 971 w 56"/>
                <a:gd name="T1" fmla="*/ 355 h 69"/>
                <a:gd name="T2" fmla="*/ 697 w 56"/>
                <a:gd name="T3" fmla="*/ 273 h 69"/>
                <a:gd name="T4" fmla="*/ 417 w 56"/>
                <a:gd name="T5" fmla="*/ 355 h 69"/>
                <a:gd name="T6" fmla="*/ 329 w 56"/>
                <a:gd name="T7" fmla="*/ 584 h 69"/>
                <a:gd name="T8" fmla="*/ 155 w 56"/>
                <a:gd name="T9" fmla="*/ 713 h 69"/>
                <a:gd name="T10" fmla="*/ 262 w 56"/>
                <a:gd name="T11" fmla="*/ 1107 h 69"/>
                <a:gd name="T12" fmla="*/ 435 w 56"/>
                <a:gd name="T13" fmla="*/ 1440 h 69"/>
                <a:gd name="T14" fmla="*/ 262 w 56"/>
                <a:gd name="T15" fmla="*/ 1214 h 69"/>
                <a:gd name="T16" fmla="*/ 140 w 56"/>
                <a:gd name="T17" fmla="*/ 1085 h 69"/>
                <a:gd name="T18" fmla="*/ 106 w 56"/>
                <a:gd name="T19" fmla="*/ 964 h 69"/>
                <a:gd name="T20" fmla="*/ 34 w 56"/>
                <a:gd name="T21" fmla="*/ 713 h 69"/>
                <a:gd name="T22" fmla="*/ 173 w 56"/>
                <a:gd name="T23" fmla="*/ 273 h 69"/>
                <a:gd name="T24" fmla="*/ 590 w 56"/>
                <a:gd name="T25" fmla="*/ 22 h 69"/>
                <a:gd name="T26" fmla="*/ 971 w 56"/>
                <a:gd name="T27" fmla="*/ 333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69">
                  <a:moveTo>
                    <a:pt x="56" y="17"/>
                  </a:moveTo>
                  <a:cubicBezTo>
                    <a:pt x="49" y="21"/>
                    <a:pt x="44" y="20"/>
                    <a:pt x="40" y="13"/>
                  </a:cubicBezTo>
                  <a:cubicBezTo>
                    <a:pt x="34" y="2"/>
                    <a:pt x="30" y="12"/>
                    <a:pt x="24" y="17"/>
                  </a:cubicBezTo>
                  <a:cubicBezTo>
                    <a:pt x="20" y="21"/>
                    <a:pt x="21" y="23"/>
                    <a:pt x="19" y="28"/>
                  </a:cubicBezTo>
                  <a:cubicBezTo>
                    <a:pt x="17" y="34"/>
                    <a:pt x="12" y="28"/>
                    <a:pt x="9" y="34"/>
                  </a:cubicBezTo>
                  <a:cubicBezTo>
                    <a:pt x="6" y="40"/>
                    <a:pt x="11" y="49"/>
                    <a:pt x="15" y="53"/>
                  </a:cubicBezTo>
                  <a:cubicBezTo>
                    <a:pt x="19" y="57"/>
                    <a:pt x="25" y="63"/>
                    <a:pt x="25" y="69"/>
                  </a:cubicBezTo>
                  <a:cubicBezTo>
                    <a:pt x="24" y="64"/>
                    <a:pt x="19" y="60"/>
                    <a:pt x="15" y="58"/>
                  </a:cubicBezTo>
                  <a:cubicBezTo>
                    <a:pt x="13" y="56"/>
                    <a:pt x="10" y="55"/>
                    <a:pt x="8" y="52"/>
                  </a:cubicBezTo>
                  <a:cubicBezTo>
                    <a:pt x="7" y="51"/>
                    <a:pt x="7" y="48"/>
                    <a:pt x="6" y="46"/>
                  </a:cubicBezTo>
                  <a:cubicBezTo>
                    <a:pt x="5" y="42"/>
                    <a:pt x="3" y="38"/>
                    <a:pt x="2" y="34"/>
                  </a:cubicBezTo>
                  <a:cubicBezTo>
                    <a:pt x="0" y="25"/>
                    <a:pt x="3" y="20"/>
                    <a:pt x="10" y="13"/>
                  </a:cubicBezTo>
                  <a:cubicBezTo>
                    <a:pt x="15" y="8"/>
                    <a:pt x="26" y="2"/>
                    <a:pt x="34" y="1"/>
                  </a:cubicBezTo>
                  <a:cubicBezTo>
                    <a:pt x="45" y="0"/>
                    <a:pt x="48" y="13"/>
                    <a:pt x="56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1" name="Freeform 26">
              <a:extLst>
                <a:ext uri="{FF2B5EF4-FFF2-40B4-BE49-F238E27FC236}">
                  <a16:creationId xmlns:a16="http://schemas.microsoft.com/office/drawing/2014/main" id="{1A4AE474-32F4-4FB7-ADDA-84F27655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27"/>
              <a:ext cx="99" cy="147"/>
            </a:xfrm>
            <a:custGeom>
              <a:avLst/>
              <a:gdLst>
                <a:gd name="T0" fmla="*/ 0 w 38"/>
                <a:gd name="T1" fmla="*/ 1046 h 53"/>
                <a:gd name="T2" fmla="*/ 352 w 38"/>
                <a:gd name="T3" fmla="*/ 1001 h 53"/>
                <a:gd name="T4" fmla="*/ 584 w 38"/>
                <a:gd name="T5" fmla="*/ 793 h 53"/>
                <a:gd name="T6" fmla="*/ 672 w 38"/>
                <a:gd name="T7" fmla="*/ 408 h 53"/>
                <a:gd name="T8" fmla="*/ 495 w 38"/>
                <a:gd name="T9" fmla="*/ 0 h 53"/>
                <a:gd name="T10" fmla="*/ 584 w 38"/>
                <a:gd name="T11" fmla="*/ 191 h 53"/>
                <a:gd name="T12" fmla="*/ 440 w 38"/>
                <a:gd name="T13" fmla="*/ 338 h 53"/>
                <a:gd name="T14" fmla="*/ 352 w 38"/>
                <a:gd name="T15" fmla="*/ 469 h 53"/>
                <a:gd name="T16" fmla="*/ 427 w 38"/>
                <a:gd name="T17" fmla="*/ 707 h 53"/>
                <a:gd name="T18" fmla="*/ 339 w 38"/>
                <a:gd name="T19" fmla="*/ 793 h 53"/>
                <a:gd name="T20" fmla="*/ 318 w 38"/>
                <a:gd name="T21" fmla="*/ 876 h 53"/>
                <a:gd name="T22" fmla="*/ 232 w 38"/>
                <a:gd name="T23" fmla="*/ 937 h 53"/>
                <a:gd name="T24" fmla="*/ 89 w 38"/>
                <a:gd name="T25" fmla="*/ 1001 h 53"/>
                <a:gd name="T26" fmla="*/ 34 w 38"/>
                <a:gd name="T27" fmla="*/ 1071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3">
                  <a:moveTo>
                    <a:pt x="0" y="49"/>
                  </a:moveTo>
                  <a:cubicBezTo>
                    <a:pt x="4" y="53"/>
                    <a:pt x="16" y="48"/>
                    <a:pt x="20" y="47"/>
                  </a:cubicBezTo>
                  <a:cubicBezTo>
                    <a:pt x="27" y="45"/>
                    <a:pt x="30" y="43"/>
                    <a:pt x="33" y="37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5" y="0"/>
                    <a:pt x="28" y="0"/>
                  </a:cubicBezTo>
                  <a:cubicBezTo>
                    <a:pt x="28" y="3"/>
                    <a:pt x="32" y="6"/>
                    <a:pt x="33" y="9"/>
                  </a:cubicBezTo>
                  <a:cubicBezTo>
                    <a:pt x="34" y="16"/>
                    <a:pt x="30" y="15"/>
                    <a:pt x="25" y="16"/>
                  </a:cubicBezTo>
                  <a:cubicBezTo>
                    <a:pt x="20" y="16"/>
                    <a:pt x="17" y="17"/>
                    <a:pt x="20" y="22"/>
                  </a:cubicBezTo>
                  <a:cubicBezTo>
                    <a:pt x="22" y="24"/>
                    <a:pt x="28" y="29"/>
                    <a:pt x="24" y="33"/>
                  </a:cubicBezTo>
                  <a:cubicBezTo>
                    <a:pt x="21" y="37"/>
                    <a:pt x="20" y="33"/>
                    <a:pt x="19" y="37"/>
                  </a:cubicBezTo>
                  <a:cubicBezTo>
                    <a:pt x="18" y="39"/>
                    <a:pt x="20" y="40"/>
                    <a:pt x="18" y="41"/>
                  </a:cubicBezTo>
                  <a:cubicBezTo>
                    <a:pt x="18" y="43"/>
                    <a:pt x="15" y="44"/>
                    <a:pt x="13" y="44"/>
                  </a:cubicBezTo>
                  <a:cubicBezTo>
                    <a:pt x="9" y="45"/>
                    <a:pt x="8" y="43"/>
                    <a:pt x="5" y="47"/>
                  </a:cubicBezTo>
                  <a:cubicBezTo>
                    <a:pt x="4" y="48"/>
                    <a:pt x="4" y="51"/>
                    <a:pt x="2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2" name="Freeform 27">
              <a:extLst>
                <a:ext uri="{FF2B5EF4-FFF2-40B4-BE49-F238E27FC236}">
                  <a16:creationId xmlns:a16="http://schemas.microsoft.com/office/drawing/2014/main" id="{59C1157C-2175-4F4E-A8CF-9440A472C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78"/>
              <a:ext cx="59" cy="107"/>
            </a:xfrm>
            <a:custGeom>
              <a:avLst/>
              <a:gdLst>
                <a:gd name="T0" fmla="*/ 387 w 23"/>
                <a:gd name="T1" fmla="*/ 0 h 39"/>
                <a:gd name="T2" fmla="*/ 67 w 23"/>
                <a:gd name="T3" fmla="*/ 285 h 39"/>
                <a:gd name="T4" fmla="*/ 0 w 23"/>
                <a:gd name="T5" fmla="*/ 475 h 39"/>
                <a:gd name="T6" fmla="*/ 85 w 23"/>
                <a:gd name="T7" fmla="*/ 807 h 39"/>
                <a:gd name="T8" fmla="*/ 85 w 23"/>
                <a:gd name="T9" fmla="*/ 436 h 39"/>
                <a:gd name="T10" fmla="*/ 185 w 23"/>
                <a:gd name="T11" fmla="*/ 392 h 39"/>
                <a:gd name="T12" fmla="*/ 218 w 23"/>
                <a:gd name="T13" fmla="*/ 250 h 39"/>
                <a:gd name="T14" fmla="*/ 323 w 23"/>
                <a:gd name="T15" fmla="*/ 143 h 39"/>
                <a:gd name="T16" fmla="*/ 387 w 23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39">
                  <a:moveTo>
                    <a:pt x="23" y="0"/>
                  </a:moveTo>
                  <a:cubicBezTo>
                    <a:pt x="16" y="4"/>
                    <a:pt x="10" y="7"/>
                    <a:pt x="4" y="14"/>
                  </a:cubicBezTo>
                  <a:cubicBezTo>
                    <a:pt x="2" y="17"/>
                    <a:pt x="0" y="19"/>
                    <a:pt x="0" y="23"/>
                  </a:cubicBezTo>
                  <a:cubicBezTo>
                    <a:pt x="0" y="28"/>
                    <a:pt x="4" y="34"/>
                    <a:pt x="5" y="39"/>
                  </a:cubicBezTo>
                  <a:cubicBezTo>
                    <a:pt x="3" y="35"/>
                    <a:pt x="1" y="24"/>
                    <a:pt x="5" y="21"/>
                  </a:cubicBezTo>
                  <a:cubicBezTo>
                    <a:pt x="7" y="19"/>
                    <a:pt x="8" y="20"/>
                    <a:pt x="11" y="19"/>
                  </a:cubicBezTo>
                  <a:cubicBezTo>
                    <a:pt x="13" y="17"/>
                    <a:pt x="12" y="15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3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3" name="Freeform 28">
              <a:extLst>
                <a:ext uri="{FF2B5EF4-FFF2-40B4-BE49-F238E27FC236}">
                  <a16:creationId xmlns:a16="http://schemas.microsoft.com/office/drawing/2014/main" id="{E3CDC145-A992-40C2-937B-91C27DFF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489"/>
              <a:ext cx="243" cy="251"/>
            </a:xfrm>
            <a:custGeom>
              <a:avLst/>
              <a:gdLst>
                <a:gd name="T0" fmla="*/ 0 w 94"/>
                <a:gd name="T1" fmla="*/ 1909 h 91"/>
                <a:gd name="T2" fmla="*/ 708 w 94"/>
                <a:gd name="T3" fmla="*/ 1887 h 91"/>
                <a:gd name="T4" fmla="*/ 936 w 94"/>
                <a:gd name="T5" fmla="*/ 1743 h 91"/>
                <a:gd name="T6" fmla="*/ 1088 w 94"/>
                <a:gd name="T7" fmla="*/ 1636 h 91"/>
                <a:gd name="T8" fmla="*/ 1277 w 94"/>
                <a:gd name="T9" fmla="*/ 1575 h 91"/>
                <a:gd name="T10" fmla="*/ 1437 w 94"/>
                <a:gd name="T11" fmla="*/ 905 h 91"/>
                <a:gd name="T12" fmla="*/ 1572 w 94"/>
                <a:gd name="T13" fmla="*/ 502 h 91"/>
                <a:gd name="T14" fmla="*/ 1471 w 94"/>
                <a:gd name="T15" fmla="*/ 0 h 91"/>
                <a:gd name="T16" fmla="*/ 1362 w 94"/>
                <a:gd name="T17" fmla="*/ 381 h 91"/>
                <a:gd name="T18" fmla="*/ 1311 w 94"/>
                <a:gd name="T19" fmla="*/ 692 h 91"/>
                <a:gd name="T20" fmla="*/ 1210 w 94"/>
                <a:gd name="T21" fmla="*/ 1026 h 91"/>
                <a:gd name="T22" fmla="*/ 1189 w 94"/>
                <a:gd name="T23" fmla="*/ 1407 h 91"/>
                <a:gd name="T24" fmla="*/ 861 w 94"/>
                <a:gd name="T25" fmla="*/ 1575 h 91"/>
                <a:gd name="T26" fmla="*/ 675 w 94"/>
                <a:gd name="T27" fmla="*/ 1804 h 91"/>
                <a:gd name="T28" fmla="*/ 447 w 94"/>
                <a:gd name="T29" fmla="*/ 1779 h 91"/>
                <a:gd name="T30" fmla="*/ 240 w 94"/>
                <a:gd name="T31" fmla="*/ 1848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4" h="91">
                  <a:moveTo>
                    <a:pt x="0" y="91"/>
                  </a:moveTo>
                  <a:cubicBezTo>
                    <a:pt x="12" y="88"/>
                    <a:pt x="28" y="90"/>
                    <a:pt x="41" y="90"/>
                  </a:cubicBezTo>
                  <a:cubicBezTo>
                    <a:pt x="47" y="90"/>
                    <a:pt x="48" y="87"/>
                    <a:pt x="54" y="83"/>
                  </a:cubicBezTo>
                  <a:cubicBezTo>
                    <a:pt x="57" y="82"/>
                    <a:pt x="60" y="79"/>
                    <a:pt x="63" y="78"/>
                  </a:cubicBezTo>
                  <a:cubicBezTo>
                    <a:pt x="67" y="76"/>
                    <a:pt x="70" y="76"/>
                    <a:pt x="74" y="75"/>
                  </a:cubicBezTo>
                  <a:cubicBezTo>
                    <a:pt x="87" y="68"/>
                    <a:pt x="83" y="55"/>
                    <a:pt x="83" y="43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4" y="16"/>
                    <a:pt x="93" y="5"/>
                    <a:pt x="85" y="0"/>
                  </a:cubicBezTo>
                  <a:cubicBezTo>
                    <a:pt x="90" y="8"/>
                    <a:pt x="85" y="14"/>
                    <a:pt x="79" y="18"/>
                  </a:cubicBezTo>
                  <a:cubicBezTo>
                    <a:pt x="72" y="24"/>
                    <a:pt x="75" y="25"/>
                    <a:pt x="76" y="33"/>
                  </a:cubicBezTo>
                  <a:cubicBezTo>
                    <a:pt x="77" y="41"/>
                    <a:pt x="70" y="43"/>
                    <a:pt x="70" y="49"/>
                  </a:cubicBezTo>
                  <a:cubicBezTo>
                    <a:pt x="70" y="57"/>
                    <a:pt x="75" y="60"/>
                    <a:pt x="69" y="67"/>
                  </a:cubicBezTo>
                  <a:cubicBezTo>
                    <a:pt x="64" y="72"/>
                    <a:pt x="57" y="71"/>
                    <a:pt x="50" y="75"/>
                  </a:cubicBezTo>
                  <a:cubicBezTo>
                    <a:pt x="45" y="77"/>
                    <a:pt x="44" y="84"/>
                    <a:pt x="39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1" y="85"/>
                    <a:pt x="18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4" name="Freeform 29">
              <a:extLst>
                <a:ext uri="{FF2B5EF4-FFF2-40B4-BE49-F238E27FC236}">
                  <a16:creationId xmlns:a16="http://schemas.microsoft.com/office/drawing/2014/main" id="{2665662B-7FF0-421B-AB93-AA903FA41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618"/>
              <a:ext cx="130" cy="119"/>
            </a:xfrm>
            <a:custGeom>
              <a:avLst/>
              <a:gdLst>
                <a:gd name="T0" fmla="*/ 0 w 50"/>
                <a:gd name="T1" fmla="*/ 866 h 43"/>
                <a:gd name="T2" fmla="*/ 263 w 50"/>
                <a:gd name="T3" fmla="*/ 827 h 43"/>
                <a:gd name="T4" fmla="*/ 616 w 50"/>
                <a:gd name="T5" fmla="*/ 612 h 43"/>
                <a:gd name="T6" fmla="*/ 824 w 50"/>
                <a:gd name="T7" fmla="*/ 0 h 43"/>
                <a:gd name="T8" fmla="*/ 811 w 50"/>
                <a:gd name="T9" fmla="*/ 338 h 43"/>
                <a:gd name="T10" fmla="*/ 582 w 50"/>
                <a:gd name="T11" fmla="*/ 490 h 43"/>
                <a:gd name="T12" fmla="*/ 351 w 50"/>
                <a:gd name="T13" fmla="*/ 612 h 43"/>
                <a:gd name="T14" fmla="*/ 156 w 50"/>
                <a:gd name="T15" fmla="*/ 86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3">
                  <a:moveTo>
                    <a:pt x="0" y="41"/>
                  </a:moveTo>
                  <a:cubicBezTo>
                    <a:pt x="5" y="42"/>
                    <a:pt x="10" y="43"/>
                    <a:pt x="15" y="39"/>
                  </a:cubicBezTo>
                  <a:cubicBezTo>
                    <a:pt x="21" y="35"/>
                    <a:pt x="29" y="31"/>
                    <a:pt x="35" y="29"/>
                  </a:cubicBezTo>
                  <a:cubicBezTo>
                    <a:pt x="49" y="23"/>
                    <a:pt x="48" y="12"/>
                    <a:pt x="47" y="0"/>
                  </a:cubicBezTo>
                  <a:cubicBezTo>
                    <a:pt x="48" y="5"/>
                    <a:pt x="50" y="11"/>
                    <a:pt x="46" y="16"/>
                  </a:cubicBezTo>
                  <a:cubicBezTo>
                    <a:pt x="43" y="19"/>
                    <a:pt x="37" y="21"/>
                    <a:pt x="33" y="23"/>
                  </a:cubicBezTo>
                  <a:cubicBezTo>
                    <a:pt x="29" y="25"/>
                    <a:pt x="24" y="27"/>
                    <a:pt x="20" y="29"/>
                  </a:cubicBezTo>
                  <a:cubicBezTo>
                    <a:pt x="15" y="33"/>
                    <a:pt x="14" y="39"/>
                    <a:pt x="9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5" name="Freeform 30">
              <a:extLst>
                <a:ext uri="{FF2B5EF4-FFF2-40B4-BE49-F238E27FC236}">
                  <a16:creationId xmlns:a16="http://schemas.microsoft.com/office/drawing/2014/main" id="{622AB966-AA6B-4CF7-8F46-708726491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367"/>
              <a:ext cx="362" cy="389"/>
            </a:xfrm>
            <a:custGeom>
              <a:avLst/>
              <a:gdLst>
                <a:gd name="T0" fmla="*/ 1451 w 140"/>
                <a:gd name="T1" fmla="*/ 168 h 141"/>
                <a:gd name="T2" fmla="*/ 936 w 140"/>
                <a:gd name="T3" fmla="*/ 47 h 141"/>
                <a:gd name="T4" fmla="*/ 641 w 140"/>
                <a:gd name="T5" fmla="*/ 381 h 141"/>
                <a:gd name="T6" fmla="*/ 295 w 140"/>
                <a:gd name="T7" fmla="*/ 739 h 141"/>
                <a:gd name="T8" fmla="*/ 140 w 140"/>
                <a:gd name="T9" fmla="*/ 1241 h 141"/>
                <a:gd name="T10" fmla="*/ 54 w 140"/>
                <a:gd name="T11" fmla="*/ 1873 h 141"/>
                <a:gd name="T12" fmla="*/ 315 w 140"/>
                <a:gd name="T13" fmla="*/ 2351 h 141"/>
                <a:gd name="T14" fmla="*/ 481 w 140"/>
                <a:gd name="T15" fmla="*/ 2770 h 141"/>
                <a:gd name="T16" fmla="*/ 1003 w 140"/>
                <a:gd name="T17" fmla="*/ 2900 h 141"/>
                <a:gd name="T18" fmla="*/ 1831 w 140"/>
                <a:gd name="T19" fmla="*/ 2731 h 141"/>
                <a:gd name="T20" fmla="*/ 2193 w 140"/>
                <a:gd name="T21" fmla="*/ 2306 h 141"/>
                <a:gd name="T22" fmla="*/ 2247 w 140"/>
                <a:gd name="T23" fmla="*/ 1683 h 141"/>
                <a:gd name="T24" fmla="*/ 2420 w 140"/>
                <a:gd name="T25" fmla="*/ 1302 h 141"/>
                <a:gd name="T26" fmla="*/ 2213 w 140"/>
                <a:gd name="T27" fmla="*/ 739 h 141"/>
                <a:gd name="T28" fmla="*/ 1939 w 140"/>
                <a:gd name="T29" fmla="*/ 273 h 141"/>
                <a:gd name="T30" fmla="*/ 1451 w 140"/>
                <a:gd name="T31" fmla="*/ 168 h 1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1">
                  <a:moveTo>
                    <a:pt x="84" y="8"/>
                  </a:moveTo>
                  <a:cubicBezTo>
                    <a:pt x="73" y="5"/>
                    <a:pt x="63" y="0"/>
                    <a:pt x="54" y="2"/>
                  </a:cubicBezTo>
                  <a:cubicBezTo>
                    <a:pt x="46" y="5"/>
                    <a:pt x="44" y="12"/>
                    <a:pt x="37" y="18"/>
                  </a:cubicBezTo>
                  <a:cubicBezTo>
                    <a:pt x="31" y="24"/>
                    <a:pt x="21" y="28"/>
                    <a:pt x="17" y="35"/>
                  </a:cubicBezTo>
                  <a:cubicBezTo>
                    <a:pt x="11" y="42"/>
                    <a:pt x="11" y="51"/>
                    <a:pt x="8" y="59"/>
                  </a:cubicBezTo>
                  <a:cubicBezTo>
                    <a:pt x="4" y="70"/>
                    <a:pt x="0" y="79"/>
                    <a:pt x="3" y="89"/>
                  </a:cubicBezTo>
                  <a:cubicBezTo>
                    <a:pt x="5" y="98"/>
                    <a:pt x="13" y="104"/>
                    <a:pt x="18" y="112"/>
                  </a:cubicBezTo>
                  <a:cubicBezTo>
                    <a:pt x="22" y="119"/>
                    <a:pt x="23" y="127"/>
                    <a:pt x="28" y="132"/>
                  </a:cubicBezTo>
                  <a:cubicBezTo>
                    <a:pt x="36" y="138"/>
                    <a:pt x="47" y="138"/>
                    <a:pt x="58" y="138"/>
                  </a:cubicBezTo>
                  <a:cubicBezTo>
                    <a:pt x="74" y="138"/>
                    <a:pt x="91" y="141"/>
                    <a:pt x="106" y="130"/>
                  </a:cubicBezTo>
                  <a:cubicBezTo>
                    <a:pt x="114" y="124"/>
                    <a:pt x="121" y="123"/>
                    <a:pt x="127" y="110"/>
                  </a:cubicBezTo>
                  <a:cubicBezTo>
                    <a:pt x="134" y="97"/>
                    <a:pt x="128" y="86"/>
                    <a:pt x="130" y="80"/>
                  </a:cubicBezTo>
                  <a:cubicBezTo>
                    <a:pt x="134" y="73"/>
                    <a:pt x="140" y="69"/>
                    <a:pt x="140" y="62"/>
                  </a:cubicBezTo>
                  <a:cubicBezTo>
                    <a:pt x="140" y="51"/>
                    <a:pt x="137" y="46"/>
                    <a:pt x="128" y="35"/>
                  </a:cubicBezTo>
                  <a:cubicBezTo>
                    <a:pt x="124" y="30"/>
                    <a:pt x="122" y="23"/>
                    <a:pt x="112" y="13"/>
                  </a:cubicBezTo>
                  <a:cubicBezTo>
                    <a:pt x="107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6" name="Freeform 31">
              <a:extLst>
                <a:ext uri="{FF2B5EF4-FFF2-40B4-BE49-F238E27FC236}">
                  <a16:creationId xmlns:a16="http://schemas.microsoft.com/office/drawing/2014/main" id="{DAC9ECF6-F38C-48BC-8A1D-3C2E5B90B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456"/>
              <a:ext cx="205" cy="220"/>
            </a:xfrm>
            <a:custGeom>
              <a:avLst/>
              <a:gdLst>
                <a:gd name="T0" fmla="*/ 0 w 79"/>
                <a:gd name="T1" fmla="*/ 627 h 80"/>
                <a:gd name="T2" fmla="*/ 156 w 79"/>
                <a:gd name="T3" fmla="*/ 1141 h 80"/>
                <a:gd name="T4" fmla="*/ 384 w 79"/>
                <a:gd name="T5" fmla="*/ 1392 h 80"/>
                <a:gd name="T6" fmla="*/ 646 w 79"/>
                <a:gd name="T7" fmla="*/ 1664 h 80"/>
                <a:gd name="T8" fmla="*/ 1139 w 79"/>
                <a:gd name="T9" fmla="*/ 1499 h 80"/>
                <a:gd name="T10" fmla="*/ 1326 w 79"/>
                <a:gd name="T11" fmla="*/ 1045 h 80"/>
                <a:gd name="T12" fmla="*/ 1204 w 79"/>
                <a:gd name="T13" fmla="*/ 476 h 80"/>
                <a:gd name="T14" fmla="*/ 976 w 79"/>
                <a:gd name="T15" fmla="*/ 272 h 80"/>
                <a:gd name="T16" fmla="*/ 714 w 79"/>
                <a:gd name="T17" fmla="*/ 22 h 80"/>
                <a:gd name="T18" fmla="*/ 317 w 79"/>
                <a:gd name="T19" fmla="*/ 190 h 80"/>
                <a:gd name="T20" fmla="*/ 0 w 79"/>
                <a:gd name="T21" fmla="*/ 6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0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1" y="59"/>
                    <a:pt x="18" y="63"/>
                    <a:pt x="22" y="67"/>
                  </a:cubicBezTo>
                  <a:cubicBezTo>
                    <a:pt x="28" y="72"/>
                    <a:pt x="30" y="79"/>
                    <a:pt x="37" y="80"/>
                  </a:cubicBezTo>
                  <a:cubicBezTo>
                    <a:pt x="45" y="80"/>
                    <a:pt x="58" y="77"/>
                    <a:pt x="65" y="72"/>
                  </a:cubicBezTo>
                  <a:cubicBezTo>
                    <a:pt x="71" y="65"/>
                    <a:pt x="75" y="55"/>
                    <a:pt x="76" y="50"/>
                  </a:cubicBezTo>
                  <a:cubicBezTo>
                    <a:pt x="79" y="39"/>
                    <a:pt x="71" y="30"/>
                    <a:pt x="69" y="23"/>
                  </a:cubicBezTo>
                  <a:cubicBezTo>
                    <a:pt x="67" y="19"/>
                    <a:pt x="60" y="17"/>
                    <a:pt x="56" y="13"/>
                  </a:cubicBezTo>
                  <a:cubicBezTo>
                    <a:pt x="51" y="8"/>
                    <a:pt x="47" y="1"/>
                    <a:pt x="41" y="1"/>
                  </a:cubicBezTo>
                  <a:cubicBezTo>
                    <a:pt x="33" y="0"/>
                    <a:pt x="23" y="6"/>
                    <a:pt x="18" y="9"/>
                  </a:cubicBezTo>
                  <a:cubicBezTo>
                    <a:pt x="9" y="16"/>
                    <a:pt x="1" y="22"/>
                    <a:pt x="0" y="3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7" name="Freeform 32">
              <a:extLst>
                <a:ext uri="{FF2B5EF4-FFF2-40B4-BE49-F238E27FC236}">
                  <a16:creationId xmlns:a16="http://schemas.microsoft.com/office/drawing/2014/main" id="{0A196E7A-3EF0-44D9-8AD6-A19DB5F4A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483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8" name="Freeform 33">
              <a:extLst>
                <a:ext uri="{FF2B5EF4-FFF2-40B4-BE49-F238E27FC236}">
                  <a16:creationId xmlns:a16="http://schemas.microsoft.com/office/drawing/2014/main" id="{030623AB-7F2C-4DFC-8662-C239C4BA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1469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00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69" name="Freeform 34">
              <a:extLst>
                <a:ext uri="{FF2B5EF4-FFF2-40B4-BE49-F238E27FC236}">
                  <a16:creationId xmlns:a16="http://schemas.microsoft.com/office/drawing/2014/main" id="{BB1A2AC4-D07A-42FC-B12E-F3451154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514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21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0" name="Freeform 35">
              <a:extLst>
                <a:ext uri="{FF2B5EF4-FFF2-40B4-BE49-F238E27FC236}">
                  <a16:creationId xmlns:a16="http://schemas.microsoft.com/office/drawing/2014/main" id="{71C85DC9-D753-476C-859D-7E2B0AD23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08"/>
              <a:ext cx="407" cy="336"/>
            </a:xfrm>
            <a:custGeom>
              <a:avLst/>
              <a:gdLst>
                <a:gd name="T0" fmla="*/ 1988 w 157"/>
                <a:gd name="T1" fmla="*/ 942 h 122"/>
                <a:gd name="T2" fmla="*/ 1620 w 157"/>
                <a:gd name="T3" fmla="*/ 333 h 122"/>
                <a:gd name="T4" fmla="*/ 1343 w 157"/>
                <a:gd name="T5" fmla="*/ 212 h 122"/>
                <a:gd name="T6" fmla="*/ 941 w 157"/>
                <a:gd name="T7" fmla="*/ 22 h 122"/>
                <a:gd name="T8" fmla="*/ 679 w 157"/>
                <a:gd name="T9" fmla="*/ 295 h 122"/>
                <a:gd name="T10" fmla="*/ 296 w 157"/>
                <a:gd name="T11" fmla="*/ 644 h 122"/>
                <a:gd name="T12" fmla="*/ 34 w 157"/>
                <a:gd name="T13" fmla="*/ 1586 h 122"/>
                <a:gd name="T14" fmla="*/ 122 w 157"/>
                <a:gd name="T15" fmla="*/ 1859 h 122"/>
                <a:gd name="T16" fmla="*/ 174 w 157"/>
                <a:gd name="T17" fmla="*/ 2132 h 122"/>
                <a:gd name="T18" fmla="*/ 537 w 157"/>
                <a:gd name="T19" fmla="*/ 2404 h 122"/>
                <a:gd name="T20" fmla="*/ 1135 w 157"/>
                <a:gd name="T21" fmla="*/ 2487 h 122"/>
                <a:gd name="T22" fmla="*/ 1498 w 157"/>
                <a:gd name="T23" fmla="*/ 2487 h 122"/>
                <a:gd name="T24" fmla="*/ 2561 w 157"/>
                <a:gd name="T25" fmla="*/ 1920 h 122"/>
                <a:gd name="T26" fmla="*/ 1988 w 157"/>
                <a:gd name="T27" fmla="*/ 942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2" y="76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1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36">
              <a:extLst>
                <a:ext uri="{FF2B5EF4-FFF2-40B4-BE49-F238E27FC236}">
                  <a16:creationId xmlns:a16="http://schemas.microsoft.com/office/drawing/2014/main" id="{887391FD-97C9-4271-8E6B-27DD9382F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518"/>
              <a:ext cx="166" cy="166"/>
            </a:xfrm>
            <a:custGeom>
              <a:avLst/>
              <a:gdLst>
                <a:gd name="T0" fmla="*/ 996 w 64"/>
                <a:gd name="T1" fmla="*/ 147 h 60"/>
                <a:gd name="T2" fmla="*/ 853 w 64"/>
                <a:gd name="T3" fmla="*/ 22 h 60"/>
                <a:gd name="T4" fmla="*/ 713 w 64"/>
                <a:gd name="T5" fmla="*/ 0 h 60"/>
                <a:gd name="T6" fmla="*/ 451 w 64"/>
                <a:gd name="T7" fmla="*/ 83 h 60"/>
                <a:gd name="T8" fmla="*/ 156 w 64"/>
                <a:gd name="T9" fmla="*/ 277 h 60"/>
                <a:gd name="T10" fmla="*/ 67 w 64"/>
                <a:gd name="T11" fmla="*/ 589 h 60"/>
                <a:gd name="T12" fmla="*/ 21 w 64"/>
                <a:gd name="T13" fmla="*/ 935 h 60"/>
                <a:gd name="T14" fmla="*/ 140 w 64"/>
                <a:gd name="T15" fmla="*/ 1209 h 60"/>
                <a:gd name="T16" fmla="*/ 490 w 64"/>
                <a:gd name="T17" fmla="*/ 1226 h 60"/>
                <a:gd name="T18" fmla="*/ 908 w 64"/>
                <a:gd name="T19" fmla="*/ 1165 h 60"/>
                <a:gd name="T20" fmla="*/ 1118 w 64"/>
                <a:gd name="T21" fmla="*/ 636 h 60"/>
                <a:gd name="T22" fmla="*/ 996 w 64"/>
                <a:gd name="T23" fmla="*/ 147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3" y="2"/>
                    <a:pt x="49" y="1"/>
                  </a:cubicBezTo>
                  <a:cubicBezTo>
                    <a:pt x="47" y="0"/>
                    <a:pt x="44" y="0"/>
                    <a:pt x="41" y="0"/>
                  </a:cubicBezTo>
                  <a:cubicBezTo>
                    <a:pt x="38" y="0"/>
                    <a:pt x="27" y="4"/>
                    <a:pt x="26" y="4"/>
                  </a:cubicBezTo>
                  <a:cubicBezTo>
                    <a:pt x="18" y="5"/>
                    <a:pt x="15" y="4"/>
                    <a:pt x="9" y="13"/>
                  </a:cubicBezTo>
                  <a:cubicBezTo>
                    <a:pt x="7" y="16"/>
                    <a:pt x="5" y="19"/>
                    <a:pt x="4" y="28"/>
                  </a:cubicBezTo>
                  <a:cubicBezTo>
                    <a:pt x="4" y="37"/>
                    <a:pt x="0" y="38"/>
                    <a:pt x="1" y="44"/>
                  </a:cubicBezTo>
                  <a:cubicBezTo>
                    <a:pt x="2" y="49"/>
                    <a:pt x="4" y="55"/>
                    <a:pt x="8" y="57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7" y="58"/>
                    <a:pt x="52" y="55"/>
                  </a:cubicBezTo>
                  <a:cubicBezTo>
                    <a:pt x="58" y="51"/>
                    <a:pt x="63" y="44"/>
                    <a:pt x="64" y="30"/>
                  </a:cubicBezTo>
                  <a:cubicBezTo>
                    <a:pt x="64" y="16"/>
                    <a:pt x="60" y="11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37">
              <a:extLst>
                <a:ext uri="{FF2B5EF4-FFF2-40B4-BE49-F238E27FC236}">
                  <a16:creationId xmlns:a16="http://schemas.microsoft.com/office/drawing/2014/main" id="{BCBF58C3-0E88-4D41-B581-CE915443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504"/>
              <a:ext cx="168" cy="166"/>
            </a:xfrm>
            <a:custGeom>
              <a:avLst/>
              <a:gdLst>
                <a:gd name="T0" fmla="*/ 1003 w 65"/>
                <a:gd name="T1" fmla="*/ 147 h 60"/>
                <a:gd name="T2" fmla="*/ 861 w 65"/>
                <a:gd name="T3" fmla="*/ 47 h 60"/>
                <a:gd name="T4" fmla="*/ 708 w 65"/>
                <a:gd name="T5" fmla="*/ 0 h 60"/>
                <a:gd name="T6" fmla="*/ 447 w 65"/>
                <a:gd name="T7" fmla="*/ 108 h 60"/>
                <a:gd name="T8" fmla="*/ 173 w 65"/>
                <a:gd name="T9" fmla="*/ 277 h 60"/>
                <a:gd name="T10" fmla="*/ 88 w 65"/>
                <a:gd name="T11" fmla="*/ 611 h 60"/>
                <a:gd name="T12" fmla="*/ 21 w 65"/>
                <a:gd name="T13" fmla="*/ 957 h 60"/>
                <a:gd name="T14" fmla="*/ 140 w 65"/>
                <a:gd name="T15" fmla="*/ 1226 h 60"/>
                <a:gd name="T16" fmla="*/ 501 w 65"/>
                <a:gd name="T17" fmla="*/ 1248 h 60"/>
                <a:gd name="T18" fmla="*/ 915 w 65"/>
                <a:gd name="T19" fmla="*/ 1165 h 60"/>
                <a:gd name="T20" fmla="*/ 1101 w 65"/>
                <a:gd name="T21" fmla="*/ 658 h 60"/>
                <a:gd name="T22" fmla="*/ 1003 w 65"/>
                <a:gd name="T23" fmla="*/ 147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0">
                  <a:moveTo>
                    <a:pt x="58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19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0"/>
                    <a:pt x="24" y="60"/>
                    <a:pt x="29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8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38">
              <a:extLst>
                <a:ext uri="{FF2B5EF4-FFF2-40B4-BE49-F238E27FC236}">
                  <a16:creationId xmlns:a16="http://schemas.microsoft.com/office/drawing/2014/main" id="{7F999688-7CE0-4712-83A4-F387C6A36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2419"/>
              <a:ext cx="217" cy="256"/>
            </a:xfrm>
            <a:custGeom>
              <a:avLst/>
              <a:gdLst>
                <a:gd name="T0" fmla="*/ 860 w 84"/>
                <a:gd name="T1" fmla="*/ 0 h 93"/>
                <a:gd name="T2" fmla="*/ 654 w 84"/>
                <a:gd name="T3" fmla="*/ 250 h 93"/>
                <a:gd name="T4" fmla="*/ 413 w 84"/>
                <a:gd name="T5" fmla="*/ 440 h 93"/>
                <a:gd name="T6" fmla="*/ 88 w 84"/>
                <a:gd name="T7" fmla="*/ 977 h 93"/>
                <a:gd name="T8" fmla="*/ 21 w 84"/>
                <a:gd name="T9" fmla="*/ 1357 h 93"/>
                <a:gd name="T10" fmla="*/ 88 w 84"/>
                <a:gd name="T11" fmla="*/ 1643 h 93"/>
                <a:gd name="T12" fmla="*/ 152 w 84"/>
                <a:gd name="T13" fmla="*/ 1941 h 93"/>
                <a:gd name="T14" fmla="*/ 152 w 84"/>
                <a:gd name="T15" fmla="*/ 1561 h 93"/>
                <a:gd name="T16" fmla="*/ 295 w 84"/>
                <a:gd name="T17" fmla="*/ 1332 h 93"/>
                <a:gd name="T18" fmla="*/ 313 w 84"/>
                <a:gd name="T19" fmla="*/ 999 h 93"/>
                <a:gd name="T20" fmla="*/ 380 w 84"/>
                <a:gd name="T21" fmla="*/ 727 h 93"/>
                <a:gd name="T22" fmla="*/ 602 w 84"/>
                <a:gd name="T23" fmla="*/ 462 h 93"/>
                <a:gd name="T24" fmla="*/ 809 w 84"/>
                <a:gd name="T25" fmla="*/ 584 h 93"/>
                <a:gd name="T26" fmla="*/ 982 w 84"/>
                <a:gd name="T27" fmla="*/ 273 h 93"/>
                <a:gd name="T28" fmla="*/ 1175 w 84"/>
                <a:gd name="T29" fmla="*/ 250 h 93"/>
                <a:gd name="T30" fmla="*/ 1416 w 84"/>
                <a:gd name="T31" fmla="*/ 295 h 93"/>
                <a:gd name="T32" fmla="*/ 1395 w 84"/>
                <a:gd name="T33" fmla="*/ 228 h 93"/>
                <a:gd name="T34" fmla="*/ 1222 w 84"/>
                <a:gd name="T35" fmla="*/ 190 h 93"/>
                <a:gd name="T36" fmla="*/ 935 w 84"/>
                <a:gd name="T37" fmla="*/ 0 h 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3">
                  <a:moveTo>
                    <a:pt x="50" y="0"/>
                  </a:moveTo>
                  <a:cubicBezTo>
                    <a:pt x="45" y="1"/>
                    <a:pt x="41" y="8"/>
                    <a:pt x="38" y="12"/>
                  </a:cubicBezTo>
                  <a:cubicBezTo>
                    <a:pt x="34" y="16"/>
                    <a:pt x="29" y="18"/>
                    <a:pt x="24" y="21"/>
                  </a:cubicBezTo>
                  <a:cubicBezTo>
                    <a:pt x="14" y="26"/>
                    <a:pt x="10" y="37"/>
                    <a:pt x="5" y="47"/>
                  </a:cubicBezTo>
                  <a:cubicBezTo>
                    <a:pt x="3" y="51"/>
                    <a:pt x="2" y="60"/>
                    <a:pt x="1" y="65"/>
                  </a:cubicBezTo>
                  <a:cubicBezTo>
                    <a:pt x="0" y="71"/>
                    <a:pt x="2" y="74"/>
                    <a:pt x="5" y="79"/>
                  </a:cubicBezTo>
                  <a:cubicBezTo>
                    <a:pt x="6" y="81"/>
                    <a:pt x="7" y="93"/>
                    <a:pt x="9" y="93"/>
                  </a:cubicBezTo>
                  <a:cubicBezTo>
                    <a:pt x="6" y="86"/>
                    <a:pt x="9" y="78"/>
                    <a:pt x="9" y="75"/>
                  </a:cubicBezTo>
                  <a:cubicBezTo>
                    <a:pt x="9" y="68"/>
                    <a:pt x="12" y="68"/>
                    <a:pt x="17" y="64"/>
                  </a:cubicBezTo>
                  <a:cubicBezTo>
                    <a:pt x="24" y="58"/>
                    <a:pt x="19" y="55"/>
                    <a:pt x="18" y="48"/>
                  </a:cubicBezTo>
                  <a:cubicBezTo>
                    <a:pt x="17" y="42"/>
                    <a:pt x="18" y="39"/>
                    <a:pt x="22" y="35"/>
                  </a:cubicBezTo>
                  <a:cubicBezTo>
                    <a:pt x="26" y="31"/>
                    <a:pt x="29" y="24"/>
                    <a:pt x="35" y="22"/>
                  </a:cubicBezTo>
                  <a:cubicBezTo>
                    <a:pt x="42" y="20"/>
                    <a:pt x="39" y="29"/>
                    <a:pt x="47" y="28"/>
                  </a:cubicBezTo>
                  <a:cubicBezTo>
                    <a:pt x="56" y="26"/>
                    <a:pt x="53" y="18"/>
                    <a:pt x="57" y="13"/>
                  </a:cubicBezTo>
                  <a:cubicBezTo>
                    <a:pt x="61" y="8"/>
                    <a:pt x="65" y="10"/>
                    <a:pt x="68" y="12"/>
                  </a:cubicBezTo>
                  <a:cubicBezTo>
                    <a:pt x="73" y="16"/>
                    <a:pt x="77" y="16"/>
                    <a:pt x="82" y="14"/>
                  </a:cubicBezTo>
                  <a:cubicBezTo>
                    <a:pt x="84" y="13"/>
                    <a:pt x="82" y="11"/>
                    <a:pt x="81" y="11"/>
                  </a:cubicBezTo>
                  <a:cubicBezTo>
                    <a:pt x="77" y="11"/>
                    <a:pt x="74" y="11"/>
                    <a:pt x="71" y="9"/>
                  </a:cubicBezTo>
                  <a:cubicBezTo>
                    <a:pt x="66" y="5"/>
                    <a:pt x="60" y="0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39">
              <a:extLst>
                <a:ext uri="{FF2B5EF4-FFF2-40B4-BE49-F238E27FC236}">
                  <a16:creationId xmlns:a16="http://schemas.microsoft.com/office/drawing/2014/main" id="{BE8AAC49-7018-4CD2-B710-30EA74DB0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416"/>
              <a:ext cx="171" cy="210"/>
            </a:xfrm>
            <a:custGeom>
              <a:avLst/>
              <a:gdLst>
                <a:gd name="T0" fmla="*/ 54 w 66"/>
                <a:gd name="T1" fmla="*/ 1520 h 76"/>
                <a:gd name="T2" fmla="*/ 67 w 66"/>
                <a:gd name="T3" fmla="*/ 1161 h 76"/>
                <a:gd name="T4" fmla="*/ 174 w 66"/>
                <a:gd name="T5" fmla="*/ 862 h 76"/>
                <a:gd name="T6" fmla="*/ 503 w 66"/>
                <a:gd name="T7" fmla="*/ 403 h 76"/>
                <a:gd name="T8" fmla="*/ 679 w 66"/>
                <a:gd name="T9" fmla="*/ 298 h 76"/>
                <a:gd name="T10" fmla="*/ 798 w 66"/>
                <a:gd name="T11" fmla="*/ 108 h 76"/>
                <a:gd name="T12" fmla="*/ 961 w 66"/>
                <a:gd name="T13" fmla="*/ 0 h 76"/>
                <a:gd name="T14" fmla="*/ 1148 w 66"/>
                <a:gd name="T15" fmla="*/ 130 h 76"/>
                <a:gd name="T16" fmla="*/ 920 w 66"/>
                <a:gd name="T17" fmla="*/ 83 h 76"/>
                <a:gd name="T18" fmla="*/ 785 w 66"/>
                <a:gd name="T19" fmla="*/ 337 h 76"/>
                <a:gd name="T20" fmla="*/ 578 w 66"/>
                <a:gd name="T21" fmla="*/ 467 h 76"/>
                <a:gd name="T22" fmla="*/ 350 w 66"/>
                <a:gd name="T23" fmla="*/ 633 h 76"/>
                <a:gd name="T24" fmla="*/ 228 w 66"/>
                <a:gd name="T25" fmla="*/ 909 h 76"/>
                <a:gd name="T26" fmla="*/ 207 w 66"/>
                <a:gd name="T27" fmla="*/ 1208 h 76"/>
                <a:gd name="T28" fmla="*/ 67 w 66"/>
                <a:gd name="T29" fmla="*/ 1373 h 76"/>
                <a:gd name="T30" fmla="*/ 67 w 66"/>
                <a:gd name="T31" fmla="*/ 1603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6">
                  <a:moveTo>
                    <a:pt x="3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6" y="50"/>
                    <a:pt x="8" y="46"/>
                    <a:pt x="10" y="41"/>
                  </a:cubicBezTo>
                  <a:cubicBezTo>
                    <a:pt x="16" y="30"/>
                    <a:pt x="20" y="25"/>
                    <a:pt x="29" y="19"/>
                  </a:cubicBezTo>
                  <a:cubicBezTo>
                    <a:pt x="32" y="17"/>
                    <a:pt x="36" y="16"/>
                    <a:pt x="39" y="14"/>
                  </a:cubicBezTo>
                  <a:cubicBezTo>
                    <a:pt x="42" y="11"/>
                    <a:pt x="44" y="7"/>
                    <a:pt x="46" y="5"/>
                  </a:cubicBezTo>
                  <a:cubicBezTo>
                    <a:pt x="49" y="2"/>
                    <a:pt x="51" y="0"/>
                    <a:pt x="55" y="0"/>
                  </a:cubicBezTo>
                  <a:cubicBezTo>
                    <a:pt x="60" y="1"/>
                    <a:pt x="62" y="3"/>
                    <a:pt x="66" y="6"/>
                  </a:cubicBezTo>
                  <a:cubicBezTo>
                    <a:pt x="62" y="4"/>
                    <a:pt x="57" y="1"/>
                    <a:pt x="53" y="4"/>
                  </a:cubicBezTo>
                  <a:cubicBezTo>
                    <a:pt x="48" y="6"/>
                    <a:pt x="48" y="13"/>
                    <a:pt x="45" y="16"/>
                  </a:cubicBezTo>
                  <a:cubicBezTo>
                    <a:pt x="42" y="19"/>
                    <a:pt x="37" y="20"/>
                    <a:pt x="33" y="22"/>
                  </a:cubicBezTo>
                  <a:cubicBezTo>
                    <a:pt x="28" y="25"/>
                    <a:pt x="24" y="26"/>
                    <a:pt x="20" y="30"/>
                  </a:cubicBezTo>
                  <a:cubicBezTo>
                    <a:pt x="17" y="34"/>
                    <a:pt x="15" y="39"/>
                    <a:pt x="13" y="43"/>
                  </a:cubicBezTo>
                  <a:cubicBezTo>
                    <a:pt x="11" y="49"/>
                    <a:pt x="13" y="52"/>
                    <a:pt x="12" y="57"/>
                  </a:cubicBezTo>
                  <a:cubicBezTo>
                    <a:pt x="11" y="61"/>
                    <a:pt x="6" y="61"/>
                    <a:pt x="4" y="65"/>
                  </a:cubicBezTo>
                  <a:cubicBezTo>
                    <a:pt x="3" y="66"/>
                    <a:pt x="3" y="74"/>
                    <a:pt x="4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0">
              <a:extLst>
                <a:ext uri="{FF2B5EF4-FFF2-40B4-BE49-F238E27FC236}">
                  <a16:creationId xmlns:a16="http://schemas.microsoft.com/office/drawing/2014/main" id="{B98C03BD-E4DA-415F-A054-671C5EDF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510"/>
              <a:ext cx="150" cy="143"/>
            </a:xfrm>
            <a:custGeom>
              <a:avLst/>
              <a:gdLst>
                <a:gd name="T0" fmla="*/ 106 w 58"/>
                <a:gd name="T1" fmla="*/ 1081 h 52"/>
                <a:gd name="T2" fmla="*/ 21 w 58"/>
                <a:gd name="T3" fmla="*/ 833 h 52"/>
                <a:gd name="T4" fmla="*/ 67 w 58"/>
                <a:gd name="T5" fmla="*/ 666 h 52"/>
                <a:gd name="T6" fmla="*/ 228 w 58"/>
                <a:gd name="T7" fmla="*/ 190 h 52"/>
                <a:gd name="T8" fmla="*/ 380 w 58"/>
                <a:gd name="T9" fmla="*/ 143 h 52"/>
                <a:gd name="T10" fmla="*/ 623 w 58"/>
                <a:gd name="T11" fmla="*/ 61 h 52"/>
                <a:gd name="T12" fmla="*/ 983 w 58"/>
                <a:gd name="T13" fmla="*/ 501 h 52"/>
                <a:gd name="T14" fmla="*/ 970 w 58"/>
                <a:gd name="T15" fmla="*/ 523 h 52"/>
                <a:gd name="T16" fmla="*/ 797 w 58"/>
                <a:gd name="T17" fmla="*/ 272 h 52"/>
                <a:gd name="T18" fmla="*/ 608 w 58"/>
                <a:gd name="T19" fmla="*/ 333 h 52"/>
                <a:gd name="T20" fmla="*/ 481 w 58"/>
                <a:gd name="T21" fmla="*/ 476 h 52"/>
                <a:gd name="T22" fmla="*/ 295 w 58"/>
                <a:gd name="T23" fmla="*/ 523 h 52"/>
                <a:gd name="T24" fmla="*/ 274 w 58"/>
                <a:gd name="T25" fmla="*/ 605 h 52"/>
                <a:gd name="T26" fmla="*/ 207 w 58"/>
                <a:gd name="T27" fmla="*/ 688 h 52"/>
                <a:gd name="T28" fmla="*/ 186 w 58"/>
                <a:gd name="T29" fmla="*/ 855 h 52"/>
                <a:gd name="T30" fmla="*/ 106 w 58"/>
                <a:gd name="T31" fmla="*/ 105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52">
                  <a:moveTo>
                    <a:pt x="6" y="52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2" y="37"/>
                    <a:pt x="4" y="34"/>
                    <a:pt x="4" y="32"/>
                  </a:cubicBezTo>
                  <a:cubicBezTo>
                    <a:pt x="7" y="25"/>
                    <a:pt x="4" y="14"/>
                    <a:pt x="13" y="9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6"/>
                    <a:pt x="32" y="5"/>
                    <a:pt x="36" y="3"/>
                  </a:cubicBezTo>
                  <a:cubicBezTo>
                    <a:pt x="51" y="0"/>
                    <a:pt x="58" y="12"/>
                    <a:pt x="57" y="24"/>
                  </a:cubicBezTo>
                  <a:cubicBezTo>
                    <a:pt x="57" y="26"/>
                    <a:pt x="57" y="26"/>
                    <a:pt x="56" y="25"/>
                  </a:cubicBezTo>
                  <a:cubicBezTo>
                    <a:pt x="55" y="20"/>
                    <a:pt x="51" y="16"/>
                    <a:pt x="46" y="13"/>
                  </a:cubicBezTo>
                  <a:cubicBezTo>
                    <a:pt x="43" y="12"/>
                    <a:pt x="37" y="12"/>
                    <a:pt x="35" y="16"/>
                  </a:cubicBezTo>
                  <a:cubicBezTo>
                    <a:pt x="33" y="21"/>
                    <a:pt x="35" y="27"/>
                    <a:pt x="28" y="23"/>
                  </a:cubicBezTo>
                  <a:cubicBezTo>
                    <a:pt x="24" y="20"/>
                    <a:pt x="20" y="21"/>
                    <a:pt x="17" y="25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5" y="31"/>
                    <a:pt x="13" y="31"/>
                    <a:pt x="12" y="33"/>
                  </a:cubicBezTo>
                  <a:cubicBezTo>
                    <a:pt x="9" y="36"/>
                    <a:pt x="12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1">
              <a:extLst>
                <a:ext uri="{FF2B5EF4-FFF2-40B4-BE49-F238E27FC236}">
                  <a16:creationId xmlns:a16="http://schemas.microsoft.com/office/drawing/2014/main" id="{73631851-0AA3-4A56-AF4A-26C5C1F3F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595"/>
              <a:ext cx="129" cy="72"/>
            </a:xfrm>
            <a:custGeom>
              <a:avLst/>
              <a:gdLst>
                <a:gd name="T0" fmla="*/ 0 w 50"/>
                <a:gd name="T1" fmla="*/ 507 h 26"/>
                <a:gd name="T2" fmla="*/ 240 w 50"/>
                <a:gd name="T3" fmla="*/ 468 h 26"/>
                <a:gd name="T4" fmla="*/ 513 w 50"/>
                <a:gd name="T5" fmla="*/ 468 h 26"/>
                <a:gd name="T6" fmla="*/ 805 w 50"/>
                <a:gd name="T7" fmla="*/ 0 h 26"/>
                <a:gd name="T8" fmla="*/ 738 w 50"/>
                <a:gd name="T9" fmla="*/ 147 h 26"/>
                <a:gd name="T10" fmla="*/ 632 w 50"/>
                <a:gd name="T11" fmla="*/ 130 h 26"/>
                <a:gd name="T12" fmla="*/ 619 w 50"/>
                <a:gd name="T13" fmla="*/ 216 h 26"/>
                <a:gd name="T14" fmla="*/ 379 w 50"/>
                <a:gd name="T15" fmla="*/ 216 h 26"/>
                <a:gd name="T16" fmla="*/ 346 w 50"/>
                <a:gd name="T17" fmla="*/ 382 h 26"/>
                <a:gd name="T18" fmla="*/ 206 w 50"/>
                <a:gd name="T19" fmla="*/ 382 h 26"/>
                <a:gd name="T20" fmla="*/ 119 w 50"/>
                <a:gd name="T21" fmla="*/ 468 h 26"/>
                <a:gd name="T22" fmla="*/ 21 w 50"/>
                <a:gd name="T23" fmla="*/ 529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5" y="26"/>
                    <a:pt x="10" y="23"/>
                    <a:pt x="14" y="22"/>
                  </a:cubicBezTo>
                  <a:cubicBezTo>
                    <a:pt x="19" y="21"/>
                    <a:pt x="24" y="22"/>
                    <a:pt x="30" y="22"/>
                  </a:cubicBezTo>
                  <a:cubicBezTo>
                    <a:pt x="40" y="22"/>
                    <a:pt x="50" y="11"/>
                    <a:pt x="47" y="0"/>
                  </a:cubicBezTo>
                  <a:cubicBezTo>
                    <a:pt x="49" y="4"/>
                    <a:pt x="47" y="7"/>
                    <a:pt x="43" y="7"/>
                  </a:cubicBezTo>
                  <a:cubicBezTo>
                    <a:pt x="41" y="7"/>
                    <a:pt x="39" y="6"/>
                    <a:pt x="37" y="6"/>
                  </a:cubicBezTo>
                  <a:cubicBezTo>
                    <a:pt x="35" y="7"/>
                    <a:pt x="36" y="9"/>
                    <a:pt x="36" y="10"/>
                  </a:cubicBezTo>
                  <a:cubicBezTo>
                    <a:pt x="33" y="23"/>
                    <a:pt x="27" y="4"/>
                    <a:pt x="22" y="10"/>
                  </a:cubicBezTo>
                  <a:cubicBezTo>
                    <a:pt x="20" y="13"/>
                    <a:pt x="21" y="15"/>
                    <a:pt x="20" y="18"/>
                  </a:cubicBezTo>
                  <a:cubicBezTo>
                    <a:pt x="19" y="20"/>
                    <a:pt x="14" y="18"/>
                    <a:pt x="12" y="18"/>
                  </a:cubicBezTo>
                  <a:cubicBezTo>
                    <a:pt x="8" y="19"/>
                    <a:pt x="9" y="20"/>
                    <a:pt x="7" y="22"/>
                  </a:cubicBezTo>
                  <a:cubicBezTo>
                    <a:pt x="5" y="23"/>
                    <a:pt x="3" y="24"/>
                    <a:pt x="1" y="2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2">
              <a:extLst>
                <a:ext uri="{FF2B5EF4-FFF2-40B4-BE49-F238E27FC236}">
                  <a16:creationId xmlns:a16="http://schemas.microsoft.com/office/drawing/2014/main" id="{32B008CE-4B5D-4AF9-BDA6-DD8C8A24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10"/>
              <a:ext cx="122" cy="107"/>
            </a:xfrm>
            <a:custGeom>
              <a:avLst/>
              <a:gdLst>
                <a:gd name="T0" fmla="*/ 0 w 47"/>
                <a:gd name="T1" fmla="*/ 807 h 39"/>
                <a:gd name="T2" fmla="*/ 55 w 47"/>
                <a:gd name="T3" fmla="*/ 639 h 39"/>
                <a:gd name="T4" fmla="*/ 67 w 47"/>
                <a:gd name="T5" fmla="*/ 453 h 39"/>
                <a:gd name="T6" fmla="*/ 195 w 47"/>
                <a:gd name="T7" fmla="*/ 189 h 39"/>
                <a:gd name="T8" fmla="*/ 506 w 47"/>
                <a:gd name="T9" fmla="*/ 104 h 39"/>
                <a:gd name="T10" fmla="*/ 823 w 47"/>
                <a:gd name="T11" fmla="*/ 104 h 39"/>
                <a:gd name="T12" fmla="*/ 592 w 47"/>
                <a:gd name="T13" fmla="*/ 104 h 39"/>
                <a:gd name="T14" fmla="*/ 506 w 47"/>
                <a:gd name="T15" fmla="*/ 143 h 39"/>
                <a:gd name="T16" fmla="*/ 452 w 47"/>
                <a:gd name="T17" fmla="*/ 225 h 39"/>
                <a:gd name="T18" fmla="*/ 228 w 47"/>
                <a:gd name="T19" fmla="*/ 332 h 39"/>
                <a:gd name="T20" fmla="*/ 174 w 47"/>
                <a:gd name="T21" fmla="*/ 436 h 39"/>
                <a:gd name="T22" fmla="*/ 122 w 47"/>
                <a:gd name="T23" fmla="*/ 519 h 39"/>
                <a:gd name="T24" fmla="*/ 55 w 47"/>
                <a:gd name="T25" fmla="*/ 74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39">
                  <a:moveTo>
                    <a:pt x="0" y="39"/>
                  </a:moveTo>
                  <a:cubicBezTo>
                    <a:pt x="1" y="36"/>
                    <a:pt x="3" y="34"/>
                    <a:pt x="3" y="31"/>
                  </a:cubicBezTo>
                  <a:cubicBezTo>
                    <a:pt x="3" y="28"/>
                    <a:pt x="4" y="25"/>
                    <a:pt x="4" y="22"/>
                  </a:cubicBezTo>
                  <a:cubicBezTo>
                    <a:pt x="5" y="16"/>
                    <a:pt x="6" y="11"/>
                    <a:pt x="11" y="9"/>
                  </a:cubicBezTo>
                  <a:cubicBezTo>
                    <a:pt x="17" y="6"/>
                    <a:pt x="23" y="6"/>
                    <a:pt x="29" y="5"/>
                  </a:cubicBezTo>
                  <a:cubicBezTo>
                    <a:pt x="36" y="3"/>
                    <a:pt x="42" y="0"/>
                    <a:pt x="47" y="5"/>
                  </a:cubicBezTo>
                  <a:cubicBezTo>
                    <a:pt x="42" y="3"/>
                    <a:pt x="39" y="4"/>
                    <a:pt x="34" y="5"/>
                  </a:cubicBezTo>
                  <a:cubicBezTo>
                    <a:pt x="32" y="6"/>
                    <a:pt x="30" y="7"/>
                    <a:pt x="29" y="7"/>
                  </a:cubicBezTo>
                  <a:cubicBezTo>
                    <a:pt x="27" y="9"/>
                    <a:pt x="27" y="10"/>
                    <a:pt x="26" y="11"/>
                  </a:cubicBezTo>
                  <a:cubicBezTo>
                    <a:pt x="22" y="15"/>
                    <a:pt x="16" y="9"/>
                    <a:pt x="13" y="16"/>
                  </a:cubicBezTo>
                  <a:cubicBezTo>
                    <a:pt x="12" y="18"/>
                    <a:pt x="12" y="19"/>
                    <a:pt x="10" y="21"/>
                  </a:cubicBezTo>
                  <a:cubicBezTo>
                    <a:pt x="9" y="22"/>
                    <a:pt x="8" y="22"/>
                    <a:pt x="7" y="25"/>
                  </a:cubicBezTo>
                  <a:cubicBezTo>
                    <a:pt x="5" y="28"/>
                    <a:pt x="7" y="34"/>
                    <a:pt x="3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3">
              <a:extLst>
                <a:ext uri="{FF2B5EF4-FFF2-40B4-BE49-F238E27FC236}">
                  <a16:creationId xmlns:a16="http://schemas.microsoft.com/office/drawing/2014/main" id="{D86FE57E-1FB7-41B6-92F3-63C825B5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526"/>
              <a:ext cx="235" cy="202"/>
            </a:xfrm>
            <a:custGeom>
              <a:avLst/>
              <a:gdLst>
                <a:gd name="T0" fmla="*/ 0 w 91"/>
                <a:gd name="T1" fmla="*/ 1317 h 73"/>
                <a:gd name="T2" fmla="*/ 514 w 91"/>
                <a:gd name="T3" fmla="*/ 1525 h 73"/>
                <a:gd name="T4" fmla="*/ 894 w 91"/>
                <a:gd name="T5" fmla="*/ 1500 h 73"/>
                <a:gd name="T6" fmla="*/ 1154 w 91"/>
                <a:gd name="T7" fmla="*/ 1464 h 73"/>
                <a:gd name="T8" fmla="*/ 1513 w 91"/>
                <a:gd name="T9" fmla="*/ 957 h 73"/>
                <a:gd name="T10" fmla="*/ 1568 w 91"/>
                <a:gd name="T11" fmla="*/ 529 h 73"/>
                <a:gd name="T12" fmla="*/ 1534 w 91"/>
                <a:gd name="T13" fmla="*/ 213 h 73"/>
                <a:gd name="T14" fmla="*/ 1467 w 91"/>
                <a:gd name="T15" fmla="*/ 0 h 73"/>
                <a:gd name="T16" fmla="*/ 1480 w 91"/>
                <a:gd name="T17" fmla="*/ 490 h 73"/>
                <a:gd name="T18" fmla="*/ 1327 w 91"/>
                <a:gd name="T19" fmla="*/ 850 h 73"/>
                <a:gd name="T20" fmla="*/ 1188 w 91"/>
                <a:gd name="T21" fmla="*/ 1187 h 73"/>
                <a:gd name="T22" fmla="*/ 927 w 91"/>
                <a:gd name="T23" fmla="*/ 1209 h 73"/>
                <a:gd name="T24" fmla="*/ 881 w 91"/>
                <a:gd name="T25" fmla="*/ 1331 h 73"/>
                <a:gd name="T26" fmla="*/ 741 w 91"/>
                <a:gd name="T27" fmla="*/ 1356 h 73"/>
                <a:gd name="T28" fmla="*/ 467 w 91"/>
                <a:gd name="T29" fmla="*/ 1439 h 73"/>
                <a:gd name="T30" fmla="*/ 119 w 91"/>
                <a:gd name="T31" fmla="*/ 1356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1" h="73">
                  <a:moveTo>
                    <a:pt x="0" y="62"/>
                  </a:moveTo>
                  <a:cubicBezTo>
                    <a:pt x="10" y="66"/>
                    <a:pt x="18" y="73"/>
                    <a:pt x="30" y="72"/>
                  </a:cubicBezTo>
                  <a:cubicBezTo>
                    <a:pt x="38" y="70"/>
                    <a:pt x="44" y="70"/>
                    <a:pt x="52" y="71"/>
                  </a:cubicBezTo>
                  <a:cubicBezTo>
                    <a:pt x="57" y="72"/>
                    <a:pt x="62" y="72"/>
                    <a:pt x="67" y="69"/>
                  </a:cubicBezTo>
                  <a:cubicBezTo>
                    <a:pt x="76" y="64"/>
                    <a:pt x="85" y="55"/>
                    <a:pt x="88" y="45"/>
                  </a:cubicBezTo>
                  <a:cubicBezTo>
                    <a:pt x="90" y="39"/>
                    <a:pt x="91" y="32"/>
                    <a:pt x="91" y="25"/>
                  </a:cubicBezTo>
                  <a:cubicBezTo>
                    <a:pt x="91" y="20"/>
                    <a:pt x="90" y="15"/>
                    <a:pt x="89" y="10"/>
                  </a:cubicBezTo>
                  <a:cubicBezTo>
                    <a:pt x="89" y="6"/>
                    <a:pt x="86" y="3"/>
                    <a:pt x="85" y="0"/>
                  </a:cubicBezTo>
                  <a:cubicBezTo>
                    <a:pt x="88" y="6"/>
                    <a:pt x="88" y="17"/>
                    <a:pt x="86" y="23"/>
                  </a:cubicBezTo>
                  <a:cubicBezTo>
                    <a:pt x="85" y="31"/>
                    <a:pt x="78" y="33"/>
                    <a:pt x="77" y="40"/>
                  </a:cubicBezTo>
                  <a:cubicBezTo>
                    <a:pt x="76" y="46"/>
                    <a:pt x="77" y="54"/>
                    <a:pt x="69" y="56"/>
                  </a:cubicBezTo>
                  <a:cubicBezTo>
                    <a:pt x="63" y="57"/>
                    <a:pt x="58" y="52"/>
                    <a:pt x="54" y="57"/>
                  </a:cubicBezTo>
                  <a:cubicBezTo>
                    <a:pt x="53" y="59"/>
                    <a:pt x="53" y="62"/>
                    <a:pt x="51" y="63"/>
                  </a:cubicBezTo>
                  <a:cubicBezTo>
                    <a:pt x="49" y="65"/>
                    <a:pt x="45" y="64"/>
                    <a:pt x="43" y="64"/>
                  </a:cubicBezTo>
                  <a:cubicBezTo>
                    <a:pt x="37" y="65"/>
                    <a:pt x="32" y="66"/>
                    <a:pt x="27" y="68"/>
                  </a:cubicBezTo>
                  <a:cubicBezTo>
                    <a:pt x="19" y="70"/>
                    <a:pt x="14" y="66"/>
                    <a:pt x="7" y="6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4">
              <a:extLst>
                <a:ext uri="{FF2B5EF4-FFF2-40B4-BE49-F238E27FC236}">
                  <a16:creationId xmlns:a16="http://schemas.microsoft.com/office/drawing/2014/main" id="{CAB53EB6-2306-4887-842C-1FD42A17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08"/>
              <a:ext cx="407" cy="336"/>
            </a:xfrm>
            <a:custGeom>
              <a:avLst/>
              <a:gdLst>
                <a:gd name="T0" fmla="*/ 1988 w 157"/>
                <a:gd name="T1" fmla="*/ 942 h 122"/>
                <a:gd name="T2" fmla="*/ 1620 w 157"/>
                <a:gd name="T3" fmla="*/ 333 h 122"/>
                <a:gd name="T4" fmla="*/ 1343 w 157"/>
                <a:gd name="T5" fmla="*/ 212 h 122"/>
                <a:gd name="T6" fmla="*/ 941 w 157"/>
                <a:gd name="T7" fmla="*/ 22 h 122"/>
                <a:gd name="T8" fmla="*/ 679 w 157"/>
                <a:gd name="T9" fmla="*/ 295 h 122"/>
                <a:gd name="T10" fmla="*/ 296 w 157"/>
                <a:gd name="T11" fmla="*/ 644 h 122"/>
                <a:gd name="T12" fmla="*/ 34 w 157"/>
                <a:gd name="T13" fmla="*/ 1586 h 122"/>
                <a:gd name="T14" fmla="*/ 122 w 157"/>
                <a:gd name="T15" fmla="*/ 1859 h 122"/>
                <a:gd name="T16" fmla="*/ 174 w 157"/>
                <a:gd name="T17" fmla="*/ 2132 h 122"/>
                <a:gd name="T18" fmla="*/ 537 w 157"/>
                <a:gd name="T19" fmla="*/ 2404 h 122"/>
                <a:gd name="T20" fmla="*/ 1135 w 157"/>
                <a:gd name="T21" fmla="*/ 2487 h 122"/>
                <a:gd name="T22" fmla="*/ 1498 w 157"/>
                <a:gd name="T23" fmla="*/ 2487 h 122"/>
                <a:gd name="T24" fmla="*/ 2561 w 157"/>
                <a:gd name="T25" fmla="*/ 1920 h 122"/>
                <a:gd name="T26" fmla="*/ 1988 w 157"/>
                <a:gd name="T27" fmla="*/ 942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2" y="76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1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5">
              <a:extLst>
                <a:ext uri="{FF2B5EF4-FFF2-40B4-BE49-F238E27FC236}">
                  <a16:creationId xmlns:a16="http://schemas.microsoft.com/office/drawing/2014/main" id="{06AB4850-2E6C-45C3-80D4-E450C15C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521"/>
              <a:ext cx="20" cy="25"/>
            </a:xfrm>
            <a:custGeom>
              <a:avLst/>
              <a:gdLst>
                <a:gd name="T0" fmla="*/ 0 w 8"/>
                <a:gd name="T1" fmla="*/ 86 h 9"/>
                <a:gd name="T2" fmla="*/ 63 w 8"/>
                <a:gd name="T3" fmla="*/ 0 h 9"/>
                <a:gd name="T4" fmla="*/ 125 w 8"/>
                <a:gd name="T5" fmla="*/ 108 h 9"/>
                <a:gd name="T6" fmla="*/ 63 w 8"/>
                <a:gd name="T7" fmla="*/ 192 h 9"/>
                <a:gd name="T8" fmla="*/ 0 w 8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6">
              <a:extLst>
                <a:ext uri="{FF2B5EF4-FFF2-40B4-BE49-F238E27FC236}">
                  <a16:creationId xmlns:a16="http://schemas.microsoft.com/office/drawing/2014/main" id="{AA7494D0-A6C2-4585-8E3A-5A5855F71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2510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21 h 6"/>
                <a:gd name="T4" fmla="*/ 115 w 6"/>
                <a:gd name="T5" fmla="*/ 56 h 6"/>
                <a:gd name="T6" fmla="*/ 56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7">
              <a:extLst>
                <a:ext uri="{FF2B5EF4-FFF2-40B4-BE49-F238E27FC236}">
                  <a16:creationId xmlns:a16="http://schemas.microsoft.com/office/drawing/2014/main" id="{14E8D1FA-7B97-40D3-9015-AF54DC7B4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48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55 w 5"/>
                <a:gd name="T7" fmla="*/ 83 h 4"/>
                <a:gd name="T8" fmla="*/ 21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8">
              <a:extLst>
                <a:ext uri="{FF2B5EF4-FFF2-40B4-BE49-F238E27FC236}">
                  <a16:creationId xmlns:a16="http://schemas.microsoft.com/office/drawing/2014/main" id="{A78FEC36-DD29-4A23-A8A4-181EE501A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2535"/>
              <a:ext cx="163" cy="185"/>
            </a:xfrm>
            <a:custGeom>
              <a:avLst/>
              <a:gdLst>
                <a:gd name="T0" fmla="*/ 0 w 63"/>
                <a:gd name="T1" fmla="*/ 1411 h 67"/>
                <a:gd name="T2" fmla="*/ 401 w 63"/>
                <a:gd name="T3" fmla="*/ 1303 h 67"/>
                <a:gd name="T4" fmla="*/ 657 w 63"/>
                <a:gd name="T5" fmla="*/ 1243 h 67"/>
                <a:gd name="T6" fmla="*/ 1038 w 63"/>
                <a:gd name="T7" fmla="*/ 839 h 67"/>
                <a:gd name="T8" fmla="*/ 851 w 63"/>
                <a:gd name="T9" fmla="*/ 398 h 67"/>
                <a:gd name="T10" fmla="*/ 608 w 63"/>
                <a:gd name="T11" fmla="*/ 251 h 67"/>
                <a:gd name="T12" fmla="*/ 435 w 63"/>
                <a:gd name="T13" fmla="*/ 0 h 67"/>
                <a:gd name="T14" fmla="*/ 349 w 63"/>
                <a:gd name="T15" fmla="*/ 884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7">
                  <a:moveTo>
                    <a:pt x="0" y="67"/>
                  </a:moveTo>
                  <a:cubicBezTo>
                    <a:pt x="8" y="67"/>
                    <a:pt x="15" y="63"/>
                    <a:pt x="23" y="62"/>
                  </a:cubicBezTo>
                  <a:cubicBezTo>
                    <a:pt x="28" y="61"/>
                    <a:pt x="33" y="61"/>
                    <a:pt x="38" y="59"/>
                  </a:cubicBezTo>
                  <a:cubicBezTo>
                    <a:pt x="49" y="57"/>
                    <a:pt x="57" y="51"/>
                    <a:pt x="60" y="40"/>
                  </a:cubicBezTo>
                  <a:cubicBezTo>
                    <a:pt x="63" y="31"/>
                    <a:pt x="57" y="23"/>
                    <a:pt x="49" y="19"/>
                  </a:cubicBezTo>
                  <a:cubicBezTo>
                    <a:pt x="44" y="16"/>
                    <a:pt x="39" y="15"/>
                    <a:pt x="35" y="12"/>
                  </a:cubicBezTo>
                  <a:cubicBezTo>
                    <a:pt x="30" y="8"/>
                    <a:pt x="29" y="4"/>
                    <a:pt x="25" y="0"/>
                  </a:cubicBezTo>
                  <a:cubicBezTo>
                    <a:pt x="26" y="10"/>
                    <a:pt x="30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9">
              <a:extLst>
                <a:ext uri="{FF2B5EF4-FFF2-40B4-BE49-F238E27FC236}">
                  <a16:creationId xmlns:a16="http://schemas.microsoft.com/office/drawing/2014/main" id="{2A00B83B-A36B-4911-BDCA-083DD4518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04"/>
              <a:ext cx="181" cy="121"/>
            </a:xfrm>
            <a:custGeom>
              <a:avLst/>
              <a:gdLst>
                <a:gd name="T0" fmla="*/ 0 w 70"/>
                <a:gd name="T1" fmla="*/ 855 h 44"/>
                <a:gd name="T2" fmla="*/ 434 w 70"/>
                <a:gd name="T3" fmla="*/ 773 h 44"/>
                <a:gd name="T4" fmla="*/ 815 w 70"/>
                <a:gd name="T5" fmla="*/ 688 h 44"/>
                <a:gd name="T6" fmla="*/ 1104 w 70"/>
                <a:gd name="T7" fmla="*/ 440 h 44"/>
                <a:gd name="T8" fmla="*/ 1089 w 70"/>
                <a:gd name="T9" fmla="*/ 0 h 44"/>
                <a:gd name="T10" fmla="*/ 1003 w 70"/>
                <a:gd name="T11" fmla="*/ 333 h 44"/>
                <a:gd name="T12" fmla="*/ 776 w 70"/>
                <a:gd name="T13" fmla="*/ 272 h 44"/>
                <a:gd name="T14" fmla="*/ 776 w 70"/>
                <a:gd name="T15" fmla="*/ 476 h 44"/>
                <a:gd name="T16" fmla="*/ 641 w 70"/>
                <a:gd name="T17" fmla="*/ 561 h 44"/>
                <a:gd name="T18" fmla="*/ 535 w 70"/>
                <a:gd name="T19" fmla="*/ 644 h 44"/>
                <a:gd name="T20" fmla="*/ 328 w 70"/>
                <a:gd name="T21" fmla="*/ 795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4">
                  <a:moveTo>
                    <a:pt x="0" y="41"/>
                  </a:moveTo>
                  <a:cubicBezTo>
                    <a:pt x="9" y="44"/>
                    <a:pt x="17" y="39"/>
                    <a:pt x="25" y="37"/>
                  </a:cubicBezTo>
                  <a:cubicBezTo>
                    <a:pt x="33" y="35"/>
                    <a:pt x="41" y="36"/>
                    <a:pt x="47" y="33"/>
                  </a:cubicBezTo>
                  <a:cubicBezTo>
                    <a:pt x="52" y="31"/>
                    <a:pt x="61" y="25"/>
                    <a:pt x="64" y="21"/>
                  </a:cubicBezTo>
                  <a:cubicBezTo>
                    <a:pt x="68" y="17"/>
                    <a:pt x="70" y="2"/>
                    <a:pt x="63" y="0"/>
                  </a:cubicBezTo>
                  <a:cubicBezTo>
                    <a:pt x="61" y="5"/>
                    <a:pt x="65" y="13"/>
                    <a:pt x="58" y="16"/>
                  </a:cubicBezTo>
                  <a:cubicBezTo>
                    <a:pt x="53" y="18"/>
                    <a:pt x="49" y="9"/>
                    <a:pt x="45" y="13"/>
                  </a:cubicBezTo>
                  <a:cubicBezTo>
                    <a:pt x="43" y="16"/>
                    <a:pt x="47" y="20"/>
                    <a:pt x="45" y="23"/>
                  </a:cubicBezTo>
                  <a:cubicBezTo>
                    <a:pt x="44" y="26"/>
                    <a:pt x="39" y="26"/>
                    <a:pt x="37" y="27"/>
                  </a:cubicBezTo>
                  <a:cubicBezTo>
                    <a:pt x="36" y="31"/>
                    <a:pt x="34" y="30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50">
              <a:extLst>
                <a:ext uri="{FF2B5EF4-FFF2-40B4-BE49-F238E27FC236}">
                  <a16:creationId xmlns:a16="http://schemas.microsoft.com/office/drawing/2014/main" id="{88CA7E86-5708-42BC-B9E4-0ECC9BD2B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394"/>
              <a:ext cx="342" cy="439"/>
            </a:xfrm>
            <a:custGeom>
              <a:avLst/>
              <a:gdLst>
                <a:gd name="T0" fmla="*/ 798 w 132"/>
                <a:gd name="T1" fmla="*/ 1030 h 159"/>
                <a:gd name="T2" fmla="*/ 873 w 132"/>
                <a:gd name="T3" fmla="*/ 693 h 159"/>
                <a:gd name="T4" fmla="*/ 1806 w 132"/>
                <a:gd name="T5" fmla="*/ 572 h 159"/>
                <a:gd name="T6" fmla="*/ 2088 w 132"/>
                <a:gd name="T7" fmla="*/ 1891 h 159"/>
                <a:gd name="T8" fmla="*/ 1860 w 132"/>
                <a:gd name="T9" fmla="*/ 2882 h 159"/>
                <a:gd name="T10" fmla="*/ 1236 w 132"/>
                <a:gd name="T11" fmla="*/ 3134 h 159"/>
                <a:gd name="T12" fmla="*/ 591 w 132"/>
                <a:gd name="T13" fmla="*/ 3117 h 159"/>
                <a:gd name="T14" fmla="*/ 262 w 132"/>
                <a:gd name="T15" fmla="*/ 3302 h 159"/>
                <a:gd name="T16" fmla="*/ 21 w 132"/>
                <a:gd name="T17" fmla="*/ 2797 h 159"/>
                <a:gd name="T18" fmla="*/ 451 w 132"/>
                <a:gd name="T19" fmla="*/ 2043 h 159"/>
                <a:gd name="T20" fmla="*/ 624 w 132"/>
                <a:gd name="T21" fmla="*/ 1182 h 159"/>
                <a:gd name="T22" fmla="*/ 798 w 132"/>
                <a:gd name="T23" fmla="*/ 1030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4"/>
                    <a:pt x="49" y="39"/>
                    <a:pt x="50" y="33"/>
                  </a:cubicBezTo>
                  <a:cubicBezTo>
                    <a:pt x="56" y="0"/>
                    <a:pt x="85" y="11"/>
                    <a:pt x="104" y="27"/>
                  </a:cubicBezTo>
                  <a:cubicBezTo>
                    <a:pt x="123" y="44"/>
                    <a:pt x="132" y="79"/>
                    <a:pt x="120" y="90"/>
                  </a:cubicBezTo>
                  <a:cubicBezTo>
                    <a:pt x="115" y="95"/>
                    <a:pt x="110" y="119"/>
                    <a:pt x="107" y="137"/>
                  </a:cubicBezTo>
                  <a:cubicBezTo>
                    <a:pt x="106" y="145"/>
                    <a:pt x="95" y="155"/>
                    <a:pt x="71" y="149"/>
                  </a:cubicBezTo>
                  <a:cubicBezTo>
                    <a:pt x="55" y="147"/>
                    <a:pt x="46" y="142"/>
                    <a:pt x="34" y="148"/>
                  </a:cubicBezTo>
                  <a:cubicBezTo>
                    <a:pt x="26" y="151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7"/>
                    <a:pt x="19" y="111"/>
                    <a:pt x="26" y="97"/>
                  </a:cubicBezTo>
                  <a:cubicBezTo>
                    <a:pt x="29" y="90"/>
                    <a:pt x="26" y="60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51">
              <a:extLst>
                <a:ext uri="{FF2B5EF4-FFF2-40B4-BE49-F238E27FC236}">
                  <a16:creationId xmlns:a16="http://schemas.microsoft.com/office/drawing/2014/main" id="{F631B1CE-2241-4343-874C-ED4143CB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568"/>
              <a:ext cx="246" cy="226"/>
            </a:xfrm>
            <a:custGeom>
              <a:avLst/>
              <a:gdLst>
                <a:gd name="T0" fmla="*/ 0 w 95"/>
                <a:gd name="T1" fmla="*/ 1717 h 82"/>
                <a:gd name="T2" fmla="*/ 710 w 95"/>
                <a:gd name="T3" fmla="*/ 1634 h 82"/>
                <a:gd name="T4" fmla="*/ 1233 w 95"/>
                <a:gd name="T5" fmla="*/ 1549 h 82"/>
                <a:gd name="T6" fmla="*/ 1300 w 95"/>
                <a:gd name="T7" fmla="*/ 1254 h 82"/>
                <a:gd name="T8" fmla="*/ 1388 w 95"/>
                <a:gd name="T9" fmla="*/ 857 h 82"/>
                <a:gd name="T10" fmla="*/ 1510 w 95"/>
                <a:gd name="T11" fmla="*/ 0 h 82"/>
                <a:gd name="T12" fmla="*/ 1463 w 95"/>
                <a:gd name="T13" fmla="*/ 419 h 82"/>
                <a:gd name="T14" fmla="*/ 1300 w 95"/>
                <a:gd name="T15" fmla="*/ 524 h 82"/>
                <a:gd name="T16" fmla="*/ 1080 w 95"/>
                <a:gd name="T17" fmla="*/ 1003 h 82"/>
                <a:gd name="T18" fmla="*/ 818 w 95"/>
                <a:gd name="T19" fmla="*/ 1155 h 82"/>
                <a:gd name="T20" fmla="*/ 678 w 95"/>
                <a:gd name="T21" fmla="*/ 1298 h 82"/>
                <a:gd name="T22" fmla="*/ 316 w 95"/>
                <a:gd name="T23" fmla="*/ 1086 h 82"/>
                <a:gd name="T24" fmla="*/ 295 w 95"/>
                <a:gd name="T25" fmla="*/ 1444 h 82"/>
                <a:gd name="T26" fmla="*/ 54 w 95"/>
                <a:gd name="T27" fmla="*/ 1574 h 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82">
                  <a:moveTo>
                    <a:pt x="0" y="82"/>
                  </a:moveTo>
                  <a:cubicBezTo>
                    <a:pt x="7" y="68"/>
                    <a:pt x="31" y="76"/>
                    <a:pt x="41" y="78"/>
                  </a:cubicBezTo>
                  <a:cubicBezTo>
                    <a:pt x="51" y="81"/>
                    <a:pt x="64" y="82"/>
                    <a:pt x="71" y="74"/>
                  </a:cubicBezTo>
                  <a:cubicBezTo>
                    <a:pt x="75" y="69"/>
                    <a:pt x="75" y="65"/>
                    <a:pt x="75" y="60"/>
                  </a:cubicBezTo>
                  <a:cubicBezTo>
                    <a:pt x="76" y="53"/>
                    <a:pt x="78" y="48"/>
                    <a:pt x="80" y="41"/>
                  </a:cubicBezTo>
                  <a:cubicBezTo>
                    <a:pt x="84" y="29"/>
                    <a:pt x="95" y="14"/>
                    <a:pt x="87" y="0"/>
                  </a:cubicBezTo>
                  <a:cubicBezTo>
                    <a:pt x="89" y="6"/>
                    <a:pt x="89" y="16"/>
                    <a:pt x="84" y="20"/>
                  </a:cubicBezTo>
                  <a:cubicBezTo>
                    <a:pt x="82" y="23"/>
                    <a:pt x="77" y="22"/>
                    <a:pt x="75" y="25"/>
                  </a:cubicBezTo>
                  <a:cubicBezTo>
                    <a:pt x="68" y="34"/>
                    <a:pt x="77" y="44"/>
                    <a:pt x="62" y="48"/>
                  </a:cubicBezTo>
                  <a:cubicBezTo>
                    <a:pt x="55" y="50"/>
                    <a:pt x="52" y="50"/>
                    <a:pt x="47" y="55"/>
                  </a:cubicBezTo>
                  <a:cubicBezTo>
                    <a:pt x="45" y="58"/>
                    <a:pt x="43" y="61"/>
                    <a:pt x="39" y="62"/>
                  </a:cubicBezTo>
                  <a:cubicBezTo>
                    <a:pt x="30" y="65"/>
                    <a:pt x="24" y="56"/>
                    <a:pt x="18" y="52"/>
                  </a:cubicBezTo>
                  <a:cubicBezTo>
                    <a:pt x="16" y="60"/>
                    <a:pt x="25" y="63"/>
                    <a:pt x="17" y="69"/>
                  </a:cubicBezTo>
                  <a:cubicBezTo>
                    <a:pt x="15" y="70"/>
                    <a:pt x="2" y="73"/>
                    <a:pt x="3" y="7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52">
              <a:extLst>
                <a:ext uri="{FF2B5EF4-FFF2-40B4-BE49-F238E27FC236}">
                  <a16:creationId xmlns:a16="http://schemas.microsoft.com/office/drawing/2014/main" id="{E3A88A74-FB47-4B16-8E70-2679A320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394"/>
              <a:ext cx="342" cy="439"/>
            </a:xfrm>
            <a:custGeom>
              <a:avLst/>
              <a:gdLst>
                <a:gd name="T0" fmla="*/ 798 w 132"/>
                <a:gd name="T1" fmla="*/ 1030 h 159"/>
                <a:gd name="T2" fmla="*/ 873 w 132"/>
                <a:gd name="T3" fmla="*/ 693 h 159"/>
                <a:gd name="T4" fmla="*/ 1806 w 132"/>
                <a:gd name="T5" fmla="*/ 572 h 159"/>
                <a:gd name="T6" fmla="*/ 2088 w 132"/>
                <a:gd name="T7" fmla="*/ 1891 h 159"/>
                <a:gd name="T8" fmla="*/ 1860 w 132"/>
                <a:gd name="T9" fmla="*/ 2882 h 159"/>
                <a:gd name="T10" fmla="*/ 1236 w 132"/>
                <a:gd name="T11" fmla="*/ 3134 h 159"/>
                <a:gd name="T12" fmla="*/ 591 w 132"/>
                <a:gd name="T13" fmla="*/ 3117 h 159"/>
                <a:gd name="T14" fmla="*/ 262 w 132"/>
                <a:gd name="T15" fmla="*/ 3302 h 159"/>
                <a:gd name="T16" fmla="*/ 21 w 132"/>
                <a:gd name="T17" fmla="*/ 2797 h 159"/>
                <a:gd name="T18" fmla="*/ 451 w 132"/>
                <a:gd name="T19" fmla="*/ 2043 h 159"/>
                <a:gd name="T20" fmla="*/ 624 w 132"/>
                <a:gd name="T21" fmla="*/ 1182 h 159"/>
                <a:gd name="T22" fmla="*/ 798 w 132"/>
                <a:gd name="T23" fmla="*/ 1030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4"/>
                    <a:pt x="49" y="39"/>
                    <a:pt x="50" y="33"/>
                  </a:cubicBezTo>
                  <a:cubicBezTo>
                    <a:pt x="56" y="0"/>
                    <a:pt x="85" y="11"/>
                    <a:pt x="104" y="27"/>
                  </a:cubicBezTo>
                  <a:cubicBezTo>
                    <a:pt x="123" y="44"/>
                    <a:pt x="132" y="79"/>
                    <a:pt x="120" y="90"/>
                  </a:cubicBezTo>
                  <a:cubicBezTo>
                    <a:pt x="115" y="95"/>
                    <a:pt x="110" y="119"/>
                    <a:pt x="107" y="137"/>
                  </a:cubicBezTo>
                  <a:cubicBezTo>
                    <a:pt x="106" y="145"/>
                    <a:pt x="95" y="155"/>
                    <a:pt x="71" y="149"/>
                  </a:cubicBezTo>
                  <a:cubicBezTo>
                    <a:pt x="55" y="147"/>
                    <a:pt x="46" y="142"/>
                    <a:pt x="34" y="148"/>
                  </a:cubicBezTo>
                  <a:cubicBezTo>
                    <a:pt x="26" y="151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7"/>
                    <a:pt x="19" y="111"/>
                    <a:pt x="26" y="97"/>
                  </a:cubicBezTo>
                  <a:cubicBezTo>
                    <a:pt x="29" y="90"/>
                    <a:pt x="26" y="60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3">
              <a:extLst>
                <a:ext uri="{FF2B5EF4-FFF2-40B4-BE49-F238E27FC236}">
                  <a16:creationId xmlns:a16="http://schemas.microsoft.com/office/drawing/2014/main" id="{8EE32BA8-DE37-4734-8CA4-539DBEFE3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548"/>
              <a:ext cx="163" cy="202"/>
            </a:xfrm>
            <a:custGeom>
              <a:avLst/>
              <a:gdLst>
                <a:gd name="T0" fmla="*/ 624 w 63"/>
                <a:gd name="T1" fmla="*/ 108 h 73"/>
                <a:gd name="T2" fmla="*/ 140 w 63"/>
                <a:gd name="T3" fmla="*/ 230 h 73"/>
                <a:gd name="T4" fmla="*/ 0 w 63"/>
                <a:gd name="T5" fmla="*/ 589 h 73"/>
                <a:gd name="T6" fmla="*/ 67 w 63"/>
                <a:gd name="T7" fmla="*/ 850 h 73"/>
                <a:gd name="T8" fmla="*/ 34 w 63"/>
                <a:gd name="T9" fmla="*/ 1079 h 73"/>
                <a:gd name="T10" fmla="*/ 414 w 63"/>
                <a:gd name="T11" fmla="*/ 1500 h 73"/>
                <a:gd name="T12" fmla="*/ 885 w 63"/>
                <a:gd name="T13" fmla="*/ 1226 h 73"/>
                <a:gd name="T14" fmla="*/ 1038 w 63"/>
                <a:gd name="T15" fmla="*/ 1018 h 73"/>
                <a:gd name="T16" fmla="*/ 1025 w 63"/>
                <a:gd name="T17" fmla="*/ 636 h 73"/>
                <a:gd name="T18" fmla="*/ 864 w 63"/>
                <a:gd name="T19" fmla="*/ 169 h 73"/>
                <a:gd name="T20" fmla="*/ 675 w 63"/>
                <a:gd name="T21" fmla="*/ 108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5"/>
                  </a:moveTo>
                  <a:cubicBezTo>
                    <a:pt x="26" y="0"/>
                    <a:pt x="15" y="1"/>
                    <a:pt x="8" y="11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40"/>
                  </a:cubicBezTo>
                  <a:cubicBezTo>
                    <a:pt x="4" y="44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7"/>
                    <a:pt x="51" y="58"/>
                  </a:cubicBezTo>
                  <a:cubicBezTo>
                    <a:pt x="54" y="55"/>
                    <a:pt x="59" y="52"/>
                    <a:pt x="60" y="48"/>
                  </a:cubicBezTo>
                  <a:cubicBezTo>
                    <a:pt x="63" y="42"/>
                    <a:pt x="59" y="36"/>
                    <a:pt x="59" y="30"/>
                  </a:cubicBezTo>
                  <a:cubicBezTo>
                    <a:pt x="59" y="20"/>
                    <a:pt x="63" y="12"/>
                    <a:pt x="50" y="8"/>
                  </a:cubicBezTo>
                  <a:cubicBezTo>
                    <a:pt x="46" y="7"/>
                    <a:pt x="43" y="7"/>
                    <a:pt x="39" y="5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4">
              <a:extLst>
                <a:ext uri="{FF2B5EF4-FFF2-40B4-BE49-F238E27FC236}">
                  <a16:creationId xmlns:a16="http://schemas.microsoft.com/office/drawing/2014/main" id="{903FA055-2E44-4B4D-91A7-E7222A8E6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584"/>
              <a:ext cx="124" cy="169"/>
            </a:xfrm>
            <a:custGeom>
              <a:avLst/>
              <a:gdLst>
                <a:gd name="T0" fmla="*/ 0 w 48"/>
                <a:gd name="T1" fmla="*/ 889 h 61"/>
                <a:gd name="T2" fmla="*/ 741 w 48"/>
                <a:gd name="T3" fmla="*/ 767 h 61"/>
                <a:gd name="T4" fmla="*/ 762 w 48"/>
                <a:gd name="T5" fmla="*/ 321 h 61"/>
                <a:gd name="T6" fmla="*/ 586 w 48"/>
                <a:gd name="T7" fmla="*/ 22 h 61"/>
                <a:gd name="T8" fmla="*/ 568 w 48"/>
                <a:gd name="T9" fmla="*/ 446 h 61"/>
                <a:gd name="T10" fmla="*/ 393 w 48"/>
                <a:gd name="T11" fmla="*/ 637 h 61"/>
                <a:gd name="T12" fmla="*/ 346 w 48"/>
                <a:gd name="T13" fmla="*/ 936 h 61"/>
                <a:gd name="T14" fmla="*/ 54 w 48"/>
                <a:gd name="T15" fmla="*/ 87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1">
                  <a:moveTo>
                    <a:pt x="0" y="42"/>
                  </a:moveTo>
                  <a:cubicBezTo>
                    <a:pt x="11" y="61"/>
                    <a:pt x="31" y="51"/>
                    <a:pt x="43" y="36"/>
                  </a:cubicBezTo>
                  <a:cubicBezTo>
                    <a:pt x="48" y="31"/>
                    <a:pt x="44" y="23"/>
                    <a:pt x="44" y="15"/>
                  </a:cubicBezTo>
                  <a:cubicBezTo>
                    <a:pt x="45" y="7"/>
                    <a:pt x="45" y="0"/>
                    <a:pt x="34" y="1"/>
                  </a:cubicBezTo>
                  <a:cubicBezTo>
                    <a:pt x="37" y="6"/>
                    <a:pt x="39" y="17"/>
                    <a:pt x="33" y="21"/>
                  </a:cubicBezTo>
                  <a:cubicBezTo>
                    <a:pt x="27" y="25"/>
                    <a:pt x="21" y="17"/>
                    <a:pt x="23" y="30"/>
                  </a:cubicBezTo>
                  <a:cubicBezTo>
                    <a:pt x="24" y="35"/>
                    <a:pt x="28" y="41"/>
                    <a:pt x="20" y="44"/>
                  </a:cubicBezTo>
                  <a:cubicBezTo>
                    <a:pt x="17" y="45"/>
                    <a:pt x="5" y="43"/>
                    <a:pt x="3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5">
              <a:extLst>
                <a:ext uri="{FF2B5EF4-FFF2-40B4-BE49-F238E27FC236}">
                  <a16:creationId xmlns:a16="http://schemas.microsoft.com/office/drawing/2014/main" id="{A898A395-BAEF-4FAF-9C50-76FAF228D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565"/>
              <a:ext cx="103" cy="105"/>
            </a:xfrm>
            <a:custGeom>
              <a:avLst/>
              <a:gdLst>
                <a:gd name="T0" fmla="*/ 100 w 40"/>
                <a:gd name="T1" fmla="*/ 801 h 38"/>
                <a:gd name="T2" fmla="*/ 173 w 40"/>
                <a:gd name="T3" fmla="*/ 213 h 38"/>
                <a:gd name="T4" fmla="*/ 682 w 40"/>
                <a:gd name="T5" fmla="*/ 191 h 38"/>
                <a:gd name="T6" fmla="*/ 445 w 40"/>
                <a:gd name="T7" fmla="*/ 191 h 38"/>
                <a:gd name="T8" fmla="*/ 379 w 40"/>
                <a:gd name="T9" fmla="*/ 489 h 38"/>
                <a:gd name="T10" fmla="*/ 206 w 40"/>
                <a:gd name="T11" fmla="*/ 467 h 38"/>
                <a:gd name="T12" fmla="*/ 173 w 40"/>
                <a:gd name="T13" fmla="*/ 61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8">
                  <a:moveTo>
                    <a:pt x="6" y="38"/>
                  </a:moveTo>
                  <a:cubicBezTo>
                    <a:pt x="8" y="26"/>
                    <a:pt x="0" y="20"/>
                    <a:pt x="10" y="10"/>
                  </a:cubicBezTo>
                  <a:cubicBezTo>
                    <a:pt x="18" y="2"/>
                    <a:pt x="32" y="0"/>
                    <a:pt x="40" y="9"/>
                  </a:cubicBezTo>
                  <a:cubicBezTo>
                    <a:pt x="35" y="10"/>
                    <a:pt x="29" y="6"/>
                    <a:pt x="26" y="9"/>
                  </a:cubicBezTo>
                  <a:cubicBezTo>
                    <a:pt x="21" y="13"/>
                    <a:pt x="30" y="22"/>
                    <a:pt x="22" y="23"/>
                  </a:cubicBezTo>
                  <a:cubicBezTo>
                    <a:pt x="17" y="24"/>
                    <a:pt x="16" y="15"/>
                    <a:pt x="12" y="22"/>
                  </a:cubicBezTo>
                  <a:cubicBezTo>
                    <a:pt x="10" y="25"/>
                    <a:pt x="12" y="28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6">
              <a:extLst>
                <a:ext uri="{FF2B5EF4-FFF2-40B4-BE49-F238E27FC236}">
                  <a16:creationId xmlns:a16="http://schemas.microsoft.com/office/drawing/2014/main" id="{D3D941CE-DD30-486B-885F-FDE7A18D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573"/>
              <a:ext cx="73" cy="58"/>
            </a:xfrm>
            <a:custGeom>
              <a:avLst/>
              <a:gdLst>
                <a:gd name="T0" fmla="*/ 21 w 28"/>
                <a:gd name="T1" fmla="*/ 442 h 21"/>
                <a:gd name="T2" fmla="*/ 177 w 28"/>
                <a:gd name="T3" fmla="*/ 83 h 21"/>
                <a:gd name="T4" fmla="*/ 495 w 28"/>
                <a:gd name="T5" fmla="*/ 83 h 21"/>
                <a:gd name="T6" fmla="*/ 232 w 28"/>
                <a:gd name="T7" fmla="*/ 229 h 21"/>
                <a:gd name="T8" fmla="*/ 110 w 28"/>
                <a:gd name="T9" fmla="*/ 251 h 21"/>
                <a:gd name="T10" fmla="*/ 68 w 28"/>
                <a:gd name="T11" fmla="*/ 29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1">
                  <a:moveTo>
                    <a:pt x="1" y="21"/>
                  </a:moveTo>
                  <a:cubicBezTo>
                    <a:pt x="0" y="13"/>
                    <a:pt x="4" y="8"/>
                    <a:pt x="10" y="4"/>
                  </a:cubicBezTo>
                  <a:cubicBezTo>
                    <a:pt x="18" y="0"/>
                    <a:pt x="20" y="1"/>
                    <a:pt x="28" y="4"/>
                  </a:cubicBezTo>
                  <a:cubicBezTo>
                    <a:pt x="22" y="1"/>
                    <a:pt x="13" y="4"/>
                    <a:pt x="13" y="11"/>
                  </a:cubicBezTo>
                  <a:cubicBezTo>
                    <a:pt x="11" y="13"/>
                    <a:pt x="8" y="13"/>
                    <a:pt x="6" y="12"/>
                  </a:cubicBezTo>
                  <a:cubicBezTo>
                    <a:pt x="5" y="12"/>
                    <a:pt x="5" y="13"/>
                    <a:pt x="4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7">
              <a:extLst>
                <a:ext uri="{FF2B5EF4-FFF2-40B4-BE49-F238E27FC236}">
                  <a16:creationId xmlns:a16="http://schemas.microsoft.com/office/drawing/2014/main" id="{8AB0C3AE-77D8-498B-997A-E3AAE914C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430"/>
              <a:ext cx="183" cy="165"/>
            </a:xfrm>
            <a:custGeom>
              <a:avLst/>
              <a:gdLst>
                <a:gd name="T0" fmla="*/ 0 w 71"/>
                <a:gd name="T1" fmla="*/ 1249 h 60"/>
                <a:gd name="T2" fmla="*/ 186 w 71"/>
                <a:gd name="T3" fmla="*/ 894 h 60"/>
                <a:gd name="T4" fmla="*/ 358 w 71"/>
                <a:gd name="T5" fmla="*/ 462 h 60"/>
                <a:gd name="T6" fmla="*/ 910 w 71"/>
                <a:gd name="T7" fmla="*/ 250 h 60"/>
                <a:gd name="T8" fmla="*/ 1196 w 71"/>
                <a:gd name="T9" fmla="*/ 773 h 60"/>
                <a:gd name="T10" fmla="*/ 1077 w 71"/>
                <a:gd name="T11" fmla="*/ 809 h 60"/>
                <a:gd name="T12" fmla="*/ 838 w 71"/>
                <a:gd name="T13" fmla="*/ 462 h 60"/>
                <a:gd name="T14" fmla="*/ 737 w 71"/>
                <a:gd name="T15" fmla="*/ 627 h 60"/>
                <a:gd name="T16" fmla="*/ 564 w 71"/>
                <a:gd name="T17" fmla="*/ 583 h 60"/>
                <a:gd name="T18" fmla="*/ 479 w 71"/>
                <a:gd name="T19" fmla="*/ 712 h 60"/>
                <a:gd name="T20" fmla="*/ 345 w 71"/>
                <a:gd name="T21" fmla="*/ 833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60">
                  <a:moveTo>
                    <a:pt x="0" y="60"/>
                  </a:moveTo>
                  <a:cubicBezTo>
                    <a:pt x="0" y="51"/>
                    <a:pt x="4" y="48"/>
                    <a:pt x="11" y="43"/>
                  </a:cubicBezTo>
                  <a:cubicBezTo>
                    <a:pt x="18" y="37"/>
                    <a:pt x="19" y="31"/>
                    <a:pt x="21" y="22"/>
                  </a:cubicBezTo>
                  <a:cubicBezTo>
                    <a:pt x="26" y="9"/>
                    <a:pt x="40" y="0"/>
                    <a:pt x="53" y="12"/>
                  </a:cubicBezTo>
                  <a:cubicBezTo>
                    <a:pt x="60" y="19"/>
                    <a:pt x="68" y="26"/>
                    <a:pt x="70" y="37"/>
                  </a:cubicBezTo>
                  <a:cubicBezTo>
                    <a:pt x="71" y="45"/>
                    <a:pt x="67" y="46"/>
                    <a:pt x="63" y="39"/>
                  </a:cubicBezTo>
                  <a:cubicBezTo>
                    <a:pt x="60" y="34"/>
                    <a:pt x="58" y="21"/>
                    <a:pt x="49" y="22"/>
                  </a:cubicBezTo>
                  <a:cubicBezTo>
                    <a:pt x="42" y="22"/>
                    <a:pt x="46" y="27"/>
                    <a:pt x="43" y="30"/>
                  </a:cubicBezTo>
                  <a:cubicBezTo>
                    <a:pt x="38" y="35"/>
                    <a:pt x="38" y="29"/>
                    <a:pt x="33" y="28"/>
                  </a:cubicBezTo>
                  <a:cubicBezTo>
                    <a:pt x="26" y="27"/>
                    <a:pt x="30" y="29"/>
                    <a:pt x="28" y="34"/>
                  </a:cubicBezTo>
                  <a:cubicBezTo>
                    <a:pt x="26" y="40"/>
                    <a:pt x="25" y="38"/>
                    <a:pt x="20" y="4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3" name="Freeform 58">
              <a:extLst>
                <a:ext uri="{FF2B5EF4-FFF2-40B4-BE49-F238E27FC236}">
                  <a16:creationId xmlns:a16="http://schemas.microsoft.com/office/drawing/2014/main" id="{0C79DBDF-19E5-4AA7-AB99-80E126C2E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692"/>
              <a:ext cx="57" cy="113"/>
            </a:xfrm>
            <a:custGeom>
              <a:avLst/>
              <a:gdLst>
                <a:gd name="T0" fmla="*/ 383 w 22"/>
                <a:gd name="T1" fmla="*/ 0 h 41"/>
                <a:gd name="T2" fmla="*/ 106 w 22"/>
                <a:gd name="T3" fmla="*/ 380 h 41"/>
                <a:gd name="T4" fmla="*/ 316 w 22"/>
                <a:gd name="T5" fmla="*/ 857 h 41"/>
                <a:gd name="T6" fmla="*/ 262 w 22"/>
                <a:gd name="T7" fmla="*/ 394 h 41"/>
                <a:gd name="T8" fmla="*/ 383 w 22"/>
                <a:gd name="T9" fmla="*/ 22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22" y="0"/>
                  </a:moveTo>
                  <a:cubicBezTo>
                    <a:pt x="17" y="6"/>
                    <a:pt x="11" y="12"/>
                    <a:pt x="6" y="18"/>
                  </a:cubicBezTo>
                  <a:cubicBezTo>
                    <a:pt x="0" y="27"/>
                    <a:pt x="7" y="39"/>
                    <a:pt x="18" y="41"/>
                  </a:cubicBezTo>
                  <a:cubicBezTo>
                    <a:pt x="8" y="35"/>
                    <a:pt x="8" y="26"/>
                    <a:pt x="15" y="19"/>
                  </a:cubicBezTo>
                  <a:cubicBezTo>
                    <a:pt x="22" y="13"/>
                    <a:pt x="20" y="9"/>
                    <a:pt x="22" y="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4" name="Freeform 59">
              <a:extLst>
                <a:ext uri="{FF2B5EF4-FFF2-40B4-BE49-F238E27FC236}">
                  <a16:creationId xmlns:a16="http://schemas.microsoft.com/office/drawing/2014/main" id="{FFFAF249-515C-4076-8436-5CC18D48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700"/>
              <a:ext cx="196" cy="94"/>
            </a:xfrm>
            <a:custGeom>
              <a:avLst/>
              <a:gdLst>
                <a:gd name="T0" fmla="*/ 0 w 76"/>
                <a:gd name="T1" fmla="*/ 658 h 34"/>
                <a:gd name="T2" fmla="*/ 413 w 76"/>
                <a:gd name="T3" fmla="*/ 589 h 34"/>
                <a:gd name="T4" fmla="*/ 838 w 76"/>
                <a:gd name="T5" fmla="*/ 697 h 34"/>
                <a:gd name="T6" fmla="*/ 1204 w 76"/>
                <a:gd name="T7" fmla="*/ 572 h 34"/>
                <a:gd name="T8" fmla="*/ 1284 w 76"/>
                <a:gd name="T9" fmla="*/ 0 h 34"/>
                <a:gd name="T10" fmla="*/ 1238 w 76"/>
                <a:gd name="T11" fmla="*/ 337 h 34"/>
                <a:gd name="T12" fmla="*/ 1099 w 76"/>
                <a:gd name="T13" fmla="*/ 420 h 34"/>
                <a:gd name="T14" fmla="*/ 998 w 76"/>
                <a:gd name="T15" fmla="*/ 382 h 34"/>
                <a:gd name="T16" fmla="*/ 910 w 76"/>
                <a:gd name="T17" fmla="*/ 572 h 34"/>
                <a:gd name="T18" fmla="*/ 704 w 76"/>
                <a:gd name="T19" fmla="*/ 489 h 34"/>
                <a:gd name="T20" fmla="*/ 227 w 76"/>
                <a:gd name="T21" fmla="*/ 550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4">
                  <a:moveTo>
                    <a:pt x="0" y="31"/>
                  </a:moveTo>
                  <a:cubicBezTo>
                    <a:pt x="9" y="29"/>
                    <a:pt x="15" y="27"/>
                    <a:pt x="24" y="28"/>
                  </a:cubicBezTo>
                  <a:cubicBezTo>
                    <a:pt x="33" y="30"/>
                    <a:pt x="40" y="34"/>
                    <a:pt x="49" y="33"/>
                  </a:cubicBezTo>
                  <a:cubicBezTo>
                    <a:pt x="56" y="32"/>
                    <a:pt x="64" y="32"/>
                    <a:pt x="70" y="27"/>
                  </a:cubicBezTo>
                  <a:cubicBezTo>
                    <a:pt x="76" y="21"/>
                    <a:pt x="76" y="8"/>
                    <a:pt x="75" y="0"/>
                  </a:cubicBezTo>
                  <a:cubicBezTo>
                    <a:pt x="74" y="5"/>
                    <a:pt x="76" y="12"/>
                    <a:pt x="72" y="16"/>
                  </a:cubicBezTo>
                  <a:cubicBezTo>
                    <a:pt x="70" y="19"/>
                    <a:pt x="67" y="20"/>
                    <a:pt x="64" y="20"/>
                  </a:cubicBezTo>
                  <a:cubicBezTo>
                    <a:pt x="62" y="20"/>
                    <a:pt x="59" y="18"/>
                    <a:pt x="58" y="18"/>
                  </a:cubicBezTo>
                  <a:cubicBezTo>
                    <a:pt x="52" y="20"/>
                    <a:pt x="57" y="25"/>
                    <a:pt x="53" y="27"/>
                  </a:cubicBezTo>
                  <a:cubicBezTo>
                    <a:pt x="50" y="28"/>
                    <a:pt x="43" y="25"/>
                    <a:pt x="41" y="23"/>
                  </a:cubicBezTo>
                  <a:cubicBezTo>
                    <a:pt x="33" y="27"/>
                    <a:pt x="23" y="26"/>
                    <a:pt x="13" y="2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5" name="Freeform 60">
              <a:extLst>
                <a:ext uri="{FF2B5EF4-FFF2-40B4-BE49-F238E27FC236}">
                  <a16:creationId xmlns:a16="http://schemas.microsoft.com/office/drawing/2014/main" id="{BF7C3D0A-DF26-49AE-9811-A3DC1917E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427"/>
              <a:ext cx="101" cy="108"/>
            </a:xfrm>
            <a:custGeom>
              <a:avLst/>
              <a:gdLst>
                <a:gd name="T0" fmla="*/ 0 w 39"/>
                <a:gd name="T1" fmla="*/ 828 h 39"/>
                <a:gd name="T2" fmla="*/ 189 w 39"/>
                <a:gd name="T3" fmla="*/ 147 h 39"/>
                <a:gd name="T4" fmla="*/ 679 w 39"/>
                <a:gd name="T5" fmla="*/ 321 h 39"/>
                <a:gd name="T6" fmla="*/ 275 w 39"/>
                <a:gd name="T7" fmla="*/ 277 h 39"/>
                <a:gd name="T8" fmla="*/ 54 w 39"/>
                <a:gd name="T9" fmla="*/ 74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4" y="29"/>
                    <a:pt x="2" y="14"/>
                    <a:pt x="11" y="7"/>
                  </a:cubicBezTo>
                  <a:cubicBezTo>
                    <a:pt x="21" y="0"/>
                    <a:pt x="32" y="8"/>
                    <a:pt x="39" y="15"/>
                  </a:cubicBezTo>
                  <a:cubicBezTo>
                    <a:pt x="35" y="9"/>
                    <a:pt x="22" y="9"/>
                    <a:pt x="16" y="13"/>
                  </a:cubicBezTo>
                  <a:cubicBezTo>
                    <a:pt x="9" y="18"/>
                    <a:pt x="6" y="28"/>
                    <a:pt x="3" y="3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6" name="Freeform 61">
              <a:extLst>
                <a:ext uri="{FF2B5EF4-FFF2-40B4-BE49-F238E27FC236}">
                  <a16:creationId xmlns:a16="http://schemas.microsoft.com/office/drawing/2014/main" id="{D29C064C-365E-465E-ABA0-2C284EFE8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55"/>
              <a:ext cx="305" cy="340"/>
            </a:xfrm>
            <a:custGeom>
              <a:avLst/>
              <a:gdLst>
                <a:gd name="T0" fmla="*/ 1230 w 118"/>
                <a:gd name="T1" fmla="*/ 83 h 123"/>
                <a:gd name="T2" fmla="*/ 1603 w 118"/>
                <a:gd name="T3" fmla="*/ 442 h 123"/>
                <a:gd name="T4" fmla="*/ 1985 w 118"/>
                <a:gd name="T5" fmla="*/ 780 h 123"/>
                <a:gd name="T6" fmla="*/ 2003 w 118"/>
                <a:gd name="T7" fmla="*/ 1307 h 123"/>
                <a:gd name="T8" fmla="*/ 1884 w 118"/>
                <a:gd name="T9" fmla="*/ 1667 h 123"/>
                <a:gd name="T10" fmla="*/ 1864 w 118"/>
                <a:gd name="T11" fmla="*/ 1987 h 123"/>
                <a:gd name="T12" fmla="*/ 1517 w 118"/>
                <a:gd name="T13" fmla="*/ 2430 h 123"/>
                <a:gd name="T14" fmla="*/ 809 w 118"/>
                <a:gd name="T15" fmla="*/ 2513 h 123"/>
                <a:gd name="T16" fmla="*/ 587 w 118"/>
                <a:gd name="T17" fmla="*/ 2300 h 123"/>
                <a:gd name="T18" fmla="*/ 328 w 118"/>
                <a:gd name="T19" fmla="*/ 2217 h 123"/>
                <a:gd name="T20" fmla="*/ 207 w 118"/>
                <a:gd name="T21" fmla="*/ 1902 h 123"/>
                <a:gd name="T22" fmla="*/ 0 w 118"/>
                <a:gd name="T23" fmla="*/ 1567 h 123"/>
                <a:gd name="T24" fmla="*/ 173 w 118"/>
                <a:gd name="T25" fmla="*/ 1053 h 123"/>
                <a:gd name="T26" fmla="*/ 207 w 118"/>
                <a:gd name="T27" fmla="*/ 763 h 123"/>
                <a:gd name="T28" fmla="*/ 447 w 118"/>
                <a:gd name="T29" fmla="*/ 299 h 123"/>
                <a:gd name="T30" fmla="*/ 1230 w 118"/>
                <a:gd name="T31" fmla="*/ 83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123">
                  <a:moveTo>
                    <a:pt x="71" y="4"/>
                  </a:moveTo>
                  <a:cubicBezTo>
                    <a:pt x="84" y="8"/>
                    <a:pt x="87" y="16"/>
                    <a:pt x="93" y="21"/>
                  </a:cubicBezTo>
                  <a:cubicBezTo>
                    <a:pt x="101" y="27"/>
                    <a:pt x="112" y="26"/>
                    <a:pt x="115" y="37"/>
                  </a:cubicBezTo>
                  <a:cubicBezTo>
                    <a:pt x="118" y="44"/>
                    <a:pt x="117" y="55"/>
                    <a:pt x="116" y="62"/>
                  </a:cubicBezTo>
                  <a:cubicBezTo>
                    <a:pt x="114" y="68"/>
                    <a:pt x="109" y="72"/>
                    <a:pt x="109" y="79"/>
                  </a:cubicBezTo>
                  <a:cubicBezTo>
                    <a:pt x="110" y="83"/>
                    <a:pt x="110" y="90"/>
                    <a:pt x="108" y="94"/>
                  </a:cubicBezTo>
                  <a:cubicBezTo>
                    <a:pt x="106" y="100"/>
                    <a:pt x="101" y="106"/>
                    <a:pt x="88" y="115"/>
                  </a:cubicBezTo>
                  <a:cubicBezTo>
                    <a:pt x="74" y="123"/>
                    <a:pt x="55" y="123"/>
                    <a:pt x="47" y="119"/>
                  </a:cubicBezTo>
                  <a:cubicBezTo>
                    <a:pt x="43" y="117"/>
                    <a:pt x="37" y="112"/>
                    <a:pt x="34" y="109"/>
                  </a:cubicBezTo>
                  <a:cubicBezTo>
                    <a:pt x="29" y="105"/>
                    <a:pt x="24" y="106"/>
                    <a:pt x="19" y="105"/>
                  </a:cubicBezTo>
                  <a:cubicBezTo>
                    <a:pt x="14" y="103"/>
                    <a:pt x="15" y="94"/>
                    <a:pt x="12" y="90"/>
                  </a:cubicBezTo>
                  <a:cubicBezTo>
                    <a:pt x="8" y="85"/>
                    <a:pt x="1" y="85"/>
                    <a:pt x="0" y="74"/>
                  </a:cubicBezTo>
                  <a:cubicBezTo>
                    <a:pt x="0" y="63"/>
                    <a:pt x="8" y="56"/>
                    <a:pt x="10" y="50"/>
                  </a:cubicBezTo>
                  <a:cubicBezTo>
                    <a:pt x="11" y="46"/>
                    <a:pt x="11" y="41"/>
                    <a:pt x="12" y="36"/>
                  </a:cubicBezTo>
                  <a:cubicBezTo>
                    <a:pt x="13" y="27"/>
                    <a:pt x="18" y="19"/>
                    <a:pt x="26" y="14"/>
                  </a:cubicBezTo>
                  <a:cubicBezTo>
                    <a:pt x="35" y="10"/>
                    <a:pt x="59" y="0"/>
                    <a:pt x="71" y="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62">
              <a:extLst>
                <a:ext uri="{FF2B5EF4-FFF2-40B4-BE49-F238E27FC236}">
                  <a16:creationId xmlns:a16="http://schemas.microsoft.com/office/drawing/2014/main" id="{EEB667FF-4DDC-424A-AE31-A6F961505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2860"/>
              <a:ext cx="176" cy="191"/>
            </a:xfrm>
            <a:custGeom>
              <a:avLst/>
              <a:gdLst>
                <a:gd name="T0" fmla="*/ 919 w 68"/>
                <a:gd name="T1" fmla="*/ 47 h 69"/>
                <a:gd name="T2" fmla="*/ 556 w 68"/>
                <a:gd name="T3" fmla="*/ 108 h 69"/>
                <a:gd name="T4" fmla="*/ 349 w 68"/>
                <a:gd name="T5" fmla="*/ 252 h 69"/>
                <a:gd name="T6" fmla="*/ 106 w 68"/>
                <a:gd name="T7" fmla="*/ 421 h 69"/>
                <a:gd name="T8" fmla="*/ 21 w 68"/>
                <a:gd name="T9" fmla="*/ 781 h 69"/>
                <a:gd name="T10" fmla="*/ 173 w 68"/>
                <a:gd name="T11" fmla="*/ 1041 h 69"/>
                <a:gd name="T12" fmla="*/ 383 w 68"/>
                <a:gd name="T13" fmla="*/ 1356 h 69"/>
                <a:gd name="T14" fmla="*/ 743 w 68"/>
                <a:gd name="T15" fmla="*/ 1417 h 69"/>
                <a:gd name="T16" fmla="*/ 991 w 68"/>
                <a:gd name="T17" fmla="*/ 1188 h 69"/>
                <a:gd name="T18" fmla="*/ 1160 w 68"/>
                <a:gd name="T19" fmla="*/ 828 h 69"/>
                <a:gd name="T20" fmla="*/ 1072 w 68"/>
                <a:gd name="T21" fmla="*/ 299 h 69"/>
                <a:gd name="T22" fmla="*/ 919 w 68"/>
                <a:gd name="T23" fmla="*/ 47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69">
                  <a:moveTo>
                    <a:pt x="53" y="2"/>
                  </a:moveTo>
                  <a:cubicBezTo>
                    <a:pt x="46" y="0"/>
                    <a:pt x="37" y="5"/>
                    <a:pt x="32" y="5"/>
                  </a:cubicBezTo>
                  <a:cubicBezTo>
                    <a:pt x="25" y="5"/>
                    <a:pt x="26" y="9"/>
                    <a:pt x="20" y="12"/>
                  </a:cubicBezTo>
                  <a:cubicBezTo>
                    <a:pt x="14" y="15"/>
                    <a:pt x="11" y="15"/>
                    <a:pt x="6" y="20"/>
                  </a:cubicBezTo>
                  <a:cubicBezTo>
                    <a:pt x="2" y="26"/>
                    <a:pt x="0" y="27"/>
                    <a:pt x="1" y="37"/>
                  </a:cubicBezTo>
                  <a:cubicBezTo>
                    <a:pt x="3" y="46"/>
                    <a:pt x="5" y="43"/>
                    <a:pt x="10" y="49"/>
                  </a:cubicBezTo>
                  <a:cubicBezTo>
                    <a:pt x="15" y="54"/>
                    <a:pt x="11" y="59"/>
                    <a:pt x="22" y="64"/>
                  </a:cubicBezTo>
                  <a:cubicBezTo>
                    <a:pt x="32" y="68"/>
                    <a:pt x="34" y="69"/>
                    <a:pt x="43" y="67"/>
                  </a:cubicBezTo>
                  <a:cubicBezTo>
                    <a:pt x="51" y="65"/>
                    <a:pt x="53" y="64"/>
                    <a:pt x="57" y="56"/>
                  </a:cubicBezTo>
                  <a:cubicBezTo>
                    <a:pt x="60" y="48"/>
                    <a:pt x="66" y="47"/>
                    <a:pt x="67" y="39"/>
                  </a:cubicBezTo>
                  <a:cubicBezTo>
                    <a:pt x="68" y="31"/>
                    <a:pt x="67" y="21"/>
                    <a:pt x="62" y="14"/>
                  </a:cubicBezTo>
                  <a:cubicBezTo>
                    <a:pt x="60" y="11"/>
                    <a:pt x="57" y="3"/>
                    <a:pt x="53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Freeform 63">
              <a:extLst>
                <a:ext uri="{FF2B5EF4-FFF2-40B4-BE49-F238E27FC236}">
                  <a16:creationId xmlns:a16="http://schemas.microsoft.com/office/drawing/2014/main" id="{48715038-1E23-450C-B10D-7AE28025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46"/>
              <a:ext cx="176" cy="191"/>
            </a:xfrm>
            <a:custGeom>
              <a:avLst/>
              <a:gdLst>
                <a:gd name="T0" fmla="*/ 919 w 68"/>
                <a:gd name="T1" fmla="*/ 47 h 69"/>
                <a:gd name="T2" fmla="*/ 556 w 68"/>
                <a:gd name="T3" fmla="*/ 83 h 69"/>
                <a:gd name="T4" fmla="*/ 349 w 68"/>
                <a:gd name="T5" fmla="*/ 230 h 69"/>
                <a:gd name="T6" fmla="*/ 106 w 68"/>
                <a:gd name="T7" fmla="*/ 421 h 69"/>
                <a:gd name="T8" fmla="*/ 21 w 68"/>
                <a:gd name="T9" fmla="*/ 767 h 69"/>
                <a:gd name="T10" fmla="*/ 173 w 68"/>
                <a:gd name="T11" fmla="*/ 1019 h 69"/>
                <a:gd name="T12" fmla="*/ 383 w 68"/>
                <a:gd name="T13" fmla="*/ 1356 h 69"/>
                <a:gd name="T14" fmla="*/ 743 w 68"/>
                <a:gd name="T15" fmla="*/ 1417 h 69"/>
                <a:gd name="T16" fmla="*/ 991 w 68"/>
                <a:gd name="T17" fmla="*/ 1188 h 69"/>
                <a:gd name="T18" fmla="*/ 1160 w 68"/>
                <a:gd name="T19" fmla="*/ 806 h 69"/>
                <a:gd name="T20" fmla="*/ 1072 w 68"/>
                <a:gd name="T21" fmla="*/ 277 h 69"/>
                <a:gd name="T22" fmla="*/ 919 w 68"/>
                <a:gd name="T23" fmla="*/ 47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69">
                  <a:moveTo>
                    <a:pt x="53" y="2"/>
                  </a:moveTo>
                  <a:cubicBezTo>
                    <a:pt x="46" y="0"/>
                    <a:pt x="37" y="4"/>
                    <a:pt x="32" y="4"/>
                  </a:cubicBezTo>
                  <a:cubicBezTo>
                    <a:pt x="25" y="4"/>
                    <a:pt x="25" y="8"/>
                    <a:pt x="20" y="11"/>
                  </a:cubicBezTo>
                  <a:cubicBezTo>
                    <a:pt x="14" y="14"/>
                    <a:pt x="11" y="15"/>
                    <a:pt x="6" y="20"/>
                  </a:cubicBezTo>
                  <a:cubicBezTo>
                    <a:pt x="2" y="25"/>
                    <a:pt x="0" y="27"/>
                    <a:pt x="1" y="36"/>
                  </a:cubicBezTo>
                  <a:cubicBezTo>
                    <a:pt x="2" y="46"/>
                    <a:pt x="5" y="43"/>
                    <a:pt x="10" y="48"/>
                  </a:cubicBezTo>
                  <a:cubicBezTo>
                    <a:pt x="15" y="54"/>
                    <a:pt x="11" y="59"/>
                    <a:pt x="22" y="64"/>
                  </a:cubicBezTo>
                  <a:cubicBezTo>
                    <a:pt x="32" y="68"/>
                    <a:pt x="34" y="69"/>
                    <a:pt x="43" y="67"/>
                  </a:cubicBezTo>
                  <a:cubicBezTo>
                    <a:pt x="51" y="64"/>
                    <a:pt x="53" y="64"/>
                    <a:pt x="57" y="56"/>
                  </a:cubicBezTo>
                  <a:cubicBezTo>
                    <a:pt x="60" y="48"/>
                    <a:pt x="66" y="46"/>
                    <a:pt x="67" y="38"/>
                  </a:cubicBezTo>
                  <a:cubicBezTo>
                    <a:pt x="68" y="30"/>
                    <a:pt x="67" y="21"/>
                    <a:pt x="62" y="13"/>
                  </a:cubicBezTo>
                  <a:cubicBezTo>
                    <a:pt x="60" y="10"/>
                    <a:pt x="57" y="3"/>
                    <a:pt x="53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9" name="Freeform 64">
              <a:extLst>
                <a:ext uri="{FF2B5EF4-FFF2-40B4-BE49-F238E27FC236}">
                  <a16:creationId xmlns:a16="http://schemas.microsoft.com/office/drawing/2014/main" id="{ACED66A6-C467-44F6-9786-D5ECC3599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69"/>
              <a:ext cx="261" cy="260"/>
            </a:xfrm>
            <a:custGeom>
              <a:avLst/>
              <a:gdLst>
                <a:gd name="T0" fmla="*/ 1016 w 101"/>
                <a:gd name="T1" fmla="*/ 47 h 94"/>
                <a:gd name="T2" fmla="*/ 393 w 101"/>
                <a:gd name="T3" fmla="*/ 360 h 94"/>
                <a:gd name="T4" fmla="*/ 274 w 101"/>
                <a:gd name="T5" fmla="*/ 888 h 94"/>
                <a:gd name="T6" fmla="*/ 54 w 101"/>
                <a:gd name="T7" fmla="*/ 1485 h 94"/>
                <a:gd name="T8" fmla="*/ 227 w 101"/>
                <a:gd name="T9" fmla="*/ 1690 h 94"/>
                <a:gd name="T10" fmla="*/ 274 w 101"/>
                <a:gd name="T11" fmla="*/ 1798 h 94"/>
                <a:gd name="T12" fmla="*/ 313 w 101"/>
                <a:gd name="T13" fmla="*/ 1944 h 94"/>
                <a:gd name="T14" fmla="*/ 468 w 101"/>
                <a:gd name="T15" fmla="*/ 1881 h 94"/>
                <a:gd name="T16" fmla="*/ 328 w 101"/>
                <a:gd name="T17" fmla="*/ 1881 h 94"/>
                <a:gd name="T18" fmla="*/ 313 w 101"/>
                <a:gd name="T19" fmla="*/ 1676 h 94"/>
                <a:gd name="T20" fmla="*/ 227 w 101"/>
                <a:gd name="T21" fmla="*/ 1521 h 94"/>
                <a:gd name="T22" fmla="*/ 362 w 101"/>
                <a:gd name="T23" fmla="*/ 1225 h 94"/>
                <a:gd name="T24" fmla="*/ 587 w 101"/>
                <a:gd name="T25" fmla="*/ 550 h 94"/>
                <a:gd name="T26" fmla="*/ 809 w 101"/>
                <a:gd name="T27" fmla="*/ 550 h 94"/>
                <a:gd name="T28" fmla="*/ 894 w 101"/>
                <a:gd name="T29" fmla="*/ 313 h 94"/>
                <a:gd name="T30" fmla="*/ 1328 w 101"/>
                <a:gd name="T31" fmla="*/ 299 h 94"/>
                <a:gd name="T32" fmla="*/ 1470 w 101"/>
                <a:gd name="T33" fmla="*/ 528 h 94"/>
                <a:gd name="T34" fmla="*/ 1742 w 101"/>
                <a:gd name="T35" fmla="*/ 680 h 94"/>
                <a:gd name="T36" fmla="*/ 1416 w 101"/>
                <a:gd name="T37" fmla="*/ 252 h 94"/>
                <a:gd name="T38" fmla="*/ 1088 w 101"/>
                <a:gd name="T39" fmla="*/ 47 h 9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1" h="94">
                  <a:moveTo>
                    <a:pt x="59" y="2"/>
                  </a:moveTo>
                  <a:cubicBezTo>
                    <a:pt x="47" y="6"/>
                    <a:pt x="33" y="8"/>
                    <a:pt x="23" y="17"/>
                  </a:cubicBezTo>
                  <a:cubicBezTo>
                    <a:pt x="15" y="23"/>
                    <a:pt x="17" y="33"/>
                    <a:pt x="16" y="42"/>
                  </a:cubicBezTo>
                  <a:cubicBezTo>
                    <a:pt x="14" y="50"/>
                    <a:pt x="0" y="64"/>
                    <a:pt x="3" y="70"/>
                  </a:cubicBezTo>
                  <a:cubicBezTo>
                    <a:pt x="4" y="75"/>
                    <a:pt x="10" y="77"/>
                    <a:pt x="13" y="80"/>
                  </a:cubicBezTo>
                  <a:cubicBezTo>
                    <a:pt x="15" y="81"/>
                    <a:pt x="16" y="83"/>
                    <a:pt x="16" y="85"/>
                  </a:cubicBezTo>
                  <a:cubicBezTo>
                    <a:pt x="17" y="86"/>
                    <a:pt x="16" y="91"/>
                    <a:pt x="18" y="92"/>
                  </a:cubicBezTo>
                  <a:cubicBezTo>
                    <a:pt x="20" y="94"/>
                    <a:pt x="24" y="90"/>
                    <a:pt x="27" y="89"/>
                  </a:cubicBezTo>
                  <a:cubicBezTo>
                    <a:pt x="24" y="88"/>
                    <a:pt x="22" y="91"/>
                    <a:pt x="19" y="89"/>
                  </a:cubicBezTo>
                  <a:cubicBezTo>
                    <a:pt x="17" y="87"/>
                    <a:pt x="19" y="84"/>
                    <a:pt x="18" y="79"/>
                  </a:cubicBezTo>
                  <a:cubicBezTo>
                    <a:pt x="17" y="77"/>
                    <a:pt x="13" y="73"/>
                    <a:pt x="13" y="72"/>
                  </a:cubicBezTo>
                  <a:cubicBezTo>
                    <a:pt x="13" y="65"/>
                    <a:pt x="23" y="67"/>
                    <a:pt x="21" y="58"/>
                  </a:cubicBezTo>
                  <a:cubicBezTo>
                    <a:pt x="18" y="51"/>
                    <a:pt x="23" y="26"/>
                    <a:pt x="34" y="26"/>
                  </a:cubicBezTo>
                  <a:cubicBezTo>
                    <a:pt x="39" y="25"/>
                    <a:pt x="42" y="32"/>
                    <a:pt x="47" y="26"/>
                  </a:cubicBezTo>
                  <a:cubicBezTo>
                    <a:pt x="50" y="23"/>
                    <a:pt x="48" y="18"/>
                    <a:pt x="52" y="15"/>
                  </a:cubicBezTo>
                  <a:cubicBezTo>
                    <a:pt x="59" y="7"/>
                    <a:pt x="69" y="8"/>
                    <a:pt x="77" y="14"/>
                  </a:cubicBezTo>
                  <a:cubicBezTo>
                    <a:pt x="80" y="18"/>
                    <a:pt x="81" y="21"/>
                    <a:pt x="85" y="25"/>
                  </a:cubicBezTo>
                  <a:cubicBezTo>
                    <a:pt x="90" y="30"/>
                    <a:pt x="96" y="29"/>
                    <a:pt x="101" y="32"/>
                  </a:cubicBezTo>
                  <a:cubicBezTo>
                    <a:pt x="91" y="29"/>
                    <a:pt x="89" y="19"/>
                    <a:pt x="82" y="12"/>
                  </a:cubicBezTo>
                  <a:cubicBezTo>
                    <a:pt x="77" y="8"/>
                    <a:pt x="67" y="0"/>
                    <a:pt x="63" y="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0" name="Freeform 65">
              <a:extLst>
                <a:ext uri="{FF2B5EF4-FFF2-40B4-BE49-F238E27FC236}">
                  <a16:creationId xmlns:a16="http://schemas.microsoft.com/office/drawing/2014/main" id="{3D5392E0-3357-4C43-82AA-A1213AC0B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777"/>
              <a:ext cx="137" cy="207"/>
            </a:xfrm>
            <a:custGeom>
              <a:avLst/>
              <a:gdLst>
                <a:gd name="T0" fmla="*/ 54 w 53"/>
                <a:gd name="T1" fmla="*/ 1493 h 75"/>
                <a:gd name="T2" fmla="*/ 21 w 53"/>
                <a:gd name="T3" fmla="*/ 1325 h 75"/>
                <a:gd name="T4" fmla="*/ 121 w 53"/>
                <a:gd name="T5" fmla="*/ 1074 h 75"/>
                <a:gd name="T6" fmla="*/ 207 w 53"/>
                <a:gd name="T7" fmla="*/ 883 h 75"/>
                <a:gd name="T8" fmla="*/ 240 w 53"/>
                <a:gd name="T9" fmla="*/ 671 h 75"/>
                <a:gd name="T10" fmla="*/ 274 w 53"/>
                <a:gd name="T11" fmla="*/ 442 h 75"/>
                <a:gd name="T12" fmla="*/ 395 w 53"/>
                <a:gd name="T13" fmla="*/ 213 h 75"/>
                <a:gd name="T14" fmla="*/ 654 w 53"/>
                <a:gd name="T15" fmla="*/ 83 h 75"/>
                <a:gd name="T16" fmla="*/ 915 w 53"/>
                <a:gd name="T17" fmla="*/ 0 h 75"/>
                <a:gd name="T18" fmla="*/ 775 w 53"/>
                <a:gd name="T19" fmla="*/ 83 h 75"/>
                <a:gd name="T20" fmla="*/ 688 w 53"/>
                <a:gd name="T21" fmla="*/ 229 h 75"/>
                <a:gd name="T22" fmla="*/ 587 w 53"/>
                <a:gd name="T23" fmla="*/ 298 h 75"/>
                <a:gd name="T24" fmla="*/ 447 w 53"/>
                <a:gd name="T25" fmla="*/ 334 h 75"/>
                <a:gd name="T26" fmla="*/ 274 w 53"/>
                <a:gd name="T27" fmla="*/ 800 h 75"/>
                <a:gd name="T28" fmla="*/ 186 w 53"/>
                <a:gd name="T29" fmla="*/ 1052 h 75"/>
                <a:gd name="T30" fmla="*/ 106 w 53"/>
                <a:gd name="T31" fmla="*/ 1181 h 75"/>
                <a:gd name="T32" fmla="*/ 67 w 53"/>
                <a:gd name="T33" fmla="*/ 1303 h 75"/>
                <a:gd name="T34" fmla="*/ 153 w 53"/>
                <a:gd name="T35" fmla="*/ 1576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3" h="75">
                  <a:moveTo>
                    <a:pt x="3" y="71"/>
                  </a:moveTo>
                  <a:cubicBezTo>
                    <a:pt x="0" y="69"/>
                    <a:pt x="0" y="67"/>
                    <a:pt x="1" y="63"/>
                  </a:cubicBezTo>
                  <a:cubicBezTo>
                    <a:pt x="2" y="58"/>
                    <a:pt x="5" y="55"/>
                    <a:pt x="7" y="51"/>
                  </a:cubicBezTo>
                  <a:cubicBezTo>
                    <a:pt x="9" y="48"/>
                    <a:pt x="10" y="45"/>
                    <a:pt x="12" y="42"/>
                  </a:cubicBezTo>
                  <a:cubicBezTo>
                    <a:pt x="13" y="39"/>
                    <a:pt x="13" y="36"/>
                    <a:pt x="14" y="32"/>
                  </a:cubicBezTo>
                  <a:cubicBezTo>
                    <a:pt x="14" y="29"/>
                    <a:pt x="15" y="25"/>
                    <a:pt x="16" y="21"/>
                  </a:cubicBezTo>
                  <a:cubicBezTo>
                    <a:pt x="17" y="16"/>
                    <a:pt x="19" y="13"/>
                    <a:pt x="23" y="10"/>
                  </a:cubicBezTo>
                  <a:cubicBezTo>
                    <a:pt x="28" y="7"/>
                    <a:pt x="33" y="6"/>
                    <a:pt x="38" y="4"/>
                  </a:cubicBezTo>
                  <a:cubicBezTo>
                    <a:pt x="43" y="2"/>
                    <a:pt x="48" y="1"/>
                    <a:pt x="53" y="0"/>
                  </a:cubicBezTo>
                  <a:cubicBezTo>
                    <a:pt x="50" y="1"/>
                    <a:pt x="48" y="2"/>
                    <a:pt x="45" y="4"/>
                  </a:cubicBezTo>
                  <a:cubicBezTo>
                    <a:pt x="42" y="6"/>
                    <a:pt x="42" y="8"/>
                    <a:pt x="40" y="11"/>
                  </a:cubicBezTo>
                  <a:cubicBezTo>
                    <a:pt x="38" y="14"/>
                    <a:pt x="37" y="14"/>
                    <a:pt x="34" y="14"/>
                  </a:cubicBezTo>
                  <a:cubicBezTo>
                    <a:pt x="31" y="13"/>
                    <a:pt x="28" y="14"/>
                    <a:pt x="26" y="16"/>
                  </a:cubicBezTo>
                  <a:cubicBezTo>
                    <a:pt x="20" y="21"/>
                    <a:pt x="16" y="30"/>
                    <a:pt x="16" y="38"/>
                  </a:cubicBezTo>
                  <a:cubicBezTo>
                    <a:pt x="16" y="43"/>
                    <a:pt x="15" y="46"/>
                    <a:pt x="11" y="50"/>
                  </a:cubicBezTo>
                  <a:cubicBezTo>
                    <a:pt x="9" y="52"/>
                    <a:pt x="7" y="53"/>
                    <a:pt x="6" y="56"/>
                  </a:cubicBezTo>
                  <a:cubicBezTo>
                    <a:pt x="5" y="58"/>
                    <a:pt x="5" y="60"/>
                    <a:pt x="4" y="62"/>
                  </a:cubicBezTo>
                  <a:cubicBezTo>
                    <a:pt x="3" y="67"/>
                    <a:pt x="6" y="71"/>
                    <a:pt x="9" y="7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66">
              <a:extLst>
                <a:ext uri="{FF2B5EF4-FFF2-40B4-BE49-F238E27FC236}">
                  <a16:creationId xmlns:a16="http://schemas.microsoft.com/office/drawing/2014/main" id="{7E6FB149-F079-4152-B1BA-37DED1C88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860"/>
              <a:ext cx="156" cy="135"/>
            </a:xfrm>
            <a:custGeom>
              <a:avLst/>
              <a:gdLst>
                <a:gd name="T0" fmla="*/ 55 w 60"/>
                <a:gd name="T1" fmla="*/ 727 h 49"/>
                <a:gd name="T2" fmla="*/ 156 w 60"/>
                <a:gd name="T3" fmla="*/ 333 h 49"/>
                <a:gd name="T4" fmla="*/ 406 w 60"/>
                <a:gd name="T5" fmla="*/ 168 h 49"/>
                <a:gd name="T6" fmla="*/ 736 w 60"/>
                <a:gd name="T7" fmla="*/ 0 h 49"/>
                <a:gd name="T8" fmla="*/ 946 w 60"/>
                <a:gd name="T9" fmla="*/ 61 h 49"/>
                <a:gd name="T10" fmla="*/ 1056 w 60"/>
                <a:gd name="T11" fmla="*/ 333 h 49"/>
                <a:gd name="T12" fmla="*/ 723 w 60"/>
                <a:gd name="T13" fmla="*/ 168 h 49"/>
                <a:gd name="T14" fmla="*/ 582 w 60"/>
                <a:gd name="T15" fmla="*/ 229 h 49"/>
                <a:gd name="T16" fmla="*/ 494 w 60"/>
                <a:gd name="T17" fmla="*/ 380 h 49"/>
                <a:gd name="T18" fmla="*/ 143 w 60"/>
                <a:gd name="T19" fmla="*/ 667 h 49"/>
                <a:gd name="T20" fmla="*/ 263 w 60"/>
                <a:gd name="T21" fmla="*/ 1025 h 49"/>
                <a:gd name="T22" fmla="*/ 143 w 60"/>
                <a:gd name="T23" fmla="*/ 835 h 49"/>
                <a:gd name="T24" fmla="*/ 55 w 60"/>
                <a:gd name="T25" fmla="*/ 727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9">
                  <a:moveTo>
                    <a:pt x="3" y="35"/>
                  </a:moveTo>
                  <a:cubicBezTo>
                    <a:pt x="0" y="28"/>
                    <a:pt x="4" y="20"/>
                    <a:pt x="9" y="16"/>
                  </a:cubicBezTo>
                  <a:cubicBezTo>
                    <a:pt x="13" y="12"/>
                    <a:pt x="19" y="11"/>
                    <a:pt x="23" y="8"/>
                  </a:cubicBezTo>
                  <a:cubicBezTo>
                    <a:pt x="28" y="4"/>
                    <a:pt x="35" y="0"/>
                    <a:pt x="42" y="0"/>
                  </a:cubicBezTo>
                  <a:cubicBezTo>
                    <a:pt x="47" y="0"/>
                    <a:pt x="50" y="0"/>
                    <a:pt x="54" y="3"/>
                  </a:cubicBezTo>
                  <a:cubicBezTo>
                    <a:pt x="56" y="6"/>
                    <a:pt x="60" y="13"/>
                    <a:pt x="60" y="16"/>
                  </a:cubicBezTo>
                  <a:cubicBezTo>
                    <a:pt x="54" y="11"/>
                    <a:pt x="50" y="6"/>
                    <a:pt x="41" y="8"/>
                  </a:cubicBezTo>
                  <a:cubicBezTo>
                    <a:pt x="38" y="9"/>
                    <a:pt x="35" y="9"/>
                    <a:pt x="33" y="11"/>
                  </a:cubicBezTo>
                  <a:cubicBezTo>
                    <a:pt x="30" y="13"/>
                    <a:pt x="30" y="16"/>
                    <a:pt x="28" y="18"/>
                  </a:cubicBezTo>
                  <a:cubicBezTo>
                    <a:pt x="22" y="22"/>
                    <a:pt x="9" y="23"/>
                    <a:pt x="8" y="32"/>
                  </a:cubicBezTo>
                  <a:cubicBezTo>
                    <a:pt x="8" y="38"/>
                    <a:pt x="15" y="43"/>
                    <a:pt x="15" y="49"/>
                  </a:cubicBezTo>
                  <a:cubicBezTo>
                    <a:pt x="12" y="46"/>
                    <a:pt x="11" y="43"/>
                    <a:pt x="8" y="40"/>
                  </a:cubicBezTo>
                  <a:cubicBezTo>
                    <a:pt x="7" y="38"/>
                    <a:pt x="4" y="38"/>
                    <a:pt x="3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67">
              <a:extLst>
                <a:ext uri="{FF2B5EF4-FFF2-40B4-BE49-F238E27FC236}">
                  <a16:creationId xmlns:a16="http://schemas.microsoft.com/office/drawing/2014/main" id="{2399ED44-3188-48FA-B157-FB89E615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913"/>
              <a:ext cx="127" cy="118"/>
            </a:xfrm>
            <a:custGeom>
              <a:avLst/>
              <a:gdLst>
                <a:gd name="T0" fmla="*/ 0 w 49"/>
                <a:gd name="T1" fmla="*/ 700 h 43"/>
                <a:gd name="T2" fmla="*/ 241 w 49"/>
                <a:gd name="T3" fmla="*/ 851 h 43"/>
                <a:gd name="T4" fmla="*/ 524 w 49"/>
                <a:gd name="T5" fmla="*/ 768 h 43"/>
                <a:gd name="T6" fmla="*/ 591 w 49"/>
                <a:gd name="T7" fmla="*/ 617 h 43"/>
                <a:gd name="T8" fmla="*/ 700 w 49"/>
                <a:gd name="T9" fmla="*/ 497 h 43"/>
                <a:gd name="T10" fmla="*/ 746 w 49"/>
                <a:gd name="T11" fmla="*/ 0 h 43"/>
                <a:gd name="T12" fmla="*/ 679 w 49"/>
                <a:gd name="T13" fmla="*/ 272 h 43"/>
                <a:gd name="T14" fmla="*/ 578 w 49"/>
                <a:gd name="T15" fmla="*/ 285 h 43"/>
                <a:gd name="T16" fmla="*/ 557 w 49"/>
                <a:gd name="T17" fmla="*/ 392 h 43"/>
                <a:gd name="T18" fmla="*/ 451 w 49"/>
                <a:gd name="T19" fmla="*/ 519 h 43"/>
                <a:gd name="T20" fmla="*/ 350 w 49"/>
                <a:gd name="T21" fmla="*/ 519 h 43"/>
                <a:gd name="T22" fmla="*/ 384 w 49"/>
                <a:gd name="T23" fmla="*/ 639 h 43"/>
                <a:gd name="T24" fmla="*/ 295 w 49"/>
                <a:gd name="T25" fmla="*/ 768 h 43"/>
                <a:gd name="T26" fmla="*/ 174 w 49"/>
                <a:gd name="T27" fmla="*/ 700 h 43"/>
                <a:gd name="T28" fmla="*/ 88 w 49"/>
                <a:gd name="T29" fmla="*/ 746 h 43"/>
                <a:gd name="T30" fmla="*/ 21 w 49"/>
                <a:gd name="T31" fmla="*/ 722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43">
                  <a:moveTo>
                    <a:pt x="0" y="34"/>
                  </a:moveTo>
                  <a:cubicBezTo>
                    <a:pt x="1" y="37"/>
                    <a:pt x="11" y="40"/>
                    <a:pt x="14" y="41"/>
                  </a:cubicBezTo>
                  <a:cubicBezTo>
                    <a:pt x="18" y="43"/>
                    <a:pt x="27" y="41"/>
                    <a:pt x="30" y="37"/>
                  </a:cubicBezTo>
                  <a:cubicBezTo>
                    <a:pt x="32" y="35"/>
                    <a:pt x="33" y="32"/>
                    <a:pt x="34" y="30"/>
                  </a:cubicBezTo>
                  <a:cubicBezTo>
                    <a:pt x="36" y="28"/>
                    <a:pt x="38" y="26"/>
                    <a:pt x="40" y="24"/>
                  </a:cubicBezTo>
                  <a:cubicBezTo>
                    <a:pt x="45" y="18"/>
                    <a:pt x="49" y="8"/>
                    <a:pt x="43" y="0"/>
                  </a:cubicBezTo>
                  <a:cubicBezTo>
                    <a:pt x="44" y="4"/>
                    <a:pt x="44" y="11"/>
                    <a:pt x="39" y="13"/>
                  </a:cubicBezTo>
                  <a:cubicBezTo>
                    <a:pt x="37" y="14"/>
                    <a:pt x="34" y="13"/>
                    <a:pt x="33" y="14"/>
                  </a:cubicBezTo>
                  <a:cubicBezTo>
                    <a:pt x="30" y="16"/>
                    <a:pt x="32" y="16"/>
                    <a:pt x="32" y="19"/>
                  </a:cubicBezTo>
                  <a:cubicBezTo>
                    <a:pt x="33" y="23"/>
                    <a:pt x="31" y="25"/>
                    <a:pt x="26" y="25"/>
                  </a:cubicBezTo>
                  <a:cubicBezTo>
                    <a:pt x="24" y="24"/>
                    <a:pt x="21" y="23"/>
                    <a:pt x="20" y="25"/>
                  </a:cubicBezTo>
                  <a:cubicBezTo>
                    <a:pt x="19" y="27"/>
                    <a:pt x="21" y="30"/>
                    <a:pt x="22" y="31"/>
                  </a:cubicBezTo>
                  <a:cubicBezTo>
                    <a:pt x="23" y="35"/>
                    <a:pt x="21" y="38"/>
                    <a:pt x="17" y="37"/>
                  </a:cubicBezTo>
                  <a:cubicBezTo>
                    <a:pt x="13" y="37"/>
                    <a:pt x="14" y="34"/>
                    <a:pt x="10" y="34"/>
                  </a:cubicBezTo>
                  <a:cubicBezTo>
                    <a:pt x="8" y="34"/>
                    <a:pt x="7" y="36"/>
                    <a:pt x="5" y="36"/>
                  </a:cubicBezTo>
                  <a:cubicBezTo>
                    <a:pt x="4" y="36"/>
                    <a:pt x="1" y="35"/>
                    <a:pt x="1" y="3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68">
              <a:extLst>
                <a:ext uri="{FF2B5EF4-FFF2-40B4-BE49-F238E27FC236}">
                  <a16:creationId xmlns:a16="http://schemas.microsoft.com/office/drawing/2014/main" id="{44BC33CC-1D0C-44F5-8127-02627B60B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5"/>
              <a:ext cx="113" cy="88"/>
            </a:xfrm>
            <a:custGeom>
              <a:avLst/>
              <a:gdLst>
                <a:gd name="T0" fmla="*/ 0 w 44"/>
                <a:gd name="T1" fmla="*/ 627 h 32"/>
                <a:gd name="T2" fmla="*/ 100 w 44"/>
                <a:gd name="T3" fmla="*/ 333 h 32"/>
                <a:gd name="T4" fmla="*/ 303 w 44"/>
                <a:gd name="T5" fmla="*/ 228 h 32"/>
                <a:gd name="T6" fmla="*/ 745 w 44"/>
                <a:gd name="T7" fmla="*/ 61 h 32"/>
                <a:gd name="T8" fmla="*/ 475 w 44"/>
                <a:gd name="T9" fmla="*/ 168 h 32"/>
                <a:gd name="T10" fmla="*/ 408 w 44"/>
                <a:gd name="T11" fmla="*/ 272 h 32"/>
                <a:gd name="T12" fmla="*/ 303 w 44"/>
                <a:gd name="T13" fmla="*/ 311 h 32"/>
                <a:gd name="T14" fmla="*/ 139 w 44"/>
                <a:gd name="T15" fmla="*/ 501 h 32"/>
                <a:gd name="T16" fmla="*/ 0 w 44"/>
                <a:gd name="T17" fmla="*/ 66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0" y="30"/>
                  </a:moveTo>
                  <a:cubicBezTo>
                    <a:pt x="1" y="25"/>
                    <a:pt x="2" y="19"/>
                    <a:pt x="6" y="16"/>
                  </a:cubicBezTo>
                  <a:cubicBezTo>
                    <a:pt x="10" y="14"/>
                    <a:pt x="14" y="13"/>
                    <a:pt x="18" y="11"/>
                  </a:cubicBezTo>
                  <a:cubicBezTo>
                    <a:pt x="26" y="7"/>
                    <a:pt x="34" y="0"/>
                    <a:pt x="44" y="3"/>
                  </a:cubicBezTo>
                  <a:cubicBezTo>
                    <a:pt x="39" y="2"/>
                    <a:pt x="32" y="5"/>
                    <a:pt x="28" y="8"/>
                  </a:cubicBezTo>
                  <a:cubicBezTo>
                    <a:pt x="26" y="9"/>
                    <a:pt x="25" y="11"/>
                    <a:pt x="24" y="13"/>
                  </a:cubicBezTo>
                  <a:cubicBezTo>
                    <a:pt x="22" y="16"/>
                    <a:pt x="21" y="16"/>
                    <a:pt x="18" y="15"/>
                  </a:cubicBezTo>
                  <a:cubicBezTo>
                    <a:pt x="12" y="15"/>
                    <a:pt x="11" y="21"/>
                    <a:pt x="8" y="24"/>
                  </a:cubicBezTo>
                  <a:cubicBezTo>
                    <a:pt x="5" y="27"/>
                    <a:pt x="2" y="28"/>
                    <a:pt x="0" y="3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Freeform 69">
              <a:extLst>
                <a:ext uri="{FF2B5EF4-FFF2-40B4-BE49-F238E27FC236}">
                  <a16:creationId xmlns:a16="http://schemas.microsoft.com/office/drawing/2014/main" id="{D68AF2BB-FF19-4D16-98F7-E9ABE2919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863"/>
              <a:ext cx="202" cy="224"/>
            </a:xfrm>
            <a:custGeom>
              <a:avLst/>
              <a:gdLst>
                <a:gd name="T0" fmla="*/ 0 w 78"/>
                <a:gd name="T1" fmla="*/ 1460 h 81"/>
                <a:gd name="T2" fmla="*/ 417 w 78"/>
                <a:gd name="T3" fmla="*/ 1690 h 81"/>
                <a:gd name="T4" fmla="*/ 743 w 78"/>
                <a:gd name="T5" fmla="*/ 1582 h 81"/>
                <a:gd name="T6" fmla="*/ 1059 w 78"/>
                <a:gd name="T7" fmla="*/ 1377 h 81"/>
                <a:gd name="T8" fmla="*/ 1215 w 78"/>
                <a:gd name="T9" fmla="*/ 1101 h 81"/>
                <a:gd name="T10" fmla="*/ 1215 w 78"/>
                <a:gd name="T11" fmla="*/ 780 h 81"/>
                <a:gd name="T12" fmla="*/ 1321 w 78"/>
                <a:gd name="T13" fmla="*/ 442 h 81"/>
                <a:gd name="T14" fmla="*/ 1300 w 78"/>
                <a:gd name="T15" fmla="*/ 0 h 81"/>
                <a:gd name="T16" fmla="*/ 1248 w 78"/>
                <a:gd name="T17" fmla="*/ 467 h 81"/>
                <a:gd name="T18" fmla="*/ 1093 w 78"/>
                <a:gd name="T19" fmla="*/ 780 h 81"/>
                <a:gd name="T20" fmla="*/ 1038 w 78"/>
                <a:gd name="T21" fmla="*/ 1139 h 81"/>
                <a:gd name="T22" fmla="*/ 831 w 78"/>
                <a:gd name="T23" fmla="*/ 1222 h 81"/>
                <a:gd name="T24" fmla="*/ 743 w 78"/>
                <a:gd name="T25" fmla="*/ 1482 h 81"/>
                <a:gd name="T26" fmla="*/ 624 w 78"/>
                <a:gd name="T27" fmla="*/ 1499 h 81"/>
                <a:gd name="T28" fmla="*/ 489 w 78"/>
                <a:gd name="T29" fmla="*/ 1568 h 81"/>
                <a:gd name="T30" fmla="*/ 155 w 78"/>
                <a:gd name="T31" fmla="*/ 1568 h 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" h="81">
                  <a:moveTo>
                    <a:pt x="0" y="69"/>
                  </a:moveTo>
                  <a:cubicBezTo>
                    <a:pt x="7" y="73"/>
                    <a:pt x="15" y="79"/>
                    <a:pt x="24" y="80"/>
                  </a:cubicBezTo>
                  <a:cubicBezTo>
                    <a:pt x="30" y="81"/>
                    <a:pt x="38" y="77"/>
                    <a:pt x="43" y="75"/>
                  </a:cubicBezTo>
                  <a:cubicBezTo>
                    <a:pt x="49" y="73"/>
                    <a:pt x="57" y="70"/>
                    <a:pt x="61" y="65"/>
                  </a:cubicBezTo>
                  <a:cubicBezTo>
                    <a:pt x="64" y="62"/>
                    <a:pt x="68" y="57"/>
                    <a:pt x="70" y="52"/>
                  </a:cubicBezTo>
                  <a:cubicBezTo>
                    <a:pt x="71" y="47"/>
                    <a:pt x="69" y="42"/>
                    <a:pt x="70" y="37"/>
                  </a:cubicBezTo>
                  <a:cubicBezTo>
                    <a:pt x="70" y="32"/>
                    <a:pt x="75" y="27"/>
                    <a:pt x="76" y="21"/>
                  </a:cubicBezTo>
                  <a:cubicBezTo>
                    <a:pt x="78" y="16"/>
                    <a:pt x="78" y="5"/>
                    <a:pt x="75" y="0"/>
                  </a:cubicBezTo>
                  <a:cubicBezTo>
                    <a:pt x="76" y="8"/>
                    <a:pt x="76" y="15"/>
                    <a:pt x="72" y="22"/>
                  </a:cubicBezTo>
                  <a:cubicBezTo>
                    <a:pt x="68" y="27"/>
                    <a:pt x="63" y="30"/>
                    <a:pt x="63" y="37"/>
                  </a:cubicBezTo>
                  <a:cubicBezTo>
                    <a:pt x="62" y="41"/>
                    <a:pt x="67" y="51"/>
                    <a:pt x="60" y="54"/>
                  </a:cubicBezTo>
                  <a:cubicBezTo>
                    <a:pt x="55" y="56"/>
                    <a:pt x="50" y="51"/>
                    <a:pt x="48" y="58"/>
                  </a:cubicBezTo>
                  <a:cubicBezTo>
                    <a:pt x="46" y="63"/>
                    <a:pt x="48" y="67"/>
                    <a:pt x="43" y="70"/>
                  </a:cubicBezTo>
                  <a:cubicBezTo>
                    <a:pt x="40" y="72"/>
                    <a:pt x="38" y="71"/>
                    <a:pt x="36" y="71"/>
                  </a:cubicBezTo>
                  <a:cubicBezTo>
                    <a:pt x="32" y="71"/>
                    <a:pt x="31" y="72"/>
                    <a:pt x="28" y="74"/>
                  </a:cubicBezTo>
                  <a:cubicBezTo>
                    <a:pt x="22" y="78"/>
                    <a:pt x="15" y="78"/>
                    <a:pt x="9" y="7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5" name="Freeform 70">
              <a:extLst>
                <a:ext uri="{FF2B5EF4-FFF2-40B4-BE49-F238E27FC236}">
                  <a16:creationId xmlns:a16="http://schemas.microsoft.com/office/drawing/2014/main" id="{5D29C903-CAB1-4F23-90DA-77CF0325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995"/>
              <a:ext cx="121" cy="89"/>
            </a:xfrm>
            <a:custGeom>
              <a:avLst/>
              <a:gdLst>
                <a:gd name="T0" fmla="*/ 0 w 47"/>
                <a:gd name="T1" fmla="*/ 690 h 32"/>
                <a:gd name="T2" fmla="*/ 257 w 47"/>
                <a:gd name="T3" fmla="*/ 642 h 32"/>
                <a:gd name="T4" fmla="*/ 530 w 47"/>
                <a:gd name="T5" fmla="*/ 517 h 32"/>
                <a:gd name="T6" fmla="*/ 803 w 47"/>
                <a:gd name="T7" fmla="*/ 0 h 32"/>
                <a:gd name="T8" fmla="*/ 597 w 47"/>
                <a:gd name="T9" fmla="*/ 300 h 32"/>
                <a:gd name="T10" fmla="*/ 425 w 47"/>
                <a:gd name="T11" fmla="*/ 448 h 32"/>
                <a:gd name="T12" fmla="*/ 257 w 47"/>
                <a:gd name="T13" fmla="*/ 581 h 32"/>
                <a:gd name="T14" fmla="*/ 85 w 47"/>
                <a:gd name="T15" fmla="*/ 66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32">
                  <a:moveTo>
                    <a:pt x="0" y="32"/>
                  </a:moveTo>
                  <a:cubicBezTo>
                    <a:pt x="5" y="31"/>
                    <a:pt x="10" y="32"/>
                    <a:pt x="15" y="30"/>
                  </a:cubicBezTo>
                  <a:cubicBezTo>
                    <a:pt x="19" y="29"/>
                    <a:pt x="27" y="26"/>
                    <a:pt x="31" y="24"/>
                  </a:cubicBezTo>
                  <a:cubicBezTo>
                    <a:pt x="39" y="18"/>
                    <a:pt x="47" y="12"/>
                    <a:pt x="47" y="0"/>
                  </a:cubicBezTo>
                  <a:cubicBezTo>
                    <a:pt x="45" y="7"/>
                    <a:pt x="43" y="13"/>
                    <a:pt x="35" y="14"/>
                  </a:cubicBezTo>
                  <a:cubicBezTo>
                    <a:pt x="31" y="15"/>
                    <a:pt x="28" y="18"/>
                    <a:pt x="25" y="21"/>
                  </a:cubicBezTo>
                  <a:cubicBezTo>
                    <a:pt x="22" y="25"/>
                    <a:pt x="19" y="25"/>
                    <a:pt x="15" y="27"/>
                  </a:cubicBezTo>
                  <a:cubicBezTo>
                    <a:pt x="12" y="27"/>
                    <a:pt x="7" y="32"/>
                    <a:pt x="5" y="3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71">
              <a:extLst>
                <a:ext uri="{FF2B5EF4-FFF2-40B4-BE49-F238E27FC236}">
                  <a16:creationId xmlns:a16="http://schemas.microsoft.com/office/drawing/2014/main" id="{95C8C688-139A-47D2-9489-072318282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755"/>
              <a:ext cx="305" cy="340"/>
            </a:xfrm>
            <a:custGeom>
              <a:avLst/>
              <a:gdLst>
                <a:gd name="T0" fmla="*/ 1230 w 118"/>
                <a:gd name="T1" fmla="*/ 83 h 123"/>
                <a:gd name="T2" fmla="*/ 1603 w 118"/>
                <a:gd name="T3" fmla="*/ 442 h 123"/>
                <a:gd name="T4" fmla="*/ 1985 w 118"/>
                <a:gd name="T5" fmla="*/ 780 h 123"/>
                <a:gd name="T6" fmla="*/ 2003 w 118"/>
                <a:gd name="T7" fmla="*/ 1307 h 123"/>
                <a:gd name="T8" fmla="*/ 1884 w 118"/>
                <a:gd name="T9" fmla="*/ 1667 h 123"/>
                <a:gd name="T10" fmla="*/ 1864 w 118"/>
                <a:gd name="T11" fmla="*/ 1987 h 123"/>
                <a:gd name="T12" fmla="*/ 1517 w 118"/>
                <a:gd name="T13" fmla="*/ 2430 h 123"/>
                <a:gd name="T14" fmla="*/ 809 w 118"/>
                <a:gd name="T15" fmla="*/ 2513 h 123"/>
                <a:gd name="T16" fmla="*/ 587 w 118"/>
                <a:gd name="T17" fmla="*/ 2300 h 123"/>
                <a:gd name="T18" fmla="*/ 328 w 118"/>
                <a:gd name="T19" fmla="*/ 2217 h 123"/>
                <a:gd name="T20" fmla="*/ 207 w 118"/>
                <a:gd name="T21" fmla="*/ 1902 h 123"/>
                <a:gd name="T22" fmla="*/ 0 w 118"/>
                <a:gd name="T23" fmla="*/ 1567 h 123"/>
                <a:gd name="T24" fmla="*/ 173 w 118"/>
                <a:gd name="T25" fmla="*/ 1053 h 123"/>
                <a:gd name="T26" fmla="*/ 207 w 118"/>
                <a:gd name="T27" fmla="*/ 763 h 123"/>
                <a:gd name="T28" fmla="*/ 447 w 118"/>
                <a:gd name="T29" fmla="*/ 299 h 123"/>
                <a:gd name="T30" fmla="*/ 1230 w 118"/>
                <a:gd name="T31" fmla="*/ 83 h 1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8" h="123">
                  <a:moveTo>
                    <a:pt x="71" y="4"/>
                  </a:moveTo>
                  <a:cubicBezTo>
                    <a:pt x="84" y="8"/>
                    <a:pt x="87" y="16"/>
                    <a:pt x="93" y="21"/>
                  </a:cubicBezTo>
                  <a:cubicBezTo>
                    <a:pt x="101" y="27"/>
                    <a:pt x="112" y="26"/>
                    <a:pt x="115" y="37"/>
                  </a:cubicBezTo>
                  <a:cubicBezTo>
                    <a:pt x="118" y="44"/>
                    <a:pt x="117" y="55"/>
                    <a:pt x="116" y="62"/>
                  </a:cubicBezTo>
                  <a:cubicBezTo>
                    <a:pt x="114" y="68"/>
                    <a:pt x="109" y="72"/>
                    <a:pt x="109" y="79"/>
                  </a:cubicBezTo>
                  <a:cubicBezTo>
                    <a:pt x="110" y="83"/>
                    <a:pt x="110" y="90"/>
                    <a:pt x="108" y="94"/>
                  </a:cubicBezTo>
                  <a:cubicBezTo>
                    <a:pt x="106" y="100"/>
                    <a:pt x="101" y="106"/>
                    <a:pt x="88" y="115"/>
                  </a:cubicBezTo>
                  <a:cubicBezTo>
                    <a:pt x="74" y="123"/>
                    <a:pt x="55" y="123"/>
                    <a:pt x="47" y="119"/>
                  </a:cubicBezTo>
                  <a:cubicBezTo>
                    <a:pt x="43" y="117"/>
                    <a:pt x="37" y="112"/>
                    <a:pt x="34" y="109"/>
                  </a:cubicBezTo>
                  <a:cubicBezTo>
                    <a:pt x="29" y="105"/>
                    <a:pt x="24" y="106"/>
                    <a:pt x="19" y="105"/>
                  </a:cubicBezTo>
                  <a:cubicBezTo>
                    <a:pt x="14" y="103"/>
                    <a:pt x="15" y="94"/>
                    <a:pt x="12" y="90"/>
                  </a:cubicBezTo>
                  <a:cubicBezTo>
                    <a:pt x="8" y="85"/>
                    <a:pt x="1" y="85"/>
                    <a:pt x="0" y="74"/>
                  </a:cubicBezTo>
                  <a:cubicBezTo>
                    <a:pt x="0" y="63"/>
                    <a:pt x="8" y="56"/>
                    <a:pt x="10" y="50"/>
                  </a:cubicBezTo>
                  <a:cubicBezTo>
                    <a:pt x="11" y="46"/>
                    <a:pt x="11" y="41"/>
                    <a:pt x="12" y="36"/>
                  </a:cubicBezTo>
                  <a:cubicBezTo>
                    <a:pt x="13" y="27"/>
                    <a:pt x="18" y="19"/>
                    <a:pt x="26" y="14"/>
                  </a:cubicBezTo>
                  <a:cubicBezTo>
                    <a:pt x="35" y="10"/>
                    <a:pt x="59" y="0"/>
                    <a:pt x="71" y="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Freeform 72">
              <a:extLst>
                <a:ext uri="{FF2B5EF4-FFF2-40B4-BE49-F238E27FC236}">
                  <a16:creationId xmlns:a16="http://schemas.microsoft.com/office/drawing/2014/main" id="{CACEC311-4E1D-4B1E-ADC3-54084FC7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891"/>
              <a:ext cx="23" cy="24"/>
            </a:xfrm>
            <a:custGeom>
              <a:avLst/>
              <a:gdLst>
                <a:gd name="T0" fmla="*/ 0 w 9"/>
                <a:gd name="T1" fmla="*/ 77 h 9"/>
                <a:gd name="T2" fmla="*/ 84 w 9"/>
                <a:gd name="T3" fmla="*/ 0 h 9"/>
                <a:gd name="T4" fmla="*/ 151 w 9"/>
                <a:gd name="T5" fmla="*/ 93 h 9"/>
                <a:gd name="T6" fmla="*/ 66 w 9"/>
                <a:gd name="T7" fmla="*/ 171 h 9"/>
                <a:gd name="T8" fmla="*/ 0 w 9"/>
                <a:gd name="T9" fmla="*/ 7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9" y="7"/>
                    <a:pt x="7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8" name="Freeform 73">
              <a:extLst>
                <a:ext uri="{FF2B5EF4-FFF2-40B4-BE49-F238E27FC236}">
                  <a16:creationId xmlns:a16="http://schemas.microsoft.com/office/drawing/2014/main" id="{D1E3D082-309A-4552-AD94-28374113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918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9" name="Freeform 74">
              <a:extLst>
                <a:ext uri="{FF2B5EF4-FFF2-40B4-BE49-F238E27FC236}">
                  <a16:creationId xmlns:a16="http://schemas.microsoft.com/office/drawing/2014/main" id="{8932E028-D702-461A-981C-5BB37F1B8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55"/>
              <a:ext cx="328" cy="342"/>
            </a:xfrm>
            <a:custGeom>
              <a:avLst/>
              <a:gdLst>
                <a:gd name="T0" fmla="*/ 927 w 127"/>
                <a:gd name="T1" fmla="*/ 130 h 124"/>
                <a:gd name="T2" fmla="*/ 328 w 127"/>
                <a:gd name="T3" fmla="*/ 670 h 124"/>
                <a:gd name="T4" fmla="*/ 708 w 127"/>
                <a:gd name="T5" fmla="*/ 2267 h 124"/>
                <a:gd name="T6" fmla="*/ 2048 w 127"/>
                <a:gd name="T7" fmla="*/ 1696 h 124"/>
                <a:gd name="T8" fmla="*/ 1947 w 127"/>
                <a:gd name="T9" fmla="*/ 549 h 124"/>
                <a:gd name="T10" fmla="*/ 927 w 127"/>
                <a:gd name="T11" fmla="*/ 13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24">
                  <a:moveTo>
                    <a:pt x="54" y="6"/>
                  </a:moveTo>
                  <a:cubicBezTo>
                    <a:pt x="37" y="10"/>
                    <a:pt x="25" y="20"/>
                    <a:pt x="19" y="32"/>
                  </a:cubicBezTo>
                  <a:cubicBezTo>
                    <a:pt x="11" y="47"/>
                    <a:pt x="0" y="91"/>
                    <a:pt x="41" y="108"/>
                  </a:cubicBezTo>
                  <a:cubicBezTo>
                    <a:pt x="85" y="124"/>
                    <a:pt x="112" y="96"/>
                    <a:pt x="119" y="81"/>
                  </a:cubicBezTo>
                  <a:cubicBezTo>
                    <a:pt x="127" y="62"/>
                    <a:pt x="125" y="41"/>
                    <a:pt x="113" y="26"/>
                  </a:cubicBezTo>
                  <a:cubicBezTo>
                    <a:pt x="102" y="12"/>
                    <a:pt x="86" y="0"/>
                    <a:pt x="54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Freeform 75">
              <a:extLst>
                <a:ext uri="{FF2B5EF4-FFF2-40B4-BE49-F238E27FC236}">
                  <a16:creationId xmlns:a16="http://schemas.microsoft.com/office/drawing/2014/main" id="{76FC604E-66F0-4384-BAC1-6A702252F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482"/>
              <a:ext cx="223" cy="307"/>
            </a:xfrm>
            <a:custGeom>
              <a:avLst/>
              <a:gdLst>
                <a:gd name="T0" fmla="*/ 1291 w 86"/>
                <a:gd name="T1" fmla="*/ 382 h 111"/>
                <a:gd name="T2" fmla="*/ 853 w 86"/>
                <a:gd name="T3" fmla="*/ 0 h 111"/>
                <a:gd name="T4" fmla="*/ 1149 w 86"/>
                <a:gd name="T5" fmla="*/ 313 h 111"/>
                <a:gd name="T6" fmla="*/ 1258 w 86"/>
                <a:gd name="T7" fmla="*/ 658 h 111"/>
                <a:gd name="T8" fmla="*/ 1115 w 86"/>
                <a:gd name="T9" fmla="*/ 1308 h 111"/>
                <a:gd name="T10" fmla="*/ 679 w 86"/>
                <a:gd name="T11" fmla="*/ 1881 h 111"/>
                <a:gd name="T12" fmla="*/ 0 w 86"/>
                <a:gd name="T13" fmla="*/ 1966 h 111"/>
                <a:gd name="T14" fmla="*/ 88 w 86"/>
                <a:gd name="T15" fmla="*/ 2036 h 111"/>
                <a:gd name="T16" fmla="*/ 1379 w 86"/>
                <a:gd name="T17" fmla="*/ 1485 h 111"/>
                <a:gd name="T18" fmla="*/ 1291 w 86"/>
                <a:gd name="T19" fmla="*/ 382 h 1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11">
                  <a:moveTo>
                    <a:pt x="74" y="18"/>
                  </a:moveTo>
                  <a:cubicBezTo>
                    <a:pt x="68" y="10"/>
                    <a:pt x="60" y="3"/>
                    <a:pt x="49" y="0"/>
                  </a:cubicBezTo>
                  <a:cubicBezTo>
                    <a:pt x="56" y="4"/>
                    <a:pt x="62" y="9"/>
                    <a:pt x="66" y="15"/>
                  </a:cubicBezTo>
                  <a:cubicBezTo>
                    <a:pt x="70" y="20"/>
                    <a:pt x="71" y="24"/>
                    <a:pt x="72" y="31"/>
                  </a:cubicBezTo>
                  <a:cubicBezTo>
                    <a:pt x="75" y="42"/>
                    <a:pt x="68" y="51"/>
                    <a:pt x="64" y="62"/>
                  </a:cubicBezTo>
                  <a:cubicBezTo>
                    <a:pt x="60" y="70"/>
                    <a:pt x="54" y="83"/>
                    <a:pt x="39" y="89"/>
                  </a:cubicBezTo>
                  <a:cubicBezTo>
                    <a:pt x="28" y="94"/>
                    <a:pt x="18" y="99"/>
                    <a:pt x="0" y="93"/>
                  </a:cubicBezTo>
                  <a:cubicBezTo>
                    <a:pt x="2" y="94"/>
                    <a:pt x="3" y="95"/>
                    <a:pt x="5" y="96"/>
                  </a:cubicBezTo>
                  <a:cubicBezTo>
                    <a:pt x="46" y="111"/>
                    <a:pt x="73" y="84"/>
                    <a:pt x="79" y="70"/>
                  </a:cubicBezTo>
                  <a:cubicBezTo>
                    <a:pt x="86" y="52"/>
                    <a:pt x="85" y="32"/>
                    <a:pt x="74" y="1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1" name="Freeform 76">
              <a:extLst>
                <a:ext uri="{FF2B5EF4-FFF2-40B4-BE49-F238E27FC236}">
                  <a16:creationId xmlns:a16="http://schemas.microsoft.com/office/drawing/2014/main" id="{9E2CCF5F-A88E-49B5-96D0-9A925797A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532"/>
              <a:ext cx="171" cy="237"/>
            </a:xfrm>
            <a:custGeom>
              <a:avLst/>
              <a:gdLst>
                <a:gd name="T0" fmla="*/ 764 w 66"/>
                <a:gd name="T1" fmla="*/ 1276 h 86"/>
                <a:gd name="T2" fmla="*/ 941 w 66"/>
                <a:gd name="T3" fmla="*/ 0 h 86"/>
                <a:gd name="T4" fmla="*/ 1026 w 66"/>
                <a:gd name="T5" fmla="*/ 1086 h 86"/>
                <a:gd name="T6" fmla="*/ 0 w 66"/>
                <a:gd name="T7" fmla="*/ 1695 h 86"/>
                <a:gd name="T8" fmla="*/ 764 w 66"/>
                <a:gd name="T9" fmla="*/ 127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86">
                  <a:moveTo>
                    <a:pt x="44" y="61"/>
                  </a:moveTo>
                  <a:cubicBezTo>
                    <a:pt x="59" y="43"/>
                    <a:pt x="60" y="13"/>
                    <a:pt x="54" y="0"/>
                  </a:cubicBezTo>
                  <a:cubicBezTo>
                    <a:pt x="65" y="14"/>
                    <a:pt x="66" y="34"/>
                    <a:pt x="59" y="52"/>
                  </a:cubicBezTo>
                  <a:cubicBezTo>
                    <a:pt x="53" y="64"/>
                    <a:pt x="33" y="86"/>
                    <a:pt x="0" y="81"/>
                  </a:cubicBezTo>
                  <a:cubicBezTo>
                    <a:pt x="14" y="81"/>
                    <a:pt x="24" y="84"/>
                    <a:pt x="44" y="6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Freeform 77">
              <a:extLst>
                <a:ext uri="{FF2B5EF4-FFF2-40B4-BE49-F238E27FC236}">
                  <a16:creationId xmlns:a16="http://schemas.microsoft.com/office/drawing/2014/main" id="{C9ABA316-A412-4E83-A815-100F422AE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471"/>
              <a:ext cx="207" cy="265"/>
            </a:xfrm>
            <a:custGeom>
              <a:avLst/>
              <a:gdLst>
                <a:gd name="T0" fmla="*/ 675 w 80"/>
                <a:gd name="T1" fmla="*/ 671 h 96"/>
                <a:gd name="T2" fmla="*/ 1004 w 80"/>
                <a:gd name="T3" fmla="*/ 213 h 96"/>
                <a:gd name="T4" fmla="*/ 1387 w 80"/>
                <a:gd name="T5" fmla="*/ 61 h 96"/>
                <a:gd name="T6" fmla="*/ 903 w 80"/>
                <a:gd name="T7" fmla="*/ 61 h 96"/>
                <a:gd name="T8" fmla="*/ 316 w 80"/>
                <a:gd name="T9" fmla="*/ 571 h 96"/>
                <a:gd name="T10" fmla="*/ 569 w 80"/>
                <a:gd name="T11" fmla="*/ 2021 h 96"/>
                <a:gd name="T12" fmla="*/ 675 w 80"/>
                <a:gd name="T13" fmla="*/ 67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96">
                  <a:moveTo>
                    <a:pt x="39" y="32"/>
                  </a:moveTo>
                  <a:cubicBezTo>
                    <a:pt x="44" y="21"/>
                    <a:pt x="42" y="14"/>
                    <a:pt x="58" y="10"/>
                  </a:cubicBezTo>
                  <a:cubicBezTo>
                    <a:pt x="75" y="7"/>
                    <a:pt x="74" y="2"/>
                    <a:pt x="80" y="3"/>
                  </a:cubicBezTo>
                  <a:cubicBezTo>
                    <a:pt x="73" y="1"/>
                    <a:pt x="63" y="0"/>
                    <a:pt x="52" y="3"/>
                  </a:cubicBezTo>
                  <a:cubicBezTo>
                    <a:pt x="35" y="6"/>
                    <a:pt x="24" y="16"/>
                    <a:pt x="18" y="27"/>
                  </a:cubicBezTo>
                  <a:cubicBezTo>
                    <a:pt x="10" y="40"/>
                    <a:pt x="1" y="79"/>
                    <a:pt x="33" y="96"/>
                  </a:cubicBezTo>
                  <a:cubicBezTo>
                    <a:pt x="0" y="72"/>
                    <a:pt x="32" y="44"/>
                    <a:pt x="39" y="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3" name="Freeform 78">
              <a:extLst>
                <a:ext uri="{FF2B5EF4-FFF2-40B4-BE49-F238E27FC236}">
                  <a16:creationId xmlns:a16="http://schemas.microsoft.com/office/drawing/2014/main" id="{EE4755F5-117E-414E-AC21-AE9A30E3B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455"/>
              <a:ext cx="328" cy="342"/>
            </a:xfrm>
            <a:custGeom>
              <a:avLst/>
              <a:gdLst>
                <a:gd name="T0" fmla="*/ 927 w 127"/>
                <a:gd name="T1" fmla="*/ 130 h 124"/>
                <a:gd name="T2" fmla="*/ 328 w 127"/>
                <a:gd name="T3" fmla="*/ 670 h 124"/>
                <a:gd name="T4" fmla="*/ 708 w 127"/>
                <a:gd name="T5" fmla="*/ 2267 h 124"/>
                <a:gd name="T6" fmla="*/ 2048 w 127"/>
                <a:gd name="T7" fmla="*/ 1696 h 124"/>
                <a:gd name="T8" fmla="*/ 1947 w 127"/>
                <a:gd name="T9" fmla="*/ 549 h 124"/>
                <a:gd name="T10" fmla="*/ 927 w 127"/>
                <a:gd name="T11" fmla="*/ 130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124">
                  <a:moveTo>
                    <a:pt x="54" y="6"/>
                  </a:moveTo>
                  <a:cubicBezTo>
                    <a:pt x="37" y="10"/>
                    <a:pt x="25" y="20"/>
                    <a:pt x="19" y="32"/>
                  </a:cubicBezTo>
                  <a:cubicBezTo>
                    <a:pt x="11" y="47"/>
                    <a:pt x="0" y="91"/>
                    <a:pt x="41" y="108"/>
                  </a:cubicBezTo>
                  <a:cubicBezTo>
                    <a:pt x="85" y="124"/>
                    <a:pt x="112" y="96"/>
                    <a:pt x="119" y="81"/>
                  </a:cubicBezTo>
                  <a:cubicBezTo>
                    <a:pt x="127" y="62"/>
                    <a:pt x="125" y="41"/>
                    <a:pt x="113" y="26"/>
                  </a:cubicBezTo>
                  <a:cubicBezTo>
                    <a:pt x="102" y="12"/>
                    <a:pt x="86" y="0"/>
                    <a:pt x="54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4" name="Freeform 79">
              <a:extLst>
                <a:ext uri="{FF2B5EF4-FFF2-40B4-BE49-F238E27FC236}">
                  <a16:creationId xmlns:a16="http://schemas.microsoft.com/office/drawing/2014/main" id="{30E4FF30-CC1F-44BE-8572-7C4FC7AA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62"/>
              <a:ext cx="137" cy="149"/>
            </a:xfrm>
            <a:custGeom>
              <a:avLst/>
              <a:gdLst>
                <a:gd name="T0" fmla="*/ 501 w 53"/>
                <a:gd name="T1" fmla="*/ 83 h 54"/>
                <a:gd name="T2" fmla="*/ 54 w 53"/>
                <a:gd name="T3" fmla="*/ 480 h 54"/>
                <a:gd name="T4" fmla="*/ 414 w 53"/>
                <a:gd name="T5" fmla="*/ 1090 h 54"/>
                <a:gd name="T6" fmla="*/ 881 w 53"/>
                <a:gd name="T7" fmla="*/ 693 h 54"/>
                <a:gd name="T8" fmla="*/ 501 w 53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29" y="4"/>
                  </a:moveTo>
                  <a:cubicBezTo>
                    <a:pt x="13" y="0"/>
                    <a:pt x="5" y="11"/>
                    <a:pt x="3" y="23"/>
                  </a:cubicBezTo>
                  <a:cubicBezTo>
                    <a:pt x="0" y="36"/>
                    <a:pt x="10" y="51"/>
                    <a:pt x="24" y="52"/>
                  </a:cubicBezTo>
                  <a:cubicBezTo>
                    <a:pt x="37" y="54"/>
                    <a:pt x="47" y="52"/>
                    <a:pt x="51" y="33"/>
                  </a:cubicBezTo>
                  <a:cubicBezTo>
                    <a:pt x="53" y="22"/>
                    <a:pt x="46" y="8"/>
                    <a:pt x="29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5" name="Freeform 80">
              <a:extLst>
                <a:ext uri="{FF2B5EF4-FFF2-40B4-BE49-F238E27FC236}">
                  <a16:creationId xmlns:a16="http://schemas.microsoft.com/office/drawing/2014/main" id="{25779B67-75E5-497F-BF54-5FCC85F8D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48"/>
              <a:ext cx="137" cy="147"/>
            </a:xfrm>
            <a:custGeom>
              <a:avLst/>
              <a:gdLst>
                <a:gd name="T0" fmla="*/ 522 w 53"/>
                <a:gd name="T1" fmla="*/ 61 h 53"/>
                <a:gd name="T2" fmla="*/ 54 w 53"/>
                <a:gd name="T3" fmla="*/ 494 h 53"/>
                <a:gd name="T4" fmla="*/ 414 w 53"/>
                <a:gd name="T5" fmla="*/ 1107 h 53"/>
                <a:gd name="T6" fmla="*/ 881 w 53"/>
                <a:gd name="T7" fmla="*/ 685 h 53"/>
                <a:gd name="T8" fmla="*/ 522 w 53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3"/>
                  </a:moveTo>
                  <a:cubicBezTo>
                    <a:pt x="13" y="0"/>
                    <a:pt x="5" y="10"/>
                    <a:pt x="3" y="23"/>
                  </a:cubicBezTo>
                  <a:cubicBezTo>
                    <a:pt x="0" y="35"/>
                    <a:pt x="10" y="50"/>
                    <a:pt x="24" y="52"/>
                  </a:cubicBezTo>
                  <a:cubicBezTo>
                    <a:pt x="37" y="53"/>
                    <a:pt x="48" y="51"/>
                    <a:pt x="51" y="32"/>
                  </a:cubicBezTo>
                  <a:cubicBezTo>
                    <a:pt x="53" y="21"/>
                    <a:pt x="46" y="7"/>
                    <a:pt x="30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6" name="Freeform 81">
              <a:extLst>
                <a:ext uri="{FF2B5EF4-FFF2-40B4-BE49-F238E27FC236}">
                  <a16:creationId xmlns:a16="http://schemas.microsoft.com/office/drawing/2014/main" id="{14AA9AE1-4285-4F32-BB56-1D9BD5ECE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2576"/>
              <a:ext cx="104" cy="113"/>
            </a:xfrm>
            <a:custGeom>
              <a:avLst/>
              <a:gdLst>
                <a:gd name="T0" fmla="*/ 494 w 40"/>
                <a:gd name="T1" fmla="*/ 0 h 41"/>
                <a:gd name="T2" fmla="*/ 595 w 40"/>
                <a:gd name="T3" fmla="*/ 380 h 41"/>
                <a:gd name="T4" fmla="*/ 473 w 40"/>
                <a:gd name="T5" fmla="*/ 584 h 41"/>
                <a:gd name="T6" fmla="*/ 156 w 40"/>
                <a:gd name="T7" fmla="*/ 752 h 41"/>
                <a:gd name="T8" fmla="*/ 0 w 40"/>
                <a:gd name="T9" fmla="*/ 670 h 41"/>
                <a:gd name="T10" fmla="*/ 229 w 40"/>
                <a:gd name="T11" fmla="*/ 835 h 41"/>
                <a:gd name="T12" fmla="*/ 668 w 40"/>
                <a:gd name="T13" fmla="*/ 463 h 41"/>
                <a:gd name="T14" fmla="*/ 494 w 4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1">
                  <a:moveTo>
                    <a:pt x="28" y="0"/>
                  </a:moveTo>
                  <a:cubicBezTo>
                    <a:pt x="33" y="5"/>
                    <a:pt x="35" y="12"/>
                    <a:pt x="34" y="18"/>
                  </a:cubicBezTo>
                  <a:cubicBezTo>
                    <a:pt x="33" y="24"/>
                    <a:pt x="29" y="25"/>
                    <a:pt x="27" y="28"/>
                  </a:cubicBezTo>
                  <a:cubicBezTo>
                    <a:pt x="22" y="34"/>
                    <a:pt x="17" y="37"/>
                    <a:pt x="9" y="36"/>
                  </a:cubicBezTo>
                  <a:cubicBezTo>
                    <a:pt x="6" y="35"/>
                    <a:pt x="3" y="34"/>
                    <a:pt x="0" y="32"/>
                  </a:cubicBezTo>
                  <a:cubicBezTo>
                    <a:pt x="4" y="36"/>
                    <a:pt x="8" y="39"/>
                    <a:pt x="13" y="40"/>
                  </a:cubicBezTo>
                  <a:cubicBezTo>
                    <a:pt x="25" y="41"/>
                    <a:pt x="35" y="39"/>
                    <a:pt x="38" y="22"/>
                  </a:cubicBezTo>
                  <a:cubicBezTo>
                    <a:pt x="40" y="14"/>
                    <a:pt x="36" y="5"/>
                    <a:pt x="2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82">
              <a:extLst>
                <a:ext uri="{FF2B5EF4-FFF2-40B4-BE49-F238E27FC236}">
                  <a16:creationId xmlns:a16="http://schemas.microsoft.com/office/drawing/2014/main" id="{65E7EE59-4224-490A-9A11-8143B8D8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2554"/>
              <a:ext cx="93" cy="110"/>
            </a:xfrm>
            <a:custGeom>
              <a:avLst/>
              <a:gdLst>
                <a:gd name="T0" fmla="*/ 106 w 36"/>
                <a:gd name="T1" fmla="*/ 545 h 40"/>
                <a:gd name="T2" fmla="*/ 240 w 36"/>
                <a:gd name="T3" fmla="*/ 294 h 40"/>
                <a:gd name="T4" fmla="*/ 522 w 36"/>
                <a:gd name="T5" fmla="*/ 143 h 40"/>
                <a:gd name="T6" fmla="*/ 553 w 36"/>
                <a:gd name="T7" fmla="*/ 129 h 40"/>
                <a:gd name="T8" fmla="*/ 434 w 36"/>
                <a:gd name="T9" fmla="*/ 83 h 40"/>
                <a:gd name="T10" fmla="*/ 21 w 36"/>
                <a:gd name="T11" fmla="*/ 440 h 40"/>
                <a:gd name="T12" fmla="*/ 106 w 36"/>
                <a:gd name="T13" fmla="*/ 833 h 40"/>
                <a:gd name="T14" fmla="*/ 106 w 36"/>
                <a:gd name="T15" fmla="*/ 545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0">
                  <a:moveTo>
                    <a:pt x="6" y="26"/>
                  </a:moveTo>
                  <a:cubicBezTo>
                    <a:pt x="7" y="20"/>
                    <a:pt x="11" y="18"/>
                    <a:pt x="14" y="14"/>
                  </a:cubicBezTo>
                  <a:cubicBezTo>
                    <a:pt x="18" y="10"/>
                    <a:pt x="22" y="5"/>
                    <a:pt x="30" y="7"/>
                  </a:cubicBezTo>
                  <a:cubicBezTo>
                    <a:pt x="34" y="8"/>
                    <a:pt x="36" y="8"/>
                    <a:pt x="32" y="6"/>
                  </a:cubicBezTo>
                  <a:cubicBezTo>
                    <a:pt x="30" y="5"/>
                    <a:pt x="28" y="4"/>
                    <a:pt x="25" y="4"/>
                  </a:cubicBezTo>
                  <a:cubicBezTo>
                    <a:pt x="10" y="0"/>
                    <a:pt x="3" y="10"/>
                    <a:pt x="1" y="21"/>
                  </a:cubicBezTo>
                  <a:cubicBezTo>
                    <a:pt x="0" y="27"/>
                    <a:pt x="2" y="34"/>
                    <a:pt x="6" y="40"/>
                  </a:cubicBezTo>
                  <a:cubicBezTo>
                    <a:pt x="4" y="33"/>
                    <a:pt x="5" y="32"/>
                    <a:pt x="6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Freeform 83">
              <a:extLst>
                <a:ext uri="{FF2B5EF4-FFF2-40B4-BE49-F238E27FC236}">
                  <a16:creationId xmlns:a16="http://schemas.microsoft.com/office/drawing/2014/main" id="{68BC0270-5786-451B-833E-795A6629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34"/>
              <a:ext cx="65" cy="55"/>
            </a:xfrm>
            <a:custGeom>
              <a:avLst/>
              <a:gdLst>
                <a:gd name="T0" fmla="*/ 439 w 25"/>
                <a:gd name="T1" fmla="*/ 22 h 20"/>
                <a:gd name="T2" fmla="*/ 0 w 25"/>
                <a:gd name="T3" fmla="*/ 393 h 20"/>
                <a:gd name="T4" fmla="*/ 439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"/>
                  </a:moveTo>
                  <a:cubicBezTo>
                    <a:pt x="22" y="18"/>
                    <a:pt x="12" y="20"/>
                    <a:pt x="0" y="19"/>
                  </a:cubicBezTo>
                  <a:cubicBezTo>
                    <a:pt x="8" y="18"/>
                    <a:pt x="20" y="14"/>
                    <a:pt x="25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9" name="Freeform 84">
              <a:extLst>
                <a:ext uri="{FF2B5EF4-FFF2-40B4-BE49-F238E27FC236}">
                  <a16:creationId xmlns:a16="http://schemas.microsoft.com/office/drawing/2014/main" id="{61CED60D-E4E3-4089-A746-4FB9264E7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548"/>
              <a:ext cx="137" cy="147"/>
            </a:xfrm>
            <a:custGeom>
              <a:avLst/>
              <a:gdLst>
                <a:gd name="T0" fmla="*/ 522 w 53"/>
                <a:gd name="T1" fmla="*/ 61 h 53"/>
                <a:gd name="T2" fmla="*/ 54 w 53"/>
                <a:gd name="T3" fmla="*/ 494 h 53"/>
                <a:gd name="T4" fmla="*/ 414 w 53"/>
                <a:gd name="T5" fmla="*/ 1107 h 53"/>
                <a:gd name="T6" fmla="*/ 881 w 53"/>
                <a:gd name="T7" fmla="*/ 685 h 53"/>
                <a:gd name="T8" fmla="*/ 522 w 53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3"/>
                  </a:moveTo>
                  <a:cubicBezTo>
                    <a:pt x="13" y="0"/>
                    <a:pt x="5" y="10"/>
                    <a:pt x="3" y="23"/>
                  </a:cubicBezTo>
                  <a:cubicBezTo>
                    <a:pt x="0" y="35"/>
                    <a:pt x="10" y="50"/>
                    <a:pt x="24" y="52"/>
                  </a:cubicBezTo>
                  <a:cubicBezTo>
                    <a:pt x="37" y="53"/>
                    <a:pt x="48" y="51"/>
                    <a:pt x="51" y="32"/>
                  </a:cubicBezTo>
                  <a:cubicBezTo>
                    <a:pt x="53" y="21"/>
                    <a:pt x="46" y="7"/>
                    <a:pt x="30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0" name="Oval 85">
              <a:extLst>
                <a:ext uri="{FF2B5EF4-FFF2-40B4-BE49-F238E27FC236}">
                  <a16:creationId xmlns:a16="http://schemas.microsoft.com/office/drawing/2014/main" id="{99F6DD5C-2F37-49F1-B6B5-B42AADE6A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2565"/>
              <a:ext cx="20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1" name="Oval 86">
              <a:extLst>
                <a:ext uri="{FF2B5EF4-FFF2-40B4-BE49-F238E27FC236}">
                  <a16:creationId xmlns:a16="http://schemas.microsoft.com/office/drawing/2014/main" id="{8B51F98B-CBD1-463C-BB11-70405280E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55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2" name="Oval 87">
              <a:extLst>
                <a:ext uri="{FF2B5EF4-FFF2-40B4-BE49-F238E27FC236}">
                  <a16:creationId xmlns:a16="http://schemas.microsoft.com/office/drawing/2014/main" id="{BAF9F3A8-A7F9-4F4E-9106-50FA04D22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9" y="259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3" name="Freeform 88">
              <a:extLst>
                <a:ext uri="{FF2B5EF4-FFF2-40B4-BE49-F238E27FC236}">
                  <a16:creationId xmlns:a16="http://schemas.microsoft.com/office/drawing/2014/main" id="{C9C88D76-9B90-4F1E-BC62-CF5815809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485"/>
              <a:ext cx="96" cy="149"/>
            </a:xfrm>
            <a:custGeom>
              <a:avLst/>
              <a:gdLst>
                <a:gd name="T0" fmla="*/ 646 w 37"/>
                <a:gd name="T1" fmla="*/ 0 h 54"/>
                <a:gd name="T2" fmla="*/ 174 w 37"/>
                <a:gd name="T3" fmla="*/ 381 h 54"/>
                <a:gd name="T4" fmla="*/ 34 w 37"/>
                <a:gd name="T5" fmla="*/ 739 h 54"/>
                <a:gd name="T6" fmla="*/ 0 w 37"/>
                <a:gd name="T7" fmla="*/ 1134 h 54"/>
                <a:gd name="T8" fmla="*/ 109 w 37"/>
                <a:gd name="T9" fmla="*/ 753 h 54"/>
                <a:gd name="T10" fmla="*/ 330 w 37"/>
                <a:gd name="T11" fmla="*/ 334 h 54"/>
                <a:gd name="T12" fmla="*/ 558 w 37"/>
                <a:gd name="T13" fmla="*/ 8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cubicBezTo>
                    <a:pt x="27" y="4"/>
                    <a:pt x="17" y="9"/>
                    <a:pt x="10" y="18"/>
                  </a:cubicBezTo>
                  <a:cubicBezTo>
                    <a:pt x="7" y="23"/>
                    <a:pt x="4" y="29"/>
                    <a:pt x="2" y="35"/>
                  </a:cubicBezTo>
                  <a:cubicBezTo>
                    <a:pt x="0" y="42"/>
                    <a:pt x="1" y="47"/>
                    <a:pt x="0" y="54"/>
                  </a:cubicBezTo>
                  <a:cubicBezTo>
                    <a:pt x="2" y="47"/>
                    <a:pt x="2" y="42"/>
                    <a:pt x="6" y="36"/>
                  </a:cubicBezTo>
                  <a:cubicBezTo>
                    <a:pt x="10" y="28"/>
                    <a:pt x="14" y="22"/>
                    <a:pt x="19" y="16"/>
                  </a:cubicBezTo>
                  <a:cubicBezTo>
                    <a:pt x="22" y="12"/>
                    <a:pt x="26" y="5"/>
                    <a:pt x="3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Freeform 89">
              <a:extLst>
                <a:ext uri="{FF2B5EF4-FFF2-40B4-BE49-F238E27FC236}">
                  <a16:creationId xmlns:a16="http://schemas.microsoft.com/office/drawing/2014/main" id="{034DEA66-6436-4172-B7C6-82A1C0D9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92"/>
              <a:ext cx="305" cy="317"/>
            </a:xfrm>
            <a:custGeom>
              <a:avLst/>
              <a:gdLst>
                <a:gd name="T0" fmla="*/ 881 w 118"/>
                <a:gd name="T1" fmla="*/ 130 h 115"/>
                <a:gd name="T2" fmla="*/ 313 w 118"/>
                <a:gd name="T3" fmla="*/ 609 h 115"/>
                <a:gd name="T4" fmla="*/ 675 w 118"/>
                <a:gd name="T5" fmla="*/ 2098 h 115"/>
                <a:gd name="T6" fmla="*/ 1918 w 118"/>
                <a:gd name="T7" fmla="*/ 1574 h 115"/>
                <a:gd name="T8" fmla="*/ 1830 w 118"/>
                <a:gd name="T9" fmla="*/ 502 h 115"/>
                <a:gd name="T10" fmla="*/ 881 w 118"/>
                <a:gd name="T11" fmla="*/ 13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5">
                  <a:moveTo>
                    <a:pt x="51" y="6"/>
                  </a:moveTo>
                  <a:cubicBezTo>
                    <a:pt x="35" y="9"/>
                    <a:pt x="24" y="19"/>
                    <a:pt x="18" y="29"/>
                  </a:cubicBezTo>
                  <a:cubicBezTo>
                    <a:pt x="10" y="43"/>
                    <a:pt x="0" y="84"/>
                    <a:pt x="39" y="100"/>
                  </a:cubicBezTo>
                  <a:cubicBezTo>
                    <a:pt x="79" y="115"/>
                    <a:pt x="105" y="89"/>
                    <a:pt x="111" y="75"/>
                  </a:cubicBezTo>
                  <a:cubicBezTo>
                    <a:pt x="118" y="57"/>
                    <a:pt x="117" y="38"/>
                    <a:pt x="106" y="24"/>
                  </a:cubicBezTo>
                  <a:cubicBezTo>
                    <a:pt x="95" y="11"/>
                    <a:pt x="80" y="0"/>
                    <a:pt x="51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5" name="Freeform 90">
              <a:extLst>
                <a:ext uri="{FF2B5EF4-FFF2-40B4-BE49-F238E27FC236}">
                  <a16:creationId xmlns:a16="http://schemas.microsoft.com/office/drawing/2014/main" id="{42C1C833-93CA-4B7D-AACE-1B2F7103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717"/>
              <a:ext cx="207" cy="284"/>
            </a:xfrm>
            <a:custGeom>
              <a:avLst/>
              <a:gdLst>
                <a:gd name="T0" fmla="*/ 1177 w 80"/>
                <a:gd name="T1" fmla="*/ 358 h 103"/>
                <a:gd name="T2" fmla="*/ 776 w 80"/>
                <a:gd name="T3" fmla="*/ 0 h 103"/>
                <a:gd name="T4" fmla="*/ 1058 w 80"/>
                <a:gd name="T5" fmla="*/ 298 h 103"/>
                <a:gd name="T6" fmla="*/ 1159 w 80"/>
                <a:gd name="T7" fmla="*/ 609 h 103"/>
                <a:gd name="T8" fmla="*/ 1025 w 80"/>
                <a:gd name="T9" fmla="*/ 1216 h 103"/>
                <a:gd name="T10" fmla="*/ 624 w 80"/>
                <a:gd name="T11" fmla="*/ 1740 h 103"/>
                <a:gd name="T12" fmla="*/ 0 w 80"/>
                <a:gd name="T13" fmla="*/ 1825 h 103"/>
                <a:gd name="T14" fmla="*/ 67 w 80"/>
                <a:gd name="T15" fmla="*/ 1864 h 103"/>
                <a:gd name="T16" fmla="*/ 1265 w 80"/>
                <a:gd name="T17" fmla="*/ 1362 h 103"/>
                <a:gd name="T18" fmla="*/ 1177 w 80"/>
                <a:gd name="T19" fmla="*/ 358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03">
                  <a:moveTo>
                    <a:pt x="68" y="17"/>
                  </a:moveTo>
                  <a:cubicBezTo>
                    <a:pt x="62" y="10"/>
                    <a:pt x="55" y="3"/>
                    <a:pt x="45" y="0"/>
                  </a:cubicBezTo>
                  <a:cubicBezTo>
                    <a:pt x="52" y="3"/>
                    <a:pt x="57" y="8"/>
                    <a:pt x="61" y="14"/>
                  </a:cubicBezTo>
                  <a:cubicBezTo>
                    <a:pt x="65" y="19"/>
                    <a:pt x="65" y="23"/>
                    <a:pt x="67" y="29"/>
                  </a:cubicBezTo>
                  <a:cubicBezTo>
                    <a:pt x="69" y="39"/>
                    <a:pt x="63" y="47"/>
                    <a:pt x="59" y="58"/>
                  </a:cubicBezTo>
                  <a:cubicBezTo>
                    <a:pt x="56" y="65"/>
                    <a:pt x="49" y="77"/>
                    <a:pt x="36" y="83"/>
                  </a:cubicBezTo>
                  <a:cubicBezTo>
                    <a:pt x="25" y="87"/>
                    <a:pt x="16" y="92"/>
                    <a:pt x="0" y="87"/>
                  </a:cubicBezTo>
                  <a:cubicBezTo>
                    <a:pt x="1" y="87"/>
                    <a:pt x="3" y="88"/>
                    <a:pt x="4" y="89"/>
                  </a:cubicBezTo>
                  <a:cubicBezTo>
                    <a:pt x="43" y="103"/>
                    <a:pt x="67" y="78"/>
                    <a:pt x="73" y="65"/>
                  </a:cubicBezTo>
                  <a:cubicBezTo>
                    <a:pt x="80" y="48"/>
                    <a:pt x="79" y="30"/>
                    <a:pt x="68" y="1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91">
              <a:extLst>
                <a:ext uri="{FF2B5EF4-FFF2-40B4-BE49-F238E27FC236}">
                  <a16:creationId xmlns:a16="http://schemas.microsoft.com/office/drawing/2014/main" id="{9B4F4D63-841A-4430-86B8-6C739953B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764"/>
              <a:ext cx="161" cy="220"/>
            </a:xfrm>
            <a:custGeom>
              <a:avLst/>
              <a:gdLst>
                <a:gd name="T0" fmla="*/ 714 w 62"/>
                <a:gd name="T1" fmla="*/ 1166 h 80"/>
                <a:gd name="T2" fmla="*/ 878 w 62"/>
                <a:gd name="T3" fmla="*/ 0 h 80"/>
                <a:gd name="T4" fmla="*/ 963 w 62"/>
                <a:gd name="T5" fmla="*/ 998 h 80"/>
                <a:gd name="T6" fmla="*/ 0 w 62"/>
                <a:gd name="T7" fmla="*/ 1559 h 80"/>
                <a:gd name="T8" fmla="*/ 714 w 62"/>
                <a:gd name="T9" fmla="*/ 116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0">
                  <a:moveTo>
                    <a:pt x="41" y="56"/>
                  </a:moveTo>
                  <a:cubicBezTo>
                    <a:pt x="55" y="39"/>
                    <a:pt x="56" y="12"/>
                    <a:pt x="50" y="0"/>
                  </a:cubicBezTo>
                  <a:cubicBezTo>
                    <a:pt x="61" y="13"/>
                    <a:pt x="62" y="31"/>
                    <a:pt x="55" y="48"/>
                  </a:cubicBezTo>
                  <a:cubicBezTo>
                    <a:pt x="50" y="60"/>
                    <a:pt x="30" y="80"/>
                    <a:pt x="0" y="75"/>
                  </a:cubicBezTo>
                  <a:cubicBezTo>
                    <a:pt x="13" y="75"/>
                    <a:pt x="22" y="78"/>
                    <a:pt x="41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Freeform 92">
              <a:extLst>
                <a:ext uri="{FF2B5EF4-FFF2-40B4-BE49-F238E27FC236}">
                  <a16:creationId xmlns:a16="http://schemas.microsoft.com/office/drawing/2014/main" id="{9F3EDF86-0FF5-49E1-92BE-C26CCC011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708"/>
              <a:ext cx="194" cy="246"/>
            </a:xfrm>
            <a:custGeom>
              <a:avLst/>
              <a:gdLst>
                <a:gd name="T0" fmla="*/ 623 w 75"/>
                <a:gd name="T1" fmla="*/ 611 h 89"/>
                <a:gd name="T2" fmla="*/ 936 w 75"/>
                <a:gd name="T3" fmla="*/ 191 h 89"/>
                <a:gd name="T4" fmla="*/ 1299 w 75"/>
                <a:gd name="T5" fmla="*/ 47 h 89"/>
                <a:gd name="T6" fmla="*/ 830 w 75"/>
                <a:gd name="T7" fmla="*/ 47 h 89"/>
                <a:gd name="T8" fmla="*/ 295 w 75"/>
                <a:gd name="T9" fmla="*/ 503 h 89"/>
                <a:gd name="T10" fmla="*/ 535 w 75"/>
                <a:gd name="T11" fmla="*/ 1880 h 89"/>
                <a:gd name="T12" fmla="*/ 623 w 75"/>
                <a:gd name="T13" fmla="*/ 611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89">
                  <a:moveTo>
                    <a:pt x="36" y="29"/>
                  </a:moveTo>
                  <a:cubicBezTo>
                    <a:pt x="41" y="19"/>
                    <a:pt x="39" y="12"/>
                    <a:pt x="54" y="9"/>
                  </a:cubicBezTo>
                  <a:cubicBezTo>
                    <a:pt x="69" y="6"/>
                    <a:pt x="69" y="1"/>
                    <a:pt x="75" y="2"/>
                  </a:cubicBezTo>
                  <a:cubicBezTo>
                    <a:pt x="67" y="0"/>
                    <a:pt x="59" y="0"/>
                    <a:pt x="48" y="2"/>
                  </a:cubicBezTo>
                  <a:cubicBezTo>
                    <a:pt x="33" y="5"/>
                    <a:pt x="22" y="14"/>
                    <a:pt x="17" y="24"/>
                  </a:cubicBezTo>
                  <a:cubicBezTo>
                    <a:pt x="10" y="37"/>
                    <a:pt x="1" y="72"/>
                    <a:pt x="31" y="89"/>
                  </a:cubicBezTo>
                  <a:cubicBezTo>
                    <a:pt x="0" y="66"/>
                    <a:pt x="30" y="40"/>
                    <a:pt x="36" y="2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8" name="Freeform 93">
              <a:extLst>
                <a:ext uri="{FF2B5EF4-FFF2-40B4-BE49-F238E27FC236}">
                  <a16:creationId xmlns:a16="http://schemas.microsoft.com/office/drawing/2014/main" id="{485FB221-4F51-43DB-9D4D-E772EE632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692"/>
              <a:ext cx="305" cy="317"/>
            </a:xfrm>
            <a:custGeom>
              <a:avLst/>
              <a:gdLst>
                <a:gd name="T0" fmla="*/ 881 w 118"/>
                <a:gd name="T1" fmla="*/ 130 h 115"/>
                <a:gd name="T2" fmla="*/ 313 w 118"/>
                <a:gd name="T3" fmla="*/ 609 h 115"/>
                <a:gd name="T4" fmla="*/ 675 w 118"/>
                <a:gd name="T5" fmla="*/ 2098 h 115"/>
                <a:gd name="T6" fmla="*/ 1918 w 118"/>
                <a:gd name="T7" fmla="*/ 1574 h 115"/>
                <a:gd name="T8" fmla="*/ 1830 w 118"/>
                <a:gd name="T9" fmla="*/ 502 h 115"/>
                <a:gd name="T10" fmla="*/ 881 w 118"/>
                <a:gd name="T11" fmla="*/ 13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115">
                  <a:moveTo>
                    <a:pt x="51" y="6"/>
                  </a:moveTo>
                  <a:cubicBezTo>
                    <a:pt x="35" y="9"/>
                    <a:pt x="24" y="19"/>
                    <a:pt x="18" y="29"/>
                  </a:cubicBezTo>
                  <a:cubicBezTo>
                    <a:pt x="10" y="43"/>
                    <a:pt x="0" y="84"/>
                    <a:pt x="39" y="100"/>
                  </a:cubicBezTo>
                  <a:cubicBezTo>
                    <a:pt x="79" y="115"/>
                    <a:pt x="105" y="89"/>
                    <a:pt x="111" y="75"/>
                  </a:cubicBezTo>
                  <a:cubicBezTo>
                    <a:pt x="118" y="57"/>
                    <a:pt x="117" y="38"/>
                    <a:pt x="106" y="24"/>
                  </a:cubicBezTo>
                  <a:cubicBezTo>
                    <a:pt x="95" y="11"/>
                    <a:pt x="80" y="0"/>
                    <a:pt x="51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9" name="Freeform 94">
              <a:extLst>
                <a:ext uri="{FF2B5EF4-FFF2-40B4-BE49-F238E27FC236}">
                  <a16:creationId xmlns:a16="http://schemas.microsoft.com/office/drawing/2014/main" id="{EB86BC3D-345F-4940-BFE6-60B1544A3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91"/>
              <a:ext cx="130" cy="138"/>
            </a:xfrm>
            <a:custGeom>
              <a:avLst/>
              <a:gdLst>
                <a:gd name="T0" fmla="*/ 473 w 50"/>
                <a:gd name="T1" fmla="*/ 83 h 50"/>
                <a:gd name="T2" fmla="*/ 55 w 50"/>
                <a:gd name="T3" fmla="*/ 464 h 50"/>
                <a:gd name="T4" fmla="*/ 385 w 50"/>
                <a:gd name="T5" fmla="*/ 1005 h 50"/>
                <a:gd name="T6" fmla="*/ 845 w 50"/>
                <a:gd name="T7" fmla="*/ 632 h 50"/>
                <a:gd name="T8" fmla="*/ 473 w 50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7" y="4"/>
                  </a:moveTo>
                  <a:cubicBezTo>
                    <a:pt x="12" y="0"/>
                    <a:pt x="5" y="10"/>
                    <a:pt x="3" y="22"/>
                  </a:cubicBezTo>
                  <a:cubicBezTo>
                    <a:pt x="0" y="33"/>
                    <a:pt x="10" y="47"/>
                    <a:pt x="22" y="48"/>
                  </a:cubicBezTo>
                  <a:cubicBezTo>
                    <a:pt x="34" y="50"/>
                    <a:pt x="44" y="48"/>
                    <a:pt x="48" y="30"/>
                  </a:cubicBezTo>
                  <a:cubicBezTo>
                    <a:pt x="50" y="20"/>
                    <a:pt x="43" y="7"/>
                    <a:pt x="27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Freeform 95">
              <a:extLst>
                <a:ext uri="{FF2B5EF4-FFF2-40B4-BE49-F238E27FC236}">
                  <a16:creationId xmlns:a16="http://schemas.microsoft.com/office/drawing/2014/main" id="{0649DBFB-D311-4204-B92A-2D5868816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77"/>
              <a:ext cx="127" cy="138"/>
            </a:xfrm>
            <a:custGeom>
              <a:avLst/>
              <a:gdLst>
                <a:gd name="T0" fmla="*/ 469 w 49"/>
                <a:gd name="T1" fmla="*/ 83 h 50"/>
                <a:gd name="T2" fmla="*/ 34 w 49"/>
                <a:gd name="T3" fmla="*/ 442 h 50"/>
                <a:gd name="T4" fmla="*/ 363 w 49"/>
                <a:gd name="T5" fmla="*/ 1005 h 50"/>
                <a:gd name="T6" fmla="*/ 819 w 49"/>
                <a:gd name="T7" fmla="*/ 632 h 50"/>
                <a:gd name="T8" fmla="*/ 469 w 49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27" y="4"/>
                  </a:moveTo>
                  <a:cubicBezTo>
                    <a:pt x="12" y="0"/>
                    <a:pt x="4" y="10"/>
                    <a:pt x="2" y="21"/>
                  </a:cubicBezTo>
                  <a:cubicBezTo>
                    <a:pt x="0" y="33"/>
                    <a:pt x="9" y="47"/>
                    <a:pt x="21" y="48"/>
                  </a:cubicBezTo>
                  <a:cubicBezTo>
                    <a:pt x="34" y="50"/>
                    <a:pt x="44" y="48"/>
                    <a:pt x="47" y="30"/>
                  </a:cubicBezTo>
                  <a:cubicBezTo>
                    <a:pt x="49" y="20"/>
                    <a:pt x="42" y="7"/>
                    <a:pt x="27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96">
              <a:extLst>
                <a:ext uri="{FF2B5EF4-FFF2-40B4-BE49-F238E27FC236}">
                  <a16:creationId xmlns:a16="http://schemas.microsoft.com/office/drawing/2014/main" id="{0C1731C3-F008-4363-AA1C-2CC9D70D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805"/>
              <a:ext cx="96" cy="105"/>
            </a:xfrm>
            <a:custGeom>
              <a:avLst/>
              <a:gdLst>
                <a:gd name="T0" fmla="*/ 451 w 37"/>
                <a:gd name="T1" fmla="*/ 0 h 38"/>
                <a:gd name="T2" fmla="*/ 540 w 37"/>
                <a:gd name="T3" fmla="*/ 337 h 38"/>
                <a:gd name="T4" fmla="*/ 438 w 37"/>
                <a:gd name="T5" fmla="*/ 528 h 38"/>
                <a:gd name="T6" fmla="*/ 140 w 37"/>
                <a:gd name="T7" fmla="*/ 694 h 38"/>
                <a:gd name="T8" fmla="*/ 0 w 37"/>
                <a:gd name="T9" fmla="*/ 633 h 38"/>
                <a:gd name="T10" fmla="*/ 208 w 37"/>
                <a:gd name="T11" fmla="*/ 757 h 38"/>
                <a:gd name="T12" fmla="*/ 612 w 37"/>
                <a:gd name="T13" fmla="*/ 420 h 38"/>
                <a:gd name="T14" fmla="*/ 451 w 37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38">
                  <a:moveTo>
                    <a:pt x="26" y="0"/>
                  </a:moveTo>
                  <a:cubicBezTo>
                    <a:pt x="30" y="4"/>
                    <a:pt x="32" y="11"/>
                    <a:pt x="31" y="16"/>
                  </a:cubicBezTo>
                  <a:cubicBezTo>
                    <a:pt x="30" y="22"/>
                    <a:pt x="27" y="23"/>
                    <a:pt x="25" y="25"/>
                  </a:cubicBezTo>
                  <a:cubicBezTo>
                    <a:pt x="20" y="31"/>
                    <a:pt x="15" y="34"/>
                    <a:pt x="8" y="33"/>
                  </a:cubicBezTo>
                  <a:cubicBezTo>
                    <a:pt x="5" y="32"/>
                    <a:pt x="2" y="31"/>
                    <a:pt x="0" y="30"/>
                  </a:cubicBezTo>
                  <a:cubicBezTo>
                    <a:pt x="3" y="33"/>
                    <a:pt x="7" y="36"/>
                    <a:pt x="12" y="36"/>
                  </a:cubicBezTo>
                  <a:cubicBezTo>
                    <a:pt x="23" y="38"/>
                    <a:pt x="32" y="36"/>
                    <a:pt x="35" y="20"/>
                  </a:cubicBezTo>
                  <a:cubicBezTo>
                    <a:pt x="37" y="13"/>
                    <a:pt x="33" y="5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97">
              <a:extLst>
                <a:ext uri="{FF2B5EF4-FFF2-40B4-BE49-F238E27FC236}">
                  <a16:creationId xmlns:a16="http://schemas.microsoft.com/office/drawing/2014/main" id="{1DEF9F1F-1F98-4A61-9686-2445F91C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783"/>
              <a:ext cx="86" cy="102"/>
            </a:xfrm>
            <a:custGeom>
              <a:avLst/>
              <a:gdLst>
                <a:gd name="T0" fmla="*/ 109 w 33"/>
                <a:gd name="T1" fmla="*/ 502 h 37"/>
                <a:gd name="T2" fmla="*/ 232 w 33"/>
                <a:gd name="T3" fmla="*/ 273 h 37"/>
                <a:gd name="T4" fmla="*/ 495 w 33"/>
                <a:gd name="T5" fmla="*/ 130 h 37"/>
                <a:gd name="T6" fmla="*/ 529 w 33"/>
                <a:gd name="T7" fmla="*/ 130 h 37"/>
                <a:gd name="T8" fmla="*/ 407 w 33"/>
                <a:gd name="T9" fmla="*/ 83 h 37"/>
                <a:gd name="T10" fmla="*/ 21 w 33"/>
                <a:gd name="T11" fmla="*/ 419 h 37"/>
                <a:gd name="T12" fmla="*/ 109 w 33"/>
                <a:gd name="T13" fmla="*/ 775 h 37"/>
                <a:gd name="T14" fmla="*/ 109 w 33"/>
                <a:gd name="T15" fmla="*/ 502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19"/>
                    <a:pt x="10" y="16"/>
                    <a:pt x="13" y="13"/>
                  </a:cubicBezTo>
                  <a:cubicBezTo>
                    <a:pt x="17" y="9"/>
                    <a:pt x="21" y="5"/>
                    <a:pt x="28" y="6"/>
                  </a:cubicBezTo>
                  <a:cubicBezTo>
                    <a:pt x="32" y="7"/>
                    <a:pt x="33" y="8"/>
                    <a:pt x="30" y="6"/>
                  </a:cubicBezTo>
                  <a:cubicBezTo>
                    <a:pt x="28" y="5"/>
                    <a:pt x="26" y="4"/>
                    <a:pt x="23" y="4"/>
                  </a:cubicBezTo>
                  <a:cubicBezTo>
                    <a:pt x="10" y="0"/>
                    <a:pt x="3" y="9"/>
                    <a:pt x="1" y="20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98">
              <a:extLst>
                <a:ext uri="{FF2B5EF4-FFF2-40B4-BE49-F238E27FC236}">
                  <a16:creationId xmlns:a16="http://schemas.microsoft.com/office/drawing/2014/main" id="{6DC6FEF1-EA09-47A0-8496-626607F9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858"/>
              <a:ext cx="60" cy="52"/>
            </a:xfrm>
            <a:custGeom>
              <a:avLst/>
              <a:gdLst>
                <a:gd name="T0" fmla="*/ 410 w 23"/>
                <a:gd name="T1" fmla="*/ 22 h 19"/>
                <a:gd name="T2" fmla="*/ 0 w 23"/>
                <a:gd name="T3" fmla="*/ 353 h 19"/>
                <a:gd name="T4" fmla="*/ 410 w 23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">
                  <a:moveTo>
                    <a:pt x="23" y="1"/>
                  </a:moveTo>
                  <a:cubicBezTo>
                    <a:pt x="20" y="17"/>
                    <a:pt x="11" y="19"/>
                    <a:pt x="0" y="17"/>
                  </a:cubicBezTo>
                  <a:cubicBezTo>
                    <a:pt x="7" y="17"/>
                    <a:pt x="18" y="13"/>
                    <a:pt x="23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99">
              <a:extLst>
                <a:ext uri="{FF2B5EF4-FFF2-40B4-BE49-F238E27FC236}">
                  <a16:creationId xmlns:a16="http://schemas.microsoft.com/office/drawing/2014/main" id="{000DC4FC-AF22-4512-A03F-79252D81D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777"/>
              <a:ext cx="127" cy="138"/>
            </a:xfrm>
            <a:custGeom>
              <a:avLst/>
              <a:gdLst>
                <a:gd name="T0" fmla="*/ 469 w 49"/>
                <a:gd name="T1" fmla="*/ 83 h 50"/>
                <a:gd name="T2" fmla="*/ 34 w 49"/>
                <a:gd name="T3" fmla="*/ 442 h 50"/>
                <a:gd name="T4" fmla="*/ 363 w 49"/>
                <a:gd name="T5" fmla="*/ 1005 h 50"/>
                <a:gd name="T6" fmla="*/ 819 w 49"/>
                <a:gd name="T7" fmla="*/ 632 h 50"/>
                <a:gd name="T8" fmla="*/ 469 w 49"/>
                <a:gd name="T9" fmla="*/ 8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27" y="4"/>
                  </a:moveTo>
                  <a:cubicBezTo>
                    <a:pt x="12" y="0"/>
                    <a:pt x="4" y="10"/>
                    <a:pt x="2" y="21"/>
                  </a:cubicBezTo>
                  <a:cubicBezTo>
                    <a:pt x="0" y="33"/>
                    <a:pt x="9" y="47"/>
                    <a:pt x="21" y="48"/>
                  </a:cubicBezTo>
                  <a:cubicBezTo>
                    <a:pt x="34" y="50"/>
                    <a:pt x="44" y="48"/>
                    <a:pt x="47" y="30"/>
                  </a:cubicBezTo>
                  <a:cubicBezTo>
                    <a:pt x="49" y="20"/>
                    <a:pt x="42" y="7"/>
                    <a:pt x="27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100">
              <a:extLst>
                <a:ext uri="{FF2B5EF4-FFF2-40B4-BE49-F238E27FC236}">
                  <a16:creationId xmlns:a16="http://schemas.microsoft.com/office/drawing/2014/main" id="{E44B28A7-203B-4BC6-BCAC-0F3CDB3E3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794"/>
              <a:ext cx="21" cy="22"/>
            </a:xfrm>
            <a:custGeom>
              <a:avLst/>
              <a:gdLst>
                <a:gd name="T0" fmla="*/ 0 w 8"/>
                <a:gd name="T1" fmla="*/ 83 h 8"/>
                <a:gd name="T2" fmla="*/ 76 w 8"/>
                <a:gd name="T3" fmla="*/ 0 h 8"/>
                <a:gd name="T4" fmla="*/ 144 w 8"/>
                <a:gd name="T5" fmla="*/ 83 h 8"/>
                <a:gd name="T6" fmla="*/ 76 w 8"/>
                <a:gd name="T7" fmla="*/ 168 h 8"/>
                <a:gd name="T8" fmla="*/ 0 w 8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101">
              <a:extLst>
                <a:ext uri="{FF2B5EF4-FFF2-40B4-BE49-F238E27FC236}">
                  <a16:creationId xmlns:a16="http://schemas.microsoft.com/office/drawing/2014/main" id="{03116E4D-BD0F-4503-8E8D-5F2644CE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783"/>
              <a:ext cx="13" cy="14"/>
            </a:xfrm>
            <a:custGeom>
              <a:avLst/>
              <a:gdLst>
                <a:gd name="T0" fmla="*/ 0 w 5"/>
                <a:gd name="T1" fmla="*/ 62 h 5"/>
                <a:gd name="T2" fmla="*/ 34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Oval 102">
              <a:extLst>
                <a:ext uri="{FF2B5EF4-FFF2-40B4-BE49-F238E27FC236}">
                  <a16:creationId xmlns:a16="http://schemas.microsoft.com/office/drawing/2014/main" id="{D698570F-1B5D-46A2-BF06-1C60AB6E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281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8" name="Freeform 103">
              <a:extLst>
                <a:ext uri="{FF2B5EF4-FFF2-40B4-BE49-F238E27FC236}">
                  <a16:creationId xmlns:a16="http://schemas.microsoft.com/office/drawing/2014/main" id="{A8C7D5E2-CCD9-480C-A46A-FA2F3BC0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720"/>
              <a:ext cx="88" cy="138"/>
            </a:xfrm>
            <a:custGeom>
              <a:avLst/>
              <a:gdLst>
                <a:gd name="T0" fmla="*/ 590 w 34"/>
                <a:gd name="T1" fmla="*/ 0 h 50"/>
                <a:gd name="T2" fmla="*/ 173 w 34"/>
                <a:gd name="T3" fmla="*/ 334 h 50"/>
                <a:gd name="T4" fmla="*/ 34 w 34"/>
                <a:gd name="T5" fmla="*/ 671 h 50"/>
                <a:gd name="T6" fmla="*/ 21 w 34"/>
                <a:gd name="T7" fmla="*/ 1052 h 50"/>
                <a:gd name="T8" fmla="*/ 106 w 34"/>
                <a:gd name="T9" fmla="*/ 693 h 50"/>
                <a:gd name="T10" fmla="*/ 316 w 34"/>
                <a:gd name="T11" fmla="*/ 312 h 50"/>
                <a:gd name="T12" fmla="*/ 523 w 34"/>
                <a:gd name="T13" fmla="*/ 83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0">
                  <a:moveTo>
                    <a:pt x="34" y="0"/>
                  </a:moveTo>
                  <a:cubicBezTo>
                    <a:pt x="25" y="4"/>
                    <a:pt x="16" y="8"/>
                    <a:pt x="10" y="16"/>
                  </a:cubicBezTo>
                  <a:cubicBezTo>
                    <a:pt x="7" y="21"/>
                    <a:pt x="4" y="27"/>
                    <a:pt x="2" y="32"/>
                  </a:cubicBezTo>
                  <a:cubicBezTo>
                    <a:pt x="0" y="39"/>
                    <a:pt x="1" y="44"/>
                    <a:pt x="1" y="50"/>
                  </a:cubicBezTo>
                  <a:cubicBezTo>
                    <a:pt x="2" y="44"/>
                    <a:pt x="3" y="39"/>
                    <a:pt x="6" y="33"/>
                  </a:cubicBezTo>
                  <a:cubicBezTo>
                    <a:pt x="9" y="26"/>
                    <a:pt x="13" y="21"/>
                    <a:pt x="18" y="15"/>
                  </a:cubicBezTo>
                  <a:cubicBezTo>
                    <a:pt x="21" y="11"/>
                    <a:pt x="25" y="5"/>
                    <a:pt x="3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104">
              <a:extLst>
                <a:ext uri="{FF2B5EF4-FFF2-40B4-BE49-F238E27FC236}">
                  <a16:creationId xmlns:a16="http://schemas.microsoft.com/office/drawing/2014/main" id="{3F3288CB-CFDE-4AC9-B8DA-DF12297D6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1047"/>
              <a:ext cx="1292" cy="991"/>
            </a:xfrm>
            <a:custGeom>
              <a:avLst/>
              <a:gdLst>
                <a:gd name="T0" fmla="*/ 0 w 499"/>
                <a:gd name="T1" fmla="*/ 2818 h 359"/>
                <a:gd name="T2" fmla="*/ 971 w 499"/>
                <a:gd name="T3" fmla="*/ 5281 h 359"/>
                <a:gd name="T4" fmla="*/ 1509 w 499"/>
                <a:gd name="T5" fmla="*/ 7384 h 359"/>
                <a:gd name="T6" fmla="*/ 2273 w 499"/>
                <a:gd name="T7" fmla="*/ 6562 h 359"/>
                <a:gd name="T8" fmla="*/ 3104 w 499"/>
                <a:gd name="T9" fmla="*/ 7445 h 359"/>
                <a:gd name="T10" fmla="*/ 3923 w 499"/>
                <a:gd name="T11" fmla="*/ 7423 h 359"/>
                <a:gd name="T12" fmla="*/ 4632 w 499"/>
                <a:gd name="T13" fmla="*/ 7216 h 359"/>
                <a:gd name="T14" fmla="*/ 5572 w 499"/>
                <a:gd name="T15" fmla="*/ 6965 h 359"/>
                <a:gd name="T16" fmla="*/ 5973 w 499"/>
                <a:gd name="T17" fmla="*/ 6272 h 359"/>
                <a:gd name="T18" fmla="*/ 6388 w 499"/>
                <a:gd name="T19" fmla="*/ 5532 h 359"/>
                <a:gd name="T20" fmla="*/ 7307 w 499"/>
                <a:gd name="T21" fmla="*/ 4922 h 359"/>
                <a:gd name="T22" fmla="*/ 8609 w 499"/>
                <a:gd name="T23" fmla="*/ 4251 h 359"/>
                <a:gd name="T24" fmla="*/ 8474 w 499"/>
                <a:gd name="T25" fmla="*/ 3260 h 359"/>
                <a:gd name="T26" fmla="*/ 6944 w 499"/>
                <a:gd name="T27" fmla="*/ 2653 h 359"/>
                <a:gd name="T28" fmla="*/ 5189 w 499"/>
                <a:gd name="T29" fmla="*/ 1030 h 359"/>
                <a:gd name="T30" fmla="*/ 4585 w 499"/>
                <a:gd name="T31" fmla="*/ 922 h 359"/>
                <a:gd name="T32" fmla="*/ 4130 w 499"/>
                <a:gd name="T33" fmla="*/ 108 h 359"/>
                <a:gd name="T34" fmla="*/ 3614 w 499"/>
                <a:gd name="T35" fmla="*/ 502 h 359"/>
                <a:gd name="T36" fmla="*/ 2848 w 499"/>
                <a:gd name="T37" fmla="*/ 861 h 359"/>
                <a:gd name="T38" fmla="*/ 2467 w 499"/>
                <a:gd name="T39" fmla="*/ 1386 h 359"/>
                <a:gd name="T40" fmla="*/ 1944 w 499"/>
                <a:gd name="T41" fmla="*/ 1830 h 359"/>
                <a:gd name="T42" fmla="*/ 1388 w 499"/>
                <a:gd name="T43" fmla="*/ 2065 h 3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9" h="359">
                  <a:moveTo>
                    <a:pt x="0" y="134"/>
                  </a:moveTo>
                  <a:cubicBezTo>
                    <a:pt x="40" y="103"/>
                    <a:pt x="39" y="230"/>
                    <a:pt x="56" y="251"/>
                  </a:cubicBezTo>
                  <a:cubicBezTo>
                    <a:pt x="67" y="265"/>
                    <a:pt x="71" y="346"/>
                    <a:pt x="87" y="351"/>
                  </a:cubicBezTo>
                  <a:cubicBezTo>
                    <a:pt x="107" y="358"/>
                    <a:pt x="122" y="294"/>
                    <a:pt x="131" y="312"/>
                  </a:cubicBezTo>
                  <a:cubicBezTo>
                    <a:pt x="143" y="337"/>
                    <a:pt x="152" y="346"/>
                    <a:pt x="179" y="354"/>
                  </a:cubicBezTo>
                  <a:cubicBezTo>
                    <a:pt x="196" y="359"/>
                    <a:pt x="208" y="355"/>
                    <a:pt x="226" y="353"/>
                  </a:cubicBezTo>
                  <a:cubicBezTo>
                    <a:pt x="240" y="351"/>
                    <a:pt x="252" y="344"/>
                    <a:pt x="267" y="343"/>
                  </a:cubicBezTo>
                  <a:cubicBezTo>
                    <a:pt x="288" y="342"/>
                    <a:pt x="304" y="349"/>
                    <a:pt x="321" y="331"/>
                  </a:cubicBezTo>
                  <a:cubicBezTo>
                    <a:pt x="331" y="322"/>
                    <a:pt x="336" y="309"/>
                    <a:pt x="344" y="298"/>
                  </a:cubicBezTo>
                  <a:cubicBezTo>
                    <a:pt x="352" y="287"/>
                    <a:pt x="363" y="276"/>
                    <a:pt x="368" y="263"/>
                  </a:cubicBezTo>
                  <a:cubicBezTo>
                    <a:pt x="380" y="238"/>
                    <a:pt x="394" y="218"/>
                    <a:pt x="421" y="234"/>
                  </a:cubicBezTo>
                  <a:cubicBezTo>
                    <a:pt x="454" y="253"/>
                    <a:pt x="489" y="245"/>
                    <a:pt x="496" y="202"/>
                  </a:cubicBezTo>
                  <a:cubicBezTo>
                    <a:pt x="499" y="187"/>
                    <a:pt x="498" y="168"/>
                    <a:pt x="488" y="155"/>
                  </a:cubicBezTo>
                  <a:cubicBezTo>
                    <a:pt x="469" y="129"/>
                    <a:pt x="428" y="137"/>
                    <a:pt x="400" y="126"/>
                  </a:cubicBezTo>
                  <a:cubicBezTo>
                    <a:pt x="364" y="111"/>
                    <a:pt x="311" y="89"/>
                    <a:pt x="299" y="49"/>
                  </a:cubicBezTo>
                  <a:cubicBezTo>
                    <a:pt x="296" y="39"/>
                    <a:pt x="269" y="53"/>
                    <a:pt x="264" y="44"/>
                  </a:cubicBezTo>
                  <a:cubicBezTo>
                    <a:pt x="255" y="30"/>
                    <a:pt x="255" y="0"/>
                    <a:pt x="238" y="5"/>
                  </a:cubicBezTo>
                  <a:cubicBezTo>
                    <a:pt x="227" y="8"/>
                    <a:pt x="217" y="17"/>
                    <a:pt x="208" y="24"/>
                  </a:cubicBezTo>
                  <a:cubicBezTo>
                    <a:pt x="194" y="36"/>
                    <a:pt x="179" y="31"/>
                    <a:pt x="164" y="41"/>
                  </a:cubicBezTo>
                  <a:cubicBezTo>
                    <a:pt x="153" y="47"/>
                    <a:pt x="150" y="56"/>
                    <a:pt x="142" y="66"/>
                  </a:cubicBezTo>
                  <a:cubicBezTo>
                    <a:pt x="134" y="76"/>
                    <a:pt x="124" y="81"/>
                    <a:pt x="112" y="87"/>
                  </a:cubicBezTo>
                  <a:cubicBezTo>
                    <a:pt x="101" y="93"/>
                    <a:pt x="91" y="93"/>
                    <a:pt x="80" y="98"/>
                  </a:cubicBezTo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105">
              <a:extLst>
                <a:ext uri="{FF2B5EF4-FFF2-40B4-BE49-F238E27FC236}">
                  <a16:creationId xmlns:a16="http://schemas.microsoft.com/office/drawing/2014/main" id="{2D57A1C9-B9E0-45EC-9EDA-BB213AEC8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39"/>
              <a:ext cx="391" cy="436"/>
            </a:xfrm>
            <a:custGeom>
              <a:avLst/>
              <a:gdLst>
                <a:gd name="T0" fmla="*/ 1595 w 151"/>
                <a:gd name="T1" fmla="*/ 108 h 158"/>
                <a:gd name="T2" fmla="*/ 2084 w 151"/>
                <a:gd name="T3" fmla="*/ 571 h 158"/>
                <a:gd name="T4" fmla="*/ 2569 w 151"/>
                <a:gd name="T5" fmla="*/ 991 h 158"/>
                <a:gd name="T6" fmla="*/ 2589 w 151"/>
                <a:gd name="T7" fmla="*/ 1683 h 158"/>
                <a:gd name="T8" fmla="*/ 2434 w 151"/>
                <a:gd name="T9" fmla="*/ 2125 h 158"/>
                <a:gd name="T10" fmla="*/ 2413 w 151"/>
                <a:gd name="T11" fmla="*/ 2544 h 158"/>
                <a:gd name="T12" fmla="*/ 1965 w 151"/>
                <a:gd name="T13" fmla="*/ 3091 h 158"/>
                <a:gd name="T14" fmla="*/ 1038 w 151"/>
                <a:gd name="T15" fmla="*/ 3215 h 158"/>
                <a:gd name="T16" fmla="*/ 743 w 151"/>
                <a:gd name="T17" fmla="*/ 2939 h 158"/>
                <a:gd name="T18" fmla="*/ 417 w 151"/>
                <a:gd name="T19" fmla="*/ 2817 h 158"/>
                <a:gd name="T20" fmla="*/ 262 w 151"/>
                <a:gd name="T21" fmla="*/ 2415 h 158"/>
                <a:gd name="T22" fmla="*/ 0 w 151"/>
                <a:gd name="T23" fmla="*/ 1995 h 158"/>
                <a:gd name="T24" fmla="*/ 228 w 151"/>
                <a:gd name="T25" fmla="*/ 1347 h 158"/>
                <a:gd name="T26" fmla="*/ 262 w 151"/>
                <a:gd name="T27" fmla="*/ 966 h 158"/>
                <a:gd name="T28" fmla="*/ 570 w 151"/>
                <a:gd name="T29" fmla="*/ 381 h 158"/>
                <a:gd name="T30" fmla="*/ 1595 w 151"/>
                <a:gd name="T31" fmla="*/ 108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1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3"/>
                    <a:pt x="140" y="101"/>
                  </a:cubicBezTo>
                  <a:cubicBezTo>
                    <a:pt x="141" y="106"/>
                    <a:pt x="141" y="116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0" y="158"/>
                    <a:pt x="60" y="153"/>
                  </a:cubicBezTo>
                  <a:cubicBezTo>
                    <a:pt x="55" y="150"/>
                    <a:pt x="47" y="144"/>
                    <a:pt x="43" y="140"/>
                  </a:cubicBezTo>
                  <a:cubicBezTo>
                    <a:pt x="37" y="135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0" y="108"/>
                    <a:pt x="1" y="109"/>
                    <a:pt x="0" y="95"/>
                  </a:cubicBezTo>
                  <a:cubicBezTo>
                    <a:pt x="0" y="81"/>
                    <a:pt x="11" y="71"/>
                    <a:pt x="13" y="64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2" y="24"/>
                    <a:pt x="33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106">
              <a:extLst>
                <a:ext uri="{FF2B5EF4-FFF2-40B4-BE49-F238E27FC236}">
                  <a16:creationId xmlns:a16="http://schemas.microsoft.com/office/drawing/2014/main" id="{AAD2CC34-427E-4705-A43E-39561F24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1574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53 w 87"/>
                <a:gd name="T7" fmla="*/ 550 h 89"/>
                <a:gd name="T8" fmla="*/ 34 w 87"/>
                <a:gd name="T9" fmla="*/ 970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78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60" y="0"/>
                    <a:pt x="48" y="5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5" y="19"/>
                    <a:pt x="9" y="26"/>
                  </a:cubicBezTo>
                  <a:cubicBezTo>
                    <a:pt x="3" y="32"/>
                    <a:pt x="0" y="34"/>
                    <a:pt x="2" y="46"/>
                  </a:cubicBezTo>
                  <a:cubicBezTo>
                    <a:pt x="4" y="59"/>
                    <a:pt x="7" y="55"/>
                    <a:pt x="13" y="62"/>
                  </a:cubicBezTo>
                  <a:cubicBezTo>
                    <a:pt x="20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4" y="72"/>
                  </a:cubicBezTo>
                  <a:cubicBezTo>
                    <a:pt x="78" y="62"/>
                    <a:pt x="85" y="59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107">
              <a:extLst>
                <a:ext uri="{FF2B5EF4-FFF2-40B4-BE49-F238E27FC236}">
                  <a16:creationId xmlns:a16="http://schemas.microsoft.com/office/drawing/2014/main" id="{8BB3F83B-3708-4BDB-AEF3-D36009BD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55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40 w 87"/>
                <a:gd name="T7" fmla="*/ 550 h 89"/>
                <a:gd name="T8" fmla="*/ 21 w 87"/>
                <a:gd name="T9" fmla="*/ 992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65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59" y="0"/>
                    <a:pt x="47" y="6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4" y="19"/>
                    <a:pt x="8" y="26"/>
                  </a:cubicBezTo>
                  <a:cubicBezTo>
                    <a:pt x="2" y="32"/>
                    <a:pt x="0" y="34"/>
                    <a:pt x="1" y="47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19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60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108">
              <a:extLst>
                <a:ext uri="{FF2B5EF4-FFF2-40B4-BE49-F238E27FC236}">
                  <a16:creationId xmlns:a16="http://schemas.microsoft.com/office/drawing/2014/main" id="{FEF52A4E-3260-4CAC-AFCE-51EBEC9F7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453"/>
              <a:ext cx="339" cy="337"/>
            </a:xfrm>
            <a:custGeom>
              <a:avLst/>
              <a:gdLst>
                <a:gd name="T0" fmla="*/ 1320 w 131"/>
                <a:gd name="T1" fmla="*/ 61 h 122"/>
                <a:gd name="T2" fmla="*/ 523 w 131"/>
                <a:gd name="T3" fmla="*/ 467 h 122"/>
                <a:gd name="T4" fmla="*/ 349 w 131"/>
                <a:gd name="T5" fmla="*/ 1160 h 122"/>
                <a:gd name="T6" fmla="*/ 54 w 131"/>
                <a:gd name="T7" fmla="*/ 1939 h 122"/>
                <a:gd name="T8" fmla="*/ 295 w 131"/>
                <a:gd name="T9" fmla="*/ 2191 h 122"/>
                <a:gd name="T10" fmla="*/ 362 w 131"/>
                <a:gd name="T11" fmla="*/ 2320 h 122"/>
                <a:gd name="T12" fmla="*/ 401 w 131"/>
                <a:gd name="T13" fmla="*/ 2525 h 122"/>
                <a:gd name="T14" fmla="*/ 590 w 131"/>
                <a:gd name="T15" fmla="*/ 2442 h 122"/>
                <a:gd name="T16" fmla="*/ 435 w 131"/>
                <a:gd name="T17" fmla="*/ 2442 h 122"/>
                <a:gd name="T18" fmla="*/ 401 w 131"/>
                <a:gd name="T19" fmla="*/ 2174 h 122"/>
                <a:gd name="T20" fmla="*/ 274 w 131"/>
                <a:gd name="T21" fmla="*/ 1961 h 122"/>
                <a:gd name="T22" fmla="*/ 468 w 131"/>
                <a:gd name="T23" fmla="*/ 1602 h 122"/>
                <a:gd name="T24" fmla="*/ 743 w 131"/>
                <a:gd name="T25" fmla="*/ 718 h 122"/>
                <a:gd name="T26" fmla="*/ 1058 w 131"/>
                <a:gd name="T27" fmla="*/ 718 h 122"/>
                <a:gd name="T28" fmla="*/ 1146 w 131"/>
                <a:gd name="T29" fmla="*/ 420 h 122"/>
                <a:gd name="T30" fmla="*/ 1713 w 131"/>
                <a:gd name="T31" fmla="*/ 420 h 122"/>
                <a:gd name="T32" fmla="*/ 1889 w 131"/>
                <a:gd name="T33" fmla="*/ 693 h 122"/>
                <a:gd name="T34" fmla="*/ 2269 w 131"/>
                <a:gd name="T35" fmla="*/ 884 h 122"/>
                <a:gd name="T36" fmla="*/ 1822 w 131"/>
                <a:gd name="T37" fmla="*/ 359 h 122"/>
                <a:gd name="T38" fmla="*/ 1405 w 131"/>
                <a:gd name="T39" fmla="*/ 61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1" h="122">
                  <a:moveTo>
                    <a:pt x="76" y="3"/>
                  </a:moveTo>
                  <a:cubicBezTo>
                    <a:pt x="60" y="9"/>
                    <a:pt x="43" y="12"/>
                    <a:pt x="30" y="22"/>
                  </a:cubicBezTo>
                  <a:cubicBezTo>
                    <a:pt x="19" y="31"/>
                    <a:pt x="22" y="43"/>
                    <a:pt x="20" y="55"/>
                  </a:cubicBezTo>
                  <a:cubicBezTo>
                    <a:pt x="18" y="65"/>
                    <a:pt x="0" y="83"/>
                    <a:pt x="3" y="92"/>
                  </a:cubicBezTo>
                  <a:cubicBezTo>
                    <a:pt x="5" y="97"/>
                    <a:pt x="12" y="100"/>
                    <a:pt x="17" y="104"/>
                  </a:cubicBezTo>
                  <a:cubicBezTo>
                    <a:pt x="19" y="106"/>
                    <a:pt x="20" y="108"/>
                    <a:pt x="21" y="110"/>
                  </a:cubicBezTo>
                  <a:cubicBezTo>
                    <a:pt x="22" y="112"/>
                    <a:pt x="21" y="119"/>
                    <a:pt x="23" y="120"/>
                  </a:cubicBezTo>
                  <a:cubicBezTo>
                    <a:pt x="26" y="122"/>
                    <a:pt x="30" y="117"/>
                    <a:pt x="34" y="116"/>
                  </a:cubicBezTo>
                  <a:cubicBezTo>
                    <a:pt x="31" y="114"/>
                    <a:pt x="28" y="118"/>
                    <a:pt x="25" y="116"/>
                  </a:cubicBezTo>
                  <a:cubicBezTo>
                    <a:pt x="22" y="113"/>
                    <a:pt x="24" y="109"/>
                    <a:pt x="23" y="103"/>
                  </a:cubicBezTo>
                  <a:cubicBezTo>
                    <a:pt x="22" y="100"/>
                    <a:pt x="16" y="95"/>
                    <a:pt x="16" y="93"/>
                  </a:cubicBezTo>
                  <a:cubicBezTo>
                    <a:pt x="17" y="84"/>
                    <a:pt x="29" y="88"/>
                    <a:pt x="27" y="76"/>
                  </a:cubicBezTo>
                  <a:cubicBezTo>
                    <a:pt x="23" y="66"/>
                    <a:pt x="30" y="35"/>
                    <a:pt x="43" y="34"/>
                  </a:cubicBezTo>
                  <a:cubicBezTo>
                    <a:pt x="50" y="33"/>
                    <a:pt x="54" y="42"/>
                    <a:pt x="61" y="34"/>
                  </a:cubicBezTo>
                  <a:cubicBezTo>
                    <a:pt x="65" y="30"/>
                    <a:pt x="62" y="24"/>
                    <a:pt x="66" y="20"/>
                  </a:cubicBezTo>
                  <a:cubicBezTo>
                    <a:pt x="76" y="9"/>
                    <a:pt x="89" y="11"/>
                    <a:pt x="99" y="20"/>
                  </a:cubicBezTo>
                  <a:cubicBezTo>
                    <a:pt x="103" y="24"/>
                    <a:pt x="105" y="29"/>
                    <a:pt x="109" y="33"/>
                  </a:cubicBezTo>
                  <a:cubicBezTo>
                    <a:pt x="115" y="40"/>
                    <a:pt x="124" y="39"/>
                    <a:pt x="131" y="42"/>
                  </a:cubicBezTo>
                  <a:cubicBezTo>
                    <a:pt x="118" y="38"/>
                    <a:pt x="115" y="25"/>
                    <a:pt x="105" y="17"/>
                  </a:cubicBezTo>
                  <a:cubicBezTo>
                    <a:pt x="99" y="11"/>
                    <a:pt x="86" y="0"/>
                    <a:pt x="81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109">
              <a:extLst>
                <a:ext uri="{FF2B5EF4-FFF2-40B4-BE49-F238E27FC236}">
                  <a16:creationId xmlns:a16="http://schemas.microsoft.com/office/drawing/2014/main" id="{5F00F72F-C373-4BAE-B7C3-181C5545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467"/>
              <a:ext cx="179" cy="265"/>
            </a:xfrm>
            <a:custGeom>
              <a:avLst/>
              <a:gdLst>
                <a:gd name="T0" fmla="*/ 88 w 69"/>
                <a:gd name="T1" fmla="*/ 1913 h 96"/>
                <a:gd name="T2" fmla="*/ 21 w 69"/>
                <a:gd name="T3" fmla="*/ 1706 h 96"/>
                <a:gd name="T4" fmla="*/ 156 w 69"/>
                <a:gd name="T5" fmla="*/ 1364 h 96"/>
                <a:gd name="T6" fmla="*/ 262 w 69"/>
                <a:gd name="T7" fmla="*/ 1135 h 96"/>
                <a:gd name="T8" fmla="*/ 316 w 69"/>
                <a:gd name="T9" fmla="*/ 883 h 96"/>
                <a:gd name="T10" fmla="*/ 363 w 69"/>
                <a:gd name="T11" fmla="*/ 571 h 96"/>
                <a:gd name="T12" fmla="*/ 524 w 69"/>
                <a:gd name="T13" fmla="*/ 273 h 96"/>
                <a:gd name="T14" fmla="*/ 874 w 69"/>
                <a:gd name="T15" fmla="*/ 108 h 96"/>
                <a:gd name="T16" fmla="*/ 1204 w 69"/>
                <a:gd name="T17" fmla="*/ 0 h 96"/>
                <a:gd name="T18" fmla="*/ 1030 w 69"/>
                <a:gd name="T19" fmla="*/ 108 h 96"/>
                <a:gd name="T20" fmla="*/ 908 w 69"/>
                <a:gd name="T21" fmla="*/ 298 h 96"/>
                <a:gd name="T22" fmla="*/ 789 w 69"/>
                <a:gd name="T23" fmla="*/ 359 h 96"/>
                <a:gd name="T24" fmla="*/ 591 w 69"/>
                <a:gd name="T25" fmla="*/ 420 h 96"/>
                <a:gd name="T26" fmla="*/ 363 w 69"/>
                <a:gd name="T27" fmla="*/ 1013 h 96"/>
                <a:gd name="T28" fmla="*/ 262 w 69"/>
                <a:gd name="T29" fmla="*/ 1350 h 96"/>
                <a:gd name="T30" fmla="*/ 140 w 69"/>
                <a:gd name="T31" fmla="*/ 1493 h 96"/>
                <a:gd name="T32" fmla="*/ 109 w 69"/>
                <a:gd name="T33" fmla="*/ 1684 h 96"/>
                <a:gd name="T34" fmla="*/ 208 w 69"/>
                <a:gd name="T35" fmla="*/ 2021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9" h="96">
                  <a:moveTo>
                    <a:pt x="5" y="91"/>
                  </a:moveTo>
                  <a:cubicBezTo>
                    <a:pt x="1" y="88"/>
                    <a:pt x="0" y="86"/>
                    <a:pt x="1" y="81"/>
                  </a:cubicBezTo>
                  <a:cubicBezTo>
                    <a:pt x="3" y="75"/>
                    <a:pt x="6" y="70"/>
                    <a:pt x="9" y="65"/>
                  </a:cubicBezTo>
                  <a:cubicBezTo>
                    <a:pt x="12" y="62"/>
                    <a:pt x="14" y="58"/>
                    <a:pt x="15" y="54"/>
                  </a:cubicBezTo>
                  <a:cubicBezTo>
                    <a:pt x="17" y="50"/>
                    <a:pt x="18" y="46"/>
                    <a:pt x="18" y="42"/>
                  </a:cubicBezTo>
                  <a:cubicBezTo>
                    <a:pt x="18" y="37"/>
                    <a:pt x="19" y="32"/>
                    <a:pt x="21" y="27"/>
                  </a:cubicBezTo>
                  <a:cubicBezTo>
                    <a:pt x="22" y="20"/>
                    <a:pt x="25" y="17"/>
                    <a:pt x="30" y="13"/>
                  </a:cubicBezTo>
                  <a:cubicBezTo>
                    <a:pt x="36" y="9"/>
                    <a:pt x="43" y="7"/>
                    <a:pt x="50" y="5"/>
                  </a:cubicBezTo>
                  <a:cubicBezTo>
                    <a:pt x="56" y="3"/>
                    <a:pt x="63" y="1"/>
                    <a:pt x="69" y="0"/>
                  </a:cubicBezTo>
                  <a:cubicBezTo>
                    <a:pt x="65" y="1"/>
                    <a:pt x="62" y="2"/>
                    <a:pt x="59" y="5"/>
                  </a:cubicBezTo>
                  <a:cubicBezTo>
                    <a:pt x="55" y="7"/>
                    <a:pt x="54" y="10"/>
                    <a:pt x="52" y="14"/>
                  </a:cubicBezTo>
                  <a:cubicBezTo>
                    <a:pt x="50" y="17"/>
                    <a:pt x="48" y="18"/>
                    <a:pt x="45" y="17"/>
                  </a:cubicBezTo>
                  <a:cubicBezTo>
                    <a:pt x="41" y="17"/>
                    <a:pt x="37" y="18"/>
                    <a:pt x="34" y="20"/>
                  </a:cubicBezTo>
                  <a:cubicBezTo>
                    <a:pt x="26" y="26"/>
                    <a:pt x="22" y="38"/>
                    <a:pt x="21" y="48"/>
                  </a:cubicBezTo>
                  <a:cubicBezTo>
                    <a:pt x="21" y="55"/>
                    <a:pt x="19" y="60"/>
                    <a:pt x="15" y="64"/>
                  </a:cubicBezTo>
                  <a:cubicBezTo>
                    <a:pt x="13" y="67"/>
                    <a:pt x="10" y="69"/>
                    <a:pt x="8" y="71"/>
                  </a:cubicBezTo>
                  <a:cubicBezTo>
                    <a:pt x="7" y="74"/>
                    <a:pt x="7" y="77"/>
                    <a:pt x="6" y="80"/>
                  </a:cubicBezTo>
                  <a:cubicBezTo>
                    <a:pt x="5" y="87"/>
                    <a:pt x="9" y="91"/>
                    <a:pt x="12" y="9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110">
              <a:extLst>
                <a:ext uri="{FF2B5EF4-FFF2-40B4-BE49-F238E27FC236}">
                  <a16:creationId xmlns:a16="http://schemas.microsoft.com/office/drawing/2014/main" id="{EE9CC015-1C5B-40A3-B692-FDF169C0B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574"/>
              <a:ext cx="199" cy="171"/>
            </a:xfrm>
            <a:custGeom>
              <a:avLst/>
              <a:gdLst>
                <a:gd name="T0" fmla="*/ 54 w 77"/>
                <a:gd name="T1" fmla="*/ 921 h 62"/>
                <a:gd name="T2" fmla="*/ 186 w 77"/>
                <a:gd name="T3" fmla="*/ 394 h 62"/>
                <a:gd name="T4" fmla="*/ 501 w 77"/>
                <a:gd name="T5" fmla="*/ 190 h 62"/>
                <a:gd name="T6" fmla="*/ 936 w 77"/>
                <a:gd name="T7" fmla="*/ 0 h 62"/>
                <a:gd name="T8" fmla="*/ 1176 w 77"/>
                <a:gd name="T9" fmla="*/ 83 h 62"/>
                <a:gd name="T10" fmla="*/ 1310 w 77"/>
                <a:gd name="T11" fmla="*/ 441 h 62"/>
                <a:gd name="T12" fmla="*/ 915 w 77"/>
                <a:gd name="T13" fmla="*/ 212 h 62"/>
                <a:gd name="T14" fmla="*/ 729 w 77"/>
                <a:gd name="T15" fmla="*/ 298 h 62"/>
                <a:gd name="T16" fmla="*/ 602 w 77"/>
                <a:gd name="T17" fmla="*/ 480 h 62"/>
                <a:gd name="T18" fmla="*/ 173 w 77"/>
                <a:gd name="T19" fmla="*/ 836 h 62"/>
                <a:gd name="T20" fmla="*/ 313 w 77"/>
                <a:gd name="T21" fmla="*/ 1302 h 62"/>
                <a:gd name="T22" fmla="*/ 173 w 77"/>
                <a:gd name="T23" fmla="*/ 1051 h 62"/>
                <a:gd name="T24" fmla="*/ 67 w 77"/>
                <a:gd name="T25" fmla="*/ 921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7" h="62">
                  <a:moveTo>
                    <a:pt x="3" y="44"/>
                  </a:moveTo>
                  <a:cubicBezTo>
                    <a:pt x="0" y="36"/>
                    <a:pt x="4" y="25"/>
                    <a:pt x="11" y="19"/>
                  </a:cubicBezTo>
                  <a:cubicBezTo>
                    <a:pt x="16" y="15"/>
                    <a:pt x="23" y="13"/>
                    <a:pt x="29" y="9"/>
                  </a:cubicBezTo>
                  <a:cubicBezTo>
                    <a:pt x="36" y="4"/>
                    <a:pt x="45" y="0"/>
                    <a:pt x="54" y="0"/>
                  </a:cubicBezTo>
                  <a:cubicBezTo>
                    <a:pt x="59" y="0"/>
                    <a:pt x="64" y="0"/>
                    <a:pt x="68" y="4"/>
                  </a:cubicBezTo>
                  <a:cubicBezTo>
                    <a:pt x="72" y="7"/>
                    <a:pt x="77" y="16"/>
                    <a:pt x="76" y="21"/>
                  </a:cubicBezTo>
                  <a:cubicBezTo>
                    <a:pt x="69" y="13"/>
                    <a:pt x="63" y="7"/>
                    <a:pt x="53" y="10"/>
                  </a:cubicBezTo>
                  <a:cubicBezTo>
                    <a:pt x="49" y="10"/>
                    <a:pt x="45" y="11"/>
                    <a:pt x="42" y="14"/>
                  </a:cubicBezTo>
                  <a:cubicBezTo>
                    <a:pt x="39" y="16"/>
                    <a:pt x="38" y="20"/>
                    <a:pt x="35" y="23"/>
                  </a:cubicBezTo>
                  <a:cubicBezTo>
                    <a:pt x="28" y="28"/>
                    <a:pt x="11" y="29"/>
                    <a:pt x="10" y="40"/>
                  </a:cubicBezTo>
                  <a:cubicBezTo>
                    <a:pt x="10" y="48"/>
                    <a:pt x="18" y="54"/>
                    <a:pt x="18" y="62"/>
                  </a:cubicBezTo>
                  <a:cubicBezTo>
                    <a:pt x="15" y="58"/>
                    <a:pt x="14" y="54"/>
                    <a:pt x="10" y="50"/>
                  </a:cubicBezTo>
                  <a:cubicBezTo>
                    <a:pt x="8" y="49"/>
                    <a:pt x="4" y="48"/>
                    <a:pt x="4" y="4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111">
              <a:extLst>
                <a:ext uri="{FF2B5EF4-FFF2-40B4-BE49-F238E27FC236}">
                  <a16:creationId xmlns:a16="http://schemas.microsoft.com/office/drawing/2014/main" id="{1581DD10-FCA3-4273-860B-634C0AC0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641"/>
              <a:ext cx="160" cy="151"/>
            </a:xfrm>
            <a:custGeom>
              <a:avLst/>
              <a:gdLst>
                <a:gd name="T0" fmla="*/ 0 w 62"/>
                <a:gd name="T1" fmla="*/ 911 h 55"/>
                <a:gd name="T2" fmla="*/ 294 w 62"/>
                <a:gd name="T3" fmla="*/ 1101 h 55"/>
                <a:gd name="T4" fmla="*/ 653 w 62"/>
                <a:gd name="T5" fmla="*/ 994 h 55"/>
                <a:gd name="T6" fmla="*/ 759 w 62"/>
                <a:gd name="T7" fmla="*/ 785 h 55"/>
                <a:gd name="T8" fmla="*/ 880 w 62"/>
                <a:gd name="T9" fmla="*/ 640 h 55"/>
                <a:gd name="T10" fmla="*/ 945 w 62"/>
                <a:gd name="T11" fmla="*/ 0 h 55"/>
                <a:gd name="T12" fmla="*/ 839 w 62"/>
                <a:gd name="T13" fmla="*/ 354 h 55"/>
                <a:gd name="T14" fmla="*/ 720 w 62"/>
                <a:gd name="T15" fmla="*/ 371 h 55"/>
                <a:gd name="T16" fmla="*/ 707 w 62"/>
                <a:gd name="T17" fmla="*/ 497 h 55"/>
                <a:gd name="T18" fmla="*/ 565 w 62"/>
                <a:gd name="T19" fmla="*/ 640 h 55"/>
                <a:gd name="T20" fmla="*/ 446 w 62"/>
                <a:gd name="T21" fmla="*/ 664 h 55"/>
                <a:gd name="T22" fmla="*/ 480 w 62"/>
                <a:gd name="T23" fmla="*/ 829 h 55"/>
                <a:gd name="T24" fmla="*/ 359 w 62"/>
                <a:gd name="T25" fmla="*/ 994 h 55"/>
                <a:gd name="T26" fmla="*/ 227 w 62"/>
                <a:gd name="T27" fmla="*/ 911 h 55"/>
                <a:gd name="T28" fmla="*/ 101 w 62"/>
                <a:gd name="T29" fmla="*/ 950 h 55"/>
                <a:gd name="T30" fmla="*/ 21 w 62"/>
                <a:gd name="T31" fmla="*/ 933 h 5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2" h="55">
                  <a:moveTo>
                    <a:pt x="0" y="44"/>
                  </a:moveTo>
                  <a:cubicBezTo>
                    <a:pt x="1" y="48"/>
                    <a:pt x="13" y="52"/>
                    <a:pt x="17" y="53"/>
                  </a:cubicBezTo>
                  <a:cubicBezTo>
                    <a:pt x="23" y="55"/>
                    <a:pt x="34" y="53"/>
                    <a:pt x="38" y="48"/>
                  </a:cubicBezTo>
                  <a:cubicBezTo>
                    <a:pt x="41" y="45"/>
                    <a:pt x="42" y="41"/>
                    <a:pt x="44" y="38"/>
                  </a:cubicBezTo>
                  <a:cubicBezTo>
                    <a:pt x="46" y="35"/>
                    <a:pt x="48" y="34"/>
                    <a:pt x="51" y="31"/>
                  </a:cubicBezTo>
                  <a:cubicBezTo>
                    <a:pt x="58" y="23"/>
                    <a:pt x="62" y="10"/>
                    <a:pt x="55" y="0"/>
                  </a:cubicBezTo>
                  <a:cubicBezTo>
                    <a:pt x="56" y="6"/>
                    <a:pt x="56" y="14"/>
                    <a:pt x="49" y="17"/>
                  </a:cubicBezTo>
                  <a:cubicBezTo>
                    <a:pt x="47" y="18"/>
                    <a:pt x="44" y="17"/>
                    <a:pt x="42" y="18"/>
                  </a:cubicBezTo>
                  <a:cubicBezTo>
                    <a:pt x="39" y="21"/>
                    <a:pt x="40" y="21"/>
                    <a:pt x="41" y="24"/>
                  </a:cubicBezTo>
                  <a:cubicBezTo>
                    <a:pt x="41" y="30"/>
                    <a:pt x="39" y="31"/>
                    <a:pt x="33" y="31"/>
                  </a:cubicBezTo>
                  <a:cubicBezTo>
                    <a:pt x="31" y="31"/>
                    <a:pt x="27" y="30"/>
                    <a:pt x="26" y="32"/>
                  </a:cubicBezTo>
                  <a:cubicBezTo>
                    <a:pt x="24" y="34"/>
                    <a:pt x="27" y="38"/>
                    <a:pt x="28" y="40"/>
                  </a:cubicBezTo>
                  <a:cubicBezTo>
                    <a:pt x="29" y="45"/>
                    <a:pt x="27" y="49"/>
                    <a:pt x="21" y="48"/>
                  </a:cubicBezTo>
                  <a:cubicBezTo>
                    <a:pt x="17" y="47"/>
                    <a:pt x="17" y="43"/>
                    <a:pt x="13" y="44"/>
                  </a:cubicBezTo>
                  <a:cubicBezTo>
                    <a:pt x="10" y="44"/>
                    <a:pt x="9" y="46"/>
                    <a:pt x="6" y="46"/>
                  </a:cubicBezTo>
                  <a:cubicBezTo>
                    <a:pt x="5" y="46"/>
                    <a:pt x="1" y="45"/>
                    <a:pt x="1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Freeform 112">
              <a:extLst>
                <a:ext uri="{FF2B5EF4-FFF2-40B4-BE49-F238E27FC236}">
                  <a16:creationId xmlns:a16="http://schemas.microsoft.com/office/drawing/2014/main" id="{9B86A9C3-9930-4336-8B86-CF023E800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566"/>
              <a:ext cx="148" cy="113"/>
            </a:xfrm>
            <a:custGeom>
              <a:avLst/>
              <a:gdLst>
                <a:gd name="T0" fmla="*/ 21 w 57"/>
                <a:gd name="T1" fmla="*/ 813 h 41"/>
                <a:gd name="T2" fmla="*/ 143 w 57"/>
                <a:gd name="T3" fmla="*/ 441 h 41"/>
                <a:gd name="T4" fmla="*/ 405 w 57"/>
                <a:gd name="T5" fmla="*/ 295 h 41"/>
                <a:gd name="T6" fmla="*/ 997 w 57"/>
                <a:gd name="T7" fmla="*/ 61 h 41"/>
                <a:gd name="T8" fmla="*/ 613 w 57"/>
                <a:gd name="T9" fmla="*/ 212 h 41"/>
                <a:gd name="T10" fmla="*/ 527 w 57"/>
                <a:gd name="T11" fmla="*/ 333 h 41"/>
                <a:gd name="T12" fmla="*/ 405 w 57"/>
                <a:gd name="T13" fmla="*/ 419 h 41"/>
                <a:gd name="T14" fmla="*/ 177 w 57"/>
                <a:gd name="T15" fmla="*/ 645 h 41"/>
                <a:gd name="T16" fmla="*/ 0 w 57"/>
                <a:gd name="T17" fmla="*/ 85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41">
                  <a:moveTo>
                    <a:pt x="1" y="39"/>
                  </a:moveTo>
                  <a:cubicBezTo>
                    <a:pt x="1" y="33"/>
                    <a:pt x="2" y="24"/>
                    <a:pt x="8" y="21"/>
                  </a:cubicBezTo>
                  <a:cubicBezTo>
                    <a:pt x="13" y="18"/>
                    <a:pt x="19" y="17"/>
                    <a:pt x="23" y="14"/>
                  </a:cubicBezTo>
                  <a:cubicBezTo>
                    <a:pt x="33" y="9"/>
                    <a:pt x="44" y="0"/>
                    <a:pt x="57" y="3"/>
                  </a:cubicBezTo>
                  <a:cubicBezTo>
                    <a:pt x="50" y="2"/>
                    <a:pt x="41" y="6"/>
                    <a:pt x="35" y="10"/>
                  </a:cubicBezTo>
                  <a:cubicBezTo>
                    <a:pt x="33" y="12"/>
                    <a:pt x="32" y="14"/>
                    <a:pt x="30" y="16"/>
                  </a:cubicBezTo>
                  <a:cubicBezTo>
                    <a:pt x="28" y="20"/>
                    <a:pt x="28" y="20"/>
                    <a:pt x="23" y="20"/>
                  </a:cubicBezTo>
                  <a:cubicBezTo>
                    <a:pt x="15" y="20"/>
                    <a:pt x="15" y="27"/>
                    <a:pt x="10" y="31"/>
                  </a:cubicBezTo>
                  <a:cubicBezTo>
                    <a:pt x="6" y="34"/>
                    <a:pt x="3" y="36"/>
                    <a:pt x="0" y="41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8" name="Freeform 113">
              <a:extLst>
                <a:ext uri="{FF2B5EF4-FFF2-40B4-BE49-F238E27FC236}">
                  <a16:creationId xmlns:a16="http://schemas.microsoft.com/office/drawing/2014/main" id="{AE29A3CB-B37B-4039-BDBA-34D62DED8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577"/>
              <a:ext cx="261" cy="287"/>
            </a:xfrm>
            <a:custGeom>
              <a:avLst/>
              <a:gdLst>
                <a:gd name="T0" fmla="*/ 0 w 101"/>
                <a:gd name="T1" fmla="*/ 1852 h 104"/>
                <a:gd name="T2" fmla="*/ 522 w 101"/>
                <a:gd name="T3" fmla="*/ 2164 h 104"/>
                <a:gd name="T4" fmla="*/ 969 w 101"/>
                <a:gd name="T5" fmla="*/ 2017 h 104"/>
                <a:gd name="T6" fmla="*/ 1362 w 101"/>
                <a:gd name="T7" fmla="*/ 1766 h 104"/>
                <a:gd name="T8" fmla="*/ 1556 w 101"/>
                <a:gd name="T9" fmla="*/ 1410 h 104"/>
                <a:gd name="T10" fmla="*/ 1556 w 101"/>
                <a:gd name="T11" fmla="*/ 991 h 104"/>
                <a:gd name="T12" fmla="*/ 1690 w 101"/>
                <a:gd name="T13" fmla="*/ 571 h 104"/>
                <a:gd name="T14" fmla="*/ 1656 w 101"/>
                <a:gd name="T15" fmla="*/ 0 h 104"/>
                <a:gd name="T16" fmla="*/ 1589 w 101"/>
                <a:gd name="T17" fmla="*/ 585 h 104"/>
                <a:gd name="T18" fmla="*/ 1395 w 101"/>
                <a:gd name="T19" fmla="*/ 991 h 104"/>
                <a:gd name="T20" fmla="*/ 1328 w 101"/>
                <a:gd name="T21" fmla="*/ 1446 h 104"/>
                <a:gd name="T22" fmla="*/ 1067 w 101"/>
                <a:gd name="T23" fmla="*/ 1554 h 104"/>
                <a:gd name="T24" fmla="*/ 948 w 101"/>
                <a:gd name="T25" fmla="*/ 1888 h 104"/>
                <a:gd name="T26" fmla="*/ 796 w 101"/>
                <a:gd name="T27" fmla="*/ 1912 h 104"/>
                <a:gd name="T28" fmla="*/ 620 w 101"/>
                <a:gd name="T29" fmla="*/ 1995 h 104"/>
                <a:gd name="T30" fmla="*/ 186 w 101"/>
                <a:gd name="T31" fmla="*/ 1995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1" h="104">
                  <a:moveTo>
                    <a:pt x="0" y="88"/>
                  </a:moveTo>
                  <a:cubicBezTo>
                    <a:pt x="10" y="93"/>
                    <a:pt x="19" y="101"/>
                    <a:pt x="30" y="103"/>
                  </a:cubicBezTo>
                  <a:cubicBezTo>
                    <a:pt x="39" y="104"/>
                    <a:pt x="48" y="99"/>
                    <a:pt x="56" y="96"/>
                  </a:cubicBezTo>
                  <a:cubicBezTo>
                    <a:pt x="63" y="93"/>
                    <a:pt x="73" y="90"/>
                    <a:pt x="79" y="84"/>
                  </a:cubicBezTo>
                  <a:cubicBezTo>
                    <a:pt x="83" y="79"/>
                    <a:pt x="88" y="73"/>
                    <a:pt x="90" y="67"/>
                  </a:cubicBezTo>
                  <a:cubicBezTo>
                    <a:pt x="92" y="60"/>
                    <a:pt x="89" y="54"/>
                    <a:pt x="90" y="47"/>
                  </a:cubicBezTo>
                  <a:cubicBezTo>
                    <a:pt x="90" y="41"/>
                    <a:pt x="96" y="34"/>
                    <a:pt x="98" y="27"/>
                  </a:cubicBezTo>
                  <a:cubicBezTo>
                    <a:pt x="100" y="20"/>
                    <a:pt x="101" y="7"/>
                    <a:pt x="96" y="0"/>
                  </a:cubicBezTo>
                  <a:cubicBezTo>
                    <a:pt x="98" y="10"/>
                    <a:pt x="98" y="19"/>
                    <a:pt x="92" y="28"/>
                  </a:cubicBezTo>
                  <a:cubicBezTo>
                    <a:pt x="88" y="35"/>
                    <a:pt x="81" y="38"/>
                    <a:pt x="81" y="47"/>
                  </a:cubicBezTo>
                  <a:cubicBezTo>
                    <a:pt x="80" y="53"/>
                    <a:pt x="86" y="66"/>
                    <a:pt x="77" y="69"/>
                  </a:cubicBezTo>
                  <a:cubicBezTo>
                    <a:pt x="71" y="71"/>
                    <a:pt x="65" y="65"/>
                    <a:pt x="62" y="74"/>
                  </a:cubicBezTo>
                  <a:cubicBezTo>
                    <a:pt x="60" y="80"/>
                    <a:pt x="62" y="86"/>
                    <a:pt x="55" y="90"/>
                  </a:cubicBezTo>
                  <a:cubicBezTo>
                    <a:pt x="52" y="92"/>
                    <a:pt x="49" y="91"/>
                    <a:pt x="46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9" y="100"/>
                    <a:pt x="19" y="100"/>
                    <a:pt x="11" y="9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9" name="Freeform 114">
              <a:extLst>
                <a:ext uri="{FF2B5EF4-FFF2-40B4-BE49-F238E27FC236}">
                  <a16:creationId xmlns:a16="http://schemas.microsoft.com/office/drawing/2014/main" id="{1DA9E09B-88C4-4D18-8FEE-28E291023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1745"/>
              <a:ext cx="155" cy="116"/>
            </a:xfrm>
            <a:custGeom>
              <a:avLst/>
              <a:gdLst>
                <a:gd name="T0" fmla="*/ 0 w 60"/>
                <a:gd name="T1" fmla="*/ 884 h 42"/>
                <a:gd name="T2" fmla="*/ 313 w 60"/>
                <a:gd name="T3" fmla="*/ 840 h 42"/>
                <a:gd name="T4" fmla="*/ 674 w 60"/>
                <a:gd name="T5" fmla="*/ 657 h 42"/>
                <a:gd name="T6" fmla="*/ 1015 w 60"/>
                <a:gd name="T7" fmla="*/ 0 h 42"/>
                <a:gd name="T8" fmla="*/ 762 w 60"/>
                <a:gd name="T9" fmla="*/ 398 h 42"/>
                <a:gd name="T10" fmla="*/ 553 w 60"/>
                <a:gd name="T11" fmla="*/ 588 h 42"/>
                <a:gd name="T12" fmla="*/ 313 w 60"/>
                <a:gd name="T13" fmla="*/ 740 h 42"/>
                <a:gd name="T14" fmla="*/ 88 w 60"/>
                <a:gd name="T15" fmla="*/ 862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2"/>
                  </a:moveTo>
                  <a:cubicBezTo>
                    <a:pt x="6" y="40"/>
                    <a:pt x="12" y="41"/>
                    <a:pt x="18" y="40"/>
                  </a:cubicBezTo>
                  <a:cubicBezTo>
                    <a:pt x="23" y="38"/>
                    <a:pt x="34" y="34"/>
                    <a:pt x="39" y="31"/>
                  </a:cubicBezTo>
                  <a:cubicBezTo>
                    <a:pt x="50" y="23"/>
                    <a:pt x="60" y="16"/>
                    <a:pt x="59" y="0"/>
                  </a:cubicBezTo>
                  <a:cubicBezTo>
                    <a:pt x="57" y="10"/>
                    <a:pt x="54" y="17"/>
                    <a:pt x="44" y="19"/>
                  </a:cubicBezTo>
                  <a:cubicBezTo>
                    <a:pt x="39" y="20"/>
                    <a:pt x="36" y="24"/>
                    <a:pt x="32" y="28"/>
                  </a:cubicBezTo>
                  <a:cubicBezTo>
                    <a:pt x="28" y="32"/>
                    <a:pt x="24" y="33"/>
                    <a:pt x="18" y="35"/>
                  </a:cubicBezTo>
                  <a:cubicBezTo>
                    <a:pt x="15" y="36"/>
                    <a:pt x="8" y="42"/>
                    <a:pt x="5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0" name="Freeform 115">
              <a:extLst>
                <a:ext uri="{FF2B5EF4-FFF2-40B4-BE49-F238E27FC236}">
                  <a16:creationId xmlns:a16="http://schemas.microsoft.com/office/drawing/2014/main" id="{4442A34A-AEEE-4CB0-B3E1-EA6D846E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439"/>
              <a:ext cx="391" cy="436"/>
            </a:xfrm>
            <a:custGeom>
              <a:avLst/>
              <a:gdLst>
                <a:gd name="T0" fmla="*/ 1595 w 151"/>
                <a:gd name="T1" fmla="*/ 108 h 158"/>
                <a:gd name="T2" fmla="*/ 2084 w 151"/>
                <a:gd name="T3" fmla="*/ 571 h 158"/>
                <a:gd name="T4" fmla="*/ 2569 w 151"/>
                <a:gd name="T5" fmla="*/ 991 h 158"/>
                <a:gd name="T6" fmla="*/ 2589 w 151"/>
                <a:gd name="T7" fmla="*/ 1683 h 158"/>
                <a:gd name="T8" fmla="*/ 2434 w 151"/>
                <a:gd name="T9" fmla="*/ 2125 h 158"/>
                <a:gd name="T10" fmla="*/ 2413 w 151"/>
                <a:gd name="T11" fmla="*/ 2544 h 158"/>
                <a:gd name="T12" fmla="*/ 1965 w 151"/>
                <a:gd name="T13" fmla="*/ 3091 h 158"/>
                <a:gd name="T14" fmla="*/ 1038 w 151"/>
                <a:gd name="T15" fmla="*/ 3215 h 158"/>
                <a:gd name="T16" fmla="*/ 743 w 151"/>
                <a:gd name="T17" fmla="*/ 2939 h 158"/>
                <a:gd name="T18" fmla="*/ 417 w 151"/>
                <a:gd name="T19" fmla="*/ 2817 h 158"/>
                <a:gd name="T20" fmla="*/ 262 w 151"/>
                <a:gd name="T21" fmla="*/ 2415 h 158"/>
                <a:gd name="T22" fmla="*/ 0 w 151"/>
                <a:gd name="T23" fmla="*/ 1995 h 158"/>
                <a:gd name="T24" fmla="*/ 228 w 151"/>
                <a:gd name="T25" fmla="*/ 1347 h 158"/>
                <a:gd name="T26" fmla="*/ 262 w 151"/>
                <a:gd name="T27" fmla="*/ 966 h 158"/>
                <a:gd name="T28" fmla="*/ 570 w 151"/>
                <a:gd name="T29" fmla="*/ 381 h 158"/>
                <a:gd name="T30" fmla="*/ 1595 w 151"/>
                <a:gd name="T31" fmla="*/ 108 h 1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1" h="158">
                  <a:moveTo>
                    <a:pt x="92" y="5"/>
                  </a:moveTo>
                  <a:cubicBezTo>
                    <a:pt x="108" y="10"/>
                    <a:pt x="111" y="21"/>
                    <a:pt x="120" y="27"/>
                  </a:cubicBezTo>
                  <a:cubicBezTo>
                    <a:pt x="129" y="34"/>
                    <a:pt x="144" y="33"/>
                    <a:pt x="148" y="47"/>
                  </a:cubicBezTo>
                  <a:cubicBezTo>
                    <a:pt x="151" y="56"/>
                    <a:pt x="151" y="71"/>
                    <a:pt x="149" y="80"/>
                  </a:cubicBezTo>
                  <a:cubicBezTo>
                    <a:pt x="147" y="87"/>
                    <a:pt x="140" y="93"/>
                    <a:pt x="140" y="101"/>
                  </a:cubicBezTo>
                  <a:cubicBezTo>
                    <a:pt x="141" y="106"/>
                    <a:pt x="141" y="116"/>
                    <a:pt x="139" y="121"/>
                  </a:cubicBezTo>
                  <a:cubicBezTo>
                    <a:pt x="136" y="128"/>
                    <a:pt x="130" y="136"/>
                    <a:pt x="113" y="147"/>
                  </a:cubicBezTo>
                  <a:cubicBezTo>
                    <a:pt x="96" y="158"/>
                    <a:pt x="70" y="158"/>
                    <a:pt x="60" y="153"/>
                  </a:cubicBezTo>
                  <a:cubicBezTo>
                    <a:pt x="55" y="150"/>
                    <a:pt x="47" y="144"/>
                    <a:pt x="43" y="140"/>
                  </a:cubicBezTo>
                  <a:cubicBezTo>
                    <a:pt x="37" y="135"/>
                    <a:pt x="31" y="136"/>
                    <a:pt x="24" y="134"/>
                  </a:cubicBezTo>
                  <a:cubicBezTo>
                    <a:pt x="17" y="133"/>
                    <a:pt x="19" y="120"/>
                    <a:pt x="15" y="115"/>
                  </a:cubicBezTo>
                  <a:cubicBezTo>
                    <a:pt x="10" y="108"/>
                    <a:pt x="1" y="109"/>
                    <a:pt x="0" y="95"/>
                  </a:cubicBezTo>
                  <a:cubicBezTo>
                    <a:pt x="0" y="81"/>
                    <a:pt x="11" y="71"/>
                    <a:pt x="13" y="64"/>
                  </a:cubicBezTo>
                  <a:cubicBezTo>
                    <a:pt x="14" y="58"/>
                    <a:pt x="14" y="52"/>
                    <a:pt x="15" y="46"/>
                  </a:cubicBezTo>
                  <a:cubicBezTo>
                    <a:pt x="16" y="34"/>
                    <a:pt x="22" y="24"/>
                    <a:pt x="33" y="18"/>
                  </a:cubicBezTo>
                  <a:cubicBezTo>
                    <a:pt x="44" y="13"/>
                    <a:pt x="75" y="0"/>
                    <a:pt x="92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1" name="Freeform 116">
              <a:extLst>
                <a:ext uri="{FF2B5EF4-FFF2-40B4-BE49-F238E27FC236}">
                  <a16:creationId xmlns:a16="http://schemas.microsoft.com/office/drawing/2014/main" id="{C387C484-DD96-42CC-91EC-ECF052453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555"/>
              <a:ext cx="225" cy="246"/>
            </a:xfrm>
            <a:custGeom>
              <a:avLst/>
              <a:gdLst>
                <a:gd name="T0" fmla="*/ 1177 w 87"/>
                <a:gd name="T1" fmla="*/ 47 h 89"/>
                <a:gd name="T2" fmla="*/ 709 w 87"/>
                <a:gd name="T3" fmla="*/ 130 h 89"/>
                <a:gd name="T4" fmla="*/ 447 w 87"/>
                <a:gd name="T5" fmla="*/ 299 h 89"/>
                <a:gd name="T6" fmla="*/ 140 w 87"/>
                <a:gd name="T7" fmla="*/ 550 h 89"/>
                <a:gd name="T8" fmla="*/ 21 w 87"/>
                <a:gd name="T9" fmla="*/ 992 h 89"/>
                <a:gd name="T10" fmla="*/ 228 w 87"/>
                <a:gd name="T11" fmla="*/ 1307 h 89"/>
                <a:gd name="T12" fmla="*/ 481 w 87"/>
                <a:gd name="T13" fmla="*/ 1733 h 89"/>
                <a:gd name="T14" fmla="*/ 949 w 87"/>
                <a:gd name="T15" fmla="*/ 1819 h 89"/>
                <a:gd name="T16" fmla="*/ 1265 w 87"/>
                <a:gd name="T17" fmla="*/ 1520 h 89"/>
                <a:gd name="T18" fmla="*/ 1484 w 87"/>
                <a:gd name="T19" fmla="*/ 1031 h 89"/>
                <a:gd name="T20" fmla="*/ 1384 w 87"/>
                <a:gd name="T21" fmla="*/ 359 h 89"/>
                <a:gd name="T22" fmla="*/ 1177 w 87"/>
                <a:gd name="T23" fmla="*/ 47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7" h="89">
                  <a:moveTo>
                    <a:pt x="68" y="2"/>
                  </a:moveTo>
                  <a:cubicBezTo>
                    <a:pt x="59" y="0"/>
                    <a:pt x="47" y="6"/>
                    <a:pt x="41" y="6"/>
                  </a:cubicBezTo>
                  <a:cubicBezTo>
                    <a:pt x="32" y="6"/>
                    <a:pt x="33" y="11"/>
                    <a:pt x="26" y="14"/>
                  </a:cubicBezTo>
                  <a:cubicBezTo>
                    <a:pt x="18" y="18"/>
                    <a:pt x="14" y="19"/>
                    <a:pt x="8" y="26"/>
                  </a:cubicBezTo>
                  <a:cubicBezTo>
                    <a:pt x="2" y="32"/>
                    <a:pt x="0" y="34"/>
                    <a:pt x="1" y="47"/>
                  </a:cubicBezTo>
                  <a:cubicBezTo>
                    <a:pt x="3" y="59"/>
                    <a:pt x="6" y="55"/>
                    <a:pt x="13" y="62"/>
                  </a:cubicBezTo>
                  <a:cubicBezTo>
                    <a:pt x="19" y="69"/>
                    <a:pt x="14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6" y="83"/>
                    <a:pt x="69" y="82"/>
                    <a:pt x="73" y="72"/>
                  </a:cubicBezTo>
                  <a:cubicBezTo>
                    <a:pt x="78" y="62"/>
                    <a:pt x="85" y="60"/>
                    <a:pt x="86" y="49"/>
                  </a:cubicBezTo>
                  <a:cubicBezTo>
                    <a:pt x="87" y="39"/>
                    <a:pt x="87" y="27"/>
                    <a:pt x="80" y="17"/>
                  </a:cubicBezTo>
                  <a:cubicBezTo>
                    <a:pt x="77" y="13"/>
                    <a:pt x="74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2" name="Freeform 117">
              <a:extLst>
                <a:ext uri="{FF2B5EF4-FFF2-40B4-BE49-F238E27FC236}">
                  <a16:creationId xmlns:a16="http://schemas.microsoft.com/office/drawing/2014/main" id="{337DF08C-3D48-42B5-A57A-44CD5BF4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613"/>
              <a:ext cx="29" cy="30"/>
            </a:xfrm>
            <a:custGeom>
              <a:avLst/>
              <a:gdLst>
                <a:gd name="T0" fmla="*/ 0 w 11"/>
                <a:gd name="T1" fmla="*/ 104 h 11"/>
                <a:gd name="T2" fmla="*/ 90 w 11"/>
                <a:gd name="T3" fmla="*/ 0 h 11"/>
                <a:gd name="T4" fmla="*/ 182 w 11"/>
                <a:gd name="T5" fmla="*/ 120 h 11"/>
                <a:gd name="T6" fmla="*/ 90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3" name="Freeform 118">
              <a:extLst>
                <a:ext uri="{FF2B5EF4-FFF2-40B4-BE49-F238E27FC236}">
                  <a16:creationId xmlns:a16="http://schemas.microsoft.com/office/drawing/2014/main" id="{E4C32E60-3A01-4AC2-9097-BE6B2C187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599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4" name="Freeform 119">
              <a:extLst>
                <a:ext uri="{FF2B5EF4-FFF2-40B4-BE49-F238E27FC236}">
                  <a16:creationId xmlns:a16="http://schemas.microsoft.com/office/drawing/2014/main" id="{09799141-B2B9-4D8A-90DD-2C529E139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646"/>
              <a:ext cx="15" cy="17"/>
            </a:xfrm>
            <a:custGeom>
              <a:avLst/>
              <a:gdLst>
                <a:gd name="T0" fmla="*/ 0 w 6"/>
                <a:gd name="T1" fmla="*/ 74 h 6"/>
                <a:gd name="T2" fmla="*/ 50 w 6"/>
                <a:gd name="T3" fmla="*/ 0 h 6"/>
                <a:gd name="T4" fmla="*/ 83 w 6"/>
                <a:gd name="T5" fmla="*/ 74 h 6"/>
                <a:gd name="T6" fmla="*/ 50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5" name="Freeform 120">
              <a:extLst>
                <a:ext uri="{FF2B5EF4-FFF2-40B4-BE49-F238E27FC236}">
                  <a16:creationId xmlns:a16="http://schemas.microsoft.com/office/drawing/2014/main" id="{1D9D7CE2-3F3E-420B-BFF3-39455EE4A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14"/>
              <a:ext cx="383" cy="420"/>
            </a:xfrm>
            <a:custGeom>
              <a:avLst/>
              <a:gdLst>
                <a:gd name="T0" fmla="*/ 2479 w 148"/>
                <a:gd name="T1" fmla="*/ 1373 h 152"/>
                <a:gd name="T2" fmla="*/ 2008 w 148"/>
                <a:gd name="T3" fmla="*/ 420 h 152"/>
                <a:gd name="T4" fmla="*/ 1682 w 148"/>
                <a:gd name="T5" fmla="*/ 274 h 152"/>
                <a:gd name="T6" fmla="*/ 1159 w 148"/>
                <a:gd name="T7" fmla="*/ 47 h 152"/>
                <a:gd name="T8" fmla="*/ 851 w 148"/>
                <a:gd name="T9" fmla="*/ 381 h 152"/>
                <a:gd name="T10" fmla="*/ 383 w 148"/>
                <a:gd name="T11" fmla="*/ 823 h 152"/>
                <a:gd name="T12" fmla="*/ 34 w 148"/>
                <a:gd name="T13" fmla="*/ 1984 h 152"/>
                <a:gd name="T14" fmla="*/ 155 w 148"/>
                <a:gd name="T15" fmla="*/ 2343 h 152"/>
                <a:gd name="T16" fmla="*/ 228 w 148"/>
                <a:gd name="T17" fmla="*/ 2680 h 152"/>
                <a:gd name="T18" fmla="*/ 675 w 148"/>
                <a:gd name="T19" fmla="*/ 3015 h 152"/>
                <a:gd name="T20" fmla="*/ 1421 w 148"/>
                <a:gd name="T21" fmla="*/ 3122 h 152"/>
                <a:gd name="T22" fmla="*/ 1855 w 148"/>
                <a:gd name="T23" fmla="*/ 3122 h 152"/>
                <a:gd name="T24" fmla="*/ 2337 w 148"/>
                <a:gd name="T25" fmla="*/ 2633 h 152"/>
                <a:gd name="T26" fmla="*/ 2479 w 148"/>
                <a:gd name="T27" fmla="*/ 1373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7" y="2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1" y="54"/>
                    <a:pt x="0" y="76"/>
                    <a:pt x="2" y="94"/>
                  </a:cubicBezTo>
                  <a:cubicBezTo>
                    <a:pt x="3" y="100"/>
                    <a:pt x="8" y="105"/>
                    <a:pt x="9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1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0" y="148"/>
                    <a:pt x="99" y="152"/>
                    <a:pt x="107" y="148"/>
                  </a:cubicBezTo>
                  <a:cubicBezTo>
                    <a:pt x="119" y="144"/>
                    <a:pt x="127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6" name="Freeform 121">
              <a:extLst>
                <a:ext uri="{FF2B5EF4-FFF2-40B4-BE49-F238E27FC236}">
                  <a16:creationId xmlns:a16="http://schemas.microsoft.com/office/drawing/2014/main" id="{FD968979-137F-424E-8E1F-7299448C9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1549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47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53 h 75"/>
                <a:gd name="T12" fmla="*/ 21 w 81"/>
                <a:gd name="T13" fmla="*/ 1159 h 75"/>
                <a:gd name="T14" fmla="*/ 174 w 81"/>
                <a:gd name="T15" fmla="*/ 1515 h 75"/>
                <a:gd name="T16" fmla="*/ 612 w 81"/>
                <a:gd name="T17" fmla="*/ 1532 h 75"/>
                <a:gd name="T18" fmla="*/ 1149 w 81"/>
                <a:gd name="T19" fmla="*/ 1446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2"/>
                  </a:cubicBezTo>
                  <a:cubicBezTo>
                    <a:pt x="59" y="1"/>
                    <a:pt x="55" y="0"/>
                    <a:pt x="51" y="0"/>
                  </a:cubicBezTo>
                  <a:cubicBezTo>
                    <a:pt x="47" y="1"/>
                    <a:pt x="34" y="6"/>
                    <a:pt x="33" y="6"/>
                  </a:cubicBezTo>
                  <a:cubicBezTo>
                    <a:pt x="23" y="7"/>
                    <a:pt x="19" y="6"/>
                    <a:pt x="12" y="16"/>
                  </a:cubicBezTo>
                  <a:cubicBezTo>
                    <a:pt x="10" y="20"/>
                    <a:pt x="6" y="24"/>
                    <a:pt x="6" y="36"/>
                  </a:cubicBezTo>
                  <a:cubicBezTo>
                    <a:pt x="6" y="47"/>
                    <a:pt x="0" y="49"/>
                    <a:pt x="1" y="55"/>
                  </a:cubicBezTo>
                  <a:cubicBezTo>
                    <a:pt x="3" y="62"/>
                    <a:pt x="5" y="69"/>
                    <a:pt x="10" y="72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3"/>
                    <a:pt x="59" y="73"/>
                    <a:pt x="66" y="69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1"/>
                    <a:pt x="75" y="15"/>
                    <a:pt x="72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7" name="Freeform 122">
              <a:extLst>
                <a:ext uri="{FF2B5EF4-FFF2-40B4-BE49-F238E27FC236}">
                  <a16:creationId xmlns:a16="http://schemas.microsoft.com/office/drawing/2014/main" id="{FDA86054-592F-407C-AF6C-33A30849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36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22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40 h 75"/>
                <a:gd name="T12" fmla="*/ 21 w 81"/>
                <a:gd name="T13" fmla="*/ 1159 h 75"/>
                <a:gd name="T14" fmla="*/ 174 w 81"/>
                <a:gd name="T15" fmla="*/ 1493 h 75"/>
                <a:gd name="T16" fmla="*/ 612 w 81"/>
                <a:gd name="T17" fmla="*/ 1532 h 75"/>
                <a:gd name="T18" fmla="*/ 1149 w 81"/>
                <a:gd name="T19" fmla="*/ 1432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8"/>
                    <a:pt x="1" y="55"/>
                  </a:cubicBezTo>
                  <a:cubicBezTo>
                    <a:pt x="3" y="62"/>
                    <a:pt x="5" y="68"/>
                    <a:pt x="10" y="71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8" name="Freeform 123">
              <a:extLst>
                <a:ext uri="{FF2B5EF4-FFF2-40B4-BE49-F238E27FC236}">
                  <a16:creationId xmlns:a16="http://schemas.microsoft.com/office/drawing/2014/main" id="{E3AEFF9E-FF30-4E2F-B5B6-A51143696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428"/>
              <a:ext cx="269" cy="320"/>
            </a:xfrm>
            <a:custGeom>
              <a:avLst/>
              <a:gdLst>
                <a:gd name="T0" fmla="*/ 1071 w 104"/>
                <a:gd name="T1" fmla="*/ 0 h 116"/>
                <a:gd name="T2" fmla="*/ 817 w 104"/>
                <a:gd name="T3" fmla="*/ 312 h 116"/>
                <a:gd name="T4" fmla="*/ 522 w 104"/>
                <a:gd name="T5" fmla="*/ 549 h 116"/>
                <a:gd name="T6" fmla="*/ 106 w 104"/>
                <a:gd name="T7" fmla="*/ 1217 h 116"/>
                <a:gd name="T8" fmla="*/ 21 w 104"/>
                <a:gd name="T9" fmla="*/ 1697 h 116"/>
                <a:gd name="T10" fmla="*/ 88 w 104"/>
                <a:gd name="T11" fmla="*/ 2055 h 116"/>
                <a:gd name="T12" fmla="*/ 186 w 104"/>
                <a:gd name="T13" fmla="*/ 2436 h 116"/>
                <a:gd name="T14" fmla="*/ 186 w 104"/>
                <a:gd name="T15" fmla="*/ 1956 h 116"/>
                <a:gd name="T16" fmla="*/ 362 w 104"/>
                <a:gd name="T17" fmla="*/ 1658 h 116"/>
                <a:gd name="T18" fmla="*/ 380 w 104"/>
                <a:gd name="T19" fmla="*/ 1263 h 116"/>
                <a:gd name="T20" fmla="*/ 468 w 104"/>
                <a:gd name="T21" fmla="*/ 905 h 116"/>
                <a:gd name="T22" fmla="*/ 742 w 104"/>
                <a:gd name="T23" fmla="*/ 585 h 116"/>
                <a:gd name="T24" fmla="*/ 1004 w 104"/>
                <a:gd name="T25" fmla="*/ 739 h 116"/>
                <a:gd name="T26" fmla="*/ 1231 w 104"/>
                <a:gd name="T27" fmla="*/ 334 h 116"/>
                <a:gd name="T28" fmla="*/ 1451 w 104"/>
                <a:gd name="T29" fmla="*/ 312 h 116"/>
                <a:gd name="T30" fmla="*/ 1767 w 104"/>
                <a:gd name="T31" fmla="*/ 359 h 116"/>
                <a:gd name="T32" fmla="*/ 1733 w 104"/>
                <a:gd name="T33" fmla="*/ 298 h 116"/>
                <a:gd name="T34" fmla="*/ 1526 w 104"/>
                <a:gd name="T35" fmla="*/ 229 h 116"/>
                <a:gd name="T36" fmla="*/ 1156 w 104"/>
                <a:gd name="T37" fmla="*/ 0 h 1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4" h="116">
                  <a:moveTo>
                    <a:pt x="62" y="0"/>
                  </a:moveTo>
                  <a:cubicBezTo>
                    <a:pt x="55" y="2"/>
                    <a:pt x="51" y="10"/>
                    <a:pt x="47" y="15"/>
                  </a:cubicBezTo>
                  <a:cubicBezTo>
                    <a:pt x="42" y="20"/>
                    <a:pt x="36" y="23"/>
                    <a:pt x="30" y="26"/>
                  </a:cubicBezTo>
                  <a:cubicBezTo>
                    <a:pt x="17" y="33"/>
                    <a:pt x="12" y="45"/>
                    <a:pt x="6" y="58"/>
                  </a:cubicBezTo>
                  <a:cubicBezTo>
                    <a:pt x="3" y="64"/>
                    <a:pt x="2" y="74"/>
                    <a:pt x="1" y="81"/>
                  </a:cubicBezTo>
                  <a:cubicBezTo>
                    <a:pt x="0" y="88"/>
                    <a:pt x="2" y="92"/>
                    <a:pt x="5" y="98"/>
                  </a:cubicBezTo>
                  <a:cubicBezTo>
                    <a:pt x="7" y="101"/>
                    <a:pt x="8" y="116"/>
                    <a:pt x="11" y="116"/>
                  </a:cubicBezTo>
                  <a:cubicBezTo>
                    <a:pt x="7" y="107"/>
                    <a:pt x="11" y="97"/>
                    <a:pt x="11" y="93"/>
                  </a:cubicBezTo>
                  <a:cubicBezTo>
                    <a:pt x="11" y="85"/>
                    <a:pt x="15" y="85"/>
                    <a:pt x="21" y="79"/>
                  </a:cubicBezTo>
                  <a:cubicBezTo>
                    <a:pt x="29" y="72"/>
                    <a:pt x="24" y="68"/>
                    <a:pt x="22" y="60"/>
                  </a:cubicBezTo>
                  <a:cubicBezTo>
                    <a:pt x="21" y="52"/>
                    <a:pt x="21" y="48"/>
                    <a:pt x="27" y="43"/>
                  </a:cubicBezTo>
                  <a:cubicBezTo>
                    <a:pt x="32" y="39"/>
                    <a:pt x="36" y="30"/>
                    <a:pt x="43" y="28"/>
                  </a:cubicBezTo>
                  <a:cubicBezTo>
                    <a:pt x="51" y="25"/>
                    <a:pt x="49" y="36"/>
                    <a:pt x="58" y="35"/>
                  </a:cubicBezTo>
                  <a:cubicBezTo>
                    <a:pt x="69" y="32"/>
                    <a:pt x="66" y="23"/>
                    <a:pt x="71" y="16"/>
                  </a:cubicBezTo>
                  <a:cubicBezTo>
                    <a:pt x="76" y="10"/>
                    <a:pt x="80" y="12"/>
                    <a:pt x="84" y="15"/>
                  </a:cubicBezTo>
                  <a:cubicBezTo>
                    <a:pt x="91" y="20"/>
                    <a:pt x="96" y="20"/>
                    <a:pt x="102" y="17"/>
                  </a:cubicBezTo>
                  <a:cubicBezTo>
                    <a:pt x="104" y="16"/>
                    <a:pt x="102" y="14"/>
                    <a:pt x="100" y="14"/>
                  </a:cubicBezTo>
                  <a:cubicBezTo>
                    <a:pt x="96" y="14"/>
                    <a:pt x="92" y="14"/>
                    <a:pt x="88" y="11"/>
                  </a:cubicBezTo>
                  <a:cubicBezTo>
                    <a:pt x="81" y="7"/>
                    <a:pt x="74" y="0"/>
                    <a:pt x="67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59" name="Freeform 124">
              <a:extLst>
                <a:ext uri="{FF2B5EF4-FFF2-40B4-BE49-F238E27FC236}">
                  <a16:creationId xmlns:a16="http://schemas.microsoft.com/office/drawing/2014/main" id="{A97C27FB-FB8E-4BE0-B1EF-B397D14B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425"/>
              <a:ext cx="212" cy="260"/>
            </a:xfrm>
            <a:custGeom>
              <a:avLst/>
              <a:gdLst>
                <a:gd name="T0" fmla="*/ 34 w 82"/>
                <a:gd name="T1" fmla="*/ 1881 h 94"/>
                <a:gd name="T2" fmla="*/ 88 w 82"/>
                <a:gd name="T3" fmla="*/ 1438 h 94"/>
                <a:gd name="T4" fmla="*/ 186 w 82"/>
                <a:gd name="T5" fmla="*/ 1079 h 94"/>
                <a:gd name="T6" fmla="*/ 620 w 82"/>
                <a:gd name="T7" fmla="*/ 506 h 94"/>
                <a:gd name="T8" fmla="*/ 830 w 82"/>
                <a:gd name="T9" fmla="*/ 360 h 94"/>
                <a:gd name="T10" fmla="*/ 982 w 82"/>
                <a:gd name="T11" fmla="*/ 108 h 94"/>
                <a:gd name="T12" fmla="*/ 1156 w 82"/>
                <a:gd name="T13" fmla="*/ 0 h 94"/>
                <a:gd name="T14" fmla="*/ 1417 w 82"/>
                <a:gd name="T15" fmla="*/ 147 h 94"/>
                <a:gd name="T16" fmla="*/ 1104 w 82"/>
                <a:gd name="T17" fmla="*/ 108 h 94"/>
                <a:gd name="T18" fmla="*/ 949 w 82"/>
                <a:gd name="T19" fmla="*/ 420 h 94"/>
                <a:gd name="T20" fmla="*/ 688 w 82"/>
                <a:gd name="T21" fmla="*/ 589 h 94"/>
                <a:gd name="T22" fmla="*/ 414 w 82"/>
                <a:gd name="T23" fmla="*/ 780 h 94"/>
                <a:gd name="T24" fmla="*/ 261 w 82"/>
                <a:gd name="T25" fmla="*/ 1140 h 94"/>
                <a:gd name="T26" fmla="*/ 228 w 82"/>
                <a:gd name="T27" fmla="*/ 1499 h 94"/>
                <a:gd name="T28" fmla="*/ 88 w 82"/>
                <a:gd name="T29" fmla="*/ 1690 h 94"/>
                <a:gd name="T30" fmla="*/ 67 w 82"/>
                <a:gd name="T31" fmla="*/ 1989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2" h="94">
                  <a:moveTo>
                    <a:pt x="2" y="89"/>
                  </a:moveTo>
                  <a:cubicBezTo>
                    <a:pt x="0" y="84"/>
                    <a:pt x="3" y="73"/>
                    <a:pt x="5" y="68"/>
                  </a:cubicBezTo>
                  <a:cubicBezTo>
                    <a:pt x="6" y="62"/>
                    <a:pt x="9" y="56"/>
                    <a:pt x="11" y="51"/>
                  </a:cubicBezTo>
                  <a:cubicBezTo>
                    <a:pt x="19" y="37"/>
                    <a:pt x="24" y="31"/>
                    <a:pt x="36" y="24"/>
                  </a:cubicBezTo>
                  <a:cubicBezTo>
                    <a:pt x="39" y="21"/>
                    <a:pt x="44" y="20"/>
                    <a:pt x="48" y="17"/>
                  </a:cubicBezTo>
                  <a:cubicBezTo>
                    <a:pt x="51" y="13"/>
                    <a:pt x="53" y="9"/>
                    <a:pt x="57" y="5"/>
                  </a:cubicBezTo>
                  <a:cubicBezTo>
                    <a:pt x="60" y="2"/>
                    <a:pt x="63" y="0"/>
                    <a:pt x="67" y="0"/>
                  </a:cubicBezTo>
                  <a:cubicBezTo>
                    <a:pt x="74" y="0"/>
                    <a:pt x="76" y="3"/>
                    <a:pt x="82" y="7"/>
                  </a:cubicBezTo>
                  <a:cubicBezTo>
                    <a:pt x="76" y="4"/>
                    <a:pt x="70" y="1"/>
                    <a:pt x="64" y="5"/>
                  </a:cubicBezTo>
                  <a:cubicBezTo>
                    <a:pt x="59" y="8"/>
                    <a:pt x="59" y="16"/>
                    <a:pt x="55" y="20"/>
                  </a:cubicBezTo>
                  <a:cubicBezTo>
                    <a:pt x="51" y="24"/>
                    <a:pt x="45" y="25"/>
                    <a:pt x="40" y="28"/>
                  </a:cubicBezTo>
                  <a:cubicBezTo>
                    <a:pt x="34" y="31"/>
                    <a:pt x="28" y="32"/>
                    <a:pt x="24" y="37"/>
                  </a:cubicBezTo>
                  <a:cubicBezTo>
                    <a:pt x="20" y="42"/>
                    <a:pt x="17" y="48"/>
                    <a:pt x="15" y="54"/>
                  </a:cubicBezTo>
                  <a:cubicBezTo>
                    <a:pt x="13" y="60"/>
                    <a:pt x="15" y="65"/>
                    <a:pt x="13" y="71"/>
                  </a:cubicBezTo>
                  <a:cubicBezTo>
                    <a:pt x="12" y="75"/>
                    <a:pt x="7" y="76"/>
                    <a:pt x="5" y="80"/>
                  </a:cubicBezTo>
                  <a:cubicBezTo>
                    <a:pt x="3" y="82"/>
                    <a:pt x="2" y="92"/>
                    <a:pt x="4" y="9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0" name="Freeform 125">
              <a:extLst>
                <a:ext uri="{FF2B5EF4-FFF2-40B4-BE49-F238E27FC236}">
                  <a16:creationId xmlns:a16="http://schemas.microsoft.com/office/drawing/2014/main" id="{F87E9051-9F66-4CB0-910A-915495F7F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541"/>
              <a:ext cx="184" cy="177"/>
            </a:xfrm>
            <a:custGeom>
              <a:avLst/>
              <a:gdLst>
                <a:gd name="T0" fmla="*/ 122 w 71"/>
                <a:gd name="T1" fmla="*/ 1355 h 64"/>
                <a:gd name="T2" fmla="*/ 21 w 71"/>
                <a:gd name="T3" fmla="*/ 1056 h 64"/>
                <a:gd name="T4" fmla="*/ 88 w 71"/>
                <a:gd name="T5" fmla="*/ 849 h 64"/>
                <a:gd name="T6" fmla="*/ 262 w 71"/>
                <a:gd name="T7" fmla="*/ 230 h 64"/>
                <a:gd name="T8" fmla="*/ 469 w 71"/>
                <a:gd name="T9" fmla="*/ 169 h 64"/>
                <a:gd name="T10" fmla="*/ 785 w 71"/>
                <a:gd name="T11" fmla="*/ 83 h 64"/>
                <a:gd name="T12" fmla="*/ 1236 w 71"/>
                <a:gd name="T13" fmla="*/ 636 h 64"/>
                <a:gd name="T14" fmla="*/ 1215 w 71"/>
                <a:gd name="T15" fmla="*/ 658 h 64"/>
                <a:gd name="T16" fmla="*/ 995 w 71"/>
                <a:gd name="T17" fmla="*/ 360 h 64"/>
                <a:gd name="T18" fmla="*/ 746 w 71"/>
                <a:gd name="T19" fmla="*/ 420 h 64"/>
                <a:gd name="T20" fmla="*/ 612 w 71"/>
                <a:gd name="T21" fmla="*/ 589 h 64"/>
                <a:gd name="T22" fmla="*/ 363 w 71"/>
                <a:gd name="T23" fmla="*/ 658 h 64"/>
                <a:gd name="T24" fmla="*/ 329 w 71"/>
                <a:gd name="T25" fmla="*/ 766 h 64"/>
                <a:gd name="T26" fmla="*/ 262 w 71"/>
                <a:gd name="T27" fmla="*/ 866 h 64"/>
                <a:gd name="T28" fmla="*/ 241 w 71"/>
                <a:gd name="T29" fmla="*/ 1079 h 64"/>
                <a:gd name="T30" fmla="*/ 122 w 71"/>
                <a:gd name="T31" fmla="*/ 1355 h 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1" h="64">
                  <a:moveTo>
                    <a:pt x="7" y="64"/>
                  </a:moveTo>
                  <a:cubicBezTo>
                    <a:pt x="1" y="63"/>
                    <a:pt x="0" y="55"/>
                    <a:pt x="1" y="50"/>
                  </a:cubicBezTo>
                  <a:cubicBezTo>
                    <a:pt x="2" y="46"/>
                    <a:pt x="5" y="43"/>
                    <a:pt x="5" y="40"/>
                  </a:cubicBezTo>
                  <a:cubicBezTo>
                    <a:pt x="8" y="31"/>
                    <a:pt x="5" y="17"/>
                    <a:pt x="15" y="11"/>
                  </a:cubicBezTo>
                  <a:cubicBezTo>
                    <a:pt x="19" y="9"/>
                    <a:pt x="24" y="9"/>
                    <a:pt x="27" y="8"/>
                  </a:cubicBezTo>
                  <a:cubicBezTo>
                    <a:pt x="33" y="8"/>
                    <a:pt x="39" y="6"/>
                    <a:pt x="45" y="4"/>
                  </a:cubicBezTo>
                  <a:cubicBezTo>
                    <a:pt x="63" y="0"/>
                    <a:pt x="71" y="15"/>
                    <a:pt x="71" y="30"/>
                  </a:cubicBezTo>
                  <a:cubicBezTo>
                    <a:pt x="71" y="32"/>
                    <a:pt x="70" y="32"/>
                    <a:pt x="70" y="31"/>
                  </a:cubicBezTo>
                  <a:cubicBezTo>
                    <a:pt x="68" y="25"/>
                    <a:pt x="63" y="20"/>
                    <a:pt x="57" y="17"/>
                  </a:cubicBezTo>
                  <a:cubicBezTo>
                    <a:pt x="53" y="14"/>
                    <a:pt x="46" y="15"/>
                    <a:pt x="43" y="20"/>
                  </a:cubicBezTo>
                  <a:cubicBezTo>
                    <a:pt x="41" y="26"/>
                    <a:pt x="43" y="34"/>
                    <a:pt x="35" y="28"/>
                  </a:cubicBezTo>
                  <a:cubicBezTo>
                    <a:pt x="30" y="25"/>
                    <a:pt x="25" y="26"/>
                    <a:pt x="21" y="31"/>
                  </a:cubicBezTo>
                  <a:cubicBezTo>
                    <a:pt x="20" y="33"/>
                    <a:pt x="20" y="35"/>
                    <a:pt x="19" y="36"/>
                  </a:cubicBezTo>
                  <a:cubicBezTo>
                    <a:pt x="18" y="38"/>
                    <a:pt x="16" y="39"/>
                    <a:pt x="15" y="41"/>
                  </a:cubicBezTo>
                  <a:cubicBezTo>
                    <a:pt x="11" y="45"/>
                    <a:pt x="15" y="47"/>
                    <a:pt x="14" y="51"/>
                  </a:cubicBezTo>
                  <a:cubicBezTo>
                    <a:pt x="12" y="56"/>
                    <a:pt x="2" y="58"/>
                    <a:pt x="7" y="6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1" name="Freeform 126">
              <a:extLst>
                <a:ext uri="{FF2B5EF4-FFF2-40B4-BE49-F238E27FC236}">
                  <a16:creationId xmlns:a16="http://schemas.microsoft.com/office/drawing/2014/main" id="{C7CF8E64-112A-4BDA-9F90-39BB4BB4C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646"/>
              <a:ext cx="163" cy="91"/>
            </a:xfrm>
            <a:custGeom>
              <a:avLst/>
              <a:gdLst>
                <a:gd name="T0" fmla="*/ 0 w 63"/>
                <a:gd name="T1" fmla="*/ 631 h 33"/>
                <a:gd name="T2" fmla="*/ 316 w 63"/>
                <a:gd name="T3" fmla="*/ 585 h 33"/>
                <a:gd name="T4" fmla="*/ 642 w 63"/>
                <a:gd name="T5" fmla="*/ 585 h 33"/>
                <a:gd name="T6" fmla="*/ 1025 w 63"/>
                <a:gd name="T7" fmla="*/ 0 h 33"/>
                <a:gd name="T8" fmla="*/ 916 w 63"/>
                <a:gd name="T9" fmla="*/ 212 h 33"/>
                <a:gd name="T10" fmla="*/ 797 w 63"/>
                <a:gd name="T11" fmla="*/ 190 h 33"/>
                <a:gd name="T12" fmla="*/ 776 w 63"/>
                <a:gd name="T13" fmla="*/ 273 h 33"/>
                <a:gd name="T14" fmla="*/ 481 w 63"/>
                <a:gd name="T15" fmla="*/ 273 h 33"/>
                <a:gd name="T16" fmla="*/ 435 w 63"/>
                <a:gd name="T17" fmla="*/ 480 h 33"/>
                <a:gd name="T18" fmla="*/ 261 w 63"/>
                <a:gd name="T19" fmla="*/ 480 h 33"/>
                <a:gd name="T20" fmla="*/ 140 w 63"/>
                <a:gd name="T21" fmla="*/ 585 h 33"/>
                <a:gd name="T22" fmla="*/ 21 w 63"/>
                <a:gd name="T23" fmla="*/ 645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3" h="33">
                  <a:moveTo>
                    <a:pt x="0" y="30"/>
                  </a:moveTo>
                  <a:cubicBezTo>
                    <a:pt x="6" y="33"/>
                    <a:pt x="12" y="29"/>
                    <a:pt x="18" y="28"/>
                  </a:cubicBezTo>
                  <a:cubicBezTo>
                    <a:pt x="24" y="27"/>
                    <a:pt x="30" y="28"/>
                    <a:pt x="37" y="28"/>
                  </a:cubicBezTo>
                  <a:cubicBezTo>
                    <a:pt x="50" y="28"/>
                    <a:pt x="63" y="14"/>
                    <a:pt x="59" y="0"/>
                  </a:cubicBezTo>
                  <a:cubicBezTo>
                    <a:pt x="61" y="5"/>
                    <a:pt x="58" y="10"/>
                    <a:pt x="53" y="10"/>
                  </a:cubicBezTo>
                  <a:cubicBezTo>
                    <a:pt x="51" y="10"/>
                    <a:pt x="48" y="8"/>
                    <a:pt x="46" y="9"/>
                  </a:cubicBezTo>
                  <a:cubicBezTo>
                    <a:pt x="43" y="10"/>
                    <a:pt x="45" y="11"/>
                    <a:pt x="45" y="13"/>
                  </a:cubicBezTo>
                  <a:cubicBezTo>
                    <a:pt x="41" y="29"/>
                    <a:pt x="33" y="6"/>
                    <a:pt x="28" y="13"/>
                  </a:cubicBezTo>
                  <a:cubicBezTo>
                    <a:pt x="24" y="17"/>
                    <a:pt x="26" y="19"/>
                    <a:pt x="25" y="23"/>
                  </a:cubicBezTo>
                  <a:cubicBezTo>
                    <a:pt x="24" y="26"/>
                    <a:pt x="18" y="23"/>
                    <a:pt x="15" y="23"/>
                  </a:cubicBezTo>
                  <a:cubicBezTo>
                    <a:pt x="10" y="24"/>
                    <a:pt x="11" y="26"/>
                    <a:pt x="8" y="28"/>
                  </a:cubicBezTo>
                  <a:cubicBezTo>
                    <a:pt x="7" y="29"/>
                    <a:pt x="3" y="30"/>
                    <a:pt x="1" y="3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2" name="Freeform 127">
              <a:extLst>
                <a:ext uri="{FF2B5EF4-FFF2-40B4-BE49-F238E27FC236}">
                  <a16:creationId xmlns:a16="http://schemas.microsoft.com/office/drawing/2014/main" id="{76896A20-4216-4525-A985-0A476DBD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1538"/>
              <a:ext cx="153" cy="136"/>
            </a:xfrm>
            <a:custGeom>
              <a:avLst/>
              <a:gdLst>
                <a:gd name="T0" fmla="*/ 0 w 59"/>
                <a:gd name="T1" fmla="*/ 1046 h 49"/>
                <a:gd name="T2" fmla="*/ 67 w 59"/>
                <a:gd name="T3" fmla="*/ 855 h 49"/>
                <a:gd name="T4" fmla="*/ 88 w 59"/>
                <a:gd name="T5" fmla="*/ 600 h 49"/>
                <a:gd name="T6" fmla="*/ 241 w 59"/>
                <a:gd name="T7" fmla="*/ 255 h 49"/>
                <a:gd name="T8" fmla="*/ 625 w 59"/>
                <a:gd name="T9" fmla="*/ 147 h 49"/>
                <a:gd name="T10" fmla="*/ 1030 w 59"/>
                <a:gd name="T11" fmla="*/ 147 h 49"/>
                <a:gd name="T12" fmla="*/ 734 w 59"/>
                <a:gd name="T13" fmla="*/ 169 h 49"/>
                <a:gd name="T14" fmla="*/ 625 w 59"/>
                <a:gd name="T15" fmla="*/ 216 h 49"/>
                <a:gd name="T16" fmla="*/ 558 w 59"/>
                <a:gd name="T17" fmla="*/ 325 h 49"/>
                <a:gd name="T18" fmla="*/ 275 w 59"/>
                <a:gd name="T19" fmla="*/ 430 h 49"/>
                <a:gd name="T20" fmla="*/ 228 w 59"/>
                <a:gd name="T21" fmla="*/ 577 h 49"/>
                <a:gd name="T22" fmla="*/ 140 w 59"/>
                <a:gd name="T23" fmla="*/ 686 h 49"/>
                <a:gd name="T24" fmla="*/ 54 w 59"/>
                <a:gd name="T25" fmla="*/ 985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9" h="49">
                  <a:moveTo>
                    <a:pt x="0" y="49"/>
                  </a:moveTo>
                  <a:cubicBezTo>
                    <a:pt x="1" y="46"/>
                    <a:pt x="3" y="44"/>
                    <a:pt x="4" y="40"/>
                  </a:cubicBezTo>
                  <a:cubicBezTo>
                    <a:pt x="4" y="36"/>
                    <a:pt x="5" y="32"/>
                    <a:pt x="5" y="28"/>
                  </a:cubicBezTo>
                  <a:cubicBezTo>
                    <a:pt x="6" y="21"/>
                    <a:pt x="7" y="15"/>
                    <a:pt x="14" y="12"/>
                  </a:cubicBezTo>
                  <a:cubicBezTo>
                    <a:pt x="21" y="9"/>
                    <a:pt x="29" y="9"/>
                    <a:pt x="36" y="7"/>
                  </a:cubicBezTo>
                  <a:cubicBezTo>
                    <a:pt x="44" y="5"/>
                    <a:pt x="52" y="0"/>
                    <a:pt x="59" y="7"/>
                  </a:cubicBezTo>
                  <a:cubicBezTo>
                    <a:pt x="52" y="5"/>
                    <a:pt x="48" y="6"/>
                    <a:pt x="42" y="8"/>
                  </a:cubicBezTo>
                  <a:cubicBezTo>
                    <a:pt x="40" y="8"/>
                    <a:pt x="37" y="9"/>
                    <a:pt x="36" y="10"/>
                  </a:cubicBezTo>
                  <a:cubicBezTo>
                    <a:pt x="34" y="12"/>
                    <a:pt x="34" y="14"/>
                    <a:pt x="32" y="15"/>
                  </a:cubicBezTo>
                  <a:cubicBezTo>
                    <a:pt x="27" y="19"/>
                    <a:pt x="20" y="12"/>
                    <a:pt x="16" y="20"/>
                  </a:cubicBezTo>
                  <a:cubicBezTo>
                    <a:pt x="14" y="23"/>
                    <a:pt x="15" y="25"/>
                    <a:pt x="13" y="27"/>
                  </a:cubicBezTo>
                  <a:cubicBezTo>
                    <a:pt x="11" y="29"/>
                    <a:pt x="9" y="29"/>
                    <a:pt x="8" y="32"/>
                  </a:cubicBezTo>
                  <a:cubicBezTo>
                    <a:pt x="7" y="36"/>
                    <a:pt x="8" y="43"/>
                    <a:pt x="3" y="4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3" name="Freeform 128">
              <a:extLst>
                <a:ext uri="{FF2B5EF4-FFF2-40B4-BE49-F238E27FC236}">
                  <a16:creationId xmlns:a16="http://schemas.microsoft.com/office/drawing/2014/main" id="{384880F0-4608-40CF-B948-61D1419A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60"/>
              <a:ext cx="295" cy="254"/>
            </a:xfrm>
            <a:custGeom>
              <a:avLst/>
              <a:gdLst>
                <a:gd name="T0" fmla="*/ 0 w 114"/>
                <a:gd name="T1" fmla="*/ 1623 h 92"/>
                <a:gd name="T2" fmla="*/ 642 w 114"/>
                <a:gd name="T3" fmla="*/ 1891 h 92"/>
                <a:gd name="T4" fmla="*/ 1113 w 114"/>
                <a:gd name="T5" fmla="*/ 1875 h 92"/>
                <a:gd name="T6" fmla="*/ 1439 w 114"/>
                <a:gd name="T7" fmla="*/ 1830 h 92"/>
                <a:gd name="T8" fmla="*/ 1889 w 114"/>
                <a:gd name="T9" fmla="*/ 1195 h 92"/>
                <a:gd name="T10" fmla="*/ 1956 w 114"/>
                <a:gd name="T11" fmla="*/ 671 h 92"/>
                <a:gd name="T12" fmla="*/ 1923 w 114"/>
                <a:gd name="T13" fmla="*/ 273 h 92"/>
                <a:gd name="T14" fmla="*/ 1835 w 114"/>
                <a:gd name="T15" fmla="*/ 0 h 92"/>
                <a:gd name="T16" fmla="*/ 1855 w 114"/>
                <a:gd name="T17" fmla="*/ 632 h 92"/>
                <a:gd name="T18" fmla="*/ 1661 w 114"/>
                <a:gd name="T19" fmla="*/ 1074 h 92"/>
                <a:gd name="T20" fmla="*/ 1472 w 114"/>
                <a:gd name="T21" fmla="*/ 1472 h 92"/>
                <a:gd name="T22" fmla="*/ 1159 w 114"/>
                <a:gd name="T23" fmla="*/ 1516 h 92"/>
                <a:gd name="T24" fmla="*/ 1113 w 114"/>
                <a:gd name="T25" fmla="*/ 1662 h 92"/>
                <a:gd name="T26" fmla="*/ 919 w 114"/>
                <a:gd name="T27" fmla="*/ 1706 h 92"/>
                <a:gd name="T28" fmla="*/ 569 w 114"/>
                <a:gd name="T29" fmla="*/ 1792 h 92"/>
                <a:gd name="T30" fmla="*/ 155 w 114"/>
                <a:gd name="T31" fmla="*/ 1684 h 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4" h="92">
                  <a:moveTo>
                    <a:pt x="0" y="77"/>
                  </a:moveTo>
                  <a:cubicBezTo>
                    <a:pt x="12" y="82"/>
                    <a:pt x="23" y="92"/>
                    <a:pt x="37" y="90"/>
                  </a:cubicBezTo>
                  <a:cubicBezTo>
                    <a:pt x="47" y="88"/>
                    <a:pt x="54" y="88"/>
                    <a:pt x="64" y="89"/>
                  </a:cubicBezTo>
                  <a:cubicBezTo>
                    <a:pt x="71" y="91"/>
                    <a:pt x="77" y="90"/>
                    <a:pt x="83" y="87"/>
                  </a:cubicBezTo>
                  <a:cubicBezTo>
                    <a:pt x="95" y="80"/>
                    <a:pt x="105" y="69"/>
                    <a:pt x="109" y="57"/>
                  </a:cubicBezTo>
                  <a:cubicBezTo>
                    <a:pt x="111" y="49"/>
                    <a:pt x="113" y="40"/>
                    <a:pt x="113" y="32"/>
                  </a:cubicBezTo>
                  <a:cubicBezTo>
                    <a:pt x="114" y="26"/>
                    <a:pt x="112" y="19"/>
                    <a:pt x="111" y="13"/>
                  </a:cubicBezTo>
                  <a:cubicBezTo>
                    <a:pt x="110" y="8"/>
                    <a:pt x="107" y="5"/>
                    <a:pt x="106" y="0"/>
                  </a:cubicBezTo>
                  <a:cubicBezTo>
                    <a:pt x="109" y="7"/>
                    <a:pt x="109" y="21"/>
                    <a:pt x="107" y="30"/>
                  </a:cubicBezTo>
                  <a:cubicBezTo>
                    <a:pt x="105" y="39"/>
                    <a:pt x="97" y="42"/>
                    <a:pt x="96" y="51"/>
                  </a:cubicBezTo>
                  <a:cubicBezTo>
                    <a:pt x="95" y="58"/>
                    <a:pt x="95" y="68"/>
                    <a:pt x="85" y="70"/>
                  </a:cubicBezTo>
                  <a:cubicBezTo>
                    <a:pt x="79" y="72"/>
                    <a:pt x="72" y="66"/>
                    <a:pt x="67" y="72"/>
                  </a:cubicBezTo>
                  <a:cubicBezTo>
                    <a:pt x="66" y="74"/>
                    <a:pt x="66" y="78"/>
                    <a:pt x="64" y="79"/>
                  </a:cubicBezTo>
                  <a:cubicBezTo>
                    <a:pt x="61" y="81"/>
                    <a:pt x="56" y="80"/>
                    <a:pt x="53" y="81"/>
                  </a:cubicBezTo>
                  <a:cubicBezTo>
                    <a:pt x="46" y="81"/>
                    <a:pt x="40" y="83"/>
                    <a:pt x="33" y="85"/>
                  </a:cubicBezTo>
                  <a:cubicBezTo>
                    <a:pt x="23" y="88"/>
                    <a:pt x="17" y="82"/>
                    <a:pt x="9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4" name="Freeform 129">
              <a:extLst>
                <a:ext uri="{FF2B5EF4-FFF2-40B4-BE49-F238E27FC236}">
                  <a16:creationId xmlns:a16="http://schemas.microsoft.com/office/drawing/2014/main" id="{5C0748C9-1D6F-4DCE-91F0-18A96123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707"/>
              <a:ext cx="186" cy="110"/>
            </a:xfrm>
            <a:custGeom>
              <a:avLst/>
              <a:gdLst>
                <a:gd name="T0" fmla="*/ 0 w 72"/>
                <a:gd name="T1" fmla="*/ 748 h 40"/>
                <a:gd name="T2" fmla="*/ 393 w 72"/>
                <a:gd name="T3" fmla="*/ 773 h 40"/>
                <a:gd name="T4" fmla="*/ 775 w 72"/>
                <a:gd name="T5" fmla="*/ 748 h 40"/>
                <a:gd name="T6" fmla="*/ 1243 w 72"/>
                <a:gd name="T7" fmla="*/ 0 h 40"/>
                <a:gd name="T8" fmla="*/ 982 w 72"/>
                <a:gd name="T9" fmla="*/ 415 h 40"/>
                <a:gd name="T10" fmla="*/ 847 w 72"/>
                <a:gd name="T11" fmla="*/ 545 h 40"/>
                <a:gd name="T12" fmla="*/ 674 w 72"/>
                <a:gd name="T13" fmla="*/ 561 h 40"/>
                <a:gd name="T14" fmla="*/ 553 w 72"/>
                <a:gd name="T15" fmla="*/ 627 h 40"/>
                <a:gd name="T16" fmla="*/ 434 w 72"/>
                <a:gd name="T17" fmla="*/ 666 h 40"/>
                <a:gd name="T18" fmla="*/ 240 w 72"/>
                <a:gd name="T19" fmla="*/ 712 h 40"/>
                <a:gd name="T20" fmla="*/ 34 w 72"/>
                <a:gd name="T21" fmla="*/ 748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40">
                  <a:moveTo>
                    <a:pt x="0" y="36"/>
                  </a:moveTo>
                  <a:cubicBezTo>
                    <a:pt x="8" y="36"/>
                    <a:pt x="15" y="35"/>
                    <a:pt x="23" y="37"/>
                  </a:cubicBezTo>
                  <a:cubicBezTo>
                    <a:pt x="30" y="38"/>
                    <a:pt x="38" y="40"/>
                    <a:pt x="45" y="36"/>
                  </a:cubicBezTo>
                  <a:cubicBezTo>
                    <a:pt x="58" y="29"/>
                    <a:pt x="67" y="13"/>
                    <a:pt x="72" y="0"/>
                  </a:cubicBezTo>
                  <a:cubicBezTo>
                    <a:pt x="69" y="8"/>
                    <a:pt x="64" y="15"/>
                    <a:pt x="57" y="20"/>
                  </a:cubicBezTo>
                  <a:cubicBezTo>
                    <a:pt x="53" y="22"/>
                    <a:pt x="51" y="24"/>
                    <a:pt x="49" y="26"/>
                  </a:cubicBezTo>
                  <a:cubicBezTo>
                    <a:pt x="44" y="30"/>
                    <a:pt x="43" y="28"/>
                    <a:pt x="39" y="27"/>
                  </a:cubicBezTo>
                  <a:cubicBezTo>
                    <a:pt x="35" y="27"/>
                    <a:pt x="35" y="28"/>
                    <a:pt x="32" y="30"/>
                  </a:cubicBezTo>
                  <a:cubicBezTo>
                    <a:pt x="30" y="31"/>
                    <a:pt x="29" y="32"/>
                    <a:pt x="25" y="32"/>
                  </a:cubicBezTo>
                  <a:cubicBezTo>
                    <a:pt x="21" y="33"/>
                    <a:pt x="18" y="34"/>
                    <a:pt x="14" y="34"/>
                  </a:cubicBezTo>
                  <a:cubicBezTo>
                    <a:pt x="9" y="34"/>
                    <a:pt x="6" y="36"/>
                    <a:pt x="2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5" name="Freeform 130">
              <a:extLst>
                <a:ext uri="{FF2B5EF4-FFF2-40B4-BE49-F238E27FC236}">
                  <a16:creationId xmlns:a16="http://schemas.microsoft.com/office/drawing/2014/main" id="{53FDBE86-FBC3-4446-A501-188B2233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414"/>
              <a:ext cx="383" cy="420"/>
            </a:xfrm>
            <a:custGeom>
              <a:avLst/>
              <a:gdLst>
                <a:gd name="T0" fmla="*/ 2479 w 148"/>
                <a:gd name="T1" fmla="*/ 1373 h 152"/>
                <a:gd name="T2" fmla="*/ 2008 w 148"/>
                <a:gd name="T3" fmla="*/ 420 h 152"/>
                <a:gd name="T4" fmla="*/ 1682 w 148"/>
                <a:gd name="T5" fmla="*/ 274 h 152"/>
                <a:gd name="T6" fmla="*/ 1159 w 148"/>
                <a:gd name="T7" fmla="*/ 47 h 152"/>
                <a:gd name="T8" fmla="*/ 851 w 148"/>
                <a:gd name="T9" fmla="*/ 381 h 152"/>
                <a:gd name="T10" fmla="*/ 383 w 148"/>
                <a:gd name="T11" fmla="*/ 823 h 152"/>
                <a:gd name="T12" fmla="*/ 34 w 148"/>
                <a:gd name="T13" fmla="*/ 1984 h 152"/>
                <a:gd name="T14" fmla="*/ 155 w 148"/>
                <a:gd name="T15" fmla="*/ 2343 h 152"/>
                <a:gd name="T16" fmla="*/ 228 w 148"/>
                <a:gd name="T17" fmla="*/ 2680 h 152"/>
                <a:gd name="T18" fmla="*/ 675 w 148"/>
                <a:gd name="T19" fmla="*/ 3015 h 152"/>
                <a:gd name="T20" fmla="*/ 1421 w 148"/>
                <a:gd name="T21" fmla="*/ 3122 h 152"/>
                <a:gd name="T22" fmla="*/ 1855 w 148"/>
                <a:gd name="T23" fmla="*/ 3122 h 152"/>
                <a:gd name="T24" fmla="*/ 2337 w 148"/>
                <a:gd name="T25" fmla="*/ 2633 h 152"/>
                <a:gd name="T26" fmla="*/ 2479 w 148"/>
                <a:gd name="T27" fmla="*/ 1373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2">
                  <a:moveTo>
                    <a:pt x="143" y="65"/>
                  </a:moveTo>
                  <a:cubicBezTo>
                    <a:pt x="140" y="47"/>
                    <a:pt x="133" y="33"/>
                    <a:pt x="116" y="20"/>
                  </a:cubicBezTo>
                  <a:cubicBezTo>
                    <a:pt x="109" y="14"/>
                    <a:pt x="102" y="16"/>
                    <a:pt x="97" y="13"/>
                  </a:cubicBezTo>
                  <a:cubicBezTo>
                    <a:pt x="86" y="7"/>
                    <a:pt x="78" y="0"/>
                    <a:pt x="67" y="2"/>
                  </a:cubicBezTo>
                  <a:cubicBezTo>
                    <a:pt x="60" y="3"/>
                    <a:pt x="56" y="13"/>
                    <a:pt x="49" y="18"/>
                  </a:cubicBezTo>
                  <a:cubicBezTo>
                    <a:pt x="39" y="25"/>
                    <a:pt x="28" y="30"/>
                    <a:pt x="22" y="39"/>
                  </a:cubicBezTo>
                  <a:cubicBezTo>
                    <a:pt x="11" y="54"/>
                    <a:pt x="0" y="76"/>
                    <a:pt x="2" y="94"/>
                  </a:cubicBezTo>
                  <a:cubicBezTo>
                    <a:pt x="3" y="100"/>
                    <a:pt x="8" y="105"/>
                    <a:pt x="9" y="111"/>
                  </a:cubicBezTo>
                  <a:cubicBezTo>
                    <a:pt x="11" y="117"/>
                    <a:pt x="9" y="123"/>
                    <a:pt x="13" y="127"/>
                  </a:cubicBezTo>
                  <a:cubicBezTo>
                    <a:pt x="20" y="134"/>
                    <a:pt x="31" y="137"/>
                    <a:pt x="39" y="143"/>
                  </a:cubicBezTo>
                  <a:cubicBezTo>
                    <a:pt x="48" y="151"/>
                    <a:pt x="65" y="149"/>
                    <a:pt x="82" y="148"/>
                  </a:cubicBezTo>
                  <a:cubicBezTo>
                    <a:pt x="90" y="148"/>
                    <a:pt x="99" y="152"/>
                    <a:pt x="107" y="148"/>
                  </a:cubicBezTo>
                  <a:cubicBezTo>
                    <a:pt x="119" y="144"/>
                    <a:pt x="127" y="132"/>
                    <a:pt x="135" y="125"/>
                  </a:cubicBezTo>
                  <a:cubicBezTo>
                    <a:pt x="146" y="114"/>
                    <a:pt x="148" y="87"/>
                    <a:pt x="143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6" name="Freeform 131">
              <a:extLst>
                <a:ext uri="{FF2B5EF4-FFF2-40B4-BE49-F238E27FC236}">
                  <a16:creationId xmlns:a16="http://schemas.microsoft.com/office/drawing/2014/main" id="{331C72A8-127D-4CBA-8C69-C976BD7B2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536"/>
              <a:ext cx="210" cy="207"/>
            </a:xfrm>
            <a:custGeom>
              <a:avLst/>
              <a:gdLst>
                <a:gd name="T0" fmla="*/ 1257 w 81"/>
                <a:gd name="T1" fmla="*/ 190 h 75"/>
                <a:gd name="T2" fmla="*/ 1081 w 81"/>
                <a:gd name="T3" fmla="*/ 22 h 75"/>
                <a:gd name="T4" fmla="*/ 887 w 81"/>
                <a:gd name="T5" fmla="*/ 0 h 75"/>
                <a:gd name="T6" fmla="*/ 578 w 81"/>
                <a:gd name="T7" fmla="*/ 130 h 75"/>
                <a:gd name="T8" fmla="*/ 207 w 81"/>
                <a:gd name="T9" fmla="*/ 334 h 75"/>
                <a:gd name="T10" fmla="*/ 106 w 81"/>
                <a:gd name="T11" fmla="*/ 740 h 75"/>
                <a:gd name="T12" fmla="*/ 21 w 81"/>
                <a:gd name="T13" fmla="*/ 1159 h 75"/>
                <a:gd name="T14" fmla="*/ 174 w 81"/>
                <a:gd name="T15" fmla="*/ 1493 h 75"/>
                <a:gd name="T16" fmla="*/ 612 w 81"/>
                <a:gd name="T17" fmla="*/ 1532 h 75"/>
                <a:gd name="T18" fmla="*/ 1149 w 81"/>
                <a:gd name="T19" fmla="*/ 1432 h 75"/>
                <a:gd name="T20" fmla="*/ 1392 w 81"/>
                <a:gd name="T21" fmla="*/ 800 h 75"/>
                <a:gd name="T22" fmla="*/ 1257 w 81"/>
                <a:gd name="T23" fmla="*/ 190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1" h="75">
                  <a:moveTo>
                    <a:pt x="72" y="9"/>
                  </a:moveTo>
                  <a:cubicBezTo>
                    <a:pt x="69" y="5"/>
                    <a:pt x="66" y="3"/>
                    <a:pt x="62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47" y="0"/>
                    <a:pt x="35" y="6"/>
                    <a:pt x="33" y="6"/>
                  </a:cubicBezTo>
                  <a:cubicBezTo>
                    <a:pt x="23" y="6"/>
                    <a:pt x="19" y="6"/>
                    <a:pt x="12" y="16"/>
                  </a:cubicBezTo>
                  <a:cubicBezTo>
                    <a:pt x="10" y="20"/>
                    <a:pt x="6" y="24"/>
                    <a:pt x="6" y="35"/>
                  </a:cubicBezTo>
                  <a:cubicBezTo>
                    <a:pt x="6" y="47"/>
                    <a:pt x="0" y="48"/>
                    <a:pt x="1" y="55"/>
                  </a:cubicBezTo>
                  <a:cubicBezTo>
                    <a:pt x="3" y="62"/>
                    <a:pt x="5" y="68"/>
                    <a:pt x="10" y="71"/>
                  </a:cubicBezTo>
                  <a:cubicBezTo>
                    <a:pt x="16" y="75"/>
                    <a:pt x="29" y="75"/>
                    <a:pt x="35" y="73"/>
                  </a:cubicBezTo>
                  <a:cubicBezTo>
                    <a:pt x="48" y="72"/>
                    <a:pt x="59" y="73"/>
                    <a:pt x="66" y="68"/>
                  </a:cubicBezTo>
                  <a:cubicBezTo>
                    <a:pt x="73" y="64"/>
                    <a:pt x="79" y="55"/>
                    <a:pt x="80" y="38"/>
                  </a:cubicBezTo>
                  <a:cubicBezTo>
                    <a:pt x="81" y="20"/>
                    <a:pt x="75" y="14"/>
                    <a:pt x="72" y="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7" name="Freeform 132">
              <a:extLst>
                <a:ext uri="{FF2B5EF4-FFF2-40B4-BE49-F238E27FC236}">
                  <a16:creationId xmlns:a16="http://schemas.microsoft.com/office/drawing/2014/main" id="{39F7808A-5A8E-4F0A-BB3C-B6BE31AB5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55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8" name="Freeform 133">
              <a:extLst>
                <a:ext uri="{FF2B5EF4-FFF2-40B4-BE49-F238E27FC236}">
                  <a16:creationId xmlns:a16="http://schemas.microsoft.com/office/drawing/2014/main" id="{B4F302B0-B602-4CE2-AB10-F2A97702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544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67 w 7"/>
                <a:gd name="T3" fmla="*/ 0 h 6"/>
                <a:gd name="T4" fmla="*/ 118 w 7"/>
                <a:gd name="T5" fmla="*/ 56 h 6"/>
                <a:gd name="T6" fmla="*/ 54 w 7"/>
                <a:gd name="T7" fmla="*/ 115 h 6"/>
                <a:gd name="T8" fmla="*/ 0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69" name="Freeform 134">
              <a:extLst>
                <a:ext uri="{FF2B5EF4-FFF2-40B4-BE49-F238E27FC236}">
                  <a16:creationId xmlns:a16="http://schemas.microsoft.com/office/drawing/2014/main" id="{506A646D-0987-4AA4-B85D-8339C34D5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1588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34 w 5"/>
                <a:gd name="T3" fmla="*/ 26 h 6"/>
                <a:gd name="T4" fmla="*/ 88 w 5"/>
                <a:gd name="T5" fmla="*/ 74 h 6"/>
                <a:gd name="T6" fmla="*/ 34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1" y="0"/>
                    <a:pt x="2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0" name="Freeform 135">
              <a:extLst>
                <a:ext uri="{FF2B5EF4-FFF2-40B4-BE49-F238E27FC236}">
                  <a16:creationId xmlns:a16="http://schemas.microsoft.com/office/drawing/2014/main" id="{AE72F1CA-6708-4E88-822B-A0839EBA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094"/>
              <a:ext cx="375" cy="406"/>
            </a:xfrm>
            <a:custGeom>
              <a:avLst/>
              <a:gdLst>
                <a:gd name="T0" fmla="*/ 1505 w 145"/>
                <a:gd name="T1" fmla="*/ 168 h 147"/>
                <a:gd name="T2" fmla="*/ 970 w 145"/>
                <a:gd name="T3" fmla="*/ 61 h 147"/>
                <a:gd name="T4" fmla="*/ 654 w 145"/>
                <a:gd name="T5" fmla="*/ 420 h 147"/>
                <a:gd name="T6" fmla="*/ 295 w 145"/>
                <a:gd name="T7" fmla="*/ 754 h 147"/>
                <a:gd name="T8" fmla="*/ 140 w 145"/>
                <a:gd name="T9" fmla="*/ 1282 h 147"/>
                <a:gd name="T10" fmla="*/ 34 w 145"/>
                <a:gd name="T11" fmla="*/ 1961 h 147"/>
                <a:gd name="T12" fmla="*/ 316 w 145"/>
                <a:gd name="T13" fmla="*/ 2464 h 147"/>
                <a:gd name="T14" fmla="*/ 481 w 145"/>
                <a:gd name="T15" fmla="*/ 2883 h 147"/>
                <a:gd name="T16" fmla="*/ 1024 w 145"/>
                <a:gd name="T17" fmla="*/ 3013 h 147"/>
                <a:gd name="T18" fmla="*/ 1885 w 145"/>
                <a:gd name="T19" fmla="*/ 2845 h 147"/>
                <a:gd name="T20" fmla="*/ 2268 w 145"/>
                <a:gd name="T21" fmla="*/ 2425 h 147"/>
                <a:gd name="T22" fmla="*/ 2335 w 145"/>
                <a:gd name="T23" fmla="*/ 1746 h 147"/>
                <a:gd name="T24" fmla="*/ 2509 w 145"/>
                <a:gd name="T25" fmla="*/ 1351 h 147"/>
                <a:gd name="T26" fmla="*/ 2281 w 145"/>
                <a:gd name="T27" fmla="*/ 779 h 147"/>
                <a:gd name="T28" fmla="*/ 1986 w 145"/>
                <a:gd name="T29" fmla="*/ 298 h 147"/>
                <a:gd name="T30" fmla="*/ 1505 w 145"/>
                <a:gd name="T31" fmla="*/ 16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6"/>
                    <a:pt x="21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7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6" y="144"/>
                    <a:pt x="49" y="143"/>
                    <a:pt x="59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1"/>
                    <a:pt x="87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1" name="Freeform 136">
              <a:extLst>
                <a:ext uri="{FF2B5EF4-FFF2-40B4-BE49-F238E27FC236}">
                  <a16:creationId xmlns:a16="http://schemas.microsoft.com/office/drawing/2014/main" id="{2A663B93-C7F1-402E-97BF-6FFD063B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05"/>
              <a:ext cx="215" cy="231"/>
            </a:xfrm>
            <a:custGeom>
              <a:avLst/>
              <a:gdLst>
                <a:gd name="T0" fmla="*/ 21 w 83"/>
                <a:gd name="T1" fmla="*/ 666 h 84"/>
                <a:gd name="T2" fmla="*/ 174 w 83"/>
                <a:gd name="T3" fmla="*/ 1188 h 84"/>
                <a:gd name="T4" fmla="*/ 417 w 83"/>
                <a:gd name="T5" fmla="*/ 1460 h 84"/>
                <a:gd name="T6" fmla="*/ 697 w 83"/>
                <a:gd name="T7" fmla="*/ 1724 h 84"/>
                <a:gd name="T8" fmla="*/ 1202 w 83"/>
                <a:gd name="T9" fmla="*/ 1559 h 84"/>
                <a:gd name="T10" fmla="*/ 1388 w 83"/>
                <a:gd name="T11" fmla="*/ 1081 h 84"/>
                <a:gd name="T12" fmla="*/ 1254 w 83"/>
                <a:gd name="T13" fmla="*/ 523 h 84"/>
                <a:gd name="T14" fmla="*/ 1008 w 83"/>
                <a:gd name="T15" fmla="*/ 294 h 84"/>
                <a:gd name="T16" fmla="*/ 746 w 83"/>
                <a:gd name="T17" fmla="*/ 22 h 84"/>
                <a:gd name="T18" fmla="*/ 329 w 83"/>
                <a:gd name="T19" fmla="*/ 212 h 84"/>
                <a:gd name="T20" fmla="*/ 21 w 83"/>
                <a:gd name="T21" fmla="*/ 666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7"/>
                  </a:cubicBezTo>
                  <a:cubicBezTo>
                    <a:pt x="13" y="62"/>
                    <a:pt x="20" y="65"/>
                    <a:pt x="24" y="70"/>
                  </a:cubicBezTo>
                  <a:cubicBezTo>
                    <a:pt x="30" y="76"/>
                    <a:pt x="32" y="82"/>
                    <a:pt x="40" y="83"/>
                  </a:cubicBezTo>
                  <a:cubicBezTo>
                    <a:pt x="47" y="84"/>
                    <a:pt x="61" y="81"/>
                    <a:pt x="69" y="75"/>
                  </a:cubicBezTo>
                  <a:cubicBezTo>
                    <a:pt x="75" y="68"/>
                    <a:pt x="79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1" y="20"/>
                    <a:pt x="64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5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2" name="Freeform 137">
              <a:extLst>
                <a:ext uri="{FF2B5EF4-FFF2-40B4-BE49-F238E27FC236}">
                  <a16:creationId xmlns:a16="http://schemas.microsoft.com/office/drawing/2014/main" id="{868E4CEF-DB98-4021-870E-91C23AEF2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185"/>
              <a:ext cx="215" cy="232"/>
            </a:xfrm>
            <a:custGeom>
              <a:avLst/>
              <a:gdLst>
                <a:gd name="T0" fmla="*/ 21 w 83"/>
                <a:gd name="T1" fmla="*/ 671 h 84"/>
                <a:gd name="T2" fmla="*/ 174 w 83"/>
                <a:gd name="T3" fmla="*/ 1221 h 84"/>
                <a:gd name="T4" fmla="*/ 417 w 83"/>
                <a:gd name="T5" fmla="*/ 1472 h 84"/>
                <a:gd name="T6" fmla="*/ 679 w 83"/>
                <a:gd name="T7" fmla="*/ 1746 h 84"/>
                <a:gd name="T8" fmla="*/ 1181 w 83"/>
                <a:gd name="T9" fmla="*/ 1580 h 84"/>
                <a:gd name="T10" fmla="*/ 1388 w 83"/>
                <a:gd name="T11" fmla="*/ 1099 h 84"/>
                <a:gd name="T12" fmla="*/ 1254 w 83"/>
                <a:gd name="T13" fmla="*/ 528 h 84"/>
                <a:gd name="T14" fmla="*/ 1008 w 83"/>
                <a:gd name="T15" fmla="*/ 298 h 84"/>
                <a:gd name="T16" fmla="*/ 746 w 83"/>
                <a:gd name="T17" fmla="*/ 22 h 84"/>
                <a:gd name="T18" fmla="*/ 329 w 83"/>
                <a:gd name="T19" fmla="*/ 213 h 84"/>
                <a:gd name="T20" fmla="*/ 21 w 83"/>
                <a:gd name="T21" fmla="*/ 67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8"/>
                  </a:cubicBezTo>
                  <a:cubicBezTo>
                    <a:pt x="12" y="62"/>
                    <a:pt x="20" y="65"/>
                    <a:pt x="24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1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3" name="Freeform 138">
              <a:extLst>
                <a:ext uri="{FF2B5EF4-FFF2-40B4-BE49-F238E27FC236}">
                  <a16:creationId xmlns:a16="http://schemas.microsoft.com/office/drawing/2014/main" id="{182A6A8B-9283-4CE8-B8FF-BE45B0EF1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105"/>
              <a:ext cx="314" cy="348"/>
            </a:xfrm>
            <a:custGeom>
              <a:avLst/>
              <a:gdLst>
                <a:gd name="T0" fmla="*/ 1853 w 121"/>
                <a:gd name="T1" fmla="*/ 213 h 126"/>
                <a:gd name="T2" fmla="*/ 1186 w 121"/>
                <a:gd name="T3" fmla="*/ 61 h 126"/>
                <a:gd name="T4" fmla="*/ 734 w 121"/>
                <a:gd name="T5" fmla="*/ 229 h 126"/>
                <a:gd name="T6" fmla="*/ 524 w 121"/>
                <a:gd name="T7" fmla="*/ 503 h 126"/>
                <a:gd name="T8" fmla="*/ 296 w 121"/>
                <a:gd name="T9" fmla="*/ 693 h 126"/>
                <a:gd name="T10" fmla="*/ 195 w 121"/>
                <a:gd name="T11" fmla="*/ 1014 h 126"/>
                <a:gd name="T12" fmla="*/ 54 w 121"/>
                <a:gd name="T13" fmla="*/ 1541 h 126"/>
                <a:gd name="T14" fmla="*/ 122 w 121"/>
                <a:gd name="T15" fmla="*/ 2000 h 126"/>
                <a:gd name="T16" fmla="*/ 317 w 121"/>
                <a:gd name="T17" fmla="*/ 2320 h 126"/>
                <a:gd name="T18" fmla="*/ 418 w 121"/>
                <a:gd name="T19" fmla="*/ 2654 h 126"/>
                <a:gd name="T20" fmla="*/ 241 w 121"/>
                <a:gd name="T21" fmla="*/ 2105 h 126"/>
                <a:gd name="T22" fmla="*/ 174 w 121"/>
                <a:gd name="T23" fmla="*/ 1792 h 126"/>
                <a:gd name="T24" fmla="*/ 296 w 121"/>
                <a:gd name="T25" fmla="*/ 1624 h 126"/>
                <a:gd name="T26" fmla="*/ 296 w 121"/>
                <a:gd name="T27" fmla="*/ 1494 h 126"/>
                <a:gd name="T28" fmla="*/ 283 w 121"/>
                <a:gd name="T29" fmla="*/ 1282 h 126"/>
                <a:gd name="T30" fmla="*/ 405 w 121"/>
                <a:gd name="T31" fmla="*/ 1074 h 126"/>
                <a:gd name="T32" fmla="*/ 579 w 121"/>
                <a:gd name="T33" fmla="*/ 969 h 126"/>
                <a:gd name="T34" fmla="*/ 646 w 121"/>
                <a:gd name="T35" fmla="*/ 718 h 126"/>
                <a:gd name="T36" fmla="*/ 908 w 121"/>
                <a:gd name="T37" fmla="*/ 528 h 126"/>
                <a:gd name="T38" fmla="*/ 1326 w 121"/>
                <a:gd name="T39" fmla="*/ 464 h 126"/>
                <a:gd name="T40" fmla="*/ 1731 w 121"/>
                <a:gd name="T41" fmla="*/ 337 h 126"/>
                <a:gd name="T42" fmla="*/ 1887 w 121"/>
                <a:gd name="T43" fmla="*/ 489 h 126"/>
                <a:gd name="T44" fmla="*/ 2006 w 121"/>
                <a:gd name="T45" fmla="*/ 528 h 126"/>
                <a:gd name="T46" fmla="*/ 2094 w 121"/>
                <a:gd name="T47" fmla="*/ 671 h 126"/>
                <a:gd name="T48" fmla="*/ 1993 w 121"/>
                <a:gd name="T49" fmla="*/ 381 h 126"/>
                <a:gd name="T50" fmla="*/ 1871 w 121"/>
                <a:gd name="T51" fmla="*/ 229 h 1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" h="126">
                  <a:moveTo>
                    <a:pt x="106" y="10"/>
                  </a:moveTo>
                  <a:cubicBezTo>
                    <a:pt x="93" y="10"/>
                    <a:pt x="79" y="7"/>
                    <a:pt x="68" y="3"/>
                  </a:cubicBezTo>
                  <a:cubicBezTo>
                    <a:pt x="57" y="0"/>
                    <a:pt x="50" y="3"/>
                    <a:pt x="42" y="11"/>
                  </a:cubicBezTo>
                  <a:cubicBezTo>
                    <a:pt x="38" y="16"/>
                    <a:pt x="35" y="20"/>
                    <a:pt x="30" y="24"/>
                  </a:cubicBezTo>
                  <a:cubicBezTo>
                    <a:pt x="26" y="27"/>
                    <a:pt x="21" y="29"/>
                    <a:pt x="17" y="33"/>
                  </a:cubicBezTo>
                  <a:cubicBezTo>
                    <a:pt x="13" y="37"/>
                    <a:pt x="13" y="43"/>
                    <a:pt x="11" y="48"/>
                  </a:cubicBezTo>
                  <a:cubicBezTo>
                    <a:pt x="9" y="57"/>
                    <a:pt x="5" y="64"/>
                    <a:pt x="3" y="73"/>
                  </a:cubicBezTo>
                  <a:cubicBezTo>
                    <a:pt x="0" y="81"/>
                    <a:pt x="1" y="89"/>
                    <a:pt x="7" y="95"/>
                  </a:cubicBezTo>
                  <a:cubicBezTo>
                    <a:pt x="11" y="100"/>
                    <a:pt x="15" y="105"/>
                    <a:pt x="18" y="110"/>
                  </a:cubicBezTo>
                  <a:cubicBezTo>
                    <a:pt x="21" y="115"/>
                    <a:pt x="21" y="121"/>
                    <a:pt x="24" y="126"/>
                  </a:cubicBezTo>
                  <a:cubicBezTo>
                    <a:pt x="26" y="114"/>
                    <a:pt x="21" y="108"/>
                    <a:pt x="14" y="100"/>
                  </a:cubicBezTo>
                  <a:cubicBezTo>
                    <a:pt x="11" y="96"/>
                    <a:pt x="7" y="90"/>
                    <a:pt x="10" y="85"/>
                  </a:cubicBezTo>
                  <a:cubicBezTo>
                    <a:pt x="12" y="80"/>
                    <a:pt x="15" y="82"/>
                    <a:pt x="17" y="77"/>
                  </a:cubicBezTo>
                  <a:cubicBezTo>
                    <a:pt x="18" y="75"/>
                    <a:pt x="17" y="73"/>
                    <a:pt x="17" y="71"/>
                  </a:cubicBezTo>
                  <a:cubicBezTo>
                    <a:pt x="16" y="67"/>
                    <a:pt x="15" y="64"/>
                    <a:pt x="16" y="61"/>
                  </a:cubicBezTo>
                  <a:cubicBezTo>
                    <a:pt x="17" y="57"/>
                    <a:pt x="19" y="53"/>
                    <a:pt x="23" y="51"/>
                  </a:cubicBezTo>
                  <a:cubicBezTo>
                    <a:pt x="27" y="50"/>
                    <a:pt x="30" y="51"/>
                    <a:pt x="33" y="46"/>
                  </a:cubicBezTo>
                  <a:cubicBezTo>
                    <a:pt x="35" y="43"/>
                    <a:pt x="35" y="38"/>
                    <a:pt x="37" y="34"/>
                  </a:cubicBezTo>
                  <a:cubicBezTo>
                    <a:pt x="39" y="29"/>
                    <a:pt x="49" y="29"/>
                    <a:pt x="52" y="25"/>
                  </a:cubicBezTo>
                  <a:cubicBezTo>
                    <a:pt x="56" y="19"/>
                    <a:pt x="66" y="23"/>
                    <a:pt x="76" y="22"/>
                  </a:cubicBezTo>
                  <a:cubicBezTo>
                    <a:pt x="83" y="22"/>
                    <a:pt x="91" y="12"/>
                    <a:pt x="99" y="16"/>
                  </a:cubicBezTo>
                  <a:cubicBezTo>
                    <a:pt x="103" y="17"/>
                    <a:pt x="104" y="22"/>
                    <a:pt x="108" y="23"/>
                  </a:cubicBezTo>
                  <a:cubicBezTo>
                    <a:pt x="110" y="24"/>
                    <a:pt x="112" y="23"/>
                    <a:pt x="115" y="25"/>
                  </a:cubicBezTo>
                  <a:cubicBezTo>
                    <a:pt x="117" y="27"/>
                    <a:pt x="119" y="29"/>
                    <a:pt x="120" y="32"/>
                  </a:cubicBezTo>
                  <a:cubicBezTo>
                    <a:pt x="121" y="25"/>
                    <a:pt x="117" y="23"/>
                    <a:pt x="114" y="18"/>
                  </a:cubicBezTo>
                  <a:cubicBezTo>
                    <a:pt x="112" y="15"/>
                    <a:pt x="110" y="12"/>
                    <a:pt x="107" y="1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4" name="Freeform 139">
              <a:extLst>
                <a:ext uri="{FF2B5EF4-FFF2-40B4-BE49-F238E27FC236}">
                  <a16:creationId xmlns:a16="http://schemas.microsoft.com/office/drawing/2014/main" id="{DAC54C47-30B3-467D-875D-3D89C139B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105"/>
              <a:ext cx="212" cy="240"/>
            </a:xfrm>
            <a:custGeom>
              <a:avLst/>
              <a:gdLst>
                <a:gd name="T0" fmla="*/ 1417 w 82"/>
                <a:gd name="T1" fmla="*/ 130 h 87"/>
                <a:gd name="T2" fmla="*/ 982 w 82"/>
                <a:gd name="T3" fmla="*/ 47 h 87"/>
                <a:gd name="T4" fmla="*/ 620 w 82"/>
                <a:gd name="T5" fmla="*/ 394 h 87"/>
                <a:gd name="T6" fmla="*/ 447 w 82"/>
                <a:gd name="T7" fmla="*/ 563 h 87"/>
                <a:gd name="T8" fmla="*/ 295 w 82"/>
                <a:gd name="T9" fmla="*/ 739 h 87"/>
                <a:gd name="T10" fmla="*/ 228 w 82"/>
                <a:gd name="T11" fmla="*/ 966 h 87"/>
                <a:gd name="T12" fmla="*/ 122 w 82"/>
                <a:gd name="T13" fmla="*/ 1277 h 87"/>
                <a:gd name="T14" fmla="*/ 34 w 82"/>
                <a:gd name="T15" fmla="*/ 1826 h 87"/>
                <a:gd name="T16" fmla="*/ 140 w 82"/>
                <a:gd name="T17" fmla="*/ 1363 h 87"/>
                <a:gd name="T18" fmla="*/ 328 w 82"/>
                <a:gd name="T19" fmla="*/ 1051 h 87"/>
                <a:gd name="T20" fmla="*/ 447 w 82"/>
                <a:gd name="T21" fmla="*/ 739 h 87"/>
                <a:gd name="T22" fmla="*/ 742 w 82"/>
                <a:gd name="T23" fmla="*/ 502 h 87"/>
                <a:gd name="T24" fmla="*/ 1055 w 82"/>
                <a:gd name="T25" fmla="*/ 168 h 87"/>
                <a:gd name="T26" fmla="*/ 1417 w 82"/>
                <a:gd name="T27" fmla="*/ 143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87">
                  <a:moveTo>
                    <a:pt x="82" y="6"/>
                  </a:moveTo>
                  <a:cubicBezTo>
                    <a:pt x="73" y="7"/>
                    <a:pt x="66" y="0"/>
                    <a:pt x="57" y="2"/>
                  </a:cubicBezTo>
                  <a:cubicBezTo>
                    <a:pt x="48" y="4"/>
                    <a:pt x="43" y="13"/>
                    <a:pt x="36" y="19"/>
                  </a:cubicBezTo>
                  <a:cubicBezTo>
                    <a:pt x="33" y="22"/>
                    <a:pt x="29" y="25"/>
                    <a:pt x="26" y="27"/>
                  </a:cubicBezTo>
                  <a:cubicBezTo>
                    <a:pt x="23" y="29"/>
                    <a:pt x="19" y="31"/>
                    <a:pt x="17" y="35"/>
                  </a:cubicBezTo>
                  <a:cubicBezTo>
                    <a:pt x="14" y="38"/>
                    <a:pt x="14" y="42"/>
                    <a:pt x="13" y="46"/>
                  </a:cubicBezTo>
                  <a:cubicBezTo>
                    <a:pt x="12" y="51"/>
                    <a:pt x="9" y="57"/>
                    <a:pt x="7" y="61"/>
                  </a:cubicBezTo>
                  <a:cubicBezTo>
                    <a:pt x="4" y="67"/>
                    <a:pt x="0" y="81"/>
                    <a:pt x="2" y="87"/>
                  </a:cubicBezTo>
                  <a:cubicBezTo>
                    <a:pt x="1" y="78"/>
                    <a:pt x="4" y="72"/>
                    <a:pt x="8" y="65"/>
                  </a:cubicBezTo>
                  <a:cubicBezTo>
                    <a:pt x="12" y="60"/>
                    <a:pt x="16" y="56"/>
                    <a:pt x="19" y="50"/>
                  </a:cubicBezTo>
                  <a:cubicBezTo>
                    <a:pt x="22" y="45"/>
                    <a:pt x="21" y="40"/>
                    <a:pt x="26" y="35"/>
                  </a:cubicBezTo>
                  <a:cubicBezTo>
                    <a:pt x="30" y="31"/>
                    <a:pt x="39" y="29"/>
                    <a:pt x="43" y="24"/>
                  </a:cubicBezTo>
                  <a:cubicBezTo>
                    <a:pt x="49" y="16"/>
                    <a:pt x="50" y="9"/>
                    <a:pt x="61" y="8"/>
                  </a:cubicBezTo>
                  <a:cubicBezTo>
                    <a:pt x="67" y="8"/>
                    <a:pt x="77" y="10"/>
                    <a:pt x="82" y="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5" name="Freeform 140">
              <a:extLst>
                <a:ext uri="{FF2B5EF4-FFF2-40B4-BE49-F238E27FC236}">
                  <a16:creationId xmlns:a16="http://schemas.microsoft.com/office/drawing/2014/main" id="{BD86A393-4DF0-4496-9BFE-2749255C3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96"/>
              <a:ext cx="150" cy="196"/>
            </a:xfrm>
            <a:custGeom>
              <a:avLst/>
              <a:gdLst>
                <a:gd name="T0" fmla="*/ 1003 w 58"/>
                <a:gd name="T1" fmla="*/ 381 h 71"/>
                <a:gd name="T2" fmla="*/ 709 w 58"/>
                <a:gd name="T3" fmla="*/ 273 h 71"/>
                <a:gd name="T4" fmla="*/ 434 w 58"/>
                <a:gd name="T5" fmla="*/ 359 h 71"/>
                <a:gd name="T6" fmla="*/ 347 w 58"/>
                <a:gd name="T7" fmla="*/ 610 h 71"/>
                <a:gd name="T8" fmla="*/ 153 w 58"/>
                <a:gd name="T9" fmla="*/ 740 h 71"/>
                <a:gd name="T10" fmla="*/ 274 w 58"/>
                <a:gd name="T11" fmla="*/ 1159 h 71"/>
                <a:gd name="T12" fmla="*/ 447 w 58"/>
                <a:gd name="T13" fmla="*/ 1493 h 71"/>
                <a:gd name="T14" fmla="*/ 274 w 58"/>
                <a:gd name="T15" fmla="*/ 1264 h 71"/>
                <a:gd name="T16" fmla="*/ 140 w 58"/>
                <a:gd name="T17" fmla="*/ 1135 h 71"/>
                <a:gd name="T18" fmla="*/ 106 w 58"/>
                <a:gd name="T19" fmla="*/ 1013 h 71"/>
                <a:gd name="T20" fmla="*/ 34 w 58"/>
                <a:gd name="T21" fmla="*/ 740 h 71"/>
                <a:gd name="T22" fmla="*/ 173 w 58"/>
                <a:gd name="T23" fmla="*/ 298 h 71"/>
                <a:gd name="T24" fmla="*/ 608 w 58"/>
                <a:gd name="T25" fmla="*/ 22 h 71"/>
                <a:gd name="T26" fmla="*/ 1003 w 58"/>
                <a:gd name="T27" fmla="*/ 359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8" h="71">
                  <a:moveTo>
                    <a:pt x="58" y="18"/>
                  </a:moveTo>
                  <a:cubicBezTo>
                    <a:pt x="51" y="22"/>
                    <a:pt x="45" y="21"/>
                    <a:pt x="41" y="13"/>
                  </a:cubicBezTo>
                  <a:cubicBezTo>
                    <a:pt x="35" y="2"/>
                    <a:pt x="30" y="12"/>
                    <a:pt x="25" y="17"/>
                  </a:cubicBezTo>
                  <a:cubicBezTo>
                    <a:pt x="20" y="21"/>
                    <a:pt x="22" y="23"/>
                    <a:pt x="20" y="29"/>
                  </a:cubicBezTo>
                  <a:cubicBezTo>
                    <a:pt x="18" y="35"/>
                    <a:pt x="12" y="29"/>
                    <a:pt x="9" y="35"/>
                  </a:cubicBezTo>
                  <a:cubicBezTo>
                    <a:pt x="6" y="41"/>
                    <a:pt x="12" y="50"/>
                    <a:pt x="16" y="55"/>
                  </a:cubicBezTo>
                  <a:cubicBezTo>
                    <a:pt x="19" y="59"/>
                    <a:pt x="26" y="66"/>
                    <a:pt x="26" y="71"/>
                  </a:cubicBezTo>
                  <a:cubicBezTo>
                    <a:pt x="25" y="67"/>
                    <a:pt x="20" y="62"/>
                    <a:pt x="16" y="60"/>
                  </a:cubicBezTo>
                  <a:cubicBezTo>
                    <a:pt x="13" y="58"/>
                    <a:pt x="10" y="57"/>
                    <a:pt x="8" y="54"/>
                  </a:cubicBezTo>
                  <a:cubicBezTo>
                    <a:pt x="7" y="52"/>
                    <a:pt x="7" y="50"/>
                    <a:pt x="6" y="48"/>
                  </a:cubicBezTo>
                  <a:cubicBezTo>
                    <a:pt x="5" y="44"/>
                    <a:pt x="3" y="40"/>
                    <a:pt x="2" y="35"/>
                  </a:cubicBezTo>
                  <a:cubicBezTo>
                    <a:pt x="0" y="26"/>
                    <a:pt x="3" y="20"/>
                    <a:pt x="10" y="14"/>
                  </a:cubicBezTo>
                  <a:cubicBezTo>
                    <a:pt x="15" y="8"/>
                    <a:pt x="27" y="2"/>
                    <a:pt x="35" y="1"/>
                  </a:cubicBezTo>
                  <a:cubicBezTo>
                    <a:pt x="46" y="0"/>
                    <a:pt x="50" y="14"/>
                    <a:pt x="58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6" name="Freeform 141">
              <a:extLst>
                <a:ext uri="{FF2B5EF4-FFF2-40B4-BE49-F238E27FC236}">
                  <a16:creationId xmlns:a16="http://schemas.microsoft.com/office/drawing/2014/main" id="{369B60BE-0D6E-46D8-88E2-31F9AF67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60"/>
              <a:ext cx="104" cy="154"/>
            </a:xfrm>
            <a:custGeom>
              <a:avLst/>
              <a:gdLst>
                <a:gd name="T0" fmla="*/ 0 w 40"/>
                <a:gd name="T1" fmla="*/ 1081 h 56"/>
                <a:gd name="T2" fmla="*/ 372 w 40"/>
                <a:gd name="T3" fmla="*/ 1020 h 56"/>
                <a:gd name="T4" fmla="*/ 595 w 40"/>
                <a:gd name="T5" fmla="*/ 809 h 56"/>
                <a:gd name="T6" fmla="*/ 684 w 40"/>
                <a:gd name="T7" fmla="*/ 415 h 56"/>
                <a:gd name="T8" fmla="*/ 507 w 40"/>
                <a:gd name="T9" fmla="*/ 0 h 56"/>
                <a:gd name="T10" fmla="*/ 595 w 40"/>
                <a:gd name="T11" fmla="*/ 212 h 56"/>
                <a:gd name="T12" fmla="*/ 460 w 40"/>
                <a:gd name="T13" fmla="*/ 355 h 56"/>
                <a:gd name="T14" fmla="*/ 372 w 40"/>
                <a:gd name="T15" fmla="*/ 476 h 56"/>
                <a:gd name="T16" fmla="*/ 419 w 40"/>
                <a:gd name="T17" fmla="*/ 726 h 56"/>
                <a:gd name="T18" fmla="*/ 330 w 40"/>
                <a:gd name="T19" fmla="*/ 809 h 56"/>
                <a:gd name="T20" fmla="*/ 330 w 40"/>
                <a:gd name="T21" fmla="*/ 894 h 56"/>
                <a:gd name="T22" fmla="*/ 244 w 40"/>
                <a:gd name="T23" fmla="*/ 960 h 56"/>
                <a:gd name="T24" fmla="*/ 88 w 40"/>
                <a:gd name="T25" fmla="*/ 1020 h 56"/>
                <a:gd name="T26" fmla="*/ 34 w 40"/>
                <a:gd name="T27" fmla="*/ 1081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0" h="56">
                  <a:moveTo>
                    <a:pt x="0" y="52"/>
                  </a:moveTo>
                  <a:cubicBezTo>
                    <a:pt x="4" y="56"/>
                    <a:pt x="16" y="50"/>
                    <a:pt x="21" y="49"/>
                  </a:cubicBezTo>
                  <a:cubicBezTo>
                    <a:pt x="27" y="48"/>
                    <a:pt x="31" y="45"/>
                    <a:pt x="34" y="39"/>
                  </a:cubicBezTo>
                  <a:cubicBezTo>
                    <a:pt x="37" y="33"/>
                    <a:pt x="40" y="26"/>
                    <a:pt x="39" y="20"/>
                  </a:cubicBezTo>
                  <a:cubicBezTo>
                    <a:pt x="39" y="15"/>
                    <a:pt x="36" y="0"/>
                    <a:pt x="29" y="0"/>
                  </a:cubicBezTo>
                  <a:cubicBezTo>
                    <a:pt x="29" y="3"/>
                    <a:pt x="33" y="7"/>
                    <a:pt x="34" y="10"/>
                  </a:cubicBezTo>
                  <a:cubicBezTo>
                    <a:pt x="35" y="17"/>
                    <a:pt x="31" y="17"/>
                    <a:pt x="26" y="17"/>
                  </a:cubicBezTo>
                  <a:cubicBezTo>
                    <a:pt x="21" y="17"/>
                    <a:pt x="17" y="19"/>
                    <a:pt x="21" y="23"/>
                  </a:cubicBezTo>
                  <a:cubicBezTo>
                    <a:pt x="23" y="26"/>
                    <a:pt x="29" y="31"/>
                    <a:pt x="24" y="35"/>
                  </a:cubicBezTo>
                  <a:cubicBezTo>
                    <a:pt x="21" y="39"/>
                    <a:pt x="20" y="35"/>
                    <a:pt x="19" y="39"/>
                  </a:cubicBezTo>
                  <a:cubicBezTo>
                    <a:pt x="19" y="41"/>
                    <a:pt x="20" y="42"/>
                    <a:pt x="19" y="43"/>
                  </a:cubicBezTo>
                  <a:cubicBezTo>
                    <a:pt x="18" y="45"/>
                    <a:pt x="15" y="46"/>
                    <a:pt x="14" y="46"/>
                  </a:cubicBezTo>
                  <a:cubicBezTo>
                    <a:pt x="9" y="47"/>
                    <a:pt x="8" y="45"/>
                    <a:pt x="5" y="49"/>
                  </a:cubicBezTo>
                  <a:cubicBezTo>
                    <a:pt x="4" y="50"/>
                    <a:pt x="4" y="53"/>
                    <a:pt x="2" y="5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7" name="Freeform 142">
              <a:extLst>
                <a:ext uri="{FF2B5EF4-FFF2-40B4-BE49-F238E27FC236}">
                  <a16:creationId xmlns:a16="http://schemas.microsoft.com/office/drawing/2014/main" id="{796466D0-4BC5-4416-8C1D-0D704AE11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210"/>
              <a:ext cx="62" cy="113"/>
            </a:xfrm>
            <a:custGeom>
              <a:avLst/>
              <a:gdLst>
                <a:gd name="T0" fmla="*/ 413 w 24"/>
                <a:gd name="T1" fmla="*/ 0 h 41"/>
                <a:gd name="T2" fmla="*/ 67 w 24"/>
                <a:gd name="T3" fmla="*/ 295 h 41"/>
                <a:gd name="T4" fmla="*/ 0 w 24"/>
                <a:gd name="T5" fmla="*/ 502 h 41"/>
                <a:gd name="T6" fmla="*/ 88 w 24"/>
                <a:gd name="T7" fmla="*/ 857 h 41"/>
                <a:gd name="T8" fmla="*/ 88 w 24"/>
                <a:gd name="T9" fmla="*/ 463 h 41"/>
                <a:gd name="T10" fmla="*/ 186 w 24"/>
                <a:gd name="T11" fmla="*/ 394 h 41"/>
                <a:gd name="T12" fmla="*/ 227 w 24"/>
                <a:gd name="T13" fmla="*/ 273 h 41"/>
                <a:gd name="T14" fmla="*/ 328 w 24"/>
                <a:gd name="T15" fmla="*/ 143 h 41"/>
                <a:gd name="T16" fmla="*/ 413 w 24"/>
                <a:gd name="T17" fmla="*/ 0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41">
                  <a:moveTo>
                    <a:pt x="24" y="0"/>
                  </a:moveTo>
                  <a:cubicBezTo>
                    <a:pt x="16" y="5"/>
                    <a:pt x="10" y="7"/>
                    <a:pt x="4" y="14"/>
                  </a:cubicBezTo>
                  <a:cubicBezTo>
                    <a:pt x="2" y="17"/>
                    <a:pt x="0" y="20"/>
                    <a:pt x="0" y="24"/>
                  </a:cubicBezTo>
                  <a:cubicBezTo>
                    <a:pt x="0" y="30"/>
                    <a:pt x="4" y="35"/>
                    <a:pt x="5" y="41"/>
                  </a:cubicBezTo>
                  <a:cubicBezTo>
                    <a:pt x="3" y="37"/>
                    <a:pt x="1" y="25"/>
                    <a:pt x="5" y="22"/>
                  </a:cubicBezTo>
                  <a:cubicBezTo>
                    <a:pt x="7" y="19"/>
                    <a:pt x="9" y="21"/>
                    <a:pt x="11" y="19"/>
                  </a:cubicBezTo>
                  <a:cubicBezTo>
                    <a:pt x="13" y="18"/>
                    <a:pt x="12" y="15"/>
                    <a:pt x="13" y="13"/>
                  </a:cubicBezTo>
                  <a:cubicBezTo>
                    <a:pt x="14" y="8"/>
                    <a:pt x="16" y="10"/>
                    <a:pt x="19" y="7"/>
                  </a:cubicBezTo>
                  <a:cubicBezTo>
                    <a:pt x="22" y="5"/>
                    <a:pt x="20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8" name="Freeform 143">
              <a:extLst>
                <a:ext uri="{FF2B5EF4-FFF2-40B4-BE49-F238E27FC236}">
                  <a16:creationId xmlns:a16="http://schemas.microsoft.com/office/drawing/2014/main" id="{A2B66ECA-FB9D-46BF-9C2C-F73D54D20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221"/>
              <a:ext cx="254" cy="259"/>
            </a:xfrm>
            <a:custGeom>
              <a:avLst/>
              <a:gdLst>
                <a:gd name="T0" fmla="*/ 0 w 98"/>
                <a:gd name="T1" fmla="*/ 1967 h 94"/>
                <a:gd name="T2" fmla="*/ 733 w 98"/>
                <a:gd name="T3" fmla="*/ 1943 h 94"/>
                <a:gd name="T4" fmla="*/ 975 w 98"/>
                <a:gd name="T5" fmla="*/ 1821 h 94"/>
                <a:gd name="T6" fmla="*/ 1127 w 98"/>
                <a:gd name="T7" fmla="*/ 1692 h 94"/>
                <a:gd name="T8" fmla="*/ 1324 w 98"/>
                <a:gd name="T9" fmla="*/ 1631 h 94"/>
                <a:gd name="T10" fmla="*/ 1477 w 98"/>
                <a:gd name="T11" fmla="*/ 918 h 94"/>
                <a:gd name="T12" fmla="*/ 1638 w 98"/>
                <a:gd name="T13" fmla="*/ 524 h 94"/>
                <a:gd name="T14" fmla="*/ 1532 w 98"/>
                <a:gd name="T15" fmla="*/ 0 h 94"/>
                <a:gd name="T16" fmla="*/ 1431 w 98"/>
                <a:gd name="T17" fmla="*/ 394 h 94"/>
                <a:gd name="T18" fmla="*/ 1358 w 98"/>
                <a:gd name="T19" fmla="*/ 730 h 94"/>
                <a:gd name="T20" fmla="*/ 1270 w 98"/>
                <a:gd name="T21" fmla="*/ 1072 h 94"/>
                <a:gd name="T22" fmla="*/ 1236 w 98"/>
                <a:gd name="T23" fmla="*/ 1444 h 94"/>
                <a:gd name="T24" fmla="*/ 907 w 98"/>
                <a:gd name="T25" fmla="*/ 1609 h 94"/>
                <a:gd name="T26" fmla="*/ 700 w 98"/>
                <a:gd name="T27" fmla="*/ 1860 h 94"/>
                <a:gd name="T28" fmla="*/ 451 w 98"/>
                <a:gd name="T29" fmla="*/ 1838 h 94"/>
                <a:gd name="T30" fmla="*/ 241 w 98"/>
                <a:gd name="T31" fmla="*/ 1907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94">
                  <a:moveTo>
                    <a:pt x="0" y="94"/>
                  </a:moveTo>
                  <a:cubicBezTo>
                    <a:pt x="13" y="91"/>
                    <a:pt x="29" y="94"/>
                    <a:pt x="42" y="93"/>
                  </a:cubicBezTo>
                  <a:cubicBezTo>
                    <a:pt x="49" y="93"/>
                    <a:pt x="50" y="90"/>
                    <a:pt x="56" y="87"/>
                  </a:cubicBezTo>
                  <a:cubicBezTo>
                    <a:pt x="59" y="85"/>
                    <a:pt x="62" y="82"/>
                    <a:pt x="65" y="81"/>
                  </a:cubicBezTo>
                  <a:cubicBezTo>
                    <a:pt x="69" y="79"/>
                    <a:pt x="73" y="79"/>
                    <a:pt x="76" y="78"/>
                  </a:cubicBezTo>
                  <a:cubicBezTo>
                    <a:pt x="90" y="71"/>
                    <a:pt x="86" y="57"/>
                    <a:pt x="85" y="44"/>
                  </a:cubicBezTo>
                  <a:cubicBezTo>
                    <a:pt x="85" y="34"/>
                    <a:pt x="91" y="34"/>
                    <a:pt x="94" y="25"/>
                  </a:cubicBezTo>
                  <a:cubicBezTo>
                    <a:pt x="98" y="16"/>
                    <a:pt x="96" y="6"/>
                    <a:pt x="88" y="0"/>
                  </a:cubicBezTo>
                  <a:cubicBezTo>
                    <a:pt x="93" y="8"/>
                    <a:pt x="88" y="14"/>
                    <a:pt x="82" y="19"/>
                  </a:cubicBezTo>
                  <a:cubicBezTo>
                    <a:pt x="74" y="25"/>
                    <a:pt x="78" y="26"/>
                    <a:pt x="78" y="35"/>
                  </a:cubicBezTo>
                  <a:cubicBezTo>
                    <a:pt x="79" y="42"/>
                    <a:pt x="73" y="45"/>
                    <a:pt x="73" y="51"/>
                  </a:cubicBezTo>
                  <a:cubicBezTo>
                    <a:pt x="72" y="59"/>
                    <a:pt x="77" y="62"/>
                    <a:pt x="71" y="69"/>
                  </a:cubicBezTo>
                  <a:cubicBezTo>
                    <a:pt x="66" y="75"/>
                    <a:pt x="59" y="74"/>
                    <a:pt x="52" y="77"/>
                  </a:cubicBezTo>
                  <a:cubicBezTo>
                    <a:pt x="47" y="80"/>
                    <a:pt x="45" y="87"/>
                    <a:pt x="40" y="89"/>
                  </a:cubicBezTo>
                  <a:cubicBezTo>
                    <a:pt x="36" y="91"/>
                    <a:pt x="31" y="88"/>
                    <a:pt x="26" y="88"/>
                  </a:cubicBezTo>
                  <a:cubicBezTo>
                    <a:pt x="22" y="88"/>
                    <a:pt x="19" y="92"/>
                    <a:pt x="14" y="9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79" name="Freeform 144">
              <a:extLst>
                <a:ext uri="{FF2B5EF4-FFF2-40B4-BE49-F238E27FC236}">
                  <a16:creationId xmlns:a16="http://schemas.microsoft.com/office/drawing/2014/main" id="{06AFABEC-2706-47D6-B47F-43077FABD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354"/>
              <a:ext cx="134" cy="124"/>
            </a:xfrm>
            <a:custGeom>
              <a:avLst/>
              <a:gdLst>
                <a:gd name="T0" fmla="*/ 0 w 52"/>
                <a:gd name="T1" fmla="*/ 896 h 45"/>
                <a:gd name="T2" fmla="*/ 273 w 52"/>
                <a:gd name="T3" fmla="*/ 857 h 45"/>
                <a:gd name="T4" fmla="*/ 631 w 52"/>
                <a:gd name="T5" fmla="*/ 631 h 45"/>
                <a:gd name="T6" fmla="*/ 838 w 52"/>
                <a:gd name="T7" fmla="*/ 0 h 45"/>
                <a:gd name="T8" fmla="*/ 825 w 52"/>
                <a:gd name="T9" fmla="*/ 358 h 45"/>
                <a:gd name="T10" fmla="*/ 585 w 52"/>
                <a:gd name="T11" fmla="*/ 502 h 45"/>
                <a:gd name="T12" fmla="*/ 358 w 52"/>
                <a:gd name="T13" fmla="*/ 645 h 45"/>
                <a:gd name="T14" fmla="*/ 152 w 52"/>
                <a:gd name="T15" fmla="*/ 918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45">
                  <a:moveTo>
                    <a:pt x="0" y="43"/>
                  </a:moveTo>
                  <a:cubicBezTo>
                    <a:pt x="5" y="45"/>
                    <a:pt x="10" y="45"/>
                    <a:pt x="16" y="41"/>
                  </a:cubicBezTo>
                  <a:cubicBezTo>
                    <a:pt x="22" y="37"/>
                    <a:pt x="30" y="33"/>
                    <a:pt x="37" y="30"/>
                  </a:cubicBezTo>
                  <a:cubicBezTo>
                    <a:pt x="51" y="25"/>
                    <a:pt x="50" y="14"/>
                    <a:pt x="49" y="0"/>
                  </a:cubicBezTo>
                  <a:cubicBezTo>
                    <a:pt x="50" y="6"/>
                    <a:pt x="52" y="13"/>
                    <a:pt x="48" y="17"/>
                  </a:cubicBezTo>
                  <a:cubicBezTo>
                    <a:pt x="45" y="20"/>
                    <a:pt x="38" y="22"/>
                    <a:pt x="34" y="24"/>
                  </a:cubicBezTo>
                  <a:cubicBezTo>
                    <a:pt x="30" y="27"/>
                    <a:pt x="25" y="29"/>
                    <a:pt x="21" y="31"/>
                  </a:cubicBezTo>
                  <a:cubicBezTo>
                    <a:pt x="16" y="35"/>
                    <a:pt x="14" y="41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0" name="Freeform 145">
              <a:extLst>
                <a:ext uri="{FF2B5EF4-FFF2-40B4-BE49-F238E27FC236}">
                  <a16:creationId xmlns:a16="http://schemas.microsoft.com/office/drawing/2014/main" id="{537D695B-96D3-4894-B0E1-F508A1A6D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094"/>
              <a:ext cx="375" cy="406"/>
            </a:xfrm>
            <a:custGeom>
              <a:avLst/>
              <a:gdLst>
                <a:gd name="T0" fmla="*/ 1505 w 145"/>
                <a:gd name="T1" fmla="*/ 168 h 147"/>
                <a:gd name="T2" fmla="*/ 970 w 145"/>
                <a:gd name="T3" fmla="*/ 61 h 147"/>
                <a:gd name="T4" fmla="*/ 654 w 145"/>
                <a:gd name="T5" fmla="*/ 420 h 147"/>
                <a:gd name="T6" fmla="*/ 295 w 145"/>
                <a:gd name="T7" fmla="*/ 754 h 147"/>
                <a:gd name="T8" fmla="*/ 140 w 145"/>
                <a:gd name="T9" fmla="*/ 1282 h 147"/>
                <a:gd name="T10" fmla="*/ 34 w 145"/>
                <a:gd name="T11" fmla="*/ 1961 h 147"/>
                <a:gd name="T12" fmla="*/ 316 w 145"/>
                <a:gd name="T13" fmla="*/ 2464 h 147"/>
                <a:gd name="T14" fmla="*/ 481 w 145"/>
                <a:gd name="T15" fmla="*/ 2883 h 147"/>
                <a:gd name="T16" fmla="*/ 1024 w 145"/>
                <a:gd name="T17" fmla="*/ 3013 h 147"/>
                <a:gd name="T18" fmla="*/ 1885 w 145"/>
                <a:gd name="T19" fmla="*/ 2845 h 147"/>
                <a:gd name="T20" fmla="*/ 2268 w 145"/>
                <a:gd name="T21" fmla="*/ 2425 h 147"/>
                <a:gd name="T22" fmla="*/ 2335 w 145"/>
                <a:gd name="T23" fmla="*/ 1746 h 147"/>
                <a:gd name="T24" fmla="*/ 2509 w 145"/>
                <a:gd name="T25" fmla="*/ 1351 h 147"/>
                <a:gd name="T26" fmla="*/ 2281 w 145"/>
                <a:gd name="T27" fmla="*/ 779 h 147"/>
                <a:gd name="T28" fmla="*/ 1986 w 145"/>
                <a:gd name="T29" fmla="*/ 298 h 147"/>
                <a:gd name="T30" fmla="*/ 1505 w 145"/>
                <a:gd name="T31" fmla="*/ 16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47">
                  <a:moveTo>
                    <a:pt x="87" y="8"/>
                  </a:moveTo>
                  <a:cubicBezTo>
                    <a:pt x="76" y="6"/>
                    <a:pt x="65" y="0"/>
                    <a:pt x="56" y="3"/>
                  </a:cubicBezTo>
                  <a:cubicBezTo>
                    <a:pt x="47" y="5"/>
                    <a:pt x="45" y="13"/>
                    <a:pt x="38" y="20"/>
                  </a:cubicBezTo>
                  <a:cubicBezTo>
                    <a:pt x="32" y="26"/>
                    <a:pt x="21" y="30"/>
                    <a:pt x="17" y="36"/>
                  </a:cubicBezTo>
                  <a:cubicBezTo>
                    <a:pt x="11" y="44"/>
                    <a:pt x="11" y="54"/>
                    <a:pt x="8" y="61"/>
                  </a:cubicBezTo>
                  <a:cubicBezTo>
                    <a:pt x="4" y="73"/>
                    <a:pt x="0" y="82"/>
                    <a:pt x="2" y="93"/>
                  </a:cubicBezTo>
                  <a:cubicBezTo>
                    <a:pt x="5" y="102"/>
                    <a:pt x="13" y="109"/>
                    <a:pt x="18" y="117"/>
                  </a:cubicBezTo>
                  <a:cubicBezTo>
                    <a:pt x="23" y="123"/>
                    <a:pt x="23" y="132"/>
                    <a:pt x="28" y="137"/>
                  </a:cubicBezTo>
                  <a:cubicBezTo>
                    <a:pt x="36" y="144"/>
                    <a:pt x="49" y="143"/>
                    <a:pt x="59" y="143"/>
                  </a:cubicBezTo>
                  <a:cubicBezTo>
                    <a:pt x="76" y="144"/>
                    <a:pt x="94" y="147"/>
                    <a:pt x="109" y="135"/>
                  </a:cubicBezTo>
                  <a:cubicBezTo>
                    <a:pt x="117" y="129"/>
                    <a:pt x="124" y="128"/>
                    <a:pt x="131" y="115"/>
                  </a:cubicBezTo>
                  <a:cubicBezTo>
                    <a:pt x="138" y="101"/>
                    <a:pt x="132" y="90"/>
                    <a:pt x="135" y="83"/>
                  </a:cubicBezTo>
                  <a:cubicBezTo>
                    <a:pt x="138" y="76"/>
                    <a:pt x="145" y="72"/>
                    <a:pt x="145" y="64"/>
                  </a:cubicBezTo>
                  <a:cubicBezTo>
                    <a:pt x="145" y="53"/>
                    <a:pt x="141" y="48"/>
                    <a:pt x="132" y="37"/>
                  </a:cubicBezTo>
                  <a:cubicBezTo>
                    <a:pt x="128" y="32"/>
                    <a:pt x="126" y="25"/>
                    <a:pt x="115" y="14"/>
                  </a:cubicBezTo>
                  <a:cubicBezTo>
                    <a:pt x="110" y="9"/>
                    <a:pt x="98" y="11"/>
                    <a:pt x="87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1" name="Freeform 146">
              <a:extLst>
                <a:ext uri="{FF2B5EF4-FFF2-40B4-BE49-F238E27FC236}">
                  <a16:creationId xmlns:a16="http://schemas.microsoft.com/office/drawing/2014/main" id="{05A594CE-C876-414C-9176-7D72EF40C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185"/>
              <a:ext cx="215" cy="232"/>
            </a:xfrm>
            <a:custGeom>
              <a:avLst/>
              <a:gdLst>
                <a:gd name="T0" fmla="*/ 21 w 83"/>
                <a:gd name="T1" fmla="*/ 671 h 84"/>
                <a:gd name="T2" fmla="*/ 174 w 83"/>
                <a:gd name="T3" fmla="*/ 1221 h 84"/>
                <a:gd name="T4" fmla="*/ 417 w 83"/>
                <a:gd name="T5" fmla="*/ 1472 h 84"/>
                <a:gd name="T6" fmla="*/ 679 w 83"/>
                <a:gd name="T7" fmla="*/ 1746 h 84"/>
                <a:gd name="T8" fmla="*/ 1181 w 83"/>
                <a:gd name="T9" fmla="*/ 1580 h 84"/>
                <a:gd name="T10" fmla="*/ 1388 w 83"/>
                <a:gd name="T11" fmla="*/ 1099 h 84"/>
                <a:gd name="T12" fmla="*/ 1254 w 83"/>
                <a:gd name="T13" fmla="*/ 528 h 84"/>
                <a:gd name="T14" fmla="*/ 1008 w 83"/>
                <a:gd name="T15" fmla="*/ 298 h 84"/>
                <a:gd name="T16" fmla="*/ 746 w 83"/>
                <a:gd name="T17" fmla="*/ 22 h 84"/>
                <a:gd name="T18" fmla="*/ 329 w 83"/>
                <a:gd name="T19" fmla="*/ 213 h 84"/>
                <a:gd name="T20" fmla="*/ 21 w 83"/>
                <a:gd name="T21" fmla="*/ 67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4">
                  <a:moveTo>
                    <a:pt x="1" y="32"/>
                  </a:moveTo>
                  <a:cubicBezTo>
                    <a:pt x="0" y="40"/>
                    <a:pt x="7" y="49"/>
                    <a:pt x="10" y="58"/>
                  </a:cubicBezTo>
                  <a:cubicBezTo>
                    <a:pt x="12" y="62"/>
                    <a:pt x="20" y="65"/>
                    <a:pt x="24" y="70"/>
                  </a:cubicBezTo>
                  <a:cubicBezTo>
                    <a:pt x="29" y="76"/>
                    <a:pt x="32" y="82"/>
                    <a:pt x="39" y="83"/>
                  </a:cubicBezTo>
                  <a:cubicBezTo>
                    <a:pt x="47" y="84"/>
                    <a:pt x="61" y="81"/>
                    <a:pt x="68" y="75"/>
                  </a:cubicBezTo>
                  <a:cubicBezTo>
                    <a:pt x="74" y="68"/>
                    <a:pt x="78" y="58"/>
                    <a:pt x="80" y="52"/>
                  </a:cubicBezTo>
                  <a:cubicBezTo>
                    <a:pt x="83" y="41"/>
                    <a:pt x="74" y="32"/>
                    <a:pt x="72" y="25"/>
                  </a:cubicBezTo>
                  <a:cubicBezTo>
                    <a:pt x="70" y="21"/>
                    <a:pt x="63" y="18"/>
                    <a:pt x="58" y="14"/>
                  </a:cubicBezTo>
                  <a:cubicBezTo>
                    <a:pt x="53" y="9"/>
                    <a:pt x="50" y="2"/>
                    <a:pt x="43" y="1"/>
                  </a:cubicBezTo>
                  <a:cubicBezTo>
                    <a:pt x="35" y="0"/>
                    <a:pt x="24" y="7"/>
                    <a:pt x="19" y="10"/>
                  </a:cubicBezTo>
                  <a:cubicBezTo>
                    <a:pt x="10" y="18"/>
                    <a:pt x="2" y="24"/>
                    <a:pt x="1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2" name="Freeform 147">
              <a:extLst>
                <a:ext uri="{FF2B5EF4-FFF2-40B4-BE49-F238E27FC236}">
                  <a16:creationId xmlns:a16="http://schemas.microsoft.com/office/drawing/2014/main" id="{0C63F877-67D6-4056-BE58-69BF219B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216"/>
              <a:ext cx="28" cy="30"/>
            </a:xfrm>
            <a:custGeom>
              <a:avLst/>
              <a:gdLst>
                <a:gd name="T0" fmla="*/ 2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97 w 11"/>
                <a:gd name="T7" fmla="*/ 224 h 11"/>
                <a:gd name="T8" fmla="*/ 2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3" name="Freeform 148">
              <a:extLst>
                <a:ext uri="{FF2B5EF4-FFF2-40B4-BE49-F238E27FC236}">
                  <a16:creationId xmlns:a16="http://schemas.microsoft.com/office/drawing/2014/main" id="{0EAEE827-E504-47D8-8563-BA53FA902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1202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4" name="Freeform 149">
              <a:extLst>
                <a:ext uri="{FF2B5EF4-FFF2-40B4-BE49-F238E27FC236}">
                  <a16:creationId xmlns:a16="http://schemas.microsoft.com/office/drawing/2014/main" id="{EB740CA5-33EC-4348-9DC5-853137CF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249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0 h 6"/>
                <a:gd name="T4" fmla="*/ 88 w 5"/>
                <a:gd name="T5" fmla="*/ 56 h 6"/>
                <a:gd name="T6" fmla="*/ 34 w 5"/>
                <a:gd name="T7" fmla="*/ 93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5" name="Freeform 150">
              <a:extLst>
                <a:ext uri="{FF2B5EF4-FFF2-40B4-BE49-F238E27FC236}">
                  <a16:creationId xmlns:a16="http://schemas.microsoft.com/office/drawing/2014/main" id="{E3A1522F-D0AC-425A-B87E-FA06B0C7E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16"/>
              <a:ext cx="383" cy="417"/>
            </a:xfrm>
            <a:custGeom>
              <a:avLst/>
              <a:gdLst>
                <a:gd name="T0" fmla="*/ 2458 w 148"/>
                <a:gd name="T1" fmla="*/ 884 h 151"/>
                <a:gd name="T2" fmla="*/ 1910 w 148"/>
                <a:gd name="T3" fmla="*/ 420 h 151"/>
                <a:gd name="T4" fmla="*/ 1299 w 148"/>
                <a:gd name="T5" fmla="*/ 0 h 151"/>
                <a:gd name="T6" fmla="*/ 776 w 148"/>
                <a:gd name="T7" fmla="*/ 251 h 151"/>
                <a:gd name="T8" fmla="*/ 349 w 148"/>
                <a:gd name="T9" fmla="*/ 944 h 151"/>
                <a:gd name="T10" fmla="*/ 0 w 148"/>
                <a:gd name="T11" fmla="*/ 1555 h 151"/>
                <a:gd name="T12" fmla="*/ 155 w 148"/>
                <a:gd name="T13" fmla="*/ 2273 h 151"/>
                <a:gd name="T14" fmla="*/ 657 w 148"/>
                <a:gd name="T15" fmla="*/ 2693 h 151"/>
                <a:gd name="T16" fmla="*/ 1211 w 148"/>
                <a:gd name="T17" fmla="*/ 3118 h 151"/>
                <a:gd name="T18" fmla="*/ 2083 w 148"/>
                <a:gd name="T19" fmla="*/ 3013 h 151"/>
                <a:gd name="T20" fmla="*/ 2412 w 148"/>
                <a:gd name="T21" fmla="*/ 2425 h 151"/>
                <a:gd name="T22" fmla="*/ 2446 w 148"/>
                <a:gd name="T23" fmla="*/ 1792 h 151"/>
                <a:gd name="T24" fmla="*/ 2458 w 148"/>
                <a:gd name="T25" fmla="*/ 884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8" h="151">
                  <a:moveTo>
                    <a:pt x="142" y="42"/>
                  </a:moveTo>
                  <a:cubicBezTo>
                    <a:pt x="135" y="29"/>
                    <a:pt x="121" y="27"/>
                    <a:pt x="110" y="20"/>
                  </a:cubicBezTo>
                  <a:cubicBezTo>
                    <a:pt x="99" y="14"/>
                    <a:pt x="94" y="1"/>
                    <a:pt x="75" y="0"/>
                  </a:cubicBezTo>
                  <a:cubicBezTo>
                    <a:pt x="56" y="0"/>
                    <a:pt x="54" y="9"/>
                    <a:pt x="45" y="12"/>
                  </a:cubicBezTo>
                  <a:cubicBezTo>
                    <a:pt x="30" y="17"/>
                    <a:pt x="28" y="30"/>
                    <a:pt x="20" y="45"/>
                  </a:cubicBezTo>
                  <a:cubicBezTo>
                    <a:pt x="15" y="53"/>
                    <a:pt x="1" y="60"/>
                    <a:pt x="0" y="74"/>
                  </a:cubicBezTo>
                  <a:cubicBezTo>
                    <a:pt x="1" y="86"/>
                    <a:pt x="3" y="98"/>
                    <a:pt x="9" y="108"/>
                  </a:cubicBezTo>
                  <a:cubicBezTo>
                    <a:pt x="15" y="119"/>
                    <a:pt x="26" y="121"/>
                    <a:pt x="38" y="128"/>
                  </a:cubicBezTo>
                  <a:cubicBezTo>
                    <a:pt x="47" y="133"/>
                    <a:pt x="57" y="146"/>
                    <a:pt x="70" y="148"/>
                  </a:cubicBezTo>
                  <a:cubicBezTo>
                    <a:pt x="86" y="149"/>
                    <a:pt x="106" y="151"/>
                    <a:pt x="120" y="143"/>
                  </a:cubicBezTo>
                  <a:cubicBezTo>
                    <a:pt x="129" y="138"/>
                    <a:pt x="136" y="126"/>
                    <a:pt x="139" y="115"/>
                  </a:cubicBezTo>
                  <a:cubicBezTo>
                    <a:pt x="141" y="106"/>
                    <a:pt x="140" y="96"/>
                    <a:pt x="141" y="85"/>
                  </a:cubicBezTo>
                  <a:cubicBezTo>
                    <a:pt x="142" y="68"/>
                    <a:pt x="148" y="54"/>
                    <a:pt x="142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6" name="Freeform 151">
              <a:extLst>
                <a:ext uri="{FF2B5EF4-FFF2-40B4-BE49-F238E27FC236}">
                  <a16:creationId xmlns:a16="http://schemas.microsoft.com/office/drawing/2014/main" id="{42EDF917-F361-42EA-8F02-037A0883B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249"/>
              <a:ext cx="204" cy="220"/>
            </a:xfrm>
            <a:custGeom>
              <a:avLst/>
              <a:gdLst>
                <a:gd name="T0" fmla="*/ 1361 w 79"/>
                <a:gd name="T1" fmla="*/ 773 h 80"/>
                <a:gd name="T2" fmla="*/ 1239 w 79"/>
                <a:gd name="T3" fmla="*/ 415 h 80"/>
                <a:gd name="T4" fmla="*/ 881 w 79"/>
                <a:gd name="T5" fmla="*/ 22 h 80"/>
                <a:gd name="T6" fmla="*/ 553 w 79"/>
                <a:gd name="T7" fmla="*/ 228 h 80"/>
                <a:gd name="T8" fmla="*/ 227 w 79"/>
                <a:gd name="T9" fmla="*/ 355 h 80"/>
                <a:gd name="T10" fmla="*/ 54 w 79"/>
                <a:gd name="T11" fmla="*/ 809 h 80"/>
                <a:gd name="T12" fmla="*/ 261 w 79"/>
                <a:gd name="T13" fmla="*/ 1293 h 80"/>
                <a:gd name="T14" fmla="*/ 708 w 79"/>
                <a:gd name="T15" fmla="*/ 1581 h 80"/>
                <a:gd name="T16" fmla="*/ 1154 w 79"/>
                <a:gd name="T17" fmla="*/ 1559 h 80"/>
                <a:gd name="T18" fmla="*/ 1273 w 79"/>
                <a:gd name="T19" fmla="*/ 1141 h 80"/>
                <a:gd name="T20" fmla="*/ 1361 w 79"/>
                <a:gd name="T21" fmla="*/ 773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9" y="29"/>
                    <a:pt x="74" y="24"/>
                    <a:pt x="72" y="20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4"/>
                    <a:pt x="3" y="39"/>
                  </a:cubicBezTo>
                  <a:cubicBezTo>
                    <a:pt x="0" y="54"/>
                    <a:pt x="10" y="54"/>
                    <a:pt x="15" y="62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1" y="80"/>
                    <a:pt x="67" y="75"/>
                  </a:cubicBezTo>
                  <a:cubicBezTo>
                    <a:pt x="71" y="71"/>
                    <a:pt x="71" y="61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7" name="Freeform 152">
              <a:extLst>
                <a:ext uri="{FF2B5EF4-FFF2-40B4-BE49-F238E27FC236}">
                  <a16:creationId xmlns:a16="http://schemas.microsoft.com/office/drawing/2014/main" id="{369E0725-4E97-42DD-8EE5-0361B56D5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229"/>
              <a:ext cx="204" cy="221"/>
            </a:xfrm>
            <a:custGeom>
              <a:avLst/>
              <a:gdLst>
                <a:gd name="T0" fmla="*/ 1361 w 79"/>
                <a:gd name="T1" fmla="*/ 779 h 80"/>
                <a:gd name="T2" fmla="*/ 1239 w 79"/>
                <a:gd name="T3" fmla="*/ 442 h 80"/>
                <a:gd name="T4" fmla="*/ 881 w 79"/>
                <a:gd name="T5" fmla="*/ 47 h 80"/>
                <a:gd name="T6" fmla="*/ 553 w 79"/>
                <a:gd name="T7" fmla="*/ 229 h 80"/>
                <a:gd name="T8" fmla="*/ 227 w 79"/>
                <a:gd name="T9" fmla="*/ 359 h 80"/>
                <a:gd name="T10" fmla="*/ 34 w 79"/>
                <a:gd name="T11" fmla="*/ 823 h 80"/>
                <a:gd name="T12" fmla="*/ 261 w 79"/>
                <a:gd name="T13" fmla="*/ 1329 h 80"/>
                <a:gd name="T14" fmla="*/ 708 w 79"/>
                <a:gd name="T15" fmla="*/ 1602 h 80"/>
                <a:gd name="T16" fmla="*/ 1154 w 79"/>
                <a:gd name="T17" fmla="*/ 1580 h 80"/>
                <a:gd name="T18" fmla="*/ 1273 w 79"/>
                <a:gd name="T19" fmla="*/ 1160 h 80"/>
                <a:gd name="T20" fmla="*/ 1361 w 79"/>
                <a:gd name="T21" fmla="*/ 779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2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39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0" y="80"/>
                    <a:pt x="67" y="75"/>
                  </a:cubicBezTo>
                  <a:cubicBezTo>
                    <a:pt x="71" y="71"/>
                    <a:pt x="71" y="62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8" name="Freeform 153">
              <a:extLst>
                <a:ext uri="{FF2B5EF4-FFF2-40B4-BE49-F238E27FC236}">
                  <a16:creationId xmlns:a16="http://schemas.microsoft.com/office/drawing/2014/main" id="{368C7039-4959-48C4-BE10-23CFA3C3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124"/>
              <a:ext cx="352" cy="323"/>
            </a:xfrm>
            <a:custGeom>
              <a:avLst/>
              <a:gdLst>
                <a:gd name="T0" fmla="*/ 1160 w 136"/>
                <a:gd name="T1" fmla="*/ 22 h 117"/>
                <a:gd name="T2" fmla="*/ 919 w 136"/>
                <a:gd name="T3" fmla="*/ 190 h 117"/>
                <a:gd name="T4" fmla="*/ 657 w 136"/>
                <a:gd name="T5" fmla="*/ 298 h 117"/>
                <a:gd name="T6" fmla="*/ 362 w 136"/>
                <a:gd name="T7" fmla="*/ 922 h 117"/>
                <a:gd name="T8" fmla="*/ 155 w 136"/>
                <a:gd name="T9" fmla="*/ 1182 h 117"/>
                <a:gd name="T10" fmla="*/ 34 w 136"/>
                <a:gd name="T11" fmla="*/ 1640 h 117"/>
                <a:gd name="T12" fmla="*/ 140 w 136"/>
                <a:gd name="T13" fmla="*/ 2126 h 117"/>
                <a:gd name="T14" fmla="*/ 241 w 136"/>
                <a:gd name="T15" fmla="*/ 2333 h 117"/>
                <a:gd name="T16" fmla="*/ 435 w 136"/>
                <a:gd name="T17" fmla="*/ 2463 h 117"/>
                <a:gd name="T18" fmla="*/ 186 w 136"/>
                <a:gd name="T19" fmla="*/ 1913 h 117"/>
                <a:gd name="T20" fmla="*/ 435 w 136"/>
                <a:gd name="T21" fmla="*/ 1706 h 117"/>
                <a:gd name="T22" fmla="*/ 362 w 136"/>
                <a:gd name="T23" fmla="*/ 1471 h 117"/>
                <a:gd name="T24" fmla="*/ 401 w 136"/>
                <a:gd name="T25" fmla="*/ 1182 h 117"/>
                <a:gd name="T26" fmla="*/ 590 w 136"/>
                <a:gd name="T27" fmla="*/ 1182 h 117"/>
                <a:gd name="T28" fmla="*/ 864 w 136"/>
                <a:gd name="T29" fmla="*/ 823 h 117"/>
                <a:gd name="T30" fmla="*/ 1092 w 136"/>
                <a:gd name="T31" fmla="*/ 823 h 117"/>
                <a:gd name="T32" fmla="*/ 1245 w 136"/>
                <a:gd name="T33" fmla="*/ 549 h 117"/>
                <a:gd name="T34" fmla="*/ 1333 w 136"/>
                <a:gd name="T35" fmla="*/ 251 h 117"/>
                <a:gd name="T36" fmla="*/ 1561 w 136"/>
                <a:gd name="T37" fmla="*/ 334 h 117"/>
                <a:gd name="T38" fmla="*/ 1700 w 136"/>
                <a:gd name="T39" fmla="*/ 549 h 117"/>
                <a:gd name="T40" fmla="*/ 1923 w 136"/>
                <a:gd name="T41" fmla="*/ 571 h 117"/>
                <a:gd name="T42" fmla="*/ 2172 w 136"/>
                <a:gd name="T43" fmla="*/ 801 h 117"/>
                <a:gd name="T44" fmla="*/ 2358 w 136"/>
                <a:gd name="T45" fmla="*/ 969 h 117"/>
                <a:gd name="T46" fmla="*/ 2151 w 136"/>
                <a:gd name="T47" fmla="*/ 632 h 117"/>
                <a:gd name="T48" fmla="*/ 1801 w 136"/>
                <a:gd name="T49" fmla="*/ 420 h 117"/>
                <a:gd name="T50" fmla="*/ 1455 w 136"/>
                <a:gd name="T51" fmla="*/ 61 h 117"/>
                <a:gd name="T52" fmla="*/ 1160 w 136"/>
                <a:gd name="T53" fmla="*/ 22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6" h="117">
                  <a:moveTo>
                    <a:pt x="67" y="1"/>
                  </a:moveTo>
                  <a:cubicBezTo>
                    <a:pt x="63" y="1"/>
                    <a:pt x="56" y="6"/>
                    <a:pt x="53" y="9"/>
                  </a:cubicBezTo>
                  <a:cubicBezTo>
                    <a:pt x="49" y="12"/>
                    <a:pt x="43" y="11"/>
                    <a:pt x="38" y="14"/>
                  </a:cubicBezTo>
                  <a:cubicBezTo>
                    <a:pt x="27" y="20"/>
                    <a:pt x="26" y="34"/>
                    <a:pt x="21" y="44"/>
                  </a:cubicBezTo>
                  <a:cubicBezTo>
                    <a:pt x="18" y="49"/>
                    <a:pt x="13" y="52"/>
                    <a:pt x="9" y="56"/>
                  </a:cubicBezTo>
                  <a:cubicBezTo>
                    <a:pt x="2" y="63"/>
                    <a:pt x="0" y="69"/>
                    <a:pt x="2" y="78"/>
                  </a:cubicBezTo>
                  <a:cubicBezTo>
                    <a:pt x="3" y="86"/>
                    <a:pt x="4" y="95"/>
                    <a:pt x="8" y="101"/>
                  </a:cubicBezTo>
                  <a:cubicBezTo>
                    <a:pt x="11" y="105"/>
                    <a:pt x="10" y="109"/>
                    <a:pt x="14" y="111"/>
                  </a:cubicBezTo>
                  <a:cubicBezTo>
                    <a:pt x="17" y="113"/>
                    <a:pt x="22" y="117"/>
                    <a:pt x="25" y="117"/>
                  </a:cubicBezTo>
                  <a:cubicBezTo>
                    <a:pt x="18" y="115"/>
                    <a:pt x="6" y="98"/>
                    <a:pt x="11" y="91"/>
                  </a:cubicBezTo>
                  <a:cubicBezTo>
                    <a:pt x="14" y="87"/>
                    <a:pt x="23" y="87"/>
                    <a:pt x="25" y="81"/>
                  </a:cubicBezTo>
                  <a:cubicBezTo>
                    <a:pt x="25" y="78"/>
                    <a:pt x="22" y="74"/>
                    <a:pt x="21" y="70"/>
                  </a:cubicBezTo>
                  <a:cubicBezTo>
                    <a:pt x="20" y="67"/>
                    <a:pt x="20" y="59"/>
                    <a:pt x="23" y="56"/>
                  </a:cubicBezTo>
                  <a:cubicBezTo>
                    <a:pt x="27" y="53"/>
                    <a:pt x="30" y="56"/>
                    <a:pt x="34" y="56"/>
                  </a:cubicBezTo>
                  <a:cubicBezTo>
                    <a:pt x="47" y="56"/>
                    <a:pt x="41" y="44"/>
                    <a:pt x="50" y="39"/>
                  </a:cubicBezTo>
                  <a:cubicBezTo>
                    <a:pt x="54" y="36"/>
                    <a:pt x="58" y="39"/>
                    <a:pt x="63" y="39"/>
                  </a:cubicBezTo>
                  <a:cubicBezTo>
                    <a:pt x="71" y="38"/>
                    <a:pt x="72" y="33"/>
                    <a:pt x="72" y="26"/>
                  </a:cubicBezTo>
                  <a:cubicBezTo>
                    <a:pt x="72" y="21"/>
                    <a:pt x="71" y="14"/>
                    <a:pt x="77" y="12"/>
                  </a:cubicBezTo>
                  <a:cubicBezTo>
                    <a:pt x="82" y="9"/>
                    <a:pt x="87" y="12"/>
                    <a:pt x="90" y="16"/>
                  </a:cubicBezTo>
                  <a:cubicBezTo>
                    <a:pt x="92" y="19"/>
                    <a:pt x="93" y="25"/>
                    <a:pt x="98" y="26"/>
                  </a:cubicBezTo>
                  <a:cubicBezTo>
                    <a:pt x="103" y="27"/>
                    <a:pt x="105" y="24"/>
                    <a:pt x="111" y="27"/>
                  </a:cubicBezTo>
                  <a:cubicBezTo>
                    <a:pt x="116" y="31"/>
                    <a:pt x="118" y="36"/>
                    <a:pt x="125" y="38"/>
                  </a:cubicBezTo>
                  <a:cubicBezTo>
                    <a:pt x="130" y="40"/>
                    <a:pt x="135" y="40"/>
                    <a:pt x="136" y="46"/>
                  </a:cubicBezTo>
                  <a:cubicBezTo>
                    <a:pt x="136" y="38"/>
                    <a:pt x="130" y="33"/>
                    <a:pt x="124" y="30"/>
                  </a:cubicBezTo>
                  <a:cubicBezTo>
                    <a:pt x="117" y="26"/>
                    <a:pt x="110" y="24"/>
                    <a:pt x="104" y="20"/>
                  </a:cubicBezTo>
                  <a:cubicBezTo>
                    <a:pt x="96" y="17"/>
                    <a:pt x="91" y="7"/>
                    <a:pt x="84" y="3"/>
                  </a:cubicBezTo>
                  <a:cubicBezTo>
                    <a:pt x="79" y="1"/>
                    <a:pt x="73" y="0"/>
                    <a:pt x="67" y="1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89" name="Freeform 154">
              <a:extLst>
                <a:ext uri="{FF2B5EF4-FFF2-40B4-BE49-F238E27FC236}">
                  <a16:creationId xmlns:a16="http://schemas.microsoft.com/office/drawing/2014/main" id="{4275D539-288C-4377-B3D4-1B73E2494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1127"/>
              <a:ext cx="170" cy="251"/>
            </a:xfrm>
            <a:custGeom>
              <a:avLst/>
              <a:gdLst>
                <a:gd name="T0" fmla="*/ 67 w 66"/>
                <a:gd name="T1" fmla="*/ 1826 h 91"/>
                <a:gd name="T2" fmla="*/ 21 w 66"/>
                <a:gd name="T3" fmla="*/ 1445 h 91"/>
                <a:gd name="T4" fmla="*/ 152 w 66"/>
                <a:gd name="T5" fmla="*/ 1156 h 91"/>
                <a:gd name="T6" fmla="*/ 345 w 66"/>
                <a:gd name="T7" fmla="*/ 943 h 91"/>
                <a:gd name="T8" fmla="*/ 446 w 66"/>
                <a:gd name="T9" fmla="*/ 670 h 91"/>
                <a:gd name="T10" fmla="*/ 531 w 66"/>
                <a:gd name="T11" fmla="*/ 394 h 91"/>
                <a:gd name="T12" fmla="*/ 716 w 66"/>
                <a:gd name="T13" fmla="*/ 251 h 91"/>
                <a:gd name="T14" fmla="*/ 889 w 66"/>
                <a:gd name="T15" fmla="*/ 168 h 91"/>
                <a:gd name="T16" fmla="*/ 1128 w 66"/>
                <a:gd name="T17" fmla="*/ 0 h 91"/>
                <a:gd name="T18" fmla="*/ 922 w 66"/>
                <a:gd name="T19" fmla="*/ 229 h 91"/>
                <a:gd name="T20" fmla="*/ 804 w 66"/>
                <a:gd name="T21" fmla="*/ 334 h 91"/>
                <a:gd name="T22" fmla="*/ 631 w 66"/>
                <a:gd name="T23" fmla="*/ 441 h 91"/>
                <a:gd name="T24" fmla="*/ 585 w 66"/>
                <a:gd name="T25" fmla="*/ 775 h 91"/>
                <a:gd name="T26" fmla="*/ 392 w 66"/>
                <a:gd name="T27" fmla="*/ 965 h 91"/>
                <a:gd name="T28" fmla="*/ 240 w 66"/>
                <a:gd name="T29" fmla="*/ 1241 h 91"/>
                <a:gd name="T30" fmla="*/ 100 w 66"/>
                <a:gd name="T31" fmla="*/ 1385 h 91"/>
                <a:gd name="T32" fmla="*/ 67 w 66"/>
                <a:gd name="T33" fmla="*/ 1696 h 91"/>
                <a:gd name="T34" fmla="*/ 67 w 66"/>
                <a:gd name="T35" fmla="*/ 1826 h 91"/>
                <a:gd name="T36" fmla="*/ 67 w 66"/>
                <a:gd name="T37" fmla="*/ 1909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4" y="87"/>
                  </a:moveTo>
                  <a:cubicBezTo>
                    <a:pt x="2" y="82"/>
                    <a:pt x="0" y="74"/>
                    <a:pt x="1" y="69"/>
                  </a:cubicBezTo>
                  <a:cubicBezTo>
                    <a:pt x="2" y="63"/>
                    <a:pt x="5" y="59"/>
                    <a:pt x="9" y="55"/>
                  </a:cubicBezTo>
                  <a:cubicBezTo>
                    <a:pt x="13" y="52"/>
                    <a:pt x="17" y="49"/>
                    <a:pt x="20" y="45"/>
                  </a:cubicBezTo>
                  <a:cubicBezTo>
                    <a:pt x="23" y="41"/>
                    <a:pt x="24" y="36"/>
                    <a:pt x="26" y="32"/>
                  </a:cubicBezTo>
                  <a:cubicBezTo>
                    <a:pt x="27" y="28"/>
                    <a:pt x="29" y="23"/>
                    <a:pt x="31" y="19"/>
                  </a:cubicBezTo>
                  <a:cubicBezTo>
                    <a:pt x="34" y="16"/>
                    <a:pt x="38" y="14"/>
                    <a:pt x="42" y="12"/>
                  </a:cubicBezTo>
                  <a:cubicBezTo>
                    <a:pt x="46" y="10"/>
                    <a:pt x="47" y="10"/>
                    <a:pt x="52" y="8"/>
                  </a:cubicBezTo>
                  <a:cubicBezTo>
                    <a:pt x="57" y="6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1" y="13"/>
                    <a:pt x="49" y="15"/>
                    <a:pt x="47" y="16"/>
                  </a:cubicBezTo>
                  <a:cubicBezTo>
                    <a:pt x="43" y="17"/>
                    <a:pt x="40" y="18"/>
                    <a:pt x="37" y="21"/>
                  </a:cubicBezTo>
                  <a:cubicBezTo>
                    <a:pt x="32" y="26"/>
                    <a:pt x="36" y="31"/>
                    <a:pt x="34" y="37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19" y="50"/>
                    <a:pt x="18" y="56"/>
                    <a:pt x="14" y="59"/>
                  </a:cubicBezTo>
                  <a:cubicBezTo>
                    <a:pt x="11" y="62"/>
                    <a:pt x="7" y="62"/>
                    <a:pt x="6" y="66"/>
                  </a:cubicBezTo>
                  <a:cubicBezTo>
                    <a:pt x="4" y="71"/>
                    <a:pt x="3" y="76"/>
                    <a:pt x="4" y="81"/>
                  </a:cubicBezTo>
                  <a:cubicBezTo>
                    <a:pt x="5" y="83"/>
                    <a:pt x="5" y="84"/>
                    <a:pt x="4" y="87"/>
                  </a:cubicBezTo>
                  <a:cubicBezTo>
                    <a:pt x="4" y="88"/>
                    <a:pt x="4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0" name="Freeform 155">
              <a:extLst>
                <a:ext uri="{FF2B5EF4-FFF2-40B4-BE49-F238E27FC236}">
                  <a16:creationId xmlns:a16="http://schemas.microsoft.com/office/drawing/2014/main" id="{7D743F61-AEE8-4412-A56B-2E38CD28B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243"/>
              <a:ext cx="171" cy="182"/>
            </a:xfrm>
            <a:custGeom>
              <a:avLst/>
              <a:gdLst>
                <a:gd name="T0" fmla="*/ 852 w 66"/>
                <a:gd name="T1" fmla="*/ 0 h 66"/>
                <a:gd name="T2" fmla="*/ 624 w 66"/>
                <a:gd name="T3" fmla="*/ 108 h 66"/>
                <a:gd name="T4" fmla="*/ 402 w 66"/>
                <a:gd name="T5" fmla="*/ 229 h 66"/>
                <a:gd name="T6" fmla="*/ 122 w 66"/>
                <a:gd name="T7" fmla="*/ 502 h 66"/>
                <a:gd name="T8" fmla="*/ 88 w 66"/>
                <a:gd name="T9" fmla="*/ 943 h 66"/>
                <a:gd name="T10" fmla="*/ 275 w 66"/>
                <a:gd name="T11" fmla="*/ 1172 h 66"/>
                <a:gd name="T12" fmla="*/ 316 w 66"/>
                <a:gd name="T13" fmla="*/ 1302 h 66"/>
                <a:gd name="T14" fmla="*/ 469 w 66"/>
                <a:gd name="T15" fmla="*/ 1384 h 66"/>
                <a:gd name="T16" fmla="*/ 316 w 66"/>
                <a:gd name="T17" fmla="*/ 1086 h 66"/>
                <a:gd name="T18" fmla="*/ 228 w 66"/>
                <a:gd name="T19" fmla="*/ 736 h 66"/>
                <a:gd name="T20" fmla="*/ 383 w 66"/>
                <a:gd name="T21" fmla="*/ 736 h 66"/>
                <a:gd name="T22" fmla="*/ 435 w 66"/>
                <a:gd name="T23" fmla="*/ 609 h 66"/>
                <a:gd name="T24" fmla="*/ 435 w 66"/>
                <a:gd name="T25" fmla="*/ 463 h 66"/>
                <a:gd name="T26" fmla="*/ 536 w 66"/>
                <a:gd name="T27" fmla="*/ 419 h 66"/>
                <a:gd name="T28" fmla="*/ 731 w 66"/>
                <a:gd name="T29" fmla="*/ 585 h 66"/>
                <a:gd name="T30" fmla="*/ 785 w 66"/>
                <a:gd name="T31" fmla="*/ 463 h 66"/>
                <a:gd name="T32" fmla="*/ 873 w 66"/>
                <a:gd name="T33" fmla="*/ 334 h 66"/>
                <a:gd name="T34" fmla="*/ 941 w 66"/>
                <a:gd name="T35" fmla="*/ 143 h 66"/>
                <a:gd name="T36" fmla="*/ 1148 w 66"/>
                <a:gd name="T37" fmla="*/ 334 h 66"/>
                <a:gd name="T38" fmla="*/ 1008 w 66"/>
                <a:gd name="T39" fmla="*/ 83 h 66"/>
                <a:gd name="T40" fmla="*/ 852 w 66"/>
                <a:gd name="T41" fmla="*/ 0 h 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6">
                  <a:moveTo>
                    <a:pt x="49" y="0"/>
                  </a:moveTo>
                  <a:cubicBezTo>
                    <a:pt x="43" y="0"/>
                    <a:pt x="41" y="1"/>
                    <a:pt x="36" y="5"/>
                  </a:cubicBezTo>
                  <a:cubicBezTo>
                    <a:pt x="32" y="8"/>
                    <a:pt x="28" y="9"/>
                    <a:pt x="23" y="11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2"/>
                    <a:pt x="0" y="38"/>
                    <a:pt x="5" y="45"/>
                  </a:cubicBezTo>
                  <a:cubicBezTo>
                    <a:pt x="8" y="49"/>
                    <a:pt x="13" y="52"/>
                    <a:pt x="16" y="56"/>
                  </a:cubicBezTo>
                  <a:cubicBezTo>
                    <a:pt x="17" y="58"/>
                    <a:pt x="17" y="60"/>
                    <a:pt x="18" y="62"/>
                  </a:cubicBezTo>
                  <a:cubicBezTo>
                    <a:pt x="21" y="64"/>
                    <a:pt x="25" y="64"/>
                    <a:pt x="27" y="66"/>
                  </a:cubicBezTo>
                  <a:cubicBezTo>
                    <a:pt x="23" y="62"/>
                    <a:pt x="20" y="57"/>
                    <a:pt x="18" y="52"/>
                  </a:cubicBezTo>
                  <a:cubicBezTo>
                    <a:pt x="17" y="49"/>
                    <a:pt x="8" y="39"/>
                    <a:pt x="13" y="35"/>
                  </a:cubicBezTo>
                  <a:cubicBezTo>
                    <a:pt x="16" y="33"/>
                    <a:pt x="19" y="36"/>
                    <a:pt x="22" y="35"/>
                  </a:cubicBezTo>
                  <a:cubicBezTo>
                    <a:pt x="25" y="34"/>
                    <a:pt x="25" y="32"/>
                    <a:pt x="25" y="29"/>
                  </a:cubicBezTo>
                  <a:cubicBezTo>
                    <a:pt x="25" y="26"/>
                    <a:pt x="23" y="25"/>
                    <a:pt x="25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1"/>
                    <a:pt x="35" y="33"/>
                    <a:pt x="42" y="28"/>
                  </a:cubicBezTo>
                  <a:cubicBezTo>
                    <a:pt x="44" y="26"/>
                    <a:pt x="44" y="24"/>
                    <a:pt x="45" y="22"/>
                  </a:cubicBezTo>
                  <a:cubicBezTo>
                    <a:pt x="47" y="19"/>
                    <a:pt x="49" y="19"/>
                    <a:pt x="50" y="16"/>
                  </a:cubicBezTo>
                  <a:cubicBezTo>
                    <a:pt x="51" y="13"/>
                    <a:pt x="49" y="7"/>
                    <a:pt x="54" y="7"/>
                  </a:cubicBezTo>
                  <a:cubicBezTo>
                    <a:pt x="58" y="7"/>
                    <a:pt x="64" y="13"/>
                    <a:pt x="66" y="16"/>
                  </a:cubicBezTo>
                  <a:cubicBezTo>
                    <a:pt x="64" y="12"/>
                    <a:pt x="61" y="7"/>
                    <a:pt x="58" y="4"/>
                  </a:cubicBezTo>
                  <a:cubicBezTo>
                    <a:pt x="55" y="2"/>
                    <a:pt x="52" y="1"/>
                    <a:pt x="49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1" name="Freeform 156">
              <a:extLst>
                <a:ext uri="{FF2B5EF4-FFF2-40B4-BE49-F238E27FC236}">
                  <a16:creationId xmlns:a16="http://schemas.microsoft.com/office/drawing/2014/main" id="{06293EA0-1842-45D8-8753-0277B5414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307"/>
              <a:ext cx="114" cy="127"/>
            </a:xfrm>
            <a:custGeom>
              <a:avLst/>
              <a:gdLst>
                <a:gd name="T0" fmla="*/ 0 w 44"/>
                <a:gd name="T1" fmla="*/ 922 h 46"/>
                <a:gd name="T2" fmla="*/ 350 w 44"/>
                <a:gd name="T3" fmla="*/ 944 h 46"/>
                <a:gd name="T4" fmla="*/ 536 w 44"/>
                <a:gd name="T5" fmla="*/ 779 h 46"/>
                <a:gd name="T6" fmla="*/ 611 w 44"/>
                <a:gd name="T7" fmla="*/ 0 h 46"/>
                <a:gd name="T8" fmla="*/ 624 w 44"/>
                <a:gd name="T9" fmla="*/ 213 h 46"/>
                <a:gd name="T10" fmla="*/ 490 w 44"/>
                <a:gd name="T11" fmla="*/ 334 h 46"/>
                <a:gd name="T12" fmla="*/ 402 w 44"/>
                <a:gd name="T13" fmla="*/ 671 h 46"/>
                <a:gd name="T14" fmla="*/ 155 w 44"/>
                <a:gd name="T15" fmla="*/ 801 h 46"/>
                <a:gd name="T16" fmla="*/ 106 w 44"/>
                <a:gd name="T17" fmla="*/ 861 h 46"/>
                <a:gd name="T18" fmla="*/ 0 w 44"/>
                <a:gd name="T19" fmla="*/ 944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6">
                  <a:moveTo>
                    <a:pt x="0" y="44"/>
                  </a:moveTo>
                  <a:cubicBezTo>
                    <a:pt x="6" y="45"/>
                    <a:pt x="13" y="43"/>
                    <a:pt x="20" y="45"/>
                  </a:cubicBezTo>
                  <a:cubicBezTo>
                    <a:pt x="27" y="46"/>
                    <a:pt x="29" y="44"/>
                    <a:pt x="31" y="37"/>
                  </a:cubicBezTo>
                  <a:cubicBezTo>
                    <a:pt x="35" y="26"/>
                    <a:pt x="44" y="11"/>
                    <a:pt x="35" y="0"/>
                  </a:cubicBezTo>
                  <a:cubicBezTo>
                    <a:pt x="36" y="3"/>
                    <a:pt x="37" y="7"/>
                    <a:pt x="36" y="10"/>
                  </a:cubicBezTo>
                  <a:cubicBezTo>
                    <a:pt x="35" y="15"/>
                    <a:pt x="32" y="14"/>
                    <a:pt x="28" y="16"/>
                  </a:cubicBezTo>
                  <a:cubicBezTo>
                    <a:pt x="21" y="20"/>
                    <a:pt x="27" y="27"/>
                    <a:pt x="23" y="32"/>
                  </a:cubicBezTo>
                  <a:cubicBezTo>
                    <a:pt x="20" y="36"/>
                    <a:pt x="13" y="35"/>
                    <a:pt x="9" y="38"/>
                  </a:cubicBezTo>
                  <a:cubicBezTo>
                    <a:pt x="9" y="38"/>
                    <a:pt x="8" y="40"/>
                    <a:pt x="6" y="41"/>
                  </a:cubicBezTo>
                  <a:cubicBezTo>
                    <a:pt x="4" y="43"/>
                    <a:pt x="2" y="44"/>
                    <a:pt x="0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2" name="Freeform 157">
              <a:extLst>
                <a:ext uri="{FF2B5EF4-FFF2-40B4-BE49-F238E27FC236}">
                  <a16:creationId xmlns:a16="http://schemas.microsoft.com/office/drawing/2014/main" id="{4F07B066-01DE-4195-9BEC-DBAE9851B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246"/>
              <a:ext cx="106" cy="99"/>
            </a:xfrm>
            <a:custGeom>
              <a:avLst/>
              <a:gdLst>
                <a:gd name="T0" fmla="*/ 0 w 41"/>
                <a:gd name="T1" fmla="*/ 748 h 36"/>
                <a:gd name="T2" fmla="*/ 88 w 41"/>
                <a:gd name="T3" fmla="*/ 380 h 36"/>
                <a:gd name="T4" fmla="*/ 295 w 41"/>
                <a:gd name="T5" fmla="*/ 228 h 36"/>
                <a:gd name="T6" fmla="*/ 502 w 41"/>
                <a:gd name="T7" fmla="*/ 129 h 36"/>
                <a:gd name="T8" fmla="*/ 708 w 41"/>
                <a:gd name="T9" fmla="*/ 0 h 36"/>
                <a:gd name="T10" fmla="*/ 502 w 41"/>
                <a:gd name="T11" fmla="*/ 228 h 36"/>
                <a:gd name="T12" fmla="*/ 328 w 41"/>
                <a:gd name="T13" fmla="*/ 272 h 36"/>
                <a:gd name="T14" fmla="*/ 261 w 41"/>
                <a:gd name="T15" fmla="*/ 415 h 36"/>
                <a:gd name="T16" fmla="*/ 88 w 41"/>
                <a:gd name="T17" fmla="*/ 561 h 36"/>
                <a:gd name="T18" fmla="*/ 21 w 41"/>
                <a:gd name="T19" fmla="*/ 72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6">
                  <a:moveTo>
                    <a:pt x="0" y="36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1"/>
                  </a:cubicBezTo>
                  <a:cubicBezTo>
                    <a:pt x="21" y="9"/>
                    <a:pt x="25" y="9"/>
                    <a:pt x="29" y="6"/>
                  </a:cubicBezTo>
                  <a:cubicBezTo>
                    <a:pt x="33" y="4"/>
                    <a:pt x="36" y="1"/>
                    <a:pt x="41" y="0"/>
                  </a:cubicBezTo>
                  <a:cubicBezTo>
                    <a:pt x="34" y="1"/>
                    <a:pt x="34" y="9"/>
                    <a:pt x="29" y="11"/>
                  </a:cubicBezTo>
                  <a:cubicBezTo>
                    <a:pt x="26" y="13"/>
                    <a:pt x="23" y="11"/>
                    <a:pt x="19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2" y="25"/>
                    <a:pt x="8" y="23"/>
                    <a:pt x="5" y="27"/>
                  </a:cubicBezTo>
                  <a:cubicBezTo>
                    <a:pt x="4" y="28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3" name="Freeform 158">
              <a:extLst>
                <a:ext uri="{FF2B5EF4-FFF2-40B4-BE49-F238E27FC236}">
                  <a16:creationId xmlns:a16="http://schemas.microsoft.com/office/drawing/2014/main" id="{10D97723-F38A-4A63-B6F9-25914CA96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268"/>
              <a:ext cx="253" cy="248"/>
            </a:xfrm>
            <a:custGeom>
              <a:avLst/>
              <a:gdLst>
                <a:gd name="T0" fmla="*/ 0 w 98"/>
                <a:gd name="T1" fmla="*/ 1466 h 90"/>
                <a:gd name="T2" fmla="*/ 480 w 98"/>
                <a:gd name="T3" fmla="*/ 1838 h 90"/>
                <a:gd name="T4" fmla="*/ 847 w 98"/>
                <a:gd name="T5" fmla="*/ 1838 h 90"/>
                <a:gd name="T6" fmla="*/ 1293 w 98"/>
                <a:gd name="T7" fmla="*/ 1799 h 90"/>
                <a:gd name="T8" fmla="*/ 1652 w 98"/>
                <a:gd name="T9" fmla="*/ 1072 h 90"/>
                <a:gd name="T10" fmla="*/ 1665 w 98"/>
                <a:gd name="T11" fmla="*/ 667 h 90"/>
                <a:gd name="T12" fmla="*/ 1686 w 98"/>
                <a:gd name="T13" fmla="*/ 0 h 90"/>
                <a:gd name="T14" fmla="*/ 1619 w 98"/>
                <a:gd name="T15" fmla="*/ 441 h 90"/>
                <a:gd name="T16" fmla="*/ 1533 w 98"/>
                <a:gd name="T17" fmla="*/ 796 h 90"/>
                <a:gd name="T18" fmla="*/ 1513 w 98"/>
                <a:gd name="T19" fmla="*/ 1108 h 90"/>
                <a:gd name="T20" fmla="*/ 1379 w 98"/>
                <a:gd name="T21" fmla="*/ 1237 h 90"/>
                <a:gd name="T22" fmla="*/ 1252 w 98"/>
                <a:gd name="T23" fmla="*/ 1609 h 90"/>
                <a:gd name="T24" fmla="*/ 847 w 98"/>
                <a:gd name="T25" fmla="*/ 1549 h 90"/>
                <a:gd name="T26" fmla="*/ 534 w 98"/>
                <a:gd name="T27" fmla="*/ 1777 h 90"/>
                <a:gd name="T28" fmla="*/ 67 w 98"/>
                <a:gd name="T29" fmla="*/ 1466 h 9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8" h="90">
                  <a:moveTo>
                    <a:pt x="0" y="70"/>
                  </a:moveTo>
                  <a:cubicBezTo>
                    <a:pt x="12" y="72"/>
                    <a:pt x="17" y="85"/>
                    <a:pt x="28" y="88"/>
                  </a:cubicBezTo>
                  <a:cubicBezTo>
                    <a:pt x="35" y="90"/>
                    <a:pt x="43" y="89"/>
                    <a:pt x="49" y="88"/>
                  </a:cubicBezTo>
                  <a:cubicBezTo>
                    <a:pt x="58" y="87"/>
                    <a:pt x="67" y="89"/>
                    <a:pt x="75" y="86"/>
                  </a:cubicBezTo>
                  <a:cubicBezTo>
                    <a:pt x="88" y="80"/>
                    <a:pt x="94" y="64"/>
                    <a:pt x="96" y="51"/>
                  </a:cubicBezTo>
                  <a:cubicBezTo>
                    <a:pt x="98" y="44"/>
                    <a:pt x="97" y="38"/>
                    <a:pt x="97" y="32"/>
                  </a:cubicBezTo>
                  <a:cubicBezTo>
                    <a:pt x="96" y="21"/>
                    <a:pt x="98" y="11"/>
                    <a:pt x="98" y="0"/>
                  </a:cubicBezTo>
                  <a:cubicBezTo>
                    <a:pt x="94" y="5"/>
                    <a:pt x="96" y="14"/>
                    <a:pt x="94" y="21"/>
                  </a:cubicBezTo>
                  <a:cubicBezTo>
                    <a:pt x="92" y="28"/>
                    <a:pt x="88" y="30"/>
                    <a:pt x="89" y="38"/>
                  </a:cubicBezTo>
                  <a:cubicBezTo>
                    <a:pt x="89" y="43"/>
                    <a:pt x="90" y="48"/>
                    <a:pt x="88" y="53"/>
                  </a:cubicBezTo>
                  <a:cubicBezTo>
                    <a:pt x="85" y="57"/>
                    <a:pt x="83" y="56"/>
                    <a:pt x="80" y="59"/>
                  </a:cubicBezTo>
                  <a:cubicBezTo>
                    <a:pt x="74" y="64"/>
                    <a:pt x="79" y="72"/>
                    <a:pt x="73" y="77"/>
                  </a:cubicBezTo>
                  <a:cubicBezTo>
                    <a:pt x="63" y="85"/>
                    <a:pt x="58" y="73"/>
                    <a:pt x="49" y="74"/>
                  </a:cubicBezTo>
                  <a:cubicBezTo>
                    <a:pt x="40" y="75"/>
                    <a:pt x="40" y="85"/>
                    <a:pt x="31" y="85"/>
                  </a:cubicBezTo>
                  <a:cubicBezTo>
                    <a:pt x="21" y="84"/>
                    <a:pt x="16" y="69"/>
                    <a:pt x="4" y="7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159">
              <a:extLst>
                <a:ext uri="{FF2B5EF4-FFF2-40B4-BE49-F238E27FC236}">
                  <a16:creationId xmlns:a16="http://schemas.microsoft.com/office/drawing/2014/main" id="{DF4A37F4-2BD0-4D97-AE37-433387168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406"/>
              <a:ext cx="148" cy="110"/>
            </a:xfrm>
            <a:custGeom>
              <a:avLst/>
              <a:gdLst>
                <a:gd name="T0" fmla="*/ 55 w 57"/>
                <a:gd name="T1" fmla="*/ 809 h 40"/>
                <a:gd name="T2" fmla="*/ 439 w 57"/>
                <a:gd name="T3" fmla="*/ 833 h 40"/>
                <a:gd name="T4" fmla="*/ 701 w 57"/>
                <a:gd name="T5" fmla="*/ 712 h 40"/>
                <a:gd name="T6" fmla="*/ 891 w 57"/>
                <a:gd name="T7" fmla="*/ 415 h 40"/>
                <a:gd name="T8" fmla="*/ 976 w 57"/>
                <a:gd name="T9" fmla="*/ 0 h 40"/>
                <a:gd name="T10" fmla="*/ 857 w 57"/>
                <a:gd name="T11" fmla="*/ 311 h 40"/>
                <a:gd name="T12" fmla="*/ 789 w 57"/>
                <a:gd name="T13" fmla="*/ 393 h 40"/>
                <a:gd name="T14" fmla="*/ 714 w 57"/>
                <a:gd name="T15" fmla="*/ 393 h 40"/>
                <a:gd name="T16" fmla="*/ 579 w 57"/>
                <a:gd name="T17" fmla="*/ 666 h 40"/>
                <a:gd name="T18" fmla="*/ 296 w 57"/>
                <a:gd name="T19" fmla="*/ 688 h 40"/>
                <a:gd name="T20" fmla="*/ 0 w 57"/>
                <a:gd name="T21" fmla="*/ 83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40">
                  <a:moveTo>
                    <a:pt x="3" y="39"/>
                  </a:moveTo>
                  <a:cubicBezTo>
                    <a:pt x="10" y="37"/>
                    <a:pt x="18" y="40"/>
                    <a:pt x="25" y="40"/>
                  </a:cubicBezTo>
                  <a:cubicBezTo>
                    <a:pt x="30" y="40"/>
                    <a:pt x="36" y="37"/>
                    <a:pt x="40" y="34"/>
                  </a:cubicBezTo>
                  <a:cubicBezTo>
                    <a:pt x="45" y="31"/>
                    <a:pt x="48" y="25"/>
                    <a:pt x="51" y="20"/>
                  </a:cubicBezTo>
                  <a:cubicBezTo>
                    <a:pt x="53" y="15"/>
                    <a:pt x="57" y="4"/>
                    <a:pt x="56" y="0"/>
                  </a:cubicBezTo>
                  <a:cubicBezTo>
                    <a:pt x="55" y="5"/>
                    <a:pt x="52" y="11"/>
                    <a:pt x="49" y="15"/>
                  </a:cubicBezTo>
                  <a:cubicBezTo>
                    <a:pt x="48" y="17"/>
                    <a:pt x="47" y="19"/>
                    <a:pt x="45" y="19"/>
                  </a:cubicBezTo>
                  <a:cubicBezTo>
                    <a:pt x="44" y="20"/>
                    <a:pt x="42" y="19"/>
                    <a:pt x="41" y="19"/>
                  </a:cubicBezTo>
                  <a:cubicBezTo>
                    <a:pt x="38" y="22"/>
                    <a:pt x="38" y="29"/>
                    <a:pt x="33" y="32"/>
                  </a:cubicBezTo>
                  <a:cubicBezTo>
                    <a:pt x="28" y="36"/>
                    <a:pt x="22" y="33"/>
                    <a:pt x="17" y="33"/>
                  </a:cubicBezTo>
                  <a:cubicBezTo>
                    <a:pt x="11" y="34"/>
                    <a:pt x="5" y="38"/>
                    <a:pt x="0" y="4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160">
              <a:extLst>
                <a:ext uri="{FF2B5EF4-FFF2-40B4-BE49-F238E27FC236}">
                  <a16:creationId xmlns:a16="http://schemas.microsoft.com/office/drawing/2014/main" id="{349BBEB6-B521-4F33-A6C9-A79866BC1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16"/>
              <a:ext cx="383" cy="417"/>
            </a:xfrm>
            <a:custGeom>
              <a:avLst/>
              <a:gdLst>
                <a:gd name="T0" fmla="*/ 2458 w 148"/>
                <a:gd name="T1" fmla="*/ 884 h 151"/>
                <a:gd name="T2" fmla="*/ 1910 w 148"/>
                <a:gd name="T3" fmla="*/ 420 h 151"/>
                <a:gd name="T4" fmla="*/ 1299 w 148"/>
                <a:gd name="T5" fmla="*/ 0 h 151"/>
                <a:gd name="T6" fmla="*/ 776 w 148"/>
                <a:gd name="T7" fmla="*/ 251 h 151"/>
                <a:gd name="T8" fmla="*/ 349 w 148"/>
                <a:gd name="T9" fmla="*/ 944 h 151"/>
                <a:gd name="T10" fmla="*/ 0 w 148"/>
                <a:gd name="T11" fmla="*/ 1555 h 151"/>
                <a:gd name="T12" fmla="*/ 155 w 148"/>
                <a:gd name="T13" fmla="*/ 2273 h 151"/>
                <a:gd name="T14" fmla="*/ 657 w 148"/>
                <a:gd name="T15" fmla="*/ 2693 h 151"/>
                <a:gd name="T16" fmla="*/ 1211 w 148"/>
                <a:gd name="T17" fmla="*/ 3118 h 151"/>
                <a:gd name="T18" fmla="*/ 2083 w 148"/>
                <a:gd name="T19" fmla="*/ 3013 h 151"/>
                <a:gd name="T20" fmla="*/ 2412 w 148"/>
                <a:gd name="T21" fmla="*/ 2425 h 151"/>
                <a:gd name="T22" fmla="*/ 2446 w 148"/>
                <a:gd name="T23" fmla="*/ 1792 h 151"/>
                <a:gd name="T24" fmla="*/ 2458 w 148"/>
                <a:gd name="T25" fmla="*/ 884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8" h="151">
                  <a:moveTo>
                    <a:pt x="142" y="42"/>
                  </a:moveTo>
                  <a:cubicBezTo>
                    <a:pt x="135" y="29"/>
                    <a:pt x="121" y="27"/>
                    <a:pt x="110" y="20"/>
                  </a:cubicBezTo>
                  <a:cubicBezTo>
                    <a:pt x="99" y="14"/>
                    <a:pt x="94" y="1"/>
                    <a:pt x="75" y="0"/>
                  </a:cubicBezTo>
                  <a:cubicBezTo>
                    <a:pt x="56" y="0"/>
                    <a:pt x="54" y="9"/>
                    <a:pt x="45" y="12"/>
                  </a:cubicBezTo>
                  <a:cubicBezTo>
                    <a:pt x="30" y="17"/>
                    <a:pt x="28" y="30"/>
                    <a:pt x="20" y="45"/>
                  </a:cubicBezTo>
                  <a:cubicBezTo>
                    <a:pt x="15" y="53"/>
                    <a:pt x="1" y="60"/>
                    <a:pt x="0" y="74"/>
                  </a:cubicBezTo>
                  <a:cubicBezTo>
                    <a:pt x="1" y="86"/>
                    <a:pt x="3" y="98"/>
                    <a:pt x="9" y="108"/>
                  </a:cubicBezTo>
                  <a:cubicBezTo>
                    <a:pt x="15" y="119"/>
                    <a:pt x="26" y="121"/>
                    <a:pt x="38" y="128"/>
                  </a:cubicBezTo>
                  <a:cubicBezTo>
                    <a:pt x="47" y="133"/>
                    <a:pt x="57" y="146"/>
                    <a:pt x="70" y="148"/>
                  </a:cubicBezTo>
                  <a:cubicBezTo>
                    <a:pt x="86" y="149"/>
                    <a:pt x="106" y="151"/>
                    <a:pt x="120" y="143"/>
                  </a:cubicBezTo>
                  <a:cubicBezTo>
                    <a:pt x="129" y="138"/>
                    <a:pt x="136" y="126"/>
                    <a:pt x="139" y="115"/>
                  </a:cubicBezTo>
                  <a:cubicBezTo>
                    <a:pt x="141" y="106"/>
                    <a:pt x="140" y="96"/>
                    <a:pt x="141" y="85"/>
                  </a:cubicBezTo>
                  <a:cubicBezTo>
                    <a:pt x="142" y="68"/>
                    <a:pt x="148" y="54"/>
                    <a:pt x="142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161">
              <a:extLst>
                <a:ext uri="{FF2B5EF4-FFF2-40B4-BE49-F238E27FC236}">
                  <a16:creationId xmlns:a16="http://schemas.microsoft.com/office/drawing/2014/main" id="{67E18936-7053-4122-91B8-605DCCC7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229"/>
              <a:ext cx="204" cy="221"/>
            </a:xfrm>
            <a:custGeom>
              <a:avLst/>
              <a:gdLst>
                <a:gd name="T0" fmla="*/ 1361 w 79"/>
                <a:gd name="T1" fmla="*/ 779 h 80"/>
                <a:gd name="T2" fmla="*/ 1239 w 79"/>
                <a:gd name="T3" fmla="*/ 442 h 80"/>
                <a:gd name="T4" fmla="*/ 881 w 79"/>
                <a:gd name="T5" fmla="*/ 47 h 80"/>
                <a:gd name="T6" fmla="*/ 553 w 79"/>
                <a:gd name="T7" fmla="*/ 229 h 80"/>
                <a:gd name="T8" fmla="*/ 227 w 79"/>
                <a:gd name="T9" fmla="*/ 359 h 80"/>
                <a:gd name="T10" fmla="*/ 34 w 79"/>
                <a:gd name="T11" fmla="*/ 823 h 80"/>
                <a:gd name="T12" fmla="*/ 261 w 79"/>
                <a:gd name="T13" fmla="*/ 1329 h 80"/>
                <a:gd name="T14" fmla="*/ 708 w 79"/>
                <a:gd name="T15" fmla="*/ 1602 h 80"/>
                <a:gd name="T16" fmla="*/ 1154 w 79"/>
                <a:gd name="T17" fmla="*/ 1580 h 80"/>
                <a:gd name="T18" fmla="*/ 1273 w 79"/>
                <a:gd name="T19" fmla="*/ 1160 h 80"/>
                <a:gd name="T20" fmla="*/ 1361 w 79"/>
                <a:gd name="T21" fmla="*/ 779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0">
                  <a:moveTo>
                    <a:pt x="79" y="37"/>
                  </a:moveTo>
                  <a:cubicBezTo>
                    <a:pt x="78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2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39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0"/>
                    <a:pt x="27" y="75"/>
                    <a:pt x="41" y="76"/>
                  </a:cubicBezTo>
                  <a:cubicBezTo>
                    <a:pt x="50" y="76"/>
                    <a:pt x="60" y="80"/>
                    <a:pt x="67" y="75"/>
                  </a:cubicBezTo>
                  <a:cubicBezTo>
                    <a:pt x="71" y="71"/>
                    <a:pt x="71" y="62"/>
                    <a:pt x="74" y="55"/>
                  </a:cubicBezTo>
                  <a:cubicBezTo>
                    <a:pt x="75" y="53"/>
                    <a:pt x="79" y="44"/>
                    <a:pt x="79" y="3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162">
              <a:extLst>
                <a:ext uri="{FF2B5EF4-FFF2-40B4-BE49-F238E27FC236}">
                  <a16:creationId xmlns:a16="http://schemas.microsoft.com/office/drawing/2014/main" id="{6E727200-5A38-44B0-A29E-4B16B6C0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268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02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163">
              <a:extLst>
                <a:ext uri="{FF2B5EF4-FFF2-40B4-BE49-F238E27FC236}">
                  <a16:creationId xmlns:a16="http://schemas.microsoft.com/office/drawing/2014/main" id="{2B5DE6EA-DD59-44FB-BA7B-00AEFF365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254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Freeform 164">
              <a:extLst>
                <a:ext uri="{FF2B5EF4-FFF2-40B4-BE49-F238E27FC236}">
                  <a16:creationId xmlns:a16="http://schemas.microsoft.com/office/drawing/2014/main" id="{F81F3550-76F6-479E-A25A-0925D9D27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301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34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0" name="Freeform 165">
              <a:extLst>
                <a:ext uri="{FF2B5EF4-FFF2-40B4-BE49-F238E27FC236}">
                  <a16:creationId xmlns:a16="http://schemas.microsoft.com/office/drawing/2014/main" id="{98C34CF4-29E0-4AEB-BD54-D451DDA5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94"/>
              <a:ext cx="373" cy="398"/>
            </a:xfrm>
            <a:custGeom>
              <a:avLst/>
              <a:gdLst>
                <a:gd name="T0" fmla="*/ 1443 w 144"/>
                <a:gd name="T1" fmla="*/ 2993 h 144"/>
                <a:gd name="T2" fmla="*/ 2173 w 144"/>
                <a:gd name="T3" fmla="*/ 2620 h 144"/>
                <a:gd name="T4" fmla="*/ 2435 w 144"/>
                <a:gd name="T5" fmla="*/ 1832 h 144"/>
                <a:gd name="T6" fmla="*/ 2207 w 144"/>
                <a:gd name="T7" fmla="*/ 672 h 144"/>
                <a:gd name="T8" fmla="*/ 1805 w 144"/>
                <a:gd name="T9" fmla="*/ 381 h 144"/>
                <a:gd name="T10" fmla="*/ 1254 w 144"/>
                <a:gd name="T11" fmla="*/ 0 h 144"/>
                <a:gd name="T12" fmla="*/ 920 w 144"/>
                <a:gd name="T13" fmla="*/ 229 h 144"/>
                <a:gd name="T14" fmla="*/ 417 w 144"/>
                <a:gd name="T15" fmla="*/ 404 h 144"/>
                <a:gd name="T16" fmla="*/ 88 w 144"/>
                <a:gd name="T17" fmla="*/ 1269 h 144"/>
                <a:gd name="T18" fmla="*/ 350 w 144"/>
                <a:gd name="T19" fmla="*/ 2023 h 144"/>
                <a:gd name="T20" fmla="*/ 451 w 144"/>
                <a:gd name="T21" fmla="*/ 2728 h 144"/>
                <a:gd name="T22" fmla="*/ 1443 w 144"/>
                <a:gd name="T23" fmla="*/ 2993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2"/>
                  </a:cubicBezTo>
                  <a:cubicBezTo>
                    <a:pt x="121" y="24"/>
                    <a:pt x="111" y="23"/>
                    <a:pt x="104" y="18"/>
                  </a:cubicBezTo>
                  <a:cubicBezTo>
                    <a:pt x="98" y="15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1" name="Freeform 166">
              <a:extLst>
                <a:ext uri="{FF2B5EF4-FFF2-40B4-BE49-F238E27FC236}">
                  <a16:creationId xmlns:a16="http://schemas.microsoft.com/office/drawing/2014/main" id="{BAE78F5A-25CE-4494-9FF2-5169795B0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621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53 w 80"/>
                <a:gd name="T5" fmla="*/ 633 h 80"/>
                <a:gd name="T6" fmla="*/ 1126 w 80"/>
                <a:gd name="T7" fmla="*/ 337 h 80"/>
                <a:gd name="T8" fmla="*/ 851 w 80"/>
                <a:gd name="T9" fmla="*/ 47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7"/>
                    <a:pt x="78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2"/>
                  </a:cubicBezTo>
                  <a:cubicBezTo>
                    <a:pt x="41" y="0"/>
                    <a:pt x="40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6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2" name="Freeform 167">
              <a:extLst>
                <a:ext uri="{FF2B5EF4-FFF2-40B4-BE49-F238E27FC236}">
                  <a16:creationId xmlns:a16="http://schemas.microsoft.com/office/drawing/2014/main" id="{EB2B501D-9CD0-46F6-B160-63679C5F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2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33 w 80"/>
                <a:gd name="T5" fmla="*/ 633 h 80"/>
                <a:gd name="T6" fmla="*/ 1126 w 80"/>
                <a:gd name="T7" fmla="*/ 337 h 80"/>
                <a:gd name="T8" fmla="*/ 851 w 80"/>
                <a:gd name="T9" fmla="*/ 61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39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2" y="7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3" name="Freeform 168">
              <a:extLst>
                <a:ext uri="{FF2B5EF4-FFF2-40B4-BE49-F238E27FC236}">
                  <a16:creationId xmlns:a16="http://schemas.microsoft.com/office/drawing/2014/main" id="{1FEBE080-0C72-4395-B9A2-3D96B66C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492"/>
              <a:ext cx="357" cy="339"/>
            </a:xfrm>
            <a:custGeom>
              <a:avLst/>
              <a:gdLst>
                <a:gd name="T0" fmla="*/ 1177 w 138"/>
                <a:gd name="T1" fmla="*/ 83 h 123"/>
                <a:gd name="T2" fmla="*/ 936 w 138"/>
                <a:gd name="T3" fmla="*/ 295 h 123"/>
                <a:gd name="T4" fmla="*/ 590 w 138"/>
                <a:gd name="T5" fmla="*/ 380 h 123"/>
                <a:gd name="T6" fmla="*/ 186 w 138"/>
                <a:gd name="T7" fmla="*/ 918 h 123"/>
                <a:gd name="T8" fmla="*/ 106 w 138"/>
                <a:gd name="T9" fmla="*/ 1527 h 123"/>
                <a:gd name="T10" fmla="*/ 401 w 138"/>
                <a:gd name="T11" fmla="*/ 2323 h 123"/>
                <a:gd name="T12" fmla="*/ 380 w 138"/>
                <a:gd name="T13" fmla="*/ 2530 h 123"/>
                <a:gd name="T14" fmla="*/ 481 w 138"/>
                <a:gd name="T15" fmla="*/ 1946 h 123"/>
                <a:gd name="T16" fmla="*/ 380 w 138"/>
                <a:gd name="T17" fmla="*/ 1695 h 123"/>
                <a:gd name="T18" fmla="*/ 329 w 138"/>
                <a:gd name="T19" fmla="*/ 1406 h 123"/>
                <a:gd name="T20" fmla="*/ 536 w 138"/>
                <a:gd name="T21" fmla="*/ 1237 h 123"/>
                <a:gd name="T22" fmla="*/ 468 w 138"/>
                <a:gd name="T23" fmla="*/ 882 h 123"/>
                <a:gd name="T24" fmla="*/ 763 w 138"/>
                <a:gd name="T25" fmla="*/ 692 h 123"/>
                <a:gd name="T26" fmla="*/ 936 w 138"/>
                <a:gd name="T27" fmla="*/ 797 h 123"/>
                <a:gd name="T28" fmla="*/ 1231 w 138"/>
                <a:gd name="T29" fmla="*/ 730 h 123"/>
                <a:gd name="T30" fmla="*/ 1198 w 138"/>
                <a:gd name="T31" fmla="*/ 358 h 123"/>
                <a:gd name="T32" fmla="*/ 1405 w 138"/>
                <a:gd name="T33" fmla="*/ 295 h 123"/>
                <a:gd name="T34" fmla="*/ 1573 w 138"/>
                <a:gd name="T35" fmla="*/ 670 h 123"/>
                <a:gd name="T36" fmla="*/ 1868 w 138"/>
                <a:gd name="T37" fmla="*/ 918 h 123"/>
                <a:gd name="T38" fmla="*/ 1995 w 138"/>
                <a:gd name="T39" fmla="*/ 1133 h 123"/>
                <a:gd name="T40" fmla="*/ 2163 w 138"/>
                <a:gd name="T41" fmla="*/ 1215 h 123"/>
                <a:gd name="T42" fmla="*/ 2323 w 138"/>
                <a:gd name="T43" fmla="*/ 1610 h 123"/>
                <a:gd name="T44" fmla="*/ 2181 w 138"/>
                <a:gd name="T45" fmla="*/ 857 h 123"/>
                <a:gd name="T46" fmla="*/ 1855 w 138"/>
                <a:gd name="T47" fmla="*/ 546 h 123"/>
                <a:gd name="T48" fmla="*/ 1700 w 138"/>
                <a:gd name="T49" fmla="*/ 441 h 123"/>
                <a:gd name="T50" fmla="*/ 1485 w 138"/>
                <a:gd name="T51" fmla="*/ 190 h 123"/>
                <a:gd name="T52" fmla="*/ 1177 w 138"/>
                <a:gd name="T53" fmla="*/ 61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8" h="123">
                  <a:moveTo>
                    <a:pt x="68" y="4"/>
                  </a:moveTo>
                  <a:cubicBezTo>
                    <a:pt x="63" y="7"/>
                    <a:pt x="59" y="12"/>
                    <a:pt x="54" y="14"/>
                  </a:cubicBezTo>
                  <a:cubicBezTo>
                    <a:pt x="47" y="17"/>
                    <a:pt x="40" y="17"/>
                    <a:pt x="34" y="18"/>
                  </a:cubicBezTo>
                  <a:cubicBezTo>
                    <a:pt x="21" y="21"/>
                    <a:pt x="17" y="33"/>
                    <a:pt x="11" y="44"/>
                  </a:cubicBezTo>
                  <a:cubicBezTo>
                    <a:pt x="7" y="52"/>
                    <a:pt x="0" y="65"/>
                    <a:pt x="6" y="73"/>
                  </a:cubicBezTo>
                  <a:cubicBezTo>
                    <a:pt x="13" y="86"/>
                    <a:pt x="24" y="94"/>
                    <a:pt x="23" y="111"/>
                  </a:cubicBezTo>
                  <a:cubicBezTo>
                    <a:pt x="23" y="114"/>
                    <a:pt x="22" y="118"/>
                    <a:pt x="22" y="121"/>
                  </a:cubicBezTo>
                  <a:cubicBezTo>
                    <a:pt x="30" y="123"/>
                    <a:pt x="28" y="97"/>
                    <a:pt x="28" y="93"/>
                  </a:cubicBezTo>
                  <a:cubicBezTo>
                    <a:pt x="27" y="88"/>
                    <a:pt x="26" y="86"/>
                    <a:pt x="22" y="81"/>
                  </a:cubicBezTo>
                  <a:cubicBezTo>
                    <a:pt x="19" y="78"/>
                    <a:pt x="14" y="72"/>
                    <a:pt x="19" y="67"/>
                  </a:cubicBezTo>
                  <a:cubicBezTo>
                    <a:pt x="23" y="64"/>
                    <a:pt x="29" y="66"/>
                    <a:pt x="31" y="59"/>
                  </a:cubicBezTo>
                  <a:cubicBezTo>
                    <a:pt x="32" y="54"/>
                    <a:pt x="27" y="48"/>
                    <a:pt x="27" y="42"/>
                  </a:cubicBezTo>
                  <a:cubicBezTo>
                    <a:pt x="27" y="33"/>
                    <a:pt x="36" y="23"/>
                    <a:pt x="44" y="33"/>
                  </a:cubicBezTo>
                  <a:cubicBezTo>
                    <a:pt x="47" y="38"/>
                    <a:pt x="47" y="38"/>
                    <a:pt x="54" y="38"/>
                  </a:cubicBezTo>
                  <a:cubicBezTo>
                    <a:pt x="59" y="37"/>
                    <a:pt x="68" y="40"/>
                    <a:pt x="71" y="35"/>
                  </a:cubicBezTo>
                  <a:cubicBezTo>
                    <a:pt x="74" y="29"/>
                    <a:pt x="69" y="23"/>
                    <a:pt x="69" y="17"/>
                  </a:cubicBezTo>
                  <a:cubicBezTo>
                    <a:pt x="70" y="13"/>
                    <a:pt x="77" y="11"/>
                    <a:pt x="81" y="14"/>
                  </a:cubicBezTo>
                  <a:cubicBezTo>
                    <a:pt x="86" y="19"/>
                    <a:pt x="78" y="43"/>
                    <a:pt x="91" y="32"/>
                  </a:cubicBezTo>
                  <a:cubicBezTo>
                    <a:pt x="99" y="24"/>
                    <a:pt x="105" y="38"/>
                    <a:pt x="108" y="44"/>
                  </a:cubicBezTo>
                  <a:cubicBezTo>
                    <a:pt x="110" y="48"/>
                    <a:pt x="111" y="53"/>
                    <a:pt x="115" y="54"/>
                  </a:cubicBezTo>
                  <a:cubicBezTo>
                    <a:pt x="120" y="56"/>
                    <a:pt x="121" y="55"/>
                    <a:pt x="125" y="58"/>
                  </a:cubicBezTo>
                  <a:cubicBezTo>
                    <a:pt x="130" y="64"/>
                    <a:pt x="135" y="69"/>
                    <a:pt x="134" y="77"/>
                  </a:cubicBezTo>
                  <a:cubicBezTo>
                    <a:pt x="138" y="66"/>
                    <a:pt x="132" y="51"/>
                    <a:pt x="126" y="41"/>
                  </a:cubicBezTo>
                  <a:cubicBezTo>
                    <a:pt x="121" y="34"/>
                    <a:pt x="115" y="28"/>
                    <a:pt x="107" y="26"/>
                  </a:cubicBezTo>
                  <a:cubicBezTo>
                    <a:pt x="103" y="25"/>
                    <a:pt x="101" y="23"/>
                    <a:pt x="98" y="21"/>
                  </a:cubicBezTo>
                  <a:cubicBezTo>
                    <a:pt x="93" y="17"/>
                    <a:pt x="91" y="13"/>
                    <a:pt x="86" y="9"/>
                  </a:cubicBezTo>
                  <a:cubicBezTo>
                    <a:pt x="83" y="6"/>
                    <a:pt x="72" y="0"/>
                    <a:pt x="68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4" name="Freeform 169">
              <a:extLst>
                <a:ext uri="{FF2B5EF4-FFF2-40B4-BE49-F238E27FC236}">
                  <a16:creationId xmlns:a16="http://schemas.microsoft.com/office/drawing/2014/main" id="{E9B45C50-348E-45BA-93AB-CE070C8A4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1497"/>
              <a:ext cx="210" cy="224"/>
            </a:xfrm>
            <a:custGeom>
              <a:avLst/>
              <a:gdLst>
                <a:gd name="T0" fmla="*/ 194 w 81"/>
                <a:gd name="T1" fmla="*/ 1712 h 81"/>
                <a:gd name="T2" fmla="*/ 54 w 81"/>
                <a:gd name="T3" fmla="*/ 1546 h 81"/>
                <a:gd name="T4" fmla="*/ 34 w 81"/>
                <a:gd name="T5" fmla="*/ 1269 h 81"/>
                <a:gd name="T6" fmla="*/ 140 w 81"/>
                <a:gd name="T7" fmla="*/ 932 h 81"/>
                <a:gd name="T8" fmla="*/ 296 w 81"/>
                <a:gd name="T9" fmla="*/ 506 h 81"/>
                <a:gd name="T10" fmla="*/ 767 w 81"/>
                <a:gd name="T11" fmla="*/ 299 h 81"/>
                <a:gd name="T12" fmla="*/ 907 w 81"/>
                <a:gd name="T13" fmla="*/ 277 h 81"/>
                <a:gd name="T14" fmla="*/ 1063 w 81"/>
                <a:gd name="T15" fmla="*/ 130 h 81"/>
                <a:gd name="T16" fmla="*/ 1291 w 81"/>
                <a:gd name="T17" fmla="*/ 22 h 81"/>
                <a:gd name="T18" fmla="*/ 1410 w 81"/>
                <a:gd name="T19" fmla="*/ 108 h 81"/>
                <a:gd name="T20" fmla="*/ 1081 w 81"/>
                <a:gd name="T21" fmla="*/ 213 h 81"/>
                <a:gd name="T22" fmla="*/ 996 w 81"/>
                <a:gd name="T23" fmla="*/ 360 h 81"/>
                <a:gd name="T24" fmla="*/ 920 w 81"/>
                <a:gd name="T25" fmla="*/ 506 h 81"/>
                <a:gd name="T26" fmla="*/ 747 w 81"/>
                <a:gd name="T27" fmla="*/ 467 h 81"/>
                <a:gd name="T28" fmla="*/ 578 w 81"/>
                <a:gd name="T29" fmla="*/ 442 h 81"/>
                <a:gd name="T30" fmla="*/ 363 w 81"/>
                <a:gd name="T31" fmla="*/ 589 h 81"/>
                <a:gd name="T32" fmla="*/ 262 w 81"/>
                <a:gd name="T33" fmla="*/ 996 h 81"/>
                <a:gd name="T34" fmla="*/ 262 w 81"/>
                <a:gd name="T35" fmla="*/ 1161 h 81"/>
                <a:gd name="T36" fmla="*/ 122 w 81"/>
                <a:gd name="T37" fmla="*/ 1222 h 81"/>
                <a:gd name="T38" fmla="*/ 194 w 81"/>
                <a:gd name="T39" fmla="*/ 1712 h 8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1">
                  <a:moveTo>
                    <a:pt x="11" y="81"/>
                  </a:moveTo>
                  <a:cubicBezTo>
                    <a:pt x="8" y="78"/>
                    <a:pt x="5" y="76"/>
                    <a:pt x="3" y="73"/>
                  </a:cubicBezTo>
                  <a:cubicBezTo>
                    <a:pt x="0" y="68"/>
                    <a:pt x="1" y="66"/>
                    <a:pt x="2" y="60"/>
                  </a:cubicBezTo>
                  <a:cubicBezTo>
                    <a:pt x="4" y="54"/>
                    <a:pt x="6" y="50"/>
                    <a:pt x="8" y="44"/>
                  </a:cubicBezTo>
                  <a:cubicBezTo>
                    <a:pt x="11" y="38"/>
                    <a:pt x="14" y="29"/>
                    <a:pt x="17" y="24"/>
                  </a:cubicBezTo>
                  <a:cubicBezTo>
                    <a:pt x="24" y="14"/>
                    <a:pt x="33" y="15"/>
                    <a:pt x="44" y="14"/>
                  </a:cubicBezTo>
                  <a:cubicBezTo>
                    <a:pt x="46" y="14"/>
                    <a:pt x="49" y="14"/>
                    <a:pt x="52" y="13"/>
                  </a:cubicBezTo>
                  <a:cubicBezTo>
                    <a:pt x="55" y="12"/>
                    <a:pt x="58" y="8"/>
                    <a:pt x="61" y="6"/>
                  </a:cubicBezTo>
                  <a:cubicBezTo>
                    <a:pt x="66" y="1"/>
                    <a:pt x="67" y="0"/>
                    <a:pt x="74" y="1"/>
                  </a:cubicBezTo>
                  <a:cubicBezTo>
                    <a:pt x="76" y="2"/>
                    <a:pt x="80" y="4"/>
                    <a:pt x="81" y="5"/>
                  </a:cubicBezTo>
                  <a:cubicBezTo>
                    <a:pt x="73" y="5"/>
                    <a:pt x="67" y="4"/>
                    <a:pt x="62" y="10"/>
                  </a:cubicBezTo>
                  <a:cubicBezTo>
                    <a:pt x="60" y="12"/>
                    <a:pt x="58" y="14"/>
                    <a:pt x="57" y="17"/>
                  </a:cubicBezTo>
                  <a:cubicBezTo>
                    <a:pt x="55" y="19"/>
                    <a:pt x="56" y="22"/>
                    <a:pt x="53" y="24"/>
                  </a:cubicBezTo>
                  <a:cubicBezTo>
                    <a:pt x="50" y="25"/>
                    <a:pt x="46" y="23"/>
                    <a:pt x="43" y="22"/>
                  </a:cubicBezTo>
                  <a:cubicBezTo>
                    <a:pt x="40" y="21"/>
                    <a:pt x="36" y="21"/>
                    <a:pt x="33" y="21"/>
                  </a:cubicBezTo>
                  <a:cubicBezTo>
                    <a:pt x="27" y="21"/>
                    <a:pt x="24" y="23"/>
                    <a:pt x="21" y="28"/>
                  </a:cubicBezTo>
                  <a:cubicBezTo>
                    <a:pt x="17" y="33"/>
                    <a:pt x="14" y="40"/>
                    <a:pt x="15" y="47"/>
                  </a:cubicBezTo>
                  <a:cubicBezTo>
                    <a:pt x="16" y="50"/>
                    <a:pt x="18" y="53"/>
                    <a:pt x="15" y="55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8" y="76"/>
                    <a:pt x="11" y="8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5" name="Freeform 170">
              <a:extLst>
                <a:ext uri="{FF2B5EF4-FFF2-40B4-BE49-F238E27FC236}">
                  <a16:creationId xmlns:a16="http://schemas.microsoft.com/office/drawing/2014/main" id="{4206ADEB-FB7E-4447-94B4-8577CDEF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05"/>
              <a:ext cx="181" cy="173"/>
            </a:xfrm>
            <a:custGeom>
              <a:avLst/>
              <a:gdLst>
                <a:gd name="T0" fmla="*/ 815 w 70"/>
                <a:gd name="T1" fmla="*/ 82 h 63"/>
                <a:gd name="T2" fmla="*/ 522 w 70"/>
                <a:gd name="T3" fmla="*/ 60 h 63"/>
                <a:gd name="T4" fmla="*/ 261 w 70"/>
                <a:gd name="T5" fmla="*/ 104 h 63"/>
                <a:gd name="T6" fmla="*/ 67 w 70"/>
                <a:gd name="T7" fmla="*/ 393 h 63"/>
                <a:gd name="T8" fmla="*/ 106 w 70"/>
                <a:gd name="T9" fmla="*/ 640 h 63"/>
                <a:gd name="T10" fmla="*/ 34 w 70"/>
                <a:gd name="T11" fmla="*/ 868 h 63"/>
                <a:gd name="T12" fmla="*/ 34 w 70"/>
                <a:gd name="T13" fmla="*/ 1140 h 63"/>
                <a:gd name="T14" fmla="*/ 153 w 70"/>
                <a:gd name="T15" fmla="*/ 1304 h 63"/>
                <a:gd name="T16" fmla="*/ 153 w 70"/>
                <a:gd name="T17" fmla="*/ 1019 h 63"/>
                <a:gd name="T18" fmla="*/ 315 w 70"/>
                <a:gd name="T19" fmla="*/ 972 h 63"/>
                <a:gd name="T20" fmla="*/ 240 w 70"/>
                <a:gd name="T21" fmla="*/ 725 h 63"/>
                <a:gd name="T22" fmla="*/ 315 w 70"/>
                <a:gd name="T23" fmla="*/ 497 h 63"/>
                <a:gd name="T24" fmla="*/ 315 w 70"/>
                <a:gd name="T25" fmla="*/ 354 h 63"/>
                <a:gd name="T26" fmla="*/ 396 w 70"/>
                <a:gd name="T27" fmla="*/ 497 h 63"/>
                <a:gd name="T28" fmla="*/ 621 w 70"/>
                <a:gd name="T29" fmla="*/ 453 h 63"/>
                <a:gd name="T30" fmla="*/ 815 w 70"/>
                <a:gd name="T31" fmla="*/ 665 h 63"/>
                <a:gd name="T32" fmla="*/ 1037 w 70"/>
                <a:gd name="T33" fmla="*/ 557 h 63"/>
                <a:gd name="T34" fmla="*/ 1189 w 70"/>
                <a:gd name="T35" fmla="*/ 640 h 63"/>
                <a:gd name="T36" fmla="*/ 1024 w 70"/>
                <a:gd name="T37" fmla="*/ 310 h 63"/>
                <a:gd name="T38" fmla="*/ 815 w 70"/>
                <a:gd name="T39" fmla="*/ 82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0" h="63">
                  <a:moveTo>
                    <a:pt x="47" y="4"/>
                  </a:moveTo>
                  <a:cubicBezTo>
                    <a:pt x="39" y="0"/>
                    <a:pt x="35" y="3"/>
                    <a:pt x="30" y="3"/>
                  </a:cubicBezTo>
                  <a:cubicBezTo>
                    <a:pt x="25" y="4"/>
                    <a:pt x="21" y="3"/>
                    <a:pt x="15" y="5"/>
                  </a:cubicBezTo>
                  <a:cubicBezTo>
                    <a:pt x="8" y="7"/>
                    <a:pt x="3" y="12"/>
                    <a:pt x="4" y="19"/>
                  </a:cubicBezTo>
                  <a:cubicBezTo>
                    <a:pt x="5" y="23"/>
                    <a:pt x="7" y="26"/>
                    <a:pt x="6" y="31"/>
                  </a:cubicBezTo>
                  <a:cubicBezTo>
                    <a:pt x="6" y="35"/>
                    <a:pt x="3" y="39"/>
                    <a:pt x="2" y="42"/>
                  </a:cubicBezTo>
                  <a:cubicBezTo>
                    <a:pt x="1" y="47"/>
                    <a:pt x="0" y="51"/>
                    <a:pt x="2" y="55"/>
                  </a:cubicBezTo>
                  <a:cubicBezTo>
                    <a:pt x="4" y="58"/>
                    <a:pt x="6" y="61"/>
                    <a:pt x="9" y="63"/>
                  </a:cubicBezTo>
                  <a:cubicBezTo>
                    <a:pt x="4" y="56"/>
                    <a:pt x="5" y="54"/>
                    <a:pt x="9" y="49"/>
                  </a:cubicBezTo>
                  <a:cubicBezTo>
                    <a:pt x="12" y="47"/>
                    <a:pt x="16" y="50"/>
                    <a:pt x="18" y="47"/>
                  </a:cubicBezTo>
                  <a:cubicBezTo>
                    <a:pt x="21" y="44"/>
                    <a:pt x="14" y="38"/>
                    <a:pt x="14" y="35"/>
                  </a:cubicBezTo>
                  <a:cubicBezTo>
                    <a:pt x="14" y="30"/>
                    <a:pt x="19" y="29"/>
                    <a:pt x="18" y="24"/>
                  </a:cubicBezTo>
                  <a:cubicBezTo>
                    <a:pt x="17" y="22"/>
                    <a:pt x="16" y="18"/>
                    <a:pt x="18" y="17"/>
                  </a:cubicBezTo>
                  <a:cubicBezTo>
                    <a:pt x="23" y="16"/>
                    <a:pt x="22" y="22"/>
                    <a:pt x="23" y="24"/>
                  </a:cubicBezTo>
                  <a:cubicBezTo>
                    <a:pt x="26" y="32"/>
                    <a:pt x="32" y="24"/>
                    <a:pt x="36" y="22"/>
                  </a:cubicBezTo>
                  <a:cubicBezTo>
                    <a:pt x="44" y="18"/>
                    <a:pt x="44" y="28"/>
                    <a:pt x="47" y="32"/>
                  </a:cubicBezTo>
                  <a:cubicBezTo>
                    <a:pt x="52" y="38"/>
                    <a:pt x="56" y="29"/>
                    <a:pt x="60" y="27"/>
                  </a:cubicBezTo>
                  <a:cubicBezTo>
                    <a:pt x="65" y="25"/>
                    <a:pt x="68" y="26"/>
                    <a:pt x="69" y="31"/>
                  </a:cubicBezTo>
                  <a:cubicBezTo>
                    <a:pt x="70" y="22"/>
                    <a:pt x="65" y="20"/>
                    <a:pt x="59" y="15"/>
                  </a:cubicBezTo>
                  <a:cubicBezTo>
                    <a:pt x="55" y="13"/>
                    <a:pt x="52" y="7"/>
                    <a:pt x="4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6" name="Freeform 171">
              <a:extLst>
                <a:ext uri="{FF2B5EF4-FFF2-40B4-BE49-F238E27FC236}">
                  <a16:creationId xmlns:a16="http://schemas.microsoft.com/office/drawing/2014/main" id="{583B0847-8CDE-4BDD-8ED5-1BB56F79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1701"/>
              <a:ext cx="155" cy="111"/>
            </a:xfrm>
            <a:custGeom>
              <a:avLst/>
              <a:gdLst>
                <a:gd name="T0" fmla="*/ 0 w 60"/>
                <a:gd name="T1" fmla="*/ 685 h 40"/>
                <a:gd name="T2" fmla="*/ 295 w 60"/>
                <a:gd name="T3" fmla="*/ 855 h 40"/>
                <a:gd name="T4" fmla="*/ 522 w 60"/>
                <a:gd name="T5" fmla="*/ 794 h 40"/>
                <a:gd name="T6" fmla="*/ 687 w 60"/>
                <a:gd name="T7" fmla="*/ 794 h 40"/>
                <a:gd name="T8" fmla="*/ 881 w 60"/>
                <a:gd name="T9" fmla="*/ 469 h 40"/>
                <a:gd name="T10" fmla="*/ 1002 w 60"/>
                <a:gd name="T11" fmla="*/ 0 h 40"/>
                <a:gd name="T12" fmla="*/ 935 w 60"/>
                <a:gd name="T13" fmla="*/ 239 h 40"/>
                <a:gd name="T14" fmla="*/ 687 w 60"/>
                <a:gd name="T15" fmla="*/ 255 h 40"/>
                <a:gd name="T16" fmla="*/ 654 w 60"/>
                <a:gd name="T17" fmla="*/ 494 h 40"/>
                <a:gd name="T18" fmla="*/ 501 w 60"/>
                <a:gd name="T19" fmla="*/ 599 h 40"/>
                <a:gd name="T20" fmla="*/ 413 w 60"/>
                <a:gd name="T21" fmla="*/ 724 h 40"/>
                <a:gd name="T22" fmla="*/ 261 w 60"/>
                <a:gd name="T23" fmla="*/ 771 h 40"/>
                <a:gd name="T24" fmla="*/ 21 w 60"/>
                <a:gd name="T25" fmla="*/ 685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0">
                  <a:moveTo>
                    <a:pt x="0" y="32"/>
                  </a:moveTo>
                  <a:cubicBezTo>
                    <a:pt x="6" y="36"/>
                    <a:pt x="9" y="40"/>
                    <a:pt x="17" y="40"/>
                  </a:cubicBezTo>
                  <a:cubicBezTo>
                    <a:pt x="21" y="39"/>
                    <a:pt x="25" y="38"/>
                    <a:pt x="30" y="37"/>
                  </a:cubicBezTo>
                  <a:cubicBezTo>
                    <a:pt x="33" y="37"/>
                    <a:pt x="37" y="38"/>
                    <a:pt x="40" y="37"/>
                  </a:cubicBezTo>
                  <a:cubicBezTo>
                    <a:pt x="46" y="34"/>
                    <a:pt x="48" y="27"/>
                    <a:pt x="51" y="22"/>
                  </a:cubicBezTo>
                  <a:cubicBezTo>
                    <a:pt x="55" y="15"/>
                    <a:pt x="60" y="8"/>
                    <a:pt x="58" y="0"/>
                  </a:cubicBezTo>
                  <a:cubicBezTo>
                    <a:pt x="55" y="2"/>
                    <a:pt x="57" y="8"/>
                    <a:pt x="54" y="11"/>
                  </a:cubicBezTo>
                  <a:cubicBezTo>
                    <a:pt x="50" y="16"/>
                    <a:pt x="45" y="10"/>
                    <a:pt x="40" y="12"/>
                  </a:cubicBezTo>
                  <a:cubicBezTo>
                    <a:pt x="37" y="14"/>
                    <a:pt x="39" y="20"/>
                    <a:pt x="38" y="23"/>
                  </a:cubicBezTo>
                  <a:cubicBezTo>
                    <a:pt x="35" y="29"/>
                    <a:pt x="33" y="26"/>
                    <a:pt x="29" y="28"/>
                  </a:cubicBezTo>
                  <a:cubicBezTo>
                    <a:pt x="25" y="29"/>
                    <a:pt x="27" y="31"/>
                    <a:pt x="24" y="34"/>
                  </a:cubicBezTo>
                  <a:cubicBezTo>
                    <a:pt x="22" y="36"/>
                    <a:pt x="18" y="36"/>
                    <a:pt x="15" y="36"/>
                  </a:cubicBezTo>
                  <a:cubicBezTo>
                    <a:pt x="10" y="36"/>
                    <a:pt x="5" y="34"/>
                    <a:pt x="1" y="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7" name="Freeform 172">
              <a:extLst>
                <a:ext uri="{FF2B5EF4-FFF2-40B4-BE49-F238E27FC236}">
                  <a16:creationId xmlns:a16="http://schemas.microsoft.com/office/drawing/2014/main" id="{BD6242E9-91A2-440E-82F7-D063E4684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1607"/>
              <a:ext cx="108" cy="119"/>
            </a:xfrm>
            <a:custGeom>
              <a:avLst/>
              <a:gdLst>
                <a:gd name="T0" fmla="*/ 67 w 42"/>
                <a:gd name="T1" fmla="*/ 252 h 43"/>
                <a:gd name="T2" fmla="*/ 85 w 42"/>
                <a:gd name="T3" fmla="*/ 529 h 43"/>
                <a:gd name="T4" fmla="*/ 85 w 42"/>
                <a:gd name="T5" fmla="*/ 681 h 43"/>
                <a:gd name="T6" fmla="*/ 0 w 42"/>
                <a:gd name="T7" fmla="*/ 910 h 43"/>
                <a:gd name="T8" fmla="*/ 100 w 42"/>
                <a:gd name="T9" fmla="*/ 720 h 43"/>
                <a:gd name="T10" fmla="*/ 100 w 42"/>
                <a:gd name="T11" fmla="*/ 490 h 43"/>
                <a:gd name="T12" fmla="*/ 100 w 42"/>
                <a:gd name="T13" fmla="*/ 421 h 43"/>
                <a:gd name="T14" fmla="*/ 172 w 42"/>
                <a:gd name="T15" fmla="*/ 407 h 43"/>
                <a:gd name="T16" fmla="*/ 219 w 42"/>
                <a:gd name="T17" fmla="*/ 213 h 43"/>
                <a:gd name="T18" fmla="*/ 378 w 42"/>
                <a:gd name="T19" fmla="*/ 147 h 43"/>
                <a:gd name="T20" fmla="*/ 476 w 42"/>
                <a:gd name="T21" fmla="*/ 230 h 43"/>
                <a:gd name="T22" fmla="*/ 543 w 42"/>
                <a:gd name="T23" fmla="*/ 147 h 43"/>
                <a:gd name="T24" fmla="*/ 615 w 42"/>
                <a:gd name="T25" fmla="*/ 83 h 43"/>
                <a:gd name="T26" fmla="*/ 715 w 42"/>
                <a:gd name="T27" fmla="*/ 61 h 43"/>
                <a:gd name="T28" fmla="*/ 496 w 42"/>
                <a:gd name="T29" fmla="*/ 47 h 43"/>
                <a:gd name="T30" fmla="*/ 303 w 42"/>
                <a:gd name="T31" fmla="*/ 61 h 43"/>
                <a:gd name="T32" fmla="*/ 118 w 42"/>
                <a:gd name="T33" fmla="*/ 14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1" y="16"/>
                    <a:pt x="4" y="20"/>
                    <a:pt x="5" y="25"/>
                  </a:cubicBezTo>
                  <a:cubicBezTo>
                    <a:pt x="5" y="27"/>
                    <a:pt x="5" y="30"/>
                    <a:pt x="5" y="32"/>
                  </a:cubicBezTo>
                  <a:cubicBezTo>
                    <a:pt x="4" y="36"/>
                    <a:pt x="2" y="39"/>
                    <a:pt x="0" y="43"/>
                  </a:cubicBezTo>
                  <a:cubicBezTo>
                    <a:pt x="3" y="40"/>
                    <a:pt x="3" y="36"/>
                    <a:pt x="6" y="34"/>
                  </a:cubicBezTo>
                  <a:cubicBezTo>
                    <a:pt x="9" y="31"/>
                    <a:pt x="8" y="27"/>
                    <a:pt x="6" y="23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8" y="18"/>
                    <a:pt x="8" y="19"/>
                    <a:pt x="10" y="19"/>
                  </a:cubicBezTo>
                  <a:cubicBezTo>
                    <a:pt x="14" y="19"/>
                    <a:pt x="11" y="12"/>
                    <a:pt x="13" y="10"/>
                  </a:cubicBezTo>
                  <a:cubicBezTo>
                    <a:pt x="15" y="7"/>
                    <a:pt x="19" y="6"/>
                    <a:pt x="22" y="7"/>
                  </a:cubicBezTo>
                  <a:cubicBezTo>
                    <a:pt x="25" y="8"/>
                    <a:pt x="23" y="14"/>
                    <a:pt x="28" y="11"/>
                  </a:cubicBezTo>
                  <a:cubicBezTo>
                    <a:pt x="29" y="10"/>
                    <a:pt x="31" y="9"/>
                    <a:pt x="32" y="7"/>
                  </a:cubicBezTo>
                  <a:cubicBezTo>
                    <a:pt x="33" y="5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2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3"/>
                    <a:pt x="9" y="5"/>
                    <a:pt x="7" y="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8" name="Freeform 173">
              <a:extLst>
                <a:ext uri="{FF2B5EF4-FFF2-40B4-BE49-F238E27FC236}">
                  <a16:creationId xmlns:a16="http://schemas.microsoft.com/office/drawing/2014/main" id="{F15C524F-01A4-44FB-AC7E-C80AB5A96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687"/>
              <a:ext cx="271" cy="202"/>
            </a:xfrm>
            <a:custGeom>
              <a:avLst/>
              <a:gdLst>
                <a:gd name="T0" fmla="*/ 0 w 105"/>
                <a:gd name="T1" fmla="*/ 1248 h 73"/>
                <a:gd name="T2" fmla="*/ 480 w 105"/>
                <a:gd name="T3" fmla="*/ 1400 h 73"/>
                <a:gd name="T4" fmla="*/ 1087 w 105"/>
                <a:gd name="T5" fmla="*/ 1378 h 73"/>
                <a:gd name="T6" fmla="*/ 1293 w 105"/>
                <a:gd name="T7" fmla="*/ 1101 h 73"/>
                <a:gd name="T8" fmla="*/ 1546 w 105"/>
                <a:gd name="T9" fmla="*/ 888 h 73"/>
                <a:gd name="T10" fmla="*/ 1740 w 105"/>
                <a:gd name="T11" fmla="*/ 490 h 73"/>
                <a:gd name="T12" fmla="*/ 1685 w 105"/>
                <a:gd name="T13" fmla="*/ 0 h 73"/>
                <a:gd name="T14" fmla="*/ 1652 w 105"/>
                <a:gd name="T15" fmla="*/ 407 h 73"/>
                <a:gd name="T16" fmla="*/ 1373 w 105"/>
                <a:gd name="T17" fmla="*/ 506 h 73"/>
                <a:gd name="T18" fmla="*/ 1327 w 105"/>
                <a:gd name="T19" fmla="*/ 827 h 73"/>
                <a:gd name="T20" fmla="*/ 1172 w 105"/>
                <a:gd name="T21" fmla="*/ 866 h 73"/>
                <a:gd name="T22" fmla="*/ 1120 w 105"/>
                <a:gd name="T23" fmla="*/ 1040 h 73"/>
                <a:gd name="T24" fmla="*/ 552 w 105"/>
                <a:gd name="T25" fmla="*/ 1209 h 73"/>
                <a:gd name="T26" fmla="*/ 240 w 105"/>
                <a:gd name="T27" fmla="*/ 1248 h 73"/>
                <a:gd name="T28" fmla="*/ 21 w 105"/>
                <a:gd name="T29" fmla="*/ 1248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9"/>
                  </a:moveTo>
                  <a:cubicBezTo>
                    <a:pt x="9" y="64"/>
                    <a:pt x="17" y="66"/>
                    <a:pt x="28" y="66"/>
                  </a:cubicBezTo>
                  <a:cubicBezTo>
                    <a:pt x="39" y="67"/>
                    <a:pt x="53" y="73"/>
                    <a:pt x="63" y="65"/>
                  </a:cubicBezTo>
                  <a:cubicBezTo>
                    <a:pt x="67" y="61"/>
                    <a:pt x="71" y="56"/>
                    <a:pt x="75" y="52"/>
                  </a:cubicBezTo>
                  <a:cubicBezTo>
                    <a:pt x="80" y="48"/>
                    <a:pt x="85" y="46"/>
                    <a:pt x="90" y="42"/>
                  </a:cubicBezTo>
                  <a:cubicBezTo>
                    <a:pt x="95" y="38"/>
                    <a:pt x="98" y="30"/>
                    <a:pt x="101" y="23"/>
                  </a:cubicBezTo>
                  <a:cubicBezTo>
                    <a:pt x="102" y="18"/>
                    <a:pt x="105" y="1"/>
                    <a:pt x="98" y="0"/>
                  </a:cubicBezTo>
                  <a:cubicBezTo>
                    <a:pt x="98" y="7"/>
                    <a:pt x="103" y="13"/>
                    <a:pt x="96" y="19"/>
                  </a:cubicBezTo>
                  <a:cubicBezTo>
                    <a:pt x="91" y="22"/>
                    <a:pt x="82" y="19"/>
                    <a:pt x="80" y="24"/>
                  </a:cubicBezTo>
                  <a:cubicBezTo>
                    <a:pt x="77" y="31"/>
                    <a:pt x="87" y="35"/>
                    <a:pt x="77" y="39"/>
                  </a:cubicBezTo>
                  <a:cubicBezTo>
                    <a:pt x="74" y="40"/>
                    <a:pt x="71" y="39"/>
                    <a:pt x="68" y="41"/>
                  </a:cubicBezTo>
                  <a:cubicBezTo>
                    <a:pt x="66" y="43"/>
                    <a:pt x="66" y="46"/>
                    <a:pt x="65" y="49"/>
                  </a:cubicBezTo>
                  <a:cubicBezTo>
                    <a:pt x="60" y="60"/>
                    <a:pt x="42" y="61"/>
                    <a:pt x="32" y="57"/>
                  </a:cubicBezTo>
                  <a:cubicBezTo>
                    <a:pt x="24" y="55"/>
                    <a:pt x="21" y="56"/>
                    <a:pt x="14" y="59"/>
                  </a:cubicBezTo>
                  <a:cubicBezTo>
                    <a:pt x="10" y="61"/>
                    <a:pt x="5" y="62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09" name="Freeform 174">
              <a:extLst>
                <a:ext uri="{FF2B5EF4-FFF2-40B4-BE49-F238E27FC236}">
                  <a16:creationId xmlns:a16="http://schemas.microsoft.com/office/drawing/2014/main" id="{2EEE7018-6286-4754-96B4-5747C6279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1756"/>
              <a:ext cx="171" cy="127"/>
            </a:xfrm>
            <a:custGeom>
              <a:avLst/>
              <a:gdLst>
                <a:gd name="T0" fmla="*/ 0 w 66"/>
                <a:gd name="T1" fmla="*/ 883 h 46"/>
                <a:gd name="T2" fmla="*/ 350 w 66"/>
                <a:gd name="T3" fmla="*/ 908 h 46"/>
                <a:gd name="T4" fmla="*/ 624 w 66"/>
                <a:gd name="T5" fmla="*/ 671 h 46"/>
                <a:gd name="T6" fmla="*/ 974 w 66"/>
                <a:gd name="T7" fmla="*/ 527 h 46"/>
                <a:gd name="T8" fmla="*/ 1148 w 66"/>
                <a:gd name="T9" fmla="*/ 0 h 46"/>
                <a:gd name="T10" fmla="*/ 819 w 66"/>
                <a:gd name="T11" fmla="*/ 420 h 46"/>
                <a:gd name="T12" fmla="*/ 645 w 66"/>
                <a:gd name="T13" fmla="*/ 502 h 46"/>
                <a:gd name="T14" fmla="*/ 536 w 66"/>
                <a:gd name="T15" fmla="*/ 654 h 46"/>
                <a:gd name="T16" fmla="*/ 122 w 66"/>
                <a:gd name="T17" fmla="*/ 88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46">
                  <a:moveTo>
                    <a:pt x="0" y="42"/>
                  </a:moveTo>
                  <a:cubicBezTo>
                    <a:pt x="6" y="43"/>
                    <a:pt x="14" y="45"/>
                    <a:pt x="20" y="43"/>
                  </a:cubicBezTo>
                  <a:cubicBezTo>
                    <a:pt x="27" y="42"/>
                    <a:pt x="31" y="36"/>
                    <a:pt x="36" y="32"/>
                  </a:cubicBezTo>
                  <a:cubicBezTo>
                    <a:pt x="41" y="28"/>
                    <a:pt x="51" y="29"/>
                    <a:pt x="56" y="25"/>
                  </a:cubicBezTo>
                  <a:cubicBezTo>
                    <a:pt x="63" y="19"/>
                    <a:pt x="63" y="8"/>
                    <a:pt x="66" y="0"/>
                  </a:cubicBezTo>
                  <a:cubicBezTo>
                    <a:pt x="61" y="8"/>
                    <a:pt x="57" y="16"/>
                    <a:pt x="47" y="20"/>
                  </a:cubicBezTo>
                  <a:cubicBezTo>
                    <a:pt x="44" y="22"/>
                    <a:pt x="40" y="22"/>
                    <a:pt x="37" y="24"/>
                  </a:cubicBezTo>
                  <a:cubicBezTo>
                    <a:pt x="34" y="26"/>
                    <a:pt x="33" y="29"/>
                    <a:pt x="31" y="31"/>
                  </a:cubicBezTo>
                  <a:cubicBezTo>
                    <a:pt x="26" y="37"/>
                    <a:pt x="16" y="46"/>
                    <a:pt x="7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0" name="Freeform 175">
              <a:extLst>
                <a:ext uri="{FF2B5EF4-FFF2-40B4-BE49-F238E27FC236}">
                  <a16:creationId xmlns:a16="http://schemas.microsoft.com/office/drawing/2014/main" id="{7C2EDBD6-AECD-4424-932A-20CAE5A8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1494"/>
              <a:ext cx="373" cy="398"/>
            </a:xfrm>
            <a:custGeom>
              <a:avLst/>
              <a:gdLst>
                <a:gd name="T0" fmla="*/ 1443 w 144"/>
                <a:gd name="T1" fmla="*/ 2993 h 144"/>
                <a:gd name="T2" fmla="*/ 2173 w 144"/>
                <a:gd name="T3" fmla="*/ 2620 h 144"/>
                <a:gd name="T4" fmla="*/ 2435 w 144"/>
                <a:gd name="T5" fmla="*/ 1832 h 144"/>
                <a:gd name="T6" fmla="*/ 2207 w 144"/>
                <a:gd name="T7" fmla="*/ 672 h 144"/>
                <a:gd name="T8" fmla="*/ 1805 w 144"/>
                <a:gd name="T9" fmla="*/ 381 h 144"/>
                <a:gd name="T10" fmla="*/ 1254 w 144"/>
                <a:gd name="T11" fmla="*/ 0 h 144"/>
                <a:gd name="T12" fmla="*/ 920 w 144"/>
                <a:gd name="T13" fmla="*/ 229 h 144"/>
                <a:gd name="T14" fmla="*/ 417 w 144"/>
                <a:gd name="T15" fmla="*/ 404 h 144"/>
                <a:gd name="T16" fmla="*/ 88 w 144"/>
                <a:gd name="T17" fmla="*/ 1269 h 144"/>
                <a:gd name="T18" fmla="*/ 350 w 144"/>
                <a:gd name="T19" fmla="*/ 2023 h 144"/>
                <a:gd name="T20" fmla="*/ 451 w 144"/>
                <a:gd name="T21" fmla="*/ 2728 h 144"/>
                <a:gd name="T22" fmla="*/ 1443 w 144"/>
                <a:gd name="T23" fmla="*/ 2993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5"/>
                    <a:pt x="137" y="105"/>
                    <a:pt x="140" y="87"/>
                  </a:cubicBezTo>
                  <a:cubicBezTo>
                    <a:pt x="144" y="64"/>
                    <a:pt x="138" y="45"/>
                    <a:pt x="127" y="32"/>
                  </a:cubicBezTo>
                  <a:cubicBezTo>
                    <a:pt x="121" y="24"/>
                    <a:pt x="111" y="23"/>
                    <a:pt x="104" y="18"/>
                  </a:cubicBezTo>
                  <a:cubicBezTo>
                    <a:pt x="98" y="15"/>
                    <a:pt x="89" y="0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2" y="12"/>
                    <a:pt x="24" y="19"/>
                  </a:cubicBezTo>
                  <a:cubicBezTo>
                    <a:pt x="14" y="28"/>
                    <a:pt x="8" y="50"/>
                    <a:pt x="5" y="60"/>
                  </a:cubicBezTo>
                  <a:cubicBezTo>
                    <a:pt x="0" y="74"/>
                    <a:pt x="15" y="83"/>
                    <a:pt x="20" y="96"/>
                  </a:cubicBezTo>
                  <a:cubicBezTo>
                    <a:pt x="24" y="108"/>
                    <a:pt x="17" y="122"/>
                    <a:pt x="26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1" name="Freeform 176">
              <a:extLst>
                <a:ext uri="{FF2B5EF4-FFF2-40B4-BE49-F238E27FC236}">
                  <a16:creationId xmlns:a16="http://schemas.microsoft.com/office/drawing/2014/main" id="{E688FC4B-652E-4616-B2F8-B131D48C3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02"/>
              <a:ext cx="207" cy="221"/>
            </a:xfrm>
            <a:custGeom>
              <a:avLst/>
              <a:gdLst>
                <a:gd name="T0" fmla="*/ 903 w 80"/>
                <a:gd name="T1" fmla="*/ 1602 h 80"/>
                <a:gd name="T2" fmla="*/ 1232 w 80"/>
                <a:gd name="T3" fmla="*/ 1160 h 80"/>
                <a:gd name="T4" fmla="*/ 1333 w 80"/>
                <a:gd name="T5" fmla="*/ 633 h 80"/>
                <a:gd name="T6" fmla="*/ 1126 w 80"/>
                <a:gd name="T7" fmla="*/ 337 h 80"/>
                <a:gd name="T8" fmla="*/ 851 w 80"/>
                <a:gd name="T9" fmla="*/ 61 h 80"/>
                <a:gd name="T10" fmla="*/ 536 w 80"/>
                <a:gd name="T11" fmla="*/ 47 h 80"/>
                <a:gd name="T12" fmla="*/ 54 w 80"/>
                <a:gd name="T13" fmla="*/ 381 h 80"/>
                <a:gd name="T14" fmla="*/ 106 w 80"/>
                <a:gd name="T15" fmla="*/ 693 h 80"/>
                <a:gd name="T16" fmla="*/ 21 w 80"/>
                <a:gd name="T17" fmla="*/ 948 h 80"/>
                <a:gd name="T18" fmla="*/ 106 w 80"/>
                <a:gd name="T19" fmla="*/ 1304 h 80"/>
                <a:gd name="T20" fmla="*/ 468 w 80"/>
                <a:gd name="T21" fmla="*/ 1641 h 80"/>
                <a:gd name="T22" fmla="*/ 903 w 80"/>
                <a:gd name="T23" fmla="*/ 1602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6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0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39" y="1"/>
                    <a:pt x="31" y="2"/>
                  </a:cubicBezTo>
                  <a:cubicBezTo>
                    <a:pt x="18" y="0"/>
                    <a:pt x="5" y="8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2" y="7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2" name="Freeform 177">
              <a:extLst>
                <a:ext uri="{FF2B5EF4-FFF2-40B4-BE49-F238E27FC236}">
                  <a16:creationId xmlns:a16="http://schemas.microsoft.com/office/drawing/2014/main" id="{21D00036-5EB7-4FDF-B790-913E0FB7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1613"/>
              <a:ext cx="32" cy="30"/>
            </a:xfrm>
            <a:custGeom>
              <a:avLst/>
              <a:gdLst>
                <a:gd name="T0" fmla="*/ 21 w 12"/>
                <a:gd name="T1" fmla="*/ 104 h 11"/>
                <a:gd name="T2" fmla="*/ 115 w 12"/>
                <a:gd name="T3" fmla="*/ 0 h 11"/>
                <a:gd name="T4" fmla="*/ 205 w 12"/>
                <a:gd name="T5" fmla="*/ 120 h 11"/>
                <a:gd name="T6" fmla="*/ 115 w 12"/>
                <a:gd name="T7" fmla="*/ 202 h 11"/>
                <a:gd name="T8" fmla="*/ 21 w 12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8"/>
                    <a:pt x="9" y="11"/>
                    <a:pt x="6" y="10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3" name="Freeform 178">
              <a:extLst>
                <a:ext uri="{FF2B5EF4-FFF2-40B4-BE49-F238E27FC236}">
                  <a16:creationId xmlns:a16="http://schemas.microsoft.com/office/drawing/2014/main" id="{43148512-233F-4E83-BD66-68B5D4A47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1599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4" name="Freeform 179">
              <a:extLst>
                <a:ext uri="{FF2B5EF4-FFF2-40B4-BE49-F238E27FC236}">
                  <a16:creationId xmlns:a16="http://schemas.microsoft.com/office/drawing/2014/main" id="{5C678E83-F6EF-4417-8A4C-B10A50A6F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646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5" name="Freeform 180">
              <a:extLst>
                <a:ext uri="{FF2B5EF4-FFF2-40B4-BE49-F238E27FC236}">
                  <a16:creationId xmlns:a16="http://schemas.microsoft.com/office/drawing/2014/main" id="{E1ABFBFF-46CC-40F7-818F-6F26E00B2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31"/>
              <a:ext cx="364" cy="378"/>
            </a:xfrm>
            <a:custGeom>
              <a:avLst/>
              <a:gdLst>
                <a:gd name="T0" fmla="*/ 2238 w 141"/>
                <a:gd name="T1" fmla="*/ 1827 h 137"/>
                <a:gd name="T2" fmla="*/ 1188 w 141"/>
                <a:gd name="T3" fmla="*/ 61 h 137"/>
                <a:gd name="T4" fmla="*/ 54 w 141"/>
                <a:gd name="T5" fmla="*/ 1385 h 137"/>
                <a:gd name="T6" fmla="*/ 1046 w 141"/>
                <a:gd name="T7" fmla="*/ 2795 h 137"/>
                <a:gd name="T8" fmla="*/ 2238 w 141"/>
                <a:gd name="T9" fmla="*/ 18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30" y="87"/>
                  </a:moveTo>
                  <a:cubicBezTo>
                    <a:pt x="141" y="49"/>
                    <a:pt x="117" y="6"/>
                    <a:pt x="69" y="3"/>
                  </a:cubicBezTo>
                  <a:cubicBezTo>
                    <a:pt x="21" y="0"/>
                    <a:pt x="6" y="43"/>
                    <a:pt x="3" y="66"/>
                  </a:cubicBezTo>
                  <a:cubicBezTo>
                    <a:pt x="0" y="88"/>
                    <a:pt x="13" y="129"/>
                    <a:pt x="61" y="133"/>
                  </a:cubicBezTo>
                  <a:cubicBezTo>
                    <a:pt x="109" y="137"/>
                    <a:pt x="124" y="110"/>
                    <a:pt x="130" y="8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6" name="Freeform 181">
              <a:extLst>
                <a:ext uri="{FF2B5EF4-FFF2-40B4-BE49-F238E27FC236}">
                  <a16:creationId xmlns:a16="http://schemas.microsoft.com/office/drawing/2014/main" id="{9DA54741-EF58-43E6-B8F0-7911A76C4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842"/>
              <a:ext cx="270" cy="317"/>
            </a:xfrm>
            <a:custGeom>
              <a:avLst/>
              <a:gdLst>
                <a:gd name="T0" fmla="*/ 177 w 104"/>
                <a:gd name="T1" fmla="*/ 1800 h 115"/>
                <a:gd name="T2" fmla="*/ 177 w 104"/>
                <a:gd name="T3" fmla="*/ 1276 h 115"/>
                <a:gd name="T4" fmla="*/ 667 w 104"/>
                <a:gd name="T5" fmla="*/ 394 h 115"/>
                <a:gd name="T6" fmla="*/ 1293 w 104"/>
                <a:gd name="T7" fmla="*/ 251 h 115"/>
                <a:gd name="T8" fmla="*/ 1820 w 104"/>
                <a:gd name="T9" fmla="*/ 441 h 115"/>
                <a:gd name="T10" fmla="*/ 1106 w 104"/>
                <a:gd name="T11" fmla="*/ 83 h 115"/>
                <a:gd name="T12" fmla="*/ 34 w 104"/>
                <a:gd name="T13" fmla="*/ 1298 h 115"/>
                <a:gd name="T14" fmla="*/ 506 w 104"/>
                <a:gd name="T15" fmla="*/ 2409 h 115"/>
                <a:gd name="T16" fmla="*/ 177 w 104"/>
                <a:gd name="T17" fmla="*/ 1800 h 1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15">
                  <a:moveTo>
                    <a:pt x="10" y="86"/>
                  </a:moveTo>
                  <a:cubicBezTo>
                    <a:pt x="9" y="80"/>
                    <a:pt x="10" y="66"/>
                    <a:pt x="10" y="61"/>
                  </a:cubicBezTo>
                  <a:cubicBezTo>
                    <a:pt x="12" y="47"/>
                    <a:pt x="20" y="31"/>
                    <a:pt x="38" y="19"/>
                  </a:cubicBezTo>
                  <a:cubicBezTo>
                    <a:pt x="47" y="13"/>
                    <a:pt x="59" y="11"/>
                    <a:pt x="74" y="12"/>
                  </a:cubicBezTo>
                  <a:cubicBezTo>
                    <a:pt x="85" y="13"/>
                    <a:pt x="95" y="16"/>
                    <a:pt x="104" y="21"/>
                  </a:cubicBezTo>
                  <a:cubicBezTo>
                    <a:pt x="94" y="11"/>
                    <a:pt x="80" y="5"/>
                    <a:pt x="63" y="4"/>
                  </a:cubicBezTo>
                  <a:cubicBezTo>
                    <a:pt x="19" y="0"/>
                    <a:pt x="4" y="41"/>
                    <a:pt x="2" y="62"/>
                  </a:cubicBezTo>
                  <a:cubicBezTo>
                    <a:pt x="0" y="77"/>
                    <a:pt x="7" y="102"/>
                    <a:pt x="29" y="115"/>
                  </a:cubicBezTo>
                  <a:cubicBezTo>
                    <a:pt x="20" y="107"/>
                    <a:pt x="12" y="96"/>
                    <a:pt x="10" y="8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7" name="Freeform 182">
              <a:extLst>
                <a:ext uri="{FF2B5EF4-FFF2-40B4-BE49-F238E27FC236}">
                  <a16:creationId xmlns:a16="http://schemas.microsoft.com/office/drawing/2014/main" id="{F8EBB08F-7DA2-403B-90B6-76ACDAC0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925"/>
              <a:ext cx="243" cy="273"/>
            </a:xfrm>
            <a:custGeom>
              <a:avLst/>
              <a:gdLst>
                <a:gd name="T0" fmla="*/ 1383 w 94"/>
                <a:gd name="T1" fmla="*/ 0 h 99"/>
                <a:gd name="T2" fmla="*/ 1383 w 94"/>
                <a:gd name="T3" fmla="*/ 921 h 99"/>
                <a:gd name="T4" fmla="*/ 434 w 94"/>
                <a:gd name="T5" fmla="*/ 1886 h 99"/>
                <a:gd name="T6" fmla="*/ 0 w 94"/>
                <a:gd name="T7" fmla="*/ 1848 h 99"/>
                <a:gd name="T8" fmla="*/ 414 w 94"/>
                <a:gd name="T9" fmla="*/ 1991 h 99"/>
                <a:gd name="T10" fmla="*/ 1538 w 94"/>
                <a:gd name="T11" fmla="*/ 1111 h 99"/>
                <a:gd name="T12" fmla="*/ 1383 w 94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99">
                  <a:moveTo>
                    <a:pt x="80" y="0"/>
                  </a:moveTo>
                  <a:cubicBezTo>
                    <a:pt x="84" y="19"/>
                    <a:pt x="85" y="23"/>
                    <a:pt x="80" y="44"/>
                  </a:cubicBezTo>
                  <a:cubicBezTo>
                    <a:pt x="74" y="65"/>
                    <a:pt x="69" y="94"/>
                    <a:pt x="25" y="90"/>
                  </a:cubicBezTo>
                  <a:cubicBezTo>
                    <a:pt x="12" y="89"/>
                    <a:pt x="10" y="90"/>
                    <a:pt x="0" y="88"/>
                  </a:cubicBezTo>
                  <a:cubicBezTo>
                    <a:pt x="7" y="92"/>
                    <a:pt x="15" y="94"/>
                    <a:pt x="24" y="95"/>
                  </a:cubicBezTo>
                  <a:cubicBezTo>
                    <a:pt x="69" y="99"/>
                    <a:pt x="83" y="74"/>
                    <a:pt x="89" y="53"/>
                  </a:cubicBezTo>
                  <a:cubicBezTo>
                    <a:pt x="94" y="34"/>
                    <a:pt x="91" y="15"/>
                    <a:pt x="80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8" name="Freeform 183">
              <a:extLst>
                <a:ext uri="{FF2B5EF4-FFF2-40B4-BE49-F238E27FC236}">
                  <a16:creationId xmlns:a16="http://schemas.microsoft.com/office/drawing/2014/main" id="{A23E313F-80A4-4698-B2F5-4A1CAF2FF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1963"/>
              <a:ext cx="150" cy="216"/>
            </a:xfrm>
            <a:custGeom>
              <a:avLst/>
              <a:gdLst>
                <a:gd name="T0" fmla="*/ 882 w 58"/>
                <a:gd name="T1" fmla="*/ 0 h 78"/>
                <a:gd name="T2" fmla="*/ 797 w 58"/>
                <a:gd name="T3" fmla="*/ 468 h 78"/>
                <a:gd name="T4" fmla="*/ 654 w 58"/>
                <a:gd name="T5" fmla="*/ 745 h 78"/>
                <a:gd name="T6" fmla="*/ 556 w 58"/>
                <a:gd name="T7" fmla="*/ 1044 h 78"/>
                <a:gd name="T8" fmla="*/ 0 w 58"/>
                <a:gd name="T9" fmla="*/ 1634 h 78"/>
                <a:gd name="T10" fmla="*/ 274 w 58"/>
                <a:gd name="T11" fmla="*/ 1634 h 78"/>
                <a:gd name="T12" fmla="*/ 641 w 58"/>
                <a:gd name="T13" fmla="*/ 1379 h 78"/>
                <a:gd name="T14" fmla="*/ 882 w 58"/>
                <a:gd name="T15" fmla="*/ 958 h 78"/>
                <a:gd name="T16" fmla="*/ 1003 w 58"/>
                <a:gd name="T17" fmla="*/ 338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78">
                  <a:moveTo>
                    <a:pt x="51" y="0"/>
                  </a:moveTo>
                  <a:cubicBezTo>
                    <a:pt x="52" y="8"/>
                    <a:pt x="50" y="15"/>
                    <a:pt x="46" y="22"/>
                  </a:cubicBezTo>
                  <a:cubicBezTo>
                    <a:pt x="43" y="26"/>
                    <a:pt x="40" y="30"/>
                    <a:pt x="38" y="35"/>
                  </a:cubicBezTo>
                  <a:cubicBezTo>
                    <a:pt x="36" y="40"/>
                    <a:pt x="35" y="44"/>
                    <a:pt x="32" y="49"/>
                  </a:cubicBezTo>
                  <a:cubicBezTo>
                    <a:pt x="26" y="63"/>
                    <a:pt x="15" y="75"/>
                    <a:pt x="0" y="77"/>
                  </a:cubicBezTo>
                  <a:cubicBezTo>
                    <a:pt x="5" y="78"/>
                    <a:pt x="10" y="78"/>
                    <a:pt x="16" y="77"/>
                  </a:cubicBezTo>
                  <a:cubicBezTo>
                    <a:pt x="25" y="76"/>
                    <a:pt x="30" y="71"/>
                    <a:pt x="37" y="65"/>
                  </a:cubicBezTo>
                  <a:cubicBezTo>
                    <a:pt x="45" y="59"/>
                    <a:pt x="48" y="55"/>
                    <a:pt x="51" y="45"/>
                  </a:cubicBezTo>
                  <a:cubicBezTo>
                    <a:pt x="54" y="35"/>
                    <a:pt x="58" y="26"/>
                    <a:pt x="5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19" name="Freeform 184">
              <a:extLst>
                <a:ext uri="{FF2B5EF4-FFF2-40B4-BE49-F238E27FC236}">
                  <a16:creationId xmlns:a16="http://schemas.microsoft.com/office/drawing/2014/main" id="{53D46897-2EBA-4D8D-9DA6-8AF7D256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52"/>
              <a:ext cx="173" cy="174"/>
            </a:xfrm>
            <a:custGeom>
              <a:avLst/>
              <a:gdLst>
                <a:gd name="T0" fmla="*/ 1066 w 67"/>
                <a:gd name="T1" fmla="*/ 862 h 63"/>
                <a:gd name="T2" fmla="*/ 553 w 67"/>
                <a:gd name="T3" fmla="*/ 22 h 63"/>
                <a:gd name="T4" fmla="*/ 54 w 67"/>
                <a:gd name="T5" fmla="*/ 610 h 63"/>
                <a:gd name="T6" fmla="*/ 514 w 67"/>
                <a:gd name="T7" fmla="*/ 1282 h 63"/>
                <a:gd name="T8" fmla="*/ 1066 w 67"/>
                <a:gd name="T9" fmla="*/ 862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1"/>
                  </a:moveTo>
                  <a:cubicBezTo>
                    <a:pt x="67" y="23"/>
                    <a:pt x="54" y="0"/>
                    <a:pt x="32" y="1"/>
                  </a:cubicBezTo>
                  <a:cubicBezTo>
                    <a:pt x="10" y="3"/>
                    <a:pt x="6" y="17"/>
                    <a:pt x="3" y="29"/>
                  </a:cubicBezTo>
                  <a:cubicBezTo>
                    <a:pt x="0" y="41"/>
                    <a:pt x="7" y="59"/>
                    <a:pt x="30" y="61"/>
                  </a:cubicBezTo>
                  <a:cubicBezTo>
                    <a:pt x="53" y="63"/>
                    <a:pt x="59" y="52"/>
                    <a:pt x="62" y="4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0" name="Freeform 185">
              <a:extLst>
                <a:ext uri="{FF2B5EF4-FFF2-40B4-BE49-F238E27FC236}">
                  <a16:creationId xmlns:a16="http://schemas.microsoft.com/office/drawing/2014/main" id="{2BAA84B6-E054-41BE-B111-910FB7048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010"/>
              <a:ext cx="83" cy="100"/>
            </a:xfrm>
            <a:custGeom>
              <a:avLst/>
              <a:gdLst>
                <a:gd name="T0" fmla="*/ 0 w 32"/>
                <a:gd name="T1" fmla="*/ 747 h 36"/>
                <a:gd name="T2" fmla="*/ 405 w 32"/>
                <a:gd name="T3" fmla="*/ 664 h 36"/>
                <a:gd name="T4" fmla="*/ 472 w 3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6">
                  <a:moveTo>
                    <a:pt x="0" y="35"/>
                  </a:moveTo>
                  <a:cubicBezTo>
                    <a:pt x="7" y="36"/>
                    <a:pt x="17" y="36"/>
                    <a:pt x="23" y="31"/>
                  </a:cubicBezTo>
                  <a:cubicBezTo>
                    <a:pt x="31" y="24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1" name="Freeform 186">
              <a:extLst>
                <a:ext uri="{FF2B5EF4-FFF2-40B4-BE49-F238E27FC236}">
                  <a16:creationId xmlns:a16="http://schemas.microsoft.com/office/drawing/2014/main" id="{B63C3F8B-8C3D-4FF6-A812-4AE75FE8E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36"/>
              <a:ext cx="174" cy="174"/>
            </a:xfrm>
            <a:custGeom>
              <a:avLst/>
              <a:gdLst>
                <a:gd name="T0" fmla="*/ 1086 w 67"/>
                <a:gd name="T1" fmla="*/ 884 h 63"/>
                <a:gd name="T2" fmla="*/ 545 w 67"/>
                <a:gd name="T3" fmla="*/ 47 h 63"/>
                <a:gd name="T4" fmla="*/ 34 w 67"/>
                <a:gd name="T5" fmla="*/ 610 h 63"/>
                <a:gd name="T6" fmla="*/ 506 w 67"/>
                <a:gd name="T7" fmla="*/ 1282 h 63"/>
                <a:gd name="T8" fmla="*/ 1086 w 67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1" y="2"/>
                  </a:cubicBezTo>
                  <a:cubicBezTo>
                    <a:pt x="9" y="3"/>
                    <a:pt x="5" y="17"/>
                    <a:pt x="2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2" name="Freeform 187">
              <a:extLst>
                <a:ext uri="{FF2B5EF4-FFF2-40B4-BE49-F238E27FC236}">
                  <a16:creationId xmlns:a16="http://schemas.microsoft.com/office/drawing/2014/main" id="{C03C9695-ED3B-4E66-B0B7-AA24C652A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955"/>
              <a:ext cx="132" cy="146"/>
            </a:xfrm>
            <a:custGeom>
              <a:avLst/>
              <a:gdLst>
                <a:gd name="T0" fmla="*/ 556 w 51"/>
                <a:gd name="T1" fmla="*/ 0 h 53"/>
                <a:gd name="T2" fmla="*/ 696 w 51"/>
                <a:gd name="T3" fmla="*/ 606 h 53"/>
                <a:gd name="T4" fmla="*/ 523 w 51"/>
                <a:gd name="T5" fmla="*/ 813 h 53"/>
                <a:gd name="T6" fmla="*/ 173 w 51"/>
                <a:gd name="T7" fmla="*/ 964 h 53"/>
                <a:gd name="T8" fmla="*/ 0 w 51"/>
                <a:gd name="T9" fmla="*/ 895 h 53"/>
                <a:gd name="T10" fmla="*/ 316 w 51"/>
                <a:gd name="T11" fmla="*/ 1063 h 53"/>
                <a:gd name="T12" fmla="*/ 818 w 51"/>
                <a:gd name="T13" fmla="*/ 713 h 53"/>
                <a:gd name="T14" fmla="*/ 556 w 51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53">
                  <a:moveTo>
                    <a:pt x="32" y="0"/>
                  </a:moveTo>
                  <a:cubicBezTo>
                    <a:pt x="39" y="8"/>
                    <a:pt x="42" y="19"/>
                    <a:pt x="40" y="29"/>
                  </a:cubicBezTo>
                  <a:cubicBezTo>
                    <a:pt x="38" y="33"/>
                    <a:pt x="34" y="36"/>
                    <a:pt x="30" y="39"/>
                  </a:cubicBezTo>
                  <a:cubicBezTo>
                    <a:pt x="26" y="42"/>
                    <a:pt x="21" y="47"/>
                    <a:pt x="10" y="46"/>
                  </a:cubicBezTo>
                  <a:cubicBezTo>
                    <a:pt x="6" y="45"/>
                    <a:pt x="3" y="44"/>
                    <a:pt x="0" y="43"/>
                  </a:cubicBezTo>
                  <a:cubicBezTo>
                    <a:pt x="3" y="47"/>
                    <a:pt x="9" y="50"/>
                    <a:pt x="18" y="51"/>
                  </a:cubicBezTo>
                  <a:cubicBezTo>
                    <a:pt x="38" y="53"/>
                    <a:pt x="44" y="43"/>
                    <a:pt x="47" y="34"/>
                  </a:cubicBezTo>
                  <a:cubicBezTo>
                    <a:pt x="51" y="21"/>
                    <a:pt x="44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3" name="Freeform 188">
              <a:extLst>
                <a:ext uri="{FF2B5EF4-FFF2-40B4-BE49-F238E27FC236}">
                  <a16:creationId xmlns:a16="http://schemas.microsoft.com/office/drawing/2014/main" id="{A87AB170-AFDB-4464-9E8D-D1E06EF43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983"/>
              <a:ext cx="83" cy="118"/>
            </a:xfrm>
            <a:custGeom>
              <a:avLst/>
              <a:gdLst>
                <a:gd name="T0" fmla="*/ 0 w 32"/>
                <a:gd name="T1" fmla="*/ 851 h 43"/>
                <a:gd name="T2" fmla="*/ 506 w 32"/>
                <a:gd name="T3" fmla="*/ 497 h 43"/>
                <a:gd name="T4" fmla="*/ 438 w 32"/>
                <a:gd name="T5" fmla="*/ 0 h 43"/>
                <a:gd name="T6" fmla="*/ 0 w 32"/>
                <a:gd name="T7" fmla="*/ 851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41"/>
                  </a:moveTo>
                  <a:cubicBezTo>
                    <a:pt x="20" y="43"/>
                    <a:pt x="26" y="33"/>
                    <a:pt x="29" y="24"/>
                  </a:cubicBezTo>
                  <a:cubicBezTo>
                    <a:pt x="31" y="16"/>
                    <a:pt x="30" y="7"/>
                    <a:pt x="25" y="0"/>
                  </a:cubicBezTo>
                  <a:cubicBezTo>
                    <a:pt x="28" y="7"/>
                    <a:pt x="32" y="41"/>
                    <a:pt x="0" y="4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4" name="Freeform 189">
              <a:extLst>
                <a:ext uri="{FF2B5EF4-FFF2-40B4-BE49-F238E27FC236}">
                  <a16:creationId xmlns:a16="http://schemas.microsoft.com/office/drawing/2014/main" id="{1824ABD4-E372-4D9C-9FA7-252BA3884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842"/>
              <a:ext cx="158" cy="171"/>
            </a:xfrm>
            <a:custGeom>
              <a:avLst/>
              <a:gdLst>
                <a:gd name="T0" fmla="*/ 0 w 61"/>
                <a:gd name="T1" fmla="*/ 1302 h 62"/>
                <a:gd name="T2" fmla="*/ 1059 w 61"/>
                <a:gd name="T3" fmla="*/ 83 h 62"/>
                <a:gd name="T4" fmla="*/ 401 w 61"/>
                <a:gd name="T5" fmla="*/ 480 h 62"/>
                <a:gd name="T6" fmla="*/ 0 w 61"/>
                <a:gd name="T7" fmla="*/ 1302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62">
                  <a:moveTo>
                    <a:pt x="0" y="62"/>
                  </a:moveTo>
                  <a:cubicBezTo>
                    <a:pt x="2" y="41"/>
                    <a:pt x="17" y="0"/>
                    <a:pt x="61" y="4"/>
                  </a:cubicBezTo>
                  <a:cubicBezTo>
                    <a:pt x="53" y="4"/>
                    <a:pt x="32" y="10"/>
                    <a:pt x="23" y="23"/>
                  </a:cubicBezTo>
                  <a:cubicBezTo>
                    <a:pt x="13" y="35"/>
                    <a:pt x="3" y="42"/>
                    <a:pt x="0" y="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5" name="Freeform 190">
              <a:extLst>
                <a:ext uri="{FF2B5EF4-FFF2-40B4-BE49-F238E27FC236}">
                  <a16:creationId xmlns:a16="http://schemas.microsoft.com/office/drawing/2014/main" id="{E4C45508-C233-4E18-8BFF-3E0F1F3C6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2071"/>
              <a:ext cx="168" cy="127"/>
            </a:xfrm>
            <a:custGeom>
              <a:avLst/>
              <a:gdLst>
                <a:gd name="T0" fmla="*/ 0 w 65"/>
                <a:gd name="T1" fmla="*/ 883 h 46"/>
                <a:gd name="T2" fmla="*/ 1122 w 65"/>
                <a:gd name="T3" fmla="*/ 0 h 46"/>
                <a:gd name="T4" fmla="*/ 0 w 65"/>
                <a:gd name="T5" fmla="*/ 883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6">
                  <a:moveTo>
                    <a:pt x="0" y="42"/>
                  </a:moveTo>
                  <a:cubicBezTo>
                    <a:pt x="45" y="46"/>
                    <a:pt x="59" y="21"/>
                    <a:pt x="65" y="0"/>
                  </a:cubicBezTo>
                  <a:cubicBezTo>
                    <a:pt x="56" y="16"/>
                    <a:pt x="34" y="45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6" name="Freeform 191">
              <a:extLst>
                <a:ext uri="{FF2B5EF4-FFF2-40B4-BE49-F238E27FC236}">
                  <a16:creationId xmlns:a16="http://schemas.microsoft.com/office/drawing/2014/main" id="{F31655C4-3C02-4104-99EC-75862A85E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950"/>
              <a:ext cx="104" cy="118"/>
            </a:xfrm>
            <a:custGeom>
              <a:avLst/>
              <a:gdLst>
                <a:gd name="T0" fmla="*/ 109 w 40"/>
                <a:gd name="T1" fmla="*/ 497 h 43"/>
                <a:gd name="T2" fmla="*/ 317 w 40"/>
                <a:gd name="T3" fmla="*/ 203 h 43"/>
                <a:gd name="T4" fmla="*/ 549 w 40"/>
                <a:gd name="T5" fmla="*/ 38 h 43"/>
                <a:gd name="T6" fmla="*/ 650 w 40"/>
                <a:gd name="T7" fmla="*/ 22 h 43"/>
                <a:gd name="T8" fmla="*/ 473 w 40"/>
                <a:gd name="T9" fmla="*/ 0 h 43"/>
                <a:gd name="T10" fmla="*/ 21 w 40"/>
                <a:gd name="T11" fmla="*/ 497 h 43"/>
                <a:gd name="T12" fmla="*/ 88 w 40"/>
                <a:gd name="T13" fmla="*/ 889 h 43"/>
                <a:gd name="T14" fmla="*/ 109 w 40"/>
                <a:gd name="T15" fmla="*/ 49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3">
                  <a:moveTo>
                    <a:pt x="6" y="24"/>
                  </a:moveTo>
                  <a:cubicBezTo>
                    <a:pt x="8" y="18"/>
                    <a:pt x="12" y="15"/>
                    <a:pt x="18" y="10"/>
                  </a:cubicBezTo>
                  <a:cubicBezTo>
                    <a:pt x="21" y="7"/>
                    <a:pt x="24" y="2"/>
                    <a:pt x="31" y="2"/>
                  </a:cubicBezTo>
                  <a:cubicBezTo>
                    <a:pt x="36" y="1"/>
                    <a:pt x="40" y="2"/>
                    <a:pt x="37" y="1"/>
                  </a:cubicBezTo>
                  <a:cubicBezTo>
                    <a:pt x="34" y="0"/>
                    <a:pt x="31" y="0"/>
                    <a:pt x="27" y="0"/>
                  </a:cubicBezTo>
                  <a:cubicBezTo>
                    <a:pt x="7" y="1"/>
                    <a:pt x="3" y="13"/>
                    <a:pt x="1" y="24"/>
                  </a:cubicBezTo>
                  <a:cubicBezTo>
                    <a:pt x="0" y="30"/>
                    <a:pt x="1" y="37"/>
                    <a:pt x="5" y="43"/>
                  </a:cubicBezTo>
                  <a:cubicBezTo>
                    <a:pt x="2" y="35"/>
                    <a:pt x="5" y="31"/>
                    <a:pt x="6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7" name="Freeform 192">
              <a:extLst>
                <a:ext uri="{FF2B5EF4-FFF2-40B4-BE49-F238E27FC236}">
                  <a16:creationId xmlns:a16="http://schemas.microsoft.com/office/drawing/2014/main" id="{59DA3574-D711-437C-83A2-25DD1E93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831"/>
              <a:ext cx="364" cy="378"/>
            </a:xfrm>
            <a:custGeom>
              <a:avLst/>
              <a:gdLst>
                <a:gd name="T0" fmla="*/ 2238 w 141"/>
                <a:gd name="T1" fmla="*/ 1827 h 137"/>
                <a:gd name="T2" fmla="*/ 1188 w 141"/>
                <a:gd name="T3" fmla="*/ 61 h 137"/>
                <a:gd name="T4" fmla="*/ 54 w 141"/>
                <a:gd name="T5" fmla="*/ 1385 h 137"/>
                <a:gd name="T6" fmla="*/ 1046 w 141"/>
                <a:gd name="T7" fmla="*/ 2795 h 137"/>
                <a:gd name="T8" fmla="*/ 2238 w 141"/>
                <a:gd name="T9" fmla="*/ 182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7">
                  <a:moveTo>
                    <a:pt x="130" y="87"/>
                  </a:moveTo>
                  <a:cubicBezTo>
                    <a:pt x="141" y="49"/>
                    <a:pt x="117" y="6"/>
                    <a:pt x="69" y="3"/>
                  </a:cubicBezTo>
                  <a:cubicBezTo>
                    <a:pt x="21" y="0"/>
                    <a:pt x="6" y="43"/>
                    <a:pt x="3" y="66"/>
                  </a:cubicBezTo>
                  <a:cubicBezTo>
                    <a:pt x="0" y="88"/>
                    <a:pt x="13" y="129"/>
                    <a:pt x="61" y="133"/>
                  </a:cubicBezTo>
                  <a:cubicBezTo>
                    <a:pt x="109" y="137"/>
                    <a:pt x="124" y="110"/>
                    <a:pt x="130" y="8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8" name="Freeform 193">
              <a:extLst>
                <a:ext uri="{FF2B5EF4-FFF2-40B4-BE49-F238E27FC236}">
                  <a16:creationId xmlns:a16="http://schemas.microsoft.com/office/drawing/2014/main" id="{38BA5E62-229C-47CD-940D-0E317BFA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936"/>
              <a:ext cx="174" cy="174"/>
            </a:xfrm>
            <a:custGeom>
              <a:avLst/>
              <a:gdLst>
                <a:gd name="T0" fmla="*/ 1086 w 67"/>
                <a:gd name="T1" fmla="*/ 884 h 63"/>
                <a:gd name="T2" fmla="*/ 545 w 67"/>
                <a:gd name="T3" fmla="*/ 47 h 63"/>
                <a:gd name="T4" fmla="*/ 34 w 67"/>
                <a:gd name="T5" fmla="*/ 610 h 63"/>
                <a:gd name="T6" fmla="*/ 506 w 67"/>
                <a:gd name="T7" fmla="*/ 1282 h 63"/>
                <a:gd name="T8" fmla="*/ 1086 w 67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63">
                  <a:moveTo>
                    <a:pt x="62" y="42"/>
                  </a:moveTo>
                  <a:cubicBezTo>
                    <a:pt x="67" y="24"/>
                    <a:pt x="54" y="0"/>
                    <a:pt x="31" y="2"/>
                  </a:cubicBezTo>
                  <a:cubicBezTo>
                    <a:pt x="9" y="3"/>
                    <a:pt x="5" y="17"/>
                    <a:pt x="2" y="29"/>
                  </a:cubicBezTo>
                  <a:cubicBezTo>
                    <a:pt x="0" y="41"/>
                    <a:pt x="6" y="59"/>
                    <a:pt x="29" y="61"/>
                  </a:cubicBezTo>
                  <a:cubicBezTo>
                    <a:pt x="52" y="63"/>
                    <a:pt x="59" y="52"/>
                    <a:pt x="62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29" name="Freeform 194">
              <a:extLst>
                <a:ext uri="{FF2B5EF4-FFF2-40B4-BE49-F238E27FC236}">
                  <a16:creationId xmlns:a16="http://schemas.microsoft.com/office/drawing/2014/main" id="{3CABECE9-DC87-45BA-A801-20B30B7E6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1952"/>
              <a:ext cx="29" cy="28"/>
            </a:xfrm>
            <a:custGeom>
              <a:avLst/>
              <a:gdLst>
                <a:gd name="T0" fmla="*/ 21 w 11"/>
                <a:gd name="T1" fmla="*/ 87 h 10"/>
                <a:gd name="T2" fmla="*/ 111 w 11"/>
                <a:gd name="T3" fmla="*/ 0 h 10"/>
                <a:gd name="T4" fmla="*/ 182 w 11"/>
                <a:gd name="T5" fmla="*/ 109 h 10"/>
                <a:gd name="T6" fmla="*/ 90 w 11"/>
                <a:gd name="T7" fmla="*/ 218 h 10"/>
                <a:gd name="T8" fmla="*/ 21 w 11"/>
                <a:gd name="T9" fmla="*/ 8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0" name="Freeform 195">
              <a:extLst>
                <a:ext uri="{FF2B5EF4-FFF2-40B4-BE49-F238E27FC236}">
                  <a16:creationId xmlns:a16="http://schemas.microsoft.com/office/drawing/2014/main" id="{067F8A92-AFD8-41B8-A78A-46E59411E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941"/>
              <a:ext cx="18" cy="17"/>
            </a:xfrm>
            <a:custGeom>
              <a:avLst/>
              <a:gdLst>
                <a:gd name="T0" fmla="*/ 0 w 7"/>
                <a:gd name="T1" fmla="*/ 48 h 6"/>
                <a:gd name="T2" fmla="*/ 67 w 7"/>
                <a:gd name="T3" fmla="*/ 0 h 6"/>
                <a:gd name="T4" fmla="*/ 100 w 7"/>
                <a:gd name="T5" fmla="*/ 74 h 6"/>
                <a:gd name="T6" fmla="*/ 54 w 7"/>
                <a:gd name="T7" fmla="*/ 136 h 6"/>
                <a:gd name="T8" fmla="*/ 0 w 7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1" name="Freeform 196">
              <a:extLst>
                <a:ext uri="{FF2B5EF4-FFF2-40B4-BE49-F238E27FC236}">
                  <a16:creationId xmlns:a16="http://schemas.microsoft.com/office/drawing/2014/main" id="{B488AC7D-04A1-4CAF-B036-472043E93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1983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2" name="Freeform 197">
              <a:extLst>
                <a:ext uri="{FF2B5EF4-FFF2-40B4-BE49-F238E27FC236}">
                  <a16:creationId xmlns:a16="http://schemas.microsoft.com/office/drawing/2014/main" id="{4F614AB9-4970-48A8-A1DA-74D25E4F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12"/>
              <a:ext cx="362" cy="390"/>
            </a:xfrm>
            <a:custGeom>
              <a:avLst/>
              <a:gdLst>
                <a:gd name="T0" fmla="*/ 1851 w 140"/>
                <a:gd name="T1" fmla="*/ 528 h 141"/>
                <a:gd name="T2" fmla="*/ 346 w 140"/>
                <a:gd name="T3" fmla="*/ 888 h 141"/>
                <a:gd name="T4" fmla="*/ 654 w 140"/>
                <a:gd name="T5" fmla="*/ 2647 h 141"/>
                <a:gd name="T6" fmla="*/ 2007 w 140"/>
                <a:gd name="T7" fmla="*/ 2456 h 141"/>
                <a:gd name="T8" fmla="*/ 1851 w 140"/>
                <a:gd name="T9" fmla="*/ 5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41">
                  <a:moveTo>
                    <a:pt x="107" y="25"/>
                  </a:moveTo>
                  <a:cubicBezTo>
                    <a:pt x="75" y="0"/>
                    <a:pt x="40" y="15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3" y="141"/>
                    <a:pt x="98" y="135"/>
                    <a:pt x="116" y="116"/>
                  </a:cubicBezTo>
                  <a:cubicBezTo>
                    <a:pt x="134" y="98"/>
                    <a:pt x="140" y="51"/>
                    <a:pt x="107" y="2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3" name="Freeform 198">
              <a:extLst>
                <a:ext uri="{FF2B5EF4-FFF2-40B4-BE49-F238E27FC236}">
                  <a16:creationId xmlns:a16="http://schemas.microsoft.com/office/drawing/2014/main" id="{40E88073-93B2-47A3-AF37-5A86F5F3A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129"/>
              <a:ext cx="251" cy="328"/>
            </a:xfrm>
            <a:custGeom>
              <a:avLst/>
              <a:gdLst>
                <a:gd name="T0" fmla="*/ 295 w 97"/>
                <a:gd name="T1" fmla="*/ 1717 h 119"/>
                <a:gd name="T2" fmla="*/ 502 w 97"/>
                <a:gd name="T3" fmla="*/ 921 h 119"/>
                <a:gd name="T4" fmla="*/ 919 w 97"/>
                <a:gd name="T5" fmla="*/ 419 h 119"/>
                <a:gd name="T6" fmla="*/ 1679 w 97"/>
                <a:gd name="T7" fmla="*/ 441 h 119"/>
                <a:gd name="T8" fmla="*/ 329 w 97"/>
                <a:gd name="T9" fmla="*/ 797 h 119"/>
                <a:gd name="T10" fmla="*/ 608 w 97"/>
                <a:gd name="T11" fmla="*/ 2409 h 119"/>
                <a:gd name="T12" fmla="*/ 743 w 97"/>
                <a:gd name="T13" fmla="*/ 2492 h 119"/>
                <a:gd name="T14" fmla="*/ 295 w 97"/>
                <a:gd name="T15" fmla="*/ 1717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119">
                  <a:moveTo>
                    <a:pt x="17" y="82"/>
                  </a:moveTo>
                  <a:cubicBezTo>
                    <a:pt x="14" y="68"/>
                    <a:pt x="20" y="55"/>
                    <a:pt x="29" y="44"/>
                  </a:cubicBezTo>
                  <a:cubicBezTo>
                    <a:pt x="36" y="35"/>
                    <a:pt x="43" y="25"/>
                    <a:pt x="53" y="20"/>
                  </a:cubicBezTo>
                  <a:cubicBezTo>
                    <a:pt x="66" y="13"/>
                    <a:pt x="82" y="14"/>
                    <a:pt x="97" y="21"/>
                  </a:cubicBezTo>
                  <a:cubicBezTo>
                    <a:pt x="68" y="0"/>
                    <a:pt x="37" y="14"/>
                    <a:pt x="19" y="38"/>
                  </a:cubicBezTo>
                  <a:cubicBezTo>
                    <a:pt x="0" y="62"/>
                    <a:pt x="11" y="99"/>
                    <a:pt x="35" y="115"/>
                  </a:cubicBezTo>
                  <a:cubicBezTo>
                    <a:pt x="37" y="116"/>
                    <a:pt x="40" y="117"/>
                    <a:pt x="43" y="119"/>
                  </a:cubicBezTo>
                  <a:cubicBezTo>
                    <a:pt x="31" y="110"/>
                    <a:pt x="20" y="96"/>
                    <a:pt x="17" y="8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4" name="Freeform 199">
              <a:extLst>
                <a:ext uri="{FF2B5EF4-FFF2-40B4-BE49-F238E27FC236}">
                  <a16:creationId xmlns:a16="http://schemas.microsoft.com/office/drawing/2014/main" id="{29FE6354-637F-4E6F-9038-3020C4D3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192"/>
              <a:ext cx="220" cy="290"/>
            </a:xfrm>
            <a:custGeom>
              <a:avLst/>
              <a:gdLst>
                <a:gd name="T0" fmla="*/ 952 w 85"/>
                <a:gd name="T1" fmla="*/ 0 h 105"/>
                <a:gd name="T2" fmla="*/ 937 w 85"/>
                <a:gd name="T3" fmla="*/ 1685 h 105"/>
                <a:gd name="T4" fmla="*/ 0 w 85"/>
                <a:gd name="T5" fmla="*/ 2044 h 105"/>
                <a:gd name="T6" fmla="*/ 1092 w 85"/>
                <a:gd name="T7" fmla="*/ 1770 h 105"/>
                <a:gd name="T8" fmla="*/ 952 w 8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05">
                  <a:moveTo>
                    <a:pt x="55" y="0"/>
                  </a:moveTo>
                  <a:cubicBezTo>
                    <a:pt x="62" y="12"/>
                    <a:pt x="70" y="63"/>
                    <a:pt x="54" y="80"/>
                  </a:cubicBezTo>
                  <a:cubicBezTo>
                    <a:pt x="40" y="94"/>
                    <a:pt x="12" y="99"/>
                    <a:pt x="0" y="97"/>
                  </a:cubicBezTo>
                  <a:cubicBezTo>
                    <a:pt x="22" y="105"/>
                    <a:pt x="49" y="99"/>
                    <a:pt x="63" y="84"/>
                  </a:cubicBezTo>
                  <a:cubicBezTo>
                    <a:pt x="79" y="68"/>
                    <a:pt x="85" y="23"/>
                    <a:pt x="5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5" name="Freeform 200">
              <a:extLst>
                <a:ext uri="{FF2B5EF4-FFF2-40B4-BE49-F238E27FC236}">
                  <a16:creationId xmlns:a16="http://schemas.microsoft.com/office/drawing/2014/main" id="{195B773C-2AF4-4EBB-BB51-070262F2E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292"/>
              <a:ext cx="121" cy="168"/>
            </a:xfrm>
            <a:custGeom>
              <a:avLst/>
              <a:gdLst>
                <a:gd name="T0" fmla="*/ 682 w 47"/>
                <a:gd name="T1" fmla="*/ 0 h 61"/>
                <a:gd name="T2" fmla="*/ 662 w 47"/>
                <a:gd name="T3" fmla="*/ 311 h 61"/>
                <a:gd name="T4" fmla="*/ 476 w 47"/>
                <a:gd name="T5" fmla="*/ 774 h 61"/>
                <a:gd name="T6" fmla="*/ 257 w 47"/>
                <a:gd name="T7" fmla="*/ 1063 h 61"/>
                <a:gd name="T8" fmla="*/ 0 w 47"/>
                <a:gd name="T9" fmla="*/ 1275 h 61"/>
                <a:gd name="T10" fmla="*/ 118 w 47"/>
                <a:gd name="T11" fmla="*/ 1250 h 61"/>
                <a:gd name="T12" fmla="*/ 425 w 47"/>
                <a:gd name="T13" fmla="*/ 1129 h 61"/>
                <a:gd name="T14" fmla="*/ 803 w 47"/>
                <a:gd name="T15" fmla="*/ 463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61">
                  <a:moveTo>
                    <a:pt x="40" y="0"/>
                  </a:moveTo>
                  <a:cubicBezTo>
                    <a:pt x="39" y="5"/>
                    <a:pt x="40" y="10"/>
                    <a:pt x="39" y="15"/>
                  </a:cubicBezTo>
                  <a:cubicBezTo>
                    <a:pt x="37" y="23"/>
                    <a:pt x="33" y="30"/>
                    <a:pt x="28" y="37"/>
                  </a:cubicBezTo>
                  <a:cubicBezTo>
                    <a:pt x="24" y="43"/>
                    <a:pt x="22" y="47"/>
                    <a:pt x="15" y="51"/>
                  </a:cubicBezTo>
                  <a:cubicBezTo>
                    <a:pt x="12" y="53"/>
                    <a:pt x="1" y="57"/>
                    <a:pt x="0" y="61"/>
                  </a:cubicBezTo>
                  <a:cubicBezTo>
                    <a:pt x="2" y="60"/>
                    <a:pt x="4" y="60"/>
                    <a:pt x="7" y="60"/>
                  </a:cubicBezTo>
                  <a:cubicBezTo>
                    <a:pt x="13" y="59"/>
                    <a:pt x="19" y="57"/>
                    <a:pt x="25" y="54"/>
                  </a:cubicBezTo>
                  <a:cubicBezTo>
                    <a:pt x="38" y="47"/>
                    <a:pt x="47" y="37"/>
                    <a:pt x="47" y="2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6" name="Freeform 201">
              <a:extLst>
                <a:ext uri="{FF2B5EF4-FFF2-40B4-BE49-F238E27FC236}">
                  <a16:creationId xmlns:a16="http://schemas.microsoft.com/office/drawing/2014/main" id="{C00BF26E-9044-4024-AD53-12B2993C6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256"/>
              <a:ext cx="148" cy="157"/>
            </a:xfrm>
            <a:custGeom>
              <a:avLst/>
              <a:gdLst>
                <a:gd name="T0" fmla="*/ 561 w 57"/>
                <a:gd name="T1" fmla="*/ 22 h 57"/>
                <a:gd name="T2" fmla="*/ 21 w 57"/>
                <a:gd name="T3" fmla="*/ 545 h 57"/>
                <a:gd name="T4" fmla="*/ 493 w 57"/>
                <a:gd name="T5" fmla="*/ 1190 h 57"/>
                <a:gd name="T6" fmla="*/ 976 w 57"/>
                <a:gd name="T7" fmla="*/ 584 h 57"/>
                <a:gd name="T8" fmla="*/ 561 w 57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7" y="43"/>
                    <a:pt x="56" y="28"/>
                  </a:cubicBezTo>
                  <a:cubicBezTo>
                    <a:pt x="56" y="16"/>
                    <a:pt x="45" y="2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7" name="Freeform 202">
              <a:extLst>
                <a:ext uri="{FF2B5EF4-FFF2-40B4-BE49-F238E27FC236}">
                  <a16:creationId xmlns:a16="http://schemas.microsoft.com/office/drawing/2014/main" id="{4EEFCD01-AF9E-4419-B7C1-557AA821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308"/>
              <a:ext cx="85" cy="94"/>
            </a:xfrm>
            <a:custGeom>
              <a:avLst/>
              <a:gdLst>
                <a:gd name="T0" fmla="*/ 0 w 33"/>
                <a:gd name="T1" fmla="*/ 672 h 34"/>
                <a:gd name="T2" fmla="*/ 392 w 33"/>
                <a:gd name="T3" fmla="*/ 633 h 34"/>
                <a:gd name="T4" fmla="*/ 477 w 33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4">
                  <a:moveTo>
                    <a:pt x="0" y="32"/>
                  </a:moveTo>
                  <a:cubicBezTo>
                    <a:pt x="7" y="34"/>
                    <a:pt x="17" y="34"/>
                    <a:pt x="23" y="30"/>
                  </a:cubicBezTo>
                  <a:cubicBezTo>
                    <a:pt x="30" y="23"/>
                    <a:pt x="33" y="8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8" name="Freeform 203">
              <a:extLst>
                <a:ext uri="{FF2B5EF4-FFF2-40B4-BE49-F238E27FC236}">
                  <a16:creationId xmlns:a16="http://schemas.microsoft.com/office/drawing/2014/main" id="{6FF3E174-6D30-4DEE-8BDC-160C0851D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239"/>
              <a:ext cx="147" cy="160"/>
            </a:xfrm>
            <a:custGeom>
              <a:avLst/>
              <a:gdLst>
                <a:gd name="T0" fmla="*/ 565 w 57"/>
                <a:gd name="T1" fmla="*/ 47 h 58"/>
                <a:gd name="T2" fmla="*/ 21 w 57"/>
                <a:gd name="T3" fmla="*/ 563 h 58"/>
                <a:gd name="T4" fmla="*/ 498 w 57"/>
                <a:gd name="T5" fmla="*/ 1217 h 58"/>
                <a:gd name="T6" fmla="*/ 977 w 57"/>
                <a:gd name="T7" fmla="*/ 610 h 58"/>
                <a:gd name="T8" fmla="*/ 565 w 57"/>
                <a:gd name="T9" fmla="*/ 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2"/>
                  </a:moveTo>
                  <a:cubicBezTo>
                    <a:pt x="15" y="0"/>
                    <a:pt x="3" y="11"/>
                    <a:pt x="1" y="27"/>
                  </a:cubicBezTo>
                  <a:cubicBezTo>
                    <a:pt x="0" y="43"/>
                    <a:pt x="11" y="58"/>
                    <a:pt x="29" y="58"/>
                  </a:cubicBezTo>
                  <a:cubicBezTo>
                    <a:pt x="47" y="58"/>
                    <a:pt x="57" y="44"/>
                    <a:pt x="57" y="29"/>
                  </a:cubicBezTo>
                  <a:cubicBezTo>
                    <a:pt x="57" y="16"/>
                    <a:pt x="46" y="3"/>
                    <a:pt x="33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39" name="Freeform 204">
              <a:extLst>
                <a:ext uri="{FF2B5EF4-FFF2-40B4-BE49-F238E27FC236}">
                  <a16:creationId xmlns:a16="http://schemas.microsoft.com/office/drawing/2014/main" id="{869E0E12-EDDA-4856-A5EC-9BDAB0C5C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248"/>
              <a:ext cx="85" cy="127"/>
            </a:xfrm>
            <a:custGeom>
              <a:avLst/>
              <a:gdLst>
                <a:gd name="T0" fmla="*/ 100 w 33"/>
                <a:gd name="T1" fmla="*/ 572 h 46"/>
                <a:gd name="T2" fmla="*/ 273 w 33"/>
                <a:gd name="T3" fmla="*/ 298 h 46"/>
                <a:gd name="T4" fmla="*/ 392 w 33"/>
                <a:gd name="T5" fmla="*/ 108 h 46"/>
                <a:gd name="T6" fmla="*/ 564 w 33"/>
                <a:gd name="T7" fmla="*/ 47 h 46"/>
                <a:gd name="T8" fmla="*/ 497 w 33"/>
                <a:gd name="T9" fmla="*/ 22 h 46"/>
                <a:gd name="T10" fmla="*/ 0 w 33"/>
                <a:gd name="T11" fmla="*/ 502 h 46"/>
                <a:gd name="T12" fmla="*/ 152 w 33"/>
                <a:gd name="T13" fmla="*/ 969 h 46"/>
                <a:gd name="T14" fmla="*/ 100 w 33"/>
                <a:gd name="T15" fmla="*/ 572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46">
                  <a:moveTo>
                    <a:pt x="6" y="27"/>
                  </a:moveTo>
                  <a:cubicBezTo>
                    <a:pt x="6" y="22"/>
                    <a:pt x="12" y="18"/>
                    <a:pt x="16" y="14"/>
                  </a:cubicBezTo>
                  <a:cubicBezTo>
                    <a:pt x="19" y="11"/>
                    <a:pt x="20" y="7"/>
                    <a:pt x="23" y="5"/>
                  </a:cubicBezTo>
                  <a:cubicBezTo>
                    <a:pt x="27" y="3"/>
                    <a:pt x="31" y="2"/>
                    <a:pt x="33" y="2"/>
                  </a:cubicBezTo>
                  <a:cubicBezTo>
                    <a:pt x="32" y="1"/>
                    <a:pt x="30" y="1"/>
                    <a:pt x="29" y="1"/>
                  </a:cubicBezTo>
                  <a:cubicBezTo>
                    <a:pt x="13" y="0"/>
                    <a:pt x="1" y="10"/>
                    <a:pt x="0" y="24"/>
                  </a:cubicBezTo>
                  <a:cubicBezTo>
                    <a:pt x="0" y="33"/>
                    <a:pt x="3" y="41"/>
                    <a:pt x="9" y="46"/>
                  </a:cubicBezTo>
                  <a:cubicBezTo>
                    <a:pt x="3" y="37"/>
                    <a:pt x="5" y="36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0" name="Freeform 205">
              <a:extLst>
                <a:ext uri="{FF2B5EF4-FFF2-40B4-BE49-F238E27FC236}">
                  <a16:creationId xmlns:a16="http://schemas.microsoft.com/office/drawing/2014/main" id="{0D9C0B53-B80E-4E94-93B3-153C1A11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253"/>
              <a:ext cx="103" cy="138"/>
            </a:xfrm>
            <a:custGeom>
              <a:avLst/>
              <a:gdLst>
                <a:gd name="T0" fmla="*/ 664 w 40"/>
                <a:gd name="T1" fmla="*/ 502 h 50"/>
                <a:gd name="T2" fmla="*/ 391 w 40"/>
                <a:gd name="T3" fmla="*/ 0 h 50"/>
                <a:gd name="T4" fmla="*/ 543 w 40"/>
                <a:gd name="T5" fmla="*/ 420 h 50"/>
                <a:gd name="T6" fmla="*/ 412 w 40"/>
                <a:gd name="T7" fmla="*/ 715 h 50"/>
                <a:gd name="T8" fmla="*/ 173 w 40"/>
                <a:gd name="T9" fmla="*/ 991 h 50"/>
                <a:gd name="T10" fmla="*/ 0 w 40"/>
                <a:gd name="T11" fmla="*/ 969 h 50"/>
                <a:gd name="T12" fmla="*/ 258 w 40"/>
                <a:gd name="T13" fmla="*/ 1052 h 50"/>
                <a:gd name="T14" fmla="*/ 664 w 40"/>
                <a:gd name="T15" fmla="*/ 50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0">
                  <a:moveTo>
                    <a:pt x="39" y="24"/>
                  </a:moveTo>
                  <a:cubicBezTo>
                    <a:pt x="39" y="15"/>
                    <a:pt x="32" y="4"/>
                    <a:pt x="23" y="0"/>
                  </a:cubicBezTo>
                  <a:cubicBezTo>
                    <a:pt x="30" y="5"/>
                    <a:pt x="32" y="13"/>
                    <a:pt x="32" y="20"/>
                  </a:cubicBezTo>
                  <a:cubicBezTo>
                    <a:pt x="33" y="26"/>
                    <a:pt x="28" y="29"/>
                    <a:pt x="24" y="34"/>
                  </a:cubicBezTo>
                  <a:cubicBezTo>
                    <a:pt x="20" y="39"/>
                    <a:pt x="18" y="47"/>
                    <a:pt x="10" y="47"/>
                  </a:cubicBezTo>
                  <a:cubicBezTo>
                    <a:pt x="6" y="47"/>
                    <a:pt x="3" y="47"/>
                    <a:pt x="0" y="46"/>
                  </a:cubicBezTo>
                  <a:cubicBezTo>
                    <a:pt x="4" y="49"/>
                    <a:pt x="9" y="50"/>
                    <a:pt x="15" y="50"/>
                  </a:cubicBezTo>
                  <a:cubicBezTo>
                    <a:pt x="31" y="49"/>
                    <a:pt x="40" y="37"/>
                    <a:pt x="39" y="2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1" name="Freeform 206">
              <a:extLst>
                <a:ext uri="{FF2B5EF4-FFF2-40B4-BE49-F238E27FC236}">
                  <a16:creationId xmlns:a16="http://schemas.microsoft.com/office/drawing/2014/main" id="{8FC106DE-9C36-4573-A2CC-0E81843CA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292"/>
              <a:ext cx="64" cy="99"/>
            </a:xfrm>
            <a:custGeom>
              <a:avLst/>
              <a:gdLst>
                <a:gd name="T0" fmla="*/ 0 w 25"/>
                <a:gd name="T1" fmla="*/ 748 h 36"/>
                <a:gd name="T2" fmla="*/ 399 w 25"/>
                <a:gd name="T3" fmla="*/ 212 h 36"/>
                <a:gd name="T4" fmla="*/ 366 w 25"/>
                <a:gd name="T5" fmla="*/ 0 h 36"/>
                <a:gd name="T6" fmla="*/ 0 w 25"/>
                <a:gd name="T7" fmla="*/ 748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36"/>
                  </a:moveTo>
                  <a:cubicBezTo>
                    <a:pt x="16" y="35"/>
                    <a:pt x="25" y="23"/>
                    <a:pt x="24" y="10"/>
                  </a:cubicBezTo>
                  <a:cubicBezTo>
                    <a:pt x="24" y="7"/>
                    <a:pt x="23" y="3"/>
                    <a:pt x="22" y="0"/>
                  </a:cubicBezTo>
                  <a:cubicBezTo>
                    <a:pt x="23" y="6"/>
                    <a:pt x="21" y="32"/>
                    <a:pt x="0" y="3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2" name="Freeform 207">
              <a:extLst>
                <a:ext uri="{FF2B5EF4-FFF2-40B4-BE49-F238E27FC236}">
                  <a16:creationId xmlns:a16="http://schemas.microsoft.com/office/drawing/2014/main" id="{63D5BAE8-7946-4F2A-9697-539747A3A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159"/>
              <a:ext cx="165" cy="227"/>
            </a:xfrm>
            <a:custGeom>
              <a:avLst/>
              <a:gdLst>
                <a:gd name="T0" fmla="*/ 273 w 64"/>
                <a:gd name="T1" fmla="*/ 1738 h 82"/>
                <a:gd name="T2" fmla="*/ 325 w 64"/>
                <a:gd name="T3" fmla="*/ 576 h 82"/>
                <a:gd name="T4" fmla="*/ 1096 w 64"/>
                <a:gd name="T5" fmla="*/ 0 h 82"/>
                <a:gd name="T6" fmla="*/ 273 w 64"/>
                <a:gd name="T7" fmla="*/ 1738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82">
                  <a:moveTo>
                    <a:pt x="16" y="82"/>
                  </a:moveTo>
                  <a:cubicBezTo>
                    <a:pt x="7" y="65"/>
                    <a:pt x="6" y="43"/>
                    <a:pt x="19" y="27"/>
                  </a:cubicBezTo>
                  <a:cubicBezTo>
                    <a:pt x="30" y="12"/>
                    <a:pt x="46" y="1"/>
                    <a:pt x="64" y="0"/>
                  </a:cubicBezTo>
                  <a:cubicBezTo>
                    <a:pt x="52" y="3"/>
                    <a:pt x="0" y="26"/>
                    <a:pt x="16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" name="Freeform 208">
              <a:extLst>
                <a:ext uri="{FF2B5EF4-FFF2-40B4-BE49-F238E27FC236}">
                  <a16:creationId xmlns:a16="http://schemas.microsoft.com/office/drawing/2014/main" id="{F6959538-9F0F-4E02-A397-EFB0F186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284"/>
              <a:ext cx="143" cy="187"/>
            </a:xfrm>
            <a:custGeom>
              <a:avLst/>
              <a:gdLst>
                <a:gd name="T0" fmla="*/ 900 w 55"/>
                <a:gd name="T1" fmla="*/ 0 h 68"/>
                <a:gd name="T2" fmla="*/ 684 w 55"/>
                <a:gd name="T3" fmla="*/ 1059 h 68"/>
                <a:gd name="T4" fmla="*/ 0 w 55"/>
                <a:gd name="T5" fmla="*/ 1414 h 68"/>
                <a:gd name="T6" fmla="*/ 900 w 5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8">
                  <a:moveTo>
                    <a:pt x="51" y="0"/>
                  </a:moveTo>
                  <a:cubicBezTo>
                    <a:pt x="55" y="20"/>
                    <a:pt x="49" y="41"/>
                    <a:pt x="39" y="51"/>
                  </a:cubicBezTo>
                  <a:cubicBezTo>
                    <a:pt x="30" y="61"/>
                    <a:pt x="15" y="67"/>
                    <a:pt x="0" y="68"/>
                  </a:cubicBezTo>
                  <a:cubicBezTo>
                    <a:pt x="19" y="61"/>
                    <a:pt x="52" y="51"/>
                    <a:pt x="5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" name="Freeform 209">
              <a:extLst>
                <a:ext uri="{FF2B5EF4-FFF2-40B4-BE49-F238E27FC236}">
                  <a16:creationId xmlns:a16="http://schemas.microsoft.com/office/drawing/2014/main" id="{1145F49A-4480-4DFD-B444-D59247CCE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112"/>
              <a:ext cx="362" cy="390"/>
            </a:xfrm>
            <a:custGeom>
              <a:avLst/>
              <a:gdLst>
                <a:gd name="T0" fmla="*/ 1851 w 140"/>
                <a:gd name="T1" fmla="*/ 528 h 141"/>
                <a:gd name="T2" fmla="*/ 346 w 140"/>
                <a:gd name="T3" fmla="*/ 888 h 141"/>
                <a:gd name="T4" fmla="*/ 654 w 140"/>
                <a:gd name="T5" fmla="*/ 2647 h 141"/>
                <a:gd name="T6" fmla="*/ 2007 w 140"/>
                <a:gd name="T7" fmla="*/ 2456 h 141"/>
                <a:gd name="T8" fmla="*/ 1851 w 140"/>
                <a:gd name="T9" fmla="*/ 528 h 1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41">
                  <a:moveTo>
                    <a:pt x="107" y="25"/>
                  </a:moveTo>
                  <a:cubicBezTo>
                    <a:pt x="75" y="0"/>
                    <a:pt x="40" y="15"/>
                    <a:pt x="20" y="42"/>
                  </a:cubicBezTo>
                  <a:cubicBezTo>
                    <a:pt x="0" y="68"/>
                    <a:pt x="12" y="108"/>
                    <a:pt x="38" y="125"/>
                  </a:cubicBezTo>
                  <a:cubicBezTo>
                    <a:pt x="63" y="141"/>
                    <a:pt x="98" y="135"/>
                    <a:pt x="116" y="116"/>
                  </a:cubicBezTo>
                  <a:cubicBezTo>
                    <a:pt x="134" y="98"/>
                    <a:pt x="140" y="51"/>
                    <a:pt x="107" y="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5" name="Freeform 210">
              <a:extLst>
                <a:ext uri="{FF2B5EF4-FFF2-40B4-BE49-F238E27FC236}">
                  <a16:creationId xmlns:a16="http://schemas.microsoft.com/office/drawing/2014/main" id="{D7AB6DDE-035D-48B7-ACC4-9EA1A197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239"/>
              <a:ext cx="147" cy="160"/>
            </a:xfrm>
            <a:custGeom>
              <a:avLst/>
              <a:gdLst>
                <a:gd name="T0" fmla="*/ 565 w 57"/>
                <a:gd name="T1" fmla="*/ 47 h 58"/>
                <a:gd name="T2" fmla="*/ 21 w 57"/>
                <a:gd name="T3" fmla="*/ 563 h 58"/>
                <a:gd name="T4" fmla="*/ 498 w 57"/>
                <a:gd name="T5" fmla="*/ 1217 h 58"/>
                <a:gd name="T6" fmla="*/ 977 w 57"/>
                <a:gd name="T7" fmla="*/ 610 h 58"/>
                <a:gd name="T8" fmla="*/ 565 w 57"/>
                <a:gd name="T9" fmla="*/ 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33" y="2"/>
                  </a:moveTo>
                  <a:cubicBezTo>
                    <a:pt x="15" y="0"/>
                    <a:pt x="3" y="11"/>
                    <a:pt x="1" y="27"/>
                  </a:cubicBezTo>
                  <a:cubicBezTo>
                    <a:pt x="0" y="43"/>
                    <a:pt x="11" y="58"/>
                    <a:pt x="29" y="58"/>
                  </a:cubicBezTo>
                  <a:cubicBezTo>
                    <a:pt x="47" y="58"/>
                    <a:pt x="57" y="44"/>
                    <a:pt x="57" y="29"/>
                  </a:cubicBezTo>
                  <a:cubicBezTo>
                    <a:pt x="57" y="16"/>
                    <a:pt x="46" y="3"/>
                    <a:pt x="33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" name="Freeform 211">
              <a:extLst>
                <a:ext uri="{FF2B5EF4-FFF2-40B4-BE49-F238E27FC236}">
                  <a16:creationId xmlns:a16="http://schemas.microsoft.com/office/drawing/2014/main" id="{D1CEE194-D594-47B0-91AB-68911477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253"/>
              <a:ext cx="23" cy="28"/>
            </a:xfrm>
            <a:custGeom>
              <a:avLst/>
              <a:gdLst>
                <a:gd name="T0" fmla="*/ 0 w 9"/>
                <a:gd name="T1" fmla="*/ 109 h 10"/>
                <a:gd name="T2" fmla="*/ 84 w 9"/>
                <a:gd name="T3" fmla="*/ 22 h 10"/>
                <a:gd name="T4" fmla="*/ 151 w 9"/>
                <a:gd name="T5" fmla="*/ 109 h 10"/>
                <a:gd name="T6" fmla="*/ 66 w 9"/>
                <a:gd name="T7" fmla="*/ 218 h 10"/>
                <a:gd name="T8" fmla="*/ 0 w 9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5" y="1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9" y="8"/>
                    <a:pt x="6" y="10"/>
                    <a:pt x="4" y="10"/>
                  </a:cubicBezTo>
                  <a:cubicBezTo>
                    <a:pt x="1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12">
              <a:extLst>
                <a:ext uri="{FF2B5EF4-FFF2-40B4-BE49-F238E27FC236}">
                  <a16:creationId xmlns:a16="http://schemas.microsoft.com/office/drawing/2014/main" id="{15073131-0BBD-4198-875C-487FACAB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2242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88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1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13">
              <a:extLst>
                <a:ext uri="{FF2B5EF4-FFF2-40B4-BE49-F238E27FC236}">
                  <a16:creationId xmlns:a16="http://schemas.microsoft.com/office/drawing/2014/main" id="{69CB781B-7D0C-43F3-9D44-8001D0063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284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55 w 5"/>
                <a:gd name="T3" fmla="*/ 0 h 5"/>
                <a:gd name="T4" fmla="*/ 88 w 5"/>
                <a:gd name="T5" fmla="*/ 34 h 5"/>
                <a:gd name="T6" fmla="*/ 55 w 5"/>
                <a:gd name="T7" fmla="*/ 6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14">
              <a:extLst>
                <a:ext uri="{FF2B5EF4-FFF2-40B4-BE49-F238E27FC236}">
                  <a16:creationId xmlns:a16="http://schemas.microsoft.com/office/drawing/2014/main" id="{9E5E41DD-4F0D-4F51-909A-6E5DEE825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97"/>
              <a:ext cx="339" cy="356"/>
            </a:xfrm>
            <a:custGeom>
              <a:avLst/>
              <a:gdLst>
                <a:gd name="T0" fmla="*/ 329 w 131"/>
                <a:gd name="T1" fmla="*/ 800 h 129"/>
                <a:gd name="T2" fmla="*/ 401 w 131"/>
                <a:gd name="T3" fmla="*/ 2376 h 129"/>
                <a:gd name="T4" fmla="*/ 1956 w 131"/>
                <a:gd name="T5" fmla="*/ 1995 h 129"/>
                <a:gd name="T6" fmla="*/ 1700 w 131"/>
                <a:gd name="T7" fmla="*/ 381 h 129"/>
                <a:gd name="T8" fmla="*/ 329 w 131"/>
                <a:gd name="T9" fmla="*/ 80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9">
                  <a:moveTo>
                    <a:pt x="19" y="38"/>
                  </a:moveTo>
                  <a:cubicBezTo>
                    <a:pt x="2" y="64"/>
                    <a:pt x="0" y="98"/>
                    <a:pt x="23" y="113"/>
                  </a:cubicBezTo>
                  <a:cubicBezTo>
                    <a:pt x="45" y="129"/>
                    <a:pt x="96" y="122"/>
                    <a:pt x="113" y="95"/>
                  </a:cubicBezTo>
                  <a:cubicBezTo>
                    <a:pt x="131" y="67"/>
                    <a:pt x="130" y="36"/>
                    <a:pt x="98" y="18"/>
                  </a:cubicBezTo>
                  <a:cubicBezTo>
                    <a:pt x="66" y="0"/>
                    <a:pt x="38" y="6"/>
                    <a:pt x="19" y="3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15">
              <a:extLst>
                <a:ext uri="{FF2B5EF4-FFF2-40B4-BE49-F238E27FC236}">
                  <a16:creationId xmlns:a16="http://schemas.microsoft.com/office/drawing/2014/main" id="{875B5BAC-EF9B-45F7-BB22-4AFE0BCE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808"/>
              <a:ext cx="243" cy="306"/>
            </a:xfrm>
            <a:custGeom>
              <a:avLst/>
              <a:gdLst>
                <a:gd name="T0" fmla="*/ 315 w 94"/>
                <a:gd name="T1" fmla="*/ 1505 h 111"/>
                <a:gd name="T2" fmla="*/ 481 w 94"/>
                <a:gd name="T3" fmla="*/ 860 h 111"/>
                <a:gd name="T4" fmla="*/ 894 w 94"/>
                <a:gd name="T5" fmla="*/ 298 h 111"/>
                <a:gd name="T6" fmla="*/ 1623 w 94"/>
                <a:gd name="T7" fmla="*/ 380 h 111"/>
                <a:gd name="T8" fmla="*/ 1572 w 94"/>
                <a:gd name="T9" fmla="*/ 334 h 111"/>
                <a:gd name="T10" fmla="*/ 328 w 94"/>
                <a:gd name="T11" fmla="*/ 753 h 111"/>
                <a:gd name="T12" fmla="*/ 362 w 94"/>
                <a:gd name="T13" fmla="*/ 2219 h 111"/>
                <a:gd name="T14" fmla="*/ 502 w 94"/>
                <a:gd name="T15" fmla="*/ 2327 h 111"/>
                <a:gd name="T16" fmla="*/ 315 w 94"/>
                <a:gd name="T17" fmla="*/ 1505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8" y="72"/>
                  </a:moveTo>
                  <a:cubicBezTo>
                    <a:pt x="17" y="62"/>
                    <a:pt x="22" y="51"/>
                    <a:pt x="28" y="41"/>
                  </a:cubicBezTo>
                  <a:cubicBezTo>
                    <a:pt x="35" y="29"/>
                    <a:pt x="43" y="18"/>
                    <a:pt x="52" y="14"/>
                  </a:cubicBezTo>
                  <a:cubicBezTo>
                    <a:pt x="64" y="8"/>
                    <a:pt x="79" y="11"/>
                    <a:pt x="94" y="18"/>
                  </a:cubicBezTo>
                  <a:cubicBezTo>
                    <a:pt x="93" y="17"/>
                    <a:pt x="92" y="17"/>
                    <a:pt x="91" y="16"/>
                  </a:cubicBezTo>
                  <a:cubicBezTo>
                    <a:pt x="62" y="0"/>
                    <a:pt x="37" y="6"/>
                    <a:pt x="19" y="36"/>
                  </a:cubicBezTo>
                  <a:cubicBezTo>
                    <a:pt x="3" y="60"/>
                    <a:pt x="0" y="93"/>
                    <a:pt x="21" y="106"/>
                  </a:cubicBezTo>
                  <a:cubicBezTo>
                    <a:pt x="23" y="108"/>
                    <a:pt x="26" y="110"/>
                    <a:pt x="29" y="111"/>
                  </a:cubicBezTo>
                  <a:cubicBezTo>
                    <a:pt x="18" y="103"/>
                    <a:pt x="20" y="87"/>
                    <a:pt x="18" y="7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16">
              <a:extLst>
                <a:ext uri="{FF2B5EF4-FFF2-40B4-BE49-F238E27FC236}">
                  <a16:creationId xmlns:a16="http://schemas.microsoft.com/office/drawing/2014/main" id="{EA7D7B43-14B3-4C41-9364-13472FE1B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04"/>
              <a:ext cx="158" cy="174"/>
            </a:xfrm>
            <a:custGeom>
              <a:avLst/>
              <a:gdLst>
                <a:gd name="T0" fmla="*/ 88 w 61"/>
                <a:gd name="T1" fmla="*/ 884 h 63"/>
                <a:gd name="T2" fmla="*/ 798 w 61"/>
                <a:gd name="T3" fmla="*/ 1074 h 63"/>
                <a:gd name="T4" fmla="*/ 907 w 61"/>
                <a:gd name="T5" fmla="*/ 381 h 63"/>
                <a:gd name="T6" fmla="*/ 241 w 61"/>
                <a:gd name="T7" fmla="*/ 191 h 63"/>
                <a:gd name="T8" fmla="*/ 88 w 61"/>
                <a:gd name="T9" fmla="*/ 88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5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17">
              <a:extLst>
                <a:ext uri="{FF2B5EF4-FFF2-40B4-BE49-F238E27FC236}">
                  <a16:creationId xmlns:a16="http://schemas.microsoft.com/office/drawing/2014/main" id="{2A5DAC8F-9C90-4059-BB49-63E4EA572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68"/>
              <a:ext cx="88" cy="83"/>
            </a:xfrm>
            <a:custGeom>
              <a:avLst/>
              <a:gdLst>
                <a:gd name="T0" fmla="*/ 0 w 34"/>
                <a:gd name="T1" fmla="*/ 589 h 30"/>
                <a:gd name="T2" fmla="*/ 362 w 34"/>
                <a:gd name="T3" fmla="*/ 551 h 30"/>
                <a:gd name="T4" fmla="*/ 502 w 34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0">
                  <a:moveTo>
                    <a:pt x="0" y="28"/>
                  </a:moveTo>
                  <a:cubicBezTo>
                    <a:pt x="5" y="30"/>
                    <a:pt x="16" y="30"/>
                    <a:pt x="21" y="26"/>
                  </a:cubicBezTo>
                  <a:cubicBezTo>
                    <a:pt x="29" y="20"/>
                    <a:pt x="34" y="7"/>
                    <a:pt x="29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18">
              <a:extLst>
                <a:ext uri="{FF2B5EF4-FFF2-40B4-BE49-F238E27FC236}">
                  <a16:creationId xmlns:a16="http://schemas.microsoft.com/office/drawing/2014/main" id="{74DB9508-CC56-447A-BCEF-0898151D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891"/>
              <a:ext cx="158" cy="173"/>
            </a:xfrm>
            <a:custGeom>
              <a:avLst/>
              <a:gdLst>
                <a:gd name="T0" fmla="*/ 88 w 61"/>
                <a:gd name="T1" fmla="*/ 868 h 63"/>
                <a:gd name="T2" fmla="*/ 798 w 61"/>
                <a:gd name="T3" fmla="*/ 1054 h 63"/>
                <a:gd name="T4" fmla="*/ 907 w 61"/>
                <a:gd name="T5" fmla="*/ 371 h 63"/>
                <a:gd name="T6" fmla="*/ 241 w 61"/>
                <a:gd name="T7" fmla="*/ 189 h 63"/>
                <a:gd name="T8" fmla="*/ 88 w 61"/>
                <a:gd name="T9" fmla="*/ 86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6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19">
              <a:extLst>
                <a:ext uri="{FF2B5EF4-FFF2-40B4-BE49-F238E27FC236}">
                  <a16:creationId xmlns:a16="http://schemas.microsoft.com/office/drawing/2014/main" id="{35AE6E9D-282B-4861-ADEC-AEC132E6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926"/>
              <a:ext cx="122" cy="125"/>
            </a:xfrm>
            <a:custGeom>
              <a:avLst/>
              <a:gdLst>
                <a:gd name="T0" fmla="*/ 680 w 47"/>
                <a:gd name="T1" fmla="*/ 131 h 45"/>
                <a:gd name="T2" fmla="*/ 558 w 47"/>
                <a:gd name="T3" fmla="*/ 0 h 45"/>
                <a:gd name="T4" fmla="*/ 579 w 47"/>
                <a:gd name="T5" fmla="*/ 47 h 45"/>
                <a:gd name="T6" fmla="*/ 646 w 47"/>
                <a:gd name="T7" fmla="*/ 325 h 45"/>
                <a:gd name="T8" fmla="*/ 452 w 47"/>
                <a:gd name="T9" fmla="*/ 533 h 45"/>
                <a:gd name="T10" fmla="*/ 262 w 47"/>
                <a:gd name="T11" fmla="*/ 794 h 45"/>
                <a:gd name="T12" fmla="*/ 0 w 47"/>
                <a:gd name="T13" fmla="*/ 725 h 45"/>
                <a:gd name="T14" fmla="*/ 592 w 47"/>
                <a:gd name="T15" fmla="*/ 772 h 45"/>
                <a:gd name="T16" fmla="*/ 680 w 47"/>
                <a:gd name="T17" fmla="*/ 131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45">
                  <a:moveTo>
                    <a:pt x="39" y="6"/>
                  </a:moveTo>
                  <a:cubicBezTo>
                    <a:pt x="38" y="4"/>
                    <a:pt x="35" y="2"/>
                    <a:pt x="32" y="0"/>
                  </a:cubicBezTo>
                  <a:cubicBezTo>
                    <a:pt x="33" y="1"/>
                    <a:pt x="33" y="1"/>
                    <a:pt x="33" y="2"/>
                  </a:cubicBezTo>
                  <a:cubicBezTo>
                    <a:pt x="36" y="5"/>
                    <a:pt x="38" y="10"/>
                    <a:pt x="37" y="15"/>
                  </a:cubicBezTo>
                  <a:cubicBezTo>
                    <a:pt x="37" y="20"/>
                    <a:pt x="33" y="20"/>
                    <a:pt x="26" y="25"/>
                  </a:cubicBezTo>
                  <a:cubicBezTo>
                    <a:pt x="22" y="28"/>
                    <a:pt x="19" y="36"/>
                    <a:pt x="15" y="37"/>
                  </a:cubicBezTo>
                  <a:cubicBezTo>
                    <a:pt x="10" y="37"/>
                    <a:pt x="4" y="36"/>
                    <a:pt x="0" y="34"/>
                  </a:cubicBezTo>
                  <a:cubicBezTo>
                    <a:pt x="7" y="42"/>
                    <a:pt x="22" y="45"/>
                    <a:pt x="34" y="36"/>
                  </a:cubicBezTo>
                  <a:cubicBezTo>
                    <a:pt x="47" y="25"/>
                    <a:pt x="44" y="13"/>
                    <a:pt x="39" y="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Freeform 220">
              <a:extLst>
                <a:ext uri="{FF2B5EF4-FFF2-40B4-BE49-F238E27FC236}">
                  <a16:creationId xmlns:a16="http://schemas.microsoft.com/office/drawing/2014/main" id="{831AAE62-CF05-4349-B339-B16E811CE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965"/>
              <a:ext cx="75" cy="77"/>
            </a:xfrm>
            <a:custGeom>
              <a:avLst/>
              <a:gdLst>
                <a:gd name="T0" fmla="*/ 0 w 29"/>
                <a:gd name="T1" fmla="*/ 583 h 28"/>
                <a:gd name="T2" fmla="*/ 328 w 29"/>
                <a:gd name="T3" fmla="*/ 462 h 28"/>
                <a:gd name="T4" fmla="*/ 468 w 29"/>
                <a:gd name="T5" fmla="*/ 0 h 28"/>
                <a:gd name="T6" fmla="*/ 0 w 29"/>
                <a:gd name="T7" fmla="*/ 58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8">
                  <a:moveTo>
                    <a:pt x="0" y="28"/>
                  </a:moveTo>
                  <a:cubicBezTo>
                    <a:pt x="6" y="28"/>
                    <a:pt x="13" y="27"/>
                    <a:pt x="19" y="22"/>
                  </a:cubicBezTo>
                  <a:cubicBezTo>
                    <a:pt x="28" y="14"/>
                    <a:pt x="29" y="6"/>
                    <a:pt x="27" y="0"/>
                  </a:cubicBezTo>
                  <a:cubicBezTo>
                    <a:pt x="27" y="6"/>
                    <a:pt x="20" y="27"/>
                    <a:pt x="0" y="28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6" name="Freeform 221">
              <a:extLst>
                <a:ext uri="{FF2B5EF4-FFF2-40B4-BE49-F238E27FC236}">
                  <a16:creationId xmlns:a16="http://schemas.microsoft.com/office/drawing/2014/main" id="{72A8934B-5D1E-4576-8596-F3B0EC5F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58"/>
              <a:ext cx="195" cy="270"/>
            </a:xfrm>
            <a:custGeom>
              <a:avLst/>
              <a:gdLst>
                <a:gd name="T0" fmla="*/ 790 w 75"/>
                <a:gd name="T1" fmla="*/ 0 h 98"/>
                <a:gd name="T2" fmla="*/ 845 w 75"/>
                <a:gd name="T3" fmla="*/ 1380 h 98"/>
                <a:gd name="T4" fmla="*/ 0 w 75"/>
                <a:gd name="T5" fmla="*/ 1907 h 98"/>
                <a:gd name="T6" fmla="*/ 1035 w 75"/>
                <a:gd name="T7" fmla="*/ 1466 h 98"/>
                <a:gd name="T8" fmla="*/ 790 w 75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8">
                  <a:moveTo>
                    <a:pt x="45" y="0"/>
                  </a:moveTo>
                  <a:cubicBezTo>
                    <a:pt x="63" y="14"/>
                    <a:pt x="64" y="41"/>
                    <a:pt x="48" y="66"/>
                  </a:cubicBezTo>
                  <a:cubicBezTo>
                    <a:pt x="35" y="86"/>
                    <a:pt x="18" y="94"/>
                    <a:pt x="0" y="91"/>
                  </a:cubicBezTo>
                  <a:cubicBezTo>
                    <a:pt x="20" y="98"/>
                    <a:pt x="45" y="91"/>
                    <a:pt x="59" y="70"/>
                  </a:cubicBezTo>
                  <a:cubicBezTo>
                    <a:pt x="75" y="45"/>
                    <a:pt x="74" y="16"/>
                    <a:pt x="4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7" name="Freeform 222">
              <a:extLst>
                <a:ext uri="{FF2B5EF4-FFF2-40B4-BE49-F238E27FC236}">
                  <a16:creationId xmlns:a16="http://schemas.microsoft.com/office/drawing/2014/main" id="{33B77856-E399-4C2A-BEE6-1DDFEF0C6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880"/>
              <a:ext cx="72" cy="204"/>
            </a:xfrm>
            <a:custGeom>
              <a:avLst/>
              <a:gdLst>
                <a:gd name="T0" fmla="*/ 257 w 28"/>
                <a:gd name="T1" fmla="*/ 0 h 74"/>
                <a:gd name="T2" fmla="*/ 291 w 28"/>
                <a:gd name="T3" fmla="*/ 168 h 74"/>
                <a:gd name="T4" fmla="*/ 239 w 28"/>
                <a:gd name="T5" fmla="*/ 394 h 74"/>
                <a:gd name="T6" fmla="*/ 239 w 28"/>
                <a:gd name="T7" fmla="*/ 609 h 74"/>
                <a:gd name="T8" fmla="*/ 239 w 28"/>
                <a:gd name="T9" fmla="*/ 904 h 74"/>
                <a:gd name="T10" fmla="*/ 139 w 28"/>
                <a:gd name="T11" fmla="*/ 1238 h 74"/>
                <a:gd name="T12" fmla="*/ 54 w 28"/>
                <a:gd name="T13" fmla="*/ 1422 h 74"/>
                <a:gd name="T14" fmla="*/ 0 w 28"/>
                <a:gd name="T15" fmla="*/ 1549 h 74"/>
                <a:gd name="T16" fmla="*/ 118 w 28"/>
                <a:gd name="T17" fmla="*/ 1467 h 74"/>
                <a:gd name="T18" fmla="*/ 357 w 28"/>
                <a:gd name="T19" fmla="*/ 1072 h 74"/>
                <a:gd name="T20" fmla="*/ 455 w 28"/>
                <a:gd name="T21" fmla="*/ 670 h 74"/>
                <a:gd name="T22" fmla="*/ 476 w 28"/>
                <a:gd name="T23" fmla="*/ 358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74">
                  <a:moveTo>
                    <a:pt x="15" y="0"/>
                  </a:moveTo>
                  <a:cubicBezTo>
                    <a:pt x="16" y="2"/>
                    <a:pt x="17" y="5"/>
                    <a:pt x="17" y="8"/>
                  </a:cubicBezTo>
                  <a:cubicBezTo>
                    <a:pt x="18" y="12"/>
                    <a:pt x="15" y="15"/>
                    <a:pt x="14" y="19"/>
                  </a:cubicBezTo>
                  <a:cubicBezTo>
                    <a:pt x="13" y="22"/>
                    <a:pt x="14" y="26"/>
                    <a:pt x="14" y="29"/>
                  </a:cubicBezTo>
                  <a:cubicBezTo>
                    <a:pt x="14" y="34"/>
                    <a:pt x="15" y="39"/>
                    <a:pt x="14" y="43"/>
                  </a:cubicBezTo>
                  <a:cubicBezTo>
                    <a:pt x="13" y="49"/>
                    <a:pt x="11" y="54"/>
                    <a:pt x="8" y="59"/>
                  </a:cubicBezTo>
                  <a:cubicBezTo>
                    <a:pt x="6" y="62"/>
                    <a:pt x="5" y="65"/>
                    <a:pt x="3" y="68"/>
                  </a:cubicBezTo>
                  <a:cubicBezTo>
                    <a:pt x="2" y="70"/>
                    <a:pt x="1" y="72"/>
                    <a:pt x="0" y="74"/>
                  </a:cubicBezTo>
                  <a:cubicBezTo>
                    <a:pt x="2" y="73"/>
                    <a:pt x="5" y="71"/>
                    <a:pt x="7" y="70"/>
                  </a:cubicBezTo>
                  <a:cubicBezTo>
                    <a:pt x="14" y="66"/>
                    <a:pt x="18" y="58"/>
                    <a:pt x="21" y="51"/>
                  </a:cubicBezTo>
                  <a:cubicBezTo>
                    <a:pt x="24" y="45"/>
                    <a:pt x="25" y="39"/>
                    <a:pt x="27" y="32"/>
                  </a:cubicBezTo>
                  <a:cubicBezTo>
                    <a:pt x="28" y="27"/>
                    <a:pt x="27" y="22"/>
                    <a:pt x="28" y="17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8" name="Freeform 223">
              <a:extLst>
                <a:ext uri="{FF2B5EF4-FFF2-40B4-BE49-F238E27FC236}">
                  <a16:creationId xmlns:a16="http://schemas.microsoft.com/office/drawing/2014/main" id="{F2A80B0B-5B7F-4B9E-997A-3D85D65ED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833"/>
              <a:ext cx="108" cy="160"/>
            </a:xfrm>
            <a:custGeom>
              <a:avLst/>
              <a:gdLst>
                <a:gd name="T0" fmla="*/ 33 w 42"/>
                <a:gd name="T1" fmla="*/ 1217 h 58"/>
                <a:gd name="T2" fmla="*/ 152 w 42"/>
                <a:gd name="T3" fmla="*/ 563 h 58"/>
                <a:gd name="T4" fmla="*/ 715 w 42"/>
                <a:gd name="T5" fmla="*/ 0 h 58"/>
                <a:gd name="T6" fmla="*/ 33 w 42"/>
                <a:gd name="T7" fmla="*/ 1217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8">
                  <a:moveTo>
                    <a:pt x="2" y="58"/>
                  </a:moveTo>
                  <a:cubicBezTo>
                    <a:pt x="0" y="48"/>
                    <a:pt x="2" y="37"/>
                    <a:pt x="9" y="27"/>
                  </a:cubicBezTo>
                  <a:cubicBezTo>
                    <a:pt x="18" y="12"/>
                    <a:pt x="29" y="3"/>
                    <a:pt x="42" y="0"/>
                  </a:cubicBezTo>
                  <a:cubicBezTo>
                    <a:pt x="32" y="4"/>
                    <a:pt x="5" y="25"/>
                    <a:pt x="2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9" name="Freeform 224">
              <a:extLst>
                <a:ext uri="{FF2B5EF4-FFF2-40B4-BE49-F238E27FC236}">
                  <a16:creationId xmlns:a16="http://schemas.microsoft.com/office/drawing/2014/main" id="{538849B0-511B-49A0-A9C6-D0BD2441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10"/>
              <a:ext cx="121" cy="204"/>
            </a:xfrm>
            <a:custGeom>
              <a:avLst/>
              <a:gdLst>
                <a:gd name="T0" fmla="*/ 0 w 47"/>
                <a:gd name="T1" fmla="*/ 1549 h 74"/>
                <a:gd name="T2" fmla="*/ 564 w 47"/>
                <a:gd name="T3" fmla="*/ 1072 h 74"/>
                <a:gd name="T4" fmla="*/ 662 w 47"/>
                <a:gd name="T5" fmla="*/ 0 h 74"/>
                <a:gd name="T6" fmla="*/ 0 w 47"/>
                <a:gd name="T7" fmla="*/ 1549 h 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74">
                  <a:moveTo>
                    <a:pt x="0" y="74"/>
                  </a:moveTo>
                  <a:cubicBezTo>
                    <a:pt x="13" y="71"/>
                    <a:pt x="25" y="64"/>
                    <a:pt x="33" y="51"/>
                  </a:cubicBezTo>
                  <a:cubicBezTo>
                    <a:pt x="44" y="34"/>
                    <a:pt x="47" y="16"/>
                    <a:pt x="39" y="0"/>
                  </a:cubicBezTo>
                  <a:cubicBezTo>
                    <a:pt x="45" y="17"/>
                    <a:pt x="37" y="54"/>
                    <a:pt x="0" y="7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0" name="Freeform 225">
              <a:extLst>
                <a:ext uri="{FF2B5EF4-FFF2-40B4-BE49-F238E27FC236}">
                  <a16:creationId xmlns:a16="http://schemas.microsoft.com/office/drawing/2014/main" id="{A784CD6A-60B7-4B37-8C94-EAC01585D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907"/>
              <a:ext cx="98" cy="108"/>
            </a:xfrm>
            <a:custGeom>
              <a:avLst/>
              <a:gdLst>
                <a:gd name="T0" fmla="*/ 139 w 38"/>
                <a:gd name="T1" fmla="*/ 551 h 39"/>
                <a:gd name="T2" fmla="*/ 346 w 38"/>
                <a:gd name="T3" fmla="*/ 216 h 39"/>
                <a:gd name="T4" fmla="*/ 652 w 38"/>
                <a:gd name="T5" fmla="*/ 108 h 39"/>
                <a:gd name="T6" fmla="*/ 227 w 38"/>
                <a:gd name="T7" fmla="*/ 108 h 39"/>
                <a:gd name="T8" fmla="*/ 88 w 38"/>
                <a:gd name="T9" fmla="*/ 745 h 39"/>
                <a:gd name="T10" fmla="*/ 119 w 38"/>
                <a:gd name="T11" fmla="*/ 828 h 39"/>
                <a:gd name="T12" fmla="*/ 139 w 38"/>
                <a:gd name="T13" fmla="*/ 551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9">
                  <a:moveTo>
                    <a:pt x="8" y="26"/>
                  </a:moveTo>
                  <a:cubicBezTo>
                    <a:pt x="8" y="19"/>
                    <a:pt x="12" y="16"/>
                    <a:pt x="20" y="10"/>
                  </a:cubicBezTo>
                  <a:cubicBezTo>
                    <a:pt x="28" y="5"/>
                    <a:pt x="30" y="3"/>
                    <a:pt x="38" y="5"/>
                  </a:cubicBezTo>
                  <a:cubicBezTo>
                    <a:pt x="31" y="2"/>
                    <a:pt x="21" y="0"/>
                    <a:pt x="13" y="5"/>
                  </a:cubicBezTo>
                  <a:cubicBezTo>
                    <a:pt x="1" y="13"/>
                    <a:pt x="0" y="22"/>
                    <a:pt x="5" y="35"/>
                  </a:cubicBezTo>
                  <a:cubicBezTo>
                    <a:pt x="5" y="36"/>
                    <a:pt x="6" y="38"/>
                    <a:pt x="7" y="39"/>
                  </a:cubicBezTo>
                  <a:cubicBezTo>
                    <a:pt x="5" y="33"/>
                    <a:pt x="8" y="32"/>
                    <a:pt x="8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1" name="Freeform 226">
              <a:extLst>
                <a:ext uri="{FF2B5EF4-FFF2-40B4-BE49-F238E27FC236}">
                  <a16:creationId xmlns:a16="http://schemas.microsoft.com/office/drawing/2014/main" id="{696D99AB-06E1-4C96-B068-18E07192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797"/>
              <a:ext cx="339" cy="356"/>
            </a:xfrm>
            <a:custGeom>
              <a:avLst/>
              <a:gdLst>
                <a:gd name="T0" fmla="*/ 329 w 131"/>
                <a:gd name="T1" fmla="*/ 800 h 129"/>
                <a:gd name="T2" fmla="*/ 401 w 131"/>
                <a:gd name="T3" fmla="*/ 2376 h 129"/>
                <a:gd name="T4" fmla="*/ 1956 w 131"/>
                <a:gd name="T5" fmla="*/ 1995 h 129"/>
                <a:gd name="T6" fmla="*/ 1700 w 131"/>
                <a:gd name="T7" fmla="*/ 381 h 129"/>
                <a:gd name="T8" fmla="*/ 329 w 131"/>
                <a:gd name="T9" fmla="*/ 80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9">
                  <a:moveTo>
                    <a:pt x="19" y="38"/>
                  </a:moveTo>
                  <a:cubicBezTo>
                    <a:pt x="2" y="64"/>
                    <a:pt x="0" y="98"/>
                    <a:pt x="23" y="113"/>
                  </a:cubicBezTo>
                  <a:cubicBezTo>
                    <a:pt x="45" y="129"/>
                    <a:pt x="96" y="122"/>
                    <a:pt x="113" y="95"/>
                  </a:cubicBezTo>
                  <a:cubicBezTo>
                    <a:pt x="131" y="67"/>
                    <a:pt x="130" y="36"/>
                    <a:pt x="98" y="18"/>
                  </a:cubicBezTo>
                  <a:cubicBezTo>
                    <a:pt x="66" y="0"/>
                    <a:pt x="38" y="6"/>
                    <a:pt x="19" y="3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2" name="Freeform 227">
              <a:extLst>
                <a:ext uri="{FF2B5EF4-FFF2-40B4-BE49-F238E27FC236}">
                  <a16:creationId xmlns:a16="http://schemas.microsoft.com/office/drawing/2014/main" id="{2A79C098-31A7-401C-858E-41387799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891"/>
              <a:ext cx="158" cy="173"/>
            </a:xfrm>
            <a:custGeom>
              <a:avLst/>
              <a:gdLst>
                <a:gd name="T0" fmla="*/ 88 w 61"/>
                <a:gd name="T1" fmla="*/ 868 h 63"/>
                <a:gd name="T2" fmla="*/ 798 w 61"/>
                <a:gd name="T3" fmla="*/ 1054 h 63"/>
                <a:gd name="T4" fmla="*/ 907 w 61"/>
                <a:gd name="T5" fmla="*/ 371 h 63"/>
                <a:gd name="T6" fmla="*/ 241 w 61"/>
                <a:gd name="T7" fmla="*/ 189 h 63"/>
                <a:gd name="T8" fmla="*/ 88 w 61"/>
                <a:gd name="T9" fmla="*/ 86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3">
                  <a:moveTo>
                    <a:pt x="5" y="42"/>
                  </a:moveTo>
                  <a:cubicBezTo>
                    <a:pt x="9" y="56"/>
                    <a:pt x="31" y="63"/>
                    <a:pt x="46" y="51"/>
                  </a:cubicBezTo>
                  <a:cubicBezTo>
                    <a:pt x="61" y="39"/>
                    <a:pt x="57" y="26"/>
                    <a:pt x="52" y="18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1" y="18"/>
                    <a:pt x="0" y="28"/>
                    <a:pt x="5" y="4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3" name="Freeform 228">
              <a:extLst>
                <a:ext uri="{FF2B5EF4-FFF2-40B4-BE49-F238E27FC236}">
                  <a16:creationId xmlns:a16="http://schemas.microsoft.com/office/drawing/2014/main" id="{D701162D-8ACA-4DB6-ACD0-C101C84B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2915"/>
              <a:ext cx="21" cy="25"/>
            </a:xfrm>
            <a:custGeom>
              <a:avLst/>
              <a:gdLst>
                <a:gd name="T0" fmla="*/ 0 w 8"/>
                <a:gd name="T1" fmla="*/ 86 h 9"/>
                <a:gd name="T2" fmla="*/ 76 w 8"/>
                <a:gd name="T3" fmla="*/ 22 h 9"/>
                <a:gd name="T4" fmla="*/ 144 w 8"/>
                <a:gd name="T5" fmla="*/ 108 h 9"/>
                <a:gd name="T6" fmla="*/ 76 w 8"/>
                <a:gd name="T7" fmla="*/ 192 h 9"/>
                <a:gd name="T8" fmla="*/ 0 w 8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4" name="Freeform 229">
              <a:extLst>
                <a:ext uri="{FF2B5EF4-FFF2-40B4-BE49-F238E27FC236}">
                  <a16:creationId xmlns:a16="http://schemas.microsoft.com/office/drawing/2014/main" id="{72A72B0C-DC4B-4F4D-8A46-8FC29F6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2907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5" name="Freeform 230">
              <a:extLst>
                <a:ext uri="{FF2B5EF4-FFF2-40B4-BE49-F238E27FC236}">
                  <a16:creationId xmlns:a16="http://schemas.microsoft.com/office/drawing/2014/main" id="{9E6D471F-E850-43CB-AA4F-EADB8B780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943"/>
              <a:ext cx="13" cy="11"/>
            </a:xfrm>
            <a:custGeom>
              <a:avLst/>
              <a:gdLst>
                <a:gd name="T0" fmla="*/ 21 w 5"/>
                <a:gd name="T1" fmla="*/ 47 h 4"/>
                <a:gd name="T2" fmla="*/ 55 w 5"/>
                <a:gd name="T3" fmla="*/ 0 h 4"/>
                <a:gd name="T4" fmla="*/ 88 w 5"/>
                <a:gd name="T5" fmla="*/ 47 h 4"/>
                <a:gd name="T6" fmla="*/ 55 w 5"/>
                <a:gd name="T7" fmla="*/ 83 h 4"/>
                <a:gd name="T8" fmla="*/ 21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6" name="Freeform 231">
              <a:extLst>
                <a:ext uri="{FF2B5EF4-FFF2-40B4-BE49-F238E27FC236}">
                  <a16:creationId xmlns:a16="http://schemas.microsoft.com/office/drawing/2014/main" id="{72006EDD-BC6F-4DCB-8E74-34B1FDC84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72"/>
              <a:ext cx="355" cy="339"/>
            </a:xfrm>
            <a:custGeom>
              <a:avLst/>
              <a:gdLst>
                <a:gd name="T0" fmla="*/ 316 w 137"/>
                <a:gd name="T1" fmla="*/ 730 h 123"/>
                <a:gd name="T2" fmla="*/ 384 w 137"/>
                <a:gd name="T3" fmla="*/ 2219 h 123"/>
                <a:gd name="T4" fmla="*/ 2068 w 137"/>
                <a:gd name="T5" fmla="*/ 2028 h 123"/>
                <a:gd name="T6" fmla="*/ 1705 w 137"/>
                <a:gd name="T7" fmla="*/ 358 h 123"/>
                <a:gd name="T8" fmla="*/ 316 w 137"/>
                <a:gd name="T9" fmla="*/ 73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23">
                  <a:moveTo>
                    <a:pt x="18" y="35"/>
                  </a:moveTo>
                  <a:cubicBezTo>
                    <a:pt x="1" y="60"/>
                    <a:pt x="0" y="92"/>
                    <a:pt x="22" y="106"/>
                  </a:cubicBezTo>
                  <a:cubicBezTo>
                    <a:pt x="45" y="120"/>
                    <a:pt x="101" y="123"/>
                    <a:pt x="119" y="97"/>
                  </a:cubicBezTo>
                  <a:cubicBezTo>
                    <a:pt x="137" y="71"/>
                    <a:pt x="129" y="33"/>
                    <a:pt x="98" y="17"/>
                  </a:cubicBezTo>
                  <a:cubicBezTo>
                    <a:pt x="66" y="0"/>
                    <a:pt x="38" y="5"/>
                    <a:pt x="18" y="3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7" name="Freeform 232">
              <a:extLst>
                <a:ext uri="{FF2B5EF4-FFF2-40B4-BE49-F238E27FC236}">
                  <a16:creationId xmlns:a16="http://schemas.microsoft.com/office/drawing/2014/main" id="{C9C44CF1-A4D9-4AE9-8737-A9BCCE10E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80"/>
              <a:ext cx="246" cy="287"/>
            </a:xfrm>
            <a:custGeom>
              <a:avLst/>
              <a:gdLst>
                <a:gd name="T0" fmla="*/ 329 w 95"/>
                <a:gd name="T1" fmla="*/ 1432 h 104"/>
                <a:gd name="T2" fmla="*/ 502 w 95"/>
                <a:gd name="T3" fmla="*/ 822 h 104"/>
                <a:gd name="T4" fmla="*/ 919 w 95"/>
                <a:gd name="T5" fmla="*/ 273 h 104"/>
                <a:gd name="T6" fmla="*/ 1649 w 95"/>
                <a:gd name="T7" fmla="*/ 359 h 104"/>
                <a:gd name="T8" fmla="*/ 1595 w 95"/>
                <a:gd name="T9" fmla="*/ 334 h 104"/>
                <a:gd name="T10" fmla="*/ 329 w 95"/>
                <a:gd name="T11" fmla="*/ 715 h 104"/>
                <a:gd name="T12" fmla="*/ 363 w 95"/>
                <a:gd name="T13" fmla="*/ 2103 h 104"/>
                <a:gd name="T14" fmla="*/ 523 w 95"/>
                <a:gd name="T15" fmla="*/ 2186 h 104"/>
                <a:gd name="T16" fmla="*/ 329 w 95"/>
                <a:gd name="T17" fmla="*/ 1432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04">
                  <a:moveTo>
                    <a:pt x="19" y="68"/>
                  </a:moveTo>
                  <a:cubicBezTo>
                    <a:pt x="17" y="58"/>
                    <a:pt x="22" y="48"/>
                    <a:pt x="29" y="39"/>
                  </a:cubicBezTo>
                  <a:cubicBezTo>
                    <a:pt x="36" y="28"/>
                    <a:pt x="44" y="17"/>
                    <a:pt x="53" y="13"/>
                  </a:cubicBezTo>
                  <a:cubicBezTo>
                    <a:pt x="65" y="8"/>
                    <a:pt x="80" y="11"/>
                    <a:pt x="95" y="17"/>
                  </a:cubicBezTo>
                  <a:cubicBezTo>
                    <a:pt x="94" y="17"/>
                    <a:pt x="93" y="16"/>
                    <a:pt x="92" y="16"/>
                  </a:cubicBezTo>
                  <a:cubicBezTo>
                    <a:pt x="63" y="0"/>
                    <a:pt x="37" y="6"/>
                    <a:pt x="19" y="34"/>
                  </a:cubicBezTo>
                  <a:cubicBezTo>
                    <a:pt x="3" y="56"/>
                    <a:pt x="0" y="87"/>
                    <a:pt x="21" y="100"/>
                  </a:cubicBezTo>
                  <a:cubicBezTo>
                    <a:pt x="24" y="102"/>
                    <a:pt x="27" y="103"/>
                    <a:pt x="30" y="104"/>
                  </a:cubicBezTo>
                  <a:cubicBezTo>
                    <a:pt x="18" y="97"/>
                    <a:pt x="21" y="82"/>
                    <a:pt x="19" y="6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8" name="Freeform 233">
              <a:extLst>
                <a:ext uri="{FF2B5EF4-FFF2-40B4-BE49-F238E27FC236}">
                  <a16:creationId xmlns:a16="http://schemas.microsoft.com/office/drawing/2014/main" id="{56DA3BEF-4409-41F8-BAA6-76FAC1AA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2871"/>
              <a:ext cx="156" cy="163"/>
            </a:xfrm>
            <a:custGeom>
              <a:avLst/>
              <a:gdLst>
                <a:gd name="T0" fmla="*/ 68 w 60"/>
                <a:gd name="T1" fmla="*/ 823 h 59"/>
                <a:gd name="T2" fmla="*/ 811 w 60"/>
                <a:gd name="T3" fmla="*/ 1014 h 59"/>
                <a:gd name="T4" fmla="*/ 913 w 60"/>
                <a:gd name="T5" fmla="*/ 359 h 59"/>
                <a:gd name="T6" fmla="*/ 244 w 60"/>
                <a:gd name="T7" fmla="*/ 191 h 59"/>
                <a:gd name="T8" fmla="*/ 68 w 60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9">
                  <a:moveTo>
                    <a:pt x="4" y="39"/>
                  </a:moveTo>
                  <a:cubicBezTo>
                    <a:pt x="9" y="52"/>
                    <a:pt x="31" y="59"/>
                    <a:pt x="46" y="48"/>
                  </a:cubicBezTo>
                  <a:cubicBezTo>
                    <a:pt x="60" y="36"/>
                    <a:pt x="57" y="24"/>
                    <a:pt x="52" y="17"/>
                  </a:cubicBezTo>
                  <a:cubicBezTo>
                    <a:pt x="47" y="10"/>
                    <a:pt x="28" y="0"/>
                    <a:pt x="14" y="9"/>
                  </a:cubicBezTo>
                  <a:cubicBezTo>
                    <a:pt x="0" y="17"/>
                    <a:pt x="0" y="26"/>
                    <a:pt x="4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69" name="Freeform 234">
              <a:extLst>
                <a:ext uri="{FF2B5EF4-FFF2-40B4-BE49-F238E27FC236}">
                  <a16:creationId xmlns:a16="http://schemas.microsoft.com/office/drawing/2014/main" id="{FD7EBF6C-9CF2-4AFB-9546-6B37A1925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929"/>
              <a:ext cx="91" cy="80"/>
            </a:xfrm>
            <a:custGeom>
              <a:avLst/>
              <a:gdLst>
                <a:gd name="T0" fmla="*/ 0 w 35"/>
                <a:gd name="T1" fmla="*/ 563 h 29"/>
                <a:gd name="T2" fmla="*/ 385 w 35"/>
                <a:gd name="T3" fmla="*/ 524 h 29"/>
                <a:gd name="T4" fmla="*/ 528 w 35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9">
                  <a:moveTo>
                    <a:pt x="0" y="27"/>
                  </a:moveTo>
                  <a:cubicBezTo>
                    <a:pt x="6" y="29"/>
                    <a:pt x="17" y="29"/>
                    <a:pt x="22" y="25"/>
                  </a:cubicBezTo>
                  <a:cubicBezTo>
                    <a:pt x="29" y="19"/>
                    <a:pt x="35" y="8"/>
                    <a:pt x="30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0" name="Freeform 235">
              <a:extLst>
                <a:ext uri="{FF2B5EF4-FFF2-40B4-BE49-F238E27FC236}">
                  <a16:creationId xmlns:a16="http://schemas.microsoft.com/office/drawing/2014/main" id="{CD429C07-BCDD-4A57-9174-DABFA1D5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60"/>
              <a:ext cx="157" cy="163"/>
            </a:xfrm>
            <a:custGeom>
              <a:avLst/>
              <a:gdLst>
                <a:gd name="T0" fmla="*/ 67 w 61"/>
                <a:gd name="T1" fmla="*/ 823 h 59"/>
                <a:gd name="T2" fmla="*/ 782 w 61"/>
                <a:gd name="T3" fmla="*/ 992 h 59"/>
                <a:gd name="T4" fmla="*/ 888 w 61"/>
                <a:gd name="T5" fmla="*/ 337 h 59"/>
                <a:gd name="T6" fmla="*/ 239 w 61"/>
                <a:gd name="T7" fmla="*/ 169 h 59"/>
                <a:gd name="T8" fmla="*/ 67 w 61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9">
                  <a:moveTo>
                    <a:pt x="4" y="39"/>
                  </a:moveTo>
                  <a:cubicBezTo>
                    <a:pt x="9" y="52"/>
                    <a:pt x="31" y="59"/>
                    <a:pt x="46" y="47"/>
                  </a:cubicBezTo>
                  <a:cubicBezTo>
                    <a:pt x="61" y="36"/>
                    <a:pt x="57" y="23"/>
                    <a:pt x="52" y="16"/>
                  </a:cubicBezTo>
                  <a:cubicBezTo>
                    <a:pt x="47" y="9"/>
                    <a:pt x="28" y="0"/>
                    <a:pt x="14" y="8"/>
                  </a:cubicBezTo>
                  <a:cubicBezTo>
                    <a:pt x="1" y="16"/>
                    <a:pt x="0" y="26"/>
                    <a:pt x="4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1" name="Freeform 236">
              <a:extLst>
                <a:ext uri="{FF2B5EF4-FFF2-40B4-BE49-F238E27FC236}">
                  <a16:creationId xmlns:a16="http://schemas.microsoft.com/office/drawing/2014/main" id="{B43424B7-08B6-4B28-A4AC-85AF250A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893"/>
              <a:ext cx="122" cy="116"/>
            </a:xfrm>
            <a:custGeom>
              <a:avLst/>
              <a:gdLst>
                <a:gd name="T0" fmla="*/ 680 w 47"/>
                <a:gd name="T1" fmla="*/ 130 h 42"/>
                <a:gd name="T2" fmla="*/ 558 w 47"/>
                <a:gd name="T3" fmla="*/ 0 h 42"/>
                <a:gd name="T4" fmla="*/ 579 w 47"/>
                <a:gd name="T5" fmla="*/ 22 h 42"/>
                <a:gd name="T6" fmla="*/ 646 w 47"/>
                <a:gd name="T7" fmla="*/ 298 h 42"/>
                <a:gd name="T8" fmla="*/ 452 w 47"/>
                <a:gd name="T9" fmla="*/ 489 h 42"/>
                <a:gd name="T10" fmla="*/ 262 w 47"/>
                <a:gd name="T11" fmla="*/ 718 h 42"/>
                <a:gd name="T12" fmla="*/ 0 w 47"/>
                <a:gd name="T13" fmla="*/ 657 h 42"/>
                <a:gd name="T14" fmla="*/ 579 w 47"/>
                <a:gd name="T15" fmla="*/ 718 h 42"/>
                <a:gd name="T16" fmla="*/ 680 w 47"/>
                <a:gd name="T17" fmla="*/ 13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42">
                  <a:moveTo>
                    <a:pt x="39" y="6"/>
                  </a:moveTo>
                  <a:cubicBezTo>
                    <a:pt x="38" y="4"/>
                    <a:pt x="35" y="2"/>
                    <a:pt x="32" y="0"/>
                  </a:cubicBezTo>
                  <a:cubicBezTo>
                    <a:pt x="33" y="0"/>
                    <a:pt x="33" y="1"/>
                    <a:pt x="33" y="1"/>
                  </a:cubicBezTo>
                  <a:cubicBezTo>
                    <a:pt x="35" y="5"/>
                    <a:pt x="37" y="9"/>
                    <a:pt x="37" y="14"/>
                  </a:cubicBezTo>
                  <a:cubicBezTo>
                    <a:pt x="37" y="19"/>
                    <a:pt x="32" y="18"/>
                    <a:pt x="26" y="23"/>
                  </a:cubicBezTo>
                  <a:cubicBezTo>
                    <a:pt x="22" y="26"/>
                    <a:pt x="19" y="34"/>
                    <a:pt x="15" y="34"/>
                  </a:cubicBezTo>
                  <a:cubicBezTo>
                    <a:pt x="9" y="35"/>
                    <a:pt x="4" y="34"/>
                    <a:pt x="0" y="31"/>
                  </a:cubicBezTo>
                  <a:cubicBezTo>
                    <a:pt x="7" y="39"/>
                    <a:pt x="22" y="42"/>
                    <a:pt x="33" y="34"/>
                  </a:cubicBezTo>
                  <a:cubicBezTo>
                    <a:pt x="47" y="23"/>
                    <a:pt x="43" y="12"/>
                    <a:pt x="39" y="6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2" name="Freeform 237">
              <a:extLst>
                <a:ext uri="{FF2B5EF4-FFF2-40B4-BE49-F238E27FC236}">
                  <a16:creationId xmlns:a16="http://schemas.microsoft.com/office/drawing/2014/main" id="{8B35927C-3AD4-4AD4-AF1F-5FC5F992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926"/>
              <a:ext cx="75" cy="75"/>
            </a:xfrm>
            <a:custGeom>
              <a:avLst/>
              <a:gdLst>
                <a:gd name="T0" fmla="*/ 0 w 29"/>
                <a:gd name="T1" fmla="*/ 578 h 27"/>
                <a:gd name="T2" fmla="*/ 316 w 29"/>
                <a:gd name="T3" fmla="*/ 469 h 27"/>
                <a:gd name="T4" fmla="*/ 468 w 29"/>
                <a:gd name="T5" fmla="*/ 0 h 27"/>
                <a:gd name="T6" fmla="*/ 0 w 29"/>
                <a:gd name="T7" fmla="*/ 57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27">
                  <a:moveTo>
                    <a:pt x="0" y="27"/>
                  </a:moveTo>
                  <a:cubicBezTo>
                    <a:pt x="6" y="27"/>
                    <a:pt x="13" y="26"/>
                    <a:pt x="18" y="22"/>
                  </a:cubicBezTo>
                  <a:cubicBezTo>
                    <a:pt x="28" y="14"/>
                    <a:pt x="29" y="7"/>
                    <a:pt x="27" y="0"/>
                  </a:cubicBezTo>
                  <a:cubicBezTo>
                    <a:pt x="27" y="6"/>
                    <a:pt x="20" y="26"/>
                    <a:pt x="0" y="2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3" name="Freeform 238">
              <a:extLst>
                <a:ext uri="{FF2B5EF4-FFF2-40B4-BE49-F238E27FC236}">
                  <a16:creationId xmlns:a16="http://schemas.microsoft.com/office/drawing/2014/main" id="{FAC88886-C833-4252-9433-D73241382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827"/>
              <a:ext cx="192" cy="273"/>
            </a:xfrm>
            <a:custGeom>
              <a:avLst/>
              <a:gdLst>
                <a:gd name="T0" fmla="*/ 755 w 74"/>
                <a:gd name="T1" fmla="*/ 0 h 99"/>
                <a:gd name="T2" fmla="*/ 822 w 74"/>
                <a:gd name="T3" fmla="*/ 1302 h 99"/>
                <a:gd name="T4" fmla="*/ 0 w 74"/>
                <a:gd name="T5" fmla="*/ 1947 h 99"/>
                <a:gd name="T6" fmla="*/ 1009 w 74"/>
                <a:gd name="T7" fmla="*/ 1384 h 99"/>
                <a:gd name="T8" fmla="*/ 755 w 74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9">
                  <a:moveTo>
                    <a:pt x="43" y="0"/>
                  </a:moveTo>
                  <a:cubicBezTo>
                    <a:pt x="62" y="14"/>
                    <a:pt x="63" y="38"/>
                    <a:pt x="47" y="62"/>
                  </a:cubicBezTo>
                  <a:cubicBezTo>
                    <a:pt x="34" y="81"/>
                    <a:pt x="18" y="96"/>
                    <a:pt x="0" y="93"/>
                  </a:cubicBezTo>
                  <a:cubicBezTo>
                    <a:pt x="20" y="99"/>
                    <a:pt x="44" y="86"/>
                    <a:pt x="58" y="66"/>
                  </a:cubicBezTo>
                  <a:cubicBezTo>
                    <a:pt x="74" y="42"/>
                    <a:pt x="73" y="16"/>
                    <a:pt x="4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4" name="Freeform 239">
              <a:extLst>
                <a:ext uri="{FF2B5EF4-FFF2-40B4-BE49-F238E27FC236}">
                  <a16:creationId xmlns:a16="http://schemas.microsoft.com/office/drawing/2014/main" id="{4D1FA835-AA7E-495D-956F-D0D8FF2AB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849"/>
              <a:ext cx="75" cy="191"/>
            </a:xfrm>
            <a:custGeom>
              <a:avLst/>
              <a:gdLst>
                <a:gd name="T0" fmla="*/ 261 w 29"/>
                <a:gd name="T1" fmla="*/ 0 h 69"/>
                <a:gd name="T2" fmla="*/ 316 w 29"/>
                <a:gd name="T3" fmla="*/ 147 h 69"/>
                <a:gd name="T4" fmla="*/ 261 w 29"/>
                <a:gd name="T5" fmla="*/ 360 h 69"/>
                <a:gd name="T6" fmla="*/ 261 w 29"/>
                <a:gd name="T7" fmla="*/ 576 h 69"/>
                <a:gd name="T8" fmla="*/ 261 w 29"/>
                <a:gd name="T9" fmla="*/ 850 h 69"/>
                <a:gd name="T10" fmla="*/ 153 w 29"/>
                <a:gd name="T11" fmla="*/ 1165 h 69"/>
                <a:gd name="T12" fmla="*/ 67 w 29"/>
                <a:gd name="T13" fmla="*/ 1356 h 69"/>
                <a:gd name="T14" fmla="*/ 0 w 29"/>
                <a:gd name="T15" fmla="*/ 1464 h 69"/>
                <a:gd name="T16" fmla="*/ 140 w 29"/>
                <a:gd name="T17" fmla="*/ 1379 h 69"/>
                <a:gd name="T18" fmla="*/ 362 w 29"/>
                <a:gd name="T19" fmla="*/ 1019 h 69"/>
                <a:gd name="T20" fmla="*/ 481 w 29"/>
                <a:gd name="T21" fmla="*/ 637 h 69"/>
                <a:gd name="T22" fmla="*/ 481 w 29"/>
                <a:gd name="T23" fmla="*/ 338 h 6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69">
                  <a:moveTo>
                    <a:pt x="15" y="0"/>
                  </a:moveTo>
                  <a:cubicBezTo>
                    <a:pt x="17" y="2"/>
                    <a:pt x="18" y="5"/>
                    <a:pt x="18" y="7"/>
                  </a:cubicBezTo>
                  <a:cubicBezTo>
                    <a:pt x="18" y="11"/>
                    <a:pt x="16" y="14"/>
                    <a:pt x="15" y="17"/>
                  </a:cubicBezTo>
                  <a:cubicBezTo>
                    <a:pt x="14" y="21"/>
                    <a:pt x="15" y="24"/>
                    <a:pt x="15" y="27"/>
                  </a:cubicBezTo>
                  <a:cubicBezTo>
                    <a:pt x="15" y="31"/>
                    <a:pt x="15" y="36"/>
                    <a:pt x="15" y="40"/>
                  </a:cubicBezTo>
                  <a:cubicBezTo>
                    <a:pt x="14" y="46"/>
                    <a:pt x="12" y="50"/>
                    <a:pt x="9" y="55"/>
                  </a:cubicBezTo>
                  <a:cubicBezTo>
                    <a:pt x="7" y="58"/>
                    <a:pt x="6" y="61"/>
                    <a:pt x="4" y="64"/>
                  </a:cubicBezTo>
                  <a:cubicBezTo>
                    <a:pt x="3" y="66"/>
                    <a:pt x="1" y="67"/>
                    <a:pt x="0" y="69"/>
                  </a:cubicBezTo>
                  <a:cubicBezTo>
                    <a:pt x="3" y="68"/>
                    <a:pt x="6" y="66"/>
                    <a:pt x="8" y="65"/>
                  </a:cubicBezTo>
                  <a:cubicBezTo>
                    <a:pt x="14" y="62"/>
                    <a:pt x="19" y="54"/>
                    <a:pt x="21" y="48"/>
                  </a:cubicBezTo>
                  <a:cubicBezTo>
                    <a:pt x="24" y="42"/>
                    <a:pt x="26" y="36"/>
                    <a:pt x="28" y="30"/>
                  </a:cubicBezTo>
                  <a:cubicBezTo>
                    <a:pt x="29" y="25"/>
                    <a:pt x="28" y="20"/>
                    <a:pt x="28" y="16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5" name="Freeform 240">
              <a:extLst>
                <a:ext uri="{FF2B5EF4-FFF2-40B4-BE49-F238E27FC236}">
                  <a16:creationId xmlns:a16="http://schemas.microsoft.com/office/drawing/2014/main" id="{86050787-8ED5-4A71-80E4-870F55193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802"/>
              <a:ext cx="108" cy="152"/>
            </a:xfrm>
            <a:custGeom>
              <a:avLst/>
              <a:gdLst>
                <a:gd name="T0" fmla="*/ 21 w 42"/>
                <a:gd name="T1" fmla="*/ 1161 h 55"/>
                <a:gd name="T2" fmla="*/ 139 w 42"/>
                <a:gd name="T3" fmla="*/ 550 h 55"/>
                <a:gd name="T4" fmla="*/ 715 w 42"/>
                <a:gd name="T5" fmla="*/ 0 h 55"/>
                <a:gd name="T6" fmla="*/ 21 w 42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5">
                  <a:moveTo>
                    <a:pt x="1" y="55"/>
                  </a:moveTo>
                  <a:cubicBezTo>
                    <a:pt x="0" y="46"/>
                    <a:pt x="2" y="35"/>
                    <a:pt x="8" y="26"/>
                  </a:cubicBezTo>
                  <a:cubicBezTo>
                    <a:pt x="18" y="12"/>
                    <a:pt x="29" y="3"/>
                    <a:pt x="42" y="0"/>
                  </a:cubicBezTo>
                  <a:cubicBezTo>
                    <a:pt x="31" y="4"/>
                    <a:pt x="5" y="24"/>
                    <a:pt x="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6" name="Freeform 241">
              <a:extLst>
                <a:ext uri="{FF2B5EF4-FFF2-40B4-BE49-F238E27FC236}">
                  <a16:creationId xmlns:a16="http://schemas.microsoft.com/office/drawing/2014/main" id="{44428DD1-1910-4DAC-A811-2C123727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877"/>
              <a:ext cx="124" cy="207"/>
            </a:xfrm>
            <a:custGeom>
              <a:avLst/>
              <a:gdLst>
                <a:gd name="T0" fmla="*/ 0 w 48"/>
                <a:gd name="T1" fmla="*/ 1576 h 75"/>
                <a:gd name="T2" fmla="*/ 641 w 48"/>
                <a:gd name="T3" fmla="*/ 1195 h 75"/>
                <a:gd name="T4" fmla="*/ 674 w 48"/>
                <a:gd name="T5" fmla="*/ 0 h 75"/>
                <a:gd name="T6" fmla="*/ 0 w 48"/>
                <a:gd name="T7" fmla="*/ 1576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75">
                  <a:moveTo>
                    <a:pt x="0" y="75"/>
                  </a:moveTo>
                  <a:cubicBezTo>
                    <a:pt x="12" y="73"/>
                    <a:pt x="28" y="69"/>
                    <a:pt x="37" y="57"/>
                  </a:cubicBezTo>
                  <a:cubicBezTo>
                    <a:pt x="48" y="42"/>
                    <a:pt x="47" y="15"/>
                    <a:pt x="39" y="0"/>
                  </a:cubicBezTo>
                  <a:cubicBezTo>
                    <a:pt x="45" y="16"/>
                    <a:pt x="37" y="57"/>
                    <a:pt x="0" y="7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7" name="Freeform 242">
              <a:extLst>
                <a:ext uri="{FF2B5EF4-FFF2-40B4-BE49-F238E27FC236}">
                  <a16:creationId xmlns:a16="http://schemas.microsoft.com/office/drawing/2014/main" id="{BB212C0F-D3B3-4442-9659-D76BE6C1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874"/>
              <a:ext cx="98" cy="102"/>
            </a:xfrm>
            <a:custGeom>
              <a:avLst/>
              <a:gdLst>
                <a:gd name="T0" fmla="*/ 139 w 38"/>
                <a:gd name="T1" fmla="*/ 502 h 37"/>
                <a:gd name="T2" fmla="*/ 346 w 38"/>
                <a:gd name="T3" fmla="*/ 190 h 37"/>
                <a:gd name="T4" fmla="*/ 652 w 38"/>
                <a:gd name="T5" fmla="*/ 108 h 37"/>
                <a:gd name="T6" fmla="*/ 227 w 38"/>
                <a:gd name="T7" fmla="*/ 108 h 37"/>
                <a:gd name="T8" fmla="*/ 67 w 38"/>
                <a:gd name="T9" fmla="*/ 692 h 37"/>
                <a:gd name="T10" fmla="*/ 101 w 38"/>
                <a:gd name="T11" fmla="*/ 775 h 37"/>
                <a:gd name="T12" fmla="*/ 139 w 38"/>
                <a:gd name="T13" fmla="*/ 50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7">
                  <a:moveTo>
                    <a:pt x="8" y="24"/>
                  </a:moveTo>
                  <a:cubicBezTo>
                    <a:pt x="8" y="18"/>
                    <a:pt x="11" y="15"/>
                    <a:pt x="20" y="9"/>
                  </a:cubicBezTo>
                  <a:cubicBezTo>
                    <a:pt x="28" y="5"/>
                    <a:pt x="30" y="3"/>
                    <a:pt x="38" y="5"/>
                  </a:cubicBezTo>
                  <a:cubicBezTo>
                    <a:pt x="31" y="2"/>
                    <a:pt x="21" y="0"/>
                    <a:pt x="13" y="5"/>
                  </a:cubicBezTo>
                  <a:cubicBezTo>
                    <a:pt x="1" y="12"/>
                    <a:pt x="0" y="21"/>
                    <a:pt x="4" y="33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5" y="31"/>
                    <a:pt x="7" y="30"/>
                    <a:pt x="8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8" name="Freeform 243">
              <a:extLst>
                <a:ext uri="{FF2B5EF4-FFF2-40B4-BE49-F238E27FC236}">
                  <a16:creationId xmlns:a16="http://schemas.microsoft.com/office/drawing/2014/main" id="{FD7AE7E4-9669-4CC1-9EBC-4A89CA67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72"/>
              <a:ext cx="355" cy="339"/>
            </a:xfrm>
            <a:custGeom>
              <a:avLst/>
              <a:gdLst>
                <a:gd name="T0" fmla="*/ 316 w 137"/>
                <a:gd name="T1" fmla="*/ 730 h 123"/>
                <a:gd name="T2" fmla="*/ 384 w 137"/>
                <a:gd name="T3" fmla="*/ 2219 h 123"/>
                <a:gd name="T4" fmla="*/ 2068 w 137"/>
                <a:gd name="T5" fmla="*/ 2028 h 123"/>
                <a:gd name="T6" fmla="*/ 1705 w 137"/>
                <a:gd name="T7" fmla="*/ 358 h 123"/>
                <a:gd name="T8" fmla="*/ 316 w 137"/>
                <a:gd name="T9" fmla="*/ 730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23">
                  <a:moveTo>
                    <a:pt x="18" y="35"/>
                  </a:moveTo>
                  <a:cubicBezTo>
                    <a:pt x="1" y="60"/>
                    <a:pt x="0" y="92"/>
                    <a:pt x="22" y="106"/>
                  </a:cubicBezTo>
                  <a:cubicBezTo>
                    <a:pt x="45" y="120"/>
                    <a:pt x="101" y="123"/>
                    <a:pt x="119" y="97"/>
                  </a:cubicBezTo>
                  <a:cubicBezTo>
                    <a:pt x="137" y="71"/>
                    <a:pt x="129" y="33"/>
                    <a:pt x="98" y="17"/>
                  </a:cubicBezTo>
                  <a:cubicBezTo>
                    <a:pt x="66" y="0"/>
                    <a:pt x="38" y="5"/>
                    <a:pt x="18" y="3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79" name="Freeform 244">
              <a:extLst>
                <a:ext uri="{FF2B5EF4-FFF2-40B4-BE49-F238E27FC236}">
                  <a16:creationId xmlns:a16="http://schemas.microsoft.com/office/drawing/2014/main" id="{6DB6A88B-FCD8-406B-8B92-DD84ED93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860"/>
              <a:ext cx="157" cy="163"/>
            </a:xfrm>
            <a:custGeom>
              <a:avLst/>
              <a:gdLst>
                <a:gd name="T0" fmla="*/ 67 w 61"/>
                <a:gd name="T1" fmla="*/ 823 h 59"/>
                <a:gd name="T2" fmla="*/ 782 w 61"/>
                <a:gd name="T3" fmla="*/ 992 h 59"/>
                <a:gd name="T4" fmla="*/ 888 w 61"/>
                <a:gd name="T5" fmla="*/ 337 h 59"/>
                <a:gd name="T6" fmla="*/ 239 w 61"/>
                <a:gd name="T7" fmla="*/ 169 h 59"/>
                <a:gd name="T8" fmla="*/ 67 w 61"/>
                <a:gd name="T9" fmla="*/ 8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9">
                  <a:moveTo>
                    <a:pt x="4" y="39"/>
                  </a:moveTo>
                  <a:cubicBezTo>
                    <a:pt x="9" y="52"/>
                    <a:pt x="31" y="59"/>
                    <a:pt x="46" y="47"/>
                  </a:cubicBezTo>
                  <a:cubicBezTo>
                    <a:pt x="61" y="36"/>
                    <a:pt x="57" y="23"/>
                    <a:pt x="52" y="16"/>
                  </a:cubicBezTo>
                  <a:cubicBezTo>
                    <a:pt x="47" y="9"/>
                    <a:pt x="28" y="0"/>
                    <a:pt x="14" y="8"/>
                  </a:cubicBezTo>
                  <a:cubicBezTo>
                    <a:pt x="1" y="16"/>
                    <a:pt x="0" y="26"/>
                    <a:pt x="4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0" name="Freeform 245">
              <a:extLst>
                <a:ext uri="{FF2B5EF4-FFF2-40B4-BE49-F238E27FC236}">
                  <a16:creationId xmlns:a16="http://schemas.microsoft.com/office/drawing/2014/main" id="{4A935243-2235-4572-92B4-1CE3225F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882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84 w 9"/>
                <a:gd name="T3" fmla="*/ 0 h 8"/>
                <a:gd name="T4" fmla="*/ 151 w 9"/>
                <a:gd name="T5" fmla="*/ 107 h 8"/>
                <a:gd name="T6" fmla="*/ 66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7" y="1"/>
                    <a:pt x="9" y="2"/>
                    <a:pt x="9" y="5"/>
                  </a:cubicBezTo>
                  <a:cubicBezTo>
                    <a:pt x="9" y="7"/>
                    <a:pt x="7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1" name="Freeform 246">
              <a:extLst>
                <a:ext uri="{FF2B5EF4-FFF2-40B4-BE49-F238E27FC236}">
                  <a16:creationId xmlns:a16="http://schemas.microsoft.com/office/drawing/2014/main" id="{E0ED64CC-D9A7-43A2-A41B-4501504F7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874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2" name="Freeform 247">
              <a:extLst>
                <a:ext uri="{FF2B5EF4-FFF2-40B4-BE49-F238E27FC236}">
                  <a16:creationId xmlns:a16="http://schemas.microsoft.com/office/drawing/2014/main" id="{D0226241-E8C2-4885-A40D-4EB96FE33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907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0 h 4"/>
                <a:gd name="T4" fmla="*/ 68 w 5"/>
                <a:gd name="T5" fmla="*/ 61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3" name="Freeform 248">
              <a:extLst>
                <a:ext uri="{FF2B5EF4-FFF2-40B4-BE49-F238E27FC236}">
                  <a16:creationId xmlns:a16="http://schemas.microsoft.com/office/drawing/2014/main" id="{3A5DF8B4-F3C2-4189-9D8F-1116C3C9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20"/>
              <a:ext cx="357" cy="372"/>
            </a:xfrm>
            <a:custGeom>
              <a:avLst/>
              <a:gdLst>
                <a:gd name="T0" fmla="*/ 1265 w 138"/>
                <a:gd name="T1" fmla="*/ 61 h 135"/>
                <a:gd name="T2" fmla="*/ 34 w 138"/>
                <a:gd name="T3" fmla="*/ 1320 h 135"/>
                <a:gd name="T4" fmla="*/ 1071 w 138"/>
                <a:gd name="T5" fmla="*/ 2764 h 135"/>
                <a:gd name="T6" fmla="*/ 2357 w 138"/>
                <a:gd name="T7" fmla="*/ 1505 h 135"/>
                <a:gd name="T8" fmla="*/ 1265 w 138"/>
                <a:gd name="T9" fmla="*/ 6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3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4" name="Freeform 249">
              <a:extLst>
                <a:ext uri="{FF2B5EF4-FFF2-40B4-BE49-F238E27FC236}">
                  <a16:creationId xmlns:a16="http://schemas.microsoft.com/office/drawing/2014/main" id="{44A442D3-F1BA-45BF-8AB2-2CF3F2F1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1834"/>
              <a:ext cx="262" cy="328"/>
            </a:xfrm>
            <a:custGeom>
              <a:avLst/>
              <a:gdLst>
                <a:gd name="T0" fmla="*/ 228 w 101"/>
                <a:gd name="T1" fmla="*/ 1739 h 119"/>
                <a:gd name="T2" fmla="*/ 208 w 101"/>
                <a:gd name="T3" fmla="*/ 1298 h 119"/>
                <a:gd name="T4" fmla="*/ 820 w 101"/>
                <a:gd name="T5" fmla="*/ 229 h 119"/>
                <a:gd name="T6" fmla="*/ 1414 w 101"/>
                <a:gd name="T7" fmla="*/ 168 h 119"/>
                <a:gd name="T8" fmla="*/ 1764 w 101"/>
                <a:gd name="T9" fmla="*/ 251 h 119"/>
                <a:gd name="T10" fmla="*/ 1170 w 101"/>
                <a:gd name="T11" fmla="*/ 47 h 119"/>
                <a:gd name="T12" fmla="*/ 21 w 101"/>
                <a:gd name="T13" fmla="*/ 1216 h 119"/>
                <a:gd name="T14" fmla="*/ 680 w 101"/>
                <a:gd name="T15" fmla="*/ 2492 h 119"/>
                <a:gd name="T16" fmla="*/ 228 w 101"/>
                <a:gd name="T17" fmla="*/ 1739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119">
                  <a:moveTo>
                    <a:pt x="13" y="83"/>
                  </a:moveTo>
                  <a:cubicBezTo>
                    <a:pt x="12" y="77"/>
                    <a:pt x="12" y="68"/>
                    <a:pt x="12" y="62"/>
                  </a:cubicBezTo>
                  <a:cubicBezTo>
                    <a:pt x="14" y="37"/>
                    <a:pt x="29" y="19"/>
                    <a:pt x="47" y="11"/>
                  </a:cubicBezTo>
                  <a:cubicBezTo>
                    <a:pt x="57" y="6"/>
                    <a:pt x="69" y="8"/>
                    <a:pt x="81" y="8"/>
                  </a:cubicBezTo>
                  <a:cubicBezTo>
                    <a:pt x="88" y="9"/>
                    <a:pt x="94" y="10"/>
                    <a:pt x="101" y="12"/>
                  </a:cubicBezTo>
                  <a:cubicBezTo>
                    <a:pt x="91" y="6"/>
                    <a:pt x="80" y="3"/>
                    <a:pt x="67" y="2"/>
                  </a:cubicBezTo>
                  <a:cubicBezTo>
                    <a:pt x="35" y="0"/>
                    <a:pt x="3" y="20"/>
                    <a:pt x="1" y="58"/>
                  </a:cubicBezTo>
                  <a:cubicBezTo>
                    <a:pt x="0" y="89"/>
                    <a:pt x="15" y="111"/>
                    <a:pt x="39" y="119"/>
                  </a:cubicBezTo>
                  <a:cubicBezTo>
                    <a:pt x="27" y="111"/>
                    <a:pt x="16" y="99"/>
                    <a:pt x="13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5" name="Freeform 250">
              <a:extLst>
                <a:ext uri="{FF2B5EF4-FFF2-40B4-BE49-F238E27FC236}">
                  <a16:creationId xmlns:a16="http://schemas.microsoft.com/office/drawing/2014/main" id="{5632026E-3174-4050-A444-C799F49A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936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5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6" name="Freeform 251">
              <a:extLst>
                <a:ext uri="{FF2B5EF4-FFF2-40B4-BE49-F238E27FC236}">
                  <a16:creationId xmlns:a16="http://schemas.microsoft.com/office/drawing/2014/main" id="{DC9EB5E0-5E7B-4CC3-8AEA-15DB31E95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05"/>
              <a:ext cx="106" cy="94"/>
            </a:xfrm>
            <a:custGeom>
              <a:avLst/>
              <a:gdLst>
                <a:gd name="T0" fmla="*/ 0 w 41"/>
                <a:gd name="T1" fmla="*/ 658 h 34"/>
                <a:gd name="T2" fmla="*/ 481 w 41"/>
                <a:gd name="T3" fmla="*/ 611 h 34"/>
                <a:gd name="T4" fmla="*/ 602 w 4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4">
                  <a:moveTo>
                    <a:pt x="0" y="31"/>
                  </a:moveTo>
                  <a:cubicBezTo>
                    <a:pt x="7" y="33"/>
                    <a:pt x="22" y="34"/>
                    <a:pt x="28" y="29"/>
                  </a:cubicBezTo>
                  <a:cubicBezTo>
                    <a:pt x="36" y="22"/>
                    <a:pt x="41" y="9"/>
                    <a:pt x="35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7" name="Freeform 252">
              <a:extLst>
                <a:ext uri="{FF2B5EF4-FFF2-40B4-BE49-F238E27FC236}">
                  <a16:creationId xmlns:a16="http://schemas.microsoft.com/office/drawing/2014/main" id="{00FA23D5-1143-47E6-ACF1-0442B2E13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922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1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8" name="Freeform 253">
              <a:extLst>
                <a:ext uri="{FF2B5EF4-FFF2-40B4-BE49-F238E27FC236}">
                  <a16:creationId xmlns:a16="http://schemas.microsoft.com/office/drawing/2014/main" id="{0988D104-886B-47DE-950E-E51D3C26C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1955"/>
              <a:ext cx="122" cy="133"/>
            </a:xfrm>
            <a:custGeom>
              <a:avLst/>
              <a:gdLst>
                <a:gd name="T0" fmla="*/ 579 w 47"/>
                <a:gd name="T1" fmla="*/ 0 h 48"/>
                <a:gd name="T2" fmla="*/ 701 w 47"/>
                <a:gd name="T3" fmla="*/ 446 h 48"/>
                <a:gd name="T4" fmla="*/ 540 w 47"/>
                <a:gd name="T5" fmla="*/ 698 h 48"/>
                <a:gd name="T6" fmla="*/ 174 w 47"/>
                <a:gd name="T7" fmla="*/ 889 h 48"/>
                <a:gd name="T8" fmla="*/ 0 w 47"/>
                <a:gd name="T9" fmla="*/ 806 h 48"/>
                <a:gd name="T10" fmla="*/ 262 w 47"/>
                <a:gd name="T11" fmla="*/ 998 h 48"/>
                <a:gd name="T12" fmla="*/ 789 w 47"/>
                <a:gd name="T13" fmla="*/ 529 h 48"/>
                <a:gd name="T14" fmla="*/ 579 w 47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8">
                  <a:moveTo>
                    <a:pt x="33" y="0"/>
                  </a:moveTo>
                  <a:cubicBezTo>
                    <a:pt x="39" y="6"/>
                    <a:pt x="41" y="14"/>
                    <a:pt x="40" y="21"/>
                  </a:cubicBezTo>
                  <a:cubicBezTo>
                    <a:pt x="38" y="28"/>
                    <a:pt x="34" y="29"/>
                    <a:pt x="31" y="33"/>
                  </a:cubicBezTo>
                  <a:cubicBezTo>
                    <a:pt x="26" y="39"/>
                    <a:pt x="20" y="43"/>
                    <a:pt x="10" y="42"/>
                  </a:cubicBezTo>
                  <a:cubicBezTo>
                    <a:pt x="6" y="41"/>
                    <a:pt x="3" y="40"/>
                    <a:pt x="0" y="38"/>
                  </a:cubicBezTo>
                  <a:cubicBezTo>
                    <a:pt x="4" y="43"/>
                    <a:pt x="9" y="46"/>
                    <a:pt x="15" y="47"/>
                  </a:cubicBezTo>
                  <a:cubicBezTo>
                    <a:pt x="30" y="48"/>
                    <a:pt x="41" y="46"/>
                    <a:pt x="45" y="25"/>
                  </a:cubicBezTo>
                  <a:cubicBezTo>
                    <a:pt x="47" y="17"/>
                    <a:pt x="42" y="6"/>
                    <a:pt x="3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89" name="Freeform 254">
              <a:extLst>
                <a:ext uri="{FF2B5EF4-FFF2-40B4-BE49-F238E27FC236}">
                  <a16:creationId xmlns:a16="http://schemas.microsoft.com/office/drawing/2014/main" id="{0CCF0A98-6F00-461A-A861-5C3AE0273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930"/>
              <a:ext cx="108" cy="127"/>
            </a:xfrm>
            <a:custGeom>
              <a:avLst/>
              <a:gdLst>
                <a:gd name="T0" fmla="*/ 118 w 42"/>
                <a:gd name="T1" fmla="*/ 610 h 46"/>
                <a:gd name="T2" fmla="*/ 291 w 42"/>
                <a:gd name="T3" fmla="*/ 334 h 46"/>
                <a:gd name="T4" fmla="*/ 615 w 42"/>
                <a:gd name="T5" fmla="*/ 144 h 46"/>
                <a:gd name="T6" fmla="*/ 661 w 42"/>
                <a:gd name="T7" fmla="*/ 144 h 46"/>
                <a:gd name="T8" fmla="*/ 509 w 42"/>
                <a:gd name="T9" fmla="*/ 83 h 46"/>
                <a:gd name="T10" fmla="*/ 21 w 42"/>
                <a:gd name="T11" fmla="*/ 502 h 46"/>
                <a:gd name="T12" fmla="*/ 139 w 42"/>
                <a:gd name="T13" fmla="*/ 969 h 46"/>
                <a:gd name="T14" fmla="*/ 118 w 42"/>
                <a:gd name="T15" fmla="*/ 61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6">
                  <a:moveTo>
                    <a:pt x="7" y="29"/>
                  </a:moveTo>
                  <a:cubicBezTo>
                    <a:pt x="8" y="23"/>
                    <a:pt x="13" y="20"/>
                    <a:pt x="17" y="16"/>
                  </a:cubicBezTo>
                  <a:cubicBezTo>
                    <a:pt x="22" y="10"/>
                    <a:pt x="26" y="5"/>
                    <a:pt x="36" y="7"/>
                  </a:cubicBezTo>
                  <a:cubicBezTo>
                    <a:pt x="40" y="8"/>
                    <a:pt x="42" y="9"/>
                    <a:pt x="39" y="7"/>
                  </a:cubicBezTo>
                  <a:cubicBezTo>
                    <a:pt x="36" y="5"/>
                    <a:pt x="33" y="4"/>
                    <a:pt x="30" y="4"/>
                  </a:cubicBezTo>
                  <a:cubicBezTo>
                    <a:pt x="13" y="0"/>
                    <a:pt x="4" y="11"/>
                    <a:pt x="1" y="24"/>
                  </a:cubicBezTo>
                  <a:cubicBezTo>
                    <a:pt x="0" y="32"/>
                    <a:pt x="3" y="40"/>
                    <a:pt x="8" y="46"/>
                  </a:cubicBezTo>
                  <a:cubicBezTo>
                    <a:pt x="5" y="39"/>
                    <a:pt x="6" y="37"/>
                    <a:pt x="7" y="2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0" name="Freeform 255">
              <a:extLst>
                <a:ext uri="{FF2B5EF4-FFF2-40B4-BE49-F238E27FC236}">
                  <a16:creationId xmlns:a16="http://schemas.microsoft.com/office/drawing/2014/main" id="{9CEA2805-B737-4622-984F-F8A17B4E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872"/>
              <a:ext cx="228" cy="307"/>
            </a:xfrm>
            <a:custGeom>
              <a:avLst/>
              <a:gdLst>
                <a:gd name="T0" fmla="*/ 1080 w 88"/>
                <a:gd name="T1" fmla="*/ 0 h 111"/>
                <a:gd name="T2" fmla="*/ 1288 w 88"/>
                <a:gd name="T3" fmla="*/ 1018 h 111"/>
                <a:gd name="T4" fmla="*/ 920 w 88"/>
                <a:gd name="T5" fmla="*/ 1737 h 111"/>
                <a:gd name="T6" fmla="*/ 0 w 88"/>
                <a:gd name="T7" fmla="*/ 2240 h 111"/>
                <a:gd name="T8" fmla="*/ 295 w 88"/>
                <a:gd name="T9" fmla="*/ 2301 h 111"/>
                <a:gd name="T10" fmla="*/ 1498 w 88"/>
                <a:gd name="T11" fmla="*/ 1126 h 111"/>
                <a:gd name="T12" fmla="*/ 1080 w 88"/>
                <a:gd name="T13" fmla="*/ 0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11">
                  <a:moveTo>
                    <a:pt x="62" y="0"/>
                  </a:moveTo>
                  <a:cubicBezTo>
                    <a:pt x="76" y="17"/>
                    <a:pt x="75" y="20"/>
                    <a:pt x="74" y="48"/>
                  </a:cubicBezTo>
                  <a:cubicBezTo>
                    <a:pt x="73" y="66"/>
                    <a:pt x="63" y="73"/>
                    <a:pt x="53" y="82"/>
                  </a:cubicBezTo>
                  <a:cubicBezTo>
                    <a:pt x="40" y="94"/>
                    <a:pt x="25" y="106"/>
                    <a:pt x="0" y="106"/>
                  </a:cubicBezTo>
                  <a:cubicBezTo>
                    <a:pt x="6" y="108"/>
                    <a:pt x="11" y="109"/>
                    <a:pt x="17" y="109"/>
                  </a:cubicBezTo>
                  <a:cubicBezTo>
                    <a:pt x="52" y="111"/>
                    <a:pt x="84" y="94"/>
                    <a:pt x="86" y="53"/>
                  </a:cubicBezTo>
                  <a:cubicBezTo>
                    <a:pt x="88" y="28"/>
                    <a:pt x="78" y="10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1" name="Freeform 256">
              <a:extLst>
                <a:ext uri="{FF2B5EF4-FFF2-40B4-BE49-F238E27FC236}">
                  <a16:creationId xmlns:a16="http://schemas.microsoft.com/office/drawing/2014/main" id="{147B435A-1F5D-4C3F-B080-71C80A1D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834"/>
              <a:ext cx="171" cy="160"/>
            </a:xfrm>
            <a:custGeom>
              <a:avLst/>
              <a:gdLst>
                <a:gd name="T0" fmla="*/ 0 w 66"/>
                <a:gd name="T1" fmla="*/ 1217 h 58"/>
                <a:gd name="T2" fmla="*/ 1148 w 66"/>
                <a:gd name="T3" fmla="*/ 47 h 58"/>
                <a:gd name="T4" fmla="*/ 0 w 66"/>
                <a:gd name="T5" fmla="*/ 1217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8">
                  <a:moveTo>
                    <a:pt x="0" y="58"/>
                  </a:moveTo>
                  <a:cubicBezTo>
                    <a:pt x="2" y="20"/>
                    <a:pt x="34" y="0"/>
                    <a:pt x="66" y="2"/>
                  </a:cubicBezTo>
                  <a:cubicBezTo>
                    <a:pt x="48" y="0"/>
                    <a:pt x="13" y="16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2" name="Freeform 257">
              <a:extLst>
                <a:ext uri="{FF2B5EF4-FFF2-40B4-BE49-F238E27FC236}">
                  <a16:creationId xmlns:a16="http://schemas.microsoft.com/office/drawing/2014/main" id="{19B1ADA6-9455-41AD-8685-498A1360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019"/>
              <a:ext cx="179" cy="160"/>
            </a:xfrm>
            <a:custGeom>
              <a:avLst/>
              <a:gdLst>
                <a:gd name="T0" fmla="*/ 0 w 69"/>
                <a:gd name="T1" fmla="*/ 1172 h 58"/>
                <a:gd name="T2" fmla="*/ 1204 w 69"/>
                <a:gd name="T3" fmla="*/ 0 h 58"/>
                <a:gd name="T4" fmla="*/ 0 w 69"/>
                <a:gd name="T5" fmla="*/ 1172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58">
                  <a:moveTo>
                    <a:pt x="0" y="56"/>
                  </a:moveTo>
                  <a:cubicBezTo>
                    <a:pt x="35" y="58"/>
                    <a:pt x="67" y="41"/>
                    <a:pt x="69" y="0"/>
                  </a:cubicBezTo>
                  <a:cubicBezTo>
                    <a:pt x="58" y="25"/>
                    <a:pt x="46" y="54"/>
                    <a:pt x="0" y="5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3" name="Freeform 258">
              <a:extLst>
                <a:ext uri="{FF2B5EF4-FFF2-40B4-BE49-F238E27FC236}">
                  <a16:creationId xmlns:a16="http://schemas.microsoft.com/office/drawing/2014/main" id="{BC879A10-5FFD-4473-A828-7F0D6DDB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021"/>
              <a:ext cx="77" cy="67"/>
            </a:xfrm>
            <a:custGeom>
              <a:avLst/>
              <a:gdLst>
                <a:gd name="T0" fmla="*/ 508 w 30"/>
                <a:gd name="T1" fmla="*/ 22 h 24"/>
                <a:gd name="T2" fmla="*/ 0 w 30"/>
                <a:gd name="T3" fmla="*/ 500 h 24"/>
                <a:gd name="T4" fmla="*/ 50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5" y="24"/>
                    <a:pt x="0" y="23"/>
                  </a:cubicBezTo>
                  <a:cubicBezTo>
                    <a:pt x="10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4" name="Freeform 259">
              <a:extLst>
                <a:ext uri="{FF2B5EF4-FFF2-40B4-BE49-F238E27FC236}">
                  <a16:creationId xmlns:a16="http://schemas.microsoft.com/office/drawing/2014/main" id="{7A05320C-678F-4310-913A-6C0FF9823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20"/>
              <a:ext cx="357" cy="372"/>
            </a:xfrm>
            <a:custGeom>
              <a:avLst/>
              <a:gdLst>
                <a:gd name="T0" fmla="*/ 1265 w 138"/>
                <a:gd name="T1" fmla="*/ 61 h 135"/>
                <a:gd name="T2" fmla="*/ 34 w 138"/>
                <a:gd name="T3" fmla="*/ 1320 h 135"/>
                <a:gd name="T4" fmla="*/ 1071 w 138"/>
                <a:gd name="T5" fmla="*/ 2764 h 135"/>
                <a:gd name="T6" fmla="*/ 2357 w 138"/>
                <a:gd name="T7" fmla="*/ 1505 h 135"/>
                <a:gd name="T8" fmla="*/ 1265 w 138"/>
                <a:gd name="T9" fmla="*/ 61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5">
                  <a:moveTo>
                    <a:pt x="73" y="3"/>
                  </a:moveTo>
                  <a:cubicBezTo>
                    <a:pt x="38" y="0"/>
                    <a:pt x="4" y="22"/>
                    <a:pt x="2" y="63"/>
                  </a:cubicBezTo>
                  <a:cubicBezTo>
                    <a:pt x="0" y="104"/>
                    <a:pt x="25" y="129"/>
                    <a:pt x="62" y="132"/>
                  </a:cubicBezTo>
                  <a:cubicBezTo>
                    <a:pt x="100" y="135"/>
                    <a:pt x="134" y="116"/>
                    <a:pt x="136" y="72"/>
                  </a:cubicBezTo>
                  <a:cubicBezTo>
                    <a:pt x="138" y="28"/>
                    <a:pt x="108" y="5"/>
                    <a:pt x="73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5" name="Freeform 260">
              <a:extLst>
                <a:ext uri="{FF2B5EF4-FFF2-40B4-BE49-F238E27FC236}">
                  <a16:creationId xmlns:a16="http://schemas.microsoft.com/office/drawing/2014/main" id="{6CAE4587-D6DC-436D-88FF-7339B779B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922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5" y="0"/>
                    <a:pt x="6" y="12"/>
                    <a:pt x="3" y="27"/>
                  </a:cubicBezTo>
                  <a:cubicBezTo>
                    <a:pt x="0" y="41"/>
                    <a:pt x="12" y="59"/>
                    <a:pt x="28" y="61"/>
                  </a:cubicBezTo>
                  <a:cubicBezTo>
                    <a:pt x="43" y="63"/>
                    <a:pt x="56" y="60"/>
                    <a:pt x="60" y="38"/>
                  </a:cubicBezTo>
                  <a:cubicBezTo>
                    <a:pt x="63" y="25"/>
                    <a:pt x="54" y="8"/>
                    <a:pt x="35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6" name="Oval 261">
              <a:extLst>
                <a:ext uri="{FF2B5EF4-FFF2-40B4-BE49-F238E27FC236}">
                  <a16:creationId xmlns:a16="http://schemas.microsoft.com/office/drawing/2014/main" id="{29226AF5-4C70-4E12-A8C9-7B105C04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194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7" name="Freeform 262">
              <a:extLst>
                <a:ext uri="{FF2B5EF4-FFF2-40B4-BE49-F238E27FC236}">
                  <a16:creationId xmlns:a16="http://schemas.microsoft.com/office/drawing/2014/main" id="{0D1C7EAC-97D7-40F4-8C37-9502C32E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928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0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7" y="3"/>
                  </a:cubicBezTo>
                  <a:cubicBezTo>
                    <a:pt x="7" y="5"/>
                    <a:pt x="5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98" name="Oval 263">
              <a:extLst>
                <a:ext uri="{FF2B5EF4-FFF2-40B4-BE49-F238E27FC236}">
                  <a16:creationId xmlns:a16="http://schemas.microsoft.com/office/drawing/2014/main" id="{11414FF0-3139-4267-89F3-CB3560B73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197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9" name="Freeform 264">
              <a:extLst>
                <a:ext uri="{FF2B5EF4-FFF2-40B4-BE49-F238E27FC236}">
                  <a16:creationId xmlns:a16="http://schemas.microsoft.com/office/drawing/2014/main" id="{1C9B8EF3-6C34-469C-857F-851E5FF78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507"/>
              <a:ext cx="334" cy="345"/>
            </a:xfrm>
            <a:custGeom>
              <a:avLst/>
              <a:gdLst>
                <a:gd name="T0" fmla="*/ 1181 w 129"/>
                <a:gd name="T1" fmla="*/ 47 h 125"/>
                <a:gd name="T2" fmla="*/ 34 w 129"/>
                <a:gd name="T3" fmla="*/ 1220 h 125"/>
                <a:gd name="T4" fmla="*/ 1005 w 129"/>
                <a:gd name="T5" fmla="*/ 2567 h 125"/>
                <a:gd name="T6" fmla="*/ 2185 w 129"/>
                <a:gd name="T7" fmla="*/ 1410 h 125"/>
                <a:gd name="T8" fmla="*/ 1181 w 129"/>
                <a:gd name="T9" fmla="*/ 4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5">
                  <a:moveTo>
                    <a:pt x="68" y="2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2"/>
                  </a:cubicBezTo>
                  <a:cubicBezTo>
                    <a:pt x="93" y="125"/>
                    <a:pt x="124" y="108"/>
                    <a:pt x="126" y="67"/>
                  </a:cubicBezTo>
                  <a:cubicBezTo>
                    <a:pt x="129" y="26"/>
                    <a:pt x="100" y="4"/>
                    <a:pt x="68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0" name="Freeform 265">
              <a:extLst>
                <a:ext uri="{FF2B5EF4-FFF2-40B4-BE49-F238E27FC236}">
                  <a16:creationId xmlns:a16="http://schemas.microsoft.com/office/drawing/2014/main" id="{073F2AE3-4054-447A-A271-64B2B506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518"/>
              <a:ext cx="244" cy="306"/>
            </a:xfrm>
            <a:custGeom>
              <a:avLst/>
              <a:gdLst>
                <a:gd name="T0" fmla="*/ 208 w 94"/>
                <a:gd name="T1" fmla="*/ 1610 h 111"/>
                <a:gd name="T2" fmla="*/ 195 w 94"/>
                <a:gd name="T3" fmla="*/ 1216 h 111"/>
                <a:gd name="T4" fmla="*/ 768 w 94"/>
                <a:gd name="T5" fmla="*/ 212 h 111"/>
                <a:gd name="T6" fmla="*/ 1313 w 94"/>
                <a:gd name="T7" fmla="*/ 168 h 111"/>
                <a:gd name="T8" fmla="*/ 1643 w 94"/>
                <a:gd name="T9" fmla="*/ 251 h 111"/>
                <a:gd name="T10" fmla="*/ 1106 w 94"/>
                <a:gd name="T11" fmla="*/ 47 h 111"/>
                <a:gd name="T12" fmla="*/ 21 w 94"/>
                <a:gd name="T13" fmla="*/ 1133 h 111"/>
                <a:gd name="T14" fmla="*/ 646 w 94"/>
                <a:gd name="T15" fmla="*/ 2327 h 111"/>
                <a:gd name="T16" fmla="*/ 208 w 94"/>
                <a:gd name="T17" fmla="*/ 16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2" y="77"/>
                  </a:moveTo>
                  <a:cubicBezTo>
                    <a:pt x="11" y="72"/>
                    <a:pt x="11" y="64"/>
                    <a:pt x="11" y="58"/>
                  </a:cubicBezTo>
                  <a:cubicBezTo>
                    <a:pt x="13" y="35"/>
                    <a:pt x="27" y="18"/>
                    <a:pt x="44" y="10"/>
                  </a:cubicBezTo>
                  <a:cubicBezTo>
                    <a:pt x="53" y="6"/>
                    <a:pt x="64" y="7"/>
                    <a:pt x="75" y="8"/>
                  </a:cubicBezTo>
                  <a:cubicBezTo>
                    <a:pt x="81" y="9"/>
                    <a:pt x="88" y="10"/>
                    <a:pt x="94" y="12"/>
                  </a:cubicBezTo>
                  <a:cubicBezTo>
                    <a:pt x="85" y="6"/>
                    <a:pt x="74" y="3"/>
                    <a:pt x="63" y="2"/>
                  </a:cubicBezTo>
                  <a:cubicBezTo>
                    <a:pt x="32" y="0"/>
                    <a:pt x="3" y="19"/>
                    <a:pt x="1" y="54"/>
                  </a:cubicBezTo>
                  <a:cubicBezTo>
                    <a:pt x="0" y="83"/>
                    <a:pt x="14" y="103"/>
                    <a:pt x="37" y="111"/>
                  </a:cubicBezTo>
                  <a:cubicBezTo>
                    <a:pt x="25" y="103"/>
                    <a:pt x="15" y="92"/>
                    <a:pt x="12" y="7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1" name="Freeform 266">
              <a:extLst>
                <a:ext uri="{FF2B5EF4-FFF2-40B4-BE49-F238E27FC236}">
                  <a16:creationId xmlns:a16="http://schemas.microsoft.com/office/drawing/2014/main" id="{67CEC900-09A5-4AA3-8B6C-F8FE25F4E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615"/>
              <a:ext cx="150" cy="162"/>
            </a:xfrm>
            <a:custGeom>
              <a:avLst/>
              <a:gdLst>
                <a:gd name="T0" fmla="*/ 556 w 58"/>
                <a:gd name="T1" fmla="*/ 82 h 59"/>
                <a:gd name="T2" fmla="*/ 54 w 58"/>
                <a:gd name="T3" fmla="*/ 519 h 59"/>
                <a:gd name="T4" fmla="*/ 434 w 58"/>
                <a:gd name="T5" fmla="*/ 1183 h 59"/>
                <a:gd name="T6" fmla="*/ 970 w 58"/>
                <a:gd name="T7" fmla="*/ 725 h 59"/>
                <a:gd name="T8" fmla="*/ 556 w 58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4" y="0"/>
                    <a:pt x="5" y="11"/>
                    <a:pt x="3" y="25"/>
                  </a:cubicBezTo>
                  <a:cubicBezTo>
                    <a:pt x="0" y="39"/>
                    <a:pt x="11" y="55"/>
                    <a:pt x="25" y="57"/>
                  </a:cubicBezTo>
                  <a:cubicBezTo>
                    <a:pt x="40" y="59"/>
                    <a:pt x="51" y="56"/>
                    <a:pt x="56" y="35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2" name="Freeform 267">
              <a:extLst>
                <a:ext uri="{FF2B5EF4-FFF2-40B4-BE49-F238E27FC236}">
                  <a16:creationId xmlns:a16="http://schemas.microsoft.com/office/drawing/2014/main" id="{0F2813DD-4BF8-4481-A617-D5A196D12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678"/>
              <a:ext cx="95" cy="88"/>
            </a:xfrm>
            <a:custGeom>
              <a:avLst/>
              <a:gdLst>
                <a:gd name="T0" fmla="*/ 0 w 37"/>
                <a:gd name="T1" fmla="*/ 583 h 32"/>
                <a:gd name="T2" fmla="*/ 442 w 37"/>
                <a:gd name="T3" fmla="*/ 561 h 32"/>
                <a:gd name="T4" fmla="*/ 542 w 37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2">
                  <a:moveTo>
                    <a:pt x="0" y="28"/>
                  </a:moveTo>
                  <a:cubicBezTo>
                    <a:pt x="6" y="31"/>
                    <a:pt x="20" y="32"/>
                    <a:pt x="26" y="27"/>
                  </a:cubicBezTo>
                  <a:cubicBezTo>
                    <a:pt x="33" y="20"/>
                    <a:pt x="37" y="9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3" name="Freeform 268">
              <a:extLst>
                <a:ext uri="{FF2B5EF4-FFF2-40B4-BE49-F238E27FC236}">
                  <a16:creationId xmlns:a16="http://schemas.microsoft.com/office/drawing/2014/main" id="{EA6E0323-3EF5-4E41-B873-D2567764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01"/>
              <a:ext cx="150" cy="160"/>
            </a:xfrm>
            <a:custGeom>
              <a:avLst/>
              <a:gdLst>
                <a:gd name="T0" fmla="*/ 556 w 58"/>
                <a:gd name="T1" fmla="*/ 83 h 58"/>
                <a:gd name="T2" fmla="*/ 34 w 58"/>
                <a:gd name="T3" fmla="*/ 524 h 58"/>
                <a:gd name="T4" fmla="*/ 434 w 58"/>
                <a:gd name="T5" fmla="*/ 1194 h 58"/>
                <a:gd name="T6" fmla="*/ 949 w 58"/>
                <a:gd name="T7" fmla="*/ 739 h 58"/>
                <a:gd name="T8" fmla="*/ 556 w 58"/>
                <a:gd name="T9" fmla="*/ 8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32" y="4"/>
                  </a:moveTo>
                  <a:cubicBezTo>
                    <a:pt x="14" y="0"/>
                    <a:pt x="5" y="11"/>
                    <a:pt x="2" y="25"/>
                  </a:cubicBezTo>
                  <a:cubicBezTo>
                    <a:pt x="0" y="39"/>
                    <a:pt x="10" y="55"/>
                    <a:pt x="25" y="57"/>
                  </a:cubicBezTo>
                  <a:cubicBezTo>
                    <a:pt x="40" y="58"/>
                    <a:pt x="51" y="56"/>
                    <a:pt x="55" y="35"/>
                  </a:cubicBezTo>
                  <a:cubicBezTo>
                    <a:pt x="58" y="23"/>
                    <a:pt x="49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4" name="Freeform 269">
              <a:extLst>
                <a:ext uri="{FF2B5EF4-FFF2-40B4-BE49-F238E27FC236}">
                  <a16:creationId xmlns:a16="http://schemas.microsoft.com/office/drawing/2014/main" id="{7DA11F6D-2962-4A86-9E72-D0C00FF64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631"/>
              <a:ext cx="113" cy="124"/>
            </a:xfrm>
            <a:custGeom>
              <a:avLst/>
              <a:gdLst>
                <a:gd name="T0" fmla="*/ 526 w 44"/>
                <a:gd name="T1" fmla="*/ 0 h 45"/>
                <a:gd name="T2" fmla="*/ 627 w 44"/>
                <a:gd name="T3" fmla="*/ 419 h 45"/>
                <a:gd name="T4" fmla="*/ 509 w 44"/>
                <a:gd name="T5" fmla="*/ 645 h 45"/>
                <a:gd name="T6" fmla="*/ 172 w 44"/>
                <a:gd name="T7" fmla="*/ 813 h 45"/>
                <a:gd name="T8" fmla="*/ 0 w 44"/>
                <a:gd name="T9" fmla="*/ 752 h 45"/>
                <a:gd name="T10" fmla="*/ 257 w 44"/>
                <a:gd name="T11" fmla="*/ 918 h 45"/>
                <a:gd name="T12" fmla="*/ 711 w 44"/>
                <a:gd name="T13" fmla="*/ 502 h 45"/>
                <a:gd name="T14" fmla="*/ 526 w 44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5">
                  <a:moveTo>
                    <a:pt x="31" y="0"/>
                  </a:moveTo>
                  <a:cubicBezTo>
                    <a:pt x="36" y="6"/>
                    <a:pt x="39" y="13"/>
                    <a:pt x="37" y="20"/>
                  </a:cubicBezTo>
                  <a:cubicBezTo>
                    <a:pt x="36" y="26"/>
                    <a:pt x="32" y="28"/>
                    <a:pt x="30" y="31"/>
                  </a:cubicBezTo>
                  <a:cubicBezTo>
                    <a:pt x="25" y="37"/>
                    <a:pt x="19" y="40"/>
                    <a:pt x="10" y="39"/>
                  </a:cubicBezTo>
                  <a:cubicBezTo>
                    <a:pt x="6" y="39"/>
                    <a:pt x="3" y="37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5"/>
                    <a:pt x="39" y="43"/>
                    <a:pt x="42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5" name="Freeform 270">
              <a:extLst>
                <a:ext uri="{FF2B5EF4-FFF2-40B4-BE49-F238E27FC236}">
                  <a16:creationId xmlns:a16="http://schemas.microsoft.com/office/drawing/2014/main" id="{F5694368-F274-457D-9255-F39B61B31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609"/>
              <a:ext cx="101" cy="119"/>
            </a:xfrm>
            <a:custGeom>
              <a:avLst/>
              <a:gdLst>
                <a:gd name="T0" fmla="*/ 122 w 39"/>
                <a:gd name="T1" fmla="*/ 576 h 43"/>
                <a:gd name="T2" fmla="*/ 275 w 39"/>
                <a:gd name="T3" fmla="*/ 299 h 43"/>
                <a:gd name="T4" fmla="*/ 570 w 39"/>
                <a:gd name="T5" fmla="*/ 147 h 43"/>
                <a:gd name="T6" fmla="*/ 624 w 39"/>
                <a:gd name="T7" fmla="*/ 130 h 43"/>
                <a:gd name="T8" fmla="*/ 489 w 39"/>
                <a:gd name="T9" fmla="*/ 61 h 43"/>
                <a:gd name="T10" fmla="*/ 34 w 39"/>
                <a:gd name="T11" fmla="*/ 468 h 43"/>
                <a:gd name="T12" fmla="*/ 140 w 39"/>
                <a:gd name="T13" fmla="*/ 910 h 43"/>
                <a:gd name="T14" fmla="*/ 122 w 39"/>
                <a:gd name="T15" fmla="*/ 57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3">
                  <a:moveTo>
                    <a:pt x="7" y="27"/>
                  </a:moveTo>
                  <a:cubicBezTo>
                    <a:pt x="8" y="22"/>
                    <a:pt x="12" y="18"/>
                    <a:pt x="16" y="14"/>
                  </a:cubicBezTo>
                  <a:cubicBezTo>
                    <a:pt x="20" y="10"/>
                    <a:pt x="25" y="5"/>
                    <a:pt x="33" y="7"/>
                  </a:cubicBezTo>
                  <a:cubicBezTo>
                    <a:pt x="38" y="8"/>
                    <a:pt x="39" y="8"/>
                    <a:pt x="36" y="6"/>
                  </a:cubicBezTo>
                  <a:cubicBezTo>
                    <a:pt x="34" y="5"/>
                    <a:pt x="31" y="4"/>
                    <a:pt x="28" y="3"/>
                  </a:cubicBezTo>
                  <a:cubicBezTo>
                    <a:pt x="12" y="0"/>
                    <a:pt x="4" y="10"/>
                    <a:pt x="2" y="22"/>
                  </a:cubicBezTo>
                  <a:cubicBezTo>
                    <a:pt x="0" y="29"/>
                    <a:pt x="3" y="37"/>
                    <a:pt x="8" y="43"/>
                  </a:cubicBezTo>
                  <a:cubicBezTo>
                    <a:pt x="5" y="36"/>
                    <a:pt x="6" y="34"/>
                    <a:pt x="7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6" name="Freeform 271">
              <a:extLst>
                <a:ext uri="{FF2B5EF4-FFF2-40B4-BE49-F238E27FC236}">
                  <a16:creationId xmlns:a16="http://schemas.microsoft.com/office/drawing/2014/main" id="{E22F75D6-C1C8-42D9-AFDF-566F221B2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554"/>
              <a:ext cx="210" cy="287"/>
            </a:xfrm>
            <a:custGeom>
              <a:avLst/>
              <a:gdLst>
                <a:gd name="T0" fmla="*/ 1009 w 81"/>
                <a:gd name="T1" fmla="*/ 0 h 104"/>
                <a:gd name="T2" fmla="*/ 1203 w 81"/>
                <a:gd name="T3" fmla="*/ 944 h 104"/>
                <a:gd name="T4" fmla="*/ 853 w 81"/>
                <a:gd name="T5" fmla="*/ 1614 h 104"/>
                <a:gd name="T6" fmla="*/ 0 w 81"/>
                <a:gd name="T7" fmla="*/ 2078 h 104"/>
                <a:gd name="T8" fmla="*/ 275 w 81"/>
                <a:gd name="T9" fmla="*/ 2139 h 104"/>
                <a:gd name="T10" fmla="*/ 1392 w 81"/>
                <a:gd name="T11" fmla="*/ 1051 h 104"/>
                <a:gd name="T12" fmla="*/ 1009 w 81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4">
                  <a:moveTo>
                    <a:pt x="58" y="0"/>
                  </a:moveTo>
                  <a:cubicBezTo>
                    <a:pt x="71" y="16"/>
                    <a:pt x="70" y="19"/>
                    <a:pt x="69" y="45"/>
                  </a:cubicBezTo>
                  <a:cubicBezTo>
                    <a:pt x="68" y="62"/>
                    <a:pt x="58" y="68"/>
                    <a:pt x="49" y="77"/>
                  </a:cubicBezTo>
                  <a:cubicBezTo>
                    <a:pt x="37" y="88"/>
                    <a:pt x="23" y="99"/>
                    <a:pt x="0" y="99"/>
                  </a:cubicBezTo>
                  <a:cubicBezTo>
                    <a:pt x="5" y="100"/>
                    <a:pt x="10" y="101"/>
                    <a:pt x="16" y="102"/>
                  </a:cubicBezTo>
                  <a:cubicBezTo>
                    <a:pt x="48" y="104"/>
                    <a:pt x="78" y="88"/>
                    <a:pt x="80" y="50"/>
                  </a:cubicBezTo>
                  <a:cubicBezTo>
                    <a:pt x="81" y="26"/>
                    <a:pt x="72" y="10"/>
                    <a:pt x="5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7" name="Freeform 272">
              <a:extLst>
                <a:ext uri="{FF2B5EF4-FFF2-40B4-BE49-F238E27FC236}">
                  <a16:creationId xmlns:a16="http://schemas.microsoft.com/office/drawing/2014/main" id="{CB7FFA3F-42E8-433F-89AC-DEA51E908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518"/>
              <a:ext cx="160" cy="149"/>
            </a:xfrm>
            <a:custGeom>
              <a:avLst/>
              <a:gdLst>
                <a:gd name="T0" fmla="*/ 0 w 62"/>
                <a:gd name="T1" fmla="*/ 1134 h 54"/>
                <a:gd name="T2" fmla="*/ 1066 w 62"/>
                <a:gd name="T3" fmla="*/ 47 h 54"/>
                <a:gd name="T4" fmla="*/ 0 w 62"/>
                <a:gd name="T5" fmla="*/ 113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54">
                  <a:moveTo>
                    <a:pt x="0" y="54"/>
                  </a:moveTo>
                  <a:cubicBezTo>
                    <a:pt x="2" y="19"/>
                    <a:pt x="31" y="0"/>
                    <a:pt x="62" y="2"/>
                  </a:cubicBezTo>
                  <a:cubicBezTo>
                    <a:pt x="45" y="0"/>
                    <a:pt x="12" y="16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8" name="Freeform 273">
              <a:extLst>
                <a:ext uri="{FF2B5EF4-FFF2-40B4-BE49-F238E27FC236}">
                  <a16:creationId xmlns:a16="http://schemas.microsoft.com/office/drawing/2014/main" id="{722ADF05-8886-4B1D-AD75-895365544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2692"/>
              <a:ext cx="165" cy="149"/>
            </a:xfrm>
            <a:custGeom>
              <a:avLst/>
              <a:gdLst>
                <a:gd name="T0" fmla="*/ 0 w 64"/>
                <a:gd name="T1" fmla="*/ 1090 h 54"/>
                <a:gd name="T2" fmla="*/ 1096 w 64"/>
                <a:gd name="T3" fmla="*/ 0 h 54"/>
                <a:gd name="T4" fmla="*/ 0 w 64"/>
                <a:gd name="T5" fmla="*/ 109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2"/>
                  </a:moveTo>
                  <a:cubicBezTo>
                    <a:pt x="32" y="54"/>
                    <a:pt x="62" y="38"/>
                    <a:pt x="64" y="0"/>
                  </a:cubicBezTo>
                  <a:cubicBezTo>
                    <a:pt x="53" y="23"/>
                    <a:pt x="42" y="50"/>
                    <a:pt x="0" y="5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09" name="Freeform 274">
              <a:extLst>
                <a:ext uri="{FF2B5EF4-FFF2-40B4-BE49-F238E27FC236}">
                  <a16:creationId xmlns:a16="http://schemas.microsoft.com/office/drawing/2014/main" id="{EB2F52E4-8C99-41A4-B776-A07D16BC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695"/>
              <a:ext cx="70" cy="60"/>
            </a:xfrm>
            <a:custGeom>
              <a:avLst/>
              <a:gdLst>
                <a:gd name="T0" fmla="*/ 469 w 27"/>
                <a:gd name="T1" fmla="*/ 22 h 22"/>
                <a:gd name="T2" fmla="*/ 0 w 27"/>
                <a:gd name="T3" fmla="*/ 423 h 22"/>
                <a:gd name="T4" fmla="*/ 469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"/>
                  </a:moveTo>
                  <a:cubicBezTo>
                    <a:pt x="24" y="20"/>
                    <a:pt x="13" y="22"/>
                    <a:pt x="0" y="21"/>
                  </a:cubicBezTo>
                  <a:cubicBezTo>
                    <a:pt x="8" y="20"/>
                    <a:pt x="21" y="15"/>
                    <a:pt x="27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0" name="Freeform 275">
              <a:extLst>
                <a:ext uri="{FF2B5EF4-FFF2-40B4-BE49-F238E27FC236}">
                  <a16:creationId xmlns:a16="http://schemas.microsoft.com/office/drawing/2014/main" id="{0BE96D0F-4FD3-4022-B3DA-3F0DF02DA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507"/>
              <a:ext cx="334" cy="345"/>
            </a:xfrm>
            <a:custGeom>
              <a:avLst/>
              <a:gdLst>
                <a:gd name="T0" fmla="*/ 1181 w 129"/>
                <a:gd name="T1" fmla="*/ 47 h 125"/>
                <a:gd name="T2" fmla="*/ 34 w 129"/>
                <a:gd name="T3" fmla="*/ 1220 h 125"/>
                <a:gd name="T4" fmla="*/ 1005 w 129"/>
                <a:gd name="T5" fmla="*/ 2567 h 125"/>
                <a:gd name="T6" fmla="*/ 2185 w 129"/>
                <a:gd name="T7" fmla="*/ 1410 h 125"/>
                <a:gd name="T8" fmla="*/ 1181 w 129"/>
                <a:gd name="T9" fmla="*/ 47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25">
                  <a:moveTo>
                    <a:pt x="68" y="2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2"/>
                  </a:cubicBezTo>
                  <a:cubicBezTo>
                    <a:pt x="93" y="125"/>
                    <a:pt x="124" y="108"/>
                    <a:pt x="126" y="67"/>
                  </a:cubicBezTo>
                  <a:cubicBezTo>
                    <a:pt x="129" y="26"/>
                    <a:pt x="100" y="4"/>
                    <a:pt x="68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1" name="Freeform 276">
              <a:extLst>
                <a:ext uri="{FF2B5EF4-FFF2-40B4-BE49-F238E27FC236}">
                  <a16:creationId xmlns:a16="http://schemas.microsoft.com/office/drawing/2014/main" id="{30E26E4D-13EF-46EF-AE15-021B5ABF8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2601"/>
              <a:ext cx="150" cy="160"/>
            </a:xfrm>
            <a:custGeom>
              <a:avLst/>
              <a:gdLst>
                <a:gd name="T0" fmla="*/ 556 w 58"/>
                <a:gd name="T1" fmla="*/ 83 h 58"/>
                <a:gd name="T2" fmla="*/ 34 w 58"/>
                <a:gd name="T3" fmla="*/ 524 h 58"/>
                <a:gd name="T4" fmla="*/ 434 w 58"/>
                <a:gd name="T5" fmla="*/ 1194 h 58"/>
                <a:gd name="T6" fmla="*/ 949 w 58"/>
                <a:gd name="T7" fmla="*/ 739 h 58"/>
                <a:gd name="T8" fmla="*/ 556 w 58"/>
                <a:gd name="T9" fmla="*/ 83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8">
                  <a:moveTo>
                    <a:pt x="32" y="4"/>
                  </a:moveTo>
                  <a:cubicBezTo>
                    <a:pt x="14" y="0"/>
                    <a:pt x="5" y="11"/>
                    <a:pt x="2" y="25"/>
                  </a:cubicBezTo>
                  <a:cubicBezTo>
                    <a:pt x="0" y="39"/>
                    <a:pt x="10" y="55"/>
                    <a:pt x="25" y="57"/>
                  </a:cubicBezTo>
                  <a:cubicBezTo>
                    <a:pt x="40" y="58"/>
                    <a:pt x="51" y="56"/>
                    <a:pt x="55" y="35"/>
                  </a:cubicBezTo>
                  <a:cubicBezTo>
                    <a:pt x="58" y="23"/>
                    <a:pt x="49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2" name="Oval 277">
              <a:extLst>
                <a:ext uri="{FF2B5EF4-FFF2-40B4-BE49-F238E27FC236}">
                  <a16:creationId xmlns:a16="http://schemas.microsoft.com/office/drawing/2014/main" id="{379D762E-9C71-4A06-AF86-326CFCA8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262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13" name="Oval 278">
              <a:extLst>
                <a:ext uri="{FF2B5EF4-FFF2-40B4-BE49-F238E27FC236}">
                  <a16:creationId xmlns:a16="http://schemas.microsoft.com/office/drawing/2014/main" id="{84F53CBF-DA63-4B8E-BD47-DA825E683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3" y="2606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14" name="Freeform 279">
              <a:extLst>
                <a:ext uri="{FF2B5EF4-FFF2-40B4-BE49-F238E27FC236}">
                  <a16:creationId xmlns:a16="http://schemas.microsoft.com/office/drawing/2014/main" id="{7B3FEADC-9C2B-492E-82BA-BAF73BB16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648"/>
              <a:ext cx="10" cy="14"/>
            </a:xfrm>
            <a:custGeom>
              <a:avLst/>
              <a:gdLst>
                <a:gd name="T0" fmla="*/ 0 w 4"/>
                <a:gd name="T1" fmla="*/ 62 h 5"/>
                <a:gd name="T2" fmla="*/ 33 w 4"/>
                <a:gd name="T3" fmla="*/ 0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5" name="Freeform 280">
              <a:extLst>
                <a:ext uri="{FF2B5EF4-FFF2-40B4-BE49-F238E27FC236}">
                  <a16:creationId xmlns:a16="http://schemas.microsoft.com/office/drawing/2014/main" id="{CB6008F9-25EB-452A-9EFD-03A00D42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802"/>
              <a:ext cx="331" cy="345"/>
            </a:xfrm>
            <a:custGeom>
              <a:avLst/>
              <a:gdLst>
                <a:gd name="T0" fmla="*/ 1177 w 128"/>
                <a:gd name="T1" fmla="*/ 61 h 125"/>
                <a:gd name="T2" fmla="*/ 34 w 128"/>
                <a:gd name="T3" fmla="*/ 1220 h 125"/>
                <a:gd name="T4" fmla="*/ 1003 w 128"/>
                <a:gd name="T5" fmla="*/ 2583 h 125"/>
                <a:gd name="T6" fmla="*/ 2180 w 128"/>
                <a:gd name="T7" fmla="*/ 1410 h 125"/>
                <a:gd name="T8" fmla="*/ 1177 w 128"/>
                <a:gd name="T9" fmla="*/ 6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25">
                  <a:moveTo>
                    <a:pt x="68" y="3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3"/>
                  </a:cubicBezTo>
                  <a:cubicBezTo>
                    <a:pt x="92" y="125"/>
                    <a:pt x="124" y="108"/>
                    <a:pt x="126" y="67"/>
                  </a:cubicBezTo>
                  <a:cubicBezTo>
                    <a:pt x="128" y="26"/>
                    <a:pt x="100" y="5"/>
                    <a:pt x="68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6" name="Freeform 281">
              <a:extLst>
                <a:ext uri="{FF2B5EF4-FFF2-40B4-BE49-F238E27FC236}">
                  <a16:creationId xmlns:a16="http://schemas.microsoft.com/office/drawing/2014/main" id="{74F8A136-8033-47B6-A3BE-6779B6FA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813"/>
              <a:ext cx="243" cy="307"/>
            </a:xfrm>
            <a:custGeom>
              <a:avLst/>
              <a:gdLst>
                <a:gd name="T0" fmla="*/ 227 w 94"/>
                <a:gd name="T1" fmla="*/ 1651 h 111"/>
                <a:gd name="T2" fmla="*/ 207 w 94"/>
                <a:gd name="T3" fmla="*/ 1247 h 111"/>
                <a:gd name="T4" fmla="*/ 776 w 94"/>
                <a:gd name="T5" fmla="*/ 230 h 111"/>
                <a:gd name="T6" fmla="*/ 1311 w 94"/>
                <a:gd name="T7" fmla="*/ 191 h 111"/>
                <a:gd name="T8" fmla="*/ 1623 w 94"/>
                <a:gd name="T9" fmla="*/ 252 h 111"/>
                <a:gd name="T10" fmla="*/ 1088 w 94"/>
                <a:gd name="T11" fmla="*/ 61 h 111"/>
                <a:gd name="T12" fmla="*/ 34 w 94"/>
                <a:gd name="T13" fmla="*/ 1162 h 111"/>
                <a:gd name="T14" fmla="*/ 641 w 94"/>
                <a:gd name="T15" fmla="*/ 2348 h 111"/>
                <a:gd name="T16" fmla="*/ 227 w 94"/>
                <a:gd name="T17" fmla="*/ 1651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11">
                  <a:moveTo>
                    <a:pt x="13" y="78"/>
                  </a:moveTo>
                  <a:cubicBezTo>
                    <a:pt x="12" y="73"/>
                    <a:pt x="12" y="64"/>
                    <a:pt x="12" y="59"/>
                  </a:cubicBezTo>
                  <a:cubicBezTo>
                    <a:pt x="13" y="36"/>
                    <a:pt x="28" y="19"/>
                    <a:pt x="45" y="11"/>
                  </a:cubicBezTo>
                  <a:cubicBezTo>
                    <a:pt x="54" y="7"/>
                    <a:pt x="65" y="8"/>
                    <a:pt x="76" y="9"/>
                  </a:cubicBezTo>
                  <a:cubicBezTo>
                    <a:pt x="82" y="9"/>
                    <a:pt x="88" y="10"/>
                    <a:pt x="94" y="12"/>
                  </a:cubicBezTo>
                  <a:cubicBezTo>
                    <a:pt x="85" y="7"/>
                    <a:pt x="75" y="3"/>
                    <a:pt x="63" y="3"/>
                  </a:cubicBezTo>
                  <a:cubicBezTo>
                    <a:pt x="33" y="0"/>
                    <a:pt x="4" y="19"/>
                    <a:pt x="2" y="55"/>
                  </a:cubicBezTo>
                  <a:cubicBezTo>
                    <a:pt x="0" y="83"/>
                    <a:pt x="14" y="104"/>
                    <a:pt x="37" y="111"/>
                  </a:cubicBezTo>
                  <a:cubicBezTo>
                    <a:pt x="26" y="104"/>
                    <a:pt x="15" y="93"/>
                    <a:pt x="13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7" name="Freeform 282">
              <a:extLst>
                <a:ext uri="{FF2B5EF4-FFF2-40B4-BE49-F238E27FC236}">
                  <a16:creationId xmlns:a16="http://schemas.microsoft.com/office/drawing/2014/main" id="{9BAD1B42-B8C3-435B-A648-3E874A3FF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910"/>
              <a:ext cx="153" cy="163"/>
            </a:xfrm>
            <a:custGeom>
              <a:avLst/>
              <a:gdLst>
                <a:gd name="T0" fmla="*/ 578 w 59"/>
                <a:gd name="T1" fmla="*/ 83 h 59"/>
                <a:gd name="T2" fmla="*/ 54 w 59"/>
                <a:gd name="T3" fmla="*/ 550 h 59"/>
                <a:gd name="T4" fmla="*/ 451 w 59"/>
                <a:gd name="T5" fmla="*/ 1199 h 59"/>
                <a:gd name="T6" fmla="*/ 975 w 59"/>
                <a:gd name="T7" fmla="*/ 757 h 59"/>
                <a:gd name="T8" fmla="*/ 578 w 59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39"/>
                    <a:pt x="11" y="56"/>
                    <a:pt x="26" y="57"/>
                  </a:cubicBezTo>
                  <a:cubicBezTo>
                    <a:pt x="41" y="59"/>
                    <a:pt x="52" y="57"/>
                    <a:pt x="56" y="36"/>
                  </a:cubicBezTo>
                  <a:cubicBezTo>
                    <a:pt x="59" y="24"/>
                    <a:pt x="50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8" name="Freeform 283">
              <a:extLst>
                <a:ext uri="{FF2B5EF4-FFF2-40B4-BE49-F238E27FC236}">
                  <a16:creationId xmlns:a16="http://schemas.microsoft.com/office/drawing/2014/main" id="{0139C1E9-1802-4C4C-BC6B-B2EF5763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976"/>
              <a:ext cx="95" cy="86"/>
            </a:xfrm>
            <a:custGeom>
              <a:avLst/>
              <a:gdLst>
                <a:gd name="T0" fmla="*/ 0 w 37"/>
                <a:gd name="T1" fmla="*/ 599 h 31"/>
                <a:gd name="T2" fmla="*/ 421 w 37"/>
                <a:gd name="T3" fmla="*/ 577 h 31"/>
                <a:gd name="T4" fmla="*/ 542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8"/>
                  </a:moveTo>
                  <a:cubicBezTo>
                    <a:pt x="6" y="30"/>
                    <a:pt x="20" y="31"/>
                    <a:pt x="25" y="27"/>
                  </a:cubicBezTo>
                  <a:cubicBezTo>
                    <a:pt x="33" y="20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19" name="Freeform 284">
              <a:extLst>
                <a:ext uri="{FF2B5EF4-FFF2-40B4-BE49-F238E27FC236}">
                  <a16:creationId xmlns:a16="http://schemas.microsoft.com/office/drawing/2014/main" id="{0C59F9B4-EB13-49B5-8753-F2EF36E9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96"/>
              <a:ext cx="150" cy="163"/>
            </a:xfrm>
            <a:custGeom>
              <a:avLst/>
              <a:gdLst>
                <a:gd name="T0" fmla="*/ 556 w 58"/>
                <a:gd name="T1" fmla="*/ 83 h 59"/>
                <a:gd name="T2" fmla="*/ 54 w 58"/>
                <a:gd name="T3" fmla="*/ 528 h 59"/>
                <a:gd name="T4" fmla="*/ 447 w 58"/>
                <a:gd name="T5" fmla="*/ 1199 h 59"/>
                <a:gd name="T6" fmla="*/ 970 w 58"/>
                <a:gd name="T7" fmla="*/ 757 h 59"/>
                <a:gd name="T8" fmla="*/ 556 w 58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5" y="0"/>
                    <a:pt x="6" y="12"/>
                    <a:pt x="3" y="25"/>
                  </a:cubicBezTo>
                  <a:cubicBezTo>
                    <a:pt x="0" y="39"/>
                    <a:pt x="11" y="55"/>
                    <a:pt x="26" y="57"/>
                  </a:cubicBezTo>
                  <a:cubicBezTo>
                    <a:pt x="40" y="59"/>
                    <a:pt x="52" y="57"/>
                    <a:pt x="56" y="36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0" name="Freeform 285">
              <a:extLst>
                <a:ext uri="{FF2B5EF4-FFF2-40B4-BE49-F238E27FC236}">
                  <a16:creationId xmlns:a16="http://schemas.microsoft.com/office/drawing/2014/main" id="{0C46EE45-A15F-401D-8205-91744F51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926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45 w 44"/>
                <a:gd name="T3" fmla="*/ 420 h 46"/>
                <a:gd name="T4" fmla="*/ 503 w 44"/>
                <a:gd name="T5" fmla="*/ 654 h 46"/>
                <a:gd name="T6" fmla="*/ 174 w 44"/>
                <a:gd name="T7" fmla="*/ 839 h 46"/>
                <a:gd name="T8" fmla="*/ 0 w 44"/>
                <a:gd name="T9" fmla="*/ 754 h 46"/>
                <a:gd name="T10" fmla="*/ 241 w 44"/>
                <a:gd name="T11" fmla="*/ 922 h 46"/>
                <a:gd name="T12" fmla="*/ 731 w 44"/>
                <a:gd name="T13" fmla="*/ 502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6" y="6"/>
                    <a:pt x="38" y="14"/>
                    <a:pt x="37" y="20"/>
                  </a:cubicBezTo>
                  <a:cubicBezTo>
                    <a:pt x="36" y="26"/>
                    <a:pt x="32" y="28"/>
                    <a:pt x="29" y="31"/>
                  </a:cubicBezTo>
                  <a:cubicBezTo>
                    <a:pt x="24" y="37"/>
                    <a:pt x="18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4" y="44"/>
                  </a:cubicBezTo>
                  <a:cubicBezTo>
                    <a:pt x="28" y="46"/>
                    <a:pt x="38" y="44"/>
                    <a:pt x="42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1" name="Freeform 286">
              <a:extLst>
                <a:ext uri="{FF2B5EF4-FFF2-40B4-BE49-F238E27FC236}">
                  <a16:creationId xmlns:a16="http://schemas.microsoft.com/office/drawing/2014/main" id="{BD89C819-0B1A-480B-ABE5-0674FCA08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904"/>
              <a:ext cx="101" cy="119"/>
            </a:xfrm>
            <a:custGeom>
              <a:avLst/>
              <a:gdLst>
                <a:gd name="T0" fmla="*/ 122 w 39"/>
                <a:gd name="T1" fmla="*/ 589 h 43"/>
                <a:gd name="T2" fmla="*/ 275 w 39"/>
                <a:gd name="T3" fmla="*/ 321 h 43"/>
                <a:gd name="T4" fmla="*/ 570 w 39"/>
                <a:gd name="T5" fmla="*/ 147 h 43"/>
                <a:gd name="T6" fmla="*/ 624 w 39"/>
                <a:gd name="T7" fmla="*/ 147 h 43"/>
                <a:gd name="T8" fmla="*/ 489 w 39"/>
                <a:gd name="T9" fmla="*/ 83 h 43"/>
                <a:gd name="T10" fmla="*/ 21 w 39"/>
                <a:gd name="T11" fmla="*/ 490 h 43"/>
                <a:gd name="T12" fmla="*/ 122 w 39"/>
                <a:gd name="T13" fmla="*/ 910 h 43"/>
                <a:gd name="T14" fmla="*/ 122 w 39"/>
                <a:gd name="T15" fmla="*/ 58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3">
                  <a:moveTo>
                    <a:pt x="7" y="28"/>
                  </a:moveTo>
                  <a:cubicBezTo>
                    <a:pt x="8" y="22"/>
                    <a:pt x="12" y="19"/>
                    <a:pt x="16" y="15"/>
                  </a:cubicBezTo>
                  <a:cubicBezTo>
                    <a:pt x="20" y="10"/>
                    <a:pt x="24" y="5"/>
                    <a:pt x="33" y="7"/>
                  </a:cubicBezTo>
                  <a:cubicBezTo>
                    <a:pt x="37" y="8"/>
                    <a:pt x="39" y="9"/>
                    <a:pt x="36" y="7"/>
                  </a:cubicBezTo>
                  <a:cubicBezTo>
                    <a:pt x="33" y="5"/>
                    <a:pt x="31" y="4"/>
                    <a:pt x="28" y="4"/>
                  </a:cubicBezTo>
                  <a:cubicBezTo>
                    <a:pt x="12" y="0"/>
                    <a:pt x="4" y="10"/>
                    <a:pt x="1" y="23"/>
                  </a:cubicBezTo>
                  <a:cubicBezTo>
                    <a:pt x="0" y="30"/>
                    <a:pt x="2" y="37"/>
                    <a:pt x="7" y="43"/>
                  </a:cubicBezTo>
                  <a:cubicBezTo>
                    <a:pt x="5" y="36"/>
                    <a:pt x="5" y="34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2" name="Freeform 287">
              <a:extLst>
                <a:ext uri="{FF2B5EF4-FFF2-40B4-BE49-F238E27FC236}">
                  <a16:creationId xmlns:a16="http://schemas.microsoft.com/office/drawing/2014/main" id="{DEAA78B7-34A9-4B4C-8790-89D9B0DE1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2852"/>
              <a:ext cx="210" cy="284"/>
            </a:xfrm>
            <a:custGeom>
              <a:avLst/>
              <a:gdLst>
                <a:gd name="T0" fmla="*/ 996 w 81"/>
                <a:gd name="T1" fmla="*/ 0 h 103"/>
                <a:gd name="T2" fmla="*/ 1182 w 81"/>
                <a:gd name="T3" fmla="*/ 943 h 103"/>
                <a:gd name="T4" fmla="*/ 853 w 81"/>
                <a:gd name="T5" fmla="*/ 1596 h 103"/>
                <a:gd name="T6" fmla="*/ 0 w 81"/>
                <a:gd name="T7" fmla="*/ 2051 h 103"/>
                <a:gd name="T8" fmla="*/ 275 w 81"/>
                <a:gd name="T9" fmla="*/ 2115 h 103"/>
                <a:gd name="T10" fmla="*/ 1392 w 81"/>
                <a:gd name="T11" fmla="*/ 1026 h 103"/>
                <a:gd name="T12" fmla="*/ 996 w 81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03">
                  <a:moveTo>
                    <a:pt x="57" y="0"/>
                  </a:moveTo>
                  <a:cubicBezTo>
                    <a:pt x="70" y="16"/>
                    <a:pt x="70" y="18"/>
                    <a:pt x="68" y="45"/>
                  </a:cubicBezTo>
                  <a:cubicBezTo>
                    <a:pt x="67" y="61"/>
                    <a:pt x="58" y="67"/>
                    <a:pt x="49" y="76"/>
                  </a:cubicBezTo>
                  <a:cubicBezTo>
                    <a:pt x="37" y="87"/>
                    <a:pt x="23" y="98"/>
                    <a:pt x="0" y="98"/>
                  </a:cubicBezTo>
                  <a:cubicBezTo>
                    <a:pt x="5" y="100"/>
                    <a:pt x="10" y="101"/>
                    <a:pt x="16" y="101"/>
                  </a:cubicBezTo>
                  <a:cubicBezTo>
                    <a:pt x="48" y="103"/>
                    <a:pt x="78" y="87"/>
                    <a:pt x="80" y="49"/>
                  </a:cubicBezTo>
                  <a:cubicBezTo>
                    <a:pt x="81" y="26"/>
                    <a:pt x="72" y="9"/>
                    <a:pt x="57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3" name="Freeform 288">
              <a:extLst>
                <a:ext uri="{FF2B5EF4-FFF2-40B4-BE49-F238E27FC236}">
                  <a16:creationId xmlns:a16="http://schemas.microsoft.com/office/drawing/2014/main" id="{82AF7116-A805-42F2-B2EF-E7C60F577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813"/>
              <a:ext cx="158" cy="152"/>
            </a:xfrm>
            <a:custGeom>
              <a:avLst/>
              <a:gdLst>
                <a:gd name="T0" fmla="*/ 0 w 61"/>
                <a:gd name="T1" fmla="*/ 1161 h 55"/>
                <a:gd name="T2" fmla="*/ 1059 w 61"/>
                <a:gd name="T3" fmla="*/ 61 h 55"/>
                <a:gd name="T4" fmla="*/ 0 w 61"/>
                <a:gd name="T5" fmla="*/ 116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5">
                  <a:moveTo>
                    <a:pt x="0" y="55"/>
                  </a:moveTo>
                  <a:cubicBezTo>
                    <a:pt x="2" y="19"/>
                    <a:pt x="31" y="0"/>
                    <a:pt x="61" y="3"/>
                  </a:cubicBezTo>
                  <a:cubicBezTo>
                    <a:pt x="44" y="1"/>
                    <a:pt x="12" y="16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4" name="Freeform 289">
              <a:extLst>
                <a:ext uri="{FF2B5EF4-FFF2-40B4-BE49-F238E27FC236}">
                  <a16:creationId xmlns:a16="http://schemas.microsoft.com/office/drawing/2014/main" id="{D507A8F5-4613-4AED-A4D1-8F1BBDC5A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987"/>
              <a:ext cx="165" cy="149"/>
            </a:xfrm>
            <a:custGeom>
              <a:avLst/>
              <a:gdLst>
                <a:gd name="T0" fmla="*/ 0 w 64"/>
                <a:gd name="T1" fmla="*/ 1090 h 54"/>
                <a:gd name="T2" fmla="*/ 1096 w 64"/>
                <a:gd name="T3" fmla="*/ 0 h 54"/>
                <a:gd name="T4" fmla="*/ 0 w 64"/>
                <a:gd name="T5" fmla="*/ 109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2"/>
                  </a:moveTo>
                  <a:cubicBezTo>
                    <a:pt x="32" y="54"/>
                    <a:pt x="62" y="38"/>
                    <a:pt x="64" y="0"/>
                  </a:cubicBezTo>
                  <a:cubicBezTo>
                    <a:pt x="53" y="24"/>
                    <a:pt x="42" y="50"/>
                    <a:pt x="0" y="5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5" name="Freeform 290">
              <a:extLst>
                <a:ext uri="{FF2B5EF4-FFF2-40B4-BE49-F238E27FC236}">
                  <a16:creationId xmlns:a16="http://schemas.microsoft.com/office/drawing/2014/main" id="{D6903608-4B66-4D58-92CF-AF6B2C6DA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990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4" y="23"/>
                    <a:pt x="0" y="21"/>
                  </a:cubicBezTo>
                  <a:cubicBezTo>
                    <a:pt x="9" y="21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6" name="Freeform 291">
              <a:extLst>
                <a:ext uri="{FF2B5EF4-FFF2-40B4-BE49-F238E27FC236}">
                  <a16:creationId xmlns:a16="http://schemas.microsoft.com/office/drawing/2014/main" id="{774E4A77-53D0-4F52-AC8B-DDAE6C30A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802"/>
              <a:ext cx="331" cy="345"/>
            </a:xfrm>
            <a:custGeom>
              <a:avLst/>
              <a:gdLst>
                <a:gd name="T0" fmla="*/ 1177 w 128"/>
                <a:gd name="T1" fmla="*/ 61 h 125"/>
                <a:gd name="T2" fmla="*/ 34 w 128"/>
                <a:gd name="T3" fmla="*/ 1220 h 125"/>
                <a:gd name="T4" fmla="*/ 1003 w 128"/>
                <a:gd name="T5" fmla="*/ 2583 h 125"/>
                <a:gd name="T6" fmla="*/ 2180 w 128"/>
                <a:gd name="T7" fmla="*/ 1410 h 125"/>
                <a:gd name="T8" fmla="*/ 1177 w 128"/>
                <a:gd name="T9" fmla="*/ 61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125">
                  <a:moveTo>
                    <a:pt x="68" y="3"/>
                  </a:moveTo>
                  <a:cubicBezTo>
                    <a:pt x="35" y="0"/>
                    <a:pt x="4" y="20"/>
                    <a:pt x="2" y="58"/>
                  </a:cubicBezTo>
                  <a:cubicBezTo>
                    <a:pt x="0" y="96"/>
                    <a:pt x="23" y="120"/>
                    <a:pt x="58" y="123"/>
                  </a:cubicBezTo>
                  <a:cubicBezTo>
                    <a:pt x="92" y="125"/>
                    <a:pt x="124" y="108"/>
                    <a:pt x="126" y="67"/>
                  </a:cubicBezTo>
                  <a:cubicBezTo>
                    <a:pt x="128" y="26"/>
                    <a:pt x="100" y="5"/>
                    <a:pt x="68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7" name="Freeform 292">
              <a:extLst>
                <a:ext uri="{FF2B5EF4-FFF2-40B4-BE49-F238E27FC236}">
                  <a16:creationId xmlns:a16="http://schemas.microsoft.com/office/drawing/2014/main" id="{7396B432-8273-4E12-ADBC-78577EB91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2896"/>
              <a:ext cx="150" cy="163"/>
            </a:xfrm>
            <a:custGeom>
              <a:avLst/>
              <a:gdLst>
                <a:gd name="T0" fmla="*/ 556 w 58"/>
                <a:gd name="T1" fmla="*/ 83 h 59"/>
                <a:gd name="T2" fmla="*/ 54 w 58"/>
                <a:gd name="T3" fmla="*/ 528 h 59"/>
                <a:gd name="T4" fmla="*/ 447 w 58"/>
                <a:gd name="T5" fmla="*/ 1199 h 59"/>
                <a:gd name="T6" fmla="*/ 970 w 58"/>
                <a:gd name="T7" fmla="*/ 757 h 59"/>
                <a:gd name="T8" fmla="*/ 556 w 58"/>
                <a:gd name="T9" fmla="*/ 8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9">
                  <a:moveTo>
                    <a:pt x="32" y="4"/>
                  </a:moveTo>
                  <a:cubicBezTo>
                    <a:pt x="15" y="0"/>
                    <a:pt x="6" y="12"/>
                    <a:pt x="3" y="25"/>
                  </a:cubicBezTo>
                  <a:cubicBezTo>
                    <a:pt x="0" y="39"/>
                    <a:pt x="11" y="55"/>
                    <a:pt x="26" y="57"/>
                  </a:cubicBezTo>
                  <a:cubicBezTo>
                    <a:pt x="40" y="59"/>
                    <a:pt x="52" y="57"/>
                    <a:pt x="56" y="36"/>
                  </a:cubicBezTo>
                  <a:cubicBezTo>
                    <a:pt x="58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28" name="Oval 293">
              <a:extLst>
                <a:ext uri="{FF2B5EF4-FFF2-40B4-BE49-F238E27FC236}">
                  <a16:creationId xmlns:a16="http://schemas.microsoft.com/office/drawing/2014/main" id="{508941FF-089F-43AC-B7A6-4C9E451A5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2915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29" name="Oval 294">
              <a:extLst>
                <a:ext uri="{FF2B5EF4-FFF2-40B4-BE49-F238E27FC236}">
                  <a16:creationId xmlns:a16="http://schemas.microsoft.com/office/drawing/2014/main" id="{D4E44AAE-5B06-4DB7-89A0-116C4C170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2904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30" name="Oval 295">
              <a:extLst>
                <a:ext uri="{FF2B5EF4-FFF2-40B4-BE49-F238E27FC236}">
                  <a16:creationId xmlns:a16="http://schemas.microsoft.com/office/drawing/2014/main" id="{DCC72C14-FE43-4567-8C44-64C5B5DCD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4" y="2946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31" name="Freeform 296">
              <a:extLst>
                <a:ext uri="{FF2B5EF4-FFF2-40B4-BE49-F238E27FC236}">
                  <a16:creationId xmlns:a16="http://schemas.microsoft.com/office/drawing/2014/main" id="{974EAE9F-AB2D-4779-A5A5-0F8288B89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783"/>
              <a:ext cx="324" cy="312"/>
            </a:xfrm>
            <a:custGeom>
              <a:avLst/>
              <a:gdLst>
                <a:gd name="T0" fmla="*/ 2089 w 125"/>
                <a:gd name="T1" fmla="*/ 1364 h 113"/>
                <a:gd name="T2" fmla="*/ 1216 w 125"/>
                <a:gd name="T3" fmla="*/ 83 h 113"/>
                <a:gd name="T4" fmla="*/ 122 w 125"/>
                <a:gd name="T5" fmla="*/ 944 h 113"/>
                <a:gd name="T6" fmla="*/ 886 w 125"/>
                <a:gd name="T7" fmla="*/ 2317 h 113"/>
                <a:gd name="T8" fmla="*/ 2089 w 125"/>
                <a:gd name="T9" fmla="*/ 136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3">
                  <a:moveTo>
                    <a:pt x="120" y="65"/>
                  </a:moveTo>
                  <a:cubicBezTo>
                    <a:pt x="125" y="32"/>
                    <a:pt x="102" y="9"/>
                    <a:pt x="70" y="4"/>
                  </a:cubicBezTo>
                  <a:cubicBezTo>
                    <a:pt x="38" y="0"/>
                    <a:pt x="14" y="18"/>
                    <a:pt x="7" y="45"/>
                  </a:cubicBezTo>
                  <a:cubicBezTo>
                    <a:pt x="0" y="72"/>
                    <a:pt x="20" y="106"/>
                    <a:pt x="51" y="110"/>
                  </a:cubicBezTo>
                  <a:cubicBezTo>
                    <a:pt x="81" y="113"/>
                    <a:pt x="115" y="99"/>
                    <a:pt x="120" y="6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2" name="Freeform 297">
              <a:extLst>
                <a:ext uri="{FF2B5EF4-FFF2-40B4-BE49-F238E27FC236}">
                  <a16:creationId xmlns:a16="http://schemas.microsoft.com/office/drawing/2014/main" id="{E1743F56-20F8-4B00-8822-3B957FC9D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797"/>
              <a:ext cx="245" cy="262"/>
            </a:xfrm>
            <a:custGeom>
              <a:avLst/>
              <a:gdLst>
                <a:gd name="T0" fmla="*/ 206 w 95"/>
                <a:gd name="T1" fmla="*/ 1429 h 95"/>
                <a:gd name="T2" fmla="*/ 260 w 95"/>
                <a:gd name="T3" fmla="*/ 1004 h 95"/>
                <a:gd name="T4" fmla="*/ 805 w 95"/>
                <a:gd name="T5" fmla="*/ 273 h 95"/>
                <a:gd name="T6" fmla="*/ 1238 w 95"/>
                <a:gd name="T7" fmla="*/ 229 h 95"/>
                <a:gd name="T8" fmla="*/ 1630 w 95"/>
                <a:gd name="T9" fmla="*/ 359 h 95"/>
                <a:gd name="T10" fmla="*/ 1065 w 95"/>
                <a:gd name="T11" fmla="*/ 83 h 95"/>
                <a:gd name="T12" fmla="*/ 88 w 95"/>
                <a:gd name="T13" fmla="*/ 860 h 95"/>
                <a:gd name="T14" fmla="*/ 513 w 95"/>
                <a:gd name="T15" fmla="*/ 1994 h 95"/>
                <a:gd name="T16" fmla="*/ 206 w 95"/>
                <a:gd name="T17" fmla="*/ 1429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95">
                  <a:moveTo>
                    <a:pt x="12" y="68"/>
                  </a:moveTo>
                  <a:cubicBezTo>
                    <a:pt x="11" y="62"/>
                    <a:pt x="13" y="54"/>
                    <a:pt x="15" y="48"/>
                  </a:cubicBezTo>
                  <a:cubicBezTo>
                    <a:pt x="20" y="31"/>
                    <a:pt x="30" y="18"/>
                    <a:pt x="47" y="13"/>
                  </a:cubicBezTo>
                  <a:cubicBezTo>
                    <a:pt x="54" y="11"/>
                    <a:pt x="63" y="10"/>
                    <a:pt x="72" y="11"/>
                  </a:cubicBezTo>
                  <a:cubicBezTo>
                    <a:pt x="80" y="12"/>
                    <a:pt x="88" y="14"/>
                    <a:pt x="95" y="17"/>
                  </a:cubicBezTo>
                  <a:cubicBezTo>
                    <a:pt x="86" y="10"/>
                    <a:pt x="75" y="5"/>
                    <a:pt x="62" y="4"/>
                  </a:cubicBezTo>
                  <a:cubicBezTo>
                    <a:pt x="33" y="0"/>
                    <a:pt x="12" y="17"/>
                    <a:pt x="5" y="41"/>
                  </a:cubicBezTo>
                  <a:cubicBezTo>
                    <a:pt x="0" y="61"/>
                    <a:pt x="11" y="85"/>
                    <a:pt x="30" y="95"/>
                  </a:cubicBezTo>
                  <a:cubicBezTo>
                    <a:pt x="22" y="88"/>
                    <a:pt x="14" y="79"/>
                    <a:pt x="12" y="6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3" name="Freeform 298">
              <a:extLst>
                <a:ext uri="{FF2B5EF4-FFF2-40B4-BE49-F238E27FC236}">
                  <a16:creationId xmlns:a16="http://schemas.microsoft.com/office/drawing/2014/main" id="{C651136F-AF12-4EFF-878F-8DCBE1E43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2885"/>
              <a:ext cx="142" cy="146"/>
            </a:xfrm>
            <a:custGeom>
              <a:avLst/>
              <a:gdLst>
                <a:gd name="T0" fmla="*/ 880 w 55"/>
                <a:gd name="T1" fmla="*/ 774 h 53"/>
                <a:gd name="T2" fmla="*/ 534 w 55"/>
                <a:gd name="T3" fmla="*/ 61 h 53"/>
                <a:gd name="T4" fmla="*/ 54 w 55"/>
                <a:gd name="T5" fmla="*/ 441 h 53"/>
                <a:gd name="T6" fmla="*/ 346 w 55"/>
                <a:gd name="T7" fmla="*/ 1025 h 53"/>
                <a:gd name="T8" fmla="*/ 880 w 55"/>
                <a:gd name="T9" fmla="*/ 77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3">
                  <a:moveTo>
                    <a:pt x="51" y="37"/>
                  </a:moveTo>
                  <a:cubicBezTo>
                    <a:pt x="55" y="27"/>
                    <a:pt x="51" y="6"/>
                    <a:pt x="31" y="3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29"/>
                    <a:pt x="4" y="45"/>
                    <a:pt x="20" y="49"/>
                  </a:cubicBezTo>
                  <a:cubicBezTo>
                    <a:pt x="36" y="53"/>
                    <a:pt x="46" y="48"/>
                    <a:pt x="51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4" name="Freeform 299">
              <a:extLst>
                <a:ext uri="{FF2B5EF4-FFF2-40B4-BE49-F238E27FC236}">
                  <a16:creationId xmlns:a16="http://schemas.microsoft.com/office/drawing/2014/main" id="{EC3D82B8-CC58-41FC-A45B-125B05125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938"/>
              <a:ext cx="93" cy="82"/>
            </a:xfrm>
            <a:custGeom>
              <a:avLst/>
              <a:gdLst>
                <a:gd name="T0" fmla="*/ 0 w 36"/>
                <a:gd name="T1" fmla="*/ 530 h 30"/>
                <a:gd name="T2" fmla="*/ 434 w 36"/>
                <a:gd name="T3" fmla="*/ 508 h 30"/>
                <a:gd name="T4" fmla="*/ 535 w 36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0">
                  <a:moveTo>
                    <a:pt x="0" y="26"/>
                  </a:moveTo>
                  <a:cubicBezTo>
                    <a:pt x="6" y="28"/>
                    <a:pt x="20" y="30"/>
                    <a:pt x="25" y="25"/>
                  </a:cubicBezTo>
                  <a:cubicBezTo>
                    <a:pt x="33" y="19"/>
                    <a:pt x="36" y="8"/>
                    <a:pt x="31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5" name="Freeform 300">
              <a:extLst>
                <a:ext uri="{FF2B5EF4-FFF2-40B4-BE49-F238E27FC236}">
                  <a16:creationId xmlns:a16="http://schemas.microsoft.com/office/drawing/2014/main" id="{B143C680-1251-4E2E-82EF-71DD3F24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874"/>
              <a:ext cx="143" cy="144"/>
            </a:xfrm>
            <a:custGeom>
              <a:avLst/>
              <a:gdLst>
                <a:gd name="T0" fmla="*/ 900 w 55"/>
                <a:gd name="T1" fmla="*/ 767 h 52"/>
                <a:gd name="T2" fmla="*/ 549 w 55"/>
                <a:gd name="T3" fmla="*/ 47 h 52"/>
                <a:gd name="T4" fmla="*/ 55 w 55"/>
                <a:gd name="T5" fmla="*/ 421 h 52"/>
                <a:gd name="T6" fmla="*/ 351 w 55"/>
                <a:gd name="T7" fmla="*/ 1019 h 52"/>
                <a:gd name="T8" fmla="*/ 900 w 55"/>
                <a:gd name="T9" fmla="*/ 76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51" y="36"/>
                  </a:moveTo>
                  <a:cubicBezTo>
                    <a:pt x="55" y="26"/>
                    <a:pt x="51" y="5"/>
                    <a:pt x="31" y="2"/>
                  </a:cubicBezTo>
                  <a:cubicBezTo>
                    <a:pt x="11" y="0"/>
                    <a:pt x="5" y="11"/>
                    <a:pt x="3" y="20"/>
                  </a:cubicBezTo>
                  <a:cubicBezTo>
                    <a:pt x="0" y="29"/>
                    <a:pt x="4" y="44"/>
                    <a:pt x="20" y="48"/>
                  </a:cubicBezTo>
                  <a:cubicBezTo>
                    <a:pt x="36" y="52"/>
                    <a:pt x="46" y="47"/>
                    <a:pt x="51" y="3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6" name="Freeform 301">
              <a:extLst>
                <a:ext uri="{FF2B5EF4-FFF2-40B4-BE49-F238E27FC236}">
                  <a16:creationId xmlns:a16="http://schemas.microsoft.com/office/drawing/2014/main" id="{ED6E574E-D602-4BDA-8922-45F3BCCF6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80"/>
              <a:ext cx="93" cy="102"/>
            </a:xfrm>
            <a:custGeom>
              <a:avLst/>
              <a:gdLst>
                <a:gd name="T0" fmla="*/ 88 w 36"/>
                <a:gd name="T1" fmla="*/ 731 h 37"/>
                <a:gd name="T2" fmla="*/ 140 w 36"/>
                <a:gd name="T3" fmla="*/ 480 h 37"/>
                <a:gd name="T4" fmla="*/ 240 w 36"/>
                <a:gd name="T5" fmla="*/ 190 h 37"/>
                <a:gd name="T6" fmla="*/ 535 w 36"/>
                <a:gd name="T7" fmla="*/ 61 h 37"/>
                <a:gd name="T8" fmla="*/ 568 w 36"/>
                <a:gd name="T9" fmla="*/ 83 h 37"/>
                <a:gd name="T10" fmla="*/ 468 w 36"/>
                <a:gd name="T11" fmla="*/ 47 h 37"/>
                <a:gd name="T12" fmla="*/ 34 w 36"/>
                <a:gd name="T13" fmla="*/ 380 h 37"/>
                <a:gd name="T14" fmla="*/ 67 w 36"/>
                <a:gd name="T15" fmla="*/ 731 h 37"/>
                <a:gd name="T16" fmla="*/ 88 w 36"/>
                <a:gd name="T17" fmla="*/ 731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7">
                  <a:moveTo>
                    <a:pt x="5" y="35"/>
                  </a:moveTo>
                  <a:cubicBezTo>
                    <a:pt x="3" y="30"/>
                    <a:pt x="7" y="27"/>
                    <a:pt x="8" y="23"/>
                  </a:cubicBezTo>
                  <a:cubicBezTo>
                    <a:pt x="9" y="19"/>
                    <a:pt x="11" y="13"/>
                    <a:pt x="14" y="9"/>
                  </a:cubicBezTo>
                  <a:cubicBezTo>
                    <a:pt x="17" y="5"/>
                    <a:pt x="21" y="2"/>
                    <a:pt x="31" y="3"/>
                  </a:cubicBezTo>
                  <a:cubicBezTo>
                    <a:pt x="33" y="4"/>
                    <a:pt x="36" y="5"/>
                    <a:pt x="33" y="4"/>
                  </a:cubicBezTo>
                  <a:cubicBezTo>
                    <a:pt x="31" y="3"/>
                    <a:pt x="29" y="3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3"/>
                    <a:pt x="1" y="29"/>
                    <a:pt x="4" y="35"/>
                  </a:cubicBezTo>
                  <a:cubicBezTo>
                    <a:pt x="5" y="36"/>
                    <a:pt x="6" y="37"/>
                    <a:pt x="5" y="3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7" name="Freeform 302">
              <a:extLst>
                <a:ext uri="{FF2B5EF4-FFF2-40B4-BE49-F238E27FC236}">
                  <a16:creationId xmlns:a16="http://schemas.microsoft.com/office/drawing/2014/main" id="{80ED4B98-9CEE-460A-8BCA-68A20E15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849"/>
              <a:ext cx="207" cy="235"/>
            </a:xfrm>
            <a:custGeom>
              <a:avLst/>
              <a:gdLst>
                <a:gd name="T0" fmla="*/ 1126 w 80"/>
                <a:gd name="T1" fmla="*/ 0 h 85"/>
                <a:gd name="T2" fmla="*/ 1211 w 80"/>
                <a:gd name="T3" fmla="*/ 802 h 85"/>
                <a:gd name="T4" fmla="*/ 903 w 80"/>
                <a:gd name="T5" fmla="*/ 1269 h 85"/>
                <a:gd name="T6" fmla="*/ 140 w 80"/>
                <a:gd name="T7" fmla="*/ 1651 h 85"/>
                <a:gd name="T8" fmla="*/ 0 w 80"/>
                <a:gd name="T9" fmla="*/ 1628 h 85"/>
                <a:gd name="T10" fmla="*/ 261 w 80"/>
                <a:gd name="T11" fmla="*/ 1736 h 85"/>
                <a:gd name="T12" fmla="*/ 1353 w 80"/>
                <a:gd name="T13" fmla="*/ 863 h 85"/>
                <a:gd name="T14" fmla="*/ 1126 w 80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85">
                  <a:moveTo>
                    <a:pt x="65" y="0"/>
                  </a:moveTo>
                  <a:cubicBezTo>
                    <a:pt x="70" y="7"/>
                    <a:pt x="74" y="14"/>
                    <a:pt x="70" y="38"/>
                  </a:cubicBezTo>
                  <a:cubicBezTo>
                    <a:pt x="68" y="49"/>
                    <a:pt x="59" y="53"/>
                    <a:pt x="52" y="60"/>
                  </a:cubicBezTo>
                  <a:cubicBezTo>
                    <a:pt x="39" y="71"/>
                    <a:pt x="25" y="80"/>
                    <a:pt x="8" y="78"/>
                  </a:cubicBezTo>
                  <a:cubicBezTo>
                    <a:pt x="5" y="78"/>
                    <a:pt x="2" y="78"/>
                    <a:pt x="0" y="77"/>
                  </a:cubicBezTo>
                  <a:cubicBezTo>
                    <a:pt x="5" y="79"/>
                    <a:pt x="10" y="81"/>
                    <a:pt x="15" y="82"/>
                  </a:cubicBezTo>
                  <a:cubicBezTo>
                    <a:pt x="42" y="85"/>
                    <a:pt x="73" y="71"/>
                    <a:pt x="78" y="41"/>
                  </a:cubicBezTo>
                  <a:cubicBezTo>
                    <a:pt x="80" y="24"/>
                    <a:pt x="75" y="10"/>
                    <a:pt x="6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8" name="Freeform 303">
              <a:extLst>
                <a:ext uri="{FF2B5EF4-FFF2-40B4-BE49-F238E27FC236}">
                  <a16:creationId xmlns:a16="http://schemas.microsoft.com/office/drawing/2014/main" id="{5EFA1DF1-CAED-4EFD-88E9-BAEA66380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797"/>
              <a:ext cx="147" cy="113"/>
            </a:xfrm>
            <a:custGeom>
              <a:avLst/>
              <a:gdLst>
                <a:gd name="T0" fmla="*/ 0 w 57"/>
                <a:gd name="T1" fmla="*/ 857 h 41"/>
                <a:gd name="T2" fmla="*/ 977 w 57"/>
                <a:gd name="T3" fmla="*/ 83 h 41"/>
                <a:gd name="T4" fmla="*/ 0 w 57"/>
                <a:gd name="T5" fmla="*/ 85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1">
                  <a:moveTo>
                    <a:pt x="0" y="41"/>
                  </a:moveTo>
                  <a:cubicBezTo>
                    <a:pt x="7" y="17"/>
                    <a:pt x="28" y="0"/>
                    <a:pt x="57" y="4"/>
                  </a:cubicBezTo>
                  <a:cubicBezTo>
                    <a:pt x="41" y="4"/>
                    <a:pt x="14" y="12"/>
                    <a:pt x="0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39" name="Freeform 304">
              <a:extLst>
                <a:ext uri="{FF2B5EF4-FFF2-40B4-BE49-F238E27FC236}">
                  <a16:creationId xmlns:a16="http://schemas.microsoft.com/office/drawing/2014/main" id="{54D2A591-9652-4001-8D66-0918B12BE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2962"/>
              <a:ext cx="163" cy="122"/>
            </a:xfrm>
            <a:custGeom>
              <a:avLst/>
              <a:gdLst>
                <a:gd name="T0" fmla="*/ 0 w 63"/>
                <a:gd name="T1" fmla="*/ 876 h 44"/>
                <a:gd name="T2" fmla="*/ 1092 w 63"/>
                <a:gd name="T3" fmla="*/ 0 h 44"/>
                <a:gd name="T4" fmla="*/ 0 w 63"/>
                <a:gd name="T5" fmla="*/ 87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4">
                  <a:moveTo>
                    <a:pt x="0" y="41"/>
                  </a:moveTo>
                  <a:cubicBezTo>
                    <a:pt x="27" y="44"/>
                    <a:pt x="58" y="30"/>
                    <a:pt x="63" y="0"/>
                  </a:cubicBezTo>
                  <a:cubicBezTo>
                    <a:pt x="58" y="12"/>
                    <a:pt x="33" y="43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0" name="Freeform 305">
              <a:extLst>
                <a:ext uri="{FF2B5EF4-FFF2-40B4-BE49-F238E27FC236}">
                  <a16:creationId xmlns:a16="http://schemas.microsoft.com/office/drawing/2014/main" id="{4E85EDEB-EC8C-42BF-BAB7-C5D9A3E85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96"/>
              <a:ext cx="106" cy="113"/>
            </a:xfrm>
            <a:custGeom>
              <a:avLst/>
              <a:gdLst>
                <a:gd name="T0" fmla="*/ 502 w 41"/>
                <a:gd name="T1" fmla="*/ 22 h 41"/>
                <a:gd name="T2" fmla="*/ 522 w 41"/>
                <a:gd name="T3" fmla="*/ 47 h 41"/>
                <a:gd name="T4" fmla="*/ 522 w 41"/>
                <a:gd name="T5" fmla="*/ 463 h 41"/>
                <a:gd name="T6" fmla="*/ 362 w 41"/>
                <a:gd name="T7" fmla="*/ 584 h 41"/>
                <a:gd name="T8" fmla="*/ 54 w 41"/>
                <a:gd name="T9" fmla="*/ 692 h 41"/>
                <a:gd name="T10" fmla="*/ 0 w 41"/>
                <a:gd name="T11" fmla="*/ 670 h 41"/>
                <a:gd name="T12" fmla="*/ 173 w 41"/>
                <a:gd name="T13" fmla="*/ 797 h 41"/>
                <a:gd name="T14" fmla="*/ 641 w 41"/>
                <a:gd name="T15" fmla="*/ 562 h 41"/>
                <a:gd name="T16" fmla="*/ 502 w 41"/>
                <a:gd name="T17" fmla="*/ 22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41">
                  <a:moveTo>
                    <a:pt x="29" y="1"/>
                  </a:moveTo>
                  <a:cubicBezTo>
                    <a:pt x="28" y="0"/>
                    <a:pt x="29" y="1"/>
                    <a:pt x="30" y="2"/>
                  </a:cubicBezTo>
                  <a:cubicBezTo>
                    <a:pt x="34" y="9"/>
                    <a:pt x="33" y="17"/>
                    <a:pt x="30" y="22"/>
                  </a:cubicBezTo>
                  <a:cubicBezTo>
                    <a:pt x="29" y="26"/>
                    <a:pt x="24" y="26"/>
                    <a:pt x="21" y="28"/>
                  </a:cubicBezTo>
                  <a:cubicBezTo>
                    <a:pt x="16" y="31"/>
                    <a:pt x="12" y="35"/>
                    <a:pt x="3" y="33"/>
                  </a:cubicBezTo>
                  <a:cubicBezTo>
                    <a:pt x="2" y="32"/>
                    <a:pt x="1" y="32"/>
                    <a:pt x="0" y="32"/>
                  </a:cubicBezTo>
                  <a:cubicBezTo>
                    <a:pt x="2" y="34"/>
                    <a:pt x="6" y="37"/>
                    <a:pt x="10" y="38"/>
                  </a:cubicBezTo>
                  <a:cubicBezTo>
                    <a:pt x="25" y="41"/>
                    <a:pt x="33" y="36"/>
                    <a:pt x="37" y="27"/>
                  </a:cubicBezTo>
                  <a:cubicBezTo>
                    <a:pt x="41" y="20"/>
                    <a:pt x="39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1" name="Freeform 306">
              <a:extLst>
                <a:ext uri="{FF2B5EF4-FFF2-40B4-BE49-F238E27FC236}">
                  <a16:creationId xmlns:a16="http://schemas.microsoft.com/office/drawing/2014/main" id="{E4F58CEC-CE8F-414C-B215-7F27D48C8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1" y="2971"/>
              <a:ext cx="69" cy="38"/>
            </a:xfrm>
            <a:custGeom>
              <a:avLst/>
              <a:gdLst>
                <a:gd name="T0" fmla="*/ 450 w 27"/>
                <a:gd name="T1" fmla="*/ 0 h 14"/>
                <a:gd name="T2" fmla="*/ 0 w 27"/>
                <a:gd name="T3" fmla="*/ 220 h 14"/>
                <a:gd name="T4" fmla="*/ 450 w 27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">
                  <a:moveTo>
                    <a:pt x="27" y="0"/>
                  </a:moveTo>
                  <a:cubicBezTo>
                    <a:pt x="23" y="9"/>
                    <a:pt x="15" y="14"/>
                    <a:pt x="0" y="11"/>
                  </a:cubicBezTo>
                  <a:cubicBezTo>
                    <a:pt x="9" y="10"/>
                    <a:pt x="20" y="8"/>
                    <a:pt x="27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2" name="Freeform 307">
              <a:extLst>
                <a:ext uri="{FF2B5EF4-FFF2-40B4-BE49-F238E27FC236}">
                  <a16:creationId xmlns:a16="http://schemas.microsoft.com/office/drawing/2014/main" id="{533D3F2C-73EA-449D-BC71-038A551E6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783"/>
              <a:ext cx="324" cy="312"/>
            </a:xfrm>
            <a:custGeom>
              <a:avLst/>
              <a:gdLst>
                <a:gd name="T0" fmla="*/ 2089 w 125"/>
                <a:gd name="T1" fmla="*/ 1364 h 113"/>
                <a:gd name="T2" fmla="*/ 1216 w 125"/>
                <a:gd name="T3" fmla="*/ 83 h 113"/>
                <a:gd name="T4" fmla="*/ 122 w 125"/>
                <a:gd name="T5" fmla="*/ 944 h 113"/>
                <a:gd name="T6" fmla="*/ 886 w 125"/>
                <a:gd name="T7" fmla="*/ 2317 h 113"/>
                <a:gd name="T8" fmla="*/ 2089 w 125"/>
                <a:gd name="T9" fmla="*/ 1364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3">
                  <a:moveTo>
                    <a:pt x="120" y="65"/>
                  </a:moveTo>
                  <a:cubicBezTo>
                    <a:pt x="125" y="32"/>
                    <a:pt x="102" y="9"/>
                    <a:pt x="70" y="4"/>
                  </a:cubicBezTo>
                  <a:cubicBezTo>
                    <a:pt x="38" y="0"/>
                    <a:pt x="14" y="18"/>
                    <a:pt x="7" y="45"/>
                  </a:cubicBezTo>
                  <a:cubicBezTo>
                    <a:pt x="0" y="72"/>
                    <a:pt x="20" y="106"/>
                    <a:pt x="51" y="110"/>
                  </a:cubicBezTo>
                  <a:cubicBezTo>
                    <a:pt x="81" y="113"/>
                    <a:pt x="115" y="99"/>
                    <a:pt x="120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3" name="Freeform 308">
              <a:extLst>
                <a:ext uri="{FF2B5EF4-FFF2-40B4-BE49-F238E27FC236}">
                  <a16:creationId xmlns:a16="http://schemas.microsoft.com/office/drawing/2014/main" id="{DBA86B9A-700A-4736-A992-EF71125B9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2874"/>
              <a:ext cx="143" cy="144"/>
            </a:xfrm>
            <a:custGeom>
              <a:avLst/>
              <a:gdLst>
                <a:gd name="T0" fmla="*/ 900 w 55"/>
                <a:gd name="T1" fmla="*/ 767 h 52"/>
                <a:gd name="T2" fmla="*/ 549 w 55"/>
                <a:gd name="T3" fmla="*/ 47 h 52"/>
                <a:gd name="T4" fmla="*/ 55 w 55"/>
                <a:gd name="T5" fmla="*/ 421 h 52"/>
                <a:gd name="T6" fmla="*/ 351 w 55"/>
                <a:gd name="T7" fmla="*/ 1019 h 52"/>
                <a:gd name="T8" fmla="*/ 900 w 55"/>
                <a:gd name="T9" fmla="*/ 76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2">
                  <a:moveTo>
                    <a:pt x="51" y="36"/>
                  </a:moveTo>
                  <a:cubicBezTo>
                    <a:pt x="55" y="26"/>
                    <a:pt x="51" y="5"/>
                    <a:pt x="31" y="2"/>
                  </a:cubicBezTo>
                  <a:cubicBezTo>
                    <a:pt x="11" y="0"/>
                    <a:pt x="5" y="11"/>
                    <a:pt x="3" y="20"/>
                  </a:cubicBezTo>
                  <a:cubicBezTo>
                    <a:pt x="0" y="29"/>
                    <a:pt x="4" y="44"/>
                    <a:pt x="20" y="48"/>
                  </a:cubicBezTo>
                  <a:cubicBezTo>
                    <a:pt x="36" y="52"/>
                    <a:pt x="46" y="47"/>
                    <a:pt x="51" y="3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" name="Freeform 309">
              <a:extLst>
                <a:ext uri="{FF2B5EF4-FFF2-40B4-BE49-F238E27FC236}">
                  <a16:creationId xmlns:a16="http://schemas.microsoft.com/office/drawing/2014/main" id="{D96DC27A-9934-4B2D-8645-9638C383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891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66 w 9"/>
                <a:gd name="T3" fmla="*/ 0 h 8"/>
                <a:gd name="T4" fmla="*/ 151 w 9"/>
                <a:gd name="T5" fmla="*/ 83 h 8"/>
                <a:gd name="T6" fmla="*/ 84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" name="Oval 310">
              <a:extLst>
                <a:ext uri="{FF2B5EF4-FFF2-40B4-BE49-F238E27FC236}">
                  <a16:creationId xmlns:a16="http://schemas.microsoft.com/office/drawing/2014/main" id="{1BE62CC4-CAE9-428E-80D2-E9979D52C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7" y="2880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46" name="Oval 311">
              <a:extLst>
                <a:ext uri="{FF2B5EF4-FFF2-40B4-BE49-F238E27FC236}">
                  <a16:creationId xmlns:a16="http://schemas.microsoft.com/office/drawing/2014/main" id="{0275305A-8CF7-4D66-87C8-1DD4E4C81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291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47" name="Freeform 312">
              <a:extLst>
                <a:ext uri="{FF2B5EF4-FFF2-40B4-BE49-F238E27FC236}">
                  <a16:creationId xmlns:a16="http://schemas.microsoft.com/office/drawing/2014/main" id="{9F54BB35-8ABF-4AA6-846A-DA69424F5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75"/>
              <a:ext cx="419" cy="395"/>
            </a:xfrm>
            <a:custGeom>
              <a:avLst/>
              <a:gdLst>
                <a:gd name="T0" fmla="*/ 2749 w 162"/>
                <a:gd name="T1" fmla="*/ 1519 h 143"/>
                <a:gd name="T2" fmla="*/ 2716 w 162"/>
                <a:gd name="T3" fmla="*/ 1793 h 143"/>
                <a:gd name="T4" fmla="*/ 2736 w 162"/>
                <a:gd name="T5" fmla="*/ 2083 h 143"/>
                <a:gd name="T6" fmla="*/ 2736 w 162"/>
                <a:gd name="T7" fmla="*/ 2381 h 143"/>
                <a:gd name="T8" fmla="*/ 2509 w 162"/>
                <a:gd name="T9" fmla="*/ 2572 h 143"/>
                <a:gd name="T10" fmla="*/ 2074 w 162"/>
                <a:gd name="T11" fmla="*/ 2679 h 143"/>
                <a:gd name="T12" fmla="*/ 1712 w 162"/>
                <a:gd name="T13" fmla="*/ 2906 h 143"/>
                <a:gd name="T14" fmla="*/ 1265 w 162"/>
                <a:gd name="T15" fmla="*/ 2884 h 143"/>
                <a:gd name="T16" fmla="*/ 742 w 162"/>
                <a:gd name="T17" fmla="*/ 2701 h 143"/>
                <a:gd name="T18" fmla="*/ 569 w 162"/>
                <a:gd name="T19" fmla="*/ 2486 h 143"/>
                <a:gd name="T20" fmla="*/ 140 w 162"/>
                <a:gd name="T21" fmla="*/ 2190 h 143"/>
                <a:gd name="T22" fmla="*/ 21 w 162"/>
                <a:gd name="T23" fmla="*/ 1748 h 143"/>
                <a:gd name="T24" fmla="*/ 140 w 162"/>
                <a:gd name="T25" fmla="*/ 1389 h 143"/>
                <a:gd name="T26" fmla="*/ 608 w 162"/>
                <a:gd name="T27" fmla="*/ 754 h 143"/>
                <a:gd name="T28" fmla="*/ 1091 w 162"/>
                <a:gd name="T29" fmla="*/ 251 h 143"/>
                <a:gd name="T30" fmla="*/ 1658 w 162"/>
                <a:gd name="T31" fmla="*/ 83 h 143"/>
                <a:gd name="T32" fmla="*/ 1953 w 162"/>
                <a:gd name="T33" fmla="*/ 464 h 143"/>
                <a:gd name="T34" fmla="*/ 2268 w 162"/>
                <a:gd name="T35" fmla="*/ 693 h 143"/>
                <a:gd name="T36" fmla="*/ 2563 w 162"/>
                <a:gd name="T37" fmla="*/ 909 h 143"/>
                <a:gd name="T38" fmla="*/ 2661 w 162"/>
                <a:gd name="T39" fmla="*/ 1182 h 143"/>
                <a:gd name="T40" fmla="*/ 2770 w 162"/>
                <a:gd name="T41" fmla="*/ 1329 h 143"/>
                <a:gd name="T42" fmla="*/ 2749 w 162"/>
                <a:gd name="T43" fmla="*/ 1519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143">
                  <a:moveTo>
                    <a:pt x="159" y="72"/>
                  </a:moveTo>
                  <a:cubicBezTo>
                    <a:pt x="159" y="76"/>
                    <a:pt x="157" y="81"/>
                    <a:pt x="157" y="85"/>
                  </a:cubicBezTo>
                  <a:cubicBezTo>
                    <a:pt x="157" y="90"/>
                    <a:pt x="160" y="94"/>
                    <a:pt x="158" y="99"/>
                  </a:cubicBezTo>
                  <a:cubicBezTo>
                    <a:pt x="157" y="103"/>
                    <a:pt x="162" y="104"/>
                    <a:pt x="158" y="113"/>
                  </a:cubicBezTo>
                  <a:cubicBezTo>
                    <a:pt x="154" y="122"/>
                    <a:pt x="149" y="118"/>
                    <a:pt x="145" y="122"/>
                  </a:cubicBezTo>
                  <a:cubicBezTo>
                    <a:pt x="138" y="128"/>
                    <a:pt x="128" y="129"/>
                    <a:pt x="120" y="127"/>
                  </a:cubicBezTo>
                  <a:cubicBezTo>
                    <a:pt x="111" y="125"/>
                    <a:pt x="107" y="134"/>
                    <a:pt x="99" y="138"/>
                  </a:cubicBezTo>
                  <a:cubicBezTo>
                    <a:pt x="90" y="143"/>
                    <a:pt x="83" y="136"/>
                    <a:pt x="73" y="137"/>
                  </a:cubicBezTo>
                  <a:cubicBezTo>
                    <a:pt x="62" y="139"/>
                    <a:pt x="51" y="135"/>
                    <a:pt x="43" y="128"/>
                  </a:cubicBezTo>
                  <a:cubicBezTo>
                    <a:pt x="39" y="125"/>
                    <a:pt x="35" y="123"/>
                    <a:pt x="33" y="118"/>
                  </a:cubicBezTo>
                  <a:cubicBezTo>
                    <a:pt x="31" y="112"/>
                    <a:pt x="11" y="110"/>
                    <a:pt x="8" y="104"/>
                  </a:cubicBezTo>
                  <a:cubicBezTo>
                    <a:pt x="5" y="99"/>
                    <a:pt x="0" y="89"/>
                    <a:pt x="1" y="83"/>
                  </a:cubicBezTo>
                  <a:cubicBezTo>
                    <a:pt x="1" y="77"/>
                    <a:pt x="6" y="72"/>
                    <a:pt x="8" y="66"/>
                  </a:cubicBezTo>
                  <a:cubicBezTo>
                    <a:pt x="12" y="56"/>
                    <a:pt x="30" y="46"/>
                    <a:pt x="35" y="36"/>
                  </a:cubicBezTo>
                  <a:cubicBezTo>
                    <a:pt x="41" y="24"/>
                    <a:pt x="52" y="20"/>
                    <a:pt x="63" y="12"/>
                  </a:cubicBezTo>
                  <a:cubicBezTo>
                    <a:pt x="72" y="5"/>
                    <a:pt x="84" y="0"/>
                    <a:pt x="96" y="4"/>
                  </a:cubicBezTo>
                  <a:cubicBezTo>
                    <a:pt x="107" y="8"/>
                    <a:pt x="109" y="13"/>
                    <a:pt x="113" y="22"/>
                  </a:cubicBezTo>
                  <a:cubicBezTo>
                    <a:pt x="117" y="30"/>
                    <a:pt x="123" y="31"/>
                    <a:pt x="131" y="33"/>
                  </a:cubicBezTo>
                  <a:cubicBezTo>
                    <a:pt x="137" y="35"/>
                    <a:pt x="145" y="37"/>
                    <a:pt x="148" y="43"/>
                  </a:cubicBezTo>
                  <a:cubicBezTo>
                    <a:pt x="151" y="47"/>
                    <a:pt x="150" y="52"/>
                    <a:pt x="154" y="56"/>
                  </a:cubicBezTo>
                  <a:cubicBezTo>
                    <a:pt x="157" y="60"/>
                    <a:pt x="159" y="59"/>
                    <a:pt x="160" y="63"/>
                  </a:cubicBezTo>
                  <a:cubicBezTo>
                    <a:pt x="160" y="65"/>
                    <a:pt x="159" y="71"/>
                    <a:pt x="159" y="7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8" name="Freeform 313">
              <a:extLst>
                <a:ext uri="{FF2B5EF4-FFF2-40B4-BE49-F238E27FC236}">
                  <a16:creationId xmlns:a16="http://schemas.microsoft.com/office/drawing/2014/main" id="{6932EBF7-81DB-4F25-9DBE-BD6967EA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652"/>
              <a:ext cx="230" cy="149"/>
            </a:xfrm>
            <a:custGeom>
              <a:avLst/>
              <a:gdLst>
                <a:gd name="T0" fmla="*/ 34 w 89"/>
                <a:gd name="T1" fmla="*/ 441 h 54"/>
                <a:gd name="T2" fmla="*/ 67 w 89"/>
                <a:gd name="T3" fmla="*/ 800 h 54"/>
                <a:gd name="T4" fmla="*/ 295 w 89"/>
                <a:gd name="T5" fmla="*/ 991 h 54"/>
                <a:gd name="T6" fmla="*/ 620 w 89"/>
                <a:gd name="T7" fmla="*/ 991 h 54"/>
                <a:gd name="T8" fmla="*/ 861 w 89"/>
                <a:gd name="T9" fmla="*/ 1112 h 54"/>
                <a:gd name="T10" fmla="*/ 1470 w 89"/>
                <a:gd name="T11" fmla="*/ 775 h 54"/>
                <a:gd name="T12" fmla="*/ 1362 w 89"/>
                <a:gd name="T13" fmla="*/ 0 h 54"/>
                <a:gd name="T14" fmla="*/ 969 w 89"/>
                <a:gd name="T15" fmla="*/ 48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4">
                  <a:moveTo>
                    <a:pt x="2" y="21"/>
                  </a:moveTo>
                  <a:cubicBezTo>
                    <a:pt x="0" y="26"/>
                    <a:pt x="3" y="34"/>
                    <a:pt x="4" y="38"/>
                  </a:cubicBezTo>
                  <a:cubicBezTo>
                    <a:pt x="7" y="44"/>
                    <a:pt x="11" y="47"/>
                    <a:pt x="17" y="47"/>
                  </a:cubicBezTo>
                  <a:cubicBezTo>
                    <a:pt x="24" y="47"/>
                    <a:pt x="29" y="45"/>
                    <a:pt x="36" y="47"/>
                  </a:cubicBezTo>
                  <a:cubicBezTo>
                    <a:pt x="41" y="48"/>
                    <a:pt x="43" y="52"/>
                    <a:pt x="50" y="53"/>
                  </a:cubicBezTo>
                  <a:cubicBezTo>
                    <a:pt x="61" y="54"/>
                    <a:pt x="81" y="49"/>
                    <a:pt x="85" y="37"/>
                  </a:cubicBezTo>
                  <a:cubicBezTo>
                    <a:pt x="89" y="24"/>
                    <a:pt x="85" y="11"/>
                    <a:pt x="79" y="0"/>
                  </a:cubicBezTo>
                  <a:cubicBezTo>
                    <a:pt x="81" y="12"/>
                    <a:pt x="68" y="24"/>
                    <a:pt x="56" y="2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9" name="Freeform 314">
              <a:extLst>
                <a:ext uri="{FF2B5EF4-FFF2-40B4-BE49-F238E27FC236}">
                  <a16:creationId xmlns:a16="http://schemas.microsoft.com/office/drawing/2014/main" id="{E6564794-8E2E-4778-A32C-E31E9B22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80"/>
              <a:ext cx="220" cy="187"/>
            </a:xfrm>
            <a:custGeom>
              <a:avLst/>
              <a:gdLst>
                <a:gd name="T0" fmla="*/ 481 w 85"/>
                <a:gd name="T1" fmla="*/ 143 h 68"/>
                <a:gd name="T2" fmla="*/ 207 w 85"/>
                <a:gd name="T3" fmla="*/ 545 h 68"/>
                <a:gd name="T4" fmla="*/ 88 w 85"/>
                <a:gd name="T5" fmla="*/ 1128 h 68"/>
                <a:gd name="T6" fmla="*/ 569 w 85"/>
                <a:gd name="T7" fmla="*/ 1249 h 68"/>
                <a:gd name="T8" fmla="*/ 885 w 85"/>
                <a:gd name="T9" fmla="*/ 1353 h 68"/>
                <a:gd name="T10" fmla="*/ 1198 w 85"/>
                <a:gd name="T11" fmla="*/ 1309 h 68"/>
                <a:gd name="T12" fmla="*/ 1421 w 85"/>
                <a:gd name="T13" fmla="*/ 583 h 68"/>
                <a:gd name="T14" fmla="*/ 991 w 85"/>
                <a:gd name="T15" fmla="*/ 190 h 68"/>
                <a:gd name="T16" fmla="*/ 657 w 85"/>
                <a:gd name="T17" fmla="*/ 61 h 68"/>
                <a:gd name="T18" fmla="*/ 481 w 85"/>
                <a:gd name="T19" fmla="*/ 143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8" y="7"/>
                  </a:moveTo>
                  <a:cubicBezTo>
                    <a:pt x="19" y="14"/>
                    <a:pt x="15" y="15"/>
                    <a:pt x="12" y="26"/>
                  </a:cubicBezTo>
                  <a:cubicBezTo>
                    <a:pt x="9" y="36"/>
                    <a:pt x="0" y="43"/>
                    <a:pt x="5" y="54"/>
                  </a:cubicBezTo>
                  <a:cubicBezTo>
                    <a:pt x="11" y="67"/>
                    <a:pt x="22" y="61"/>
                    <a:pt x="33" y="60"/>
                  </a:cubicBezTo>
                  <a:cubicBezTo>
                    <a:pt x="41" y="59"/>
                    <a:pt x="44" y="62"/>
                    <a:pt x="51" y="65"/>
                  </a:cubicBezTo>
                  <a:cubicBezTo>
                    <a:pt x="57" y="68"/>
                    <a:pt x="63" y="67"/>
                    <a:pt x="69" y="63"/>
                  </a:cubicBezTo>
                  <a:cubicBezTo>
                    <a:pt x="80" y="57"/>
                    <a:pt x="85" y="39"/>
                    <a:pt x="82" y="28"/>
                  </a:cubicBezTo>
                  <a:cubicBezTo>
                    <a:pt x="77" y="13"/>
                    <a:pt x="69" y="15"/>
                    <a:pt x="57" y="9"/>
                  </a:cubicBezTo>
                  <a:cubicBezTo>
                    <a:pt x="49" y="5"/>
                    <a:pt x="48" y="0"/>
                    <a:pt x="38" y="3"/>
                  </a:cubicBezTo>
                  <a:cubicBezTo>
                    <a:pt x="35" y="4"/>
                    <a:pt x="30" y="6"/>
                    <a:pt x="28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0" name="Freeform 315">
              <a:extLst>
                <a:ext uri="{FF2B5EF4-FFF2-40B4-BE49-F238E27FC236}">
                  <a16:creationId xmlns:a16="http://schemas.microsoft.com/office/drawing/2014/main" id="{A9BF987C-F8C3-4179-ADE2-12368261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594"/>
              <a:ext cx="315" cy="256"/>
            </a:xfrm>
            <a:custGeom>
              <a:avLst/>
              <a:gdLst>
                <a:gd name="T0" fmla="*/ 0 w 122"/>
                <a:gd name="T1" fmla="*/ 1478 h 93"/>
                <a:gd name="T2" fmla="*/ 227 w 122"/>
                <a:gd name="T3" fmla="*/ 1729 h 93"/>
                <a:gd name="T4" fmla="*/ 586 w 122"/>
                <a:gd name="T5" fmla="*/ 1894 h 93"/>
                <a:gd name="T6" fmla="*/ 860 w 122"/>
                <a:gd name="T7" fmla="*/ 1894 h 93"/>
                <a:gd name="T8" fmla="*/ 1100 w 122"/>
                <a:gd name="T9" fmla="*/ 1880 h 93"/>
                <a:gd name="T10" fmla="*/ 1500 w 122"/>
                <a:gd name="T11" fmla="*/ 1668 h 93"/>
                <a:gd name="T12" fmla="*/ 1720 w 122"/>
                <a:gd name="T13" fmla="*/ 1690 h 93"/>
                <a:gd name="T14" fmla="*/ 1893 w 122"/>
                <a:gd name="T15" fmla="*/ 1561 h 93"/>
                <a:gd name="T16" fmla="*/ 2099 w 122"/>
                <a:gd name="T17" fmla="*/ 1250 h 93"/>
                <a:gd name="T18" fmla="*/ 2035 w 122"/>
                <a:gd name="T19" fmla="*/ 977 h 93"/>
                <a:gd name="T20" fmla="*/ 2035 w 122"/>
                <a:gd name="T21" fmla="*/ 562 h 93"/>
                <a:gd name="T22" fmla="*/ 1753 w 122"/>
                <a:gd name="T23" fmla="*/ 83 h 93"/>
                <a:gd name="T24" fmla="*/ 1859 w 122"/>
                <a:gd name="T25" fmla="*/ 250 h 93"/>
                <a:gd name="T26" fmla="*/ 1926 w 122"/>
                <a:gd name="T27" fmla="*/ 688 h 93"/>
                <a:gd name="T28" fmla="*/ 1841 w 122"/>
                <a:gd name="T29" fmla="*/ 1060 h 93"/>
                <a:gd name="T30" fmla="*/ 1665 w 122"/>
                <a:gd name="T31" fmla="*/ 1228 h 93"/>
                <a:gd name="T32" fmla="*/ 1412 w 122"/>
                <a:gd name="T33" fmla="*/ 1478 h 93"/>
                <a:gd name="T34" fmla="*/ 1053 w 122"/>
                <a:gd name="T35" fmla="*/ 1478 h 93"/>
                <a:gd name="T36" fmla="*/ 914 w 122"/>
                <a:gd name="T37" fmla="*/ 1561 h 93"/>
                <a:gd name="T38" fmla="*/ 775 w 122"/>
                <a:gd name="T39" fmla="*/ 1608 h 93"/>
                <a:gd name="T40" fmla="*/ 480 w 122"/>
                <a:gd name="T41" fmla="*/ 1690 h 93"/>
                <a:gd name="T42" fmla="*/ 21 w 122"/>
                <a:gd name="T43" fmla="*/ 1478 h 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2" h="93">
                  <a:moveTo>
                    <a:pt x="0" y="71"/>
                  </a:moveTo>
                  <a:cubicBezTo>
                    <a:pt x="6" y="77"/>
                    <a:pt x="5" y="79"/>
                    <a:pt x="13" y="83"/>
                  </a:cubicBezTo>
                  <a:cubicBezTo>
                    <a:pt x="20" y="86"/>
                    <a:pt x="26" y="91"/>
                    <a:pt x="34" y="91"/>
                  </a:cubicBezTo>
                  <a:cubicBezTo>
                    <a:pt x="40" y="91"/>
                    <a:pt x="45" y="90"/>
                    <a:pt x="50" y="91"/>
                  </a:cubicBezTo>
                  <a:cubicBezTo>
                    <a:pt x="55" y="93"/>
                    <a:pt x="58" y="93"/>
                    <a:pt x="64" y="90"/>
                  </a:cubicBezTo>
                  <a:cubicBezTo>
                    <a:pt x="72" y="86"/>
                    <a:pt x="76" y="79"/>
                    <a:pt x="87" y="80"/>
                  </a:cubicBezTo>
                  <a:cubicBezTo>
                    <a:pt x="92" y="81"/>
                    <a:pt x="96" y="82"/>
                    <a:pt x="100" y="81"/>
                  </a:cubicBezTo>
                  <a:cubicBezTo>
                    <a:pt x="104" y="80"/>
                    <a:pt x="107" y="77"/>
                    <a:pt x="110" y="75"/>
                  </a:cubicBezTo>
                  <a:cubicBezTo>
                    <a:pt x="118" y="71"/>
                    <a:pt x="122" y="71"/>
                    <a:pt x="122" y="60"/>
                  </a:cubicBezTo>
                  <a:cubicBezTo>
                    <a:pt x="122" y="56"/>
                    <a:pt x="119" y="52"/>
                    <a:pt x="118" y="47"/>
                  </a:cubicBezTo>
                  <a:cubicBezTo>
                    <a:pt x="117" y="41"/>
                    <a:pt x="119" y="34"/>
                    <a:pt x="118" y="27"/>
                  </a:cubicBezTo>
                  <a:cubicBezTo>
                    <a:pt x="118" y="21"/>
                    <a:pt x="108" y="0"/>
                    <a:pt x="102" y="4"/>
                  </a:cubicBezTo>
                  <a:cubicBezTo>
                    <a:pt x="104" y="7"/>
                    <a:pt x="106" y="9"/>
                    <a:pt x="108" y="12"/>
                  </a:cubicBezTo>
                  <a:cubicBezTo>
                    <a:pt x="111" y="18"/>
                    <a:pt x="112" y="26"/>
                    <a:pt x="112" y="33"/>
                  </a:cubicBezTo>
                  <a:cubicBezTo>
                    <a:pt x="112" y="39"/>
                    <a:pt x="111" y="46"/>
                    <a:pt x="107" y="51"/>
                  </a:cubicBezTo>
                  <a:cubicBezTo>
                    <a:pt x="104" y="55"/>
                    <a:pt x="100" y="56"/>
                    <a:pt x="97" y="59"/>
                  </a:cubicBezTo>
                  <a:cubicBezTo>
                    <a:pt x="90" y="63"/>
                    <a:pt x="91" y="70"/>
                    <a:pt x="82" y="71"/>
                  </a:cubicBezTo>
                  <a:cubicBezTo>
                    <a:pt x="75" y="72"/>
                    <a:pt x="67" y="69"/>
                    <a:pt x="61" y="71"/>
                  </a:cubicBezTo>
                  <a:cubicBezTo>
                    <a:pt x="58" y="72"/>
                    <a:pt x="56" y="75"/>
                    <a:pt x="53" y="75"/>
                  </a:cubicBezTo>
                  <a:cubicBezTo>
                    <a:pt x="51" y="76"/>
                    <a:pt x="48" y="76"/>
                    <a:pt x="45" y="77"/>
                  </a:cubicBezTo>
                  <a:cubicBezTo>
                    <a:pt x="38" y="79"/>
                    <a:pt x="36" y="83"/>
                    <a:pt x="28" y="81"/>
                  </a:cubicBezTo>
                  <a:cubicBezTo>
                    <a:pt x="19" y="80"/>
                    <a:pt x="7" y="79"/>
                    <a:pt x="1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1" name="Freeform 316">
              <a:extLst>
                <a:ext uri="{FF2B5EF4-FFF2-40B4-BE49-F238E27FC236}">
                  <a16:creationId xmlns:a16="http://schemas.microsoft.com/office/drawing/2014/main" id="{997C3CEB-0E6D-4EBF-8874-D046D1337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732"/>
              <a:ext cx="202" cy="115"/>
            </a:xfrm>
            <a:custGeom>
              <a:avLst/>
              <a:gdLst>
                <a:gd name="T0" fmla="*/ 0 w 78"/>
                <a:gd name="T1" fmla="*/ 802 h 42"/>
                <a:gd name="T2" fmla="*/ 241 w 78"/>
                <a:gd name="T3" fmla="*/ 841 h 42"/>
                <a:gd name="T4" fmla="*/ 417 w 78"/>
                <a:gd name="T5" fmla="*/ 698 h 42"/>
                <a:gd name="T6" fmla="*/ 865 w 78"/>
                <a:gd name="T7" fmla="*/ 591 h 42"/>
                <a:gd name="T8" fmla="*/ 1215 w 78"/>
                <a:gd name="T9" fmla="*/ 413 h 42"/>
                <a:gd name="T10" fmla="*/ 1235 w 78"/>
                <a:gd name="T11" fmla="*/ 0 h 42"/>
                <a:gd name="T12" fmla="*/ 1080 w 78"/>
                <a:gd name="T13" fmla="*/ 389 h 42"/>
                <a:gd name="T14" fmla="*/ 679 w 78"/>
                <a:gd name="T15" fmla="*/ 496 h 42"/>
                <a:gd name="T16" fmla="*/ 350 w 78"/>
                <a:gd name="T17" fmla="*/ 660 h 42"/>
                <a:gd name="T18" fmla="*/ 34 w 78"/>
                <a:gd name="T19" fmla="*/ 802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42">
                  <a:moveTo>
                    <a:pt x="0" y="39"/>
                  </a:moveTo>
                  <a:cubicBezTo>
                    <a:pt x="5" y="38"/>
                    <a:pt x="9" y="42"/>
                    <a:pt x="14" y="41"/>
                  </a:cubicBezTo>
                  <a:cubicBezTo>
                    <a:pt x="18" y="40"/>
                    <a:pt x="21" y="36"/>
                    <a:pt x="24" y="34"/>
                  </a:cubicBezTo>
                  <a:cubicBezTo>
                    <a:pt x="33" y="27"/>
                    <a:pt x="39" y="30"/>
                    <a:pt x="50" y="29"/>
                  </a:cubicBezTo>
                  <a:cubicBezTo>
                    <a:pt x="57" y="29"/>
                    <a:pt x="64" y="24"/>
                    <a:pt x="70" y="20"/>
                  </a:cubicBezTo>
                  <a:cubicBezTo>
                    <a:pt x="78" y="15"/>
                    <a:pt x="77" y="7"/>
                    <a:pt x="71" y="0"/>
                  </a:cubicBezTo>
                  <a:cubicBezTo>
                    <a:pt x="77" y="9"/>
                    <a:pt x="69" y="15"/>
                    <a:pt x="62" y="19"/>
                  </a:cubicBezTo>
                  <a:cubicBezTo>
                    <a:pt x="54" y="24"/>
                    <a:pt x="48" y="24"/>
                    <a:pt x="39" y="24"/>
                  </a:cubicBezTo>
                  <a:cubicBezTo>
                    <a:pt x="30" y="24"/>
                    <a:pt x="26" y="26"/>
                    <a:pt x="20" y="32"/>
                  </a:cubicBezTo>
                  <a:cubicBezTo>
                    <a:pt x="15" y="36"/>
                    <a:pt x="8" y="37"/>
                    <a:pt x="2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" name="Freeform 317">
              <a:extLst>
                <a:ext uri="{FF2B5EF4-FFF2-40B4-BE49-F238E27FC236}">
                  <a16:creationId xmlns:a16="http://schemas.microsoft.com/office/drawing/2014/main" id="{6836F35F-2FDE-413E-95EA-ADD19CC4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94"/>
              <a:ext cx="315" cy="276"/>
            </a:xfrm>
            <a:custGeom>
              <a:avLst/>
              <a:gdLst>
                <a:gd name="T0" fmla="*/ 2099 w 122"/>
                <a:gd name="T1" fmla="*/ 571 h 100"/>
                <a:gd name="T2" fmla="*/ 1567 w 122"/>
                <a:gd name="T3" fmla="*/ 22 h 100"/>
                <a:gd name="T4" fmla="*/ 948 w 122"/>
                <a:gd name="T5" fmla="*/ 381 h 100"/>
                <a:gd name="T6" fmla="*/ 687 w 122"/>
                <a:gd name="T7" fmla="*/ 654 h 100"/>
                <a:gd name="T8" fmla="*/ 640 w 122"/>
                <a:gd name="T9" fmla="*/ 1074 h 100"/>
                <a:gd name="T10" fmla="*/ 119 w 122"/>
                <a:gd name="T11" fmla="*/ 1532 h 100"/>
                <a:gd name="T12" fmla="*/ 274 w 122"/>
                <a:gd name="T13" fmla="*/ 2103 h 100"/>
                <a:gd name="T14" fmla="*/ 565 w 122"/>
                <a:gd name="T15" fmla="*/ 1662 h 100"/>
                <a:gd name="T16" fmla="*/ 826 w 122"/>
                <a:gd name="T17" fmla="*/ 1601 h 100"/>
                <a:gd name="T18" fmla="*/ 806 w 122"/>
                <a:gd name="T19" fmla="*/ 969 h 100"/>
                <a:gd name="T20" fmla="*/ 966 w 122"/>
                <a:gd name="T21" fmla="*/ 715 h 100"/>
                <a:gd name="T22" fmla="*/ 966 w 122"/>
                <a:gd name="T23" fmla="*/ 524 h 100"/>
                <a:gd name="T24" fmla="*/ 1133 w 122"/>
                <a:gd name="T25" fmla="*/ 397 h 100"/>
                <a:gd name="T26" fmla="*/ 1394 w 122"/>
                <a:gd name="T27" fmla="*/ 464 h 100"/>
                <a:gd name="T28" fmla="*/ 1547 w 122"/>
                <a:gd name="T29" fmla="*/ 381 h 100"/>
                <a:gd name="T30" fmla="*/ 1753 w 122"/>
                <a:gd name="T31" fmla="*/ 480 h 100"/>
                <a:gd name="T32" fmla="*/ 2099 w 122"/>
                <a:gd name="T33" fmla="*/ 588 h 1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100">
                  <a:moveTo>
                    <a:pt x="122" y="27"/>
                  </a:moveTo>
                  <a:cubicBezTo>
                    <a:pt x="105" y="28"/>
                    <a:pt x="106" y="2"/>
                    <a:pt x="91" y="1"/>
                  </a:cubicBezTo>
                  <a:cubicBezTo>
                    <a:pt x="78" y="0"/>
                    <a:pt x="65" y="11"/>
                    <a:pt x="55" y="18"/>
                  </a:cubicBezTo>
                  <a:cubicBezTo>
                    <a:pt x="49" y="21"/>
                    <a:pt x="44" y="26"/>
                    <a:pt x="40" y="31"/>
                  </a:cubicBezTo>
                  <a:cubicBezTo>
                    <a:pt x="35" y="37"/>
                    <a:pt x="37" y="43"/>
                    <a:pt x="37" y="51"/>
                  </a:cubicBezTo>
                  <a:cubicBezTo>
                    <a:pt x="38" y="61"/>
                    <a:pt x="13" y="65"/>
                    <a:pt x="7" y="73"/>
                  </a:cubicBezTo>
                  <a:cubicBezTo>
                    <a:pt x="0" y="82"/>
                    <a:pt x="10" y="93"/>
                    <a:pt x="16" y="100"/>
                  </a:cubicBezTo>
                  <a:cubicBezTo>
                    <a:pt x="14" y="95"/>
                    <a:pt x="29" y="85"/>
                    <a:pt x="33" y="79"/>
                  </a:cubicBezTo>
                  <a:cubicBezTo>
                    <a:pt x="38" y="73"/>
                    <a:pt x="42" y="79"/>
                    <a:pt x="48" y="76"/>
                  </a:cubicBezTo>
                  <a:cubicBezTo>
                    <a:pt x="57" y="70"/>
                    <a:pt x="42" y="54"/>
                    <a:pt x="47" y="46"/>
                  </a:cubicBezTo>
                  <a:cubicBezTo>
                    <a:pt x="51" y="40"/>
                    <a:pt x="57" y="45"/>
                    <a:pt x="56" y="34"/>
                  </a:cubicBezTo>
                  <a:cubicBezTo>
                    <a:pt x="55" y="30"/>
                    <a:pt x="53" y="29"/>
                    <a:pt x="56" y="25"/>
                  </a:cubicBezTo>
                  <a:cubicBezTo>
                    <a:pt x="58" y="21"/>
                    <a:pt x="62" y="21"/>
                    <a:pt x="66" y="19"/>
                  </a:cubicBezTo>
                  <a:cubicBezTo>
                    <a:pt x="74" y="15"/>
                    <a:pt x="74" y="15"/>
                    <a:pt x="81" y="22"/>
                  </a:cubicBezTo>
                  <a:cubicBezTo>
                    <a:pt x="89" y="30"/>
                    <a:pt x="86" y="23"/>
                    <a:pt x="90" y="18"/>
                  </a:cubicBezTo>
                  <a:cubicBezTo>
                    <a:pt x="95" y="10"/>
                    <a:pt x="98" y="19"/>
                    <a:pt x="102" y="23"/>
                  </a:cubicBezTo>
                  <a:cubicBezTo>
                    <a:pt x="106" y="27"/>
                    <a:pt x="117" y="28"/>
                    <a:pt x="122" y="2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" name="Freeform 318">
              <a:extLst>
                <a:ext uri="{FF2B5EF4-FFF2-40B4-BE49-F238E27FC236}">
                  <a16:creationId xmlns:a16="http://schemas.microsoft.com/office/drawing/2014/main" id="{C385A8FB-20CA-441F-9C65-4BF86EAAA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522"/>
              <a:ext cx="147" cy="160"/>
            </a:xfrm>
            <a:custGeom>
              <a:avLst/>
              <a:gdLst>
                <a:gd name="T0" fmla="*/ 0 w 57"/>
                <a:gd name="T1" fmla="*/ 1217 h 58"/>
                <a:gd name="T2" fmla="*/ 467 w 57"/>
                <a:gd name="T3" fmla="*/ 502 h 58"/>
                <a:gd name="T4" fmla="*/ 977 w 57"/>
                <a:gd name="T5" fmla="*/ 0 h 58"/>
                <a:gd name="T6" fmla="*/ 513 w 57"/>
                <a:gd name="T7" fmla="*/ 610 h 58"/>
                <a:gd name="T8" fmla="*/ 498 w 57"/>
                <a:gd name="T9" fmla="*/ 905 h 58"/>
                <a:gd name="T10" fmla="*/ 0 w 57"/>
                <a:gd name="T11" fmla="*/ 1217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8">
                  <a:moveTo>
                    <a:pt x="0" y="58"/>
                  </a:moveTo>
                  <a:cubicBezTo>
                    <a:pt x="10" y="49"/>
                    <a:pt x="22" y="34"/>
                    <a:pt x="27" y="24"/>
                  </a:cubicBezTo>
                  <a:cubicBezTo>
                    <a:pt x="31" y="14"/>
                    <a:pt x="48" y="5"/>
                    <a:pt x="57" y="0"/>
                  </a:cubicBezTo>
                  <a:cubicBezTo>
                    <a:pt x="48" y="6"/>
                    <a:pt x="33" y="18"/>
                    <a:pt x="30" y="29"/>
                  </a:cubicBezTo>
                  <a:cubicBezTo>
                    <a:pt x="29" y="34"/>
                    <a:pt x="29" y="38"/>
                    <a:pt x="29" y="43"/>
                  </a:cubicBezTo>
                  <a:cubicBezTo>
                    <a:pt x="29" y="51"/>
                    <a:pt x="5" y="53"/>
                    <a:pt x="0" y="5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" name="Freeform 319">
              <a:extLst>
                <a:ext uri="{FF2B5EF4-FFF2-40B4-BE49-F238E27FC236}">
                  <a16:creationId xmlns:a16="http://schemas.microsoft.com/office/drawing/2014/main" id="{812BB4D3-D123-413C-BC62-26B439D9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654"/>
              <a:ext cx="196" cy="100"/>
            </a:xfrm>
            <a:custGeom>
              <a:avLst/>
              <a:gdLst>
                <a:gd name="T0" fmla="*/ 67 w 76"/>
                <a:gd name="T1" fmla="*/ 386 h 36"/>
                <a:gd name="T2" fmla="*/ 325 w 76"/>
                <a:gd name="T3" fmla="*/ 642 h 36"/>
                <a:gd name="T4" fmla="*/ 738 w 76"/>
                <a:gd name="T5" fmla="*/ 642 h 36"/>
                <a:gd name="T6" fmla="*/ 1238 w 76"/>
                <a:gd name="T7" fmla="*/ 0 h 36"/>
                <a:gd name="T8" fmla="*/ 1184 w 76"/>
                <a:gd name="T9" fmla="*/ 239 h 36"/>
                <a:gd name="T10" fmla="*/ 1011 w 76"/>
                <a:gd name="T11" fmla="*/ 217 h 36"/>
                <a:gd name="T12" fmla="*/ 792 w 76"/>
                <a:gd name="T13" fmla="*/ 447 h 36"/>
                <a:gd name="T14" fmla="*/ 480 w 76"/>
                <a:gd name="T15" fmla="*/ 469 h 36"/>
                <a:gd name="T16" fmla="*/ 307 w 76"/>
                <a:gd name="T17" fmla="*/ 469 h 36"/>
                <a:gd name="T18" fmla="*/ 101 w 76"/>
                <a:gd name="T19" fmla="*/ 469 h 36"/>
                <a:gd name="T20" fmla="*/ 139 w 76"/>
                <a:gd name="T21" fmla="*/ 40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4" y="18"/>
                  </a:moveTo>
                  <a:cubicBezTo>
                    <a:pt x="0" y="28"/>
                    <a:pt x="11" y="31"/>
                    <a:pt x="19" y="30"/>
                  </a:cubicBezTo>
                  <a:cubicBezTo>
                    <a:pt x="28" y="29"/>
                    <a:pt x="34" y="28"/>
                    <a:pt x="43" y="30"/>
                  </a:cubicBezTo>
                  <a:cubicBezTo>
                    <a:pt x="63" y="36"/>
                    <a:pt x="76" y="21"/>
                    <a:pt x="72" y="0"/>
                  </a:cubicBezTo>
                  <a:cubicBezTo>
                    <a:pt x="72" y="4"/>
                    <a:pt x="72" y="9"/>
                    <a:pt x="69" y="11"/>
                  </a:cubicBezTo>
                  <a:cubicBezTo>
                    <a:pt x="64" y="15"/>
                    <a:pt x="63" y="9"/>
                    <a:pt x="59" y="10"/>
                  </a:cubicBezTo>
                  <a:cubicBezTo>
                    <a:pt x="51" y="11"/>
                    <a:pt x="59" y="30"/>
                    <a:pt x="46" y="21"/>
                  </a:cubicBezTo>
                  <a:cubicBezTo>
                    <a:pt x="36" y="14"/>
                    <a:pt x="38" y="17"/>
                    <a:pt x="28" y="22"/>
                  </a:cubicBezTo>
                  <a:cubicBezTo>
                    <a:pt x="24" y="24"/>
                    <a:pt x="23" y="22"/>
                    <a:pt x="18" y="22"/>
                  </a:cubicBezTo>
                  <a:cubicBezTo>
                    <a:pt x="14" y="21"/>
                    <a:pt x="11" y="24"/>
                    <a:pt x="6" y="22"/>
                  </a:cubicBezTo>
                  <a:cubicBezTo>
                    <a:pt x="6" y="21"/>
                    <a:pt x="7" y="20"/>
                    <a:pt x="8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" name="Freeform 320">
              <a:extLst>
                <a:ext uri="{FF2B5EF4-FFF2-40B4-BE49-F238E27FC236}">
                  <a16:creationId xmlns:a16="http://schemas.microsoft.com/office/drawing/2014/main" id="{D8AC2D8B-0F00-4B41-8C90-4F9B7A21F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596"/>
              <a:ext cx="158" cy="89"/>
            </a:xfrm>
            <a:custGeom>
              <a:avLst/>
              <a:gdLst>
                <a:gd name="T0" fmla="*/ 0 w 61"/>
                <a:gd name="T1" fmla="*/ 690 h 32"/>
                <a:gd name="T2" fmla="*/ 140 w 61"/>
                <a:gd name="T3" fmla="*/ 325 h 32"/>
                <a:gd name="T4" fmla="*/ 435 w 61"/>
                <a:gd name="T5" fmla="*/ 61 h 32"/>
                <a:gd name="T6" fmla="*/ 658 w 61"/>
                <a:gd name="T7" fmla="*/ 170 h 32"/>
                <a:gd name="T8" fmla="*/ 873 w 61"/>
                <a:gd name="T9" fmla="*/ 195 h 32"/>
                <a:gd name="T10" fmla="*/ 1059 w 61"/>
                <a:gd name="T11" fmla="*/ 448 h 32"/>
                <a:gd name="T12" fmla="*/ 764 w 61"/>
                <a:gd name="T13" fmla="*/ 387 h 32"/>
                <a:gd name="T14" fmla="*/ 645 w 61"/>
                <a:gd name="T15" fmla="*/ 473 h 32"/>
                <a:gd name="T16" fmla="*/ 502 w 61"/>
                <a:gd name="T17" fmla="*/ 300 h 32"/>
                <a:gd name="T18" fmla="*/ 316 w 61"/>
                <a:gd name="T19" fmla="*/ 517 h 32"/>
                <a:gd name="T20" fmla="*/ 207 w 61"/>
                <a:gd name="T21" fmla="*/ 473 h 32"/>
                <a:gd name="T22" fmla="*/ 106 w 61"/>
                <a:gd name="T23" fmla="*/ 626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2">
                  <a:moveTo>
                    <a:pt x="0" y="32"/>
                  </a:moveTo>
                  <a:cubicBezTo>
                    <a:pt x="4" y="27"/>
                    <a:pt x="5" y="20"/>
                    <a:pt x="8" y="15"/>
                  </a:cubicBezTo>
                  <a:cubicBezTo>
                    <a:pt x="11" y="9"/>
                    <a:pt x="20" y="5"/>
                    <a:pt x="25" y="3"/>
                  </a:cubicBezTo>
                  <a:cubicBezTo>
                    <a:pt x="33" y="0"/>
                    <a:pt x="32" y="5"/>
                    <a:pt x="38" y="8"/>
                  </a:cubicBezTo>
                  <a:cubicBezTo>
                    <a:pt x="41" y="10"/>
                    <a:pt x="46" y="8"/>
                    <a:pt x="50" y="9"/>
                  </a:cubicBezTo>
                  <a:cubicBezTo>
                    <a:pt x="56" y="11"/>
                    <a:pt x="60" y="16"/>
                    <a:pt x="61" y="21"/>
                  </a:cubicBezTo>
                  <a:cubicBezTo>
                    <a:pt x="58" y="14"/>
                    <a:pt x="49" y="13"/>
                    <a:pt x="44" y="18"/>
                  </a:cubicBezTo>
                  <a:cubicBezTo>
                    <a:pt x="42" y="21"/>
                    <a:pt x="41" y="24"/>
                    <a:pt x="37" y="22"/>
                  </a:cubicBezTo>
                  <a:cubicBezTo>
                    <a:pt x="34" y="20"/>
                    <a:pt x="33" y="13"/>
                    <a:pt x="29" y="14"/>
                  </a:cubicBezTo>
                  <a:cubicBezTo>
                    <a:pt x="22" y="14"/>
                    <a:pt x="28" y="26"/>
                    <a:pt x="18" y="24"/>
                  </a:cubicBezTo>
                  <a:cubicBezTo>
                    <a:pt x="15" y="23"/>
                    <a:pt x="15" y="21"/>
                    <a:pt x="12" y="22"/>
                  </a:cubicBezTo>
                  <a:cubicBezTo>
                    <a:pt x="9" y="23"/>
                    <a:pt x="10" y="29"/>
                    <a:pt x="6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" name="Freeform 321">
              <a:extLst>
                <a:ext uri="{FF2B5EF4-FFF2-40B4-BE49-F238E27FC236}">
                  <a16:creationId xmlns:a16="http://schemas.microsoft.com/office/drawing/2014/main" id="{6E3A4DE4-7390-4901-BE41-CE6D1605E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599"/>
              <a:ext cx="103" cy="58"/>
            </a:xfrm>
            <a:custGeom>
              <a:avLst/>
              <a:gdLst>
                <a:gd name="T0" fmla="*/ 0 w 40"/>
                <a:gd name="T1" fmla="*/ 442 h 21"/>
                <a:gd name="T2" fmla="*/ 304 w 40"/>
                <a:gd name="T3" fmla="*/ 47 h 21"/>
                <a:gd name="T4" fmla="*/ 682 w 40"/>
                <a:gd name="T5" fmla="*/ 168 h 21"/>
                <a:gd name="T6" fmla="*/ 510 w 40"/>
                <a:gd name="T7" fmla="*/ 191 h 21"/>
                <a:gd name="T8" fmla="*/ 358 w 40"/>
                <a:gd name="T9" fmla="*/ 168 h 21"/>
                <a:gd name="T10" fmla="*/ 258 w 40"/>
                <a:gd name="T11" fmla="*/ 298 h 21"/>
                <a:gd name="T12" fmla="*/ 118 w 40"/>
                <a:gd name="T13" fmla="*/ 251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21">
                  <a:moveTo>
                    <a:pt x="0" y="21"/>
                  </a:moveTo>
                  <a:cubicBezTo>
                    <a:pt x="3" y="14"/>
                    <a:pt x="11" y="3"/>
                    <a:pt x="18" y="2"/>
                  </a:cubicBezTo>
                  <a:cubicBezTo>
                    <a:pt x="26" y="0"/>
                    <a:pt x="33" y="8"/>
                    <a:pt x="40" y="8"/>
                  </a:cubicBezTo>
                  <a:cubicBezTo>
                    <a:pt x="36" y="9"/>
                    <a:pt x="33" y="9"/>
                    <a:pt x="30" y="9"/>
                  </a:cubicBezTo>
                  <a:cubicBezTo>
                    <a:pt x="26" y="8"/>
                    <a:pt x="24" y="6"/>
                    <a:pt x="21" y="8"/>
                  </a:cubicBezTo>
                  <a:cubicBezTo>
                    <a:pt x="18" y="9"/>
                    <a:pt x="18" y="13"/>
                    <a:pt x="15" y="14"/>
                  </a:cubicBezTo>
                  <a:cubicBezTo>
                    <a:pt x="12" y="14"/>
                    <a:pt x="10" y="10"/>
                    <a:pt x="7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" name="Freeform 322">
              <a:extLst>
                <a:ext uri="{FF2B5EF4-FFF2-40B4-BE49-F238E27FC236}">
                  <a16:creationId xmlns:a16="http://schemas.microsoft.com/office/drawing/2014/main" id="{E35ED2FA-42DE-4CE9-86BB-0DAB89590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1599"/>
              <a:ext cx="31" cy="30"/>
            </a:xfrm>
            <a:custGeom>
              <a:avLst/>
              <a:gdLst>
                <a:gd name="T0" fmla="*/ 21 w 12"/>
                <a:gd name="T1" fmla="*/ 104 h 11"/>
                <a:gd name="T2" fmla="*/ 121 w 12"/>
                <a:gd name="T3" fmla="*/ 0 h 11"/>
                <a:gd name="T4" fmla="*/ 186 w 12"/>
                <a:gd name="T5" fmla="*/ 120 h 11"/>
                <a:gd name="T6" fmla="*/ 88 w 12"/>
                <a:gd name="T7" fmla="*/ 224 h 11"/>
                <a:gd name="T8" fmla="*/ 21 w 12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1"/>
                    <a:pt x="12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" name="Freeform 323">
              <a:extLst>
                <a:ext uri="{FF2B5EF4-FFF2-40B4-BE49-F238E27FC236}">
                  <a16:creationId xmlns:a16="http://schemas.microsoft.com/office/drawing/2014/main" id="{94705DF4-62AD-4262-B03F-89456CE4F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588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" name="Freeform 324">
              <a:extLst>
                <a:ext uri="{FF2B5EF4-FFF2-40B4-BE49-F238E27FC236}">
                  <a16:creationId xmlns:a16="http://schemas.microsoft.com/office/drawing/2014/main" id="{190B3B2B-C595-402C-AB4E-D98C077D5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632"/>
              <a:ext cx="16" cy="14"/>
            </a:xfrm>
            <a:custGeom>
              <a:avLst/>
              <a:gdLst>
                <a:gd name="T0" fmla="*/ 0 w 6"/>
                <a:gd name="T1" fmla="*/ 48 h 5"/>
                <a:gd name="T2" fmla="*/ 56 w 6"/>
                <a:gd name="T3" fmla="*/ 0 h 5"/>
                <a:gd name="T4" fmla="*/ 115 w 6"/>
                <a:gd name="T5" fmla="*/ 62 h 5"/>
                <a:gd name="T6" fmla="*/ 56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0" name="Freeform 325">
              <a:extLst>
                <a:ext uri="{FF2B5EF4-FFF2-40B4-BE49-F238E27FC236}">
                  <a16:creationId xmlns:a16="http://schemas.microsoft.com/office/drawing/2014/main" id="{BA5A93D5-7618-4960-A82D-27A7F7FA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475"/>
              <a:ext cx="419" cy="395"/>
            </a:xfrm>
            <a:custGeom>
              <a:avLst/>
              <a:gdLst>
                <a:gd name="T0" fmla="*/ 2749 w 162"/>
                <a:gd name="T1" fmla="*/ 1519 h 143"/>
                <a:gd name="T2" fmla="*/ 2716 w 162"/>
                <a:gd name="T3" fmla="*/ 1793 h 143"/>
                <a:gd name="T4" fmla="*/ 2736 w 162"/>
                <a:gd name="T5" fmla="*/ 2083 h 143"/>
                <a:gd name="T6" fmla="*/ 2736 w 162"/>
                <a:gd name="T7" fmla="*/ 2381 h 143"/>
                <a:gd name="T8" fmla="*/ 2509 w 162"/>
                <a:gd name="T9" fmla="*/ 2572 h 143"/>
                <a:gd name="T10" fmla="*/ 2074 w 162"/>
                <a:gd name="T11" fmla="*/ 2679 h 143"/>
                <a:gd name="T12" fmla="*/ 1712 w 162"/>
                <a:gd name="T13" fmla="*/ 2906 h 143"/>
                <a:gd name="T14" fmla="*/ 1265 w 162"/>
                <a:gd name="T15" fmla="*/ 2884 h 143"/>
                <a:gd name="T16" fmla="*/ 742 w 162"/>
                <a:gd name="T17" fmla="*/ 2701 h 143"/>
                <a:gd name="T18" fmla="*/ 569 w 162"/>
                <a:gd name="T19" fmla="*/ 2486 h 143"/>
                <a:gd name="T20" fmla="*/ 140 w 162"/>
                <a:gd name="T21" fmla="*/ 2190 h 143"/>
                <a:gd name="T22" fmla="*/ 21 w 162"/>
                <a:gd name="T23" fmla="*/ 1748 h 143"/>
                <a:gd name="T24" fmla="*/ 140 w 162"/>
                <a:gd name="T25" fmla="*/ 1389 h 143"/>
                <a:gd name="T26" fmla="*/ 608 w 162"/>
                <a:gd name="T27" fmla="*/ 754 h 143"/>
                <a:gd name="T28" fmla="*/ 1091 w 162"/>
                <a:gd name="T29" fmla="*/ 251 h 143"/>
                <a:gd name="T30" fmla="*/ 1658 w 162"/>
                <a:gd name="T31" fmla="*/ 83 h 143"/>
                <a:gd name="T32" fmla="*/ 1953 w 162"/>
                <a:gd name="T33" fmla="*/ 464 h 143"/>
                <a:gd name="T34" fmla="*/ 2268 w 162"/>
                <a:gd name="T35" fmla="*/ 693 h 143"/>
                <a:gd name="T36" fmla="*/ 2563 w 162"/>
                <a:gd name="T37" fmla="*/ 909 h 143"/>
                <a:gd name="T38" fmla="*/ 2661 w 162"/>
                <a:gd name="T39" fmla="*/ 1182 h 143"/>
                <a:gd name="T40" fmla="*/ 2770 w 162"/>
                <a:gd name="T41" fmla="*/ 1329 h 143"/>
                <a:gd name="T42" fmla="*/ 2749 w 162"/>
                <a:gd name="T43" fmla="*/ 1519 h 1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62" h="143">
                  <a:moveTo>
                    <a:pt x="159" y="72"/>
                  </a:moveTo>
                  <a:cubicBezTo>
                    <a:pt x="159" y="76"/>
                    <a:pt x="157" y="81"/>
                    <a:pt x="157" y="85"/>
                  </a:cubicBezTo>
                  <a:cubicBezTo>
                    <a:pt x="157" y="90"/>
                    <a:pt x="160" y="94"/>
                    <a:pt x="158" y="99"/>
                  </a:cubicBezTo>
                  <a:cubicBezTo>
                    <a:pt x="157" y="103"/>
                    <a:pt x="162" y="104"/>
                    <a:pt x="158" y="113"/>
                  </a:cubicBezTo>
                  <a:cubicBezTo>
                    <a:pt x="154" y="122"/>
                    <a:pt x="149" y="118"/>
                    <a:pt x="145" y="122"/>
                  </a:cubicBezTo>
                  <a:cubicBezTo>
                    <a:pt x="138" y="128"/>
                    <a:pt x="128" y="129"/>
                    <a:pt x="120" y="127"/>
                  </a:cubicBezTo>
                  <a:cubicBezTo>
                    <a:pt x="111" y="125"/>
                    <a:pt x="107" y="134"/>
                    <a:pt x="99" y="138"/>
                  </a:cubicBezTo>
                  <a:cubicBezTo>
                    <a:pt x="90" y="143"/>
                    <a:pt x="83" y="136"/>
                    <a:pt x="73" y="137"/>
                  </a:cubicBezTo>
                  <a:cubicBezTo>
                    <a:pt x="62" y="139"/>
                    <a:pt x="51" y="135"/>
                    <a:pt x="43" y="128"/>
                  </a:cubicBezTo>
                  <a:cubicBezTo>
                    <a:pt x="39" y="125"/>
                    <a:pt x="35" y="123"/>
                    <a:pt x="33" y="118"/>
                  </a:cubicBezTo>
                  <a:cubicBezTo>
                    <a:pt x="31" y="112"/>
                    <a:pt x="11" y="110"/>
                    <a:pt x="8" y="104"/>
                  </a:cubicBezTo>
                  <a:cubicBezTo>
                    <a:pt x="5" y="99"/>
                    <a:pt x="0" y="89"/>
                    <a:pt x="1" y="83"/>
                  </a:cubicBezTo>
                  <a:cubicBezTo>
                    <a:pt x="1" y="77"/>
                    <a:pt x="6" y="72"/>
                    <a:pt x="8" y="66"/>
                  </a:cubicBezTo>
                  <a:cubicBezTo>
                    <a:pt x="12" y="56"/>
                    <a:pt x="30" y="46"/>
                    <a:pt x="35" y="36"/>
                  </a:cubicBezTo>
                  <a:cubicBezTo>
                    <a:pt x="41" y="24"/>
                    <a:pt x="52" y="20"/>
                    <a:pt x="63" y="12"/>
                  </a:cubicBezTo>
                  <a:cubicBezTo>
                    <a:pt x="72" y="5"/>
                    <a:pt x="84" y="0"/>
                    <a:pt x="96" y="4"/>
                  </a:cubicBezTo>
                  <a:cubicBezTo>
                    <a:pt x="107" y="8"/>
                    <a:pt x="109" y="13"/>
                    <a:pt x="113" y="22"/>
                  </a:cubicBezTo>
                  <a:cubicBezTo>
                    <a:pt x="117" y="30"/>
                    <a:pt x="123" y="31"/>
                    <a:pt x="131" y="33"/>
                  </a:cubicBezTo>
                  <a:cubicBezTo>
                    <a:pt x="137" y="35"/>
                    <a:pt x="145" y="37"/>
                    <a:pt x="148" y="43"/>
                  </a:cubicBezTo>
                  <a:cubicBezTo>
                    <a:pt x="151" y="47"/>
                    <a:pt x="150" y="52"/>
                    <a:pt x="154" y="56"/>
                  </a:cubicBezTo>
                  <a:cubicBezTo>
                    <a:pt x="157" y="60"/>
                    <a:pt x="159" y="59"/>
                    <a:pt x="160" y="63"/>
                  </a:cubicBezTo>
                  <a:cubicBezTo>
                    <a:pt x="160" y="65"/>
                    <a:pt x="159" y="71"/>
                    <a:pt x="159" y="7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1" name="Freeform 326">
              <a:extLst>
                <a:ext uri="{FF2B5EF4-FFF2-40B4-BE49-F238E27FC236}">
                  <a16:creationId xmlns:a16="http://schemas.microsoft.com/office/drawing/2014/main" id="{6DA04F03-011B-4EAE-B522-415149BEB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580"/>
              <a:ext cx="220" cy="187"/>
            </a:xfrm>
            <a:custGeom>
              <a:avLst/>
              <a:gdLst>
                <a:gd name="T0" fmla="*/ 481 w 85"/>
                <a:gd name="T1" fmla="*/ 143 h 68"/>
                <a:gd name="T2" fmla="*/ 207 w 85"/>
                <a:gd name="T3" fmla="*/ 545 h 68"/>
                <a:gd name="T4" fmla="*/ 88 w 85"/>
                <a:gd name="T5" fmla="*/ 1128 h 68"/>
                <a:gd name="T6" fmla="*/ 569 w 85"/>
                <a:gd name="T7" fmla="*/ 1249 h 68"/>
                <a:gd name="T8" fmla="*/ 885 w 85"/>
                <a:gd name="T9" fmla="*/ 1353 h 68"/>
                <a:gd name="T10" fmla="*/ 1198 w 85"/>
                <a:gd name="T11" fmla="*/ 1309 h 68"/>
                <a:gd name="T12" fmla="*/ 1421 w 85"/>
                <a:gd name="T13" fmla="*/ 583 h 68"/>
                <a:gd name="T14" fmla="*/ 991 w 85"/>
                <a:gd name="T15" fmla="*/ 190 h 68"/>
                <a:gd name="T16" fmla="*/ 657 w 85"/>
                <a:gd name="T17" fmla="*/ 61 h 68"/>
                <a:gd name="T18" fmla="*/ 481 w 85"/>
                <a:gd name="T19" fmla="*/ 143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68">
                  <a:moveTo>
                    <a:pt x="28" y="7"/>
                  </a:moveTo>
                  <a:cubicBezTo>
                    <a:pt x="19" y="14"/>
                    <a:pt x="15" y="15"/>
                    <a:pt x="12" y="26"/>
                  </a:cubicBezTo>
                  <a:cubicBezTo>
                    <a:pt x="9" y="36"/>
                    <a:pt x="0" y="43"/>
                    <a:pt x="5" y="54"/>
                  </a:cubicBezTo>
                  <a:cubicBezTo>
                    <a:pt x="11" y="67"/>
                    <a:pt x="22" y="61"/>
                    <a:pt x="33" y="60"/>
                  </a:cubicBezTo>
                  <a:cubicBezTo>
                    <a:pt x="41" y="59"/>
                    <a:pt x="44" y="62"/>
                    <a:pt x="51" y="65"/>
                  </a:cubicBezTo>
                  <a:cubicBezTo>
                    <a:pt x="57" y="68"/>
                    <a:pt x="63" y="67"/>
                    <a:pt x="69" y="63"/>
                  </a:cubicBezTo>
                  <a:cubicBezTo>
                    <a:pt x="80" y="57"/>
                    <a:pt x="85" y="39"/>
                    <a:pt x="82" y="28"/>
                  </a:cubicBezTo>
                  <a:cubicBezTo>
                    <a:pt x="77" y="13"/>
                    <a:pt x="69" y="15"/>
                    <a:pt x="57" y="9"/>
                  </a:cubicBezTo>
                  <a:cubicBezTo>
                    <a:pt x="49" y="5"/>
                    <a:pt x="48" y="0"/>
                    <a:pt x="38" y="3"/>
                  </a:cubicBezTo>
                  <a:cubicBezTo>
                    <a:pt x="35" y="4"/>
                    <a:pt x="30" y="6"/>
                    <a:pt x="28" y="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2" name="Freeform 327">
              <a:extLst>
                <a:ext uri="{FF2B5EF4-FFF2-40B4-BE49-F238E27FC236}">
                  <a16:creationId xmlns:a16="http://schemas.microsoft.com/office/drawing/2014/main" id="{B81EEEA5-D9E3-4ADF-A3FB-1D5929A9A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793"/>
              <a:ext cx="414" cy="425"/>
            </a:xfrm>
            <a:custGeom>
              <a:avLst/>
              <a:gdLst>
                <a:gd name="T0" fmla="*/ 763 w 160"/>
                <a:gd name="T1" fmla="*/ 2627 h 154"/>
                <a:gd name="T2" fmla="*/ 970 w 160"/>
                <a:gd name="T3" fmla="*/ 2986 h 154"/>
                <a:gd name="T4" fmla="*/ 1405 w 160"/>
                <a:gd name="T5" fmla="*/ 3215 h 154"/>
                <a:gd name="T6" fmla="*/ 2008 w 160"/>
                <a:gd name="T7" fmla="*/ 2627 h 154"/>
                <a:gd name="T8" fmla="*/ 2290 w 160"/>
                <a:gd name="T9" fmla="*/ 2544 h 154"/>
                <a:gd name="T10" fmla="*/ 2564 w 160"/>
                <a:gd name="T11" fmla="*/ 2208 h 154"/>
                <a:gd name="T12" fmla="*/ 2585 w 160"/>
                <a:gd name="T13" fmla="*/ 944 h 154"/>
                <a:gd name="T14" fmla="*/ 1628 w 160"/>
                <a:gd name="T15" fmla="*/ 397 h 154"/>
                <a:gd name="T16" fmla="*/ 1245 w 160"/>
                <a:gd name="T17" fmla="*/ 83 h 154"/>
                <a:gd name="T18" fmla="*/ 675 w 160"/>
                <a:gd name="T19" fmla="*/ 381 h 154"/>
                <a:gd name="T20" fmla="*/ 155 w 160"/>
                <a:gd name="T21" fmla="*/ 800 h 154"/>
                <a:gd name="T22" fmla="*/ 140 w 160"/>
                <a:gd name="T23" fmla="*/ 1181 h 154"/>
                <a:gd name="T24" fmla="*/ 34 w 160"/>
                <a:gd name="T25" fmla="*/ 1791 h 154"/>
                <a:gd name="T26" fmla="*/ 414 w 160"/>
                <a:gd name="T27" fmla="*/ 2415 h 154"/>
                <a:gd name="T28" fmla="*/ 763 w 160"/>
                <a:gd name="T29" fmla="*/ 2627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54">
                  <a:moveTo>
                    <a:pt x="44" y="125"/>
                  </a:moveTo>
                  <a:cubicBezTo>
                    <a:pt x="49" y="132"/>
                    <a:pt x="52" y="137"/>
                    <a:pt x="56" y="142"/>
                  </a:cubicBezTo>
                  <a:cubicBezTo>
                    <a:pt x="62" y="150"/>
                    <a:pt x="70" y="154"/>
                    <a:pt x="81" y="153"/>
                  </a:cubicBezTo>
                  <a:cubicBezTo>
                    <a:pt x="96" y="152"/>
                    <a:pt x="108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6" y="89"/>
                    <a:pt x="160" y="60"/>
                    <a:pt x="149" y="45"/>
                  </a:cubicBezTo>
                  <a:cubicBezTo>
                    <a:pt x="136" y="27"/>
                    <a:pt x="115" y="26"/>
                    <a:pt x="94" y="19"/>
                  </a:cubicBezTo>
                  <a:cubicBezTo>
                    <a:pt x="81" y="14"/>
                    <a:pt x="86" y="8"/>
                    <a:pt x="72" y="4"/>
                  </a:cubicBezTo>
                  <a:cubicBezTo>
                    <a:pt x="60" y="0"/>
                    <a:pt x="48" y="12"/>
                    <a:pt x="39" y="18"/>
                  </a:cubicBezTo>
                  <a:cubicBezTo>
                    <a:pt x="29" y="26"/>
                    <a:pt x="7" y="26"/>
                    <a:pt x="9" y="38"/>
                  </a:cubicBezTo>
                  <a:cubicBezTo>
                    <a:pt x="11" y="46"/>
                    <a:pt x="11" y="48"/>
                    <a:pt x="8" y="56"/>
                  </a:cubicBezTo>
                  <a:cubicBezTo>
                    <a:pt x="5" y="62"/>
                    <a:pt x="0" y="78"/>
                    <a:pt x="2" y="85"/>
                  </a:cubicBezTo>
                  <a:cubicBezTo>
                    <a:pt x="4" y="98"/>
                    <a:pt x="12" y="109"/>
                    <a:pt x="24" y="115"/>
                  </a:cubicBezTo>
                  <a:cubicBezTo>
                    <a:pt x="30" y="118"/>
                    <a:pt x="39" y="118"/>
                    <a:pt x="44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3" name="Freeform 328">
              <a:extLst>
                <a:ext uri="{FF2B5EF4-FFF2-40B4-BE49-F238E27FC236}">
                  <a16:creationId xmlns:a16="http://schemas.microsoft.com/office/drawing/2014/main" id="{FE75ADBB-EE2B-4C52-8B3B-5D5797BE9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956"/>
              <a:ext cx="184" cy="196"/>
            </a:xfrm>
            <a:custGeom>
              <a:avLst/>
              <a:gdLst>
                <a:gd name="T0" fmla="*/ 0 w 71"/>
                <a:gd name="T1" fmla="*/ 693 h 71"/>
                <a:gd name="T2" fmla="*/ 140 w 71"/>
                <a:gd name="T3" fmla="*/ 1220 h 71"/>
                <a:gd name="T4" fmla="*/ 435 w 71"/>
                <a:gd name="T5" fmla="*/ 1493 h 71"/>
                <a:gd name="T6" fmla="*/ 853 w 71"/>
                <a:gd name="T7" fmla="*/ 1242 h 71"/>
                <a:gd name="T8" fmla="*/ 1029 w 71"/>
                <a:gd name="T9" fmla="*/ 1013 h 71"/>
                <a:gd name="T10" fmla="*/ 1127 w 71"/>
                <a:gd name="T11" fmla="*/ 754 h 71"/>
                <a:gd name="T12" fmla="*/ 1236 w 71"/>
                <a:gd name="T13" fmla="*/ 359 h 71"/>
                <a:gd name="T14" fmla="*/ 1202 w 71"/>
                <a:gd name="T15" fmla="*/ 144 h 71"/>
                <a:gd name="T16" fmla="*/ 1081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8"/>
                  </a:cubicBezTo>
                  <a:cubicBezTo>
                    <a:pt x="9" y="67"/>
                    <a:pt x="16" y="71"/>
                    <a:pt x="25" y="71"/>
                  </a:cubicBezTo>
                  <a:cubicBezTo>
                    <a:pt x="33" y="71"/>
                    <a:pt x="45" y="65"/>
                    <a:pt x="49" y="59"/>
                  </a:cubicBezTo>
                  <a:cubicBezTo>
                    <a:pt x="52" y="55"/>
                    <a:pt x="55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5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4" name="Freeform 329">
              <a:extLst>
                <a:ext uri="{FF2B5EF4-FFF2-40B4-BE49-F238E27FC236}">
                  <a16:creationId xmlns:a16="http://schemas.microsoft.com/office/drawing/2014/main" id="{FA744EDC-F60C-4C2C-8212-654ED4F7D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909"/>
              <a:ext cx="238" cy="213"/>
            </a:xfrm>
            <a:custGeom>
              <a:avLst/>
              <a:gdLst>
                <a:gd name="T0" fmla="*/ 709 w 92"/>
                <a:gd name="T1" fmla="*/ 47 h 77"/>
                <a:gd name="T2" fmla="*/ 414 w 92"/>
                <a:gd name="T3" fmla="*/ 130 h 77"/>
                <a:gd name="T4" fmla="*/ 349 w 92"/>
                <a:gd name="T5" fmla="*/ 313 h 77"/>
                <a:gd name="T6" fmla="*/ 88 w 92"/>
                <a:gd name="T7" fmla="*/ 910 h 77"/>
                <a:gd name="T8" fmla="*/ 675 w 92"/>
                <a:gd name="T9" fmla="*/ 1270 h 77"/>
                <a:gd name="T10" fmla="*/ 797 w 92"/>
                <a:gd name="T11" fmla="*/ 1568 h 77"/>
                <a:gd name="T12" fmla="*/ 1110 w 92"/>
                <a:gd name="T13" fmla="*/ 1546 h 77"/>
                <a:gd name="T14" fmla="*/ 1278 w 92"/>
                <a:gd name="T15" fmla="*/ 1209 h 77"/>
                <a:gd name="T16" fmla="*/ 1451 w 92"/>
                <a:gd name="T17" fmla="*/ 910 h 77"/>
                <a:gd name="T18" fmla="*/ 1366 w 92"/>
                <a:gd name="T19" fmla="*/ 147 h 77"/>
                <a:gd name="T20" fmla="*/ 916 w 92"/>
                <a:gd name="T21" fmla="*/ 0 h 77"/>
                <a:gd name="T22" fmla="*/ 709 w 92"/>
                <a:gd name="T23" fmla="*/ 47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4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1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5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6" y="52"/>
                    <a:pt x="80" y="48"/>
                    <a:pt x="84" y="43"/>
                  </a:cubicBezTo>
                  <a:cubicBezTo>
                    <a:pt x="92" y="33"/>
                    <a:pt x="91" y="14"/>
                    <a:pt x="79" y="7"/>
                  </a:cubicBezTo>
                  <a:cubicBezTo>
                    <a:pt x="72" y="3"/>
                    <a:pt x="61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5" name="Freeform 330">
              <a:extLst>
                <a:ext uri="{FF2B5EF4-FFF2-40B4-BE49-F238E27FC236}">
                  <a16:creationId xmlns:a16="http://schemas.microsoft.com/office/drawing/2014/main" id="{233A9497-144D-4F80-83A4-48D1EA8A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962"/>
              <a:ext cx="352" cy="243"/>
            </a:xfrm>
            <a:custGeom>
              <a:avLst/>
              <a:gdLst>
                <a:gd name="T0" fmla="*/ 228 w 136"/>
                <a:gd name="T1" fmla="*/ 1113 h 88"/>
                <a:gd name="T2" fmla="*/ 468 w 136"/>
                <a:gd name="T3" fmla="*/ 1135 h 88"/>
                <a:gd name="T4" fmla="*/ 624 w 136"/>
                <a:gd name="T5" fmla="*/ 1325 h 88"/>
                <a:gd name="T6" fmla="*/ 818 w 136"/>
                <a:gd name="T7" fmla="*/ 1723 h 88"/>
                <a:gd name="T8" fmla="*/ 1211 w 136"/>
                <a:gd name="T9" fmla="*/ 1806 h 88"/>
                <a:gd name="T10" fmla="*/ 1540 w 136"/>
                <a:gd name="T11" fmla="*/ 1411 h 88"/>
                <a:gd name="T12" fmla="*/ 1768 w 136"/>
                <a:gd name="T13" fmla="*/ 1113 h 88"/>
                <a:gd name="T14" fmla="*/ 2151 w 136"/>
                <a:gd name="T15" fmla="*/ 991 h 88"/>
                <a:gd name="T16" fmla="*/ 2304 w 136"/>
                <a:gd name="T17" fmla="*/ 588 h 88"/>
                <a:gd name="T18" fmla="*/ 2291 w 136"/>
                <a:gd name="T19" fmla="*/ 0 h 88"/>
                <a:gd name="T20" fmla="*/ 2184 w 136"/>
                <a:gd name="T21" fmla="*/ 550 h 88"/>
                <a:gd name="T22" fmla="*/ 1923 w 136"/>
                <a:gd name="T23" fmla="*/ 671 h 88"/>
                <a:gd name="T24" fmla="*/ 1788 w 136"/>
                <a:gd name="T25" fmla="*/ 862 h 88"/>
                <a:gd name="T26" fmla="*/ 1581 w 136"/>
                <a:gd name="T27" fmla="*/ 884 h 88"/>
                <a:gd name="T28" fmla="*/ 1439 w 136"/>
                <a:gd name="T29" fmla="*/ 1182 h 88"/>
                <a:gd name="T30" fmla="*/ 1198 w 136"/>
                <a:gd name="T31" fmla="*/ 1541 h 88"/>
                <a:gd name="T32" fmla="*/ 991 w 136"/>
                <a:gd name="T33" fmla="*/ 1303 h 88"/>
                <a:gd name="T34" fmla="*/ 797 w 136"/>
                <a:gd name="T35" fmla="*/ 1243 h 88"/>
                <a:gd name="T36" fmla="*/ 523 w 136"/>
                <a:gd name="T37" fmla="*/ 1030 h 88"/>
                <a:gd name="T38" fmla="*/ 316 w 136"/>
                <a:gd name="T39" fmla="*/ 1030 h 88"/>
                <a:gd name="T40" fmla="*/ 0 w 136"/>
                <a:gd name="T41" fmla="*/ 944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7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7" y="82"/>
                  </a:cubicBezTo>
                  <a:cubicBezTo>
                    <a:pt x="52" y="86"/>
                    <a:pt x="64" y="88"/>
                    <a:pt x="70" y="86"/>
                  </a:cubicBezTo>
                  <a:cubicBezTo>
                    <a:pt x="78" y="83"/>
                    <a:pt x="86" y="74"/>
                    <a:pt x="89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1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5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40"/>
                    <a:pt x="103" y="41"/>
                  </a:cubicBezTo>
                  <a:cubicBezTo>
                    <a:pt x="99" y="43"/>
                    <a:pt x="94" y="40"/>
                    <a:pt x="91" y="42"/>
                  </a:cubicBezTo>
                  <a:cubicBezTo>
                    <a:pt x="87" y="44"/>
                    <a:pt x="84" y="53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4" y="58"/>
                    <a:pt x="49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3" y="46"/>
                    <a:pt x="23" y="46"/>
                    <a:pt x="18" y="49"/>
                  </a:cubicBezTo>
                  <a:cubicBezTo>
                    <a:pt x="11" y="52"/>
                    <a:pt x="4" y="52"/>
                    <a:pt x="0" y="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6" name="Freeform 331">
              <a:extLst>
                <a:ext uri="{FF2B5EF4-FFF2-40B4-BE49-F238E27FC236}">
                  <a16:creationId xmlns:a16="http://schemas.microsoft.com/office/drawing/2014/main" id="{8EF4E9AF-A1AE-4F0F-AF47-5AEAB99BE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105"/>
              <a:ext cx="153" cy="100"/>
            </a:xfrm>
            <a:custGeom>
              <a:avLst/>
              <a:gdLst>
                <a:gd name="T0" fmla="*/ 0 w 59"/>
                <a:gd name="T1" fmla="*/ 469 h 36"/>
                <a:gd name="T2" fmla="*/ 329 w 59"/>
                <a:gd name="T3" fmla="*/ 772 h 36"/>
                <a:gd name="T4" fmla="*/ 625 w 59"/>
                <a:gd name="T5" fmla="*/ 625 h 36"/>
                <a:gd name="T6" fmla="*/ 1030 w 59"/>
                <a:gd name="T7" fmla="*/ 0 h 36"/>
                <a:gd name="T8" fmla="*/ 591 w 59"/>
                <a:gd name="T9" fmla="*/ 447 h 36"/>
                <a:gd name="T10" fmla="*/ 54 w 59"/>
                <a:gd name="T11" fmla="*/ 49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2"/>
                  </a:moveTo>
                  <a:cubicBezTo>
                    <a:pt x="6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5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7" name="Freeform 332">
              <a:extLst>
                <a:ext uri="{FF2B5EF4-FFF2-40B4-BE49-F238E27FC236}">
                  <a16:creationId xmlns:a16="http://schemas.microsoft.com/office/drawing/2014/main" id="{74F3B4BA-9F7A-44FA-8674-6D100574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821"/>
              <a:ext cx="352" cy="262"/>
            </a:xfrm>
            <a:custGeom>
              <a:avLst/>
              <a:gdLst>
                <a:gd name="T0" fmla="*/ 155 w 136"/>
                <a:gd name="T1" fmla="*/ 1765 h 95"/>
                <a:gd name="T2" fmla="*/ 228 w 136"/>
                <a:gd name="T3" fmla="*/ 965 h 95"/>
                <a:gd name="T4" fmla="*/ 241 w 136"/>
                <a:gd name="T5" fmla="*/ 563 h 95"/>
                <a:gd name="T6" fmla="*/ 502 w 136"/>
                <a:gd name="T7" fmla="*/ 394 h 95"/>
                <a:gd name="T8" fmla="*/ 1147 w 136"/>
                <a:gd name="T9" fmla="*/ 0 h 95"/>
                <a:gd name="T10" fmla="*/ 1473 w 136"/>
                <a:gd name="T11" fmla="*/ 212 h 95"/>
                <a:gd name="T12" fmla="*/ 1910 w 136"/>
                <a:gd name="T13" fmla="*/ 419 h 95"/>
                <a:gd name="T14" fmla="*/ 2151 w 136"/>
                <a:gd name="T15" fmla="*/ 549 h 95"/>
                <a:gd name="T16" fmla="*/ 2358 w 136"/>
                <a:gd name="T17" fmla="*/ 905 h 95"/>
                <a:gd name="T18" fmla="*/ 2151 w 136"/>
                <a:gd name="T19" fmla="*/ 632 h 95"/>
                <a:gd name="T20" fmla="*/ 1910 w 136"/>
                <a:gd name="T21" fmla="*/ 549 h 95"/>
                <a:gd name="T22" fmla="*/ 1662 w 136"/>
                <a:gd name="T23" fmla="*/ 563 h 95"/>
                <a:gd name="T24" fmla="*/ 1439 w 136"/>
                <a:gd name="T25" fmla="*/ 359 h 95"/>
                <a:gd name="T26" fmla="*/ 1180 w 136"/>
                <a:gd name="T27" fmla="*/ 441 h 95"/>
                <a:gd name="T28" fmla="*/ 1126 w 136"/>
                <a:gd name="T29" fmla="*/ 585 h 95"/>
                <a:gd name="T30" fmla="*/ 885 w 136"/>
                <a:gd name="T31" fmla="*/ 524 h 95"/>
                <a:gd name="T32" fmla="*/ 590 w 136"/>
                <a:gd name="T33" fmla="*/ 860 h 95"/>
                <a:gd name="T34" fmla="*/ 383 w 136"/>
                <a:gd name="T35" fmla="*/ 1194 h 95"/>
                <a:gd name="T36" fmla="*/ 274 w 136"/>
                <a:gd name="T37" fmla="*/ 1613 h 95"/>
                <a:gd name="T38" fmla="*/ 295 w 136"/>
                <a:gd name="T39" fmla="*/ 1994 h 95"/>
                <a:gd name="T40" fmla="*/ 155 w 136"/>
                <a:gd name="T41" fmla="*/ 1779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9" y="84"/>
                  </a:moveTo>
                  <a:cubicBezTo>
                    <a:pt x="0" y="71"/>
                    <a:pt x="9" y="58"/>
                    <a:pt x="13" y="46"/>
                  </a:cubicBezTo>
                  <a:cubicBezTo>
                    <a:pt x="15" y="40"/>
                    <a:pt x="13" y="33"/>
                    <a:pt x="14" y="27"/>
                  </a:cubicBezTo>
                  <a:cubicBezTo>
                    <a:pt x="16" y="20"/>
                    <a:pt x="24" y="20"/>
                    <a:pt x="29" y="19"/>
                  </a:cubicBezTo>
                  <a:cubicBezTo>
                    <a:pt x="41" y="15"/>
                    <a:pt x="54" y="0"/>
                    <a:pt x="66" y="0"/>
                  </a:cubicBezTo>
                  <a:cubicBezTo>
                    <a:pt x="72" y="0"/>
                    <a:pt x="79" y="8"/>
                    <a:pt x="85" y="10"/>
                  </a:cubicBezTo>
                  <a:cubicBezTo>
                    <a:pt x="93" y="13"/>
                    <a:pt x="102" y="16"/>
                    <a:pt x="110" y="20"/>
                  </a:cubicBezTo>
                  <a:cubicBezTo>
                    <a:pt x="115" y="22"/>
                    <a:pt x="120" y="24"/>
                    <a:pt x="124" y="26"/>
                  </a:cubicBezTo>
                  <a:cubicBezTo>
                    <a:pt x="132" y="31"/>
                    <a:pt x="132" y="36"/>
                    <a:pt x="136" y="43"/>
                  </a:cubicBezTo>
                  <a:cubicBezTo>
                    <a:pt x="132" y="37"/>
                    <a:pt x="131" y="33"/>
                    <a:pt x="124" y="30"/>
                  </a:cubicBezTo>
                  <a:cubicBezTo>
                    <a:pt x="120" y="28"/>
                    <a:pt x="115" y="27"/>
                    <a:pt x="110" y="26"/>
                  </a:cubicBezTo>
                  <a:cubicBezTo>
                    <a:pt x="105" y="26"/>
                    <a:pt x="101" y="29"/>
                    <a:pt x="96" y="27"/>
                  </a:cubicBezTo>
                  <a:cubicBezTo>
                    <a:pt x="91" y="25"/>
                    <a:pt x="88" y="19"/>
                    <a:pt x="83" y="17"/>
                  </a:cubicBezTo>
                  <a:cubicBezTo>
                    <a:pt x="77" y="14"/>
                    <a:pt x="71" y="14"/>
                    <a:pt x="68" y="21"/>
                  </a:cubicBezTo>
                  <a:cubicBezTo>
                    <a:pt x="67" y="24"/>
                    <a:pt x="69" y="26"/>
                    <a:pt x="65" y="28"/>
                  </a:cubicBezTo>
                  <a:cubicBezTo>
                    <a:pt x="62" y="29"/>
                    <a:pt x="55" y="25"/>
                    <a:pt x="51" y="25"/>
                  </a:cubicBezTo>
                  <a:cubicBezTo>
                    <a:pt x="41" y="25"/>
                    <a:pt x="33" y="30"/>
                    <a:pt x="34" y="41"/>
                  </a:cubicBezTo>
                  <a:cubicBezTo>
                    <a:pt x="34" y="52"/>
                    <a:pt x="33" y="52"/>
                    <a:pt x="22" y="57"/>
                  </a:cubicBezTo>
                  <a:cubicBezTo>
                    <a:pt x="11" y="63"/>
                    <a:pt x="15" y="68"/>
                    <a:pt x="16" y="77"/>
                  </a:cubicBezTo>
                  <a:cubicBezTo>
                    <a:pt x="17" y="84"/>
                    <a:pt x="13" y="88"/>
                    <a:pt x="17" y="95"/>
                  </a:cubicBezTo>
                  <a:cubicBezTo>
                    <a:pt x="13" y="92"/>
                    <a:pt x="12" y="88"/>
                    <a:pt x="9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8" name="Freeform 333">
              <a:extLst>
                <a:ext uri="{FF2B5EF4-FFF2-40B4-BE49-F238E27FC236}">
                  <a16:creationId xmlns:a16="http://schemas.microsoft.com/office/drawing/2014/main" id="{BA3A5DB5-03A9-437A-A59B-EAAF1BAE7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818"/>
              <a:ext cx="215" cy="182"/>
            </a:xfrm>
            <a:custGeom>
              <a:avLst/>
              <a:gdLst>
                <a:gd name="T0" fmla="*/ 0 w 83"/>
                <a:gd name="T1" fmla="*/ 1384 h 66"/>
                <a:gd name="T2" fmla="*/ 140 w 83"/>
                <a:gd name="T3" fmla="*/ 775 h 66"/>
                <a:gd name="T4" fmla="*/ 174 w 83"/>
                <a:gd name="T5" fmla="*/ 480 h 66"/>
                <a:gd name="T6" fmla="*/ 383 w 83"/>
                <a:gd name="T7" fmla="*/ 419 h 66"/>
                <a:gd name="T8" fmla="*/ 570 w 83"/>
                <a:gd name="T9" fmla="*/ 312 h 66"/>
                <a:gd name="T10" fmla="*/ 852 w 83"/>
                <a:gd name="T11" fmla="*/ 61 h 66"/>
                <a:gd name="T12" fmla="*/ 1114 w 83"/>
                <a:gd name="T13" fmla="*/ 22 h 66"/>
                <a:gd name="T14" fmla="*/ 1236 w 83"/>
                <a:gd name="T15" fmla="*/ 143 h 66"/>
                <a:gd name="T16" fmla="*/ 1443 w 83"/>
                <a:gd name="T17" fmla="*/ 273 h 66"/>
                <a:gd name="T18" fmla="*/ 1041 w 83"/>
                <a:gd name="T19" fmla="*/ 168 h 66"/>
                <a:gd name="T20" fmla="*/ 852 w 83"/>
                <a:gd name="T21" fmla="*/ 312 h 66"/>
                <a:gd name="T22" fmla="*/ 624 w 83"/>
                <a:gd name="T23" fmla="*/ 381 h 66"/>
                <a:gd name="T24" fmla="*/ 451 w 83"/>
                <a:gd name="T25" fmla="*/ 502 h 66"/>
                <a:gd name="T26" fmla="*/ 275 w 83"/>
                <a:gd name="T27" fmla="*/ 609 h 66"/>
                <a:gd name="T28" fmla="*/ 140 w 83"/>
                <a:gd name="T29" fmla="*/ 943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49" y="3"/>
                  </a:cubicBezTo>
                  <a:cubicBezTo>
                    <a:pt x="54" y="1"/>
                    <a:pt x="58" y="0"/>
                    <a:pt x="64" y="1"/>
                  </a:cubicBezTo>
                  <a:cubicBezTo>
                    <a:pt x="68" y="2"/>
                    <a:pt x="68" y="6"/>
                    <a:pt x="71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5" y="10"/>
                    <a:pt x="69" y="7"/>
                    <a:pt x="60" y="8"/>
                  </a:cubicBezTo>
                  <a:cubicBezTo>
                    <a:pt x="55" y="9"/>
                    <a:pt x="53" y="13"/>
                    <a:pt x="49" y="15"/>
                  </a:cubicBezTo>
                  <a:cubicBezTo>
                    <a:pt x="45" y="17"/>
                    <a:pt x="40" y="17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9" name="Freeform 334">
              <a:extLst>
                <a:ext uri="{FF2B5EF4-FFF2-40B4-BE49-F238E27FC236}">
                  <a16:creationId xmlns:a16="http://schemas.microsoft.com/office/drawing/2014/main" id="{61B7C4C2-DD04-4DB7-BB1F-7B53BDC80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953"/>
              <a:ext cx="191" cy="160"/>
            </a:xfrm>
            <a:custGeom>
              <a:avLst/>
              <a:gdLst>
                <a:gd name="T0" fmla="*/ 0 w 74"/>
                <a:gd name="T1" fmla="*/ 502 h 58"/>
                <a:gd name="T2" fmla="*/ 501 w 74"/>
                <a:gd name="T3" fmla="*/ 714 h 58"/>
                <a:gd name="T4" fmla="*/ 860 w 74"/>
                <a:gd name="T5" fmla="*/ 1087 h 58"/>
                <a:gd name="T6" fmla="*/ 965 w 74"/>
                <a:gd name="T7" fmla="*/ 861 h 58"/>
                <a:gd name="T8" fmla="*/ 1120 w 74"/>
                <a:gd name="T9" fmla="*/ 632 h 58"/>
                <a:gd name="T10" fmla="*/ 1205 w 74"/>
                <a:gd name="T11" fmla="*/ 0 h 58"/>
                <a:gd name="T12" fmla="*/ 1185 w 74"/>
                <a:gd name="T13" fmla="*/ 273 h 58"/>
                <a:gd name="T14" fmla="*/ 999 w 74"/>
                <a:gd name="T15" fmla="*/ 394 h 58"/>
                <a:gd name="T16" fmla="*/ 893 w 74"/>
                <a:gd name="T17" fmla="*/ 502 h 58"/>
                <a:gd name="T18" fmla="*/ 792 w 74"/>
                <a:gd name="T19" fmla="*/ 739 h 58"/>
                <a:gd name="T20" fmla="*/ 599 w 74"/>
                <a:gd name="T21" fmla="*/ 549 h 58"/>
                <a:gd name="T22" fmla="*/ 447 w 74"/>
                <a:gd name="T23" fmla="*/ 524 h 58"/>
                <a:gd name="T24" fmla="*/ 119 w 74"/>
                <a:gd name="T25" fmla="*/ 50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4" h="58">
                  <a:moveTo>
                    <a:pt x="0" y="24"/>
                  </a:moveTo>
                  <a:cubicBezTo>
                    <a:pt x="9" y="30"/>
                    <a:pt x="21" y="29"/>
                    <a:pt x="29" y="34"/>
                  </a:cubicBezTo>
                  <a:cubicBezTo>
                    <a:pt x="35" y="39"/>
                    <a:pt x="39" y="58"/>
                    <a:pt x="50" y="52"/>
                  </a:cubicBezTo>
                  <a:cubicBezTo>
                    <a:pt x="53" y="50"/>
                    <a:pt x="54" y="44"/>
                    <a:pt x="56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20"/>
                    <a:pt x="74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8" y="28"/>
                    <a:pt x="35" y="26"/>
                  </a:cubicBezTo>
                  <a:cubicBezTo>
                    <a:pt x="31" y="21"/>
                    <a:pt x="31" y="24"/>
                    <a:pt x="26" y="25"/>
                  </a:cubicBezTo>
                  <a:cubicBezTo>
                    <a:pt x="20" y="27"/>
                    <a:pt x="14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0" name="Freeform 335">
              <a:extLst>
                <a:ext uri="{FF2B5EF4-FFF2-40B4-BE49-F238E27FC236}">
                  <a16:creationId xmlns:a16="http://schemas.microsoft.com/office/drawing/2014/main" id="{A0F77F87-D01B-41BF-88A5-BF51E6EDD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920"/>
              <a:ext cx="165" cy="83"/>
            </a:xfrm>
            <a:custGeom>
              <a:avLst/>
              <a:gdLst>
                <a:gd name="T0" fmla="*/ 0 w 64"/>
                <a:gd name="T1" fmla="*/ 636 h 30"/>
                <a:gd name="T2" fmla="*/ 227 w 64"/>
                <a:gd name="T3" fmla="*/ 299 h 30"/>
                <a:gd name="T4" fmla="*/ 425 w 64"/>
                <a:gd name="T5" fmla="*/ 61 h 30"/>
                <a:gd name="T6" fmla="*/ 531 w 64"/>
                <a:gd name="T7" fmla="*/ 83 h 30"/>
                <a:gd name="T8" fmla="*/ 717 w 64"/>
                <a:gd name="T9" fmla="*/ 22 h 30"/>
                <a:gd name="T10" fmla="*/ 1096 w 64"/>
                <a:gd name="T11" fmla="*/ 169 h 30"/>
                <a:gd name="T12" fmla="*/ 889 w 64"/>
                <a:gd name="T13" fmla="*/ 130 h 30"/>
                <a:gd name="T14" fmla="*/ 771 w 64"/>
                <a:gd name="T15" fmla="*/ 338 h 30"/>
                <a:gd name="T16" fmla="*/ 480 w 64"/>
                <a:gd name="T17" fmla="*/ 321 h 30"/>
                <a:gd name="T18" fmla="*/ 413 w 64"/>
                <a:gd name="T19" fmla="*/ 468 h 30"/>
                <a:gd name="T20" fmla="*/ 273 w 64"/>
                <a:gd name="T21" fmla="*/ 407 h 30"/>
                <a:gd name="T22" fmla="*/ 227 w 64"/>
                <a:gd name="T23" fmla="*/ 575 h 30"/>
                <a:gd name="T24" fmla="*/ 54 w 64"/>
                <a:gd name="T25" fmla="*/ 636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5" y="24"/>
                    <a:pt x="10" y="20"/>
                    <a:pt x="13" y="14"/>
                  </a:cubicBezTo>
                  <a:cubicBezTo>
                    <a:pt x="16" y="9"/>
                    <a:pt x="19" y="3"/>
                    <a:pt x="25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5" y="4"/>
                    <a:pt x="39" y="2"/>
                    <a:pt x="42" y="1"/>
                  </a:cubicBezTo>
                  <a:cubicBezTo>
                    <a:pt x="49" y="0"/>
                    <a:pt x="60" y="3"/>
                    <a:pt x="64" y="8"/>
                  </a:cubicBezTo>
                  <a:cubicBezTo>
                    <a:pt x="61" y="6"/>
                    <a:pt x="56" y="4"/>
                    <a:pt x="52" y="6"/>
                  </a:cubicBezTo>
                  <a:cubicBezTo>
                    <a:pt x="47" y="8"/>
                    <a:pt x="49" y="14"/>
                    <a:pt x="45" y="16"/>
                  </a:cubicBezTo>
                  <a:cubicBezTo>
                    <a:pt x="40" y="19"/>
                    <a:pt x="31" y="3"/>
                    <a:pt x="28" y="15"/>
                  </a:cubicBezTo>
                  <a:cubicBezTo>
                    <a:pt x="27" y="18"/>
                    <a:pt x="29" y="23"/>
                    <a:pt x="24" y="22"/>
                  </a:cubicBezTo>
                  <a:cubicBezTo>
                    <a:pt x="21" y="21"/>
                    <a:pt x="19" y="15"/>
                    <a:pt x="16" y="19"/>
                  </a:cubicBezTo>
                  <a:cubicBezTo>
                    <a:pt x="13" y="21"/>
                    <a:pt x="16" y="25"/>
                    <a:pt x="13" y="27"/>
                  </a:cubicBezTo>
                  <a:cubicBezTo>
                    <a:pt x="11" y="29"/>
                    <a:pt x="6" y="29"/>
                    <a:pt x="3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1" name="Freeform 336">
              <a:extLst>
                <a:ext uri="{FF2B5EF4-FFF2-40B4-BE49-F238E27FC236}">
                  <a16:creationId xmlns:a16="http://schemas.microsoft.com/office/drawing/2014/main" id="{5896B721-17A7-40C1-8BCA-589540D2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918"/>
              <a:ext cx="96" cy="71"/>
            </a:xfrm>
            <a:custGeom>
              <a:avLst/>
              <a:gdLst>
                <a:gd name="T0" fmla="*/ 0 w 37"/>
                <a:gd name="T1" fmla="*/ 530 h 26"/>
                <a:gd name="T2" fmla="*/ 140 w 37"/>
                <a:gd name="T3" fmla="*/ 268 h 26"/>
                <a:gd name="T4" fmla="*/ 283 w 37"/>
                <a:gd name="T5" fmla="*/ 82 h 26"/>
                <a:gd name="T6" fmla="*/ 451 w 37"/>
                <a:gd name="T7" fmla="*/ 104 h 26"/>
                <a:gd name="T8" fmla="*/ 646 w 37"/>
                <a:gd name="T9" fmla="*/ 82 h 26"/>
                <a:gd name="T10" fmla="*/ 592 w 37"/>
                <a:gd name="T11" fmla="*/ 202 h 26"/>
                <a:gd name="T12" fmla="*/ 283 w 37"/>
                <a:gd name="T13" fmla="*/ 328 h 26"/>
                <a:gd name="T14" fmla="*/ 156 w 37"/>
                <a:gd name="T15" fmla="*/ 306 h 26"/>
                <a:gd name="T16" fmla="*/ 54 w 37"/>
                <a:gd name="T17" fmla="*/ 50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8" y="13"/>
                  </a:cubicBezTo>
                  <a:cubicBezTo>
                    <a:pt x="11" y="10"/>
                    <a:pt x="12" y="5"/>
                    <a:pt x="16" y="4"/>
                  </a:cubicBezTo>
                  <a:cubicBezTo>
                    <a:pt x="20" y="2"/>
                    <a:pt x="22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3" y="4"/>
                    <a:pt x="33" y="7"/>
                    <a:pt x="34" y="10"/>
                  </a:cubicBezTo>
                  <a:cubicBezTo>
                    <a:pt x="26" y="7"/>
                    <a:pt x="17" y="5"/>
                    <a:pt x="16" y="16"/>
                  </a:cubicBezTo>
                  <a:cubicBezTo>
                    <a:pt x="14" y="13"/>
                    <a:pt x="12" y="13"/>
                    <a:pt x="9" y="15"/>
                  </a:cubicBezTo>
                  <a:cubicBezTo>
                    <a:pt x="8" y="17"/>
                    <a:pt x="3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2" name="Freeform 337">
              <a:extLst>
                <a:ext uri="{FF2B5EF4-FFF2-40B4-BE49-F238E27FC236}">
                  <a16:creationId xmlns:a16="http://schemas.microsoft.com/office/drawing/2014/main" id="{935FC2EC-C1F0-4682-9698-7AE5D82E3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920"/>
              <a:ext cx="29" cy="31"/>
            </a:xfrm>
            <a:custGeom>
              <a:avLst/>
              <a:gdLst>
                <a:gd name="T0" fmla="*/ 21 w 11"/>
                <a:gd name="T1" fmla="*/ 110 h 11"/>
                <a:gd name="T2" fmla="*/ 111 w 11"/>
                <a:gd name="T3" fmla="*/ 0 h 11"/>
                <a:gd name="T4" fmla="*/ 200 w 11"/>
                <a:gd name="T5" fmla="*/ 110 h 11"/>
                <a:gd name="T6" fmla="*/ 90 w 11"/>
                <a:gd name="T7" fmla="*/ 223 h 11"/>
                <a:gd name="T8" fmla="*/ 21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5"/>
                  </a:cubicBezTo>
                  <a:cubicBezTo>
                    <a:pt x="11" y="8"/>
                    <a:pt x="8" y="11"/>
                    <a:pt x="5" y="10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3" name="Freeform 338">
              <a:extLst>
                <a:ext uri="{FF2B5EF4-FFF2-40B4-BE49-F238E27FC236}">
                  <a16:creationId xmlns:a16="http://schemas.microsoft.com/office/drawing/2014/main" id="{41012437-BB86-43B3-84D6-29D7B6183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906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18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4" name="Freeform 339">
              <a:extLst>
                <a:ext uri="{FF2B5EF4-FFF2-40B4-BE49-F238E27FC236}">
                  <a16:creationId xmlns:a16="http://schemas.microsoft.com/office/drawing/2014/main" id="{872830C9-BD34-4D46-B580-2440DE315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953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5" name="Freeform 340">
              <a:extLst>
                <a:ext uri="{FF2B5EF4-FFF2-40B4-BE49-F238E27FC236}">
                  <a16:creationId xmlns:a16="http://schemas.microsoft.com/office/drawing/2014/main" id="{DC79FA5E-04F0-4767-860E-DC1088AE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793"/>
              <a:ext cx="414" cy="425"/>
            </a:xfrm>
            <a:custGeom>
              <a:avLst/>
              <a:gdLst>
                <a:gd name="T0" fmla="*/ 763 w 160"/>
                <a:gd name="T1" fmla="*/ 2627 h 154"/>
                <a:gd name="T2" fmla="*/ 970 w 160"/>
                <a:gd name="T3" fmla="*/ 2986 h 154"/>
                <a:gd name="T4" fmla="*/ 1405 w 160"/>
                <a:gd name="T5" fmla="*/ 3215 h 154"/>
                <a:gd name="T6" fmla="*/ 2008 w 160"/>
                <a:gd name="T7" fmla="*/ 2627 h 154"/>
                <a:gd name="T8" fmla="*/ 2290 w 160"/>
                <a:gd name="T9" fmla="*/ 2544 h 154"/>
                <a:gd name="T10" fmla="*/ 2564 w 160"/>
                <a:gd name="T11" fmla="*/ 2208 h 154"/>
                <a:gd name="T12" fmla="*/ 2585 w 160"/>
                <a:gd name="T13" fmla="*/ 944 h 154"/>
                <a:gd name="T14" fmla="*/ 1628 w 160"/>
                <a:gd name="T15" fmla="*/ 397 h 154"/>
                <a:gd name="T16" fmla="*/ 1245 w 160"/>
                <a:gd name="T17" fmla="*/ 83 h 154"/>
                <a:gd name="T18" fmla="*/ 675 w 160"/>
                <a:gd name="T19" fmla="*/ 381 h 154"/>
                <a:gd name="T20" fmla="*/ 155 w 160"/>
                <a:gd name="T21" fmla="*/ 800 h 154"/>
                <a:gd name="T22" fmla="*/ 140 w 160"/>
                <a:gd name="T23" fmla="*/ 1181 h 154"/>
                <a:gd name="T24" fmla="*/ 34 w 160"/>
                <a:gd name="T25" fmla="*/ 1791 h 154"/>
                <a:gd name="T26" fmla="*/ 414 w 160"/>
                <a:gd name="T27" fmla="*/ 2415 h 154"/>
                <a:gd name="T28" fmla="*/ 763 w 160"/>
                <a:gd name="T29" fmla="*/ 2627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60" h="154">
                  <a:moveTo>
                    <a:pt x="44" y="125"/>
                  </a:moveTo>
                  <a:cubicBezTo>
                    <a:pt x="49" y="132"/>
                    <a:pt x="52" y="137"/>
                    <a:pt x="56" y="142"/>
                  </a:cubicBezTo>
                  <a:cubicBezTo>
                    <a:pt x="62" y="150"/>
                    <a:pt x="70" y="154"/>
                    <a:pt x="81" y="153"/>
                  </a:cubicBezTo>
                  <a:cubicBezTo>
                    <a:pt x="96" y="152"/>
                    <a:pt x="108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6" y="89"/>
                    <a:pt x="160" y="60"/>
                    <a:pt x="149" y="45"/>
                  </a:cubicBezTo>
                  <a:cubicBezTo>
                    <a:pt x="136" y="27"/>
                    <a:pt x="115" y="26"/>
                    <a:pt x="94" y="19"/>
                  </a:cubicBezTo>
                  <a:cubicBezTo>
                    <a:pt x="81" y="14"/>
                    <a:pt x="86" y="8"/>
                    <a:pt x="72" y="4"/>
                  </a:cubicBezTo>
                  <a:cubicBezTo>
                    <a:pt x="60" y="0"/>
                    <a:pt x="48" y="12"/>
                    <a:pt x="39" y="18"/>
                  </a:cubicBezTo>
                  <a:cubicBezTo>
                    <a:pt x="29" y="26"/>
                    <a:pt x="7" y="26"/>
                    <a:pt x="9" y="38"/>
                  </a:cubicBezTo>
                  <a:cubicBezTo>
                    <a:pt x="11" y="46"/>
                    <a:pt x="11" y="48"/>
                    <a:pt x="8" y="56"/>
                  </a:cubicBezTo>
                  <a:cubicBezTo>
                    <a:pt x="5" y="62"/>
                    <a:pt x="0" y="78"/>
                    <a:pt x="2" y="85"/>
                  </a:cubicBezTo>
                  <a:cubicBezTo>
                    <a:pt x="4" y="98"/>
                    <a:pt x="12" y="109"/>
                    <a:pt x="24" y="115"/>
                  </a:cubicBezTo>
                  <a:cubicBezTo>
                    <a:pt x="30" y="118"/>
                    <a:pt x="39" y="118"/>
                    <a:pt x="44" y="12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6" name="Freeform 341">
              <a:extLst>
                <a:ext uri="{FF2B5EF4-FFF2-40B4-BE49-F238E27FC236}">
                  <a16:creationId xmlns:a16="http://schemas.microsoft.com/office/drawing/2014/main" id="{BAD354B4-7667-49EB-90BC-68A04D89C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909"/>
              <a:ext cx="238" cy="213"/>
            </a:xfrm>
            <a:custGeom>
              <a:avLst/>
              <a:gdLst>
                <a:gd name="T0" fmla="*/ 709 w 92"/>
                <a:gd name="T1" fmla="*/ 47 h 77"/>
                <a:gd name="T2" fmla="*/ 414 w 92"/>
                <a:gd name="T3" fmla="*/ 130 h 77"/>
                <a:gd name="T4" fmla="*/ 349 w 92"/>
                <a:gd name="T5" fmla="*/ 313 h 77"/>
                <a:gd name="T6" fmla="*/ 88 w 92"/>
                <a:gd name="T7" fmla="*/ 910 h 77"/>
                <a:gd name="T8" fmla="*/ 675 w 92"/>
                <a:gd name="T9" fmla="*/ 1270 h 77"/>
                <a:gd name="T10" fmla="*/ 797 w 92"/>
                <a:gd name="T11" fmla="*/ 1568 h 77"/>
                <a:gd name="T12" fmla="*/ 1110 w 92"/>
                <a:gd name="T13" fmla="*/ 1546 h 77"/>
                <a:gd name="T14" fmla="*/ 1278 w 92"/>
                <a:gd name="T15" fmla="*/ 1209 h 77"/>
                <a:gd name="T16" fmla="*/ 1451 w 92"/>
                <a:gd name="T17" fmla="*/ 910 h 77"/>
                <a:gd name="T18" fmla="*/ 1366 w 92"/>
                <a:gd name="T19" fmla="*/ 147 h 77"/>
                <a:gd name="T20" fmla="*/ 916 w 92"/>
                <a:gd name="T21" fmla="*/ 0 h 77"/>
                <a:gd name="T22" fmla="*/ 709 w 92"/>
                <a:gd name="T23" fmla="*/ 47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4" y="6"/>
                  </a:cubicBezTo>
                  <a:cubicBezTo>
                    <a:pt x="21" y="9"/>
                    <a:pt x="21" y="11"/>
                    <a:pt x="20" y="15"/>
                  </a:cubicBezTo>
                  <a:cubicBezTo>
                    <a:pt x="17" y="25"/>
                    <a:pt x="0" y="31"/>
                    <a:pt x="5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1" y="65"/>
                    <a:pt x="42" y="71"/>
                    <a:pt x="46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6" y="52"/>
                    <a:pt x="80" y="48"/>
                    <a:pt x="84" y="43"/>
                  </a:cubicBezTo>
                  <a:cubicBezTo>
                    <a:pt x="92" y="33"/>
                    <a:pt x="91" y="14"/>
                    <a:pt x="79" y="7"/>
                  </a:cubicBezTo>
                  <a:cubicBezTo>
                    <a:pt x="72" y="3"/>
                    <a:pt x="61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7" name="Freeform 342">
              <a:extLst>
                <a:ext uri="{FF2B5EF4-FFF2-40B4-BE49-F238E27FC236}">
                  <a16:creationId xmlns:a16="http://schemas.microsoft.com/office/drawing/2014/main" id="{E66AE0FE-ED0C-4ACE-B997-1343F411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158"/>
              <a:ext cx="363" cy="438"/>
            </a:xfrm>
            <a:custGeom>
              <a:avLst/>
              <a:gdLst>
                <a:gd name="T0" fmla="*/ 404 w 140"/>
                <a:gd name="T1" fmla="*/ 463 h 159"/>
                <a:gd name="T2" fmla="*/ 0 w 140"/>
                <a:gd name="T3" fmla="*/ 1656 h 159"/>
                <a:gd name="T4" fmla="*/ 54 w 140"/>
                <a:gd name="T5" fmla="*/ 2003 h 159"/>
                <a:gd name="T6" fmla="*/ 34 w 140"/>
                <a:gd name="T7" fmla="*/ 2430 h 159"/>
                <a:gd name="T8" fmla="*/ 316 w 140"/>
                <a:gd name="T9" fmla="*/ 2824 h 159"/>
                <a:gd name="T10" fmla="*/ 625 w 140"/>
                <a:gd name="T11" fmla="*/ 2884 h 159"/>
                <a:gd name="T12" fmla="*/ 786 w 140"/>
                <a:gd name="T13" fmla="*/ 3157 h 159"/>
                <a:gd name="T14" fmla="*/ 1304 w 140"/>
                <a:gd name="T15" fmla="*/ 3325 h 159"/>
                <a:gd name="T16" fmla="*/ 1727 w 140"/>
                <a:gd name="T17" fmla="*/ 2906 h 159"/>
                <a:gd name="T18" fmla="*/ 2178 w 140"/>
                <a:gd name="T19" fmla="*/ 2573 h 159"/>
                <a:gd name="T20" fmla="*/ 2440 w 140"/>
                <a:gd name="T21" fmla="*/ 1738 h 159"/>
                <a:gd name="T22" fmla="*/ 2300 w 140"/>
                <a:gd name="T23" fmla="*/ 1253 h 159"/>
                <a:gd name="T24" fmla="*/ 2124 w 140"/>
                <a:gd name="T25" fmla="*/ 917 h 159"/>
                <a:gd name="T26" fmla="*/ 1937 w 140"/>
                <a:gd name="T27" fmla="*/ 273 h 159"/>
                <a:gd name="T28" fmla="*/ 1271 w 140"/>
                <a:gd name="T29" fmla="*/ 22 h 159"/>
                <a:gd name="T30" fmla="*/ 801 w 140"/>
                <a:gd name="T31" fmla="*/ 251 h 159"/>
                <a:gd name="T32" fmla="*/ 404 w 140"/>
                <a:gd name="T33" fmla="*/ 463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9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1" y="109"/>
                    <a:pt x="2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2" y="147"/>
                    <a:pt x="45" y="151"/>
                  </a:cubicBezTo>
                  <a:cubicBezTo>
                    <a:pt x="54" y="159"/>
                    <a:pt x="65" y="159"/>
                    <a:pt x="75" y="159"/>
                  </a:cubicBezTo>
                  <a:cubicBezTo>
                    <a:pt x="86" y="159"/>
                    <a:pt x="92" y="144"/>
                    <a:pt x="99" y="139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2" y="44"/>
                  </a:cubicBezTo>
                  <a:cubicBezTo>
                    <a:pt x="115" y="33"/>
                    <a:pt x="121" y="22"/>
                    <a:pt x="111" y="13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3"/>
                    <a:pt x="50" y="9"/>
                    <a:pt x="46" y="12"/>
                  </a:cubicBezTo>
                  <a:cubicBezTo>
                    <a:pt x="42" y="15"/>
                    <a:pt x="28" y="18"/>
                    <a:pt x="23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8" name="Freeform 343">
              <a:extLst>
                <a:ext uri="{FF2B5EF4-FFF2-40B4-BE49-F238E27FC236}">
                  <a16:creationId xmlns:a16="http://schemas.microsoft.com/office/drawing/2014/main" id="{E51C068F-B5B2-4027-81E8-090705C0B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296"/>
              <a:ext cx="181" cy="229"/>
            </a:xfrm>
            <a:custGeom>
              <a:avLst/>
              <a:gdLst>
                <a:gd name="T0" fmla="*/ 0 w 70"/>
                <a:gd name="T1" fmla="*/ 1346 h 83"/>
                <a:gd name="T2" fmla="*/ 522 w 70"/>
                <a:gd name="T3" fmla="*/ 1683 h 83"/>
                <a:gd name="T4" fmla="*/ 915 w 70"/>
                <a:gd name="T5" fmla="*/ 1302 h 83"/>
                <a:gd name="T6" fmla="*/ 1210 w 70"/>
                <a:gd name="T7" fmla="*/ 670 h 83"/>
                <a:gd name="T8" fmla="*/ 742 w 70"/>
                <a:gd name="T9" fmla="*/ 108 h 83"/>
                <a:gd name="T10" fmla="*/ 556 w 70"/>
                <a:gd name="T11" fmla="*/ 168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3">
                  <a:moveTo>
                    <a:pt x="0" y="64"/>
                  </a:moveTo>
                  <a:cubicBezTo>
                    <a:pt x="4" y="77"/>
                    <a:pt x="16" y="83"/>
                    <a:pt x="30" y="80"/>
                  </a:cubicBezTo>
                  <a:cubicBezTo>
                    <a:pt x="40" y="78"/>
                    <a:pt x="46" y="67"/>
                    <a:pt x="53" y="62"/>
                  </a:cubicBezTo>
                  <a:cubicBezTo>
                    <a:pt x="62" y="55"/>
                    <a:pt x="70" y="45"/>
                    <a:pt x="70" y="32"/>
                  </a:cubicBezTo>
                  <a:cubicBezTo>
                    <a:pt x="70" y="24"/>
                    <a:pt x="49" y="8"/>
                    <a:pt x="43" y="5"/>
                  </a:cubicBezTo>
                  <a:cubicBezTo>
                    <a:pt x="35" y="0"/>
                    <a:pt x="40" y="12"/>
                    <a:pt x="32" y="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79" name="Freeform 344">
              <a:extLst>
                <a:ext uri="{FF2B5EF4-FFF2-40B4-BE49-F238E27FC236}">
                  <a16:creationId xmlns:a16="http://schemas.microsoft.com/office/drawing/2014/main" id="{08F395F0-E93C-4F75-A204-55018F9F4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76"/>
              <a:ext cx="207" cy="224"/>
            </a:xfrm>
            <a:custGeom>
              <a:avLst/>
              <a:gdLst>
                <a:gd name="T0" fmla="*/ 776 w 80"/>
                <a:gd name="T1" fmla="*/ 47 h 81"/>
                <a:gd name="T2" fmla="*/ 401 w 80"/>
                <a:gd name="T3" fmla="*/ 22 h 81"/>
                <a:gd name="T4" fmla="*/ 228 w 80"/>
                <a:gd name="T5" fmla="*/ 252 h 81"/>
                <a:gd name="T6" fmla="*/ 34 w 80"/>
                <a:gd name="T7" fmla="*/ 863 h 81"/>
                <a:gd name="T8" fmla="*/ 173 w 80"/>
                <a:gd name="T9" fmla="*/ 1101 h 81"/>
                <a:gd name="T10" fmla="*/ 349 w 80"/>
                <a:gd name="T11" fmla="*/ 1460 h 81"/>
                <a:gd name="T12" fmla="*/ 569 w 80"/>
                <a:gd name="T13" fmla="*/ 1668 h 81"/>
                <a:gd name="T14" fmla="*/ 851 w 80"/>
                <a:gd name="T15" fmla="*/ 1651 h 81"/>
                <a:gd name="T16" fmla="*/ 1038 w 80"/>
                <a:gd name="T17" fmla="*/ 1377 h 81"/>
                <a:gd name="T18" fmla="*/ 1278 w 80"/>
                <a:gd name="T19" fmla="*/ 1161 h 81"/>
                <a:gd name="T20" fmla="*/ 1366 w 80"/>
                <a:gd name="T21" fmla="*/ 827 h 81"/>
                <a:gd name="T22" fmla="*/ 1211 w 80"/>
                <a:gd name="T23" fmla="*/ 589 h 81"/>
                <a:gd name="T24" fmla="*/ 1126 w 80"/>
                <a:gd name="T25" fmla="*/ 299 h 81"/>
                <a:gd name="T26" fmla="*/ 983 w 80"/>
                <a:gd name="T27" fmla="*/ 130 h 81"/>
                <a:gd name="T28" fmla="*/ 776 w 80"/>
                <a:gd name="T29" fmla="*/ 47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3" y="1"/>
                  </a:cubicBezTo>
                  <a:cubicBezTo>
                    <a:pt x="17" y="2"/>
                    <a:pt x="17" y="7"/>
                    <a:pt x="13" y="12"/>
                  </a:cubicBezTo>
                  <a:cubicBezTo>
                    <a:pt x="7" y="21"/>
                    <a:pt x="0" y="29"/>
                    <a:pt x="2" y="41"/>
                  </a:cubicBezTo>
                  <a:cubicBezTo>
                    <a:pt x="3" y="46"/>
                    <a:pt x="5" y="49"/>
                    <a:pt x="10" y="52"/>
                  </a:cubicBezTo>
                  <a:cubicBezTo>
                    <a:pt x="17" y="57"/>
                    <a:pt x="18" y="61"/>
                    <a:pt x="20" y="69"/>
                  </a:cubicBezTo>
                  <a:cubicBezTo>
                    <a:pt x="21" y="77"/>
                    <a:pt x="25" y="78"/>
                    <a:pt x="33" y="79"/>
                  </a:cubicBezTo>
                  <a:cubicBezTo>
                    <a:pt x="38" y="80"/>
                    <a:pt x="44" y="81"/>
                    <a:pt x="49" y="78"/>
                  </a:cubicBezTo>
                  <a:cubicBezTo>
                    <a:pt x="55" y="75"/>
                    <a:pt x="55" y="69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2" y="33"/>
                    <a:pt x="70" y="28"/>
                  </a:cubicBezTo>
                  <a:cubicBezTo>
                    <a:pt x="67" y="24"/>
                    <a:pt x="68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3" y="4"/>
                    <a:pt x="49" y="2"/>
                    <a:pt x="45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0" name="Freeform 345">
              <a:extLst>
                <a:ext uri="{FF2B5EF4-FFF2-40B4-BE49-F238E27FC236}">
                  <a16:creationId xmlns:a16="http://schemas.microsoft.com/office/drawing/2014/main" id="{EACA0B38-55A7-4FCC-B338-CBB584D8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315"/>
              <a:ext cx="334" cy="276"/>
            </a:xfrm>
            <a:custGeom>
              <a:avLst/>
              <a:gdLst>
                <a:gd name="T0" fmla="*/ 21 w 129"/>
                <a:gd name="T1" fmla="*/ 1242 h 100"/>
                <a:gd name="T2" fmla="*/ 316 w 129"/>
                <a:gd name="T3" fmla="*/ 1532 h 100"/>
                <a:gd name="T4" fmla="*/ 658 w 129"/>
                <a:gd name="T5" fmla="*/ 1805 h 100"/>
                <a:gd name="T6" fmla="*/ 992 w 129"/>
                <a:gd name="T7" fmla="*/ 2078 h 100"/>
                <a:gd name="T8" fmla="*/ 1214 w 129"/>
                <a:gd name="T9" fmla="*/ 2056 h 100"/>
                <a:gd name="T10" fmla="*/ 1421 w 129"/>
                <a:gd name="T11" fmla="*/ 1827 h 100"/>
                <a:gd name="T12" fmla="*/ 1836 w 129"/>
                <a:gd name="T13" fmla="*/ 1446 h 100"/>
                <a:gd name="T14" fmla="*/ 2131 w 129"/>
                <a:gd name="T15" fmla="*/ 944 h 100"/>
                <a:gd name="T16" fmla="*/ 1965 w 129"/>
                <a:gd name="T17" fmla="*/ 0 h 100"/>
                <a:gd name="T18" fmla="*/ 1944 w 129"/>
                <a:gd name="T19" fmla="*/ 693 h 100"/>
                <a:gd name="T20" fmla="*/ 1802 w 129"/>
                <a:gd name="T21" fmla="*/ 753 h 100"/>
                <a:gd name="T22" fmla="*/ 1789 w 129"/>
                <a:gd name="T23" fmla="*/ 1074 h 100"/>
                <a:gd name="T24" fmla="*/ 1509 w 129"/>
                <a:gd name="T25" fmla="*/ 1264 h 100"/>
                <a:gd name="T26" fmla="*/ 1266 w 129"/>
                <a:gd name="T27" fmla="*/ 1706 h 100"/>
                <a:gd name="T28" fmla="*/ 1080 w 129"/>
                <a:gd name="T29" fmla="*/ 1684 h 100"/>
                <a:gd name="T30" fmla="*/ 906 w 129"/>
                <a:gd name="T31" fmla="*/ 1576 h 100"/>
                <a:gd name="T32" fmla="*/ 785 w 129"/>
                <a:gd name="T33" fmla="*/ 1744 h 100"/>
                <a:gd name="T34" fmla="*/ 645 w 129"/>
                <a:gd name="T35" fmla="*/ 1554 h 100"/>
                <a:gd name="T36" fmla="*/ 482 w 129"/>
                <a:gd name="T37" fmla="*/ 1432 h 100"/>
                <a:gd name="T38" fmla="*/ 329 w 129"/>
                <a:gd name="T39" fmla="*/ 1471 h 100"/>
                <a:gd name="T40" fmla="*/ 21 w 129"/>
                <a:gd name="T41" fmla="*/ 1303 h 10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9" h="100">
                  <a:moveTo>
                    <a:pt x="1" y="59"/>
                  </a:moveTo>
                  <a:cubicBezTo>
                    <a:pt x="0" y="71"/>
                    <a:pt x="6" y="74"/>
                    <a:pt x="18" y="73"/>
                  </a:cubicBezTo>
                  <a:cubicBezTo>
                    <a:pt x="29" y="72"/>
                    <a:pt x="33" y="77"/>
                    <a:pt x="38" y="86"/>
                  </a:cubicBezTo>
                  <a:cubicBezTo>
                    <a:pt x="42" y="93"/>
                    <a:pt x="49" y="98"/>
                    <a:pt x="57" y="99"/>
                  </a:cubicBezTo>
                  <a:cubicBezTo>
                    <a:pt x="61" y="100"/>
                    <a:pt x="66" y="100"/>
                    <a:pt x="70" y="98"/>
                  </a:cubicBezTo>
                  <a:cubicBezTo>
                    <a:pt x="76" y="97"/>
                    <a:pt x="78" y="91"/>
                    <a:pt x="82" y="87"/>
                  </a:cubicBezTo>
                  <a:cubicBezTo>
                    <a:pt x="89" y="78"/>
                    <a:pt x="96" y="74"/>
                    <a:pt x="106" y="69"/>
                  </a:cubicBezTo>
                  <a:cubicBezTo>
                    <a:pt x="114" y="64"/>
                    <a:pt x="119" y="54"/>
                    <a:pt x="123" y="45"/>
                  </a:cubicBezTo>
                  <a:cubicBezTo>
                    <a:pt x="129" y="31"/>
                    <a:pt x="126" y="12"/>
                    <a:pt x="113" y="0"/>
                  </a:cubicBezTo>
                  <a:cubicBezTo>
                    <a:pt x="119" y="7"/>
                    <a:pt x="118" y="27"/>
                    <a:pt x="112" y="33"/>
                  </a:cubicBezTo>
                  <a:cubicBezTo>
                    <a:pt x="109" y="35"/>
                    <a:pt x="105" y="34"/>
                    <a:pt x="104" y="36"/>
                  </a:cubicBezTo>
                  <a:cubicBezTo>
                    <a:pt x="102" y="39"/>
                    <a:pt x="104" y="47"/>
                    <a:pt x="103" y="51"/>
                  </a:cubicBezTo>
                  <a:cubicBezTo>
                    <a:pt x="99" y="58"/>
                    <a:pt x="92" y="54"/>
                    <a:pt x="87" y="60"/>
                  </a:cubicBezTo>
                  <a:cubicBezTo>
                    <a:pt x="82" y="67"/>
                    <a:pt x="83" y="77"/>
                    <a:pt x="73" y="81"/>
                  </a:cubicBezTo>
                  <a:cubicBezTo>
                    <a:pt x="69" y="82"/>
                    <a:pt x="66" y="82"/>
                    <a:pt x="62" y="80"/>
                  </a:cubicBezTo>
                  <a:cubicBezTo>
                    <a:pt x="59" y="78"/>
                    <a:pt x="56" y="74"/>
                    <a:pt x="52" y="75"/>
                  </a:cubicBezTo>
                  <a:cubicBezTo>
                    <a:pt x="49" y="77"/>
                    <a:pt x="50" y="83"/>
                    <a:pt x="45" y="83"/>
                  </a:cubicBezTo>
                  <a:cubicBezTo>
                    <a:pt x="41" y="84"/>
                    <a:pt x="39" y="77"/>
                    <a:pt x="37" y="74"/>
                  </a:cubicBezTo>
                  <a:cubicBezTo>
                    <a:pt x="35" y="71"/>
                    <a:pt x="33" y="68"/>
                    <a:pt x="28" y="68"/>
                  </a:cubicBezTo>
                  <a:cubicBezTo>
                    <a:pt x="25" y="68"/>
                    <a:pt x="22" y="70"/>
                    <a:pt x="19" y="70"/>
                  </a:cubicBezTo>
                  <a:cubicBezTo>
                    <a:pt x="15" y="70"/>
                    <a:pt x="4" y="65"/>
                    <a:pt x="1" y="6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1" name="Freeform 346">
              <a:extLst>
                <a:ext uri="{FF2B5EF4-FFF2-40B4-BE49-F238E27FC236}">
                  <a16:creationId xmlns:a16="http://schemas.microsoft.com/office/drawing/2014/main" id="{1733E32A-9C54-4A15-9611-246D0D00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417"/>
              <a:ext cx="194" cy="177"/>
            </a:xfrm>
            <a:custGeom>
              <a:avLst/>
              <a:gdLst>
                <a:gd name="T0" fmla="*/ 122 w 75"/>
                <a:gd name="T1" fmla="*/ 1292 h 64"/>
                <a:gd name="T2" fmla="*/ 502 w 75"/>
                <a:gd name="T3" fmla="*/ 1101 h 64"/>
                <a:gd name="T4" fmla="*/ 817 w 75"/>
                <a:gd name="T5" fmla="*/ 780 h 64"/>
                <a:gd name="T6" fmla="*/ 1071 w 75"/>
                <a:gd name="T7" fmla="*/ 572 h 64"/>
                <a:gd name="T8" fmla="*/ 1299 w 75"/>
                <a:gd name="T9" fmla="*/ 0 h 64"/>
                <a:gd name="T10" fmla="*/ 1156 w 75"/>
                <a:gd name="T11" fmla="*/ 382 h 64"/>
                <a:gd name="T12" fmla="*/ 1024 w 75"/>
                <a:gd name="T13" fmla="*/ 490 h 64"/>
                <a:gd name="T14" fmla="*/ 864 w 75"/>
                <a:gd name="T15" fmla="*/ 490 h 64"/>
                <a:gd name="T16" fmla="*/ 776 w 75"/>
                <a:gd name="T17" fmla="*/ 697 h 64"/>
                <a:gd name="T18" fmla="*/ 608 w 75"/>
                <a:gd name="T19" fmla="*/ 766 h 64"/>
                <a:gd name="T20" fmla="*/ 396 w 75"/>
                <a:gd name="T21" fmla="*/ 1126 h 64"/>
                <a:gd name="T22" fmla="*/ 173 w 75"/>
                <a:gd name="T23" fmla="*/ 1186 h 64"/>
                <a:gd name="T24" fmla="*/ 0 w 75"/>
                <a:gd name="T25" fmla="*/ 1247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64">
                  <a:moveTo>
                    <a:pt x="7" y="61"/>
                  </a:moveTo>
                  <a:cubicBezTo>
                    <a:pt x="17" y="64"/>
                    <a:pt x="23" y="59"/>
                    <a:pt x="29" y="52"/>
                  </a:cubicBezTo>
                  <a:cubicBezTo>
                    <a:pt x="34" y="45"/>
                    <a:pt x="40" y="42"/>
                    <a:pt x="47" y="37"/>
                  </a:cubicBezTo>
                  <a:cubicBezTo>
                    <a:pt x="52" y="34"/>
                    <a:pt x="58" y="31"/>
                    <a:pt x="62" y="27"/>
                  </a:cubicBezTo>
                  <a:cubicBezTo>
                    <a:pt x="71" y="19"/>
                    <a:pt x="72" y="10"/>
                    <a:pt x="75" y="0"/>
                  </a:cubicBezTo>
                  <a:cubicBezTo>
                    <a:pt x="71" y="6"/>
                    <a:pt x="71" y="13"/>
                    <a:pt x="67" y="18"/>
                  </a:cubicBezTo>
                  <a:cubicBezTo>
                    <a:pt x="65" y="21"/>
                    <a:pt x="62" y="22"/>
                    <a:pt x="59" y="23"/>
                  </a:cubicBezTo>
                  <a:cubicBezTo>
                    <a:pt x="57" y="23"/>
                    <a:pt x="52" y="22"/>
                    <a:pt x="50" y="23"/>
                  </a:cubicBezTo>
                  <a:cubicBezTo>
                    <a:pt x="46" y="25"/>
                    <a:pt x="49" y="31"/>
                    <a:pt x="45" y="33"/>
                  </a:cubicBezTo>
                  <a:cubicBezTo>
                    <a:pt x="42" y="35"/>
                    <a:pt x="38" y="34"/>
                    <a:pt x="35" y="36"/>
                  </a:cubicBezTo>
                  <a:cubicBezTo>
                    <a:pt x="30" y="41"/>
                    <a:pt x="27" y="47"/>
                    <a:pt x="23" y="53"/>
                  </a:cubicBezTo>
                  <a:cubicBezTo>
                    <a:pt x="19" y="58"/>
                    <a:pt x="16" y="56"/>
                    <a:pt x="10" y="56"/>
                  </a:cubicBezTo>
                  <a:cubicBezTo>
                    <a:pt x="7" y="56"/>
                    <a:pt x="3" y="61"/>
                    <a:pt x="0" y="5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2" name="Freeform 347">
              <a:extLst>
                <a:ext uri="{FF2B5EF4-FFF2-40B4-BE49-F238E27FC236}">
                  <a16:creationId xmlns:a16="http://schemas.microsoft.com/office/drawing/2014/main" id="{47B6EDF1-8330-4191-87B1-44167D8F4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69"/>
              <a:ext cx="287" cy="281"/>
            </a:xfrm>
            <a:custGeom>
              <a:avLst/>
              <a:gdLst>
                <a:gd name="T0" fmla="*/ 1919 w 111"/>
                <a:gd name="T1" fmla="*/ 774 h 102"/>
                <a:gd name="T2" fmla="*/ 1712 w 111"/>
                <a:gd name="T3" fmla="*/ 190 h 102"/>
                <a:gd name="T4" fmla="*/ 1189 w 111"/>
                <a:gd name="T5" fmla="*/ 22 h 102"/>
                <a:gd name="T6" fmla="*/ 814 w 111"/>
                <a:gd name="T7" fmla="*/ 212 h 102"/>
                <a:gd name="T8" fmla="*/ 414 w 111"/>
                <a:gd name="T9" fmla="*/ 441 h 102"/>
                <a:gd name="T10" fmla="*/ 54 w 111"/>
                <a:gd name="T11" fmla="*/ 1336 h 102"/>
                <a:gd name="T12" fmla="*/ 88 w 111"/>
                <a:gd name="T13" fmla="*/ 2072 h 102"/>
                <a:gd name="T14" fmla="*/ 106 w 111"/>
                <a:gd name="T15" fmla="*/ 1860 h 102"/>
                <a:gd name="T16" fmla="*/ 153 w 111"/>
                <a:gd name="T17" fmla="*/ 1609 h 102"/>
                <a:gd name="T18" fmla="*/ 261 w 111"/>
                <a:gd name="T19" fmla="*/ 1358 h 102"/>
                <a:gd name="T20" fmla="*/ 396 w 111"/>
                <a:gd name="T21" fmla="*/ 1154 h 102"/>
                <a:gd name="T22" fmla="*/ 590 w 111"/>
                <a:gd name="T23" fmla="*/ 752 h 102"/>
                <a:gd name="T24" fmla="*/ 742 w 111"/>
                <a:gd name="T25" fmla="*/ 752 h 102"/>
                <a:gd name="T26" fmla="*/ 776 w 111"/>
                <a:gd name="T27" fmla="*/ 501 h 102"/>
                <a:gd name="T28" fmla="*/ 970 w 111"/>
                <a:gd name="T29" fmla="*/ 355 h 102"/>
                <a:gd name="T30" fmla="*/ 1104 w 111"/>
                <a:gd name="T31" fmla="*/ 606 h 102"/>
                <a:gd name="T32" fmla="*/ 1350 w 111"/>
                <a:gd name="T33" fmla="*/ 333 h 102"/>
                <a:gd name="T34" fmla="*/ 1590 w 111"/>
                <a:gd name="T35" fmla="*/ 311 h 102"/>
                <a:gd name="T36" fmla="*/ 1766 w 111"/>
                <a:gd name="T37" fmla="*/ 479 h 102"/>
                <a:gd name="T38" fmla="*/ 1885 w 111"/>
                <a:gd name="T39" fmla="*/ 727 h 10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102">
                  <a:moveTo>
                    <a:pt x="111" y="37"/>
                  </a:moveTo>
                  <a:cubicBezTo>
                    <a:pt x="104" y="31"/>
                    <a:pt x="106" y="16"/>
                    <a:pt x="99" y="9"/>
                  </a:cubicBezTo>
                  <a:cubicBezTo>
                    <a:pt x="91" y="2"/>
                    <a:pt x="78" y="1"/>
                    <a:pt x="69" y="1"/>
                  </a:cubicBezTo>
                  <a:cubicBezTo>
                    <a:pt x="59" y="0"/>
                    <a:pt x="55" y="5"/>
                    <a:pt x="47" y="10"/>
                  </a:cubicBezTo>
                  <a:cubicBezTo>
                    <a:pt x="40" y="15"/>
                    <a:pt x="32" y="17"/>
                    <a:pt x="24" y="21"/>
                  </a:cubicBezTo>
                  <a:cubicBezTo>
                    <a:pt x="9" y="31"/>
                    <a:pt x="8" y="47"/>
                    <a:pt x="3" y="64"/>
                  </a:cubicBezTo>
                  <a:cubicBezTo>
                    <a:pt x="0" y="76"/>
                    <a:pt x="4" y="86"/>
                    <a:pt x="5" y="99"/>
                  </a:cubicBezTo>
                  <a:cubicBezTo>
                    <a:pt x="5" y="102"/>
                    <a:pt x="7" y="92"/>
                    <a:pt x="6" y="89"/>
                  </a:cubicBezTo>
                  <a:cubicBezTo>
                    <a:pt x="5" y="83"/>
                    <a:pt x="8" y="84"/>
                    <a:pt x="9" y="77"/>
                  </a:cubicBezTo>
                  <a:cubicBezTo>
                    <a:pt x="10" y="72"/>
                    <a:pt x="11" y="68"/>
                    <a:pt x="15" y="65"/>
                  </a:cubicBezTo>
                  <a:cubicBezTo>
                    <a:pt x="20" y="61"/>
                    <a:pt x="23" y="64"/>
                    <a:pt x="23" y="55"/>
                  </a:cubicBezTo>
                  <a:cubicBezTo>
                    <a:pt x="23" y="47"/>
                    <a:pt x="20" y="31"/>
                    <a:pt x="34" y="36"/>
                  </a:cubicBezTo>
                  <a:cubicBezTo>
                    <a:pt x="38" y="37"/>
                    <a:pt x="39" y="40"/>
                    <a:pt x="43" y="36"/>
                  </a:cubicBezTo>
                  <a:cubicBezTo>
                    <a:pt x="46" y="33"/>
                    <a:pt x="43" y="28"/>
                    <a:pt x="45" y="24"/>
                  </a:cubicBezTo>
                  <a:cubicBezTo>
                    <a:pt x="47" y="21"/>
                    <a:pt x="53" y="16"/>
                    <a:pt x="56" y="17"/>
                  </a:cubicBezTo>
                  <a:cubicBezTo>
                    <a:pt x="62" y="19"/>
                    <a:pt x="60" y="26"/>
                    <a:pt x="64" y="29"/>
                  </a:cubicBezTo>
                  <a:cubicBezTo>
                    <a:pt x="73" y="38"/>
                    <a:pt x="75" y="21"/>
                    <a:pt x="78" y="16"/>
                  </a:cubicBezTo>
                  <a:cubicBezTo>
                    <a:pt x="82" y="10"/>
                    <a:pt x="87" y="12"/>
                    <a:pt x="92" y="15"/>
                  </a:cubicBezTo>
                  <a:cubicBezTo>
                    <a:pt x="97" y="17"/>
                    <a:pt x="100" y="19"/>
                    <a:pt x="102" y="23"/>
                  </a:cubicBezTo>
                  <a:cubicBezTo>
                    <a:pt x="104" y="28"/>
                    <a:pt x="104" y="33"/>
                    <a:pt x="109" y="3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3" name="Freeform 348">
              <a:extLst>
                <a:ext uri="{FF2B5EF4-FFF2-40B4-BE49-F238E27FC236}">
                  <a16:creationId xmlns:a16="http://schemas.microsoft.com/office/drawing/2014/main" id="{919EDA1A-B931-49FA-A868-E0DF600E8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169"/>
              <a:ext cx="207" cy="226"/>
            </a:xfrm>
            <a:custGeom>
              <a:avLst/>
              <a:gdLst>
                <a:gd name="T0" fmla="*/ 21 w 80"/>
                <a:gd name="T1" fmla="*/ 1717 h 82"/>
                <a:gd name="T2" fmla="*/ 88 w 80"/>
                <a:gd name="T3" fmla="*/ 1086 h 82"/>
                <a:gd name="T4" fmla="*/ 349 w 80"/>
                <a:gd name="T5" fmla="*/ 480 h 82"/>
                <a:gd name="T6" fmla="*/ 797 w 80"/>
                <a:gd name="T7" fmla="*/ 212 h 82"/>
                <a:gd name="T8" fmla="*/ 1025 w 80"/>
                <a:gd name="T9" fmla="*/ 47 h 82"/>
                <a:gd name="T10" fmla="*/ 1353 w 80"/>
                <a:gd name="T11" fmla="*/ 47 h 82"/>
                <a:gd name="T12" fmla="*/ 1387 w 80"/>
                <a:gd name="T13" fmla="*/ 47 h 82"/>
                <a:gd name="T14" fmla="*/ 1113 w 80"/>
                <a:gd name="T15" fmla="*/ 107 h 82"/>
                <a:gd name="T16" fmla="*/ 851 w 80"/>
                <a:gd name="T17" fmla="*/ 311 h 82"/>
                <a:gd name="T18" fmla="*/ 569 w 80"/>
                <a:gd name="T19" fmla="*/ 441 h 82"/>
                <a:gd name="T20" fmla="*/ 468 w 80"/>
                <a:gd name="T21" fmla="*/ 606 h 82"/>
                <a:gd name="T22" fmla="*/ 329 w 80"/>
                <a:gd name="T23" fmla="*/ 584 h 82"/>
                <a:gd name="T24" fmla="*/ 186 w 80"/>
                <a:gd name="T25" fmla="*/ 1025 h 82"/>
                <a:gd name="T26" fmla="*/ 122 w 80"/>
                <a:gd name="T27" fmla="*/ 1155 h 82"/>
                <a:gd name="T28" fmla="*/ 122 w 80"/>
                <a:gd name="T29" fmla="*/ 1254 h 82"/>
                <a:gd name="T30" fmla="*/ 0 w 80"/>
                <a:gd name="T31" fmla="*/ 1588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0" h="82">
                  <a:moveTo>
                    <a:pt x="1" y="82"/>
                  </a:moveTo>
                  <a:cubicBezTo>
                    <a:pt x="0" y="71"/>
                    <a:pt x="1" y="63"/>
                    <a:pt x="5" y="52"/>
                  </a:cubicBezTo>
                  <a:cubicBezTo>
                    <a:pt x="9" y="40"/>
                    <a:pt x="10" y="31"/>
                    <a:pt x="20" y="23"/>
                  </a:cubicBezTo>
                  <a:cubicBezTo>
                    <a:pt x="28" y="17"/>
                    <a:pt x="38" y="15"/>
                    <a:pt x="46" y="10"/>
                  </a:cubicBezTo>
                  <a:cubicBezTo>
                    <a:pt x="50" y="7"/>
                    <a:pt x="54" y="3"/>
                    <a:pt x="59" y="2"/>
                  </a:cubicBezTo>
                  <a:cubicBezTo>
                    <a:pt x="64" y="0"/>
                    <a:pt x="72" y="1"/>
                    <a:pt x="78" y="2"/>
                  </a:cubicBezTo>
                  <a:cubicBezTo>
                    <a:pt x="78" y="2"/>
                    <a:pt x="79" y="2"/>
                    <a:pt x="80" y="2"/>
                  </a:cubicBezTo>
                  <a:cubicBezTo>
                    <a:pt x="74" y="1"/>
                    <a:pt x="69" y="3"/>
                    <a:pt x="64" y="5"/>
                  </a:cubicBezTo>
                  <a:cubicBezTo>
                    <a:pt x="57" y="7"/>
                    <a:pt x="54" y="11"/>
                    <a:pt x="49" y="15"/>
                  </a:cubicBezTo>
                  <a:cubicBezTo>
                    <a:pt x="44" y="17"/>
                    <a:pt x="37" y="17"/>
                    <a:pt x="33" y="21"/>
                  </a:cubicBezTo>
                  <a:cubicBezTo>
                    <a:pt x="31" y="23"/>
                    <a:pt x="30" y="28"/>
                    <a:pt x="27" y="29"/>
                  </a:cubicBezTo>
                  <a:cubicBezTo>
                    <a:pt x="24" y="30"/>
                    <a:pt x="22" y="27"/>
                    <a:pt x="19" y="28"/>
                  </a:cubicBezTo>
                  <a:cubicBezTo>
                    <a:pt x="9" y="30"/>
                    <a:pt x="14" y="43"/>
                    <a:pt x="11" y="49"/>
                  </a:cubicBezTo>
                  <a:cubicBezTo>
                    <a:pt x="10" y="51"/>
                    <a:pt x="8" y="52"/>
                    <a:pt x="7" y="55"/>
                  </a:cubicBezTo>
                  <a:cubicBezTo>
                    <a:pt x="6" y="57"/>
                    <a:pt x="7" y="58"/>
                    <a:pt x="7" y="60"/>
                  </a:cubicBezTo>
                  <a:cubicBezTo>
                    <a:pt x="6" y="66"/>
                    <a:pt x="0" y="69"/>
                    <a:pt x="0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4" name="Freeform 349">
              <a:extLst>
                <a:ext uri="{FF2B5EF4-FFF2-40B4-BE49-F238E27FC236}">
                  <a16:creationId xmlns:a16="http://schemas.microsoft.com/office/drawing/2014/main" id="{A4B08E8A-0A61-46B2-8566-4ADD2AA52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320"/>
              <a:ext cx="171" cy="160"/>
            </a:xfrm>
            <a:custGeom>
              <a:avLst/>
              <a:gdLst>
                <a:gd name="T0" fmla="*/ 0 w 66"/>
                <a:gd name="T1" fmla="*/ 585 h 58"/>
                <a:gd name="T2" fmla="*/ 207 w 66"/>
                <a:gd name="T3" fmla="*/ 822 h 58"/>
                <a:gd name="T4" fmla="*/ 275 w 66"/>
                <a:gd name="T5" fmla="*/ 1112 h 58"/>
                <a:gd name="T6" fmla="*/ 523 w 66"/>
                <a:gd name="T7" fmla="*/ 1217 h 58"/>
                <a:gd name="T8" fmla="*/ 713 w 66"/>
                <a:gd name="T9" fmla="*/ 1026 h 58"/>
                <a:gd name="T10" fmla="*/ 1093 w 66"/>
                <a:gd name="T11" fmla="*/ 670 h 58"/>
                <a:gd name="T12" fmla="*/ 1042 w 66"/>
                <a:gd name="T13" fmla="*/ 419 h 58"/>
                <a:gd name="T14" fmla="*/ 873 w 66"/>
                <a:gd name="T15" fmla="*/ 0 h 58"/>
                <a:gd name="T16" fmla="*/ 852 w 66"/>
                <a:gd name="T17" fmla="*/ 212 h 58"/>
                <a:gd name="T18" fmla="*/ 907 w 66"/>
                <a:gd name="T19" fmla="*/ 441 h 58"/>
                <a:gd name="T20" fmla="*/ 764 w 66"/>
                <a:gd name="T21" fmla="*/ 632 h 58"/>
                <a:gd name="T22" fmla="*/ 611 w 66"/>
                <a:gd name="T23" fmla="*/ 670 h 58"/>
                <a:gd name="T24" fmla="*/ 578 w 66"/>
                <a:gd name="T25" fmla="*/ 921 h 58"/>
                <a:gd name="T26" fmla="*/ 417 w 66"/>
                <a:gd name="T27" fmla="*/ 800 h 58"/>
                <a:gd name="T28" fmla="*/ 34 w 66"/>
                <a:gd name="T29" fmla="*/ 585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6" h="58">
                  <a:moveTo>
                    <a:pt x="0" y="28"/>
                  </a:moveTo>
                  <a:cubicBezTo>
                    <a:pt x="5" y="32"/>
                    <a:pt x="10" y="33"/>
                    <a:pt x="12" y="39"/>
                  </a:cubicBezTo>
                  <a:cubicBezTo>
                    <a:pt x="14" y="44"/>
                    <a:pt x="13" y="49"/>
                    <a:pt x="16" y="53"/>
                  </a:cubicBezTo>
                  <a:cubicBezTo>
                    <a:pt x="19" y="56"/>
                    <a:pt x="26" y="58"/>
                    <a:pt x="30" y="58"/>
                  </a:cubicBezTo>
                  <a:cubicBezTo>
                    <a:pt x="38" y="58"/>
                    <a:pt x="37" y="54"/>
                    <a:pt x="41" y="49"/>
                  </a:cubicBezTo>
                  <a:cubicBezTo>
                    <a:pt x="47" y="41"/>
                    <a:pt x="59" y="42"/>
                    <a:pt x="63" y="32"/>
                  </a:cubicBezTo>
                  <a:cubicBezTo>
                    <a:pt x="66" y="25"/>
                    <a:pt x="64" y="24"/>
                    <a:pt x="60" y="20"/>
                  </a:cubicBezTo>
                  <a:cubicBezTo>
                    <a:pt x="53" y="14"/>
                    <a:pt x="50" y="10"/>
                    <a:pt x="50" y="0"/>
                  </a:cubicBezTo>
                  <a:cubicBezTo>
                    <a:pt x="50" y="3"/>
                    <a:pt x="49" y="7"/>
                    <a:pt x="49" y="10"/>
                  </a:cubicBezTo>
                  <a:cubicBezTo>
                    <a:pt x="49" y="15"/>
                    <a:pt x="50" y="16"/>
                    <a:pt x="52" y="21"/>
                  </a:cubicBezTo>
                  <a:cubicBezTo>
                    <a:pt x="53" y="27"/>
                    <a:pt x="50" y="30"/>
                    <a:pt x="44" y="30"/>
                  </a:cubicBezTo>
                  <a:cubicBezTo>
                    <a:pt x="39" y="30"/>
                    <a:pt x="37" y="25"/>
                    <a:pt x="35" y="32"/>
                  </a:cubicBezTo>
                  <a:cubicBezTo>
                    <a:pt x="33" y="37"/>
                    <a:pt x="38" y="41"/>
                    <a:pt x="33" y="44"/>
                  </a:cubicBezTo>
                  <a:cubicBezTo>
                    <a:pt x="27" y="49"/>
                    <a:pt x="26" y="41"/>
                    <a:pt x="24" y="38"/>
                  </a:cubicBezTo>
                  <a:cubicBezTo>
                    <a:pt x="18" y="31"/>
                    <a:pt x="9" y="30"/>
                    <a:pt x="2" y="2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5" name="Freeform 350">
              <a:extLst>
                <a:ext uri="{FF2B5EF4-FFF2-40B4-BE49-F238E27FC236}">
                  <a16:creationId xmlns:a16="http://schemas.microsoft.com/office/drawing/2014/main" id="{D8BCC57C-C2CE-45B4-9BE1-96BE29939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290"/>
              <a:ext cx="127" cy="80"/>
            </a:xfrm>
            <a:custGeom>
              <a:avLst/>
              <a:gdLst>
                <a:gd name="T0" fmla="*/ 0 w 49"/>
                <a:gd name="T1" fmla="*/ 610 h 29"/>
                <a:gd name="T2" fmla="*/ 295 w 49"/>
                <a:gd name="T3" fmla="*/ 83 h 29"/>
                <a:gd name="T4" fmla="*/ 785 w 49"/>
                <a:gd name="T5" fmla="*/ 229 h 29"/>
                <a:gd name="T6" fmla="*/ 645 w 49"/>
                <a:gd name="T7" fmla="*/ 143 h 29"/>
                <a:gd name="T8" fmla="*/ 578 w 49"/>
                <a:gd name="T9" fmla="*/ 394 h 29"/>
                <a:gd name="T10" fmla="*/ 404 w 49"/>
                <a:gd name="T11" fmla="*/ 229 h 29"/>
                <a:gd name="T12" fmla="*/ 329 w 49"/>
                <a:gd name="T13" fmla="*/ 441 h 29"/>
                <a:gd name="T14" fmla="*/ 140 w 49"/>
                <a:gd name="T15" fmla="*/ 381 h 29"/>
                <a:gd name="T16" fmla="*/ 54 w 49"/>
                <a:gd name="T17" fmla="*/ 50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29">
                  <a:moveTo>
                    <a:pt x="0" y="29"/>
                  </a:moveTo>
                  <a:cubicBezTo>
                    <a:pt x="3" y="18"/>
                    <a:pt x="7" y="9"/>
                    <a:pt x="17" y="4"/>
                  </a:cubicBezTo>
                  <a:cubicBezTo>
                    <a:pt x="23" y="2"/>
                    <a:pt x="49" y="0"/>
                    <a:pt x="45" y="11"/>
                  </a:cubicBezTo>
                  <a:cubicBezTo>
                    <a:pt x="43" y="10"/>
                    <a:pt x="40" y="6"/>
                    <a:pt x="37" y="7"/>
                  </a:cubicBezTo>
                  <a:cubicBezTo>
                    <a:pt x="32" y="9"/>
                    <a:pt x="35" y="16"/>
                    <a:pt x="33" y="19"/>
                  </a:cubicBezTo>
                  <a:cubicBezTo>
                    <a:pt x="28" y="18"/>
                    <a:pt x="27" y="10"/>
                    <a:pt x="23" y="11"/>
                  </a:cubicBezTo>
                  <a:cubicBezTo>
                    <a:pt x="18" y="12"/>
                    <a:pt x="21" y="19"/>
                    <a:pt x="19" y="21"/>
                  </a:cubicBezTo>
                  <a:cubicBezTo>
                    <a:pt x="15" y="24"/>
                    <a:pt x="13" y="15"/>
                    <a:pt x="8" y="18"/>
                  </a:cubicBezTo>
                  <a:cubicBezTo>
                    <a:pt x="7" y="19"/>
                    <a:pt x="3" y="23"/>
                    <a:pt x="3" y="2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6" name="Freeform 351">
              <a:extLst>
                <a:ext uri="{FF2B5EF4-FFF2-40B4-BE49-F238E27FC236}">
                  <a16:creationId xmlns:a16="http://schemas.microsoft.com/office/drawing/2014/main" id="{51BDDA7B-53FF-4AFA-BBBA-F539C5338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1290"/>
              <a:ext cx="73" cy="44"/>
            </a:xfrm>
            <a:custGeom>
              <a:avLst/>
              <a:gdLst>
                <a:gd name="T0" fmla="*/ 0 w 28"/>
                <a:gd name="T1" fmla="*/ 272 h 16"/>
                <a:gd name="T2" fmla="*/ 495 w 28"/>
                <a:gd name="T3" fmla="*/ 83 h 16"/>
                <a:gd name="T4" fmla="*/ 388 w 28"/>
                <a:gd name="T5" fmla="*/ 129 h 16"/>
                <a:gd name="T6" fmla="*/ 266 w 28"/>
                <a:gd name="T7" fmla="*/ 190 h 16"/>
                <a:gd name="T8" fmla="*/ 156 w 28"/>
                <a:gd name="T9" fmla="*/ 190 h 16"/>
                <a:gd name="T10" fmla="*/ 123 w 28"/>
                <a:gd name="T11" fmla="*/ 333 h 16"/>
                <a:gd name="T12" fmla="*/ 68 w 28"/>
                <a:gd name="T13" fmla="*/ 272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6">
                  <a:moveTo>
                    <a:pt x="0" y="13"/>
                  </a:moveTo>
                  <a:cubicBezTo>
                    <a:pt x="7" y="6"/>
                    <a:pt x="18" y="0"/>
                    <a:pt x="28" y="4"/>
                  </a:cubicBezTo>
                  <a:cubicBezTo>
                    <a:pt x="26" y="5"/>
                    <a:pt x="24" y="5"/>
                    <a:pt x="22" y="6"/>
                  </a:cubicBezTo>
                  <a:cubicBezTo>
                    <a:pt x="19" y="6"/>
                    <a:pt x="17" y="8"/>
                    <a:pt x="15" y="9"/>
                  </a:cubicBezTo>
                  <a:cubicBezTo>
                    <a:pt x="13" y="9"/>
                    <a:pt x="12" y="8"/>
                    <a:pt x="9" y="9"/>
                  </a:cubicBezTo>
                  <a:cubicBezTo>
                    <a:pt x="7" y="10"/>
                    <a:pt x="7" y="14"/>
                    <a:pt x="7" y="16"/>
                  </a:cubicBezTo>
                  <a:cubicBezTo>
                    <a:pt x="6" y="14"/>
                    <a:pt x="5" y="13"/>
                    <a:pt x="4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7" name="Freeform 352">
              <a:extLst>
                <a:ext uri="{FF2B5EF4-FFF2-40B4-BE49-F238E27FC236}">
                  <a16:creationId xmlns:a16="http://schemas.microsoft.com/office/drawing/2014/main" id="{25DCDCAA-8CBD-4E1B-9DCD-B918FA9C2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287"/>
              <a:ext cx="31" cy="31"/>
            </a:xfrm>
            <a:custGeom>
              <a:avLst/>
              <a:gdLst>
                <a:gd name="T0" fmla="*/ 21 w 12"/>
                <a:gd name="T1" fmla="*/ 110 h 11"/>
                <a:gd name="T2" fmla="*/ 106 w 12"/>
                <a:gd name="T3" fmla="*/ 0 h 11"/>
                <a:gd name="T4" fmla="*/ 186 w 12"/>
                <a:gd name="T5" fmla="*/ 135 h 11"/>
                <a:gd name="T6" fmla="*/ 106 w 12"/>
                <a:gd name="T7" fmla="*/ 245 h 11"/>
                <a:gd name="T8" fmla="*/ 21 w 12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8" name="Freeform 353">
              <a:extLst>
                <a:ext uri="{FF2B5EF4-FFF2-40B4-BE49-F238E27FC236}">
                  <a16:creationId xmlns:a16="http://schemas.microsoft.com/office/drawing/2014/main" id="{E12477D3-F9C0-426F-94BC-E2451A2BA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273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67 w 7"/>
                <a:gd name="T3" fmla="*/ 0 h 7"/>
                <a:gd name="T4" fmla="*/ 118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89" name="Freeform 354">
              <a:extLst>
                <a:ext uri="{FF2B5EF4-FFF2-40B4-BE49-F238E27FC236}">
                  <a16:creationId xmlns:a16="http://schemas.microsoft.com/office/drawing/2014/main" id="{026D1E7C-CFC2-4DB9-BAE9-87B9FDEB1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20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55 w 5"/>
                <a:gd name="T3" fmla="*/ 0 h 6"/>
                <a:gd name="T4" fmla="*/ 88 w 5"/>
                <a:gd name="T5" fmla="*/ 74 h 6"/>
                <a:gd name="T6" fmla="*/ 55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0" name="Freeform 355">
              <a:extLst>
                <a:ext uri="{FF2B5EF4-FFF2-40B4-BE49-F238E27FC236}">
                  <a16:creationId xmlns:a16="http://schemas.microsoft.com/office/drawing/2014/main" id="{BD2B97C9-A851-4B3A-BE9B-36BE0B7B7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158"/>
              <a:ext cx="363" cy="438"/>
            </a:xfrm>
            <a:custGeom>
              <a:avLst/>
              <a:gdLst>
                <a:gd name="T0" fmla="*/ 404 w 140"/>
                <a:gd name="T1" fmla="*/ 463 h 159"/>
                <a:gd name="T2" fmla="*/ 0 w 140"/>
                <a:gd name="T3" fmla="*/ 1656 h 159"/>
                <a:gd name="T4" fmla="*/ 54 w 140"/>
                <a:gd name="T5" fmla="*/ 2003 h 159"/>
                <a:gd name="T6" fmla="*/ 34 w 140"/>
                <a:gd name="T7" fmla="*/ 2430 h 159"/>
                <a:gd name="T8" fmla="*/ 316 w 140"/>
                <a:gd name="T9" fmla="*/ 2824 h 159"/>
                <a:gd name="T10" fmla="*/ 625 w 140"/>
                <a:gd name="T11" fmla="*/ 2884 h 159"/>
                <a:gd name="T12" fmla="*/ 786 w 140"/>
                <a:gd name="T13" fmla="*/ 3157 h 159"/>
                <a:gd name="T14" fmla="*/ 1304 w 140"/>
                <a:gd name="T15" fmla="*/ 3325 h 159"/>
                <a:gd name="T16" fmla="*/ 1727 w 140"/>
                <a:gd name="T17" fmla="*/ 2906 h 159"/>
                <a:gd name="T18" fmla="*/ 2178 w 140"/>
                <a:gd name="T19" fmla="*/ 2573 h 159"/>
                <a:gd name="T20" fmla="*/ 2440 w 140"/>
                <a:gd name="T21" fmla="*/ 1738 h 159"/>
                <a:gd name="T22" fmla="*/ 2300 w 140"/>
                <a:gd name="T23" fmla="*/ 1253 h 159"/>
                <a:gd name="T24" fmla="*/ 2124 w 140"/>
                <a:gd name="T25" fmla="*/ 917 h 159"/>
                <a:gd name="T26" fmla="*/ 1937 w 140"/>
                <a:gd name="T27" fmla="*/ 273 h 159"/>
                <a:gd name="T28" fmla="*/ 1271 w 140"/>
                <a:gd name="T29" fmla="*/ 22 h 159"/>
                <a:gd name="T30" fmla="*/ 801 w 140"/>
                <a:gd name="T31" fmla="*/ 251 h 159"/>
                <a:gd name="T32" fmla="*/ 404 w 140"/>
                <a:gd name="T33" fmla="*/ 463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0" h="159">
                  <a:moveTo>
                    <a:pt x="23" y="22"/>
                  </a:moveTo>
                  <a:cubicBezTo>
                    <a:pt x="6" y="36"/>
                    <a:pt x="0" y="58"/>
                    <a:pt x="0" y="79"/>
                  </a:cubicBezTo>
                  <a:cubicBezTo>
                    <a:pt x="0" y="85"/>
                    <a:pt x="2" y="90"/>
                    <a:pt x="3" y="96"/>
                  </a:cubicBezTo>
                  <a:cubicBezTo>
                    <a:pt x="4" y="103"/>
                    <a:pt x="1" y="109"/>
                    <a:pt x="2" y="116"/>
                  </a:cubicBezTo>
                  <a:cubicBezTo>
                    <a:pt x="4" y="127"/>
                    <a:pt x="9" y="129"/>
                    <a:pt x="18" y="135"/>
                  </a:cubicBezTo>
                  <a:cubicBezTo>
                    <a:pt x="23" y="138"/>
                    <a:pt x="31" y="134"/>
                    <a:pt x="36" y="138"/>
                  </a:cubicBezTo>
                  <a:cubicBezTo>
                    <a:pt x="39" y="140"/>
                    <a:pt x="42" y="147"/>
                    <a:pt x="45" y="151"/>
                  </a:cubicBezTo>
                  <a:cubicBezTo>
                    <a:pt x="54" y="159"/>
                    <a:pt x="65" y="159"/>
                    <a:pt x="75" y="159"/>
                  </a:cubicBezTo>
                  <a:cubicBezTo>
                    <a:pt x="86" y="159"/>
                    <a:pt x="92" y="144"/>
                    <a:pt x="99" y="139"/>
                  </a:cubicBezTo>
                  <a:cubicBezTo>
                    <a:pt x="108" y="132"/>
                    <a:pt x="118" y="133"/>
                    <a:pt x="125" y="123"/>
                  </a:cubicBezTo>
                  <a:cubicBezTo>
                    <a:pt x="133" y="111"/>
                    <a:pt x="140" y="97"/>
                    <a:pt x="140" y="83"/>
                  </a:cubicBezTo>
                  <a:cubicBezTo>
                    <a:pt x="140" y="76"/>
                    <a:pt x="135" y="67"/>
                    <a:pt x="132" y="60"/>
                  </a:cubicBezTo>
                  <a:cubicBezTo>
                    <a:pt x="129" y="52"/>
                    <a:pt x="127" y="50"/>
                    <a:pt x="122" y="44"/>
                  </a:cubicBezTo>
                  <a:cubicBezTo>
                    <a:pt x="115" y="33"/>
                    <a:pt x="121" y="22"/>
                    <a:pt x="111" y="13"/>
                  </a:cubicBezTo>
                  <a:cubicBezTo>
                    <a:pt x="106" y="8"/>
                    <a:pt x="87" y="0"/>
                    <a:pt x="73" y="1"/>
                  </a:cubicBezTo>
                  <a:cubicBezTo>
                    <a:pt x="58" y="3"/>
                    <a:pt x="50" y="9"/>
                    <a:pt x="46" y="12"/>
                  </a:cubicBezTo>
                  <a:cubicBezTo>
                    <a:pt x="42" y="15"/>
                    <a:pt x="28" y="18"/>
                    <a:pt x="23" y="2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1" name="Freeform 356">
              <a:extLst>
                <a:ext uri="{FF2B5EF4-FFF2-40B4-BE49-F238E27FC236}">
                  <a16:creationId xmlns:a16="http://schemas.microsoft.com/office/drawing/2014/main" id="{4E8F5869-8AC9-42DC-9ECC-627AC5893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276"/>
              <a:ext cx="207" cy="224"/>
            </a:xfrm>
            <a:custGeom>
              <a:avLst/>
              <a:gdLst>
                <a:gd name="T0" fmla="*/ 776 w 80"/>
                <a:gd name="T1" fmla="*/ 47 h 81"/>
                <a:gd name="T2" fmla="*/ 401 w 80"/>
                <a:gd name="T3" fmla="*/ 22 h 81"/>
                <a:gd name="T4" fmla="*/ 228 w 80"/>
                <a:gd name="T5" fmla="*/ 252 h 81"/>
                <a:gd name="T6" fmla="*/ 34 w 80"/>
                <a:gd name="T7" fmla="*/ 863 h 81"/>
                <a:gd name="T8" fmla="*/ 173 w 80"/>
                <a:gd name="T9" fmla="*/ 1101 h 81"/>
                <a:gd name="T10" fmla="*/ 349 w 80"/>
                <a:gd name="T11" fmla="*/ 1460 h 81"/>
                <a:gd name="T12" fmla="*/ 569 w 80"/>
                <a:gd name="T13" fmla="*/ 1668 h 81"/>
                <a:gd name="T14" fmla="*/ 851 w 80"/>
                <a:gd name="T15" fmla="*/ 1651 h 81"/>
                <a:gd name="T16" fmla="*/ 1038 w 80"/>
                <a:gd name="T17" fmla="*/ 1377 h 81"/>
                <a:gd name="T18" fmla="*/ 1278 w 80"/>
                <a:gd name="T19" fmla="*/ 1161 h 81"/>
                <a:gd name="T20" fmla="*/ 1366 w 80"/>
                <a:gd name="T21" fmla="*/ 827 h 81"/>
                <a:gd name="T22" fmla="*/ 1211 w 80"/>
                <a:gd name="T23" fmla="*/ 589 h 81"/>
                <a:gd name="T24" fmla="*/ 1126 w 80"/>
                <a:gd name="T25" fmla="*/ 299 h 81"/>
                <a:gd name="T26" fmla="*/ 983 w 80"/>
                <a:gd name="T27" fmla="*/ 130 h 81"/>
                <a:gd name="T28" fmla="*/ 776 w 80"/>
                <a:gd name="T29" fmla="*/ 47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81">
                  <a:moveTo>
                    <a:pt x="45" y="2"/>
                  </a:moveTo>
                  <a:cubicBezTo>
                    <a:pt x="38" y="1"/>
                    <a:pt x="30" y="0"/>
                    <a:pt x="23" y="1"/>
                  </a:cubicBezTo>
                  <a:cubicBezTo>
                    <a:pt x="17" y="2"/>
                    <a:pt x="17" y="7"/>
                    <a:pt x="13" y="12"/>
                  </a:cubicBezTo>
                  <a:cubicBezTo>
                    <a:pt x="7" y="21"/>
                    <a:pt x="0" y="29"/>
                    <a:pt x="2" y="41"/>
                  </a:cubicBezTo>
                  <a:cubicBezTo>
                    <a:pt x="3" y="46"/>
                    <a:pt x="5" y="49"/>
                    <a:pt x="10" y="52"/>
                  </a:cubicBezTo>
                  <a:cubicBezTo>
                    <a:pt x="17" y="57"/>
                    <a:pt x="18" y="61"/>
                    <a:pt x="20" y="69"/>
                  </a:cubicBezTo>
                  <a:cubicBezTo>
                    <a:pt x="21" y="77"/>
                    <a:pt x="25" y="78"/>
                    <a:pt x="33" y="79"/>
                  </a:cubicBezTo>
                  <a:cubicBezTo>
                    <a:pt x="38" y="80"/>
                    <a:pt x="44" y="81"/>
                    <a:pt x="49" y="78"/>
                  </a:cubicBezTo>
                  <a:cubicBezTo>
                    <a:pt x="55" y="75"/>
                    <a:pt x="55" y="69"/>
                    <a:pt x="60" y="65"/>
                  </a:cubicBezTo>
                  <a:cubicBezTo>
                    <a:pt x="65" y="61"/>
                    <a:pt x="70" y="60"/>
                    <a:pt x="74" y="55"/>
                  </a:cubicBezTo>
                  <a:cubicBezTo>
                    <a:pt x="77" y="51"/>
                    <a:pt x="80" y="44"/>
                    <a:pt x="79" y="39"/>
                  </a:cubicBezTo>
                  <a:cubicBezTo>
                    <a:pt x="78" y="33"/>
                    <a:pt x="72" y="33"/>
                    <a:pt x="70" y="28"/>
                  </a:cubicBezTo>
                  <a:cubicBezTo>
                    <a:pt x="67" y="24"/>
                    <a:pt x="68" y="18"/>
                    <a:pt x="65" y="14"/>
                  </a:cubicBezTo>
                  <a:cubicBezTo>
                    <a:pt x="63" y="10"/>
                    <a:pt x="60" y="8"/>
                    <a:pt x="57" y="6"/>
                  </a:cubicBezTo>
                  <a:cubicBezTo>
                    <a:pt x="53" y="4"/>
                    <a:pt x="49" y="2"/>
                    <a:pt x="4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2" name="Freeform 357">
              <a:extLst>
                <a:ext uri="{FF2B5EF4-FFF2-40B4-BE49-F238E27FC236}">
                  <a16:creationId xmlns:a16="http://schemas.microsoft.com/office/drawing/2014/main" id="{E99FCE3A-3978-4049-8921-6EBABD9C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81"/>
              <a:ext cx="404" cy="422"/>
            </a:xfrm>
            <a:custGeom>
              <a:avLst/>
              <a:gdLst>
                <a:gd name="T0" fmla="*/ 1181 w 156"/>
                <a:gd name="T1" fmla="*/ 0 h 153"/>
                <a:gd name="T2" fmla="*/ 557 w 156"/>
                <a:gd name="T3" fmla="*/ 394 h 153"/>
                <a:gd name="T4" fmla="*/ 140 w 156"/>
                <a:gd name="T5" fmla="*/ 990 h 153"/>
                <a:gd name="T6" fmla="*/ 88 w 156"/>
                <a:gd name="T7" fmla="*/ 1848 h 153"/>
                <a:gd name="T8" fmla="*/ 275 w 156"/>
                <a:gd name="T9" fmla="*/ 2518 h 153"/>
                <a:gd name="T10" fmla="*/ 697 w 156"/>
                <a:gd name="T11" fmla="*/ 2769 h 153"/>
                <a:gd name="T12" fmla="*/ 1147 w 156"/>
                <a:gd name="T13" fmla="*/ 3128 h 153"/>
                <a:gd name="T14" fmla="*/ 1823 w 156"/>
                <a:gd name="T15" fmla="*/ 3067 h 153"/>
                <a:gd name="T16" fmla="*/ 2362 w 156"/>
                <a:gd name="T17" fmla="*/ 2791 h 153"/>
                <a:gd name="T18" fmla="*/ 2434 w 156"/>
                <a:gd name="T19" fmla="*/ 2306 h 153"/>
                <a:gd name="T20" fmla="*/ 2590 w 156"/>
                <a:gd name="T21" fmla="*/ 1804 h 153"/>
                <a:gd name="T22" fmla="*/ 2328 w 156"/>
                <a:gd name="T23" fmla="*/ 563 h 153"/>
                <a:gd name="T24" fmla="*/ 1717 w 156"/>
                <a:gd name="T25" fmla="*/ 312 h 153"/>
                <a:gd name="T26" fmla="*/ 1181 w 156"/>
                <a:gd name="T27" fmla="*/ 0 h 153"/>
                <a:gd name="T28" fmla="*/ 1181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0"/>
                  </a:moveTo>
                  <a:cubicBezTo>
                    <a:pt x="52" y="1"/>
                    <a:pt x="42" y="7"/>
                    <a:pt x="32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6" y="114"/>
                    <a:pt x="16" y="120"/>
                  </a:cubicBezTo>
                  <a:cubicBezTo>
                    <a:pt x="25" y="125"/>
                    <a:pt x="31" y="125"/>
                    <a:pt x="40" y="132"/>
                  </a:cubicBezTo>
                  <a:cubicBezTo>
                    <a:pt x="48" y="139"/>
                    <a:pt x="54" y="144"/>
                    <a:pt x="66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10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8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8" y="0"/>
                  </a:cubicBezTo>
                  <a:cubicBezTo>
                    <a:pt x="68" y="0"/>
                    <a:pt x="69" y="0"/>
                    <a:pt x="68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3" name="Freeform 358">
              <a:extLst>
                <a:ext uri="{FF2B5EF4-FFF2-40B4-BE49-F238E27FC236}">
                  <a16:creationId xmlns:a16="http://schemas.microsoft.com/office/drawing/2014/main" id="{C52BE353-C70A-489D-880F-87A8AE2AC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903"/>
              <a:ext cx="201" cy="226"/>
            </a:xfrm>
            <a:custGeom>
              <a:avLst/>
              <a:gdLst>
                <a:gd name="T0" fmla="*/ 21 w 78"/>
                <a:gd name="T1" fmla="*/ 774 h 82"/>
                <a:gd name="T2" fmla="*/ 21 w 78"/>
                <a:gd name="T3" fmla="*/ 943 h 82"/>
                <a:gd name="T4" fmla="*/ 34 w 78"/>
                <a:gd name="T5" fmla="*/ 1193 h 82"/>
                <a:gd name="T6" fmla="*/ 325 w 78"/>
                <a:gd name="T7" fmla="*/ 1505 h 82"/>
                <a:gd name="T8" fmla="*/ 497 w 78"/>
                <a:gd name="T9" fmla="*/ 1717 h 82"/>
                <a:gd name="T10" fmla="*/ 804 w 78"/>
                <a:gd name="T11" fmla="*/ 1588 h 82"/>
                <a:gd name="T12" fmla="*/ 990 w 78"/>
                <a:gd name="T13" fmla="*/ 1384 h 82"/>
                <a:gd name="T14" fmla="*/ 1075 w 78"/>
                <a:gd name="T15" fmla="*/ 1215 h 82"/>
                <a:gd name="T16" fmla="*/ 1216 w 78"/>
                <a:gd name="T17" fmla="*/ 1108 h 82"/>
                <a:gd name="T18" fmla="*/ 1335 w 78"/>
                <a:gd name="T19" fmla="*/ 645 h 82"/>
                <a:gd name="T20" fmla="*/ 1301 w 78"/>
                <a:gd name="T21" fmla="*/ 295 h 82"/>
                <a:gd name="T22" fmla="*/ 1149 w 78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82">
                  <a:moveTo>
                    <a:pt x="1" y="37"/>
                  </a:moveTo>
                  <a:cubicBezTo>
                    <a:pt x="0" y="40"/>
                    <a:pt x="1" y="42"/>
                    <a:pt x="1" y="45"/>
                  </a:cubicBezTo>
                  <a:cubicBezTo>
                    <a:pt x="1" y="49"/>
                    <a:pt x="0" y="54"/>
                    <a:pt x="2" y="57"/>
                  </a:cubicBezTo>
                  <a:cubicBezTo>
                    <a:pt x="6" y="64"/>
                    <a:pt x="14" y="66"/>
                    <a:pt x="19" y="72"/>
                  </a:cubicBezTo>
                  <a:cubicBezTo>
                    <a:pt x="22" y="77"/>
                    <a:pt x="21" y="82"/>
                    <a:pt x="29" y="82"/>
                  </a:cubicBezTo>
                  <a:cubicBezTo>
                    <a:pt x="35" y="82"/>
                    <a:pt x="42" y="79"/>
                    <a:pt x="47" y="76"/>
                  </a:cubicBezTo>
                  <a:cubicBezTo>
                    <a:pt x="52" y="73"/>
                    <a:pt x="55" y="71"/>
                    <a:pt x="58" y="66"/>
                  </a:cubicBezTo>
                  <a:cubicBezTo>
                    <a:pt x="60" y="63"/>
                    <a:pt x="61" y="60"/>
                    <a:pt x="63" y="58"/>
                  </a:cubicBezTo>
                  <a:cubicBezTo>
                    <a:pt x="65" y="56"/>
                    <a:pt x="68" y="55"/>
                    <a:pt x="71" y="53"/>
                  </a:cubicBezTo>
                  <a:cubicBezTo>
                    <a:pt x="77" y="48"/>
                    <a:pt x="78" y="39"/>
                    <a:pt x="78" y="31"/>
                  </a:cubicBezTo>
                  <a:cubicBezTo>
                    <a:pt x="78" y="26"/>
                    <a:pt x="78" y="19"/>
                    <a:pt x="76" y="14"/>
                  </a:cubicBezTo>
                  <a:cubicBezTo>
                    <a:pt x="74" y="9"/>
                    <a:pt x="70" y="5"/>
                    <a:pt x="67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4" name="Freeform 359">
              <a:extLst>
                <a:ext uri="{FF2B5EF4-FFF2-40B4-BE49-F238E27FC236}">
                  <a16:creationId xmlns:a16="http://schemas.microsoft.com/office/drawing/2014/main" id="{3A2910D1-3289-4D44-A203-0C0F0A26E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856"/>
              <a:ext cx="230" cy="232"/>
            </a:xfrm>
            <a:custGeom>
              <a:avLst/>
              <a:gdLst>
                <a:gd name="T0" fmla="*/ 468 w 89"/>
                <a:gd name="T1" fmla="*/ 83 h 84"/>
                <a:gd name="T2" fmla="*/ 54 w 89"/>
                <a:gd name="T3" fmla="*/ 572 h 84"/>
                <a:gd name="T4" fmla="*/ 34 w 89"/>
                <a:gd name="T5" fmla="*/ 931 h 84"/>
                <a:gd name="T6" fmla="*/ 186 w 89"/>
                <a:gd name="T7" fmla="*/ 1199 h 84"/>
                <a:gd name="T8" fmla="*/ 274 w 89"/>
                <a:gd name="T9" fmla="*/ 1472 h 84"/>
                <a:gd name="T10" fmla="*/ 501 w 89"/>
                <a:gd name="T11" fmla="*/ 1624 h 84"/>
                <a:gd name="T12" fmla="*/ 729 w 89"/>
                <a:gd name="T13" fmla="*/ 1770 h 84"/>
                <a:gd name="T14" fmla="*/ 1054 w 89"/>
                <a:gd name="T15" fmla="*/ 1641 h 84"/>
                <a:gd name="T16" fmla="*/ 1222 w 89"/>
                <a:gd name="T17" fmla="*/ 1389 h 84"/>
                <a:gd name="T18" fmla="*/ 1450 w 89"/>
                <a:gd name="T19" fmla="*/ 1074 h 84"/>
                <a:gd name="T20" fmla="*/ 1277 w 89"/>
                <a:gd name="T21" fmla="*/ 213 h 84"/>
                <a:gd name="T22" fmla="*/ 729 w 89"/>
                <a:gd name="T23" fmla="*/ 22 h 84"/>
                <a:gd name="T24" fmla="*/ 468 w 89"/>
                <a:gd name="T25" fmla="*/ 83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4">
                  <a:moveTo>
                    <a:pt x="27" y="4"/>
                  </a:moveTo>
                  <a:cubicBezTo>
                    <a:pt x="16" y="10"/>
                    <a:pt x="8" y="15"/>
                    <a:pt x="3" y="27"/>
                  </a:cubicBezTo>
                  <a:cubicBezTo>
                    <a:pt x="1" y="33"/>
                    <a:pt x="0" y="38"/>
                    <a:pt x="2" y="44"/>
                  </a:cubicBezTo>
                  <a:cubicBezTo>
                    <a:pt x="5" y="49"/>
                    <a:pt x="9" y="51"/>
                    <a:pt x="11" y="57"/>
                  </a:cubicBezTo>
                  <a:cubicBezTo>
                    <a:pt x="12" y="62"/>
                    <a:pt x="13" y="66"/>
                    <a:pt x="16" y="70"/>
                  </a:cubicBezTo>
                  <a:cubicBezTo>
                    <a:pt x="20" y="73"/>
                    <a:pt x="25" y="74"/>
                    <a:pt x="29" y="77"/>
                  </a:cubicBezTo>
                  <a:cubicBezTo>
                    <a:pt x="34" y="81"/>
                    <a:pt x="35" y="84"/>
                    <a:pt x="42" y="84"/>
                  </a:cubicBezTo>
                  <a:cubicBezTo>
                    <a:pt x="48" y="84"/>
                    <a:pt x="57" y="84"/>
                    <a:pt x="61" y="78"/>
                  </a:cubicBezTo>
                  <a:cubicBezTo>
                    <a:pt x="65" y="74"/>
                    <a:pt x="66" y="69"/>
                    <a:pt x="71" y="66"/>
                  </a:cubicBezTo>
                  <a:cubicBezTo>
                    <a:pt x="77" y="62"/>
                    <a:pt x="81" y="58"/>
                    <a:pt x="84" y="51"/>
                  </a:cubicBezTo>
                  <a:cubicBezTo>
                    <a:pt x="89" y="37"/>
                    <a:pt x="85" y="19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7" y="1"/>
                    <a:pt x="32" y="2"/>
                    <a:pt x="27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5" name="Freeform 360">
              <a:extLst>
                <a:ext uri="{FF2B5EF4-FFF2-40B4-BE49-F238E27FC236}">
                  <a16:creationId xmlns:a16="http://schemas.microsoft.com/office/drawing/2014/main" id="{0D241AAF-9990-4DBD-9850-47905EC9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914"/>
              <a:ext cx="368" cy="276"/>
            </a:xfrm>
            <a:custGeom>
              <a:avLst/>
              <a:gdLst>
                <a:gd name="T0" fmla="*/ 34 w 142"/>
                <a:gd name="T1" fmla="*/ 905 h 100"/>
                <a:gd name="T2" fmla="*/ 155 w 142"/>
                <a:gd name="T3" fmla="*/ 1386 h 100"/>
                <a:gd name="T4" fmla="*/ 469 w 142"/>
                <a:gd name="T5" fmla="*/ 1515 h 100"/>
                <a:gd name="T6" fmla="*/ 819 w 142"/>
                <a:gd name="T7" fmla="*/ 1791 h 100"/>
                <a:gd name="T8" fmla="*/ 1081 w 142"/>
                <a:gd name="T9" fmla="*/ 2018 h 100"/>
                <a:gd name="T10" fmla="*/ 1586 w 142"/>
                <a:gd name="T11" fmla="*/ 1995 h 100"/>
                <a:gd name="T12" fmla="*/ 2055 w 142"/>
                <a:gd name="T13" fmla="*/ 1874 h 100"/>
                <a:gd name="T14" fmla="*/ 2229 w 142"/>
                <a:gd name="T15" fmla="*/ 1410 h 100"/>
                <a:gd name="T16" fmla="*/ 2262 w 142"/>
                <a:gd name="T17" fmla="*/ 1052 h 100"/>
                <a:gd name="T18" fmla="*/ 2418 w 142"/>
                <a:gd name="T19" fmla="*/ 654 h 100"/>
                <a:gd name="T20" fmla="*/ 2351 w 142"/>
                <a:gd name="T21" fmla="*/ 0 h 100"/>
                <a:gd name="T22" fmla="*/ 2384 w 142"/>
                <a:gd name="T23" fmla="*/ 464 h 100"/>
                <a:gd name="T24" fmla="*/ 2296 w 142"/>
                <a:gd name="T25" fmla="*/ 715 h 100"/>
                <a:gd name="T26" fmla="*/ 2143 w 142"/>
                <a:gd name="T27" fmla="*/ 740 h 100"/>
                <a:gd name="T28" fmla="*/ 2021 w 142"/>
                <a:gd name="T29" fmla="*/ 1350 h 100"/>
                <a:gd name="T30" fmla="*/ 1773 w 142"/>
                <a:gd name="T31" fmla="*/ 1303 h 100"/>
                <a:gd name="T32" fmla="*/ 1773 w 142"/>
                <a:gd name="T33" fmla="*/ 1532 h 100"/>
                <a:gd name="T34" fmla="*/ 1814 w 142"/>
                <a:gd name="T35" fmla="*/ 1791 h 100"/>
                <a:gd name="T36" fmla="*/ 1685 w 142"/>
                <a:gd name="T37" fmla="*/ 1827 h 100"/>
                <a:gd name="T38" fmla="*/ 1565 w 142"/>
                <a:gd name="T39" fmla="*/ 1722 h 100"/>
                <a:gd name="T40" fmla="*/ 1215 w 142"/>
                <a:gd name="T41" fmla="*/ 1766 h 100"/>
                <a:gd name="T42" fmla="*/ 1081 w 142"/>
                <a:gd name="T43" fmla="*/ 1432 h 100"/>
                <a:gd name="T44" fmla="*/ 819 w 142"/>
                <a:gd name="T45" fmla="*/ 1264 h 100"/>
                <a:gd name="T46" fmla="*/ 34 w 142"/>
                <a:gd name="T47" fmla="*/ 991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" h="100">
                  <a:moveTo>
                    <a:pt x="2" y="43"/>
                  </a:moveTo>
                  <a:cubicBezTo>
                    <a:pt x="1" y="51"/>
                    <a:pt x="2" y="61"/>
                    <a:pt x="9" y="66"/>
                  </a:cubicBezTo>
                  <a:cubicBezTo>
                    <a:pt x="14" y="71"/>
                    <a:pt x="21" y="72"/>
                    <a:pt x="27" y="72"/>
                  </a:cubicBezTo>
                  <a:cubicBezTo>
                    <a:pt x="38" y="72"/>
                    <a:pt x="42" y="77"/>
                    <a:pt x="47" y="85"/>
                  </a:cubicBezTo>
                  <a:cubicBezTo>
                    <a:pt x="49" y="90"/>
                    <a:pt x="57" y="93"/>
                    <a:pt x="62" y="96"/>
                  </a:cubicBezTo>
                  <a:cubicBezTo>
                    <a:pt x="70" y="100"/>
                    <a:pt x="83" y="97"/>
                    <a:pt x="91" y="95"/>
                  </a:cubicBezTo>
                  <a:cubicBezTo>
                    <a:pt x="99" y="94"/>
                    <a:pt x="110" y="93"/>
                    <a:pt x="118" y="89"/>
                  </a:cubicBezTo>
                  <a:cubicBezTo>
                    <a:pt x="127" y="85"/>
                    <a:pt x="128" y="76"/>
                    <a:pt x="128" y="67"/>
                  </a:cubicBezTo>
                  <a:cubicBezTo>
                    <a:pt x="128" y="61"/>
                    <a:pt x="127" y="55"/>
                    <a:pt x="130" y="50"/>
                  </a:cubicBezTo>
                  <a:cubicBezTo>
                    <a:pt x="133" y="43"/>
                    <a:pt x="137" y="38"/>
                    <a:pt x="139" y="31"/>
                  </a:cubicBezTo>
                  <a:cubicBezTo>
                    <a:pt x="142" y="21"/>
                    <a:pt x="138" y="10"/>
                    <a:pt x="135" y="0"/>
                  </a:cubicBezTo>
                  <a:cubicBezTo>
                    <a:pt x="136" y="8"/>
                    <a:pt x="139" y="14"/>
                    <a:pt x="137" y="22"/>
                  </a:cubicBezTo>
                  <a:cubicBezTo>
                    <a:pt x="136" y="26"/>
                    <a:pt x="135" y="32"/>
                    <a:pt x="132" y="34"/>
                  </a:cubicBezTo>
                  <a:cubicBezTo>
                    <a:pt x="129" y="36"/>
                    <a:pt x="126" y="33"/>
                    <a:pt x="123" y="35"/>
                  </a:cubicBezTo>
                  <a:cubicBezTo>
                    <a:pt x="112" y="40"/>
                    <a:pt x="125" y="61"/>
                    <a:pt x="116" y="64"/>
                  </a:cubicBezTo>
                  <a:cubicBezTo>
                    <a:pt x="111" y="66"/>
                    <a:pt x="107" y="60"/>
                    <a:pt x="102" y="62"/>
                  </a:cubicBezTo>
                  <a:cubicBezTo>
                    <a:pt x="96" y="64"/>
                    <a:pt x="99" y="69"/>
                    <a:pt x="102" y="73"/>
                  </a:cubicBezTo>
                  <a:cubicBezTo>
                    <a:pt x="105" y="77"/>
                    <a:pt x="109" y="81"/>
                    <a:pt x="104" y="85"/>
                  </a:cubicBezTo>
                  <a:cubicBezTo>
                    <a:pt x="102" y="87"/>
                    <a:pt x="99" y="87"/>
                    <a:pt x="97" y="87"/>
                  </a:cubicBezTo>
                  <a:cubicBezTo>
                    <a:pt x="93" y="87"/>
                    <a:pt x="93" y="83"/>
                    <a:pt x="90" y="82"/>
                  </a:cubicBezTo>
                  <a:cubicBezTo>
                    <a:pt x="83" y="79"/>
                    <a:pt x="77" y="96"/>
                    <a:pt x="70" y="84"/>
                  </a:cubicBezTo>
                  <a:cubicBezTo>
                    <a:pt x="67" y="79"/>
                    <a:pt x="66" y="73"/>
                    <a:pt x="62" y="68"/>
                  </a:cubicBezTo>
                  <a:cubicBezTo>
                    <a:pt x="59" y="63"/>
                    <a:pt x="52" y="61"/>
                    <a:pt x="47" y="60"/>
                  </a:cubicBezTo>
                  <a:cubicBezTo>
                    <a:pt x="37" y="57"/>
                    <a:pt x="0" y="68"/>
                    <a:pt x="2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6" name="Freeform 361">
              <a:extLst>
                <a:ext uri="{FF2B5EF4-FFF2-40B4-BE49-F238E27FC236}">
                  <a16:creationId xmlns:a16="http://schemas.microsoft.com/office/drawing/2014/main" id="{830E3574-0C88-4E4F-A9C0-5FAF7D9BB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090"/>
              <a:ext cx="197" cy="108"/>
            </a:xfrm>
            <a:custGeom>
              <a:avLst/>
              <a:gdLst>
                <a:gd name="T0" fmla="*/ 0 w 76"/>
                <a:gd name="T1" fmla="*/ 407 h 39"/>
                <a:gd name="T2" fmla="*/ 853 w 76"/>
                <a:gd name="T3" fmla="*/ 598 h 39"/>
                <a:gd name="T4" fmla="*/ 1182 w 76"/>
                <a:gd name="T5" fmla="*/ 490 h 39"/>
                <a:gd name="T6" fmla="*/ 1270 w 76"/>
                <a:gd name="T7" fmla="*/ 0 h 39"/>
                <a:gd name="T8" fmla="*/ 1216 w 76"/>
                <a:gd name="T9" fmla="*/ 338 h 39"/>
                <a:gd name="T10" fmla="*/ 1029 w 76"/>
                <a:gd name="T11" fmla="*/ 321 h 39"/>
                <a:gd name="T12" fmla="*/ 887 w 76"/>
                <a:gd name="T13" fmla="*/ 507 h 39"/>
                <a:gd name="T14" fmla="*/ 625 w 76"/>
                <a:gd name="T15" fmla="*/ 507 h 39"/>
                <a:gd name="T16" fmla="*/ 404 w 76"/>
                <a:gd name="T17" fmla="*/ 615 h 39"/>
                <a:gd name="T18" fmla="*/ 228 w 76"/>
                <a:gd name="T19" fmla="*/ 576 h 39"/>
                <a:gd name="T20" fmla="*/ 140 w 76"/>
                <a:gd name="T21" fmla="*/ 507 h 39"/>
                <a:gd name="T22" fmla="*/ 54 w 76"/>
                <a:gd name="T23" fmla="*/ 490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9" y="39"/>
                    <a:pt x="32" y="32"/>
                    <a:pt x="49" y="28"/>
                  </a:cubicBezTo>
                  <a:cubicBezTo>
                    <a:pt x="55" y="27"/>
                    <a:pt x="63" y="27"/>
                    <a:pt x="68" y="23"/>
                  </a:cubicBezTo>
                  <a:cubicBezTo>
                    <a:pt x="76" y="17"/>
                    <a:pt x="73" y="8"/>
                    <a:pt x="73" y="0"/>
                  </a:cubicBezTo>
                  <a:cubicBezTo>
                    <a:pt x="72" y="4"/>
                    <a:pt x="73" y="14"/>
                    <a:pt x="70" y="16"/>
                  </a:cubicBezTo>
                  <a:cubicBezTo>
                    <a:pt x="67" y="18"/>
                    <a:pt x="62" y="16"/>
                    <a:pt x="59" y="15"/>
                  </a:cubicBezTo>
                  <a:cubicBezTo>
                    <a:pt x="59" y="20"/>
                    <a:pt x="56" y="22"/>
                    <a:pt x="51" y="24"/>
                  </a:cubicBezTo>
                  <a:cubicBezTo>
                    <a:pt x="45" y="26"/>
                    <a:pt x="41" y="23"/>
                    <a:pt x="36" y="24"/>
                  </a:cubicBezTo>
                  <a:cubicBezTo>
                    <a:pt x="30" y="24"/>
                    <a:pt x="28" y="29"/>
                    <a:pt x="23" y="29"/>
                  </a:cubicBezTo>
                  <a:cubicBezTo>
                    <a:pt x="18" y="30"/>
                    <a:pt x="17" y="29"/>
                    <a:pt x="13" y="27"/>
                  </a:cubicBezTo>
                  <a:cubicBezTo>
                    <a:pt x="11" y="26"/>
                    <a:pt x="10" y="25"/>
                    <a:pt x="8" y="24"/>
                  </a:cubicBezTo>
                  <a:cubicBezTo>
                    <a:pt x="5" y="24"/>
                    <a:pt x="4" y="25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7" name="Freeform 362">
              <a:extLst>
                <a:ext uri="{FF2B5EF4-FFF2-40B4-BE49-F238E27FC236}">
                  <a16:creationId xmlns:a16="http://schemas.microsoft.com/office/drawing/2014/main" id="{F274F2CC-FC9E-441C-91EB-A5A17B21C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1784"/>
              <a:ext cx="295" cy="224"/>
            </a:xfrm>
            <a:custGeom>
              <a:avLst/>
              <a:gdLst>
                <a:gd name="T0" fmla="*/ 173 w 114"/>
                <a:gd name="T1" fmla="*/ 1712 h 81"/>
                <a:gd name="T2" fmla="*/ 851 w 114"/>
                <a:gd name="T3" fmla="*/ 191 h 81"/>
                <a:gd name="T4" fmla="*/ 1421 w 114"/>
                <a:gd name="T5" fmla="*/ 213 h 81"/>
                <a:gd name="T6" fmla="*/ 1700 w 114"/>
                <a:gd name="T7" fmla="*/ 420 h 81"/>
                <a:gd name="T8" fmla="*/ 1974 w 114"/>
                <a:gd name="T9" fmla="*/ 550 h 81"/>
                <a:gd name="T10" fmla="*/ 1560 w 114"/>
                <a:gd name="T11" fmla="*/ 467 h 81"/>
                <a:gd name="T12" fmla="*/ 1144 w 114"/>
                <a:gd name="T13" fmla="*/ 299 h 81"/>
                <a:gd name="T14" fmla="*/ 991 w 114"/>
                <a:gd name="T15" fmla="*/ 467 h 81"/>
                <a:gd name="T16" fmla="*/ 696 w 114"/>
                <a:gd name="T17" fmla="*/ 636 h 81"/>
                <a:gd name="T18" fmla="*/ 569 w 114"/>
                <a:gd name="T19" fmla="*/ 910 h 81"/>
                <a:gd name="T20" fmla="*/ 401 w 114"/>
                <a:gd name="T21" fmla="*/ 1247 h 81"/>
                <a:gd name="T22" fmla="*/ 155 w 114"/>
                <a:gd name="T23" fmla="*/ 169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1"/>
                    <a:pt x="29" y="25"/>
                    <a:pt x="49" y="9"/>
                  </a:cubicBezTo>
                  <a:cubicBezTo>
                    <a:pt x="61" y="0"/>
                    <a:pt x="68" y="3"/>
                    <a:pt x="82" y="10"/>
                  </a:cubicBezTo>
                  <a:cubicBezTo>
                    <a:pt x="87" y="13"/>
                    <a:pt x="92" y="18"/>
                    <a:pt x="98" y="20"/>
                  </a:cubicBezTo>
                  <a:cubicBezTo>
                    <a:pt x="103" y="23"/>
                    <a:pt x="111" y="21"/>
                    <a:pt x="114" y="26"/>
                  </a:cubicBezTo>
                  <a:cubicBezTo>
                    <a:pt x="106" y="27"/>
                    <a:pt x="98" y="24"/>
                    <a:pt x="90" y="22"/>
                  </a:cubicBezTo>
                  <a:cubicBezTo>
                    <a:pt x="83" y="21"/>
                    <a:pt x="74" y="13"/>
                    <a:pt x="66" y="14"/>
                  </a:cubicBezTo>
                  <a:cubicBezTo>
                    <a:pt x="62" y="15"/>
                    <a:pt x="60" y="20"/>
                    <a:pt x="57" y="22"/>
                  </a:cubicBezTo>
                  <a:cubicBezTo>
                    <a:pt x="52" y="27"/>
                    <a:pt x="45" y="26"/>
                    <a:pt x="40" y="30"/>
                  </a:cubicBezTo>
                  <a:cubicBezTo>
                    <a:pt x="35" y="33"/>
                    <a:pt x="33" y="38"/>
                    <a:pt x="33" y="43"/>
                  </a:cubicBezTo>
                  <a:cubicBezTo>
                    <a:pt x="31" y="52"/>
                    <a:pt x="30" y="54"/>
                    <a:pt x="23" y="59"/>
                  </a:cubicBezTo>
                  <a:cubicBezTo>
                    <a:pt x="14" y="65"/>
                    <a:pt x="11" y="70"/>
                    <a:pt x="9" y="8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8" name="Freeform 363">
              <a:extLst>
                <a:ext uri="{FF2B5EF4-FFF2-40B4-BE49-F238E27FC236}">
                  <a16:creationId xmlns:a16="http://schemas.microsoft.com/office/drawing/2014/main" id="{E57C95FF-2940-495E-84F8-3D125880B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776"/>
              <a:ext cx="189" cy="185"/>
            </a:xfrm>
            <a:custGeom>
              <a:avLst/>
              <a:gdLst>
                <a:gd name="T0" fmla="*/ 0 w 73"/>
                <a:gd name="T1" fmla="*/ 1411 h 67"/>
                <a:gd name="T2" fmla="*/ 570 w 73"/>
                <a:gd name="T3" fmla="*/ 398 h 67"/>
                <a:gd name="T4" fmla="*/ 1266 w 73"/>
                <a:gd name="T5" fmla="*/ 298 h 67"/>
                <a:gd name="T6" fmla="*/ 818 w 73"/>
                <a:gd name="T7" fmla="*/ 312 h 67"/>
                <a:gd name="T8" fmla="*/ 696 w 73"/>
                <a:gd name="T9" fmla="*/ 503 h 67"/>
                <a:gd name="T10" fmla="*/ 536 w 73"/>
                <a:gd name="T11" fmla="*/ 572 h 67"/>
                <a:gd name="T12" fmla="*/ 295 w 73"/>
                <a:gd name="T13" fmla="*/ 839 h 67"/>
                <a:gd name="T14" fmla="*/ 88 w 73"/>
                <a:gd name="T15" fmla="*/ 116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7">
                  <a:moveTo>
                    <a:pt x="0" y="67"/>
                  </a:moveTo>
                  <a:cubicBezTo>
                    <a:pt x="0" y="47"/>
                    <a:pt x="19" y="31"/>
                    <a:pt x="33" y="19"/>
                  </a:cubicBezTo>
                  <a:cubicBezTo>
                    <a:pt x="42" y="10"/>
                    <a:pt x="61" y="0"/>
                    <a:pt x="73" y="14"/>
                  </a:cubicBezTo>
                  <a:cubicBezTo>
                    <a:pt x="64" y="12"/>
                    <a:pt x="54" y="7"/>
                    <a:pt x="47" y="15"/>
                  </a:cubicBezTo>
                  <a:cubicBezTo>
                    <a:pt x="45" y="18"/>
                    <a:pt x="43" y="22"/>
                    <a:pt x="40" y="24"/>
                  </a:cubicBezTo>
                  <a:cubicBezTo>
                    <a:pt x="37" y="27"/>
                    <a:pt x="35" y="25"/>
                    <a:pt x="31" y="27"/>
                  </a:cubicBezTo>
                  <a:cubicBezTo>
                    <a:pt x="26" y="29"/>
                    <a:pt x="20" y="35"/>
                    <a:pt x="17" y="40"/>
                  </a:cubicBezTo>
                  <a:cubicBezTo>
                    <a:pt x="14" y="47"/>
                    <a:pt x="11" y="51"/>
                    <a:pt x="5" y="5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99" name="Freeform 364">
              <a:extLst>
                <a:ext uri="{FF2B5EF4-FFF2-40B4-BE49-F238E27FC236}">
                  <a16:creationId xmlns:a16="http://schemas.microsoft.com/office/drawing/2014/main" id="{AC1EB5D0-2BE7-4B38-9AC3-34E62B9EA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936"/>
              <a:ext cx="176" cy="149"/>
            </a:xfrm>
            <a:custGeom>
              <a:avLst/>
              <a:gdLst>
                <a:gd name="T0" fmla="*/ 0 w 68"/>
                <a:gd name="T1" fmla="*/ 441 h 54"/>
                <a:gd name="T2" fmla="*/ 67 w 68"/>
                <a:gd name="T3" fmla="*/ 715 h 54"/>
                <a:gd name="T4" fmla="*/ 261 w 68"/>
                <a:gd name="T5" fmla="*/ 861 h 54"/>
                <a:gd name="T6" fmla="*/ 657 w 68"/>
                <a:gd name="T7" fmla="*/ 1004 h 54"/>
                <a:gd name="T8" fmla="*/ 776 w 68"/>
                <a:gd name="T9" fmla="*/ 822 h 54"/>
                <a:gd name="T10" fmla="*/ 971 w 68"/>
                <a:gd name="T11" fmla="*/ 632 h 54"/>
                <a:gd name="T12" fmla="*/ 1092 w 68"/>
                <a:gd name="T13" fmla="*/ 0 h 54"/>
                <a:gd name="T14" fmla="*/ 1038 w 68"/>
                <a:gd name="T15" fmla="*/ 334 h 54"/>
                <a:gd name="T16" fmla="*/ 764 w 68"/>
                <a:gd name="T17" fmla="*/ 395 h 54"/>
                <a:gd name="T18" fmla="*/ 696 w 68"/>
                <a:gd name="T19" fmla="*/ 693 h 54"/>
                <a:gd name="T20" fmla="*/ 448 w 68"/>
                <a:gd name="T21" fmla="*/ 654 h 54"/>
                <a:gd name="T22" fmla="*/ 186 w 68"/>
                <a:gd name="T23" fmla="*/ 671 h 54"/>
                <a:gd name="T24" fmla="*/ 122 w 68"/>
                <a:gd name="T25" fmla="*/ 524 h 54"/>
                <a:gd name="T26" fmla="*/ 21 w 68"/>
                <a:gd name="T27" fmla="*/ 441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4">
                  <a:moveTo>
                    <a:pt x="0" y="21"/>
                  </a:moveTo>
                  <a:cubicBezTo>
                    <a:pt x="3" y="25"/>
                    <a:pt x="2" y="30"/>
                    <a:pt x="4" y="34"/>
                  </a:cubicBezTo>
                  <a:cubicBezTo>
                    <a:pt x="7" y="38"/>
                    <a:pt x="11" y="39"/>
                    <a:pt x="15" y="41"/>
                  </a:cubicBezTo>
                  <a:cubicBezTo>
                    <a:pt x="23" y="46"/>
                    <a:pt x="27" y="54"/>
                    <a:pt x="38" y="48"/>
                  </a:cubicBezTo>
                  <a:cubicBezTo>
                    <a:pt x="42" y="46"/>
                    <a:pt x="43" y="43"/>
                    <a:pt x="45" y="39"/>
                  </a:cubicBezTo>
                  <a:cubicBezTo>
                    <a:pt x="48" y="35"/>
                    <a:pt x="52" y="34"/>
                    <a:pt x="56" y="30"/>
                  </a:cubicBezTo>
                  <a:cubicBezTo>
                    <a:pt x="65" y="23"/>
                    <a:pt x="68" y="11"/>
                    <a:pt x="63" y="0"/>
                  </a:cubicBezTo>
                  <a:cubicBezTo>
                    <a:pt x="63" y="6"/>
                    <a:pt x="64" y="11"/>
                    <a:pt x="60" y="16"/>
                  </a:cubicBezTo>
                  <a:cubicBezTo>
                    <a:pt x="54" y="22"/>
                    <a:pt x="50" y="17"/>
                    <a:pt x="44" y="19"/>
                  </a:cubicBezTo>
                  <a:cubicBezTo>
                    <a:pt x="38" y="22"/>
                    <a:pt x="42" y="28"/>
                    <a:pt x="40" y="33"/>
                  </a:cubicBezTo>
                  <a:cubicBezTo>
                    <a:pt x="37" y="39"/>
                    <a:pt x="27" y="39"/>
                    <a:pt x="26" y="31"/>
                  </a:cubicBezTo>
                  <a:cubicBezTo>
                    <a:pt x="22" y="33"/>
                    <a:pt x="15" y="36"/>
                    <a:pt x="11" y="32"/>
                  </a:cubicBezTo>
                  <a:cubicBezTo>
                    <a:pt x="9" y="31"/>
                    <a:pt x="9" y="27"/>
                    <a:pt x="7" y="25"/>
                  </a:cubicBezTo>
                  <a:cubicBezTo>
                    <a:pt x="5" y="23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0" name="Freeform 365">
              <a:extLst>
                <a:ext uri="{FF2B5EF4-FFF2-40B4-BE49-F238E27FC236}">
                  <a16:creationId xmlns:a16="http://schemas.microsoft.com/office/drawing/2014/main" id="{7F150EEE-4BC1-4018-924B-64A10D0F1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872"/>
              <a:ext cx="173" cy="100"/>
            </a:xfrm>
            <a:custGeom>
              <a:avLst/>
              <a:gdLst>
                <a:gd name="T0" fmla="*/ 101 w 67"/>
                <a:gd name="T1" fmla="*/ 772 h 36"/>
                <a:gd name="T2" fmla="*/ 101 w 67"/>
                <a:gd name="T3" fmla="*/ 364 h 36"/>
                <a:gd name="T4" fmla="*/ 359 w 67"/>
                <a:gd name="T5" fmla="*/ 108 h 36"/>
                <a:gd name="T6" fmla="*/ 775 w 67"/>
                <a:gd name="T7" fmla="*/ 22 h 36"/>
                <a:gd name="T8" fmla="*/ 1154 w 67"/>
                <a:gd name="T9" fmla="*/ 408 h 36"/>
                <a:gd name="T10" fmla="*/ 880 w 67"/>
                <a:gd name="T11" fmla="*/ 147 h 36"/>
                <a:gd name="T12" fmla="*/ 793 w 67"/>
                <a:gd name="T13" fmla="*/ 386 h 36"/>
                <a:gd name="T14" fmla="*/ 514 w 67"/>
                <a:gd name="T15" fmla="*/ 217 h 36"/>
                <a:gd name="T16" fmla="*/ 514 w 67"/>
                <a:gd name="T17" fmla="*/ 494 h 36"/>
                <a:gd name="T18" fmla="*/ 328 w 67"/>
                <a:gd name="T19" fmla="*/ 433 h 36"/>
                <a:gd name="T20" fmla="*/ 186 w 67"/>
                <a:gd name="T21" fmla="*/ 494 h 36"/>
                <a:gd name="T22" fmla="*/ 101 w 67"/>
                <a:gd name="T23" fmla="*/ 725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6" y="36"/>
                  </a:moveTo>
                  <a:cubicBezTo>
                    <a:pt x="0" y="30"/>
                    <a:pt x="1" y="25"/>
                    <a:pt x="6" y="17"/>
                  </a:cubicBezTo>
                  <a:cubicBezTo>
                    <a:pt x="9" y="12"/>
                    <a:pt x="15" y="8"/>
                    <a:pt x="21" y="5"/>
                  </a:cubicBezTo>
                  <a:cubicBezTo>
                    <a:pt x="28" y="1"/>
                    <a:pt x="37" y="0"/>
                    <a:pt x="45" y="1"/>
                  </a:cubicBezTo>
                  <a:cubicBezTo>
                    <a:pt x="58" y="3"/>
                    <a:pt x="65" y="5"/>
                    <a:pt x="67" y="19"/>
                  </a:cubicBezTo>
                  <a:cubicBezTo>
                    <a:pt x="64" y="15"/>
                    <a:pt x="59" y="3"/>
                    <a:pt x="51" y="7"/>
                  </a:cubicBezTo>
                  <a:cubicBezTo>
                    <a:pt x="46" y="9"/>
                    <a:pt x="51" y="17"/>
                    <a:pt x="46" y="18"/>
                  </a:cubicBezTo>
                  <a:cubicBezTo>
                    <a:pt x="40" y="21"/>
                    <a:pt x="37" y="6"/>
                    <a:pt x="30" y="10"/>
                  </a:cubicBezTo>
                  <a:cubicBezTo>
                    <a:pt x="24" y="14"/>
                    <a:pt x="32" y="18"/>
                    <a:pt x="30" y="23"/>
                  </a:cubicBezTo>
                  <a:cubicBezTo>
                    <a:pt x="28" y="28"/>
                    <a:pt x="22" y="21"/>
                    <a:pt x="19" y="20"/>
                  </a:cubicBezTo>
                  <a:cubicBezTo>
                    <a:pt x="15" y="19"/>
                    <a:pt x="13" y="20"/>
                    <a:pt x="11" y="23"/>
                  </a:cubicBezTo>
                  <a:cubicBezTo>
                    <a:pt x="8" y="25"/>
                    <a:pt x="5" y="29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1" name="Freeform 366">
              <a:extLst>
                <a:ext uri="{FF2B5EF4-FFF2-40B4-BE49-F238E27FC236}">
                  <a16:creationId xmlns:a16="http://schemas.microsoft.com/office/drawing/2014/main" id="{4F04A5B2-77B0-48BF-8FB5-D5F4BE306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1872"/>
              <a:ext cx="119" cy="53"/>
            </a:xfrm>
            <a:custGeom>
              <a:avLst/>
              <a:gdLst>
                <a:gd name="T0" fmla="*/ 0 w 46"/>
                <a:gd name="T1" fmla="*/ 388 h 19"/>
                <a:gd name="T2" fmla="*/ 401 w 46"/>
                <a:gd name="T3" fmla="*/ 86 h 19"/>
                <a:gd name="T4" fmla="*/ 797 w 46"/>
                <a:gd name="T5" fmla="*/ 61 h 19"/>
                <a:gd name="T6" fmla="*/ 608 w 46"/>
                <a:gd name="T7" fmla="*/ 240 h 19"/>
                <a:gd name="T8" fmla="*/ 316 w 46"/>
                <a:gd name="T9" fmla="*/ 240 h 19"/>
                <a:gd name="T10" fmla="*/ 274 w 46"/>
                <a:gd name="T11" fmla="*/ 326 h 19"/>
                <a:gd name="T12" fmla="*/ 186 w 46"/>
                <a:gd name="T13" fmla="*/ 351 h 19"/>
                <a:gd name="T14" fmla="*/ 106 w 46"/>
                <a:gd name="T15" fmla="*/ 351 h 19"/>
                <a:gd name="T16" fmla="*/ 34 w 46"/>
                <a:gd name="T17" fmla="*/ 413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9">
                  <a:moveTo>
                    <a:pt x="0" y="18"/>
                  </a:moveTo>
                  <a:cubicBezTo>
                    <a:pt x="7" y="12"/>
                    <a:pt x="14" y="7"/>
                    <a:pt x="23" y="4"/>
                  </a:cubicBezTo>
                  <a:cubicBezTo>
                    <a:pt x="29" y="1"/>
                    <a:pt x="40" y="0"/>
                    <a:pt x="46" y="3"/>
                  </a:cubicBezTo>
                  <a:cubicBezTo>
                    <a:pt x="41" y="3"/>
                    <a:pt x="34" y="5"/>
                    <a:pt x="35" y="11"/>
                  </a:cubicBezTo>
                  <a:cubicBezTo>
                    <a:pt x="31" y="5"/>
                    <a:pt x="22" y="5"/>
                    <a:pt x="18" y="11"/>
                  </a:cubicBezTo>
                  <a:cubicBezTo>
                    <a:pt x="17" y="12"/>
                    <a:pt x="16" y="14"/>
                    <a:pt x="16" y="15"/>
                  </a:cubicBezTo>
                  <a:cubicBezTo>
                    <a:pt x="13" y="17"/>
                    <a:pt x="14" y="15"/>
                    <a:pt x="11" y="16"/>
                  </a:cubicBezTo>
                  <a:cubicBezTo>
                    <a:pt x="8" y="16"/>
                    <a:pt x="9" y="14"/>
                    <a:pt x="6" y="16"/>
                  </a:cubicBezTo>
                  <a:cubicBezTo>
                    <a:pt x="4" y="16"/>
                    <a:pt x="3" y="18"/>
                    <a:pt x="2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2" name="Freeform 367">
              <a:extLst>
                <a:ext uri="{FF2B5EF4-FFF2-40B4-BE49-F238E27FC236}">
                  <a16:creationId xmlns:a16="http://schemas.microsoft.com/office/drawing/2014/main" id="{B599ABA8-385C-4E7A-9A7B-FDC3A9D24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875"/>
              <a:ext cx="28" cy="30"/>
            </a:xfrm>
            <a:custGeom>
              <a:avLst/>
              <a:gdLst>
                <a:gd name="T0" fmla="*/ 0 w 11"/>
                <a:gd name="T1" fmla="*/ 104 h 11"/>
                <a:gd name="T2" fmla="*/ 97 w 11"/>
                <a:gd name="T3" fmla="*/ 0 h 11"/>
                <a:gd name="T4" fmla="*/ 181 w 11"/>
                <a:gd name="T5" fmla="*/ 120 h 11"/>
                <a:gd name="T6" fmla="*/ 84 w 11"/>
                <a:gd name="T7" fmla="*/ 224 h 11"/>
                <a:gd name="T8" fmla="*/ 0 w 11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3" name="Freeform 368">
              <a:extLst>
                <a:ext uri="{FF2B5EF4-FFF2-40B4-BE49-F238E27FC236}">
                  <a16:creationId xmlns:a16="http://schemas.microsoft.com/office/drawing/2014/main" id="{DE9DEEC7-EDA3-43F5-811D-ADF2DEA5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861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54 w 7"/>
                <a:gd name="T3" fmla="*/ 0 h 7"/>
                <a:gd name="T4" fmla="*/ 100 w 7"/>
                <a:gd name="T5" fmla="*/ 89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4" name="Freeform 369">
              <a:extLst>
                <a:ext uri="{FF2B5EF4-FFF2-40B4-BE49-F238E27FC236}">
                  <a16:creationId xmlns:a16="http://schemas.microsoft.com/office/drawing/2014/main" id="{59C47FC5-A241-4BE0-813E-62B89ABBF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908"/>
              <a:ext cx="15" cy="17"/>
            </a:xfrm>
            <a:custGeom>
              <a:avLst/>
              <a:gdLst>
                <a:gd name="T0" fmla="*/ 20 w 6"/>
                <a:gd name="T1" fmla="*/ 74 h 6"/>
                <a:gd name="T2" fmla="*/ 50 w 6"/>
                <a:gd name="T3" fmla="*/ 0 h 6"/>
                <a:gd name="T4" fmla="*/ 95 w 6"/>
                <a:gd name="T5" fmla="*/ 74 h 6"/>
                <a:gd name="T6" fmla="*/ 50 w 6"/>
                <a:gd name="T7" fmla="*/ 113 h 6"/>
                <a:gd name="T8" fmla="*/ 2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4"/>
                    <a:pt x="4" y="6"/>
                    <a:pt x="3" y="5"/>
                  </a:cubicBezTo>
                  <a:cubicBezTo>
                    <a:pt x="2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5" name="Freeform 370">
              <a:extLst>
                <a:ext uri="{FF2B5EF4-FFF2-40B4-BE49-F238E27FC236}">
                  <a16:creationId xmlns:a16="http://schemas.microsoft.com/office/drawing/2014/main" id="{DC18CFCB-F0D6-47A2-B7DD-F680BDE1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781"/>
              <a:ext cx="404" cy="422"/>
            </a:xfrm>
            <a:custGeom>
              <a:avLst/>
              <a:gdLst>
                <a:gd name="T0" fmla="*/ 1181 w 156"/>
                <a:gd name="T1" fmla="*/ 0 h 153"/>
                <a:gd name="T2" fmla="*/ 557 w 156"/>
                <a:gd name="T3" fmla="*/ 394 h 153"/>
                <a:gd name="T4" fmla="*/ 140 w 156"/>
                <a:gd name="T5" fmla="*/ 990 h 153"/>
                <a:gd name="T6" fmla="*/ 88 w 156"/>
                <a:gd name="T7" fmla="*/ 1848 h 153"/>
                <a:gd name="T8" fmla="*/ 275 w 156"/>
                <a:gd name="T9" fmla="*/ 2518 h 153"/>
                <a:gd name="T10" fmla="*/ 697 w 156"/>
                <a:gd name="T11" fmla="*/ 2769 h 153"/>
                <a:gd name="T12" fmla="*/ 1147 w 156"/>
                <a:gd name="T13" fmla="*/ 3128 h 153"/>
                <a:gd name="T14" fmla="*/ 1823 w 156"/>
                <a:gd name="T15" fmla="*/ 3067 h 153"/>
                <a:gd name="T16" fmla="*/ 2362 w 156"/>
                <a:gd name="T17" fmla="*/ 2791 h 153"/>
                <a:gd name="T18" fmla="*/ 2434 w 156"/>
                <a:gd name="T19" fmla="*/ 2306 h 153"/>
                <a:gd name="T20" fmla="*/ 2590 w 156"/>
                <a:gd name="T21" fmla="*/ 1804 h 153"/>
                <a:gd name="T22" fmla="*/ 2328 w 156"/>
                <a:gd name="T23" fmla="*/ 563 h 153"/>
                <a:gd name="T24" fmla="*/ 1717 w 156"/>
                <a:gd name="T25" fmla="*/ 312 h 153"/>
                <a:gd name="T26" fmla="*/ 1181 w 156"/>
                <a:gd name="T27" fmla="*/ 0 h 153"/>
                <a:gd name="T28" fmla="*/ 1181 w 156"/>
                <a:gd name="T29" fmla="*/ 0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0"/>
                  </a:moveTo>
                  <a:cubicBezTo>
                    <a:pt x="52" y="1"/>
                    <a:pt x="42" y="7"/>
                    <a:pt x="32" y="19"/>
                  </a:cubicBezTo>
                  <a:cubicBezTo>
                    <a:pt x="24" y="28"/>
                    <a:pt x="13" y="36"/>
                    <a:pt x="8" y="47"/>
                  </a:cubicBezTo>
                  <a:cubicBezTo>
                    <a:pt x="0" y="62"/>
                    <a:pt x="3" y="73"/>
                    <a:pt x="5" y="88"/>
                  </a:cubicBezTo>
                  <a:cubicBezTo>
                    <a:pt x="7" y="97"/>
                    <a:pt x="6" y="114"/>
                    <a:pt x="16" y="120"/>
                  </a:cubicBezTo>
                  <a:cubicBezTo>
                    <a:pt x="25" y="125"/>
                    <a:pt x="31" y="125"/>
                    <a:pt x="40" y="132"/>
                  </a:cubicBezTo>
                  <a:cubicBezTo>
                    <a:pt x="48" y="139"/>
                    <a:pt x="54" y="144"/>
                    <a:pt x="66" y="149"/>
                  </a:cubicBezTo>
                  <a:cubicBezTo>
                    <a:pt x="77" y="153"/>
                    <a:pt x="94" y="149"/>
                    <a:pt x="105" y="146"/>
                  </a:cubicBezTo>
                  <a:cubicBezTo>
                    <a:pt x="117" y="143"/>
                    <a:pt x="130" y="144"/>
                    <a:pt x="136" y="133"/>
                  </a:cubicBezTo>
                  <a:cubicBezTo>
                    <a:pt x="141" y="125"/>
                    <a:pt x="139" y="118"/>
                    <a:pt x="140" y="110"/>
                  </a:cubicBezTo>
                  <a:cubicBezTo>
                    <a:pt x="141" y="100"/>
                    <a:pt x="146" y="95"/>
                    <a:pt x="149" y="86"/>
                  </a:cubicBezTo>
                  <a:cubicBezTo>
                    <a:pt x="156" y="68"/>
                    <a:pt x="150" y="40"/>
                    <a:pt x="134" y="27"/>
                  </a:cubicBezTo>
                  <a:cubicBezTo>
                    <a:pt x="124" y="19"/>
                    <a:pt x="109" y="20"/>
                    <a:pt x="99" y="15"/>
                  </a:cubicBezTo>
                  <a:cubicBezTo>
                    <a:pt x="90" y="10"/>
                    <a:pt x="79" y="3"/>
                    <a:pt x="68" y="0"/>
                  </a:cubicBezTo>
                  <a:cubicBezTo>
                    <a:pt x="68" y="0"/>
                    <a:pt x="69" y="0"/>
                    <a:pt x="68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6" name="Freeform 371">
              <a:extLst>
                <a:ext uri="{FF2B5EF4-FFF2-40B4-BE49-F238E27FC236}">
                  <a16:creationId xmlns:a16="http://schemas.microsoft.com/office/drawing/2014/main" id="{D1840672-04F8-4687-AA30-7881807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856"/>
              <a:ext cx="230" cy="232"/>
            </a:xfrm>
            <a:custGeom>
              <a:avLst/>
              <a:gdLst>
                <a:gd name="T0" fmla="*/ 468 w 89"/>
                <a:gd name="T1" fmla="*/ 83 h 84"/>
                <a:gd name="T2" fmla="*/ 54 w 89"/>
                <a:gd name="T3" fmla="*/ 572 h 84"/>
                <a:gd name="T4" fmla="*/ 34 w 89"/>
                <a:gd name="T5" fmla="*/ 931 h 84"/>
                <a:gd name="T6" fmla="*/ 186 w 89"/>
                <a:gd name="T7" fmla="*/ 1199 h 84"/>
                <a:gd name="T8" fmla="*/ 274 w 89"/>
                <a:gd name="T9" fmla="*/ 1472 h 84"/>
                <a:gd name="T10" fmla="*/ 501 w 89"/>
                <a:gd name="T11" fmla="*/ 1624 h 84"/>
                <a:gd name="T12" fmla="*/ 729 w 89"/>
                <a:gd name="T13" fmla="*/ 1770 h 84"/>
                <a:gd name="T14" fmla="*/ 1054 w 89"/>
                <a:gd name="T15" fmla="*/ 1641 h 84"/>
                <a:gd name="T16" fmla="*/ 1222 w 89"/>
                <a:gd name="T17" fmla="*/ 1389 h 84"/>
                <a:gd name="T18" fmla="*/ 1450 w 89"/>
                <a:gd name="T19" fmla="*/ 1074 h 84"/>
                <a:gd name="T20" fmla="*/ 1277 w 89"/>
                <a:gd name="T21" fmla="*/ 213 h 84"/>
                <a:gd name="T22" fmla="*/ 729 w 89"/>
                <a:gd name="T23" fmla="*/ 22 h 84"/>
                <a:gd name="T24" fmla="*/ 468 w 89"/>
                <a:gd name="T25" fmla="*/ 83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4">
                  <a:moveTo>
                    <a:pt x="27" y="4"/>
                  </a:moveTo>
                  <a:cubicBezTo>
                    <a:pt x="16" y="10"/>
                    <a:pt x="8" y="15"/>
                    <a:pt x="3" y="27"/>
                  </a:cubicBezTo>
                  <a:cubicBezTo>
                    <a:pt x="1" y="33"/>
                    <a:pt x="0" y="38"/>
                    <a:pt x="2" y="44"/>
                  </a:cubicBezTo>
                  <a:cubicBezTo>
                    <a:pt x="5" y="49"/>
                    <a:pt x="9" y="51"/>
                    <a:pt x="11" y="57"/>
                  </a:cubicBezTo>
                  <a:cubicBezTo>
                    <a:pt x="12" y="62"/>
                    <a:pt x="13" y="66"/>
                    <a:pt x="16" y="70"/>
                  </a:cubicBezTo>
                  <a:cubicBezTo>
                    <a:pt x="20" y="73"/>
                    <a:pt x="25" y="74"/>
                    <a:pt x="29" y="77"/>
                  </a:cubicBezTo>
                  <a:cubicBezTo>
                    <a:pt x="34" y="81"/>
                    <a:pt x="35" y="84"/>
                    <a:pt x="42" y="84"/>
                  </a:cubicBezTo>
                  <a:cubicBezTo>
                    <a:pt x="48" y="84"/>
                    <a:pt x="57" y="84"/>
                    <a:pt x="61" y="78"/>
                  </a:cubicBezTo>
                  <a:cubicBezTo>
                    <a:pt x="65" y="74"/>
                    <a:pt x="66" y="69"/>
                    <a:pt x="71" y="66"/>
                  </a:cubicBezTo>
                  <a:cubicBezTo>
                    <a:pt x="77" y="62"/>
                    <a:pt x="81" y="58"/>
                    <a:pt x="84" y="51"/>
                  </a:cubicBezTo>
                  <a:cubicBezTo>
                    <a:pt x="89" y="37"/>
                    <a:pt x="85" y="19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7" y="1"/>
                    <a:pt x="32" y="2"/>
                    <a:pt x="27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7" name="Freeform 372">
              <a:extLst>
                <a:ext uri="{FF2B5EF4-FFF2-40B4-BE49-F238E27FC236}">
                  <a16:creationId xmlns:a16="http://schemas.microsoft.com/office/drawing/2014/main" id="{28ACB52D-067A-46C1-8ACF-ED7EB2266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770"/>
              <a:ext cx="380" cy="433"/>
            </a:xfrm>
            <a:custGeom>
              <a:avLst/>
              <a:gdLst>
                <a:gd name="T0" fmla="*/ 848 w 147"/>
                <a:gd name="T1" fmla="*/ 22 h 157"/>
                <a:gd name="T2" fmla="*/ 54 w 147"/>
                <a:gd name="T3" fmla="*/ 965 h 157"/>
                <a:gd name="T4" fmla="*/ 54 w 147"/>
                <a:gd name="T5" fmla="*/ 1658 h 157"/>
                <a:gd name="T6" fmla="*/ 34 w 147"/>
                <a:gd name="T7" fmla="*/ 2372 h 157"/>
                <a:gd name="T8" fmla="*/ 587 w 147"/>
                <a:gd name="T9" fmla="*/ 2937 h 157"/>
                <a:gd name="T10" fmla="*/ 1295 w 147"/>
                <a:gd name="T11" fmla="*/ 3210 h 157"/>
                <a:gd name="T12" fmla="*/ 1678 w 147"/>
                <a:gd name="T13" fmla="*/ 3271 h 157"/>
                <a:gd name="T14" fmla="*/ 2006 w 147"/>
                <a:gd name="T15" fmla="*/ 2959 h 157"/>
                <a:gd name="T16" fmla="*/ 2505 w 147"/>
                <a:gd name="T17" fmla="*/ 2159 h 157"/>
                <a:gd name="T18" fmla="*/ 2365 w 147"/>
                <a:gd name="T19" fmla="*/ 1613 h 157"/>
                <a:gd name="T20" fmla="*/ 2179 w 147"/>
                <a:gd name="T21" fmla="*/ 990 h 157"/>
                <a:gd name="T22" fmla="*/ 1678 w 147"/>
                <a:gd name="T23" fmla="*/ 822 h 157"/>
                <a:gd name="T24" fmla="*/ 1210 w 147"/>
                <a:gd name="T25" fmla="*/ 632 h 157"/>
                <a:gd name="T26" fmla="*/ 1143 w 147"/>
                <a:gd name="T27" fmla="*/ 212 h 157"/>
                <a:gd name="T28" fmla="*/ 848 w 147"/>
                <a:gd name="T29" fmla="*/ 22 h 1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7" h="157">
                  <a:moveTo>
                    <a:pt x="49" y="1"/>
                  </a:moveTo>
                  <a:cubicBezTo>
                    <a:pt x="40" y="0"/>
                    <a:pt x="3" y="24"/>
                    <a:pt x="3" y="46"/>
                  </a:cubicBezTo>
                  <a:cubicBezTo>
                    <a:pt x="3" y="58"/>
                    <a:pt x="5" y="67"/>
                    <a:pt x="3" y="79"/>
                  </a:cubicBezTo>
                  <a:cubicBezTo>
                    <a:pt x="2" y="89"/>
                    <a:pt x="0" y="104"/>
                    <a:pt x="2" y="113"/>
                  </a:cubicBezTo>
                  <a:cubicBezTo>
                    <a:pt x="4" y="129"/>
                    <a:pt x="20" y="135"/>
                    <a:pt x="34" y="140"/>
                  </a:cubicBezTo>
                  <a:cubicBezTo>
                    <a:pt x="48" y="145"/>
                    <a:pt x="60" y="155"/>
                    <a:pt x="75" y="153"/>
                  </a:cubicBezTo>
                  <a:cubicBezTo>
                    <a:pt x="81" y="153"/>
                    <a:pt x="91" y="157"/>
                    <a:pt x="97" y="156"/>
                  </a:cubicBezTo>
                  <a:cubicBezTo>
                    <a:pt x="105" y="155"/>
                    <a:pt x="109" y="143"/>
                    <a:pt x="116" y="141"/>
                  </a:cubicBezTo>
                  <a:cubicBezTo>
                    <a:pt x="128" y="138"/>
                    <a:pt x="140" y="121"/>
                    <a:pt x="145" y="103"/>
                  </a:cubicBezTo>
                  <a:cubicBezTo>
                    <a:pt x="147" y="96"/>
                    <a:pt x="138" y="85"/>
                    <a:pt x="137" y="77"/>
                  </a:cubicBezTo>
                  <a:cubicBezTo>
                    <a:pt x="135" y="64"/>
                    <a:pt x="138" y="54"/>
                    <a:pt x="126" y="47"/>
                  </a:cubicBezTo>
                  <a:cubicBezTo>
                    <a:pt x="116" y="42"/>
                    <a:pt x="109" y="43"/>
                    <a:pt x="97" y="39"/>
                  </a:cubicBezTo>
                  <a:cubicBezTo>
                    <a:pt x="89" y="37"/>
                    <a:pt x="73" y="38"/>
                    <a:pt x="70" y="30"/>
                  </a:cubicBezTo>
                  <a:cubicBezTo>
                    <a:pt x="68" y="24"/>
                    <a:pt x="70" y="17"/>
                    <a:pt x="66" y="10"/>
                  </a:cubicBezTo>
                  <a:cubicBezTo>
                    <a:pt x="63" y="5"/>
                    <a:pt x="56" y="0"/>
                    <a:pt x="49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8" name="Freeform 373">
              <a:extLst>
                <a:ext uri="{FF2B5EF4-FFF2-40B4-BE49-F238E27FC236}">
                  <a16:creationId xmlns:a16="http://schemas.microsoft.com/office/drawing/2014/main" id="{6C63C7F6-2751-42E7-9585-E07CCF2DA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961"/>
              <a:ext cx="238" cy="193"/>
            </a:xfrm>
            <a:custGeom>
              <a:avLst/>
              <a:gdLst>
                <a:gd name="T0" fmla="*/ 67 w 92"/>
                <a:gd name="T1" fmla="*/ 631 h 70"/>
                <a:gd name="T2" fmla="*/ 435 w 92"/>
                <a:gd name="T3" fmla="*/ 1194 h 70"/>
                <a:gd name="T4" fmla="*/ 970 w 92"/>
                <a:gd name="T5" fmla="*/ 1423 h 70"/>
                <a:gd name="T6" fmla="*/ 1472 w 92"/>
                <a:gd name="T7" fmla="*/ 860 h 70"/>
                <a:gd name="T8" fmla="*/ 1573 w 92"/>
                <a:gd name="T9" fmla="*/ 394 h 70"/>
                <a:gd name="T10" fmla="*/ 1353 w 92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70">
                  <a:moveTo>
                    <a:pt x="4" y="30"/>
                  </a:moveTo>
                  <a:cubicBezTo>
                    <a:pt x="0" y="41"/>
                    <a:pt x="18" y="52"/>
                    <a:pt x="25" y="57"/>
                  </a:cubicBezTo>
                  <a:cubicBezTo>
                    <a:pt x="35" y="63"/>
                    <a:pt x="45" y="70"/>
                    <a:pt x="56" y="68"/>
                  </a:cubicBezTo>
                  <a:cubicBezTo>
                    <a:pt x="71" y="66"/>
                    <a:pt x="79" y="53"/>
                    <a:pt x="85" y="41"/>
                  </a:cubicBezTo>
                  <a:cubicBezTo>
                    <a:pt x="88" y="33"/>
                    <a:pt x="92" y="27"/>
                    <a:pt x="91" y="19"/>
                  </a:cubicBezTo>
                  <a:cubicBezTo>
                    <a:pt x="90" y="11"/>
                    <a:pt x="85" y="4"/>
                    <a:pt x="7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09" name="Freeform 374">
              <a:extLst>
                <a:ext uri="{FF2B5EF4-FFF2-40B4-BE49-F238E27FC236}">
                  <a16:creationId xmlns:a16="http://schemas.microsoft.com/office/drawing/2014/main" id="{B3E33683-BED6-41BC-8C65-912846E7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892"/>
              <a:ext cx="230" cy="240"/>
            </a:xfrm>
            <a:custGeom>
              <a:avLst/>
              <a:gdLst>
                <a:gd name="T0" fmla="*/ 501 w 89"/>
                <a:gd name="T1" fmla="*/ 61 h 87"/>
                <a:gd name="T2" fmla="*/ 240 w 89"/>
                <a:gd name="T3" fmla="*/ 229 h 87"/>
                <a:gd name="T4" fmla="*/ 152 w 89"/>
                <a:gd name="T5" fmla="*/ 524 h 87"/>
                <a:gd name="T6" fmla="*/ 34 w 89"/>
                <a:gd name="T7" fmla="*/ 861 h 87"/>
                <a:gd name="T8" fmla="*/ 106 w 89"/>
                <a:gd name="T9" fmla="*/ 1263 h 87"/>
                <a:gd name="T10" fmla="*/ 328 w 89"/>
                <a:gd name="T11" fmla="*/ 1446 h 87"/>
                <a:gd name="T12" fmla="*/ 641 w 89"/>
                <a:gd name="T13" fmla="*/ 1614 h 87"/>
                <a:gd name="T14" fmla="*/ 1189 w 89"/>
                <a:gd name="T15" fmla="*/ 1614 h 87"/>
                <a:gd name="T16" fmla="*/ 1470 w 89"/>
                <a:gd name="T17" fmla="*/ 692 h 87"/>
                <a:gd name="T18" fmla="*/ 1088 w 89"/>
                <a:gd name="T19" fmla="*/ 212 h 87"/>
                <a:gd name="T20" fmla="*/ 687 w 89"/>
                <a:gd name="T21" fmla="*/ 22 h 87"/>
                <a:gd name="T22" fmla="*/ 501 w 89"/>
                <a:gd name="T23" fmla="*/ 61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29" y="3"/>
                  </a:moveTo>
                  <a:cubicBezTo>
                    <a:pt x="23" y="5"/>
                    <a:pt x="19" y="5"/>
                    <a:pt x="14" y="11"/>
                  </a:cubicBezTo>
                  <a:cubicBezTo>
                    <a:pt x="10" y="16"/>
                    <a:pt x="11" y="19"/>
                    <a:pt x="9" y="25"/>
                  </a:cubicBezTo>
                  <a:cubicBezTo>
                    <a:pt x="8" y="31"/>
                    <a:pt x="4" y="35"/>
                    <a:pt x="2" y="41"/>
                  </a:cubicBezTo>
                  <a:cubicBezTo>
                    <a:pt x="0" y="48"/>
                    <a:pt x="1" y="55"/>
                    <a:pt x="6" y="60"/>
                  </a:cubicBezTo>
                  <a:cubicBezTo>
                    <a:pt x="10" y="65"/>
                    <a:pt x="14" y="68"/>
                    <a:pt x="19" y="69"/>
                  </a:cubicBezTo>
                  <a:cubicBezTo>
                    <a:pt x="25" y="71"/>
                    <a:pt x="31" y="73"/>
                    <a:pt x="37" y="77"/>
                  </a:cubicBezTo>
                  <a:cubicBezTo>
                    <a:pt x="48" y="84"/>
                    <a:pt x="58" y="87"/>
                    <a:pt x="69" y="77"/>
                  </a:cubicBezTo>
                  <a:cubicBezTo>
                    <a:pt x="81" y="66"/>
                    <a:pt x="89" y="48"/>
                    <a:pt x="85" y="33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5"/>
                    <a:pt x="49" y="0"/>
                    <a:pt x="40" y="1"/>
                  </a:cubicBezTo>
                  <a:cubicBezTo>
                    <a:pt x="37" y="2"/>
                    <a:pt x="34" y="2"/>
                    <a:pt x="29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0" name="Freeform 375">
              <a:extLst>
                <a:ext uri="{FF2B5EF4-FFF2-40B4-BE49-F238E27FC236}">
                  <a16:creationId xmlns:a16="http://schemas.microsoft.com/office/drawing/2014/main" id="{49CEE53A-929D-4988-8283-57C93CE3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930"/>
              <a:ext cx="347" cy="257"/>
            </a:xfrm>
            <a:custGeom>
              <a:avLst/>
              <a:gdLst>
                <a:gd name="T0" fmla="*/ 0 w 134"/>
                <a:gd name="T1" fmla="*/ 1208 h 93"/>
                <a:gd name="T2" fmla="*/ 228 w 134"/>
                <a:gd name="T3" fmla="*/ 1498 h 93"/>
                <a:gd name="T4" fmla="*/ 743 w 134"/>
                <a:gd name="T5" fmla="*/ 1749 h 93"/>
                <a:gd name="T6" fmla="*/ 1168 w 134"/>
                <a:gd name="T7" fmla="*/ 1918 h 93"/>
                <a:gd name="T8" fmla="*/ 1422 w 134"/>
                <a:gd name="T9" fmla="*/ 1962 h 93"/>
                <a:gd name="T10" fmla="*/ 1629 w 134"/>
                <a:gd name="T11" fmla="*/ 1832 h 93"/>
                <a:gd name="T12" fmla="*/ 1771 w 134"/>
                <a:gd name="T13" fmla="*/ 1664 h 93"/>
                <a:gd name="T14" fmla="*/ 1965 w 134"/>
                <a:gd name="T15" fmla="*/ 1559 h 93"/>
                <a:gd name="T16" fmla="*/ 2274 w 134"/>
                <a:gd name="T17" fmla="*/ 1017 h 93"/>
                <a:gd name="T18" fmla="*/ 2186 w 134"/>
                <a:gd name="T19" fmla="*/ 528 h 93"/>
                <a:gd name="T20" fmla="*/ 2118 w 134"/>
                <a:gd name="T21" fmla="*/ 0 h 93"/>
                <a:gd name="T22" fmla="*/ 2066 w 134"/>
                <a:gd name="T23" fmla="*/ 550 h 93"/>
                <a:gd name="T24" fmla="*/ 1999 w 134"/>
                <a:gd name="T25" fmla="*/ 909 h 93"/>
                <a:gd name="T26" fmla="*/ 1857 w 134"/>
                <a:gd name="T27" fmla="*/ 1017 h 93"/>
                <a:gd name="T28" fmla="*/ 1839 w 134"/>
                <a:gd name="T29" fmla="*/ 1221 h 93"/>
                <a:gd name="T30" fmla="*/ 1738 w 134"/>
                <a:gd name="T31" fmla="*/ 1473 h 93"/>
                <a:gd name="T32" fmla="*/ 1409 w 134"/>
                <a:gd name="T33" fmla="*/ 1664 h 93"/>
                <a:gd name="T34" fmla="*/ 1248 w 134"/>
                <a:gd name="T35" fmla="*/ 1542 h 93"/>
                <a:gd name="T36" fmla="*/ 1059 w 134"/>
                <a:gd name="T37" fmla="*/ 1559 h 93"/>
                <a:gd name="T38" fmla="*/ 865 w 134"/>
                <a:gd name="T39" fmla="*/ 1542 h 93"/>
                <a:gd name="T40" fmla="*/ 678 w 134"/>
                <a:gd name="T41" fmla="*/ 1559 h 93"/>
                <a:gd name="T42" fmla="*/ 274 w 134"/>
                <a:gd name="T43" fmla="*/ 1390 h 93"/>
                <a:gd name="T44" fmla="*/ 0 w 134"/>
                <a:gd name="T45" fmla="*/ 1208 h 9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4" h="93">
                  <a:moveTo>
                    <a:pt x="0" y="57"/>
                  </a:moveTo>
                  <a:cubicBezTo>
                    <a:pt x="1" y="63"/>
                    <a:pt x="6" y="69"/>
                    <a:pt x="13" y="71"/>
                  </a:cubicBezTo>
                  <a:cubicBezTo>
                    <a:pt x="23" y="75"/>
                    <a:pt x="33" y="79"/>
                    <a:pt x="43" y="83"/>
                  </a:cubicBezTo>
                  <a:cubicBezTo>
                    <a:pt x="51" y="87"/>
                    <a:pt x="57" y="90"/>
                    <a:pt x="67" y="91"/>
                  </a:cubicBezTo>
                  <a:cubicBezTo>
                    <a:pt x="72" y="91"/>
                    <a:pt x="77" y="93"/>
                    <a:pt x="82" y="93"/>
                  </a:cubicBezTo>
                  <a:cubicBezTo>
                    <a:pt x="86" y="93"/>
                    <a:pt x="91" y="90"/>
                    <a:pt x="94" y="87"/>
                  </a:cubicBezTo>
                  <a:cubicBezTo>
                    <a:pt x="97" y="85"/>
                    <a:pt x="98" y="81"/>
                    <a:pt x="102" y="79"/>
                  </a:cubicBezTo>
                  <a:cubicBezTo>
                    <a:pt x="105" y="76"/>
                    <a:pt x="109" y="76"/>
                    <a:pt x="113" y="74"/>
                  </a:cubicBezTo>
                  <a:cubicBezTo>
                    <a:pt x="120" y="68"/>
                    <a:pt x="128" y="57"/>
                    <a:pt x="131" y="48"/>
                  </a:cubicBezTo>
                  <a:cubicBezTo>
                    <a:pt x="134" y="40"/>
                    <a:pt x="128" y="33"/>
                    <a:pt x="126" y="25"/>
                  </a:cubicBezTo>
                  <a:cubicBezTo>
                    <a:pt x="123" y="17"/>
                    <a:pt x="125" y="7"/>
                    <a:pt x="122" y="0"/>
                  </a:cubicBezTo>
                  <a:cubicBezTo>
                    <a:pt x="119" y="8"/>
                    <a:pt x="119" y="17"/>
                    <a:pt x="119" y="26"/>
                  </a:cubicBezTo>
                  <a:cubicBezTo>
                    <a:pt x="120" y="32"/>
                    <a:pt x="119" y="38"/>
                    <a:pt x="115" y="43"/>
                  </a:cubicBezTo>
                  <a:cubicBezTo>
                    <a:pt x="113" y="46"/>
                    <a:pt x="109" y="45"/>
                    <a:pt x="107" y="48"/>
                  </a:cubicBezTo>
                  <a:cubicBezTo>
                    <a:pt x="105" y="50"/>
                    <a:pt x="106" y="55"/>
                    <a:pt x="106" y="58"/>
                  </a:cubicBezTo>
                  <a:cubicBezTo>
                    <a:pt x="105" y="62"/>
                    <a:pt x="103" y="66"/>
                    <a:pt x="100" y="70"/>
                  </a:cubicBezTo>
                  <a:cubicBezTo>
                    <a:pt x="96" y="75"/>
                    <a:pt x="88" y="82"/>
                    <a:pt x="81" y="79"/>
                  </a:cubicBezTo>
                  <a:cubicBezTo>
                    <a:pt x="78" y="78"/>
                    <a:pt x="76" y="74"/>
                    <a:pt x="72" y="73"/>
                  </a:cubicBezTo>
                  <a:cubicBezTo>
                    <a:pt x="68" y="72"/>
                    <a:pt x="65" y="74"/>
                    <a:pt x="61" y="74"/>
                  </a:cubicBezTo>
                  <a:cubicBezTo>
                    <a:pt x="57" y="75"/>
                    <a:pt x="54" y="73"/>
                    <a:pt x="50" y="73"/>
                  </a:cubicBezTo>
                  <a:cubicBezTo>
                    <a:pt x="47" y="73"/>
                    <a:pt x="43" y="75"/>
                    <a:pt x="39" y="74"/>
                  </a:cubicBezTo>
                  <a:cubicBezTo>
                    <a:pt x="30" y="74"/>
                    <a:pt x="24" y="68"/>
                    <a:pt x="16" y="66"/>
                  </a:cubicBezTo>
                  <a:cubicBezTo>
                    <a:pt x="12" y="64"/>
                    <a:pt x="0" y="63"/>
                    <a:pt x="0" y="5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1" name="Freeform 376">
              <a:extLst>
                <a:ext uri="{FF2B5EF4-FFF2-40B4-BE49-F238E27FC236}">
                  <a16:creationId xmlns:a16="http://schemas.microsoft.com/office/drawing/2014/main" id="{7AAC8741-CBB4-41F1-BECB-4987B1D12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054"/>
              <a:ext cx="181" cy="133"/>
            </a:xfrm>
            <a:custGeom>
              <a:avLst/>
              <a:gdLst>
                <a:gd name="T0" fmla="*/ 0 w 70"/>
                <a:gd name="T1" fmla="*/ 959 h 48"/>
                <a:gd name="T2" fmla="*/ 414 w 70"/>
                <a:gd name="T3" fmla="*/ 998 h 48"/>
                <a:gd name="T4" fmla="*/ 742 w 70"/>
                <a:gd name="T5" fmla="*/ 720 h 48"/>
                <a:gd name="T6" fmla="*/ 1003 w 70"/>
                <a:gd name="T7" fmla="*/ 515 h 48"/>
                <a:gd name="T8" fmla="*/ 1210 w 70"/>
                <a:gd name="T9" fmla="*/ 0 h 48"/>
                <a:gd name="T10" fmla="*/ 1089 w 70"/>
                <a:gd name="T11" fmla="*/ 321 h 48"/>
                <a:gd name="T12" fmla="*/ 1003 w 70"/>
                <a:gd name="T13" fmla="*/ 421 h 48"/>
                <a:gd name="T14" fmla="*/ 864 w 70"/>
                <a:gd name="T15" fmla="*/ 446 h 48"/>
                <a:gd name="T16" fmla="*/ 815 w 70"/>
                <a:gd name="T17" fmla="*/ 515 h 48"/>
                <a:gd name="T18" fmla="*/ 708 w 70"/>
                <a:gd name="T19" fmla="*/ 659 h 48"/>
                <a:gd name="T20" fmla="*/ 468 w 70"/>
                <a:gd name="T21" fmla="*/ 876 h 48"/>
                <a:gd name="T22" fmla="*/ 153 w 70"/>
                <a:gd name="T23" fmla="*/ 975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48">
                  <a:moveTo>
                    <a:pt x="0" y="45"/>
                  </a:moveTo>
                  <a:cubicBezTo>
                    <a:pt x="7" y="47"/>
                    <a:pt x="17" y="48"/>
                    <a:pt x="24" y="47"/>
                  </a:cubicBezTo>
                  <a:cubicBezTo>
                    <a:pt x="33" y="45"/>
                    <a:pt x="36" y="38"/>
                    <a:pt x="43" y="34"/>
                  </a:cubicBezTo>
                  <a:cubicBezTo>
                    <a:pt x="49" y="30"/>
                    <a:pt x="54" y="29"/>
                    <a:pt x="58" y="24"/>
                  </a:cubicBezTo>
                  <a:cubicBezTo>
                    <a:pt x="64" y="17"/>
                    <a:pt x="68" y="8"/>
                    <a:pt x="70" y="0"/>
                  </a:cubicBezTo>
                  <a:cubicBezTo>
                    <a:pt x="67" y="5"/>
                    <a:pt x="66" y="10"/>
                    <a:pt x="63" y="15"/>
                  </a:cubicBezTo>
                  <a:cubicBezTo>
                    <a:pt x="61" y="17"/>
                    <a:pt x="60" y="19"/>
                    <a:pt x="58" y="20"/>
                  </a:cubicBezTo>
                  <a:cubicBezTo>
                    <a:pt x="55" y="21"/>
                    <a:pt x="52" y="20"/>
                    <a:pt x="50" y="21"/>
                  </a:cubicBezTo>
                  <a:cubicBezTo>
                    <a:pt x="47" y="22"/>
                    <a:pt x="49" y="21"/>
                    <a:pt x="47" y="24"/>
                  </a:cubicBezTo>
                  <a:cubicBezTo>
                    <a:pt x="45" y="28"/>
                    <a:pt x="45" y="28"/>
                    <a:pt x="41" y="31"/>
                  </a:cubicBezTo>
                  <a:cubicBezTo>
                    <a:pt x="35" y="34"/>
                    <a:pt x="31" y="36"/>
                    <a:pt x="27" y="41"/>
                  </a:cubicBezTo>
                  <a:cubicBezTo>
                    <a:pt x="23" y="46"/>
                    <a:pt x="16" y="46"/>
                    <a:pt x="9" y="4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2" name="Freeform 377">
              <a:extLst>
                <a:ext uri="{FF2B5EF4-FFF2-40B4-BE49-F238E27FC236}">
                  <a16:creationId xmlns:a16="http://schemas.microsoft.com/office/drawing/2014/main" id="{B045978F-AC59-4569-82C8-CA3FCE53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781"/>
              <a:ext cx="163" cy="301"/>
            </a:xfrm>
            <a:custGeom>
              <a:avLst/>
              <a:gdLst>
                <a:gd name="T0" fmla="*/ 1092 w 63"/>
                <a:gd name="T1" fmla="*/ 632 h 109"/>
                <a:gd name="T2" fmla="*/ 688 w 63"/>
                <a:gd name="T3" fmla="*/ 61 h 109"/>
                <a:gd name="T4" fmla="*/ 207 w 63"/>
                <a:gd name="T5" fmla="*/ 527 h 109"/>
                <a:gd name="T6" fmla="*/ 54 w 63"/>
                <a:gd name="T7" fmla="*/ 1221 h 109"/>
                <a:gd name="T8" fmla="*/ 0 w 63"/>
                <a:gd name="T9" fmla="*/ 2295 h 109"/>
                <a:gd name="T10" fmla="*/ 207 w 63"/>
                <a:gd name="T11" fmla="*/ 1709 h 109"/>
                <a:gd name="T12" fmla="*/ 207 w 63"/>
                <a:gd name="T13" fmla="*/ 1221 h 109"/>
                <a:gd name="T14" fmla="*/ 274 w 63"/>
                <a:gd name="T15" fmla="*/ 884 h 109"/>
                <a:gd name="T16" fmla="*/ 329 w 63"/>
                <a:gd name="T17" fmla="*/ 632 h 109"/>
                <a:gd name="T18" fmla="*/ 448 w 63"/>
                <a:gd name="T19" fmla="*/ 632 h 109"/>
                <a:gd name="T20" fmla="*/ 608 w 63"/>
                <a:gd name="T21" fmla="*/ 398 h 109"/>
                <a:gd name="T22" fmla="*/ 776 w 63"/>
                <a:gd name="T23" fmla="*/ 337 h 109"/>
                <a:gd name="T24" fmla="*/ 831 w 63"/>
                <a:gd name="T25" fmla="*/ 503 h 109"/>
                <a:gd name="T26" fmla="*/ 937 w 63"/>
                <a:gd name="T27" fmla="*/ 503 h 109"/>
                <a:gd name="T28" fmla="*/ 1092 w 63"/>
                <a:gd name="T29" fmla="*/ 632 h 10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109">
                  <a:moveTo>
                    <a:pt x="63" y="30"/>
                  </a:moveTo>
                  <a:cubicBezTo>
                    <a:pt x="58" y="20"/>
                    <a:pt x="55" y="0"/>
                    <a:pt x="40" y="3"/>
                  </a:cubicBezTo>
                  <a:cubicBezTo>
                    <a:pt x="28" y="6"/>
                    <a:pt x="20" y="18"/>
                    <a:pt x="12" y="25"/>
                  </a:cubicBezTo>
                  <a:cubicBezTo>
                    <a:pt x="1" y="36"/>
                    <a:pt x="3" y="43"/>
                    <a:pt x="3" y="58"/>
                  </a:cubicBezTo>
                  <a:cubicBezTo>
                    <a:pt x="4" y="75"/>
                    <a:pt x="1" y="92"/>
                    <a:pt x="0" y="109"/>
                  </a:cubicBezTo>
                  <a:cubicBezTo>
                    <a:pt x="1" y="96"/>
                    <a:pt x="3" y="90"/>
                    <a:pt x="12" y="81"/>
                  </a:cubicBezTo>
                  <a:cubicBezTo>
                    <a:pt x="19" y="74"/>
                    <a:pt x="12" y="68"/>
                    <a:pt x="12" y="58"/>
                  </a:cubicBezTo>
                  <a:cubicBezTo>
                    <a:pt x="12" y="52"/>
                    <a:pt x="15" y="48"/>
                    <a:pt x="16" y="42"/>
                  </a:cubicBezTo>
                  <a:cubicBezTo>
                    <a:pt x="17" y="37"/>
                    <a:pt x="13" y="34"/>
                    <a:pt x="19" y="30"/>
                  </a:cubicBezTo>
                  <a:cubicBezTo>
                    <a:pt x="23" y="27"/>
                    <a:pt x="22" y="30"/>
                    <a:pt x="26" y="30"/>
                  </a:cubicBezTo>
                  <a:cubicBezTo>
                    <a:pt x="35" y="31"/>
                    <a:pt x="32" y="26"/>
                    <a:pt x="35" y="19"/>
                  </a:cubicBezTo>
                  <a:cubicBezTo>
                    <a:pt x="38" y="12"/>
                    <a:pt x="41" y="11"/>
                    <a:pt x="45" y="16"/>
                  </a:cubicBezTo>
                  <a:cubicBezTo>
                    <a:pt x="46" y="18"/>
                    <a:pt x="46" y="22"/>
                    <a:pt x="48" y="24"/>
                  </a:cubicBezTo>
                  <a:cubicBezTo>
                    <a:pt x="50" y="25"/>
                    <a:pt x="52" y="23"/>
                    <a:pt x="54" y="24"/>
                  </a:cubicBezTo>
                  <a:cubicBezTo>
                    <a:pt x="57" y="25"/>
                    <a:pt x="60" y="28"/>
                    <a:pt x="63" y="3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3" name="Freeform 378">
              <a:extLst>
                <a:ext uri="{FF2B5EF4-FFF2-40B4-BE49-F238E27FC236}">
                  <a16:creationId xmlns:a16="http://schemas.microsoft.com/office/drawing/2014/main" id="{5A0D20A4-DD50-4700-BA99-3DDA992A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781"/>
              <a:ext cx="140" cy="202"/>
            </a:xfrm>
            <a:custGeom>
              <a:avLst/>
              <a:gdLst>
                <a:gd name="T0" fmla="*/ 0 w 54"/>
                <a:gd name="T1" fmla="*/ 1547 h 73"/>
                <a:gd name="T2" fmla="*/ 34 w 54"/>
                <a:gd name="T3" fmla="*/ 888 h 73"/>
                <a:gd name="T4" fmla="*/ 275 w 54"/>
                <a:gd name="T5" fmla="*/ 407 h 73"/>
                <a:gd name="T6" fmla="*/ 679 w 54"/>
                <a:gd name="T7" fmla="*/ 22 h 73"/>
                <a:gd name="T8" fmla="*/ 941 w 54"/>
                <a:gd name="T9" fmla="*/ 299 h 73"/>
                <a:gd name="T10" fmla="*/ 591 w 54"/>
                <a:gd name="T11" fmla="*/ 169 h 73"/>
                <a:gd name="T12" fmla="*/ 490 w 54"/>
                <a:gd name="T13" fmla="*/ 407 h 73"/>
                <a:gd name="T14" fmla="*/ 384 w 54"/>
                <a:gd name="T15" fmla="*/ 506 h 73"/>
                <a:gd name="T16" fmla="*/ 140 w 54"/>
                <a:gd name="T17" fmla="*/ 742 h 73"/>
                <a:gd name="T18" fmla="*/ 54 w 54"/>
                <a:gd name="T19" fmla="*/ 1079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3">
                  <a:moveTo>
                    <a:pt x="0" y="73"/>
                  </a:moveTo>
                  <a:cubicBezTo>
                    <a:pt x="4" y="64"/>
                    <a:pt x="2" y="52"/>
                    <a:pt x="2" y="42"/>
                  </a:cubicBezTo>
                  <a:cubicBezTo>
                    <a:pt x="2" y="32"/>
                    <a:pt x="10" y="26"/>
                    <a:pt x="16" y="19"/>
                  </a:cubicBezTo>
                  <a:cubicBezTo>
                    <a:pt x="22" y="12"/>
                    <a:pt x="30" y="2"/>
                    <a:pt x="39" y="1"/>
                  </a:cubicBezTo>
                  <a:cubicBezTo>
                    <a:pt x="47" y="0"/>
                    <a:pt x="50" y="8"/>
                    <a:pt x="54" y="14"/>
                  </a:cubicBezTo>
                  <a:cubicBezTo>
                    <a:pt x="48" y="9"/>
                    <a:pt x="42" y="3"/>
                    <a:pt x="34" y="8"/>
                  </a:cubicBezTo>
                  <a:cubicBezTo>
                    <a:pt x="30" y="11"/>
                    <a:pt x="30" y="14"/>
                    <a:pt x="28" y="19"/>
                  </a:cubicBezTo>
                  <a:cubicBezTo>
                    <a:pt x="27" y="24"/>
                    <a:pt x="27" y="23"/>
                    <a:pt x="22" y="24"/>
                  </a:cubicBezTo>
                  <a:cubicBezTo>
                    <a:pt x="16" y="24"/>
                    <a:pt x="10" y="29"/>
                    <a:pt x="8" y="35"/>
                  </a:cubicBezTo>
                  <a:cubicBezTo>
                    <a:pt x="5" y="40"/>
                    <a:pt x="5" y="46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4" name="Freeform 379">
              <a:extLst>
                <a:ext uri="{FF2B5EF4-FFF2-40B4-BE49-F238E27FC236}">
                  <a16:creationId xmlns:a16="http://schemas.microsoft.com/office/drawing/2014/main" id="{59024CE3-E7CE-41A0-B927-E405A78F7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88"/>
              <a:ext cx="196" cy="141"/>
            </a:xfrm>
            <a:custGeom>
              <a:avLst/>
              <a:gdLst>
                <a:gd name="T0" fmla="*/ 54 w 76"/>
                <a:gd name="T1" fmla="*/ 169 h 51"/>
                <a:gd name="T2" fmla="*/ 227 w 76"/>
                <a:gd name="T3" fmla="*/ 572 h 51"/>
                <a:gd name="T4" fmla="*/ 480 w 76"/>
                <a:gd name="T5" fmla="*/ 633 h 51"/>
                <a:gd name="T6" fmla="*/ 671 w 76"/>
                <a:gd name="T7" fmla="*/ 802 h 51"/>
                <a:gd name="T8" fmla="*/ 1238 w 76"/>
                <a:gd name="T9" fmla="*/ 0 h 51"/>
                <a:gd name="T10" fmla="*/ 957 w 76"/>
                <a:gd name="T11" fmla="*/ 406 h 51"/>
                <a:gd name="T12" fmla="*/ 792 w 76"/>
                <a:gd name="T13" fmla="*/ 420 h 51"/>
                <a:gd name="T14" fmla="*/ 686 w 76"/>
                <a:gd name="T15" fmla="*/ 572 h 51"/>
                <a:gd name="T16" fmla="*/ 531 w 76"/>
                <a:gd name="T17" fmla="*/ 382 h 51"/>
                <a:gd name="T18" fmla="*/ 346 w 76"/>
                <a:gd name="T19" fmla="*/ 420 h 51"/>
                <a:gd name="T20" fmla="*/ 54 w 76"/>
                <a:gd name="T21" fmla="*/ 213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51">
                  <a:moveTo>
                    <a:pt x="3" y="8"/>
                  </a:moveTo>
                  <a:cubicBezTo>
                    <a:pt x="0" y="17"/>
                    <a:pt x="3" y="25"/>
                    <a:pt x="13" y="27"/>
                  </a:cubicBezTo>
                  <a:cubicBezTo>
                    <a:pt x="18" y="29"/>
                    <a:pt x="23" y="29"/>
                    <a:pt x="28" y="30"/>
                  </a:cubicBezTo>
                  <a:cubicBezTo>
                    <a:pt x="32" y="32"/>
                    <a:pt x="36" y="36"/>
                    <a:pt x="39" y="38"/>
                  </a:cubicBezTo>
                  <a:cubicBezTo>
                    <a:pt x="61" y="51"/>
                    <a:pt x="76" y="18"/>
                    <a:pt x="72" y="0"/>
                  </a:cubicBezTo>
                  <a:cubicBezTo>
                    <a:pt x="75" y="12"/>
                    <a:pt x="69" y="23"/>
                    <a:pt x="56" y="19"/>
                  </a:cubicBezTo>
                  <a:cubicBezTo>
                    <a:pt x="52" y="17"/>
                    <a:pt x="50" y="14"/>
                    <a:pt x="46" y="20"/>
                  </a:cubicBezTo>
                  <a:cubicBezTo>
                    <a:pt x="44" y="25"/>
                    <a:pt x="48" y="27"/>
                    <a:pt x="40" y="27"/>
                  </a:cubicBezTo>
                  <a:cubicBezTo>
                    <a:pt x="34" y="26"/>
                    <a:pt x="35" y="21"/>
                    <a:pt x="31" y="18"/>
                  </a:cubicBezTo>
                  <a:cubicBezTo>
                    <a:pt x="26" y="14"/>
                    <a:pt x="25" y="19"/>
                    <a:pt x="20" y="20"/>
                  </a:cubicBezTo>
                  <a:cubicBezTo>
                    <a:pt x="15" y="21"/>
                    <a:pt x="3" y="14"/>
                    <a:pt x="3" y="1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5" name="Freeform 380">
              <a:extLst>
                <a:ext uri="{FF2B5EF4-FFF2-40B4-BE49-F238E27FC236}">
                  <a16:creationId xmlns:a16="http://schemas.microsoft.com/office/drawing/2014/main" id="{CEAF57DC-C337-4D9A-B398-2F670C58D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908"/>
              <a:ext cx="176" cy="97"/>
            </a:xfrm>
            <a:custGeom>
              <a:avLst/>
              <a:gdLst>
                <a:gd name="T0" fmla="*/ 0 w 68"/>
                <a:gd name="T1" fmla="*/ 685 h 35"/>
                <a:gd name="T2" fmla="*/ 67 w 68"/>
                <a:gd name="T3" fmla="*/ 407 h 35"/>
                <a:gd name="T4" fmla="*/ 140 w 68"/>
                <a:gd name="T5" fmla="*/ 191 h 35"/>
                <a:gd name="T6" fmla="*/ 502 w 68"/>
                <a:gd name="T7" fmla="*/ 22 h 35"/>
                <a:gd name="T8" fmla="*/ 797 w 68"/>
                <a:gd name="T9" fmla="*/ 169 h 35"/>
                <a:gd name="T10" fmla="*/ 1072 w 68"/>
                <a:gd name="T11" fmla="*/ 615 h 35"/>
                <a:gd name="T12" fmla="*/ 937 w 68"/>
                <a:gd name="T13" fmla="*/ 338 h 35"/>
                <a:gd name="T14" fmla="*/ 696 w 68"/>
                <a:gd name="T15" fmla="*/ 446 h 35"/>
                <a:gd name="T16" fmla="*/ 481 w 68"/>
                <a:gd name="T17" fmla="*/ 130 h 35"/>
                <a:gd name="T18" fmla="*/ 329 w 68"/>
                <a:gd name="T19" fmla="*/ 385 h 35"/>
                <a:gd name="T20" fmla="*/ 228 w 68"/>
                <a:gd name="T21" fmla="*/ 360 h 35"/>
                <a:gd name="T22" fmla="*/ 241 w 68"/>
                <a:gd name="T23" fmla="*/ 515 h 35"/>
                <a:gd name="T24" fmla="*/ 0 w 68"/>
                <a:gd name="T25" fmla="*/ 746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" h="35">
                  <a:moveTo>
                    <a:pt x="0" y="32"/>
                  </a:moveTo>
                  <a:cubicBezTo>
                    <a:pt x="2" y="28"/>
                    <a:pt x="3" y="24"/>
                    <a:pt x="4" y="19"/>
                  </a:cubicBezTo>
                  <a:cubicBezTo>
                    <a:pt x="4" y="16"/>
                    <a:pt x="5" y="11"/>
                    <a:pt x="8" y="9"/>
                  </a:cubicBezTo>
                  <a:cubicBezTo>
                    <a:pt x="12" y="4"/>
                    <a:pt x="23" y="1"/>
                    <a:pt x="29" y="1"/>
                  </a:cubicBezTo>
                  <a:cubicBezTo>
                    <a:pt x="38" y="0"/>
                    <a:pt x="40" y="3"/>
                    <a:pt x="46" y="8"/>
                  </a:cubicBezTo>
                  <a:cubicBezTo>
                    <a:pt x="52" y="12"/>
                    <a:pt x="68" y="19"/>
                    <a:pt x="62" y="29"/>
                  </a:cubicBezTo>
                  <a:cubicBezTo>
                    <a:pt x="61" y="24"/>
                    <a:pt x="59" y="18"/>
                    <a:pt x="54" y="16"/>
                  </a:cubicBezTo>
                  <a:cubicBezTo>
                    <a:pt x="48" y="15"/>
                    <a:pt x="45" y="20"/>
                    <a:pt x="40" y="21"/>
                  </a:cubicBezTo>
                  <a:cubicBezTo>
                    <a:pt x="39" y="17"/>
                    <a:pt x="37" y="1"/>
                    <a:pt x="28" y="6"/>
                  </a:cubicBezTo>
                  <a:cubicBezTo>
                    <a:pt x="23" y="9"/>
                    <a:pt x="30" y="28"/>
                    <a:pt x="19" y="18"/>
                  </a:cubicBezTo>
                  <a:cubicBezTo>
                    <a:pt x="16" y="16"/>
                    <a:pt x="15" y="13"/>
                    <a:pt x="13" y="17"/>
                  </a:cubicBezTo>
                  <a:cubicBezTo>
                    <a:pt x="11" y="20"/>
                    <a:pt x="14" y="21"/>
                    <a:pt x="14" y="24"/>
                  </a:cubicBezTo>
                  <a:cubicBezTo>
                    <a:pt x="14" y="31"/>
                    <a:pt x="3" y="30"/>
                    <a:pt x="0" y="3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6" name="Freeform 381">
              <a:extLst>
                <a:ext uri="{FF2B5EF4-FFF2-40B4-BE49-F238E27FC236}">
                  <a16:creationId xmlns:a16="http://schemas.microsoft.com/office/drawing/2014/main" id="{52148A16-127A-4CA3-97FB-7ACCF3581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1911"/>
              <a:ext cx="75" cy="55"/>
            </a:xfrm>
            <a:custGeom>
              <a:avLst/>
              <a:gdLst>
                <a:gd name="T0" fmla="*/ 0 w 29"/>
                <a:gd name="T1" fmla="*/ 415 h 20"/>
                <a:gd name="T2" fmla="*/ 186 w 29"/>
                <a:gd name="T3" fmla="*/ 83 h 20"/>
                <a:gd name="T4" fmla="*/ 502 w 29"/>
                <a:gd name="T5" fmla="*/ 22 h 20"/>
                <a:gd name="T6" fmla="*/ 274 w 29"/>
                <a:gd name="T7" fmla="*/ 190 h 20"/>
                <a:gd name="T8" fmla="*/ 88 w 29"/>
                <a:gd name="T9" fmla="*/ 27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4" y="10"/>
                    <a:pt x="3" y="6"/>
                    <a:pt x="11" y="4"/>
                  </a:cubicBezTo>
                  <a:cubicBezTo>
                    <a:pt x="15" y="3"/>
                    <a:pt x="26" y="0"/>
                    <a:pt x="29" y="1"/>
                  </a:cubicBezTo>
                  <a:cubicBezTo>
                    <a:pt x="23" y="1"/>
                    <a:pt x="17" y="3"/>
                    <a:pt x="16" y="9"/>
                  </a:cubicBezTo>
                  <a:cubicBezTo>
                    <a:pt x="13" y="6"/>
                    <a:pt x="6" y="9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7" name="Freeform 382">
              <a:extLst>
                <a:ext uri="{FF2B5EF4-FFF2-40B4-BE49-F238E27FC236}">
                  <a16:creationId xmlns:a16="http://schemas.microsoft.com/office/drawing/2014/main" id="{61BCB537-BFA0-402B-978D-BDF900A79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05"/>
              <a:ext cx="29" cy="31"/>
            </a:xfrm>
            <a:custGeom>
              <a:avLst/>
              <a:gdLst>
                <a:gd name="T0" fmla="*/ 0 w 11"/>
                <a:gd name="T1" fmla="*/ 110 h 11"/>
                <a:gd name="T2" fmla="*/ 111 w 11"/>
                <a:gd name="T3" fmla="*/ 0 h 11"/>
                <a:gd name="T4" fmla="*/ 200 w 11"/>
                <a:gd name="T5" fmla="*/ 135 h 11"/>
                <a:gd name="T6" fmla="*/ 90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8" name="Freeform 383">
              <a:extLst>
                <a:ext uri="{FF2B5EF4-FFF2-40B4-BE49-F238E27FC236}">
                  <a16:creationId xmlns:a16="http://schemas.microsoft.com/office/drawing/2014/main" id="{FDE7B3F2-5A6F-409C-97B4-64A34F7A0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892"/>
              <a:ext cx="18" cy="19"/>
            </a:xfrm>
            <a:custGeom>
              <a:avLst/>
              <a:gdLst>
                <a:gd name="T0" fmla="*/ 21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67 w 7"/>
                <a:gd name="T7" fmla="*/ 141 h 7"/>
                <a:gd name="T8" fmla="*/ 21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19" name="Freeform 384">
              <a:extLst>
                <a:ext uri="{FF2B5EF4-FFF2-40B4-BE49-F238E27FC236}">
                  <a16:creationId xmlns:a16="http://schemas.microsoft.com/office/drawing/2014/main" id="{65C2AC06-13B2-4B8B-85B8-6C1C2A91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939"/>
              <a:ext cx="16" cy="16"/>
            </a:xfrm>
            <a:custGeom>
              <a:avLst/>
              <a:gdLst>
                <a:gd name="T0" fmla="*/ 0 w 6"/>
                <a:gd name="T1" fmla="*/ 56 h 6"/>
                <a:gd name="T2" fmla="*/ 56 w 6"/>
                <a:gd name="T3" fmla="*/ 0 h 6"/>
                <a:gd name="T4" fmla="*/ 115 w 6"/>
                <a:gd name="T5" fmla="*/ 56 h 6"/>
                <a:gd name="T6" fmla="*/ 56 w 6"/>
                <a:gd name="T7" fmla="*/ 93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0" name="Freeform 385">
              <a:extLst>
                <a:ext uri="{FF2B5EF4-FFF2-40B4-BE49-F238E27FC236}">
                  <a16:creationId xmlns:a16="http://schemas.microsoft.com/office/drawing/2014/main" id="{C3BE0B57-D37C-4ABA-944E-F595F654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770"/>
              <a:ext cx="380" cy="433"/>
            </a:xfrm>
            <a:custGeom>
              <a:avLst/>
              <a:gdLst>
                <a:gd name="T0" fmla="*/ 848 w 147"/>
                <a:gd name="T1" fmla="*/ 22 h 157"/>
                <a:gd name="T2" fmla="*/ 54 w 147"/>
                <a:gd name="T3" fmla="*/ 965 h 157"/>
                <a:gd name="T4" fmla="*/ 54 w 147"/>
                <a:gd name="T5" fmla="*/ 1658 h 157"/>
                <a:gd name="T6" fmla="*/ 34 w 147"/>
                <a:gd name="T7" fmla="*/ 2372 h 157"/>
                <a:gd name="T8" fmla="*/ 587 w 147"/>
                <a:gd name="T9" fmla="*/ 2937 h 157"/>
                <a:gd name="T10" fmla="*/ 1295 w 147"/>
                <a:gd name="T11" fmla="*/ 3210 h 157"/>
                <a:gd name="T12" fmla="*/ 1678 w 147"/>
                <a:gd name="T13" fmla="*/ 3271 h 157"/>
                <a:gd name="T14" fmla="*/ 2006 w 147"/>
                <a:gd name="T15" fmla="*/ 2959 h 157"/>
                <a:gd name="T16" fmla="*/ 2505 w 147"/>
                <a:gd name="T17" fmla="*/ 2159 h 157"/>
                <a:gd name="T18" fmla="*/ 2365 w 147"/>
                <a:gd name="T19" fmla="*/ 1613 h 157"/>
                <a:gd name="T20" fmla="*/ 2179 w 147"/>
                <a:gd name="T21" fmla="*/ 990 h 157"/>
                <a:gd name="T22" fmla="*/ 1678 w 147"/>
                <a:gd name="T23" fmla="*/ 822 h 157"/>
                <a:gd name="T24" fmla="*/ 1210 w 147"/>
                <a:gd name="T25" fmla="*/ 632 h 157"/>
                <a:gd name="T26" fmla="*/ 1143 w 147"/>
                <a:gd name="T27" fmla="*/ 212 h 157"/>
                <a:gd name="T28" fmla="*/ 848 w 147"/>
                <a:gd name="T29" fmla="*/ 22 h 1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7" h="157">
                  <a:moveTo>
                    <a:pt x="49" y="1"/>
                  </a:moveTo>
                  <a:cubicBezTo>
                    <a:pt x="40" y="0"/>
                    <a:pt x="3" y="24"/>
                    <a:pt x="3" y="46"/>
                  </a:cubicBezTo>
                  <a:cubicBezTo>
                    <a:pt x="3" y="58"/>
                    <a:pt x="5" y="67"/>
                    <a:pt x="3" y="79"/>
                  </a:cubicBezTo>
                  <a:cubicBezTo>
                    <a:pt x="2" y="89"/>
                    <a:pt x="0" y="104"/>
                    <a:pt x="2" y="113"/>
                  </a:cubicBezTo>
                  <a:cubicBezTo>
                    <a:pt x="4" y="129"/>
                    <a:pt x="20" y="135"/>
                    <a:pt x="34" y="140"/>
                  </a:cubicBezTo>
                  <a:cubicBezTo>
                    <a:pt x="48" y="145"/>
                    <a:pt x="60" y="155"/>
                    <a:pt x="75" y="153"/>
                  </a:cubicBezTo>
                  <a:cubicBezTo>
                    <a:pt x="81" y="153"/>
                    <a:pt x="91" y="157"/>
                    <a:pt x="97" y="156"/>
                  </a:cubicBezTo>
                  <a:cubicBezTo>
                    <a:pt x="105" y="155"/>
                    <a:pt x="109" y="143"/>
                    <a:pt x="116" y="141"/>
                  </a:cubicBezTo>
                  <a:cubicBezTo>
                    <a:pt x="128" y="138"/>
                    <a:pt x="140" y="121"/>
                    <a:pt x="145" y="103"/>
                  </a:cubicBezTo>
                  <a:cubicBezTo>
                    <a:pt x="147" y="96"/>
                    <a:pt x="138" y="85"/>
                    <a:pt x="137" y="77"/>
                  </a:cubicBezTo>
                  <a:cubicBezTo>
                    <a:pt x="135" y="64"/>
                    <a:pt x="138" y="54"/>
                    <a:pt x="126" y="47"/>
                  </a:cubicBezTo>
                  <a:cubicBezTo>
                    <a:pt x="116" y="42"/>
                    <a:pt x="109" y="43"/>
                    <a:pt x="97" y="39"/>
                  </a:cubicBezTo>
                  <a:cubicBezTo>
                    <a:pt x="89" y="37"/>
                    <a:pt x="73" y="38"/>
                    <a:pt x="70" y="30"/>
                  </a:cubicBezTo>
                  <a:cubicBezTo>
                    <a:pt x="68" y="24"/>
                    <a:pt x="70" y="17"/>
                    <a:pt x="66" y="10"/>
                  </a:cubicBezTo>
                  <a:cubicBezTo>
                    <a:pt x="63" y="5"/>
                    <a:pt x="56" y="0"/>
                    <a:pt x="49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1" name="Freeform 386">
              <a:extLst>
                <a:ext uri="{FF2B5EF4-FFF2-40B4-BE49-F238E27FC236}">
                  <a16:creationId xmlns:a16="http://schemas.microsoft.com/office/drawing/2014/main" id="{DBD47525-E32A-4DEF-A114-D948FDEC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892"/>
              <a:ext cx="230" cy="240"/>
            </a:xfrm>
            <a:custGeom>
              <a:avLst/>
              <a:gdLst>
                <a:gd name="T0" fmla="*/ 501 w 89"/>
                <a:gd name="T1" fmla="*/ 61 h 87"/>
                <a:gd name="T2" fmla="*/ 240 w 89"/>
                <a:gd name="T3" fmla="*/ 229 h 87"/>
                <a:gd name="T4" fmla="*/ 152 w 89"/>
                <a:gd name="T5" fmla="*/ 524 h 87"/>
                <a:gd name="T6" fmla="*/ 34 w 89"/>
                <a:gd name="T7" fmla="*/ 861 h 87"/>
                <a:gd name="T8" fmla="*/ 106 w 89"/>
                <a:gd name="T9" fmla="*/ 1263 h 87"/>
                <a:gd name="T10" fmla="*/ 328 w 89"/>
                <a:gd name="T11" fmla="*/ 1446 h 87"/>
                <a:gd name="T12" fmla="*/ 641 w 89"/>
                <a:gd name="T13" fmla="*/ 1614 h 87"/>
                <a:gd name="T14" fmla="*/ 1189 w 89"/>
                <a:gd name="T15" fmla="*/ 1614 h 87"/>
                <a:gd name="T16" fmla="*/ 1470 w 89"/>
                <a:gd name="T17" fmla="*/ 692 h 87"/>
                <a:gd name="T18" fmla="*/ 1088 w 89"/>
                <a:gd name="T19" fmla="*/ 212 h 87"/>
                <a:gd name="T20" fmla="*/ 687 w 89"/>
                <a:gd name="T21" fmla="*/ 22 h 87"/>
                <a:gd name="T22" fmla="*/ 501 w 89"/>
                <a:gd name="T23" fmla="*/ 61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87">
                  <a:moveTo>
                    <a:pt x="29" y="3"/>
                  </a:moveTo>
                  <a:cubicBezTo>
                    <a:pt x="23" y="5"/>
                    <a:pt x="19" y="5"/>
                    <a:pt x="14" y="11"/>
                  </a:cubicBezTo>
                  <a:cubicBezTo>
                    <a:pt x="10" y="16"/>
                    <a:pt x="11" y="19"/>
                    <a:pt x="9" y="25"/>
                  </a:cubicBezTo>
                  <a:cubicBezTo>
                    <a:pt x="8" y="31"/>
                    <a:pt x="4" y="35"/>
                    <a:pt x="2" y="41"/>
                  </a:cubicBezTo>
                  <a:cubicBezTo>
                    <a:pt x="0" y="48"/>
                    <a:pt x="1" y="55"/>
                    <a:pt x="6" y="60"/>
                  </a:cubicBezTo>
                  <a:cubicBezTo>
                    <a:pt x="10" y="65"/>
                    <a:pt x="14" y="68"/>
                    <a:pt x="19" y="69"/>
                  </a:cubicBezTo>
                  <a:cubicBezTo>
                    <a:pt x="25" y="71"/>
                    <a:pt x="31" y="73"/>
                    <a:pt x="37" y="77"/>
                  </a:cubicBezTo>
                  <a:cubicBezTo>
                    <a:pt x="48" y="84"/>
                    <a:pt x="58" y="87"/>
                    <a:pt x="69" y="77"/>
                  </a:cubicBezTo>
                  <a:cubicBezTo>
                    <a:pt x="81" y="66"/>
                    <a:pt x="89" y="48"/>
                    <a:pt x="85" y="33"/>
                  </a:cubicBezTo>
                  <a:cubicBezTo>
                    <a:pt x="82" y="20"/>
                    <a:pt x="72" y="18"/>
                    <a:pt x="63" y="10"/>
                  </a:cubicBezTo>
                  <a:cubicBezTo>
                    <a:pt x="57" y="5"/>
                    <a:pt x="49" y="0"/>
                    <a:pt x="40" y="1"/>
                  </a:cubicBezTo>
                  <a:cubicBezTo>
                    <a:pt x="37" y="2"/>
                    <a:pt x="34" y="2"/>
                    <a:pt x="29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2" name="Freeform 387">
              <a:extLst>
                <a:ext uri="{FF2B5EF4-FFF2-40B4-BE49-F238E27FC236}">
                  <a16:creationId xmlns:a16="http://schemas.microsoft.com/office/drawing/2014/main" id="{06C542BC-E17B-4D61-A582-DA171649F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6"/>
              <a:ext cx="404" cy="422"/>
            </a:xfrm>
            <a:custGeom>
              <a:avLst/>
              <a:gdLst>
                <a:gd name="T0" fmla="*/ 1181 w 156"/>
                <a:gd name="T1" fmla="*/ 22 h 153"/>
                <a:gd name="T2" fmla="*/ 557 w 156"/>
                <a:gd name="T3" fmla="*/ 394 h 153"/>
                <a:gd name="T4" fmla="*/ 122 w 156"/>
                <a:gd name="T5" fmla="*/ 990 h 153"/>
                <a:gd name="T6" fmla="*/ 67 w 156"/>
                <a:gd name="T7" fmla="*/ 1848 h 153"/>
                <a:gd name="T8" fmla="*/ 262 w 156"/>
                <a:gd name="T9" fmla="*/ 2518 h 153"/>
                <a:gd name="T10" fmla="*/ 679 w 156"/>
                <a:gd name="T11" fmla="*/ 2769 h 153"/>
                <a:gd name="T12" fmla="*/ 1147 w 156"/>
                <a:gd name="T13" fmla="*/ 3128 h 153"/>
                <a:gd name="T14" fmla="*/ 1805 w 156"/>
                <a:gd name="T15" fmla="*/ 3067 h 153"/>
                <a:gd name="T16" fmla="*/ 2362 w 156"/>
                <a:gd name="T17" fmla="*/ 2791 h 153"/>
                <a:gd name="T18" fmla="*/ 2414 w 156"/>
                <a:gd name="T19" fmla="*/ 2306 h 153"/>
                <a:gd name="T20" fmla="*/ 2569 w 156"/>
                <a:gd name="T21" fmla="*/ 1826 h 153"/>
                <a:gd name="T22" fmla="*/ 2307 w 156"/>
                <a:gd name="T23" fmla="*/ 563 h 153"/>
                <a:gd name="T24" fmla="*/ 1704 w 156"/>
                <a:gd name="T25" fmla="*/ 312 h 153"/>
                <a:gd name="T26" fmla="*/ 1181 w 156"/>
                <a:gd name="T27" fmla="*/ 22 h 153"/>
                <a:gd name="T28" fmla="*/ 1181 w 156"/>
                <a:gd name="T29" fmla="*/ 2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1"/>
                  </a:moveTo>
                  <a:cubicBezTo>
                    <a:pt x="52" y="1"/>
                    <a:pt x="42" y="8"/>
                    <a:pt x="32" y="19"/>
                  </a:cubicBezTo>
                  <a:cubicBezTo>
                    <a:pt x="24" y="28"/>
                    <a:pt x="13" y="36"/>
                    <a:pt x="7" y="47"/>
                  </a:cubicBezTo>
                  <a:cubicBezTo>
                    <a:pt x="0" y="62"/>
                    <a:pt x="2" y="73"/>
                    <a:pt x="4" y="88"/>
                  </a:cubicBezTo>
                  <a:cubicBezTo>
                    <a:pt x="6" y="97"/>
                    <a:pt x="6" y="114"/>
                    <a:pt x="15" y="120"/>
                  </a:cubicBezTo>
                  <a:cubicBezTo>
                    <a:pt x="24" y="126"/>
                    <a:pt x="30" y="125"/>
                    <a:pt x="39" y="132"/>
                  </a:cubicBezTo>
                  <a:cubicBezTo>
                    <a:pt x="48" y="140"/>
                    <a:pt x="54" y="144"/>
                    <a:pt x="66" y="149"/>
                  </a:cubicBezTo>
                  <a:cubicBezTo>
                    <a:pt x="76" y="153"/>
                    <a:pt x="93" y="149"/>
                    <a:pt x="104" y="146"/>
                  </a:cubicBezTo>
                  <a:cubicBezTo>
                    <a:pt x="116" y="144"/>
                    <a:pt x="129" y="145"/>
                    <a:pt x="136" y="133"/>
                  </a:cubicBezTo>
                  <a:cubicBezTo>
                    <a:pt x="140" y="125"/>
                    <a:pt x="138" y="118"/>
                    <a:pt x="139" y="110"/>
                  </a:cubicBezTo>
                  <a:cubicBezTo>
                    <a:pt x="140" y="101"/>
                    <a:pt x="145" y="95"/>
                    <a:pt x="148" y="87"/>
                  </a:cubicBezTo>
                  <a:cubicBezTo>
                    <a:pt x="156" y="68"/>
                    <a:pt x="150" y="40"/>
                    <a:pt x="133" y="27"/>
                  </a:cubicBezTo>
                  <a:cubicBezTo>
                    <a:pt x="123" y="19"/>
                    <a:pt x="108" y="21"/>
                    <a:pt x="98" y="15"/>
                  </a:cubicBezTo>
                  <a:cubicBezTo>
                    <a:pt x="89" y="11"/>
                    <a:pt x="78" y="3"/>
                    <a:pt x="68" y="1"/>
                  </a:cubicBezTo>
                  <a:cubicBezTo>
                    <a:pt x="67" y="0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3" name="Freeform 388">
              <a:extLst>
                <a:ext uri="{FF2B5EF4-FFF2-40B4-BE49-F238E27FC236}">
                  <a16:creationId xmlns:a16="http://schemas.microsoft.com/office/drawing/2014/main" id="{D7313E15-0033-44D2-9E64-F951C87A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270"/>
              <a:ext cx="204" cy="226"/>
            </a:xfrm>
            <a:custGeom>
              <a:avLst/>
              <a:gdLst>
                <a:gd name="T0" fmla="*/ 34 w 79"/>
                <a:gd name="T1" fmla="*/ 774 h 82"/>
                <a:gd name="T2" fmla="*/ 34 w 79"/>
                <a:gd name="T3" fmla="*/ 943 h 82"/>
                <a:gd name="T4" fmla="*/ 54 w 79"/>
                <a:gd name="T5" fmla="*/ 1193 h 82"/>
                <a:gd name="T6" fmla="*/ 328 w 79"/>
                <a:gd name="T7" fmla="*/ 1488 h 82"/>
                <a:gd name="T8" fmla="*/ 501 w 79"/>
                <a:gd name="T9" fmla="*/ 1717 h 82"/>
                <a:gd name="T10" fmla="*/ 806 w 79"/>
                <a:gd name="T11" fmla="*/ 1574 h 82"/>
                <a:gd name="T12" fmla="*/ 1015 w 79"/>
                <a:gd name="T13" fmla="*/ 1359 h 82"/>
                <a:gd name="T14" fmla="*/ 1100 w 79"/>
                <a:gd name="T15" fmla="*/ 1193 h 82"/>
                <a:gd name="T16" fmla="*/ 1221 w 79"/>
                <a:gd name="T17" fmla="*/ 1086 h 82"/>
                <a:gd name="T18" fmla="*/ 1340 w 79"/>
                <a:gd name="T19" fmla="*/ 645 h 82"/>
                <a:gd name="T20" fmla="*/ 1327 w 79"/>
                <a:gd name="T21" fmla="*/ 273 h 82"/>
                <a:gd name="T22" fmla="*/ 1172 w 79"/>
                <a:gd name="T23" fmla="*/ 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82">
                  <a:moveTo>
                    <a:pt x="2" y="37"/>
                  </a:moveTo>
                  <a:cubicBezTo>
                    <a:pt x="0" y="39"/>
                    <a:pt x="1" y="42"/>
                    <a:pt x="2" y="45"/>
                  </a:cubicBezTo>
                  <a:cubicBezTo>
                    <a:pt x="2" y="49"/>
                    <a:pt x="1" y="53"/>
                    <a:pt x="3" y="57"/>
                  </a:cubicBezTo>
                  <a:cubicBezTo>
                    <a:pt x="6" y="63"/>
                    <a:pt x="14" y="66"/>
                    <a:pt x="19" y="71"/>
                  </a:cubicBezTo>
                  <a:cubicBezTo>
                    <a:pt x="23" y="76"/>
                    <a:pt x="21" y="82"/>
                    <a:pt x="29" y="82"/>
                  </a:cubicBezTo>
                  <a:cubicBezTo>
                    <a:pt x="35" y="82"/>
                    <a:pt x="42" y="78"/>
                    <a:pt x="47" y="75"/>
                  </a:cubicBezTo>
                  <a:cubicBezTo>
                    <a:pt x="52" y="73"/>
                    <a:pt x="55" y="70"/>
                    <a:pt x="59" y="65"/>
                  </a:cubicBezTo>
                  <a:cubicBezTo>
                    <a:pt x="60" y="63"/>
                    <a:pt x="61" y="60"/>
                    <a:pt x="64" y="57"/>
                  </a:cubicBezTo>
                  <a:cubicBezTo>
                    <a:pt x="66" y="55"/>
                    <a:pt x="69" y="54"/>
                    <a:pt x="71" y="52"/>
                  </a:cubicBezTo>
                  <a:cubicBezTo>
                    <a:pt x="77" y="47"/>
                    <a:pt x="78" y="38"/>
                    <a:pt x="78" y="31"/>
                  </a:cubicBezTo>
                  <a:cubicBezTo>
                    <a:pt x="78" y="25"/>
                    <a:pt x="79" y="19"/>
                    <a:pt x="77" y="13"/>
                  </a:cubicBezTo>
                  <a:cubicBezTo>
                    <a:pt x="75" y="8"/>
                    <a:pt x="71" y="4"/>
                    <a:pt x="6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4" name="Freeform 389">
              <a:extLst>
                <a:ext uri="{FF2B5EF4-FFF2-40B4-BE49-F238E27FC236}">
                  <a16:creationId xmlns:a16="http://schemas.microsoft.com/office/drawing/2014/main" id="{A01DAA0A-E97E-493B-9726-11390B84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220"/>
              <a:ext cx="230" cy="235"/>
            </a:xfrm>
            <a:custGeom>
              <a:avLst/>
              <a:gdLst>
                <a:gd name="T0" fmla="*/ 468 w 89"/>
                <a:gd name="T1" fmla="*/ 108 h 85"/>
                <a:gd name="T2" fmla="*/ 54 w 89"/>
                <a:gd name="T3" fmla="*/ 572 h 85"/>
                <a:gd name="T4" fmla="*/ 54 w 89"/>
                <a:gd name="T5" fmla="*/ 932 h 85"/>
                <a:gd name="T6" fmla="*/ 186 w 89"/>
                <a:gd name="T7" fmla="*/ 1208 h 85"/>
                <a:gd name="T8" fmla="*/ 295 w 89"/>
                <a:gd name="T9" fmla="*/ 1482 h 85"/>
                <a:gd name="T10" fmla="*/ 501 w 89"/>
                <a:gd name="T11" fmla="*/ 1651 h 85"/>
                <a:gd name="T12" fmla="*/ 729 w 89"/>
                <a:gd name="T13" fmla="*/ 1797 h 85"/>
                <a:gd name="T14" fmla="*/ 1054 w 89"/>
                <a:gd name="T15" fmla="*/ 1667 h 85"/>
                <a:gd name="T16" fmla="*/ 1222 w 89"/>
                <a:gd name="T17" fmla="*/ 1391 h 85"/>
                <a:gd name="T18" fmla="*/ 1450 w 89"/>
                <a:gd name="T19" fmla="*/ 1100 h 85"/>
                <a:gd name="T20" fmla="*/ 1277 w 89"/>
                <a:gd name="T21" fmla="*/ 213 h 85"/>
                <a:gd name="T22" fmla="*/ 729 w 89"/>
                <a:gd name="T23" fmla="*/ 22 h 85"/>
                <a:gd name="T24" fmla="*/ 468 w 89"/>
                <a:gd name="T25" fmla="*/ 108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7"/>
                  </a:cubicBezTo>
                  <a:cubicBezTo>
                    <a:pt x="1" y="33"/>
                    <a:pt x="0" y="38"/>
                    <a:pt x="3" y="44"/>
                  </a:cubicBezTo>
                  <a:cubicBezTo>
                    <a:pt x="5" y="49"/>
                    <a:pt x="10" y="51"/>
                    <a:pt x="11" y="57"/>
                  </a:cubicBezTo>
                  <a:cubicBezTo>
                    <a:pt x="12" y="62"/>
                    <a:pt x="13" y="66"/>
                    <a:pt x="17" y="70"/>
                  </a:cubicBezTo>
                  <a:cubicBezTo>
                    <a:pt x="20" y="74"/>
                    <a:pt x="25" y="74"/>
                    <a:pt x="29" y="78"/>
                  </a:cubicBezTo>
                  <a:cubicBezTo>
                    <a:pt x="34" y="81"/>
                    <a:pt x="35" y="84"/>
                    <a:pt x="42" y="85"/>
                  </a:cubicBezTo>
                  <a:cubicBezTo>
                    <a:pt x="49" y="85"/>
                    <a:pt x="57" y="84"/>
                    <a:pt x="61" y="79"/>
                  </a:cubicBezTo>
                  <a:cubicBezTo>
                    <a:pt x="65" y="74"/>
                    <a:pt x="66" y="70"/>
                    <a:pt x="71" y="66"/>
                  </a:cubicBezTo>
                  <a:cubicBezTo>
                    <a:pt x="77" y="62"/>
                    <a:pt x="81" y="58"/>
                    <a:pt x="84" y="52"/>
                  </a:cubicBezTo>
                  <a:cubicBezTo>
                    <a:pt x="89" y="38"/>
                    <a:pt x="86" y="20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8" y="2"/>
                    <a:pt x="32" y="2"/>
                    <a:pt x="27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5" name="Freeform 390">
              <a:extLst>
                <a:ext uri="{FF2B5EF4-FFF2-40B4-BE49-F238E27FC236}">
                  <a16:creationId xmlns:a16="http://schemas.microsoft.com/office/drawing/2014/main" id="{21BDB1FC-2C05-4D16-A8CB-4594CCB5A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278"/>
              <a:ext cx="367" cy="276"/>
            </a:xfrm>
            <a:custGeom>
              <a:avLst/>
              <a:gdLst>
                <a:gd name="T0" fmla="*/ 34 w 142"/>
                <a:gd name="T1" fmla="*/ 922 h 100"/>
                <a:gd name="T2" fmla="*/ 140 w 142"/>
                <a:gd name="T3" fmla="*/ 1410 h 100"/>
                <a:gd name="T4" fmla="*/ 468 w 142"/>
                <a:gd name="T5" fmla="*/ 1532 h 100"/>
                <a:gd name="T6" fmla="*/ 796 w 142"/>
                <a:gd name="T7" fmla="*/ 1805 h 100"/>
                <a:gd name="T8" fmla="*/ 1070 w 142"/>
                <a:gd name="T9" fmla="*/ 2018 h 100"/>
                <a:gd name="T10" fmla="*/ 1556 w 142"/>
                <a:gd name="T11" fmla="*/ 2018 h 100"/>
                <a:gd name="T12" fmla="*/ 2037 w 142"/>
                <a:gd name="T13" fmla="*/ 1874 h 100"/>
                <a:gd name="T14" fmla="*/ 2192 w 142"/>
                <a:gd name="T15" fmla="*/ 1410 h 100"/>
                <a:gd name="T16" fmla="*/ 2225 w 142"/>
                <a:gd name="T17" fmla="*/ 1052 h 100"/>
                <a:gd name="T18" fmla="*/ 2386 w 142"/>
                <a:gd name="T19" fmla="*/ 654 h 100"/>
                <a:gd name="T20" fmla="*/ 2311 w 142"/>
                <a:gd name="T21" fmla="*/ 0 h 100"/>
                <a:gd name="T22" fmla="*/ 2365 w 142"/>
                <a:gd name="T23" fmla="*/ 464 h 100"/>
                <a:gd name="T24" fmla="*/ 2264 w 142"/>
                <a:gd name="T25" fmla="*/ 715 h 100"/>
                <a:gd name="T26" fmla="*/ 2104 w 142"/>
                <a:gd name="T27" fmla="*/ 740 h 100"/>
                <a:gd name="T28" fmla="*/ 1985 w 142"/>
                <a:gd name="T29" fmla="*/ 1363 h 100"/>
                <a:gd name="T30" fmla="*/ 1745 w 142"/>
                <a:gd name="T31" fmla="*/ 1303 h 100"/>
                <a:gd name="T32" fmla="*/ 1745 w 142"/>
                <a:gd name="T33" fmla="*/ 1532 h 100"/>
                <a:gd name="T34" fmla="*/ 1776 w 142"/>
                <a:gd name="T35" fmla="*/ 1805 h 100"/>
                <a:gd name="T36" fmla="*/ 1657 w 142"/>
                <a:gd name="T37" fmla="*/ 1827 h 100"/>
                <a:gd name="T38" fmla="*/ 1556 w 142"/>
                <a:gd name="T39" fmla="*/ 1722 h 100"/>
                <a:gd name="T40" fmla="*/ 1189 w 142"/>
                <a:gd name="T41" fmla="*/ 1766 h 100"/>
                <a:gd name="T42" fmla="*/ 1070 w 142"/>
                <a:gd name="T43" fmla="*/ 1446 h 100"/>
                <a:gd name="T44" fmla="*/ 796 w 142"/>
                <a:gd name="T45" fmla="*/ 1264 h 100"/>
                <a:gd name="T46" fmla="*/ 34 w 142"/>
                <a:gd name="T47" fmla="*/ 991 h 1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2" h="100">
                  <a:moveTo>
                    <a:pt x="2" y="44"/>
                  </a:moveTo>
                  <a:cubicBezTo>
                    <a:pt x="1" y="51"/>
                    <a:pt x="1" y="62"/>
                    <a:pt x="8" y="67"/>
                  </a:cubicBezTo>
                  <a:cubicBezTo>
                    <a:pt x="13" y="71"/>
                    <a:pt x="20" y="73"/>
                    <a:pt x="27" y="73"/>
                  </a:cubicBezTo>
                  <a:cubicBezTo>
                    <a:pt x="37" y="73"/>
                    <a:pt x="41" y="77"/>
                    <a:pt x="46" y="86"/>
                  </a:cubicBezTo>
                  <a:cubicBezTo>
                    <a:pt x="49" y="91"/>
                    <a:pt x="57" y="94"/>
                    <a:pt x="62" y="96"/>
                  </a:cubicBezTo>
                  <a:cubicBezTo>
                    <a:pt x="69" y="100"/>
                    <a:pt x="82" y="97"/>
                    <a:pt x="90" y="96"/>
                  </a:cubicBezTo>
                  <a:cubicBezTo>
                    <a:pt x="99" y="94"/>
                    <a:pt x="110" y="93"/>
                    <a:pt x="118" y="89"/>
                  </a:cubicBezTo>
                  <a:cubicBezTo>
                    <a:pt x="126" y="85"/>
                    <a:pt x="127" y="76"/>
                    <a:pt x="127" y="67"/>
                  </a:cubicBezTo>
                  <a:cubicBezTo>
                    <a:pt x="127" y="61"/>
                    <a:pt x="126" y="56"/>
                    <a:pt x="129" y="50"/>
                  </a:cubicBezTo>
                  <a:cubicBezTo>
                    <a:pt x="132" y="44"/>
                    <a:pt x="136" y="38"/>
                    <a:pt x="138" y="31"/>
                  </a:cubicBezTo>
                  <a:cubicBezTo>
                    <a:pt x="142" y="21"/>
                    <a:pt x="137" y="10"/>
                    <a:pt x="134" y="0"/>
                  </a:cubicBezTo>
                  <a:cubicBezTo>
                    <a:pt x="135" y="8"/>
                    <a:pt x="138" y="14"/>
                    <a:pt x="137" y="22"/>
                  </a:cubicBezTo>
                  <a:cubicBezTo>
                    <a:pt x="136" y="26"/>
                    <a:pt x="135" y="32"/>
                    <a:pt x="131" y="34"/>
                  </a:cubicBezTo>
                  <a:cubicBezTo>
                    <a:pt x="128" y="37"/>
                    <a:pt x="125" y="34"/>
                    <a:pt x="122" y="35"/>
                  </a:cubicBezTo>
                  <a:cubicBezTo>
                    <a:pt x="112" y="40"/>
                    <a:pt x="125" y="61"/>
                    <a:pt x="115" y="65"/>
                  </a:cubicBezTo>
                  <a:cubicBezTo>
                    <a:pt x="110" y="66"/>
                    <a:pt x="106" y="60"/>
                    <a:pt x="101" y="62"/>
                  </a:cubicBezTo>
                  <a:cubicBezTo>
                    <a:pt x="95" y="65"/>
                    <a:pt x="98" y="70"/>
                    <a:pt x="101" y="73"/>
                  </a:cubicBezTo>
                  <a:cubicBezTo>
                    <a:pt x="104" y="77"/>
                    <a:pt x="108" y="81"/>
                    <a:pt x="103" y="86"/>
                  </a:cubicBezTo>
                  <a:cubicBezTo>
                    <a:pt x="102" y="87"/>
                    <a:pt x="99" y="88"/>
                    <a:pt x="96" y="87"/>
                  </a:cubicBezTo>
                  <a:cubicBezTo>
                    <a:pt x="93" y="87"/>
                    <a:pt x="92" y="84"/>
                    <a:pt x="90" y="82"/>
                  </a:cubicBezTo>
                  <a:cubicBezTo>
                    <a:pt x="82" y="80"/>
                    <a:pt x="76" y="96"/>
                    <a:pt x="69" y="84"/>
                  </a:cubicBezTo>
                  <a:cubicBezTo>
                    <a:pt x="66" y="79"/>
                    <a:pt x="65" y="73"/>
                    <a:pt x="62" y="69"/>
                  </a:cubicBezTo>
                  <a:cubicBezTo>
                    <a:pt x="58" y="64"/>
                    <a:pt x="52" y="62"/>
                    <a:pt x="46" y="60"/>
                  </a:cubicBezTo>
                  <a:cubicBezTo>
                    <a:pt x="37" y="57"/>
                    <a:pt x="0" y="68"/>
                    <a:pt x="2" y="4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6" name="Freeform 391">
              <a:extLst>
                <a:ext uri="{FF2B5EF4-FFF2-40B4-BE49-F238E27FC236}">
                  <a16:creationId xmlns:a16="http://schemas.microsoft.com/office/drawing/2014/main" id="{12DE63A5-5F75-4032-AA45-4F0DA8F88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457"/>
              <a:ext cx="197" cy="108"/>
            </a:xfrm>
            <a:custGeom>
              <a:avLst/>
              <a:gdLst>
                <a:gd name="T0" fmla="*/ 0 w 76"/>
                <a:gd name="T1" fmla="*/ 407 h 39"/>
                <a:gd name="T2" fmla="*/ 853 w 76"/>
                <a:gd name="T3" fmla="*/ 598 h 39"/>
                <a:gd name="T4" fmla="*/ 1203 w 76"/>
                <a:gd name="T5" fmla="*/ 468 h 39"/>
                <a:gd name="T6" fmla="*/ 1291 w 76"/>
                <a:gd name="T7" fmla="*/ 0 h 39"/>
                <a:gd name="T8" fmla="*/ 1216 w 76"/>
                <a:gd name="T9" fmla="*/ 338 h 39"/>
                <a:gd name="T10" fmla="*/ 1047 w 76"/>
                <a:gd name="T11" fmla="*/ 299 h 39"/>
                <a:gd name="T12" fmla="*/ 887 w 76"/>
                <a:gd name="T13" fmla="*/ 490 h 39"/>
                <a:gd name="T14" fmla="*/ 625 w 76"/>
                <a:gd name="T15" fmla="*/ 490 h 39"/>
                <a:gd name="T16" fmla="*/ 404 w 76"/>
                <a:gd name="T17" fmla="*/ 615 h 39"/>
                <a:gd name="T18" fmla="*/ 228 w 76"/>
                <a:gd name="T19" fmla="*/ 551 h 39"/>
                <a:gd name="T20" fmla="*/ 140 w 76"/>
                <a:gd name="T21" fmla="*/ 507 h 39"/>
                <a:gd name="T22" fmla="*/ 54 w 76"/>
                <a:gd name="T23" fmla="*/ 468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39">
                  <a:moveTo>
                    <a:pt x="0" y="19"/>
                  </a:moveTo>
                  <a:cubicBezTo>
                    <a:pt x="10" y="39"/>
                    <a:pt x="32" y="31"/>
                    <a:pt x="49" y="28"/>
                  </a:cubicBezTo>
                  <a:cubicBezTo>
                    <a:pt x="55" y="26"/>
                    <a:pt x="64" y="26"/>
                    <a:pt x="69" y="22"/>
                  </a:cubicBezTo>
                  <a:cubicBezTo>
                    <a:pt x="76" y="17"/>
                    <a:pt x="73" y="8"/>
                    <a:pt x="74" y="0"/>
                  </a:cubicBezTo>
                  <a:cubicBezTo>
                    <a:pt x="72" y="3"/>
                    <a:pt x="74" y="13"/>
                    <a:pt x="70" y="16"/>
                  </a:cubicBezTo>
                  <a:cubicBezTo>
                    <a:pt x="67" y="18"/>
                    <a:pt x="63" y="15"/>
                    <a:pt x="60" y="14"/>
                  </a:cubicBezTo>
                  <a:cubicBezTo>
                    <a:pt x="59" y="20"/>
                    <a:pt x="56" y="22"/>
                    <a:pt x="51" y="23"/>
                  </a:cubicBezTo>
                  <a:cubicBezTo>
                    <a:pt x="45" y="25"/>
                    <a:pt x="41" y="23"/>
                    <a:pt x="36" y="23"/>
                  </a:cubicBezTo>
                  <a:cubicBezTo>
                    <a:pt x="30" y="24"/>
                    <a:pt x="29" y="28"/>
                    <a:pt x="23" y="29"/>
                  </a:cubicBezTo>
                  <a:cubicBezTo>
                    <a:pt x="19" y="29"/>
                    <a:pt x="17" y="28"/>
                    <a:pt x="13" y="26"/>
                  </a:cubicBezTo>
                  <a:cubicBezTo>
                    <a:pt x="11" y="25"/>
                    <a:pt x="10" y="24"/>
                    <a:pt x="8" y="24"/>
                  </a:cubicBezTo>
                  <a:cubicBezTo>
                    <a:pt x="6" y="23"/>
                    <a:pt x="5" y="24"/>
                    <a:pt x="3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7" name="Freeform 392">
              <a:extLst>
                <a:ext uri="{FF2B5EF4-FFF2-40B4-BE49-F238E27FC236}">
                  <a16:creationId xmlns:a16="http://schemas.microsoft.com/office/drawing/2014/main" id="{A38D03D7-22A0-434C-AFB8-008480A0C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148"/>
              <a:ext cx="295" cy="224"/>
            </a:xfrm>
            <a:custGeom>
              <a:avLst/>
              <a:gdLst>
                <a:gd name="T0" fmla="*/ 173 w 114"/>
                <a:gd name="T1" fmla="*/ 1712 h 81"/>
                <a:gd name="T2" fmla="*/ 864 w 114"/>
                <a:gd name="T3" fmla="*/ 213 h 81"/>
                <a:gd name="T4" fmla="*/ 1421 w 114"/>
                <a:gd name="T5" fmla="*/ 230 h 81"/>
                <a:gd name="T6" fmla="*/ 1700 w 114"/>
                <a:gd name="T7" fmla="*/ 442 h 81"/>
                <a:gd name="T8" fmla="*/ 1974 w 114"/>
                <a:gd name="T9" fmla="*/ 550 h 81"/>
                <a:gd name="T10" fmla="*/ 1573 w 114"/>
                <a:gd name="T11" fmla="*/ 467 h 81"/>
                <a:gd name="T12" fmla="*/ 1159 w 114"/>
                <a:gd name="T13" fmla="*/ 312 h 81"/>
                <a:gd name="T14" fmla="*/ 991 w 114"/>
                <a:gd name="T15" fmla="*/ 489 h 81"/>
                <a:gd name="T16" fmla="*/ 696 w 114"/>
                <a:gd name="T17" fmla="*/ 636 h 81"/>
                <a:gd name="T18" fmla="*/ 569 w 114"/>
                <a:gd name="T19" fmla="*/ 932 h 81"/>
                <a:gd name="T20" fmla="*/ 414 w 114"/>
                <a:gd name="T21" fmla="*/ 1247 h 81"/>
                <a:gd name="T22" fmla="*/ 155 w 114"/>
                <a:gd name="T23" fmla="*/ 169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" h="81">
                  <a:moveTo>
                    <a:pt x="10" y="81"/>
                  </a:moveTo>
                  <a:cubicBezTo>
                    <a:pt x="0" y="52"/>
                    <a:pt x="29" y="26"/>
                    <a:pt x="50" y="10"/>
                  </a:cubicBezTo>
                  <a:cubicBezTo>
                    <a:pt x="62" y="0"/>
                    <a:pt x="69" y="3"/>
                    <a:pt x="82" y="11"/>
                  </a:cubicBezTo>
                  <a:cubicBezTo>
                    <a:pt x="88" y="14"/>
                    <a:pt x="93" y="18"/>
                    <a:pt x="98" y="21"/>
                  </a:cubicBezTo>
                  <a:cubicBezTo>
                    <a:pt x="103" y="23"/>
                    <a:pt x="111" y="21"/>
                    <a:pt x="114" y="26"/>
                  </a:cubicBezTo>
                  <a:cubicBezTo>
                    <a:pt x="106" y="27"/>
                    <a:pt x="98" y="24"/>
                    <a:pt x="91" y="22"/>
                  </a:cubicBezTo>
                  <a:cubicBezTo>
                    <a:pt x="83" y="21"/>
                    <a:pt x="74" y="13"/>
                    <a:pt x="67" y="15"/>
                  </a:cubicBezTo>
                  <a:cubicBezTo>
                    <a:pt x="62" y="16"/>
                    <a:pt x="60" y="20"/>
                    <a:pt x="57" y="23"/>
                  </a:cubicBezTo>
                  <a:cubicBezTo>
                    <a:pt x="52" y="27"/>
                    <a:pt x="45" y="26"/>
                    <a:pt x="40" y="30"/>
                  </a:cubicBezTo>
                  <a:cubicBezTo>
                    <a:pt x="35" y="33"/>
                    <a:pt x="34" y="39"/>
                    <a:pt x="33" y="44"/>
                  </a:cubicBezTo>
                  <a:cubicBezTo>
                    <a:pt x="31" y="52"/>
                    <a:pt x="30" y="54"/>
                    <a:pt x="24" y="59"/>
                  </a:cubicBezTo>
                  <a:cubicBezTo>
                    <a:pt x="15" y="66"/>
                    <a:pt x="12" y="70"/>
                    <a:pt x="9" y="8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8" name="Freeform 393">
              <a:extLst>
                <a:ext uri="{FF2B5EF4-FFF2-40B4-BE49-F238E27FC236}">
                  <a16:creationId xmlns:a16="http://schemas.microsoft.com/office/drawing/2014/main" id="{4AFA6309-E750-444B-89AF-EAC65F42D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43"/>
              <a:ext cx="189" cy="182"/>
            </a:xfrm>
            <a:custGeom>
              <a:avLst/>
              <a:gdLst>
                <a:gd name="T0" fmla="*/ 0 w 73"/>
                <a:gd name="T1" fmla="*/ 1384 h 66"/>
                <a:gd name="T2" fmla="*/ 570 w 73"/>
                <a:gd name="T3" fmla="*/ 381 h 66"/>
                <a:gd name="T4" fmla="*/ 1266 w 73"/>
                <a:gd name="T5" fmla="*/ 273 h 66"/>
                <a:gd name="T6" fmla="*/ 831 w 73"/>
                <a:gd name="T7" fmla="*/ 298 h 66"/>
                <a:gd name="T8" fmla="*/ 709 w 73"/>
                <a:gd name="T9" fmla="*/ 480 h 66"/>
                <a:gd name="T10" fmla="*/ 557 w 73"/>
                <a:gd name="T11" fmla="*/ 549 h 66"/>
                <a:gd name="T12" fmla="*/ 316 w 73"/>
                <a:gd name="T13" fmla="*/ 822 h 66"/>
                <a:gd name="T14" fmla="*/ 88 w 73"/>
                <a:gd name="T15" fmla="*/ 1133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6">
                  <a:moveTo>
                    <a:pt x="0" y="66"/>
                  </a:moveTo>
                  <a:cubicBezTo>
                    <a:pt x="1" y="47"/>
                    <a:pt x="20" y="30"/>
                    <a:pt x="33" y="18"/>
                  </a:cubicBezTo>
                  <a:cubicBezTo>
                    <a:pt x="43" y="9"/>
                    <a:pt x="61" y="0"/>
                    <a:pt x="73" y="13"/>
                  </a:cubicBezTo>
                  <a:cubicBezTo>
                    <a:pt x="64" y="11"/>
                    <a:pt x="55" y="7"/>
                    <a:pt x="48" y="14"/>
                  </a:cubicBezTo>
                  <a:cubicBezTo>
                    <a:pt x="45" y="17"/>
                    <a:pt x="44" y="21"/>
                    <a:pt x="41" y="23"/>
                  </a:cubicBezTo>
                  <a:cubicBezTo>
                    <a:pt x="38" y="26"/>
                    <a:pt x="35" y="25"/>
                    <a:pt x="32" y="26"/>
                  </a:cubicBezTo>
                  <a:cubicBezTo>
                    <a:pt x="27" y="28"/>
                    <a:pt x="20" y="35"/>
                    <a:pt x="18" y="39"/>
                  </a:cubicBezTo>
                  <a:cubicBezTo>
                    <a:pt x="14" y="47"/>
                    <a:pt x="12" y="50"/>
                    <a:pt x="5" y="5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29" name="Freeform 394">
              <a:extLst>
                <a:ext uri="{FF2B5EF4-FFF2-40B4-BE49-F238E27FC236}">
                  <a16:creationId xmlns:a16="http://schemas.microsoft.com/office/drawing/2014/main" id="{CB37FA72-0F25-488C-8A77-BE64513F0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300"/>
              <a:ext cx="179" cy="149"/>
            </a:xfrm>
            <a:custGeom>
              <a:avLst/>
              <a:gdLst>
                <a:gd name="T0" fmla="*/ 0 w 69"/>
                <a:gd name="T1" fmla="*/ 441 h 54"/>
                <a:gd name="T2" fmla="*/ 67 w 69"/>
                <a:gd name="T3" fmla="*/ 715 h 54"/>
                <a:gd name="T4" fmla="*/ 262 w 69"/>
                <a:gd name="T5" fmla="*/ 883 h 54"/>
                <a:gd name="T6" fmla="*/ 667 w 69"/>
                <a:gd name="T7" fmla="*/ 1004 h 54"/>
                <a:gd name="T8" fmla="*/ 802 w 69"/>
                <a:gd name="T9" fmla="*/ 822 h 54"/>
                <a:gd name="T10" fmla="*/ 975 w 69"/>
                <a:gd name="T11" fmla="*/ 654 h 54"/>
                <a:gd name="T12" fmla="*/ 1097 w 69"/>
                <a:gd name="T13" fmla="*/ 0 h 54"/>
                <a:gd name="T14" fmla="*/ 1051 w 69"/>
                <a:gd name="T15" fmla="*/ 334 h 54"/>
                <a:gd name="T16" fmla="*/ 789 w 69"/>
                <a:gd name="T17" fmla="*/ 419 h 54"/>
                <a:gd name="T18" fmla="*/ 700 w 69"/>
                <a:gd name="T19" fmla="*/ 693 h 54"/>
                <a:gd name="T20" fmla="*/ 472 w 69"/>
                <a:gd name="T21" fmla="*/ 671 h 54"/>
                <a:gd name="T22" fmla="*/ 195 w 69"/>
                <a:gd name="T23" fmla="*/ 671 h 54"/>
                <a:gd name="T24" fmla="*/ 140 w 69"/>
                <a:gd name="T25" fmla="*/ 524 h 54"/>
                <a:gd name="T26" fmla="*/ 34 w 69"/>
                <a:gd name="T27" fmla="*/ 441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54">
                  <a:moveTo>
                    <a:pt x="0" y="21"/>
                  </a:moveTo>
                  <a:cubicBezTo>
                    <a:pt x="3" y="25"/>
                    <a:pt x="2" y="30"/>
                    <a:pt x="4" y="34"/>
                  </a:cubicBezTo>
                  <a:cubicBezTo>
                    <a:pt x="7" y="38"/>
                    <a:pt x="11" y="39"/>
                    <a:pt x="15" y="42"/>
                  </a:cubicBezTo>
                  <a:cubicBezTo>
                    <a:pt x="24" y="47"/>
                    <a:pt x="27" y="54"/>
                    <a:pt x="38" y="48"/>
                  </a:cubicBezTo>
                  <a:cubicBezTo>
                    <a:pt x="43" y="46"/>
                    <a:pt x="43" y="43"/>
                    <a:pt x="46" y="39"/>
                  </a:cubicBezTo>
                  <a:cubicBezTo>
                    <a:pt x="49" y="35"/>
                    <a:pt x="52" y="34"/>
                    <a:pt x="56" y="31"/>
                  </a:cubicBezTo>
                  <a:cubicBezTo>
                    <a:pt x="65" y="23"/>
                    <a:pt x="69" y="11"/>
                    <a:pt x="63" y="0"/>
                  </a:cubicBezTo>
                  <a:cubicBezTo>
                    <a:pt x="63" y="6"/>
                    <a:pt x="64" y="11"/>
                    <a:pt x="60" y="16"/>
                  </a:cubicBezTo>
                  <a:cubicBezTo>
                    <a:pt x="55" y="22"/>
                    <a:pt x="51" y="17"/>
                    <a:pt x="45" y="20"/>
                  </a:cubicBezTo>
                  <a:cubicBezTo>
                    <a:pt x="38" y="23"/>
                    <a:pt x="43" y="29"/>
                    <a:pt x="40" y="33"/>
                  </a:cubicBezTo>
                  <a:cubicBezTo>
                    <a:pt x="38" y="39"/>
                    <a:pt x="27" y="39"/>
                    <a:pt x="27" y="32"/>
                  </a:cubicBezTo>
                  <a:cubicBezTo>
                    <a:pt x="22" y="34"/>
                    <a:pt x="15" y="36"/>
                    <a:pt x="11" y="32"/>
                  </a:cubicBezTo>
                  <a:cubicBezTo>
                    <a:pt x="9" y="31"/>
                    <a:pt x="9" y="27"/>
                    <a:pt x="8" y="25"/>
                  </a:cubicBezTo>
                  <a:cubicBezTo>
                    <a:pt x="6" y="23"/>
                    <a:pt x="3" y="23"/>
                    <a:pt x="2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0" name="Freeform 395">
              <a:extLst>
                <a:ext uri="{FF2B5EF4-FFF2-40B4-BE49-F238E27FC236}">
                  <a16:creationId xmlns:a16="http://schemas.microsoft.com/office/drawing/2014/main" id="{5B645B52-E522-4EA6-B8BE-3BD94139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237"/>
              <a:ext cx="173" cy="99"/>
            </a:xfrm>
            <a:custGeom>
              <a:avLst/>
              <a:gdLst>
                <a:gd name="T0" fmla="*/ 119 w 67"/>
                <a:gd name="T1" fmla="*/ 748 h 36"/>
                <a:gd name="T2" fmla="*/ 101 w 67"/>
                <a:gd name="T3" fmla="*/ 380 h 36"/>
                <a:gd name="T4" fmla="*/ 359 w 67"/>
                <a:gd name="T5" fmla="*/ 107 h 36"/>
                <a:gd name="T6" fmla="*/ 775 w 67"/>
                <a:gd name="T7" fmla="*/ 22 h 36"/>
                <a:gd name="T8" fmla="*/ 1154 w 67"/>
                <a:gd name="T9" fmla="*/ 415 h 36"/>
                <a:gd name="T10" fmla="*/ 880 w 67"/>
                <a:gd name="T11" fmla="*/ 143 h 36"/>
                <a:gd name="T12" fmla="*/ 806 w 67"/>
                <a:gd name="T13" fmla="*/ 393 h 36"/>
                <a:gd name="T14" fmla="*/ 514 w 67"/>
                <a:gd name="T15" fmla="*/ 212 h 36"/>
                <a:gd name="T16" fmla="*/ 534 w 67"/>
                <a:gd name="T17" fmla="*/ 476 h 36"/>
                <a:gd name="T18" fmla="*/ 328 w 67"/>
                <a:gd name="T19" fmla="*/ 415 h 36"/>
                <a:gd name="T20" fmla="*/ 186 w 67"/>
                <a:gd name="T21" fmla="*/ 476 h 36"/>
                <a:gd name="T22" fmla="*/ 101 w 67"/>
                <a:gd name="T23" fmla="*/ 712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36">
                  <a:moveTo>
                    <a:pt x="7" y="36"/>
                  </a:moveTo>
                  <a:cubicBezTo>
                    <a:pt x="0" y="30"/>
                    <a:pt x="1" y="25"/>
                    <a:pt x="6" y="18"/>
                  </a:cubicBezTo>
                  <a:cubicBezTo>
                    <a:pt x="10" y="12"/>
                    <a:pt x="15" y="8"/>
                    <a:pt x="21" y="5"/>
                  </a:cubicBezTo>
                  <a:cubicBezTo>
                    <a:pt x="29" y="2"/>
                    <a:pt x="37" y="0"/>
                    <a:pt x="45" y="1"/>
                  </a:cubicBezTo>
                  <a:cubicBezTo>
                    <a:pt x="58" y="3"/>
                    <a:pt x="65" y="5"/>
                    <a:pt x="67" y="20"/>
                  </a:cubicBezTo>
                  <a:cubicBezTo>
                    <a:pt x="64" y="15"/>
                    <a:pt x="60" y="3"/>
                    <a:pt x="51" y="7"/>
                  </a:cubicBezTo>
                  <a:cubicBezTo>
                    <a:pt x="46" y="10"/>
                    <a:pt x="52" y="17"/>
                    <a:pt x="47" y="19"/>
                  </a:cubicBezTo>
                  <a:cubicBezTo>
                    <a:pt x="41" y="21"/>
                    <a:pt x="37" y="6"/>
                    <a:pt x="30" y="10"/>
                  </a:cubicBezTo>
                  <a:cubicBezTo>
                    <a:pt x="24" y="14"/>
                    <a:pt x="32" y="19"/>
                    <a:pt x="31" y="23"/>
                  </a:cubicBezTo>
                  <a:cubicBezTo>
                    <a:pt x="29" y="29"/>
                    <a:pt x="22" y="22"/>
                    <a:pt x="19" y="20"/>
                  </a:cubicBezTo>
                  <a:cubicBezTo>
                    <a:pt x="16" y="19"/>
                    <a:pt x="14" y="20"/>
                    <a:pt x="11" y="23"/>
                  </a:cubicBezTo>
                  <a:cubicBezTo>
                    <a:pt x="8" y="26"/>
                    <a:pt x="6" y="30"/>
                    <a:pt x="6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1" name="Freeform 396">
              <a:extLst>
                <a:ext uri="{FF2B5EF4-FFF2-40B4-BE49-F238E27FC236}">
                  <a16:creationId xmlns:a16="http://schemas.microsoft.com/office/drawing/2014/main" id="{CAE8887D-0015-4389-8181-C50970E4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237"/>
              <a:ext cx="116" cy="52"/>
            </a:xfrm>
            <a:custGeom>
              <a:avLst/>
              <a:gdLst>
                <a:gd name="T0" fmla="*/ 0 w 45"/>
                <a:gd name="T1" fmla="*/ 389 h 19"/>
                <a:gd name="T2" fmla="*/ 379 w 45"/>
                <a:gd name="T3" fmla="*/ 82 h 19"/>
                <a:gd name="T4" fmla="*/ 771 w 45"/>
                <a:gd name="T5" fmla="*/ 82 h 19"/>
                <a:gd name="T6" fmla="*/ 598 w 45"/>
                <a:gd name="T7" fmla="*/ 224 h 19"/>
                <a:gd name="T8" fmla="*/ 291 w 45"/>
                <a:gd name="T9" fmla="*/ 224 h 19"/>
                <a:gd name="T10" fmla="*/ 260 w 45"/>
                <a:gd name="T11" fmla="*/ 307 h 19"/>
                <a:gd name="T12" fmla="*/ 173 w 45"/>
                <a:gd name="T13" fmla="*/ 328 h 19"/>
                <a:gd name="T14" fmla="*/ 88 w 45"/>
                <a:gd name="T15" fmla="*/ 328 h 19"/>
                <a:gd name="T16" fmla="*/ 21 w 45"/>
                <a:gd name="T17" fmla="*/ 38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9">
                  <a:moveTo>
                    <a:pt x="0" y="19"/>
                  </a:moveTo>
                  <a:cubicBezTo>
                    <a:pt x="6" y="12"/>
                    <a:pt x="13" y="7"/>
                    <a:pt x="22" y="4"/>
                  </a:cubicBezTo>
                  <a:cubicBezTo>
                    <a:pt x="28" y="2"/>
                    <a:pt x="39" y="0"/>
                    <a:pt x="45" y="4"/>
                  </a:cubicBezTo>
                  <a:cubicBezTo>
                    <a:pt x="40" y="3"/>
                    <a:pt x="34" y="5"/>
                    <a:pt x="35" y="11"/>
                  </a:cubicBezTo>
                  <a:cubicBezTo>
                    <a:pt x="30" y="6"/>
                    <a:pt x="22" y="6"/>
                    <a:pt x="17" y="11"/>
                  </a:cubicBezTo>
                  <a:cubicBezTo>
                    <a:pt x="16" y="12"/>
                    <a:pt x="16" y="14"/>
                    <a:pt x="15" y="15"/>
                  </a:cubicBezTo>
                  <a:cubicBezTo>
                    <a:pt x="12" y="17"/>
                    <a:pt x="13" y="16"/>
                    <a:pt x="10" y="16"/>
                  </a:cubicBezTo>
                  <a:cubicBezTo>
                    <a:pt x="8" y="16"/>
                    <a:pt x="8" y="15"/>
                    <a:pt x="5" y="16"/>
                  </a:cubicBezTo>
                  <a:cubicBezTo>
                    <a:pt x="4" y="17"/>
                    <a:pt x="2" y="18"/>
                    <a:pt x="1" y="1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2" name="Freeform 397">
              <a:extLst>
                <a:ext uri="{FF2B5EF4-FFF2-40B4-BE49-F238E27FC236}">
                  <a16:creationId xmlns:a16="http://schemas.microsoft.com/office/drawing/2014/main" id="{E1E953FD-62F1-4C91-8399-E3A63FF24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239"/>
              <a:ext cx="28" cy="31"/>
            </a:xfrm>
            <a:custGeom>
              <a:avLst/>
              <a:gdLst>
                <a:gd name="T0" fmla="*/ 0 w 11"/>
                <a:gd name="T1" fmla="*/ 110 h 11"/>
                <a:gd name="T2" fmla="*/ 97 w 11"/>
                <a:gd name="T3" fmla="*/ 0 h 11"/>
                <a:gd name="T4" fmla="*/ 181 w 11"/>
                <a:gd name="T5" fmla="*/ 135 h 11"/>
                <a:gd name="T6" fmla="*/ 84 w 11"/>
                <a:gd name="T7" fmla="*/ 245 h 11"/>
                <a:gd name="T8" fmla="*/ 0 w 11"/>
                <a:gd name="T9" fmla="*/ 11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3" name="Freeform 398">
              <a:extLst>
                <a:ext uri="{FF2B5EF4-FFF2-40B4-BE49-F238E27FC236}">
                  <a16:creationId xmlns:a16="http://schemas.microsoft.com/office/drawing/2014/main" id="{EFA49074-0C9B-444E-A815-8D097B79A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26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22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4" name="Freeform 399">
              <a:extLst>
                <a:ext uri="{FF2B5EF4-FFF2-40B4-BE49-F238E27FC236}">
                  <a16:creationId xmlns:a16="http://schemas.microsoft.com/office/drawing/2014/main" id="{29305907-0044-4998-A2D7-6E494A0DC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272"/>
              <a:ext cx="13" cy="17"/>
            </a:xfrm>
            <a:custGeom>
              <a:avLst/>
              <a:gdLst>
                <a:gd name="T0" fmla="*/ 0 w 5"/>
                <a:gd name="T1" fmla="*/ 74 h 6"/>
                <a:gd name="T2" fmla="*/ 55 w 5"/>
                <a:gd name="T3" fmla="*/ 0 h 6"/>
                <a:gd name="T4" fmla="*/ 88 w 5"/>
                <a:gd name="T5" fmla="*/ 74 h 6"/>
                <a:gd name="T6" fmla="*/ 34 w 5"/>
                <a:gd name="T7" fmla="*/ 136 h 6"/>
                <a:gd name="T8" fmla="*/ 0 w 5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5" name="Freeform 400">
              <a:extLst>
                <a:ext uri="{FF2B5EF4-FFF2-40B4-BE49-F238E27FC236}">
                  <a16:creationId xmlns:a16="http://schemas.microsoft.com/office/drawing/2014/main" id="{536E716D-AD6C-40A5-A439-EF5782A31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6"/>
              <a:ext cx="404" cy="422"/>
            </a:xfrm>
            <a:custGeom>
              <a:avLst/>
              <a:gdLst>
                <a:gd name="T0" fmla="*/ 1181 w 156"/>
                <a:gd name="T1" fmla="*/ 22 h 153"/>
                <a:gd name="T2" fmla="*/ 557 w 156"/>
                <a:gd name="T3" fmla="*/ 394 h 153"/>
                <a:gd name="T4" fmla="*/ 122 w 156"/>
                <a:gd name="T5" fmla="*/ 990 h 153"/>
                <a:gd name="T6" fmla="*/ 67 w 156"/>
                <a:gd name="T7" fmla="*/ 1848 h 153"/>
                <a:gd name="T8" fmla="*/ 262 w 156"/>
                <a:gd name="T9" fmla="*/ 2518 h 153"/>
                <a:gd name="T10" fmla="*/ 679 w 156"/>
                <a:gd name="T11" fmla="*/ 2769 h 153"/>
                <a:gd name="T12" fmla="*/ 1147 w 156"/>
                <a:gd name="T13" fmla="*/ 3128 h 153"/>
                <a:gd name="T14" fmla="*/ 1805 w 156"/>
                <a:gd name="T15" fmla="*/ 3067 h 153"/>
                <a:gd name="T16" fmla="*/ 2362 w 156"/>
                <a:gd name="T17" fmla="*/ 2791 h 153"/>
                <a:gd name="T18" fmla="*/ 2414 w 156"/>
                <a:gd name="T19" fmla="*/ 2306 h 153"/>
                <a:gd name="T20" fmla="*/ 2569 w 156"/>
                <a:gd name="T21" fmla="*/ 1826 h 153"/>
                <a:gd name="T22" fmla="*/ 2307 w 156"/>
                <a:gd name="T23" fmla="*/ 563 h 153"/>
                <a:gd name="T24" fmla="*/ 1704 w 156"/>
                <a:gd name="T25" fmla="*/ 312 h 153"/>
                <a:gd name="T26" fmla="*/ 1181 w 156"/>
                <a:gd name="T27" fmla="*/ 22 h 153"/>
                <a:gd name="T28" fmla="*/ 1181 w 156"/>
                <a:gd name="T29" fmla="*/ 2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153">
                  <a:moveTo>
                    <a:pt x="68" y="1"/>
                  </a:moveTo>
                  <a:cubicBezTo>
                    <a:pt x="52" y="1"/>
                    <a:pt x="42" y="8"/>
                    <a:pt x="32" y="19"/>
                  </a:cubicBezTo>
                  <a:cubicBezTo>
                    <a:pt x="24" y="28"/>
                    <a:pt x="13" y="36"/>
                    <a:pt x="7" y="47"/>
                  </a:cubicBezTo>
                  <a:cubicBezTo>
                    <a:pt x="0" y="62"/>
                    <a:pt x="2" y="73"/>
                    <a:pt x="4" y="88"/>
                  </a:cubicBezTo>
                  <a:cubicBezTo>
                    <a:pt x="6" y="97"/>
                    <a:pt x="6" y="114"/>
                    <a:pt x="15" y="120"/>
                  </a:cubicBezTo>
                  <a:cubicBezTo>
                    <a:pt x="24" y="126"/>
                    <a:pt x="30" y="125"/>
                    <a:pt x="39" y="132"/>
                  </a:cubicBezTo>
                  <a:cubicBezTo>
                    <a:pt x="48" y="140"/>
                    <a:pt x="54" y="144"/>
                    <a:pt x="66" y="149"/>
                  </a:cubicBezTo>
                  <a:cubicBezTo>
                    <a:pt x="76" y="153"/>
                    <a:pt x="93" y="149"/>
                    <a:pt x="104" y="146"/>
                  </a:cubicBezTo>
                  <a:cubicBezTo>
                    <a:pt x="116" y="144"/>
                    <a:pt x="129" y="145"/>
                    <a:pt x="136" y="133"/>
                  </a:cubicBezTo>
                  <a:cubicBezTo>
                    <a:pt x="140" y="125"/>
                    <a:pt x="138" y="118"/>
                    <a:pt x="139" y="110"/>
                  </a:cubicBezTo>
                  <a:cubicBezTo>
                    <a:pt x="140" y="101"/>
                    <a:pt x="145" y="95"/>
                    <a:pt x="148" y="87"/>
                  </a:cubicBezTo>
                  <a:cubicBezTo>
                    <a:pt x="156" y="68"/>
                    <a:pt x="150" y="40"/>
                    <a:pt x="133" y="27"/>
                  </a:cubicBezTo>
                  <a:cubicBezTo>
                    <a:pt x="123" y="19"/>
                    <a:pt x="108" y="21"/>
                    <a:pt x="98" y="15"/>
                  </a:cubicBezTo>
                  <a:cubicBezTo>
                    <a:pt x="89" y="11"/>
                    <a:pt x="78" y="3"/>
                    <a:pt x="68" y="1"/>
                  </a:cubicBezTo>
                  <a:cubicBezTo>
                    <a:pt x="67" y="0"/>
                    <a:pt x="68" y="1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6" name="Freeform 401">
              <a:extLst>
                <a:ext uri="{FF2B5EF4-FFF2-40B4-BE49-F238E27FC236}">
                  <a16:creationId xmlns:a16="http://schemas.microsoft.com/office/drawing/2014/main" id="{ECE6BD87-3517-435E-A611-3D1E7263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2220"/>
              <a:ext cx="230" cy="235"/>
            </a:xfrm>
            <a:custGeom>
              <a:avLst/>
              <a:gdLst>
                <a:gd name="T0" fmla="*/ 468 w 89"/>
                <a:gd name="T1" fmla="*/ 108 h 85"/>
                <a:gd name="T2" fmla="*/ 54 w 89"/>
                <a:gd name="T3" fmla="*/ 572 h 85"/>
                <a:gd name="T4" fmla="*/ 54 w 89"/>
                <a:gd name="T5" fmla="*/ 932 h 85"/>
                <a:gd name="T6" fmla="*/ 186 w 89"/>
                <a:gd name="T7" fmla="*/ 1208 h 85"/>
                <a:gd name="T8" fmla="*/ 295 w 89"/>
                <a:gd name="T9" fmla="*/ 1482 h 85"/>
                <a:gd name="T10" fmla="*/ 501 w 89"/>
                <a:gd name="T11" fmla="*/ 1651 h 85"/>
                <a:gd name="T12" fmla="*/ 729 w 89"/>
                <a:gd name="T13" fmla="*/ 1797 h 85"/>
                <a:gd name="T14" fmla="*/ 1054 w 89"/>
                <a:gd name="T15" fmla="*/ 1667 h 85"/>
                <a:gd name="T16" fmla="*/ 1222 w 89"/>
                <a:gd name="T17" fmla="*/ 1391 h 85"/>
                <a:gd name="T18" fmla="*/ 1450 w 89"/>
                <a:gd name="T19" fmla="*/ 1100 h 85"/>
                <a:gd name="T20" fmla="*/ 1277 w 89"/>
                <a:gd name="T21" fmla="*/ 213 h 85"/>
                <a:gd name="T22" fmla="*/ 729 w 89"/>
                <a:gd name="T23" fmla="*/ 22 h 85"/>
                <a:gd name="T24" fmla="*/ 468 w 89"/>
                <a:gd name="T25" fmla="*/ 108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9" h="85">
                  <a:moveTo>
                    <a:pt x="27" y="5"/>
                  </a:moveTo>
                  <a:cubicBezTo>
                    <a:pt x="16" y="11"/>
                    <a:pt x="8" y="16"/>
                    <a:pt x="3" y="27"/>
                  </a:cubicBezTo>
                  <a:cubicBezTo>
                    <a:pt x="1" y="33"/>
                    <a:pt x="0" y="38"/>
                    <a:pt x="3" y="44"/>
                  </a:cubicBezTo>
                  <a:cubicBezTo>
                    <a:pt x="5" y="49"/>
                    <a:pt x="10" y="51"/>
                    <a:pt x="11" y="57"/>
                  </a:cubicBezTo>
                  <a:cubicBezTo>
                    <a:pt x="12" y="62"/>
                    <a:pt x="13" y="66"/>
                    <a:pt x="17" y="70"/>
                  </a:cubicBezTo>
                  <a:cubicBezTo>
                    <a:pt x="20" y="74"/>
                    <a:pt x="25" y="74"/>
                    <a:pt x="29" y="78"/>
                  </a:cubicBezTo>
                  <a:cubicBezTo>
                    <a:pt x="34" y="81"/>
                    <a:pt x="35" y="84"/>
                    <a:pt x="42" y="85"/>
                  </a:cubicBezTo>
                  <a:cubicBezTo>
                    <a:pt x="49" y="85"/>
                    <a:pt x="57" y="84"/>
                    <a:pt x="61" y="79"/>
                  </a:cubicBezTo>
                  <a:cubicBezTo>
                    <a:pt x="65" y="74"/>
                    <a:pt x="66" y="70"/>
                    <a:pt x="71" y="66"/>
                  </a:cubicBezTo>
                  <a:cubicBezTo>
                    <a:pt x="77" y="62"/>
                    <a:pt x="81" y="58"/>
                    <a:pt x="84" y="52"/>
                  </a:cubicBezTo>
                  <a:cubicBezTo>
                    <a:pt x="89" y="38"/>
                    <a:pt x="86" y="20"/>
                    <a:pt x="74" y="10"/>
                  </a:cubicBezTo>
                  <a:cubicBezTo>
                    <a:pt x="65" y="2"/>
                    <a:pt x="53" y="0"/>
                    <a:pt x="42" y="1"/>
                  </a:cubicBezTo>
                  <a:cubicBezTo>
                    <a:pt x="38" y="2"/>
                    <a:pt x="32" y="2"/>
                    <a:pt x="27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7" name="Freeform 402">
              <a:extLst>
                <a:ext uri="{FF2B5EF4-FFF2-40B4-BE49-F238E27FC236}">
                  <a16:creationId xmlns:a16="http://schemas.microsoft.com/office/drawing/2014/main" id="{028444FE-074D-4BC6-A8F3-02FFBE48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8"/>
              <a:ext cx="362" cy="414"/>
            </a:xfrm>
            <a:custGeom>
              <a:avLst/>
              <a:gdLst>
                <a:gd name="T0" fmla="*/ 796 w 140"/>
                <a:gd name="T1" fmla="*/ 22 h 150"/>
                <a:gd name="T2" fmla="*/ 34 w 140"/>
                <a:gd name="T3" fmla="*/ 922 h 150"/>
                <a:gd name="T4" fmla="*/ 34 w 140"/>
                <a:gd name="T5" fmla="*/ 1601 h 150"/>
                <a:gd name="T6" fmla="*/ 21 w 140"/>
                <a:gd name="T7" fmla="*/ 2269 h 150"/>
                <a:gd name="T8" fmla="*/ 556 w 140"/>
                <a:gd name="T9" fmla="*/ 2818 h 150"/>
                <a:gd name="T10" fmla="*/ 1231 w 140"/>
                <a:gd name="T11" fmla="*/ 3094 h 150"/>
                <a:gd name="T12" fmla="*/ 1590 w 140"/>
                <a:gd name="T13" fmla="*/ 3130 h 150"/>
                <a:gd name="T14" fmla="*/ 1919 w 140"/>
                <a:gd name="T15" fmla="*/ 2840 h 150"/>
                <a:gd name="T16" fmla="*/ 2387 w 140"/>
                <a:gd name="T17" fmla="*/ 2078 h 150"/>
                <a:gd name="T18" fmla="*/ 2268 w 140"/>
                <a:gd name="T19" fmla="*/ 1532 h 150"/>
                <a:gd name="T20" fmla="*/ 2074 w 140"/>
                <a:gd name="T21" fmla="*/ 944 h 150"/>
                <a:gd name="T22" fmla="*/ 1590 w 140"/>
                <a:gd name="T23" fmla="*/ 778 h 150"/>
                <a:gd name="T24" fmla="*/ 1156 w 140"/>
                <a:gd name="T25" fmla="*/ 610 h 150"/>
                <a:gd name="T26" fmla="*/ 1089 w 140"/>
                <a:gd name="T27" fmla="*/ 213 h 150"/>
                <a:gd name="T28" fmla="*/ 796 w 140"/>
                <a:gd name="T29" fmla="*/ 22 h 1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0">
                  <a:moveTo>
                    <a:pt x="46" y="1"/>
                  </a:moveTo>
                  <a:cubicBezTo>
                    <a:pt x="38" y="0"/>
                    <a:pt x="3" y="23"/>
                    <a:pt x="2" y="44"/>
                  </a:cubicBezTo>
                  <a:cubicBezTo>
                    <a:pt x="2" y="55"/>
                    <a:pt x="5" y="64"/>
                    <a:pt x="2" y="76"/>
                  </a:cubicBezTo>
                  <a:cubicBezTo>
                    <a:pt x="1" y="85"/>
                    <a:pt x="0" y="99"/>
                    <a:pt x="1" y="108"/>
                  </a:cubicBezTo>
                  <a:cubicBezTo>
                    <a:pt x="3" y="124"/>
                    <a:pt x="19" y="130"/>
                    <a:pt x="32" y="134"/>
                  </a:cubicBezTo>
                  <a:cubicBezTo>
                    <a:pt x="45" y="139"/>
                    <a:pt x="57" y="148"/>
                    <a:pt x="71" y="147"/>
                  </a:cubicBezTo>
                  <a:cubicBezTo>
                    <a:pt x="77" y="146"/>
                    <a:pt x="87" y="150"/>
                    <a:pt x="92" y="149"/>
                  </a:cubicBezTo>
                  <a:cubicBezTo>
                    <a:pt x="100" y="148"/>
                    <a:pt x="104" y="137"/>
                    <a:pt x="111" y="135"/>
                  </a:cubicBezTo>
                  <a:cubicBezTo>
                    <a:pt x="122" y="133"/>
                    <a:pt x="133" y="116"/>
                    <a:pt x="138" y="99"/>
                  </a:cubicBezTo>
                  <a:cubicBezTo>
                    <a:pt x="140" y="92"/>
                    <a:pt x="132" y="82"/>
                    <a:pt x="131" y="73"/>
                  </a:cubicBezTo>
                  <a:cubicBezTo>
                    <a:pt x="129" y="61"/>
                    <a:pt x="131" y="51"/>
                    <a:pt x="120" y="45"/>
                  </a:cubicBezTo>
                  <a:cubicBezTo>
                    <a:pt x="110" y="41"/>
                    <a:pt x="104" y="41"/>
                    <a:pt x="92" y="37"/>
                  </a:cubicBezTo>
                  <a:cubicBezTo>
                    <a:pt x="85" y="35"/>
                    <a:pt x="69" y="36"/>
                    <a:pt x="67" y="29"/>
                  </a:cubicBezTo>
                  <a:cubicBezTo>
                    <a:pt x="64" y="23"/>
                    <a:pt x="66" y="16"/>
                    <a:pt x="63" y="10"/>
                  </a:cubicBezTo>
                  <a:cubicBezTo>
                    <a:pt x="60" y="5"/>
                    <a:pt x="53" y="0"/>
                    <a:pt x="46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8" name="Freeform 403">
              <a:extLst>
                <a:ext uri="{FF2B5EF4-FFF2-40B4-BE49-F238E27FC236}">
                  <a16:creationId xmlns:a16="http://schemas.microsoft.com/office/drawing/2014/main" id="{43D8E64F-E423-4031-B33A-2F31CBC37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670"/>
              <a:ext cx="228" cy="185"/>
            </a:xfrm>
            <a:custGeom>
              <a:avLst/>
              <a:gdLst>
                <a:gd name="T0" fmla="*/ 54 w 88"/>
                <a:gd name="T1" fmla="*/ 588 h 67"/>
                <a:gd name="T2" fmla="*/ 417 w 88"/>
                <a:gd name="T3" fmla="*/ 1160 h 67"/>
                <a:gd name="T4" fmla="*/ 920 w 88"/>
                <a:gd name="T5" fmla="*/ 1389 h 67"/>
                <a:gd name="T6" fmla="*/ 1409 w 88"/>
                <a:gd name="T7" fmla="*/ 823 h 67"/>
                <a:gd name="T8" fmla="*/ 1511 w 88"/>
                <a:gd name="T9" fmla="*/ 381 h 67"/>
                <a:gd name="T10" fmla="*/ 1303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1"/>
                    <a:pt x="42" y="67"/>
                    <a:pt x="53" y="66"/>
                  </a:cubicBezTo>
                  <a:cubicBezTo>
                    <a:pt x="67" y="64"/>
                    <a:pt x="75" y="51"/>
                    <a:pt x="81" y="39"/>
                  </a:cubicBezTo>
                  <a:cubicBezTo>
                    <a:pt x="84" y="32"/>
                    <a:pt x="88" y="26"/>
                    <a:pt x="87" y="18"/>
                  </a:cubicBezTo>
                  <a:cubicBezTo>
                    <a:pt x="85" y="11"/>
                    <a:pt x="81" y="4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39" name="Freeform 404">
              <a:extLst>
                <a:ext uri="{FF2B5EF4-FFF2-40B4-BE49-F238E27FC236}">
                  <a16:creationId xmlns:a16="http://schemas.microsoft.com/office/drawing/2014/main" id="{3EF90B1C-40B1-478C-8B6A-85696C87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604"/>
              <a:ext cx="220" cy="229"/>
            </a:xfrm>
            <a:custGeom>
              <a:avLst/>
              <a:gdLst>
                <a:gd name="T0" fmla="*/ 502 w 85"/>
                <a:gd name="T1" fmla="*/ 61 h 83"/>
                <a:gd name="T2" fmla="*/ 241 w 85"/>
                <a:gd name="T3" fmla="*/ 212 h 83"/>
                <a:gd name="T4" fmla="*/ 155 w 85"/>
                <a:gd name="T5" fmla="*/ 502 h 83"/>
                <a:gd name="T6" fmla="*/ 54 w 85"/>
                <a:gd name="T7" fmla="*/ 822 h 83"/>
                <a:gd name="T8" fmla="*/ 122 w 85"/>
                <a:gd name="T9" fmla="*/ 1217 h 83"/>
                <a:gd name="T10" fmla="*/ 329 w 85"/>
                <a:gd name="T11" fmla="*/ 1407 h 83"/>
                <a:gd name="T12" fmla="*/ 624 w 85"/>
                <a:gd name="T13" fmla="*/ 1553 h 83"/>
                <a:gd name="T14" fmla="*/ 1160 w 85"/>
                <a:gd name="T15" fmla="*/ 1553 h 83"/>
                <a:gd name="T16" fmla="*/ 1421 w 85"/>
                <a:gd name="T17" fmla="*/ 654 h 83"/>
                <a:gd name="T18" fmla="*/ 1059 w 85"/>
                <a:gd name="T19" fmla="*/ 190 h 83"/>
                <a:gd name="T20" fmla="*/ 676 w 85"/>
                <a:gd name="T21" fmla="*/ 22 h 83"/>
                <a:gd name="T22" fmla="*/ 502 w 85"/>
                <a:gd name="T23" fmla="*/ 61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3">
                  <a:moveTo>
                    <a:pt x="29" y="3"/>
                  </a:moveTo>
                  <a:cubicBezTo>
                    <a:pt x="22" y="4"/>
                    <a:pt x="18" y="5"/>
                    <a:pt x="14" y="10"/>
                  </a:cubicBezTo>
                  <a:cubicBezTo>
                    <a:pt x="10" y="15"/>
                    <a:pt x="11" y="18"/>
                    <a:pt x="9" y="24"/>
                  </a:cubicBezTo>
                  <a:cubicBezTo>
                    <a:pt x="8" y="30"/>
                    <a:pt x="4" y="33"/>
                    <a:pt x="3" y="39"/>
                  </a:cubicBezTo>
                  <a:cubicBezTo>
                    <a:pt x="0" y="47"/>
                    <a:pt x="1" y="52"/>
                    <a:pt x="7" y="58"/>
                  </a:cubicBezTo>
                  <a:cubicBezTo>
                    <a:pt x="10" y="62"/>
                    <a:pt x="13" y="65"/>
                    <a:pt x="19" y="67"/>
                  </a:cubicBezTo>
                  <a:cubicBezTo>
                    <a:pt x="25" y="69"/>
                    <a:pt x="31" y="70"/>
                    <a:pt x="36" y="74"/>
                  </a:cubicBezTo>
                  <a:cubicBezTo>
                    <a:pt x="47" y="81"/>
                    <a:pt x="56" y="83"/>
                    <a:pt x="67" y="74"/>
                  </a:cubicBezTo>
                  <a:cubicBezTo>
                    <a:pt x="79" y="63"/>
                    <a:pt x="85" y="46"/>
                    <a:pt x="82" y="31"/>
                  </a:cubicBezTo>
                  <a:cubicBezTo>
                    <a:pt x="79" y="19"/>
                    <a:pt x="69" y="17"/>
                    <a:pt x="61" y="9"/>
                  </a:cubicBezTo>
                  <a:cubicBezTo>
                    <a:pt x="55" y="4"/>
                    <a:pt x="47" y="0"/>
                    <a:pt x="39" y="1"/>
                  </a:cubicBezTo>
                  <a:cubicBezTo>
                    <a:pt x="36" y="2"/>
                    <a:pt x="33" y="2"/>
                    <a:pt x="29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0" name="Freeform 405">
              <a:extLst>
                <a:ext uri="{FF2B5EF4-FFF2-40B4-BE49-F238E27FC236}">
                  <a16:creationId xmlns:a16="http://schemas.microsoft.com/office/drawing/2014/main" id="{B463E353-52F9-4CE4-9C7E-394CB18F7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639"/>
              <a:ext cx="331" cy="249"/>
            </a:xfrm>
            <a:custGeom>
              <a:avLst/>
              <a:gdLst>
                <a:gd name="T0" fmla="*/ 0 w 128"/>
                <a:gd name="T1" fmla="*/ 1165 h 90"/>
                <a:gd name="T2" fmla="*/ 207 w 128"/>
                <a:gd name="T3" fmla="*/ 1461 h 90"/>
                <a:gd name="T4" fmla="*/ 709 w 128"/>
                <a:gd name="T5" fmla="*/ 1715 h 90"/>
                <a:gd name="T6" fmla="*/ 1109 w 128"/>
                <a:gd name="T7" fmla="*/ 1859 h 90"/>
                <a:gd name="T8" fmla="*/ 1365 w 128"/>
                <a:gd name="T9" fmla="*/ 1906 h 90"/>
                <a:gd name="T10" fmla="*/ 1559 w 128"/>
                <a:gd name="T11" fmla="*/ 1776 h 90"/>
                <a:gd name="T12" fmla="*/ 1691 w 128"/>
                <a:gd name="T13" fmla="*/ 1607 h 90"/>
                <a:gd name="T14" fmla="*/ 1864 w 128"/>
                <a:gd name="T15" fmla="*/ 1500 h 90"/>
                <a:gd name="T16" fmla="*/ 2180 w 128"/>
                <a:gd name="T17" fmla="*/ 996 h 90"/>
                <a:gd name="T18" fmla="*/ 2092 w 128"/>
                <a:gd name="T19" fmla="*/ 528 h 90"/>
                <a:gd name="T20" fmla="*/ 2027 w 128"/>
                <a:gd name="T21" fmla="*/ 0 h 90"/>
                <a:gd name="T22" fmla="*/ 1986 w 128"/>
                <a:gd name="T23" fmla="*/ 551 h 90"/>
                <a:gd name="T24" fmla="*/ 1919 w 128"/>
                <a:gd name="T25" fmla="*/ 866 h 90"/>
                <a:gd name="T26" fmla="*/ 1779 w 128"/>
                <a:gd name="T27" fmla="*/ 996 h 90"/>
                <a:gd name="T28" fmla="*/ 1746 w 128"/>
                <a:gd name="T29" fmla="*/ 1187 h 90"/>
                <a:gd name="T30" fmla="*/ 1658 w 128"/>
                <a:gd name="T31" fmla="*/ 1439 h 90"/>
                <a:gd name="T32" fmla="*/ 1350 w 128"/>
                <a:gd name="T33" fmla="*/ 1607 h 90"/>
                <a:gd name="T34" fmla="*/ 1190 w 128"/>
                <a:gd name="T35" fmla="*/ 1486 h 90"/>
                <a:gd name="T36" fmla="*/ 1024 w 128"/>
                <a:gd name="T37" fmla="*/ 1524 h 90"/>
                <a:gd name="T38" fmla="*/ 830 w 128"/>
                <a:gd name="T39" fmla="*/ 1500 h 90"/>
                <a:gd name="T40" fmla="*/ 654 w 128"/>
                <a:gd name="T41" fmla="*/ 1524 h 90"/>
                <a:gd name="T42" fmla="*/ 261 w 128"/>
                <a:gd name="T43" fmla="*/ 1356 h 90"/>
                <a:gd name="T44" fmla="*/ 0 w 128"/>
                <a:gd name="T45" fmla="*/ 1165 h 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8" h="90">
                  <a:moveTo>
                    <a:pt x="0" y="55"/>
                  </a:moveTo>
                  <a:cubicBezTo>
                    <a:pt x="1" y="61"/>
                    <a:pt x="6" y="67"/>
                    <a:pt x="12" y="69"/>
                  </a:cubicBezTo>
                  <a:cubicBezTo>
                    <a:pt x="22" y="73"/>
                    <a:pt x="31" y="76"/>
                    <a:pt x="41" y="81"/>
                  </a:cubicBezTo>
                  <a:cubicBezTo>
                    <a:pt x="49" y="84"/>
                    <a:pt x="54" y="87"/>
                    <a:pt x="64" y="88"/>
                  </a:cubicBezTo>
                  <a:cubicBezTo>
                    <a:pt x="69" y="88"/>
                    <a:pt x="74" y="89"/>
                    <a:pt x="79" y="90"/>
                  </a:cubicBezTo>
                  <a:cubicBezTo>
                    <a:pt x="83" y="90"/>
                    <a:pt x="87" y="87"/>
                    <a:pt x="90" y="84"/>
                  </a:cubicBezTo>
                  <a:cubicBezTo>
                    <a:pt x="93" y="82"/>
                    <a:pt x="94" y="78"/>
                    <a:pt x="98" y="76"/>
                  </a:cubicBezTo>
                  <a:cubicBezTo>
                    <a:pt x="101" y="74"/>
                    <a:pt x="105" y="73"/>
                    <a:pt x="108" y="71"/>
                  </a:cubicBezTo>
                  <a:cubicBezTo>
                    <a:pt x="115" y="66"/>
                    <a:pt x="123" y="55"/>
                    <a:pt x="126" y="47"/>
                  </a:cubicBezTo>
                  <a:cubicBezTo>
                    <a:pt x="128" y="39"/>
                    <a:pt x="123" y="32"/>
                    <a:pt x="121" y="25"/>
                  </a:cubicBezTo>
                  <a:cubicBezTo>
                    <a:pt x="118" y="17"/>
                    <a:pt x="120" y="7"/>
                    <a:pt x="117" y="0"/>
                  </a:cubicBezTo>
                  <a:cubicBezTo>
                    <a:pt x="114" y="9"/>
                    <a:pt x="114" y="17"/>
                    <a:pt x="115" y="26"/>
                  </a:cubicBezTo>
                  <a:cubicBezTo>
                    <a:pt x="115" y="31"/>
                    <a:pt x="114" y="37"/>
                    <a:pt x="111" y="41"/>
                  </a:cubicBezTo>
                  <a:cubicBezTo>
                    <a:pt x="108" y="45"/>
                    <a:pt x="105" y="44"/>
                    <a:pt x="103" y="47"/>
                  </a:cubicBezTo>
                  <a:cubicBezTo>
                    <a:pt x="101" y="49"/>
                    <a:pt x="102" y="54"/>
                    <a:pt x="101" y="56"/>
                  </a:cubicBezTo>
                  <a:cubicBezTo>
                    <a:pt x="100" y="60"/>
                    <a:pt x="99" y="64"/>
                    <a:pt x="96" y="68"/>
                  </a:cubicBezTo>
                  <a:cubicBezTo>
                    <a:pt x="92" y="73"/>
                    <a:pt x="85" y="79"/>
                    <a:pt x="78" y="76"/>
                  </a:cubicBezTo>
                  <a:cubicBezTo>
                    <a:pt x="74" y="75"/>
                    <a:pt x="73" y="71"/>
                    <a:pt x="69" y="70"/>
                  </a:cubicBezTo>
                  <a:cubicBezTo>
                    <a:pt x="66" y="69"/>
                    <a:pt x="62" y="71"/>
                    <a:pt x="59" y="72"/>
                  </a:cubicBezTo>
                  <a:cubicBezTo>
                    <a:pt x="55" y="72"/>
                    <a:pt x="52" y="71"/>
                    <a:pt x="48" y="71"/>
                  </a:cubicBezTo>
                  <a:cubicBezTo>
                    <a:pt x="45" y="70"/>
                    <a:pt x="41" y="72"/>
                    <a:pt x="38" y="72"/>
                  </a:cubicBezTo>
                  <a:cubicBezTo>
                    <a:pt x="29" y="72"/>
                    <a:pt x="23" y="66"/>
                    <a:pt x="15" y="64"/>
                  </a:cubicBezTo>
                  <a:cubicBezTo>
                    <a:pt x="11" y="62"/>
                    <a:pt x="0" y="61"/>
                    <a:pt x="0" y="5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1" name="Freeform 406">
              <a:extLst>
                <a:ext uri="{FF2B5EF4-FFF2-40B4-BE49-F238E27FC236}">
                  <a16:creationId xmlns:a16="http://schemas.microsoft.com/office/drawing/2014/main" id="{9BC1E78F-44D2-47E9-A708-00779BACB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761"/>
              <a:ext cx="173" cy="127"/>
            </a:xfrm>
            <a:custGeom>
              <a:avLst/>
              <a:gdLst>
                <a:gd name="T0" fmla="*/ 0 w 67"/>
                <a:gd name="T1" fmla="*/ 908 h 46"/>
                <a:gd name="T2" fmla="*/ 380 w 67"/>
                <a:gd name="T3" fmla="*/ 944 h 46"/>
                <a:gd name="T4" fmla="*/ 707 w 67"/>
                <a:gd name="T5" fmla="*/ 671 h 46"/>
                <a:gd name="T6" fmla="*/ 948 w 67"/>
                <a:gd name="T7" fmla="*/ 480 h 46"/>
                <a:gd name="T8" fmla="*/ 1154 w 67"/>
                <a:gd name="T9" fmla="*/ 0 h 46"/>
                <a:gd name="T10" fmla="*/ 1033 w 67"/>
                <a:gd name="T11" fmla="*/ 298 h 46"/>
                <a:gd name="T12" fmla="*/ 948 w 67"/>
                <a:gd name="T13" fmla="*/ 398 h 46"/>
                <a:gd name="T14" fmla="*/ 826 w 67"/>
                <a:gd name="T15" fmla="*/ 398 h 46"/>
                <a:gd name="T16" fmla="*/ 775 w 67"/>
                <a:gd name="T17" fmla="*/ 480 h 46"/>
                <a:gd name="T18" fmla="*/ 674 w 67"/>
                <a:gd name="T19" fmla="*/ 610 h 46"/>
                <a:gd name="T20" fmla="*/ 447 w 67"/>
                <a:gd name="T21" fmla="*/ 823 h 46"/>
                <a:gd name="T22" fmla="*/ 152 w 67"/>
                <a:gd name="T23" fmla="*/ 922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" h="46">
                  <a:moveTo>
                    <a:pt x="0" y="43"/>
                  </a:moveTo>
                  <a:cubicBezTo>
                    <a:pt x="6" y="45"/>
                    <a:pt x="16" y="46"/>
                    <a:pt x="22" y="45"/>
                  </a:cubicBezTo>
                  <a:cubicBezTo>
                    <a:pt x="31" y="43"/>
                    <a:pt x="34" y="36"/>
                    <a:pt x="41" y="32"/>
                  </a:cubicBezTo>
                  <a:cubicBezTo>
                    <a:pt x="46" y="29"/>
                    <a:pt x="51" y="28"/>
                    <a:pt x="55" y="23"/>
                  </a:cubicBezTo>
                  <a:cubicBezTo>
                    <a:pt x="61" y="16"/>
                    <a:pt x="65" y="8"/>
                    <a:pt x="67" y="0"/>
                  </a:cubicBezTo>
                  <a:cubicBezTo>
                    <a:pt x="64" y="4"/>
                    <a:pt x="63" y="10"/>
                    <a:pt x="60" y="14"/>
                  </a:cubicBezTo>
                  <a:cubicBezTo>
                    <a:pt x="58" y="16"/>
                    <a:pt x="57" y="18"/>
                    <a:pt x="55" y="19"/>
                  </a:cubicBezTo>
                  <a:cubicBezTo>
                    <a:pt x="53" y="20"/>
                    <a:pt x="50" y="18"/>
                    <a:pt x="48" y="19"/>
                  </a:cubicBezTo>
                  <a:cubicBezTo>
                    <a:pt x="45" y="21"/>
                    <a:pt x="46" y="20"/>
                    <a:pt x="45" y="23"/>
                  </a:cubicBezTo>
                  <a:cubicBezTo>
                    <a:pt x="42" y="26"/>
                    <a:pt x="42" y="27"/>
                    <a:pt x="39" y="29"/>
                  </a:cubicBezTo>
                  <a:cubicBezTo>
                    <a:pt x="34" y="32"/>
                    <a:pt x="30" y="34"/>
                    <a:pt x="26" y="39"/>
                  </a:cubicBezTo>
                  <a:cubicBezTo>
                    <a:pt x="22" y="44"/>
                    <a:pt x="15" y="44"/>
                    <a:pt x="9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2" name="Freeform 407">
              <a:extLst>
                <a:ext uri="{FF2B5EF4-FFF2-40B4-BE49-F238E27FC236}">
                  <a16:creationId xmlns:a16="http://schemas.microsoft.com/office/drawing/2014/main" id="{47574E4C-ED6E-49FE-808D-33874F6D8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499"/>
              <a:ext cx="155" cy="287"/>
            </a:xfrm>
            <a:custGeom>
              <a:avLst/>
              <a:gdLst>
                <a:gd name="T0" fmla="*/ 1033 w 60"/>
                <a:gd name="T1" fmla="*/ 610 h 104"/>
                <a:gd name="T2" fmla="*/ 654 w 60"/>
                <a:gd name="T3" fmla="*/ 61 h 104"/>
                <a:gd name="T4" fmla="*/ 207 w 60"/>
                <a:gd name="T5" fmla="*/ 502 h 104"/>
                <a:gd name="T6" fmla="*/ 54 w 60"/>
                <a:gd name="T7" fmla="*/ 1181 h 104"/>
                <a:gd name="T8" fmla="*/ 0 w 60"/>
                <a:gd name="T9" fmla="*/ 2186 h 104"/>
                <a:gd name="T10" fmla="*/ 186 w 60"/>
                <a:gd name="T11" fmla="*/ 1636 h 104"/>
                <a:gd name="T12" fmla="*/ 207 w 60"/>
                <a:gd name="T13" fmla="*/ 1181 h 104"/>
                <a:gd name="T14" fmla="*/ 261 w 60"/>
                <a:gd name="T15" fmla="*/ 839 h 104"/>
                <a:gd name="T16" fmla="*/ 313 w 60"/>
                <a:gd name="T17" fmla="*/ 610 h 104"/>
                <a:gd name="T18" fmla="*/ 434 w 60"/>
                <a:gd name="T19" fmla="*/ 610 h 104"/>
                <a:gd name="T20" fmla="*/ 586 w 60"/>
                <a:gd name="T21" fmla="*/ 359 h 104"/>
                <a:gd name="T22" fmla="*/ 762 w 60"/>
                <a:gd name="T23" fmla="*/ 312 h 104"/>
                <a:gd name="T24" fmla="*/ 793 w 60"/>
                <a:gd name="T25" fmla="*/ 464 h 104"/>
                <a:gd name="T26" fmla="*/ 894 w 60"/>
                <a:gd name="T27" fmla="*/ 480 h 104"/>
                <a:gd name="T28" fmla="*/ 1033 w 60"/>
                <a:gd name="T29" fmla="*/ 585 h 10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104">
                  <a:moveTo>
                    <a:pt x="60" y="29"/>
                  </a:moveTo>
                  <a:cubicBezTo>
                    <a:pt x="56" y="19"/>
                    <a:pt x="53" y="0"/>
                    <a:pt x="38" y="3"/>
                  </a:cubicBezTo>
                  <a:cubicBezTo>
                    <a:pt x="27" y="5"/>
                    <a:pt x="20" y="16"/>
                    <a:pt x="12" y="24"/>
                  </a:cubicBezTo>
                  <a:cubicBezTo>
                    <a:pt x="1" y="34"/>
                    <a:pt x="3" y="41"/>
                    <a:pt x="3" y="56"/>
                  </a:cubicBezTo>
                  <a:cubicBezTo>
                    <a:pt x="4" y="72"/>
                    <a:pt x="1" y="88"/>
                    <a:pt x="0" y="104"/>
                  </a:cubicBezTo>
                  <a:cubicBezTo>
                    <a:pt x="1" y="92"/>
                    <a:pt x="3" y="86"/>
                    <a:pt x="11" y="78"/>
                  </a:cubicBezTo>
                  <a:cubicBezTo>
                    <a:pt x="18" y="70"/>
                    <a:pt x="12" y="65"/>
                    <a:pt x="12" y="56"/>
                  </a:cubicBezTo>
                  <a:cubicBezTo>
                    <a:pt x="11" y="49"/>
                    <a:pt x="15" y="46"/>
                    <a:pt x="15" y="40"/>
                  </a:cubicBezTo>
                  <a:cubicBezTo>
                    <a:pt x="16" y="35"/>
                    <a:pt x="13" y="33"/>
                    <a:pt x="18" y="29"/>
                  </a:cubicBezTo>
                  <a:cubicBezTo>
                    <a:pt x="22" y="26"/>
                    <a:pt x="21" y="28"/>
                    <a:pt x="25" y="29"/>
                  </a:cubicBezTo>
                  <a:cubicBezTo>
                    <a:pt x="34" y="30"/>
                    <a:pt x="30" y="25"/>
                    <a:pt x="34" y="17"/>
                  </a:cubicBezTo>
                  <a:cubicBezTo>
                    <a:pt x="37" y="11"/>
                    <a:pt x="40" y="10"/>
                    <a:pt x="44" y="15"/>
                  </a:cubicBezTo>
                  <a:cubicBezTo>
                    <a:pt x="45" y="17"/>
                    <a:pt x="44" y="21"/>
                    <a:pt x="46" y="22"/>
                  </a:cubicBezTo>
                  <a:cubicBezTo>
                    <a:pt x="48" y="24"/>
                    <a:pt x="50" y="22"/>
                    <a:pt x="52" y="23"/>
                  </a:cubicBezTo>
                  <a:cubicBezTo>
                    <a:pt x="55" y="24"/>
                    <a:pt x="58" y="27"/>
                    <a:pt x="60" y="2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3" name="Freeform 408">
              <a:extLst>
                <a:ext uri="{FF2B5EF4-FFF2-40B4-BE49-F238E27FC236}">
                  <a16:creationId xmlns:a16="http://schemas.microsoft.com/office/drawing/2014/main" id="{A0281DE1-CD7F-48A7-B07E-1BA70E591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499"/>
              <a:ext cx="135" cy="193"/>
            </a:xfrm>
            <a:custGeom>
              <a:avLst/>
              <a:gdLst>
                <a:gd name="T0" fmla="*/ 0 w 52"/>
                <a:gd name="T1" fmla="*/ 1467 h 70"/>
                <a:gd name="T2" fmla="*/ 34 w 52"/>
                <a:gd name="T3" fmla="*/ 835 h 70"/>
                <a:gd name="T4" fmla="*/ 262 w 52"/>
                <a:gd name="T5" fmla="*/ 380 h 70"/>
                <a:gd name="T6" fmla="*/ 646 w 52"/>
                <a:gd name="T7" fmla="*/ 22 h 70"/>
                <a:gd name="T8" fmla="*/ 909 w 52"/>
                <a:gd name="T9" fmla="*/ 273 h 70"/>
                <a:gd name="T10" fmla="*/ 579 w 52"/>
                <a:gd name="T11" fmla="*/ 168 h 70"/>
                <a:gd name="T12" fmla="*/ 473 w 52"/>
                <a:gd name="T13" fmla="*/ 380 h 70"/>
                <a:gd name="T14" fmla="*/ 371 w 52"/>
                <a:gd name="T15" fmla="*/ 463 h 70"/>
                <a:gd name="T16" fmla="*/ 122 w 52"/>
                <a:gd name="T17" fmla="*/ 692 h 70"/>
                <a:gd name="T18" fmla="*/ 55 w 52"/>
                <a:gd name="T19" fmla="*/ 1026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70">
                  <a:moveTo>
                    <a:pt x="0" y="70"/>
                  </a:moveTo>
                  <a:cubicBezTo>
                    <a:pt x="4" y="61"/>
                    <a:pt x="2" y="50"/>
                    <a:pt x="2" y="40"/>
                  </a:cubicBezTo>
                  <a:cubicBezTo>
                    <a:pt x="2" y="31"/>
                    <a:pt x="9" y="24"/>
                    <a:pt x="15" y="18"/>
                  </a:cubicBezTo>
                  <a:cubicBezTo>
                    <a:pt x="21" y="12"/>
                    <a:pt x="28" y="2"/>
                    <a:pt x="37" y="1"/>
                  </a:cubicBezTo>
                  <a:cubicBezTo>
                    <a:pt x="45" y="0"/>
                    <a:pt x="48" y="8"/>
                    <a:pt x="52" y="13"/>
                  </a:cubicBezTo>
                  <a:cubicBezTo>
                    <a:pt x="46" y="8"/>
                    <a:pt x="40" y="3"/>
                    <a:pt x="33" y="8"/>
                  </a:cubicBezTo>
                  <a:cubicBezTo>
                    <a:pt x="29" y="10"/>
                    <a:pt x="28" y="13"/>
                    <a:pt x="27" y="18"/>
                  </a:cubicBezTo>
                  <a:cubicBezTo>
                    <a:pt x="26" y="23"/>
                    <a:pt x="26" y="22"/>
                    <a:pt x="21" y="22"/>
                  </a:cubicBezTo>
                  <a:cubicBezTo>
                    <a:pt x="15" y="23"/>
                    <a:pt x="10" y="28"/>
                    <a:pt x="7" y="33"/>
                  </a:cubicBezTo>
                  <a:cubicBezTo>
                    <a:pt x="5" y="38"/>
                    <a:pt x="5" y="44"/>
                    <a:pt x="3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4" name="Freeform 409">
              <a:extLst>
                <a:ext uri="{FF2B5EF4-FFF2-40B4-BE49-F238E27FC236}">
                  <a16:creationId xmlns:a16="http://schemas.microsoft.com/office/drawing/2014/main" id="{E33174A3-D0E7-4438-BFB6-3651C2F43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97"/>
              <a:ext cx="192" cy="136"/>
            </a:xfrm>
            <a:custGeom>
              <a:avLst/>
              <a:gdLst>
                <a:gd name="T0" fmla="*/ 54 w 74"/>
                <a:gd name="T1" fmla="*/ 147 h 49"/>
                <a:gd name="T2" fmla="*/ 228 w 74"/>
                <a:gd name="T3" fmla="*/ 555 h 49"/>
                <a:gd name="T4" fmla="*/ 472 w 74"/>
                <a:gd name="T5" fmla="*/ 616 h 49"/>
                <a:gd name="T6" fmla="*/ 667 w 74"/>
                <a:gd name="T7" fmla="*/ 772 h 49"/>
                <a:gd name="T8" fmla="*/ 1204 w 74"/>
                <a:gd name="T9" fmla="*/ 0 h 49"/>
                <a:gd name="T10" fmla="*/ 942 w 74"/>
                <a:gd name="T11" fmla="*/ 386 h 49"/>
                <a:gd name="T12" fmla="*/ 789 w 74"/>
                <a:gd name="T13" fmla="*/ 408 h 49"/>
                <a:gd name="T14" fmla="*/ 680 w 74"/>
                <a:gd name="T15" fmla="*/ 533 h 49"/>
                <a:gd name="T16" fmla="*/ 524 w 74"/>
                <a:gd name="T17" fmla="*/ 361 h 49"/>
                <a:gd name="T18" fmla="*/ 330 w 74"/>
                <a:gd name="T19" fmla="*/ 408 h 49"/>
                <a:gd name="T20" fmla="*/ 54 w 74"/>
                <a:gd name="T21" fmla="*/ 192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49">
                  <a:moveTo>
                    <a:pt x="3" y="7"/>
                  </a:moveTo>
                  <a:cubicBezTo>
                    <a:pt x="0" y="16"/>
                    <a:pt x="3" y="23"/>
                    <a:pt x="13" y="26"/>
                  </a:cubicBezTo>
                  <a:cubicBezTo>
                    <a:pt x="17" y="27"/>
                    <a:pt x="22" y="27"/>
                    <a:pt x="27" y="29"/>
                  </a:cubicBezTo>
                  <a:cubicBezTo>
                    <a:pt x="31" y="30"/>
                    <a:pt x="34" y="34"/>
                    <a:pt x="38" y="36"/>
                  </a:cubicBezTo>
                  <a:cubicBezTo>
                    <a:pt x="59" y="49"/>
                    <a:pt x="74" y="17"/>
                    <a:pt x="69" y="0"/>
                  </a:cubicBezTo>
                  <a:cubicBezTo>
                    <a:pt x="72" y="11"/>
                    <a:pt x="67" y="22"/>
                    <a:pt x="54" y="18"/>
                  </a:cubicBezTo>
                  <a:cubicBezTo>
                    <a:pt x="50" y="16"/>
                    <a:pt x="48" y="13"/>
                    <a:pt x="45" y="19"/>
                  </a:cubicBezTo>
                  <a:cubicBezTo>
                    <a:pt x="42" y="24"/>
                    <a:pt x="46" y="26"/>
                    <a:pt x="39" y="25"/>
                  </a:cubicBezTo>
                  <a:cubicBezTo>
                    <a:pt x="33" y="24"/>
                    <a:pt x="34" y="20"/>
                    <a:pt x="30" y="17"/>
                  </a:cubicBezTo>
                  <a:cubicBezTo>
                    <a:pt x="25" y="13"/>
                    <a:pt x="25" y="18"/>
                    <a:pt x="19" y="19"/>
                  </a:cubicBezTo>
                  <a:cubicBezTo>
                    <a:pt x="15" y="20"/>
                    <a:pt x="3" y="13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5" name="Freeform 410">
              <a:extLst>
                <a:ext uri="{FF2B5EF4-FFF2-40B4-BE49-F238E27FC236}">
                  <a16:creationId xmlns:a16="http://schemas.microsoft.com/office/drawing/2014/main" id="{565DC51F-5204-4036-B7FC-C1C28ED97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620"/>
              <a:ext cx="171" cy="94"/>
            </a:xfrm>
            <a:custGeom>
              <a:avLst/>
              <a:gdLst>
                <a:gd name="T0" fmla="*/ 0 w 66"/>
                <a:gd name="T1" fmla="*/ 658 h 34"/>
                <a:gd name="T2" fmla="*/ 67 w 66"/>
                <a:gd name="T3" fmla="*/ 382 h 34"/>
                <a:gd name="T4" fmla="*/ 122 w 66"/>
                <a:gd name="T5" fmla="*/ 169 h 34"/>
                <a:gd name="T6" fmla="*/ 490 w 66"/>
                <a:gd name="T7" fmla="*/ 22 h 34"/>
                <a:gd name="T8" fmla="*/ 764 w 66"/>
                <a:gd name="T9" fmla="*/ 147 h 34"/>
                <a:gd name="T10" fmla="*/ 1042 w 66"/>
                <a:gd name="T11" fmla="*/ 572 h 34"/>
                <a:gd name="T12" fmla="*/ 907 w 66"/>
                <a:gd name="T13" fmla="*/ 312 h 34"/>
                <a:gd name="T14" fmla="*/ 679 w 66"/>
                <a:gd name="T15" fmla="*/ 420 h 34"/>
                <a:gd name="T16" fmla="*/ 469 w 66"/>
                <a:gd name="T17" fmla="*/ 108 h 34"/>
                <a:gd name="T18" fmla="*/ 316 w 66"/>
                <a:gd name="T19" fmla="*/ 359 h 34"/>
                <a:gd name="T20" fmla="*/ 207 w 66"/>
                <a:gd name="T21" fmla="*/ 337 h 34"/>
                <a:gd name="T22" fmla="*/ 228 w 66"/>
                <a:gd name="T23" fmla="*/ 489 h 34"/>
                <a:gd name="T24" fmla="*/ 0 w 66"/>
                <a:gd name="T25" fmla="*/ 719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34">
                  <a:moveTo>
                    <a:pt x="0" y="31"/>
                  </a:moveTo>
                  <a:cubicBezTo>
                    <a:pt x="2" y="26"/>
                    <a:pt x="3" y="23"/>
                    <a:pt x="4" y="18"/>
                  </a:cubicBezTo>
                  <a:cubicBezTo>
                    <a:pt x="4" y="15"/>
                    <a:pt x="5" y="11"/>
                    <a:pt x="7" y="8"/>
                  </a:cubicBezTo>
                  <a:cubicBezTo>
                    <a:pt x="12" y="4"/>
                    <a:pt x="22" y="1"/>
                    <a:pt x="28" y="1"/>
                  </a:cubicBezTo>
                  <a:cubicBezTo>
                    <a:pt x="36" y="0"/>
                    <a:pt x="38" y="3"/>
                    <a:pt x="44" y="7"/>
                  </a:cubicBezTo>
                  <a:cubicBezTo>
                    <a:pt x="50" y="11"/>
                    <a:pt x="66" y="18"/>
                    <a:pt x="60" y="27"/>
                  </a:cubicBezTo>
                  <a:cubicBezTo>
                    <a:pt x="59" y="23"/>
                    <a:pt x="57" y="17"/>
                    <a:pt x="52" y="15"/>
                  </a:cubicBezTo>
                  <a:cubicBezTo>
                    <a:pt x="46" y="14"/>
                    <a:pt x="44" y="19"/>
                    <a:pt x="39" y="20"/>
                  </a:cubicBezTo>
                  <a:cubicBezTo>
                    <a:pt x="38" y="16"/>
                    <a:pt x="35" y="0"/>
                    <a:pt x="27" y="5"/>
                  </a:cubicBezTo>
                  <a:cubicBezTo>
                    <a:pt x="22" y="9"/>
                    <a:pt x="29" y="26"/>
                    <a:pt x="18" y="17"/>
                  </a:cubicBezTo>
                  <a:cubicBezTo>
                    <a:pt x="16" y="15"/>
                    <a:pt x="15" y="13"/>
                    <a:pt x="12" y="16"/>
                  </a:cubicBezTo>
                  <a:cubicBezTo>
                    <a:pt x="10" y="19"/>
                    <a:pt x="13" y="20"/>
                    <a:pt x="13" y="23"/>
                  </a:cubicBezTo>
                  <a:cubicBezTo>
                    <a:pt x="13" y="29"/>
                    <a:pt x="3" y="28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" name="Freeform 411">
              <a:extLst>
                <a:ext uri="{FF2B5EF4-FFF2-40B4-BE49-F238E27FC236}">
                  <a16:creationId xmlns:a16="http://schemas.microsoft.com/office/drawing/2014/main" id="{D9361B77-87CA-4BBF-B85F-72D0E0C4C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620"/>
              <a:ext cx="72" cy="55"/>
            </a:xfrm>
            <a:custGeom>
              <a:avLst/>
              <a:gdLst>
                <a:gd name="T0" fmla="*/ 0 w 28"/>
                <a:gd name="T1" fmla="*/ 415 h 20"/>
                <a:gd name="T2" fmla="*/ 185 w 28"/>
                <a:gd name="T3" fmla="*/ 83 h 20"/>
                <a:gd name="T4" fmla="*/ 476 w 28"/>
                <a:gd name="T5" fmla="*/ 47 h 20"/>
                <a:gd name="T6" fmla="*/ 257 w 28"/>
                <a:gd name="T7" fmla="*/ 212 h 20"/>
                <a:gd name="T8" fmla="*/ 85 w 28"/>
                <a:gd name="T9" fmla="*/ 27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1" y="4"/>
                  </a:cubicBezTo>
                  <a:cubicBezTo>
                    <a:pt x="14" y="4"/>
                    <a:pt x="25" y="0"/>
                    <a:pt x="28" y="2"/>
                  </a:cubicBezTo>
                  <a:cubicBezTo>
                    <a:pt x="22" y="2"/>
                    <a:pt x="16" y="3"/>
                    <a:pt x="15" y="10"/>
                  </a:cubicBezTo>
                  <a:cubicBezTo>
                    <a:pt x="13" y="6"/>
                    <a:pt x="6" y="9"/>
                    <a:pt x="5" y="1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" name="Freeform 412">
              <a:extLst>
                <a:ext uri="{FF2B5EF4-FFF2-40B4-BE49-F238E27FC236}">
                  <a16:creationId xmlns:a16="http://schemas.microsoft.com/office/drawing/2014/main" id="{38BE2AB5-6E3A-4A46-A241-A29737ADD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617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" name="Freeform 413">
              <a:extLst>
                <a:ext uri="{FF2B5EF4-FFF2-40B4-BE49-F238E27FC236}">
                  <a16:creationId xmlns:a16="http://schemas.microsoft.com/office/drawing/2014/main" id="{6683955F-D214-4E20-BFF9-C865A496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604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18 w 7"/>
                <a:gd name="T5" fmla="*/ 81 h 7"/>
                <a:gd name="T6" fmla="*/ 54 w 7"/>
                <a:gd name="T7" fmla="*/ 141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" name="Freeform 414">
              <a:extLst>
                <a:ext uri="{FF2B5EF4-FFF2-40B4-BE49-F238E27FC236}">
                  <a16:creationId xmlns:a16="http://schemas.microsoft.com/office/drawing/2014/main" id="{98409DBB-CDDB-4042-9E41-C969690DB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648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" name="Freeform 415">
              <a:extLst>
                <a:ext uri="{FF2B5EF4-FFF2-40B4-BE49-F238E27FC236}">
                  <a16:creationId xmlns:a16="http://schemas.microsoft.com/office/drawing/2014/main" id="{46085935-330F-4648-B042-63BA4C21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8"/>
              <a:ext cx="362" cy="414"/>
            </a:xfrm>
            <a:custGeom>
              <a:avLst/>
              <a:gdLst>
                <a:gd name="T0" fmla="*/ 796 w 140"/>
                <a:gd name="T1" fmla="*/ 22 h 150"/>
                <a:gd name="T2" fmla="*/ 34 w 140"/>
                <a:gd name="T3" fmla="*/ 922 h 150"/>
                <a:gd name="T4" fmla="*/ 34 w 140"/>
                <a:gd name="T5" fmla="*/ 1601 h 150"/>
                <a:gd name="T6" fmla="*/ 21 w 140"/>
                <a:gd name="T7" fmla="*/ 2269 h 150"/>
                <a:gd name="T8" fmla="*/ 556 w 140"/>
                <a:gd name="T9" fmla="*/ 2818 h 150"/>
                <a:gd name="T10" fmla="*/ 1231 w 140"/>
                <a:gd name="T11" fmla="*/ 3094 h 150"/>
                <a:gd name="T12" fmla="*/ 1590 w 140"/>
                <a:gd name="T13" fmla="*/ 3130 h 150"/>
                <a:gd name="T14" fmla="*/ 1919 w 140"/>
                <a:gd name="T15" fmla="*/ 2840 h 150"/>
                <a:gd name="T16" fmla="*/ 2387 w 140"/>
                <a:gd name="T17" fmla="*/ 2078 h 150"/>
                <a:gd name="T18" fmla="*/ 2268 w 140"/>
                <a:gd name="T19" fmla="*/ 1532 h 150"/>
                <a:gd name="T20" fmla="*/ 2074 w 140"/>
                <a:gd name="T21" fmla="*/ 944 h 150"/>
                <a:gd name="T22" fmla="*/ 1590 w 140"/>
                <a:gd name="T23" fmla="*/ 778 h 150"/>
                <a:gd name="T24" fmla="*/ 1156 w 140"/>
                <a:gd name="T25" fmla="*/ 610 h 150"/>
                <a:gd name="T26" fmla="*/ 1089 w 140"/>
                <a:gd name="T27" fmla="*/ 213 h 150"/>
                <a:gd name="T28" fmla="*/ 796 w 140"/>
                <a:gd name="T29" fmla="*/ 22 h 1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0">
                  <a:moveTo>
                    <a:pt x="46" y="1"/>
                  </a:moveTo>
                  <a:cubicBezTo>
                    <a:pt x="38" y="0"/>
                    <a:pt x="3" y="23"/>
                    <a:pt x="2" y="44"/>
                  </a:cubicBezTo>
                  <a:cubicBezTo>
                    <a:pt x="2" y="55"/>
                    <a:pt x="5" y="64"/>
                    <a:pt x="2" y="76"/>
                  </a:cubicBezTo>
                  <a:cubicBezTo>
                    <a:pt x="1" y="85"/>
                    <a:pt x="0" y="99"/>
                    <a:pt x="1" y="108"/>
                  </a:cubicBezTo>
                  <a:cubicBezTo>
                    <a:pt x="3" y="124"/>
                    <a:pt x="19" y="130"/>
                    <a:pt x="32" y="134"/>
                  </a:cubicBezTo>
                  <a:cubicBezTo>
                    <a:pt x="45" y="139"/>
                    <a:pt x="57" y="148"/>
                    <a:pt x="71" y="147"/>
                  </a:cubicBezTo>
                  <a:cubicBezTo>
                    <a:pt x="77" y="146"/>
                    <a:pt x="87" y="150"/>
                    <a:pt x="92" y="149"/>
                  </a:cubicBezTo>
                  <a:cubicBezTo>
                    <a:pt x="100" y="148"/>
                    <a:pt x="104" y="137"/>
                    <a:pt x="111" y="135"/>
                  </a:cubicBezTo>
                  <a:cubicBezTo>
                    <a:pt x="122" y="133"/>
                    <a:pt x="133" y="116"/>
                    <a:pt x="138" y="99"/>
                  </a:cubicBezTo>
                  <a:cubicBezTo>
                    <a:pt x="140" y="92"/>
                    <a:pt x="132" y="82"/>
                    <a:pt x="131" y="73"/>
                  </a:cubicBezTo>
                  <a:cubicBezTo>
                    <a:pt x="129" y="61"/>
                    <a:pt x="131" y="51"/>
                    <a:pt x="120" y="45"/>
                  </a:cubicBezTo>
                  <a:cubicBezTo>
                    <a:pt x="110" y="41"/>
                    <a:pt x="104" y="41"/>
                    <a:pt x="92" y="37"/>
                  </a:cubicBezTo>
                  <a:cubicBezTo>
                    <a:pt x="85" y="35"/>
                    <a:pt x="69" y="36"/>
                    <a:pt x="67" y="29"/>
                  </a:cubicBezTo>
                  <a:cubicBezTo>
                    <a:pt x="64" y="23"/>
                    <a:pt x="66" y="16"/>
                    <a:pt x="63" y="10"/>
                  </a:cubicBezTo>
                  <a:cubicBezTo>
                    <a:pt x="60" y="5"/>
                    <a:pt x="53" y="0"/>
                    <a:pt x="46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" name="Freeform 416">
              <a:extLst>
                <a:ext uri="{FF2B5EF4-FFF2-40B4-BE49-F238E27FC236}">
                  <a16:creationId xmlns:a16="http://schemas.microsoft.com/office/drawing/2014/main" id="{2CA342FB-B976-4242-B2FF-33A6101A3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604"/>
              <a:ext cx="220" cy="229"/>
            </a:xfrm>
            <a:custGeom>
              <a:avLst/>
              <a:gdLst>
                <a:gd name="T0" fmla="*/ 502 w 85"/>
                <a:gd name="T1" fmla="*/ 61 h 83"/>
                <a:gd name="T2" fmla="*/ 241 w 85"/>
                <a:gd name="T3" fmla="*/ 212 h 83"/>
                <a:gd name="T4" fmla="*/ 155 w 85"/>
                <a:gd name="T5" fmla="*/ 502 h 83"/>
                <a:gd name="T6" fmla="*/ 54 w 85"/>
                <a:gd name="T7" fmla="*/ 822 h 83"/>
                <a:gd name="T8" fmla="*/ 122 w 85"/>
                <a:gd name="T9" fmla="*/ 1217 h 83"/>
                <a:gd name="T10" fmla="*/ 329 w 85"/>
                <a:gd name="T11" fmla="*/ 1407 h 83"/>
                <a:gd name="T12" fmla="*/ 624 w 85"/>
                <a:gd name="T13" fmla="*/ 1553 h 83"/>
                <a:gd name="T14" fmla="*/ 1160 w 85"/>
                <a:gd name="T15" fmla="*/ 1553 h 83"/>
                <a:gd name="T16" fmla="*/ 1421 w 85"/>
                <a:gd name="T17" fmla="*/ 654 h 83"/>
                <a:gd name="T18" fmla="*/ 1059 w 85"/>
                <a:gd name="T19" fmla="*/ 190 h 83"/>
                <a:gd name="T20" fmla="*/ 676 w 85"/>
                <a:gd name="T21" fmla="*/ 22 h 83"/>
                <a:gd name="T22" fmla="*/ 502 w 85"/>
                <a:gd name="T23" fmla="*/ 61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3">
                  <a:moveTo>
                    <a:pt x="29" y="3"/>
                  </a:moveTo>
                  <a:cubicBezTo>
                    <a:pt x="22" y="4"/>
                    <a:pt x="18" y="5"/>
                    <a:pt x="14" y="10"/>
                  </a:cubicBezTo>
                  <a:cubicBezTo>
                    <a:pt x="10" y="15"/>
                    <a:pt x="11" y="18"/>
                    <a:pt x="9" y="24"/>
                  </a:cubicBezTo>
                  <a:cubicBezTo>
                    <a:pt x="8" y="30"/>
                    <a:pt x="4" y="33"/>
                    <a:pt x="3" y="39"/>
                  </a:cubicBezTo>
                  <a:cubicBezTo>
                    <a:pt x="0" y="47"/>
                    <a:pt x="1" y="52"/>
                    <a:pt x="7" y="58"/>
                  </a:cubicBezTo>
                  <a:cubicBezTo>
                    <a:pt x="10" y="62"/>
                    <a:pt x="13" y="65"/>
                    <a:pt x="19" y="67"/>
                  </a:cubicBezTo>
                  <a:cubicBezTo>
                    <a:pt x="25" y="69"/>
                    <a:pt x="31" y="70"/>
                    <a:pt x="36" y="74"/>
                  </a:cubicBezTo>
                  <a:cubicBezTo>
                    <a:pt x="47" y="81"/>
                    <a:pt x="56" y="83"/>
                    <a:pt x="67" y="74"/>
                  </a:cubicBezTo>
                  <a:cubicBezTo>
                    <a:pt x="79" y="63"/>
                    <a:pt x="85" y="46"/>
                    <a:pt x="82" y="31"/>
                  </a:cubicBezTo>
                  <a:cubicBezTo>
                    <a:pt x="79" y="19"/>
                    <a:pt x="69" y="17"/>
                    <a:pt x="61" y="9"/>
                  </a:cubicBezTo>
                  <a:cubicBezTo>
                    <a:pt x="55" y="4"/>
                    <a:pt x="47" y="0"/>
                    <a:pt x="39" y="1"/>
                  </a:cubicBezTo>
                  <a:cubicBezTo>
                    <a:pt x="36" y="2"/>
                    <a:pt x="33" y="2"/>
                    <a:pt x="29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" name="Freeform 417">
              <a:extLst>
                <a:ext uri="{FF2B5EF4-FFF2-40B4-BE49-F238E27FC236}">
                  <a16:creationId xmlns:a16="http://schemas.microsoft.com/office/drawing/2014/main" id="{952546D4-4CFD-4AEA-AECD-97BE7753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500"/>
              <a:ext cx="391" cy="414"/>
            </a:xfrm>
            <a:custGeom>
              <a:avLst/>
              <a:gdLst>
                <a:gd name="T0" fmla="*/ 2012 w 151"/>
                <a:gd name="T1" fmla="*/ 571 h 150"/>
                <a:gd name="T2" fmla="*/ 383 w 151"/>
                <a:gd name="T3" fmla="*/ 922 h 150"/>
                <a:gd name="T4" fmla="*/ 709 w 151"/>
                <a:gd name="T5" fmla="*/ 2796 h 150"/>
                <a:gd name="T6" fmla="*/ 2261 w 151"/>
                <a:gd name="T7" fmla="*/ 2545 h 150"/>
                <a:gd name="T8" fmla="*/ 2012 w 151"/>
                <a:gd name="T9" fmla="*/ 571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6"/>
                    <a:pt x="41" y="133"/>
                  </a:cubicBezTo>
                  <a:cubicBezTo>
                    <a:pt x="69" y="150"/>
                    <a:pt x="111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" name="Freeform 418">
              <a:extLst>
                <a:ext uri="{FF2B5EF4-FFF2-40B4-BE49-F238E27FC236}">
                  <a16:creationId xmlns:a16="http://schemas.microsoft.com/office/drawing/2014/main" id="{1FE52AFB-2364-4611-9D68-5F97F0DA6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6"/>
              <a:ext cx="269" cy="351"/>
            </a:xfrm>
            <a:custGeom>
              <a:avLst/>
              <a:gdLst>
                <a:gd name="T0" fmla="*/ 316 w 104"/>
                <a:gd name="T1" fmla="*/ 1857 h 127"/>
                <a:gd name="T2" fmla="*/ 535 w 104"/>
                <a:gd name="T3" fmla="*/ 992 h 127"/>
                <a:gd name="T4" fmla="*/ 970 w 104"/>
                <a:gd name="T5" fmla="*/ 467 h 127"/>
                <a:gd name="T6" fmla="*/ 1800 w 104"/>
                <a:gd name="T7" fmla="*/ 467 h 127"/>
                <a:gd name="T8" fmla="*/ 349 w 104"/>
                <a:gd name="T9" fmla="*/ 862 h 127"/>
                <a:gd name="T10" fmla="*/ 654 w 104"/>
                <a:gd name="T11" fmla="*/ 2598 h 127"/>
                <a:gd name="T12" fmla="*/ 797 w 104"/>
                <a:gd name="T13" fmla="*/ 2681 h 127"/>
                <a:gd name="T14" fmla="*/ 316 w 104"/>
                <a:gd name="T15" fmla="*/ 185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27">
                  <a:moveTo>
                    <a:pt x="18" y="88"/>
                  </a:moveTo>
                  <a:cubicBezTo>
                    <a:pt x="16" y="73"/>
                    <a:pt x="22" y="59"/>
                    <a:pt x="31" y="47"/>
                  </a:cubicBezTo>
                  <a:cubicBezTo>
                    <a:pt x="38" y="38"/>
                    <a:pt x="46" y="27"/>
                    <a:pt x="56" y="22"/>
                  </a:cubicBezTo>
                  <a:cubicBezTo>
                    <a:pt x="70" y="14"/>
                    <a:pt x="88" y="15"/>
                    <a:pt x="104" y="22"/>
                  </a:cubicBezTo>
                  <a:cubicBezTo>
                    <a:pt x="72" y="0"/>
                    <a:pt x="40" y="15"/>
                    <a:pt x="20" y="41"/>
                  </a:cubicBezTo>
                  <a:cubicBezTo>
                    <a:pt x="0" y="66"/>
                    <a:pt x="12" y="107"/>
                    <a:pt x="38" y="123"/>
                  </a:cubicBezTo>
                  <a:cubicBezTo>
                    <a:pt x="40" y="124"/>
                    <a:pt x="43" y="126"/>
                    <a:pt x="46" y="127"/>
                  </a:cubicBezTo>
                  <a:cubicBezTo>
                    <a:pt x="34" y="118"/>
                    <a:pt x="21" y="103"/>
                    <a:pt x="18" y="8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4" name="Freeform 419">
              <a:extLst>
                <a:ext uri="{FF2B5EF4-FFF2-40B4-BE49-F238E27FC236}">
                  <a16:creationId xmlns:a16="http://schemas.microsoft.com/office/drawing/2014/main" id="{E41701AA-2F16-4990-A335-1C2D9D896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585"/>
              <a:ext cx="238" cy="309"/>
            </a:xfrm>
            <a:custGeom>
              <a:avLst/>
              <a:gdLst>
                <a:gd name="T0" fmla="*/ 1024 w 92"/>
                <a:gd name="T1" fmla="*/ 0 h 112"/>
                <a:gd name="T2" fmla="*/ 1004 w 92"/>
                <a:gd name="T3" fmla="*/ 1788 h 112"/>
                <a:gd name="T4" fmla="*/ 0 w 92"/>
                <a:gd name="T5" fmla="*/ 2163 h 112"/>
                <a:gd name="T6" fmla="*/ 1177 w 92"/>
                <a:gd name="T7" fmla="*/ 1887 h 112"/>
                <a:gd name="T8" fmla="*/ 1024 w 92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12">
                  <a:moveTo>
                    <a:pt x="59" y="0"/>
                  </a:moveTo>
                  <a:cubicBezTo>
                    <a:pt x="67" y="12"/>
                    <a:pt x="75" y="67"/>
                    <a:pt x="58" y="85"/>
                  </a:cubicBezTo>
                  <a:cubicBezTo>
                    <a:pt x="43" y="101"/>
                    <a:pt x="13" y="106"/>
                    <a:pt x="0" y="103"/>
                  </a:cubicBezTo>
                  <a:cubicBezTo>
                    <a:pt x="24" y="112"/>
                    <a:pt x="52" y="106"/>
                    <a:pt x="68" y="90"/>
                  </a:cubicBezTo>
                  <a:cubicBezTo>
                    <a:pt x="85" y="72"/>
                    <a:pt x="92" y="25"/>
                    <a:pt x="59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" name="Freeform 420">
              <a:extLst>
                <a:ext uri="{FF2B5EF4-FFF2-40B4-BE49-F238E27FC236}">
                  <a16:creationId xmlns:a16="http://schemas.microsoft.com/office/drawing/2014/main" id="{FDB56EFC-364E-41DF-9909-73EF01ED0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693"/>
              <a:ext cx="130" cy="177"/>
            </a:xfrm>
            <a:custGeom>
              <a:avLst/>
              <a:gdLst>
                <a:gd name="T0" fmla="*/ 757 w 50"/>
                <a:gd name="T1" fmla="*/ 0 h 64"/>
                <a:gd name="T2" fmla="*/ 736 w 50"/>
                <a:gd name="T3" fmla="*/ 313 h 64"/>
                <a:gd name="T4" fmla="*/ 528 w 50"/>
                <a:gd name="T5" fmla="*/ 827 h 64"/>
                <a:gd name="T6" fmla="*/ 283 w 50"/>
                <a:gd name="T7" fmla="*/ 1139 h 64"/>
                <a:gd name="T8" fmla="*/ 0 w 50"/>
                <a:gd name="T9" fmla="*/ 1355 h 64"/>
                <a:gd name="T10" fmla="*/ 122 w 50"/>
                <a:gd name="T11" fmla="*/ 1330 h 64"/>
                <a:gd name="T12" fmla="*/ 473 w 50"/>
                <a:gd name="T13" fmla="*/ 1209 h 64"/>
                <a:gd name="T14" fmla="*/ 879 w 50"/>
                <a:gd name="T15" fmla="*/ 49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64">
                  <a:moveTo>
                    <a:pt x="43" y="0"/>
                  </a:moveTo>
                  <a:cubicBezTo>
                    <a:pt x="41" y="5"/>
                    <a:pt x="43" y="10"/>
                    <a:pt x="42" y="15"/>
                  </a:cubicBezTo>
                  <a:cubicBezTo>
                    <a:pt x="40" y="24"/>
                    <a:pt x="35" y="31"/>
                    <a:pt x="30" y="39"/>
                  </a:cubicBezTo>
                  <a:cubicBezTo>
                    <a:pt x="26" y="45"/>
                    <a:pt x="23" y="50"/>
                    <a:pt x="16" y="54"/>
                  </a:cubicBezTo>
                  <a:cubicBezTo>
                    <a:pt x="13" y="56"/>
                    <a:pt x="1" y="61"/>
                    <a:pt x="0" y="64"/>
                  </a:cubicBezTo>
                  <a:cubicBezTo>
                    <a:pt x="2" y="63"/>
                    <a:pt x="5" y="63"/>
                    <a:pt x="7" y="63"/>
                  </a:cubicBezTo>
                  <a:cubicBezTo>
                    <a:pt x="14" y="63"/>
                    <a:pt x="20" y="60"/>
                    <a:pt x="27" y="57"/>
                  </a:cubicBezTo>
                  <a:cubicBezTo>
                    <a:pt x="40" y="49"/>
                    <a:pt x="50" y="39"/>
                    <a:pt x="50" y="23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" name="Freeform 421">
              <a:extLst>
                <a:ext uri="{FF2B5EF4-FFF2-40B4-BE49-F238E27FC236}">
                  <a16:creationId xmlns:a16="http://schemas.microsoft.com/office/drawing/2014/main" id="{34A6ADC0-2518-4E35-9AA0-9D4388527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49"/>
              <a:ext cx="176" cy="243"/>
            </a:xfrm>
            <a:custGeom>
              <a:avLst/>
              <a:gdLst>
                <a:gd name="T0" fmla="*/ 295 w 68"/>
                <a:gd name="T1" fmla="*/ 1853 h 88"/>
                <a:gd name="T2" fmla="*/ 349 w 68"/>
                <a:gd name="T3" fmla="*/ 610 h 88"/>
                <a:gd name="T4" fmla="*/ 1180 w 68"/>
                <a:gd name="T5" fmla="*/ 0 h 88"/>
                <a:gd name="T6" fmla="*/ 295 w 68"/>
                <a:gd name="T7" fmla="*/ 1853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8">
                  <a:moveTo>
                    <a:pt x="17" y="88"/>
                  </a:moveTo>
                  <a:cubicBezTo>
                    <a:pt x="7" y="69"/>
                    <a:pt x="7" y="46"/>
                    <a:pt x="20" y="29"/>
                  </a:cubicBezTo>
                  <a:cubicBezTo>
                    <a:pt x="32" y="13"/>
                    <a:pt x="49" y="1"/>
                    <a:pt x="68" y="0"/>
                  </a:cubicBezTo>
                  <a:cubicBezTo>
                    <a:pt x="55" y="3"/>
                    <a:pt x="0" y="28"/>
                    <a:pt x="17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" name="Freeform 422">
              <a:extLst>
                <a:ext uri="{FF2B5EF4-FFF2-40B4-BE49-F238E27FC236}">
                  <a16:creationId xmlns:a16="http://schemas.microsoft.com/office/drawing/2014/main" id="{3B4B1528-301F-4F59-98D9-C08B0BFF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682"/>
              <a:ext cx="150" cy="199"/>
            </a:xfrm>
            <a:custGeom>
              <a:avLst/>
              <a:gdLst>
                <a:gd name="T0" fmla="*/ 936 w 58"/>
                <a:gd name="T1" fmla="*/ 0 h 72"/>
                <a:gd name="T2" fmla="*/ 709 w 58"/>
                <a:gd name="T3" fmla="*/ 1161 h 72"/>
                <a:gd name="T4" fmla="*/ 0 w 58"/>
                <a:gd name="T5" fmla="*/ 1520 h 72"/>
                <a:gd name="T6" fmla="*/ 936 w 5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72">
                  <a:moveTo>
                    <a:pt x="54" y="0"/>
                  </a:moveTo>
                  <a:cubicBezTo>
                    <a:pt x="58" y="21"/>
                    <a:pt x="52" y="44"/>
                    <a:pt x="41" y="55"/>
                  </a:cubicBezTo>
                  <a:cubicBezTo>
                    <a:pt x="31" y="65"/>
                    <a:pt x="16" y="72"/>
                    <a:pt x="0" y="72"/>
                  </a:cubicBezTo>
                  <a:cubicBezTo>
                    <a:pt x="20" y="65"/>
                    <a:pt x="54" y="54"/>
                    <a:pt x="54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" name="Freeform 423">
              <a:extLst>
                <a:ext uri="{FF2B5EF4-FFF2-40B4-BE49-F238E27FC236}">
                  <a16:creationId xmlns:a16="http://schemas.microsoft.com/office/drawing/2014/main" id="{3EE4C3B3-1EB9-4D09-B3B5-045CA588D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500"/>
              <a:ext cx="391" cy="414"/>
            </a:xfrm>
            <a:custGeom>
              <a:avLst/>
              <a:gdLst>
                <a:gd name="T0" fmla="*/ 2012 w 151"/>
                <a:gd name="T1" fmla="*/ 571 h 150"/>
                <a:gd name="T2" fmla="*/ 383 w 151"/>
                <a:gd name="T3" fmla="*/ 922 h 150"/>
                <a:gd name="T4" fmla="*/ 709 w 151"/>
                <a:gd name="T5" fmla="*/ 2796 h 150"/>
                <a:gd name="T6" fmla="*/ 2261 w 151"/>
                <a:gd name="T7" fmla="*/ 2545 h 150"/>
                <a:gd name="T8" fmla="*/ 2012 w 151"/>
                <a:gd name="T9" fmla="*/ 571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150">
                  <a:moveTo>
                    <a:pt x="116" y="27"/>
                  </a:moveTo>
                  <a:cubicBezTo>
                    <a:pt x="81" y="0"/>
                    <a:pt x="44" y="16"/>
                    <a:pt x="22" y="44"/>
                  </a:cubicBezTo>
                  <a:cubicBezTo>
                    <a:pt x="0" y="72"/>
                    <a:pt x="14" y="116"/>
                    <a:pt x="41" y="133"/>
                  </a:cubicBezTo>
                  <a:cubicBezTo>
                    <a:pt x="69" y="150"/>
                    <a:pt x="111" y="141"/>
                    <a:pt x="130" y="121"/>
                  </a:cubicBezTo>
                  <a:cubicBezTo>
                    <a:pt x="149" y="102"/>
                    <a:pt x="151" y="54"/>
                    <a:pt x="116" y="2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" name="Freeform 424">
              <a:extLst>
                <a:ext uri="{FF2B5EF4-FFF2-40B4-BE49-F238E27FC236}">
                  <a16:creationId xmlns:a16="http://schemas.microsoft.com/office/drawing/2014/main" id="{E63C7064-EAE4-4EDC-95EB-983EFE0D2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43"/>
              <a:ext cx="169" cy="188"/>
            </a:xfrm>
            <a:custGeom>
              <a:avLst/>
              <a:gdLst>
                <a:gd name="T0" fmla="*/ 736 w 65"/>
                <a:gd name="T1" fmla="*/ 191 h 68"/>
                <a:gd name="T2" fmla="*/ 109 w 65"/>
                <a:gd name="T3" fmla="*/ 503 h 68"/>
                <a:gd name="T4" fmla="*/ 406 w 65"/>
                <a:gd name="T5" fmla="*/ 1330 h 68"/>
                <a:gd name="T6" fmla="*/ 1056 w 65"/>
                <a:gd name="T7" fmla="*/ 993 h 68"/>
                <a:gd name="T8" fmla="*/ 736 w 65"/>
                <a:gd name="T9" fmla="*/ 19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42" y="9"/>
                  </a:moveTo>
                  <a:cubicBezTo>
                    <a:pt x="24" y="0"/>
                    <a:pt x="12" y="10"/>
                    <a:pt x="6" y="24"/>
                  </a:cubicBezTo>
                  <a:cubicBezTo>
                    <a:pt x="0" y="38"/>
                    <a:pt x="8" y="58"/>
                    <a:pt x="23" y="63"/>
                  </a:cubicBezTo>
                  <a:cubicBezTo>
                    <a:pt x="38" y="68"/>
                    <a:pt x="51" y="68"/>
                    <a:pt x="60" y="47"/>
                  </a:cubicBezTo>
                  <a:cubicBezTo>
                    <a:pt x="65" y="35"/>
                    <a:pt x="60" y="17"/>
                    <a:pt x="42" y="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" name="Freeform 425">
              <a:extLst>
                <a:ext uri="{FF2B5EF4-FFF2-40B4-BE49-F238E27FC236}">
                  <a16:creationId xmlns:a16="http://schemas.microsoft.com/office/drawing/2014/main" id="{4431B229-C430-45AE-B2ED-7A671BE1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613"/>
              <a:ext cx="168" cy="199"/>
            </a:xfrm>
            <a:custGeom>
              <a:avLst/>
              <a:gdLst>
                <a:gd name="T0" fmla="*/ 762 w 65"/>
                <a:gd name="T1" fmla="*/ 169 h 72"/>
                <a:gd name="T2" fmla="*/ 106 w 65"/>
                <a:gd name="T3" fmla="*/ 589 h 72"/>
                <a:gd name="T4" fmla="*/ 393 w 65"/>
                <a:gd name="T5" fmla="*/ 1390 h 72"/>
                <a:gd name="T6" fmla="*/ 1036 w 65"/>
                <a:gd name="T7" fmla="*/ 1078 h 72"/>
                <a:gd name="T8" fmla="*/ 762 w 65"/>
                <a:gd name="T9" fmla="*/ 169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2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" name="Freeform 426">
              <a:extLst>
                <a:ext uri="{FF2B5EF4-FFF2-40B4-BE49-F238E27FC236}">
                  <a16:creationId xmlns:a16="http://schemas.microsoft.com/office/drawing/2014/main" id="{B3E7F603-5B1B-43ED-8BDC-EADB138D6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674"/>
              <a:ext cx="129" cy="129"/>
            </a:xfrm>
            <a:custGeom>
              <a:avLst/>
              <a:gdLst>
                <a:gd name="T0" fmla="*/ 704 w 50"/>
                <a:gd name="T1" fmla="*/ 0 h 47"/>
                <a:gd name="T2" fmla="*/ 673 w 50"/>
                <a:gd name="T3" fmla="*/ 392 h 47"/>
                <a:gd name="T4" fmla="*/ 552 w 50"/>
                <a:gd name="T5" fmla="*/ 664 h 47"/>
                <a:gd name="T6" fmla="*/ 152 w 50"/>
                <a:gd name="T7" fmla="*/ 769 h 47"/>
                <a:gd name="T8" fmla="*/ 0 w 50"/>
                <a:gd name="T9" fmla="*/ 640 h 47"/>
                <a:gd name="T10" fmla="*/ 227 w 50"/>
                <a:gd name="T11" fmla="*/ 867 h 47"/>
                <a:gd name="T12" fmla="*/ 805 w 50"/>
                <a:gd name="T13" fmla="*/ 579 h 47"/>
                <a:gd name="T14" fmla="*/ 704 w 50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7">
                  <a:moveTo>
                    <a:pt x="41" y="0"/>
                  </a:moveTo>
                  <a:cubicBezTo>
                    <a:pt x="45" y="8"/>
                    <a:pt x="42" y="13"/>
                    <a:pt x="39" y="19"/>
                  </a:cubicBezTo>
                  <a:cubicBezTo>
                    <a:pt x="36" y="26"/>
                    <a:pt x="35" y="30"/>
                    <a:pt x="32" y="32"/>
                  </a:cubicBezTo>
                  <a:cubicBezTo>
                    <a:pt x="25" y="38"/>
                    <a:pt x="18" y="40"/>
                    <a:pt x="9" y="37"/>
                  </a:cubicBezTo>
                  <a:cubicBezTo>
                    <a:pt x="5" y="35"/>
                    <a:pt x="2" y="33"/>
                    <a:pt x="0" y="31"/>
                  </a:cubicBezTo>
                  <a:cubicBezTo>
                    <a:pt x="3" y="36"/>
                    <a:pt x="7" y="40"/>
                    <a:pt x="13" y="42"/>
                  </a:cubicBezTo>
                  <a:cubicBezTo>
                    <a:pt x="27" y="47"/>
                    <a:pt x="38" y="47"/>
                    <a:pt x="47" y="28"/>
                  </a:cubicBezTo>
                  <a:cubicBezTo>
                    <a:pt x="50" y="20"/>
                    <a:pt x="48" y="9"/>
                    <a:pt x="4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" name="Freeform 427">
              <a:extLst>
                <a:ext uri="{FF2B5EF4-FFF2-40B4-BE49-F238E27FC236}">
                  <a16:creationId xmlns:a16="http://schemas.microsoft.com/office/drawing/2014/main" id="{70F99E4A-81CF-4AD5-AA4E-2A9CF168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1632"/>
              <a:ext cx="121" cy="122"/>
            </a:xfrm>
            <a:custGeom>
              <a:avLst/>
              <a:gdLst>
                <a:gd name="T0" fmla="*/ 139 w 47"/>
                <a:gd name="T1" fmla="*/ 599 h 44"/>
                <a:gd name="T2" fmla="*/ 378 w 47"/>
                <a:gd name="T3" fmla="*/ 238 h 44"/>
                <a:gd name="T4" fmla="*/ 703 w 47"/>
                <a:gd name="T5" fmla="*/ 277 h 44"/>
                <a:gd name="T6" fmla="*/ 749 w 47"/>
                <a:gd name="T7" fmla="*/ 277 h 44"/>
                <a:gd name="T8" fmla="*/ 615 w 47"/>
                <a:gd name="T9" fmla="*/ 169 h 44"/>
                <a:gd name="T10" fmla="*/ 67 w 47"/>
                <a:gd name="T11" fmla="*/ 469 h 44"/>
                <a:gd name="T12" fmla="*/ 85 w 47"/>
                <a:gd name="T13" fmla="*/ 937 h 44"/>
                <a:gd name="T14" fmla="*/ 139 w 47"/>
                <a:gd name="T15" fmla="*/ 599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4">
                  <a:moveTo>
                    <a:pt x="8" y="28"/>
                  </a:moveTo>
                  <a:cubicBezTo>
                    <a:pt x="11" y="23"/>
                    <a:pt x="17" y="15"/>
                    <a:pt x="22" y="11"/>
                  </a:cubicBezTo>
                  <a:cubicBezTo>
                    <a:pt x="27" y="7"/>
                    <a:pt x="32" y="8"/>
                    <a:pt x="41" y="13"/>
                  </a:cubicBezTo>
                  <a:cubicBezTo>
                    <a:pt x="45" y="15"/>
                    <a:pt x="47" y="16"/>
                    <a:pt x="44" y="13"/>
                  </a:cubicBezTo>
                  <a:cubicBezTo>
                    <a:pt x="41" y="11"/>
                    <a:pt x="39" y="9"/>
                    <a:pt x="36" y="8"/>
                  </a:cubicBezTo>
                  <a:cubicBezTo>
                    <a:pt x="20" y="0"/>
                    <a:pt x="9" y="9"/>
                    <a:pt x="4" y="22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4" y="37"/>
                    <a:pt x="5" y="35"/>
                    <a:pt x="8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" name="Freeform 428">
              <a:extLst>
                <a:ext uri="{FF2B5EF4-FFF2-40B4-BE49-F238E27FC236}">
                  <a16:creationId xmlns:a16="http://schemas.microsoft.com/office/drawing/2014/main" id="{BE27B060-D380-480F-A844-6397B8D88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748"/>
              <a:ext cx="88" cy="55"/>
            </a:xfrm>
            <a:custGeom>
              <a:avLst/>
              <a:gdLst>
                <a:gd name="T0" fmla="*/ 590 w 34"/>
                <a:gd name="T1" fmla="*/ 22 h 20"/>
                <a:gd name="T2" fmla="*/ 0 w 34"/>
                <a:gd name="T3" fmla="*/ 311 h 20"/>
                <a:gd name="T4" fmla="*/ 590 w 3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">
                  <a:moveTo>
                    <a:pt x="34" y="1"/>
                  </a:moveTo>
                  <a:cubicBezTo>
                    <a:pt x="25" y="20"/>
                    <a:pt x="14" y="20"/>
                    <a:pt x="0" y="15"/>
                  </a:cubicBezTo>
                  <a:cubicBezTo>
                    <a:pt x="9" y="17"/>
                    <a:pt x="23" y="15"/>
                    <a:pt x="3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4" name="Freeform 429">
              <a:extLst>
                <a:ext uri="{FF2B5EF4-FFF2-40B4-BE49-F238E27FC236}">
                  <a16:creationId xmlns:a16="http://schemas.microsoft.com/office/drawing/2014/main" id="{F8519AA5-1DF4-4118-A135-F598477B3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613"/>
              <a:ext cx="168" cy="199"/>
            </a:xfrm>
            <a:custGeom>
              <a:avLst/>
              <a:gdLst>
                <a:gd name="T0" fmla="*/ 762 w 65"/>
                <a:gd name="T1" fmla="*/ 169 h 72"/>
                <a:gd name="T2" fmla="*/ 106 w 65"/>
                <a:gd name="T3" fmla="*/ 589 h 72"/>
                <a:gd name="T4" fmla="*/ 393 w 65"/>
                <a:gd name="T5" fmla="*/ 1390 h 72"/>
                <a:gd name="T6" fmla="*/ 1036 w 65"/>
                <a:gd name="T7" fmla="*/ 1078 h 72"/>
                <a:gd name="T8" fmla="*/ 762 w 65"/>
                <a:gd name="T9" fmla="*/ 169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72">
                  <a:moveTo>
                    <a:pt x="44" y="8"/>
                  </a:moveTo>
                  <a:cubicBezTo>
                    <a:pt x="26" y="0"/>
                    <a:pt x="12" y="14"/>
                    <a:pt x="6" y="28"/>
                  </a:cubicBezTo>
                  <a:cubicBezTo>
                    <a:pt x="0" y="41"/>
                    <a:pt x="8" y="61"/>
                    <a:pt x="23" y="66"/>
                  </a:cubicBezTo>
                  <a:cubicBezTo>
                    <a:pt x="38" y="72"/>
                    <a:pt x="51" y="72"/>
                    <a:pt x="60" y="51"/>
                  </a:cubicBezTo>
                  <a:cubicBezTo>
                    <a:pt x="65" y="39"/>
                    <a:pt x="61" y="17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5" name="Freeform 430">
              <a:extLst>
                <a:ext uri="{FF2B5EF4-FFF2-40B4-BE49-F238E27FC236}">
                  <a16:creationId xmlns:a16="http://schemas.microsoft.com/office/drawing/2014/main" id="{AE0CAB73-10B6-4040-B3A8-15B1D0BA2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641"/>
              <a:ext cx="29" cy="27"/>
            </a:xfrm>
            <a:custGeom>
              <a:avLst/>
              <a:gdLst>
                <a:gd name="T0" fmla="*/ 21 w 11"/>
                <a:gd name="T1" fmla="*/ 81 h 10"/>
                <a:gd name="T2" fmla="*/ 111 w 11"/>
                <a:gd name="T3" fmla="*/ 0 h 10"/>
                <a:gd name="T4" fmla="*/ 182 w 11"/>
                <a:gd name="T5" fmla="*/ 116 h 10"/>
                <a:gd name="T6" fmla="*/ 76 w 11"/>
                <a:gd name="T7" fmla="*/ 197 h 10"/>
                <a:gd name="T8" fmla="*/ 21 w 11"/>
                <a:gd name="T9" fmla="*/ 8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">
                  <a:moveTo>
                    <a:pt x="1" y="4"/>
                  </a:moveTo>
                  <a:cubicBezTo>
                    <a:pt x="1" y="1"/>
                    <a:pt x="4" y="0"/>
                    <a:pt x="6" y="0"/>
                  </a:cubicBezTo>
                  <a:cubicBezTo>
                    <a:pt x="9" y="1"/>
                    <a:pt x="11" y="3"/>
                    <a:pt x="10" y="6"/>
                  </a:cubicBezTo>
                  <a:cubicBezTo>
                    <a:pt x="10" y="9"/>
                    <a:pt x="7" y="10"/>
                    <a:pt x="4" y="10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6" name="Freeform 431">
              <a:extLst>
                <a:ext uri="{FF2B5EF4-FFF2-40B4-BE49-F238E27FC236}">
                  <a16:creationId xmlns:a16="http://schemas.microsoft.com/office/drawing/2014/main" id="{46130C79-5D41-47CF-8694-5B6111550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632"/>
              <a:ext cx="15" cy="17"/>
            </a:xfrm>
            <a:custGeom>
              <a:avLst/>
              <a:gdLst>
                <a:gd name="T0" fmla="*/ 0 w 6"/>
                <a:gd name="T1" fmla="*/ 48 h 6"/>
                <a:gd name="T2" fmla="*/ 63 w 6"/>
                <a:gd name="T3" fmla="*/ 0 h 6"/>
                <a:gd name="T4" fmla="*/ 95 w 6"/>
                <a:gd name="T5" fmla="*/ 88 h 6"/>
                <a:gd name="T6" fmla="*/ 33 w 6"/>
                <a:gd name="T7" fmla="*/ 136 h 6"/>
                <a:gd name="T8" fmla="*/ 0 w 6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7" name="Freeform 432">
              <a:extLst>
                <a:ext uri="{FF2B5EF4-FFF2-40B4-BE49-F238E27FC236}">
                  <a16:creationId xmlns:a16="http://schemas.microsoft.com/office/drawing/2014/main" id="{12DA0DAE-580D-4328-BDD1-B58C98038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68"/>
              <a:ext cx="13" cy="17"/>
            </a:xfrm>
            <a:custGeom>
              <a:avLst/>
              <a:gdLst>
                <a:gd name="T0" fmla="*/ 0 w 5"/>
                <a:gd name="T1" fmla="*/ 48 h 6"/>
                <a:gd name="T2" fmla="*/ 55 w 5"/>
                <a:gd name="T3" fmla="*/ 26 h 6"/>
                <a:gd name="T4" fmla="*/ 88 w 5"/>
                <a:gd name="T5" fmla="*/ 74 h 6"/>
                <a:gd name="T6" fmla="*/ 34 w 5"/>
                <a:gd name="T7" fmla="*/ 113 h 6"/>
                <a:gd name="T8" fmla="*/ 0 w 5"/>
                <a:gd name="T9" fmla="*/ 4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4" y="5"/>
                    <a:pt x="3" y="6"/>
                    <a:pt x="2" y="5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8" name="Freeform 433">
              <a:extLst>
                <a:ext uri="{FF2B5EF4-FFF2-40B4-BE49-F238E27FC236}">
                  <a16:creationId xmlns:a16="http://schemas.microsoft.com/office/drawing/2014/main" id="{166F374F-7232-4F35-8CA9-0CAF50CAE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76"/>
              <a:ext cx="339" cy="359"/>
            </a:xfrm>
            <a:custGeom>
              <a:avLst/>
              <a:gdLst>
                <a:gd name="T0" fmla="*/ 1159 w 131"/>
                <a:gd name="T1" fmla="*/ 61 h 130"/>
                <a:gd name="T2" fmla="*/ 34 w 131"/>
                <a:gd name="T3" fmla="*/ 1328 h 130"/>
                <a:gd name="T4" fmla="*/ 1038 w 131"/>
                <a:gd name="T5" fmla="*/ 2693 h 130"/>
                <a:gd name="T6" fmla="*/ 2202 w 131"/>
                <a:gd name="T7" fmla="*/ 1624 h 130"/>
                <a:gd name="T8" fmla="*/ 1159 w 131"/>
                <a:gd name="T9" fmla="*/ 61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8"/>
                  </a:cubicBezTo>
                  <a:cubicBezTo>
                    <a:pt x="100" y="130"/>
                    <a:pt x="123" y="120"/>
                    <a:pt x="127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9" name="Freeform 434">
              <a:extLst>
                <a:ext uri="{FF2B5EF4-FFF2-40B4-BE49-F238E27FC236}">
                  <a16:creationId xmlns:a16="http://schemas.microsoft.com/office/drawing/2014/main" id="{42C5B9DE-9CA9-4A7F-901A-8A30FFEE1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187"/>
              <a:ext cx="249" cy="298"/>
            </a:xfrm>
            <a:custGeom>
              <a:avLst/>
              <a:gdLst>
                <a:gd name="T0" fmla="*/ 208 w 96"/>
                <a:gd name="T1" fmla="*/ 1302 h 108"/>
                <a:gd name="T2" fmla="*/ 1063 w 96"/>
                <a:gd name="T3" fmla="*/ 334 h 108"/>
                <a:gd name="T4" fmla="*/ 1676 w 96"/>
                <a:gd name="T5" fmla="*/ 312 h 108"/>
                <a:gd name="T6" fmla="*/ 1097 w 96"/>
                <a:gd name="T7" fmla="*/ 47 h 108"/>
                <a:gd name="T8" fmla="*/ 21 w 96"/>
                <a:gd name="T9" fmla="*/ 1242 h 108"/>
                <a:gd name="T10" fmla="*/ 418 w 96"/>
                <a:gd name="T11" fmla="*/ 2268 h 108"/>
                <a:gd name="T12" fmla="*/ 208 w 96"/>
                <a:gd name="T13" fmla="*/ 1302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108">
                  <a:moveTo>
                    <a:pt x="12" y="62"/>
                  </a:moveTo>
                  <a:cubicBezTo>
                    <a:pt x="14" y="35"/>
                    <a:pt x="30" y="14"/>
                    <a:pt x="61" y="16"/>
                  </a:cubicBezTo>
                  <a:cubicBezTo>
                    <a:pt x="76" y="17"/>
                    <a:pt x="86" y="8"/>
                    <a:pt x="96" y="15"/>
                  </a:cubicBezTo>
                  <a:cubicBezTo>
                    <a:pt x="86" y="6"/>
                    <a:pt x="80" y="3"/>
                    <a:pt x="63" y="2"/>
                  </a:cubicBezTo>
                  <a:cubicBezTo>
                    <a:pt x="31" y="0"/>
                    <a:pt x="3" y="32"/>
                    <a:pt x="1" y="59"/>
                  </a:cubicBezTo>
                  <a:cubicBezTo>
                    <a:pt x="0" y="78"/>
                    <a:pt x="8" y="97"/>
                    <a:pt x="24" y="108"/>
                  </a:cubicBezTo>
                  <a:cubicBezTo>
                    <a:pt x="11" y="96"/>
                    <a:pt x="11" y="79"/>
                    <a:pt x="12" y="6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0" name="Freeform 435">
              <a:extLst>
                <a:ext uri="{FF2B5EF4-FFF2-40B4-BE49-F238E27FC236}">
                  <a16:creationId xmlns:a16="http://schemas.microsoft.com/office/drawing/2014/main" id="{5561B92E-0813-400B-8DE0-B6DF33E3C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1"/>
              <a:ext cx="261" cy="298"/>
            </a:xfrm>
            <a:custGeom>
              <a:avLst/>
              <a:gdLst>
                <a:gd name="T0" fmla="*/ 1277 w 101"/>
                <a:gd name="T1" fmla="*/ 0 h 108"/>
                <a:gd name="T2" fmla="*/ 1501 w 101"/>
                <a:gd name="T3" fmla="*/ 883 h 108"/>
                <a:gd name="T4" fmla="*/ 501 w 101"/>
                <a:gd name="T5" fmla="*/ 1956 h 108"/>
                <a:gd name="T6" fmla="*/ 0 w 101"/>
                <a:gd name="T7" fmla="*/ 1912 h 108"/>
                <a:gd name="T8" fmla="*/ 602 w 101"/>
                <a:gd name="T9" fmla="*/ 2207 h 108"/>
                <a:gd name="T10" fmla="*/ 1711 w 101"/>
                <a:gd name="T11" fmla="*/ 1195 h 108"/>
                <a:gd name="T12" fmla="*/ 1277 w 101"/>
                <a:gd name="T13" fmla="*/ 0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108">
                  <a:moveTo>
                    <a:pt x="74" y="0"/>
                  </a:moveTo>
                  <a:cubicBezTo>
                    <a:pt x="88" y="12"/>
                    <a:pt x="89" y="20"/>
                    <a:pt x="87" y="42"/>
                  </a:cubicBezTo>
                  <a:cubicBezTo>
                    <a:pt x="83" y="83"/>
                    <a:pt x="67" y="96"/>
                    <a:pt x="29" y="93"/>
                  </a:cubicBezTo>
                  <a:cubicBezTo>
                    <a:pt x="17" y="92"/>
                    <a:pt x="8" y="96"/>
                    <a:pt x="0" y="91"/>
                  </a:cubicBezTo>
                  <a:cubicBezTo>
                    <a:pt x="9" y="99"/>
                    <a:pt x="20" y="104"/>
                    <a:pt x="35" y="105"/>
                  </a:cubicBezTo>
                  <a:cubicBezTo>
                    <a:pt x="72" y="108"/>
                    <a:pt x="95" y="98"/>
                    <a:pt x="99" y="57"/>
                  </a:cubicBezTo>
                  <a:cubicBezTo>
                    <a:pt x="101" y="31"/>
                    <a:pt x="92" y="11"/>
                    <a:pt x="74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1" name="Freeform 436">
              <a:extLst>
                <a:ext uri="{FF2B5EF4-FFF2-40B4-BE49-F238E27FC236}">
                  <a16:creationId xmlns:a16="http://schemas.microsoft.com/office/drawing/2014/main" id="{1281C6BF-EB97-4A61-8955-34BF4BFDE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388"/>
              <a:ext cx="166" cy="141"/>
            </a:xfrm>
            <a:custGeom>
              <a:avLst/>
              <a:gdLst>
                <a:gd name="T0" fmla="*/ 0 w 64"/>
                <a:gd name="T1" fmla="*/ 1017 h 51"/>
                <a:gd name="T2" fmla="*/ 1118 w 64"/>
                <a:gd name="T3" fmla="*/ 0 h 51"/>
                <a:gd name="T4" fmla="*/ 0 w 64"/>
                <a:gd name="T5" fmla="*/ 1017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1">
                  <a:moveTo>
                    <a:pt x="0" y="48"/>
                  </a:moveTo>
                  <a:cubicBezTo>
                    <a:pt x="37" y="51"/>
                    <a:pt x="60" y="41"/>
                    <a:pt x="64" y="0"/>
                  </a:cubicBezTo>
                  <a:cubicBezTo>
                    <a:pt x="58" y="24"/>
                    <a:pt x="43" y="46"/>
                    <a:pt x="0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2" name="Freeform 437">
              <a:extLst>
                <a:ext uri="{FF2B5EF4-FFF2-40B4-BE49-F238E27FC236}">
                  <a16:creationId xmlns:a16="http://schemas.microsoft.com/office/drawing/2014/main" id="{E12F957D-4BB9-4408-9FDB-3E4FF73E7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92"/>
              <a:ext cx="155" cy="160"/>
            </a:xfrm>
            <a:custGeom>
              <a:avLst/>
              <a:gdLst>
                <a:gd name="T0" fmla="*/ 535 w 60"/>
                <a:gd name="T1" fmla="*/ 22 h 58"/>
                <a:gd name="T2" fmla="*/ 0 w 60"/>
                <a:gd name="T3" fmla="*/ 610 h 58"/>
                <a:gd name="T4" fmla="*/ 535 w 60"/>
                <a:gd name="T5" fmla="*/ 1194 h 58"/>
                <a:gd name="T6" fmla="*/ 1002 w 60"/>
                <a:gd name="T7" fmla="*/ 753 h 58"/>
                <a:gd name="T8" fmla="*/ 535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1" y="1"/>
                  </a:moveTo>
                  <a:cubicBezTo>
                    <a:pt x="12" y="0"/>
                    <a:pt x="1" y="12"/>
                    <a:pt x="0" y="29"/>
                  </a:cubicBezTo>
                  <a:cubicBezTo>
                    <a:pt x="0" y="47"/>
                    <a:pt x="15" y="57"/>
                    <a:pt x="31" y="57"/>
                  </a:cubicBezTo>
                  <a:cubicBezTo>
                    <a:pt x="48" y="58"/>
                    <a:pt x="57" y="48"/>
                    <a:pt x="58" y="36"/>
                  </a:cubicBezTo>
                  <a:cubicBezTo>
                    <a:pt x="60" y="24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3" name="Freeform 438">
              <a:extLst>
                <a:ext uri="{FF2B5EF4-FFF2-40B4-BE49-F238E27FC236}">
                  <a16:creationId xmlns:a16="http://schemas.microsoft.com/office/drawing/2014/main" id="{CA58034D-75F4-40B5-A43E-E957224D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81"/>
              <a:ext cx="155" cy="160"/>
            </a:xfrm>
            <a:custGeom>
              <a:avLst/>
              <a:gdLst>
                <a:gd name="T0" fmla="*/ 553 w 60"/>
                <a:gd name="T1" fmla="*/ 0 h 58"/>
                <a:gd name="T2" fmla="*/ 21 w 60"/>
                <a:gd name="T3" fmla="*/ 585 h 58"/>
                <a:gd name="T4" fmla="*/ 535 w 60"/>
                <a:gd name="T5" fmla="*/ 1194 h 58"/>
                <a:gd name="T6" fmla="*/ 1015 w 60"/>
                <a:gd name="T7" fmla="*/ 739 h 58"/>
                <a:gd name="T8" fmla="*/ 553 w 6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4" name="Freeform 439">
              <a:extLst>
                <a:ext uri="{FF2B5EF4-FFF2-40B4-BE49-F238E27FC236}">
                  <a16:creationId xmlns:a16="http://schemas.microsoft.com/office/drawing/2014/main" id="{5D213B3A-E89B-4ED5-9A4A-E475F435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176"/>
              <a:ext cx="339" cy="359"/>
            </a:xfrm>
            <a:custGeom>
              <a:avLst/>
              <a:gdLst>
                <a:gd name="T0" fmla="*/ 1159 w 131"/>
                <a:gd name="T1" fmla="*/ 61 h 130"/>
                <a:gd name="T2" fmla="*/ 34 w 131"/>
                <a:gd name="T3" fmla="*/ 1328 h 130"/>
                <a:gd name="T4" fmla="*/ 1038 w 131"/>
                <a:gd name="T5" fmla="*/ 2693 h 130"/>
                <a:gd name="T6" fmla="*/ 2202 w 131"/>
                <a:gd name="T7" fmla="*/ 1624 h 130"/>
                <a:gd name="T8" fmla="*/ 1159 w 131"/>
                <a:gd name="T9" fmla="*/ 61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30">
                  <a:moveTo>
                    <a:pt x="67" y="3"/>
                  </a:moveTo>
                  <a:cubicBezTo>
                    <a:pt x="32" y="0"/>
                    <a:pt x="4" y="33"/>
                    <a:pt x="2" y="63"/>
                  </a:cubicBezTo>
                  <a:cubicBezTo>
                    <a:pt x="0" y="93"/>
                    <a:pt x="21" y="125"/>
                    <a:pt x="60" y="128"/>
                  </a:cubicBezTo>
                  <a:cubicBezTo>
                    <a:pt x="100" y="130"/>
                    <a:pt x="123" y="120"/>
                    <a:pt x="127" y="77"/>
                  </a:cubicBezTo>
                  <a:cubicBezTo>
                    <a:pt x="131" y="35"/>
                    <a:pt x="109" y="4"/>
                    <a:pt x="67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5" name="Freeform 440">
              <a:extLst>
                <a:ext uri="{FF2B5EF4-FFF2-40B4-BE49-F238E27FC236}">
                  <a16:creationId xmlns:a16="http://schemas.microsoft.com/office/drawing/2014/main" id="{AF0A578A-BA24-4247-95C4-EF613440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281"/>
              <a:ext cx="155" cy="160"/>
            </a:xfrm>
            <a:custGeom>
              <a:avLst/>
              <a:gdLst>
                <a:gd name="T0" fmla="*/ 553 w 60"/>
                <a:gd name="T1" fmla="*/ 0 h 58"/>
                <a:gd name="T2" fmla="*/ 21 w 60"/>
                <a:gd name="T3" fmla="*/ 585 h 58"/>
                <a:gd name="T4" fmla="*/ 535 w 60"/>
                <a:gd name="T5" fmla="*/ 1194 h 58"/>
                <a:gd name="T6" fmla="*/ 1015 w 60"/>
                <a:gd name="T7" fmla="*/ 739 h 58"/>
                <a:gd name="T8" fmla="*/ 553 w 60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9" y="35"/>
                  </a:cubicBezTo>
                  <a:cubicBezTo>
                    <a:pt x="60" y="23"/>
                    <a:pt x="51" y="1"/>
                    <a:pt x="32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6" name="Freeform 441">
              <a:extLst>
                <a:ext uri="{FF2B5EF4-FFF2-40B4-BE49-F238E27FC236}">
                  <a16:creationId xmlns:a16="http://schemas.microsoft.com/office/drawing/2014/main" id="{1A7BFD1A-E589-4491-A391-3676423D6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289"/>
              <a:ext cx="109" cy="91"/>
            </a:xfrm>
            <a:custGeom>
              <a:avLst/>
              <a:gdLst>
                <a:gd name="T0" fmla="*/ 34 w 42"/>
                <a:gd name="T1" fmla="*/ 549 h 33"/>
                <a:gd name="T2" fmla="*/ 384 w 42"/>
                <a:gd name="T3" fmla="*/ 298 h 33"/>
                <a:gd name="T4" fmla="*/ 734 w 42"/>
                <a:gd name="T5" fmla="*/ 168 h 33"/>
                <a:gd name="T6" fmla="*/ 472 w 42"/>
                <a:gd name="T7" fmla="*/ 22 h 33"/>
                <a:gd name="T8" fmla="*/ 0 w 42"/>
                <a:gd name="T9" fmla="*/ 524 h 33"/>
                <a:gd name="T10" fmla="*/ 34 w 42"/>
                <a:gd name="T11" fmla="*/ 692 h 33"/>
                <a:gd name="T12" fmla="*/ 34 w 42"/>
                <a:gd name="T13" fmla="*/ 549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3">
                  <a:moveTo>
                    <a:pt x="2" y="26"/>
                  </a:moveTo>
                  <a:cubicBezTo>
                    <a:pt x="2" y="12"/>
                    <a:pt x="5" y="14"/>
                    <a:pt x="22" y="14"/>
                  </a:cubicBezTo>
                  <a:cubicBezTo>
                    <a:pt x="27" y="14"/>
                    <a:pt x="39" y="5"/>
                    <a:pt x="42" y="8"/>
                  </a:cubicBezTo>
                  <a:cubicBezTo>
                    <a:pt x="39" y="4"/>
                    <a:pt x="33" y="1"/>
                    <a:pt x="27" y="1"/>
                  </a:cubicBezTo>
                  <a:cubicBezTo>
                    <a:pt x="10" y="0"/>
                    <a:pt x="1" y="10"/>
                    <a:pt x="0" y="25"/>
                  </a:cubicBezTo>
                  <a:cubicBezTo>
                    <a:pt x="0" y="28"/>
                    <a:pt x="1" y="31"/>
                    <a:pt x="2" y="33"/>
                  </a:cubicBezTo>
                  <a:cubicBezTo>
                    <a:pt x="2" y="31"/>
                    <a:pt x="1" y="32"/>
                    <a:pt x="2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7" name="Freeform 442">
              <a:extLst>
                <a:ext uri="{FF2B5EF4-FFF2-40B4-BE49-F238E27FC236}">
                  <a16:creationId xmlns:a16="http://schemas.microsoft.com/office/drawing/2014/main" id="{66138501-B787-428A-9AB3-D323557A3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2322"/>
              <a:ext cx="119" cy="108"/>
            </a:xfrm>
            <a:custGeom>
              <a:avLst/>
              <a:gdLst>
                <a:gd name="T0" fmla="*/ 675 w 46"/>
                <a:gd name="T1" fmla="*/ 0 h 39"/>
                <a:gd name="T2" fmla="*/ 730 w 46"/>
                <a:gd name="T3" fmla="*/ 299 h 39"/>
                <a:gd name="T4" fmla="*/ 523 w 46"/>
                <a:gd name="T5" fmla="*/ 598 h 39"/>
                <a:gd name="T6" fmla="*/ 316 w 46"/>
                <a:gd name="T7" fmla="*/ 698 h 39"/>
                <a:gd name="T8" fmla="*/ 0 w 46"/>
                <a:gd name="T9" fmla="*/ 615 h 39"/>
                <a:gd name="T10" fmla="*/ 380 w 46"/>
                <a:gd name="T11" fmla="*/ 806 h 39"/>
                <a:gd name="T12" fmla="*/ 776 w 46"/>
                <a:gd name="T13" fmla="*/ 421 h 39"/>
                <a:gd name="T14" fmla="*/ 675 w 46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39">
                  <a:moveTo>
                    <a:pt x="39" y="0"/>
                  </a:moveTo>
                  <a:cubicBezTo>
                    <a:pt x="41" y="4"/>
                    <a:pt x="43" y="8"/>
                    <a:pt x="42" y="14"/>
                  </a:cubicBezTo>
                  <a:cubicBezTo>
                    <a:pt x="41" y="21"/>
                    <a:pt x="36" y="24"/>
                    <a:pt x="30" y="28"/>
                  </a:cubicBezTo>
                  <a:cubicBezTo>
                    <a:pt x="27" y="29"/>
                    <a:pt x="23" y="34"/>
                    <a:pt x="18" y="33"/>
                  </a:cubicBezTo>
                  <a:cubicBezTo>
                    <a:pt x="11" y="33"/>
                    <a:pt x="5" y="32"/>
                    <a:pt x="0" y="29"/>
                  </a:cubicBezTo>
                  <a:cubicBezTo>
                    <a:pt x="5" y="35"/>
                    <a:pt x="13" y="38"/>
                    <a:pt x="22" y="38"/>
                  </a:cubicBezTo>
                  <a:cubicBezTo>
                    <a:pt x="36" y="39"/>
                    <a:pt x="44" y="30"/>
                    <a:pt x="45" y="20"/>
                  </a:cubicBezTo>
                  <a:cubicBezTo>
                    <a:pt x="46" y="14"/>
                    <a:pt x="44" y="6"/>
                    <a:pt x="3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8" name="Freeform 443">
              <a:extLst>
                <a:ext uri="{FF2B5EF4-FFF2-40B4-BE49-F238E27FC236}">
                  <a16:creationId xmlns:a16="http://schemas.microsoft.com/office/drawing/2014/main" id="{529D9E80-1002-4B66-A93D-3C853A409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83"/>
              <a:ext cx="54" cy="47"/>
            </a:xfrm>
            <a:custGeom>
              <a:avLst/>
              <a:gdLst>
                <a:gd name="T0" fmla="*/ 357 w 21"/>
                <a:gd name="T1" fmla="*/ 0 h 17"/>
                <a:gd name="T2" fmla="*/ 0 w 21"/>
                <a:gd name="T3" fmla="*/ 337 h 17"/>
                <a:gd name="T4" fmla="*/ 357 w 2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20" y="9"/>
                    <a:pt x="13" y="17"/>
                    <a:pt x="0" y="16"/>
                  </a:cubicBezTo>
                  <a:cubicBezTo>
                    <a:pt x="3" y="16"/>
                    <a:pt x="14" y="15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79" name="Freeform 444">
              <a:extLst>
                <a:ext uri="{FF2B5EF4-FFF2-40B4-BE49-F238E27FC236}">
                  <a16:creationId xmlns:a16="http://schemas.microsoft.com/office/drawing/2014/main" id="{60FC2AA8-F7BC-440B-93C6-D77218EFA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303"/>
              <a:ext cx="25" cy="25"/>
            </a:xfrm>
            <a:custGeom>
              <a:avLst/>
              <a:gdLst>
                <a:gd name="T0" fmla="*/ 0 w 10"/>
                <a:gd name="T1" fmla="*/ 86 h 9"/>
                <a:gd name="T2" fmla="*/ 83 w 10"/>
                <a:gd name="T3" fmla="*/ 0 h 9"/>
                <a:gd name="T4" fmla="*/ 158 w 10"/>
                <a:gd name="T5" fmla="*/ 86 h 9"/>
                <a:gd name="T6" fmla="*/ 83 w 10"/>
                <a:gd name="T7" fmla="*/ 192 h 9"/>
                <a:gd name="T8" fmla="*/ 0 w 10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10" y="4"/>
                  </a:cubicBezTo>
                  <a:cubicBezTo>
                    <a:pt x="10" y="7"/>
                    <a:pt x="7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0" name="Oval 445">
              <a:extLst>
                <a:ext uri="{FF2B5EF4-FFF2-40B4-BE49-F238E27FC236}">
                  <a16:creationId xmlns:a16="http://schemas.microsoft.com/office/drawing/2014/main" id="{F7B8EB80-ED52-4B82-A916-9981614DD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28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781" name="Oval 446">
              <a:extLst>
                <a:ext uri="{FF2B5EF4-FFF2-40B4-BE49-F238E27FC236}">
                  <a16:creationId xmlns:a16="http://schemas.microsoft.com/office/drawing/2014/main" id="{BE58D284-B8B1-4738-8E23-EEFB7AB76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4" y="233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782" name="Freeform 447">
              <a:extLst>
                <a:ext uri="{FF2B5EF4-FFF2-40B4-BE49-F238E27FC236}">
                  <a16:creationId xmlns:a16="http://schemas.microsoft.com/office/drawing/2014/main" id="{707A2F29-A9B9-4E24-AB5A-8B340A511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223"/>
              <a:ext cx="88" cy="129"/>
            </a:xfrm>
            <a:custGeom>
              <a:avLst/>
              <a:gdLst>
                <a:gd name="T0" fmla="*/ 21 w 34"/>
                <a:gd name="T1" fmla="*/ 700 h 47"/>
                <a:gd name="T2" fmla="*/ 590 w 34"/>
                <a:gd name="T3" fmla="*/ 0 h 47"/>
                <a:gd name="T4" fmla="*/ 155 w 34"/>
                <a:gd name="T5" fmla="*/ 519 h 47"/>
                <a:gd name="T6" fmla="*/ 0 w 34"/>
                <a:gd name="T7" fmla="*/ 972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7">
                  <a:moveTo>
                    <a:pt x="1" y="34"/>
                  </a:moveTo>
                  <a:cubicBezTo>
                    <a:pt x="3" y="19"/>
                    <a:pt x="19" y="0"/>
                    <a:pt x="34" y="0"/>
                  </a:cubicBezTo>
                  <a:cubicBezTo>
                    <a:pt x="24" y="7"/>
                    <a:pt x="15" y="13"/>
                    <a:pt x="9" y="25"/>
                  </a:cubicBezTo>
                  <a:cubicBezTo>
                    <a:pt x="6" y="32"/>
                    <a:pt x="3" y="40"/>
                    <a:pt x="0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3" name="Freeform 448">
              <a:extLst>
                <a:ext uri="{FF2B5EF4-FFF2-40B4-BE49-F238E27FC236}">
                  <a16:creationId xmlns:a16="http://schemas.microsoft.com/office/drawing/2014/main" id="{981172C3-ECB4-403B-92B7-785B392F9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460"/>
              <a:ext cx="363" cy="384"/>
            </a:xfrm>
            <a:custGeom>
              <a:avLst/>
              <a:gdLst>
                <a:gd name="T0" fmla="*/ 2144 w 140"/>
                <a:gd name="T1" fmla="*/ 671 h 139"/>
                <a:gd name="T2" fmla="*/ 490 w 140"/>
                <a:gd name="T3" fmla="*/ 633 h 139"/>
                <a:gd name="T4" fmla="*/ 207 w 140"/>
                <a:gd name="T5" fmla="*/ 2130 h 139"/>
                <a:gd name="T6" fmla="*/ 1325 w 140"/>
                <a:gd name="T7" fmla="*/ 2931 h 139"/>
                <a:gd name="T8" fmla="*/ 2385 w 140"/>
                <a:gd name="T9" fmla="*/ 1832 h 139"/>
                <a:gd name="T10" fmla="*/ 2144 w 140"/>
                <a:gd name="T11" fmla="*/ 671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39">
                  <a:moveTo>
                    <a:pt x="123" y="32"/>
                  </a:moveTo>
                  <a:cubicBezTo>
                    <a:pt x="97" y="0"/>
                    <a:pt x="53" y="5"/>
                    <a:pt x="28" y="30"/>
                  </a:cubicBezTo>
                  <a:cubicBezTo>
                    <a:pt x="10" y="48"/>
                    <a:pt x="0" y="76"/>
                    <a:pt x="12" y="101"/>
                  </a:cubicBezTo>
                  <a:cubicBezTo>
                    <a:pt x="22" y="123"/>
                    <a:pt x="50" y="139"/>
                    <a:pt x="76" y="139"/>
                  </a:cubicBezTo>
                  <a:cubicBezTo>
                    <a:pt x="108" y="139"/>
                    <a:pt x="132" y="122"/>
                    <a:pt x="137" y="87"/>
                  </a:cubicBezTo>
                  <a:cubicBezTo>
                    <a:pt x="140" y="70"/>
                    <a:pt x="134" y="47"/>
                    <a:pt x="123" y="3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4" name="Freeform 449">
              <a:extLst>
                <a:ext uri="{FF2B5EF4-FFF2-40B4-BE49-F238E27FC236}">
                  <a16:creationId xmlns:a16="http://schemas.microsoft.com/office/drawing/2014/main" id="{7AD5A8E4-0F3A-4F99-8C7F-93CD00BB0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537"/>
              <a:ext cx="269" cy="296"/>
            </a:xfrm>
            <a:custGeom>
              <a:avLst/>
              <a:gdLst>
                <a:gd name="T0" fmla="*/ 1539 w 104"/>
                <a:gd name="T1" fmla="*/ 147 h 107"/>
                <a:gd name="T2" fmla="*/ 1526 w 104"/>
                <a:gd name="T3" fmla="*/ 169 h 107"/>
                <a:gd name="T4" fmla="*/ 1573 w 104"/>
                <a:gd name="T5" fmla="*/ 1079 h 107"/>
                <a:gd name="T6" fmla="*/ 608 w 104"/>
                <a:gd name="T7" fmla="*/ 1928 h 107"/>
                <a:gd name="T8" fmla="*/ 0 w 104"/>
                <a:gd name="T9" fmla="*/ 1928 h 107"/>
                <a:gd name="T10" fmla="*/ 776 w 104"/>
                <a:gd name="T11" fmla="*/ 2266 h 107"/>
                <a:gd name="T12" fmla="*/ 1767 w 104"/>
                <a:gd name="T13" fmla="*/ 1225 h 107"/>
                <a:gd name="T14" fmla="*/ 1539 w 104"/>
                <a:gd name="T15" fmla="*/ 14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9" y="7"/>
                  </a:moveTo>
                  <a:cubicBezTo>
                    <a:pt x="83" y="0"/>
                    <a:pt x="87" y="5"/>
                    <a:pt x="88" y="8"/>
                  </a:cubicBezTo>
                  <a:cubicBezTo>
                    <a:pt x="95" y="21"/>
                    <a:pt x="93" y="38"/>
                    <a:pt x="91" y="51"/>
                  </a:cubicBezTo>
                  <a:cubicBezTo>
                    <a:pt x="86" y="84"/>
                    <a:pt x="65" y="92"/>
                    <a:pt x="35" y="91"/>
                  </a:cubicBezTo>
                  <a:cubicBezTo>
                    <a:pt x="24" y="91"/>
                    <a:pt x="11" y="96"/>
                    <a:pt x="0" y="91"/>
                  </a:cubicBezTo>
                  <a:cubicBezTo>
                    <a:pt x="13" y="100"/>
                    <a:pt x="29" y="107"/>
                    <a:pt x="45" y="107"/>
                  </a:cubicBezTo>
                  <a:cubicBezTo>
                    <a:pt x="75" y="107"/>
                    <a:pt x="97" y="91"/>
                    <a:pt x="102" y="58"/>
                  </a:cubicBezTo>
                  <a:cubicBezTo>
                    <a:pt x="104" y="42"/>
                    <a:pt x="99" y="21"/>
                    <a:pt x="89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5" name="Freeform 450">
              <a:extLst>
                <a:ext uri="{FF2B5EF4-FFF2-40B4-BE49-F238E27FC236}">
                  <a16:creationId xmlns:a16="http://schemas.microsoft.com/office/drawing/2014/main" id="{48F3C594-66C2-4F16-9FD7-F44BA52A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97"/>
              <a:ext cx="264" cy="136"/>
            </a:xfrm>
            <a:custGeom>
              <a:avLst/>
              <a:gdLst>
                <a:gd name="T0" fmla="*/ 1768 w 102"/>
                <a:gd name="T1" fmla="*/ 0 h 49"/>
                <a:gd name="T2" fmla="*/ 776 w 102"/>
                <a:gd name="T3" fmla="*/ 1046 h 49"/>
                <a:gd name="T4" fmla="*/ 0 w 102"/>
                <a:gd name="T5" fmla="*/ 708 h 49"/>
                <a:gd name="T6" fmla="*/ 1059 w 102"/>
                <a:gd name="T7" fmla="*/ 794 h 49"/>
                <a:gd name="T8" fmla="*/ 1768 w 102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9">
                  <a:moveTo>
                    <a:pt x="102" y="0"/>
                  </a:moveTo>
                  <a:cubicBezTo>
                    <a:pt x="97" y="33"/>
                    <a:pt x="75" y="49"/>
                    <a:pt x="45" y="49"/>
                  </a:cubicBezTo>
                  <a:cubicBezTo>
                    <a:pt x="29" y="49"/>
                    <a:pt x="13" y="42"/>
                    <a:pt x="0" y="33"/>
                  </a:cubicBezTo>
                  <a:cubicBezTo>
                    <a:pt x="12" y="42"/>
                    <a:pt x="40" y="44"/>
                    <a:pt x="61" y="37"/>
                  </a:cubicBezTo>
                  <a:cubicBezTo>
                    <a:pt x="81" y="31"/>
                    <a:pt x="95" y="21"/>
                    <a:pt x="102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6" name="Freeform 451">
              <a:extLst>
                <a:ext uri="{FF2B5EF4-FFF2-40B4-BE49-F238E27FC236}">
                  <a16:creationId xmlns:a16="http://schemas.microsoft.com/office/drawing/2014/main" id="{18DF05CF-0F2F-4D78-B977-22318C2C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2471"/>
              <a:ext cx="280" cy="309"/>
            </a:xfrm>
            <a:custGeom>
              <a:avLst/>
              <a:gdLst>
                <a:gd name="T0" fmla="*/ 296 w 108"/>
                <a:gd name="T1" fmla="*/ 2055 h 112"/>
                <a:gd name="T2" fmla="*/ 700 w 108"/>
                <a:gd name="T3" fmla="*/ 800 h 112"/>
                <a:gd name="T4" fmla="*/ 1882 w 108"/>
                <a:gd name="T5" fmla="*/ 480 h 112"/>
                <a:gd name="T6" fmla="*/ 438 w 108"/>
                <a:gd name="T7" fmla="*/ 610 h 112"/>
                <a:gd name="T8" fmla="*/ 174 w 108"/>
                <a:gd name="T9" fmla="*/ 1973 h 112"/>
                <a:gd name="T10" fmla="*/ 417 w 108"/>
                <a:gd name="T11" fmla="*/ 2353 h 112"/>
                <a:gd name="T12" fmla="*/ 296 w 108"/>
                <a:gd name="T13" fmla="*/ 205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7" y="98"/>
                  </a:moveTo>
                  <a:cubicBezTo>
                    <a:pt x="7" y="76"/>
                    <a:pt x="23" y="54"/>
                    <a:pt x="40" y="38"/>
                  </a:cubicBezTo>
                  <a:cubicBezTo>
                    <a:pt x="59" y="19"/>
                    <a:pt x="87" y="4"/>
                    <a:pt x="108" y="23"/>
                  </a:cubicBezTo>
                  <a:cubicBezTo>
                    <a:pt x="84" y="0"/>
                    <a:pt x="47" y="7"/>
                    <a:pt x="25" y="29"/>
                  </a:cubicBezTo>
                  <a:cubicBezTo>
                    <a:pt x="9" y="46"/>
                    <a:pt x="0" y="71"/>
                    <a:pt x="10" y="94"/>
                  </a:cubicBezTo>
                  <a:cubicBezTo>
                    <a:pt x="14" y="101"/>
                    <a:pt x="18" y="107"/>
                    <a:pt x="24" y="112"/>
                  </a:cubicBezTo>
                  <a:cubicBezTo>
                    <a:pt x="18" y="103"/>
                    <a:pt x="20" y="104"/>
                    <a:pt x="17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7" name="Freeform 452">
              <a:extLst>
                <a:ext uri="{FF2B5EF4-FFF2-40B4-BE49-F238E27FC236}">
                  <a16:creationId xmlns:a16="http://schemas.microsoft.com/office/drawing/2014/main" id="{14E4E653-2D3D-4466-9304-46B8A55E7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460"/>
              <a:ext cx="363" cy="384"/>
            </a:xfrm>
            <a:custGeom>
              <a:avLst/>
              <a:gdLst>
                <a:gd name="T0" fmla="*/ 2144 w 140"/>
                <a:gd name="T1" fmla="*/ 671 h 139"/>
                <a:gd name="T2" fmla="*/ 490 w 140"/>
                <a:gd name="T3" fmla="*/ 633 h 139"/>
                <a:gd name="T4" fmla="*/ 207 w 140"/>
                <a:gd name="T5" fmla="*/ 2130 h 139"/>
                <a:gd name="T6" fmla="*/ 1325 w 140"/>
                <a:gd name="T7" fmla="*/ 2931 h 139"/>
                <a:gd name="T8" fmla="*/ 2385 w 140"/>
                <a:gd name="T9" fmla="*/ 1832 h 139"/>
                <a:gd name="T10" fmla="*/ 2144 w 140"/>
                <a:gd name="T11" fmla="*/ 671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39">
                  <a:moveTo>
                    <a:pt x="123" y="32"/>
                  </a:moveTo>
                  <a:cubicBezTo>
                    <a:pt x="97" y="0"/>
                    <a:pt x="53" y="5"/>
                    <a:pt x="28" y="30"/>
                  </a:cubicBezTo>
                  <a:cubicBezTo>
                    <a:pt x="10" y="48"/>
                    <a:pt x="0" y="76"/>
                    <a:pt x="12" y="101"/>
                  </a:cubicBezTo>
                  <a:cubicBezTo>
                    <a:pt x="22" y="123"/>
                    <a:pt x="50" y="139"/>
                    <a:pt x="76" y="139"/>
                  </a:cubicBezTo>
                  <a:cubicBezTo>
                    <a:pt x="108" y="139"/>
                    <a:pt x="132" y="122"/>
                    <a:pt x="137" y="87"/>
                  </a:cubicBezTo>
                  <a:cubicBezTo>
                    <a:pt x="140" y="70"/>
                    <a:pt x="134" y="47"/>
                    <a:pt x="123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8" name="Freeform 453">
              <a:extLst>
                <a:ext uri="{FF2B5EF4-FFF2-40B4-BE49-F238E27FC236}">
                  <a16:creationId xmlns:a16="http://schemas.microsoft.com/office/drawing/2014/main" id="{34E05B72-E2F3-4EBE-B563-90193082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590"/>
              <a:ext cx="158" cy="171"/>
            </a:xfrm>
            <a:custGeom>
              <a:avLst/>
              <a:gdLst>
                <a:gd name="T0" fmla="*/ 611 w 61"/>
                <a:gd name="T1" fmla="*/ 22 h 62"/>
                <a:gd name="T2" fmla="*/ 21 w 61"/>
                <a:gd name="T3" fmla="*/ 585 h 62"/>
                <a:gd name="T4" fmla="*/ 523 w 61"/>
                <a:gd name="T5" fmla="*/ 1302 h 62"/>
                <a:gd name="T6" fmla="*/ 1039 w 61"/>
                <a:gd name="T7" fmla="*/ 632 h 62"/>
                <a:gd name="T8" fmla="*/ 611 w 61"/>
                <a:gd name="T9" fmla="*/ 22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1"/>
                  </a:moveTo>
                  <a:cubicBezTo>
                    <a:pt x="15" y="0"/>
                    <a:pt x="2" y="12"/>
                    <a:pt x="1" y="28"/>
                  </a:cubicBezTo>
                  <a:cubicBezTo>
                    <a:pt x="0" y="45"/>
                    <a:pt x="11" y="62"/>
                    <a:pt x="30" y="62"/>
                  </a:cubicBezTo>
                  <a:cubicBezTo>
                    <a:pt x="50" y="61"/>
                    <a:pt x="61" y="46"/>
                    <a:pt x="60" y="30"/>
                  </a:cubicBezTo>
                  <a:cubicBezTo>
                    <a:pt x="60" y="17"/>
                    <a:pt x="48" y="2"/>
                    <a:pt x="35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89" name="Freeform 454">
              <a:extLst>
                <a:ext uri="{FF2B5EF4-FFF2-40B4-BE49-F238E27FC236}">
                  <a16:creationId xmlns:a16="http://schemas.microsoft.com/office/drawing/2014/main" id="{B3A1263B-D0CB-471A-8B2E-148DC2A0B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73"/>
              <a:ext cx="158" cy="171"/>
            </a:xfrm>
            <a:custGeom>
              <a:avLst/>
              <a:gdLst>
                <a:gd name="T0" fmla="*/ 611 w 61"/>
                <a:gd name="T1" fmla="*/ 47 h 62"/>
                <a:gd name="T2" fmla="*/ 21 w 61"/>
                <a:gd name="T3" fmla="*/ 610 h 62"/>
                <a:gd name="T4" fmla="*/ 523 w 61"/>
                <a:gd name="T5" fmla="*/ 1302 h 62"/>
                <a:gd name="T6" fmla="*/ 1039 w 61"/>
                <a:gd name="T7" fmla="*/ 654 h 62"/>
                <a:gd name="T8" fmla="*/ 611 w 61"/>
                <a:gd name="T9" fmla="*/ 4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0" y="62"/>
                  </a:cubicBezTo>
                  <a:cubicBezTo>
                    <a:pt x="50" y="62"/>
                    <a:pt x="61" y="47"/>
                    <a:pt x="60" y="31"/>
                  </a:cubicBezTo>
                  <a:cubicBezTo>
                    <a:pt x="60" y="18"/>
                    <a:pt x="48" y="3"/>
                    <a:pt x="35" y="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0" name="Freeform 455">
              <a:extLst>
                <a:ext uri="{FF2B5EF4-FFF2-40B4-BE49-F238E27FC236}">
                  <a16:creationId xmlns:a16="http://schemas.microsoft.com/office/drawing/2014/main" id="{9E74485F-375F-4E10-9505-5BF269CCD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82"/>
              <a:ext cx="93" cy="138"/>
            </a:xfrm>
            <a:custGeom>
              <a:avLst/>
              <a:gdLst>
                <a:gd name="T0" fmla="*/ 121 w 36"/>
                <a:gd name="T1" fmla="*/ 632 h 50"/>
                <a:gd name="T2" fmla="*/ 313 w 36"/>
                <a:gd name="T3" fmla="*/ 312 h 50"/>
                <a:gd name="T4" fmla="*/ 434 w 36"/>
                <a:gd name="T5" fmla="*/ 130 h 50"/>
                <a:gd name="T6" fmla="*/ 620 w 36"/>
                <a:gd name="T7" fmla="*/ 47 h 50"/>
                <a:gd name="T8" fmla="*/ 553 w 36"/>
                <a:gd name="T9" fmla="*/ 22 h 50"/>
                <a:gd name="T10" fmla="*/ 21 w 36"/>
                <a:gd name="T11" fmla="*/ 549 h 50"/>
                <a:gd name="T12" fmla="*/ 173 w 36"/>
                <a:gd name="T13" fmla="*/ 1052 h 50"/>
                <a:gd name="T14" fmla="*/ 121 w 36"/>
                <a:gd name="T15" fmla="*/ 63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50">
                  <a:moveTo>
                    <a:pt x="7" y="30"/>
                  </a:moveTo>
                  <a:cubicBezTo>
                    <a:pt x="7" y="24"/>
                    <a:pt x="14" y="20"/>
                    <a:pt x="18" y="15"/>
                  </a:cubicBezTo>
                  <a:cubicBezTo>
                    <a:pt x="21" y="12"/>
                    <a:pt x="22" y="7"/>
                    <a:pt x="25" y="6"/>
                  </a:cubicBezTo>
                  <a:cubicBezTo>
                    <a:pt x="30" y="3"/>
                    <a:pt x="34" y="2"/>
                    <a:pt x="36" y="2"/>
                  </a:cubicBezTo>
                  <a:cubicBezTo>
                    <a:pt x="34" y="2"/>
                    <a:pt x="33" y="2"/>
                    <a:pt x="32" y="1"/>
                  </a:cubicBezTo>
                  <a:cubicBezTo>
                    <a:pt x="14" y="0"/>
                    <a:pt x="2" y="11"/>
                    <a:pt x="1" y="26"/>
                  </a:cubicBezTo>
                  <a:cubicBezTo>
                    <a:pt x="0" y="35"/>
                    <a:pt x="4" y="44"/>
                    <a:pt x="10" y="50"/>
                  </a:cubicBezTo>
                  <a:cubicBezTo>
                    <a:pt x="4" y="40"/>
                    <a:pt x="6" y="39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1" name="Freeform 456">
              <a:extLst>
                <a:ext uri="{FF2B5EF4-FFF2-40B4-BE49-F238E27FC236}">
                  <a16:creationId xmlns:a16="http://schemas.microsoft.com/office/drawing/2014/main" id="{ABEA6AA5-4E5D-420A-B13C-D96F59536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590"/>
              <a:ext cx="108" cy="143"/>
            </a:xfrm>
            <a:custGeom>
              <a:avLst/>
              <a:gdLst>
                <a:gd name="T0" fmla="*/ 694 w 42"/>
                <a:gd name="T1" fmla="*/ 523 h 52"/>
                <a:gd name="T2" fmla="*/ 409 w 42"/>
                <a:gd name="T3" fmla="*/ 0 h 52"/>
                <a:gd name="T4" fmla="*/ 576 w 42"/>
                <a:gd name="T5" fmla="*/ 440 h 52"/>
                <a:gd name="T6" fmla="*/ 424 w 42"/>
                <a:gd name="T7" fmla="*/ 748 h 52"/>
                <a:gd name="T8" fmla="*/ 172 w 42"/>
                <a:gd name="T9" fmla="*/ 1020 h 52"/>
                <a:gd name="T10" fmla="*/ 0 w 42"/>
                <a:gd name="T11" fmla="*/ 998 h 52"/>
                <a:gd name="T12" fmla="*/ 257 w 42"/>
                <a:gd name="T13" fmla="*/ 1081 h 52"/>
                <a:gd name="T14" fmla="*/ 694 w 42"/>
                <a:gd name="T15" fmla="*/ 52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2">
                  <a:moveTo>
                    <a:pt x="41" y="25"/>
                  </a:moveTo>
                  <a:cubicBezTo>
                    <a:pt x="41" y="15"/>
                    <a:pt x="34" y="3"/>
                    <a:pt x="24" y="0"/>
                  </a:cubicBezTo>
                  <a:cubicBezTo>
                    <a:pt x="31" y="5"/>
                    <a:pt x="34" y="13"/>
                    <a:pt x="34" y="21"/>
                  </a:cubicBezTo>
                  <a:cubicBezTo>
                    <a:pt x="34" y="28"/>
                    <a:pt x="29" y="31"/>
                    <a:pt x="25" y="36"/>
                  </a:cubicBezTo>
                  <a:cubicBezTo>
                    <a:pt x="21" y="42"/>
                    <a:pt x="19" y="49"/>
                    <a:pt x="10" y="49"/>
                  </a:cubicBezTo>
                  <a:cubicBezTo>
                    <a:pt x="6" y="49"/>
                    <a:pt x="2" y="50"/>
                    <a:pt x="0" y="48"/>
                  </a:cubicBezTo>
                  <a:cubicBezTo>
                    <a:pt x="4" y="51"/>
                    <a:pt x="9" y="52"/>
                    <a:pt x="15" y="52"/>
                  </a:cubicBezTo>
                  <a:cubicBezTo>
                    <a:pt x="32" y="52"/>
                    <a:pt x="42" y="39"/>
                    <a:pt x="41" y="2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2" name="Freeform 457">
              <a:extLst>
                <a:ext uri="{FF2B5EF4-FFF2-40B4-BE49-F238E27FC236}">
                  <a16:creationId xmlns:a16="http://schemas.microsoft.com/office/drawing/2014/main" id="{C727D614-D587-4444-8164-B810CB26E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631"/>
              <a:ext cx="69" cy="102"/>
            </a:xfrm>
            <a:custGeom>
              <a:avLst/>
              <a:gdLst>
                <a:gd name="T0" fmla="*/ 0 w 27"/>
                <a:gd name="T1" fmla="*/ 775 h 37"/>
                <a:gd name="T2" fmla="*/ 432 w 27"/>
                <a:gd name="T3" fmla="*/ 212 h 37"/>
                <a:gd name="T4" fmla="*/ 399 w 27"/>
                <a:gd name="T5" fmla="*/ 0 h 37"/>
                <a:gd name="T6" fmla="*/ 0 w 27"/>
                <a:gd name="T7" fmla="*/ 77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7">
                  <a:moveTo>
                    <a:pt x="0" y="37"/>
                  </a:moveTo>
                  <a:cubicBezTo>
                    <a:pt x="17" y="37"/>
                    <a:pt x="27" y="24"/>
                    <a:pt x="26" y="10"/>
                  </a:cubicBezTo>
                  <a:cubicBezTo>
                    <a:pt x="26" y="6"/>
                    <a:pt x="25" y="3"/>
                    <a:pt x="24" y="0"/>
                  </a:cubicBezTo>
                  <a:cubicBezTo>
                    <a:pt x="25" y="6"/>
                    <a:pt x="23" y="34"/>
                    <a:pt x="0" y="37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3" name="Freeform 458">
              <a:extLst>
                <a:ext uri="{FF2B5EF4-FFF2-40B4-BE49-F238E27FC236}">
                  <a16:creationId xmlns:a16="http://schemas.microsoft.com/office/drawing/2014/main" id="{A9CBFCC4-B346-4D5D-BE1E-9E4AC648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573"/>
              <a:ext cx="158" cy="171"/>
            </a:xfrm>
            <a:custGeom>
              <a:avLst/>
              <a:gdLst>
                <a:gd name="T0" fmla="*/ 611 w 61"/>
                <a:gd name="T1" fmla="*/ 47 h 62"/>
                <a:gd name="T2" fmla="*/ 21 w 61"/>
                <a:gd name="T3" fmla="*/ 610 h 62"/>
                <a:gd name="T4" fmla="*/ 523 w 61"/>
                <a:gd name="T5" fmla="*/ 1302 h 62"/>
                <a:gd name="T6" fmla="*/ 1039 w 61"/>
                <a:gd name="T7" fmla="*/ 654 h 62"/>
                <a:gd name="T8" fmla="*/ 611 w 61"/>
                <a:gd name="T9" fmla="*/ 47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35" y="2"/>
                  </a:moveTo>
                  <a:cubicBezTo>
                    <a:pt x="15" y="0"/>
                    <a:pt x="2" y="12"/>
                    <a:pt x="1" y="29"/>
                  </a:cubicBezTo>
                  <a:cubicBezTo>
                    <a:pt x="0" y="46"/>
                    <a:pt x="11" y="62"/>
                    <a:pt x="30" y="62"/>
                  </a:cubicBezTo>
                  <a:cubicBezTo>
                    <a:pt x="50" y="62"/>
                    <a:pt x="61" y="47"/>
                    <a:pt x="60" y="31"/>
                  </a:cubicBezTo>
                  <a:cubicBezTo>
                    <a:pt x="60" y="18"/>
                    <a:pt x="48" y="3"/>
                    <a:pt x="35" y="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4" name="Freeform 459">
              <a:extLst>
                <a:ext uri="{FF2B5EF4-FFF2-40B4-BE49-F238E27FC236}">
                  <a16:creationId xmlns:a16="http://schemas.microsoft.com/office/drawing/2014/main" id="{DF7AD64E-7D08-4B3C-8CAE-09930D2D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98"/>
              <a:ext cx="25" cy="28"/>
            </a:xfrm>
            <a:custGeom>
              <a:avLst/>
              <a:gdLst>
                <a:gd name="T0" fmla="*/ 0 w 10"/>
                <a:gd name="T1" fmla="*/ 109 h 10"/>
                <a:gd name="T2" fmla="*/ 83 w 10"/>
                <a:gd name="T3" fmla="*/ 0 h 10"/>
                <a:gd name="T4" fmla="*/ 158 w 10"/>
                <a:gd name="T5" fmla="*/ 134 h 10"/>
                <a:gd name="T6" fmla="*/ 63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5" name="Freeform 460">
              <a:extLst>
                <a:ext uri="{FF2B5EF4-FFF2-40B4-BE49-F238E27FC236}">
                  <a16:creationId xmlns:a16="http://schemas.microsoft.com/office/drawing/2014/main" id="{CC5157AA-AEE9-4E09-90CD-2F255276A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87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56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6" name="Freeform 461">
              <a:extLst>
                <a:ext uri="{FF2B5EF4-FFF2-40B4-BE49-F238E27FC236}">
                  <a16:creationId xmlns:a16="http://schemas.microsoft.com/office/drawing/2014/main" id="{B4B871FB-96F7-4044-95C9-A45772AF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628"/>
              <a:ext cx="13" cy="14"/>
            </a:xfrm>
            <a:custGeom>
              <a:avLst/>
              <a:gdLst>
                <a:gd name="T0" fmla="*/ 21 w 5"/>
                <a:gd name="T1" fmla="*/ 62 h 5"/>
                <a:gd name="T2" fmla="*/ 55 w 5"/>
                <a:gd name="T3" fmla="*/ 0 h 5"/>
                <a:gd name="T4" fmla="*/ 88 w 5"/>
                <a:gd name="T5" fmla="*/ 62 h 5"/>
                <a:gd name="T6" fmla="*/ 55 w 5"/>
                <a:gd name="T7" fmla="*/ 109 h 5"/>
                <a:gd name="T8" fmla="*/ 21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7" name="Freeform 462">
              <a:extLst>
                <a:ext uri="{FF2B5EF4-FFF2-40B4-BE49-F238E27FC236}">
                  <a16:creationId xmlns:a16="http://schemas.microsoft.com/office/drawing/2014/main" id="{06FECE75-A6A6-4F94-A2CA-0797FB17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524"/>
              <a:ext cx="108" cy="162"/>
            </a:xfrm>
            <a:custGeom>
              <a:avLst/>
              <a:gdLst>
                <a:gd name="T0" fmla="*/ 715 w 42"/>
                <a:gd name="T1" fmla="*/ 0 h 59"/>
                <a:gd name="T2" fmla="*/ 139 w 42"/>
                <a:gd name="T3" fmla="*/ 1222 h 59"/>
                <a:gd name="T4" fmla="*/ 270 w 42"/>
                <a:gd name="T5" fmla="*/ 664 h 59"/>
                <a:gd name="T6" fmla="*/ 627 w 42"/>
                <a:gd name="T7" fmla="*/ 121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9">
                  <a:moveTo>
                    <a:pt x="42" y="0"/>
                  </a:moveTo>
                  <a:cubicBezTo>
                    <a:pt x="21" y="6"/>
                    <a:pt x="0" y="37"/>
                    <a:pt x="8" y="59"/>
                  </a:cubicBezTo>
                  <a:cubicBezTo>
                    <a:pt x="9" y="50"/>
                    <a:pt x="12" y="41"/>
                    <a:pt x="16" y="32"/>
                  </a:cubicBezTo>
                  <a:cubicBezTo>
                    <a:pt x="20" y="25"/>
                    <a:pt x="29" y="10"/>
                    <a:pt x="3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8" name="Freeform 463">
              <a:extLst>
                <a:ext uri="{FF2B5EF4-FFF2-40B4-BE49-F238E27FC236}">
                  <a16:creationId xmlns:a16="http://schemas.microsoft.com/office/drawing/2014/main" id="{2700503D-77A6-47C2-988B-E2C2B117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6"/>
              <a:ext cx="371" cy="383"/>
            </a:xfrm>
            <a:custGeom>
              <a:avLst/>
              <a:gdLst>
                <a:gd name="T0" fmla="*/ 1084 w 143"/>
                <a:gd name="T1" fmla="*/ 143 h 139"/>
                <a:gd name="T2" fmla="*/ 384 w 143"/>
                <a:gd name="T3" fmla="*/ 752 h 139"/>
                <a:gd name="T4" fmla="*/ 822 w 143"/>
                <a:gd name="T5" fmla="*/ 2529 h 139"/>
                <a:gd name="T6" fmla="*/ 2343 w 143"/>
                <a:gd name="T7" fmla="*/ 1907 h 139"/>
                <a:gd name="T8" fmla="*/ 2234 w 143"/>
                <a:gd name="T9" fmla="*/ 606 h 139"/>
                <a:gd name="T10" fmla="*/ 1084 w 143"/>
                <a:gd name="T11" fmla="*/ 143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2" y="7"/>
                  </a:moveTo>
                  <a:cubicBezTo>
                    <a:pt x="43" y="11"/>
                    <a:pt x="29" y="23"/>
                    <a:pt x="22" y="36"/>
                  </a:cubicBezTo>
                  <a:cubicBezTo>
                    <a:pt x="13" y="52"/>
                    <a:pt x="0" y="102"/>
                    <a:pt x="47" y="121"/>
                  </a:cubicBezTo>
                  <a:cubicBezTo>
                    <a:pt x="96" y="139"/>
                    <a:pt x="126" y="108"/>
                    <a:pt x="134" y="91"/>
                  </a:cubicBezTo>
                  <a:cubicBezTo>
                    <a:pt x="143" y="69"/>
                    <a:pt x="141" y="46"/>
                    <a:pt x="128" y="29"/>
                  </a:cubicBezTo>
                  <a:cubicBezTo>
                    <a:pt x="115" y="14"/>
                    <a:pt x="97" y="0"/>
                    <a:pt x="62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99" name="Freeform 464">
              <a:extLst>
                <a:ext uri="{FF2B5EF4-FFF2-40B4-BE49-F238E27FC236}">
                  <a16:creationId xmlns:a16="http://schemas.microsoft.com/office/drawing/2014/main" id="{D3C8F766-10CC-4B33-A266-387AB4845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176"/>
              <a:ext cx="251" cy="345"/>
            </a:xfrm>
            <a:custGeom>
              <a:avLst/>
              <a:gdLst>
                <a:gd name="T0" fmla="*/ 1439 w 97"/>
                <a:gd name="T1" fmla="*/ 420 h 125"/>
                <a:gd name="T2" fmla="*/ 950 w 97"/>
                <a:gd name="T3" fmla="*/ 0 h 125"/>
                <a:gd name="T4" fmla="*/ 1278 w 97"/>
                <a:gd name="T5" fmla="*/ 359 h 125"/>
                <a:gd name="T6" fmla="*/ 1405 w 97"/>
                <a:gd name="T7" fmla="*/ 740 h 125"/>
                <a:gd name="T8" fmla="*/ 1232 w 97"/>
                <a:gd name="T9" fmla="*/ 1471 h 125"/>
                <a:gd name="T10" fmla="*/ 763 w 97"/>
                <a:gd name="T11" fmla="*/ 2103 h 125"/>
                <a:gd name="T12" fmla="*/ 0 w 97"/>
                <a:gd name="T13" fmla="*/ 2208 h 125"/>
                <a:gd name="T14" fmla="*/ 106 w 97"/>
                <a:gd name="T15" fmla="*/ 2247 h 125"/>
                <a:gd name="T16" fmla="*/ 1527 w 97"/>
                <a:gd name="T17" fmla="*/ 1662 h 125"/>
                <a:gd name="T18" fmla="*/ 1439 w 97"/>
                <a:gd name="T19" fmla="*/ 420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25">
                  <a:moveTo>
                    <a:pt x="83" y="20"/>
                  </a:moveTo>
                  <a:cubicBezTo>
                    <a:pt x="76" y="12"/>
                    <a:pt x="67" y="4"/>
                    <a:pt x="55" y="0"/>
                  </a:cubicBezTo>
                  <a:cubicBezTo>
                    <a:pt x="63" y="4"/>
                    <a:pt x="69" y="10"/>
                    <a:pt x="74" y="17"/>
                  </a:cubicBezTo>
                  <a:cubicBezTo>
                    <a:pt x="79" y="23"/>
                    <a:pt x="79" y="28"/>
                    <a:pt x="81" y="35"/>
                  </a:cubicBezTo>
                  <a:cubicBezTo>
                    <a:pt x="84" y="47"/>
                    <a:pt x="77" y="57"/>
                    <a:pt x="71" y="70"/>
                  </a:cubicBezTo>
                  <a:cubicBezTo>
                    <a:pt x="68" y="79"/>
                    <a:pt x="60" y="93"/>
                    <a:pt x="44" y="100"/>
                  </a:cubicBezTo>
                  <a:cubicBezTo>
                    <a:pt x="31" y="106"/>
                    <a:pt x="20" y="112"/>
                    <a:pt x="0" y="105"/>
                  </a:cubicBezTo>
                  <a:cubicBezTo>
                    <a:pt x="2" y="106"/>
                    <a:pt x="4" y="107"/>
                    <a:pt x="6" y="107"/>
                  </a:cubicBezTo>
                  <a:cubicBezTo>
                    <a:pt x="52" y="125"/>
                    <a:pt x="82" y="95"/>
                    <a:pt x="88" y="79"/>
                  </a:cubicBezTo>
                  <a:cubicBezTo>
                    <a:pt x="97" y="58"/>
                    <a:pt x="96" y="36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0" name="Freeform 465">
              <a:extLst>
                <a:ext uri="{FF2B5EF4-FFF2-40B4-BE49-F238E27FC236}">
                  <a16:creationId xmlns:a16="http://schemas.microsoft.com/office/drawing/2014/main" id="{AB988A63-E843-4FDB-8860-5665844B5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231"/>
              <a:ext cx="194" cy="268"/>
            </a:xfrm>
            <a:custGeom>
              <a:avLst/>
              <a:gdLst>
                <a:gd name="T0" fmla="*/ 864 w 75"/>
                <a:gd name="T1" fmla="*/ 1459 h 97"/>
                <a:gd name="T2" fmla="*/ 1058 w 75"/>
                <a:gd name="T3" fmla="*/ 0 h 97"/>
                <a:gd name="T4" fmla="*/ 1143 w 75"/>
                <a:gd name="T5" fmla="*/ 1243 h 97"/>
                <a:gd name="T6" fmla="*/ 0 w 75"/>
                <a:gd name="T7" fmla="*/ 1940 h 97"/>
                <a:gd name="T8" fmla="*/ 864 w 75"/>
                <a:gd name="T9" fmla="*/ 145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7">
                  <a:moveTo>
                    <a:pt x="50" y="69"/>
                  </a:moveTo>
                  <a:cubicBezTo>
                    <a:pt x="66" y="48"/>
                    <a:pt x="68" y="15"/>
                    <a:pt x="61" y="0"/>
                  </a:cubicBezTo>
                  <a:cubicBezTo>
                    <a:pt x="74" y="16"/>
                    <a:pt x="75" y="38"/>
                    <a:pt x="66" y="59"/>
                  </a:cubicBezTo>
                  <a:cubicBezTo>
                    <a:pt x="60" y="73"/>
                    <a:pt x="37" y="97"/>
                    <a:pt x="0" y="92"/>
                  </a:cubicBezTo>
                  <a:cubicBezTo>
                    <a:pt x="16" y="91"/>
                    <a:pt x="27" y="95"/>
                    <a:pt x="50" y="6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1" name="Freeform 466">
              <a:extLst>
                <a:ext uri="{FF2B5EF4-FFF2-40B4-BE49-F238E27FC236}">
                  <a16:creationId xmlns:a16="http://schemas.microsoft.com/office/drawing/2014/main" id="{C7D999ED-E638-4923-B668-DCADD930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165"/>
              <a:ext cx="233" cy="298"/>
            </a:xfrm>
            <a:custGeom>
              <a:avLst/>
              <a:gdLst>
                <a:gd name="T0" fmla="*/ 743 w 90"/>
                <a:gd name="T1" fmla="*/ 739 h 108"/>
                <a:gd name="T2" fmla="*/ 1126 w 90"/>
                <a:gd name="T3" fmla="*/ 229 h 108"/>
                <a:gd name="T4" fmla="*/ 1561 w 90"/>
                <a:gd name="T5" fmla="*/ 61 h 108"/>
                <a:gd name="T6" fmla="*/ 1004 w 90"/>
                <a:gd name="T7" fmla="*/ 61 h 108"/>
                <a:gd name="T8" fmla="*/ 350 w 90"/>
                <a:gd name="T9" fmla="*/ 632 h 108"/>
                <a:gd name="T10" fmla="*/ 645 w 90"/>
                <a:gd name="T11" fmla="*/ 2268 h 108"/>
                <a:gd name="T12" fmla="*/ 743 w 90"/>
                <a:gd name="T13" fmla="*/ 739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8">
                  <a:moveTo>
                    <a:pt x="43" y="35"/>
                  </a:moveTo>
                  <a:cubicBezTo>
                    <a:pt x="50" y="23"/>
                    <a:pt x="47" y="15"/>
                    <a:pt x="65" y="11"/>
                  </a:cubicBezTo>
                  <a:cubicBezTo>
                    <a:pt x="83" y="8"/>
                    <a:pt x="83" y="2"/>
                    <a:pt x="90" y="3"/>
                  </a:cubicBezTo>
                  <a:cubicBezTo>
                    <a:pt x="81" y="1"/>
                    <a:pt x="71" y="0"/>
                    <a:pt x="58" y="3"/>
                  </a:cubicBezTo>
                  <a:cubicBezTo>
                    <a:pt x="40" y="6"/>
                    <a:pt x="26" y="18"/>
                    <a:pt x="20" y="30"/>
                  </a:cubicBezTo>
                  <a:cubicBezTo>
                    <a:pt x="12" y="45"/>
                    <a:pt x="1" y="88"/>
                    <a:pt x="37" y="108"/>
                  </a:cubicBezTo>
                  <a:cubicBezTo>
                    <a:pt x="0" y="81"/>
                    <a:pt x="36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2" name="Freeform 467">
              <a:extLst>
                <a:ext uri="{FF2B5EF4-FFF2-40B4-BE49-F238E27FC236}">
                  <a16:creationId xmlns:a16="http://schemas.microsoft.com/office/drawing/2014/main" id="{3AF0B830-FF1F-4A67-92A8-3DAC0D936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146"/>
              <a:ext cx="371" cy="383"/>
            </a:xfrm>
            <a:custGeom>
              <a:avLst/>
              <a:gdLst>
                <a:gd name="T0" fmla="*/ 1084 w 143"/>
                <a:gd name="T1" fmla="*/ 143 h 139"/>
                <a:gd name="T2" fmla="*/ 384 w 143"/>
                <a:gd name="T3" fmla="*/ 752 h 139"/>
                <a:gd name="T4" fmla="*/ 822 w 143"/>
                <a:gd name="T5" fmla="*/ 2529 h 139"/>
                <a:gd name="T6" fmla="*/ 2343 w 143"/>
                <a:gd name="T7" fmla="*/ 1907 h 139"/>
                <a:gd name="T8" fmla="*/ 2234 w 143"/>
                <a:gd name="T9" fmla="*/ 606 h 139"/>
                <a:gd name="T10" fmla="*/ 1084 w 143"/>
                <a:gd name="T11" fmla="*/ 143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2" y="7"/>
                  </a:moveTo>
                  <a:cubicBezTo>
                    <a:pt x="43" y="11"/>
                    <a:pt x="29" y="23"/>
                    <a:pt x="22" y="36"/>
                  </a:cubicBezTo>
                  <a:cubicBezTo>
                    <a:pt x="13" y="52"/>
                    <a:pt x="0" y="102"/>
                    <a:pt x="47" y="121"/>
                  </a:cubicBezTo>
                  <a:cubicBezTo>
                    <a:pt x="96" y="139"/>
                    <a:pt x="126" y="108"/>
                    <a:pt x="134" y="91"/>
                  </a:cubicBezTo>
                  <a:cubicBezTo>
                    <a:pt x="143" y="69"/>
                    <a:pt x="141" y="46"/>
                    <a:pt x="128" y="29"/>
                  </a:cubicBezTo>
                  <a:cubicBezTo>
                    <a:pt x="115" y="14"/>
                    <a:pt x="97" y="0"/>
                    <a:pt x="62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3" name="Freeform 468">
              <a:extLst>
                <a:ext uri="{FF2B5EF4-FFF2-40B4-BE49-F238E27FC236}">
                  <a16:creationId xmlns:a16="http://schemas.microsoft.com/office/drawing/2014/main" id="{04D295FD-9C89-47C8-B142-6F37172FD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67"/>
              <a:ext cx="156" cy="166"/>
            </a:xfrm>
            <a:custGeom>
              <a:avLst/>
              <a:gdLst>
                <a:gd name="T0" fmla="*/ 582 w 60"/>
                <a:gd name="T1" fmla="*/ 83 h 60"/>
                <a:gd name="T2" fmla="*/ 55 w 60"/>
                <a:gd name="T3" fmla="*/ 551 h 60"/>
                <a:gd name="T4" fmla="*/ 460 w 60"/>
                <a:gd name="T5" fmla="*/ 1226 h 60"/>
                <a:gd name="T6" fmla="*/ 1001 w 60"/>
                <a:gd name="T7" fmla="*/ 766 h 60"/>
                <a:gd name="T8" fmla="*/ 582 w 60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33" y="4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7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60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4" name="Freeform 469">
              <a:extLst>
                <a:ext uri="{FF2B5EF4-FFF2-40B4-BE49-F238E27FC236}">
                  <a16:creationId xmlns:a16="http://schemas.microsoft.com/office/drawing/2014/main" id="{9DEC7B31-C3C8-4E52-8CBE-A70624B65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250"/>
              <a:ext cx="153" cy="166"/>
            </a:xfrm>
            <a:custGeom>
              <a:avLst/>
              <a:gdLst>
                <a:gd name="T0" fmla="*/ 578 w 59"/>
                <a:gd name="T1" fmla="*/ 83 h 60"/>
                <a:gd name="T2" fmla="*/ 54 w 59"/>
                <a:gd name="T3" fmla="*/ 551 h 60"/>
                <a:gd name="T4" fmla="*/ 451 w 59"/>
                <a:gd name="T5" fmla="*/ 1226 h 60"/>
                <a:gd name="T6" fmla="*/ 996 w 59"/>
                <a:gd name="T7" fmla="*/ 766 h 60"/>
                <a:gd name="T8" fmla="*/ 57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5" name="Freeform 470">
              <a:extLst>
                <a:ext uri="{FF2B5EF4-FFF2-40B4-BE49-F238E27FC236}">
                  <a16:creationId xmlns:a16="http://schemas.microsoft.com/office/drawing/2014/main" id="{3190A170-60F9-4056-91C8-D8717017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281"/>
              <a:ext cx="114" cy="129"/>
            </a:xfrm>
            <a:custGeom>
              <a:avLst/>
              <a:gdLst>
                <a:gd name="T0" fmla="*/ 557 w 44"/>
                <a:gd name="T1" fmla="*/ 0 h 47"/>
                <a:gd name="T2" fmla="*/ 658 w 44"/>
                <a:gd name="T3" fmla="*/ 414 h 47"/>
                <a:gd name="T4" fmla="*/ 523 w 44"/>
                <a:gd name="T5" fmla="*/ 664 h 47"/>
                <a:gd name="T6" fmla="*/ 174 w 44"/>
                <a:gd name="T7" fmla="*/ 829 h 47"/>
                <a:gd name="T8" fmla="*/ 0 w 44"/>
                <a:gd name="T9" fmla="*/ 769 h 47"/>
                <a:gd name="T10" fmla="*/ 262 w 44"/>
                <a:gd name="T11" fmla="*/ 933 h 47"/>
                <a:gd name="T12" fmla="*/ 746 w 44"/>
                <a:gd name="T13" fmla="*/ 519 h 47"/>
                <a:gd name="T14" fmla="*/ 557 w 44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7">
                  <a:moveTo>
                    <a:pt x="32" y="0"/>
                  </a:moveTo>
                  <a:cubicBezTo>
                    <a:pt x="37" y="6"/>
                    <a:pt x="39" y="14"/>
                    <a:pt x="38" y="20"/>
                  </a:cubicBezTo>
                  <a:cubicBezTo>
                    <a:pt x="37" y="27"/>
                    <a:pt x="33" y="29"/>
                    <a:pt x="30" y="32"/>
                  </a:cubicBezTo>
                  <a:cubicBezTo>
                    <a:pt x="25" y="38"/>
                    <a:pt x="19" y="42"/>
                    <a:pt x="10" y="40"/>
                  </a:cubicBezTo>
                  <a:cubicBezTo>
                    <a:pt x="6" y="40"/>
                    <a:pt x="3" y="39"/>
                    <a:pt x="0" y="37"/>
                  </a:cubicBezTo>
                  <a:cubicBezTo>
                    <a:pt x="4" y="41"/>
                    <a:pt x="9" y="44"/>
                    <a:pt x="15" y="45"/>
                  </a:cubicBezTo>
                  <a:cubicBezTo>
                    <a:pt x="28" y="47"/>
                    <a:pt x="39" y="45"/>
                    <a:pt x="43" y="25"/>
                  </a:cubicBezTo>
                  <a:cubicBezTo>
                    <a:pt x="44" y="17"/>
                    <a:pt x="41" y="6"/>
                    <a:pt x="3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6" name="Freeform 471">
              <a:extLst>
                <a:ext uri="{FF2B5EF4-FFF2-40B4-BE49-F238E27FC236}">
                  <a16:creationId xmlns:a16="http://schemas.microsoft.com/office/drawing/2014/main" id="{34E7EEF4-533E-49BC-BB8A-F416C1168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259"/>
              <a:ext cx="104" cy="121"/>
            </a:xfrm>
            <a:custGeom>
              <a:avLst/>
              <a:gdLst>
                <a:gd name="T0" fmla="*/ 109 w 40"/>
                <a:gd name="T1" fmla="*/ 583 h 44"/>
                <a:gd name="T2" fmla="*/ 283 w 40"/>
                <a:gd name="T3" fmla="*/ 311 h 44"/>
                <a:gd name="T4" fmla="*/ 595 w 40"/>
                <a:gd name="T5" fmla="*/ 143 h 44"/>
                <a:gd name="T6" fmla="*/ 634 w 40"/>
                <a:gd name="T7" fmla="*/ 143 h 44"/>
                <a:gd name="T8" fmla="*/ 494 w 40"/>
                <a:gd name="T9" fmla="*/ 83 h 44"/>
                <a:gd name="T10" fmla="*/ 21 w 40"/>
                <a:gd name="T11" fmla="*/ 476 h 44"/>
                <a:gd name="T12" fmla="*/ 122 w 40"/>
                <a:gd name="T13" fmla="*/ 916 h 44"/>
                <a:gd name="T14" fmla="*/ 109 w 40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6" y="28"/>
                  </a:moveTo>
                  <a:cubicBezTo>
                    <a:pt x="8" y="22"/>
                    <a:pt x="12" y="19"/>
                    <a:pt x="16" y="15"/>
                  </a:cubicBezTo>
                  <a:cubicBezTo>
                    <a:pt x="20" y="10"/>
                    <a:pt x="25" y="5"/>
                    <a:pt x="34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5"/>
                    <a:pt x="31" y="4"/>
                    <a:pt x="28" y="4"/>
                  </a:cubicBezTo>
                  <a:cubicBezTo>
                    <a:pt x="12" y="0"/>
                    <a:pt x="4" y="10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7" name="Freeform 472">
              <a:extLst>
                <a:ext uri="{FF2B5EF4-FFF2-40B4-BE49-F238E27FC236}">
                  <a16:creationId xmlns:a16="http://schemas.microsoft.com/office/drawing/2014/main" id="{A929D653-2CA5-4AA6-8B55-AB04AE62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347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9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8" name="Freeform 473">
              <a:extLst>
                <a:ext uri="{FF2B5EF4-FFF2-40B4-BE49-F238E27FC236}">
                  <a16:creationId xmlns:a16="http://schemas.microsoft.com/office/drawing/2014/main" id="{854955D8-BECB-4FA1-BDE2-71F0C5C21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250"/>
              <a:ext cx="153" cy="166"/>
            </a:xfrm>
            <a:custGeom>
              <a:avLst/>
              <a:gdLst>
                <a:gd name="T0" fmla="*/ 578 w 59"/>
                <a:gd name="T1" fmla="*/ 83 h 60"/>
                <a:gd name="T2" fmla="*/ 54 w 59"/>
                <a:gd name="T3" fmla="*/ 551 h 60"/>
                <a:gd name="T4" fmla="*/ 451 w 59"/>
                <a:gd name="T5" fmla="*/ 1226 h 60"/>
                <a:gd name="T6" fmla="*/ 996 w 59"/>
                <a:gd name="T7" fmla="*/ 766 h 60"/>
                <a:gd name="T8" fmla="*/ 57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09" name="Oval 474">
              <a:extLst>
                <a:ext uri="{FF2B5EF4-FFF2-40B4-BE49-F238E27FC236}">
                  <a16:creationId xmlns:a16="http://schemas.microsoft.com/office/drawing/2014/main" id="{BF90861F-23B1-45F0-87B4-D689F2C75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270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10" name="Freeform 475">
              <a:extLst>
                <a:ext uri="{FF2B5EF4-FFF2-40B4-BE49-F238E27FC236}">
                  <a16:creationId xmlns:a16="http://schemas.microsoft.com/office/drawing/2014/main" id="{6517AFF3-1150-44FD-BB2A-DD7655E49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2259"/>
              <a:ext cx="13" cy="13"/>
            </a:xfrm>
            <a:custGeom>
              <a:avLst/>
              <a:gdLst>
                <a:gd name="T0" fmla="*/ 0 w 5"/>
                <a:gd name="T1" fmla="*/ 34 h 5"/>
                <a:gd name="T2" fmla="*/ 34 w 5"/>
                <a:gd name="T3" fmla="*/ 0 h 5"/>
                <a:gd name="T4" fmla="*/ 88 w 5"/>
                <a:gd name="T5" fmla="*/ 34 h 5"/>
                <a:gd name="T6" fmla="*/ 55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1" name="Oval 476">
              <a:extLst>
                <a:ext uri="{FF2B5EF4-FFF2-40B4-BE49-F238E27FC236}">
                  <a16:creationId xmlns:a16="http://schemas.microsoft.com/office/drawing/2014/main" id="{475EB079-38D7-4542-95A5-CC5951802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30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12" name="Freeform 477">
              <a:extLst>
                <a:ext uri="{FF2B5EF4-FFF2-40B4-BE49-F238E27FC236}">
                  <a16:creationId xmlns:a16="http://schemas.microsoft.com/office/drawing/2014/main" id="{2ABB1B00-F986-4D2B-83B7-C38D91C8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179"/>
              <a:ext cx="106" cy="168"/>
            </a:xfrm>
            <a:custGeom>
              <a:avLst/>
              <a:gdLst>
                <a:gd name="T0" fmla="*/ 708 w 41"/>
                <a:gd name="T1" fmla="*/ 0 h 61"/>
                <a:gd name="T2" fmla="*/ 207 w 41"/>
                <a:gd name="T3" fmla="*/ 416 h 61"/>
                <a:gd name="T4" fmla="*/ 54 w 41"/>
                <a:gd name="T5" fmla="*/ 812 h 61"/>
                <a:gd name="T6" fmla="*/ 0 w 41"/>
                <a:gd name="T7" fmla="*/ 1275 h 61"/>
                <a:gd name="T8" fmla="*/ 122 w 41"/>
                <a:gd name="T9" fmla="*/ 834 h 61"/>
                <a:gd name="T10" fmla="*/ 362 w 41"/>
                <a:gd name="T11" fmla="*/ 380 h 61"/>
                <a:gd name="T12" fmla="*/ 620 w 41"/>
                <a:gd name="T13" fmla="*/ 10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1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3" y="39"/>
                  </a:cubicBezTo>
                  <a:cubicBezTo>
                    <a:pt x="0" y="47"/>
                    <a:pt x="1" y="53"/>
                    <a:pt x="0" y="61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6" y="25"/>
                    <a:pt x="21" y="18"/>
                  </a:cubicBezTo>
                  <a:cubicBezTo>
                    <a:pt x="25" y="13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3" name="Freeform 478">
              <a:extLst>
                <a:ext uri="{FF2B5EF4-FFF2-40B4-BE49-F238E27FC236}">
                  <a16:creationId xmlns:a16="http://schemas.microsoft.com/office/drawing/2014/main" id="{1573ADA5-095E-4C78-876C-D40713B64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39"/>
              <a:ext cx="364" cy="381"/>
            </a:xfrm>
            <a:custGeom>
              <a:avLst/>
              <a:gdLst>
                <a:gd name="T0" fmla="*/ 1046 w 141"/>
                <a:gd name="T1" fmla="*/ 144 h 138"/>
                <a:gd name="T2" fmla="*/ 359 w 141"/>
                <a:gd name="T3" fmla="*/ 740 h 138"/>
                <a:gd name="T4" fmla="*/ 793 w 141"/>
                <a:gd name="T5" fmla="*/ 2523 h 138"/>
                <a:gd name="T6" fmla="*/ 2272 w 141"/>
                <a:gd name="T7" fmla="*/ 1891 h 138"/>
                <a:gd name="T8" fmla="*/ 2166 w 141"/>
                <a:gd name="T9" fmla="*/ 610 h 138"/>
                <a:gd name="T10" fmla="*/ 1046 w 141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7"/>
                  </a:moveTo>
                  <a:cubicBezTo>
                    <a:pt x="42" y="10"/>
                    <a:pt x="28" y="23"/>
                    <a:pt x="21" y="35"/>
                  </a:cubicBezTo>
                  <a:cubicBezTo>
                    <a:pt x="12" y="52"/>
                    <a:pt x="0" y="101"/>
                    <a:pt x="46" y="120"/>
                  </a:cubicBezTo>
                  <a:cubicBezTo>
                    <a:pt x="94" y="138"/>
                    <a:pt x="125" y="107"/>
                    <a:pt x="132" y="90"/>
                  </a:cubicBezTo>
                  <a:cubicBezTo>
                    <a:pt x="141" y="68"/>
                    <a:pt x="140" y="45"/>
                    <a:pt x="126" y="29"/>
                  </a:cubicBezTo>
                  <a:cubicBezTo>
                    <a:pt x="114" y="13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4" name="Freeform 479">
              <a:extLst>
                <a:ext uri="{FF2B5EF4-FFF2-40B4-BE49-F238E27FC236}">
                  <a16:creationId xmlns:a16="http://schemas.microsoft.com/office/drawing/2014/main" id="{FBF409E4-EB82-40DD-B750-C984D3706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870"/>
              <a:ext cx="249" cy="339"/>
            </a:xfrm>
            <a:custGeom>
              <a:avLst/>
              <a:gdLst>
                <a:gd name="T0" fmla="*/ 1447 w 96"/>
                <a:gd name="T1" fmla="*/ 419 h 123"/>
                <a:gd name="T2" fmla="*/ 962 w 96"/>
                <a:gd name="T3" fmla="*/ 0 h 123"/>
                <a:gd name="T4" fmla="*/ 1292 w 96"/>
                <a:gd name="T5" fmla="*/ 333 h 123"/>
                <a:gd name="T6" fmla="*/ 1414 w 96"/>
                <a:gd name="T7" fmla="*/ 714 h 123"/>
                <a:gd name="T8" fmla="*/ 1237 w 96"/>
                <a:gd name="T9" fmla="*/ 1444 h 123"/>
                <a:gd name="T10" fmla="*/ 768 w 96"/>
                <a:gd name="T11" fmla="*/ 2073 h 123"/>
                <a:gd name="T12" fmla="*/ 0 w 96"/>
                <a:gd name="T13" fmla="*/ 2180 h 123"/>
                <a:gd name="T14" fmla="*/ 109 w 96"/>
                <a:gd name="T15" fmla="*/ 2219 h 123"/>
                <a:gd name="T16" fmla="*/ 1533 w 96"/>
                <a:gd name="T17" fmla="*/ 1634 h 123"/>
                <a:gd name="T18" fmla="*/ 1447 w 96"/>
                <a:gd name="T19" fmla="*/ 419 h 1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3">
                  <a:moveTo>
                    <a:pt x="83" y="20"/>
                  </a:moveTo>
                  <a:cubicBezTo>
                    <a:pt x="76" y="11"/>
                    <a:pt x="67" y="4"/>
                    <a:pt x="55" y="0"/>
                  </a:cubicBezTo>
                  <a:cubicBezTo>
                    <a:pt x="63" y="4"/>
                    <a:pt x="69" y="10"/>
                    <a:pt x="74" y="16"/>
                  </a:cubicBezTo>
                  <a:cubicBezTo>
                    <a:pt x="79" y="22"/>
                    <a:pt x="79" y="27"/>
                    <a:pt x="81" y="34"/>
                  </a:cubicBezTo>
                  <a:cubicBezTo>
                    <a:pt x="84" y="46"/>
                    <a:pt x="77" y="57"/>
                    <a:pt x="71" y="69"/>
                  </a:cubicBezTo>
                  <a:cubicBezTo>
                    <a:pt x="68" y="78"/>
                    <a:pt x="60" y="92"/>
                    <a:pt x="44" y="99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4" y="106"/>
                    <a:pt x="6" y="106"/>
                  </a:cubicBezTo>
                  <a:cubicBezTo>
                    <a:pt x="52" y="123"/>
                    <a:pt x="81" y="94"/>
                    <a:pt x="88" y="78"/>
                  </a:cubicBezTo>
                  <a:cubicBezTo>
                    <a:pt x="96" y="57"/>
                    <a:pt x="95" y="36"/>
                    <a:pt x="83" y="2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5" name="Freeform 480">
              <a:extLst>
                <a:ext uri="{FF2B5EF4-FFF2-40B4-BE49-F238E27FC236}">
                  <a16:creationId xmlns:a16="http://schemas.microsoft.com/office/drawing/2014/main" id="{220960B9-2EAF-48F6-882D-4421AD1E7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1925"/>
              <a:ext cx="192" cy="265"/>
            </a:xfrm>
            <a:custGeom>
              <a:avLst/>
              <a:gdLst>
                <a:gd name="T0" fmla="*/ 874 w 74"/>
                <a:gd name="T1" fmla="*/ 1433 h 96"/>
                <a:gd name="T2" fmla="*/ 1064 w 74"/>
                <a:gd name="T3" fmla="*/ 0 h 96"/>
                <a:gd name="T4" fmla="*/ 1152 w 74"/>
                <a:gd name="T5" fmla="*/ 1220 h 96"/>
                <a:gd name="T6" fmla="*/ 0 w 74"/>
                <a:gd name="T7" fmla="*/ 1913 h 96"/>
                <a:gd name="T8" fmla="*/ 874 w 74"/>
                <a:gd name="T9" fmla="*/ 1433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50" y="68"/>
                  </a:moveTo>
                  <a:cubicBezTo>
                    <a:pt x="66" y="48"/>
                    <a:pt x="68" y="14"/>
                    <a:pt x="61" y="0"/>
                  </a:cubicBezTo>
                  <a:cubicBezTo>
                    <a:pt x="73" y="16"/>
                    <a:pt x="74" y="37"/>
                    <a:pt x="66" y="58"/>
                  </a:cubicBezTo>
                  <a:cubicBezTo>
                    <a:pt x="60" y="72"/>
                    <a:pt x="37" y="96"/>
                    <a:pt x="0" y="91"/>
                  </a:cubicBezTo>
                  <a:cubicBezTo>
                    <a:pt x="16" y="90"/>
                    <a:pt x="27" y="94"/>
                    <a:pt x="50" y="6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6" name="Freeform 481">
              <a:extLst>
                <a:ext uri="{FF2B5EF4-FFF2-40B4-BE49-F238E27FC236}">
                  <a16:creationId xmlns:a16="http://schemas.microsoft.com/office/drawing/2014/main" id="{9990EB97-7EEC-4E74-AA74-77E2F7AB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859"/>
              <a:ext cx="233" cy="295"/>
            </a:xfrm>
            <a:custGeom>
              <a:avLst/>
              <a:gdLst>
                <a:gd name="T0" fmla="*/ 743 w 90"/>
                <a:gd name="T1" fmla="*/ 731 h 107"/>
                <a:gd name="T2" fmla="*/ 1126 w 90"/>
                <a:gd name="T3" fmla="*/ 229 h 107"/>
                <a:gd name="T4" fmla="*/ 1561 w 90"/>
                <a:gd name="T5" fmla="*/ 47 h 107"/>
                <a:gd name="T6" fmla="*/ 1004 w 90"/>
                <a:gd name="T7" fmla="*/ 47 h 107"/>
                <a:gd name="T8" fmla="*/ 350 w 90"/>
                <a:gd name="T9" fmla="*/ 609 h 107"/>
                <a:gd name="T10" fmla="*/ 645 w 90"/>
                <a:gd name="T11" fmla="*/ 2241 h 107"/>
                <a:gd name="T12" fmla="*/ 743 w 90"/>
                <a:gd name="T13" fmla="*/ 73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3" y="35"/>
                  </a:moveTo>
                  <a:cubicBezTo>
                    <a:pt x="50" y="23"/>
                    <a:pt x="47" y="15"/>
                    <a:pt x="65" y="11"/>
                  </a:cubicBezTo>
                  <a:cubicBezTo>
                    <a:pt x="83" y="7"/>
                    <a:pt x="83" y="1"/>
                    <a:pt x="90" y="2"/>
                  </a:cubicBezTo>
                  <a:cubicBezTo>
                    <a:pt x="81" y="0"/>
                    <a:pt x="71" y="0"/>
                    <a:pt x="58" y="2"/>
                  </a:cubicBezTo>
                  <a:cubicBezTo>
                    <a:pt x="40" y="6"/>
                    <a:pt x="27" y="17"/>
                    <a:pt x="20" y="29"/>
                  </a:cubicBezTo>
                  <a:cubicBezTo>
                    <a:pt x="12" y="44"/>
                    <a:pt x="1" y="87"/>
                    <a:pt x="37" y="107"/>
                  </a:cubicBezTo>
                  <a:cubicBezTo>
                    <a:pt x="0" y="80"/>
                    <a:pt x="36" y="49"/>
                    <a:pt x="43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7" name="Freeform 482">
              <a:extLst>
                <a:ext uri="{FF2B5EF4-FFF2-40B4-BE49-F238E27FC236}">
                  <a16:creationId xmlns:a16="http://schemas.microsoft.com/office/drawing/2014/main" id="{709A6C6F-A117-42B4-8698-F41A472A5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839"/>
              <a:ext cx="364" cy="381"/>
            </a:xfrm>
            <a:custGeom>
              <a:avLst/>
              <a:gdLst>
                <a:gd name="T0" fmla="*/ 1046 w 141"/>
                <a:gd name="T1" fmla="*/ 144 h 138"/>
                <a:gd name="T2" fmla="*/ 359 w 141"/>
                <a:gd name="T3" fmla="*/ 740 h 138"/>
                <a:gd name="T4" fmla="*/ 793 w 141"/>
                <a:gd name="T5" fmla="*/ 2523 h 138"/>
                <a:gd name="T6" fmla="*/ 2272 w 141"/>
                <a:gd name="T7" fmla="*/ 1891 h 138"/>
                <a:gd name="T8" fmla="*/ 2166 w 141"/>
                <a:gd name="T9" fmla="*/ 610 h 138"/>
                <a:gd name="T10" fmla="*/ 1046 w 141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1" h="138">
                  <a:moveTo>
                    <a:pt x="61" y="7"/>
                  </a:moveTo>
                  <a:cubicBezTo>
                    <a:pt x="42" y="10"/>
                    <a:pt x="28" y="23"/>
                    <a:pt x="21" y="35"/>
                  </a:cubicBezTo>
                  <a:cubicBezTo>
                    <a:pt x="12" y="52"/>
                    <a:pt x="0" y="101"/>
                    <a:pt x="46" y="120"/>
                  </a:cubicBezTo>
                  <a:cubicBezTo>
                    <a:pt x="94" y="138"/>
                    <a:pt x="125" y="107"/>
                    <a:pt x="132" y="90"/>
                  </a:cubicBezTo>
                  <a:cubicBezTo>
                    <a:pt x="141" y="68"/>
                    <a:pt x="140" y="45"/>
                    <a:pt x="126" y="29"/>
                  </a:cubicBezTo>
                  <a:cubicBezTo>
                    <a:pt x="114" y="13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8" name="Freeform 483">
              <a:extLst>
                <a:ext uri="{FF2B5EF4-FFF2-40B4-BE49-F238E27FC236}">
                  <a16:creationId xmlns:a16="http://schemas.microsoft.com/office/drawing/2014/main" id="{BF48FC87-71BB-40CE-B8E8-FF1373708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961"/>
              <a:ext cx="153" cy="162"/>
            </a:xfrm>
            <a:custGeom>
              <a:avLst/>
              <a:gdLst>
                <a:gd name="T0" fmla="*/ 578 w 59"/>
                <a:gd name="T1" fmla="*/ 82 h 59"/>
                <a:gd name="T2" fmla="*/ 54 w 59"/>
                <a:gd name="T3" fmla="*/ 519 h 59"/>
                <a:gd name="T4" fmla="*/ 451 w 59"/>
                <a:gd name="T5" fmla="*/ 1200 h 59"/>
                <a:gd name="T6" fmla="*/ 996 w 59"/>
                <a:gd name="T7" fmla="*/ 747 h 59"/>
                <a:gd name="T8" fmla="*/ 578 w 59"/>
                <a:gd name="T9" fmla="*/ 8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9">
                  <a:moveTo>
                    <a:pt x="33" y="4"/>
                  </a:moveTo>
                  <a:cubicBezTo>
                    <a:pt x="15" y="0"/>
                    <a:pt x="6" y="11"/>
                    <a:pt x="3" y="25"/>
                  </a:cubicBezTo>
                  <a:cubicBezTo>
                    <a:pt x="0" y="39"/>
                    <a:pt x="11" y="56"/>
                    <a:pt x="26" y="58"/>
                  </a:cubicBezTo>
                  <a:cubicBezTo>
                    <a:pt x="41" y="59"/>
                    <a:pt x="53" y="57"/>
                    <a:pt x="57" y="36"/>
                  </a:cubicBezTo>
                  <a:cubicBezTo>
                    <a:pt x="59" y="24"/>
                    <a:pt x="51" y="8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19" name="Freeform 484">
              <a:extLst>
                <a:ext uri="{FF2B5EF4-FFF2-40B4-BE49-F238E27FC236}">
                  <a16:creationId xmlns:a16="http://schemas.microsoft.com/office/drawing/2014/main" id="{9C7F517D-04EA-42B3-955C-8886D7E1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941"/>
              <a:ext cx="152" cy="166"/>
            </a:xfrm>
            <a:custGeom>
              <a:avLst/>
              <a:gdLst>
                <a:gd name="T0" fmla="*/ 564 w 59"/>
                <a:gd name="T1" fmla="*/ 108 h 60"/>
                <a:gd name="T2" fmla="*/ 54 w 59"/>
                <a:gd name="T3" fmla="*/ 551 h 60"/>
                <a:gd name="T4" fmla="*/ 446 w 59"/>
                <a:gd name="T5" fmla="*/ 1226 h 60"/>
                <a:gd name="T6" fmla="*/ 976 w 59"/>
                <a:gd name="T7" fmla="*/ 766 h 60"/>
                <a:gd name="T8" fmla="*/ 564 w 59"/>
                <a:gd name="T9" fmla="*/ 10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5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0" name="Freeform 485">
              <a:extLst>
                <a:ext uri="{FF2B5EF4-FFF2-40B4-BE49-F238E27FC236}">
                  <a16:creationId xmlns:a16="http://schemas.microsoft.com/office/drawing/2014/main" id="{160CB93C-B795-4062-A5B6-8009413A9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974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58 w 44"/>
                <a:gd name="T3" fmla="*/ 420 h 46"/>
                <a:gd name="T4" fmla="*/ 523 w 44"/>
                <a:gd name="T5" fmla="*/ 654 h 46"/>
                <a:gd name="T6" fmla="*/ 174 w 44"/>
                <a:gd name="T7" fmla="*/ 839 h 46"/>
                <a:gd name="T8" fmla="*/ 0 w 44"/>
                <a:gd name="T9" fmla="*/ 754 h 46"/>
                <a:gd name="T10" fmla="*/ 262 w 44"/>
                <a:gd name="T11" fmla="*/ 922 h 46"/>
                <a:gd name="T12" fmla="*/ 746 w 44"/>
                <a:gd name="T13" fmla="*/ 502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7" y="6"/>
                    <a:pt x="39" y="13"/>
                    <a:pt x="38" y="20"/>
                  </a:cubicBezTo>
                  <a:cubicBezTo>
                    <a:pt x="36" y="26"/>
                    <a:pt x="32" y="28"/>
                    <a:pt x="30" y="31"/>
                  </a:cubicBezTo>
                  <a:cubicBezTo>
                    <a:pt x="25" y="37"/>
                    <a:pt x="19" y="41"/>
                    <a:pt x="10" y="40"/>
                  </a:cubicBezTo>
                  <a:cubicBezTo>
                    <a:pt x="6" y="39"/>
                    <a:pt x="3" y="38"/>
                    <a:pt x="0" y="36"/>
                  </a:cubicBezTo>
                  <a:cubicBezTo>
                    <a:pt x="4" y="40"/>
                    <a:pt x="9" y="43"/>
                    <a:pt x="15" y="44"/>
                  </a:cubicBezTo>
                  <a:cubicBezTo>
                    <a:pt x="28" y="46"/>
                    <a:pt x="39" y="44"/>
                    <a:pt x="43" y="24"/>
                  </a:cubicBezTo>
                  <a:cubicBezTo>
                    <a:pt x="44" y="16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1" name="Freeform 486">
              <a:extLst>
                <a:ext uri="{FF2B5EF4-FFF2-40B4-BE49-F238E27FC236}">
                  <a16:creationId xmlns:a16="http://schemas.microsoft.com/office/drawing/2014/main" id="{FB8984A5-4AF3-4BDD-B831-4B1C0BF6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950"/>
              <a:ext cx="104" cy="121"/>
            </a:xfrm>
            <a:custGeom>
              <a:avLst/>
              <a:gdLst>
                <a:gd name="T0" fmla="*/ 109 w 40"/>
                <a:gd name="T1" fmla="*/ 583 h 44"/>
                <a:gd name="T2" fmla="*/ 283 w 40"/>
                <a:gd name="T3" fmla="*/ 311 h 44"/>
                <a:gd name="T4" fmla="*/ 582 w 40"/>
                <a:gd name="T5" fmla="*/ 143 h 44"/>
                <a:gd name="T6" fmla="*/ 634 w 40"/>
                <a:gd name="T7" fmla="*/ 143 h 44"/>
                <a:gd name="T8" fmla="*/ 494 w 40"/>
                <a:gd name="T9" fmla="*/ 83 h 44"/>
                <a:gd name="T10" fmla="*/ 21 w 40"/>
                <a:gd name="T11" fmla="*/ 476 h 44"/>
                <a:gd name="T12" fmla="*/ 122 w 40"/>
                <a:gd name="T13" fmla="*/ 916 h 44"/>
                <a:gd name="T14" fmla="*/ 109 w 40"/>
                <a:gd name="T15" fmla="*/ 5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6" y="28"/>
                  </a:moveTo>
                  <a:cubicBezTo>
                    <a:pt x="8" y="23"/>
                    <a:pt x="12" y="19"/>
                    <a:pt x="16" y="15"/>
                  </a:cubicBezTo>
                  <a:cubicBezTo>
                    <a:pt x="20" y="10"/>
                    <a:pt x="25" y="5"/>
                    <a:pt x="33" y="7"/>
                  </a:cubicBezTo>
                  <a:cubicBezTo>
                    <a:pt x="38" y="8"/>
                    <a:pt x="40" y="9"/>
                    <a:pt x="36" y="7"/>
                  </a:cubicBezTo>
                  <a:cubicBezTo>
                    <a:pt x="34" y="6"/>
                    <a:pt x="31" y="5"/>
                    <a:pt x="28" y="4"/>
                  </a:cubicBezTo>
                  <a:cubicBezTo>
                    <a:pt x="12" y="0"/>
                    <a:pt x="4" y="11"/>
                    <a:pt x="1" y="23"/>
                  </a:cubicBezTo>
                  <a:cubicBezTo>
                    <a:pt x="0" y="30"/>
                    <a:pt x="2" y="38"/>
                    <a:pt x="7" y="44"/>
                  </a:cubicBezTo>
                  <a:cubicBezTo>
                    <a:pt x="5" y="37"/>
                    <a:pt x="5" y="35"/>
                    <a:pt x="6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2" name="Freeform 487">
              <a:extLst>
                <a:ext uri="{FF2B5EF4-FFF2-40B4-BE49-F238E27FC236}">
                  <a16:creationId xmlns:a16="http://schemas.microsoft.com/office/drawing/2014/main" id="{69D8B9B5-2A0C-4D66-8425-105B6AD8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038"/>
              <a:ext cx="72" cy="63"/>
            </a:xfrm>
            <a:custGeom>
              <a:avLst/>
              <a:gdLst>
                <a:gd name="T0" fmla="*/ 476 w 28"/>
                <a:gd name="T1" fmla="*/ 22 h 23"/>
                <a:gd name="T2" fmla="*/ 0 w 28"/>
                <a:gd name="T3" fmla="*/ 436 h 23"/>
                <a:gd name="T4" fmla="*/ 476 w 28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3">
                  <a:moveTo>
                    <a:pt x="28" y="1"/>
                  </a:moveTo>
                  <a:cubicBezTo>
                    <a:pt x="24" y="21"/>
                    <a:pt x="13" y="23"/>
                    <a:pt x="0" y="21"/>
                  </a:cubicBezTo>
                  <a:cubicBezTo>
                    <a:pt x="8" y="21"/>
                    <a:pt x="21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3" name="Freeform 488">
              <a:extLst>
                <a:ext uri="{FF2B5EF4-FFF2-40B4-BE49-F238E27FC236}">
                  <a16:creationId xmlns:a16="http://schemas.microsoft.com/office/drawing/2014/main" id="{CA6A4169-D36D-4DEF-8BBC-5F7666BCD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941"/>
              <a:ext cx="152" cy="166"/>
            </a:xfrm>
            <a:custGeom>
              <a:avLst/>
              <a:gdLst>
                <a:gd name="T0" fmla="*/ 564 w 59"/>
                <a:gd name="T1" fmla="*/ 108 h 60"/>
                <a:gd name="T2" fmla="*/ 54 w 59"/>
                <a:gd name="T3" fmla="*/ 551 h 60"/>
                <a:gd name="T4" fmla="*/ 446 w 59"/>
                <a:gd name="T5" fmla="*/ 1226 h 60"/>
                <a:gd name="T6" fmla="*/ 976 w 59"/>
                <a:gd name="T7" fmla="*/ 766 h 60"/>
                <a:gd name="T8" fmla="*/ 564 w 59"/>
                <a:gd name="T9" fmla="*/ 10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5"/>
                  </a:moveTo>
                  <a:cubicBezTo>
                    <a:pt x="15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4" name="Freeform 489">
              <a:extLst>
                <a:ext uri="{FF2B5EF4-FFF2-40B4-BE49-F238E27FC236}">
                  <a16:creationId xmlns:a16="http://schemas.microsoft.com/office/drawing/2014/main" id="{EA3C4CAB-01C5-418E-B22F-B3B8ED3F9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963"/>
              <a:ext cx="23" cy="25"/>
            </a:xfrm>
            <a:custGeom>
              <a:avLst/>
              <a:gdLst>
                <a:gd name="T0" fmla="*/ 0 w 9"/>
                <a:gd name="T1" fmla="*/ 86 h 9"/>
                <a:gd name="T2" fmla="*/ 66 w 9"/>
                <a:gd name="T3" fmla="*/ 0 h 9"/>
                <a:gd name="T4" fmla="*/ 151 w 9"/>
                <a:gd name="T5" fmla="*/ 86 h 9"/>
                <a:gd name="T6" fmla="*/ 84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5" name="Freeform 490">
              <a:extLst>
                <a:ext uri="{FF2B5EF4-FFF2-40B4-BE49-F238E27FC236}">
                  <a16:creationId xmlns:a16="http://schemas.microsoft.com/office/drawing/2014/main" id="{A1F56A9F-DFD8-421E-9491-CB42076B5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950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34 w 5"/>
                <a:gd name="T3" fmla="*/ 0 h 6"/>
                <a:gd name="T4" fmla="*/ 88 w 5"/>
                <a:gd name="T5" fmla="*/ 56 h 6"/>
                <a:gd name="T6" fmla="*/ 55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6" name="Oval 491">
              <a:extLst>
                <a:ext uri="{FF2B5EF4-FFF2-40B4-BE49-F238E27FC236}">
                  <a16:creationId xmlns:a16="http://schemas.microsoft.com/office/drawing/2014/main" id="{EAE2C47A-7B3B-4DB5-AB6A-E95D9217A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99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27" name="Freeform 492">
              <a:extLst>
                <a:ext uri="{FF2B5EF4-FFF2-40B4-BE49-F238E27FC236}">
                  <a16:creationId xmlns:a16="http://schemas.microsoft.com/office/drawing/2014/main" id="{6EFA7DB2-9DCF-4133-9F12-5BED0157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872"/>
              <a:ext cx="107" cy="166"/>
            </a:xfrm>
            <a:custGeom>
              <a:avLst/>
              <a:gdLst>
                <a:gd name="T0" fmla="*/ 728 w 41"/>
                <a:gd name="T1" fmla="*/ 0 h 60"/>
                <a:gd name="T2" fmla="*/ 211 w 41"/>
                <a:gd name="T3" fmla="*/ 421 h 60"/>
                <a:gd name="T4" fmla="*/ 55 w 41"/>
                <a:gd name="T5" fmla="*/ 827 h 60"/>
                <a:gd name="T6" fmla="*/ 21 w 41"/>
                <a:gd name="T7" fmla="*/ 1270 h 60"/>
                <a:gd name="T8" fmla="*/ 123 w 41"/>
                <a:gd name="T9" fmla="*/ 849 h 60"/>
                <a:gd name="T10" fmla="*/ 389 w 41"/>
                <a:gd name="T11" fmla="*/ 382 h 60"/>
                <a:gd name="T12" fmla="*/ 639 w 41"/>
                <a:gd name="T13" fmla="*/ 10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0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5"/>
                    <a:pt x="5" y="32"/>
                    <a:pt x="3" y="39"/>
                  </a:cubicBezTo>
                  <a:cubicBezTo>
                    <a:pt x="0" y="46"/>
                    <a:pt x="2" y="52"/>
                    <a:pt x="1" y="60"/>
                  </a:cubicBezTo>
                  <a:cubicBezTo>
                    <a:pt x="3" y="52"/>
                    <a:pt x="3" y="47"/>
                    <a:pt x="7" y="40"/>
                  </a:cubicBezTo>
                  <a:cubicBezTo>
                    <a:pt x="11" y="32"/>
                    <a:pt x="16" y="25"/>
                    <a:pt x="22" y="18"/>
                  </a:cubicBezTo>
                  <a:cubicBezTo>
                    <a:pt x="26" y="13"/>
                    <a:pt x="30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8" name="Freeform 493">
              <a:extLst>
                <a:ext uri="{FF2B5EF4-FFF2-40B4-BE49-F238E27FC236}">
                  <a16:creationId xmlns:a16="http://schemas.microsoft.com/office/drawing/2014/main" id="{E3D8A0E7-E18E-40BE-AD3D-E3C48260B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68"/>
              <a:ext cx="261" cy="273"/>
            </a:xfrm>
            <a:custGeom>
              <a:avLst/>
              <a:gdLst>
                <a:gd name="T0" fmla="*/ 742 w 101"/>
                <a:gd name="T1" fmla="*/ 108 h 99"/>
                <a:gd name="T2" fmla="*/ 261 w 101"/>
                <a:gd name="T3" fmla="*/ 549 h 99"/>
                <a:gd name="T4" fmla="*/ 569 w 101"/>
                <a:gd name="T5" fmla="*/ 1803 h 99"/>
                <a:gd name="T6" fmla="*/ 1623 w 101"/>
                <a:gd name="T7" fmla="*/ 1362 h 99"/>
                <a:gd name="T8" fmla="*/ 1556 w 101"/>
                <a:gd name="T9" fmla="*/ 441 h 99"/>
                <a:gd name="T10" fmla="*/ 742 w 101"/>
                <a:gd name="T11" fmla="*/ 108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99">
                  <a:moveTo>
                    <a:pt x="43" y="5"/>
                  </a:moveTo>
                  <a:cubicBezTo>
                    <a:pt x="30" y="8"/>
                    <a:pt x="20" y="17"/>
                    <a:pt x="15" y="26"/>
                  </a:cubicBezTo>
                  <a:cubicBezTo>
                    <a:pt x="9" y="37"/>
                    <a:pt x="0" y="72"/>
                    <a:pt x="33" y="86"/>
                  </a:cubicBezTo>
                  <a:cubicBezTo>
                    <a:pt x="67" y="99"/>
                    <a:pt x="89" y="77"/>
                    <a:pt x="94" y="65"/>
                  </a:cubicBezTo>
                  <a:cubicBezTo>
                    <a:pt x="101" y="49"/>
                    <a:pt x="100" y="33"/>
                    <a:pt x="90" y="21"/>
                  </a:cubicBezTo>
                  <a:cubicBezTo>
                    <a:pt x="81" y="10"/>
                    <a:pt x="68" y="0"/>
                    <a:pt x="43" y="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29" name="Freeform 494">
              <a:extLst>
                <a:ext uri="{FF2B5EF4-FFF2-40B4-BE49-F238E27FC236}">
                  <a16:creationId xmlns:a16="http://schemas.microsoft.com/office/drawing/2014/main" id="{028735E0-2B1C-4201-BE2B-15C1633A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2990"/>
              <a:ext cx="178" cy="243"/>
            </a:xfrm>
            <a:custGeom>
              <a:avLst/>
              <a:gdLst>
                <a:gd name="T0" fmla="*/ 1011 w 69"/>
                <a:gd name="T1" fmla="*/ 312 h 88"/>
                <a:gd name="T2" fmla="*/ 673 w 69"/>
                <a:gd name="T3" fmla="*/ 0 h 88"/>
                <a:gd name="T4" fmla="*/ 911 w 69"/>
                <a:gd name="T5" fmla="*/ 251 h 88"/>
                <a:gd name="T6" fmla="*/ 978 w 69"/>
                <a:gd name="T7" fmla="*/ 527 h 88"/>
                <a:gd name="T8" fmla="*/ 880 w 69"/>
                <a:gd name="T9" fmla="*/ 1052 h 88"/>
                <a:gd name="T10" fmla="*/ 531 w 69"/>
                <a:gd name="T11" fmla="*/ 1494 h 88"/>
                <a:gd name="T12" fmla="*/ 0 w 69"/>
                <a:gd name="T13" fmla="*/ 1555 h 88"/>
                <a:gd name="T14" fmla="*/ 67 w 69"/>
                <a:gd name="T15" fmla="*/ 1602 h 88"/>
                <a:gd name="T16" fmla="*/ 1083 w 69"/>
                <a:gd name="T17" fmla="*/ 1182 h 88"/>
                <a:gd name="T18" fmla="*/ 1011 w 69"/>
                <a:gd name="T19" fmla="*/ 312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88">
                  <a:moveTo>
                    <a:pt x="59" y="15"/>
                  </a:moveTo>
                  <a:cubicBezTo>
                    <a:pt x="54" y="9"/>
                    <a:pt x="48" y="3"/>
                    <a:pt x="39" y="0"/>
                  </a:cubicBezTo>
                  <a:cubicBezTo>
                    <a:pt x="45" y="3"/>
                    <a:pt x="49" y="8"/>
                    <a:pt x="53" y="12"/>
                  </a:cubicBezTo>
                  <a:cubicBezTo>
                    <a:pt x="56" y="16"/>
                    <a:pt x="56" y="20"/>
                    <a:pt x="57" y="25"/>
                  </a:cubicBezTo>
                  <a:cubicBezTo>
                    <a:pt x="59" y="33"/>
                    <a:pt x="54" y="41"/>
                    <a:pt x="51" y="50"/>
                  </a:cubicBezTo>
                  <a:cubicBezTo>
                    <a:pt x="48" y="56"/>
                    <a:pt x="43" y="66"/>
                    <a:pt x="31" y="71"/>
                  </a:cubicBezTo>
                  <a:cubicBezTo>
                    <a:pt x="22" y="75"/>
                    <a:pt x="14" y="79"/>
                    <a:pt x="0" y="74"/>
                  </a:cubicBezTo>
                  <a:cubicBezTo>
                    <a:pt x="1" y="75"/>
                    <a:pt x="3" y="76"/>
                    <a:pt x="4" y="76"/>
                  </a:cubicBezTo>
                  <a:cubicBezTo>
                    <a:pt x="37" y="88"/>
                    <a:pt x="58" y="67"/>
                    <a:pt x="63" y="56"/>
                  </a:cubicBezTo>
                  <a:cubicBezTo>
                    <a:pt x="69" y="41"/>
                    <a:pt x="68" y="26"/>
                    <a:pt x="59" y="1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0" name="Freeform 495">
              <a:extLst>
                <a:ext uri="{FF2B5EF4-FFF2-40B4-BE49-F238E27FC236}">
                  <a16:creationId xmlns:a16="http://schemas.microsoft.com/office/drawing/2014/main" id="{9DC85C90-6C65-49B5-A185-8956BD534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031"/>
              <a:ext cx="137" cy="188"/>
            </a:xfrm>
            <a:custGeom>
              <a:avLst/>
              <a:gdLst>
                <a:gd name="T0" fmla="*/ 602 w 53"/>
                <a:gd name="T1" fmla="*/ 1017 h 68"/>
                <a:gd name="T2" fmla="*/ 742 w 53"/>
                <a:gd name="T3" fmla="*/ 0 h 68"/>
                <a:gd name="T4" fmla="*/ 809 w 53"/>
                <a:gd name="T5" fmla="*/ 863 h 68"/>
                <a:gd name="T6" fmla="*/ 0 w 53"/>
                <a:gd name="T7" fmla="*/ 1352 h 68"/>
                <a:gd name="T8" fmla="*/ 602 w 53"/>
                <a:gd name="T9" fmla="*/ 1017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8">
                  <a:moveTo>
                    <a:pt x="35" y="48"/>
                  </a:moveTo>
                  <a:cubicBezTo>
                    <a:pt x="47" y="34"/>
                    <a:pt x="48" y="10"/>
                    <a:pt x="43" y="0"/>
                  </a:cubicBezTo>
                  <a:cubicBezTo>
                    <a:pt x="52" y="11"/>
                    <a:pt x="53" y="26"/>
                    <a:pt x="47" y="41"/>
                  </a:cubicBezTo>
                  <a:cubicBezTo>
                    <a:pt x="42" y="51"/>
                    <a:pt x="26" y="68"/>
                    <a:pt x="0" y="64"/>
                  </a:cubicBezTo>
                  <a:cubicBezTo>
                    <a:pt x="11" y="64"/>
                    <a:pt x="19" y="66"/>
                    <a:pt x="35" y="4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1" name="Freeform 496">
              <a:extLst>
                <a:ext uri="{FF2B5EF4-FFF2-40B4-BE49-F238E27FC236}">
                  <a16:creationId xmlns:a16="http://schemas.microsoft.com/office/drawing/2014/main" id="{C4B4D651-6D2B-4848-8708-6462245F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984"/>
              <a:ext cx="166" cy="210"/>
            </a:xfrm>
            <a:custGeom>
              <a:avLst/>
              <a:gdLst>
                <a:gd name="T0" fmla="*/ 540 w 64"/>
                <a:gd name="T1" fmla="*/ 503 h 76"/>
                <a:gd name="T2" fmla="*/ 801 w 64"/>
                <a:gd name="T3" fmla="*/ 146 h 76"/>
                <a:gd name="T4" fmla="*/ 1118 w 64"/>
                <a:gd name="T5" fmla="*/ 22 h 76"/>
                <a:gd name="T6" fmla="*/ 713 w 64"/>
                <a:gd name="T7" fmla="*/ 22 h 76"/>
                <a:gd name="T8" fmla="*/ 262 w 64"/>
                <a:gd name="T9" fmla="*/ 442 h 76"/>
                <a:gd name="T10" fmla="*/ 472 w 64"/>
                <a:gd name="T11" fmla="*/ 1603 h 76"/>
                <a:gd name="T12" fmla="*/ 540 w 64"/>
                <a:gd name="T13" fmla="*/ 503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6">
                  <a:moveTo>
                    <a:pt x="31" y="24"/>
                  </a:moveTo>
                  <a:cubicBezTo>
                    <a:pt x="36" y="16"/>
                    <a:pt x="33" y="10"/>
                    <a:pt x="46" y="7"/>
                  </a:cubicBezTo>
                  <a:cubicBezTo>
                    <a:pt x="60" y="5"/>
                    <a:pt x="59" y="1"/>
                    <a:pt x="64" y="1"/>
                  </a:cubicBezTo>
                  <a:cubicBezTo>
                    <a:pt x="58" y="0"/>
                    <a:pt x="50" y="0"/>
                    <a:pt x="41" y="1"/>
                  </a:cubicBezTo>
                  <a:cubicBezTo>
                    <a:pt x="28" y="4"/>
                    <a:pt x="19" y="12"/>
                    <a:pt x="15" y="21"/>
                  </a:cubicBezTo>
                  <a:cubicBezTo>
                    <a:pt x="9" y="31"/>
                    <a:pt x="1" y="62"/>
                    <a:pt x="27" y="76"/>
                  </a:cubicBezTo>
                  <a:cubicBezTo>
                    <a:pt x="0" y="57"/>
                    <a:pt x="26" y="34"/>
                    <a:pt x="31" y="2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2" name="Freeform 497">
              <a:extLst>
                <a:ext uri="{FF2B5EF4-FFF2-40B4-BE49-F238E27FC236}">
                  <a16:creationId xmlns:a16="http://schemas.microsoft.com/office/drawing/2014/main" id="{B5DAFB69-49ED-45FF-894E-0D802891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968"/>
              <a:ext cx="261" cy="273"/>
            </a:xfrm>
            <a:custGeom>
              <a:avLst/>
              <a:gdLst>
                <a:gd name="T0" fmla="*/ 742 w 101"/>
                <a:gd name="T1" fmla="*/ 108 h 99"/>
                <a:gd name="T2" fmla="*/ 261 w 101"/>
                <a:gd name="T3" fmla="*/ 549 h 99"/>
                <a:gd name="T4" fmla="*/ 569 w 101"/>
                <a:gd name="T5" fmla="*/ 1803 h 99"/>
                <a:gd name="T6" fmla="*/ 1623 w 101"/>
                <a:gd name="T7" fmla="*/ 1362 h 99"/>
                <a:gd name="T8" fmla="*/ 1556 w 101"/>
                <a:gd name="T9" fmla="*/ 441 h 99"/>
                <a:gd name="T10" fmla="*/ 742 w 101"/>
                <a:gd name="T11" fmla="*/ 108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99">
                  <a:moveTo>
                    <a:pt x="43" y="5"/>
                  </a:moveTo>
                  <a:cubicBezTo>
                    <a:pt x="30" y="8"/>
                    <a:pt x="20" y="17"/>
                    <a:pt x="15" y="26"/>
                  </a:cubicBezTo>
                  <a:cubicBezTo>
                    <a:pt x="9" y="37"/>
                    <a:pt x="0" y="72"/>
                    <a:pt x="33" y="86"/>
                  </a:cubicBezTo>
                  <a:cubicBezTo>
                    <a:pt x="67" y="99"/>
                    <a:pt x="89" y="77"/>
                    <a:pt x="94" y="65"/>
                  </a:cubicBezTo>
                  <a:cubicBezTo>
                    <a:pt x="101" y="49"/>
                    <a:pt x="100" y="33"/>
                    <a:pt x="90" y="21"/>
                  </a:cubicBezTo>
                  <a:cubicBezTo>
                    <a:pt x="81" y="10"/>
                    <a:pt x="68" y="0"/>
                    <a:pt x="43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3" name="Freeform 498">
              <a:extLst>
                <a:ext uri="{FF2B5EF4-FFF2-40B4-BE49-F238E27FC236}">
                  <a16:creationId xmlns:a16="http://schemas.microsoft.com/office/drawing/2014/main" id="{82892DDF-4860-4FA1-A0CD-FAB4A3CCF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3056"/>
              <a:ext cx="109" cy="116"/>
            </a:xfrm>
            <a:custGeom>
              <a:avLst/>
              <a:gdLst>
                <a:gd name="T0" fmla="*/ 405 w 42"/>
                <a:gd name="T1" fmla="*/ 61 h 42"/>
                <a:gd name="T2" fmla="*/ 34 w 42"/>
                <a:gd name="T3" fmla="*/ 381 h 42"/>
                <a:gd name="T4" fmla="*/ 317 w 42"/>
                <a:gd name="T5" fmla="*/ 862 h 42"/>
                <a:gd name="T6" fmla="*/ 701 w 42"/>
                <a:gd name="T7" fmla="*/ 528 h 42"/>
                <a:gd name="T8" fmla="*/ 405 w 42"/>
                <a:gd name="T9" fmla="*/ 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2">
                  <a:moveTo>
                    <a:pt x="23" y="3"/>
                  </a:moveTo>
                  <a:cubicBezTo>
                    <a:pt x="10" y="0"/>
                    <a:pt x="4" y="8"/>
                    <a:pt x="2" y="18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2"/>
                    <a:pt x="37" y="41"/>
                    <a:pt x="40" y="25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4" name="Freeform 499">
              <a:extLst>
                <a:ext uri="{FF2B5EF4-FFF2-40B4-BE49-F238E27FC236}">
                  <a16:creationId xmlns:a16="http://schemas.microsoft.com/office/drawing/2014/main" id="{038F4CF2-3C04-408B-A8DC-E89385A81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108" cy="119"/>
            </a:xfrm>
            <a:custGeom>
              <a:avLst/>
              <a:gdLst>
                <a:gd name="T0" fmla="*/ 391 w 42"/>
                <a:gd name="T1" fmla="*/ 61 h 43"/>
                <a:gd name="T2" fmla="*/ 33 w 42"/>
                <a:gd name="T3" fmla="*/ 407 h 43"/>
                <a:gd name="T4" fmla="*/ 303 w 42"/>
                <a:gd name="T5" fmla="*/ 866 h 43"/>
                <a:gd name="T6" fmla="*/ 681 w 42"/>
                <a:gd name="T7" fmla="*/ 551 h 43"/>
                <a:gd name="T8" fmla="*/ 391 w 42"/>
                <a:gd name="T9" fmla="*/ 6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23" y="3"/>
                  </a:moveTo>
                  <a:cubicBezTo>
                    <a:pt x="10" y="0"/>
                    <a:pt x="4" y="9"/>
                    <a:pt x="2" y="19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3"/>
                    <a:pt x="37" y="41"/>
                    <a:pt x="40" y="26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5" name="Freeform 500">
              <a:extLst>
                <a:ext uri="{FF2B5EF4-FFF2-40B4-BE49-F238E27FC236}">
                  <a16:creationId xmlns:a16="http://schemas.microsoft.com/office/drawing/2014/main" id="{646E75AF-1FB1-492C-8445-F633136A3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064"/>
              <a:ext cx="83" cy="92"/>
            </a:xfrm>
            <a:custGeom>
              <a:avLst/>
              <a:gdLst>
                <a:gd name="T0" fmla="*/ 405 w 32"/>
                <a:gd name="T1" fmla="*/ 0 h 33"/>
                <a:gd name="T2" fmla="*/ 472 w 32"/>
                <a:gd name="T3" fmla="*/ 326 h 33"/>
                <a:gd name="T4" fmla="*/ 384 w 32"/>
                <a:gd name="T5" fmla="*/ 496 h 33"/>
                <a:gd name="T6" fmla="*/ 122 w 32"/>
                <a:gd name="T7" fmla="*/ 630 h 33"/>
                <a:gd name="T8" fmla="*/ 0 w 32"/>
                <a:gd name="T9" fmla="*/ 560 h 33"/>
                <a:gd name="T10" fmla="*/ 195 w 32"/>
                <a:gd name="T11" fmla="*/ 691 h 33"/>
                <a:gd name="T12" fmla="*/ 540 w 32"/>
                <a:gd name="T13" fmla="*/ 388 h 33"/>
                <a:gd name="T14" fmla="*/ 405 w 32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3">
                  <a:moveTo>
                    <a:pt x="23" y="0"/>
                  </a:moveTo>
                  <a:cubicBezTo>
                    <a:pt x="27" y="5"/>
                    <a:pt x="28" y="10"/>
                    <a:pt x="27" y="15"/>
                  </a:cubicBezTo>
                  <a:cubicBezTo>
                    <a:pt x="26" y="19"/>
                    <a:pt x="23" y="20"/>
                    <a:pt x="22" y="23"/>
                  </a:cubicBezTo>
                  <a:cubicBezTo>
                    <a:pt x="18" y="27"/>
                    <a:pt x="14" y="30"/>
                    <a:pt x="7" y="29"/>
                  </a:cubicBezTo>
                  <a:cubicBezTo>
                    <a:pt x="5" y="28"/>
                    <a:pt x="2" y="28"/>
                    <a:pt x="0" y="26"/>
                  </a:cubicBezTo>
                  <a:cubicBezTo>
                    <a:pt x="3" y="29"/>
                    <a:pt x="7" y="31"/>
                    <a:pt x="11" y="32"/>
                  </a:cubicBezTo>
                  <a:cubicBezTo>
                    <a:pt x="21" y="33"/>
                    <a:pt x="28" y="32"/>
                    <a:pt x="31" y="18"/>
                  </a:cubicBezTo>
                  <a:cubicBezTo>
                    <a:pt x="32" y="12"/>
                    <a:pt x="29" y="5"/>
                    <a:pt x="23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6" name="Freeform 501">
              <a:extLst>
                <a:ext uri="{FF2B5EF4-FFF2-40B4-BE49-F238E27FC236}">
                  <a16:creationId xmlns:a16="http://schemas.microsoft.com/office/drawing/2014/main" id="{04EEE6A0-A3E0-4883-BB2E-307A958F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3048"/>
              <a:ext cx="75" cy="88"/>
            </a:xfrm>
            <a:custGeom>
              <a:avLst/>
              <a:gdLst>
                <a:gd name="T0" fmla="*/ 88 w 29"/>
                <a:gd name="T1" fmla="*/ 415 h 32"/>
                <a:gd name="T2" fmla="*/ 207 w 29"/>
                <a:gd name="T3" fmla="*/ 228 h 32"/>
                <a:gd name="T4" fmla="*/ 414 w 29"/>
                <a:gd name="T5" fmla="*/ 107 h 32"/>
                <a:gd name="T6" fmla="*/ 447 w 29"/>
                <a:gd name="T7" fmla="*/ 107 h 32"/>
                <a:gd name="T8" fmla="*/ 362 w 29"/>
                <a:gd name="T9" fmla="*/ 61 h 32"/>
                <a:gd name="T10" fmla="*/ 21 w 29"/>
                <a:gd name="T11" fmla="*/ 355 h 32"/>
                <a:gd name="T12" fmla="*/ 106 w 29"/>
                <a:gd name="T13" fmla="*/ 666 h 32"/>
                <a:gd name="T14" fmla="*/ 88 w 29"/>
                <a:gd name="T15" fmla="*/ 41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2">
                  <a:moveTo>
                    <a:pt x="5" y="20"/>
                  </a:moveTo>
                  <a:cubicBezTo>
                    <a:pt x="6" y="16"/>
                    <a:pt x="9" y="14"/>
                    <a:pt x="12" y="11"/>
                  </a:cubicBezTo>
                  <a:cubicBezTo>
                    <a:pt x="15" y="8"/>
                    <a:pt x="18" y="4"/>
                    <a:pt x="24" y="5"/>
                  </a:cubicBezTo>
                  <a:cubicBezTo>
                    <a:pt x="28" y="6"/>
                    <a:pt x="29" y="7"/>
                    <a:pt x="26" y="5"/>
                  </a:cubicBezTo>
                  <a:cubicBezTo>
                    <a:pt x="25" y="4"/>
                    <a:pt x="23" y="3"/>
                    <a:pt x="21" y="3"/>
                  </a:cubicBezTo>
                  <a:cubicBezTo>
                    <a:pt x="9" y="0"/>
                    <a:pt x="3" y="8"/>
                    <a:pt x="1" y="17"/>
                  </a:cubicBezTo>
                  <a:cubicBezTo>
                    <a:pt x="0" y="22"/>
                    <a:pt x="2" y="27"/>
                    <a:pt x="6" y="32"/>
                  </a:cubicBezTo>
                  <a:cubicBezTo>
                    <a:pt x="4" y="27"/>
                    <a:pt x="4" y="25"/>
                    <a:pt x="5" y="2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7" name="Freeform 502">
              <a:extLst>
                <a:ext uri="{FF2B5EF4-FFF2-40B4-BE49-F238E27FC236}">
                  <a16:creationId xmlns:a16="http://schemas.microsoft.com/office/drawing/2014/main" id="{CCDBE1D1-5DAE-4576-A1E8-F892DDC79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111"/>
              <a:ext cx="51" cy="45"/>
            </a:xfrm>
            <a:custGeom>
              <a:avLst/>
              <a:gdLst>
                <a:gd name="T0" fmla="*/ 332 w 20"/>
                <a:gd name="T1" fmla="*/ 23 h 16"/>
                <a:gd name="T2" fmla="*/ 0 w 20"/>
                <a:gd name="T3" fmla="*/ 332 h 16"/>
                <a:gd name="T4" fmla="*/ 332 w 2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20" y="1"/>
                  </a:moveTo>
                  <a:cubicBezTo>
                    <a:pt x="17" y="15"/>
                    <a:pt x="10" y="16"/>
                    <a:pt x="0" y="15"/>
                  </a:cubicBezTo>
                  <a:cubicBezTo>
                    <a:pt x="6" y="15"/>
                    <a:pt x="15" y="11"/>
                    <a:pt x="2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8" name="Freeform 503">
              <a:extLst>
                <a:ext uri="{FF2B5EF4-FFF2-40B4-BE49-F238E27FC236}">
                  <a16:creationId xmlns:a16="http://schemas.microsoft.com/office/drawing/2014/main" id="{E962D0E7-6EA3-4D44-B8AB-86B1F199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3042"/>
              <a:ext cx="108" cy="119"/>
            </a:xfrm>
            <a:custGeom>
              <a:avLst/>
              <a:gdLst>
                <a:gd name="T0" fmla="*/ 391 w 42"/>
                <a:gd name="T1" fmla="*/ 61 h 43"/>
                <a:gd name="T2" fmla="*/ 33 w 42"/>
                <a:gd name="T3" fmla="*/ 407 h 43"/>
                <a:gd name="T4" fmla="*/ 303 w 42"/>
                <a:gd name="T5" fmla="*/ 866 h 43"/>
                <a:gd name="T6" fmla="*/ 681 w 42"/>
                <a:gd name="T7" fmla="*/ 551 h 43"/>
                <a:gd name="T8" fmla="*/ 391 w 42"/>
                <a:gd name="T9" fmla="*/ 6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3">
                  <a:moveTo>
                    <a:pt x="23" y="3"/>
                  </a:moveTo>
                  <a:cubicBezTo>
                    <a:pt x="10" y="0"/>
                    <a:pt x="4" y="9"/>
                    <a:pt x="2" y="19"/>
                  </a:cubicBezTo>
                  <a:cubicBezTo>
                    <a:pt x="0" y="28"/>
                    <a:pt x="8" y="40"/>
                    <a:pt x="18" y="41"/>
                  </a:cubicBezTo>
                  <a:cubicBezTo>
                    <a:pt x="29" y="43"/>
                    <a:pt x="37" y="41"/>
                    <a:pt x="40" y="26"/>
                  </a:cubicBezTo>
                  <a:cubicBezTo>
                    <a:pt x="42" y="17"/>
                    <a:pt x="36" y="6"/>
                    <a:pt x="23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39" name="Oval 504">
              <a:extLst>
                <a:ext uri="{FF2B5EF4-FFF2-40B4-BE49-F238E27FC236}">
                  <a16:creationId xmlns:a16="http://schemas.microsoft.com/office/drawing/2014/main" id="{CA1F67C1-6318-4F3C-B881-4D7B16D8C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2" y="3056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0" name="Oval 505">
              <a:extLst>
                <a:ext uri="{FF2B5EF4-FFF2-40B4-BE49-F238E27FC236}">
                  <a16:creationId xmlns:a16="http://schemas.microsoft.com/office/drawing/2014/main" id="{D011AB84-D99E-4378-A05C-BB14DE0F9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3048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1" name="Oval 506">
              <a:extLst>
                <a:ext uri="{FF2B5EF4-FFF2-40B4-BE49-F238E27FC236}">
                  <a16:creationId xmlns:a16="http://schemas.microsoft.com/office/drawing/2014/main" id="{29C5CD1A-B6CA-487A-8CA8-B595B43EC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" y="3078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42" name="Freeform 507">
              <a:extLst>
                <a:ext uri="{FF2B5EF4-FFF2-40B4-BE49-F238E27FC236}">
                  <a16:creationId xmlns:a16="http://schemas.microsoft.com/office/drawing/2014/main" id="{31417051-6A64-4CD8-9535-B3274CD4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993"/>
              <a:ext cx="75" cy="118"/>
            </a:xfrm>
            <a:custGeom>
              <a:avLst/>
              <a:gdLst>
                <a:gd name="T0" fmla="*/ 502 w 29"/>
                <a:gd name="T1" fmla="*/ 0 h 43"/>
                <a:gd name="T2" fmla="*/ 140 w 29"/>
                <a:gd name="T3" fmla="*/ 285 h 43"/>
                <a:gd name="T4" fmla="*/ 34 w 29"/>
                <a:gd name="T5" fmla="*/ 579 h 43"/>
                <a:gd name="T6" fmla="*/ 0 w 29"/>
                <a:gd name="T7" fmla="*/ 889 h 43"/>
                <a:gd name="T8" fmla="*/ 88 w 29"/>
                <a:gd name="T9" fmla="*/ 579 h 43"/>
                <a:gd name="T10" fmla="*/ 261 w 29"/>
                <a:gd name="T11" fmla="*/ 272 h 43"/>
                <a:gd name="T12" fmla="*/ 447 w 29"/>
                <a:gd name="T13" fmla="*/ 8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3">
                  <a:moveTo>
                    <a:pt x="29" y="0"/>
                  </a:moveTo>
                  <a:cubicBezTo>
                    <a:pt x="21" y="4"/>
                    <a:pt x="14" y="7"/>
                    <a:pt x="8" y="14"/>
                  </a:cubicBezTo>
                  <a:cubicBezTo>
                    <a:pt x="6" y="18"/>
                    <a:pt x="4" y="23"/>
                    <a:pt x="2" y="28"/>
                  </a:cubicBezTo>
                  <a:cubicBezTo>
                    <a:pt x="0" y="33"/>
                    <a:pt x="1" y="38"/>
                    <a:pt x="0" y="43"/>
                  </a:cubicBezTo>
                  <a:cubicBezTo>
                    <a:pt x="2" y="38"/>
                    <a:pt x="2" y="33"/>
                    <a:pt x="5" y="28"/>
                  </a:cubicBezTo>
                  <a:cubicBezTo>
                    <a:pt x="8" y="23"/>
                    <a:pt x="11" y="18"/>
                    <a:pt x="15" y="13"/>
                  </a:cubicBezTo>
                  <a:cubicBezTo>
                    <a:pt x="18" y="9"/>
                    <a:pt x="21" y="4"/>
                    <a:pt x="2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3" name="Freeform 508">
              <a:extLst>
                <a:ext uri="{FF2B5EF4-FFF2-40B4-BE49-F238E27FC236}">
                  <a16:creationId xmlns:a16="http://schemas.microsoft.com/office/drawing/2014/main" id="{71275FB9-C53D-4B35-BD38-006E82FAC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21"/>
              <a:ext cx="367" cy="381"/>
            </a:xfrm>
            <a:custGeom>
              <a:avLst/>
              <a:gdLst>
                <a:gd name="T0" fmla="*/ 1054 w 142"/>
                <a:gd name="T1" fmla="*/ 144 h 138"/>
                <a:gd name="T2" fmla="*/ 380 w 142"/>
                <a:gd name="T3" fmla="*/ 754 h 138"/>
                <a:gd name="T4" fmla="*/ 796 w 142"/>
                <a:gd name="T5" fmla="*/ 2523 h 138"/>
                <a:gd name="T6" fmla="*/ 2298 w 142"/>
                <a:gd name="T7" fmla="*/ 1913 h 138"/>
                <a:gd name="T8" fmla="*/ 2192 w 142"/>
                <a:gd name="T9" fmla="*/ 632 h 138"/>
                <a:gd name="T10" fmla="*/ 1054 w 142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8" y="23"/>
                    <a:pt x="22" y="36"/>
                  </a:cubicBezTo>
                  <a:cubicBezTo>
                    <a:pt x="13" y="52"/>
                    <a:pt x="0" y="102"/>
                    <a:pt x="46" y="120"/>
                  </a:cubicBezTo>
                  <a:cubicBezTo>
                    <a:pt x="95" y="138"/>
                    <a:pt x="126" y="108"/>
                    <a:pt x="133" y="91"/>
                  </a:cubicBezTo>
                  <a:cubicBezTo>
                    <a:pt x="142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4" name="Freeform 509">
              <a:extLst>
                <a:ext uri="{FF2B5EF4-FFF2-40B4-BE49-F238E27FC236}">
                  <a16:creationId xmlns:a16="http://schemas.microsoft.com/office/drawing/2014/main" id="{806FDCF2-ADFB-46C4-87DB-E2AD85F7A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652"/>
              <a:ext cx="248" cy="342"/>
            </a:xfrm>
            <a:custGeom>
              <a:avLst/>
              <a:gdLst>
                <a:gd name="T0" fmla="*/ 1416 w 96"/>
                <a:gd name="T1" fmla="*/ 441 h 124"/>
                <a:gd name="T2" fmla="*/ 948 w 96"/>
                <a:gd name="T3" fmla="*/ 0 h 124"/>
                <a:gd name="T4" fmla="*/ 1274 w 96"/>
                <a:gd name="T5" fmla="*/ 359 h 124"/>
                <a:gd name="T6" fmla="*/ 1382 w 96"/>
                <a:gd name="T7" fmla="*/ 739 h 124"/>
                <a:gd name="T8" fmla="*/ 1222 w 96"/>
                <a:gd name="T9" fmla="*/ 1467 h 124"/>
                <a:gd name="T10" fmla="*/ 762 w 96"/>
                <a:gd name="T11" fmla="*/ 2099 h 124"/>
                <a:gd name="T12" fmla="*/ 0 w 96"/>
                <a:gd name="T13" fmla="*/ 2184 h 124"/>
                <a:gd name="T14" fmla="*/ 88 w 96"/>
                <a:gd name="T15" fmla="*/ 2245 h 124"/>
                <a:gd name="T16" fmla="*/ 1514 w 96"/>
                <a:gd name="T17" fmla="*/ 1636 h 124"/>
                <a:gd name="T18" fmla="*/ 1416 w 96"/>
                <a:gd name="T19" fmla="*/ 441 h 1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124">
                  <a:moveTo>
                    <a:pt x="82" y="21"/>
                  </a:moveTo>
                  <a:cubicBezTo>
                    <a:pt x="75" y="12"/>
                    <a:pt x="67" y="4"/>
                    <a:pt x="55" y="0"/>
                  </a:cubicBezTo>
                  <a:cubicBezTo>
                    <a:pt x="62" y="5"/>
                    <a:pt x="69" y="11"/>
                    <a:pt x="74" y="17"/>
                  </a:cubicBezTo>
                  <a:cubicBezTo>
                    <a:pt x="78" y="23"/>
                    <a:pt x="79" y="28"/>
                    <a:pt x="80" y="35"/>
                  </a:cubicBezTo>
                  <a:cubicBezTo>
                    <a:pt x="83" y="47"/>
                    <a:pt x="76" y="57"/>
                    <a:pt x="71" y="70"/>
                  </a:cubicBezTo>
                  <a:cubicBezTo>
                    <a:pt x="67" y="79"/>
                    <a:pt x="60" y="93"/>
                    <a:pt x="44" y="100"/>
                  </a:cubicBezTo>
                  <a:cubicBezTo>
                    <a:pt x="31" y="105"/>
                    <a:pt x="20" y="111"/>
                    <a:pt x="0" y="104"/>
                  </a:cubicBezTo>
                  <a:cubicBezTo>
                    <a:pt x="2" y="105"/>
                    <a:pt x="3" y="106"/>
                    <a:pt x="5" y="107"/>
                  </a:cubicBezTo>
                  <a:cubicBezTo>
                    <a:pt x="51" y="124"/>
                    <a:pt x="81" y="95"/>
                    <a:pt x="88" y="78"/>
                  </a:cubicBezTo>
                  <a:cubicBezTo>
                    <a:pt x="96" y="58"/>
                    <a:pt x="95" y="36"/>
                    <a:pt x="82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5" name="Freeform 510">
              <a:extLst>
                <a:ext uri="{FF2B5EF4-FFF2-40B4-BE49-F238E27FC236}">
                  <a16:creationId xmlns:a16="http://schemas.microsoft.com/office/drawing/2014/main" id="{EA68D4B7-111F-4B7D-B2F3-5C844B56E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710"/>
              <a:ext cx="191" cy="264"/>
            </a:xfrm>
            <a:custGeom>
              <a:avLst/>
              <a:gdLst>
                <a:gd name="T0" fmla="*/ 839 w 74"/>
                <a:gd name="T1" fmla="*/ 1392 h 96"/>
                <a:gd name="T2" fmla="*/ 1032 w 74"/>
                <a:gd name="T3" fmla="*/ 0 h 96"/>
                <a:gd name="T4" fmla="*/ 1133 w 74"/>
                <a:gd name="T5" fmla="*/ 1188 h 96"/>
                <a:gd name="T6" fmla="*/ 0 w 74"/>
                <a:gd name="T7" fmla="*/ 1876 h 96"/>
                <a:gd name="T8" fmla="*/ 839 w 74"/>
                <a:gd name="T9" fmla="*/ 139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6">
                  <a:moveTo>
                    <a:pt x="49" y="67"/>
                  </a:moveTo>
                  <a:cubicBezTo>
                    <a:pt x="66" y="47"/>
                    <a:pt x="68" y="14"/>
                    <a:pt x="60" y="0"/>
                  </a:cubicBezTo>
                  <a:cubicBezTo>
                    <a:pt x="73" y="15"/>
                    <a:pt x="74" y="37"/>
                    <a:pt x="66" y="57"/>
                  </a:cubicBezTo>
                  <a:cubicBezTo>
                    <a:pt x="60" y="72"/>
                    <a:pt x="36" y="96"/>
                    <a:pt x="0" y="90"/>
                  </a:cubicBezTo>
                  <a:cubicBezTo>
                    <a:pt x="15" y="90"/>
                    <a:pt x="26" y="93"/>
                    <a:pt x="49" y="6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6" name="Freeform 511">
              <a:extLst>
                <a:ext uri="{FF2B5EF4-FFF2-40B4-BE49-F238E27FC236}">
                  <a16:creationId xmlns:a16="http://schemas.microsoft.com/office/drawing/2014/main" id="{E4032829-9A06-4F0E-B0DD-62B039E88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1641"/>
              <a:ext cx="233" cy="295"/>
            </a:xfrm>
            <a:custGeom>
              <a:avLst/>
              <a:gdLst>
                <a:gd name="T0" fmla="*/ 764 w 90"/>
                <a:gd name="T1" fmla="*/ 731 h 107"/>
                <a:gd name="T2" fmla="*/ 1126 w 90"/>
                <a:gd name="T3" fmla="*/ 251 h 107"/>
                <a:gd name="T4" fmla="*/ 1561 w 90"/>
                <a:gd name="T5" fmla="*/ 61 h 107"/>
                <a:gd name="T6" fmla="*/ 1004 w 90"/>
                <a:gd name="T7" fmla="*/ 61 h 107"/>
                <a:gd name="T8" fmla="*/ 362 w 90"/>
                <a:gd name="T9" fmla="*/ 631 h 107"/>
                <a:gd name="T10" fmla="*/ 658 w 90"/>
                <a:gd name="T11" fmla="*/ 2241 h 107"/>
                <a:gd name="T12" fmla="*/ 764 w 90"/>
                <a:gd name="T13" fmla="*/ 731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07">
                  <a:moveTo>
                    <a:pt x="44" y="35"/>
                  </a:moveTo>
                  <a:cubicBezTo>
                    <a:pt x="50" y="24"/>
                    <a:pt x="47" y="15"/>
                    <a:pt x="65" y="12"/>
                  </a:cubicBezTo>
                  <a:cubicBezTo>
                    <a:pt x="84" y="8"/>
                    <a:pt x="84" y="2"/>
                    <a:pt x="90" y="3"/>
                  </a:cubicBezTo>
                  <a:cubicBezTo>
                    <a:pt x="82" y="1"/>
                    <a:pt x="71" y="0"/>
                    <a:pt x="58" y="3"/>
                  </a:cubicBezTo>
                  <a:cubicBezTo>
                    <a:pt x="40" y="7"/>
                    <a:pt x="27" y="18"/>
                    <a:pt x="21" y="30"/>
                  </a:cubicBezTo>
                  <a:cubicBezTo>
                    <a:pt x="13" y="45"/>
                    <a:pt x="2" y="88"/>
                    <a:pt x="38" y="107"/>
                  </a:cubicBezTo>
                  <a:cubicBezTo>
                    <a:pt x="0" y="81"/>
                    <a:pt x="36" y="49"/>
                    <a:pt x="44" y="3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7" name="Freeform 512">
              <a:extLst>
                <a:ext uri="{FF2B5EF4-FFF2-40B4-BE49-F238E27FC236}">
                  <a16:creationId xmlns:a16="http://schemas.microsoft.com/office/drawing/2014/main" id="{18D6680B-3A58-4E10-8ADA-7621474CA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621"/>
              <a:ext cx="367" cy="381"/>
            </a:xfrm>
            <a:custGeom>
              <a:avLst/>
              <a:gdLst>
                <a:gd name="T0" fmla="*/ 1054 w 142"/>
                <a:gd name="T1" fmla="*/ 144 h 138"/>
                <a:gd name="T2" fmla="*/ 380 w 142"/>
                <a:gd name="T3" fmla="*/ 754 h 138"/>
                <a:gd name="T4" fmla="*/ 796 w 142"/>
                <a:gd name="T5" fmla="*/ 2523 h 138"/>
                <a:gd name="T6" fmla="*/ 2298 w 142"/>
                <a:gd name="T7" fmla="*/ 1913 h 138"/>
                <a:gd name="T8" fmla="*/ 2192 w 142"/>
                <a:gd name="T9" fmla="*/ 632 h 138"/>
                <a:gd name="T10" fmla="*/ 1054 w 142"/>
                <a:gd name="T11" fmla="*/ 144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138">
                  <a:moveTo>
                    <a:pt x="61" y="7"/>
                  </a:moveTo>
                  <a:cubicBezTo>
                    <a:pt x="42" y="11"/>
                    <a:pt x="28" y="23"/>
                    <a:pt x="22" y="36"/>
                  </a:cubicBezTo>
                  <a:cubicBezTo>
                    <a:pt x="13" y="52"/>
                    <a:pt x="0" y="102"/>
                    <a:pt x="46" y="120"/>
                  </a:cubicBezTo>
                  <a:cubicBezTo>
                    <a:pt x="95" y="138"/>
                    <a:pt x="126" y="108"/>
                    <a:pt x="133" y="91"/>
                  </a:cubicBezTo>
                  <a:cubicBezTo>
                    <a:pt x="142" y="69"/>
                    <a:pt x="140" y="46"/>
                    <a:pt x="127" y="30"/>
                  </a:cubicBezTo>
                  <a:cubicBezTo>
                    <a:pt x="114" y="14"/>
                    <a:pt x="96" y="0"/>
                    <a:pt x="61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" name="Freeform 513">
              <a:extLst>
                <a:ext uri="{FF2B5EF4-FFF2-40B4-BE49-F238E27FC236}">
                  <a16:creationId xmlns:a16="http://schemas.microsoft.com/office/drawing/2014/main" id="{7363D8D5-1BCC-4AEB-830D-BF0714E6F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43"/>
              <a:ext cx="152" cy="165"/>
            </a:xfrm>
            <a:custGeom>
              <a:avLst/>
              <a:gdLst>
                <a:gd name="T0" fmla="*/ 564 w 59"/>
                <a:gd name="T1" fmla="*/ 83 h 60"/>
                <a:gd name="T2" fmla="*/ 54 w 59"/>
                <a:gd name="T3" fmla="*/ 545 h 60"/>
                <a:gd name="T4" fmla="*/ 446 w 59"/>
                <a:gd name="T5" fmla="*/ 1210 h 60"/>
                <a:gd name="T6" fmla="*/ 976 w 59"/>
                <a:gd name="T7" fmla="*/ 748 h 60"/>
                <a:gd name="T8" fmla="*/ 564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3" y="4"/>
                  </a:moveTo>
                  <a:cubicBezTo>
                    <a:pt x="14" y="0"/>
                    <a:pt x="6" y="12"/>
                    <a:pt x="3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3" y="58"/>
                    <a:pt x="57" y="36"/>
                  </a:cubicBezTo>
                  <a:cubicBezTo>
                    <a:pt x="59" y="24"/>
                    <a:pt x="51" y="9"/>
                    <a:pt x="33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9" name="Freeform 514">
              <a:extLst>
                <a:ext uri="{FF2B5EF4-FFF2-40B4-BE49-F238E27FC236}">
                  <a16:creationId xmlns:a16="http://schemas.microsoft.com/office/drawing/2014/main" id="{D61828BC-363C-4D23-B4AE-07D9E406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26"/>
              <a:ext cx="153" cy="166"/>
            </a:xfrm>
            <a:custGeom>
              <a:avLst/>
              <a:gdLst>
                <a:gd name="T0" fmla="*/ 558 w 59"/>
                <a:gd name="T1" fmla="*/ 83 h 60"/>
                <a:gd name="T2" fmla="*/ 34 w 59"/>
                <a:gd name="T3" fmla="*/ 551 h 60"/>
                <a:gd name="T4" fmla="*/ 451 w 59"/>
                <a:gd name="T5" fmla="*/ 1226 h 60"/>
                <a:gd name="T6" fmla="*/ 975 w 59"/>
                <a:gd name="T7" fmla="*/ 766 h 60"/>
                <a:gd name="T8" fmla="*/ 55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2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2" y="57"/>
                    <a:pt x="56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0" name="Freeform 515">
              <a:extLst>
                <a:ext uri="{FF2B5EF4-FFF2-40B4-BE49-F238E27FC236}">
                  <a16:creationId xmlns:a16="http://schemas.microsoft.com/office/drawing/2014/main" id="{AE756279-6BDF-46DE-B8BF-96C428AF9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756"/>
              <a:ext cx="114" cy="127"/>
            </a:xfrm>
            <a:custGeom>
              <a:avLst/>
              <a:gdLst>
                <a:gd name="T0" fmla="*/ 536 w 44"/>
                <a:gd name="T1" fmla="*/ 0 h 46"/>
                <a:gd name="T2" fmla="*/ 645 w 44"/>
                <a:gd name="T3" fmla="*/ 420 h 46"/>
                <a:gd name="T4" fmla="*/ 503 w 44"/>
                <a:gd name="T5" fmla="*/ 671 h 46"/>
                <a:gd name="T6" fmla="*/ 155 w 44"/>
                <a:gd name="T7" fmla="*/ 839 h 46"/>
                <a:gd name="T8" fmla="*/ 0 w 44"/>
                <a:gd name="T9" fmla="*/ 779 h 46"/>
                <a:gd name="T10" fmla="*/ 241 w 44"/>
                <a:gd name="T11" fmla="*/ 944 h 46"/>
                <a:gd name="T12" fmla="*/ 731 w 44"/>
                <a:gd name="T13" fmla="*/ 527 h 46"/>
                <a:gd name="T14" fmla="*/ 536 w 44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6">
                  <a:moveTo>
                    <a:pt x="31" y="0"/>
                  </a:moveTo>
                  <a:cubicBezTo>
                    <a:pt x="36" y="6"/>
                    <a:pt x="39" y="14"/>
                    <a:pt x="37" y="20"/>
                  </a:cubicBezTo>
                  <a:cubicBezTo>
                    <a:pt x="36" y="27"/>
                    <a:pt x="32" y="28"/>
                    <a:pt x="29" y="32"/>
                  </a:cubicBezTo>
                  <a:cubicBezTo>
                    <a:pt x="24" y="38"/>
                    <a:pt x="18" y="41"/>
                    <a:pt x="9" y="40"/>
                  </a:cubicBezTo>
                  <a:cubicBezTo>
                    <a:pt x="6" y="40"/>
                    <a:pt x="3" y="39"/>
                    <a:pt x="0" y="37"/>
                  </a:cubicBezTo>
                  <a:cubicBezTo>
                    <a:pt x="3" y="41"/>
                    <a:pt x="9" y="44"/>
                    <a:pt x="14" y="45"/>
                  </a:cubicBezTo>
                  <a:cubicBezTo>
                    <a:pt x="28" y="46"/>
                    <a:pt x="39" y="44"/>
                    <a:pt x="42" y="25"/>
                  </a:cubicBezTo>
                  <a:cubicBezTo>
                    <a:pt x="44" y="17"/>
                    <a:pt x="40" y="6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1" name="Freeform 516">
              <a:extLst>
                <a:ext uri="{FF2B5EF4-FFF2-40B4-BE49-F238E27FC236}">
                  <a16:creationId xmlns:a16="http://schemas.microsoft.com/office/drawing/2014/main" id="{BAE73938-636F-4C6F-8E69-FA2A43CE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734"/>
              <a:ext cx="104" cy="122"/>
            </a:xfrm>
            <a:custGeom>
              <a:avLst/>
              <a:gdLst>
                <a:gd name="T0" fmla="*/ 122 w 40"/>
                <a:gd name="T1" fmla="*/ 599 h 44"/>
                <a:gd name="T2" fmla="*/ 296 w 40"/>
                <a:gd name="T3" fmla="*/ 322 h 44"/>
                <a:gd name="T4" fmla="*/ 595 w 40"/>
                <a:gd name="T5" fmla="*/ 147 h 44"/>
                <a:gd name="T6" fmla="*/ 650 w 40"/>
                <a:gd name="T7" fmla="*/ 147 h 44"/>
                <a:gd name="T8" fmla="*/ 507 w 40"/>
                <a:gd name="T9" fmla="*/ 86 h 44"/>
                <a:gd name="T10" fmla="*/ 34 w 40"/>
                <a:gd name="T11" fmla="*/ 491 h 44"/>
                <a:gd name="T12" fmla="*/ 143 w 40"/>
                <a:gd name="T13" fmla="*/ 937 h 44"/>
                <a:gd name="T14" fmla="*/ 122 w 40"/>
                <a:gd name="T15" fmla="*/ 599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44">
                  <a:moveTo>
                    <a:pt x="7" y="28"/>
                  </a:moveTo>
                  <a:cubicBezTo>
                    <a:pt x="8" y="22"/>
                    <a:pt x="13" y="19"/>
                    <a:pt x="17" y="15"/>
                  </a:cubicBezTo>
                  <a:cubicBezTo>
                    <a:pt x="21" y="10"/>
                    <a:pt x="25" y="5"/>
                    <a:pt x="34" y="7"/>
                  </a:cubicBezTo>
                  <a:cubicBezTo>
                    <a:pt x="39" y="8"/>
                    <a:pt x="40" y="9"/>
                    <a:pt x="37" y="7"/>
                  </a:cubicBezTo>
                  <a:cubicBezTo>
                    <a:pt x="34" y="5"/>
                    <a:pt x="32" y="4"/>
                    <a:pt x="29" y="4"/>
                  </a:cubicBezTo>
                  <a:cubicBezTo>
                    <a:pt x="12" y="0"/>
                    <a:pt x="4" y="10"/>
                    <a:pt x="2" y="23"/>
                  </a:cubicBezTo>
                  <a:cubicBezTo>
                    <a:pt x="0" y="30"/>
                    <a:pt x="3" y="38"/>
                    <a:pt x="8" y="44"/>
                  </a:cubicBezTo>
                  <a:cubicBezTo>
                    <a:pt x="5" y="37"/>
                    <a:pt x="6" y="35"/>
                    <a:pt x="7" y="2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2" name="Freeform 517">
              <a:extLst>
                <a:ext uri="{FF2B5EF4-FFF2-40B4-BE49-F238E27FC236}">
                  <a16:creationId xmlns:a16="http://schemas.microsoft.com/office/drawing/2014/main" id="{06EDA16E-32E8-44C5-88CF-314882F5A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1823"/>
              <a:ext cx="72" cy="60"/>
            </a:xfrm>
            <a:custGeom>
              <a:avLst/>
              <a:gdLst>
                <a:gd name="T0" fmla="*/ 476 w 28"/>
                <a:gd name="T1" fmla="*/ 22 h 22"/>
                <a:gd name="T2" fmla="*/ 0 w 28"/>
                <a:gd name="T3" fmla="*/ 423 h 22"/>
                <a:gd name="T4" fmla="*/ 476 w 28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28" y="1"/>
                  </a:moveTo>
                  <a:cubicBezTo>
                    <a:pt x="25" y="20"/>
                    <a:pt x="14" y="22"/>
                    <a:pt x="0" y="21"/>
                  </a:cubicBezTo>
                  <a:cubicBezTo>
                    <a:pt x="9" y="20"/>
                    <a:pt x="22" y="16"/>
                    <a:pt x="28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3" name="Freeform 518">
              <a:extLst>
                <a:ext uri="{FF2B5EF4-FFF2-40B4-BE49-F238E27FC236}">
                  <a16:creationId xmlns:a16="http://schemas.microsoft.com/office/drawing/2014/main" id="{633A5BF3-FF03-4207-BD92-38912D13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726"/>
              <a:ext cx="153" cy="166"/>
            </a:xfrm>
            <a:custGeom>
              <a:avLst/>
              <a:gdLst>
                <a:gd name="T0" fmla="*/ 558 w 59"/>
                <a:gd name="T1" fmla="*/ 83 h 60"/>
                <a:gd name="T2" fmla="*/ 34 w 59"/>
                <a:gd name="T3" fmla="*/ 551 h 60"/>
                <a:gd name="T4" fmla="*/ 451 w 59"/>
                <a:gd name="T5" fmla="*/ 1226 h 60"/>
                <a:gd name="T6" fmla="*/ 975 w 59"/>
                <a:gd name="T7" fmla="*/ 766 h 60"/>
                <a:gd name="T8" fmla="*/ 558 w 59"/>
                <a:gd name="T9" fmla="*/ 83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32" y="4"/>
                  </a:moveTo>
                  <a:cubicBezTo>
                    <a:pt x="14" y="0"/>
                    <a:pt x="5" y="12"/>
                    <a:pt x="2" y="26"/>
                  </a:cubicBezTo>
                  <a:cubicBezTo>
                    <a:pt x="0" y="40"/>
                    <a:pt x="11" y="56"/>
                    <a:pt x="26" y="58"/>
                  </a:cubicBezTo>
                  <a:cubicBezTo>
                    <a:pt x="41" y="60"/>
                    <a:pt x="52" y="57"/>
                    <a:pt x="56" y="36"/>
                  </a:cubicBezTo>
                  <a:cubicBezTo>
                    <a:pt x="59" y="24"/>
                    <a:pt x="50" y="8"/>
                    <a:pt x="32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4" name="Freeform 519">
              <a:extLst>
                <a:ext uri="{FF2B5EF4-FFF2-40B4-BE49-F238E27FC236}">
                  <a16:creationId xmlns:a16="http://schemas.microsoft.com/office/drawing/2014/main" id="{7BC4676F-C648-42DC-83B8-E649F5D55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1745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0 h 10"/>
                <a:gd name="T4" fmla="*/ 177 w 10"/>
                <a:gd name="T5" fmla="*/ 109 h 10"/>
                <a:gd name="T6" fmla="*/ 8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10"/>
                    <a:pt x="5" y="10"/>
                  </a:cubicBezTo>
                  <a:cubicBezTo>
                    <a:pt x="3" y="10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5" name="Oval 520">
              <a:extLst>
                <a:ext uri="{FF2B5EF4-FFF2-40B4-BE49-F238E27FC236}">
                  <a16:creationId xmlns:a16="http://schemas.microsoft.com/office/drawing/2014/main" id="{4AFFE1CE-B950-4AFA-B564-6B77B9A55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3" y="1734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56" name="Oval 521">
              <a:extLst>
                <a:ext uri="{FF2B5EF4-FFF2-40B4-BE49-F238E27FC236}">
                  <a16:creationId xmlns:a16="http://schemas.microsoft.com/office/drawing/2014/main" id="{378976CA-5022-4093-AA4D-F8B13E159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776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57" name="Freeform 522">
              <a:extLst>
                <a:ext uri="{FF2B5EF4-FFF2-40B4-BE49-F238E27FC236}">
                  <a16:creationId xmlns:a16="http://schemas.microsoft.com/office/drawing/2014/main" id="{2306F4A3-4F5D-44B4-A577-5F1E1CF1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9" y="1654"/>
              <a:ext cx="106" cy="169"/>
            </a:xfrm>
            <a:custGeom>
              <a:avLst/>
              <a:gdLst>
                <a:gd name="T0" fmla="*/ 708 w 41"/>
                <a:gd name="T1" fmla="*/ 0 h 61"/>
                <a:gd name="T2" fmla="*/ 207 w 41"/>
                <a:gd name="T3" fmla="*/ 421 h 61"/>
                <a:gd name="T4" fmla="*/ 34 w 41"/>
                <a:gd name="T5" fmla="*/ 828 h 61"/>
                <a:gd name="T6" fmla="*/ 0 w 41"/>
                <a:gd name="T7" fmla="*/ 1297 h 61"/>
                <a:gd name="T8" fmla="*/ 122 w 41"/>
                <a:gd name="T9" fmla="*/ 853 h 61"/>
                <a:gd name="T10" fmla="*/ 362 w 41"/>
                <a:gd name="T11" fmla="*/ 385 h 61"/>
                <a:gd name="T12" fmla="*/ 620 w 41"/>
                <a:gd name="T13" fmla="*/ 108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1">
                  <a:moveTo>
                    <a:pt x="41" y="0"/>
                  </a:moveTo>
                  <a:cubicBezTo>
                    <a:pt x="30" y="5"/>
                    <a:pt x="19" y="10"/>
                    <a:pt x="12" y="20"/>
                  </a:cubicBezTo>
                  <a:cubicBezTo>
                    <a:pt x="8" y="26"/>
                    <a:pt x="5" y="33"/>
                    <a:pt x="2" y="39"/>
                  </a:cubicBezTo>
                  <a:cubicBezTo>
                    <a:pt x="0" y="47"/>
                    <a:pt x="1" y="53"/>
                    <a:pt x="0" y="61"/>
                  </a:cubicBezTo>
                  <a:cubicBezTo>
                    <a:pt x="2" y="53"/>
                    <a:pt x="3" y="47"/>
                    <a:pt x="7" y="40"/>
                  </a:cubicBezTo>
                  <a:cubicBezTo>
                    <a:pt x="11" y="32"/>
                    <a:pt x="15" y="25"/>
                    <a:pt x="21" y="18"/>
                  </a:cubicBezTo>
                  <a:cubicBezTo>
                    <a:pt x="25" y="14"/>
                    <a:pt x="29" y="6"/>
                    <a:pt x="3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" name="Freeform 523">
              <a:extLst>
                <a:ext uri="{FF2B5EF4-FFF2-40B4-BE49-F238E27FC236}">
                  <a16:creationId xmlns:a16="http://schemas.microsoft.com/office/drawing/2014/main" id="{224044DA-AE3B-404A-BF39-26F781A34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282"/>
              <a:ext cx="388" cy="403"/>
            </a:xfrm>
            <a:custGeom>
              <a:avLst/>
              <a:gdLst>
                <a:gd name="T0" fmla="*/ 1110 w 150"/>
                <a:gd name="T1" fmla="*/ 168 h 146"/>
                <a:gd name="T2" fmla="*/ 396 w 150"/>
                <a:gd name="T3" fmla="*/ 800 h 146"/>
                <a:gd name="T4" fmla="*/ 851 w 150"/>
                <a:gd name="T5" fmla="*/ 2675 h 146"/>
                <a:gd name="T6" fmla="*/ 2421 w 150"/>
                <a:gd name="T7" fmla="*/ 2018 h 146"/>
                <a:gd name="T8" fmla="*/ 2323 w 150"/>
                <a:gd name="T9" fmla="*/ 654 h 146"/>
                <a:gd name="T10" fmla="*/ 1110 w 150"/>
                <a:gd name="T11" fmla="*/ 168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" name="Freeform 524">
              <a:extLst>
                <a:ext uri="{FF2B5EF4-FFF2-40B4-BE49-F238E27FC236}">
                  <a16:creationId xmlns:a16="http://schemas.microsoft.com/office/drawing/2014/main" id="{9AFCD036-F511-4FAE-B940-215623AAD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315"/>
              <a:ext cx="264" cy="361"/>
            </a:xfrm>
            <a:custGeom>
              <a:avLst/>
              <a:gdLst>
                <a:gd name="T0" fmla="*/ 1506 w 102"/>
                <a:gd name="T1" fmla="*/ 441 h 131"/>
                <a:gd name="T2" fmla="*/ 1004 w 102"/>
                <a:gd name="T3" fmla="*/ 0 h 131"/>
                <a:gd name="T4" fmla="*/ 1354 w 102"/>
                <a:gd name="T5" fmla="*/ 380 h 131"/>
                <a:gd name="T6" fmla="*/ 1473 w 102"/>
                <a:gd name="T7" fmla="*/ 752 h 131"/>
                <a:gd name="T8" fmla="*/ 1299 w 102"/>
                <a:gd name="T9" fmla="*/ 1549 h 131"/>
                <a:gd name="T10" fmla="*/ 797 w 102"/>
                <a:gd name="T11" fmla="*/ 2194 h 131"/>
                <a:gd name="T12" fmla="*/ 0 w 102"/>
                <a:gd name="T13" fmla="*/ 2301 h 131"/>
                <a:gd name="T14" fmla="*/ 106 w 102"/>
                <a:gd name="T15" fmla="*/ 2362 h 131"/>
                <a:gd name="T16" fmla="*/ 1615 w 102"/>
                <a:gd name="T17" fmla="*/ 1739 h 131"/>
                <a:gd name="T18" fmla="*/ 1506 w 102"/>
                <a:gd name="T19" fmla="*/ 441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1">
                  <a:moveTo>
                    <a:pt x="87" y="21"/>
                  </a:moveTo>
                  <a:cubicBezTo>
                    <a:pt x="80" y="12"/>
                    <a:pt x="71" y="4"/>
                    <a:pt x="58" y="0"/>
                  </a:cubicBezTo>
                  <a:cubicBezTo>
                    <a:pt x="66" y="4"/>
                    <a:pt x="73" y="11"/>
                    <a:pt x="78" y="18"/>
                  </a:cubicBezTo>
                  <a:cubicBezTo>
                    <a:pt x="83" y="24"/>
                    <a:pt x="83" y="29"/>
                    <a:pt x="85" y="36"/>
                  </a:cubicBezTo>
                  <a:cubicBezTo>
                    <a:pt x="88" y="49"/>
                    <a:pt x="81" y="60"/>
                    <a:pt x="75" y="74"/>
                  </a:cubicBezTo>
                  <a:cubicBezTo>
                    <a:pt x="71" y="83"/>
                    <a:pt x="63" y="98"/>
                    <a:pt x="46" y="105"/>
                  </a:cubicBezTo>
                  <a:cubicBezTo>
                    <a:pt x="33" y="111"/>
                    <a:pt x="21" y="117"/>
                    <a:pt x="0" y="110"/>
                  </a:cubicBezTo>
                  <a:cubicBezTo>
                    <a:pt x="2" y="111"/>
                    <a:pt x="4" y="112"/>
                    <a:pt x="6" y="113"/>
                  </a:cubicBezTo>
                  <a:cubicBezTo>
                    <a:pt x="54" y="131"/>
                    <a:pt x="86" y="100"/>
                    <a:pt x="93" y="83"/>
                  </a:cubicBezTo>
                  <a:cubicBezTo>
                    <a:pt x="102" y="61"/>
                    <a:pt x="100" y="38"/>
                    <a:pt x="87" y="2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" name="Freeform 525">
              <a:extLst>
                <a:ext uri="{FF2B5EF4-FFF2-40B4-BE49-F238E27FC236}">
                  <a16:creationId xmlns:a16="http://schemas.microsoft.com/office/drawing/2014/main" id="{0E5D753F-61A5-4F68-B4F2-7FD68BE2F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373"/>
              <a:ext cx="204" cy="281"/>
            </a:xfrm>
            <a:custGeom>
              <a:avLst/>
              <a:gdLst>
                <a:gd name="T0" fmla="*/ 914 w 79"/>
                <a:gd name="T1" fmla="*/ 1501 h 102"/>
                <a:gd name="T2" fmla="*/ 1100 w 79"/>
                <a:gd name="T3" fmla="*/ 0 h 102"/>
                <a:gd name="T4" fmla="*/ 1206 w 79"/>
                <a:gd name="T5" fmla="*/ 1298 h 102"/>
                <a:gd name="T6" fmla="*/ 0 w 79"/>
                <a:gd name="T7" fmla="*/ 2028 h 102"/>
                <a:gd name="T8" fmla="*/ 914 w 79"/>
                <a:gd name="T9" fmla="*/ 150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02">
                  <a:moveTo>
                    <a:pt x="53" y="72"/>
                  </a:moveTo>
                  <a:cubicBezTo>
                    <a:pt x="70" y="51"/>
                    <a:pt x="72" y="16"/>
                    <a:pt x="64" y="0"/>
                  </a:cubicBezTo>
                  <a:cubicBezTo>
                    <a:pt x="77" y="17"/>
                    <a:pt x="79" y="40"/>
                    <a:pt x="70" y="62"/>
                  </a:cubicBezTo>
                  <a:cubicBezTo>
                    <a:pt x="64" y="77"/>
                    <a:pt x="39" y="102"/>
                    <a:pt x="0" y="97"/>
                  </a:cubicBezTo>
                  <a:cubicBezTo>
                    <a:pt x="17" y="96"/>
                    <a:pt x="28" y="100"/>
                    <a:pt x="53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" name="Freeform 526">
              <a:extLst>
                <a:ext uri="{FF2B5EF4-FFF2-40B4-BE49-F238E27FC236}">
                  <a16:creationId xmlns:a16="http://schemas.microsoft.com/office/drawing/2014/main" id="{9A121CBC-B80E-45F1-86B1-4BE3C0927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304"/>
              <a:ext cx="246" cy="312"/>
            </a:xfrm>
            <a:custGeom>
              <a:avLst/>
              <a:gdLst>
                <a:gd name="T0" fmla="*/ 798 w 95"/>
                <a:gd name="T1" fmla="*/ 779 h 113"/>
                <a:gd name="T2" fmla="*/ 1202 w 95"/>
                <a:gd name="T3" fmla="*/ 251 h 113"/>
                <a:gd name="T4" fmla="*/ 1649 w 95"/>
                <a:gd name="T5" fmla="*/ 61 h 113"/>
                <a:gd name="T6" fmla="*/ 1059 w 95"/>
                <a:gd name="T7" fmla="*/ 61 h 113"/>
                <a:gd name="T8" fmla="*/ 383 w 95"/>
                <a:gd name="T9" fmla="*/ 654 h 113"/>
                <a:gd name="T10" fmla="*/ 697 w 95"/>
                <a:gd name="T11" fmla="*/ 2377 h 113"/>
                <a:gd name="T12" fmla="*/ 798 w 95"/>
                <a:gd name="T13" fmla="*/ 779 h 1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3">
                  <a:moveTo>
                    <a:pt x="46" y="37"/>
                  </a:moveTo>
                  <a:cubicBezTo>
                    <a:pt x="53" y="24"/>
                    <a:pt x="50" y="15"/>
                    <a:pt x="69" y="12"/>
                  </a:cubicBezTo>
                  <a:cubicBezTo>
                    <a:pt x="88" y="8"/>
                    <a:pt x="88" y="1"/>
                    <a:pt x="95" y="3"/>
                  </a:cubicBezTo>
                  <a:cubicBezTo>
                    <a:pt x="86" y="0"/>
                    <a:pt x="75" y="0"/>
                    <a:pt x="61" y="3"/>
                  </a:cubicBezTo>
                  <a:cubicBezTo>
                    <a:pt x="42" y="6"/>
                    <a:pt x="28" y="19"/>
                    <a:pt x="22" y="31"/>
                  </a:cubicBezTo>
                  <a:cubicBezTo>
                    <a:pt x="13" y="47"/>
                    <a:pt x="1" y="92"/>
                    <a:pt x="40" y="113"/>
                  </a:cubicBezTo>
                  <a:cubicBezTo>
                    <a:pt x="0" y="85"/>
                    <a:pt x="38" y="51"/>
                    <a:pt x="46" y="37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" name="Freeform 527">
              <a:extLst>
                <a:ext uri="{FF2B5EF4-FFF2-40B4-BE49-F238E27FC236}">
                  <a16:creationId xmlns:a16="http://schemas.microsoft.com/office/drawing/2014/main" id="{46F0D209-C7A6-4D63-B1D8-691A4212F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1282"/>
              <a:ext cx="388" cy="403"/>
            </a:xfrm>
            <a:custGeom>
              <a:avLst/>
              <a:gdLst>
                <a:gd name="T0" fmla="*/ 1110 w 150"/>
                <a:gd name="T1" fmla="*/ 168 h 146"/>
                <a:gd name="T2" fmla="*/ 396 w 150"/>
                <a:gd name="T3" fmla="*/ 800 h 146"/>
                <a:gd name="T4" fmla="*/ 851 w 150"/>
                <a:gd name="T5" fmla="*/ 2675 h 146"/>
                <a:gd name="T6" fmla="*/ 2421 w 150"/>
                <a:gd name="T7" fmla="*/ 2018 h 146"/>
                <a:gd name="T8" fmla="*/ 2323 w 150"/>
                <a:gd name="T9" fmla="*/ 654 h 146"/>
                <a:gd name="T10" fmla="*/ 1110 w 150"/>
                <a:gd name="T11" fmla="*/ 168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46">
                  <a:moveTo>
                    <a:pt x="64" y="8"/>
                  </a:moveTo>
                  <a:cubicBezTo>
                    <a:pt x="44" y="12"/>
                    <a:pt x="30" y="24"/>
                    <a:pt x="23" y="38"/>
                  </a:cubicBezTo>
                  <a:cubicBezTo>
                    <a:pt x="13" y="55"/>
                    <a:pt x="0" y="107"/>
                    <a:pt x="49" y="127"/>
                  </a:cubicBezTo>
                  <a:cubicBezTo>
                    <a:pt x="100" y="146"/>
                    <a:pt x="133" y="114"/>
                    <a:pt x="140" y="96"/>
                  </a:cubicBezTo>
                  <a:cubicBezTo>
                    <a:pt x="150" y="73"/>
                    <a:pt x="148" y="49"/>
                    <a:pt x="134" y="31"/>
                  </a:cubicBezTo>
                  <a:cubicBezTo>
                    <a:pt x="120" y="14"/>
                    <a:pt x="101" y="0"/>
                    <a:pt x="64" y="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3" name="Freeform 528">
              <a:extLst>
                <a:ext uri="{FF2B5EF4-FFF2-40B4-BE49-F238E27FC236}">
                  <a16:creationId xmlns:a16="http://schemas.microsoft.com/office/drawing/2014/main" id="{BC84CB43-3888-400A-BF64-30B5E8D9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11"/>
              <a:ext cx="163" cy="174"/>
            </a:xfrm>
            <a:custGeom>
              <a:avLst/>
              <a:gdLst>
                <a:gd name="T0" fmla="*/ 608 w 63"/>
                <a:gd name="T1" fmla="*/ 83 h 63"/>
                <a:gd name="T2" fmla="*/ 54 w 63"/>
                <a:gd name="T3" fmla="*/ 572 h 63"/>
                <a:gd name="T4" fmla="*/ 481 w 63"/>
                <a:gd name="T5" fmla="*/ 1282 h 63"/>
                <a:gd name="T6" fmla="*/ 1038 w 63"/>
                <a:gd name="T7" fmla="*/ 801 h 63"/>
                <a:gd name="T8" fmla="*/ 608 w 63"/>
                <a:gd name="T9" fmla="*/ 8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63">
                  <a:moveTo>
                    <a:pt x="35" y="4"/>
                  </a:moveTo>
                  <a:cubicBezTo>
                    <a:pt x="16" y="0"/>
                    <a:pt x="6" y="12"/>
                    <a:pt x="3" y="27"/>
                  </a:cubicBezTo>
                  <a:cubicBezTo>
                    <a:pt x="0" y="42"/>
                    <a:pt x="12" y="59"/>
                    <a:pt x="28" y="61"/>
                  </a:cubicBezTo>
                  <a:cubicBezTo>
                    <a:pt x="44" y="63"/>
                    <a:pt x="56" y="61"/>
                    <a:pt x="60" y="38"/>
                  </a:cubicBezTo>
                  <a:cubicBezTo>
                    <a:pt x="63" y="25"/>
                    <a:pt x="54" y="9"/>
                    <a:pt x="35" y="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" name="Freeform 529">
              <a:extLst>
                <a:ext uri="{FF2B5EF4-FFF2-40B4-BE49-F238E27FC236}">
                  <a16:creationId xmlns:a16="http://schemas.microsoft.com/office/drawing/2014/main" id="{C4A33100-26FF-45AE-A384-E6ACAC0F3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392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5" name="Freeform 530">
              <a:extLst>
                <a:ext uri="{FF2B5EF4-FFF2-40B4-BE49-F238E27FC236}">
                  <a16:creationId xmlns:a16="http://schemas.microsoft.com/office/drawing/2014/main" id="{259FDC44-8232-4E95-A4AD-86F9184D5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1425"/>
              <a:ext cx="121" cy="135"/>
            </a:xfrm>
            <a:custGeom>
              <a:avLst/>
              <a:gdLst>
                <a:gd name="T0" fmla="*/ 584 w 47"/>
                <a:gd name="T1" fmla="*/ 0 h 49"/>
                <a:gd name="T2" fmla="*/ 682 w 47"/>
                <a:gd name="T3" fmla="*/ 441 h 49"/>
                <a:gd name="T4" fmla="*/ 543 w 47"/>
                <a:gd name="T5" fmla="*/ 692 h 49"/>
                <a:gd name="T6" fmla="*/ 185 w 47"/>
                <a:gd name="T7" fmla="*/ 882 h 49"/>
                <a:gd name="T8" fmla="*/ 0 w 47"/>
                <a:gd name="T9" fmla="*/ 813 h 49"/>
                <a:gd name="T10" fmla="*/ 273 w 47"/>
                <a:gd name="T11" fmla="*/ 978 h 49"/>
                <a:gd name="T12" fmla="*/ 783 w 47"/>
                <a:gd name="T13" fmla="*/ 546 h 49"/>
                <a:gd name="T14" fmla="*/ 584 w 47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9">
                  <a:moveTo>
                    <a:pt x="34" y="0"/>
                  </a:moveTo>
                  <a:cubicBezTo>
                    <a:pt x="39" y="6"/>
                    <a:pt x="42" y="15"/>
                    <a:pt x="40" y="21"/>
                  </a:cubicBezTo>
                  <a:cubicBezTo>
                    <a:pt x="39" y="28"/>
                    <a:pt x="35" y="30"/>
                    <a:pt x="32" y="33"/>
                  </a:cubicBezTo>
                  <a:cubicBezTo>
                    <a:pt x="27" y="40"/>
                    <a:pt x="20" y="44"/>
                    <a:pt x="11" y="42"/>
                  </a:cubicBezTo>
                  <a:cubicBezTo>
                    <a:pt x="7" y="42"/>
                    <a:pt x="4" y="41"/>
                    <a:pt x="0" y="39"/>
                  </a:cubicBezTo>
                  <a:cubicBezTo>
                    <a:pt x="5" y="43"/>
                    <a:pt x="10" y="46"/>
                    <a:pt x="16" y="47"/>
                  </a:cubicBezTo>
                  <a:cubicBezTo>
                    <a:pt x="30" y="49"/>
                    <a:pt x="42" y="47"/>
                    <a:pt x="46" y="26"/>
                  </a:cubicBezTo>
                  <a:cubicBezTo>
                    <a:pt x="47" y="17"/>
                    <a:pt x="43" y="7"/>
                    <a:pt x="34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" name="Freeform 531">
              <a:extLst>
                <a:ext uri="{FF2B5EF4-FFF2-40B4-BE49-F238E27FC236}">
                  <a16:creationId xmlns:a16="http://schemas.microsoft.com/office/drawing/2014/main" id="{10375090-053E-4856-94E5-8B899606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00"/>
              <a:ext cx="109" cy="130"/>
            </a:xfrm>
            <a:custGeom>
              <a:avLst/>
              <a:gdLst>
                <a:gd name="T0" fmla="*/ 122 w 42"/>
                <a:gd name="T1" fmla="*/ 636 h 47"/>
                <a:gd name="T2" fmla="*/ 296 w 42"/>
                <a:gd name="T3" fmla="*/ 337 h 47"/>
                <a:gd name="T4" fmla="*/ 612 w 42"/>
                <a:gd name="T5" fmla="*/ 169 h 47"/>
                <a:gd name="T6" fmla="*/ 667 w 42"/>
                <a:gd name="T7" fmla="*/ 147 h 47"/>
                <a:gd name="T8" fmla="*/ 524 w 42"/>
                <a:gd name="T9" fmla="*/ 83 h 47"/>
                <a:gd name="T10" fmla="*/ 21 w 42"/>
                <a:gd name="T11" fmla="*/ 528 h 47"/>
                <a:gd name="T12" fmla="*/ 143 w 42"/>
                <a:gd name="T13" fmla="*/ 996 h 47"/>
                <a:gd name="T14" fmla="*/ 122 w 42"/>
                <a:gd name="T15" fmla="*/ 636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7">
                  <a:moveTo>
                    <a:pt x="7" y="30"/>
                  </a:moveTo>
                  <a:cubicBezTo>
                    <a:pt x="8" y="24"/>
                    <a:pt x="13" y="21"/>
                    <a:pt x="17" y="16"/>
                  </a:cubicBezTo>
                  <a:cubicBezTo>
                    <a:pt x="22" y="11"/>
                    <a:pt x="26" y="6"/>
                    <a:pt x="35" y="8"/>
                  </a:cubicBezTo>
                  <a:cubicBezTo>
                    <a:pt x="40" y="9"/>
                    <a:pt x="42" y="9"/>
                    <a:pt x="38" y="7"/>
                  </a:cubicBezTo>
                  <a:cubicBezTo>
                    <a:pt x="36" y="6"/>
                    <a:pt x="33" y="5"/>
                    <a:pt x="30" y="4"/>
                  </a:cubicBezTo>
                  <a:cubicBezTo>
                    <a:pt x="12" y="0"/>
                    <a:pt x="4" y="11"/>
                    <a:pt x="1" y="25"/>
                  </a:cubicBezTo>
                  <a:cubicBezTo>
                    <a:pt x="0" y="32"/>
                    <a:pt x="2" y="41"/>
                    <a:pt x="8" y="47"/>
                  </a:cubicBezTo>
                  <a:cubicBezTo>
                    <a:pt x="5" y="39"/>
                    <a:pt x="5" y="37"/>
                    <a:pt x="7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7" name="Freeform 532">
              <a:extLst>
                <a:ext uri="{FF2B5EF4-FFF2-40B4-BE49-F238E27FC236}">
                  <a16:creationId xmlns:a16="http://schemas.microsoft.com/office/drawing/2014/main" id="{13627C85-5405-467D-BAC8-816CB7B12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94"/>
              <a:ext cx="78" cy="66"/>
            </a:xfrm>
            <a:custGeom>
              <a:avLst/>
              <a:gdLst>
                <a:gd name="T0" fmla="*/ 528 w 30"/>
                <a:gd name="T1" fmla="*/ 22 h 24"/>
                <a:gd name="T2" fmla="*/ 0 w 30"/>
                <a:gd name="T3" fmla="*/ 462 h 24"/>
                <a:gd name="T4" fmla="*/ 528 w 30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4">
                  <a:moveTo>
                    <a:pt x="30" y="1"/>
                  </a:moveTo>
                  <a:cubicBezTo>
                    <a:pt x="26" y="22"/>
                    <a:pt x="14" y="24"/>
                    <a:pt x="0" y="22"/>
                  </a:cubicBezTo>
                  <a:cubicBezTo>
                    <a:pt x="9" y="22"/>
                    <a:pt x="23" y="17"/>
                    <a:pt x="30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8" name="Freeform 533">
              <a:extLst>
                <a:ext uri="{FF2B5EF4-FFF2-40B4-BE49-F238E27FC236}">
                  <a16:creationId xmlns:a16="http://schemas.microsoft.com/office/drawing/2014/main" id="{37CD2DFC-AB7E-42FA-ACC0-C1010D912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1392"/>
              <a:ext cx="160" cy="174"/>
            </a:xfrm>
            <a:custGeom>
              <a:avLst/>
              <a:gdLst>
                <a:gd name="T0" fmla="*/ 586 w 62"/>
                <a:gd name="T1" fmla="*/ 108 h 63"/>
                <a:gd name="T2" fmla="*/ 54 w 62"/>
                <a:gd name="T3" fmla="*/ 572 h 63"/>
                <a:gd name="T4" fmla="*/ 467 w 62"/>
                <a:gd name="T5" fmla="*/ 1282 h 63"/>
                <a:gd name="T6" fmla="*/ 1032 w 62"/>
                <a:gd name="T7" fmla="*/ 801 h 63"/>
                <a:gd name="T8" fmla="*/ 586 w 62"/>
                <a:gd name="T9" fmla="*/ 10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63">
                  <a:moveTo>
                    <a:pt x="34" y="5"/>
                  </a:moveTo>
                  <a:cubicBezTo>
                    <a:pt x="15" y="0"/>
                    <a:pt x="6" y="13"/>
                    <a:pt x="3" y="27"/>
                  </a:cubicBezTo>
                  <a:cubicBezTo>
                    <a:pt x="0" y="42"/>
                    <a:pt x="11" y="60"/>
                    <a:pt x="27" y="61"/>
                  </a:cubicBezTo>
                  <a:cubicBezTo>
                    <a:pt x="43" y="63"/>
                    <a:pt x="56" y="61"/>
                    <a:pt x="60" y="38"/>
                  </a:cubicBezTo>
                  <a:cubicBezTo>
                    <a:pt x="62" y="26"/>
                    <a:pt x="53" y="9"/>
                    <a:pt x="34" y="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9" name="Oval 534">
              <a:extLst>
                <a:ext uri="{FF2B5EF4-FFF2-40B4-BE49-F238E27FC236}">
                  <a16:creationId xmlns:a16="http://schemas.microsoft.com/office/drawing/2014/main" id="{9EEBF450-4566-4D19-852B-524F29BE6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9" y="1414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0" name="Oval 535">
              <a:extLst>
                <a:ext uri="{FF2B5EF4-FFF2-40B4-BE49-F238E27FC236}">
                  <a16:creationId xmlns:a16="http://schemas.microsoft.com/office/drawing/2014/main" id="{C450A684-30B5-4D70-AF44-15457EF61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140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1" name="Oval 536">
              <a:extLst>
                <a:ext uri="{FF2B5EF4-FFF2-40B4-BE49-F238E27FC236}">
                  <a16:creationId xmlns:a16="http://schemas.microsoft.com/office/drawing/2014/main" id="{7A1DD188-F8F8-4938-81EA-53DD344E5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" y="1445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72" name="Freeform 537">
              <a:extLst>
                <a:ext uri="{FF2B5EF4-FFF2-40B4-BE49-F238E27FC236}">
                  <a16:creationId xmlns:a16="http://schemas.microsoft.com/office/drawing/2014/main" id="{7EBCB644-9D36-4B11-949B-A1BDA85C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318"/>
              <a:ext cx="114" cy="176"/>
            </a:xfrm>
            <a:custGeom>
              <a:avLst/>
              <a:gdLst>
                <a:gd name="T0" fmla="*/ 764 w 44"/>
                <a:gd name="T1" fmla="*/ 0 h 64"/>
                <a:gd name="T2" fmla="*/ 228 w 44"/>
                <a:gd name="T3" fmla="*/ 440 h 64"/>
                <a:gd name="T4" fmla="*/ 54 w 44"/>
                <a:gd name="T5" fmla="*/ 855 h 64"/>
                <a:gd name="T6" fmla="*/ 21 w 44"/>
                <a:gd name="T7" fmla="*/ 1331 h 64"/>
                <a:gd name="T8" fmla="*/ 122 w 44"/>
                <a:gd name="T9" fmla="*/ 877 h 64"/>
                <a:gd name="T10" fmla="*/ 402 w 44"/>
                <a:gd name="T11" fmla="*/ 393 h 64"/>
                <a:gd name="T12" fmla="*/ 658 w 44"/>
                <a:gd name="T13" fmla="*/ 107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64">
                  <a:moveTo>
                    <a:pt x="44" y="0"/>
                  </a:moveTo>
                  <a:cubicBezTo>
                    <a:pt x="32" y="5"/>
                    <a:pt x="21" y="11"/>
                    <a:pt x="13" y="21"/>
                  </a:cubicBezTo>
                  <a:cubicBezTo>
                    <a:pt x="9" y="27"/>
                    <a:pt x="6" y="35"/>
                    <a:pt x="3" y="41"/>
                  </a:cubicBezTo>
                  <a:cubicBezTo>
                    <a:pt x="0" y="49"/>
                    <a:pt x="2" y="56"/>
                    <a:pt x="1" y="64"/>
                  </a:cubicBezTo>
                  <a:cubicBezTo>
                    <a:pt x="3" y="56"/>
                    <a:pt x="3" y="50"/>
                    <a:pt x="7" y="42"/>
                  </a:cubicBezTo>
                  <a:cubicBezTo>
                    <a:pt x="12" y="34"/>
                    <a:pt x="17" y="27"/>
                    <a:pt x="23" y="19"/>
                  </a:cubicBezTo>
                  <a:cubicBezTo>
                    <a:pt x="27" y="14"/>
                    <a:pt x="31" y="6"/>
                    <a:pt x="3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3" name="Freeform 538">
              <a:extLst>
                <a:ext uri="{FF2B5EF4-FFF2-40B4-BE49-F238E27FC236}">
                  <a16:creationId xmlns:a16="http://schemas.microsoft.com/office/drawing/2014/main" id="{8F6E177C-E79F-415A-92D4-A04766A35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775"/>
              <a:ext cx="277" cy="276"/>
            </a:xfrm>
            <a:custGeom>
              <a:avLst/>
              <a:gdLst>
                <a:gd name="T0" fmla="*/ 919 w 107"/>
                <a:gd name="T1" fmla="*/ 0 h 100"/>
                <a:gd name="T2" fmla="*/ 88 w 107"/>
                <a:gd name="T3" fmla="*/ 883 h 100"/>
                <a:gd name="T4" fmla="*/ 743 w 107"/>
                <a:gd name="T5" fmla="*/ 1957 h 100"/>
                <a:gd name="T6" fmla="*/ 1615 w 107"/>
                <a:gd name="T7" fmla="*/ 1601 h 100"/>
                <a:gd name="T8" fmla="*/ 1670 w 107"/>
                <a:gd name="T9" fmla="*/ 502 h 100"/>
                <a:gd name="T10" fmla="*/ 919 w 10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00">
                  <a:moveTo>
                    <a:pt x="53" y="0"/>
                  </a:moveTo>
                  <a:cubicBezTo>
                    <a:pt x="32" y="1"/>
                    <a:pt x="10" y="13"/>
                    <a:pt x="5" y="42"/>
                  </a:cubicBezTo>
                  <a:cubicBezTo>
                    <a:pt x="0" y="71"/>
                    <a:pt x="23" y="87"/>
                    <a:pt x="43" y="93"/>
                  </a:cubicBezTo>
                  <a:cubicBezTo>
                    <a:pt x="64" y="100"/>
                    <a:pt x="79" y="94"/>
                    <a:pt x="93" y="76"/>
                  </a:cubicBezTo>
                  <a:cubicBezTo>
                    <a:pt x="107" y="59"/>
                    <a:pt x="104" y="36"/>
                    <a:pt x="96" y="24"/>
                  </a:cubicBezTo>
                  <a:cubicBezTo>
                    <a:pt x="88" y="13"/>
                    <a:pt x="74" y="0"/>
                    <a:pt x="53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4" name="Freeform 539">
              <a:extLst>
                <a:ext uri="{FF2B5EF4-FFF2-40B4-BE49-F238E27FC236}">
                  <a16:creationId xmlns:a16="http://schemas.microsoft.com/office/drawing/2014/main" id="{104572A6-5E1C-4642-AF0E-6791D0CE8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2783"/>
              <a:ext cx="191" cy="232"/>
            </a:xfrm>
            <a:custGeom>
              <a:avLst/>
              <a:gdLst>
                <a:gd name="T0" fmla="*/ 240 w 74"/>
                <a:gd name="T1" fmla="*/ 909 h 84"/>
                <a:gd name="T2" fmla="*/ 927 w 74"/>
                <a:gd name="T3" fmla="*/ 47 h 84"/>
                <a:gd name="T4" fmla="*/ 1272 w 74"/>
                <a:gd name="T5" fmla="*/ 144 h 84"/>
                <a:gd name="T6" fmla="*/ 860 w 74"/>
                <a:gd name="T7" fmla="*/ 0 h 84"/>
                <a:gd name="T8" fmla="*/ 67 w 74"/>
                <a:gd name="T9" fmla="*/ 840 h 84"/>
                <a:gd name="T10" fmla="*/ 532 w 74"/>
                <a:gd name="T11" fmla="*/ 1770 h 84"/>
                <a:gd name="T12" fmla="*/ 240 w 74"/>
                <a:gd name="T13" fmla="*/ 909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4" y="43"/>
                  </a:moveTo>
                  <a:cubicBezTo>
                    <a:pt x="18" y="15"/>
                    <a:pt x="34" y="2"/>
                    <a:pt x="54" y="2"/>
                  </a:cubicBezTo>
                  <a:cubicBezTo>
                    <a:pt x="61" y="2"/>
                    <a:pt x="69" y="4"/>
                    <a:pt x="74" y="7"/>
                  </a:cubicBezTo>
                  <a:cubicBezTo>
                    <a:pt x="68" y="2"/>
                    <a:pt x="59" y="0"/>
                    <a:pt x="50" y="0"/>
                  </a:cubicBezTo>
                  <a:cubicBezTo>
                    <a:pt x="30" y="0"/>
                    <a:pt x="8" y="12"/>
                    <a:pt x="4" y="40"/>
                  </a:cubicBezTo>
                  <a:cubicBezTo>
                    <a:pt x="0" y="63"/>
                    <a:pt x="14" y="76"/>
                    <a:pt x="31" y="84"/>
                  </a:cubicBezTo>
                  <a:cubicBezTo>
                    <a:pt x="17" y="76"/>
                    <a:pt x="10" y="63"/>
                    <a:pt x="14" y="4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5" name="Freeform 540">
              <a:extLst>
                <a:ext uri="{FF2B5EF4-FFF2-40B4-BE49-F238E27FC236}">
                  <a16:creationId xmlns:a16="http://schemas.microsoft.com/office/drawing/2014/main" id="{DD9EFFFB-4FD6-4761-8545-E488EA192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800"/>
              <a:ext cx="184" cy="245"/>
            </a:xfrm>
            <a:custGeom>
              <a:avLst/>
              <a:gdLst>
                <a:gd name="T0" fmla="*/ 1060 w 71"/>
                <a:gd name="T1" fmla="*/ 355 h 89"/>
                <a:gd name="T2" fmla="*/ 798 w 71"/>
                <a:gd name="T3" fmla="*/ 47 h 89"/>
                <a:gd name="T4" fmla="*/ 941 w 71"/>
                <a:gd name="T5" fmla="*/ 251 h 89"/>
                <a:gd name="T6" fmla="*/ 995 w 71"/>
                <a:gd name="T7" fmla="*/ 796 h 89"/>
                <a:gd name="T8" fmla="*/ 785 w 71"/>
                <a:gd name="T9" fmla="*/ 1297 h 89"/>
                <a:gd name="T10" fmla="*/ 88 w 71"/>
                <a:gd name="T11" fmla="*/ 1643 h 89"/>
                <a:gd name="T12" fmla="*/ 0 w 71"/>
                <a:gd name="T13" fmla="*/ 1630 h 89"/>
                <a:gd name="T14" fmla="*/ 207 w 71"/>
                <a:gd name="T15" fmla="*/ 1729 h 89"/>
                <a:gd name="T16" fmla="*/ 1008 w 71"/>
                <a:gd name="T17" fmla="*/ 1379 h 89"/>
                <a:gd name="T18" fmla="*/ 1060 w 71"/>
                <a:gd name="T19" fmla="*/ 355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" h="89">
                  <a:moveTo>
                    <a:pt x="61" y="17"/>
                  </a:moveTo>
                  <a:cubicBezTo>
                    <a:pt x="57" y="11"/>
                    <a:pt x="52" y="6"/>
                    <a:pt x="46" y="2"/>
                  </a:cubicBezTo>
                  <a:cubicBezTo>
                    <a:pt x="43" y="0"/>
                    <a:pt x="50" y="6"/>
                    <a:pt x="54" y="12"/>
                  </a:cubicBezTo>
                  <a:cubicBezTo>
                    <a:pt x="58" y="18"/>
                    <a:pt x="57" y="28"/>
                    <a:pt x="57" y="38"/>
                  </a:cubicBezTo>
                  <a:cubicBezTo>
                    <a:pt x="56" y="47"/>
                    <a:pt x="51" y="55"/>
                    <a:pt x="45" y="62"/>
                  </a:cubicBezTo>
                  <a:cubicBezTo>
                    <a:pt x="32" y="78"/>
                    <a:pt x="24" y="86"/>
                    <a:pt x="5" y="79"/>
                  </a:cubicBezTo>
                  <a:cubicBezTo>
                    <a:pt x="3" y="79"/>
                    <a:pt x="2" y="78"/>
                    <a:pt x="0" y="78"/>
                  </a:cubicBezTo>
                  <a:cubicBezTo>
                    <a:pt x="4" y="80"/>
                    <a:pt x="8" y="82"/>
                    <a:pt x="12" y="83"/>
                  </a:cubicBezTo>
                  <a:cubicBezTo>
                    <a:pt x="32" y="89"/>
                    <a:pt x="45" y="82"/>
                    <a:pt x="58" y="66"/>
                  </a:cubicBezTo>
                  <a:cubicBezTo>
                    <a:pt x="71" y="50"/>
                    <a:pt x="68" y="27"/>
                    <a:pt x="61" y="1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6" name="Freeform 541">
              <a:extLst>
                <a:ext uri="{FF2B5EF4-FFF2-40B4-BE49-F238E27FC236}">
                  <a16:creationId xmlns:a16="http://schemas.microsoft.com/office/drawing/2014/main" id="{A482D0FA-CD0B-42E7-82EF-79062AE2C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846"/>
              <a:ext cx="153" cy="199"/>
            </a:xfrm>
            <a:custGeom>
              <a:avLst/>
              <a:gdLst>
                <a:gd name="T0" fmla="*/ 0 w 59"/>
                <a:gd name="T1" fmla="*/ 1390 h 72"/>
                <a:gd name="T2" fmla="*/ 801 w 59"/>
                <a:gd name="T3" fmla="*/ 1031 h 72"/>
                <a:gd name="T4" fmla="*/ 853 w 59"/>
                <a:gd name="T5" fmla="*/ 0 h 72"/>
                <a:gd name="T6" fmla="*/ 700 w 59"/>
                <a:gd name="T7" fmla="*/ 992 h 72"/>
                <a:gd name="T8" fmla="*/ 0 w 59"/>
                <a:gd name="T9" fmla="*/ 139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72">
                  <a:moveTo>
                    <a:pt x="0" y="66"/>
                  </a:moveTo>
                  <a:cubicBezTo>
                    <a:pt x="20" y="72"/>
                    <a:pt x="33" y="65"/>
                    <a:pt x="46" y="49"/>
                  </a:cubicBezTo>
                  <a:cubicBezTo>
                    <a:pt x="59" y="33"/>
                    <a:pt x="56" y="10"/>
                    <a:pt x="49" y="0"/>
                  </a:cubicBezTo>
                  <a:cubicBezTo>
                    <a:pt x="52" y="8"/>
                    <a:pt x="55" y="30"/>
                    <a:pt x="40" y="47"/>
                  </a:cubicBezTo>
                  <a:cubicBezTo>
                    <a:pt x="24" y="65"/>
                    <a:pt x="13" y="69"/>
                    <a:pt x="0" y="6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7" name="Freeform 542">
              <a:extLst>
                <a:ext uri="{FF2B5EF4-FFF2-40B4-BE49-F238E27FC236}">
                  <a16:creationId xmlns:a16="http://schemas.microsoft.com/office/drawing/2014/main" id="{D74BE909-74A8-4350-8C71-1CF64750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775"/>
              <a:ext cx="277" cy="276"/>
            </a:xfrm>
            <a:custGeom>
              <a:avLst/>
              <a:gdLst>
                <a:gd name="T0" fmla="*/ 919 w 107"/>
                <a:gd name="T1" fmla="*/ 0 h 100"/>
                <a:gd name="T2" fmla="*/ 88 w 107"/>
                <a:gd name="T3" fmla="*/ 883 h 100"/>
                <a:gd name="T4" fmla="*/ 743 w 107"/>
                <a:gd name="T5" fmla="*/ 1957 h 100"/>
                <a:gd name="T6" fmla="*/ 1615 w 107"/>
                <a:gd name="T7" fmla="*/ 1601 h 100"/>
                <a:gd name="T8" fmla="*/ 1670 w 107"/>
                <a:gd name="T9" fmla="*/ 502 h 100"/>
                <a:gd name="T10" fmla="*/ 919 w 107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7" h="100">
                  <a:moveTo>
                    <a:pt x="53" y="0"/>
                  </a:moveTo>
                  <a:cubicBezTo>
                    <a:pt x="32" y="1"/>
                    <a:pt x="10" y="13"/>
                    <a:pt x="5" y="42"/>
                  </a:cubicBezTo>
                  <a:cubicBezTo>
                    <a:pt x="0" y="71"/>
                    <a:pt x="23" y="87"/>
                    <a:pt x="43" y="93"/>
                  </a:cubicBezTo>
                  <a:cubicBezTo>
                    <a:pt x="64" y="100"/>
                    <a:pt x="79" y="94"/>
                    <a:pt x="93" y="76"/>
                  </a:cubicBezTo>
                  <a:cubicBezTo>
                    <a:pt x="107" y="59"/>
                    <a:pt x="104" y="36"/>
                    <a:pt x="96" y="24"/>
                  </a:cubicBezTo>
                  <a:cubicBezTo>
                    <a:pt x="88" y="13"/>
                    <a:pt x="74" y="0"/>
                    <a:pt x="53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8" name="Freeform 543">
              <a:extLst>
                <a:ext uri="{FF2B5EF4-FFF2-40B4-BE49-F238E27FC236}">
                  <a16:creationId xmlns:a16="http://schemas.microsoft.com/office/drawing/2014/main" id="{A818938B-FE06-48A6-ABF0-706FA170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852"/>
              <a:ext cx="119" cy="127"/>
            </a:xfrm>
            <a:custGeom>
              <a:avLst/>
              <a:gdLst>
                <a:gd name="T0" fmla="*/ 730 w 46"/>
                <a:gd name="T1" fmla="*/ 671 h 46"/>
                <a:gd name="T2" fmla="*/ 448 w 46"/>
                <a:gd name="T3" fmla="*/ 47 h 46"/>
                <a:gd name="T4" fmla="*/ 34 w 46"/>
                <a:gd name="T5" fmla="*/ 381 h 46"/>
                <a:gd name="T6" fmla="*/ 295 w 46"/>
                <a:gd name="T7" fmla="*/ 908 h 46"/>
                <a:gd name="T8" fmla="*/ 730 w 46"/>
                <a:gd name="T9" fmla="*/ 67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6">
                  <a:moveTo>
                    <a:pt x="42" y="32"/>
                  </a:moveTo>
                  <a:cubicBezTo>
                    <a:pt x="46" y="23"/>
                    <a:pt x="42" y="5"/>
                    <a:pt x="26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5"/>
                    <a:pt x="3" y="39"/>
                    <a:pt x="17" y="43"/>
                  </a:cubicBezTo>
                  <a:cubicBezTo>
                    <a:pt x="30" y="46"/>
                    <a:pt x="38" y="41"/>
                    <a:pt x="42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79" name="Freeform 544">
              <a:extLst>
                <a:ext uri="{FF2B5EF4-FFF2-40B4-BE49-F238E27FC236}">
                  <a16:creationId xmlns:a16="http://schemas.microsoft.com/office/drawing/2014/main" id="{77E405AC-2531-408D-A727-B4FFD69C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41"/>
              <a:ext cx="119" cy="130"/>
            </a:xfrm>
            <a:custGeom>
              <a:avLst/>
              <a:gdLst>
                <a:gd name="T0" fmla="*/ 730 w 46"/>
                <a:gd name="T1" fmla="*/ 680 h 47"/>
                <a:gd name="T2" fmla="*/ 435 w 46"/>
                <a:gd name="T3" fmla="*/ 61 h 47"/>
                <a:gd name="T4" fmla="*/ 34 w 46"/>
                <a:gd name="T5" fmla="*/ 382 h 47"/>
                <a:gd name="T6" fmla="*/ 274 w 46"/>
                <a:gd name="T7" fmla="*/ 910 h 47"/>
                <a:gd name="T8" fmla="*/ 730 w 46"/>
                <a:gd name="T9" fmla="*/ 6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32"/>
                  </a:moveTo>
                  <a:cubicBezTo>
                    <a:pt x="46" y="23"/>
                    <a:pt x="42" y="5"/>
                    <a:pt x="25" y="3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3" y="39"/>
                    <a:pt x="16" y="43"/>
                  </a:cubicBezTo>
                  <a:cubicBezTo>
                    <a:pt x="30" y="47"/>
                    <a:pt x="38" y="42"/>
                    <a:pt x="42" y="3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0" name="Freeform 545">
              <a:extLst>
                <a:ext uri="{FF2B5EF4-FFF2-40B4-BE49-F238E27FC236}">
                  <a16:creationId xmlns:a16="http://schemas.microsoft.com/office/drawing/2014/main" id="{49DCABD8-C38D-4130-AC88-5B6280CF6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846"/>
              <a:ext cx="78" cy="92"/>
            </a:xfrm>
            <a:custGeom>
              <a:avLst/>
              <a:gdLst>
                <a:gd name="T0" fmla="*/ 68 w 30"/>
                <a:gd name="T1" fmla="*/ 669 h 33"/>
                <a:gd name="T2" fmla="*/ 122 w 30"/>
                <a:gd name="T3" fmla="*/ 435 h 33"/>
                <a:gd name="T4" fmla="*/ 244 w 30"/>
                <a:gd name="T5" fmla="*/ 256 h 33"/>
                <a:gd name="T6" fmla="*/ 460 w 30"/>
                <a:gd name="T7" fmla="*/ 61 h 33"/>
                <a:gd name="T8" fmla="*/ 494 w 30"/>
                <a:gd name="T9" fmla="*/ 86 h 33"/>
                <a:gd name="T10" fmla="*/ 406 w 30"/>
                <a:gd name="T11" fmla="*/ 47 h 33"/>
                <a:gd name="T12" fmla="*/ 34 w 30"/>
                <a:gd name="T13" fmla="*/ 348 h 33"/>
                <a:gd name="T14" fmla="*/ 68 w 30"/>
                <a:gd name="T15" fmla="*/ 669 h 33"/>
                <a:gd name="T16" fmla="*/ 68 w 30"/>
                <a:gd name="T17" fmla="*/ 669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3">
                  <a:moveTo>
                    <a:pt x="4" y="31"/>
                  </a:moveTo>
                  <a:cubicBezTo>
                    <a:pt x="3" y="27"/>
                    <a:pt x="6" y="24"/>
                    <a:pt x="7" y="20"/>
                  </a:cubicBezTo>
                  <a:cubicBezTo>
                    <a:pt x="8" y="17"/>
                    <a:pt x="11" y="15"/>
                    <a:pt x="14" y="12"/>
                  </a:cubicBezTo>
                  <a:cubicBezTo>
                    <a:pt x="16" y="8"/>
                    <a:pt x="18" y="2"/>
                    <a:pt x="26" y="3"/>
                  </a:cubicBezTo>
                  <a:cubicBezTo>
                    <a:pt x="28" y="3"/>
                    <a:pt x="30" y="5"/>
                    <a:pt x="28" y="4"/>
                  </a:cubicBezTo>
                  <a:cubicBezTo>
                    <a:pt x="26" y="3"/>
                    <a:pt x="25" y="3"/>
                    <a:pt x="23" y="2"/>
                  </a:cubicBezTo>
                  <a:cubicBezTo>
                    <a:pt x="8" y="0"/>
                    <a:pt x="3" y="9"/>
                    <a:pt x="2" y="16"/>
                  </a:cubicBezTo>
                  <a:cubicBezTo>
                    <a:pt x="0" y="20"/>
                    <a:pt x="1" y="26"/>
                    <a:pt x="4" y="31"/>
                  </a:cubicBezTo>
                  <a:cubicBezTo>
                    <a:pt x="4" y="32"/>
                    <a:pt x="5" y="33"/>
                    <a:pt x="4" y="3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1" name="Freeform 546">
              <a:extLst>
                <a:ext uri="{FF2B5EF4-FFF2-40B4-BE49-F238E27FC236}">
                  <a16:creationId xmlns:a16="http://schemas.microsoft.com/office/drawing/2014/main" id="{B119EAD7-3C77-45FF-8307-479C9C815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860"/>
              <a:ext cx="90" cy="102"/>
            </a:xfrm>
            <a:custGeom>
              <a:avLst/>
              <a:gdLst>
                <a:gd name="T0" fmla="*/ 424 w 35"/>
                <a:gd name="T1" fmla="*/ 22 h 37"/>
                <a:gd name="T2" fmla="*/ 442 w 35"/>
                <a:gd name="T3" fmla="*/ 47 h 37"/>
                <a:gd name="T4" fmla="*/ 442 w 35"/>
                <a:gd name="T5" fmla="*/ 419 h 37"/>
                <a:gd name="T6" fmla="*/ 303 w 35"/>
                <a:gd name="T7" fmla="*/ 524 h 37"/>
                <a:gd name="T8" fmla="*/ 54 w 35"/>
                <a:gd name="T9" fmla="*/ 609 h 37"/>
                <a:gd name="T10" fmla="*/ 0 w 35"/>
                <a:gd name="T11" fmla="*/ 584 h 37"/>
                <a:gd name="T12" fmla="*/ 152 w 35"/>
                <a:gd name="T13" fmla="*/ 714 h 37"/>
                <a:gd name="T14" fmla="*/ 543 w 35"/>
                <a:gd name="T15" fmla="*/ 524 h 37"/>
                <a:gd name="T16" fmla="*/ 424 w 35"/>
                <a:gd name="T17" fmla="*/ 2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7">
                  <a:moveTo>
                    <a:pt x="25" y="1"/>
                  </a:moveTo>
                  <a:cubicBezTo>
                    <a:pt x="24" y="0"/>
                    <a:pt x="25" y="1"/>
                    <a:pt x="26" y="2"/>
                  </a:cubicBezTo>
                  <a:cubicBezTo>
                    <a:pt x="29" y="8"/>
                    <a:pt x="28" y="15"/>
                    <a:pt x="26" y="20"/>
                  </a:cubicBezTo>
                  <a:cubicBezTo>
                    <a:pt x="25" y="23"/>
                    <a:pt x="21" y="23"/>
                    <a:pt x="18" y="25"/>
                  </a:cubicBezTo>
                  <a:cubicBezTo>
                    <a:pt x="14" y="28"/>
                    <a:pt x="11" y="31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1" y="37"/>
                    <a:pt x="29" y="33"/>
                    <a:pt x="32" y="25"/>
                  </a:cubicBezTo>
                  <a:cubicBezTo>
                    <a:pt x="35" y="18"/>
                    <a:pt x="33" y="7"/>
                    <a:pt x="2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2" name="Freeform 547">
              <a:extLst>
                <a:ext uri="{FF2B5EF4-FFF2-40B4-BE49-F238E27FC236}">
                  <a16:creationId xmlns:a16="http://schemas.microsoft.com/office/drawing/2014/main" id="{7DD154F4-1CE8-403C-B1DB-DD8C0B188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929"/>
              <a:ext cx="60" cy="33"/>
            </a:xfrm>
            <a:custGeom>
              <a:avLst/>
              <a:gdLst>
                <a:gd name="T0" fmla="*/ 410 w 23"/>
                <a:gd name="T1" fmla="*/ 0 h 12"/>
                <a:gd name="T2" fmla="*/ 0 w 23"/>
                <a:gd name="T3" fmla="*/ 190 h 12"/>
                <a:gd name="T4" fmla="*/ 410 w 2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0" y="8"/>
                    <a:pt x="12" y="12"/>
                    <a:pt x="0" y="9"/>
                  </a:cubicBezTo>
                  <a:cubicBezTo>
                    <a:pt x="8" y="8"/>
                    <a:pt x="17" y="6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3" name="Freeform 548">
              <a:extLst>
                <a:ext uri="{FF2B5EF4-FFF2-40B4-BE49-F238E27FC236}">
                  <a16:creationId xmlns:a16="http://schemas.microsoft.com/office/drawing/2014/main" id="{6716F108-5AD9-470E-9059-FAEDE5D67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841"/>
              <a:ext cx="119" cy="130"/>
            </a:xfrm>
            <a:custGeom>
              <a:avLst/>
              <a:gdLst>
                <a:gd name="T0" fmla="*/ 730 w 46"/>
                <a:gd name="T1" fmla="*/ 680 h 47"/>
                <a:gd name="T2" fmla="*/ 435 w 46"/>
                <a:gd name="T3" fmla="*/ 61 h 47"/>
                <a:gd name="T4" fmla="*/ 34 w 46"/>
                <a:gd name="T5" fmla="*/ 382 h 47"/>
                <a:gd name="T6" fmla="*/ 274 w 46"/>
                <a:gd name="T7" fmla="*/ 910 h 47"/>
                <a:gd name="T8" fmla="*/ 730 w 46"/>
                <a:gd name="T9" fmla="*/ 6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47">
                  <a:moveTo>
                    <a:pt x="42" y="32"/>
                  </a:moveTo>
                  <a:cubicBezTo>
                    <a:pt x="46" y="23"/>
                    <a:pt x="42" y="5"/>
                    <a:pt x="25" y="3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3" y="39"/>
                    <a:pt x="16" y="43"/>
                  </a:cubicBezTo>
                  <a:cubicBezTo>
                    <a:pt x="30" y="47"/>
                    <a:pt x="38" y="42"/>
                    <a:pt x="42" y="32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4" name="Oval 549">
              <a:extLst>
                <a:ext uri="{FF2B5EF4-FFF2-40B4-BE49-F238E27FC236}">
                  <a16:creationId xmlns:a16="http://schemas.microsoft.com/office/drawing/2014/main" id="{DF4CF358-4367-4ABC-A99C-85510D28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7" y="285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5" name="Oval 550">
              <a:extLst>
                <a:ext uri="{FF2B5EF4-FFF2-40B4-BE49-F238E27FC236}">
                  <a16:creationId xmlns:a16="http://schemas.microsoft.com/office/drawing/2014/main" id="{28567992-CA4D-4892-8D45-DD23C3B3B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5" y="284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6" name="Oval 551">
              <a:extLst>
                <a:ext uri="{FF2B5EF4-FFF2-40B4-BE49-F238E27FC236}">
                  <a16:creationId xmlns:a16="http://schemas.microsoft.com/office/drawing/2014/main" id="{4CF3664E-FA49-4533-8C46-6763CA038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2880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887" name="Freeform 552">
              <a:extLst>
                <a:ext uri="{FF2B5EF4-FFF2-40B4-BE49-F238E27FC236}">
                  <a16:creationId xmlns:a16="http://schemas.microsoft.com/office/drawing/2014/main" id="{0FFEF530-A3AE-4082-9024-614465A9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2808"/>
              <a:ext cx="60" cy="135"/>
            </a:xfrm>
            <a:custGeom>
              <a:avLst/>
              <a:gdLst>
                <a:gd name="T0" fmla="*/ 123 w 23"/>
                <a:gd name="T1" fmla="*/ 1025 h 49"/>
                <a:gd name="T2" fmla="*/ 410 w 23"/>
                <a:gd name="T3" fmla="*/ 0 h 49"/>
                <a:gd name="T4" fmla="*/ 123 w 23"/>
                <a:gd name="T5" fmla="*/ 1025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9">
                  <a:moveTo>
                    <a:pt x="7" y="49"/>
                  </a:moveTo>
                  <a:cubicBezTo>
                    <a:pt x="0" y="25"/>
                    <a:pt x="17" y="5"/>
                    <a:pt x="23" y="0"/>
                  </a:cubicBezTo>
                  <a:cubicBezTo>
                    <a:pt x="17" y="10"/>
                    <a:pt x="4" y="40"/>
                    <a:pt x="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8" name="Freeform 553">
              <a:extLst>
                <a:ext uri="{FF2B5EF4-FFF2-40B4-BE49-F238E27FC236}">
                  <a16:creationId xmlns:a16="http://schemas.microsoft.com/office/drawing/2014/main" id="{4054E866-CBEC-4794-9587-B114A4FF9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37"/>
              <a:ext cx="339" cy="342"/>
            </a:xfrm>
            <a:custGeom>
              <a:avLst/>
              <a:gdLst>
                <a:gd name="T0" fmla="*/ 1159 w 131"/>
                <a:gd name="T1" fmla="*/ 47 h 124"/>
                <a:gd name="T2" fmla="*/ 34 w 131"/>
                <a:gd name="T3" fmla="*/ 1194 h 124"/>
                <a:gd name="T4" fmla="*/ 1004 w 131"/>
                <a:gd name="T5" fmla="*/ 2540 h 124"/>
                <a:gd name="T6" fmla="*/ 2236 w 131"/>
                <a:gd name="T7" fmla="*/ 1385 h 124"/>
                <a:gd name="T8" fmla="*/ 1159 w 131"/>
                <a:gd name="T9" fmla="*/ 4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67" y="2"/>
                  </a:moveTo>
                  <a:cubicBezTo>
                    <a:pt x="35" y="0"/>
                    <a:pt x="4" y="20"/>
                    <a:pt x="2" y="57"/>
                  </a:cubicBezTo>
                  <a:cubicBezTo>
                    <a:pt x="0" y="95"/>
                    <a:pt x="23" y="119"/>
                    <a:pt x="58" y="121"/>
                  </a:cubicBezTo>
                  <a:cubicBezTo>
                    <a:pt x="92" y="124"/>
                    <a:pt x="127" y="106"/>
                    <a:pt x="129" y="66"/>
                  </a:cubicBezTo>
                  <a:cubicBezTo>
                    <a:pt x="131" y="25"/>
                    <a:pt x="100" y="4"/>
                    <a:pt x="67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89" name="Freeform 554">
              <a:extLst>
                <a:ext uri="{FF2B5EF4-FFF2-40B4-BE49-F238E27FC236}">
                  <a16:creationId xmlns:a16="http://schemas.microsoft.com/office/drawing/2014/main" id="{223A22F6-3420-4E60-B3A9-0BB53FCCF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148"/>
              <a:ext cx="240" cy="304"/>
            </a:xfrm>
            <a:custGeom>
              <a:avLst/>
              <a:gdLst>
                <a:gd name="T0" fmla="*/ 206 w 93"/>
                <a:gd name="T1" fmla="*/ 1603 h 110"/>
                <a:gd name="T2" fmla="*/ 186 w 93"/>
                <a:gd name="T3" fmla="*/ 1208 h 110"/>
                <a:gd name="T4" fmla="*/ 759 w 93"/>
                <a:gd name="T5" fmla="*/ 213 h 110"/>
                <a:gd name="T6" fmla="*/ 1293 w 93"/>
                <a:gd name="T7" fmla="*/ 169 h 110"/>
                <a:gd name="T8" fmla="*/ 1597 w 93"/>
                <a:gd name="T9" fmla="*/ 251 h 110"/>
                <a:gd name="T10" fmla="*/ 1066 w 93"/>
                <a:gd name="T11" fmla="*/ 47 h 110"/>
                <a:gd name="T12" fmla="*/ 21 w 93"/>
                <a:gd name="T13" fmla="*/ 1114 h 110"/>
                <a:gd name="T14" fmla="*/ 619 w 93"/>
                <a:gd name="T15" fmla="*/ 2321 h 110"/>
                <a:gd name="T16" fmla="*/ 206 w 93"/>
                <a:gd name="T17" fmla="*/ 1603 h 1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10">
                  <a:moveTo>
                    <a:pt x="12" y="76"/>
                  </a:moveTo>
                  <a:cubicBezTo>
                    <a:pt x="11" y="71"/>
                    <a:pt x="11" y="63"/>
                    <a:pt x="11" y="57"/>
                  </a:cubicBezTo>
                  <a:cubicBezTo>
                    <a:pt x="13" y="35"/>
                    <a:pt x="27" y="18"/>
                    <a:pt x="44" y="10"/>
                  </a:cubicBezTo>
                  <a:cubicBezTo>
                    <a:pt x="53" y="6"/>
                    <a:pt x="64" y="7"/>
                    <a:pt x="75" y="8"/>
                  </a:cubicBezTo>
                  <a:cubicBezTo>
                    <a:pt x="81" y="8"/>
                    <a:pt x="87" y="10"/>
                    <a:pt x="93" y="12"/>
                  </a:cubicBezTo>
                  <a:cubicBezTo>
                    <a:pt x="84" y="6"/>
                    <a:pt x="73" y="3"/>
                    <a:pt x="62" y="2"/>
                  </a:cubicBezTo>
                  <a:cubicBezTo>
                    <a:pt x="32" y="0"/>
                    <a:pt x="3" y="18"/>
                    <a:pt x="1" y="53"/>
                  </a:cubicBezTo>
                  <a:cubicBezTo>
                    <a:pt x="0" y="82"/>
                    <a:pt x="14" y="102"/>
                    <a:pt x="36" y="110"/>
                  </a:cubicBezTo>
                  <a:cubicBezTo>
                    <a:pt x="25" y="102"/>
                    <a:pt x="15" y="91"/>
                    <a:pt x="12" y="7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0" name="Freeform 555">
              <a:extLst>
                <a:ext uri="{FF2B5EF4-FFF2-40B4-BE49-F238E27FC236}">
                  <a16:creationId xmlns:a16="http://schemas.microsoft.com/office/drawing/2014/main" id="{BA16E4D6-96F9-494A-A7D1-47EAC0241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184"/>
              <a:ext cx="207" cy="284"/>
            </a:xfrm>
            <a:custGeom>
              <a:avLst/>
              <a:gdLst>
                <a:gd name="T0" fmla="*/ 983 w 80"/>
                <a:gd name="T1" fmla="*/ 0 h 103"/>
                <a:gd name="T2" fmla="*/ 1177 w 80"/>
                <a:gd name="T3" fmla="*/ 921 h 103"/>
                <a:gd name="T4" fmla="*/ 851 w 80"/>
                <a:gd name="T5" fmla="*/ 1574 h 103"/>
                <a:gd name="T6" fmla="*/ 0 w 80"/>
                <a:gd name="T7" fmla="*/ 2051 h 103"/>
                <a:gd name="T8" fmla="*/ 261 w 80"/>
                <a:gd name="T9" fmla="*/ 2098 h 103"/>
                <a:gd name="T10" fmla="*/ 1366 w 80"/>
                <a:gd name="T11" fmla="*/ 1026 h 103"/>
                <a:gd name="T12" fmla="*/ 983 w 80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03">
                  <a:moveTo>
                    <a:pt x="57" y="0"/>
                  </a:moveTo>
                  <a:cubicBezTo>
                    <a:pt x="70" y="16"/>
                    <a:pt x="69" y="18"/>
                    <a:pt x="68" y="44"/>
                  </a:cubicBezTo>
                  <a:cubicBezTo>
                    <a:pt x="67" y="61"/>
                    <a:pt x="58" y="67"/>
                    <a:pt x="49" y="75"/>
                  </a:cubicBezTo>
                  <a:cubicBezTo>
                    <a:pt x="37" y="87"/>
                    <a:pt x="23" y="97"/>
                    <a:pt x="0" y="98"/>
                  </a:cubicBezTo>
                  <a:cubicBezTo>
                    <a:pt x="5" y="99"/>
                    <a:pt x="10" y="100"/>
                    <a:pt x="15" y="100"/>
                  </a:cubicBezTo>
                  <a:cubicBezTo>
                    <a:pt x="47" y="103"/>
                    <a:pt x="77" y="86"/>
                    <a:pt x="79" y="49"/>
                  </a:cubicBezTo>
                  <a:cubicBezTo>
                    <a:pt x="80" y="26"/>
                    <a:pt x="71" y="9"/>
                    <a:pt x="57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1" name="Freeform 556">
              <a:extLst>
                <a:ext uri="{FF2B5EF4-FFF2-40B4-BE49-F238E27FC236}">
                  <a16:creationId xmlns:a16="http://schemas.microsoft.com/office/drawing/2014/main" id="{68B9C965-A245-45DF-8F32-410AFE1DA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148"/>
              <a:ext cx="158" cy="147"/>
            </a:xfrm>
            <a:custGeom>
              <a:avLst/>
              <a:gdLst>
                <a:gd name="T0" fmla="*/ 0 w 61"/>
                <a:gd name="T1" fmla="*/ 1132 h 53"/>
                <a:gd name="T2" fmla="*/ 1059 w 61"/>
                <a:gd name="T3" fmla="*/ 47 h 53"/>
                <a:gd name="T4" fmla="*/ 0 w 61"/>
                <a:gd name="T5" fmla="*/ 1132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3">
                  <a:moveTo>
                    <a:pt x="0" y="53"/>
                  </a:moveTo>
                  <a:cubicBezTo>
                    <a:pt x="2" y="18"/>
                    <a:pt x="31" y="0"/>
                    <a:pt x="61" y="2"/>
                  </a:cubicBezTo>
                  <a:cubicBezTo>
                    <a:pt x="44" y="0"/>
                    <a:pt x="12" y="15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2" name="Freeform 557">
              <a:extLst>
                <a:ext uri="{FF2B5EF4-FFF2-40B4-BE49-F238E27FC236}">
                  <a16:creationId xmlns:a16="http://schemas.microsoft.com/office/drawing/2014/main" id="{74183A9F-AAC1-47B7-AED0-208A94DEB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319"/>
              <a:ext cx="166" cy="149"/>
            </a:xfrm>
            <a:custGeom>
              <a:avLst/>
              <a:gdLst>
                <a:gd name="T0" fmla="*/ 0 w 64"/>
                <a:gd name="T1" fmla="*/ 1073 h 54"/>
                <a:gd name="T2" fmla="*/ 1118 w 64"/>
                <a:gd name="T3" fmla="*/ 0 h 54"/>
                <a:gd name="T4" fmla="*/ 0 w 64"/>
                <a:gd name="T5" fmla="*/ 1073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54">
                  <a:moveTo>
                    <a:pt x="0" y="51"/>
                  </a:moveTo>
                  <a:cubicBezTo>
                    <a:pt x="32" y="54"/>
                    <a:pt x="62" y="37"/>
                    <a:pt x="64" y="0"/>
                  </a:cubicBezTo>
                  <a:cubicBezTo>
                    <a:pt x="53" y="23"/>
                    <a:pt x="42" y="50"/>
                    <a:pt x="0" y="5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3" name="Freeform 558">
              <a:extLst>
                <a:ext uri="{FF2B5EF4-FFF2-40B4-BE49-F238E27FC236}">
                  <a16:creationId xmlns:a16="http://schemas.microsoft.com/office/drawing/2014/main" id="{C11741C8-E0F0-425C-A414-DD473211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2137"/>
              <a:ext cx="339" cy="342"/>
            </a:xfrm>
            <a:custGeom>
              <a:avLst/>
              <a:gdLst>
                <a:gd name="T0" fmla="*/ 1159 w 131"/>
                <a:gd name="T1" fmla="*/ 47 h 124"/>
                <a:gd name="T2" fmla="*/ 34 w 131"/>
                <a:gd name="T3" fmla="*/ 1194 h 124"/>
                <a:gd name="T4" fmla="*/ 1004 w 131"/>
                <a:gd name="T5" fmla="*/ 2540 h 124"/>
                <a:gd name="T6" fmla="*/ 2236 w 131"/>
                <a:gd name="T7" fmla="*/ 1385 h 124"/>
                <a:gd name="T8" fmla="*/ 1159 w 131"/>
                <a:gd name="T9" fmla="*/ 47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67" y="2"/>
                  </a:moveTo>
                  <a:cubicBezTo>
                    <a:pt x="35" y="0"/>
                    <a:pt x="4" y="20"/>
                    <a:pt x="2" y="57"/>
                  </a:cubicBezTo>
                  <a:cubicBezTo>
                    <a:pt x="0" y="95"/>
                    <a:pt x="23" y="119"/>
                    <a:pt x="58" y="121"/>
                  </a:cubicBezTo>
                  <a:cubicBezTo>
                    <a:pt x="92" y="124"/>
                    <a:pt x="127" y="106"/>
                    <a:pt x="129" y="66"/>
                  </a:cubicBezTo>
                  <a:cubicBezTo>
                    <a:pt x="131" y="25"/>
                    <a:pt x="100" y="4"/>
                    <a:pt x="67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4" name="Freeform 559">
              <a:extLst>
                <a:ext uri="{FF2B5EF4-FFF2-40B4-BE49-F238E27FC236}">
                  <a16:creationId xmlns:a16="http://schemas.microsoft.com/office/drawing/2014/main" id="{C82DDA15-FE85-4BBC-8498-6314CE94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2242"/>
              <a:ext cx="137" cy="146"/>
            </a:xfrm>
            <a:custGeom>
              <a:avLst/>
              <a:gdLst>
                <a:gd name="T0" fmla="*/ 522 w 53"/>
                <a:gd name="T1" fmla="*/ 22 h 53"/>
                <a:gd name="T2" fmla="*/ 21 w 53"/>
                <a:gd name="T3" fmla="*/ 501 h 53"/>
                <a:gd name="T4" fmla="*/ 468 w 53"/>
                <a:gd name="T5" fmla="*/ 1107 h 53"/>
                <a:gd name="T6" fmla="*/ 894 w 53"/>
                <a:gd name="T7" fmla="*/ 545 h 53"/>
                <a:gd name="T8" fmla="*/ 522 w 53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30" y="1"/>
                  </a:moveTo>
                  <a:cubicBezTo>
                    <a:pt x="14" y="0"/>
                    <a:pt x="3" y="10"/>
                    <a:pt x="1" y="24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2"/>
                    <a:pt x="53" y="40"/>
                    <a:pt x="52" y="26"/>
                  </a:cubicBezTo>
                  <a:cubicBezTo>
                    <a:pt x="52" y="14"/>
                    <a:pt x="42" y="2"/>
                    <a:pt x="30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5" name="Freeform 560">
              <a:extLst>
                <a:ext uri="{FF2B5EF4-FFF2-40B4-BE49-F238E27FC236}">
                  <a16:creationId xmlns:a16="http://schemas.microsoft.com/office/drawing/2014/main" id="{D6562BAA-1702-4172-BD76-D528B1A0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28"/>
              <a:ext cx="134" cy="147"/>
            </a:xfrm>
            <a:custGeom>
              <a:avLst/>
              <a:gdLst>
                <a:gd name="T0" fmla="*/ 510 w 52"/>
                <a:gd name="T1" fmla="*/ 22 h 53"/>
                <a:gd name="T2" fmla="*/ 21 w 52"/>
                <a:gd name="T3" fmla="*/ 530 h 53"/>
                <a:gd name="T4" fmla="*/ 464 w 52"/>
                <a:gd name="T5" fmla="*/ 1132 h 53"/>
                <a:gd name="T6" fmla="*/ 889 w 52"/>
                <a:gd name="T7" fmla="*/ 555 h 53"/>
                <a:gd name="T8" fmla="*/ 510 w 52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0" y="1"/>
                  </a:moveTo>
                  <a:cubicBezTo>
                    <a:pt x="14" y="0"/>
                    <a:pt x="2" y="10"/>
                    <a:pt x="1" y="25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3"/>
                    <a:pt x="52" y="40"/>
                    <a:pt x="52" y="26"/>
                  </a:cubicBezTo>
                  <a:cubicBezTo>
                    <a:pt x="52" y="15"/>
                    <a:pt x="42" y="2"/>
                    <a:pt x="30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6" name="Freeform 561">
              <a:extLst>
                <a:ext uri="{FF2B5EF4-FFF2-40B4-BE49-F238E27FC236}">
                  <a16:creationId xmlns:a16="http://schemas.microsoft.com/office/drawing/2014/main" id="{270A1B3D-5B21-4753-8398-A68485D4B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2237"/>
              <a:ext cx="77" cy="115"/>
            </a:xfrm>
            <a:custGeom>
              <a:avLst/>
              <a:gdLst>
                <a:gd name="T0" fmla="*/ 151 w 30"/>
                <a:gd name="T1" fmla="*/ 509 h 42"/>
                <a:gd name="T2" fmla="*/ 323 w 30"/>
                <a:gd name="T3" fmla="*/ 271 h 42"/>
                <a:gd name="T4" fmla="*/ 357 w 30"/>
                <a:gd name="T5" fmla="*/ 82 h 42"/>
                <a:gd name="T6" fmla="*/ 508 w 30"/>
                <a:gd name="T7" fmla="*/ 22 h 42"/>
                <a:gd name="T8" fmla="*/ 441 w 30"/>
                <a:gd name="T9" fmla="*/ 22 h 42"/>
                <a:gd name="T10" fmla="*/ 0 w 30"/>
                <a:gd name="T11" fmla="*/ 449 h 42"/>
                <a:gd name="T12" fmla="*/ 139 w 30"/>
                <a:gd name="T13" fmla="*/ 863 h 42"/>
                <a:gd name="T14" fmla="*/ 151 w 30"/>
                <a:gd name="T15" fmla="*/ 509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2">
                  <a:moveTo>
                    <a:pt x="9" y="25"/>
                  </a:moveTo>
                  <a:cubicBezTo>
                    <a:pt x="10" y="21"/>
                    <a:pt x="15" y="17"/>
                    <a:pt x="19" y="13"/>
                  </a:cubicBezTo>
                  <a:cubicBezTo>
                    <a:pt x="21" y="10"/>
                    <a:pt x="18" y="6"/>
                    <a:pt x="21" y="4"/>
                  </a:cubicBezTo>
                  <a:cubicBezTo>
                    <a:pt x="25" y="2"/>
                    <a:pt x="28" y="1"/>
                    <a:pt x="30" y="1"/>
                  </a:cubicBezTo>
                  <a:cubicBezTo>
                    <a:pt x="29" y="1"/>
                    <a:pt x="28" y="1"/>
                    <a:pt x="26" y="1"/>
                  </a:cubicBezTo>
                  <a:cubicBezTo>
                    <a:pt x="11" y="0"/>
                    <a:pt x="1" y="9"/>
                    <a:pt x="0" y="22"/>
                  </a:cubicBezTo>
                  <a:cubicBezTo>
                    <a:pt x="0" y="29"/>
                    <a:pt x="2" y="37"/>
                    <a:pt x="8" y="42"/>
                  </a:cubicBezTo>
                  <a:cubicBezTo>
                    <a:pt x="3" y="34"/>
                    <a:pt x="9" y="34"/>
                    <a:pt x="9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7" name="Freeform 562">
              <a:extLst>
                <a:ext uri="{FF2B5EF4-FFF2-40B4-BE49-F238E27FC236}">
                  <a16:creationId xmlns:a16="http://schemas.microsoft.com/office/drawing/2014/main" id="{A290F1F4-5871-4FF2-B46D-862E36F2B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242"/>
              <a:ext cx="93" cy="124"/>
            </a:xfrm>
            <a:custGeom>
              <a:avLst/>
              <a:gdLst>
                <a:gd name="T0" fmla="*/ 620 w 36"/>
                <a:gd name="T1" fmla="*/ 441 h 45"/>
                <a:gd name="T2" fmla="*/ 362 w 36"/>
                <a:gd name="T3" fmla="*/ 0 h 45"/>
                <a:gd name="T4" fmla="*/ 468 w 36"/>
                <a:gd name="T5" fmla="*/ 358 h 45"/>
                <a:gd name="T6" fmla="*/ 380 w 36"/>
                <a:gd name="T7" fmla="*/ 645 h 45"/>
                <a:gd name="T8" fmla="*/ 152 w 36"/>
                <a:gd name="T9" fmla="*/ 882 h 45"/>
                <a:gd name="T10" fmla="*/ 0 w 36"/>
                <a:gd name="T11" fmla="*/ 857 h 45"/>
                <a:gd name="T12" fmla="*/ 227 w 36"/>
                <a:gd name="T13" fmla="*/ 942 h 45"/>
                <a:gd name="T14" fmla="*/ 620 w 36"/>
                <a:gd name="T15" fmla="*/ 44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5">
                  <a:moveTo>
                    <a:pt x="36" y="21"/>
                  </a:moveTo>
                  <a:cubicBezTo>
                    <a:pt x="36" y="13"/>
                    <a:pt x="29" y="3"/>
                    <a:pt x="21" y="0"/>
                  </a:cubicBezTo>
                  <a:cubicBezTo>
                    <a:pt x="27" y="4"/>
                    <a:pt x="27" y="10"/>
                    <a:pt x="27" y="17"/>
                  </a:cubicBezTo>
                  <a:cubicBezTo>
                    <a:pt x="27" y="23"/>
                    <a:pt x="25" y="26"/>
                    <a:pt x="22" y="31"/>
                  </a:cubicBezTo>
                  <a:cubicBezTo>
                    <a:pt x="18" y="35"/>
                    <a:pt x="16" y="42"/>
                    <a:pt x="9" y="42"/>
                  </a:cubicBezTo>
                  <a:cubicBezTo>
                    <a:pt x="6" y="42"/>
                    <a:pt x="2" y="42"/>
                    <a:pt x="0" y="41"/>
                  </a:cubicBezTo>
                  <a:cubicBezTo>
                    <a:pt x="3" y="44"/>
                    <a:pt x="8" y="45"/>
                    <a:pt x="13" y="45"/>
                  </a:cubicBezTo>
                  <a:cubicBezTo>
                    <a:pt x="28" y="45"/>
                    <a:pt x="36" y="33"/>
                    <a:pt x="36" y="2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8" name="Freeform 563">
              <a:extLst>
                <a:ext uri="{FF2B5EF4-FFF2-40B4-BE49-F238E27FC236}">
                  <a16:creationId xmlns:a16="http://schemas.microsoft.com/office/drawing/2014/main" id="{80375532-1945-4D30-AA41-82C67C0A0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2275"/>
              <a:ext cx="59" cy="91"/>
            </a:xfrm>
            <a:custGeom>
              <a:avLst/>
              <a:gdLst>
                <a:gd name="T0" fmla="*/ 0 w 23"/>
                <a:gd name="T1" fmla="*/ 692 h 33"/>
                <a:gd name="T2" fmla="*/ 387 w 23"/>
                <a:gd name="T3" fmla="*/ 190 h 33"/>
                <a:gd name="T4" fmla="*/ 336 w 23"/>
                <a:gd name="T5" fmla="*/ 0 h 33"/>
                <a:gd name="T6" fmla="*/ 0 w 23"/>
                <a:gd name="T7" fmla="*/ 69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3">
                  <a:moveTo>
                    <a:pt x="0" y="33"/>
                  </a:moveTo>
                  <a:cubicBezTo>
                    <a:pt x="15" y="33"/>
                    <a:pt x="23" y="21"/>
                    <a:pt x="23" y="9"/>
                  </a:cubicBezTo>
                  <a:cubicBezTo>
                    <a:pt x="23" y="6"/>
                    <a:pt x="22" y="3"/>
                    <a:pt x="20" y="0"/>
                  </a:cubicBezTo>
                  <a:cubicBezTo>
                    <a:pt x="22" y="5"/>
                    <a:pt x="20" y="30"/>
                    <a:pt x="0" y="33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99" name="Freeform 564">
              <a:extLst>
                <a:ext uri="{FF2B5EF4-FFF2-40B4-BE49-F238E27FC236}">
                  <a16:creationId xmlns:a16="http://schemas.microsoft.com/office/drawing/2014/main" id="{97059CB9-6376-4A3B-9C77-432EF3B16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28"/>
              <a:ext cx="134" cy="147"/>
            </a:xfrm>
            <a:custGeom>
              <a:avLst/>
              <a:gdLst>
                <a:gd name="T0" fmla="*/ 510 w 52"/>
                <a:gd name="T1" fmla="*/ 22 h 53"/>
                <a:gd name="T2" fmla="*/ 21 w 52"/>
                <a:gd name="T3" fmla="*/ 530 h 53"/>
                <a:gd name="T4" fmla="*/ 464 w 52"/>
                <a:gd name="T5" fmla="*/ 1132 h 53"/>
                <a:gd name="T6" fmla="*/ 889 w 52"/>
                <a:gd name="T7" fmla="*/ 555 h 53"/>
                <a:gd name="T8" fmla="*/ 510 w 52"/>
                <a:gd name="T9" fmla="*/ 22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3">
                  <a:moveTo>
                    <a:pt x="30" y="1"/>
                  </a:moveTo>
                  <a:cubicBezTo>
                    <a:pt x="14" y="0"/>
                    <a:pt x="2" y="10"/>
                    <a:pt x="1" y="25"/>
                  </a:cubicBezTo>
                  <a:cubicBezTo>
                    <a:pt x="0" y="39"/>
                    <a:pt x="10" y="53"/>
                    <a:pt x="27" y="53"/>
                  </a:cubicBezTo>
                  <a:cubicBezTo>
                    <a:pt x="43" y="53"/>
                    <a:pt x="52" y="40"/>
                    <a:pt x="52" y="26"/>
                  </a:cubicBezTo>
                  <a:cubicBezTo>
                    <a:pt x="52" y="15"/>
                    <a:pt x="42" y="2"/>
                    <a:pt x="30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0" name="Freeform 565">
              <a:extLst>
                <a:ext uri="{FF2B5EF4-FFF2-40B4-BE49-F238E27FC236}">
                  <a16:creationId xmlns:a16="http://schemas.microsoft.com/office/drawing/2014/main" id="{442A99AA-135A-4F56-897E-BCE953AB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250"/>
              <a:ext cx="23" cy="22"/>
            </a:xfrm>
            <a:custGeom>
              <a:avLst/>
              <a:gdLst>
                <a:gd name="T0" fmla="*/ 0 w 9"/>
                <a:gd name="T1" fmla="*/ 83 h 8"/>
                <a:gd name="T2" fmla="*/ 84 w 9"/>
                <a:gd name="T3" fmla="*/ 0 h 8"/>
                <a:gd name="T4" fmla="*/ 151 w 9"/>
                <a:gd name="T5" fmla="*/ 83 h 8"/>
                <a:gd name="T6" fmla="*/ 66 w 9"/>
                <a:gd name="T7" fmla="*/ 168 h 8"/>
                <a:gd name="T8" fmla="*/ 0 w 9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1" name="Freeform 566">
              <a:extLst>
                <a:ext uri="{FF2B5EF4-FFF2-40B4-BE49-F238E27FC236}">
                  <a16:creationId xmlns:a16="http://schemas.microsoft.com/office/drawing/2014/main" id="{25B0B485-E548-4B63-BCD1-3CA949E8C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2239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34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2" name="Freeform 567">
              <a:extLst>
                <a:ext uri="{FF2B5EF4-FFF2-40B4-BE49-F238E27FC236}">
                  <a16:creationId xmlns:a16="http://schemas.microsoft.com/office/drawing/2014/main" id="{F08F1376-E665-47CB-91A6-2AC7D4AA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275"/>
              <a:ext cx="13" cy="11"/>
            </a:xfrm>
            <a:custGeom>
              <a:avLst/>
              <a:gdLst>
                <a:gd name="T0" fmla="*/ 0 w 5"/>
                <a:gd name="T1" fmla="*/ 47 h 4"/>
                <a:gd name="T2" fmla="*/ 34 w 5"/>
                <a:gd name="T3" fmla="*/ 0 h 4"/>
                <a:gd name="T4" fmla="*/ 68 w 5"/>
                <a:gd name="T5" fmla="*/ 47 h 4"/>
                <a:gd name="T6" fmla="*/ 34 w 5"/>
                <a:gd name="T7" fmla="*/ 83 h 4"/>
                <a:gd name="T8" fmla="*/ 0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3" name="Freeform 568">
              <a:extLst>
                <a:ext uri="{FF2B5EF4-FFF2-40B4-BE49-F238E27FC236}">
                  <a16:creationId xmlns:a16="http://schemas.microsoft.com/office/drawing/2014/main" id="{23D7504A-6C29-410C-82AC-B8F684D5B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74"/>
              <a:ext cx="342" cy="345"/>
            </a:xfrm>
            <a:custGeom>
              <a:avLst/>
              <a:gdLst>
                <a:gd name="T0" fmla="*/ 2122 w 132"/>
                <a:gd name="T1" fmla="*/ 1706 h 125"/>
                <a:gd name="T2" fmla="*/ 1093 w 132"/>
                <a:gd name="T3" fmla="*/ 83 h 125"/>
                <a:gd name="T4" fmla="*/ 54 w 132"/>
                <a:gd name="T5" fmla="*/ 1281 h 125"/>
                <a:gd name="T6" fmla="*/ 961 w 132"/>
                <a:gd name="T7" fmla="*/ 2545 h 125"/>
                <a:gd name="T8" fmla="*/ 2122 w 132"/>
                <a:gd name="T9" fmla="*/ 170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7"/>
                    <a:pt x="63" y="4"/>
                  </a:cubicBezTo>
                  <a:cubicBezTo>
                    <a:pt x="19" y="0"/>
                    <a:pt x="5" y="40"/>
                    <a:pt x="3" y="61"/>
                  </a:cubicBezTo>
                  <a:cubicBezTo>
                    <a:pt x="0" y="81"/>
                    <a:pt x="12" y="118"/>
                    <a:pt x="55" y="121"/>
                  </a:cubicBezTo>
                  <a:cubicBezTo>
                    <a:pt x="99" y="125"/>
                    <a:pt x="116" y="101"/>
                    <a:pt x="122" y="8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4" name="Freeform 569">
              <a:extLst>
                <a:ext uri="{FF2B5EF4-FFF2-40B4-BE49-F238E27FC236}">
                  <a16:creationId xmlns:a16="http://schemas.microsoft.com/office/drawing/2014/main" id="{E80255CE-921B-4F23-A9CE-E3A2E633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1588"/>
              <a:ext cx="243" cy="287"/>
            </a:xfrm>
            <a:custGeom>
              <a:avLst/>
              <a:gdLst>
                <a:gd name="T0" fmla="*/ 153 w 94"/>
                <a:gd name="T1" fmla="*/ 1636 h 104"/>
                <a:gd name="T2" fmla="*/ 153 w 94"/>
                <a:gd name="T3" fmla="*/ 1156 h 104"/>
                <a:gd name="T4" fmla="*/ 587 w 94"/>
                <a:gd name="T5" fmla="*/ 359 h 104"/>
                <a:gd name="T6" fmla="*/ 1143 w 94"/>
                <a:gd name="T7" fmla="*/ 212 h 104"/>
                <a:gd name="T8" fmla="*/ 1623 w 94"/>
                <a:gd name="T9" fmla="*/ 397 h 104"/>
                <a:gd name="T10" fmla="*/ 982 w 94"/>
                <a:gd name="T11" fmla="*/ 61 h 104"/>
                <a:gd name="T12" fmla="*/ 21 w 94"/>
                <a:gd name="T13" fmla="*/ 1156 h 104"/>
                <a:gd name="T14" fmla="*/ 447 w 94"/>
                <a:gd name="T15" fmla="*/ 2186 h 104"/>
                <a:gd name="T16" fmla="*/ 153 w 94"/>
                <a:gd name="T17" fmla="*/ 1636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3"/>
                    <a:pt x="8" y="60"/>
                    <a:pt x="9" y="55"/>
                  </a:cubicBezTo>
                  <a:cubicBezTo>
                    <a:pt x="10" y="42"/>
                    <a:pt x="18" y="28"/>
                    <a:pt x="34" y="17"/>
                  </a:cubicBezTo>
                  <a:cubicBezTo>
                    <a:pt x="42" y="11"/>
                    <a:pt x="53" y="9"/>
                    <a:pt x="66" y="10"/>
                  </a:cubicBezTo>
                  <a:cubicBezTo>
                    <a:pt x="77" y="11"/>
                    <a:pt x="86" y="14"/>
                    <a:pt x="94" y="19"/>
                  </a:cubicBezTo>
                  <a:cubicBezTo>
                    <a:pt x="85" y="10"/>
                    <a:pt x="72" y="4"/>
                    <a:pt x="57" y="3"/>
                  </a:cubicBezTo>
                  <a:cubicBezTo>
                    <a:pt x="17" y="0"/>
                    <a:pt x="4" y="36"/>
                    <a:pt x="1" y="55"/>
                  </a:cubicBezTo>
                  <a:cubicBezTo>
                    <a:pt x="0" y="70"/>
                    <a:pt x="5" y="92"/>
                    <a:pt x="26" y="104"/>
                  </a:cubicBezTo>
                  <a:cubicBezTo>
                    <a:pt x="18" y="96"/>
                    <a:pt x="10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5" name="Freeform 570">
              <a:extLst>
                <a:ext uri="{FF2B5EF4-FFF2-40B4-BE49-F238E27FC236}">
                  <a16:creationId xmlns:a16="http://schemas.microsoft.com/office/drawing/2014/main" id="{5A8040AD-20F6-48EC-AA49-05CC25A67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660"/>
              <a:ext cx="228" cy="251"/>
            </a:xfrm>
            <a:custGeom>
              <a:avLst/>
              <a:gdLst>
                <a:gd name="T0" fmla="*/ 1270 w 88"/>
                <a:gd name="T1" fmla="*/ 0 h 91"/>
                <a:gd name="T2" fmla="*/ 1270 w 88"/>
                <a:gd name="T3" fmla="*/ 861 h 91"/>
                <a:gd name="T4" fmla="*/ 402 w 88"/>
                <a:gd name="T5" fmla="*/ 1718 h 91"/>
                <a:gd name="T6" fmla="*/ 0 w 88"/>
                <a:gd name="T7" fmla="*/ 1696 h 91"/>
                <a:gd name="T8" fmla="*/ 383 w 88"/>
                <a:gd name="T9" fmla="*/ 1826 h 91"/>
                <a:gd name="T10" fmla="*/ 1443 w 88"/>
                <a:gd name="T11" fmla="*/ 1026 h 91"/>
                <a:gd name="T12" fmla="*/ 1270 w 88"/>
                <a:gd name="T13" fmla="*/ 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91">
                  <a:moveTo>
                    <a:pt x="73" y="0"/>
                  </a:moveTo>
                  <a:cubicBezTo>
                    <a:pt x="76" y="18"/>
                    <a:pt x="78" y="22"/>
                    <a:pt x="73" y="41"/>
                  </a:cubicBezTo>
                  <a:cubicBezTo>
                    <a:pt x="67" y="60"/>
                    <a:pt x="64" y="86"/>
                    <a:pt x="23" y="82"/>
                  </a:cubicBezTo>
                  <a:cubicBezTo>
                    <a:pt x="11" y="81"/>
                    <a:pt x="9" y="83"/>
                    <a:pt x="0" y="81"/>
                  </a:cubicBezTo>
                  <a:cubicBezTo>
                    <a:pt x="6" y="84"/>
                    <a:pt x="14" y="86"/>
                    <a:pt x="22" y="87"/>
                  </a:cubicBezTo>
                  <a:cubicBezTo>
                    <a:pt x="63" y="91"/>
                    <a:pt x="78" y="69"/>
                    <a:pt x="83" y="49"/>
                  </a:cubicBezTo>
                  <a:cubicBezTo>
                    <a:pt x="88" y="33"/>
                    <a:pt x="83" y="14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6" name="Freeform 571">
              <a:extLst>
                <a:ext uri="{FF2B5EF4-FFF2-40B4-BE49-F238E27FC236}">
                  <a16:creationId xmlns:a16="http://schemas.microsoft.com/office/drawing/2014/main" id="{403839F4-D171-4394-A408-4E34FAC1A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696"/>
              <a:ext cx="140" cy="196"/>
            </a:xfrm>
            <a:custGeom>
              <a:avLst/>
              <a:gdLst>
                <a:gd name="T0" fmla="*/ 819 w 54"/>
                <a:gd name="T1" fmla="*/ 0 h 71"/>
                <a:gd name="T2" fmla="*/ 666 w 54"/>
                <a:gd name="T3" fmla="*/ 420 h 71"/>
                <a:gd name="T4" fmla="*/ 537 w 54"/>
                <a:gd name="T5" fmla="*/ 671 h 71"/>
                <a:gd name="T6" fmla="*/ 451 w 54"/>
                <a:gd name="T7" fmla="*/ 944 h 71"/>
                <a:gd name="T8" fmla="*/ 0 w 54"/>
                <a:gd name="T9" fmla="*/ 1493 h 71"/>
                <a:gd name="T10" fmla="*/ 262 w 54"/>
                <a:gd name="T11" fmla="*/ 1493 h 71"/>
                <a:gd name="T12" fmla="*/ 591 w 54"/>
                <a:gd name="T13" fmla="*/ 1264 h 71"/>
                <a:gd name="T14" fmla="*/ 819 w 54"/>
                <a:gd name="T15" fmla="*/ 861 h 71"/>
                <a:gd name="T16" fmla="*/ 941 w 54"/>
                <a:gd name="T17" fmla="*/ 312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71">
                  <a:moveTo>
                    <a:pt x="47" y="0"/>
                  </a:moveTo>
                  <a:cubicBezTo>
                    <a:pt x="48" y="8"/>
                    <a:pt x="42" y="14"/>
                    <a:pt x="38" y="20"/>
                  </a:cubicBezTo>
                  <a:cubicBezTo>
                    <a:pt x="35" y="24"/>
                    <a:pt x="33" y="28"/>
                    <a:pt x="31" y="32"/>
                  </a:cubicBezTo>
                  <a:cubicBezTo>
                    <a:pt x="29" y="37"/>
                    <a:pt x="28" y="41"/>
                    <a:pt x="26" y="45"/>
                  </a:cubicBezTo>
                  <a:cubicBezTo>
                    <a:pt x="20" y="58"/>
                    <a:pt x="15" y="68"/>
                    <a:pt x="0" y="71"/>
                  </a:cubicBezTo>
                  <a:cubicBezTo>
                    <a:pt x="5" y="71"/>
                    <a:pt x="10" y="71"/>
                    <a:pt x="15" y="71"/>
                  </a:cubicBezTo>
                  <a:cubicBezTo>
                    <a:pt x="23" y="69"/>
                    <a:pt x="28" y="65"/>
                    <a:pt x="34" y="60"/>
                  </a:cubicBezTo>
                  <a:cubicBezTo>
                    <a:pt x="42" y="54"/>
                    <a:pt x="44" y="50"/>
                    <a:pt x="47" y="41"/>
                  </a:cubicBezTo>
                  <a:cubicBezTo>
                    <a:pt x="50" y="32"/>
                    <a:pt x="53" y="24"/>
                    <a:pt x="54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7" name="Freeform 572">
              <a:extLst>
                <a:ext uri="{FF2B5EF4-FFF2-40B4-BE49-F238E27FC236}">
                  <a16:creationId xmlns:a16="http://schemas.microsoft.com/office/drawing/2014/main" id="{4B0AD033-645B-460F-B614-A83C96FDF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588"/>
              <a:ext cx="145" cy="152"/>
            </a:xfrm>
            <a:custGeom>
              <a:avLst/>
              <a:gdLst>
                <a:gd name="T0" fmla="*/ 0 w 56"/>
                <a:gd name="T1" fmla="*/ 1161 h 55"/>
                <a:gd name="T2" fmla="*/ 971 w 56"/>
                <a:gd name="T3" fmla="*/ 61 h 55"/>
                <a:gd name="T4" fmla="*/ 363 w 56"/>
                <a:gd name="T5" fmla="*/ 420 h 55"/>
                <a:gd name="T6" fmla="*/ 0 w 56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55">
                  <a:moveTo>
                    <a:pt x="0" y="55"/>
                  </a:moveTo>
                  <a:cubicBezTo>
                    <a:pt x="3" y="36"/>
                    <a:pt x="16" y="0"/>
                    <a:pt x="56" y="3"/>
                  </a:cubicBezTo>
                  <a:cubicBezTo>
                    <a:pt x="48" y="3"/>
                    <a:pt x="30" y="9"/>
                    <a:pt x="21" y="20"/>
                  </a:cubicBezTo>
                  <a:cubicBezTo>
                    <a:pt x="12" y="31"/>
                    <a:pt x="3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8" name="Freeform 573">
              <a:extLst>
                <a:ext uri="{FF2B5EF4-FFF2-40B4-BE49-F238E27FC236}">
                  <a16:creationId xmlns:a16="http://schemas.microsoft.com/office/drawing/2014/main" id="{4D40D9B8-FFFE-4E98-9C7C-47428439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795"/>
              <a:ext cx="158" cy="116"/>
            </a:xfrm>
            <a:custGeom>
              <a:avLst/>
              <a:gdLst>
                <a:gd name="T0" fmla="*/ 0 w 61"/>
                <a:gd name="T1" fmla="*/ 801 h 42"/>
                <a:gd name="T2" fmla="*/ 1059 w 61"/>
                <a:gd name="T3" fmla="*/ 0 h 42"/>
                <a:gd name="T4" fmla="*/ 0 w 61"/>
                <a:gd name="T5" fmla="*/ 801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2">
                  <a:moveTo>
                    <a:pt x="0" y="38"/>
                  </a:moveTo>
                  <a:cubicBezTo>
                    <a:pt x="41" y="42"/>
                    <a:pt x="56" y="19"/>
                    <a:pt x="61" y="0"/>
                  </a:cubicBezTo>
                  <a:cubicBezTo>
                    <a:pt x="54" y="14"/>
                    <a:pt x="31" y="41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09" name="Freeform 574">
              <a:extLst>
                <a:ext uri="{FF2B5EF4-FFF2-40B4-BE49-F238E27FC236}">
                  <a16:creationId xmlns:a16="http://schemas.microsoft.com/office/drawing/2014/main" id="{D21ADD81-D149-4A5E-AC47-77AA0B189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574"/>
              <a:ext cx="342" cy="345"/>
            </a:xfrm>
            <a:custGeom>
              <a:avLst/>
              <a:gdLst>
                <a:gd name="T0" fmla="*/ 2122 w 132"/>
                <a:gd name="T1" fmla="*/ 1706 h 125"/>
                <a:gd name="T2" fmla="*/ 1093 w 132"/>
                <a:gd name="T3" fmla="*/ 83 h 125"/>
                <a:gd name="T4" fmla="*/ 54 w 132"/>
                <a:gd name="T5" fmla="*/ 1281 h 125"/>
                <a:gd name="T6" fmla="*/ 961 w 132"/>
                <a:gd name="T7" fmla="*/ 2545 h 125"/>
                <a:gd name="T8" fmla="*/ 2122 w 132"/>
                <a:gd name="T9" fmla="*/ 1706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25">
                  <a:moveTo>
                    <a:pt x="122" y="81"/>
                  </a:moveTo>
                  <a:cubicBezTo>
                    <a:pt x="132" y="46"/>
                    <a:pt x="106" y="7"/>
                    <a:pt x="63" y="4"/>
                  </a:cubicBezTo>
                  <a:cubicBezTo>
                    <a:pt x="19" y="0"/>
                    <a:pt x="5" y="40"/>
                    <a:pt x="3" y="61"/>
                  </a:cubicBezTo>
                  <a:cubicBezTo>
                    <a:pt x="0" y="81"/>
                    <a:pt x="12" y="118"/>
                    <a:pt x="55" y="121"/>
                  </a:cubicBezTo>
                  <a:cubicBezTo>
                    <a:pt x="99" y="125"/>
                    <a:pt x="116" y="101"/>
                    <a:pt x="122" y="8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0" name="Freeform 575">
              <a:extLst>
                <a:ext uri="{FF2B5EF4-FFF2-40B4-BE49-F238E27FC236}">
                  <a16:creationId xmlns:a16="http://schemas.microsoft.com/office/drawing/2014/main" id="{99262F50-D86A-42E3-971F-6A9C60E4A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682"/>
              <a:ext cx="134" cy="141"/>
            </a:xfrm>
            <a:custGeom>
              <a:avLst/>
              <a:gdLst>
                <a:gd name="T0" fmla="*/ 497 w 52"/>
                <a:gd name="T1" fmla="*/ 61 h 51"/>
                <a:gd name="T2" fmla="*/ 54 w 52"/>
                <a:gd name="T3" fmla="*/ 467 h 51"/>
                <a:gd name="T4" fmla="*/ 392 w 52"/>
                <a:gd name="T5" fmla="*/ 1056 h 51"/>
                <a:gd name="T6" fmla="*/ 856 w 52"/>
                <a:gd name="T7" fmla="*/ 658 h 51"/>
                <a:gd name="T8" fmla="*/ 497 w 52"/>
                <a:gd name="T9" fmla="*/ 6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51">
                  <a:moveTo>
                    <a:pt x="29" y="3"/>
                  </a:moveTo>
                  <a:cubicBezTo>
                    <a:pt x="13" y="0"/>
                    <a:pt x="5" y="10"/>
                    <a:pt x="3" y="22"/>
                  </a:cubicBezTo>
                  <a:cubicBezTo>
                    <a:pt x="0" y="34"/>
                    <a:pt x="10" y="48"/>
                    <a:pt x="23" y="50"/>
                  </a:cubicBezTo>
                  <a:cubicBezTo>
                    <a:pt x="36" y="51"/>
                    <a:pt x="46" y="49"/>
                    <a:pt x="50" y="31"/>
                  </a:cubicBezTo>
                  <a:cubicBezTo>
                    <a:pt x="52" y="20"/>
                    <a:pt x="44" y="7"/>
                    <a:pt x="29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1" name="Freeform 576">
              <a:extLst>
                <a:ext uri="{FF2B5EF4-FFF2-40B4-BE49-F238E27FC236}">
                  <a16:creationId xmlns:a16="http://schemas.microsoft.com/office/drawing/2014/main" id="{E8CA7FE2-BB19-4DB2-9D4F-AAF408FC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737"/>
              <a:ext cx="83" cy="77"/>
            </a:xfrm>
            <a:custGeom>
              <a:avLst/>
              <a:gdLst>
                <a:gd name="T0" fmla="*/ 0 w 32"/>
                <a:gd name="T1" fmla="*/ 523 h 28"/>
                <a:gd name="T2" fmla="*/ 384 w 32"/>
                <a:gd name="T3" fmla="*/ 501 h 28"/>
                <a:gd name="T4" fmla="*/ 490 w 32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8">
                  <a:moveTo>
                    <a:pt x="0" y="25"/>
                  </a:moveTo>
                  <a:cubicBezTo>
                    <a:pt x="5" y="27"/>
                    <a:pt x="17" y="28"/>
                    <a:pt x="22" y="24"/>
                  </a:cubicBezTo>
                  <a:cubicBezTo>
                    <a:pt x="29" y="18"/>
                    <a:pt x="32" y="8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2" name="Freeform 577">
              <a:extLst>
                <a:ext uri="{FF2B5EF4-FFF2-40B4-BE49-F238E27FC236}">
                  <a16:creationId xmlns:a16="http://schemas.microsoft.com/office/drawing/2014/main" id="{DEAA7CDB-2D73-4B10-939B-5AE12682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663"/>
              <a:ext cx="132" cy="149"/>
            </a:xfrm>
            <a:custGeom>
              <a:avLst/>
              <a:gdLst>
                <a:gd name="T0" fmla="*/ 536 w 51"/>
                <a:gd name="T1" fmla="*/ 83 h 54"/>
                <a:gd name="T2" fmla="*/ 34 w 51"/>
                <a:gd name="T3" fmla="*/ 502 h 54"/>
                <a:gd name="T4" fmla="*/ 383 w 51"/>
                <a:gd name="T5" fmla="*/ 1090 h 54"/>
                <a:gd name="T6" fmla="*/ 852 w 51"/>
                <a:gd name="T7" fmla="*/ 693 h 54"/>
                <a:gd name="T8" fmla="*/ 536 w 51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9" y="51"/>
                    <a:pt x="22" y="52"/>
                  </a:cubicBezTo>
                  <a:cubicBezTo>
                    <a:pt x="35" y="54"/>
                    <a:pt x="45" y="52"/>
                    <a:pt x="49" y="33"/>
                  </a:cubicBezTo>
                  <a:cubicBezTo>
                    <a:pt x="51" y="23"/>
                    <a:pt x="46" y="8"/>
                    <a:pt x="31" y="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3" name="Freeform 578">
              <a:extLst>
                <a:ext uri="{FF2B5EF4-FFF2-40B4-BE49-F238E27FC236}">
                  <a16:creationId xmlns:a16="http://schemas.microsoft.com/office/drawing/2014/main" id="{A7732A04-4FEE-47D6-98DC-98A368B67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696"/>
              <a:ext cx="101" cy="110"/>
            </a:xfrm>
            <a:custGeom>
              <a:avLst/>
              <a:gdLst>
                <a:gd name="T0" fmla="*/ 469 w 39"/>
                <a:gd name="T1" fmla="*/ 0 h 40"/>
                <a:gd name="T2" fmla="*/ 570 w 39"/>
                <a:gd name="T3" fmla="*/ 355 h 40"/>
                <a:gd name="T4" fmla="*/ 363 w 39"/>
                <a:gd name="T5" fmla="*/ 545 h 40"/>
                <a:gd name="T6" fmla="*/ 155 w 39"/>
                <a:gd name="T7" fmla="*/ 712 h 40"/>
                <a:gd name="T8" fmla="*/ 0 w 39"/>
                <a:gd name="T9" fmla="*/ 644 h 40"/>
                <a:gd name="T10" fmla="*/ 228 w 39"/>
                <a:gd name="T11" fmla="*/ 795 h 40"/>
                <a:gd name="T12" fmla="*/ 645 w 39"/>
                <a:gd name="T13" fmla="*/ 440 h 40"/>
                <a:gd name="T14" fmla="*/ 469 w 39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0">
                  <a:moveTo>
                    <a:pt x="27" y="0"/>
                  </a:moveTo>
                  <a:cubicBezTo>
                    <a:pt x="32" y="5"/>
                    <a:pt x="34" y="12"/>
                    <a:pt x="33" y="17"/>
                  </a:cubicBezTo>
                  <a:cubicBezTo>
                    <a:pt x="32" y="23"/>
                    <a:pt x="24" y="24"/>
                    <a:pt x="21" y="26"/>
                  </a:cubicBezTo>
                  <a:cubicBezTo>
                    <a:pt x="17" y="32"/>
                    <a:pt x="17" y="35"/>
                    <a:pt x="9" y="34"/>
                  </a:cubicBezTo>
                  <a:cubicBezTo>
                    <a:pt x="6" y="34"/>
                    <a:pt x="3" y="33"/>
                    <a:pt x="0" y="31"/>
                  </a:cubicBezTo>
                  <a:cubicBezTo>
                    <a:pt x="4" y="35"/>
                    <a:pt x="8" y="38"/>
                    <a:pt x="13" y="38"/>
                  </a:cubicBezTo>
                  <a:cubicBezTo>
                    <a:pt x="25" y="40"/>
                    <a:pt x="34" y="38"/>
                    <a:pt x="37" y="21"/>
                  </a:cubicBezTo>
                  <a:cubicBezTo>
                    <a:pt x="39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4" name="Freeform 579">
              <a:extLst>
                <a:ext uri="{FF2B5EF4-FFF2-40B4-BE49-F238E27FC236}">
                  <a16:creationId xmlns:a16="http://schemas.microsoft.com/office/drawing/2014/main" id="{B11BB486-2065-4DBA-AFCB-E9AA4C0C1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74"/>
              <a:ext cx="91" cy="104"/>
            </a:xfrm>
            <a:custGeom>
              <a:avLst/>
              <a:gdLst>
                <a:gd name="T0" fmla="*/ 109 w 35"/>
                <a:gd name="T1" fmla="*/ 509 h 38"/>
                <a:gd name="T2" fmla="*/ 317 w 35"/>
                <a:gd name="T3" fmla="*/ 307 h 38"/>
                <a:gd name="T4" fmla="*/ 562 w 35"/>
                <a:gd name="T5" fmla="*/ 142 h 38"/>
                <a:gd name="T6" fmla="*/ 562 w 35"/>
                <a:gd name="T7" fmla="*/ 120 h 38"/>
                <a:gd name="T8" fmla="*/ 439 w 35"/>
                <a:gd name="T9" fmla="*/ 82 h 38"/>
                <a:gd name="T10" fmla="*/ 21 w 35"/>
                <a:gd name="T11" fmla="*/ 413 h 38"/>
                <a:gd name="T12" fmla="*/ 122 w 35"/>
                <a:gd name="T13" fmla="*/ 780 h 38"/>
                <a:gd name="T14" fmla="*/ 109 w 35"/>
                <a:gd name="T15" fmla="*/ 509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8">
                  <a:moveTo>
                    <a:pt x="6" y="25"/>
                  </a:moveTo>
                  <a:cubicBezTo>
                    <a:pt x="7" y="20"/>
                    <a:pt x="15" y="19"/>
                    <a:pt x="18" y="15"/>
                  </a:cubicBezTo>
                  <a:cubicBezTo>
                    <a:pt x="22" y="11"/>
                    <a:pt x="24" y="6"/>
                    <a:pt x="32" y="7"/>
                  </a:cubicBezTo>
                  <a:cubicBezTo>
                    <a:pt x="35" y="8"/>
                    <a:pt x="35" y="8"/>
                    <a:pt x="32" y="6"/>
                  </a:cubicBezTo>
                  <a:cubicBezTo>
                    <a:pt x="30" y="5"/>
                    <a:pt x="27" y="4"/>
                    <a:pt x="25" y="4"/>
                  </a:cubicBezTo>
                  <a:cubicBezTo>
                    <a:pt x="10" y="0"/>
                    <a:pt x="4" y="10"/>
                    <a:pt x="1" y="20"/>
                  </a:cubicBezTo>
                  <a:cubicBezTo>
                    <a:pt x="0" y="27"/>
                    <a:pt x="2" y="33"/>
                    <a:pt x="7" y="38"/>
                  </a:cubicBezTo>
                  <a:cubicBezTo>
                    <a:pt x="4" y="32"/>
                    <a:pt x="5" y="31"/>
                    <a:pt x="6" y="25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5" name="Freeform 580">
              <a:extLst>
                <a:ext uri="{FF2B5EF4-FFF2-40B4-BE49-F238E27FC236}">
                  <a16:creationId xmlns:a16="http://schemas.microsoft.com/office/drawing/2014/main" id="{CFD98F6B-D88E-45A6-82D4-B6F8AE540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751"/>
              <a:ext cx="62" cy="55"/>
            </a:xfrm>
            <a:custGeom>
              <a:avLst/>
              <a:gdLst>
                <a:gd name="T0" fmla="*/ 413 w 24"/>
                <a:gd name="T1" fmla="*/ 22 h 20"/>
                <a:gd name="T2" fmla="*/ 0 w 24"/>
                <a:gd name="T3" fmla="*/ 380 h 20"/>
                <a:gd name="T4" fmla="*/ 413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4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6" name="Freeform 581">
              <a:extLst>
                <a:ext uri="{FF2B5EF4-FFF2-40B4-BE49-F238E27FC236}">
                  <a16:creationId xmlns:a16="http://schemas.microsoft.com/office/drawing/2014/main" id="{57EEA361-D02A-4206-A488-C2B8F3256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663"/>
              <a:ext cx="132" cy="149"/>
            </a:xfrm>
            <a:custGeom>
              <a:avLst/>
              <a:gdLst>
                <a:gd name="T0" fmla="*/ 536 w 51"/>
                <a:gd name="T1" fmla="*/ 83 h 54"/>
                <a:gd name="T2" fmla="*/ 34 w 51"/>
                <a:gd name="T3" fmla="*/ 502 h 54"/>
                <a:gd name="T4" fmla="*/ 383 w 51"/>
                <a:gd name="T5" fmla="*/ 1090 h 54"/>
                <a:gd name="T6" fmla="*/ 852 w 51"/>
                <a:gd name="T7" fmla="*/ 693 h 54"/>
                <a:gd name="T8" fmla="*/ 536 w 51"/>
                <a:gd name="T9" fmla="*/ 83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4">
                  <a:moveTo>
                    <a:pt x="31" y="4"/>
                  </a:moveTo>
                  <a:cubicBezTo>
                    <a:pt x="15" y="0"/>
                    <a:pt x="5" y="12"/>
                    <a:pt x="2" y="24"/>
                  </a:cubicBezTo>
                  <a:cubicBezTo>
                    <a:pt x="0" y="36"/>
                    <a:pt x="9" y="51"/>
                    <a:pt x="22" y="52"/>
                  </a:cubicBezTo>
                  <a:cubicBezTo>
                    <a:pt x="35" y="54"/>
                    <a:pt x="45" y="52"/>
                    <a:pt x="49" y="33"/>
                  </a:cubicBezTo>
                  <a:cubicBezTo>
                    <a:pt x="51" y="23"/>
                    <a:pt x="46" y="8"/>
                    <a:pt x="31" y="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7" name="Freeform 582">
              <a:extLst>
                <a:ext uri="{FF2B5EF4-FFF2-40B4-BE49-F238E27FC236}">
                  <a16:creationId xmlns:a16="http://schemas.microsoft.com/office/drawing/2014/main" id="{26013795-4C00-4288-939C-77630037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685"/>
              <a:ext cx="21" cy="22"/>
            </a:xfrm>
            <a:custGeom>
              <a:avLst/>
              <a:gdLst>
                <a:gd name="T0" fmla="*/ 0 w 8"/>
                <a:gd name="T1" fmla="*/ 83 h 8"/>
                <a:gd name="T2" fmla="*/ 76 w 8"/>
                <a:gd name="T3" fmla="*/ 0 h 8"/>
                <a:gd name="T4" fmla="*/ 144 w 8"/>
                <a:gd name="T5" fmla="*/ 83 h 8"/>
                <a:gd name="T6" fmla="*/ 76 w 8"/>
                <a:gd name="T7" fmla="*/ 168 h 8"/>
                <a:gd name="T8" fmla="*/ 0 w 8"/>
                <a:gd name="T9" fmla="*/ 8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18" name="Oval 583">
              <a:extLst>
                <a:ext uri="{FF2B5EF4-FFF2-40B4-BE49-F238E27FC236}">
                  <a16:creationId xmlns:a16="http://schemas.microsoft.com/office/drawing/2014/main" id="{F6CD66C1-37F1-4A95-9CEE-E7692AE1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167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19" name="Oval 584">
              <a:extLst>
                <a:ext uri="{FF2B5EF4-FFF2-40B4-BE49-F238E27FC236}">
                  <a16:creationId xmlns:a16="http://schemas.microsoft.com/office/drawing/2014/main" id="{FFB7EEE4-1EC8-4198-8390-31D81A799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1712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20" name="Freeform 585">
              <a:extLst>
                <a:ext uri="{FF2B5EF4-FFF2-40B4-BE49-F238E27FC236}">
                  <a16:creationId xmlns:a16="http://schemas.microsoft.com/office/drawing/2014/main" id="{8FF96911-CB15-4946-A529-67091D4B9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09"/>
              <a:ext cx="339" cy="342"/>
            </a:xfrm>
            <a:custGeom>
              <a:avLst/>
              <a:gdLst>
                <a:gd name="T0" fmla="*/ 2096 w 131"/>
                <a:gd name="T1" fmla="*/ 1682 h 124"/>
                <a:gd name="T2" fmla="*/ 1071 w 131"/>
                <a:gd name="T3" fmla="*/ 61 h 124"/>
                <a:gd name="T4" fmla="*/ 34 w 131"/>
                <a:gd name="T5" fmla="*/ 1255 h 124"/>
                <a:gd name="T6" fmla="*/ 950 w 131"/>
                <a:gd name="T7" fmla="*/ 2518 h 124"/>
                <a:gd name="T8" fmla="*/ 2096 w 131"/>
                <a:gd name="T9" fmla="*/ 168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60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1" name="Freeform 586">
              <a:extLst>
                <a:ext uri="{FF2B5EF4-FFF2-40B4-BE49-F238E27FC236}">
                  <a16:creationId xmlns:a16="http://schemas.microsoft.com/office/drawing/2014/main" id="{E01CD897-318F-4683-955E-CF99E6F42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220"/>
              <a:ext cx="243" cy="287"/>
            </a:xfrm>
            <a:custGeom>
              <a:avLst/>
              <a:gdLst>
                <a:gd name="T0" fmla="*/ 153 w 94"/>
                <a:gd name="T1" fmla="*/ 1636 h 104"/>
                <a:gd name="T2" fmla="*/ 153 w 94"/>
                <a:gd name="T3" fmla="*/ 1156 h 104"/>
                <a:gd name="T4" fmla="*/ 602 w 94"/>
                <a:gd name="T5" fmla="*/ 359 h 104"/>
                <a:gd name="T6" fmla="*/ 1156 w 94"/>
                <a:gd name="T7" fmla="*/ 212 h 104"/>
                <a:gd name="T8" fmla="*/ 1623 w 94"/>
                <a:gd name="T9" fmla="*/ 397 h 104"/>
                <a:gd name="T10" fmla="*/ 982 w 94"/>
                <a:gd name="T11" fmla="*/ 61 h 104"/>
                <a:gd name="T12" fmla="*/ 34 w 94"/>
                <a:gd name="T13" fmla="*/ 1156 h 104"/>
                <a:gd name="T14" fmla="*/ 447 w 94"/>
                <a:gd name="T15" fmla="*/ 2186 h 104"/>
                <a:gd name="T16" fmla="*/ 153 w 94"/>
                <a:gd name="T17" fmla="*/ 1636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04">
                  <a:moveTo>
                    <a:pt x="9" y="78"/>
                  </a:moveTo>
                  <a:cubicBezTo>
                    <a:pt x="8" y="72"/>
                    <a:pt x="9" y="60"/>
                    <a:pt x="9" y="55"/>
                  </a:cubicBezTo>
                  <a:cubicBezTo>
                    <a:pt x="11" y="43"/>
                    <a:pt x="18" y="28"/>
                    <a:pt x="35" y="17"/>
                  </a:cubicBezTo>
                  <a:cubicBezTo>
                    <a:pt x="42" y="11"/>
                    <a:pt x="54" y="9"/>
                    <a:pt x="67" y="10"/>
                  </a:cubicBezTo>
                  <a:cubicBezTo>
                    <a:pt x="77" y="11"/>
                    <a:pt x="86" y="14"/>
                    <a:pt x="94" y="19"/>
                  </a:cubicBezTo>
                  <a:cubicBezTo>
                    <a:pt x="85" y="10"/>
                    <a:pt x="73" y="4"/>
                    <a:pt x="57" y="3"/>
                  </a:cubicBezTo>
                  <a:cubicBezTo>
                    <a:pt x="17" y="0"/>
                    <a:pt x="4" y="37"/>
                    <a:pt x="2" y="55"/>
                  </a:cubicBezTo>
                  <a:cubicBezTo>
                    <a:pt x="0" y="70"/>
                    <a:pt x="6" y="92"/>
                    <a:pt x="26" y="104"/>
                  </a:cubicBezTo>
                  <a:cubicBezTo>
                    <a:pt x="18" y="96"/>
                    <a:pt x="11" y="87"/>
                    <a:pt x="9" y="7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2" name="Freeform 587">
              <a:extLst>
                <a:ext uri="{FF2B5EF4-FFF2-40B4-BE49-F238E27FC236}">
                  <a16:creationId xmlns:a16="http://schemas.microsoft.com/office/drawing/2014/main" id="{F887457F-9B6D-4D6B-9F60-E5AFB965F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2295"/>
              <a:ext cx="225" cy="245"/>
            </a:xfrm>
            <a:custGeom>
              <a:avLst/>
              <a:gdLst>
                <a:gd name="T0" fmla="*/ 1244 w 87"/>
                <a:gd name="T1" fmla="*/ 0 h 89"/>
                <a:gd name="T2" fmla="*/ 1244 w 87"/>
                <a:gd name="T3" fmla="*/ 834 h 89"/>
                <a:gd name="T4" fmla="*/ 380 w 87"/>
                <a:gd name="T5" fmla="*/ 1690 h 89"/>
                <a:gd name="T6" fmla="*/ 0 w 87"/>
                <a:gd name="T7" fmla="*/ 1668 h 89"/>
                <a:gd name="T8" fmla="*/ 380 w 87"/>
                <a:gd name="T9" fmla="*/ 1795 h 89"/>
                <a:gd name="T10" fmla="*/ 1417 w 87"/>
                <a:gd name="T11" fmla="*/ 999 h 89"/>
                <a:gd name="T12" fmla="*/ 1244 w 87"/>
                <a:gd name="T13" fmla="*/ 0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7" h="89">
                  <a:moveTo>
                    <a:pt x="72" y="0"/>
                  </a:moveTo>
                  <a:cubicBezTo>
                    <a:pt x="76" y="17"/>
                    <a:pt x="77" y="21"/>
                    <a:pt x="72" y="40"/>
                  </a:cubicBezTo>
                  <a:cubicBezTo>
                    <a:pt x="67" y="59"/>
                    <a:pt x="63" y="84"/>
                    <a:pt x="22" y="81"/>
                  </a:cubicBezTo>
                  <a:cubicBezTo>
                    <a:pt x="11" y="80"/>
                    <a:pt x="9" y="81"/>
                    <a:pt x="0" y="80"/>
                  </a:cubicBezTo>
                  <a:cubicBezTo>
                    <a:pt x="6" y="83"/>
                    <a:pt x="13" y="85"/>
                    <a:pt x="22" y="86"/>
                  </a:cubicBezTo>
                  <a:cubicBezTo>
                    <a:pt x="62" y="89"/>
                    <a:pt x="77" y="67"/>
                    <a:pt x="82" y="48"/>
                  </a:cubicBezTo>
                  <a:cubicBezTo>
                    <a:pt x="87" y="32"/>
                    <a:pt x="82" y="13"/>
                    <a:pt x="7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3" name="Freeform 588">
              <a:extLst>
                <a:ext uri="{FF2B5EF4-FFF2-40B4-BE49-F238E27FC236}">
                  <a16:creationId xmlns:a16="http://schemas.microsoft.com/office/drawing/2014/main" id="{AE695DFD-649E-4447-BB66-E96647986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328"/>
              <a:ext cx="138" cy="196"/>
            </a:xfrm>
            <a:custGeom>
              <a:avLst/>
              <a:gdLst>
                <a:gd name="T0" fmla="*/ 812 w 53"/>
                <a:gd name="T1" fmla="*/ 0 h 71"/>
                <a:gd name="T2" fmla="*/ 651 w 53"/>
                <a:gd name="T3" fmla="*/ 420 h 71"/>
                <a:gd name="T4" fmla="*/ 529 w 53"/>
                <a:gd name="T5" fmla="*/ 671 h 71"/>
                <a:gd name="T6" fmla="*/ 440 w 53"/>
                <a:gd name="T7" fmla="*/ 944 h 71"/>
                <a:gd name="T8" fmla="*/ 0 w 53"/>
                <a:gd name="T9" fmla="*/ 1471 h 71"/>
                <a:gd name="T10" fmla="*/ 245 w 53"/>
                <a:gd name="T11" fmla="*/ 1471 h 71"/>
                <a:gd name="T12" fmla="*/ 604 w 53"/>
                <a:gd name="T13" fmla="*/ 1264 h 71"/>
                <a:gd name="T14" fmla="*/ 812 w 53"/>
                <a:gd name="T15" fmla="*/ 861 h 71"/>
                <a:gd name="T16" fmla="*/ 935 w 53"/>
                <a:gd name="T17" fmla="*/ 312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1">
                  <a:moveTo>
                    <a:pt x="46" y="0"/>
                  </a:moveTo>
                  <a:cubicBezTo>
                    <a:pt x="47" y="8"/>
                    <a:pt x="41" y="14"/>
                    <a:pt x="37" y="20"/>
                  </a:cubicBezTo>
                  <a:cubicBezTo>
                    <a:pt x="35" y="24"/>
                    <a:pt x="32" y="28"/>
                    <a:pt x="30" y="32"/>
                  </a:cubicBezTo>
                  <a:cubicBezTo>
                    <a:pt x="28" y="36"/>
                    <a:pt x="27" y="41"/>
                    <a:pt x="25" y="45"/>
                  </a:cubicBezTo>
                  <a:cubicBezTo>
                    <a:pt x="19" y="57"/>
                    <a:pt x="14" y="68"/>
                    <a:pt x="0" y="70"/>
                  </a:cubicBezTo>
                  <a:cubicBezTo>
                    <a:pt x="4" y="71"/>
                    <a:pt x="9" y="71"/>
                    <a:pt x="14" y="70"/>
                  </a:cubicBezTo>
                  <a:cubicBezTo>
                    <a:pt x="22" y="69"/>
                    <a:pt x="27" y="64"/>
                    <a:pt x="34" y="60"/>
                  </a:cubicBezTo>
                  <a:cubicBezTo>
                    <a:pt x="41" y="54"/>
                    <a:pt x="43" y="50"/>
                    <a:pt x="46" y="41"/>
                  </a:cubicBezTo>
                  <a:cubicBezTo>
                    <a:pt x="49" y="32"/>
                    <a:pt x="52" y="24"/>
                    <a:pt x="53" y="15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4" name="Freeform 589">
              <a:extLst>
                <a:ext uri="{FF2B5EF4-FFF2-40B4-BE49-F238E27FC236}">
                  <a16:creationId xmlns:a16="http://schemas.microsoft.com/office/drawing/2014/main" id="{A0E03315-F5A7-4A87-8770-72FD9AC40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220"/>
              <a:ext cx="142" cy="152"/>
            </a:xfrm>
            <a:custGeom>
              <a:avLst/>
              <a:gdLst>
                <a:gd name="T0" fmla="*/ 0 w 55"/>
                <a:gd name="T1" fmla="*/ 1161 h 55"/>
                <a:gd name="T2" fmla="*/ 948 w 55"/>
                <a:gd name="T3" fmla="*/ 61 h 55"/>
                <a:gd name="T4" fmla="*/ 359 w 55"/>
                <a:gd name="T5" fmla="*/ 420 h 55"/>
                <a:gd name="T6" fmla="*/ 0 w 55"/>
                <a:gd name="T7" fmla="*/ 1161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55">
                  <a:moveTo>
                    <a:pt x="0" y="55"/>
                  </a:moveTo>
                  <a:cubicBezTo>
                    <a:pt x="2" y="37"/>
                    <a:pt x="15" y="0"/>
                    <a:pt x="55" y="3"/>
                  </a:cubicBezTo>
                  <a:cubicBezTo>
                    <a:pt x="48" y="4"/>
                    <a:pt x="29" y="9"/>
                    <a:pt x="21" y="20"/>
                  </a:cubicBezTo>
                  <a:cubicBezTo>
                    <a:pt x="12" y="31"/>
                    <a:pt x="2" y="38"/>
                    <a:pt x="0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5" name="Freeform 590">
              <a:extLst>
                <a:ext uri="{FF2B5EF4-FFF2-40B4-BE49-F238E27FC236}">
                  <a16:creationId xmlns:a16="http://schemas.microsoft.com/office/drawing/2014/main" id="{DABE27AB-0135-4127-9C28-9F8EA63E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2427"/>
              <a:ext cx="156" cy="113"/>
            </a:xfrm>
            <a:custGeom>
              <a:avLst/>
              <a:gdLst>
                <a:gd name="T0" fmla="*/ 0 w 60"/>
                <a:gd name="T1" fmla="*/ 797 h 41"/>
                <a:gd name="T2" fmla="*/ 1056 w 60"/>
                <a:gd name="T3" fmla="*/ 0 h 41"/>
                <a:gd name="T4" fmla="*/ 0 w 60"/>
                <a:gd name="T5" fmla="*/ 797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41">
                  <a:moveTo>
                    <a:pt x="0" y="38"/>
                  </a:moveTo>
                  <a:cubicBezTo>
                    <a:pt x="40" y="41"/>
                    <a:pt x="55" y="19"/>
                    <a:pt x="60" y="0"/>
                  </a:cubicBezTo>
                  <a:cubicBezTo>
                    <a:pt x="53" y="14"/>
                    <a:pt x="30" y="40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6" name="Freeform 591">
              <a:extLst>
                <a:ext uri="{FF2B5EF4-FFF2-40B4-BE49-F238E27FC236}">
                  <a16:creationId xmlns:a16="http://schemas.microsoft.com/office/drawing/2014/main" id="{9E00B2AE-DC3B-403D-B1A1-5009E4E1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209"/>
              <a:ext cx="339" cy="342"/>
            </a:xfrm>
            <a:custGeom>
              <a:avLst/>
              <a:gdLst>
                <a:gd name="T0" fmla="*/ 2096 w 131"/>
                <a:gd name="T1" fmla="*/ 1682 h 124"/>
                <a:gd name="T2" fmla="*/ 1071 w 131"/>
                <a:gd name="T3" fmla="*/ 61 h 124"/>
                <a:gd name="T4" fmla="*/ 34 w 131"/>
                <a:gd name="T5" fmla="*/ 1255 h 124"/>
                <a:gd name="T6" fmla="*/ 950 w 131"/>
                <a:gd name="T7" fmla="*/ 2518 h 124"/>
                <a:gd name="T8" fmla="*/ 2096 w 131"/>
                <a:gd name="T9" fmla="*/ 1682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4">
                  <a:moveTo>
                    <a:pt x="121" y="80"/>
                  </a:moveTo>
                  <a:cubicBezTo>
                    <a:pt x="131" y="45"/>
                    <a:pt x="105" y="6"/>
                    <a:pt x="62" y="3"/>
                  </a:cubicBezTo>
                  <a:cubicBezTo>
                    <a:pt x="19" y="0"/>
                    <a:pt x="5" y="39"/>
                    <a:pt x="2" y="60"/>
                  </a:cubicBezTo>
                  <a:cubicBezTo>
                    <a:pt x="0" y="80"/>
                    <a:pt x="12" y="116"/>
                    <a:pt x="55" y="120"/>
                  </a:cubicBezTo>
                  <a:cubicBezTo>
                    <a:pt x="98" y="124"/>
                    <a:pt x="116" y="100"/>
                    <a:pt x="121" y="8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7" name="Freeform 592">
              <a:extLst>
                <a:ext uri="{FF2B5EF4-FFF2-40B4-BE49-F238E27FC236}">
                  <a16:creationId xmlns:a16="http://schemas.microsoft.com/office/drawing/2014/main" id="{51710190-FA97-4367-BE24-0B70F14A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14"/>
              <a:ext cx="132" cy="141"/>
            </a:xfrm>
            <a:custGeom>
              <a:avLst/>
              <a:gdLst>
                <a:gd name="T0" fmla="*/ 481 w 51"/>
                <a:gd name="T1" fmla="*/ 61 h 51"/>
                <a:gd name="T2" fmla="*/ 34 w 51"/>
                <a:gd name="T3" fmla="*/ 467 h 51"/>
                <a:gd name="T4" fmla="*/ 383 w 51"/>
                <a:gd name="T5" fmla="*/ 1056 h 51"/>
                <a:gd name="T6" fmla="*/ 852 w 51"/>
                <a:gd name="T7" fmla="*/ 658 h 51"/>
                <a:gd name="T8" fmla="*/ 481 w 51"/>
                <a:gd name="T9" fmla="*/ 6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28" y="3"/>
                  </a:moveTo>
                  <a:cubicBezTo>
                    <a:pt x="12" y="0"/>
                    <a:pt x="5" y="10"/>
                    <a:pt x="2" y="22"/>
                  </a:cubicBezTo>
                  <a:cubicBezTo>
                    <a:pt x="0" y="34"/>
                    <a:pt x="9" y="48"/>
                    <a:pt x="22" y="50"/>
                  </a:cubicBezTo>
                  <a:cubicBezTo>
                    <a:pt x="35" y="51"/>
                    <a:pt x="45" y="49"/>
                    <a:pt x="49" y="31"/>
                  </a:cubicBezTo>
                  <a:cubicBezTo>
                    <a:pt x="51" y="20"/>
                    <a:pt x="44" y="7"/>
                    <a:pt x="28" y="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8" name="Freeform 593">
              <a:extLst>
                <a:ext uri="{FF2B5EF4-FFF2-40B4-BE49-F238E27FC236}">
                  <a16:creationId xmlns:a16="http://schemas.microsoft.com/office/drawing/2014/main" id="{A554A206-DBA7-4F06-92CC-70FC5D859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369"/>
              <a:ext cx="86" cy="77"/>
            </a:xfrm>
            <a:custGeom>
              <a:avLst/>
              <a:gdLst>
                <a:gd name="T0" fmla="*/ 0 w 33"/>
                <a:gd name="T1" fmla="*/ 523 h 28"/>
                <a:gd name="T2" fmla="*/ 388 w 33"/>
                <a:gd name="T3" fmla="*/ 501 h 28"/>
                <a:gd name="T4" fmla="*/ 495 w 33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0" y="25"/>
                  </a:moveTo>
                  <a:cubicBezTo>
                    <a:pt x="5" y="27"/>
                    <a:pt x="18" y="28"/>
                    <a:pt x="22" y="24"/>
                  </a:cubicBezTo>
                  <a:cubicBezTo>
                    <a:pt x="29" y="18"/>
                    <a:pt x="33" y="7"/>
                    <a:pt x="28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29" name="Freeform 594">
              <a:extLst>
                <a:ext uri="{FF2B5EF4-FFF2-40B4-BE49-F238E27FC236}">
                  <a16:creationId xmlns:a16="http://schemas.microsoft.com/office/drawing/2014/main" id="{DFD23548-EFA7-4E8B-830A-7E2F911A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97"/>
              <a:ext cx="132" cy="147"/>
            </a:xfrm>
            <a:custGeom>
              <a:avLst/>
              <a:gdLst>
                <a:gd name="T0" fmla="*/ 536 w 51"/>
                <a:gd name="T1" fmla="*/ 61 h 53"/>
                <a:gd name="T2" fmla="*/ 54 w 51"/>
                <a:gd name="T3" fmla="*/ 494 h 53"/>
                <a:gd name="T4" fmla="*/ 401 w 51"/>
                <a:gd name="T5" fmla="*/ 1084 h 53"/>
                <a:gd name="T6" fmla="*/ 852 w 51"/>
                <a:gd name="T7" fmla="*/ 685 h 53"/>
                <a:gd name="T8" fmla="*/ 536 w 51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50"/>
                    <a:pt x="23" y="51"/>
                  </a:cubicBezTo>
                  <a:cubicBezTo>
                    <a:pt x="36" y="53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0" name="Freeform 595">
              <a:extLst>
                <a:ext uri="{FF2B5EF4-FFF2-40B4-BE49-F238E27FC236}">
                  <a16:creationId xmlns:a16="http://schemas.microsoft.com/office/drawing/2014/main" id="{3D3532A4-4B62-4AA9-BA80-D82941B76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328"/>
              <a:ext cx="98" cy="110"/>
            </a:xfrm>
            <a:custGeom>
              <a:avLst/>
              <a:gdLst>
                <a:gd name="T0" fmla="*/ 467 w 38"/>
                <a:gd name="T1" fmla="*/ 0 h 40"/>
                <a:gd name="T2" fmla="*/ 552 w 38"/>
                <a:gd name="T3" fmla="*/ 355 h 40"/>
                <a:gd name="T4" fmla="*/ 358 w 38"/>
                <a:gd name="T5" fmla="*/ 545 h 40"/>
                <a:gd name="T6" fmla="*/ 139 w 38"/>
                <a:gd name="T7" fmla="*/ 712 h 40"/>
                <a:gd name="T8" fmla="*/ 0 w 38"/>
                <a:gd name="T9" fmla="*/ 644 h 40"/>
                <a:gd name="T10" fmla="*/ 206 w 38"/>
                <a:gd name="T11" fmla="*/ 795 h 40"/>
                <a:gd name="T12" fmla="*/ 632 w 38"/>
                <a:gd name="T13" fmla="*/ 440 h 40"/>
                <a:gd name="T14" fmla="*/ 467 w 38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40">
                  <a:moveTo>
                    <a:pt x="27" y="0"/>
                  </a:moveTo>
                  <a:cubicBezTo>
                    <a:pt x="31" y="5"/>
                    <a:pt x="33" y="12"/>
                    <a:pt x="32" y="17"/>
                  </a:cubicBezTo>
                  <a:cubicBezTo>
                    <a:pt x="31" y="23"/>
                    <a:pt x="23" y="24"/>
                    <a:pt x="21" y="26"/>
                  </a:cubicBezTo>
                  <a:cubicBezTo>
                    <a:pt x="16" y="32"/>
                    <a:pt x="16" y="35"/>
                    <a:pt x="8" y="34"/>
                  </a:cubicBezTo>
                  <a:cubicBezTo>
                    <a:pt x="5" y="34"/>
                    <a:pt x="2" y="33"/>
                    <a:pt x="0" y="31"/>
                  </a:cubicBezTo>
                  <a:cubicBezTo>
                    <a:pt x="3" y="35"/>
                    <a:pt x="7" y="38"/>
                    <a:pt x="12" y="38"/>
                  </a:cubicBezTo>
                  <a:cubicBezTo>
                    <a:pt x="24" y="40"/>
                    <a:pt x="33" y="38"/>
                    <a:pt x="37" y="21"/>
                  </a:cubicBezTo>
                  <a:cubicBezTo>
                    <a:pt x="38" y="14"/>
                    <a:pt x="35" y="5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1" name="Freeform 596">
              <a:extLst>
                <a:ext uri="{FF2B5EF4-FFF2-40B4-BE49-F238E27FC236}">
                  <a16:creationId xmlns:a16="http://schemas.microsoft.com/office/drawing/2014/main" id="{4E25EEF7-0F04-454A-8E33-E461E5B0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2308"/>
              <a:ext cx="90" cy="102"/>
            </a:xfrm>
            <a:custGeom>
              <a:avLst/>
              <a:gdLst>
                <a:gd name="T0" fmla="*/ 85 w 35"/>
                <a:gd name="T1" fmla="*/ 502 h 37"/>
                <a:gd name="T2" fmla="*/ 303 w 35"/>
                <a:gd name="T3" fmla="*/ 298 h 37"/>
                <a:gd name="T4" fmla="*/ 530 w 35"/>
                <a:gd name="T5" fmla="*/ 143 h 37"/>
                <a:gd name="T6" fmla="*/ 530 w 35"/>
                <a:gd name="T7" fmla="*/ 108 h 37"/>
                <a:gd name="T8" fmla="*/ 409 w 35"/>
                <a:gd name="T9" fmla="*/ 61 h 37"/>
                <a:gd name="T10" fmla="*/ 21 w 35"/>
                <a:gd name="T11" fmla="*/ 419 h 37"/>
                <a:gd name="T12" fmla="*/ 100 w 35"/>
                <a:gd name="T13" fmla="*/ 775 h 37"/>
                <a:gd name="T14" fmla="*/ 85 w 35"/>
                <a:gd name="T15" fmla="*/ 502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37">
                  <a:moveTo>
                    <a:pt x="5" y="24"/>
                  </a:moveTo>
                  <a:cubicBezTo>
                    <a:pt x="6" y="19"/>
                    <a:pt x="14" y="18"/>
                    <a:pt x="18" y="14"/>
                  </a:cubicBezTo>
                  <a:cubicBezTo>
                    <a:pt x="21" y="10"/>
                    <a:pt x="23" y="5"/>
                    <a:pt x="31" y="7"/>
                  </a:cubicBezTo>
                  <a:cubicBezTo>
                    <a:pt x="35" y="7"/>
                    <a:pt x="34" y="7"/>
                    <a:pt x="31" y="5"/>
                  </a:cubicBezTo>
                  <a:cubicBezTo>
                    <a:pt x="29" y="4"/>
                    <a:pt x="27" y="3"/>
                    <a:pt x="24" y="3"/>
                  </a:cubicBezTo>
                  <a:cubicBezTo>
                    <a:pt x="10" y="0"/>
                    <a:pt x="3" y="9"/>
                    <a:pt x="1" y="20"/>
                  </a:cubicBezTo>
                  <a:cubicBezTo>
                    <a:pt x="0" y="26"/>
                    <a:pt x="2" y="32"/>
                    <a:pt x="6" y="37"/>
                  </a:cubicBezTo>
                  <a:cubicBezTo>
                    <a:pt x="4" y="31"/>
                    <a:pt x="4" y="30"/>
                    <a:pt x="5" y="2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2" name="Freeform 597">
              <a:extLst>
                <a:ext uri="{FF2B5EF4-FFF2-40B4-BE49-F238E27FC236}">
                  <a16:creationId xmlns:a16="http://schemas.microsoft.com/office/drawing/2014/main" id="{18D4E186-89FC-4D95-A5F0-4592D507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383"/>
              <a:ext cx="64" cy="55"/>
            </a:xfrm>
            <a:custGeom>
              <a:avLst/>
              <a:gdLst>
                <a:gd name="T0" fmla="*/ 420 w 25"/>
                <a:gd name="T1" fmla="*/ 22 h 20"/>
                <a:gd name="T2" fmla="*/ 0 w 25"/>
                <a:gd name="T3" fmla="*/ 380 h 20"/>
                <a:gd name="T4" fmla="*/ 399 w 25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0">
                  <a:moveTo>
                    <a:pt x="25" y="1"/>
                  </a:moveTo>
                  <a:cubicBezTo>
                    <a:pt x="21" y="18"/>
                    <a:pt x="12" y="20"/>
                    <a:pt x="0" y="18"/>
                  </a:cubicBezTo>
                  <a:cubicBezTo>
                    <a:pt x="8" y="18"/>
                    <a:pt x="19" y="14"/>
                    <a:pt x="24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3" name="Freeform 598">
              <a:extLst>
                <a:ext uri="{FF2B5EF4-FFF2-40B4-BE49-F238E27FC236}">
                  <a16:creationId xmlns:a16="http://schemas.microsoft.com/office/drawing/2014/main" id="{1D641EC1-802A-4189-ACF8-3EDB86F1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297"/>
              <a:ext cx="132" cy="147"/>
            </a:xfrm>
            <a:custGeom>
              <a:avLst/>
              <a:gdLst>
                <a:gd name="T0" fmla="*/ 536 w 51"/>
                <a:gd name="T1" fmla="*/ 61 h 53"/>
                <a:gd name="T2" fmla="*/ 54 w 51"/>
                <a:gd name="T3" fmla="*/ 494 h 53"/>
                <a:gd name="T4" fmla="*/ 401 w 51"/>
                <a:gd name="T5" fmla="*/ 1084 h 53"/>
                <a:gd name="T6" fmla="*/ 852 w 51"/>
                <a:gd name="T7" fmla="*/ 685 h 53"/>
                <a:gd name="T8" fmla="*/ 536 w 51"/>
                <a:gd name="T9" fmla="*/ 6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3">
                  <a:moveTo>
                    <a:pt x="31" y="3"/>
                  </a:moveTo>
                  <a:cubicBezTo>
                    <a:pt x="16" y="0"/>
                    <a:pt x="5" y="11"/>
                    <a:pt x="3" y="23"/>
                  </a:cubicBezTo>
                  <a:cubicBezTo>
                    <a:pt x="0" y="35"/>
                    <a:pt x="10" y="50"/>
                    <a:pt x="23" y="51"/>
                  </a:cubicBezTo>
                  <a:cubicBezTo>
                    <a:pt x="36" y="53"/>
                    <a:pt x="46" y="51"/>
                    <a:pt x="49" y="32"/>
                  </a:cubicBezTo>
                  <a:cubicBezTo>
                    <a:pt x="51" y="22"/>
                    <a:pt x="47" y="7"/>
                    <a:pt x="31" y="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4" name="Oval 599">
              <a:extLst>
                <a:ext uri="{FF2B5EF4-FFF2-40B4-BE49-F238E27FC236}">
                  <a16:creationId xmlns:a16="http://schemas.microsoft.com/office/drawing/2014/main" id="{F535F564-0128-459D-A489-12EF8E87B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231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5" name="Oval 600">
              <a:extLst>
                <a:ext uri="{FF2B5EF4-FFF2-40B4-BE49-F238E27FC236}">
                  <a16:creationId xmlns:a16="http://schemas.microsoft.com/office/drawing/2014/main" id="{A5DFFBC0-57FC-49A1-AFBE-FBB57F805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0" y="23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6" name="Oval 601">
              <a:extLst>
                <a:ext uri="{FF2B5EF4-FFF2-40B4-BE49-F238E27FC236}">
                  <a16:creationId xmlns:a16="http://schemas.microsoft.com/office/drawing/2014/main" id="{0C3240AB-6B67-489B-8335-7561BA5E6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234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37" name="Freeform 602">
              <a:extLst>
                <a:ext uri="{FF2B5EF4-FFF2-40B4-BE49-F238E27FC236}">
                  <a16:creationId xmlns:a16="http://schemas.microsoft.com/office/drawing/2014/main" id="{F0F38F41-E605-4565-8BE7-026BA6EB5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421"/>
              <a:ext cx="310" cy="310"/>
            </a:xfrm>
            <a:custGeom>
              <a:avLst/>
              <a:gdLst>
                <a:gd name="T0" fmla="*/ 1981 w 120"/>
                <a:gd name="T1" fmla="*/ 1378 h 112"/>
                <a:gd name="T2" fmla="*/ 1155 w 120"/>
                <a:gd name="T3" fmla="*/ 83 h 112"/>
                <a:gd name="T4" fmla="*/ 121 w 120"/>
                <a:gd name="T5" fmla="*/ 958 h 112"/>
                <a:gd name="T6" fmla="*/ 847 w 120"/>
                <a:gd name="T7" fmla="*/ 2314 h 112"/>
                <a:gd name="T8" fmla="*/ 1981 w 120"/>
                <a:gd name="T9" fmla="*/ 137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2">
                  <a:moveTo>
                    <a:pt x="115" y="65"/>
                  </a:moveTo>
                  <a:cubicBezTo>
                    <a:pt x="120" y="31"/>
                    <a:pt x="98" y="8"/>
                    <a:pt x="67" y="4"/>
                  </a:cubicBezTo>
                  <a:cubicBezTo>
                    <a:pt x="37" y="0"/>
                    <a:pt x="14" y="18"/>
                    <a:pt x="7" y="45"/>
                  </a:cubicBezTo>
                  <a:cubicBezTo>
                    <a:pt x="0" y="72"/>
                    <a:pt x="20" y="106"/>
                    <a:pt x="49" y="109"/>
                  </a:cubicBezTo>
                  <a:cubicBezTo>
                    <a:pt x="78" y="112"/>
                    <a:pt x="110" y="98"/>
                    <a:pt x="115" y="6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8" name="Freeform 603">
              <a:extLst>
                <a:ext uri="{FF2B5EF4-FFF2-40B4-BE49-F238E27FC236}">
                  <a16:creationId xmlns:a16="http://schemas.microsoft.com/office/drawing/2014/main" id="{5C2A2D3A-F934-4B99-8661-414362F55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2433"/>
              <a:ext cx="236" cy="264"/>
            </a:xfrm>
            <a:custGeom>
              <a:avLst/>
              <a:gdLst>
                <a:gd name="T0" fmla="*/ 207 w 91"/>
                <a:gd name="T1" fmla="*/ 1438 h 96"/>
                <a:gd name="T2" fmla="*/ 262 w 91"/>
                <a:gd name="T3" fmla="*/ 998 h 96"/>
                <a:gd name="T4" fmla="*/ 786 w 91"/>
                <a:gd name="T5" fmla="*/ 294 h 96"/>
                <a:gd name="T6" fmla="*/ 1203 w 91"/>
                <a:gd name="T7" fmla="*/ 228 h 96"/>
                <a:gd name="T8" fmla="*/ 1587 w 91"/>
                <a:gd name="T9" fmla="*/ 355 h 96"/>
                <a:gd name="T10" fmla="*/ 1050 w 91"/>
                <a:gd name="T11" fmla="*/ 83 h 96"/>
                <a:gd name="T12" fmla="*/ 88 w 91"/>
                <a:gd name="T13" fmla="*/ 877 h 96"/>
                <a:gd name="T14" fmla="*/ 506 w 91"/>
                <a:gd name="T15" fmla="*/ 1997 h 96"/>
                <a:gd name="T16" fmla="*/ 207 w 91"/>
                <a:gd name="T17" fmla="*/ 1438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96">
                  <a:moveTo>
                    <a:pt x="12" y="69"/>
                  </a:moveTo>
                  <a:cubicBezTo>
                    <a:pt x="10" y="62"/>
                    <a:pt x="13" y="55"/>
                    <a:pt x="15" y="48"/>
                  </a:cubicBezTo>
                  <a:cubicBezTo>
                    <a:pt x="19" y="31"/>
                    <a:pt x="29" y="19"/>
                    <a:pt x="45" y="14"/>
                  </a:cubicBezTo>
                  <a:cubicBezTo>
                    <a:pt x="51" y="12"/>
                    <a:pt x="61" y="10"/>
                    <a:pt x="69" y="11"/>
                  </a:cubicBezTo>
                  <a:cubicBezTo>
                    <a:pt x="77" y="12"/>
                    <a:pt x="84" y="14"/>
                    <a:pt x="91" y="17"/>
                  </a:cubicBezTo>
                  <a:cubicBezTo>
                    <a:pt x="83" y="10"/>
                    <a:pt x="72" y="6"/>
                    <a:pt x="60" y="4"/>
                  </a:cubicBezTo>
                  <a:cubicBezTo>
                    <a:pt x="32" y="0"/>
                    <a:pt x="12" y="17"/>
                    <a:pt x="5" y="42"/>
                  </a:cubicBezTo>
                  <a:cubicBezTo>
                    <a:pt x="0" y="62"/>
                    <a:pt x="11" y="86"/>
                    <a:pt x="29" y="96"/>
                  </a:cubicBezTo>
                  <a:cubicBezTo>
                    <a:pt x="21" y="88"/>
                    <a:pt x="14" y="79"/>
                    <a:pt x="12" y="6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39" name="Freeform 604">
              <a:extLst>
                <a:ext uri="{FF2B5EF4-FFF2-40B4-BE49-F238E27FC236}">
                  <a16:creationId xmlns:a16="http://schemas.microsoft.com/office/drawing/2014/main" id="{1264EF2B-2394-4BC1-8BBD-A22C09F6E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88"/>
              <a:ext cx="199" cy="232"/>
            </a:xfrm>
            <a:custGeom>
              <a:avLst/>
              <a:gdLst>
                <a:gd name="T0" fmla="*/ 1070 w 77"/>
                <a:gd name="T1" fmla="*/ 0 h 84"/>
                <a:gd name="T2" fmla="*/ 1155 w 77"/>
                <a:gd name="T3" fmla="*/ 779 h 84"/>
                <a:gd name="T4" fmla="*/ 848 w 77"/>
                <a:gd name="T5" fmla="*/ 1243 h 84"/>
                <a:gd name="T6" fmla="*/ 121 w 77"/>
                <a:gd name="T7" fmla="*/ 1641 h 84"/>
                <a:gd name="T8" fmla="*/ 0 w 77"/>
                <a:gd name="T9" fmla="*/ 1624 h 84"/>
                <a:gd name="T10" fmla="*/ 240 w 77"/>
                <a:gd name="T11" fmla="*/ 1710 h 84"/>
                <a:gd name="T12" fmla="*/ 1277 w 77"/>
                <a:gd name="T13" fmla="*/ 840 h 84"/>
                <a:gd name="T14" fmla="*/ 1070 w 77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84">
                  <a:moveTo>
                    <a:pt x="62" y="0"/>
                  </a:moveTo>
                  <a:cubicBezTo>
                    <a:pt x="66" y="6"/>
                    <a:pt x="70" y="14"/>
                    <a:pt x="67" y="37"/>
                  </a:cubicBezTo>
                  <a:cubicBezTo>
                    <a:pt x="65" y="48"/>
                    <a:pt x="56" y="52"/>
                    <a:pt x="49" y="59"/>
                  </a:cubicBezTo>
                  <a:cubicBezTo>
                    <a:pt x="37" y="70"/>
                    <a:pt x="23" y="79"/>
                    <a:pt x="7" y="78"/>
                  </a:cubicBezTo>
                  <a:cubicBezTo>
                    <a:pt x="5" y="77"/>
                    <a:pt x="2" y="77"/>
                    <a:pt x="0" y="77"/>
                  </a:cubicBezTo>
                  <a:cubicBezTo>
                    <a:pt x="4" y="79"/>
                    <a:pt x="9" y="80"/>
                    <a:pt x="14" y="81"/>
                  </a:cubicBezTo>
                  <a:cubicBezTo>
                    <a:pt x="40" y="84"/>
                    <a:pt x="70" y="70"/>
                    <a:pt x="74" y="40"/>
                  </a:cubicBezTo>
                  <a:cubicBezTo>
                    <a:pt x="77" y="23"/>
                    <a:pt x="72" y="9"/>
                    <a:pt x="6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0" name="Freeform 605">
              <a:extLst>
                <a:ext uri="{FF2B5EF4-FFF2-40B4-BE49-F238E27FC236}">
                  <a16:creationId xmlns:a16="http://schemas.microsoft.com/office/drawing/2014/main" id="{7C2DA681-EC8C-43E8-88FF-1217BBB79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2433"/>
              <a:ext cx="143" cy="115"/>
            </a:xfrm>
            <a:custGeom>
              <a:avLst/>
              <a:gdLst>
                <a:gd name="T0" fmla="*/ 0 w 55"/>
                <a:gd name="T1" fmla="*/ 863 h 42"/>
                <a:gd name="T2" fmla="*/ 967 w 55"/>
                <a:gd name="T3" fmla="*/ 82 h 42"/>
                <a:gd name="T4" fmla="*/ 0 w 55"/>
                <a:gd name="T5" fmla="*/ 863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2">
                  <a:moveTo>
                    <a:pt x="0" y="42"/>
                  </a:moveTo>
                  <a:cubicBezTo>
                    <a:pt x="7" y="17"/>
                    <a:pt x="27" y="0"/>
                    <a:pt x="55" y="4"/>
                  </a:cubicBezTo>
                  <a:cubicBezTo>
                    <a:pt x="39" y="5"/>
                    <a:pt x="13" y="12"/>
                    <a:pt x="0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1" name="Freeform 606">
              <a:extLst>
                <a:ext uri="{FF2B5EF4-FFF2-40B4-BE49-F238E27FC236}">
                  <a16:creationId xmlns:a16="http://schemas.microsoft.com/office/drawing/2014/main" id="{19FEC40F-8935-4EC3-BE84-50CEB6BC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598"/>
              <a:ext cx="155" cy="122"/>
            </a:xfrm>
            <a:custGeom>
              <a:avLst/>
              <a:gdLst>
                <a:gd name="T0" fmla="*/ 0 w 60"/>
                <a:gd name="T1" fmla="*/ 876 h 44"/>
                <a:gd name="T2" fmla="*/ 1033 w 60"/>
                <a:gd name="T3" fmla="*/ 0 h 44"/>
                <a:gd name="T4" fmla="*/ 0 w 60"/>
                <a:gd name="T5" fmla="*/ 87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44">
                  <a:moveTo>
                    <a:pt x="0" y="41"/>
                  </a:moveTo>
                  <a:cubicBezTo>
                    <a:pt x="26" y="44"/>
                    <a:pt x="56" y="30"/>
                    <a:pt x="60" y="0"/>
                  </a:cubicBezTo>
                  <a:cubicBezTo>
                    <a:pt x="56" y="12"/>
                    <a:pt x="32" y="43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2" name="Freeform 607">
              <a:extLst>
                <a:ext uri="{FF2B5EF4-FFF2-40B4-BE49-F238E27FC236}">
                  <a16:creationId xmlns:a16="http://schemas.microsoft.com/office/drawing/2014/main" id="{730AAEBB-8935-47ED-8157-3B66B4E1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421"/>
              <a:ext cx="310" cy="310"/>
            </a:xfrm>
            <a:custGeom>
              <a:avLst/>
              <a:gdLst>
                <a:gd name="T0" fmla="*/ 1981 w 120"/>
                <a:gd name="T1" fmla="*/ 1378 h 112"/>
                <a:gd name="T2" fmla="*/ 1155 w 120"/>
                <a:gd name="T3" fmla="*/ 83 h 112"/>
                <a:gd name="T4" fmla="*/ 121 w 120"/>
                <a:gd name="T5" fmla="*/ 958 h 112"/>
                <a:gd name="T6" fmla="*/ 847 w 120"/>
                <a:gd name="T7" fmla="*/ 2314 h 112"/>
                <a:gd name="T8" fmla="*/ 1981 w 120"/>
                <a:gd name="T9" fmla="*/ 1378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112">
                  <a:moveTo>
                    <a:pt x="115" y="65"/>
                  </a:moveTo>
                  <a:cubicBezTo>
                    <a:pt x="120" y="31"/>
                    <a:pt x="98" y="8"/>
                    <a:pt x="67" y="4"/>
                  </a:cubicBezTo>
                  <a:cubicBezTo>
                    <a:pt x="37" y="0"/>
                    <a:pt x="14" y="18"/>
                    <a:pt x="7" y="45"/>
                  </a:cubicBezTo>
                  <a:cubicBezTo>
                    <a:pt x="0" y="72"/>
                    <a:pt x="20" y="106"/>
                    <a:pt x="49" y="109"/>
                  </a:cubicBezTo>
                  <a:cubicBezTo>
                    <a:pt x="78" y="112"/>
                    <a:pt x="110" y="98"/>
                    <a:pt x="115" y="6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3" name="Freeform 608">
              <a:extLst>
                <a:ext uri="{FF2B5EF4-FFF2-40B4-BE49-F238E27FC236}">
                  <a16:creationId xmlns:a16="http://schemas.microsoft.com/office/drawing/2014/main" id="{ED4238A6-BF9D-4ACC-A1D9-64160499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524"/>
              <a:ext cx="143" cy="132"/>
            </a:xfrm>
            <a:custGeom>
              <a:avLst/>
              <a:gdLst>
                <a:gd name="T0" fmla="*/ 900 w 55"/>
                <a:gd name="T1" fmla="*/ 666 h 48"/>
                <a:gd name="T2" fmla="*/ 460 w 55"/>
                <a:gd name="T3" fmla="*/ 22 h 48"/>
                <a:gd name="T4" fmla="*/ 34 w 55"/>
                <a:gd name="T5" fmla="*/ 462 h 48"/>
                <a:gd name="T6" fmla="*/ 419 w 55"/>
                <a:gd name="T7" fmla="*/ 960 h 48"/>
                <a:gd name="T8" fmla="*/ 900 w 55"/>
                <a:gd name="T9" fmla="*/ 66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8">
                  <a:moveTo>
                    <a:pt x="51" y="32"/>
                  </a:moveTo>
                  <a:cubicBezTo>
                    <a:pt x="55" y="18"/>
                    <a:pt x="44" y="0"/>
                    <a:pt x="26" y="1"/>
                  </a:cubicBezTo>
                  <a:cubicBezTo>
                    <a:pt x="7" y="2"/>
                    <a:pt x="4" y="12"/>
                    <a:pt x="2" y="22"/>
                  </a:cubicBezTo>
                  <a:cubicBezTo>
                    <a:pt x="0" y="31"/>
                    <a:pt x="5" y="45"/>
                    <a:pt x="24" y="46"/>
                  </a:cubicBezTo>
                  <a:cubicBezTo>
                    <a:pt x="43" y="48"/>
                    <a:pt x="49" y="40"/>
                    <a:pt x="51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4" name="Freeform 609">
              <a:extLst>
                <a:ext uri="{FF2B5EF4-FFF2-40B4-BE49-F238E27FC236}">
                  <a16:creationId xmlns:a16="http://schemas.microsoft.com/office/drawing/2014/main" id="{7BDBC84A-8BE0-4D31-BEE2-673B7E6B5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2568"/>
              <a:ext cx="70" cy="77"/>
            </a:xfrm>
            <a:custGeom>
              <a:avLst/>
              <a:gdLst>
                <a:gd name="T0" fmla="*/ 0 w 27"/>
                <a:gd name="T1" fmla="*/ 561 h 28"/>
                <a:gd name="T2" fmla="*/ 350 w 27"/>
                <a:gd name="T3" fmla="*/ 501 h 28"/>
                <a:gd name="T4" fmla="*/ 404 w 2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0" y="27"/>
                  </a:moveTo>
                  <a:cubicBezTo>
                    <a:pt x="6" y="28"/>
                    <a:pt x="15" y="28"/>
                    <a:pt x="20" y="24"/>
                  </a:cubicBezTo>
                  <a:cubicBezTo>
                    <a:pt x="27" y="18"/>
                    <a:pt x="27" y="7"/>
                    <a:pt x="23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5" name="Freeform 610">
              <a:extLst>
                <a:ext uri="{FF2B5EF4-FFF2-40B4-BE49-F238E27FC236}">
                  <a16:creationId xmlns:a16="http://schemas.microsoft.com/office/drawing/2014/main" id="{9B4DC328-2860-4B0B-BDEB-D3B12F83C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04"/>
              <a:ext cx="145" cy="138"/>
            </a:xfrm>
            <a:custGeom>
              <a:avLst/>
              <a:gdLst>
                <a:gd name="T0" fmla="*/ 886 w 56"/>
                <a:gd name="T1" fmla="*/ 715 h 50"/>
                <a:gd name="T2" fmla="*/ 448 w 56"/>
                <a:gd name="T3" fmla="*/ 22 h 50"/>
                <a:gd name="T4" fmla="*/ 34 w 56"/>
                <a:gd name="T5" fmla="*/ 502 h 50"/>
                <a:gd name="T6" fmla="*/ 417 w 56"/>
                <a:gd name="T7" fmla="*/ 1029 h 50"/>
                <a:gd name="T8" fmla="*/ 886 w 56"/>
                <a:gd name="T9" fmla="*/ 71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0">
                  <a:moveTo>
                    <a:pt x="51" y="34"/>
                  </a:moveTo>
                  <a:cubicBezTo>
                    <a:pt x="56" y="21"/>
                    <a:pt x="45" y="0"/>
                    <a:pt x="26" y="1"/>
                  </a:cubicBezTo>
                  <a:cubicBezTo>
                    <a:pt x="8" y="2"/>
                    <a:pt x="4" y="15"/>
                    <a:pt x="2" y="24"/>
                  </a:cubicBezTo>
                  <a:cubicBezTo>
                    <a:pt x="0" y="34"/>
                    <a:pt x="5" y="47"/>
                    <a:pt x="24" y="49"/>
                  </a:cubicBezTo>
                  <a:cubicBezTo>
                    <a:pt x="43" y="50"/>
                    <a:pt x="49" y="42"/>
                    <a:pt x="51" y="3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6" name="Freeform 611">
              <a:extLst>
                <a:ext uri="{FF2B5EF4-FFF2-40B4-BE49-F238E27FC236}">
                  <a16:creationId xmlns:a16="http://schemas.microsoft.com/office/drawing/2014/main" id="{D30A46F7-AE54-41EA-B3A8-A9CF7276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526"/>
              <a:ext cx="109" cy="111"/>
            </a:xfrm>
            <a:custGeom>
              <a:avLst/>
              <a:gdLst>
                <a:gd name="T0" fmla="*/ 472 w 42"/>
                <a:gd name="T1" fmla="*/ 0 h 40"/>
                <a:gd name="T2" fmla="*/ 524 w 42"/>
                <a:gd name="T3" fmla="*/ 339 h 40"/>
                <a:gd name="T4" fmla="*/ 439 w 42"/>
                <a:gd name="T5" fmla="*/ 616 h 40"/>
                <a:gd name="T6" fmla="*/ 156 w 42"/>
                <a:gd name="T7" fmla="*/ 746 h 40"/>
                <a:gd name="T8" fmla="*/ 0 w 42"/>
                <a:gd name="T9" fmla="*/ 685 h 40"/>
                <a:gd name="T10" fmla="*/ 262 w 42"/>
                <a:gd name="T11" fmla="*/ 833 h 40"/>
                <a:gd name="T12" fmla="*/ 680 w 42"/>
                <a:gd name="T13" fmla="*/ 555 h 40"/>
                <a:gd name="T14" fmla="*/ 472 w 42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40">
                  <a:moveTo>
                    <a:pt x="27" y="0"/>
                  </a:moveTo>
                  <a:cubicBezTo>
                    <a:pt x="33" y="6"/>
                    <a:pt x="32" y="9"/>
                    <a:pt x="30" y="16"/>
                  </a:cubicBezTo>
                  <a:cubicBezTo>
                    <a:pt x="29" y="20"/>
                    <a:pt x="29" y="27"/>
                    <a:pt x="25" y="29"/>
                  </a:cubicBezTo>
                  <a:cubicBezTo>
                    <a:pt x="22" y="32"/>
                    <a:pt x="17" y="35"/>
                    <a:pt x="9" y="35"/>
                  </a:cubicBezTo>
                  <a:cubicBezTo>
                    <a:pt x="5" y="34"/>
                    <a:pt x="2" y="34"/>
                    <a:pt x="0" y="32"/>
                  </a:cubicBezTo>
                  <a:cubicBezTo>
                    <a:pt x="3" y="36"/>
                    <a:pt x="8" y="38"/>
                    <a:pt x="15" y="39"/>
                  </a:cubicBezTo>
                  <a:cubicBezTo>
                    <a:pt x="32" y="40"/>
                    <a:pt x="37" y="33"/>
                    <a:pt x="39" y="26"/>
                  </a:cubicBezTo>
                  <a:cubicBezTo>
                    <a:pt x="42" y="16"/>
                    <a:pt x="37" y="4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7" name="Freeform 612">
              <a:extLst>
                <a:ext uri="{FF2B5EF4-FFF2-40B4-BE49-F238E27FC236}">
                  <a16:creationId xmlns:a16="http://schemas.microsoft.com/office/drawing/2014/main" id="{16048D4F-DA06-49C3-899A-F7D36121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548"/>
              <a:ext cx="70" cy="89"/>
            </a:xfrm>
            <a:custGeom>
              <a:avLst/>
              <a:gdLst>
                <a:gd name="T0" fmla="*/ 0 w 27"/>
                <a:gd name="T1" fmla="*/ 665 h 32"/>
                <a:gd name="T2" fmla="*/ 417 w 27"/>
                <a:gd name="T3" fmla="*/ 387 h 32"/>
                <a:gd name="T4" fmla="*/ 363 w 27"/>
                <a:gd name="T5" fmla="*/ 0 h 32"/>
                <a:gd name="T6" fmla="*/ 0 w 27"/>
                <a:gd name="T7" fmla="*/ 665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0" y="31"/>
                  </a:moveTo>
                  <a:cubicBezTo>
                    <a:pt x="17" y="32"/>
                    <a:pt x="22" y="25"/>
                    <a:pt x="24" y="18"/>
                  </a:cubicBezTo>
                  <a:cubicBezTo>
                    <a:pt x="26" y="12"/>
                    <a:pt x="25" y="5"/>
                    <a:pt x="21" y="0"/>
                  </a:cubicBezTo>
                  <a:cubicBezTo>
                    <a:pt x="23" y="5"/>
                    <a:pt x="27" y="31"/>
                    <a:pt x="0" y="31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8" name="Freeform 613">
              <a:extLst>
                <a:ext uri="{FF2B5EF4-FFF2-40B4-BE49-F238E27FC236}">
                  <a16:creationId xmlns:a16="http://schemas.microsoft.com/office/drawing/2014/main" id="{013F8323-F810-4804-8BEF-C0207193E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2521"/>
              <a:ext cx="88" cy="91"/>
            </a:xfrm>
            <a:custGeom>
              <a:avLst/>
              <a:gdLst>
                <a:gd name="T0" fmla="*/ 186 w 34"/>
                <a:gd name="T1" fmla="*/ 394 h 33"/>
                <a:gd name="T2" fmla="*/ 261 w 34"/>
                <a:gd name="T3" fmla="*/ 168 h 33"/>
                <a:gd name="T4" fmla="*/ 448 w 34"/>
                <a:gd name="T5" fmla="*/ 47 h 33"/>
                <a:gd name="T6" fmla="*/ 536 w 34"/>
                <a:gd name="T7" fmla="*/ 22 h 33"/>
                <a:gd name="T8" fmla="*/ 401 w 34"/>
                <a:gd name="T9" fmla="*/ 0 h 33"/>
                <a:gd name="T10" fmla="*/ 21 w 34"/>
                <a:gd name="T11" fmla="*/ 394 h 33"/>
                <a:gd name="T12" fmla="*/ 88 w 34"/>
                <a:gd name="T13" fmla="*/ 692 h 33"/>
                <a:gd name="T14" fmla="*/ 186 w 34"/>
                <a:gd name="T15" fmla="*/ 394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3">
                  <a:moveTo>
                    <a:pt x="11" y="19"/>
                  </a:moveTo>
                  <a:cubicBezTo>
                    <a:pt x="12" y="14"/>
                    <a:pt x="11" y="11"/>
                    <a:pt x="15" y="8"/>
                  </a:cubicBezTo>
                  <a:cubicBezTo>
                    <a:pt x="18" y="6"/>
                    <a:pt x="20" y="2"/>
                    <a:pt x="26" y="2"/>
                  </a:cubicBezTo>
                  <a:cubicBezTo>
                    <a:pt x="30" y="1"/>
                    <a:pt x="34" y="2"/>
                    <a:pt x="31" y="1"/>
                  </a:cubicBezTo>
                  <a:cubicBezTo>
                    <a:pt x="29" y="0"/>
                    <a:pt x="26" y="0"/>
                    <a:pt x="23" y="0"/>
                  </a:cubicBezTo>
                  <a:cubicBezTo>
                    <a:pt x="6" y="1"/>
                    <a:pt x="3" y="10"/>
                    <a:pt x="1" y="19"/>
                  </a:cubicBezTo>
                  <a:cubicBezTo>
                    <a:pt x="0" y="23"/>
                    <a:pt x="1" y="28"/>
                    <a:pt x="5" y="33"/>
                  </a:cubicBezTo>
                  <a:cubicBezTo>
                    <a:pt x="3" y="27"/>
                    <a:pt x="10" y="25"/>
                    <a:pt x="11" y="1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49" name="Freeform 614">
              <a:extLst>
                <a:ext uri="{FF2B5EF4-FFF2-40B4-BE49-F238E27FC236}">
                  <a16:creationId xmlns:a16="http://schemas.microsoft.com/office/drawing/2014/main" id="{A16503B6-8C66-463C-A6BA-DC5A91D90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2504"/>
              <a:ext cx="145" cy="138"/>
            </a:xfrm>
            <a:custGeom>
              <a:avLst/>
              <a:gdLst>
                <a:gd name="T0" fmla="*/ 886 w 56"/>
                <a:gd name="T1" fmla="*/ 715 h 50"/>
                <a:gd name="T2" fmla="*/ 448 w 56"/>
                <a:gd name="T3" fmla="*/ 22 h 50"/>
                <a:gd name="T4" fmla="*/ 34 w 56"/>
                <a:gd name="T5" fmla="*/ 502 h 50"/>
                <a:gd name="T6" fmla="*/ 417 w 56"/>
                <a:gd name="T7" fmla="*/ 1029 h 50"/>
                <a:gd name="T8" fmla="*/ 886 w 56"/>
                <a:gd name="T9" fmla="*/ 715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0">
                  <a:moveTo>
                    <a:pt x="51" y="34"/>
                  </a:moveTo>
                  <a:cubicBezTo>
                    <a:pt x="56" y="21"/>
                    <a:pt x="45" y="0"/>
                    <a:pt x="26" y="1"/>
                  </a:cubicBezTo>
                  <a:cubicBezTo>
                    <a:pt x="8" y="2"/>
                    <a:pt x="4" y="15"/>
                    <a:pt x="2" y="24"/>
                  </a:cubicBezTo>
                  <a:cubicBezTo>
                    <a:pt x="0" y="34"/>
                    <a:pt x="5" y="47"/>
                    <a:pt x="24" y="49"/>
                  </a:cubicBezTo>
                  <a:cubicBezTo>
                    <a:pt x="43" y="50"/>
                    <a:pt x="49" y="42"/>
                    <a:pt x="51" y="3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0" name="Freeform 615">
              <a:extLst>
                <a:ext uri="{FF2B5EF4-FFF2-40B4-BE49-F238E27FC236}">
                  <a16:creationId xmlns:a16="http://schemas.microsoft.com/office/drawing/2014/main" id="{D2C84B67-7EC7-4E95-B885-6B4FD0DB0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524"/>
              <a:ext cx="21" cy="19"/>
            </a:xfrm>
            <a:custGeom>
              <a:avLst/>
              <a:gdLst>
                <a:gd name="T0" fmla="*/ 0 w 8"/>
                <a:gd name="T1" fmla="*/ 60 h 7"/>
                <a:gd name="T2" fmla="*/ 76 w 8"/>
                <a:gd name="T3" fmla="*/ 0 h 7"/>
                <a:gd name="T4" fmla="*/ 144 w 8"/>
                <a:gd name="T5" fmla="*/ 81 h 7"/>
                <a:gd name="T6" fmla="*/ 76 w 8"/>
                <a:gd name="T7" fmla="*/ 141 h 7"/>
                <a:gd name="T8" fmla="*/ 0 w 8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" name="Freeform 616">
              <a:extLst>
                <a:ext uri="{FF2B5EF4-FFF2-40B4-BE49-F238E27FC236}">
                  <a16:creationId xmlns:a16="http://schemas.microsoft.com/office/drawing/2014/main" id="{8490E71E-9CE1-4F73-887F-D5BC31E01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513"/>
              <a:ext cx="13" cy="13"/>
            </a:xfrm>
            <a:custGeom>
              <a:avLst/>
              <a:gdLst>
                <a:gd name="T0" fmla="*/ 0 w 5"/>
                <a:gd name="T1" fmla="*/ 55 h 5"/>
                <a:gd name="T2" fmla="*/ 55 w 5"/>
                <a:gd name="T3" fmla="*/ 21 h 5"/>
                <a:gd name="T4" fmla="*/ 88 w 5"/>
                <a:gd name="T5" fmla="*/ 55 h 5"/>
                <a:gd name="T6" fmla="*/ 34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" name="Oval 617">
              <a:extLst>
                <a:ext uri="{FF2B5EF4-FFF2-40B4-BE49-F238E27FC236}">
                  <a16:creationId xmlns:a16="http://schemas.microsoft.com/office/drawing/2014/main" id="{A0A49F22-5971-4E4E-8FB0-0299889B8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2546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53" name="Freeform 618">
              <a:extLst>
                <a:ext uri="{FF2B5EF4-FFF2-40B4-BE49-F238E27FC236}">
                  <a16:creationId xmlns:a16="http://schemas.microsoft.com/office/drawing/2014/main" id="{B82CE7C4-8A33-4161-9E7D-AD812FFE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52"/>
              <a:ext cx="396" cy="403"/>
            </a:xfrm>
            <a:custGeom>
              <a:avLst/>
              <a:gdLst>
                <a:gd name="T0" fmla="*/ 349 w 153"/>
                <a:gd name="T1" fmla="*/ 883 h 146"/>
                <a:gd name="T2" fmla="*/ 764 w 153"/>
                <a:gd name="T3" fmla="*/ 2713 h 146"/>
                <a:gd name="T4" fmla="*/ 2291 w 153"/>
                <a:gd name="T5" fmla="*/ 2294 h 146"/>
                <a:gd name="T6" fmla="*/ 1977 w 153"/>
                <a:gd name="T7" fmla="*/ 442 h 146"/>
                <a:gd name="T8" fmla="*/ 349 w 153"/>
                <a:gd name="T9" fmla="*/ 88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8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4" name="Freeform 619">
              <a:extLst>
                <a:ext uri="{FF2B5EF4-FFF2-40B4-BE49-F238E27FC236}">
                  <a16:creationId xmlns:a16="http://schemas.microsoft.com/office/drawing/2014/main" id="{22F58ED5-4FD0-42C3-BBD4-CC1ACBE2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66"/>
              <a:ext cx="271" cy="345"/>
            </a:xfrm>
            <a:custGeom>
              <a:avLst/>
              <a:gdLst>
                <a:gd name="T0" fmla="*/ 307 w 105"/>
                <a:gd name="T1" fmla="*/ 1744 h 125"/>
                <a:gd name="T2" fmla="*/ 501 w 105"/>
                <a:gd name="T3" fmla="*/ 991 h 125"/>
                <a:gd name="T4" fmla="*/ 978 w 105"/>
                <a:gd name="T5" fmla="*/ 334 h 125"/>
                <a:gd name="T6" fmla="*/ 1804 w 105"/>
                <a:gd name="T7" fmla="*/ 420 h 125"/>
                <a:gd name="T8" fmla="*/ 1752 w 105"/>
                <a:gd name="T9" fmla="*/ 397 h 125"/>
                <a:gd name="T10" fmla="*/ 307 w 105"/>
                <a:gd name="T11" fmla="*/ 861 h 125"/>
                <a:gd name="T12" fmla="*/ 632 w 105"/>
                <a:gd name="T13" fmla="*/ 2523 h 125"/>
                <a:gd name="T14" fmla="*/ 826 w 105"/>
                <a:gd name="T15" fmla="*/ 2628 h 125"/>
                <a:gd name="T16" fmla="*/ 307 w 105"/>
                <a:gd name="T17" fmla="*/ 1744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25">
                  <a:moveTo>
                    <a:pt x="18" y="83"/>
                  </a:moveTo>
                  <a:cubicBezTo>
                    <a:pt x="16" y="71"/>
                    <a:pt x="22" y="59"/>
                    <a:pt x="29" y="47"/>
                  </a:cubicBezTo>
                  <a:cubicBezTo>
                    <a:pt x="37" y="34"/>
                    <a:pt x="46" y="21"/>
                    <a:pt x="57" y="16"/>
                  </a:cubicBezTo>
                  <a:cubicBezTo>
                    <a:pt x="71" y="9"/>
                    <a:pt x="88" y="12"/>
                    <a:pt x="105" y="20"/>
                  </a:cubicBezTo>
                  <a:cubicBezTo>
                    <a:pt x="104" y="20"/>
                    <a:pt x="103" y="19"/>
                    <a:pt x="102" y="19"/>
                  </a:cubicBezTo>
                  <a:cubicBezTo>
                    <a:pt x="69" y="0"/>
                    <a:pt x="39" y="7"/>
                    <a:pt x="18" y="41"/>
                  </a:cubicBezTo>
                  <a:cubicBezTo>
                    <a:pt x="0" y="69"/>
                    <a:pt x="13" y="104"/>
                    <a:pt x="37" y="120"/>
                  </a:cubicBezTo>
                  <a:cubicBezTo>
                    <a:pt x="41" y="122"/>
                    <a:pt x="44" y="123"/>
                    <a:pt x="48" y="125"/>
                  </a:cubicBezTo>
                  <a:cubicBezTo>
                    <a:pt x="34" y="115"/>
                    <a:pt x="20" y="100"/>
                    <a:pt x="18" y="83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5" name="Freeform 620">
              <a:extLst>
                <a:ext uri="{FF2B5EF4-FFF2-40B4-BE49-F238E27FC236}">
                  <a16:creationId xmlns:a16="http://schemas.microsoft.com/office/drawing/2014/main" id="{778E1085-C252-42DB-BF99-ED7733320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521"/>
              <a:ext cx="228" cy="314"/>
            </a:xfrm>
            <a:custGeom>
              <a:avLst/>
              <a:gdLst>
                <a:gd name="T0" fmla="*/ 907 w 88"/>
                <a:gd name="T1" fmla="*/ 0 h 114"/>
                <a:gd name="T2" fmla="*/ 974 w 88"/>
                <a:gd name="T3" fmla="*/ 1609 h 114"/>
                <a:gd name="T4" fmla="*/ 0 w 88"/>
                <a:gd name="T5" fmla="*/ 2215 h 114"/>
                <a:gd name="T6" fmla="*/ 1202 w 88"/>
                <a:gd name="T7" fmla="*/ 1713 h 114"/>
                <a:gd name="T8" fmla="*/ 907 w 88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4">
                  <a:moveTo>
                    <a:pt x="52" y="0"/>
                  </a:moveTo>
                  <a:cubicBezTo>
                    <a:pt x="74" y="17"/>
                    <a:pt x="75" y="47"/>
                    <a:pt x="56" y="77"/>
                  </a:cubicBezTo>
                  <a:cubicBezTo>
                    <a:pt x="41" y="100"/>
                    <a:pt x="21" y="109"/>
                    <a:pt x="0" y="106"/>
                  </a:cubicBezTo>
                  <a:cubicBezTo>
                    <a:pt x="24" y="114"/>
                    <a:pt x="53" y="106"/>
                    <a:pt x="69" y="82"/>
                  </a:cubicBezTo>
                  <a:cubicBezTo>
                    <a:pt x="88" y="52"/>
                    <a:pt x="86" y="19"/>
                    <a:pt x="52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6" name="Freeform 621">
              <a:extLst>
                <a:ext uri="{FF2B5EF4-FFF2-40B4-BE49-F238E27FC236}">
                  <a16:creationId xmlns:a16="http://schemas.microsoft.com/office/drawing/2014/main" id="{A91D0BB5-D980-4AC1-8786-927AB938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546"/>
              <a:ext cx="85" cy="237"/>
            </a:xfrm>
            <a:custGeom>
              <a:avLst/>
              <a:gdLst>
                <a:gd name="T0" fmla="*/ 291 w 33"/>
                <a:gd name="T1" fmla="*/ 0 h 86"/>
                <a:gd name="T2" fmla="*/ 345 w 33"/>
                <a:gd name="T3" fmla="*/ 212 h 86"/>
                <a:gd name="T4" fmla="*/ 291 w 33"/>
                <a:gd name="T5" fmla="*/ 463 h 86"/>
                <a:gd name="T6" fmla="*/ 291 w 33"/>
                <a:gd name="T7" fmla="*/ 730 h 86"/>
                <a:gd name="T8" fmla="*/ 291 w 33"/>
                <a:gd name="T9" fmla="*/ 1047 h 86"/>
                <a:gd name="T10" fmla="*/ 173 w 33"/>
                <a:gd name="T11" fmla="*/ 1444 h 86"/>
                <a:gd name="T12" fmla="*/ 67 w 33"/>
                <a:gd name="T13" fmla="*/ 1670 h 86"/>
                <a:gd name="T14" fmla="*/ 0 w 33"/>
                <a:gd name="T15" fmla="*/ 1800 h 86"/>
                <a:gd name="T16" fmla="*/ 152 w 33"/>
                <a:gd name="T17" fmla="*/ 1695 h 86"/>
                <a:gd name="T18" fmla="*/ 412 w 33"/>
                <a:gd name="T19" fmla="*/ 1254 h 86"/>
                <a:gd name="T20" fmla="*/ 543 w 33"/>
                <a:gd name="T21" fmla="*/ 796 h 86"/>
                <a:gd name="T22" fmla="*/ 543 w 33"/>
                <a:gd name="T23" fmla="*/ 419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86">
                  <a:moveTo>
                    <a:pt x="17" y="0"/>
                  </a:moveTo>
                  <a:cubicBezTo>
                    <a:pt x="19" y="3"/>
                    <a:pt x="20" y="7"/>
                    <a:pt x="20" y="10"/>
                  </a:cubicBezTo>
                  <a:cubicBezTo>
                    <a:pt x="21" y="15"/>
                    <a:pt x="18" y="18"/>
                    <a:pt x="17" y="22"/>
                  </a:cubicBezTo>
                  <a:cubicBezTo>
                    <a:pt x="15" y="26"/>
                    <a:pt x="16" y="31"/>
                    <a:pt x="17" y="35"/>
                  </a:cubicBezTo>
                  <a:cubicBezTo>
                    <a:pt x="17" y="40"/>
                    <a:pt x="17" y="45"/>
                    <a:pt x="17" y="50"/>
                  </a:cubicBezTo>
                  <a:cubicBezTo>
                    <a:pt x="16" y="57"/>
                    <a:pt x="13" y="63"/>
                    <a:pt x="10" y="69"/>
                  </a:cubicBezTo>
                  <a:cubicBezTo>
                    <a:pt x="8" y="73"/>
                    <a:pt x="6" y="76"/>
                    <a:pt x="4" y="80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3" y="85"/>
                    <a:pt x="6" y="83"/>
                    <a:pt x="9" y="81"/>
                  </a:cubicBezTo>
                  <a:cubicBezTo>
                    <a:pt x="16" y="77"/>
                    <a:pt x="21" y="67"/>
                    <a:pt x="24" y="60"/>
                  </a:cubicBezTo>
                  <a:cubicBezTo>
                    <a:pt x="27" y="53"/>
                    <a:pt x="30" y="45"/>
                    <a:pt x="32" y="38"/>
                  </a:cubicBezTo>
                  <a:cubicBezTo>
                    <a:pt x="33" y="32"/>
                    <a:pt x="32" y="26"/>
                    <a:pt x="32" y="2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7" name="Freeform 622">
              <a:extLst>
                <a:ext uri="{FF2B5EF4-FFF2-40B4-BE49-F238E27FC236}">
                  <a16:creationId xmlns:a16="http://schemas.microsoft.com/office/drawing/2014/main" id="{E4F344CA-F91A-40BA-A56D-66BB32AC0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2490"/>
              <a:ext cx="127" cy="188"/>
            </a:xfrm>
            <a:custGeom>
              <a:avLst/>
              <a:gdLst>
                <a:gd name="T0" fmla="*/ 34 w 49"/>
                <a:gd name="T1" fmla="*/ 1438 h 68"/>
                <a:gd name="T2" fmla="*/ 140 w 49"/>
                <a:gd name="T3" fmla="*/ 611 h 68"/>
                <a:gd name="T4" fmla="*/ 853 w 49"/>
                <a:gd name="T5" fmla="*/ 0 h 68"/>
                <a:gd name="T6" fmla="*/ 34 w 49"/>
                <a:gd name="T7" fmla="*/ 1438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8">
                  <a:moveTo>
                    <a:pt x="2" y="68"/>
                  </a:moveTo>
                  <a:cubicBezTo>
                    <a:pt x="0" y="56"/>
                    <a:pt x="1" y="41"/>
                    <a:pt x="8" y="29"/>
                  </a:cubicBezTo>
                  <a:cubicBezTo>
                    <a:pt x="19" y="11"/>
                    <a:pt x="34" y="4"/>
                    <a:pt x="49" y="0"/>
                  </a:cubicBezTo>
                  <a:cubicBezTo>
                    <a:pt x="37" y="5"/>
                    <a:pt x="6" y="30"/>
                    <a:pt x="2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8" name="Freeform 623">
              <a:extLst>
                <a:ext uri="{FF2B5EF4-FFF2-40B4-BE49-F238E27FC236}">
                  <a16:creationId xmlns:a16="http://schemas.microsoft.com/office/drawing/2014/main" id="{EFD30521-01FA-45F2-A593-498950341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584"/>
              <a:ext cx="143" cy="235"/>
            </a:xfrm>
            <a:custGeom>
              <a:avLst/>
              <a:gdLst>
                <a:gd name="T0" fmla="*/ 0 w 55"/>
                <a:gd name="T1" fmla="*/ 1797 h 85"/>
                <a:gd name="T2" fmla="*/ 684 w 55"/>
                <a:gd name="T3" fmla="*/ 1247 h 85"/>
                <a:gd name="T4" fmla="*/ 790 w 55"/>
                <a:gd name="T5" fmla="*/ 0 h 85"/>
                <a:gd name="T6" fmla="*/ 0 w 55"/>
                <a:gd name="T7" fmla="*/ 1797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85">
                  <a:moveTo>
                    <a:pt x="0" y="85"/>
                  </a:moveTo>
                  <a:cubicBezTo>
                    <a:pt x="15" y="82"/>
                    <a:pt x="29" y="73"/>
                    <a:pt x="39" y="59"/>
                  </a:cubicBezTo>
                  <a:cubicBezTo>
                    <a:pt x="51" y="39"/>
                    <a:pt x="55" y="18"/>
                    <a:pt x="45" y="0"/>
                  </a:cubicBezTo>
                  <a:cubicBezTo>
                    <a:pt x="53" y="19"/>
                    <a:pt x="44" y="62"/>
                    <a:pt x="0" y="8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" name="Freeform 624">
              <a:extLst>
                <a:ext uri="{FF2B5EF4-FFF2-40B4-BE49-F238E27FC236}">
                  <a16:creationId xmlns:a16="http://schemas.microsoft.com/office/drawing/2014/main" id="{5DA750A5-66E5-4366-850A-C2A4885A2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452"/>
              <a:ext cx="396" cy="403"/>
            </a:xfrm>
            <a:custGeom>
              <a:avLst/>
              <a:gdLst>
                <a:gd name="T0" fmla="*/ 349 w 153"/>
                <a:gd name="T1" fmla="*/ 883 h 146"/>
                <a:gd name="T2" fmla="*/ 764 w 153"/>
                <a:gd name="T3" fmla="*/ 2713 h 146"/>
                <a:gd name="T4" fmla="*/ 2291 w 153"/>
                <a:gd name="T5" fmla="*/ 2294 h 146"/>
                <a:gd name="T6" fmla="*/ 1977 w 153"/>
                <a:gd name="T7" fmla="*/ 442 h 146"/>
                <a:gd name="T8" fmla="*/ 349 w 153"/>
                <a:gd name="T9" fmla="*/ 883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" h="146">
                  <a:moveTo>
                    <a:pt x="20" y="42"/>
                  </a:moveTo>
                  <a:cubicBezTo>
                    <a:pt x="0" y="72"/>
                    <a:pt x="18" y="112"/>
                    <a:pt x="44" y="129"/>
                  </a:cubicBezTo>
                  <a:cubicBezTo>
                    <a:pt x="70" y="146"/>
                    <a:pt x="112" y="141"/>
                    <a:pt x="132" y="109"/>
                  </a:cubicBezTo>
                  <a:cubicBezTo>
                    <a:pt x="153" y="78"/>
                    <a:pt x="151" y="41"/>
                    <a:pt x="114" y="21"/>
                  </a:cubicBezTo>
                  <a:cubicBezTo>
                    <a:pt x="78" y="0"/>
                    <a:pt x="43" y="4"/>
                    <a:pt x="20" y="4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" name="Freeform 625">
              <a:extLst>
                <a:ext uri="{FF2B5EF4-FFF2-40B4-BE49-F238E27FC236}">
                  <a16:creationId xmlns:a16="http://schemas.microsoft.com/office/drawing/2014/main" id="{8837FCD8-9167-43A6-8EEC-7167664D1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571"/>
              <a:ext cx="168" cy="179"/>
            </a:xfrm>
            <a:custGeom>
              <a:avLst/>
              <a:gdLst>
                <a:gd name="T0" fmla="*/ 1036 w 65"/>
                <a:gd name="T1" fmla="*/ 939 h 65"/>
                <a:gd name="T2" fmla="*/ 620 w 65"/>
                <a:gd name="T3" fmla="*/ 61 h 65"/>
                <a:gd name="T4" fmla="*/ 54 w 65"/>
                <a:gd name="T5" fmla="*/ 523 h 65"/>
                <a:gd name="T6" fmla="*/ 393 w 65"/>
                <a:gd name="T7" fmla="*/ 1250 h 65"/>
                <a:gd name="T8" fmla="*/ 1036 w 65"/>
                <a:gd name="T9" fmla="*/ 939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0" y="45"/>
                  </a:moveTo>
                  <a:cubicBezTo>
                    <a:pt x="65" y="33"/>
                    <a:pt x="60" y="7"/>
                    <a:pt x="36" y="3"/>
                  </a:cubicBezTo>
                  <a:cubicBezTo>
                    <a:pt x="13" y="0"/>
                    <a:pt x="6" y="14"/>
                    <a:pt x="3" y="25"/>
                  </a:cubicBezTo>
                  <a:cubicBezTo>
                    <a:pt x="0" y="36"/>
                    <a:pt x="4" y="55"/>
                    <a:pt x="23" y="60"/>
                  </a:cubicBezTo>
                  <a:cubicBezTo>
                    <a:pt x="42" y="65"/>
                    <a:pt x="54" y="58"/>
                    <a:pt x="60" y="4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" name="Freeform 626">
              <a:extLst>
                <a:ext uri="{FF2B5EF4-FFF2-40B4-BE49-F238E27FC236}">
                  <a16:creationId xmlns:a16="http://schemas.microsoft.com/office/drawing/2014/main" id="{5589A443-AC71-48BA-941A-219795D0F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634"/>
              <a:ext cx="109" cy="99"/>
            </a:xfrm>
            <a:custGeom>
              <a:avLst/>
              <a:gdLst>
                <a:gd name="T0" fmla="*/ 0 w 42"/>
                <a:gd name="T1" fmla="*/ 688 h 36"/>
                <a:gd name="T2" fmla="*/ 506 w 42"/>
                <a:gd name="T3" fmla="*/ 644 h 36"/>
                <a:gd name="T4" fmla="*/ 646 w 42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0" y="33"/>
                  </a:moveTo>
                  <a:cubicBezTo>
                    <a:pt x="7" y="35"/>
                    <a:pt x="23" y="36"/>
                    <a:pt x="29" y="31"/>
                  </a:cubicBezTo>
                  <a:cubicBezTo>
                    <a:pt x="38" y="23"/>
                    <a:pt x="42" y="10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" name="Freeform 627">
              <a:extLst>
                <a:ext uri="{FF2B5EF4-FFF2-40B4-BE49-F238E27FC236}">
                  <a16:creationId xmlns:a16="http://schemas.microsoft.com/office/drawing/2014/main" id="{5ECD2A83-E054-4FFD-AB18-C9DB5DDF1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46"/>
              <a:ext cx="169" cy="187"/>
            </a:xfrm>
            <a:custGeom>
              <a:avLst/>
              <a:gdLst>
                <a:gd name="T0" fmla="*/ 1056 w 65"/>
                <a:gd name="T1" fmla="*/ 998 h 68"/>
                <a:gd name="T2" fmla="*/ 650 w 65"/>
                <a:gd name="T3" fmla="*/ 61 h 68"/>
                <a:gd name="T4" fmla="*/ 55 w 65"/>
                <a:gd name="T5" fmla="*/ 583 h 68"/>
                <a:gd name="T6" fmla="*/ 406 w 65"/>
                <a:gd name="T7" fmla="*/ 1309 h 68"/>
                <a:gd name="T8" fmla="*/ 1056 w 65"/>
                <a:gd name="T9" fmla="*/ 99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60" y="48"/>
                  </a:moveTo>
                  <a:cubicBezTo>
                    <a:pt x="65" y="36"/>
                    <a:pt x="60" y="6"/>
                    <a:pt x="37" y="3"/>
                  </a:cubicBezTo>
                  <a:cubicBezTo>
                    <a:pt x="14" y="0"/>
                    <a:pt x="6" y="17"/>
                    <a:pt x="3" y="28"/>
                  </a:cubicBezTo>
                  <a:cubicBezTo>
                    <a:pt x="0" y="39"/>
                    <a:pt x="4" y="58"/>
                    <a:pt x="23" y="63"/>
                  </a:cubicBezTo>
                  <a:cubicBezTo>
                    <a:pt x="43" y="68"/>
                    <a:pt x="54" y="61"/>
                    <a:pt x="60" y="4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" name="Freeform 628">
              <a:extLst>
                <a:ext uri="{FF2B5EF4-FFF2-40B4-BE49-F238E27FC236}">
                  <a16:creationId xmlns:a16="http://schemas.microsoft.com/office/drawing/2014/main" id="{8C244550-778F-484B-AA40-70279F73D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562"/>
              <a:ext cx="108" cy="127"/>
            </a:xfrm>
            <a:custGeom>
              <a:avLst/>
              <a:gdLst>
                <a:gd name="T0" fmla="*/ 85 w 42"/>
                <a:gd name="T1" fmla="*/ 922 h 46"/>
                <a:gd name="T2" fmla="*/ 206 w 42"/>
                <a:gd name="T3" fmla="*/ 610 h 46"/>
                <a:gd name="T4" fmla="*/ 270 w 42"/>
                <a:gd name="T5" fmla="*/ 229 h 46"/>
                <a:gd name="T6" fmla="*/ 615 w 42"/>
                <a:gd name="T7" fmla="*/ 83 h 46"/>
                <a:gd name="T8" fmla="*/ 661 w 42"/>
                <a:gd name="T9" fmla="*/ 108 h 46"/>
                <a:gd name="T10" fmla="*/ 543 w 42"/>
                <a:gd name="T11" fmla="*/ 61 h 46"/>
                <a:gd name="T12" fmla="*/ 21 w 42"/>
                <a:gd name="T13" fmla="*/ 480 h 46"/>
                <a:gd name="T14" fmla="*/ 67 w 42"/>
                <a:gd name="T15" fmla="*/ 908 h 46"/>
                <a:gd name="T16" fmla="*/ 85 w 42"/>
                <a:gd name="T17" fmla="*/ 922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6">
                  <a:moveTo>
                    <a:pt x="5" y="44"/>
                  </a:moveTo>
                  <a:cubicBezTo>
                    <a:pt x="3" y="38"/>
                    <a:pt x="11" y="33"/>
                    <a:pt x="12" y="29"/>
                  </a:cubicBezTo>
                  <a:cubicBezTo>
                    <a:pt x="13" y="24"/>
                    <a:pt x="12" y="16"/>
                    <a:pt x="16" y="11"/>
                  </a:cubicBezTo>
                  <a:cubicBezTo>
                    <a:pt x="20" y="6"/>
                    <a:pt x="25" y="2"/>
                    <a:pt x="36" y="4"/>
                  </a:cubicBezTo>
                  <a:cubicBezTo>
                    <a:pt x="39" y="4"/>
                    <a:pt x="42" y="6"/>
                    <a:pt x="39" y="5"/>
                  </a:cubicBezTo>
                  <a:cubicBezTo>
                    <a:pt x="37" y="4"/>
                    <a:pt x="34" y="3"/>
                    <a:pt x="32" y="3"/>
                  </a:cubicBezTo>
                  <a:cubicBezTo>
                    <a:pt x="10" y="0"/>
                    <a:pt x="4" y="13"/>
                    <a:pt x="1" y="23"/>
                  </a:cubicBezTo>
                  <a:cubicBezTo>
                    <a:pt x="0" y="28"/>
                    <a:pt x="0" y="36"/>
                    <a:pt x="4" y="43"/>
                  </a:cubicBezTo>
                  <a:cubicBezTo>
                    <a:pt x="5" y="44"/>
                    <a:pt x="6" y="46"/>
                    <a:pt x="5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" name="Freeform 629">
              <a:extLst>
                <a:ext uri="{FF2B5EF4-FFF2-40B4-BE49-F238E27FC236}">
                  <a16:creationId xmlns:a16="http://schemas.microsoft.com/office/drawing/2014/main" id="{53B5D7EA-6E6B-446E-84CF-EA6861E44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582"/>
              <a:ext cx="127" cy="143"/>
            </a:xfrm>
            <a:custGeom>
              <a:avLst/>
              <a:gdLst>
                <a:gd name="T0" fmla="*/ 612 w 49"/>
                <a:gd name="T1" fmla="*/ 22 h 52"/>
                <a:gd name="T2" fmla="*/ 625 w 49"/>
                <a:gd name="T3" fmla="*/ 61 h 52"/>
                <a:gd name="T4" fmla="*/ 591 w 49"/>
                <a:gd name="T5" fmla="*/ 545 h 52"/>
                <a:gd name="T6" fmla="*/ 435 w 49"/>
                <a:gd name="T7" fmla="*/ 726 h 52"/>
                <a:gd name="T8" fmla="*/ 88 w 49"/>
                <a:gd name="T9" fmla="*/ 855 h 52"/>
                <a:gd name="T10" fmla="*/ 0 w 49"/>
                <a:gd name="T11" fmla="*/ 833 h 52"/>
                <a:gd name="T12" fmla="*/ 228 w 49"/>
                <a:gd name="T13" fmla="*/ 976 h 52"/>
                <a:gd name="T14" fmla="*/ 785 w 49"/>
                <a:gd name="T15" fmla="*/ 712 h 52"/>
                <a:gd name="T16" fmla="*/ 612 w 49"/>
                <a:gd name="T17" fmla="*/ 22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2">
                  <a:moveTo>
                    <a:pt x="35" y="1"/>
                  </a:moveTo>
                  <a:cubicBezTo>
                    <a:pt x="34" y="0"/>
                    <a:pt x="35" y="1"/>
                    <a:pt x="36" y="3"/>
                  </a:cubicBezTo>
                  <a:cubicBezTo>
                    <a:pt x="41" y="11"/>
                    <a:pt x="37" y="19"/>
                    <a:pt x="34" y="26"/>
                  </a:cubicBezTo>
                  <a:cubicBezTo>
                    <a:pt x="32" y="30"/>
                    <a:pt x="29" y="32"/>
                    <a:pt x="25" y="35"/>
                  </a:cubicBezTo>
                  <a:cubicBezTo>
                    <a:pt x="20" y="39"/>
                    <a:pt x="15" y="44"/>
                    <a:pt x="5" y="41"/>
                  </a:cubicBezTo>
                  <a:cubicBezTo>
                    <a:pt x="3" y="41"/>
                    <a:pt x="2" y="40"/>
                    <a:pt x="0" y="40"/>
                  </a:cubicBezTo>
                  <a:cubicBezTo>
                    <a:pt x="3" y="43"/>
                    <a:pt x="7" y="46"/>
                    <a:pt x="13" y="47"/>
                  </a:cubicBezTo>
                  <a:cubicBezTo>
                    <a:pt x="30" y="52"/>
                    <a:pt x="40" y="45"/>
                    <a:pt x="45" y="34"/>
                  </a:cubicBezTo>
                  <a:cubicBezTo>
                    <a:pt x="49" y="25"/>
                    <a:pt x="47" y="9"/>
                    <a:pt x="3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5" name="Freeform 630">
              <a:extLst>
                <a:ext uri="{FF2B5EF4-FFF2-40B4-BE49-F238E27FC236}">
                  <a16:creationId xmlns:a16="http://schemas.microsoft.com/office/drawing/2014/main" id="{FE6ED3BB-E9DB-4509-9E31-1E5F4E05C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675"/>
              <a:ext cx="83" cy="50"/>
            </a:xfrm>
            <a:custGeom>
              <a:avLst/>
              <a:gdLst>
                <a:gd name="T0" fmla="*/ 558 w 32"/>
                <a:gd name="T1" fmla="*/ 0 h 18"/>
                <a:gd name="T2" fmla="*/ 0 w 32"/>
                <a:gd name="T3" fmla="*/ 278 h 18"/>
                <a:gd name="T4" fmla="*/ 55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1"/>
                    <a:pt x="17" y="18"/>
                    <a:pt x="0" y="13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" name="Freeform 631">
              <a:extLst>
                <a:ext uri="{FF2B5EF4-FFF2-40B4-BE49-F238E27FC236}">
                  <a16:creationId xmlns:a16="http://schemas.microsoft.com/office/drawing/2014/main" id="{985446A6-F72E-4424-BD4B-32F6FFDE3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546"/>
              <a:ext cx="169" cy="187"/>
            </a:xfrm>
            <a:custGeom>
              <a:avLst/>
              <a:gdLst>
                <a:gd name="T0" fmla="*/ 1056 w 65"/>
                <a:gd name="T1" fmla="*/ 998 h 68"/>
                <a:gd name="T2" fmla="*/ 650 w 65"/>
                <a:gd name="T3" fmla="*/ 61 h 68"/>
                <a:gd name="T4" fmla="*/ 55 w 65"/>
                <a:gd name="T5" fmla="*/ 583 h 68"/>
                <a:gd name="T6" fmla="*/ 406 w 65"/>
                <a:gd name="T7" fmla="*/ 1309 h 68"/>
                <a:gd name="T8" fmla="*/ 1056 w 65"/>
                <a:gd name="T9" fmla="*/ 99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8">
                  <a:moveTo>
                    <a:pt x="60" y="48"/>
                  </a:moveTo>
                  <a:cubicBezTo>
                    <a:pt x="65" y="36"/>
                    <a:pt x="60" y="6"/>
                    <a:pt x="37" y="3"/>
                  </a:cubicBezTo>
                  <a:cubicBezTo>
                    <a:pt x="14" y="0"/>
                    <a:pt x="6" y="17"/>
                    <a:pt x="3" y="28"/>
                  </a:cubicBezTo>
                  <a:cubicBezTo>
                    <a:pt x="0" y="39"/>
                    <a:pt x="4" y="58"/>
                    <a:pt x="23" y="63"/>
                  </a:cubicBezTo>
                  <a:cubicBezTo>
                    <a:pt x="43" y="68"/>
                    <a:pt x="54" y="61"/>
                    <a:pt x="60" y="4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7" name="Oval 632">
              <a:extLst>
                <a:ext uri="{FF2B5EF4-FFF2-40B4-BE49-F238E27FC236}">
                  <a16:creationId xmlns:a16="http://schemas.microsoft.com/office/drawing/2014/main" id="{3D28A36F-235C-4779-BC15-3E9DC5465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2576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68" name="Oval 633">
              <a:extLst>
                <a:ext uri="{FF2B5EF4-FFF2-40B4-BE49-F238E27FC236}">
                  <a16:creationId xmlns:a16="http://schemas.microsoft.com/office/drawing/2014/main" id="{4C2BC25F-DBF7-4478-A0B0-5684008E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56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69" name="Oval 634">
              <a:extLst>
                <a:ext uri="{FF2B5EF4-FFF2-40B4-BE49-F238E27FC236}">
                  <a16:creationId xmlns:a16="http://schemas.microsoft.com/office/drawing/2014/main" id="{7C347E6C-5C33-439B-9AA6-79C1E58EB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1" y="260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70" name="Freeform 635">
              <a:extLst>
                <a:ext uri="{FF2B5EF4-FFF2-40B4-BE49-F238E27FC236}">
                  <a16:creationId xmlns:a16="http://schemas.microsoft.com/office/drawing/2014/main" id="{E62F7296-D66A-4A47-A2BB-A4F88475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468"/>
              <a:ext cx="396" cy="412"/>
            </a:xfrm>
            <a:custGeom>
              <a:avLst/>
              <a:gdLst>
                <a:gd name="T0" fmla="*/ 1113 w 153"/>
                <a:gd name="T1" fmla="*/ 147 h 149"/>
                <a:gd name="T2" fmla="*/ 362 w 153"/>
                <a:gd name="T3" fmla="*/ 780 h 149"/>
                <a:gd name="T4" fmla="*/ 852 w 153"/>
                <a:gd name="T5" fmla="*/ 2746 h 149"/>
                <a:gd name="T6" fmla="*/ 2498 w 153"/>
                <a:gd name="T7" fmla="*/ 2118 h 149"/>
                <a:gd name="T8" fmla="*/ 2324 w 153"/>
                <a:gd name="T9" fmla="*/ 719 h 149"/>
                <a:gd name="T10" fmla="*/ 1113 w 153"/>
                <a:gd name="T11" fmla="*/ 147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5"/>
                    <a:pt x="0" y="110"/>
                    <a:pt x="49" y="130"/>
                  </a:cubicBezTo>
                  <a:cubicBezTo>
                    <a:pt x="100" y="149"/>
                    <a:pt x="136" y="118"/>
                    <a:pt x="144" y="100"/>
                  </a:cubicBezTo>
                  <a:cubicBezTo>
                    <a:pt x="153" y="77"/>
                    <a:pt x="148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1" name="Freeform 636">
              <a:extLst>
                <a:ext uri="{FF2B5EF4-FFF2-40B4-BE49-F238E27FC236}">
                  <a16:creationId xmlns:a16="http://schemas.microsoft.com/office/drawing/2014/main" id="{D31B71FB-AE19-42EA-AA00-6A3F51487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2507"/>
              <a:ext cx="263" cy="364"/>
            </a:xfrm>
            <a:custGeom>
              <a:avLst/>
              <a:gdLst>
                <a:gd name="T0" fmla="*/ 1490 w 102"/>
                <a:gd name="T1" fmla="*/ 463 h 132"/>
                <a:gd name="T2" fmla="*/ 998 w 102"/>
                <a:gd name="T3" fmla="*/ 0 h 132"/>
                <a:gd name="T4" fmla="*/ 1336 w 102"/>
                <a:gd name="T5" fmla="*/ 381 h 132"/>
                <a:gd name="T6" fmla="*/ 1390 w 102"/>
                <a:gd name="T7" fmla="*/ 775 h 132"/>
                <a:gd name="T8" fmla="*/ 1163 w 102"/>
                <a:gd name="T9" fmla="*/ 1657 h 132"/>
                <a:gd name="T10" fmla="*/ 804 w 102"/>
                <a:gd name="T11" fmla="*/ 2220 h 132"/>
                <a:gd name="T12" fmla="*/ 0 w 102"/>
                <a:gd name="T13" fmla="*/ 2327 h 132"/>
                <a:gd name="T14" fmla="*/ 101 w 102"/>
                <a:gd name="T15" fmla="*/ 2372 h 132"/>
                <a:gd name="T16" fmla="*/ 1596 w 102"/>
                <a:gd name="T17" fmla="*/ 1740 h 132"/>
                <a:gd name="T18" fmla="*/ 1490 w 102"/>
                <a:gd name="T19" fmla="*/ 463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2" h="132">
                  <a:moveTo>
                    <a:pt x="87" y="22"/>
                  </a:moveTo>
                  <a:cubicBezTo>
                    <a:pt x="80" y="13"/>
                    <a:pt x="71" y="5"/>
                    <a:pt x="58" y="0"/>
                  </a:cubicBezTo>
                  <a:cubicBezTo>
                    <a:pt x="66" y="5"/>
                    <a:pt x="73" y="11"/>
                    <a:pt x="78" y="18"/>
                  </a:cubicBezTo>
                  <a:cubicBezTo>
                    <a:pt x="83" y="24"/>
                    <a:pt x="80" y="30"/>
                    <a:pt x="81" y="37"/>
                  </a:cubicBezTo>
                  <a:cubicBezTo>
                    <a:pt x="84" y="50"/>
                    <a:pt x="74" y="65"/>
                    <a:pt x="68" y="79"/>
                  </a:cubicBezTo>
                  <a:cubicBezTo>
                    <a:pt x="65" y="88"/>
                    <a:pt x="64" y="98"/>
                    <a:pt x="47" y="106"/>
                  </a:cubicBezTo>
                  <a:cubicBezTo>
                    <a:pt x="33" y="112"/>
                    <a:pt x="21" y="118"/>
                    <a:pt x="0" y="111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55" y="132"/>
                    <a:pt x="86" y="100"/>
                    <a:pt x="93" y="83"/>
                  </a:cubicBezTo>
                  <a:cubicBezTo>
                    <a:pt x="102" y="62"/>
                    <a:pt x="101" y="38"/>
                    <a:pt x="87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2" name="Freeform 637">
              <a:extLst>
                <a:ext uri="{FF2B5EF4-FFF2-40B4-BE49-F238E27FC236}">
                  <a16:creationId xmlns:a16="http://schemas.microsoft.com/office/drawing/2014/main" id="{8A9594CC-5274-45EB-BD00-0666C326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568"/>
              <a:ext cx="201" cy="281"/>
            </a:xfrm>
            <a:custGeom>
              <a:avLst/>
              <a:gdLst>
                <a:gd name="T0" fmla="*/ 889 w 78"/>
                <a:gd name="T1" fmla="*/ 1501 h 102"/>
                <a:gd name="T2" fmla="*/ 1075 w 78"/>
                <a:gd name="T3" fmla="*/ 0 h 102"/>
                <a:gd name="T4" fmla="*/ 1183 w 78"/>
                <a:gd name="T5" fmla="*/ 1276 h 102"/>
                <a:gd name="T6" fmla="*/ 0 w 78"/>
                <a:gd name="T7" fmla="*/ 2003 h 102"/>
                <a:gd name="T8" fmla="*/ 889 w 78"/>
                <a:gd name="T9" fmla="*/ 150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02">
                  <a:moveTo>
                    <a:pt x="52" y="72"/>
                  </a:moveTo>
                  <a:cubicBezTo>
                    <a:pt x="69" y="50"/>
                    <a:pt x="71" y="15"/>
                    <a:pt x="63" y="0"/>
                  </a:cubicBezTo>
                  <a:cubicBezTo>
                    <a:pt x="77" y="16"/>
                    <a:pt x="78" y="40"/>
                    <a:pt x="69" y="61"/>
                  </a:cubicBezTo>
                  <a:cubicBezTo>
                    <a:pt x="63" y="76"/>
                    <a:pt x="38" y="102"/>
                    <a:pt x="0" y="96"/>
                  </a:cubicBezTo>
                  <a:cubicBezTo>
                    <a:pt x="16" y="96"/>
                    <a:pt x="28" y="99"/>
                    <a:pt x="52" y="7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3" name="Freeform 638">
              <a:extLst>
                <a:ext uri="{FF2B5EF4-FFF2-40B4-BE49-F238E27FC236}">
                  <a16:creationId xmlns:a16="http://schemas.microsoft.com/office/drawing/2014/main" id="{73659251-05F4-41C0-A761-358E9022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2490"/>
              <a:ext cx="246" cy="321"/>
            </a:xfrm>
            <a:custGeom>
              <a:avLst/>
              <a:gdLst>
                <a:gd name="T0" fmla="*/ 557 w 95"/>
                <a:gd name="T1" fmla="*/ 935 h 116"/>
                <a:gd name="T2" fmla="*/ 1181 w 95"/>
                <a:gd name="T3" fmla="*/ 299 h 116"/>
                <a:gd name="T4" fmla="*/ 1649 w 95"/>
                <a:gd name="T5" fmla="*/ 108 h 116"/>
                <a:gd name="T6" fmla="*/ 1093 w 95"/>
                <a:gd name="T7" fmla="*/ 61 h 116"/>
                <a:gd name="T8" fmla="*/ 350 w 95"/>
                <a:gd name="T9" fmla="*/ 636 h 116"/>
                <a:gd name="T10" fmla="*/ 678 w 95"/>
                <a:gd name="T11" fmla="*/ 2457 h 116"/>
                <a:gd name="T12" fmla="*/ 557 w 95"/>
                <a:gd name="T13" fmla="*/ 93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16">
                  <a:moveTo>
                    <a:pt x="32" y="44"/>
                  </a:moveTo>
                  <a:cubicBezTo>
                    <a:pt x="39" y="31"/>
                    <a:pt x="49" y="18"/>
                    <a:pt x="68" y="14"/>
                  </a:cubicBezTo>
                  <a:cubicBezTo>
                    <a:pt x="88" y="10"/>
                    <a:pt x="87" y="4"/>
                    <a:pt x="95" y="5"/>
                  </a:cubicBezTo>
                  <a:cubicBezTo>
                    <a:pt x="86" y="3"/>
                    <a:pt x="76" y="0"/>
                    <a:pt x="63" y="3"/>
                  </a:cubicBezTo>
                  <a:cubicBezTo>
                    <a:pt x="44" y="7"/>
                    <a:pt x="26" y="18"/>
                    <a:pt x="20" y="30"/>
                  </a:cubicBezTo>
                  <a:cubicBezTo>
                    <a:pt x="11" y="46"/>
                    <a:pt x="1" y="95"/>
                    <a:pt x="39" y="116"/>
                  </a:cubicBezTo>
                  <a:cubicBezTo>
                    <a:pt x="0" y="87"/>
                    <a:pt x="24" y="58"/>
                    <a:pt x="32" y="44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4" name="Freeform 639">
              <a:extLst>
                <a:ext uri="{FF2B5EF4-FFF2-40B4-BE49-F238E27FC236}">
                  <a16:creationId xmlns:a16="http://schemas.microsoft.com/office/drawing/2014/main" id="{3BA2324B-5F72-43EF-BFFB-CD8D5691E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2468"/>
              <a:ext cx="396" cy="412"/>
            </a:xfrm>
            <a:custGeom>
              <a:avLst/>
              <a:gdLst>
                <a:gd name="T0" fmla="*/ 1113 w 153"/>
                <a:gd name="T1" fmla="*/ 147 h 149"/>
                <a:gd name="T2" fmla="*/ 362 w 153"/>
                <a:gd name="T3" fmla="*/ 780 h 149"/>
                <a:gd name="T4" fmla="*/ 852 w 153"/>
                <a:gd name="T5" fmla="*/ 2746 h 149"/>
                <a:gd name="T6" fmla="*/ 2498 w 153"/>
                <a:gd name="T7" fmla="*/ 2118 h 149"/>
                <a:gd name="T8" fmla="*/ 2324 w 153"/>
                <a:gd name="T9" fmla="*/ 719 h 149"/>
                <a:gd name="T10" fmla="*/ 1113 w 153"/>
                <a:gd name="T11" fmla="*/ 147 h 1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3" h="149">
                  <a:moveTo>
                    <a:pt x="64" y="7"/>
                  </a:moveTo>
                  <a:cubicBezTo>
                    <a:pt x="44" y="11"/>
                    <a:pt x="28" y="24"/>
                    <a:pt x="21" y="37"/>
                  </a:cubicBezTo>
                  <a:cubicBezTo>
                    <a:pt x="12" y="55"/>
                    <a:pt x="0" y="110"/>
                    <a:pt x="49" y="130"/>
                  </a:cubicBezTo>
                  <a:cubicBezTo>
                    <a:pt x="100" y="149"/>
                    <a:pt x="136" y="118"/>
                    <a:pt x="144" y="100"/>
                  </a:cubicBezTo>
                  <a:cubicBezTo>
                    <a:pt x="153" y="77"/>
                    <a:pt x="148" y="51"/>
                    <a:pt x="134" y="34"/>
                  </a:cubicBezTo>
                  <a:cubicBezTo>
                    <a:pt x="121" y="17"/>
                    <a:pt x="101" y="0"/>
                    <a:pt x="64" y="7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5" name="Freeform 640">
              <a:extLst>
                <a:ext uri="{FF2B5EF4-FFF2-40B4-BE49-F238E27FC236}">
                  <a16:creationId xmlns:a16="http://schemas.microsoft.com/office/drawing/2014/main" id="{0ED5222D-FF17-4021-8C20-EDD22F7AD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579"/>
              <a:ext cx="143" cy="157"/>
            </a:xfrm>
            <a:custGeom>
              <a:avLst/>
              <a:gdLst>
                <a:gd name="T0" fmla="*/ 562 w 55"/>
                <a:gd name="T1" fmla="*/ 47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4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2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6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6" name="Freeform 641">
              <a:extLst>
                <a:ext uri="{FF2B5EF4-FFF2-40B4-BE49-F238E27FC236}">
                  <a16:creationId xmlns:a16="http://schemas.microsoft.com/office/drawing/2014/main" id="{6793ED40-E263-4916-BABE-9EF3D5070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631"/>
              <a:ext cx="83" cy="94"/>
            </a:xfrm>
            <a:custGeom>
              <a:avLst/>
              <a:gdLst>
                <a:gd name="T0" fmla="*/ 0 w 32"/>
                <a:gd name="T1" fmla="*/ 672 h 34"/>
                <a:gd name="T2" fmla="*/ 384 w 32"/>
                <a:gd name="T3" fmla="*/ 611 h 34"/>
                <a:gd name="T4" fmla="*/ 472 w 32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4">
                  <a:moveTo>
                    <a:pt x="0" y="32"/>
                  </a:moveTo>
                  <a:cubicBezTo>
                    <a:pt x="6" y="33"/>
                    <a:pt x="16" y="34"/>
                    <a:pt x="22" y="29"/>
                  </a:cubicBezTo>
                  <a:cubicBezTo>
                    <a:pt x="29" y="23"/>
                    <a:pt x="32" y="9"/>
                    <a:pt x="2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7" name="Freeform 642">
              <a:extLst>
                <a:ext uri="{FF2B5EF4-FFF2-40B4-BE49-F238E27FC236}">
                  <a16:creationId xmlns:a16="http://schemas.microsoft.com/office/drawing/2014/main" id="{200BAE6B-AC6C-41F8-A485-B946DA85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65"/>
              <a:ext cx="143" cy="157"/>
            </a:xfrm>
            <a:custGeom>
              <a:avLst/>
              <a:gdLst>
                <a:gd name="T0" fmla="*/ 562 w 55"/>
                <a:gd name="T1" fmla="*/ 22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5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8" name="Freeform 643">
              <a:extLst>
                <a:ext uri="{FF2B5EF4-FFF2-40B4-BE49-F238E27FC236}">
                  <a16:creationId xmlns:a16="http://schemas.microsoft.com/office/drawing/2014/main" id="{A9B33A6D-2ECD-43E7-BA21-50A2D88E5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73"/>
              <a:ext cx="82" cy="124"/>
            </a:xfrm>
            <a:custGeom>
              <a:avLst/>
              <a:gdLst>
                <a:gd name="T0" fmla="*/ 97 w 32"/>
                <a:gd name="T1" fmla="*/ 562 h 45"/>
                <a:gd name="T2" fmla="*/ 269 w 32"/>
                <a:gd name="T3" fmla="*/ 295 h 45"/>
                <a:gd name="T4" fmla="*/ 387 w 32"/>
                <a:gd name="T5" fmla="*/ 83 h 45"/>
                <a:gd name="T6" fmla="*/ 538 w 32"/>
                <a:gd name="T7" fmla="*/ 47 h 45"/>
                <a:gd name="T8" fmla="*/ 487 w 32"/>
                <a:gd name="T9" fmla="*/ 22 h 45"/>
                <a:gd name="T10" fmla="*/ 21 w 32"/>
                <a:gd name="T11" fmla="*/ 479 h 45"/>
                <a:gd name="T12" fmla="*/ 151 w 32"/>
                <a:gd name="T13" fmla="*/ 942 h 45"/>
                <a:gd name="T14" fmla="*/ 97 w 32"/>
                <a:gd name="T15" fmla="*/ 562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45">
                  <a:moveTo>
                    <a:pt x="6" y="27"/>
                  </a:moveTo>
                  <a:cubicBezTo>
                    <a:pt x="6" y="22"/>
                    <a:pt x="12" y="18"/>
                    <a:pt x="16" y="14"/>
                  </a:cubicBezTo>
                  <a:cubicBezTo>
                    <a:pt x="19" y="10"/>
                    <a:pt x="20" y="6"/>
                    <a:pt x="23" y="4"/>
                  </a:cubicBezTo>
                  <a:cubicBezTo>
                    <a:pt x="27" y="2"/>
                    <a:pt x="30" y="1"/>
                    <a:pt x="32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13" y="0"/>
                    <a:pt x="2" y="10"/>
                    <a:pt x="1" y="23"/>
                  </a:cubicBezTo>
                  <a:cubicBezTo>
                    <a:pt x="0" y="32"/>
                    <a:pt x="3" y="40"/>
                    <a:pt x="9" y="45"/>
                  </a:cubicBezTo>
                  <a:cubicBezTo>
                    <a:pt x="3" y="36"/>
                    <a:pt x="5" y="35"/>
                    <a:pt x="6" y="27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79" name="Freeform 644">
              <a:extLst>
                <a:ext uri="{FF2B5EF4-FFF2-40B4-BE49-F238E27FC236}">
                  <a16:creationId xmlns:a16="http://schemas.microsoft.com/office/drawing/2014/main" id="{56196D2A-52DF-4C78-94D8-BC15751C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579"/>
              <a:ext cx="101" cy="132"/>
            </a:xfrm>
            <a:custGeom>
              <a:avLst/>
              <a:gdLst>
                <a:gd name="T0" fmla="*/ 658 w 39"/>
                <a:gd name="T1" fmla="*/ 476 h 48"/>
                <a:gd name="T2" fmla="*/ 401 w 39"/>
                <a:gd name="T3" fmla="*/ 0 h 48"/>
                <a:gd name="T4" fmla="*/ 557 w 39"/>
                <a:gd name="T5" fmla="*/ 393 h 48"/>
                <a:gd name="T6" fmla="*/ 401 w 39"/>
                <a:gd name="T7" fmla="*/ 688 h 48"/>
                <a:gd name="T8" fmla="*/ 155 w 39"/>
                <a:gd name="T9" fmla="*/ 855 h 48"/>
                <a:gd name="T10" fmla="*/ 0 w 39"/>
                <a:gd name="T11" fmla="*/ 938 h 48"/>
                <a:gd name="T12" fmla="*/ 241 w 39"/>
                <a:gd name="T13" fmla="*/ 998 h 48"/>
                <a:gd name="T14" fmla="*/ 658 w 39"/>
                <a:gd name="T15" fmla="*/ 476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8">
                  <a:moveTo>
                    <a:pt x="38" y="23"/>
                  </a:moveTo>
                  <a:cubicBezTo>
                    <a:pt x="38" y="14"/>
                    <a:pt x="32" y="3"/>
                    <a:pt x="23" y="0"/>
                  </a:cubicBezTo>
                  <a:cubicBezTo>
                    <a:pt x="29" y="5"/>
                    <a:pt x="32" y="12"/>
                    <a:pt x="32" y="19"/>
                  </a:cubicBezTo>
                  <a:cubicBezTo>
                    <a:pt x="32" y="25"/>
                    <a:pt x="27" y="29"/>
                    <a:pt x="23" y="33"/>
                  </a:cubicBezTo>
                  <a:cubicBezTo>
                    <a:pt x="19" y="38"/>
                    <a:pt x="17" y="41"/>
                    <a:pt x="9" y="41"/>
                  </a:cubicBezTo>
                  <a:cubicBezTo>
                    <a:pt x="6" y="41"/>
                    <a:pt x="3" y="46"/>
                    <a:pt x="0" y="45"/>
                  </a:cubicBezTo>
                  <a:cubicBezTo>
                    <a:pt x="4" y="47"/>
                    <a:pt x="9" y="48"/>
                    <a:pt x="14" y="48"/>
                  </a:cubicBezTo>
                  <a:cubicBezTo>
                    <a:pt x="30" y="48"/>
                    <a:pt x="39" y="36"/>
                    <a:pt x="38" y="2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0" name="Freeform 645">
              <a:extLst>
                <a:ext uri="{FF2B5EF4-FFF2-40B4-BE49-F238E27FC236}">
                  <a16:creationId xmlns:a16="http://schemas.microsoft.com/office/drawing/2014/main" id="{D23C7D79-7CF0-4AC6-959B-B8242F91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2617"/>
              <a:ext cx="65" cy="94"/>
            </a:xfrm>
            <a:custGeom>
              <a:avLst/>
              <a:gdLst>
                <a:gd name="T0" fmla="*/ 0 w 25"/>
                <a:gd name="T1" fmla="*/ 719 h 34"/>
                <a:gd name="T2" fmla="*/ 419 w 25"/>
                <a:gd name="T3" fmla="*/ 191 h 34"/>
                <a:gd name="T4" fmla="*/ 385 w 25"/>
                <a:gd name="T5" fmla="*/ 0 h 34"/>
                <a:gd name="T6" fmla="*/ 0 w 25"/>
                <a:gd name="T7" fmla="*/ 719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0" y="34"/>
                  </a:moveTo>
                  <a:cubicBezTo>
                    <a:pt x="16" y="34"/>
                    <a:pt x="25" y="22"/>
                    <a:pt x="24" y="9"/>
                  </a:cubicBezTo>
                  <a:cubicBezTo>
                    <a:pt x="24" y="6"/>
                    <a:pt x="23" y="3"/>
                    <a:pt x="22" y="0"/>
                  </a:cubicBezTo>
                  <a:cubicBezTo>
                    <a:pt x="23" y="5"/>
                    <a:pt x="21" y="31"/>
                    <a:pt x="0" y="3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1" name="Freeform 646">
              <a:extLst>
                <a:ext uri="{FF2B5EF4-FFF2-40B4-BE49-F238E27FC236}">
                  <a16:creationId xmlns:a16="http://schemas.microsoft.com/office/drawing/2014/main" id="{41EEF107-9630-4D22-B4F4-2F8F2DB4A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65"/>
              <a:ext cx="143" cy="157"/>
            </a:xfrm>
            <a:custGeom>
              <a:avLst/>
              <a:gdLst>
                <a:gd name="T0" fmla="*/ 562 w 55"/>
                <a:gd name="T1" fmla="*/ 22 h 57"/>
                <a:gd name="T2" fmla="*/ 21 w 55"/>
                <a:gd name="T3" fmla="*/ 545 h 57"/>
                <a:gd name="T4" fmla="*/ 494 w 55"/>
                <a:gd name="T5" fmla="*/ 1190 h 57"/>
                <a:gd name="T6" fmla="*/ 967 w 55"/>
                <a:gd name="T7" fmla="*/ 584 h 57"/>
                <a:gd name="T8" fmla="*/ 562 w 55"/>
                <a:gd name="T9" fmla="*/ 22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7">
                  <a:moveTo>
                    <a:pt x="32" y="1"/>
                  </a:moveTo>
                  <a:cubicBezTo>
                    <a:pt x="14" y="0"/>
                    <a:pt x="2" y="11"/>
                    <a:pt x="1" y="26"/>
                  </a:cubicBezTo>
                  <a:cubicBezTo>
                    <a:pt x="0" y="42"/>
                    <a:pt x="10" y="57"/>
                    <a:pt x="28" y="57"/>
                  </a:cubicBezTo>
                  <a:cubicBezTo>
                    <a:pt x="45" y="57"/>
                    <a:pt x="55" y="43"/>
                    <a:pt x="55" y="28"/>
                  </a:cubicBezTo>
                  <a:cubicBezTo>
                    <a:pt x="55" y="16"/>
                    <a:pt x="44" y="2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2" name="Freeform 647">
              <a:extLst>
                <a:ext uri="{FF2B5EF4-FFF2-40B4-BE49-F238E27FC236}">
                  <a16:creationId xmlns:a16="http://schemas.microsoft.com/office/drawing/2014/main" id="{9BCE93E9-B571-479C-B484-FF4A5C60E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579"/>
              <a:ext cx="23" cy="25"/>
            </a:xfrm>
            <a:custGeom>
              <a:avLst/>
              <a:gdLst>
                <a:gd name="T0" fmla="*/ 0 w 9"/>
                <a:gd name="T1" fmla="*/ 86 h 9"/>
                <a:gd name="T2" fmla="*/ 84 w 9"/>
                <a:gd name="T3" fmla="*/ 0 h 9"/>
                <a:gd name="T4" fmla="*/ 151 w 9"/>
                <a:gd name="T5" fmla="*/ 108 h 9"/>
                <a:gd name="T6" fmla="*/ 66 w 9"/>
                <a:gd name="T7" fmla="*/ 192 h 9"/>
                <a:gd name="T8" fmla="*/ 0 w 9"/>
                <a:gd name="T9" fmla="*/ 8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3"/>
                    <a:pt x="9" y="5"/>
                  </a:cubicBezTo>
                  <a:cubicBezTo>
                    <a:pt x="9" y="8"/>
                    <a:pt x="6" y="9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3" name="Freeform 648">
              <a:extLst>
                <a:ext uri="{FF2B5EF4-FFF2-40B4-BE49-F238E27FC236}">
                  <a16:creationId xmlns:a16="http://schemas.microsoft.com/office/drawing/2014/main" id="{7A314BED-2251-47A2-8175-C3CC30F2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568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55 w 5"/>
                <a:gd name="T3" fmla="*/ 0 h 6"/>
                <a:gd name="T4" fmla="*/ 88 w 5"/>
                <a:gd name="T5" fmla="*/ 56 h 6"/>
                <a:gd name="T6" fmla="*/ 34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4" name="Freeform 649">
              <a:extLst>
                <a:ext uri="{FF2B5EF4-FFF2-40B4-BE49-F238E27FC236}">
                  <a16:creationId xmlns:a16="http://schemas.microsoft.com/office/drawing/2014/main" id="{5C41ECD3-02D8-4BEF-976E-03C4C22C6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606"/>
              <a:ext cx="10" cy="14"/>
            </a:xfrm>
            <a:custGeom>
              <a:avLst/>
              <a:gdLst>
                <a:gd name="T0" fmla="*/ 0 w 4"/>
                <a:gd name="T1" fmla="*/ 48 h 5"/>
                <a:gd name="T2" fmla="*/ 33 w 4"/>
                <a:gd name="T3" fmla="*/ 0 h 5"/>
                <a:gd name="T4" fmla="*/ 63 w 4"/>
                <a:gd name="T5" fmla="*/ 62 h 5"/>
                <a:gd name="T6" fmla="*/ 33 w 4"/>
                <a:gd name="T7" fmla="*/ 109 h 5"/>
                <a:gd name="T8" fmla="*/ 0 w 4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5" name="Freeform 650">
              <a:extLst>
                <a:ext uri="{FF2B5EF4-FFF2-40B4-BE49-F238E27FC236}">
                  <a16:creationId xmlns:a16="http://schemas.microsoft.com/office/drawing/2014/main" id="{6F2DDD9D-E5FA-4779-BFF2-CEAECFCAB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2502"/>
              <a:ext cx="108" cy="115"/>
            </a:xfrm>
            <a:custGeom>
              <a:avLst/>
              <a:gdLst>
                <a:gd name="T0" fmla="*/ 291 w 42"/>
                <a:gd name="T1" fmla="*/ 389 h 42"/>
                <a:gd name="T2" fmla="*/ 0 w 42"/>
                <a:gd name="T3" fmla="*/ 863 h 42"/>
                <a:gd name="T4" fmla="*/ 715 w 42"/>
                <a:gd name="T5" fmla="*/ 0 h 42"/>
                <a:gd name="T6" fmla="*/ 291 w 42"/>
                <a:gd name="T7" fmla="*/ 38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2">
                  <a:moveTo>
                    <a:pt x="17" y="19"/>
                  </a:moveTo>
                  <a:cubicBezTo>
                    <a:pt x="7" y="29"/>
                    <a:pt x="1" y="40"/>
                    <a:pt x="0" y="42"/>
                  </a:cubicBezTo>
                  <a:cubicBezTo>
                    <a:pt x="7" y="15"/>
                    <a:pt x="26" y="5"/>
                    <a:pt x="42" y="0"/>
                  </a:cubicBezTo>
                  <a:cubicBezTo>
                    <a:pt x="38" y="3"/>
                    <a:pt x="26" y="10"/>
                    <a:pt x="17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6" name="Freeform 651">
              <a:extLst>
                <a:ext uri="{FF2B5EF4-FFF2-40B4-BE49-F238E27FC236}">
                  <a16:creationId xmlns:a16="http://schemas.microsoft.com/office/drawing/2014/main" id="{2C3A050F-995B-4E00-A6DE-3AE0A5E09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892"/>
              <a:ext cx="365" cy="361"/>
            </a:xfrm>
            <a:custGeom>
              <a:avLst/>
              <a:gdLst>
                <a:gd name="T0" fmla="*/ 1199 w 141"/>
                <a:gd name="T1" fmla="*/ 61 h 131"/>
                <a:gd name="T2" fmla="*/ 34 w 141"/>
                <a:gd name="T3" fmla="*/ 1320 h 131"/>
                <a:gd name="T4" fmla="*/ 1147 w 141"/>
                <a:gd name="T5" fmla="*/ 2681 h 131"/>
                <a:gd name="T6" fmla="*/ 2379 w 141"/>
                <a:gd name="T7" fmla="*/ 1631 h 131"/>
                <a:gd name="T8" fmla="*/ 1199 w 141"/>
                <a:gd name="T9" fmla="*/ 6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3"/>
                  </a:moveTo>
                  <a:cubicBezTo>
                    <a:pt x="33" y="0"/>
                    <a:pt x="4" y="32"/>
                    <a:pt x="2" y="63"/>
                  </a:cubicBezTo>
                  <a:cubicBezTo>
                    <a:pt x="0" y="95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7" name="Freeform 652">
              <a:extLst>
                <a:ext uri="{FF2B5EF4-FFF2-40B4-BE49-F238E27FC236}">
                  <a16:creationId xmlns:a16="http://schemas.microsoft.com/office/drawing/2014/main" id="{766EC058-26CE-4218-B70C-34B785F78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1905"/>
              <a:ext cx="274" cy="307"/>
            </a:xfrm>
            <a:custGeom>
              <a:avLst/>
              <a:gdLst>
                <a:gd name="T0" fmla="*/ 207 w 106"/>
                <a:gd name="T1" fmla="*/ 1269 h 111"/>
                <a:gd name="T2" fmla="*/ 1176 w 106"/>
                <a:gd name="T3" fmla="*/ 277 h 111"/>
                <a:gd name="T4" fmla="*/ 1830 w 106"/>
                <a:gd name="T5" fmla="*/ 382 h 111"/>
                <a:gd name="T6" fmla="*/ 1088 w 106"/>
                <a:gd name="T7" fmla="*/ 47 h 111"/>
                <a:gd name="T8" fmla="*/ 21 w 106"/>
                <a:gd name="T9" fmla="*/ 1209 h 111"/>
                <a:gd name="T10" fmla="*/ 447 w 106"/>
                <a:gd name="T11" fmla="*/ 2348 h 111"/>
                <a:gd name="T12" fmla="*/ 207 w 106"/>
                <a:gd name="T13" fmla="*/ 1269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1">
                  <a:moveTo>
                    <a:pt x="12" y="60"/>
                  </a:moveTo>
                  <a:cubicBezTo>
                    <a:pt x="14" y="31"/>
                    <a:pt x="35" y="11"/>
                    <a:pt x="68" y="13"/>
                  </a:cubicBezTo>
                  <a:cubicBezTo>
                    <a:pt x="83" y="14"/>
                    <a:pt x="96" y="11"/>
                    <a:pt x="106" y="18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8" y="99"/>
                    <a:pt x="26" y="111"/>
                  </a:cubicBezTo>
                  <a:cubicBezTo>
                    <a:pt x="12" y="98"/>
                    <a:pt x="11" y="77"/>
                    <a:pt x="12" y="60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8" name="Freeform 653">
              <a:extLst>
                <a:ext uri="{FF2B5EF4-FFF2-40B4-BE49-F238E27FC236}">
                  <a16:creationId xmlns:a16="http://schemas.microsoft.com/office/drawing/2014/main" id="{B5AF3D9A-9019-4582-9CE6-07EB33E62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1939"/>
              <a:ext cx="276" cy="300"/>
            </a:xfrm>
            <a:custGeom>
              <a:avLst/>
              <a:gdLst>
                <a:gd name="T0" fmla="*/ 1336 w 107"/>
                <a:gd name="T1" fmla="*/ 0 h 109"/>
                <a:gd name="T2" fmla="*/ 1576 w 107"/>
                <a:gd name="T3" fmla="*/ 939 h 109"/>
                <a:gd name="T4" fmla="*/ 531 w 107"/>
                <a:gd name="T5" fmla="*/ 2061 h 109"/>
                <a:gd name="T6" fmla="*/ 0 w 107"/>
                <a:gd name="T7" fmla="*/ 2001 h 109"/>
                <a:gd name="T8" fmla="*/ 673 w 107"/>
                <a:gd name="T9" fmla="*/ 2213 h 109"/>
                <a:gd name="T10" fmla="*/ 1782 w 107"/>
                <a:gd name="T11" fmla="*/ 1272 h 109"/>
                <a:gd name="T12" fmla="*/ 1336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9"/>
                  </a:cubicBezTo>
                  <a:cubicBezTo>
                    <a:pt x="18" y="98"/>
                    <a:pt x="8" y="102"/>
                    <a:pt x="0" y="96"/>
                  </a:cubicBezTo>
                  <a:cubicBezTo>
                    <a:pt x="9" y="104"/>
                    <a:pt x="23" y="105"/>
                    <a:pt x="39" y="106"/>
                  </a:cubicBezTo>
                  <a:cubicBezTo>
                    <a:pt x="78" y="109"/>
                    <a:pt x="100" y="104"/>
                    <a:pt x="104" y="61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89" name="Freeform 654">
              <a:extLst>
                <a:ext uri="{FF2B5EF4-FFF2-40B4-BE49-F238E27FC236}">
                  <a16:creationId xmlns:a16="http://schemas.microsoft.com/office/drawing/2014/main" id="{C6046677-356A-424D-8F80-4B153ADC2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107"/>
              <a:ext cx="168" cy="135"/>
            </a:xfrm>
            <a:custGeom>
              <a:avLst/>
              <a:gdLst>
                <a:gd name="T0" fmla="*/ 0 w 65"/>
                <a:gd name="T1" fmla="*/ 964 h 49"/>
                <a:gd name="T2" fmla="*/ 1122 w 65"/>
                <a:gd name="T3" fmla="*/ 0 h 49"/>
                <a:gd name="T4" fmla="*/ 0 w 65"/>
                <a:gd name="T5" fmla="*/ 96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0" y="46"/>
                  </a:moveTo>
                  <a:cubicBezTo>
                    <a:pt x="39" y="49"/>
                    <a:pt x="61" y="43"/>
                    <a:pt x="65" y="0"/>
                  </a:cubicBezTo>
                  <a:cubicBezTo>
                    <a:pt x="59" y="25"/>
                    <a:pt x="45" y="43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0" name="Freeform 655">
              <a:extLst>
                <a:ext uri="{FF2B5EF4-FFF2-40B4-BE49-F238E27FC236}">
                  <a16:creationId xmlns:a16="http://schemas.microsoft.com/office/drawing/2014/main" id="{AECB8542-AA7B-4787-B201-BEBFCAD87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892"/>
              <a:ext cx="365" cy="361"/>
            </a:xfrm>
            <a:custGeom>
              <a:avLst/>
              <a:gdLst>
                <a:gd name="T0" fmla="*/ 1199 w 141"/>
                <a:gd name="T1" fmla="*/ 61 h 131"/>
                <a:gd name="T2" fmla="*/ 34 w 141"/>
                <a:gd name="T3" fmla="*/ 1320 h 131"/>
                <a:gd name="T4" fmla="*/ 1147 w 141"/>
                <a:gd name="T5" fmla="*/ 2681 h 131"/>
                <a:gd name="T6" fmla="*/ 2379 w 141"/>
                <a:gd name="T7" fmla="*/ 1631 h 131"/>
                <a:gd name="T8" fmla="*/ 1199 w 141"/>
                <a:gd name="T9" fmla="*/ 61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1">
                  <a:moveTo>
                    <a:pt x="69" y="3"/>
                  </a:moveTo>
                  <a:cubicBezTo>
                    <a:pt x="33" y="0"/>
                    <a:pt x="4" y="32"/>
                    <a:pt x="2" y="63"/>
                  </a:cubicBezTo>
                  <a:cubicBezTo>
                    <a:pt x="0" y="95"/>
                    <a:pt x="25" y="125"/>
                    <a:pt x="66" y="128"/>
                  </a:cubicBezTo>
                  <a:cubicBezTo>
                    <a:pt x="108" y="131"/>
                    <a:pt x="133" y="123"/>
                    <a:pt x="137" y="78"/>
                  </a:cubicBezTo>
                  <a:cubicBezTo>
                    <a:pt x="141" y="34"/>
                    <a:pt x="113" y="4"/>
                    <a:pt x="69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1" name="Freeform 656">
              <a:extLst>
                <a:ext uri="{FF2B5EF4-FFF2-40B4-BE49-F238E27FC236}">
                  <a16:creationId xmlns:a16="http://schemas.microsoft.com/office/drawing/2014/main" id="{45CA39DE-F2E6-4C0B-8B8B-1083D1E71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2005"/>
              <a:ext cx="158" cy="168"/>
            </a:xfrm>
            <a:custGeom>
              <a:avLst/>
              <a:gdLst>
                <a:gd name="T0" fmla="*/ 974 w 61"/>
                <a:gd name="T1" fmla="*/ 895 h 61"/>
                <a:gd name="T2" fmla="*/ 591 w 61"/>
                <a:gd name="T3" fmla="*/ 61 h 61"/>
                <a:gd name="T4" fmla="*/ 34 w 61"/>
                <a:gd name="T5" fmla="*/ 479 h 61"/>
                <a:gd name="T6" fmla="*/ 383 w 61"/>
                <a:gd name="T7" fmla="*/ 1190 h 61"/>
                <a:gd name="T8" fmla="*/ 974 w 61"/>
                <a:gd name="T9" fmla="*/ 895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1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2" y="23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1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2" name="Freeform 657">
              <a:extLst>
                <a:ext uri="{FF2B5EF4-FFF2-40B4-BE49-F238E27FC236}">
                  <a16:creationId xmlns:a16="http://schemas.microsoft.com/office/drawing/2014/main" id="{3C61AAA8-F2C2-4832-9AD2-D695E1C5C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91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3" y="24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3" name="Freeform 658">
              <a:extLst>
                <a:ext uri="{FF2B5EF4-FFF2-40B4-BE49-F238E27FC236}">
                  <a16:creationId xmlns:a16="http://schemas.microsoft.com/office/drawing/2014/main" id="{1B7DB888-BED8-4A2C-BB71-8C67DDDC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" y="1997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85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67 w 40"/>
                <a:gd name="T15" fmla="*/ 877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2"/>
                    <a:pt x="9" y="27"/>
                  </a:cubicBezTo>
                  <a:cubicBezTo>
                    <a:pt x="10" y="23"/>
                    <a:pt x="13" y="17"/>
                    <a:pt x="16" y="12"/>
                  </a:cubicBezTo>
                  <a:cubicBezTo>
                    <a:pt x="20" y="8"/>
                    <a:pt x="24" y="3"/>
                    <a:pt x="34" y="4"/>
                  </a:cubicBezTo>
                  <a:cubicBezTo>
                    <a:pt x="37" y="5"/>
                    <a:pt x="40" y="6"/>
                    <a:pt x="37" y="5"/>
                  </a:cubicBezTo>
                  <a:cubicBezTo>
                    <a:pt x="35" y="4"/>
                    <a:pt x="33" y="4"/>
                    <a:pt x="30" y="3"/>
                  </a:cubicBezTo>
                  <a:cubicBezTo>
                    <a:pt x="10" y="0"/>
                    <a:pt x="4" y="13"/>
                    <a:pt x="2" y="22"/>
                  </a:cubicBezTo>
                  <a:cubicBezTo>
                    <a:pt x="0" y="27"/>
                    <a:pt x="1" y="35"/>
                    <a:pt x="4" y="42"/>
                  </a:cubicBezTo>
                  <a:cubicBezTo>
                    <a:pt x="5" y="43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4" name="Freeform 659">
              <a:extLst>
                <a:ext uri="{FF2B5EF4-FFF2-40B4-BE49-F238E27FC236}">
                  <a16:creationId xmlns:a16="http://schemas.microsoft.com/office/drawing/2014/main" id="{5A39FF61-E7F9-4BC3-95FA-626D212B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2016"/>
              <a:ext cx="119" cy="135"/>
            </a:xfrm>
            <a:custGeom>
              <a:avLst/>
              <a:gdLst>
                <a:gd name="T0" fmla="*/ 569 w 46"/>
                <a:gd name="T1" fmla="*/ 22 h 49"/>
                <a:gd name="T2" fmla="*/ 590 w 46"/>
                <a:gd name="T3" fmla="*/ 61 h 49"/>
                <a:gd name="T4" fmla="*/ 569 w 46"/>
                <a:gd name="T5" fmla="*/ 463 h 49"/>
                <a:gd name="T6" fmla="*/ 414 w 46"/>
                <a:gd name="T7" fmla="*/ 692 h 49"/>
                <a:gd name="T8" fmla="*/ 67 w 46"/>
                <a:gd name="T9" fmla="*/ 813 h 49"/>
                <a:gd name="T10" fmla="*/ 0 w 46"/>
                <a:gd name="T11" fmla="*/ 796 h 49"/>
                <a:gd name="T12" fmla="*/ 207 w 46"/>
                <a:gd name="T13" fmla="*/ 942 h 49"/>
                <a:gd name="T14" fmla="*/ 730 w 46"/>
                <a:gd name="T15" fmla="*/ 667 h 49"/>
                <a:gd name="T16" fmla="*/ 56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2"/>
                    <a:pt x="34" y="3"/>
                  </a:cubicBezTo>
                  <a:cubicBezTo>
                    <a:pt x="39" y="11"/>
                    <a:pt x="35" y="16"/>
                    <a:pt x="33" y="22"/>
                  </a:cubicBezTo>
                  <a:cubicBezTo>
                    <a:pt x="31" y="27"/>
                    <a:pt x="28" y="31"/>
                    <a:pt x="24" y="33"/>
                  </a:cubicBezTo>
                  <a:cubicBezTo>
                    <a:pt x="19" y="37"/>
                    <a:pt x="14" y="42"/>
                    <a:pt x="4" y="39"/>
                  </a:cubicBezTo>
                  <a:cubicBezTo>
                    <a:pt x="3" y="39"/>
                    <a:pt x="1" y="38"/>
                    <a:pt x="0" y="38"/>
                  </a:cubicBezTo>
                  <a:cubicBezTo>
                    <a:pt x="3" y="41"/>
                    <a:pt x="7" y="44"/>
                    <a:pt x="12" y="45"/>
                  </a:cubicBezTo>
                  <a:cubicBezTo>
                    <a:pt x="28" y="49"/>
                    <a:pt x="38" y="43"/>
                    <a:pt x="42" y="32"/>
                  </a:cubicBezTo>
                  <a:cubicBezTo>
                    <a:pt x="46" y="24"/>
                    <a:pt x="44" y="9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5" name="Freeform 660">
              <a:extLst>
                <a:ext uri="{FF2B5EF4-FFF2-40B4-BE49-F238E27FC236}">
                  <a16:creationId xmlns:a16="http://schemas.microsoft.com/office/drawing/2014/main" id="{7624B8F5-9E32-4BF9-BCB7-F38B342FF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104"/>
              <a:ext cx="78" cy="47"/>
            </a:xfrm>
            <a:custGeom>
              <a:avLst/>
              <a:gdLst>
                <a:gd name="T0" fmla="*/ 528 w 30"/>
                <a:gd name="T1" fmla="*/ 0 h 17"/>
                <a:gd name="T2" fmla="*/ 0 w 30"/>
                <a:gd name="T3" fmla="*/ 276 h 17"/>
                <a:gd name="T4" fmla="*/ 528 w 3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10"/>
                    <a:pt x="30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6" name="Freeform 661">
              <a:extLst>
                <a:ext uri="{FF2B5EF4-FFF2-40B4-BE49-F238E27FC236}">
                  <a16:creationId xmlns:a16="http://schemas.microsoft.com/office/drawing/2014/main" id="{41A1AB44-E7CC-458B-A920-FD96716E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991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3"/>
                    <a:pt x="3" y="24"/>
                  </a:cubicBezTo>
                  <a:cubicBezTo>
                    <a:pt x="0" y="34"/>
                    <a:pt x="3" y="52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7" name="Oval 662">
              <a:extLst>
                <a:ext uri="{FF2B5EF4-FFF2-40B4-BE49-F238E27FC236}">
                  <a16:creationId xmlns:a16="http://schemas.microsoft.com/office/drawing/2014/main" id="{CAB44870-EC16-4EDF-BCEE-E213D41B0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201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998" name="Freeform 663">
              <a:extLst>
                <a:ext uri="{FF2B5EF4-FFF2-40B4-BE49-F238E27FC236}">
                  <a16:creationId xmlns:a16="http://schemas.microsoft.com/office/drawing/2014/main" id="{1206754E-0DB8-4A38-AC61-38C26051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3" y="1997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99" name="Oval 664">
              <a:extLst>
                <a:ext uri="{FF2B5EF4-FFF2-40B4-BE49-F238E27FC236}">
                  <a16:creationId xmlns:a16="http://schemas.microsoft.com/office/drawing/2014/main" id="{74EFD2BA-BBA7-4445-9DD2-75F4D0501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2041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00" name="Freeform 665">
              <a:extLst>
                <a:ext uri="{FF2B5EF4-FFF2-40B4-BE49-F238E27FC236}">
                  <a16:creationId xmlns:a16="http://schemas.microsoft.com/office/drawing/2014/main" id="{AFC6062D-B55E-4E01-8767-9671F73F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914"/>
              <a:ext cx="125" cy="174"/>
            </a:xfrm>
            <a:custGeom>
              <a:avLst/>
              <a:gdLst>
                <a:gd name="T0" fmla="*/ 55 w 48"/>
                <a:gd name="T1" fmla="*/ 1328 h 63"/>
                <a:gd name="T2" fmla="*/ 849 w 48"/>
                <a:gd name="T3" fmla="*/ 0 h 63"/>
                <a:gd name="T4" fmla="*/ 55 w 48"/>
                <a:gd name="T5" fmla="*/ 1328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1" name="Freeform 666">
              <a:extLst>
                <a:ext uri="{FF2B5EF4-FFF2-40B4-BE49-F238E27FC236}">
                  <a16:creationId xmlns:a16="http://schemas.microsoft.com/office/drawing/2014/main" id="{D4319790-31E4-41F1-AE73-3E7CB68A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07"/>
              <a:ext cx="365" cy="359"/>
            </a:xfrm>
            <a:custGeom>
              <a:avLst/>
              <a:gdLst>
                <a:gd name="T0" fmla="*/ 1199 w 141"/>
                <a:gd name="T1" fmla="*/ 47 h 130"/>
                <a:gd name="T2" fmla="*/ 34 w 141"/>
                <a:gd name="T3" fmla="*/ 1328 h 130"/>
                <a:gd name="T4" fmla="*/ 1147 w 141"/>
                <a:gd name="T5" fmla="*/ 2676 h 130"/>
                <a:gd name="T6" fmla="*/ 2379 w 141"/>
                <a:gd name="T7" fmla="*/ 1640 h 130"/>
                <a:gd name="T8" fmla="*/ 1199 w 141"/>
                <a:gd name="T9" fmla="*/ 4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0">
                  <a:moveTo>
                    <a:pt x="69" y="2"/>
                  </a:moveTo>
                  <a:cubicBezTo>
                    <a:pt x="33" y="0"/>
                    <a:pt x="4" y="31"/>
                    <a:pt x="2" y="63"/>
                  </a:cubicBezTo>
                  <a:cubicBezTo>
                    <a:pt x="0" y="94"/>
                    <a:pt x="25" y="124"/>
                    <a:pt x="66" y="127"/>
                  </a:cubicBezTo>
                  <a:cubicBezTo>
                    <a:pt x="108" y="130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2" name="Freeform 667">
              <a:extLst>
                <a:ext uri="{FF2B5EF4-FFF2-40B4-BE49-F238E27FC236}">
                  <a16:creationId xmlns:a16="http://schemas.microsoft.com/office/drawing/2014/main" id="{46EFD6A0-DEB9-4DC0-913E-55C624177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521"/>
              <a:ext cx="274" cy="303"/>
            </a:xfrm>
            <a:custGeom>
              <a:avLst/>
              <a:gdLst>
                <a:gd name="T0" fmla="*/ 207 w 106"/>
                <a:gd name="T1" fmla="*/ 1237 h 110"/>
                <a:gd name="T2" fmla="*/ 1176 w 106"/>
                <a:gd name="T3" fmla="*/ 273 h 110"/>
                <a:gd name="T4" fmla="*/ 1830 w 106"/>
                <a:gd name="T5" fmla="*/ 355 h 110"/>
                <a:gd name="T6" fmla="*/ 1088 w 106"/>
                <a:gd name="T7" fmla="*/ 47 h 110"/>
                <a:gd name="T8" fmla="*/ 21 w 106"/>
                <a:gd name="T9" fmla="*/ 1190 h 110"/>
                <a:gd name="T10" fmla="*/ 447 w 106"/>
                <a:gd name="T11" fmla="*/ 2300 h 110"/>
                <a:gd name="T12" fmla="*/ 207 w 106"/>
                <a:gd name="T13" fmla="*/ 1237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10">
                  <a:moveTo>
                    <a:pt x="12" y="59"/>
                  </a:moveTo>
                  <a:cubicBezTo>
                    <a:pt x="14" y="30"/>
                    <a:pt x="35" y="10"/>
                    <a:pt x="68" y="13"/>
                  </a:cubicBezTo>
                  <a:cubicBezTo>
                    <a:pt x="83" y="13"/>
                    <a:pt x="96" y="10"/>
                    <a:pt x="106" y="17"/>
                  </a:cubicBezTo>
                  <a:cubicBezTo>
                    <a:pt x="95" y="8"/>
                    <a:pt x="81" y="3"/>
                    <a:pt x="63" y="2"/>
                  </a:cubicBezTo>
                  <a:cubicBezTo>
                    <a:pt x="30" y="0"/>
                    <a:pt x="3" y="28"/>
                    <a:pt x="1" y="57"/>
                  </a:cubicBezTo>
                  <a:cubicBezTo>
                    <a:pt x="0" y="76"/>
                    <a:pt x="8" y="98"/>
                    <a:pt x="26" y="110"/>
                  </a:cubicBezTo>
                  <a:cubicBezTo>
                    <a:pt x="12" y="98"/>
                    <a:pt x="11" y="77"/>
                    <a:pt x="12" y="5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3" name="Freeform 668">
              <a:extLst>
                <a:ext uri="{FF2B5EF4-FFF2-40B4-BE49-F238E27FC236}">
                  <a16:creationId xmlns:a16="http://schemas.microsoft.com/office/drawing/2014/main" id="{1828456D-FC5D-4382-B7AA-A9679CAD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554"/>
              <a:ext cx="277" cy="301"/>
            </a:xfrm>
            <a:custGeom>
              <a:avLst/>
              <a:gdLst>
                <a:gd name="T0" fmla="*/ 1354 w 107"/>
                <a:gd name="T1" fmla="*/ 0 h 109"/>
                <a:gd name="T2" fmla="*/ 1595 w 107"/>
                <a:gd name="T3" fmla="*/ 944 h 109"/>
                <a:gd name="T4" fmla="*/ 536 w 107"/>
                <a:gd name="T5" fmla="*/ 2066 h 109"/>
                <a:gd name="T6" fmla="*/ 0 w 107"/>
                <a:gd name="T7" fmla="*/ 2021 h 109"/>
                <a:gd name="T8" fmla="*/ 676 w 107"/>
                <a:gd name="T9" fmla="*/ 2234 h 109"/>
                <a:gd name="T10" fmla="*/ 1802 w 107"/>
                <a:gd name="T11" fmla="*/ 1265 h 109"/>
                <a:gd name="T12" fmla="*/ 1354 w 107"/>
                <a:gd name="T13" fmla="*/ 0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09">
                  <a:moveTo>
                    <a:pt x="78" y="0"/>
                  </a:moveTo>
                  <a:cubicBezTo>
                    <a:pt x="93" y="13"/>
                    <a:pt x="94" y="21"/>
                    <a:pt x="92" y="45"/>
                  </a:cubicBezTo>
                  <a:cubicBezTo>
                    <a:pt x="88" y="88"/>
                    <a:pt x="70" y="101"/>
                    <a:pt x="31" y="98"/>
                  </a:cubicBezTo>
                  <a:cubicBezTo>
                    <a:pt x="18" y="97"/>
                    <a:pt x="8" y="102"/>
                    <a:pt x="0" y="96"/>
                  </a:cubicBezTo>
                  <a:cubicBezTo>
                    <a:pt x="9" y="104"/>
                    <a:pt x="23" y="105"/>
                    <a:pt x="39" y="106"/>
                  </a:cubicBezTo>
                  <a:cubicBezTo>
                    <a:pt x="78" y="109"/>
                    <a:pt x="100" y="103"/>
                    <a:pt x="104" y="60"/>
                  </a:cubicBezTo>
                  <a:cubicBezTo>
                    <a:pt x="107" y="34"/>
                    <a:pt x="97" y="12"/>
                    <a:pt x="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4" name="Freeform 669">
              <a:extLst>
                <a:ext uri="{FF2B5EF4-FFF2-40B4-BE49-F238E27FC236}">
                  <a16:creationId xmlns:a16="http://schemas.microsoft.com/office/drawing/2014/main" id="{1B4A9186-4DEF-4185-ABED-6FAD771A3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720"/>
              <a:ext cx="168" cy="135"/>
            </a:xfrm>
            <a:custGeom>
              <a:avLst/>
              <a:gdLst>
                <a:gd name="T0" fmla="*/ 0 w 65"/>
                <a:gd name="T1" fmla="*/ 964 h 49"/>
                <a:gd name="T2" fmla="*/ 1122 w 65"/>
                <a:gd name="T3" fmla="*/ 0 h 49"/>
                <a:gd name="T4" fmla="*/ 0 w 65"/>
                <a:gd name="T5" fmla="*/ 964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49">
                  <a:moveTo>
                    <a:pt x="0" y="46"/>
                  </a:moveTo>
                  <a:cubicBezTo>
                    <a:pt x="39" y="49"/>
                    <a:pt x="61" y="43"/>
                    <a:pt x="65" y="0"/>
                  </a:cubicBezTo>
                  <a:cubicBezTo>
                    <a:pt x="59" y="25"/>
                    <a:pt x="45" y="44"/>
                    <a:pt x="0" y="4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5" name="Freeform 670">
              <a:extLst>
                <a:ext uri="{FF2B5EF4-FFF2-40B4-BE49-F238E27FC236}">
                  <a16:creationId xmlns:a16="http://schemas.microsoft.com/office/drawing/2014/main" id="{195ED51A-4E2B-47D9-B048-B194F7C5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" y="2507"/>
              <a:ext cx="365" cy="359"/>
            </a:xfrm>
            <a:custGeom>
              <a:avLst/>
              <a:gdLst>
                <a:gd name="T0" fmla="*/ 1199 w 141"/>
                <a:gd name="T1" fmla="*/ 47 h 130"/>
                <a:gd name="T2" fmla="*/ 34 w 141"/>
                <a:gd name="T3" fmla="*/ 1328 h 130"/>
                <a:gd name="T4" fmla="*/ 1147 w 141"/>
                <a:gd name="T5" fmla="*/ 2676 h 130"/>
                <a:gd name="T6" fmla="*/ 2379 w 141"/>
                <a:gd name="T7" fmla="*/ 1640 h 130"/>
                <a:gd name="T8" fmla="*/ 1199 w 141"/>
                <a:gd name="T9" fmla="*/ 4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30">
                  <a:moveTo>
                    <a:pt x="69" y="2"/>
                  </a:moveTo>
                  <a:cubicBezTo>
                    <a:pt x="33" y="0"/>
                    <a:pt x="4" y="31"/>
                    <a:pt x="2" y="63"/>
                  </a:cubicBezTo>
                  <a:cubicBezTo>
                    <a:pt x="0" y="94"/>
                    <a:pt x="25" y="124"/>
                    <a:pt x="66" y="127"/>
                  </a:cubicBezTo>
                  <a:cubicBezTo>
                    <a:pt x="108" y="130"/>
                    <a:pt x="133" y="123"/>
                    <a:pt x="137" y="78"/>
                  </a:cubicBezTo>
                  <a:cubicBezTo>
                    <a:pt x="141" y="34"/>
                    <a:pt x="113" y="4"/>
                    <a:pt x="69" y="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6" name="Freeform 671">
              <a:extLst>
                <a:ext uri="{FF2B5EF4-FFF2-40B4-BE49-F238E27FC236}">
                  <a16:creationId xmlns:a16="http://schemas.microsoft.com/office/drawing/2014/main" id="{1C99B40C-8463-490B-B230-E8ABBEF5D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617"/>
              <a:ext cx="158" cy="172"/>
            </a:xfrm>
            <a:custGeom>
              <a:avLst/>
              <a:gdLst>
                <a:gd name="T0" fmla="*/ 974 w 61"/>
                <a:gd name="T1" fmla="*/ 915 h 62"/>
                <a:gd name="T2" fmla="*/ 591 w 61"/>
                <a:gd name="T3" fmla="*/ 61 h 62"/>
                <a:gd name="T4" fmla="*/ 34 w 61"/>
                <a:gd name="T5" fmla="*/ 516 h 62"/>
                <a:gd name="T6" fmla="*/ 383 w 61"/>
                <a:gd name="T7" fmla="*/ 1215 h 62"/>
                <a:gd name="T8" fmla="*/ 974 w 61"/>
                <a:gd name="T9" fmla="*/ 91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6"/>
                    <a:pt x="34" y="3"/>
                  </a:cubicBezTo>
                  <a:cubicBezTo>
                    <a:pt x="12" y="0"/>
                    <a:pt x="5" y="14"/>
                    <a:pt x="2" y="24"/>
                  </a:cubicBezTo>
                  <a:cubicBezTo>
                    <a:pt x="0" y="34"/>
                    <a:pt x="3" y="53"/>
                    <a:pt x="22" y="57"/>
                  </a:cubicBezTo>
                  <a:cubicBezTo>
                    <a:pt x="40" y="62"/>
                    <a:pt x="51" y="55"/>
                    <a:pt x="56" y="4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7" name="Freeform 672">
              <a:extLst>
                <a:ext uri="{FF2B5EF4-FFF2-40B4-BE49-F238E27FC236}">
                  <a16:creationId xmlns:a16="http://schemas.microsoft.com/office/drawing/2014/main" id="{99C40478-5E7E-48EC-8F60-C90C34B3C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604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7"/>
                    <a:pt x="34" y="3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8" name="Freeform 673">
              <a:extLst>
                <a:ext uri="{FF2B5EF4-FFF2-40B4-BE49-F238E27FC236}">
                  <a16:creationId xmlns:a16="http://schemas.microsoft.com/office/drawing/2014/main" id="{9625AA34-EEEB-4313-AF4A-38E735D33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612"/>
              <a:ext cx="103" cy="121"/>
            </a:xfrm>
            <a:custGeom>
              <a:avLst/>
              <a:gdLst>
                <a:gd name="T0" fmla="*/ 85 w 40"/>
                <a:gd name="T1" fmla="*/ 877 h 44"/>
                <a:gd name="T2" fmla="*/ 152 w 40"/>
                <a:gd name="T3" fmla="*/ 561 h 44"/>
                <a:gd name="T4" fmla="*/ 273 w 40"/>
                <a:gd name="T5" fmla="*/ 250 h 44"/>
                <a:gd name="T6" fmla="*/ 585 w 40"/>
                <a:gd name="T7" fmla="*/ 83 h 44"/>
                <a:gd name="T8" fmla="*/ 631 w 40"/>
                <a:gd name="T9" fmla="*/ 107 h 44"/>
                <a:gd name="T10" fmla="*/ 510 w 40"/>
                <a:gd name="T11" fmla="*/ 61 h 44"/>
                <a:gd name="T12" fmla="*/ 33 w 40"/>
                <a:gd name="T13" fmla="*/ 462 h 44"/>
                <a:gd name="T14" fmla="*/ 67 w 40"/>
                <a:gd name="T15" fmla="*/ 855 h 44"/>
                <a:gd name="T16" fmla="*/ 85 w 40"/>
                <a:gd name="T17" fmla="*/ 87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44">
                  <a:moveTo>
                    <a:pt x="5" y="42"/>
                  </a:moveTo>
                  <a:cubicBezTo>
                    <a:pt x="3" y="36"/>
                    <a:pt x="8" y="31"/>
                    <a:pt x="9" y="27"/>
                  </a:cubicBezTo>
                  <a:cubicBezTo>
                    <a:pt x="10" y="23"/>
                    <a:pt x="13" y="16"/>
                    <a:pt x="16" y="12"/>
                  </a:cubicBezTo>
                  <a:cubicBezTo>
                    <a:pt x="20" y="7"/>
                    <a:pt x="24" y="2"/>
                    <a:pt x="34" y="4"/>
                  </a:cubicBezTo>
                  <a:cubicBezTo>
                    <a:pt x="37" y="4"/>
                    <a:pt x="40" y="6"/>
                    <a:pt x="37" y="5"/>
                  </a:cubicBezTo>
                  <a:cubicBezTo>
                    <a:pt x="35" y="4"/>
                    <a:pt x="33" y="3"/>
                    <a:pt x="30" y="3"/>
                  </a:cubicBezTo>
                  <a:cubicBezTo>
                    <a:pt x="10" y="0"/>
                    <a:pt x="4" y="12"/>
                    <a:pt x="2" y="22"/>
                  </a:cubicBezTo>
                  <a:cubicBezTo>
                    <a:pt x="0" y="27"/>
                    <a:pt x="1" y="35"/>
                    <a:pt x="4" y="41"/>
                  </a:cubicBezTo>
                  <a:cubicBezTo>
                    <a:pt x="5" y="42"/>
                    <a:pt x="6" y="44"/>
                    <a:pt x="5" y="4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09" name="Freeform 674">
              <a:extLst>
                <a:ext uri="{FF2B5EF4-FFF2-40B4-BE49-F238E27FC236}">
                  <a16:creationId xmlns:a16="http://schemas.microsoft.com/office/drawing/2014/main" id="{31885AD6-844B-4411-A3DD-9F3217BB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631"/>
              <a:ext cx="119" cy="135"/>
            </a:xfrm>
            <a:custGeom>
              <a:avLst/>
              <a:gdLst>
                <a:gd name="T0" fmla="*/ 569 w 46"/>
                <a:gd name="T1" fmla="*/ 22 h 49"/>
                <a:gd name="T2" fmla="*/ 590 w 46"/>
                <a:gd name="T3" fmla="*/ 47 h 49"/>
                <a:gd name="T4" fmla="*/ 569 w 46"/>
                <a:gd name="T5" fmla="*/ 463 h 49"/>
                <a:gd name="T6" fmla="*/ 414 w 46"/>
                <a:gd name="T7" fmla="*/ 692 h 49"/>
                <a:gd name="T8" fmla="*/ 67 w 46"/>
                <a:gd name="T9" fmla="*/ 813 h 49"/>
                <a:gd name="T10" fmla="*/ 0 w 46"/>
                <a:gd name="T11" fmla="*/ 774 h 49"/>
                <a:gd name="T12" fmla="*/ 207 w 46"/>
                <a:gd name="T13" fmla="*/ 942 h 49"/>
                <a:gd name="T14" fmla="*/ 730 w 46"/>
                <a:gd name="T15" fmla="*/ 667 h 49"/>
                <a:gd name="T16" fmla="*/ 569 w 46"/>
                <a:gd name="T17" fmla="*/ 22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49">
                  <a:moveTo>
                    <a:pt x="33" y="1"/>
                  </a:moveTo>
                  <a:cubicBezTo>
                    <a:pt x="32" y="0"/>
                    <a:pt x="33" y="1"/>
                    <a:pt x="34" y="2"/>
                  </a:cubicBezTo>
                  <a:cubicBezTo>
                    <a:pt x="39" y="10"/>
                    <a:pt x="35" y="16"/>
                    <a:pt x="33" y="22"/>
                  </a:cubicBezTo>
                  <a:cubicBezTo>
                    <a:pt x="31" y="26"/>
                    <a:pt x="28" y="31"/>
                    <a:pt x="24" y="33"/>
                  </a:cubicBezTo>
                  <a:cubicBezTo>
                    <a:pt x="19" y="37"/>
                    <a:pt x="14" y="41"/>
                    <a:pt x="4" y="39"/>
                  </a:cubicBezTo>
                  <a:cubicBezTo>
                    <a:pt x="3" y="38"/>
                    <a:pt x="1" y="38"/>
                    <a:pt x="0" y="37"/>
                  </a:cubicBezTo>
                  <a:cubicBezTo>
                    <a:pt x="3" y="41"/>
                    <a:pt x="7" y="43"/>
                    <a:pt x="12" y="45"/>
                  </a:cubicBezTo>
                  <a:cubicBezTo>
                    <a:pt x="28" y="49"/>
                    <a:pt x="38" y="43"/>
                    <a:pt x="42" y="32"/>
                  </a:cubicBezTo>
                  <a:cubicBezTo>
                    <a:pt x="46" y="24"/>
                    <a:pt x="44" y="8"/>
                    <a:pt x="3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0" name="Freeform 675">
              <a:extLst>
                <a:ext uri="{FF2B5EF4-FFF2-40B4-BE49-F238E27FC236}">
                  <a16:creationId xmlns:a16="http://schemas.microsoft.com/office/drawing/2014/main" id="{F3626817-6E99-46C5-B4CF-20AA309C2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720"/>
              <a:ext cx="77" cy="46"/>
            </a:xfrm>
            <a:custGeom>
              <a:avLst/>
              <a:gdLst>
                <a:gd name="T0" fmla="*/ 508 w 30"/>
                <a:gd name="T1" fmla="*/ 0 h 17"/>
                <a:gd name="T2" fmla="*/ 0 w 30"/>
                <a:gd name="T3" fmla="*/ 257 h 17"/>
                <a:gd name="T4" fmla="*/ 508 w 3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7">
                  <a:moveTo>
                    <a:pt x="30" y="0"/>
                  </a:moveTo>
                  <a:cubicBezTo>
                    <a:pt x="26" y="11"/>
                    <a:pt x="16" y="17"/>
                    <a:pt x="0" y="13"/>
                  </a:cubicBezTo>
                  <a:cubicBezTo>
                    <a:pt x="10" y="12"/>
                    <a:pt x="23" y="9"/>
                    <a:pt x="30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1" name="Freeform 676">
              <a:extLst>
                <a:ext uri="{FF2B5EF4-FFF2-40B4-BE49-F238E27FC236}">
                  <a16:creationId xmlns:a16="http://schemas.microsoft.com/office/drawing/2014/main" id="{D4077933-743F-47F3-886E-2E8A6610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2604"/>
              <a:ext cx="158" cy="171"/>
            </a:xfrm>
            <a:custGeom>
              <a:avLst/>
              <a:gdLst>
                <a:gd name="T0" fmla="*/ 974 w 61"/>
                <a:gd name="T1" fmla="*/ 905 h 62"/>
                <a:gd name="T2" fmla="*/ 591 w 61"/>
                <a:gd name="T3" fmla="*/ 61 h 62"/>
                <a:gd name="T4" fmla="*/ 54 w 61"/>
                <a:gd name="T5" fmla="*/ 502 h 62"/>
                <a:gd name="T6" fmla="*/ 383 w 61"/>
                <a:gd name="T7" fmla="*/ 1194 h 62"/>
                <a:gd name="T8" fmla="*/ 974 w 61"/>
                <a:gd name="T9" fmla="*/ 90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2">
                  <a:moveTo>
                    <a:pt x="56" y="43"/>
                  </a:moveTo>
                  <a:cubicBezTo>
                    <a:pt x="61" y="31"/>
                    <a:pt x="56" y="7"/>
                    <a:pt x="34" y="3"/>
                  </a:cubicBezTo>
                  <a:cubicBezTo>
                    <a:pt x="12" y="0"/>
                    <a:pt x="5" y="14"/>
                    <a:pt x="3" y="24"/>
                  </a:cubicBezTo>
                  <a:cubicBezTo>
                    <a:pt x="0" y="35"/>
                    <a:pt x="3" y="53"/>
                    <a:pt x="22" y="57"/>
                  </a:cubicBezTo>
                  <a:cubicBezTo>
                    <a:pt x="40" y="62"/>
                    <a:pt x="51" y="56"/>
                    <a:pt x="56" y="43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2" name="Freeform 677">
              <a:extLst>
                <a:ext uri="{FF2B5EF4-FFF2-40B4-BE49-F238E27FC236}">
                  <a16:creationId xmlns:a16="http://schemas.microsoft.com/office/drawing/2014/main" id="{3BB45512-633E-4B52-AD29-793AAE79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626"/>
              <a:ext cx="26" cy="27"/>
            </a:xfrm>
            <a:custGeom>
              <a:avLst/>
              <a:gdLst>
                <a:gd name="T0" fmla="*/ 0 w 10"/>
                <a:gd name="T1" fmla="*/ 103 h 10"/>
                <a:gd name="T2" fmla="*/ 88 w 10"/>
                <a:gd name="T3" fmla="*/ 0 h 10"/>
                <a:gd name="T4" fmla="*/ 177 w 10"/>
                <a:gd name="T5" fmla="*/ 103 h 10"/>
                <a:gd name="T6" fmla="*/ 88 w 10"/>
                <a:gd name="T7" fmla="*/ 176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3" name="Oval 678">
              <a:extLst>
                <a:ext uri="{FF2B5EF4-FFF2-40B4-BE49-F238E27FC236}">
                  <a16:creationId xmlns:a16="http://schemas.microsoft.com/office/drawing/2014/main" id="{814C3E8B-FAEB-4793-B58A-90CA4AA3D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261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14" name="Oval 679">
              <a:extLst>
                <a:ext uri="{FF2B5EF4-FFF2-40B4-BE49-F238E27FC236}">
                  <a16:creationId xmlns:a16="http://schemas.microsoft.com/office/drawing/2014/main" id="{F23CA949-133E-493D-B66B-CC0ABAC7C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5" y="2656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15" name="Freeform 680">
              <a:extLst>
                <a:ext uri="{FF2B5EF4-FFF2-40B4-BE49-F238E27FC236}">
                  <a16:creationId xmlns:a16="http://schemas.microsoft.com/office/drawing/2014/main" id="{62ED43E5-AA38-4762-BB7D-380403A22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2529"/>
              <a:ext cx="124" cy="174"/>
            </a:xfrm>
            <a:custGeom>
              <a:avLst/>
              <a:gdLst>
                <a:gd name="T0" fmla="*/ 54 w 48"/>
                <a:gd name="T1" fmla="*/ 1328 h 63"/>
                <a:gd name="T2" fmla="*/ 827 w 48"/>
                <a:gd name="T3" fmla="*/ 0 h 63"/>
                <a:gd name="T4" fmla="*/ 54 w 48"/>
                <a:gd name="T5" fmla="*/ 1328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63">
                  <a:moveTo>
                    <a:pt x="3" y="63"/>
                  </a:moveTo>
                  <a:cubicBezTo>
                    <a:pt x="0" y="26"/>
                    <a:pt x="30" y="6"/>
                    <a:pt x="48" y="0"/>
                  </a:cubicBezTo>
                  <a:cubicBezTo>
                    <a:pt x="36" y="9"/>
                    <a:pt x="7" y="27"/>
                    <a:pt x="3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6" name="Freeform 681">
              <a:extLst>
                <a:ext uri="{FF2B5EF4-FFF2-40B4-BE49-F238E27FC236}">
                  <a16:creationId xmlns:a16="http://schemas.microsoft.com/office/drawing/2014/main" id="{7D320EA4-B95E-43C4-8849-33BD6E9F9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797"/>
              <a:ext cx="339" cy="336"/>
            </a:xfrm>
            <a:custGeom>
              <a:avLst/>
              <a:gdLst>
                <a:gd name="T0" fmla="*/ 1113 w 131"/>
                <a:gd name="T1" fmla="*/ 61 h 122"/>
                <a:gd name="T2" fmla="*/ 34 w 131"/>
                <a:gd name="T3" fmla="*/ 1228 h 122"/>
                <a:gd name="T4" fmla="*/ 1071 w 131"/>
                <a:gd name="T5" fmla="*/ 2487 h 122"/>
                <a:gd name="T6" fmla="*/ 2218 w 131"/>
                <a:gd name="T7" fmla="*/ 1526 h 122"/>
                <a:gd name="T8" fmla="*/ 1113 w 131"/>
                <a:gd name="T9" fmla="*/ 61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2">
                  <a:moveTo>
                    <a:pt x="64" y="3"/>
                  </a:moveTo>
                  <a:cubicBezTo>
                    <a:pt x="31" y="0"/>
                    <a:pt x="4" y="30"/>
                    <a:pt x="2" y="59"/>
                  </a:cubicBezTo>
                  <a:cubicBezTo>
                    <a:pt x="0" y="89"/>
                    <a:pt x="23" y="117"/>
                    <a:pt x="62" y="119"/>
                  </a:cubicBezTo>
                  <a:cubicBezTo>
                    <a:pt x="101" y="122"/>
                    <a:pt x="124" y="115"/>
                    <a:pt x="128" y="73"/>
                  </a:cubicBezTo>
                  <a:cubicBezTo>
                    <a:pt x="131" y="32"/>
                    <a:pt x="105" y="4"/>
                    <a:pt x="64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7" name="Freeform 682">
              <a:extLst>
                <a:ext uri="{FF2B5EF4-FFF2-40B4-BE49-F238E27FC236}">
                  <a16:creationId xmlns:a16="http://schemas.microsoft.com/office/drawing/2014/main" id="{03A10D06-B6DA-4C33-8DA2-E0EF5F4B2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811"/>
              <a:ext cx="258" cy="284"/>
            </a:xfrm>
            <a:custGeom>
              <a:avLst/>
              <a:gdLst>
                <a:gd name="T0" fmla="*/ 206 w 100"/>
                <a:gd name="T1" fmla="*/ 1172 h 103"/>
                <a:gd name="T2" fmla="*/ 1099 w 100"/>
                <a:gd name="T3" fmla="*/ 251 h 103"/>
                <a:gd name="T4" fmla="*/ 1718 w 100"/>
                <a:gd name="T5" fmla="*/ 334 h 103"/>
                <a:gd name="T6" fmla="*/ 1011 w 100"/>
                <a:gd name="T7" fmla="*/ 47 h 103"/>
                <a:gd name="T8" fmla="*/ 34 w 100"/>
                <a:gd name="T9" fmla="*/ 1111 h 103"/>
                <a:gd name="T10" fmla="*/ 433 w 100"/>
                <a:gd name="T11" fmla="*/ 2159 h 103"/>
                <a:gd name="T12" fmla="*/ 206 w 100"/>
                <a:gd name="T13" fmla="*/ 1172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03">
                  <a:moveTo>
                    <a:pt x="12" y="56"/>
                  </a:moveTo>
                  <a:cubicBezTo>
                    <a:pt x="14" y="29"/>
                    <a:pt x="33" y="10"/>
                    <a:pt x="64" y="12"/>
                  </a:cubicBezTo>
                  <a:cubicBezTo>
                    <a:pt x="78" y="13"/>
                    <a:pt x="90" y="10"/>
                    <a:pt x="100" y="16"/>
                  </a:cubicBezTo>
                  <a:cubicBezTo>
                    <a:pt x="90" y="8"/>
                    <a:pt x="76" y="3"/>
                    <a:pt x="59" y="2"/>
                  </a:cubicBezTo>
                  <a:cubicBezTo>
                    <a:pt x="29" y="0"/>
                    <a:pt x="4" y="26"/>
                    <a:pt x="2" y="53"/>
                  </a:cubicBezTo>
                  <a:cubicBezTo>
                    <a:pt x="0" y="71"/>
                    <a:pt x="9" y="92"/>
                    <a:pt x="25" y="103"/>
                  </a:cubicBezTo>
                  <a:cubicBezTo>
                    <a:pt x="11" y="92"/>
                    <a:pt x="11" y="72"/>
                    <a:pt x="12" y="5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8" name="Freeform 683">
              <a:extLst>
                <a:ext uri="{FF2B5EF4-FFF2-40B4-BE49-F238E27FC236}">
                  <a16:creationId xmlns:a16="http://schemas.microsoft.com/office/drawing/2014/main" id="{280BD7AC-6D33-470D-B346-7C788EBF0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2" y="2841"/>
              <a:ext cx="256" cy="281"/>
            </a:xfrm>
            <a:custGeom>
              <a:avLst/>
              <a:gdLst>
                <a:gd name="T0" fmla="*/ 1264 w 99"/>
                <a:gd name="T1" fmla="*/ 0 h 102"/>
                <a:gd name="T2" fmla="*/ 1484 w 99"/>
                <a:gd name="T3" fmla="*/ 882 h 102"/>
                <a:gd name="T4" fmla="*/ 502 w 99"/>
                <a:gd name="T5" fmla="*/ 1920 h 102"/>
                <a:gd name="T6" fmla="*/ 0 w 99"/>
                <a:gd name="T7" fmla="*/ 1882 h 102"/>
                <a:gd name="T8" fmla="*/ 621 w 99"/>
                <a:gd name="T9" fmla="*/ 2072 h 102"/>
                <a:gd name="T10" fmla="*/ 1678 w 99"/>
                <a:gd name="T11" fmla="*/ 1193 h 102"/>
                <a:gd name="T12" fmla="*/ 1264 w 9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102">
                  <a:moveTo>
                    <a:pt x="73" y="0"/>
                  </a:moveTo>
                  <a:cubicBezTo>
                    <a:pt x="87" y="12"/>
                    <a:pt x="88" y="20"/>
                    <a:pt x="86" y="42"/>
                  </a:cubicBezTo>
                  <a:cubicBezTo>
                    <a:pt x="82" y="83"/>
                    <a:pt x="66" y="95"/>
                    <a:pt x="29" y="92"/>
                  </a:cubicBezTo>
                  <a:cubicBezTo>
                    <a:pt x="17" y="91"/>
                    <a:pt x="8" y="96"/>
                    <a:pt x="0" y="90"/>
                  </a:cubicBezTo>
                  <a:cubicBezTo>
                    <a:pt x="8" y="98"/>
                    <a:pt x="22" y="98"/>
                    <a:pt x="36" y="99"/>
                  </a:cubicBezTo>
                  <a:cubicBezTo>
                    <a:pt x="73" y="102"/>
                    <a:pt x="93" y="97"/>
                    <a:pt x="97" y="57"/>
                  </a:cubicBezTo>
                  <a:cubicBezTo>
                    <a:pt x="99" y="32"/>
                    <a:pt x="90" y="12"/>
                    <a:pt x="73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19" name="Freeform 684">
              <a:extLst>
                <a:ext uri="{FF2B5EF4-FFF2-40B4-BE49-F238E27FC236}">
                  <a16:creationId xmlns:a16="http://schemas.microsoft.com/office/drawing/2014/main" id="{CB6CC5B2-76AE-4D05-978A-C5D544001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998"/>
              <a:ext cx="158" cy="124"/>
            </a:xfrm>
            <a:custGeom>
              <a:avLst/>
              <a:gdLst>
                <a:gd name="T0" fmla="*/ 0 w 61"/>
                <a:gd name="T1" fmla="*/ 896 h 45"/>
                <a:gd name="T2" fmla="*/ 1059 w 61"/>
                <a:gd name="T3" fmla="*/ 0 h 45"/>
                <a:gd name="T4" fmla="*/ 0 w 61"/>
                <a:gd name="T5" fmla="*/ 896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5">
                  <a:moveTo>
                    <a:pt x="0" y="43"/>
                  </a:moveTo>
                  <a:cubicBezTo>
                    <a:pt x="37" y="45"/>
                    <a:pt x="57" y="40"/>
                    <a:pt x="61" y="0"/>
                  </a:cubicBezTo>
                  <a:cubicBezTo>
                    <a:pt x="56" y="23"/>
                    <a:pt x="43" y="41"/>
                    <a:pt x="0" y="4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0" name="Freeform 685">
              <a:extLst>
                <a:ext uri="{FF2B5EF4-FFF2-40B4-BE49-F238E27FC236}">
                  <a16:creationId xmlns:a16="http://schemas.microsoft.com/office/drawing/2014/main" id="{DA081C17-D06D-40D6-9BC7-ABC2708F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797"/>
              <a:ext cx="339" cy="336"/>
            </a:xfrm>
            <a:custGeom>
              <a:avLst/>
              <a:gdLst>
                <a:gd name="T0" fmla="*/ 1113 w 131"/>
                <a:gd name="T1" fmla="*/ 61 h 122"/>
                <a:gd name="T2" fmla="*/ 34 w 131"/>
                <a:gd name="T3" fmla="*/ 1228 h 122"/>
                <a:gd name="T4" fmla="*/ 1071 w 131"/>
                <a:gd name="T5" fmla="*/ 2487 h 122"/>
                <a:gd name="T6" fmla="*/ 2218 w 131"/>
                <a:gd name="T7" fmla="*/ 1526 h 122"/>
                <a:gd name="T8" fmla="*/ 1113 w 131"/>
                <a:gd name="T9" fmla="*/ 61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122">
                  <a:moveTo>
                    <a:pt x="64" y="3"/>
                  </a:moveTo>
                  <a:cubicBezTo>
                    <a:pt x="31" y="0"/>
                    <a:pt x="4" y="30"/>
                    <a:pt x="2" y="59"/>
                  </a:cubicBezTo>
                  <a:cubicBezTo>
                    <a:pt x="0" y="89"/>
                    <a:pt x="23" y="117"/>
                    <a:pt x="62" y="119"/>
                  </a:cubicBezTo>
                  <a:cubicBezTo>
                    <a:pt x="101" y="122"/>
                    <a:pt x="124" y="115"/>
                    <a:pt x="128" y="73"/>
                  </a:cubicBezTo>
                  <a:cubicBezTo>
                    <a:pt x="131" y="32"/>
                    <a:pt x="105" y="4"/>
                    <a:pt x="64" y="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1" name="Freeform 686">
              <a:extLst>
                <a:ext uri="{FF2B5EF4-FFF2-40B4-BE49-F238E27FC236}">
                  <a16:creationId xmlns:a16="http://schemas.microsoft.com/office/drawing/2014/main" id="{B7232F34-B090-40F8-81C2-AC82BCCC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902"/>
              <a:ext cx="147" cy="160"/>
            </a:xfrm>
            <a:custGeom>
              <a:avLst/>
              <a:gdLst>
                <a:gd name="T0" fmla="*/ 892 w 57"/>
                <a:gd name="T1" fmla="*/ 836 h 58"/>
                <a:gd name="T2" fmla="*/ 552 w 57"/>
                <a:gd name="T3" fmla="*/ 61 h 58"/>
                <a:gd name="T4" fmla="*/ 34 w 57"/>
                <a:gd name="T5" fmla="*/ 463 h 58"/>
                <a:gd name="T6" fmla="*/ 346 w 57"/>
                <a:gd name="T7" fmla="*/ 1112 h 58"/>
                <a:gd name="T8" fmla="*/ 892 w 57"/>
                <a:gd name="T9" fmla="*/ 83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58">
                  <a:moveTo>
                    <a:pt x="52" y="40"/>
                  </a:moveTo>
                  <a:cubicBezTo>
                    <a:pt x="57" y="29"/>
                    <a:pt x="52" y="6"/>
                    <a:pt x="32" y="3"/>
                  </a:cubicBezTo>
                  <a:cubicBezTo>
                    <a:pt x="11" y="0"/>
                    <a:pt x="5" y="13"/>
                    <a:pt x="2" y="22"/>
                  </a:cubicBezTo>
                  <a:cubicBezTo>
                    <a:pt x="0" y="32"/>
                    <a:pt x="3" y="49"/>
                    <a:pt x="20" y="53"/>
                  </a:cubicBezTo>
                  <a:cubicBezTo>
                    <a:pt x="37" y="58"/>
                    <a:pt x="47" y="52"/>
                    <a:pt x="52" y="4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2" name="Freeform 687">
              <a:extLst>
                <a:ext uri="{FF2B5EF4-FFF2-40B4-BE49-F238E27FC236}">
                  <a16:creationId xmlns:a16="http://schemas.microsoft.com/office/drawing/2014/main" id="{532EC981-AF60-4702-BDA0-15575BF9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891"/>
              <a:ext cx="151" cy="157"/>
            </a:xfrm>
            <a:custGeom>
              <a:avLst/>
              <a:gdLst>
                <a:gd name="T0" fmla="*/ 935 w 58"/>
                <a:gd name="T1" fmla="*/ 835 h 57"/>
                <a:gd name="T2" fmla="*/ 562 w 58"/>
                <a:gd name="T3" fmla="*/ 61 h 57"/>
                <a:gd name="T4" fmla="*/ 55 w 58"/>
                <a:gd name="T5" fmla="*/ 463 h 57"/>
                <a:gd name="T6" fmla="*/ 372 w 58"/>
                <a:gd name="T7" fmla="*/ 1107 h 57"/>
                <a:gd name="T8" fmla="*/ 935 w 58"/>
                <a:gd name="T9" fmla="*/ 83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7">
                  <a:moveTo>
                    <a:pt x="53" y="40"/>
                  </a:moveTo>
                  <a:cubicBezTo>
                    <a:pt x="58" y="29"/>
                    <a:pt x="53" y="5"/>
                    <a:pt x="32" y="3"/>
                  </a:cubicBezTo>
                  <a:cubicBezTo>
                    <a:pt x="11" y="0"/>
                    <a:pt x="5" y="12"/>
                    <a:pt x="3" y="22"/>
                  </a:cubicBezTo>
                  <a:cubicBezTo>
                    <a:pt x="0" y="32"/>
                    <a:pt x="4" y="49"/>
                    <a:pt x="21" y="53"/>
                  </a:cubicBezTo>
                  <a:cubicBezTo>
                    <a:pt x="38" y="57"/>
                    <a:pt x="48" y="51"/>
                    <a:pt x="53" y="4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3" name="Freeform 688">
              <a:extLst>
                <a:ext uri="{FF2B5EF4-FFF2-40B4-BE49-F238E27FC236}">
                  <a16:creationId xmlns:a16="http://schemas.microsoft.com/office/drawing/2014/main" id="{E2DBCD8D-3DAE-4D19-B87B-B35ECEEA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896"/>
              <a:ext cx="96" cy="113"/>
            </a:xfrm>
            <a:custGeom>
              <a:avLst/>
              <a:gdLst>
                <a:gd name="T0" fmla="*/ 88 w 37"/>
                <a:gd name="T1" fmla="*/ 813 h 41"/>
                <a:gd name="T2" fmla="*/ 140 w 37"/>
                <a:gd name="T3" fmla="*/ 524 h 41"/>
                <a:gd name="T4" fmla="*/ 262 w 37"/>
                <a:gd name="T5" fmla="*/ 229 h 41"/>
                <a:gd name="T6" fmla="*/ 558 w 37"/>
                <a:gd name="T7" fmla="*/ 83 h 41"/>
                <a:gd name="T8" fmla="*/ 612 w 37"/>
                <a:gd name="T9" fmla="*/ 107 h 41"/>
                <a:gd name="T10" fmla="*/ 490 w 37"/>
                <a:gd name="T11" fmla="*/ 61 h 41"/>
                <a:gd name="T12" fmla="*/ 34 w 37"/>
                <a:gd name="T13" fmla="*/ 419 h 41"/>
                <a:gd name="T14" fmla="*/ 67 w 37"/>
                <a:gd name="T15" fmla="*/ 813 h 41"/>
                <a:gd name="T16" fmla="*/ 88 w 37"/>
                <a:gd name="T17" fmla="*/ 813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41">
                  <a:moveTo>
                    <a:pt x="5" y="39"/>
                  </a:moveTo>
                  <a:cubicBezTo>
                    <a:pt x="3" y="34"/>
                    <a:pt x="7" y="29"/>
                    <a:pt x="8" y="25"/>
                  </a:cubicBezTo>
                  <a:cubicBezTo>
                    <a:pt x="10" y="21"/>
                    <a:pt x="12" y="15"/>
                    <a:pt x="15" y="11"/>
                  </a:cubicBezTo>
                  <a:cubicBezTo>
                    <a:pt x="19" y="7"/>
                    <a:pt x="22" y="2"/>
                    <a:pt x="32" y="4"/>
                  </a:cubicBezTo>
                  <a:cubicBezTo>
                    <a:pt x="35" y="4"/>
                    <a:pt x="37" y="6"/>
                    <a:pt x="35" y="5"/>
                  </a:cubicBezTo>
                  <a:cubicBezTo>
                    <a:pt x="33" y="4"/>
                    <a:pt x="31" y="3"/>
                    <a:pt x="28" y="3"/>
                  </a:cubicBezTo>
                  <a:cubicBezTo>
                    <a:pt x="10" y="0"/>
                    <a:pt x="4" y="12"/>
                    <a:pt x="2" y="20"/>
                  </a:cubicBezTo>
                  <a:cubicBezTo>
                    <a:pt x="0" y="25"/>
                    <a:pt x="1" y="33"/>
                    <a:pt x="4" y="39"/>
                  </a:cubicBezTo>
                  <a:cubicBezTo>
                    <a:pt x="5" y="39"/>
                    <a:pt x="6" y="41"/>
                    <a:pt x="5" y="39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4" name="Freeform 689">
              <a:extLst>
                <a:ext uri="{FF2B5EF4-FFF2-40B4-BE49-F238E27FC236}">
                  <a16:creationId xmlns:a16="http://schemas.microsoft.com/office/drawing/2014/main" id="{21D073FB-36BB-4EC7-8079-4E4B305F4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915"/>
              <a:ext cx="111" cy="125"/>
            </a:xfrm>
            <a:custGeom>
              <a:avLst/>
              <a:gdLst>
                <a:gd name="T0" fmla="*/ 534 w 43"/>
                <a:gd name="T1" fmla="*/ 0 h 45"/>
                <a:gd name="T2" fmla="*/ 534 w 43"/>
                <a:gd name="T3" fmla="*/ 47 h 45"/>
                <a:gd name="T4" fmla="*/ 514 w 43"/>
                <a:gd name="T5" fmla="*/ 433 h 45"/>
                <a:gd name="T6" fmla="*/ 379 w 43"/>
                <a:gd name="T7" fmla="*/ 642 h 45"/>
                <a:gd name="T8" fmla="*/ 54 w 43"/>
                <a:gd name="T9" fmla="*/ 772 h 45"/>
                <a:gd name="T10" fmla="*/ 0 w 43"/>
                <a:gd name="T11" fmla="*/ 725 h 45"/>
                <a:gd name="T12" fmla="*/ 186 w 43"/>
                <a:gd name="T13" fmla="*/ 881 h 45"/>
                <a:gd name="T14" fmla="*/ 674 w 43"/>
                <a:gd name="T15" fmla="*/ 642 h 45"/>
                <a:gd name="T16" fmla="*/ 534 w 43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5">
                  <a:moveTo>
                    <a:pt x="31" y="0"/>
                  </a:moveTo>
                  <a:cubicBezTo>
                    <a:pt x="30" y="0"/>
                    <a:pt x="31" y="1"/>
                    <a:pt x="31" y="2"/>
                  </a:cubicBezTo>
                  <a:cubicBezTo>
                    <a:pt x="36" y="9"/>
                    <a:pt x="33" y="14"/>
                    <a:pt x="30" y="20"/>
                  </a:cubicBezTo>
                  <a:cubicBezTo>
                    <a:pt x="28" y="24"/>
                    <a:pt x="25" y="28"/>
                    <a:pt x="22" y="30"/>
                  </a:cubicBezTo>
                  <a:cubicBezTo>
                    <a:pt x="17" y="34"/>
                    <a:pt x="12" y="38"/>
                    <a:pt x="3" y="36"/>
                  </a:cubicBezTo>
                  <a:cubicBezTo>
                    <a:pt x="2" y="35"/>
                    <a:pt x="1" y="35"/>
                    <a:pt x="0" y="34"/>
                  </a:cubicBezTo>
                  <a:cubicBezTo>
                    <a:pt x="2" y="38"/>
                    <a:pt x="6" y="40"/>
                    <a:pt x="11" y="41"/>
                  </a:cubicBezTo>
                  <a:cubicBezTo>
                    <a:pt x="26" y="45"/>
                    <a:pt x="35" y="40"/>
                    <a:pt x="39" y="30"/>
                  </a:cubicBezTo>
                  <a:cubicBezTo>
                    <a:pt x="43" y="22"/>
                    <a:pt x="41" y="7"/>
                    <a:pt x="31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5" name="Freeform 690">
              <a:extLst>
                <a:ext uri="{FF2B5EF4-FFF2-40B4-BE49-F238E27FC236}">
                  <a16:creationId xmlns:a16="http://schemas.microsoft.com/office/drawing/2014/main" id="{4DE0FAE1-2F22-42C7-AE01-A10C8635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998"/>
              <a:ext cx="73" cy="42"/>
            </a:xfrm>
            <a:custGeom>
              <a:avLst/>
              <a:gdLst>
                <a:gd name="T0" fmla="*/ 495 w 28"/>
                <a:gd name="T1" fmla="*/ 0 h 15"/>
                <a:gd name="T2" fmla="*/ 0 w 28"/>
                <a:gd name="T3" fmla="*/ 244 h 15"/>
                <a:gd name="T4" fmla="*/ 495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4" y="10"/>
                    <a:pt x="15" y="15"/>
                    <a:pt x="0" y="11"/>
                  </a:cubicBezTo>
                  <a:cubicBezTo>
                    <a:pt x="9" y="11"/>
                    <a:pt x="21" y="8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6" name="Freeform 691">
              <a:extLst>
                <a:ext uri="{FF2B5EF4-FFF2-40B4-BE49-F238E27FC236}">
                  <a16:creationId xmlns:a16="http://schemas.microsoft.com/office/drawing/2014/main" id="{D16341D1-FE39-4E63-9B29-7852F1864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891"/>
              <a:ext cx="151" cy="157"/>
            </a:xfrm>
            <a:custGeom>
              <a:avLst/>
              <a:gdLst>
                <a:gd name="T0" fmla="*/ 935 w 58"/>
                <a:gd name="T1" fmla="*/ 835 h 57"/>
                <a:gd name="T2" fmla="*/ 562 w 58"/>
                <a:gd name="T3" fmla="*/ 61 h 57"/>
                <a:gd name="T4" fmla="*/ 55 w 58"/>
                <a:gd name="T5" fmla="*/ 463 h 57"/>
                <a:gd name="T6" fmla="*/ 372 w 58"/>
                <a:gd name="T7" fmla="*/ 1107 h 57"/>
                <a:gd name="T8" fmla="*/ 935 w 58"/>
                <a:gd name="T9" fmla="*/ 83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7">
                  <a:moveTo>
                    <a:pt x="53" y="40"/>
                  </a:moveTo>
                  <a:cubicBezTo>
                    <a:pt x="58" y="29"/>
                    <a:pt x="53" y="5"/>
                    <a:pt x="32" y="3"/>
                  </a:cubicBezTo>
                  <a:cubicBezTo>
                    <a:pt x="11" y="0"/>
                    <a:pt x="5" y="12"/>
                    <a:pt x="3" y="22"/>
                  </a:cubicBezTo>
                  <a:cubicBezTo>
                    <a:pt x="0" y="32"/>
                    <a:pt x="4" y="49"/>
                    <a:pt x="21" y="53"/>
                  </a:cubicBezTo>
                  <a:cubicBezTo>
                    <a:pt x="38" y="57"/>
                    <a:pt x="48" y="51"/>
                    <a:pt x="53" y="4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27" name="Oval 692">
              <a:extLst>
                <a:ext uri="{FF2B5EF4-FFF2-40B4-BE49-F238E27FC236}">
                  <a16:creationId xmlns:a16="http://schemas.microsoft.com/office/drawing/2014/main" id="{F602EB12-1394-405C-84DA-0AB456414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910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28" name="Oval 693">
              <a:extLst>
                <a:ext uri="{FF2B5EF4-FFF2-40B4-BE49-F238E27FC236}">
                  <a16:creationId xmlns:a16="http://schemas.microsoft.com/office/drawing/2014/main" id="{D55F342E-C485-4577-8565-2FC636200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2896"/>
              <a:ext cx="13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29" name="Oval 694">
              <a:extLst>
                <a:ext uri="{FF2B5EF4-FFF2-40B4-BE49-F238E27FC236}">
                  <a16:creationId xmlns:a16="http://schemas.microsoft.com/office/drawing/2014/main" id="{A7964DF9-BC6F-4C27-9655-30DB79922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" y="293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30" name="Freeform 695">
              <a:extLst>
                <a:ext uri="{FF2B5EF4-FFF2-40B4-BE49-F238E27FC236}">
                  <a16:creationId xmlns:a16="http://schemas.microsoft.com/office/drawing/2014/main" id="{125D3C28-BE0B-4BD2-A398-7A8DEDAC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2819"/>
              <a:ext cx="116" cy="163"/>
            </a:xfrm>
            <a:custGeom>
              <a:avLst/>
              <a:gdLst>
                <a:gd name="T0" fmla="*/ 54 w 45"/>
                <a:gd name="T1" fmla="*/ 1243 h 59"/>
                <a:gd name="T2" fmla="*/ 771 w 45"/>
                <a:gd name="T3" fmla="*/ 0 h 59"/>
                <a:gd name="T4" fmla="*/ 54 w 45"/>
                <a:gd name="T5" fmla="*/ 1243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9">
                  <a:moveTo>
                    <a:pt x="3" y="59"/>
                  </a:moveTo>
                  <a:cubicBezTo>
                    <a:pt x="0" y="24"/>
                    <a:pt x="29" y="6"/>
                    <a:pt x="45" y="0"/>
                  </a:cubicBezTo>
                  <a:cubicBezTo>
                    <a:pt x="34" y="8"/>
                    <a:pt x="7" y="25"/>
                    <a:pt x="3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1" name="Freeform 696">
              <a:extLst>
                <a:ext uri="{FF2B5EF4-FFF2-40B4-BE49-F238E27FC236}">
                  <a16:creationId xmlns:a16="http://schemas.microsoft.com/office/drawing/2014/main" id="{6C4D018E-E544-40A3-B451-6CE04E41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9"/>
              <a:ext cx="362" cy="386"/>
            </a:xfrm>
            <a:custGeom>
              <a:avLst/>
              <a:gdLst>
                <a:gd name="T0" fmla="*/ 2125 w 140"/>
                <a:gd name="T1" fmla="*/ 692 h 140"/>
                <a:gd name="T2" fmla="*/ 447 w 140"/>
                <a:gd name="T3" fmla="*/ 585 h 140"/>
                <a:gd name="T4" fmla="*/ 207 w 140"/>
                <a:gd name="T5" fmla="*/ 2112 h 140"/>
                <a:gd name="T6" fmla="*/ 1332 w 140"/>
                <a:gd name="T7" fmla="*/ 2934 h 140"/>
                <a:gd name="T8" fmla="*/ 2387 w 140"/>
                <a:gd name="T9" fmla="*/ 1847 h 140"/>
                <a:gd name="T10" fmla="*/ 2125 w 140"/>
                <a:gd name="T11" fmla="*/ 692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8" y="0"/>
                    <a:pt x="51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4"/>
                    <a:pt x="50" y="139"/>
                    <a:pt x="77" y="140"/>
                  </a:cubicBezTo>
                  <a:cubicBezTo>
                    <a:pt x="108" y="140"/>
                    <a:pt x="133" y="123"/>
                    <a:pt x="138" y="88"/>
                  </a:cubicBezTo>
                  <a:cubicBezTo>
                    <a:pt x="140" y="70"/>
                    <a:pt x="135" y="48"/>
                    <a:pt x="123" y="3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2" name="Freeform 697">
              <a:extLst>
                <a:ext uri="{FF2B5EF4-FFF2-40B4-BE49-F238E27FC236}">
                  <a16:creationId xmlns:a16="http://schemas.microsoft.com/office/drawing/2014/main" id="{FCB675A5-6D39-4965-ABBA-7F87697E1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209"/>
              <a:ext cx="269" cy="295"/>
            </a:xfrm>
            <a:custGeom>
              <a:avLst/>
              <a:gdLst>
                <a:gd name="T0" fmla="*/ 1526 w 104"/>
                <a:gd name="T1" fmla="*/ 143 h 107"/>
                <a:gd name="T2" fmla="*/ 1526 w 104"/>
                <a:gd name="T3" fmla="*/ 168 h 107"/>
                <a:gd name="T4" fmla="*/ 1560 w 104"/>
                <a:gd name="T5" fmla="*/ 1072 h 107"/>
                <a:gd name="T6" fmla="*/ 608 w 104"/>
                <a:gd name="T7" fmla="*/ 1908 h 107"/>
                <a:gd name="T8" fmla="*/ 0 w 104"/>
                <a:gd name="T9" fmla="*/ 1886 h 107"/>
                <a:gd name="T10" fmla="*/ 763 w 104"/>
                <a:gd name="T11" fmla="*/ 2219 h 107"/>
                <a:gd name="T12" fmla="*/ 1746 w 104"/>
                <a:gd name="T13" fmla="*/ 1216 h 107"/>
                <a:gd name="T14" fmla="*/ 1526 w 104"/>
                <a:gd name="T15" fmla="*/ 143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07">
                  <a:moveTo>
                    <a:pt x="88" y="7"/>
                  </a:moveTo>
                  <a:cubicBezTo>
                    <a:pt x="82" y="0"/>
                    <a:pt x="86" y="5"/>
                    <a:pt x="88" y="8"/>
                  </a:cubicBezTo>
                  <a:cubicBezTo>
                    <a:pt x="94" y="21"/>
                    <a:pt x="92" y="38"/>
                    <a:pt x="90" y="51"/>
                  </a:cubicBezTo>
                  <a:cubicBezTo>
                    <a:pt x="85" y="83"/>
                    <a:pt x="64" y="91"/>
                    <a:pt x="35" y="91"/>
                  </a:cubicBezTo>
                  <a:cubicBezTo>
                    <a:pt x="23" y="91"/>
                    <a:pt x="10" y="96"/>
                    <a:pt x="0" y="90"/>
                  </a:cubicBezTo>
                  <a:cubicBezTo>
                    <a:pt x="12" y="100"/>
                    <a:pt x="28" y="106"/>
                    <a:pt x="44" y="106"/>
                  </a:cubicBezTo>
                  <a:cubicBezTo>
                    <a:pt x="74" y="107"/>
                    <a:pt x="97" y="91"/>
                    <a:pt x="101" y="58"/>
                  </a:cubicBezTo>
                  <a:cubicBezTo>
                    <a:pt x="104" y="42"/>
                    <a:pt x="98" y="21"/>
                    <a:pt x="88" y="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3" name="Freeform 698">
              <a:extLst>
                <a:ext uri="{FF2B5EF4-FFF2-40B4-BE49-F238E27FC236}">
                  <a16:creationId xmlns:a16="http://schemas.microsoft.com/office/drawing/2014/main" id="{5250A94D-5C6D-48BA-9E57-AE79C1CCD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2369"/>
              <a:ext cx="262" cy="135"/>
            </a:xfrm>
            <a:custGeom>
              <a:avLst/>
              <a:gdLst>
                <a:gd name="T0" fmla="*/ 1764 w 101"/>
                <a:gd name="T1" fmla="*/ 0 h 49"/>
                <a:gd name="T2" fmla="*/ 768 w 101"/>
                <a:gd name="T3" fmla="*/ 1003 h 49"/>
                <a:gd name="T4" fmla="*/ 0 w 101"/>
                <a:gd name="T5" fmla="*/ 667 h 49"/>
                <a:gd name="T6" fmla="*/ 1051 w 101"/>
                <a:gd name="T7" fmla="*/ 774 h 49"/>
                <a:gd name="T8" fmla="*/ 1764 w 101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9">
                  <a:moveTo>
                    <a:pt x="101" y="0"/>
                  </a:moveTo>
                  <a:cubicBezTo>
                    <a:pt x="97" y="33"/>
                    <a:pt x="74" y="49"/>
                    <a:pt x="44" y="48"/>
                  </a:cubicBezTo>
                  <a:cubicBezTo>
                    <a:pt x="28" y="48"/>
                    <a:pt x="12" y="42"/>
                    <a:pt x="0" y="32"/>
                  </a:cubicBezTo>
                  <a:cubicBezTo>
                    <a:pt x="12" y="42"/>
                    <a:pt x="39" y="43"/>
                    <a:pt x="60" y="37"/>
                  </a:cubicBezTo>
                  <a:cubicBezTo>
                    <a:pt x="81" y="30"/>
                    <a:pt x="95" y="21"/>
                    <a:pt x="10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4" name="Freeform 699">
              <a:extLst>
                <a:ext uri="{FF2B5EF4-FFF2-40B4-BE49-F238E27FC236}">
                  <a16:creationId xmlns:a16="http://schemas.microsoft.com/office/drawing/2014/main" id="{08462097-6F72-4B0F-AF69-FB600829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143"/>
              <a:ext cx="279" cy="309"/>
            </a:xfrm>
            <a:custGeom>
              <a:avLst/>
              <a:gdLst>
                <a:gd name="T0" fmla="*/ 313 w 108"/>
                <a:gd name="T1" fmla="*/ 2055 h 112"/>
                <a:gd name="T2" fmla="*/ 687 w 108"/>
                <a:gd name="T3" fmla="*/ 775 h 112"/>
                <a:gd name="T4" fmla="*/ 1863 w 108"/>
                <a:gd name="T5" fmla="*/ 480 h 112"/>
                <a:gd name="T6" fmla="*/ 393 w 108"/>
                <a:gd name="T7" fmla="*/ 549 h 112"/>
                <a:gd name="T8" fmla="*/ 186 w 108"/>
                <a:gd name="T9" fmla="*/ 1973 h 112"/>
                <a:gd name="T10" fmla="*/ 434 w 108"/>
                <a:gd name="T11" fmla="*/ 2353 h 112"/>
                <a:gd name="T12" fmla="*/ 313 w 108"/>
                <a:gd name="T13" fmla="*/ 205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8" h="112">
                  <a:moveTo>
                    <a:pt x="18" y="98"/>
                  </a:moveTo>
                  <a:cubicBezTo>
                    <a:pt x="7" y="75"/>
                    <a:pt x="24" y="54"/>
                    <a:pt x="40" y="37"/>
                  </a:cubicBezTo>
                  <a:cubicBezTo>
                    <a:pt x="59" y="18"/>
                    <a:pt x="87" y="3"/>
                    <a:pt x="108" y="23"/>
                  </a:cubicBezTo>
                  <a:cubicBezTo>
                    <a:pt x="84" y="0"/>
                    <a:pt x="45" y="4"/>
                    <a:pt x="23" y="26"/>
                  </a:cubicBezTo>
                  <a:cubicBezTo>
                    <a:pt x="7" y="43"/>
                    <a:pt x="0" y="71"/>
                    <a:pt x="11" y="94"/>
                  </a:cubicBezTo>
                  <a:cubicBezTo>
                    <a:pt x="14" y="101"/>
                    <a:pt x="19" y="107"/>
                    <a:pt x="25" y="112"/>
                  </a:cubicBezTo>
                  <a:cubicBezTo>
                    <a:pt x="18" y="103"/>
                    <a:pt x="21" y="104"/>
                    <a:pt x="18" y="98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5" name="Freeform 700">
              <a:extLst>
                <a:ext uri="{FF2B5EF4-FFF2-40B4-BE49-F238E27FC236}">
                  <a16:creationId xmlns:a16="http://schemas.microsoft.com/office/drawing/2014/main" id="{7F1B8D48-0336-4B5A-AE82-555975B7C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129"/>
              <a:ext cx="362" cy="386"/>
            </a:xfrm>
            <a:custGeom>
              <a:avLst/>
              <a:gdLst>
                <a:gd name="T0" fmla="*/ 2125 w 140"/>
                <a:gd name="T1" fmla="*/ 692 h 140"/>
                <a:gd name="T2" fmla="*/ 447 w 140"/>
                <a:gd name="T3" fmla="*/ 585 h 140"/>
                <a:gd name="T4" fmla="*/ 207 w 140"/>
                <a:gd name="T5" fmla="*/ 2112 h 140"/>
                <a:gd name="T6" fmla="*/ 1332 w 140"/>
                <a:gd name="T7" fmla="*/ 2934 h 140"/>
                <a:gd name="T8" fmla="*/ 2387 w 140"/>
                <a:gd name="T9" fmla="*/ 1847 h 140"/>
                <a:gd name="T10" fmla="*/ 2125 w 140"/>
                <a:gd name="T11" fmla="*/ 692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140">
                  <a:moveTo>
                    <a:pt x="123" y="33"/>
                  </a:moveTo>
                  <a:cubicBezTo>
                    <a:pt x="98" y="0"/>
                    <a:pt x="51" y="3"/>
                    <a:pt x="26" y="28"/>
                  </a:cubicBezTo>
                  <a:cubicBezTo>
                    <a:pt x="8" y="46"/>
                    <a:pt x="0" y="77"/>
                    <a:pt x="12" y="101"/>
                  </a:cubicBezTo>
                  <a:cubicBezTo>
                    <a:pt x="23" y="124"/>
                    <a:pt x="50" y="139"/>
                    <a:pt x="77" y="140"/>
                  </a:cubicBezTo>
                  <a:cubicBezTo>
                    <a:pt x="108" y="140"/>
                    <a:pt x="133" y="123"/>
                    <a:pt x="138" y="88"/>
                  </a:cubicBezTo>
                  <a:cubicBezTo>
                    <a:pt x="140" y="70"/>
                    <a:pt x="135" y="48"/>
                    <a:pt x="123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6" name="Freeform 701">
              <a:extLst>
                <a:ext uri="{FF2B5EF4-FFF2-40B4-BE49-F238E27FC236}">
                  <a16:creationId xmlns:a16="http://schemas.microsoft.com/office/drawing/2014/main" id="{6CBB169D-3155-4396-B10B-FE2B8216A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264"/>
              <a:ext cx="168" cy="182"/>
            </a:xfrm>
            <a:custGeom>
              <a:avLst/>
              <a:gdLst>
                <a:gd name="T0" fmla="*/ 1036 w 65"/>
                <a:gd name="T1" fmla="*/ 965 h 66"/>
                <a:gd name="T2" fmla="*/ 620 w 65"/>
                <a:gd name="T3" fmla="*/ 83 h 66"/>
                <a:gd name="T4" fmla="*/ 54 w 65"/>
                <a:gd name="T5" fmla="*/ 549 h 66"/>
                <a:gd name="T6" fmla="*/ 393 w 65"/>
                <a:gd name="T7" fmla="*/ 1277 h 66"/>
                <a:gd name="T8" fmla="*/ 1036 w 65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6">
                  <a:moveTo>
                    <a:pt x="60" y="46"/>
                  </a:moveTo>
                  <a:cubicBezTo>
                    <a:pt x="65" y="33"/>
                    <a:pt x="60" y="7"/>
                    <a:pt x="36" y="4"/>
                  </a:cubicBezTo>
                  <a:cubicBezTo>
                    <a:pt x="13" y="0"/>
                    <a:pt x="6" y="15"/>
                    <a:pt x="3" y="26"/>
                  </a:cubicBezTo>
                  <a:cubicBezTo>
                    <a:pt x="0" y="36"/>
                    <a:pt x="4" y="56"/>
                    <a:pt x="23" y="61"/>
                  </a:cubicBezTo>
                  <a:cubicBezTo>
                    <a:pt x="43" y="66"/>
                    <a:pt x="54" y="59"/>
                    <a:pt x="60" y="4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7" name="Freeform 702">
              <a:extLst>
                <a:ext uri="{FF2B5EF4-FFF2-40B4-BE49-F238E27FC236}">
                  <a16:creationId xmlns:a16="http://schemas.microsoft.com/office/drawing/2014/main" id="{D9608A83-E19B-41E1-881E-C6CF9896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330"/>
              <a:ext cx="111" cy="100"/>
            </a:xfrm>
            <a:custGeom>
              <a:avLst/>
              <a:gdLst>
                <a:gd name="T0" fmla="*/ 0 w 43"/>
                <a:gd name="T1" fmla="*/ 686 h 36"/>
                <a:gd name="T2" fmla="*/ 501 w 43"/>
                <a:gd name="T3" fmla="*/ 642 h 36"/>
                <a:gd name="T4" fmla="*/ 640 w 43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6">
                  <a:moveTo>
                    <a:pt x="0" y="32"/>
                  </a:moveTo>
                  <a:cubicBezTo>
                    <a:pt x="7" y="34"/>
                    <a:pt x="23" y="36"/>
                    <a:pt x="29" y="30"/>
                  </a:cubicBezTo>
                  <a:cubicBezTo>
                    <a:pt x="38" y="23"/>
                    <a:pt x="43" y="9"/>
                    <a:pt x="3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8" name="Freeform 703">
              <a:extLst>
                <a:ext uri="{FF2B5EF4-FFF2-40B4-BE49-F238E27FC236}">
                  <a16:creationId xmlns:a16="http://schemas.microsoft.com/office/drawing/2014/main" id="{7B0D235B-2864-4F35-94AB-D19474CEA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248"/>
              <a:ext cx="165" cy="182"/>
            </a:xfrm>
            <a:custGeom>
              <a:avLst/>
              <a:gdLst>
                <a:gd name="T0" fmla="*/ 1011 w 64"/>
                <a:gd name="T1" fmla="*/ 965 h 66"/>
                <a:gd name="T2" fmla="*/ 598 w 64"/>
                <a:gd name="T3" fmla="*/ 83 h 66"/>
                <a:gd name="T4" fmla="*/ 34 w 64"/>
                <a:gd name="T5" fmla="*/ 549 h 66"/>
                <a:gd name="T6" fmla="*/ 392 w 64"/>
                <a:gd name="T7" fmla="*/ 1277 h 66"/>
                <a:gd name="T8" fmla="*/ 1011 w 64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6">
                  <a:moveTo>
                    <a:pt x="59" y="46"/>
                  </a:moveTo>
                  <a:cubicBezTo>
                    <a:pt x="64" y="33"/>
                    <a:pt x="59" y="7"/>
                    <a:pt x="35" y="4"/>
                  </a:cubicBezTo>
                  <a:cubicBezTo>
                    <a:pt x="12" y="0"/>
                    <a:pt x="5" y="15"/>
                    <a:pt x="2" y="26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39" name="Freeform 704">
              <a:extLst>
                <a:ext uri="{FF2B5EF4-FFF2-40B4-BE49-F238E27FC236}">
                  <a16:creationId xmlns:a16="http://schemas.microsoft.com/office/drawing/2014/main" id="{FA09825D-388E-41DE-9A75-A98FE99E6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256"/>
              <a:ext cx="109" cy="130"/>
            </a:xfrm>
            <a:custGeom>
              <a:avLst/>
              <a:gdLst>
                <a:gd name="T0" fmla="*/ 88 w 42"/>
                <a:gd name="T1" fmla="*/ 932 h 47"/>
                <a:gd name="T2" fmla="*/ 156 w 42"/>
                <a:gd name="T3" fmla="*/ 611 h 47"/>
                <a:gd name="T4" fmla="*/ 384 w 42"/>
                <a:gd name="T5" fmla="*/ 382 h 47"/>
                <a:gd name="T6" fmla="*/ 625 w 42"/>
                <a:gd name="T7" fmla="*/ 83 h 47"/>
                <a:gd name="T8" fmla="*/ 680 w 42"/>
                <a:gd name="T9" fmla="*/ 108 h 47"/>
                <a:gd name="T10" fmla="*/ 558 w 42"/>
                <a:gd name="T11" fmla="*/ 61 h 47"/>
                <a:gd name="T12" fmla="*/ 34 w 42"/>
                <a:gd name="T13" fmla="*/ 490 h 47"/>
                <a:gd name="T14" fmla="*/ 88 w 42"/>
                <a:gd name="T15" fmla="*/ 932 h 47"/>
                <a:gd name="T16" fmla="*/ 88 w 42"/>
                <a:gd name="T17" fmla="*/ 932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7">
                  <a:moveTo>
                    <a:pt x="5" y="44"/>
                  </a:moveTo>
                  <a:cubicBezTo>
                    <a:pt x="3" y="38"/>
                    <a:pt x="8" y="33"/>
                    <a:pt x="9" y="29"/>
                  </a:cubicBezTo>
                  <a:cubicBezTo>
                    <a:pt x="11" y="24"/>
                    <a:pt x="18" y="22"/>
                    <a:pt x="22" y="18"/>
                  </a:cubicBezTo>
                  <a:cubicBezTo>
                    <a:pt x="26" y="13"/>
                    <a:pt x="25" y="3"/>
                    <a:pt x="36" y="4"/>
                  </a:cubicBezTo>
                  <a:cubicBezTo>
                    <a:pt x="39" y="5"/>
                    <a:pt x="42" y="7"/>
                    <a:pt x="39" y="5"/>
                  </a:cubicBezTo>
                  <a:cubicBezTo>
                    <a:pt x="37" y="4"/>
                    <a:pt x="34" y="4"/>
                    <a:pt x="32" y="3"/>
                  </a:cubicBezTo>
                  <a:cubicBezTo>
                    <a:pt x="10" y="0"/>
                    <a:pt x="4" y="13"/>
                    <a:pt x="2" y="23"/>
                  </a:cubicBezTo>
                  <a:cubicBezTo>
                    <a:pt x="0" y="29"/>
                    <a:pt x="1" y="37"/>
                    <a:pt x="5" y="44"/>
                  </a:cubicBezTo>
                  <a:cubicBezTo>
                    <a:pt x="5" y="45"/>
                    <a:pt x="7" y="47"/>
                    <a:pt x="5" y="44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0" name="Freeform 705">
              <a:extLst>
                <a:ext uri="{FF2B5EF4-FFF2-40B4-BE49-F238E27FC236}">
                  <a16:creationId xmlns:a16="http://schemas.microsoft.com/office/drawing/2014/main" id="{C93C9638-AF77-4B91-8FC3-264778ED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278"/>
              <a:ext cx="127" cy="141"/>
            </a:xfrm>
            <a:custGeom>
              <a:avLst/>
              <a:gdLst>
                <a:gd name="T0" fmla="*/ 625 w 49"/>
                <a:gd name="T1" fmla="*/ 0 h 51"/>
                <a:gd name="T2" fmla="*/ 625 w 49"/>
                <a:gd name="T3" fmla="*/ 47 h 51"/>
                <a:gd name="T4" fmla="*/ 645 w 49"/>
                <a:gd name="T5" fmla="*/ 467 h 51"/>
                <a:gd name="T6" fmla="*/ 435 w 49"/>
                <a:gd name="T7" fmla="*/ 719 h 51"/>
                <a:gd name="T8" fmla="*/ 88 w 49"/>
                <a:gd name="T9" fmla="*/ 849 h 51"/>
                <a:gd name="T10" fmla="*/ 0 w 49"/>
                <a:gd name="T11" fmla="*/ 827 h 51"/>
                <a:gd name="T12" fmla="*/ 228 w 49"/>
                <a:gd name="T13" fmla="*/ 993 h 51"/>
                <a:gd name="T14" fmla="*/ 785 w 49"/>
                <a:gd name="T15" fmla="*/ 697 h 51"/>
                <a:gd name="T16" fmla="*/ 625 w 49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51">
                  <a:moveTo>
                    <a:pt x="36" y="0"/>
                  </a:moveTo>
                  <a:cubicBezTo>
                    <a:pt x="34" y="0"/>
                    <a:pt x="35" y="1"/>
                    <a:pt x="36" y="2"/>
                  </a:cubicBezTo>
                  <a:cubicBezTo>
                    <a:pt x="41" y="10"/>
                    <a:pt x="40" y="15"/>
                    <a:pt x="37" y="22"/>
                  </a:cubicBezTo>
                  <a:cubicBezTo>
                    <a:pt x="35" y="27"/>
                    <a:pt x="29" y="32"/>
                    <a:pt x="25" y="34"/>
                  </a:cubicBezTo>
                  <a:cubicBezTo>
                    <a:pt x="20" y="38"/>
                    <a:pt x="15" y="43"/>
                    <a:pt x="5" y="40"/>
                  </a:cubicBezTo>
                  <a:cubicBezTo>
                    <a:pt x="3" y="40"/>
                    <a:pt x="2" y="40"/>
                    <a:pt x="0" y="39"/>
                  </a:cubicBezTo>
                  <a:cubicBezTo>
                    <a:pt x="3" y="42"/>
                    <a:pt x="7" y="45"/>
                    <a:pt x="13" y="47"/>
                  </a:cubicBezTo>
                  <a:cubicBezTo>
                    <a:pt x="30" y="51"/>
                    <a:pt x="40" y="45"/>
                    <a:pt x="45" y="33"/>
                  </a:cubicBezTo>
                  <a:cubicBezTo>
                    <a:pt x="49" y="25"/>
                    <a:pt x="47" y="8"/>
                    <a:pt x="3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1" name="Freeform 706">
              <a:extLst>
                <a:ext uri="{FF2B5EF4-FFF2-40B4-BE49-F238E27FC236}">
                  <a16:creationId xmlns:a16="http://schemas.microsoft.com/office/drawing/2014/main" id="{A66721E3-5AB7-4097-A99A-396E629A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369"/>
              <a:ext cx="83" cy="50"/>
            </a:xfrm>
            <a:custGeom>
              <a:avLst/>
              <a:gdLst>
                <a:gd name="T0" fmla="*/ 558 w 32"/>
                <a:gd name="T1" fmla="*/ 0 h 18"/>
                <a:gd name="T2" fmla="*/ 0 w 32"/>
                <a:gd name="T3" fmla="*/ 300 h 18"/>
                <a:gd name="T4" fmla="*/ 558 w 3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32" y="0"/>
                  </a:moveTo>
                  <a:cubicBezTo>
                    <a:pt x="27" y="12"/>
                    <a:pt x="17" y="18"/>
                    <a:pt x="0" y="14"/>
                  </a:cubicBezTo>
                  <a:cubicBezTo>
                    <a:pt x="10" y="13"/>
                    <a:pt x="24" y="10"/>
                    <a:pt x="3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2" name="Freeform 707">
              <a:extLst>
                <a:ext uri="{FF2B5EF4-FFF2-40B4-BE49-F238E27FC236}">
                  <a16:creationId xmlns:a16="http://schemas.microsoft.com/office/drawing/2014/main" id="{25EFD3A2-4FDB-4A8A-942B-EAEBCC09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248"/>
              <a:ext cx="165" cy="182"/>
            </a:xfrm>
            <a:custGeom>
              <a:avLst/>
              <a:gdLst>
                <a:gd name="T0" fmla="*/ 1011 w 64"/>
                <a:gd name="T1" fmla="*/ 965 h 66"/>
                <a:gd name="T2" fmla="*/ 598 w 64"/>
                <a:gd name="T3" fmla="*/ 83 h 66"/>
                <a:gd name="T4" fmla="*/ 34 w 64"/>
                <a:gd name="T5" fmla="*/ 549 h 66"/>
                <a:gd name="T6" fmla="*/ 392 w 64"/>
                <a:gd name="T7" fmla="*/ 1277 h 66"/>
                <a:gd name="T8" fmla="*/ 1011 w 64"/>
                <a:gd name="T9" fmla="*/ 965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66">
                  <a:moveTo>
                    <a:pt x="59" y="46"/>
                  </a:moveTo>
                  <a:cubicBezTo>
                    <a:pt x="64" y="33"/>
                    <a:pt x="59" y="7"/>
                    <a:pt x="35" y="4"/>
                  </a:cubicBezTo>
                  <a:cubicBezTo>
                    <a:pt x="12" y="0"/>
                    <a:pt x="5" y="15"/>
                    <a:pt x="2" y="26"/>
                  </a:cubicBezTo>
                  <a:cubicBezTo>
                    <a:pt x="0" y="36"/>
                    <a:pt x="3" y="56"/>
                    <a:pt x="23" y="61"/>
                  </a:cubicBezTo>
                  <a:cubicBezTo>
                    <a:pt x="42" y="66"/>
                    <a:pt x="53" y="59"/>
                    <a:pt x="59" y="4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3" name="Freeform 708">
              <a:extLst>
                <a:ext uri="{FF2B5EF4-FFF2-40B4-BE49-F238E27FC236}">
                  <a16:creationId xmlns:a16="http://schemas.microsoft.com/office/drawing/2014/main" id="{506EBE8B-679A-4FC2-B7C0-48F85D7E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270"/>
              <a:ext cx="26" cy="30"/>
            </a:xfrm>
            <a:custGeom>
              <a:avLst/>
              <a:gdLst>
                <a:gd name="T0" fmla="*/ 0 w 10"/>
                <a:gd name="T1" fmla="*/ 104 h 11"/>
                <a:gd name="T2" fmla="*/ 88 w 10"/>
                <a:gd name="T3" fmla="*/ 0 h 11"/>
                <a:gd name="T4" fmla="*/ 177 w 10"/>
                <a:gd name="T5" fmla="*/ 104 h 11"/>
                <a:gd name="T6" fmla="*/ 88 w 10"/>
                <a:gd name="T7" fmla="*/ 202 h 11"/>
                <a:gd name="T8" fmla="*/ 0 w 10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3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4" name="Oval 709">
              <a:extLst>
                <a:ext uri="{FF2B5EF4-FFF2-40B4-BE49-F238E27FC236}">
                  <a16:creationId xmlns:a16="http://schemas.microsoft.com/office/drawing/2014/main" id="{463DD429-4B17-4E8D-BEC4-44B4E46AC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6" y="225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45" name="Oval 710">
              <a:extLst>
                <a:ext uri="{FF2B5EF4-FFF2-40B4-BE49-F238E27FC236}">
                  <a16:creationId xmlns:a16="http://schemas.microsoft.com/office/drawing/2014/main" id="{24D66A4B-8D11-44B2-B5AB-160F8917C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5" y="230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46" name="Freeform 711">
              <a:extLst>
                <a:ext uri="{FF2B5EF4-FFF2-40B4-BE49-F238E27FC236}">
                  <a16:creationId xmlns:a16="http://schemas.microsoft.com/office/drawing/2014/main" id="{C77DD854-DA35-4056-A84E-70F9D0748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173"/>
              <a:ext cx="109" cy="166"/>
            </a:xfrm>
            <a:custGeom>
              <a:avLst/>
              <a:gdLst>
                <a:gd name="T0" fmla="*/ 734 w 42"/>
                <a:gd name="T1" fmla="*/ 0 h 60"/>
                <a:gd name="T2" fmla="*/ 21 w 42"/>
                <a:gd name="T3" fmla="*/ 1270 h 60"/>
                <a:gd name="T4" fmla="*/ 734 w 42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0">
                  <a:moveTo>
                    <a:pt x="42" y="0"/>
                  </a:moveTo>
                  <a:cubicBezTo>
                    <a:pt x="25" y="7"/>
                    <a:pt x="0" y="24"/>
                    <a:pt x="1" y="60"/>
                  </a:cubicBezTo>
                  <a:cubicBezTo>
                    <a:pt x="5" y="44"/>
                    <a:pt x="23" y="9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7" name="Freeform 712">
              <a:extLst>
                <a:ext uri="{FF2B5EF4-FFF2-40B4-BE49-F238E27FC236}">
                  <a16:creationId xmlns:a16="http://schemas.microsoft.com/office/drawing/2014/main" id="{278FB221-15A5-4971-A595-FCC289642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936"/>
              <a:ext cx="310" cy="331"/>
            </a:xfrm>
            <a:custGeom>
              <a:avLst/>
              <a:gdLst>
                <a:gd name="T0" fmla="*/ 1829 w 120"/>
                <a:gd name="T1" fmla="*/ 610 h 120"/>
                <a:gd name="T2" fmla="*/ 380 w 120"/>
                <a:gd name="T3" fmla="*/ 502 h 120"/>
                <a:gd name="T4" fmla="*/ 173 w 120"/>
                <a:gd name="T5" fmla="*/ 1826 h 120"/>
                <a:gd name="T6" fmla="*/ 1142 w 120"/>
                <a:gd name="T7" fmla="*/ 2518 h 120"/>
                <a:gd name="T8" fmla="*/ 2036 w 120"/>
                <a:gd name="T9" fmla="*/ 1597 h 120"/>
                <a:gd name="T10" fmla="*/ 1829 w 120"/>
                <a:gd name="T11" fmla="*/ 61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9"/>
                  </a:moveTo>
                  <a:cubicBezTo>
                    <a:pt x="84" y="0"/>
                    <a:pt x="44" y="3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6"/>
                    <a:pt x="118" y="76"/>
                  </a:cubicBezTo>
                  <a:cubicBezTo>
                    <a:pt x="120" y="61"/>
                    <a:pt x="115" y="41"/>
                    <a:pt x="106" y="29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8" name="Freeform 713">
              <a:extLst>
                <a:ext uri="{FF2B5EF4-FFF2-40B4-BE49-F238E27FC236}">
                  <a16:creationId xmlns:a16="http://schemas.microsoft.com/office/drawing/2014/main" id="{158D6542-BE57-4B11-981E-34339B401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005"/>
              <a:ext cx="230" cy="254"/>
            </a:xfrm>
            <a:custGeom>
              <a:avLst/>
              <a:gdLst>
                <a:gd name="T0" fmla="*/ 1310 w 89"/>
                <a:gd name="T1" fmla="*/ 130 h 92"/>
                <a:gd name="T2" fmla="*/ 1310 w 89"/>
                <a:gd name="T3" fmla="*/ 144 h 92"/>
                <a:gd name="T4" fmla="*/ 1328 w 89"/>
                <a:gd name="T5" fmla="*/ 922 h 92"/>
                <a:gd name="T6" fmla="*/ 522 w 89"/>
                <a:gd name="T7" fmla="*/ 1640 h 92"/>
                <a:gd name="T8" fmla="*/ 0 w 89"/>
                <a:gd name="T9" fmla="*/ 1640 h 92"/>
                <a:gd name="T10" fmla="*/ 654 w 89"/>
                <a:gd name="T11" fmla="*/ 1935 h 92"/>
                <a:gd name="T12" fmla="*/ 1501 w 89"/>
                <a:gd name="T13" fmla="*/ 1052 h 92"/>
                <a:gd name="T14" fmla="*/ 1310 w 89"/>
                <a:gd name="T15" fmla="*/ 130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92">
                  <a:moveTo>
                    <a:pt x="76" y="6"/>
                  </a:moveTo>
                  <a:cubicBezTo>
                    <a:pt x="71" y="0"/>
                    <a:pt x="74" y="4"/>
                    <a:pt x="76" y="7"/>
                  </a:cubicBezTo>
                  <a:cubicBezTo>
                    <a:pt x="81" y="18"/>
                    <a:pt x="79" y="33"/>
                    <a:pt x="77" y="44"/>
                  </a:cubicBezTo>
                  <a:cubicBezTo>
                    <a:pt x="73" y="72"/>
                    <a:pt x="55" y="79"/>
                    <a:pt x="30" y="78"/>
                  </a:cubicBezTo>
                  <a:cubicBezTo>
                    <a:pt x="20" y="78"/>
                    <a:pt x="9" y="82"/>
                    <a:pt x="0" y="78"/>
                  </a:cubicBezTo>
                  <a:cubicBezTo>
                    <a:pt x="10" y="86"/>
                    <a:pt x="24" y="92"/>
                    <a:pt x="38" y="92"/>
                  </a:cubicBezTo>
                  <a:cubicBezTo>
                    <a:pt x="64" y="92"/>
                    <a:pt x="83" y="78"/>
                    <a:pt x="87" y="50"/>
                  </a:cubicBezTo>
                  <a:cubicBezTo>
                    <a:pt x="89" y="36"/>
                    <a:pt x="84" y="18"/>
                    <a:pt x="76" y="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49" name="Freeform 714">
              <a:extLst>
                <a:ext uri="{FF2B5EF4-FFF2-40B4-BE49-F238E27FC236}">
                  <a16:creationId xmlns:a16="http://schemas.microsoft.com/office/drawing/2014/main" id="{1EF3272C-BD9C-4D6A-B6C2-5FC504C0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5" y="2143"/>
              <a:ext cx="225" cy="116"/>
            </a:xfrm>
            <a:custGeom>
              <a:avLst/>
              <a:gdLst>
                <a:gd name="T0" fmla="*/ 1505 w 87"/>
                <a:gd name="T1" fmla="*/ 0 h 42"/>
                <a:gd name="T2" fmla="*/ 654 w 87"/>
                <a:gd name="T3" fmla="*/ 884 h 42"/>
                <a:gd name="T4" fmla="*/ 0 w 87"/>
                <a:gd name="T5" fmla="*/ 588 h 42"/>
                <a:gd name="T6" fmla="*/ 882 w 87"/>
                <a:gd name="T7" fmla="*/ 671 h 42"/>
                <a:gd name="T8" fmla="*/ 1505 w 8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2">
                  <a:moveTo>
                    <a:pt x="87" y="0"/>
                  </a:moveTo>
                  <a:cubicBezTo>
                    <a:pt x="83" y="28"/>
                    <a:pt x="64" y="42"/>
                    <a:pt x="38" y="42"/>
                  </a:cubicBezTo>
                  <a:cubicBezTo>
                    <a:pt x="24" y="42"/>
                    <a:pt x="10" y="36"/>
                    <a:pt x="0" y="28"/>
                  </a:cubicBezTo>
                  <a:cubicBezTo>
                    <a:pt x="10" y="36"/>
                    <a:pt x="34" y="37"/>
                    <a:pt x="51" y="32"/>
                  </a:cubicBezTo>
                  <a:cubicBezTo>
                    <a:pt x="69" y="26"/>
                    <a:pt x="81" y="18"/>
                    <a:pt x="87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0" name="Freeform 715">
              <a:extLst>
                <a:ext uri="{FF2B5EF4-FFF2-40B4-BE49-F238E27FC236}">
                  <a16:creationId xmlns:a16="http://schemas.microsoft.com/office/drawing/2014/main" id="{A3EDF9D5-9F6F-46A7-BC74-BD4E9D1B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1947"/>
              <a:ext cx="241" cy="268"/>
            </a:xfrm>
            <a:custGeom>
              <a:avLst/>
              <a:gdLst>
                <a:gd name="T0" fmla="*/ 262 w 93"/>
                <a:gd name="T1" fmla="*/ 1793 h 97"/>
                <a:gd name="T2" fmla="*/ 612 w 93"/>
                <a:gd name="T3" fmla="*/ 693 h 97"/>
                <a:gd name="T4" fmla="*/ 1620 w 93"/>
                <a:gd name="T5" fmla="*/ 420 h 97"/>
                <a:gd name="T6" fmla="*/ 350 w 93"/>
                <a:gd name="T7" fmla="*/ 489 h 97"/>
                <a:gd name="T8" fmla="*/ 155 w 93"/>
                <a:gd name="T9" fmla="*/ 1710 h 97"/>
                <a:gd name="T10" fmla="*/ 363 w 93"/>
                <a:gd name="T11" fmla="*/ 2045 h 97"/>
                <a:gd name="T12" fmla="*/ 262 w 93"/>
                <a:gd name="T13" fmla="*/ 1793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97">
                  <a:moveTo>
                    <a:pt x="15" y="85"/>
                  </a:moveTo>
                  <a:cubicBezTo>
                    <a:pt x="6" y="65"/>
                    <a:pt x="20" y="47"/>
                    <a:pt x="35" y="33"/>
                  </a:cubicBezTo>
                  <a:cubicBezTo>
                    <a:pt x="51" y="16"/>
                    <a:pt x="75" y="3"/>
                    <a:pt x="93" y="20"/>
                  </a:cubicBezTo>
                  <a:cubicBezTo>
                    <a:pt x="72" y="0"/>
                    <a:pt x="39" y="4"/>
                    <a:pt x="20" y="23"/>
                  </a:cubicBezTo>
                  <a:cubicBezTo>
                    <a:pt x="6" y="37"/>
                    <a:pt x="0" y="62"/>
                    <a:pt x="9" y="81"/>
                  </a:cubicBezTo>
                  <a:cubicBezTo>
                    <a:pt x="12" y="87"/>
                    <a:pt x="16" y="92"/>
                    <a:pt x="21" y="97"/>
                  </a:cubicBezTo>
                  <a:cubicBezTo>
                    <a:pt x="16" y="89"/>
                    <a:pt x="18" y="90"/>
                    <a:pt x="15" y="8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1" name="Freeform 716">
              <a:extLst>
                <a:ext uri="{FF2B5EF4-FFF2-40B4-BE49-F238E27FC236}">
                  <a16:creationId xmlns:a16="http://schemas.microsoft.com/office/drawing/2014/main" id="{677E084C-D8B6-440A-8971-AED9B9D11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1936"/>
              <a:ext cx="310" cy="331"/>
            </a:xfrm>
            <a:custGeom>
              <a:avLst/>
              <a:gdLst>
                <a:gd name="T0" fmla="*/ 1829 w 120"/>
                <a:gd name="T1" fmla="*/ 610 h 120"/>
                <a:gd name="T2" fmla="*/ 380 w 120"/>
                <a:gd name="T3" fmla="*/ 502 h 120"/>
                <a:gd name="T4" fmla="*/ 173 w 120"/>
                <a:gd name="T5" fmla="*/ 1826 h 120"/>
                <a:gd name="T6" fmla="*/ 1142 w 120"/>
                <a:gd name="T7" fmla="*/ 2518 h 120"/>
                <a:gd name="T8" fmla="*/ 2036 w 120"/>
                <a:gd name="T9" fmla="*/ 1597 h 120"/>
                <a:gd name="T10" fmla="*/ 1829 w 120"/>
                <a:gd name="T11" fmla="*/ 61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0" h="120">
                  <a:moveTo>
                    <a:pt x="106" y="29"/>
                  </a:moveTo>
                  <a:cubicBezTo>
                    <a:pt x="84" y="0"/>
                    <a:pt x="44" y="3"/>
                    <a:pt x="22" y="24"/>
                  </a:cubicBezTo>
                  <a:cubicBezTo>
                    <a:pt x="6" y="40"/>
                    <a:pt x="0" y="66"/>
                    <a:pt x="10" y="87"/>
                  </a:cubicBezTo>
                  <a:cubicBezTo>
                    <a:pt x="19" y="106"/>
                    <a:pt x="43" y="120"/>
                    <a:pt x="66" y="120"/>
                  </a:cubicBezTo>
                  <a:cubicBezTo>
                    <a:pt x="93" y="120"/>
                    <a:pt x="114" y="106"/>
                    <a:pt x="118" y="76"/>
                  </a:cubicBezTo>
                  <a:cubicBezTo>
                    <a:pt x="120" y="61"/>
                    <a:pt x="115" y="41"/>
                    <a:pt x="106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2" name="Freeform 717">
              <a:extLst>
                <a:ext uri="{FF2B5EF4-FFF2-40B4-BE49-F238E27FC236}">
                  <a16:creationId xmlns:a16="http://schemas.microsoft.com/office/drawing/2014/main" id="{A02325EB-9615-46FE-BCBF-D5433B664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054"/>
              <a:ext cx="145" cy="155"/>
            </a:xfrm>
            <a:custGeom>
              <a:avLst/>
              <a:gdLst>
                <a:gd name="T0" fmla="*/ 886 w 56"/>
                <a:gd name="T1" fmla="*/ 828 h 56"/>
                <a:gd name="T2" fmla="*/ 536 w 56"/>
                <a:gd name="T3" fmla="*/ 47 h 56"/>
                <a:gd name="T4" fmla="*/ 54 w 56"/>
                <a:gd name="T5" fmla="*/ 446 h 56"/>
                <a:gd name="T6" fmla="*/ 350 w 56"/>
                <a:gd name="T7" fmla="*/ 1079 h 56"/>
                <a:gd name="T8" fmla="*/ 886 w 56"/>
                <a:gd name="T9" fmla="*/ 82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3" y="21"/>
                  </a:cubicBezTo>
                  <a:cubicBezTo>
                    <a:pt x="0" y="31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" name="Freeform 718">
              <a:extLst>
                <a:ext uri="{FF2B5EF4-FFF2-40B4-BE49-F238E27FC236}">
                  <a16:creationId xmlns:a16="http://schemas.microsoft.com/office/drawing/2014/main" id="{F9397101-E2BB-4E7F-B09B-C28E43675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110"/>
              <a:ext cx="96" cy="85"/>
            </a:xfrm>
            <a:custGeom>
              <a:avLst/>
              <a:gdLst>
                <a:gd name="T0" fmla="*/ 0 w 37"/>
                <a:gd name="T1" fmla="*/ 557 h 31"/>
                <a:gd name="T2" fmla="*/ 438 w 37"/>
                <a:gd name="T3" fmla="*/ 535 h 31"/>
                <a:gd name="T4" fmla="*/ 558 w 37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31">
                  <a:moveTo>
                    <a:pt x="0" y="27"/>
                  </a:moveTo>
                  <a:cubicBezTo>
                    <a:pt x="6" y="30"/>
                    <a:pt x="20" y="31"/>
                    <a:pt x="25" y="26"/>
                  </a:cubicBezTo>
                  <a:cubicBezTo>
                    <a:pt x="33" y="19"/>
                    <a:pt x="37" y="8"/>
                    <a:pt x="32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" name="Freeform 719">
              <a:extLst>
                <a:ext uri="{FF2B5EF4-FFF2-40B4-BE49-F238E27FC236}">
                  <a16:creationId xmlns:a16="http://schemas.microsoft.com/office/drawing/2014/main" id="{4ECF03CA-F210-4646-9737-C394AC25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041"/>
              <a:ext cx="145" cy="154"/>
            </a:xfrm>
            <a:custGeom>
              <a:avLst/>
              <a:gdLst>
                <a:gd name="T0" fmla="*/ 886 w 56"/>
                <a:gd name="T1" fmla="*/ 809 h 56"/>
                <a:gd name="T2" fmla="*/ 536 w 56"/>
                <a:gd name="T3" fmla="*/ 47 h 56"/>
                <a:gd name="T4" fmla="*/ 34 w 56"/>
                <a:gd name="T5" fmla="*/ 440 h 56"/>
                <a:gd name="T6" fmla="*/ 350 w 56"/>
                <a:gd name="T7" fmla="*/ 1059 h 56"/>
                <a:gd name="T8" fmla="*/ 886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2" y="21"/>
                  </a:cubicBezTo>
                  <a:cubicBezTo>
                    <a:pt x="0" y="30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" name="Freeform 720">
              <a:extLst>
                <a:ext uri="{FF2B5EF4-FFF2-40B4-BE49-F238E27FC236}">
                  <a16:creationId xmlns:a16="http://schemas.microsoft.com/office/drawing/2014/main" id="{76BBADDD-CF46-44D5-9CFF-2C05142E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046"/>
              <a:ext cx="93" cy="111"/>
            </a:xfrm>
            <a:custGeom>
              <a:avLst/>
              <a:gdLst>
                <a:gd name="T0" fmla="*/ 88 w 36"/>
                <a:gd name="T1" fmla="*/ 808 h 40"/>
                <a:gd name="T2" fmla="*/ 140 w 36"/>
                <a:gd name="T3" fmla="*/ 516 h 40"/>
                <a:gd name="T4" fmla="*/ 328 w 36"/>
                <a:gd name="T5" fmla="*/ 325 h 40"/>
                <a:gd name="T6" fmla="*/ 535 w 36"/>
                <a:gd name="T7" fmla="*/ 86 h 40"/>
                <a:gd name="T8" fmla="*/ 568 w 36"/>
                <a:gd name="T9" fmla="*/ 86 h 40"/>
                <a:gd name="T10" fmla="*/ 468 w 36"/>
                <a:gd name="T11" fmla="*/ 61 h 40"/>
                <a:gd name="T12" fmla="*/ 21 w 36"/>
                <a:gd name="T13" fmla="*/ 430 h 40"/>
                <a:gd name="T14" fmla="*/ 67 w 36"/>
                <a:gd name="T15" fmla="*/ 794 h 40"/>
                <a:gd name="T16" fmla="*/ 88 w 36"/>
                <a:gd name="T17" fmla="*/ 80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40">
                  <a:moveTo>
                    <a:pt x="5" y="38"/>
                  </a:moveTo>
                  <a:cubicBezTo>
                    <a:pt x="3" y="32"/>
                    <a:pt x="7" y="28"/>
                    <a:pt x="8" y="24"/>
                  </a:cubicBezTo>
                  <a:cubicBezTo>
                    <a:pt x="9" y="20"/>
                    <a:pt x="15" y="19"/>
                    <a:pt x="19" y="15"/>
                  </a:cubicBezTo>
                  <a:cubicBezTo>
                    <a:pt x="22" y="11"/>
                    <a:pt x="22" y="2"/>
                    <a:pt x="31" y="4"/>
                  </a:cubicBezTo>
                  <a:cubicBezTo>
                    <a:pt x="33" y="4"/>
                    <a:pt x="36" y="5"/>
                    <a:pt x="33" y="4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9" y="0"/>
                    <a:pt x="4" y="11"/>
                    <a:pt x="1" y="20"/>
                  </a:cubicBezTo>
                  <a:cubicBezTo>
                    <a:pt x="0" y="24"/>
                    <a:pt x="1" y="31"/>
                    <a:pt x="4" y="37"/>
                  </a:cubicBezTo>
                  <a:cubicBezTo>
                    <a:pt x="4" y="38"/>
                    <a:pt x="6" y="40"/>
                    <a:pt x="5" y="38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6" name="Freeform 721">
              <a:extLst>
                <a:ext uri="{FF2B5EF4-FFF2-40B4-BE49-F238E27FC236}">
                  <a16:creationId xmlns:a16="http://schemas.microsoft.com/office/drawing/2014/main" id="{78905367-95DC-43BD-AFE2-4E09FD3B6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063"/>
              <a:ext cx="108" cy="121"/>
            </a:xfrm>
            <a:custGeom>
              <a:avLst/>
              <a:gdLst>
                <a:gd name="T0" fmla="*/ 530 w 42"/>
                <a:gd name="T1" fmla="*/ 22 h 44"/>
                <a:gd name="T2" fmla="*/ 530 w 42"/>
                <a:gd name="T3" fmla="*/ 47 h 44"/>
                <a:gd name="T4" fmla="*/ 543 w 42"/>
                <a:gd name="T5" fmla="*/ 393 h 44"/>
                <a:gd name="T6" fmla="*/ 378 w 42"/>
                <a:gd name="T7" fmla="*/ 627 h 44"/>
                <a:gd name="T8" fmla="*/ 67 w 42"/>
                <a:gd name="T9" fmla="*/ 726 h 44"/>
                <a:gd name="T10" fmla="*/ 0 w 42"/>
                <a:gd name="T11" fmla="*/ 712 h 44"/>
                <a:gd name="T12" fmla="*/ 185 w 42"/>
                <a:gd name="T13" fmla="*/ 855 h 44"/>
                <a:gd name="T14" fmla="*/ 661 w 42"/>
                <a:gd name="T15" fmla="*/ 605 h 44"/>
                <a:gd name="T16" fmla="*/ 530 w 42"/>
                <a:gd name="T17" fmla="*/ 22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44">
                  <a:moveTo>
                    <a:pt x="31" y="1"/>
                  </a:moveTo>
                  <a:cubicBezTo>
                    <a:pt x="29" y="0"/>
                    <a:pt x="30" y="1"/>
                    <a:pt x="31" y="2"/>
                  </a:cubicBezTo>
                  <a:cubicBezTo>
                    <a:pt x="35" y="10"/>
                    <a:pt x="35" y="14"/>
                    <a:pt x="32" y="19"/>
                  </a:cubicBezTo>
                  <a:cubicBezTo>
                    <a:pt x="30" y="23"/>
                    <a:pt x="25" y="28"/>
                    <a:pt x="22" y="30"/>
                  </a:cubicBezTo>
                  <a:cubicBezTo>
                    <a:pt x="17" y="33"/>
                    <a:pt x="13" y="38"/>
                    <a:pt x="4" y="35"/>
                  </a:cubicBezTo>
                  <a:cubicBezTo>
                    <a:pt x="3" y="35"/>
                    <a:pt x="1" y="35"/>
                    <a:pt x="0" y="34"/>
                  </a:cubicBezTo>
                  <a:cubicBezTo>
                    <a:pt x="3" y="37"/>
                    <a:pt x="6" y="39"/>
                    <a:pt x="11" y="41"/>
                  </a:cubicBezTo>
                  <a:cubicBezTo>
                    <a:pt x="26" y="44"/>
                    <a:pt x="34" y="39"/>
                    <a:pt x="39" y="29"/>
                  </a:cubicBezTo>
                  <a:cubicBezTo>
                    <a:pt x="42" y="22"/>
                    <a:pt x="40" y="8"/>
                    <a:pt x="3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" name="Freeform 722">
              <a:extLst>
                <a:ext uri="{FF2B5EF4-FFF2-40B4-BE49-F238E27FC236}">
                  <a16:creationId xmlns:a16="http://schemas.microsoft.com/office/drawing/2014/main" id="{7EC3191B-7247-4559-AD33-40807BAE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143"/>
              <a:ext cx="73" cy="41"/>
            </a:xfrm>
            <a:custGeom>
              <a:avLst/>
              <a:gdLst>
                <a:gd name="T0" fmla="*/ 495 w 28"/>
                <a:gd name="T1" fmla="*/ 0 h 15"/>
                <a:gd name="T2" fmla="*/ 0 w 28"/>
                <a:gd name="T3" fmla="*/ 246 h 15"/>
                <a:gd name="T4" fmla="*/ 495 w 2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5">
                  <a:moveTo>
                    <a:pt x="28" y="0"/>
                  </a:moveTo>
                  <a:cubicBezTo>
                    <a:pt x="23" y="10"/>
                    <a:pt x="15" y="15"/>
                    <a:pt x="0" y="12"/>
                  </a:cubicBezTo>
                  <a:cubicBezTo>
                    <a:pt x="9" y="11"/>
                    <a:pt x="21" y="9"/>
                    <a:pt x="28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8" name="Freeform 723">
              <a:extLst>
                <a:ext uri="{FF2B5EF4-FFF2-40B4-BE49-F238E27FC236}">
                  <a16:creationId xmlns:a16="http://schemas.microsoft.com/office/drawing/2014/main" id="{668CB013-2DE4-41C5-9908-A3BEE00B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041"/>
              <a:ext cx="145" cy="154"/>
            </a:xfrm>
            <a:custGeom>
              <a:avLst/>
              <a:gdLst>
                <a:gd name="T0" fmla="*/ 886 w 56"/>
                <a:gd name="T1" fmla="*/ 809 h 56"/>
                <a:gd name="T2" fmla="*/ 536 w 56"/>
                <a:gd name="T3" fmla="*/ 47 h 56"/>
                <a:gd name="T4" fmla="*/ 34 w 56"/>
                <a:gd name="T5" fmla="*/ 440 h 56"/>
                <a:gd name="T6" fmla="*/ 350 w 56"/>
                <a:gd name="T7" fmla="*/ 1059 h 56"/>
                <a:gd name="T8" fmla="*/ 886 w 56"/>
                <a:gd name="T9" fmla="*/ 80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1" y="39"/>
                  </a:moveTo>
                  <a:cubicBezTo>
                    <a:pt x="56" y="28"/>
                    <a:pt x="51" y="5"/>
                    <a:pt x="31" y="2"/>
                  </a:cubicBezTo>
                  <a:cubicBezTo>
                    <a:pt x="11" y="0"/>
                    <a:pt x="5" y="12"/>
                    <a:pt x="2" y="21"/>
                  </a:cubicBezTo>
                  <a:cubicBezTo>
                    <a:pt x="0" y="30"/>
                    <a:pt x="3" y="47"/>
                    <a:pt x="20" y="51"/>
                  </a:cubicBezTo>
                  <a:cubicBezTo>
                    <a:pt x="36" y="56"/>
                    <a:pt x="46" y="50"/>
                    <a:pt x="5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9" name="Oval 724">
              <a:extLst>
                <a:ext uri="{FF2B5EF4-FFF2-40B4-BE49-F238E27FC236}">
                  <a16:creationId xmlns:a16="http://schemas.microsoft.com/office/drawing/2014/main" id="{57EBB59C-E696-41CF-B76E-FF41D31FA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3" y="2057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0" name="Oval 725">
              <a:extLst>
                <a:ext uri="{FF2B5EF4-FFF2-40B4-BE49-F238E27FC236}">
                  <a16:creationId xmlns:a16="http://schemas.microsoft.com/office/drawing/2014/main" id="{879F7457-4702-43ED-BFE0-7878B9B07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2046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1" name="Oval 726">
              <a:extLst>
                <a:ext uri="{FF2B5EF4-FFF2-40B4-BE49-F238E27FC236}">
                  <a16:creationId xmlns:a16="http://schemas.microsoft.com/office/drawing/2014/main" id="{4E700D02-62CC-4585-9535-2F0F4EEEB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8" y="208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62" name="Freeform 727">
              <a:extLst>
                <a:ext uri="{FF2B5EF4-FFF2-40B4-BE49-F238E27FC236}">
                  <a16:creationId xmlns:a16="http://schemas.microsoft.com/office/drawing/2014/main" id="{9AF9324B-B9B4-4842-A51D-8357B550E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974"/>
              <a:ext cx="96" cy="141"/>
            </a:xfrm>
            <a:custGeom>
              <a:avLst/>
              <a:gdLst>
                <a:gd name="T0" fmla="*/ 646 w 37"/>
                <a:gd name="T1" fmla="*/ 0 h 51"/>
                <a:gd name="T2" fmla="*/ 21 w 37"/>
                <a:gd name="T3" fmla="*/ 1078 h 51"/>
                <a:gd name="T4" fmla="*/ 646 w 37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1">
                  <a:moveTo>
                    <a:pt x="37" y="0"/>
                  </a:moveTo>
                  <a:cubicBezTo>
                    <a:pt x="22" y="6"/>
                    <a:pt x="0" y="20"/>
                    <a:pt x="1" y="51"/>
                  </a:cubicBezTo>
                  <a:cubicBezTo>
                    <a:pt x="4" y="38"/>
                    <a:pt x="20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3" name="Freeform 728">
              <a:extLst>
                <a:ext uri="{FF2B5EF4-FFF2-40B4-BE49-F238E27FC236}">
                  <a16:creationId xmlns:a16="http://schemas.microsoft.com/office/drawing/2014/main" id="{FB67BF7B-44BE-489B-A249-9305B0C7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23"/>
              <a:ext cx="370" cy="383"/>
            </a:xfrm>
            <a:custGeom>
              <a:avLst/>
              <a:gdLst>
                <a:gd name="T0" fmla="*/ 1177 w 143"/>
                <a:gd name="T1" fmla="*/ 22 h 139"/>
                <a:gd name="T2" fmla="*/ 106 w 143"/>
                <a:gd name="T3" fmla="*/ 1298 h 139"/>
                <a:gd name="T4" fmla="*/ 983 w 143"/>
                <a:gd name="T5" fmla="*/ 2717 h 139"/>
                <a:gd name="T6" fmla="*/ 2150 w 143"/>
                <a:gd name="T7" fmla="*/ 2240 h 139"/>
                <a:gd name="T8" fmla="*/ 2215 w 143"/>
                <a:gd name="T9" fmla="*/ 774 h 139"/>
                <a:gd name="T10" fmla="*/ 1177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7" y="22"/>
                    <a:pt x="96" y="0"/>
                    <a:pt x="68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4" name="Freeform 729">
              <a:extLst>
                <a:ext uri="{FF2B5EF4-FFF2-40B4-BE49-F238E27FC236}">
                  <a16:creationId xmlns:a16="http://schemas.microsoft.com/office/drawing/2014/main" id="{C759EC01-4E79-48B4-982C-09FA4F3EA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1836"/>
              <a:ext cx="259" cy="321"/>
            </a:xfrm>
            <a:custGeom>
              <a:avLst/>
              <a:gdLst>
                <a:gd name="T0" fmla="*/ 316 w 100"/>
                <a:gd name="T1" fmla="*/ 1295 h 116"/>
                <a:gd name="T2" fmla="*/ 1269 w 100"/>
                <a:gd name="T3" fmla="*/ 147 h 116"/>
                <a:gd name="T4" fmla="*/ 1738 w 100"/>
                <a:gd name="T5" fmla="*/ 277 h 116"/>
                <a:gd name="T6" fmla="*/ 1181 w 100"/>
                <a:gd name="T7" fmla="*/ 0 h 116"/>
                <a:gd name="T8" fmla="*/ 88 w 100"/>
                <a:gd name="T9" fmla="*/ 1209 h 116"/>
                <a:gd name="T10" fmla="*/ 730 w 100"/>
                <a:gd name="T11" fmla="*/ 2457 h 116"/>
                <a:gd name="T12" fmla="*/ 316 w 100"/>
                <a:gd name="T13" fmla="*/ 1295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116">
                  <a:moveTo>
                    <a:pt x="18" y="61"/>
                  </a:moveTo>
                  <a:cubicBezTo>
                    <a:pt x="24" y="24"/>
                    <a:pt x="46" y="7"/>
                    <a:pt x="73" y="7"/>
                  </a:cubicBezTo>
                  <a:cubicBezTo>
                    <a:pt x="81" y="7"/>
                    <a:pt x="93" y="9"/>
                    <a:pt x="100" y="13"/>
                  </a:cubicBezTo>
                  <a:cubicBezTo>
                    <a:pt x="91" y="7"/>
                    <a:pt x="81" y="0"/>
                    <a:pt x="68" y="0"/>
                  </a:cubicBezTo>
                  <a:cubicBezTo>
                    <a:pt x="41" y="1"/>
                    <a:pt x="11" y="20"/>
                    <a:pt x="5" y="57"/>
                  </a:cubicBezTo>
                  <a:cubicBezTo>
                    <a:pt x="0" y="88"/>
                    <a:pt x="19" y="106"/>
                    <a:pt x="42" y="116"/>
                  </a:cubicBezTo>
                  <a:cubicBezTo>
                    <a:pt x="23" y="105"/>
                    <a:pt x="14" y="88"/>
                    <a:pt x="18" y="61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5" name="Freeform 730">
              <a:extLst>
                <a:ext uri="{FF2B5EF4-FFF2-40B4-BE49-F238E27FC236}">
                  <a16:creationId xmlns:a16="http://schemas.microsoft.com/office/drawing/2014/main" id="{972229FC-726D-4F06-9C13-AB1C8B9F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870"/>
              <a:ext cx="246" cy="328"/>
            </a:xfrm>
            <a:custGeom>
              <a:avLst/>
              <a:gdLst>
                <a:gd name="T0" fmla="*/ 1409 w 95"/>
                <a:gd name="T1" fmla="*/ 463 h 119"/>
                <a:gd name="T2" fmla="*/ 1059 w 95"/>
                <a:gd name="T3" fmla="*/ 61 h 119"/>
                <a:gd name="T4" fmla="*/ 1233 w 95"/>
                <a:gd name="T5" fmla="*/ 334 h 119"/>
                <a:gd name="T6" fmla="*/ 1300 w 95"/>
                <a:gd name="T7" fmla="*/ 1072 h 119"/>
                <a:gd name="T8" fmla="*/ 1038 w 95"/>
                <a:gd name="T9" fmla="*/ 1739 h 119"/>
                <a:gd name="T10" fmla="*/ 106 w 95"/>
                <a:gd name="T11" fmla="*/ 2219 h 119"/>
                <a:gd name="T12" fmla="*/ 0 w 95"/>
                <a:gd name="T13" fmla="*/ 2180 h 119"/>
                <a:gd name="T14" fmla="*/ 274 w 95"/>
                <a:gd name="T15" fmla="*/ 2324 h 119"/>
                <a:gd name="T16" fmla="*/ 1334 w 95"/>
                <a:gd name="T17" fmla="*/ 1847 h 119"/>
                <a:gd name="T18" fmla="*/ 1409 w 95"/>
                <a:gd name="T19" fmla="*/ 463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119">
                  <a:moveTo>
                    <a:pt x="81" y="22"/>
                  </a:moveTo>
                  <a:cubicBezTo>
                    <a:pt x="76" y="15"/>
                    <a:pt x="69" y="8"/>
                    <a:pt x="61" y="3"/>
                  </a:cubicBezTo>
                  <a:cubicBezTo>
                    <a:pt x="57" y="0"/>
                    <a:pt x="66" y="8"/>
                    <a:pt x="71" y="16"/>
                  </a:cubicBezTo>
                  <a:cubicBezTo>
                    <a:pt x="77" y="24"/>
                    <a:pt x="76" y="37"/>
                    <a:pt x="75" y="51"/>
                  </a:cubicBezTo>
                  <a:cubicBezTo>
                    <a:pt x="75" y="63"/>
                    <a:pt x="68" y="73"/>
                    <a:pt x="60" y="83"/>
                  </a:cubicBezTo>
                  <a:cubicBezTo>
                    <a:pt x="43" y="105"/>
                    <a:pt x="32" y="115"/>
                    <a:pt x="6" y="106"/>
                  </a:cubicBezTo>
                  <a:cubicBezTo>
                    <a:pt x="4" y="105"/>
                    <a:pt x="2" y="105"/>
                    <a:pt x="0" y="104"/>
                  </a:cubicBezTo>
                  <a:cubicBezTo>
                    <a:pt x="5" y="107"/>
                    <a:pt x="11" y="109"/>
                    <a:pt x="16" y="111"/>
                  </a:cubicBezTo>
                  <a:cubicBezTo>
                    <a:pt x="42" y="119"/>
                    <a:pt x="59" y="110"/>
                    <a:pt x="77" y="88"/>
                  </a:cubicBezTo>
                  <a:cubicBezTo>
                    <a:pt x="95" y="66"/>
                    <a:pt x="90" y="37"/>
                    <a:pt x="81" y="2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6" name="Freeform 731">
              <a:extLst>
                <a:ext uri="{FF2B5EF4-FFF2-40B4-BE49-F238E27FC236}">
                  <a16:creationId xmlns:a16="http://schemas.microsoft.com/office/drawing/2014/main" id="{EB9BF7C8-06EA-47B6-9E03-D28D28496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930"/>
              <a:ext cx="204" cy="268"/>
            </a:xfrm>
            <a:custGeom>
              <a:avLst/>
              <a:gdLst>
                <a:gd name="T0" fmla="*/ 0 w 79"/>
                <a:gd name="T1" fmla="*/ 1879 h 97"/>
                <a:gd name="T2" fmla="*/ 1054 w 79"/>
                <a:gd name="T3" fmla="*/ 1390 h 97"/>
                <a:gd name="T4" fmla="*/ 1121 w 79"/>
                <a:gd name="T5" fmla="*/ 0 h 97"/>
                <a:gd name="T6" fmla="*/ 914 w 79"/>
                <a:gd name="T7" fmla="*/ 1351 h 97"/>
                <a:gd name="T8" fmla="*/ 0 w 79"/>
                <a:gd name="T9" fmla="*/ 1879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97">
                  <a:moveTo>
                    <a:pt x="0" y="89"/>
                  </a:moveTo>
                  <a:cubicBezTo>
                    <a:pt x="26" y="97"/>
                    <a:pt x="43" y="88"/>
                    <a:pt x="61" y="66"/>
                  </a:cubicBezTo>
                  <a:cubicBezTo>
                    <a:pt x="79" y="44"/>
                    <a:pt x="74" y="15"/>
                    <a:pt x="65" y="0"/>
                  </a:cubicBezTo>
                  <a:cubicBezTo>
                    <a:pt x="69" y="12"/>
                    <a:pt x="73" y="41"/>
                    <a:pt x="53" y="64"/>
                  </a:cubicBezTo>
                  <a:cubicBezTo>
                    <a:pt x="32" y="87"/>
                    <a:pt x="17" y="93"/>
                    <a:pt x="0" y="8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7" name="Freeform 732">
              <a:extLst>
                <a:ext uri="{FF2B5EF4-FFF2-40B4-BE49-F238E27FC236}">
                  <a16:creationId xmlns:a16="http://schemas.microsoft.com/office/drawing/2014/main" id="{EE85546C-B251-49C3-A661-6BFBD126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823"/>
              <a:ext cx="370" cy="383"/>
            </a:xfrm>
            <a:custGeom>
              <a:avLst/>
              <a:gdLst>
                <a:gd name="T0" fmla="*/ 1177 w 143"/>
                <a:gd name="T1" fmla="*/ 22 h 139"/>
                <a:gd name="T2" fmla="*/ 106 w 143"/>
                <a:gd name="T3" fmla="*/ 1298 h 139"/>
                <a:gd name="T4" fmla="*/ 983 w 143"/>
                <a:gd name="T5" fmla="*/ 2717 h 139"/>
                <a:gd name="T6" fmla="*/ 2150 w 143"/>
                <a:gd name="T7" fmla="*/ 2240 h 139"/>
                <a:gd name="T8" fmla="*/ 2215 w 143"/>
                <a:gd name="T9" fmla="*/ 774 h 139"/>
                <a:gd name="T10" fmla="*/ 1177 w 143"/>
                <a:gd name="T11" fmla="*/ 22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139">
                  <a:moveTo>
                    <a:pt x="68" y="1"/>
                  </a:moveTo>
                  <a:cubicBezTo>
                    <a:pt x="40" y="1"/>
                    <a:pt x="12" y="23"/>
                    <a:pt x="6" y="62"/>
                  </a:cubicBezTo>
                  <a:cubicBezTo>
                    <a:pt x="0" y="100"/>
                    <a:pt x="30" y="121"/>
                    <a:pt x="57" y="130"/>
                  </a:cubicBezTo>
                  <a:cubicBezTo>
                    <a:pt x="85" y="139"/>
                    <a:pt x="105" y="130"/>
                    <a:pt x="124" y="107"/>
                  </a:cubicBezTo>
                  <a:cubicBezTo>
                    <a:pt x="143" y="84"/>
                    <a:pt x="138" y="52"/>
                    <a:pt x="128" y="37"/>
                  </a:cubicBezTo>
                  <a:cubicBezTo>
                    <a:pt x="117" y="22"/>
                    <a:pt x="96" y="0"/>
                    <a:pt x="68" y="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8" name="Freeform 733">
              <a:extLst>
                <a:ext uri="{FF2B5EF4-FFF2-40B4-BE49-F238E27FC236}">
                  <a16:creationId xmlns:a16="http://schemas.microsoft.com/office/drawing/2014/main" id="{7EB8ACC2-23F3-42F9-BB81-E8D7C1F99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1939"/>
              <a:ext cx="156" cy="160"/>
            </a:xfrm>
            <a:custGeom>
              <a:avLst/>
              <a:gdLst>
                <a:gd name="T0" fmla="*/ 562 w 60"/>
                <a:gd name="T1" fmla="*/ 22 h 58"/>
                <a:gd name="T2" fmla="*/ 21 w 60"/>
                <a:gd name="T3" fmla="*/ 610 h 58"/>
                <a:gd name="T4" fmla="*/ 549 w 60"/>
                <a:gd name="T5" fmla="*/ 1194 h 58"/>
                <a:gd name="T6" fmla="*/ 1022 w 60"/>
                <a:gd name="T7" fmla="*/ 753 h 58"/>
                <a:gd name="T8" fmla="*/ 562 w 60"/>
                <a:gd name="T9" fmla="*/ 22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8">
                  <a:moveTo>
                    <a:pt x="32" y="1"/>
                  </a:moveTo>
                  <a:cubicBezTo>
                    <a:pt x="12" y="0"/>
                    <a:pt x="2" y="12"/>
                    <a:pt x="1" y="29"/>
                  </a:cubicBezTo>
                  <a:cubicBezTo>
                    <a:pt x="0" y="46"/>
                    <a:pt x="15" y="56"/>
                    <a:pt x="31" y="57"/>
                  </a:cubicBezTo>
                  <a:cubicBezTo>
                    <a:pt x="48" y="58"/>
                    <a:pt x="57" y="48"/>
                    <a:pt x="58" y="36"/>
                  </a:cubicBezTo>
                  <a:cubicBezTo>
                    <a:pt x="60" y="24"/>
                    <a:pt x="51" y="1"/>
                    <a:pt x="32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69" name="Freeform 734">
              <a:extLst>
                <a:ext uri="{FF2B5EF4-FFF2-40B4-BE49-F238E27FC236}">
                  <a16:creationId xmlns:a16="http://schemas.microsoft.com/office/drawing/2014/main" id="{0932D846-6C12-497F-83D9-C681939A1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28"/>
              <a:ext cx="153" cy="168"/>
            </a:xfrm>
            <a:custGeom>
              <a:avLst/>
              <a:gdLst>
                <a:gd name="T0" fmla="*/ 537 w 59"/>
                <a:gd name="T1" fmla="*/ 0 h 61"/>
                <a:gd name="T2" fmla="*/ 0 w 59"/>
                <a:gd name="T3" fmla="*/ 584 h 61"/>
                <a:gd name="T4" fmla="*/ 524 w 59"/>
                <a:gd name="T5" fmla="*/ 1250 h 61"/>
                <a:gd name="T6" fmla="*/ 1009 w 59"/>
                <a:gd name="T7" fmla="*/ 727 h 61"/>
                <a:gd name="T8" fmla="*/ 537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3" y="59"/>
                    <a:pt x="30" y="60"/>
                  </a:cubicBezTo>
                  <a:cubicBezTo>
                    <a:pt x="46" y="61"/>
                    <a:pt x="56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0" name="Freeform 735">
              <a:extLst>
                <a:ext uri="{FF2B5EF4-FFF2-40B4-BE49-F238E27FC236}">
                  <a16:creationId xmlns:a16="http://schemas.microsoft.com/office/drawing/2014/main" id="{7E5C2E3E-3268-48A2-80CA-153C9265E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1928"/>
              <a:ext cx="153" cy="168"/>
            </a:xfrm>
            <a:custGeom>
              <a:avLst/>
              <a:gdLst>
                <a:gd name="T0" fmla="*/ 537 w 59"/>
                <a:gd name="T1" fmla="*/ 0 h 61"/>
                <a:gd name="T2" fmla="*/ 0 w 59"/>
                <a:gd name="T3" fmla="*/ 584 h 61"/>
                <a:gd name="T4" fmla="*/ 524 w 59"/>
                <a:gd name="T5" fmla="*/ 1250 h 61"/>
                <a:gd name="T6" fmla="*/ 1009 w 59"/>
                <a:gd name="T7" fmla="*/ 727 h 61"/>
                <a:gd name="T8" fmla="*/ 537 w 5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1">
                  <a:moveTo>
                    <a:pt x="31" y="0"/>
                  </a:moveTo>
                  <a:cubicBezTo>
                    <a:pt x="12" y="0"/>
                    <a:pt x="1" y="12"/>
                    <a:pt x="0" y="28"/>
                  </a:cubicBezTo>
                  <a:cubicBezTo>
                    <a:pt x="0" y="46"/>
                    <a:pt x="13" y="59"/>
                    <a:pt x="30" y="60"/>
                  </a:cubicBezTo>
                  <a:cubicBezTo>
                    <a:pt x="46" y="61"/>
                    <a:pt x="56" y="47"/>
                    <a:pt x="58" y="35"/>
                  </a:cubicBezTo>
                  <a:cubicBezTo>
                    <a:pt x="59" y="23"/>
                    <a:pt x="50" y="1"/>
                    <a:pt x="31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1" name="Freeform 736">
              <a:extLst>
                <a:ext uri="{FF2B5EF4-FFF2-40B4-BE49-F238E27FC236}">
                  <a16:creationId xmlns:a16="http://schemas.microsoft.com/office/drawing/2014/main" id="{2776A797-D933-41F0-93C1-D26CE4861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936"/>
              <a:ext cx="109" cy="91"/>
            </a:xfrm>
            <a:custGeom>
              <a:avLst/>
              <a:gdLst>
                <a:gd name="T0" fmla="*/ 21 w 42"/>
                <a:gd name="T1" fmla="*/ 549 h 33"/>
                <a:gd name="T2" fmla="*/ 228 w 42"/>
                <a:gd name="T3" fmla="*/ 334 h 33"/>
                <a:gd name="T4" fmla="*/ 405 w 42"/>
                <a:gd name="T5" fmla="*/ 190 h 33"/>
                <a:gd name="T6" fmla="*/ 734 w 42"/>
                <a:gd name="T7" fmla="*/ 168 h 33"/>
                <a:gd name="T8" fmla="*/ 452 w 42"/>
                <a:gd name="T9" fmla="*/ 22 h 33"/>
                <a:gd name="T10" fmla="*/ 0 w 42"/>
                <a:gd name="T11" fmla="*/ 502 h 33"/>
                <a:gd name="T12" fmla="*/ 21 w 42"/>
                <a:gd name="T13" fmla="*/ 692 h 33"/>
                <a:gd name="T14" fmla="*/ 21 w 42"/>
                <a:gd name="T15" fmla="*/ 549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3">
                  <a:moveTo>
                    <a:pt x="1" y="26"/>
                  </a:moveTo>
                  <a:cubicBezTo>
                    <a:pt x="2" y="17"/>
                    <a:pt x="8" y="19"/>
                    <a:pt x="13" y="16"/>
                  </a:cubicBezTo>
                  <a:cubicBezTo>
                    <a:pt x="17" y="15"/>
                    <a:pt x="17" y="8"/>
                    <a:pt x="23" y="9"/>
                  </a:cubicBezTo>
                  <a:cubicBezTo>
                    <a:pt x="29" y="9"/>
                    <a:pt x="38" y="5"/>
                    <a:pt x="42" y="8"/>
                  </a:cubicBezTo>
                  <a:cubicBezTo>
                    <a:pt x="38" y="4"/>
                    <a:pt x="33" y="1"/>
                    <a:pt x="26" y="1"/>
                  </a:cubicBezTo>
                  <a:cubicBezTo>
                    <a:pt x="10" y="0"/>
                    <a:pt x="1" y="10"/>
                    <a:pt x="0" y="24"/>
                  </a:cubicBezTo>
                  <a:cubicBezTo>
                    <a:pt x="0" y="28"/>
                    <a:pt x="0" y="31"/>
                    <a:pt x="1" y="33"/>
                  </a:cubicBezTo>
                  <a:cubicBezTo>
                    <a:pt x="2" y="31"/>
                    <a:pt x="1" y="31"/>
                    <a:pt x="1" y="26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2" name="Freeform 737">
              <a:extLst>
                <a:ext uri="{FF2B5EF4-FFF2-40B4-BE49-F238E27FC236}">
                  <a16:creationId xmlns:a16="http://schemas.microsoft.com/office/drawing/2014/main" id="{B3D5A223-0E08-4F7E-8753-A19E3B240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66"/>
              <a:ext cx="117" cy="108"/>
            </a:xfrm>
            <a:custGeom>
              <a:avLst/>
              <a:gdLst>
                <a:gd name="T0" fmla="*/ 668 w 45"/>
                <a:gd name="T1" fmla="*/ 0 h 39"/>
                <a:gd name="T2" fmla="*/ 723 w 45"/>
                <a:gd name="T3" fmla="*/ 321 h 39"/>
                <a:gd name="T4" fmla="*/ 549 w 45"/>
                <a:gd name="T5" fmla="*/ 576 h 39"/>
                <a:gd name="T6" fmla="*/ 263 w 45"/>
                <a:gd name="T7" fmla="*/ 615 h 39"/>
                <a:gd name="T8" fmla="*/ 0 w 45"/>
                <a:gd name="T9" fmla="*/ 615 h 39"/>
                <a:gd name="T10" fmla="*/ 372 w 45"/>
                <a:gd name="T11" fmla="*/ 828 h 39"/>
                <a:gd name="T12" fmla="*/ 770 w 45"/>
                <a:gd name="T13" fmla="*/ 446 h 39"/>
                <a:gd name="T14" fmla="*/ 668 w 45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9">
                  <a:moveTo>
                    <a:pt x="38" y="0"/>
                  </a:moveTo>
                  <a:cubicBezTo>
                    <a:pt x="40" y="5"/>
                    <a:pt x="42" y="9"/>
                    <a:pt x="41" y="15"/>
                  </a:cubicBezTo>
                  <a:cubicBezTo>
                    <a:pt x="40" y="22"/>
                    <a:pt x="37" y="23"/>
                    <a:pt x="31" y="27"/>
                  </a:cubicBezTo>
                  <a:cubicBezTo>
                    <a:pt x="28" y="28"/>
                    <a:pt x="20" y="29"/>
                    <a:pt x="15" y="29"/>
                  </a:cubicBezTo>
                  <a:cubicBezTo>
                    <a:pt x="8" y="29"/>
                    <a:pt x="5" y="33"/>
                    <a:pt x="0" y="29"/>
                  </a:cubicBezTo>
                  <a:cubicBezTo>
                    <a:pt x="5" y="35"/>
                    <a:pt x="13" y="38"/>
                    <a:pt x="21" y="39"/>
                  </a:cubicBezTo>
                  <a:cubicBezTo>
                    <a:pt x="35" y="39"/>
                    <a:pt x="43" y="31"/>
                    <a:pt x="44" y="21"/>
                  </a:cubicBezTo>
                  <a:cubicBezTo>
                    <a:pt x="45" y="15"/>
                    <a:pt x="43" y="7"/>
                    <a:pt x="38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3" name="Freeform 738">
              <a:extLst>
                <a:ext uri="{FF2B5EF4-FFF2-40B4-BE49-F238E27FC236}">
                  <a16:creationId xmlns:a16="http://schemas.microsoft.com/office/drawing/2014/main" id="{77BD5187-0AE9-4EAE-860D-E9AB55970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2030"/>
              <a:ext cx="54" cy="44"/>
            </a:xfrm>
            <a:custGeom>
              <a:avLst/>
              <a:gdLst>
                <a:gd name="T0" fmla="*/ 357 w 21"/>
                <a:gd name="T1" fmla="*/ 0 h 16"/>
                <a:gd name="T2" fmla="*/ 0 w 21"/>
                <a:gd name="T3" fmla="*/ 333 h 16"/>
                <a:gd name="T4" fmla="*/ 357 w 21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20" y="9"/>
                    <a:pt x="13" y="16"/>
                    <a:pt x="0" y="16"/>
                  </a:cubicBezTo>
                  <a:cubicBezTo>
                    <a:pt x="4" y="16"/>
                    <a:pt x="15" y="14"/>
                    <a:pt x="21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4" name="Oval 739">
              <a:extLst>
                <a:ext uri="{FF2B5EF4-FFF2-40B4-BE49-F238E27FC236}">
                  <a16:creationId xmlns:a16="http://schemas.microsoft.com/office/drawing/2014/main" id="{9B78997F-45AC-446E-8E63-0F9E9C76D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4" y="195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75" name="Freeform 740">
              <a:extLst>
                <a:ext uri="{FF2B5EF4-FFF2-40B4-BE49-F238E27FC236}">
                  <a16:creationId xmlns:a16="http://schemas.microsoft.com/office/drawing/2014/main" id="{CCCF82ED-2D6C-47B4-BFDE-CC0A6C330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1936"/>
              <a:ext cx="13" cy="16"/>
            </a:xfrm>
            <a:custGeom>
              <a:avLst/>
              <a:gdLst>
                <a:gd name="T0" fmla="*/ 0 w 5"/>
                <a:gd name="T1" fmla="*/ 56 h 6"/>
                <a:gd name="T2" fmla="*/ 34 w 5"/>
                <a:gd name="T3" fmla="*/ 0 h 6"/>
                <a:gd name="T4" fmla="*/ 88 w 5"/>
                <a:gd name="T5" fmla="*/ 56 h 6"/>
                <a:gd name="T6" fmla="*/ 34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6" name="Oval 741">
              <a:extLst>
                <a:ext uri="{FF2B5EF4-FFF2-40B4-BE49-F238E27FC236}">
                  <a16:creationId xmlns:a16="http://schemas.microsoft.com/office/drawing/2014/main" id="{30EDB097-58C0-43BC-A9EE-D8F842C97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" y="1977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077" name="Freeform 742">
              <a:extLst>
                <a:ext uri="{FF2B5EF4-FFF2-40B4-BE49-F238E27FC236}">
                  <a16:creationId xmlns:a16="http://schemas.microsoft.com/office/drawing/2014/main" id="{28121B9C-2E3B-40E1-AFD7-80E4F328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842"/>
              <a:ext cx="117" cy="174"/>
            </a:xfrm>
            <a:custGeom>
              <a:avLst/>
              <a:gdLst>
                <a:gd name="T0" fmla="*/ 790 w 45"/>
                <a:gd name="T1" fmla="*/ 0 h 63"/>
                <a:gd name="T2" fmla="*/ 0 w 45"/>
                <a:gd name="T3" fmla="*/ 1328 h 63"/>
                <a:gd name="T4" fmla="*/ 790 w 45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3">
                  <a:moveTo>
                    <a:pt x="45" y="0"/>
                  </a:moveTo>
                  <a:cubicBezTo>
                    <a:pt x="25" y="5"/>
                    <a:pt x="3" y="29"/>
                    <a:pt x="0" y="63"/>
                  </a:cubicBezTo>
                  <a:cubicBezTo>
                    <a:pt x="3" y="47"/>
                    <a:pt x="25" y="12"/>
                    <a:pt x="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8" name="Freeform 743">
              <a:extLst>
                <a:ext uri="{FF2B5EF4-FFF2-40B4-BE49-F238E27FC236}">
                  <a16:creationId xmlns:a16="http://schemas.microsoft.com/office/drawing/2014/main" id="{B8356055-A266-45C5-A31A-76A7D9DED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55"/>
              <a:ext cx="401" cy="466"/>
            </a:xfrm>
            <a:custGeom>
              <a:avLst/>
              <a:gdLst>
                <a:gd name="T0" fmla="*/ 523 w 155"/>
                <a:gd name="T1" fmla="*/ 3149 h 169"/>
                <a:gd name="T2" fmla="*/ 675 w 155"/>
                <a:gd name="T3" fmla="*/ 3270 h 169"/>
                <a:gd name="T4" fmla="*/ 916 w 155"/>
                <a:gd name="T5" fmla="*/ 3400 h 169"/>
                <a:gd name="T6" fmla="*/ 1125 w 155"/>
                <a:gd name="T7" fmla="*/ 3543 h 169"/>
                <a:gd name="T8" fmla="*/ 1366 w 155"/>
                <a:gd name="T9" fmla="*/ 3331 h 169"/>
                <a:gd name="T10" fmla="*/ 1485 w 155"/>
                <a:gd name="T11" fmla="*/ 2981 h 169"/>
                <a:gd name="T12" fmla="*/ 1661 w 155"/>
                <a:gd name="T13" fmla="*/ 2744 h 169"/>
                <a:gd name="T14" fmla="*/ 2075 w 155"/>
                <a:gd name="T15" fmla="*/ 2388 h 169"/>
                <a:gd name="T16" fmla="*/ 2631 w 155"/>
                <a:gd name="T17" fmla="*/ 2016 h 169"/>
                <a:gd name="T18" fmla="*/ 2618 w 155"/>
                <a:gd name="T19" fmla="*/ 1657 h 169"/>
                <a:gd name="T20" fmla="*/ 2631 w 155"/>
                <a:gd name="T21" fmla="*/ 1086 h 169"/>
                <a:gd name="T22" fmla="*/ 2357 w 155"/>
                <a:gd name="T23" fmla="*/ 502 h 169"/>
                <a:gd name="T24" fmla="*/ 1801 w 155"/>
                <a:gd name="T25" fmla="*/ 334 h 169"/>
                <a:gd name="T26" fmla="*/ 1211 w 155"/>
                <a:gd name="T27" fmla="*/ 108 h 169"/>
                <a:gd name="T28" fmla="*/ 864 w 155"/>
                <a:gd name="T29" fmla="*/ 645 h 169"/>
                <a:gd name="T30" fmla="*/ 448 w 155"/>
                <a:gd name="T31" fmla="*/ 1111 h 169"/>
                <a:gd name="T32" fmla="*/ 34 w 155"/>
                <a:gd name="T33" fmla="*/ 1528 h 169"/>
                <a:gd name="T34" fmla="*/ 155 w 155"/>
                <a:gd name="T35" fmla="*/ 2457 h 169"/>
                <a:gd name="T36" fmla="*/ 173 w 155"/>
                <a:gd name="T37" fmla="*/ 2768 h 169"/>
                <a:gd name="T38" fmla="*/ 329 w 155"/>
                <a:gd name="T39" fmla="*/ 2912 h 169"/>
                <a:gd name="T40" fmla="*/ 523 w 155"/>
                <a:gd name="T41" fmla="*/ 3149 h 1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69">
                  <a:moveTo>
                    <a:pt x="30" y="150"/>
                  </a:moveTo>
                  <a:cubicBezTo>
                    <a:pt x="34" y="150"/>
                    <a:pt x="36" y="154"/>
                    <a:pt x="39" y="156"/>
                  </a:cubicBezTo>
                  <a:cubicBezTo>
                    <a:pt x="43" y="158"/>
                    <a:pt x="49" y="159"/>
                    <a:pt x="53" y="162"/>
                  </a:cubicBezTo>
                  <a:cubicBezTo>
                    <a:pt x="57" y="165"/>
                    <a:pt x="59" y="169"/>
                    <a:pt x="65" y="169"/>
                  </a:cubicBezTo>
                  <a:cubicBezTo>
                    <a:pt x="71" y="169"/>
                    <a:pt x="76" y="164"/>
                    <a:pt x="79" y="159"/>
                  </a:cubicBezTo>
                  <a:cubicBezTo>
                    <a:pt x="82" y="154"/>
                    <a:pt x="84" y="147"/>
                    <a:pt x="86" y="142"/>
                  </a:cubicBezTo>
                  <a:cubicBezTo>
                    <a:pt x="89" y="137"/>
                    <a:pt x="92" y="135"/>
                    <a:pt x="96" y="131"/>
                  </a:cubicBezTo>
                  <a:cubicBezTo>
                    <a:pt x="103" y="123"/>
                    <a:pt x="110" y="120"/>
                    <a:pt x="120" y="114"/>
                  </a:cubicBezTo>
                  <a:cubicBezTo>
                    <a:pt x="131" y="108"/>
                    <a:pt x="147" y="109"/>
                    <a:pt x="152" y="96"/>
                  </a:cubicBezTo>
                  <a:cubicBezTo>
                    <a:pt x="155" y="89"/>
                    <a:pt x="152" y="85"/>
                    <a:pt x="151" y="79"/>
                  </a:cubicBezTo>
                  <a:cubicBezTo>
                    <a:pt x="150" y="71"/>
                    <a:pt x="154" y="59"/>
                    <a:pt x="152" y="52"/>
                  </a:cubicBezTo>
                  <a:cubicBezTo>
                    <a:pt x="150" y="42"/>
                    <a:pt x="146" y="27"/>
                    <a:pt x="136" y="24"/>
                  </a:cubicBezTo>
                  <a:cubicBezTo>
                    <a:pt x="123" y="21"/>
                    <a:pt x="114" y="27"/>
                    <a:pt x="104" y="16"/>
                  </a:cubicBezTo>
                  <a:cubicBezTo>
                    <a:pt x="96" y="8"/>
                    <a:pt x="81" y="0"/>
                    <a:pt x="70" y="5"/>
                  </a:cubicBezTo>
                  <a:cubicBezTo>
                    <a:pt x="60" y="9"/>
                    <a:pt x="54" y="22"/>
                    <a:pt x="50" y="31"/>
                  </a:cubicBezTo>
                  <a:cubicBezTo>
                    <a:pt x="45" y="40"/>
                    <a:pt x="33" y="46"/>
                    <a:pt x="26" y="53"/>
                  </a:cubicBezTo>
                  <a:cubicBezTo>
                    <a:pt x="18" y="60"/>
                    <a:pt x="3" y="62"/>
                    <a:pt x="2" y="73"/>
                  </a:cubicBezTo>
                  <a:cubicBezTo>
                    <a:pt x="0" y="87"/>
                    <a:pt x="15" y="104"/>
                    <a:pt x="9" y="117"/>
                  </a:cubicBezTo>
                  <a:cubicBezTo>
                    <a:pt x="7" y="121"/>
                    <a:pt x="9" y="127"/>
                    <a:pt x="10" y="132"/>
                  </a:cubicBezTo>
                  <a:cubicBezTo>
                    <a:pt x="12" y="138"/>
                    <a:pt x="16" y="137"/>
                    <a:pt x="19" y="139"/>
                  </a:cubicBezTo>
                  <a:cubicBezTo>
                    <a:pt x="24" y="142"/>
                    <a:pt x="26" y="147"/>
                    <a:pt x="30" y="15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79" name="Freeform 744">
              <a:extLst>
                <a:ext uri="{FF2B5EF4-FFF2-40B4-BE49-F238E27FC236}">
                  <a16:creationId xmlns:a16="http://schemas.microsoft.com/office/drawing/2014/main" id="{8994117D-AC78-4513-82F4-8A27914F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307"/>
              <a:ext cx="235" cy="240"/>
            </a:xfrm>
            <a:custGeom>
              <a:avLst/>
              <a:gdLst>
                <a:gd name="T0" fmla="*/ 0 w 91"/>
                <a:gd name="T1" fmla="*/ 1112 h 87"/>
                <a:gd name="T2" fmla="*/ 380 w 91"/>
                <a:gd name="T3" fmla="*/ 1697 h 87"/>
                <a:gd name="T4" fmla="*/ 674 w 91"/>
                <a:gd name="T5" fmla="*/ 1514 h 87"/>
                <a:gd name="T6" fmla="*/ 981 w 91"/>
                <a:gd name="T7" fmla="*/ 1346 h 87"/>
                <a:gd name="T8" fmla="*/ 1294 w 91"/>
                <a:gd name="T9" fmla="*/ 1087 h 87"/>
                <a:gd name="T10" fmla="*/ 1428 w 91"/>
                <a:gd name="T11" fmla="*/ 800 h 87"/>
                <a:gd name="T12" fmla="*/ 1547 w 91"/>
                <a:gd name="T13" fmla="*/ 463 h 87"/>
                <a:gd name="T14" fmla="*/ 1361 w 91"/>
                <a:gd name="T15" fmla="*/ 0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87">
                  <a:moveTo>
                    <a:pt x="0" y="53"/>
                  </a:moveTo>
                  <a:cubicBezTo>
                    <a:pt x="0" y="65"/>
                    <a:pt x="7" y="87"/>
                    <a:pt x="22" y="81"/>
                  </a:cubicBezTo>
                  <a:cubicBezTo>
                    <a:pt x="28" y="79"/>
                    <a:pt x="33" y="75"/>
                    <a:pt x="39" y="72"/>
                  </a:cubicBezTo>
                  <a:cubicBezTo>
                    <a:pt x="46" y="70"/>
                    <a:pt x="52" y="69"/>
                    <a:pt x="57" y="64"/>
                  </a:cubicBezTo>
                  <a:cubicBezTo>
                    <a:pt x="63" y="60"/>
                    <a:pt x="70" y="58"/>
                    <a:pt x="75" y="52"/>
                  </a:cubicBezTo>
                  <a:cubicBezTo>
                    <a:pt x="79" y="48"/>
                    <a:pt x="80" y="44"/>
                    <a:pt x="83" y="38"/>
                  </a:cubicBezTo>
                  <a:cubicBezTo>
                    <a:pt x="85" y="33"/>
                    <a:pt x="89" y="28"/>
                    <a:pt x="90" y="22"/>
                  </a:cubicBezTo>
                  <a:cubicBezTo>
                    <a:pt x="91" y="13"/>
                    <a:pt x="82" y="8"/>
                    <a:pt x="7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0" name="Freeform 745">
              <a:extLst>
                <a:ext uri="{FF2B5EF4-FFF2-40B4-BE49-F238E27FC236}">
                  <a16:creationId xmlns:a16="http://schemas.microsoft.com/office/drawing/2014/main" id="{99D96454-DAC4-42FE-9ECF-9E28061E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55"/>
              <a:ext cx="401" cy="466"/>
            </a:xfrm>
            <a:custGeom>
              <a:avLst/>
              <a:gdLst>
                <a:gd name="T0" fmla="*/ 523 w 155"/>
                <a:gd name="T1" fmla="*/ 3149 h 169"/>
                <a:gd name="T2" fmla="*/ 675 w 155"/>
                <a:gd name="T3" fmla="*/ 3270 h 169"/>
                <a:gd name="T4" fmla="*/ 916 w 155"/>
                <a:gd name="T5" fmla="*/ 3400 h 169"/>
                <a:gd name="T6" fmla="*/ 1125 w 155"/>
                <a:gd name="T7" fmla="*/ 3543 h 169"/>
                <a:gd name="T8" fmla="*/ 1366 w 155"/>
                <a:gd name="T9" fmla="*/ 3331 h 169"/>
                <a:gd name="T10" fmla="*/ 1485 w 155"/>
                <a:gd name="T11" fmla="*/ 2981 h 169"/>
                <a:gd name="T12" fmla="*/ 1661 w 155"/>
                <a:gd name="T13" fmla="*/ 2744 h 169"/>
                <a:gd name="T14" fmla="*/ 2075 w 155"/>
                <a:gd name="T15" fmla="*/ 2388 h 169"/>
                <a:gd name="T16" fmla="*/ 2631 w 155"/>
                <a:gd name="T17" fmla="*/ 2016 h 169"/>
                <a:gd name="T18" fmla="*/ 2618 w 155"/>
                <a:gd name="T19" fmla="*/ 1657 h 169"/>
                <a:gd name="T20" fmla="*/ 2631 w 155"/>
                <a:gd name="T21" fmla="*/ 1086 h 169"/>
                <a:gd name="T22" fmla="*/ 2357 w 155"/>
                <a:gd name="T23" fmla="*/ 502 h 169"/>
                <a:gd name="T24" fmla="*/ 1801 w 155"/>
                <a:gd name="T25" fmla="*/ 334 h 169"/>
                <a:gd name="T26" fmla="*/ 1211 w 155"/>
                <a:gd name="T27" fmla="*/ 108 h 169"/>
                <a:gd name="T28" fmla="*/ 864 w 155"/>
                <a:gd name="T29" fmla="*/ 645 h 169"/>
                <a:gd name="T30" fmla="*/ 448 w 155"/>
                <a:gd name="T31" fmla="*/ 1111 h 169"/>
                <a:gd name="T32" fmla="*/ 34 w 155"/>
                <a:gd name="T33" fmla="*/ 1528 h 169"/>
                <a:gd name="T34" fmla="*/ 155 w 155"/>
                <a:gd name="T35" fmla="*/ 2457 h 169"/>
                <a:gd name="T36" fmla="*/ 173 w 155"/>
                <a:gd name="T37" fmla="*/ 2768 h 169"/>
                <a:gd name="T38" fmla="*/ 329 w 155"/>
                <a:gd name="T39" fmla="*/ 2912 h 169"/>
                <a:gd name="T40" fmla="*/ 523 w 155"/>
                <a:gd name="T41" fmla="*/ 3149 h 16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69">
                  <a:moveTo>
                    <a:pt x="30" y="150"/>
                  </a:moveTo>
                  <a:cubicBezTo>
                    <a:pt x="34" y="150"/>
                    <a:pt x="36" y="154"/>
                    <a:pt x="39" y="156"/>
                  </a:cubicBezTo>
                  <a:cubicBezTo>
                    <a:pt x="43" y="158"/>
                    <a:pt x="49" y="159"/>
                    <a:pt x="53" y="162"/>
                  </a:cubicBezTo>
                  <a:cubicBezTo>
                    <a:pt x="57" y="165"/>
                    <a:pt x="59" y="169"/>
                    <a:pt x="65" y="169"/>
                  </a:cubicBezTo>
                  <a:cubicBezTo>
                    <a:pt x="71" y="169"/>
                    <a:pt x="76" y="164"/>
                    <a:pt x="79" y="159"/>
                  </a:cubicBezTo>
                  <a:cubicBezTo>
                    <a:pt x="82" y="154"/>
                    <a:pt x="84" y="147"/>
                    <a:pt x="86" y="142"/>
                  </a:cubicBezTo>
                  <a:cubicBezTo>
                    <a:pt x="89" y="137"/>
                    <a:pt x="92" y="135"/>
                    <a:pt x="96" y="131"/>
                  </a:cubicBezTo>
                  <a:cubicBezTo>
                    <a:pt x="103" y="123"/>
                    <a:pt x="110" y="120"/>
                    <a:pt x="120" y="114"/>
                  </a:cubicBezTo>
                  <a:cubicBezTo>
                    <a:pt x="131" y="108"/>
                    <a:pt x="147" y="109"/>
                    <a:pt x="152" y="96"/>
                  </a:cubicBezTo>
                  <a:cubicBezTo>
                    <a:pt x="155" y="89"/>
                    <a:pt x="152" y="85"/>
                    <a:pt x="151" y="79"/>
                  </a:cubicBezTo>
                  <a:cubicBezTo>
                    <a:pt x="150" y="71"/>
                    <a:pt x="154" y="59"/>
                    <a:pt x="152" y="52"/>
                  </a:cubicBezTo>
                  <a:cubicBezTo>
                    <a:pt x="150" y="42"/>
                    <a:pt x="146" y="27"/>
                    <a:pt x="136" y="24"/>
                  </a:cubicBezTo>
                  <a:cubicBezTo>
                    <a:pt x="123" y="21"/>
                    <a:pt x="114" y="27"/>
                    <a:pt x="104" y="16"/>
                  </a:cubicBezTo>
                  <a:cubicBezTo>
                    <a:pt x="96" y="8"/>
                    <a:pt x="81" y="0"/>
                    <a:pt x="70" y="5"/>
                  </a:cubicBezTo>
                  <a:cubicBezTo>
                    <a:pt x="60" y="9"/>
                    <a:pt x="54" y="22"/>
                    <a:pt x="50" y="31"/>
                  </a:cubicBezTo>
                  <a:cubicBezTo>
                    <a:pt x="45" y="40"/>
                    <a:pt x="33" y="46"/>
                    <a:pt x="26" y="53"/>
                  </a:cubicBezTo>
                  <a:cubicBezTo>
                    <a:pt x="18" y="60"/>
                    <a:pt x="3" y="62"/>
                    <a:pt x="2" y="73"/>
                  </a:cubicBezTo>
                  <a:cubicBezTo>
                    <a:pt x="0" y="87"/>
                    <a:pt x="15" y="104"/>
                    <a:pt x="9" y="117"/>
                  </a:cubicBezTo>
                  <a:cubicBezTo>
                    <a:pt x="7" y="121"/>
                    <a:pt x="9" y="127"/>
                    <a:pt x="10" y="132"/>
                  </a:cubicBezTo>
                  <a:cubicBezTo>
                    <a:pt x="12" y="138"/>
                    <a:pt x="16" y="137"/>
                    <a:pt x="19" y="139"/>
                  </a:cubicBezTo>
                  <a:cubicBezTo>
                    <a:pt x="24" y="142"/>
                    <a:pt x="26" y="147"/>
                    <a:pt x="30" y="15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1" name="Freeform 746">
              <a:extLst>
                <a:ext uri="{FF2B5EF4-FFF2-40B4-BE49-F238E27FC236}">
                  <a16:creationId xmlns:a16="http://schemas.microsoft.com/office/drawing/2014/main" id="{EB5D9D33-A893-4D10-AF80-84A0EA8D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249"/>
              <a:ext cx="231" cy="259"/>
            </a:xfrm>
            <a:custGeom>
              <a:avLst/>
              <a:gdLst>
                <a:gd name="T0" fmla="*/ 317 w 89"/>
                <a:gd name="T1" fmla="*/ 584 h 94"/>
                <a:gd name="T2" fmla="*/ 34 w 89"/>
                <a:gd name="T3" fmla="*/ 895 h 94"/>
                <a:gd name="T4" fmla="*/ 67 w 89"/>
                <a:gd name="T5" fmla="*/ 1358 h 94"/>
                <a:gd name="T6" fmla="*/ 174 w 89"/>
                <a:gd name="T7" fmla="*/ 1799 h 94"/>
                <a:gd name="T8" fmla="*/ 558 w 89"/>
                <a:gd name="T9" fmla="*/ 1777 h 94"/>
                <a:gd name="T10" fmla="*/ 714 w 89"/>
                <a:gd name="T11" fmla="*/ 1504 h 94"/>
                <a:gd name="T12" fmla="*/ 1030 w 89"/>
                <a:gd name="T13" fmla="*/ 1466 h 94"/>
                <a:gd name="T14" fmla="*/ 1274 w 89"/>
                <a:gd name="T15" fmla="*/ 1320 h 94"/>
                <a:gd name="T16" fmla="*/ 1415 w 89"/>
                <a:gd name="T17" fmla="*/ 1086 h 94"/>
                <a:gd name="T18" fmla="*/ 1557 w 89"/>
                <a:gd name="T19" fmla="*/ 857 h 94"/>
                <a:gd name="T20" fmla="*/ 1402 w 89"/>
                <a:gd name="T21" fmla="*/ 333 h 94"/>
                <a:gd name="T22" fmla="*/ 823 w 89"/>
                <a:gd name="T23" fmla="*/ 47 h 94"/>
                <a:gd name="T24" fmla="*/ 579 w 89"/>
                <a:gd name="T25" fmla="*/ 394 h 94"/>
                <a:gd name="T26" fmla="*/ 317 w 89"/>
                <a:gd name="T27" fmla="*/ 58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3" y="73"/>
                    <a:pt x="3" y="80"/>
                    <a:pt x="10" y="86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5" y="22"/>
                    <a:pt x="80" y="16"/>
                  </a:cubicBezTo>
                  <a:cubicBezTo>
                    <a:pt x="74" y="10"/>
                    <a:pt x="56" y="0"/>
                    <a:pt x="47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2" name="Freeform 747">
              <a:extLst>
                <a:ext uri="{FF2B5EF4-FFF2-40B4-BE49-F238E27FC236}">
                  <a16:creationId xmlns:a16="http://schemas.microsoft.com/office/drawing/2014/main" id="{64155794-90B7-4DCD-9945-D5B2E65DC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249"/>
              <a:ext cx="231" cy="259"/>
            </a:xfrm>
            <a:custGeom>
              <a:avLst/>
              <a:gdLst>
                <a:gd name="T0" fmla="*/ 317 w 89"/>
                <a:gd name="T1" fmla="*/ 584 h 94"/>
                <a:gd name="T2" fmla="*/ 34 w 89"/>
                <a:gd name="T3" fmla="*/ 895 h 94"/>
                <a:gd name="T4" fmla="*/ 67 w 89"/>
                <a:gd name="T5" fmla="*/ 1358 h 94"/>
                <a:gd name="T6" fmla="*/ 174 w 89"/>
                <a:gd name="T7" fmla="*/ 1799 h 94"/>
                <a:gd name="T8" fmla="*/ 558 w 89"/>
                <a:gd name="T9" fmla="*/ 1777 h 94"/>
                <a:gd name="T10" fmla="*/ 714 w 89"/>
                <a:gd name="T11" fmla="*/ 1504 h 94"/>
                <a:gd name="T12" fmla="*/ 1030 w 89"/>
                <a:gd name="T13" fmla="*/ 1466 h 94"/>
                <a:gd name="T14" fmla="*/ 1274 w 89"/>
                <a:gd name="T15" fmla="*/ 1320 h 94"/>
                <a:gd name="T16" fmla="*/ 1415 w 89"/>
                <a:gd name="T17" fmla="*/ 1086 h 94"/>
                <a:gd name="T18" fmla="*/ 1557 w 89"/>
                <a:gd name="T19" fmla="*/ 857 h 94"/>
                <a:gd name="T20" fmla="*/ 1402 w 89"/>
                <a:gd name="T21" fmla="*/ 333 h 94"/>
                <a:gd name="T22" fmla="*/ 823 w 89"/>
                <a:gd name="T23" fmla="*/ 47 h 94"/>
                <a:gd name="T24" fmla="*/ 579 w 89"/>
                <a:gd name="T25" fmla="*/ 394 h 94"/>
                <a:gd name="T26" fmla="*/ 317 w 89"/>
                <a:gd name="T27" fmla="*/ 58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94">
                  <a:moveTo>
                    <a:pt x="18" y="28"/>
                  </a:moveTo>
                  <a:cubicBezTo>
                    <a:pt x="13" y="32"/>
                    <a:pt x="5" y="36"/>
                    <a:pt x="2" y="43"/>
                  </a:cubicBezTo>
                  <a:cubicBezTo>
                    <a:pt x="0" y="50"/>
                    <a:pt x="4" y="58"/>
                    <a:pt x="4" y="65"/>
                  </a:cubicBezTo>
                  <a:cubicBezTo>
                    <a:pt x="3" y="73"/>
                    <a:pt x="3" y="80"/>
                    <a:pt x="10" y="86"/>
                  </a:cubicBezTo>
                  <a:cubicBezTo>
                    <a:pt x="18" y="92"/>
                    <a:pt x="26" y="94"/>
                    <a:pt x="32" y="85"/>
                  </a:cubicBezTo>
                  <a:cubicBezTo>
                    <a:pt x="35" y="80"/>
                    <a:pt x="35" y="75"/>
                    <a:pt x="41" y="72"/>
                  </a:cubicBezTo>
                  <a:cubicBezTo>
                    <a:pt x="47" y="70"/>
                    <a:pt x="54" y="71"/>
                    <a:pt x="59" y="70"/>
                  </a:cubicBezTo>
                  <a:cubicBezTo>
                    <a:pt x="64" y="68"/>
                    <a:pt x="69" y="66"/>
                    <a:pt x="73" y="63"/>
                  </a:cubicBezTo>
                  <a:cubicBezTo>
                    <a:pt x="77" y="59"/>
                    <a:pt x="78" y="55"/>
                    <a:pt x="81" y="52"/>
                  </a:cubicBezTo>
                  <a:cubicBezTo>
                    <a:pt x="85" y="47"/>
                    <a:pt x="88" y="48"/>
                    <a:pt x="89" y="41"/>
                  </a:cubicBezTo>
                  <a:cubicBezTo>
                    <a:pt x="89" y="32"/>
                    <a:pt x="85" y="22"/>
                    <a:pt x="80" y="16"/>
                  </a:cubicBezTo>
                  <a:cubicBezTo>
                    <a:pt x="74" y="10"/>
                    <a:pt x="56" y="0"/>
                    <a:pt x="47" y="2"/>
                  </a:cubicBezTo>
                  <a:cubicBezTo>
                    <a:pt x="36" y="4"/>
                    <a:pt x="40" y="15"/>
                    <a:pt x="33" y="19"/>
                  </a:cubicBezTo>
                  <a:cubicBezTo>
                    <a:pt x="28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3" name="Freeform 748">
              <a:extLst>
                <a:ext uri="{FF2B5EF4-FFF2-40B4-BE49-F238E27FC236}">
                  <a16:creationId xmlns:a16="http://schemas.microsoft.com/office/drawing/2014/main" id="{363366B2-B8FB-4779-891B-35FF2BE02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169"/>
              <a:ext cx="326" cy="328"/>
            </a:xfrm>
            <a:custGeom>
              <a:avLst/>
              <a:gdLst>
                <a:gd name="T0" fmla="*/ 106 w 126"/>
                <a:gd name="T1" fmla="*/ 2492 h 119"/>
                <a:gd name="T2" fmla="*/ 122 w 126"/>
                <a:gd name="T3" fmla="*/ 1968 h 119"/>
                <a:gd name="T4" fmla="*/ 0 w 126"/>
                <a:gd name="T5" fmla="*/ 1466 h 119"/>
                <a:gd name="T6" fmla="*/ 207 w 126"/>
                <a:gd name="T7" fmla="*/ 1216 h 119"/>
                <a:gd name="T8" fmla="*/ 468 w 126"/>
                <a:gd name="T9" fmla="*/ 987 h 119"/>
                <a:gd name="T10" fmla="*/ 743 w 126"/>
                <a:gd name="T11" fmla="*/ 730 h 119"/>
                <a:gd name="T12" fmla="*/ 885 w 126"/>
                <a:gd name="T13" fmla="*/ 441 h 119"/>
                <a:gd name="T14" fmla="*/ 1366 w 126"/>
                <a:gd name="T15" fmla="*/ 83 h 119"/>
                <a:gd name="T16" fmla="*/ 1733 w 126"/>
                <a:gd name="T17" fmla="*/ 394 h 119"/>
                <a:gd name="T18" fmla="*/ 2181 w 126"/>
                <a:gd name="T19" fmla="*/ 631 h 119"/>
                <a:gd name="T20" fmla="*/ 1907 w 126"/>
                <a:gd name="T21" fmla="*/ 562 h 119"/>
                <a:gd name="T22" fmla="*/ 1713 w 126"/>
                <a:gd name="T23" fmla="*/ 645 h 119"/>
                <a:gd name="T24" fmla="*/ 1278 w 126"/>
                <a:gd name="T25" fmla="*/ 419 h 119"/>
                <a:gd name="T26" fmla="*/ 1125 w 126"/>
                <a:gd name="T27" fmla="*/ 562 h 119"/>
                <a:gd name="T28" fmla="*/ 1004 w 126"/>
                <a:gd name="T29" fmla="*/ 730 h 119"/>
                <a:gd name="T30" fmla="*/ 851 w 126"/>
                <a:gd name="T31" fmla="*/ 813 h 119"/>
                <a:gd name="T32" fmla="*/ 797 w 126"/>
                <a:gd name="T33" fmla="*/ 1072 h 119"/>
                <a:gd name="T34" fmla="*/ 590 w 126"/>
                <a:gd name="T35" fmla="*/ 1133 h 119"/>
                <a:gd name="T36" fmla="*/ 380 w 126"/>
                <a:gd name="T37" fmla="*/ 1238 h 119"/>
                <a:gd name="T38" fmla="*/ 295 w 126"/>
                <a:gd name="T39" fmla="*/ 1527 h 119"/>
                <a:gd name="T40" fmla="*/ 295 w 126"/>
                <a:gd name="T41" fmla="*/ 1679 h 119"/>
                <a:gd name="T42" fmla="*/ 186 w 126"/>
                <a:gd name="T43" fmla="*/ 1778 h 119"/>
                <a:gd name="T44" fmla="*/ 261 w 126"/>
                <a:gd name="T45" fmla="*/ 2241 h 119"/>
                <a:gd name="T46" fmla="*/ 140 w 126"/>
                <a:gd name="T47" fmla="*/ 2492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19">
                  <a:moveTo>
                    <a:pt x="6" y="119"/>
                  </a:moveTo>
                  <a:cubicBezTo>
                    <a:pt x="8" y="109"/>
                    <a:pt x="10" y="104"/>
                    <a:pt x="7" y="94"/>
                  </a:cubicBezTo>
                  <a:cubicBezTo>
                    <a:pt x="4" y="87"/>
                    <a:pt x="1" y="78"/>
                    <a:pt x="0" y="70"/>
                  </a:cubicBezTo>
                  <a:cubicBezTo>
                    <a:pt x="0" y="62"/>
                    <a:pt x="5" y="61"/>
                    <a:pt x="12" y="58"/>
                  </a:cubicBezTo>
                  <a:cubicBezTo>
                    <a:pt x="18" y="55"/>
                    <a:pt x="21" y="51"/>
                    <a:pt x="27" y="47"/>
                  </a:cubicBezTo>
                  <a:cubicBezTo>
                    <a:pt x="32" y="43"/>
                    <a:pt x="39" y="40"/>
                    <a:pt x="43" y="35"/>
                  </a:cubicBezTo>
                  <a:cubicBezTo>
                    <a:pt x="47" y="31"/>
                    <a:pt x="49" y="26"/>
                    <a:pt x="51" y="21"/>
                  </a:cubicBezTo>
                  <a:cubicBezTo>
                    <a:pt x="58" y="11"/>
                    <a:pt x="65" y="0"/>
                    <a:pt x="79" y="4"/>
                  </a:cubicBezTo>
                  <a:cubicBezTo>
                    <a:pt x="87" y="6"/>
                    <a:pt x="92" y="15"/>
                    <a:pt x="100" y="19"/>
                  </a:cubicBezTo>
                  <a:cubicBezTo>
                    <a:pt x="107" y="22"/>
                    <a:pt x="123" y="21"/>
                    <a:pt x="126" y="30"/>
                  </a:cubicBezTo>
                  <a:cubicBezTo>
                    <a:pt x="123" y="27"/>
                    <a:pt x="114" y="26"/>
                    <a:pt x="110" y="27"/>
                  </a:cubicBezTo>
                  <a:cubicBezTo>
                    <a:pt x="104" y="30"/>
                    <a:pt x="106" y="37"/>
                    <a:pt x="99" y="31"/>
                  </a:cubicBezTo>
                  <a:cubicBezTo>
                    <a:pt x="91" y="24"/>
                    <a:pt x="86" y="16"/>
                    <a:pt x="74" y="20"/>
                  </a:cubicBezTo>
                  <a:cubicBezTo>
                    <a:pt x="70" y="21"/>
                    <a:pt x="67" y="23"/>
                    <a:pt x="65" y="27"/>
                  </a:cubicBezTo>
                  <a:cubicBezTo>
                    <a:pt x="63" y="30"/>
                    <a:pt x="62" y="33"/>
                    <a:pt x="58" y="35"/>
                  </a:cubicBezTo>
                  <a:cubicBezTo>
                    <a:pt x="55" y="37"/>
                    <a:pt x="51" y="36"/>
                    <a:pt x="49" y="39"/>
                  </a:cubicBezTo>
                  <a:cubicBezTo>
                    <a:pt x="46" y="43"/>
                    <a:pt x="48" y="47"/>
                    <a:pt x="46" y="51"/>
                  </a:cubicBezTo>
                  <a:cubicBezTo>
                    <a:pt x="43" y="53"/>
                    <a:pt x="38" y="54"/>
                    <a:pt x="34" y="54"/>
                  </a:cubicBezTo>
                  <a:cubicBezTo>
                    <a:pt x="29" y="54"/>
                    <a:pt x="26" y="55"/>
                    <a:pt x="22" y="59"/>
                  </a:cubicBezTo>
                  <a:cubicBezTo>
                    <a:pt x="17" y="64"/>
                    <a:pt x="17" y="67"/>
                    <a:pt x="17" y="73"/>
                  </a:cubicBezTo>
                  <a:cubicBezTo>
                    <a:pt x="17" y="76"/>
                    <a:pt x="18" y="78"/>
                    <a:pt x="17" y="80"/>
                  </a:cubicBezTo>
                  <a:cubicBezTo>
                    <a:pt x="15" y="83"/>
                    <a:pt x="13" y="83"/>
                    <a:pt x="11" y="85"/>
                  </a:cubicBezTo>
                  <a:cubicBezTo>
                    <a:pt x="6" y="91"/>
                    <a:pt x="16" y="100"/>
                    <a:pt x="15" y="107"/>
                  </a:cubicBezTo>
                  <a:cubicBezTo>
                    <a:pt x="14" y="112"/>
                    <a:pt x="9" y="114"/>
                    <a:pt x="8" y="11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4" name="Freeform 749">
              <a:extLst>
                <a:ext uri="{FF2B5EF4-FFF2-40B4-BE49-F238E27FC236}">
                  <a16:creationId xmlns:a16="http://schemas.microsoft.com/office/drawing/2014/main" id="{D511A723-4135-497A-8A18-FA0E38D20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169"/>
              <a:ext cx="220" cy="198"/>
            </a:xfrm>
            <a:custGeom>
              <a:avLst/>
              <a:gdLst>
                <a:gd name="T0" fmla="*/ 0 w 85"/>
                <a:gd name="T1" fmla="*/ 1499 h 72"/>
                <a:gd name="T2" fmla="*/ 106 w 85"/>
                <a:gd name="T3" fmla="*/ 1249 h 72"/>
                <a:gd name="T4" fmla="*/ 316 w 85"/>
                <a:gd name="T5" fmla="*/ 1081 h 72"/>
                <a:gd name="T6" fmla="*/ 502 w 85"/>
                <a:gd name="T7" fmla="*/ 894 h 72"/>
                <a:gd name="T8" fmla="*/ 743 w 85"/>
                <a:gd name="T9" fmla="*/ 726 h 72"/>
                <a:gd name="T10" fmla="*/ 1004 w 85"/>
                <a:gd name="T11" fmla="*/ 228 h 72"/>
                <a:gd name="T12" fmla="*/ 1473 w 85"/>
                <a:gd name="T13" fmla="*/ 190 h 72"/>
                <a:gd name="T14" fmla="*/ 1245 w 85"/>
                <a:gd name="T15" fmla="*/ 190 h 72"/>
                <a:gd name="T16" fmla="*/ 1211 w 85"/>
                <a:gd name="T17" fmla="*/ 355 h 72"/>
                <a:gd name="T18" fmla="*/ 1092 w 85"/>
                <a:gd name="T19" fmla="*/ 393 h 72"/>
                <a:gd name="T20" fmla="*/ 952 w 85"/>
                <a:gd name="T21" fmla="*/ 583 h 72"/>
                <a:gd name="T22" fmla="*/ 764 w 85"/>
                <a:gd name="T23" fmla="*/ 833 h 72"/>
                <a:gd name="T24" fmla="*/ 657 w 85"/>
                <a:gd name="T25" fmla="*/ 916 h 72"/>
                <a:gd name="T26" fmla="*/ 624 w 85"/>
                <a:gd name="T27" fmla="*/ 1045 h 72"/>
                <a:gd name="T28" fmla="*/ 401 w 85"/>
                <a:gd name="T29" fmla="*/ 1128 h 72"/>
                <a:gd name="T30" fmla="*/ 228 w 85"/>
                <a:gd name="T31" fmla="*/ 1293 h 72"/>
                <a:gd name="T32" fmla="*/ 140 w 85"/>
                <a:gd name="T33" fmla="*/ 1378 h 72"/>
                <a:gd name="T34" fmla="*/ 21 w 85"/>
                <a:gd name="T35" fmla="*/ 1414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2">
                  <a:moveTo>
                    <a:pt x="0" y="72"/>
                  </a:moveTo>
                  <a:cubicBezTo>
                    <a:pt x="0" y="64"/>
                    <a:pt x="0" y="64"/>
                    <a:pt x="6" y="60"/>
                  </a:cubicBezTo>
                  <a:cubicBezTo>
                    <a:pt x="10" y="57"/>
                    <a:pt x="14" y="54"/>
                    <a:pt x="18" y="52"/>
                  </a:cubicBezTo>
                  <a:cubicBezTo>
                    <a:pt x="22" y="49"/>
                    <a:pt x="26" y="46"/>
                    <a:pt x="29" y="43"/>
                  </a:cubicBezTo>
                  <a:cubicBezTo>
                    <a:pt x="34" y="40"/>
                    <a:pt x="40" y="39"/>
                    <a:pt x="43" y="35"/>
                  </a:cubicBezTo>
                  <a:cubicBezTo>
                    <a:pt x="49" y="28"/>
                    <a:pt x="51" y="18"/>
                    <a:pt x="58" y="11"/>
                  </a:cubicBezTo>
                  <a:cubicBezTo>
                    <a:pt x="66" y="3"/>
                    <a:pt x="75" y="0"/>
                    <a:pt x="85" y="9"/>
                  </a:cubicBezTo>
                  <a:cubicBezTo>
                    <a:pt x="80" y="7"/>
                    <a:pt x="76" y="4"/>
                    <a:pt x="72" y="9"/>
                  </a:cubicBezTo>
                  <a:cubicBezTo>
                    <a:pt x="71" y="11"/>
                    <a:pt x="71" y="15"/>
                    <a:pt x="70" y="17"/>
                  </a:cubicBezTo>
                  <a:cubicBezTo>
                    <a:pt x="68" y="19"/>
                    <a:pt x="66" y="18"/>
                    <a:pt x="63" y="19"/>
                  </a:cubicBezTo>
                  <a:cubicBezTo>
                    <a:pt x="58" y="21"/>
                    <a:pt x="57" y="24"/>
                    <a:pt x="55" y="28"/>
                  </a:cubicBezTo>
                  <a:cubicBezTo>
                    <a:pt x="52" y="33"/>
                    <a:pt x="49" y="36"/>
                    <a:pt x="44" y="40"/>
                  </a:cubicBezTo>
                  <a:cubicBezTo>
                    <a:pt x="42" y="41"/>
                    <a:pt x="39" y="42"/>
                    <a:pt x="38" y="44"/>
                  </a:cubicBezTo>
                  <a:cubicBezTo>
                    <a:pt x="37" y="46"/>
                    <a:pt x="38" y="48"/>
                    <a:pt x="36" y="50"/>
                  </a:cubicBezTo>
                  <a:cubicBezTo>
                    <a:pt x="33" y="54"/>
                    <a:pt x="27" y="52"/>
                    <a:pt x="23" y="54"/>
                  </a:cubicBezTo>
                  <a:cubicBezTo>
                    <a:pt x="18" y="56"/>
                    <a:pt x="16" y="59"/>
                    <a:pt x="13" y="62"/>
                  </a:cubicBezTo>
                  <a:cubicBezTo>
                    <a:pt x="11" y="64"/>
                    <a:pt x="11" y="65"/>
                    <a:pt x="8" y="66"/>
                  </a:cubicBezTo>
                  <a:cubicBezTo>
                    <a:pt x="6" y="67"/>
                    <a:pt x="3" y="65"/>
                    <a:pt x="1" y="6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5" name="Freeform 750">
              <a:extLst>
                <a:ext uri="{FF2B5EF4-FFF2-40B4-BE49-F238E27FC236}">
                  <a16:creationId xmlns:a16="http://schemas.microsoft.com/office/drawing/2014/main" id="{42E45B45-96EF-457F-8F43-2C4F231B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1282"/>
              <a:ext cx="311" cy="334"/>
            </a:xfrm>
            <a:custGeom>
              <a:avLst/>
              <a:gdLst>
                <a:gd name="T0" fmla="*/ 0 w 120"/>
                <a:gd name="T1" fmla="*/ 2065 h 121"/>
                <a:gd name="T2" fmla="*/ 122 w 120"/>
                <a:gd name="T3" fmla="*/ 2125 h 121"/>
                <a:gd name="T4" fmla="*/ 194 w 120"/>
                <a:gd name="T5" fmla="*/ 2247 h 121"/>
                <a:gd name="T6" fmla="*/ 329 w 120"/>
                <a:gd name="T7" fmla="*/ 2247 h 121"/>
                <a:gd name="T8" fmla="*/ 469 w 120"/>
                <a:gd name="T9" fmla="*/ 2332 h 121"/>
                <a:gd name="T10" fmla="*/ 920 w 120"/>
                <a:gd name="T11" fmla="*/ 1913 h 121"/>
                <a:gd name="T12" fmla="*/ 1620 w 120"/>
                <a:gd name="T13" fmla="*/ 1325 h 121"/>
                <a:gd name="T14" fmla="*/ 2089 w 120"/>
                <a:gd name="T15" fmla="*/ 922 h 121"/>
                <a:gd name="T16" fmla="*/ 2055 w 120"/>
                <a:gd name="T17" fmla="*/ 740 h 121"/>
                <a:gd name="T18" fmla="*/ 2068 w 120"/>
                <a:gd name="T19" fmla="*/ 464 h 121"/>
                <a:gd name="T20" fmla="*/ 1967 w 120"/>
                <a:gd name="T21" fmla="*/ 0 h 121"/>
                <a:gd name="T22" fmla="*/ 1933 w 120"/>
                <a:gd name="T23" fmla="*/ 654 h 121"/>
                <a:gd name="T24" fmla="*/ 1599 w 120"/>
                <a:gd name="T25" fmla="*/ 922 h 121"/>
                <a:gd name="T26" fmla="*/ 1358 w 120"/>
                <a:gd name="T27" fmla="*/ 1264 h 121"/>
                <a:gd name="T28" fmla="*/ 920 w 120"/>
                <a:gd name="T29" fmla="*/ 1515 h 121"/>
                <a:gd name="T30" fmla="*/ 731 w 120"/>
                <a:gd name="T31" fmla="*/ 1935 h 121"/>
                <a:gd name="T32" fmla="*/ 451 w 120"/>
                <a:gd name="T33" fmla="*/ 2103 h 121"/>
                <a:gd name="T34" fmla="*/ 228 w 120"/>
                <a:gd name="T35" fmla="*/ 2043 h 121"/>
                <a:gd name="T36" fmla="*/ 0 w 120"/>
                <a:gd name="T37" fmla="*/ 2065 h 1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0" h="121">
                  <a:moveTo>
                    <a:pt x="0" y="98"/>
                  </a:moveTo>
                  <a:cubicBezTo>
                    <a:pt x="2" y="99"/>
                    <a:pt x="5" y="99"/>
                    <a:pt x="7" y="101"/>
                  </a:cubicBezTo>
                  <a:cubicBezTo>
                    <a:pt x="8" y="103"/>
                    <a:pt x="9" y="106"/>
                    <a:pt x="11" y="107"/>
                  </a:cubicBezTo>
                  <a:cubicBezTo>
                    <a:pt x="14" y="108"/>
                    <a:pt x="17" y="107"/>
                    <a:pt x="19" y="107"/>
                  </a:cubicBezTo>
                  <a:cubicBezTo>
                    <a:pt x="22" y="108"/>
                    <a:pt x="25" y="110"/>
                    <a:pt x="27" y="111"/>
                  </a:cubicBezTo>
                  <a:cubicBezTo>
                    <a:pt x="44" y="121"/>
                    <a:pt x="47" y="102"/>
                    <a:pt x="53" y="91"/>
                  </a:cubicBezTo>
                  <a:cubicBezTo>
                    <a:pt x="61" y="77"/>
                    <a:pt x="79" y="69"/>
                    <a:pt x="93" y="63"/>
                  </a:cubicBezTo>
                  <a:cubicBezTo>
                    <a:pt x="102" y="59"/>
                    <a:pt x="119" y="56"/>
                    <a:pt x="120" y="44"/>
                  </a:cubicBezTo>
                  <a:cubicBezTo>
                    <a:pt x="120" y="41"/>
                    <a:pt x="118" y="38"/>
                    <a:pt x="118" y="35"/>
                  </a:cubicBezTo>
                  <a:cubicBezTo>
                    <a:pt x="116" y="30"/>
                    <a:pt x="118" y="28"/>
                    <a:pt x="119" y="22"/>
                  </a:cubicBezTo>
                  <a:cubicBezTo>
                    <a:pt x="120" y="15"/>
                    <a:pt x="117" y="6"/>
                    <a:pt x="113" y="0"/>
                  </a:cubicBezTo>
                  <a:cubicBezTo>
                    <a:pt x="117" y="9"/>
                    <a:pt x="116" y="22"/>
                    <a:pt x="111" y="31"/>
                  </a:cubicBezTo>
                  <a:cubicBezTo>
                    <a:pt x="107" y="40"/>
                    <a:pt x="100" y="39"/>
                    <a:pt x="92" y="44"/>
                  </a:cubicBezTo>
                  <a:cubicBezTo>
                    <a:pt x="86" y="48"/>
                    <a:pt x="83" y="54"/>
                    <a:pt x="78" y="60"/>
                  </a:cubicBezTo>
                  <a:cubicBezTo>
                    <a:pt x="71" y="68"/>
                    <a:pt x="62" y="67"/>
                    <a:pt x="53" y="72"/>
                  </a:cubicBezTo>
                  <a:cubicBezTo>
                    <a:pt x="45" y="77"/>
                    <a:pt x="46" y="85"/>
                    <a:pt x="42" y="92"/>
                  </a:cubicBezTo>
                  <a:cubicBezTo>
                    <a:pt x="39" y="96"/>
                    <a:pt x="31" y="99"/>
                    <a:pt x="26" y="100"/>
                  </a:cubicBezTo>
                  <a:cubicBezTo>
                    <a:pt x="20" y="101"/>
                    <a:pt x="19" y="97"/>
                    <a:pt x="13" y="97"/>
                  </a:cubicBezTo>
                  <a:cubicBezTo>
                    <a:pt x="10" y="97"/>
                    <a:pt x="2" y="100"/>
                    <a:pt x="0" y="9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6" name="Freeform 751">
              <a:extLst>
                <a:ext uri="{FF2B5EF4-FFF2-40B4-BE49-F238E27FC236}">
                  <a16:creationId xmlns:a16="http://schemas.microsoft.com/office/drawing/2014/main" id="{F088F612-D4A3-41B9-A062-D928A329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6" y="1458"/>
              <a:ext cx="171" cy="155"/>
            </a:xfrm>
            <a:custGeom>
              <a:avLst/>
              <a:gdLst>
                <a:gd name="T0" fmla="*/ 0 w 66"/>
                <a:gd name="T1" fmla="*/ 958 h 56"/>
                <a:gd name="T2" fmla="*/ 329 w 66"/>
                <a:gd name="T3" fmla="*/ 1057 h 56"/>
                <a:gd name="T4" fmla="*/ 536 w 66"/>
                <a:gd name="T5" fmla="*/ 612 h 56"/>
                <a:gd name="T6" fmla="*/ 1148 w 66"/>
                <a:gd name="T7" fmla="*/ 0 h 56"/>
                <a:gd name="T8" fmla="*/ 469 w 66"/>
                <a:gd name="T9" fmla="*/ 576 h 56"/>
                <a:gd name="T10" fmla="*/ 329 w 66"/>
                <a:gd name="T11" fmla="*/ 767 h 56"/>
                <a:gd name="T12" fmla="*/ 262 w 66"/>
                <a:gd name="T13" fmla="*/ 958 h 56"/>
                <a:gd name="T14" fmla="*/ 67 w 66"/>
                <a:gd name="T15" fmla="*/ 996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6">
                  <a:moveTo>
                    <a:pt x="0" y="45"/>
                  </a:moveTo>
                  <a:cubicBezTo>
                    <a:pt x="7" y="47"/>
                    <a:pt x="10" y="56"/>
                    <a:pt x="19" y="50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7" y="15"/>
                    <a:pt x="53" y="7"/>
                    <a:pt x="66" y="0"/>
                  </a:cubicBezTo>
                  <a:cubicBezTo>
                    <a:pt x="48" y="3"/>
                    <a:pt x="34" y="11"/>
                    <a:pt x="27" y="27"/>
                  </a:cubicBezTo>
                  <a:cubicBezTo>
                    <a:pt x="25" y="31"/>
                    <a:pt x="21" y="32"/>
                    <a:pt x="19" y="36"/>
                  </a:cubicBezTo>
                  <a:cubicBezTo>
                    <a:pt x="16" y="39"/>
                    <a:pt x="17" y="42"/>
                    <a:pt x="15" y="45"/>
                  </a:cubicBezTo>
                  <a:cubicBezTo>
                    <a:pt x="13" y="48"/>
                    <a:pt x="6" y="50"/>
                    <a:pt x="4" y="4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7" name="Freeform 752">
              <a:extLst>
                <a:ext uri="{FF2B5EF4-FFF2-40B4-BE49-F238E27FC236}">
                  <a16:creationId xmlns:a16="http://schemas.microsoft.com/office/drawing/2014/main" id="{3CCCF16A-45B3-4F1D-9B66-9BBC6C303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262"/>
              <a:ext cx="28" cy="31"/>
            </a:xfrm>
            <a:custGeom>
              <a:avLst/>
              <a:gdLst>
                <a:gd name="T0" fmla="*/ 0 w 11"/>
                <a:gd name="T1" fmla="*/ 135 h 11"/>
                <a:gd name="T2" fmla="*/ 97 w 11"/>
                <a:gd name="T3" fmla="*/ 23 h 11"/>
                <a:gd name="T4" fmla="*/ 181 w 11"/>
                <a:gd name="T5" fmla="*/ 135 h 11"/>
                <a:gd name="T6" fmla="*/ 84 w 11"/>
                <a:gd name="T7" fmla="*/ 245 h 11"/>
                <a:gd name="T8" fmla="*/ 0 w 11"/>
                <a:gd name="T9" fmla="*/ 13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8" name="Freeform 753">
              <a:extLst>
                <a:ext uri="{FF2B5EF4-FFF2-40B4-BE49-F238E27FC236}">
                  <a16:creationId xmlns:a16="http://schemas.microsoft.com/office/drawing/2014/main" id="{188954C4-E2F9-44F5-ACC2-630F8AD4A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251"/>
              <a:ext cx="18" cy="20"/>
            </a:xfrm>
            <a:custGeom>
              <a:avLst/>
              <a:gdLst>
                <a:gd name="T0" fmla="*/ 0 w 7"/>
                <a:gd name="T1" fmla="*/ 74 h 7"/>
                <a:gd name="T2" fmla="*/ 54 w 7"/>
                <a:gd name="T3" fmla="*/ 0 h 7"/>
                <a:gd name="T4" fmla="*/ 100 w 7"/>
                <a:gd name="T5" fmla="*/ 74 h 7"/>
                <a:gd name="T6" fmla="*/ 54 w 7"/>
                <a:gd name="T7" fmla="*/ 163 h 7"/>
                <a:gd name="T8" fmla="*/ 0 w 7"/>
                <a:gd name="T9" fmla="*/ 7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89" name="Freeform 754">
              <a:extLst>
                <a:ext uri="{FF2B5EF4-FFF2-40B4-BE49-F238E27FC236}">
                  <a16:creationId xmlns:a16="http://schemas.microsoft.com/office/drawing/2014/main" id="{737B1DB2-970D-4EE4-A29A-936FFA47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298"/>
              <a:ext cx="15" cy="14"/>
            </a:xfrm>
            <a:custGeom>
              <a:avLst/>
              <a:gdLst>
                <a:gd name="T0" fmla="*/ 0 w 6"/>
                <a:gd name="T1" fmla="*/ 48 h 5"/>
                <a:gd name="T2" fmla="*/ 50 w 6"/>
                <a:gd name="T3" fmla="*/ 0 h 5"/>
                <a:gd name="T4" fmla="*/ 95 w 6"/>
                <a:gd name="T5" fmla="*/ 62 h 5"/>
                <a:gd name="T6" fmla="*/ 50 w 6"/>
                <a:gd name="T7" fmla="*/ 109 h 5"/>
                <a:gd name="T8" fmla="*/ 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0" name="Freeform 755">
              <a:extLst>
                <a:ext uri="{FF2B5EF4-FFF2-40B4-BE49-F238E27FC236}">
                  <a16:creationId xmlns:a16="http://schemas.microsoft.com/office/drawing/2014/main" id="{A3D9D9E8-FB0A-4297-9FC7-240F525D5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1265"/>
              <a:ext cx="202" cy="199"/>
            </a:xfrm>
            <a:custGeom>
              <a:avLst/>
              <a:gdLst>
                <a:gd name="T0" fmla="*/ 106 w 78"/>
                <a:gd name="T1" fmla="*/ 1498 h 72"/>
                <a:gd name="T2" fmla="*/ 67 w 78"/>
                <a:gd name="T3" fmla="*/ 826 h 72"/>
                <a:gd name="T4" fmla="*/ 435 w 78"/>
                <a:gd name="T5" fmla="*/ 442 h 72"/>
                <a:gd name="T6" fmla="*/ 658 w 78"/>
                <a:gd name="T7" fmla="*/ 252 h 72"/>
                <a:gd name="T8" fmla="*/ 852 w 78"/>
                <a:gd name="T9" fmla="*/ 22 h 72"/>
                <a:gd name="T10" fmla="*/ 1147 w 78"/>
                <a:gd name="T11" fmla="*/ 169 h 72"/>
                <a:gd name="T12" fmla="*/ 1354 w 78"/>
                <a:gd name="T13" fmla="*/ 528 h 72"/>
                <a:gd name="T14" fmla="*/ 1038 w 78"/>
                <a:gd name="T15" fmla="*/ 213 h 72"/>
                <a:gd name="T16" fmla="*/ 919 w 78"/>
                <a:gd name="T17" fmla="*/ 572 h 72"/>
                <a:gd name="T18" fmla="*/ 624 w 78"/>
                <a:gd name="T19" fmla="*/ 589 h 72"/>
                <a:gd name="T20" fmla="*/ 536 w 78"/>
                <a:gd name="T21" fmla="*/ 887 h 72"/>
                <a:gd name="T22" fmla="*/ 174 w 78"/>
                <a:gd name="T23" fmla="*/ 1053 h 72"/>
                <a:gd name="T24" fmla="*/ 207 w 78"/>
                <a:gd name="T25" fmla="*/ 1139 h 72"/>
                <a:gd name="T26" fmla="*/ 174 w 78"/>
                <a:gd name="T27" fmla="*/ 1307 h 72"/>
                <a:gd name="T28" fmla="*/ 106 w 78"/>
                <a:gd name="T29" fmla="*/ 1520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1"/>
                  </a:moveTo>
                  <a:cubicBezTo>
                    <a:pt x="9" y="60"/>
                    <a:pt x="0" y="49"/>
                    <a:pt x="4" y="39"/>
                  </a:cubicBezTo>
                  <a:cubicBezTo>
                    <a:pt x="8" y="30"/>
                    <a:pt x="17" y="25"/>
                    <a:pt x="25" y="21"/>
                  </a:cubicBezTo>
                  <a:cubicBezTo>
                    <a:pt x="29" y="19"/>
                    <a:pt x="35" y="16"/>
                    <a:pt x="38" y="12"/>
                  </a:cubicBezTo>
                  <a:cubicBezTo>
                    <a:pt x="42" y="8"/>
                    <a:pt x="42" y="2"/>
                    <a:pt x="49" y="1"/>
                  </a:cubicBezTo>
                  <a:cubicBezTo>
                    <a:pt x="54" y="0"/>
                    <a:pt x="62" y="5"/>
                    <a:pt x="66" y="8"/>
                  </a:cubicBezTo>
                  <a:cubicBezTo>
                    <a:pt x="72" y="11"/>
                    <a:pt x="76" y="17"/>
                    <a:pt x="78" y="25"/>
                  </a:cubicBezTo>
                  <a:cubicBezTo>
                    <a:pt x="75" y="19"/>
                    <a:pt x="67" y="9"/>
                    <a:pt x="60" y="10"/>
                  </a:cubicBezTo>
                  <a:cubicBezTo>
                    <a:pt x="51" y="12"/>
                    <a:pt x="58" y="21"/>
                    <a:pt x="53" y="27"/>
                  </a:cubicBezTo>
                  <a:cubicBezTo>
                    <a:pt x="49" y="33"/>
                    <a:pt x="43" y="24"/>
                    <a:pt x="36" y="28"/>
                  </a:cubicBezTo>
                  <a:cubicBezTo>
                    <a:pt x="31" y="31"/>
                    <a:pt x="35" y="38"/>
                    <a:pt x="31" y="42"/>
                  </a:cubicBezTo>
                  <a:cubicBezTo>
                    <a:pt x="25" y="48"/>
                    <a:pt x="11" y="35"/>
                    <a:pt x="10" y="50"/>
                  </a:cubicBezTo>
                  <a:cubicBezTo>
                    <a:pt x="10" y="52"/>
                    <a:pt x="12" y="53"/>
                    <a:pt x="12" y="54"/>
                  </a:cubicBezTo>
                  <a:cubicBezTo>
                    <a:pt x="12" y="57"/>
                    <a:pt x="11" y="60"/>
                    <a:pt x="10" y="62"/>
                  </a:cubicBezTo>
                  <a:cubicBezTo>
                    <a:pt x="9" y="65"/>
                    <a:pt x="7" y="69"/>
                    <a:pt x="6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1" name="Freeform 756">
              <a:extLst>
                <a:ext uri="{FF2B5EF4-FFF2-40B4-BE49-F238E27FC236}">
                  <a16:creationId xmlns:a16="http://schemas.microsoft.com/office/drawing/2014/main" id="{62CF0D51-824C-4B6C-91B3-5A1CA004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351"/>
              <a:ext cx="163" cy="149"/>
            </a:xfrm>
            <a:custGeom>
              <a:avLst/>
              <a:gdLst>
                <a:gd name="T0" fmla="*/ 0 w 63"/>
                <a:gd name="T1" fmla="*/ 1004 h 54"/>
                <a:gd name="T2" fmla="*/ 261 w 63"/>
                <a:gd name="T3" fmla="*/ 632 h 54"/>
                <a:gd name="T4" fmla="*/ 608 w 63"/>
                <a:gd name="T5" fmla="*/ 549 h 54"/>
                <a:gd name="T6" fmla="*/ 903 w 63"/>
                <a:gd name="T7" fmla="*/ 359 h 54"/>
                <a:gd name="T8" fmla="*/ 1092 w 63"/>
                <a:gd name="T9" fmla="*/ 61 h 54"/>
                <a:gd name="T10" fmla="*/ 743 w 63"/>
                <a:gd name="T11" fmla="*/ 190 h 54"/>
                <a:gd name="T12" fmla="*/ 743 w 63"/>
                <a:gd name="T13" fmla="*/ 359 h 54"/>
                <a:gd name="T14" fmla="*/ 569 w 63"/>
                <a:gd name="T15" fmla="*/ 334 h 54"/>
                <a:gd name="T16" fmla="*/ 316 w 63"/>
                <a:gd name="T17" fmla="*/ 549 h 54"/>
                <a:gd name="T18" fmla="*/ 140 w 63"/>
                <a:gd name="T19" fmla="*/ 610 h 54"/>
                <a:gd name="T20" fmla="*/ 88 w 63"/>
                <a:gd name="T21" fmla="*/ 944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54">
                  <a:moveTo>
                    <a:pt x="0" y="48"/>
                  </a:moveTo>
                  <a:cubicBezTo>
                    <a:pt x="7" y="54"/>
                    <a:pt x="10" y="33"/>
                    <a:pt x="15" y="30"/>
                  </a:cubicBezTo>
                  <a:cubicBezTo>
                    <a:pt x="21" y="27"/>
                    <a:pt x="29" y="27"/>
                    <a:pt x="35" y="26"/>
                  </a:cubicBezTo>
                  <a:cubicBezTo>
                    <a:pt x="44" y="26"/>
                    <a:pt x="47" y="24"/>
                    <a:pt x="52" y="17"/>
                  </a:cubicBezTo>
                  <a:cubicBezTo>
                    <a:pt x="56" y="13"/>
                    <a:pt x="63" y="9"/>
                    <a:pt x="63" y="3"/>
                  </a:cubicBezTo>
                  <a:cubicBezTo>
                    <a:pt x="60" y="13"/>
                    <a:pt x="46" y="0"/>
                    <a:pt x="43" y="9"/>
                  </a:cubicBezTo>
                  <a:cubicBezTo>
                    <a:pt x="42" y="11"/>
                    <a:pt x="45" y="15"/>
                    <a:pt x="43" y="17"/>
                  </a:cubicBezTo>
                  <a:cubicBezTo>
                    <a:pt x="40" y="20"/>
                    <a:pt x="36" y="16"/>
                    <a:pt x="33" y="16"/>
                  </a:cubicBezTo>
                  <a:cubicBezTo>
                    <a:pt x="26" y="17"/>
                    <a:pt x="24" y="23"/>
                    <a:pt x="18" y="26"/>
                  </a:cubicBezTo>
                  <a:cubicBezTo>
                    <a:pt x="14" y="27"/>
                    <a:pt x="11" y="25"/>
                    <a:pt x="8" y="29"/>
                  </a:cubicBezTo>
                  <a:cubicBezTo>
                    <a:pt x="7" y="31"/>
                    <a:pt x="5" y="44"/>
                    <a:pt x="5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2" name="Freeform 757">
              <a:extLst>
                <a:ext uri="{FF2B5EF4-FFF2-40B4-BE49-F238E27FC236}">
                  <a16:creationId xmlns:a16="http://schemas.microsoft.com/office/drawing/2014/main" id="{0F2B79F5-5055-4097-8D8F-55D91F57A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304"/>
              <a:ext cx="85" cy="96"/>
            </a:xfrm>
            <a:custGeom>
              <a:avLst/>
              <a:gdLst>
                <a:gd name="T0" fmla="*/ 0 w 33"/>
                <a:gd name="T1" fmla="*/ 721 h 35"/>
                <a:gd name="T2" fmla="*/ 21 w 33"/>
                <a:gd name="T3" fmla="*/ 496 h 35"/>
                <a:gd name="T4" fmla="*/ 173 w 33"/>
                <a:gd name="T5" fmla="*/ 285 h 35"/>
                <a:gd name="T6" fmla="*/ 564 w 33"/>
                <a:gd name="T7" fmla="*/ 0 h 35"/>
                <a:gd name="T8" fmla="*/ 358 w 33"/>
                <a:gd name="T9" fmla="*/ 250 h 35"/>
                <a:gd name="T10" fmla="*/ 291 w 33"/>
                <a:gd name="T11" fmla="*/ 436 h 35"/>
                <a:gd name="T12" fmla="*/ 206 w 33"/>
                <a:gd name="T13" fmla="*/ 392 h 35"/>
                <a:gd name="T14" fmla="*/ 139 w 33"/>
                <a:gd name="T15" fmla="*/ 475 h 35"/>
                <a:gd name="T16" fmla="*/ 21 w 33"/>
                <a:gd name="T17" fmla="*/ 60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0" y="35"/>
                  </a:moveTo>
                  <a:cubicBezTo>
                    <a:pt x="1" y="31"/>
                    <a:pt x="0" y="28"/>
                    <a:pt x="1" y="24"/>
                  </a:cubicBezTo>
                  <a:cubicBezTo>
                    <a:pt x="3" y="20"/>
                    <a:pt x="7" y="17"/>
                    <a:pt x="10" y="14"/>
                  </a:cubicBezTo>
                  <a:cubicBezTo>
                    <a:pt x="16" y="8"/>
                    <a:pt x="26" y="5"/>
                    <a:pt x="33" y="0"/>
                  </a:cubicBezTo>
                  <a:cubicBezTo>
                    <a:pt x="29" y="4"/>
                    <a:pt x="23" y="7"/>
                    <a:pt x="21" y="12"/>
                  </a:cubicBezTo>
                  <a:cubicBezTo>
                    <a:pt x="19" y="16"/>
                    <a:pt x="20" y="19"/>
                    <a:pt x="17" y="21"/>
                  </a:cubicBezTo>
                  <a:cubicBezTo>
                    <a:pt x="15" y="21"/>
                    <a:pt x="14" y="19"/>
                    <a:pt x="12" y="19"/>
                  </a:cubicBezTo>
                  <a:cubicBezTo>
                    <a:pt x="10" y="20"/>
                    <a:pt x="9" y="22"/>
                    <a:pt x="8" y="23"/>
                  </a:cubicBezTo>
                  <a:cubicBezTo>
                    <a:pt x="6" y="24"/>
                    <a:pt x="1" y="27"/>
                    <a:pt x="1" y="29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3" name="Freeform 758">
              <a:extLst>
                <a:ext uri="{FF2B5EF4-FFF2-40B4-BE49-F238E27FC236}">
                  <a16:creationId xmlns:a16="http://schemas.microsoft.com/office/drawing/2014/main" id="{79577964-76ED-4626-B6DB-6EF2076B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094"/>
              <a:ext cx="502" cy="2034"/>
            </a:xfrm>
            <a:custGeom>
              <a:avLst/>
              <a:gdLst>
                <a:gd name="T0" fmla="*/ 2029 w 194"/>
                <a:gd name="T1" fmla="*/ 7336 h 737"/>
                <a:gd name="T2" fmla="*/ 2042 w 194"/>
                <a:gd name="T3" fmla="*/ 7167 h 737"/>
                <a:gd name="T4" fmla="*/ 2042 w 194"/>
                <a:gd name="T5" fmla="*/ 7129 h 737"/>
                <a:gd name="T6" fmla="*/ 2062 w 194"/>
                <a:gd name="T7" fmla="*/ 6999 h 737"/>
                <a:gd name="T8" fmla="*/ 2062 w 194"/>
                <a:gd name="T9" fmla="*/ 6960 h 737"/>
                <a:gd name="T10" fmla="*/ 2083 w 194"/>
                <a:gd name="T11" fmla="*/ 6869 h 737"/>
                <a:gd name="T12" fmla="*/ 2096 w 194"/>
                <a:gd name="T13" fmla="*/ 6809 h 737"/>
                <a:gd name="T14" fmla="*/ 2117 w 194"/>
                <a:gd name="T15" fmla="*/ 6770 h 737"/>
                <a:gd name="T16" fmla="*/ 3361 w 194"/>
                <a:gd name="T17" fmla="*/ 4959 h 737"/>
                <a:gd name="T18" fmla="*/ 3361 w 194"/>
                <a:gd name="T19" fmla="*/ 4899 h 737"/>
                <a:gd name="T20" fmla="*/ 3307 w 194"/>
                <a:gd name="T21" fmla="*/ 4683 h 737"/>
                <a:gd name="T22" fmla="*/ 3307 w 194"/>
                <a:gd name="T23" fmla="*/ 4683 h 737"/>
                <a:gd name="T24" fmla="*/ 3307 w 194"/>
                <a:gd name="T25" fmla="*/ 4683 h 737"/>
                <a:gd name="T26" fmla="*/ 2458 w 194"/>
                <a:gd name="T27" fmla="*/ 5172 h 737"/>
                <a:gd name="T28" fmla="*/ 2425 w 194"/>
                <a:gd name="T29" fmla="*/ 5194 h 737"/>
                <a:gd name="T30" fmla="*/ 2412 w 194"/>
                <a:gd name="T31" fmla="*/ 5111 h 737"/>
                <a:gd name="T32" fmla="*/ 2337 w 194"/>
                <a:gd name="T33" fmla="*/ 2818 h 737"/>
                <a:gd name="T34" fmla="*/ 2184 w 194"/>
                <a:gd name="T35" fmla="*/ 502 h 737"/>
                <a:gd name="T36" fmla="*/ 2619 w 194"/>
                <a:gd name="T37" fmla="*/ 442 h 737"/>
                <a:gd name="T38" fmla="*/ 2686 w 194"/>
                <a:gd name="T39" fmla="*/ 359 h 737"/>
                <a:gd name="T40" fmla="*/ 2753 w 194"/>
                <a:gd name="T41" fmla="*/ 229 h 737"/>
                <a:gd name="T42" fmla="*/ 2753 w 194"/>
                <a:gd name="T43" fmla="*/ 229 h 737"/>
                <a:gd name="T44" fmla="*/ 2753 w 194"/>
                <a:gd name="T45" fmla="*/ 229 h 737"/>
                <a:gd name="T46" fmla="*/ 1995 w 194"/>
                <a:gd name="T47" fmla="*/ 298 h 737"/>
                <a:gd name="T48" fmla="*/ 2117 w 194"/>
                <a:gd name="T49" fmla="*/ 2964 h 737"/>
                <a:gd name="T50" fmla="*/ 2062 w 194"/>
                <a:gd name="T51" fmla="*/ 5315 h 737"/>
                <a:gd name="T52" fmla="*/ 1713 w 194"/>
                <a:gd name="T53" fmla="*/ 6604 h 737"/>
                <a:gd name="T54" fmla="*/ 1700 w 194"/>
                <a:gd name="T55" fmla="*/ 6665 h 737"/>
                <a:gd name="T56" fmla="*/ 1679 w 194"/>
                <a:gd name="T57" fmla="*/ 6748 h 737"/>
                <a:gd name="T58" fmla="*/ 1661 w 194"/>
                <a:gd name="T59" fmla="*/ 6833 h 737"/>
                <a:gd name="T60" fmla="*/ 1648 w 194"/>
                <a:gd name="T61" fmla="*/ 6894 h 737"/>
                <a:gd name="T62" fmla="*/ 1628 w 194"/>
                <a:gd name="T63" fmla="*/ 7046 h 737"/>
                <a:gd name="T64" fmla="*/ 1628 w 194"/>
                <a:gd name="T65" fmla="*/ 7107 h 737"/>
                <a:gd name="T66" fmla="*/ 1615 w 194"/>
                <a:gd name="T67" fmla="*/ 7418 h 737"/>
                <a:gd name="T68" fmla="*/ 1615 w 194"/>
                <a:gd name="T69" fmla="*/ 7465 h 737"/>
                <a:gd name="T70" fmla="*/ 1941 w 194"/>
                <a:gd name="T71" fmla="*/ 9673 h 737"/>
                <a:gd name="T72" fmla="*/ 2096 w 194"/>
                <a:gd name="T73" fmla="*/ 10383 h 737"/>
                <a:gd name="T74" fmla="*/ 1472 w 194"/>
                <a:gd name="T75" fmla="*/ 14061 h 737"/>
                <a:gd name="T76" fmla="*/ 608 w 194"/>
                <a:gd name="T77" fmla="*/ 15135 h 737"/>
                <a:gd name="T78" fmla="*/ 0 w 194"/>
                <a:gd name="T79" fmla="*/ 15364 h 737"/>
                <a:gd name="T80" fmla="*/ 1421 w 194"/>
                <a:gd name="T81" fmla="*/ 15494 h 737"/>
                <a:gd name="T82" fmla="*/ 1245 w 194"/>
                <a:gd name="T83" fmla="*/ 15430 h 737"/>
                <a:gd name="T84" fmla="*/ 1198 w 194"/>
                <a:gd name="T85" fmla="*/ 15218 h 737"/>
                <a:gd name="T86" fmla="*/ 1801 w 194"/>
                <a:gd name="T87" fmla="*/ 14357 h 737"/>
                <a:gd name="T88" fmla="*/ 2510 w 194"/>
                <a:gd name="T89" fmla="*/ 10283 h 737"/>
                <a:gd name="T90" fmla="*/ 2337 w 194"/>
                <a:gd name="T91" fmla="*/ 9544 h 737"/>
                <a:gd name="T92" fmla="*/ 2117 w 194"/>
                <a:gd name="T93" fmla="*/ 8431 h 737"/>
                <a:gd name="T94" fmla="*/ 2117 w 194"/>
                <a:gd name="T95" fmla="*/ 8431 h 737"/>
                <a:gd name="T96" fmla="*/ 2029 w 194"/>
                <a:gd name="T97" fmla="*/ 7358 h 737"/>
                <a:gd name="T98" fmla="*/ 2029 w 194"/>
                <a:gd name="T99" fmla="*/ 7336 h 7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4" h="737">
                  <a:moveTo>
                    <a:pt x="117" y="349"/>
                  </a:moveTo>
                  <a:cubicBezTo>
                    <a:pt x="117" y="347"/>
                    <a:pt x="117" y="344"/>
                    <a:pt x="118" y="341"/>
                  </a:cubicBezTo>
                  <a:cubicBezTo>
                    <a:pt x="118" y="341"/>
                    <a:pt x="118" y="340"/>
                    <a:pt x="118" y="339"/>
                  </a:cubicBezTo>
                  <a:cubicBezTo>
                    <a:pt x="118" y="337"/>
                    <a:pt x="118" y="335"/>
                    <a:pt x="119" y="333"/>
                  </a:cubicBezTo>
                  <a:cubicBezTo>
                    <a:pt x="119" y="332"/>
                    <a:pt x="119" y="332"/>
                    <a:pt x="119" y="331"/>
                  </a:cubicBezTo>
                  <a:cubicBezTo>
                    <a:pt x="120" y="329"/>
                    <a:pt x="120" y="328"/>
                    <a:pt x="120" y="327"/>
                  </a:cubicBezTo>
                  <a:cubicBezTo>
                    <a:pt x="120" y="326"/>
                    <a:pt x="121" y="325"/>
                    <a:pt x="121" y="324"/>
                  </a:cubicBezTo>
                  <a:cubicBezTo>
                    <a:pt x="121" y="324"/>
                    <a:pt x="121" y="323"/>
                    <a:pt x="122" y="322"/>
                  </a:cubicBezTo>
                  <a:cubicBezTo>
                    <a:pt x="128" y="303"/>
                    <a:pt x="151" y="234"/>
                    <a:pt x="194" y="236"/>
                  </a:cubicBezTo>
                  <a:cubicBezTo>
                    <a:pt x="194" y="233"/>
                    <a:pt x="194" y="233"/>
                    <a:pt x="194" y="23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91" y="223"/>
                    <a:pt x="191" y="223"/>
                    <a:pt x="191" y="223"/>
                  </a:cubicBezTo>
                  <a:cubicBezTo>
                    <a:pt x="172" y="222"/>
                    <a:pt x="158" y="232"/>
                    <a:pt x="142" y="246"/>
                  </a:cubicBezTo>
                  <a:cubicBezTo>
                    <a:pt x="141" y="247"/>
                    <a:pt x="141" y="247"/>
                    <a:pt x="140" y="247"/>
                  </a:cubicBezTo>
                  <a:cubicBezTo>
                    <a:pt x="139" y="246"/>
                    <a:pt x="139" y="246"/>
                    <a:pt x="139" y="243"/>
                  </a:cubicBezTo>
                  <a:cubicBezTo>
                    <a:pt x="141" y="225"/>
                    <a:pt x="149" y="169"/>
                    <a:pt x="135" y="134"/>
                  </a:cubicBezTo>
                  <a:cubicBezTo>
                    <a:pt x="119" y="100"/>
                    <a:pt x="108" y="42"/>
                    <a:pt x="126" y="24"/>
                  </a:cubicBezTo>
                  <a:cubicBezTo>
                    <a:pt x="132" y="18"/>
                    <a:pt x="137" y="14"/>
                    <a:pt x="151" y="21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59" y="11"/>
                    <a:pt x="159" y="11"/>
                    <a:pt x="159" y="11"/>
                  </a:cubicBezTo>
                  <a:cubicBezTo>
                    <a:pt x="136" y="0"/>
                    <a:pt x="123" y="7"/>
                    <a:pt x="115" y="14"/>
                  </a:cubicBezTo>
                  <a:cubicBezTo>
                    <a:pt x="91" y="38"/>
                    <a:pt x="107" y="108"/>
                    <a:pt x="122" y="141"/>
                  </a:cubicBezTo>
                  <a:cubicBezTo>
                    <a:pt x="134" y="165"/>
                    <a:pt x="128" y="210"/>
                    <a:pt x="119" y="253"/>
                  </a:cubicBezTo>
                  <a:cubicBezTo>
                    <a:pt x="116" y="273"/>
                    <a:pt x="103" y="301"/>
                    <a:pt x="99" y="314"/>
                  </a:cubicBezTo>
                  <a:cubicBezTo>
                    <a:pt x="98" y="315"/>
                    <a:pt x="98" y="316"/>
                    <a:pt x="98" y="317"/>
                  </a:cubicBezTo>
                  <a:cubicBezTo>
                    <a:pt x="98" y="319"/>
                    <a:pt x="97" y="320"/>
                    <a:pt x="97" y="321"/>
                  </a:cubicBezTo>
                  <a:cubicBezTo>
                    <a:pt x="97" y="322"/>
                    <a:pt x="96" y="324"/>
                    <a:pt x="96" y="325"/>
                  </a:cubicBezTo>
                  <a:cubicBezTo>
                    <a:pt x="96" y="326"/>
                    <a:pt x="95" y="327"/>
                    <a:pt x="95" y="328"/>
                  </a:cubicBezTo>
                  <a:cubicBezTo>
                    <a:pt x="95" y="331"/>
                    <a:pt x="94" y="333"/>
                    <a:pt x="94" y="335"/>
                  </a:cubicBezTo>
                  <a:cubicBezTo>
                    <a:pt x="94" y="336"/>
                    <a:pt x="94" y="337"/>
                    <a:pt x="94" y="338"/>
                  </a:cubicBezTo>
                  <a:cubicBezTo>
                    <a:pt x="93" y="343"/>
                    <a:pt x="93" y="348"/>
                    <a:pt x="93" y="353"/>
                  </a:cubicBezTo>
                  <a:cubicBezTo>
                    <a:pt x="93" y="353"/>
                    <a:pt x="93" y="354"/>
                    <a:pt x="93" y="355"/>
                  </a:cubicBezTo>
                  <a:cubicBezTo>
                    <a:pt x="93" y="389"/>
                    <a:pt x="103" y="426"/>
                    <a:pt x="112" y="460"/>
                  </a:cubicBezTo>
                  <a:cubicBezTo>
                    <a:pt x="121" y="494"/>
                    <a:pt x="121" y="494"/>
                    <a:pt x="121" y="494"/>
                  </a:cubicBezTo>
                  <a:cubicBezTo>
                    <a:pt x="134" y="549"/>
                    <a:pt x="119" y="618"/>
                    <a:pt x="85" y="669"/>
                  </a:cubicBezTo>
                  <a:cubicBezTo>
                    <a:pt x="73" y="686"/>
                    <a:pt x="57" y="705"/>
                    <a:pt x="35" y="720"/>
                  </a:cubicBezTo>
                  <a:cubicBezTo>
                    <a:pt x="30" y="724"/>
                    <a:pt x="5" y="731"/>
                    <a:pt x="0" y="731"/>
                  </a:cubicBezTo>
                  <a:cubicBezTo>
                    <a:pt x="82" y="737"/>
                    <a:pt x="82" y="737"/>
                    <a:pt x="82" y="737"/>
                  </a:cubicBezTo>
                  <a:cubicBezTo>
                    <a:pt x="78" y="737"/>
                    <a:pt x="75" y="734"/>
                    <a:pt x="72" y="734"/>
                  </a:cubicBezTo>
                  <a:cubicBezTo>
                    <a:pt x="68" y="733"/>
                    <a:pt x="66" y="727"/>
                    <a:pt x="69" y="724"/>
                  </a:cubicBezTo>
                  <a:cubicBezTo>
                    <a:pt x="82" y="712"/>
                    <a:pt x="94" y="698"/>
                    <a:pt x="104" y="683"/>
                  </a:cubicBezTo>
                  <a:cubicBezTo>
                    <a:pt x="143" y="626"/>
                    <a:pt x="158" y="550"/>
                    <a:pt x="145" y="489"/>
                  </a:cubicBezTo>
                  <a:cubicBezTo>
                    <a:pt x="135" y="454"/>
                    <a:pt x="135" y="454"/>
                    <a:pt x="135" y="454"/>
                  </a:cubicBezTo>
                  <a:cubicBezTo>
                    <a:pt x="131" y="437"/>
                    <a:pt x="126" y="419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ubicBezTo>
                    <a:pt x="118" y="384"/>
                    <a:pt x="116" y="366"/>
                    <a:pt x="117" y="350"/>
                  </a:cubicBezTo>
                  <a:cubicBezTo>
                    <a:pt x="117" y="350"/>
                    <a:pt x="117" y="350"/>
                    <a:pt x="117" y="34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4" name="Freeform 759">
              <a:extLst>
                <a:ext uri="{FF2B5EF4-FFF2-40B4-BE49-F238E27FC236}">
                  <a16:creationId xmlns:a16="http://schemas.microsoft.com/office/drawing/2014/main" id="{A5AEDE43-6DD6-4060-B228-DA06E4213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111"/>
              <a:ext cx="619" cy="497"/>
            </a:xfrm>
            <a:custGeom>
              <a:avLst/>
              <a:gdLst>
                <a:gd name="T0" fmla="*/ 3629 w 239"/>
                <a:gd name="T1" fmla="*/ 2593 h 180"/>
                <a:gd name="T2" fmla="*/ 3528 w 239"/>
                <a:gd name="T3" fmla="*/ 0 h 180"/>
                <a:gd name="T4" fmla="*/ 0 w 239"/>
                <a:gd name="T5" fmla="*/ 1074 h 180"/>
                <a:gd name="T6" fmla="*/ 0 w 239"/>
                <a:gd name="T7" fmla="*/ 1074 h 180"/>
                <a:gd name="T8" fmla="*/ 417 w 239"/>
                <a:gd name="T9" fmla="*/ 3788 h 180"/>
                <a:gd name="T10" fmla="*/ 3629 w 239"/>
                <a:gd name="T11" fmla="*/ 259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1"/>
                    <a:pt x="234" y="15"/>
                    <a:pt x="203" y="0"/>
                  </a:cubicBezTo>
                  <a:cubicBezTo>
                    <a:pt x="119" y="1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7"/>
                    <a:pt x="33" y="173"/>
                    <a:pt x="24" y="180"/>
                  </a:cubicBezTo>
                  <a:cubicBezTo>
                    <a:pt x="79" y="151"/>
                    <a:pt x="135" y="129"/>
                    <a:pt x="209" y="123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5" name="Freeform 760">
              <a:extLst>
                <a:ext uri="{FF2B5EF4-FFF2-40B4-BE49-F238E27FC236}">
                  <a16:creationId xmlns:a16="http://schemas.microsoft.com/office/drawing/2014/main" id="{E9AAC59C-FCDE-4E07-8B8A-643DFC6C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149"/>
              <a:ext cx="636" cy="1179"/>
            </a:xfrm>
            <a:custGeom>
              <a:avLst/>
              <a:gdLst>
                <a:gd name="T0" fmla="*/ 970 w 246"/>
                <a:gd name="T1" fmla="*/ 6000 h 427"/>
                <a:gd name="T2" fmla="*/ 1143 w 246"/>
                <a:gd name="T3" fmla="*/ 6190 h 427"/>
                <a:gd name="T4" fmla="*/ 729 w 246"/>
                <a:gd name="T5" fmla="*/ 7303 h 427"/>
                <a:gd name="T6" fmla="*/ 982 w 246"/>
                <a:gd name="T7" fmla="*/ 7433 h 427"/>
                <a:gd name="T8" fmla="*/ 1231 w 246"/>
                <a:gd name="T9" fmla="*/ 6420 h 427"/>
                <a:gd name="T10" fmla="*/ 1812 w 246"/>
                <a:gd name="T11" fmla="*/ 6251 h 427"/>
                <a:gd name="T12" fmla="*/ 3651 w 246"/>
                <a:gd name="T13" fmla="*/ 7770 h 427"/>
                <a:gd name="T14" fmla="*/ 4044 w 246"/>
                <a:gd name="T15" fmla="*/ 8987 h 427"/>
                <a:gd name="T16" fmla="*/ 3803 w 246"/>
                <a:gd name="T17" fmla="*/ 5031 h 427"/>
                <a:gd name="T18" fmla="*/ 3837 w 246"/>
                <a:gd name="T19" fmla="*/ 1160 h 427"/>
                <a:gd name="T20" fmla="*/ 2800 w 246"/>
                <a:gd name="T21" fmla="*/ 312 h 427"/>
                <a:gd name="T22" fmla="*/ 3268 w 246"/>
                <a:gd name="T23" fmla="*/ 312 h 427"/>
                <a:gd name="T24" fmla="*/ 3389 w 246"/>
                <a:gd name="T25" fmla="*/ 3728 h 427"/>
                <a:gd name="T26" fmla="*/ 2441 w 246"/>
                <a:gd name="T27" fmla="*/ 2775 h 427"/>
                <a:gd name="T28" fmla="*/ 1484 w 246"/>
                <a:gd name="T29" fmla="*/ 1806 h 427"/>
                <a:gd name="T30" fmla="*/ 814 w 246"/>
                <a:gd name="T31" fmla="*/ 1030 h 427"/>
                <a:gd name="T32" fmla="*/ 556 w 246"/>
                <a:gd name="T33" fmla="*/ 861 h 427"/>
                <a:gd name="T34" fmla="*/ 654 w 246"/>
                <a:gd name="T35" fmla="*/ 1160 h 427"/>
                <a:gd name="T36" fmla="*/ 1362 w 246"/>
                <a:gd name="T37" fmla="*/ 2021 h 427"/>
                <a:gd name="T38" fmla="*/ 1572 w 246"/>
                <a:gd name="T39" fmla="*/ 2234 h 427"/>
                <a:gd name="T40" fmla="*/ 708 w 246"/>
                <a:gd name="T41" fmla="*/ 1913 h 427"/>
                <a:gd name="T42" fmla="*/ 620 w 246"/>
                <a:gd name="T43" fmla="*/ 1433 h 427"/>
                <a:gd name="T44" fmla="*/ 396 w 246"/>
                <a:gd name="T45" fmla="*/ 1936 h 427"/>
                <a:gd name="T46" fmla="*/ 2955 w 246"/>
                <a:gd name="T47" fmla="*/ 4100 h 427"/>
                <a:gd name="T48" fmla="*/ 3663 w 246"/>
                <a:gd name="T49" fmla="*/ 7350 h 427"/>
                <a:gd name="T50" fmla="*/ 2627 w 246"/>
                <a:gd name="T51" fmla="*/ 5978 h 427"/>
                <a:gd name="T52" fmla="*/ 1830 w 246"/>
                <a:gd name="T53" fmla="*/ 4757 h 427"/>
                <a:gd name="T54" fmla="*/ 1851 w 246"/>
                <a:gd name="T55" fmla="*/ 4360 h 427"/>
                <a:gd name="T56" fmla="*/ 2040 w 246"/>
                <a:gd name="T57" fmla="*/ 5666 h 427"/>
                <a:gd name="T58" fmla="*/ 2353 w 246"/>
                <a:gd name="T59" fmla="*/ 6121 h 427"/>
                <a:gd name="T60" fmla="*/ 1864 w 246"/>
                <a:gd name="T61" fmla="*/ 6000 h 427"/>
                <a:gd name="T62" fmla="*/ 1037 w 246"/>
                <a:gd name="T63" fmla="*/ 5771 h 427"/>
                <a:gd name="T64" fmla="*/ 186 w 246"/>
                <a:gd name="T65" fmla="*/ 5199 h 427"/>
                <a:gd name="T66" fmla="*/ 0 w 246"/>
                <a:gd name="T67" fmla="*/ 5138 h 427"/>
                <a:gd name="T68" fmla="*/ 641 w 246"/>
                <a:gd name="T69" fmla="*/ 5597 h 4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6" h="427">
                  <a:moveTo>
                    <a:pt x="37" y="266"/>
                  </a:moveTo>
                  <a:cubicBezTo>
                    <a:pt x="44" y="272"/>
                    <a:pt x="47" y="281"/>
                    <a:pt x="56" y="285"/>
                  </a:cubicBezTo>
                  <a:cubicBezTo>
                    <a:pt x="59" y="286"/>
                    <a:pt x="62" y="287"/>
                    <a:pt x="66" y="289"/>
                  </a:cubicBezTo>
                  <a:cubicBezTo>
                    <a:pt x="68" y="289"/>
                    <a:pt x="68" y="293"/>
                    <a:pt x="66" y="294"/>
                  </a:cubicBezTo>
                  <a:cubicBezTo>
                    <a:pt x="65" y="294"/>
                    <a:pt x="65" y="295"/>
                    <a:pt x="64" y="296"/>
                  </a:cubicBezTo>
                  <a:cubicBezTo>
                    <a:pt x="50" y="307"/>
                    <a:pt x="44" y="323"/>
                    <a:pt x="42" y="347"/>
                  </a:cubicBezTo>
                  <a:cubicBezTo>
                    <a:pt x="42" y="354"/>
                    <a:pt x="47" y="367"/>
                    <a:pt x="62" y="357"/>
                  </a:cubicBezTo>
                  <a:cubicBezTo>
                    <a:pt x="59" y="356"/>
                    <a:pt x="57" y="353"/>
                    <a:pt x="57" y="353"/>
                  </a:cubicBezTo>
                  <a:cubicBezTo>
                    <a:pt x="54" y="356"/>
                    <a:pt x="52" y="353"/>
                    <a:pt x="52" y="351"/>
                  </a:cubicBezTo>
                  <a:cubicBezTo>
                    <a:pt x="53" y="330"/>
                    <a:pt x="60" y="314"/>
                    <a:pt x="71" y="305"/>
                  </a:cubicBezTo>
                  <a:cubicBezTo>
                    <a:pt x="79" y="299"/>
                    <a:pt x="88" y="296"/>
                    <a:pt x="100" y="297"/>
                  </a:cubicBezTo>
                  <a:cubicBezTo>
                    <a:pt x="101" y="297"/>
                    <a:pt x="103" y="297"/>
                    <a:pt x="105" y="297"/>
                  </a:cubicBezTo>
                  <a:cubicBezTo>
                    <a:pt x="125" y="301"/>
                    <a:pt x="143" y="304"/>
                    <a:pt x="157" y="313"/>
                  </a:cubicBezTo>
                  <a:cubicBezTo>
                    <a:pt x="177" y="324"/>
                    <a:pt x="197" y="345"/>
                    <a:pt x="211" y="369"/>
                  </a:cubicBezTo>
                  <a:cubicBezTo>
                    <a:pt x="212" y="372"/>
                    <a:pt x="215" y="379"/>
                    <a:pt x="217" y="388"/>
                  </a:cubicBezTo>
                  <a:cubicBezTo>
                    <a:pt x="223" y="421"/>
                    <a:pt x="228" y="427"/>
                    <a:pt x="234" y="427"/>
                  </a:cubicBezTo>
                  <a:cubicBezTo>
                    <a:pt x="241" y="427"/>
                    <a:pt x="246" y="405"/>
                    <a:pt x="245" y="387"/>
                  </a:cubicBezTo>
                  <a:cubicBezTo>
                    <a:pt x="243" y="337"/>
                    <a:pt x="237" y="286"/>
                    <a:pt x="220" y="239"/>
                  </a:cubicBezTo>
                  <a:cubicBezTo>
                    <a:pt x="217" y="230"/>
                    <a:pt x="207" y="204"/>
                    <a:pt x="213" y="181"/>
                  </a:cubicBezTo>
                  <a:cubicBezTo>
                    <a:pt x="225" y="132"/>
                    <a:pt x="228" y="92"/>
                    <a:pt x="222" y="55"/>
                  </a:cubicBezTo>
                  <a:cubicBezTo>
                    <a:pt x="218" y="24"/>
                    <a:pt x="205" y="7"/>
                    <a:pt x="190" y="2"/>
                  </a:cubicBezTo>
                  <a:cubicBezTo>
                    <a:pt x="183" y="0"/>
                    <a:pt x="176" y="0"/>
                    <a:pt x="162" y="1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9" y="17"/>
                    <a:pt x="181" y="13"/>
                    <a:pt x="189" y="15"/>
                  </a:cubicBezTo>
                  <a:cubicBezTo>
                    <a:pt x="199" y="18"/>
                    <a:pt x="207" y="31"/>
                    <a:pt x="211" y="56"/>
                  </a:cubicBezTo>
                  <a:cubicBezTo>
                    <a:pt x="216" y="92"/>
                    <a:pt x="208" y="130"/>
                    <a:pt x="196" y="177"/>
                  </a:cubicBezTo>
                  <a:cubicBezTo>
                    <a:pt x="195" y="181"/>
                    <a:pt x="193" y="185"/>
                    <a:pt x="191" y="182"/>
                  </a:cubicBezTo>
                  <a:cubicBezTo>
                    <a:pt x="177" y="162"/>
                    <a:pt x="161" y="146"/>
                    <a:pt x="141" y="132"/>
                  </a:cubicBezTo>
                  <a:cubicBezTo>
                    <a:pt x="135" y="128"/>
                    <a:pt x="117" y="111"/>
                    <a:pt x="113" y="106"/>
                  </a:cubicBezTo>
                  <a:cubicBezTo>
                    <a:pt x="105" y="98"/>
                    <a:pt x="95" y="92"/>
                    <a:pt x="86" y="86"/>
                  </a:cubicBezTo>
                  <a:cubicBezTo>
                    <a:pt x="79" y="82"/>
                    <a:pt x="73" y="78"/>
                    <a:pt x="68" y="74"/>
                  </a:cubicBezTo>
                  <a:cubicBezTo>
                    <a:pt x="58" y="65"/>
                    <a:pt x="52" y="56"/>
                    <a:pt x="47" y="49"/>
                  </a:cubicBezTo>
                  <a:cubicBezTo>
                    <a:pt x="42" y="42"/>
                    <a:pt x="37" y="37"/>
                    <a:pt x="30" y="34"/>
                  </a:cubicBezTo>
                  <a:cubicBezTo>
                    <a:pt x="30" y="34"/>
                    <a:pt x="32" y="38"/>
                    <a:pt x="32" y="41"/>
                  </a:cubicBezTo>
                  <a:cubicBezTo>
                    <a:pt x="32" y="45"/>
                    <a:pt x="31" y="44"/>
                    <a:pt x="32" y="45"/>
                  </a:cubicBezTo>
                  <a:cubicBezTo>
                    <a:pt x="34" y="47"/>
                    <a:pt x="36" y="52"/>
                    <a:pt x="38" y="55"/>
                  </a:cubicBezTo>
                  <a:cubicBezTo>
                    <a:pt x="43" y="63"/>
                    <a:pt x="50" y="73"/>
                    <a:pt x="61" y="83"/>
                  </a:cubicBezTo>
                  <a:cubicBezTo>
                    <a:pt x="66" y="87"/>
                    <a:pt x="72" y="91"/>
                    <a:pt x="79" y="96"/>
                  </a:cubicBezTo>
                  <a:cubicBezTo>
                    <a:pt x="84" y="99"/>
                    <a:pt x="88" y="102"/>
                    <a:pt x="92" y="105"/>
                  </a:cubicBezTo>
                  <a:cubicBezTo>
                    <a:pt x="95" y="106"/>
                    <a:pt x="94" y="108"/>
                    <a:pt x="91" y="106"/>
                  </a:cubicBezTo>
                  <a:cubicBezTo>
                    <a:pt x="83" y="104"/>
                    <a:pt x="76" y="101"/>
                    <a:pt x="68" y="99"/>
                  </a:cubicBezTo>
                  <a:cubicBezTo>
                    <a:pt x="63" y="97"/>
                    <a:pt x="44" y="93"/>
                    <a:pt x="41" y="91"/>
                  </a:cubicBezTo>
                  <a:cubicBezTo>
                    <a:pt x="35" y="87"/>
                    <a:pt x="32" y="83"/>
                    <a:pt x="32" y="82"/>
                  </a:cubicBezTo>
                  <a:cubicBezTo>
                    <a:pt x="29" y="78"/>
                    <a:pt x="29" y="69"/>
                    <a:pt x="36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28" y="62"/>
                    <a:pt x="15" y="73"/>
                    <a:pt x="23" y="92"/>
                  </a:cubicBezTo>
                  <a:cubicBezTo>
                    <a:pt x="25" y="94"/>
                    <a:pt x="33" y="109"/>
                    <a:pt x="54" y="111"/>
                  </a:cubicBezTo>
                  <a:cubicBezTo>
                    <a:pt x="115" y="127"/>
                    <a:pt x="144" y="157"/>
                    <a:pt x="171" y="195"/>
                  </a:cubicBezTo>
                  <a:cubicBezTo>
                    <a:pt x="201" y="238"/>
                    <a:pt x="213" y="290"/>
                    <a:pt x="218" y="344"/>
                  </a:cubicBezTo>
                  <a:cubicBezTo>
                    <a:pt x="219" y="349"/>
                    <a:pt x="215" y="353"/>
                    <a:pt x="212" y="349"/>
                  </a:cubicBezTo>
                  <a:cubicBezTo>
                    <a:pt x="204" y="338"/>
                    <a:pt x="185" y="317"/>
                    <a:pt x="185" y="317"/>
                  </a:cubicBezTo>
                  <a:cubicBezTo>
                    <a:pt x="177" y="307"/>
                    <a:pt x="166" y="297"/>
                    <a:pt x="152" y="284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12" y="247"/>
                    <a:pt x="105" y="234"/>
                    <a:pt x="106" y="226"/>
                  </a:cubicBezTo>
                  <a:cubicBezTo>
                    <a:pt x="107" y="222"/>
                    <a:pt x="109" y="219"/>
                    <a:pt x="113" y="217"/>
                  </a:cubicBezTo>
                  <a:cubicBezTo>
                    <a:pt x="107" y="207"/>
                    <a:pt x="107" y="207"/>
                    <a:pt x="107" y="207"/>
                  </a:cubicBezTo>
                  <a:cubicBezTo>
                    <a:pt x="100" y="211"/>
                    <a:pt x="96" y="216"/>
                    <a:pt x="94" y="224"/>
                  </a:cubicBezTo>
                  <a:cubicBezTo>
                    <a:pt x="92" y="237"/>
                    <a:pt x="100" y="253"/>
                    <a:pt x="118" y="269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8" y="288"/>
                    <a:pt x="139" y="292"/>
                    <a:pt x="136" y="291"/>
                  </a:cubicBezTo>
                  <a:cubicBezTo>
                    <a:pt x="127" y="289"/>
                    <a:pt x="117" y="287"/>
                    <a:pt x="108" y="286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5" y="285"/>
                    <a:pt x="103" y="285"/>
                    <a:pt x="101" y="285"/>
                  </a:cubicBezTo>
                  <a:cubicBezTo>
                    <a:pt x="87" y="282"/>
                    <a:pt x="73" y="279"/>
                    <a:pt x="60" y="274"/>
                  </a:cubicBezTo>
                  <a:cubicBezTo>
                    <a:pt x="54" y="271"/>
                    <a:pt x="47" y="265"/>
                    <a:pt x="41" y="259"/>
                  </a:cubicBezTo>
                  <a:cubicBezTo>
                    <a:pt x="33" y="253"/>
                    <a:pt x="21" y="249"/>
                    <a:pt x="11" y="247"/>
                  </a:cubicBezTo>
                  <a:cubicBezTo>
                    <a:pt x="10" y="246"/>
                    <a:pt x="9" y="246"/>
                    <a:pt x="8" y="246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8" y="250"/>
                    <a:pt x="29" y="259"/>
                    <a:pt x="37" y="266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6" name="Freeform 761">
              <a:extLst>
                <a:ext uri="{FF2B5EF4-FFF2-40B4-BE49-F238E27FC236}">
                  <a16:creationId xmlns:a16="http://schemas.microsoft.com/office/drawing/2014/main" id="{2018D6D7-720A-4558-836D-B6AC08A4E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179"/>
              <a:ext cx="849" cy="1338"/>
            </a:xfrm>
            <a:custGeom>
              <a:avLst/>
              <a:gdLst>
                <a:gd name="T0" fmla="*/ 3973 w 328"/>
                <a:gd name="T1" fmla="*/ 7520 h 485"/>
                <a:gd name="T2" fmla="*/ 3176 w 328"/>
                <a:gd name="T3" fmla="*/ 7556 h 485"/>
                <a:gd name="T4" fmla="*/ 502 w 328"/>
                <a:gd name="T5" fmla="*/ 3700 h 485"/>
                <a:gd name="T6" fmla="*/ 469 w 328"/>
                <a:gd name="T7" fmla="*/ 1826 h 485"/>
                <a:gd name="T8" fmla="*/ 448 w 328"/>
                <a:gd name="T9" fmla="*/ 463 h 485"/>
                <a:gd name="T10" fmla="*/ 241 w 328"/>
                <a:gd name="T11" fmla="*/ 0 h 485"/>
                <a:gd name="T12" fmla="*/ 0 w 328"/>
                <a:gd name="T13" fmla="*/ 480 h 485"/>
                <a:gd name="T14" fmla="*/ 54 w 328"/>
                <a:gd name="T15" fmla="*/ 1112 h 485"/>
                <a:gd name="T16" fmla="*/ 54 w 328"/>
                <a:gd name="T17" fmla="*/ 1683 h 485"/>
                <a:gd name="T18" fmla="*/ 54 w 328"/>
                <a:gd name="T19" fmla="*/ 1973 h 485"/>
                <a:gd name="T20" fmla="*/ 106 w 328"/>
                <a:gd name="T21" fmla="*/ 3738 h 485"/>
                <a:gd name="T22" fmla="*/ 2205 w 328"/>
                <a:gd name="T23" fmla="*/ 7664 h 485"/>
                <a:gd name="T24" fmla="*/ 2172 w 328"/>
                <a:gd name="T25" fmla="*/ 7832 h 485"/>
                <a:gd name="T26" fmla="*/ 991 w 328"/>
                <a:gd name="T27" fmla="*/ 7915 h 485"/>
                <a:gd name="T28" fmla="*/ 937 w 328"/>
                <a:gd name="T29" fmla="*/ 10183 h 485"/>
                <a:gd name="T30" fmla="*/ 5669 w 328"/>
                <a:gd name="T31" fmla="*/ 8693 h 485"/>
                <a:gd name="T32" fmla="*/ 5689 w 328"/>
                <a:gd name="T33" fmla="*/ 6803 h 485"/>
                <a:gd name="T34" fmla="*/ 3973 w 328"/>
                <a:gd name="T35" fmla="*/ 7520 h 4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28" h="485">
                  <a:moveTo>
                    <a:pt x="229" y="358"/>
                  </a:moveTo>
                  <a:cubicBezTo>
                    <a:pt x="222" y="359"/>
                    <a:pt x="198" y="362"/>
                    <a:pt x="183" y="360"/>
                  </a:cubicBezTo>
                  <a:cubicBezTo>
                    <a:pt x="122" y="349"/>
                    <a:pt x="41" y="294"/>
                    <a:pt x="29" y="176"/>
                  </a:cubicBezTo>
                  <a:cubicBezTo>
                    <a:pt x="27" y="150"/>
                    <a:pt x="27" y="120"/>
                    <a:pt x="27" y="87"/>
                  </a:cubicBezTo>
                  <a:cubicBezTo>
                    <a:pt x="27" y="66"/>
                    <a:pt x="27" y="44"/>
                    <a:pt x="26" y="22"/>
                  </a:cubicBezTo>
                  <a:cubicBezTo>
                    <a:pt x="24" y="25"/>
                    <a:pt x="20" y="0"/>
                    <a:pt x="14" y="0"/>
                  </a:cubicBezTo>
                  <a:cubicBezTo>
                    <a:pt x="8" y="0"/>
                    <a:pt x="3" y="26"/>
                    <a:pt x="0" y="23"/>
                  </a:cubicBezTo>
                  <a:cubicBezTo>
                    <a:pt x="2" y="33"/>
                    <a:pt x="3" y="44"/>
                    <a:pt x="3" y="53"/>
                  </a:cubicBezTo>
                  <a:cubicBezTo>
                    <a:pt x="3" y="62"/>
                    <a:pt x="3" y="71"/>
                    <a:pt x="3" y="80"/>
                  </a:cubicBezTo>
                  <a:cubicBezTo>
                    <a:pt x="3" y="83"/>
                    <a:pt x="3" y="92"/>
                    <a:pt x="3" y="94"/>
                  </a:cubicBezTo>
                  <a:cubicBezTo>
                    <a:pt x="3" y="125"/>
                    <a:pt x="3" y="153"/>
                    <a:pt x="6" y="178"/>
                  </a:cubicBezTo>
                  <a:cubicBezTo>
                    <a:pt x="16" y="280"/>
                    <a:pt x="71" y="338"/>
                    <a:pt x="127" y="365"/>
                  </a:cubicBezTo>
                  <a:cubicBezTo>
                    <a:pt x="133" y="367"/>
                    <a:pt x="131" y="372"/>
                    <a:pt x="125" y="373"/>
                  </a:cubicBezTo>
                  <a:cubicBezTo>
                    <a:pt x="103" y="375"/>
                    <a:pt x="80" y="376"/>
                    <a:pt x="57" y="377"/>
                  </a:cubicBezTo>
                  <a:cubicBezTo>
                    <a:pt x="86" y="393"/>
                    <a:pt x="88" y="466"/>
                    <a:pt x="54" y="485"/>
                  </a:cubicBezTo>
                  <a:cubicBezTo>
                    <a:pt x="176" y="477"/>
                    <a:pt x="276" y="451"/>
                    <a:pt x="327" y="414"/>
                  </a:cubicBezTo>
                  <a:cubicBezTo>
                    <a:pt x="328" y="324"/>
                    <a:pt x="328" y="324"/>
                    <a:pt x="328" y="324"/>
                  </a:cubicBezTo>
                  <a:cubicBezTo>
                    <a:pt x="306" y="342"/>
                    <a:pt x="275" y="348"/>
                    <a:pt x="229" y="358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7" name="Freeform 762">
              <a:extLst>
                <a:ext uri="{FF2B5EF4-FFF2-40B4-BE49-F238E27FC236}">
                  <a16:creationId xmlns:a16="http://schemas.microsoft.com/office/drawing/2014/main" id="{153A4933-4C81-4CF2-B707-73A56C20A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111"/>
              <a:ext cx="619" cy="497"/>
            </a:xfrm>
            <a:custGeom>
              <a:avLst/>
              <a:gdLst>
                <a:gd name="T0" fmla="*/ 3629 w 239"/>
                <a:gd name="T1" fmla="*/ 2593 h 180"/>
                <a:gd name="T2" fmla="*/ 3528 w 239"/>
                <a:gd name="T3" fmla="*/ 0 h 180"/>
                <a:gd name="T4" fmla="*/ 0 w 239"/>
                <a:gd name="T5" fmla="*/ 1074 h 180"/>
                <a:gd name="T6" fmla="*/ 0 w 239"/>
                <a:gd name="T7" fmla="*/ 1074 h 180"/>
                <a:gd name="T8" fmla="*/ 417 w 239"/>
                <a:gd name="T9" fmla="*/ 3788 h 180"/>
                <a:gd name="T10" fmla="*/ 3629 w 239"/>
                <a:gd name="T11" fmla="*/ 2593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1"/>
                    <a:pt x="234" y="15"/>
                    <a:pt x="203" y="0"/>
                  </a:cubicBezTo>
                  <a:cubicBezTo>
                    <a:pt x="119" y="1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7"/>
                    <a:pt x="33" y="173"/>
                    <a:pt x="24" y="180"/>
                  </a:cubicBezTo>
                  <a:cubicBezTo>
                    <a:pt x="79" y="151"/>
                    <a:pt x="135" y="129"/>
                    <a:pt x="209" y="12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8" name="Freeform 763">
              <a:extLst>
                <a:ext uri="{FF2B5EF4-FFF2-40B4-BE49-F238E27FC236}">
                  <a16:creationId xmlns:a16="http://schemas.microsoft.com/office/drawing/2014/main" id="{8AA7FFD8-2F29-4AF9-9C55-58FC7F857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149"/>
              <a:ext cx="636" cy="1179"/>
            </a:xfrm>
            <a:custGeom>
              <a:avLst/>
              <a:gdLst>
                <a:gd name="T0" fmla="*/ 970 w 246"/>
                <a:gd name="T1" fmla="*/ 6000 h 427"/>
                <a:gd name="T2" fmla="*/ 1143 w 246"/>
                <a:gd name="T3" fmla="*/ 6190 h 427"/>
                <a:gd name="T4" fmla="*/ 729 w 246"/>
                <a:gd name="T5" fmla="*/ 7303 h 427"/>
                <a:gd name="T6" fmla="*/ 982 w 246"/>
                <a:gd name="T7" fmla="*/ 7433 h 427"/>
                <a:gd name="T8" fmla="*/ 1231 w 246"/>
                <a:gd name="T9" fmla="*/ 6420 h 427"/>
                <a:gd name="T10" fmla="*/ 1812 w 246"/>
                <a:gd name="T11" fmla="*/ 6251 h 427"/>
                <a:gd name="T12" fmla="*/ 3651 w 246"/>
                <a:gd name="T13" fmla="*/ 7770 h 427"/>
                <a:gd name="T14" fmla="*/ 4044 w 246"/>
                <a:gd name="T15" fmla="*/ 8987 h 427"/>
                <a:gd name="T16" fmla="*/ 3803 w 246"/>
                <a:gd name="T17" fmla="*/ 5031 h 427"/>
                <a:gd name="T18" fmla="*/ 3837 w 246"/>
                <a:gd name="T19" fmla="*/ 1160 h 427"/>
                <a:gd name="T20" fmla="*/ 2800 w 246"/>
                <a:gd name="T21" fmla="*/ 312 h 427"/>
                <a:gd name="T22" fmla="*/ 3268 w 246"/>
                <a:gd name="T23" fmla="*/ 312 h 427"/>
                <a:gd name="T24" fmla="*/ 3389 w 246"/>
                <a:gd name="T25" fmla="*/ 3728 h 427"/>
                <a:gd name="T26" fmla="*/ 2441 w 246"/>
                <a:gd name="T27" fmla="*/ 2775 h 427"/>
                <a:gd name="T28" fmla="*/ 1484 w 246"/>
                <a:gd name="T29" fmla="*/ 1806 h 427"/>
                <a:gd name="T30" fmla="*/ 814 w 246"/>
                <a:gd name="T31" fmla="*/ 1030 h 427"/>
                <a:gd name="T32" fmla="*/ 556 w 246"/>
                <a:gd name="T33" fmla="*/ 861 h 427"/>
                <a:gd name="T34" fmla="*/ 654 w 246"/>
                <a:gd name="T35" fmla="*/ 1160 h 427"/>
                <a:gd name="T36" fmla="*/ 1362 w 246"/>
                <a:gd name="T37" fmla="*/ 2021 h 427"/>
                <a:gd name="T38" fmla="*/ 1572 w 246"/>
                <a:gd name="T39" fmla="*/ 2234 h 427"/>
                <a:gd name="T40" fmla="*/ 708 w 246"/>
                <a:gd name="T41" fmla="*/ 1913 h 427"/>
                <a:gd name="T42" fmla="*/ 620 w 246"/>
                <a:gd name="T43" fmla="*/ 1433 h 427"/>
                <a:gd name="T44" fmla="*/ 396 w 246"/>
                <a:gd name="T45" fmla="*/ 1936 h 427"/>
                <a:gd name="T46" fmla="*/ 2955 w 246"/>
                <a:gd name="T47" fmla="*/ 4100 h 427"/>
                <a:gd name="T48" fmla="*/ 3663 w 246"/>
                <a:gd name="T49" fmla="*/ 7350 h 427"/>
                <a:gd name="T50" fmla="*/ 2627 w 246"/>
                <a:gd name="T51" fmla="*/ 5978 h 427"/>
                <a:gd name="T52" fmla="*/ 1830 w 246"/>
                <a:gd name="T53" fmla="*/ 4757 h 427"/>
                <a:gd name="T54" fmla="*/ 1851 w 246"/>
                <a:gd name="T55" fmla="*/ 4360 h 427"/>
                <a:gd name="T56" fmla="*/ 2040 w 246"/>
                <a:gd name="T57" fmla="*/ 5666 h 427"/>
                <a:gd name="T58" fmla="*/ 2353 w 246"/>
                <a:gd name="T59" fmla="*/ 6121 h 427"/>
                <a:gd name="T60" fmla="*/ 1864 w 246"/>
                <a:gd name="T61" fmla="*/ 6000 h 427"/>
                <a:gd name="T62" fmla="*/ 1037 w 246"/>
                <a:gd name="T63" fmla="*/ 5771 h 427"/>
                <a:gd name="T64" fmla="*/ 186 w 246"/>
                <a:gd name="T65" fmla="*/ 5199 h 427"/>
                <a:gd name="T66" fmla="*/ 0 w 246"/>
                <a:gd name="T67" fmla="*/ 5138 h 427"/>
                <a:gd name="T68" fmla="*/ 641 w 246"/>
                <a:gd name="T69" fmla="*/ 5597 h 42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46" h="427">
                  <a:moveTo>
                    <a:pt x="37" y="266"/>
                  </a:moveTo>
                  <a:cubicBezTo>
                    <a:pt x="44" y="272"/>
                    <a:pt x="47" y="281"/>
                    <a:pt x="56" y="285"/>
                  </a:cubicBezTo>
                  <a:cubicBezTo>
                    <a:pt x="59" y="286"/>
                    <a:pt x="62" y="287"/>
                    <a:pt x="66" y="289"/>
                  </a:cubicBezTo>
                  <a:cubicBezTo>
                    <a:pt x="68" y="289"/>
                    <a:pt x="68" y="293"/>
                    <a:pt x="66" y="294"/>
                  </a:cubicBezTo>
                  <a:cubicBezTo>
                    <a:pt x="65" y="294"/>
                    <a:pt x="65" y="295"/>
                    <a:pt x="64" y="296"/>
                  </a:cubicBezTo>
                  <a:cubicBezTo>
                    <a:pt x="50" y="307"/>
                    <a:pt x="44" y="323"/>
                    <a:pt x="42" y="347"/>
                  </a:cubicBezTo>
                  <a:cubicBezTo>
                    <a:pt x="42" y="354"/>
                    <a:pt x="47" y="367"/>
                    <a:pt x="62" y="357"/>
                  </a:cubicBezTo>
                  <a:cubicBezTo>
                    <a:pt x="59" y="356"/>
                    <a:pt x="57" y="353"/>
                    <a:pt x="57" y="353"/>
                  </a:cubicBezTo>
                  <a:cubicBezTo>
                    <a:pt x="54" y="356"/>
                    <a:pt x="52" y="353"/>
                    <a:pt x="52" y="351"/>
                  </a:cubicBezTo>
                  <a:cubicBezTo>
                    <a:pt x="53" y="330"/>
                    <a:pt x="60" y="314"/>
                    <a:pt x="71" y="305"/>
                  </a:cubicBezTo>
                  <a:cubicBezTo>
                    <a:pt x="79" y="299"/>
                    <a:pt x="88" y="296"/>
                    <a:pt x="100" y="297"/>
                  </a:cubicBezTo>
                  <a:cubicBezTo>
                    <a:pt x="101" y="297"/>
                    <a:pt x="103" y="297"/>
                    <a:pt x="105" y="297"/>
                  </a:cubicBezTo>
                  <a:cubicBezTo>
                    <a:pt x="125" y="301"/>
                    <a:pt x="143" y="304"/>
                    <a:pt x="157" y="313"/>
                  </a:cubicBezTo>
                  <a:cubicBezTo>
                    <a:pt x="177" y="324"/>
                    <a:pt x="197" y="345"/>
                    <a:pt x="211" y="369"/>
                  </a:cubicBezTo>
                  <a:cubicBezTo>
                    <a:pt x="212" y="372"/>
                    <a:pt x="215" y="379"/>
                    <a:pt x="217" y="388"/>
                  </a:cubicBezTo>
                  <a:cubicBezTo>
                    <a:pt x="223" y="421"/>
                    <a:pt x="228" y="427"/>
                    <a:pt x="234" y="427"/>
                  </a:cubicBezTo>
                  <a:cubicBezTo>
                    <a:pt x="241" y="427"/>
                    <a:pt x="246" y="405"/>
                    <a:pt x="245" y="387"/>
                  </a:cubicBezTo>
                  <a:cubicBezTo>
                    <a:pt x="243" y="337"/>
                    <a:pt x="237" y="286"/>
                    <a:pt x="220" y="239"/>
                  </a:cubicBezTo>
                  <a:cubicBezTo>
                    <a:pt x="217" y="230"/>
                    <a:pt x="207" y="204"/>
                    <a:pt x="213" y="181"/>
                  </a:cubicBezTo>
                  <a:cubicBezTo>
                    <a:pt x="225" y="132"/>
                    <a:pt x="228" y="92"/>
                    <a:pt x="222" y="55"/>
                  </a:cubicBezTo>
                  <a:cubicBezTo>
                    <a:pt x="218" y="24"/>
                    <a:pt x="205" y="7"/>
                    <a:pt x="190" y="2"/>
                  </a:cubicBezTo>
                  <a:cubicBezTo>
                    <a:pt x="183" y="0"/>
                    <a:pt x="176" y="0"/>
                    <a:pt x="162" y="15"/>
                  </a:cubicBezTo>
                  <a:cubicBezTo>
                    <a:pt x="174" y="23"/>
                    <a:pt x="174" y="23"/>
                    <a:pt x="174" y="23"/>
                  </a:cubicBezTo>
                  <a:cubicBezTo>
                    <a:pt x="179" y="17"/>
                    <a:pt x="181" y="13"/>
                    <a:pt x="189" y="15"/>
                  </a:cubicBezTo>
                  <a:cubicBezTo>
                    <a:pt x="199" y="18"/>
                    <a:pt x="207" y="31"/>
                    <a:pt x="211" y="56"/>
                  </a:cubicBezTo>
                  <a:cubicBezTo>
                    <a:pt x="216" y="92"/>
                    <a:pt x="208" y="130"/>
                    <a:pt x="196" y="177"/>
                  </a:cubicBezTo>
                  <a:cubicBezTo>
                    <a:pt x="195" y="181"/>
                    <a:pt x="193" y="185"/>
                    <a:pt x="191" y="182"/>
                  </a:cubicBezTo>
                  <a:cubicBezTo>
                    <a:pt x="177" y="162"/>
                    <a:pt x="161" y="146"/>
                    <a:pt x="141" y="132"/>
                  </a:cubicBezTo>
                  <a:cubicBezTo>
                    <a:pt x="135" y="128"/>
                    <a:pt x="117" y="111"/>
                    <a:pt x="113" y="106"/>
                  </a:cubicBezTo>
                  <a:cubicBezTo>
                    <a:pt x="105" y="98"/>
                    <a:pt x="95" y="92"/>
                    <a:pt x="86" y="86"/>
                  </a:cubicBezTo>
                  <a:cubicBezTo>
                    <a:pt x="79" y="82"/>
                    <a:pt x="73" y="78"/>
                    <a:pt x="68" y="74"/>
                  </a:cubicBezTo>
                  <a:cubicBezTo>
                    <a:pt x="58" y="65"/>
                    <a:pt x="52" y="56"/>
                    <a:pt x="47" y="49"/>
                  </a:cubicBezTo>
                  <a:cubicBezTo>
                    <a:pt x="42" y="42"/>
                    <a:pt x="37" y="37"/>
                    <a:pt x="30" y="34"/>
                  </a:cubicBezTo>
                  <a:cubicBezTo>
                    <a:pt x="30" y="34"/>
                    <a:pt x="32" y="38"/>
                    <a:pt x="32" y="41"/>
                  </a:cubicBezTo>
                  <a:cubicBezTo>
                    <a:pt x="32" y="45"/>
                    <a:pt x="31" y="44"/>
                    <a:pt x="32" y="45"/>
                  </a:cubicBezTo>
                  <a:cubicBezTo>
                    <a:pt x="34" y="47"/>
                    <a:pt x="36" y="52"/>
                    <a:pt x="38" y="55"/>
                  </a:cubicBezTo>
                  <a:cubicBezTo>
                    <a:pt x="43" y="63"/>
                    <a:pt x="50" y="73"/>
                    <a:pt x="61" y="83"/>
                  </a:cubicBezTo>
                  <a:cubicBezTo>
                    <a:pt x="66" y="87"/>
                    <a:pt x="72" y="91"/>
                    <a:pt x="79" y="96"/>
                  </a:cubicBezTo>
                  <a:cubicBezTo>
                    <a:pt x="84" y="99"/>
                    <a:pt x="88" y="102"/>
                    <a:pt x="92" y="105"/>
                  </a:cubicBezTo>
                  <a:cubicBezTo>
                    <a:pt x="95" y="106"/>
                    <a:pt x="94" y="108"/>
                    <a:pt x="91" y="106"/>
                  </a:cubicBezTo>
                  <a:cubicBezTo>
                    <a:pt x="83" y="104"/>
                    <a:pt x="76" y="101"/>
                    <a:pt x="68" y="99"/>
                  </a:cubicBezTo>
                  <a:cubicBezTo>
                    <a:pt x="63" y="97"/>
                    <a:pt x="44" y="93"/>
                    <a:pt x="41" y="91"/>
                  </a:cubicBezTo>
                  <a:cubicBezTo>
                    <a:pt x="35" y="87"/>
                    <a:pt x="32" y="83"/>
                    <a:pt x="32" y="82"/>
                  </a:cubicBezTo>
                  <a:cubicBezTo>
                    <a:pt x="29" y="78"/>
                    <a:pt x="29" y="69"/>
                    <a:pt x="36" y="68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28" y="62"/>
                    <a:pt x="15" y="73"/>
                    <a:pt x="23" y="92"/>
                  </a:cubicBezTo>
                  <a:cubicBezTo>
                    <a:pt x="25" y="94"/>
                    <a:pt x="33" y="109"/>
                    <a:pt x="54" y="111"/>
                  </a:cubicBezTo>
                  <a:cubicBezTo>
                    <a:pt x="115" y="127"/>
                    <a:pt x="144" y="157"/>
                    <a:pt x="171" y="195"/>
                  </a:cubicBezTo>
                  <a:cubicBezTo>
                    <a:pt x="201" y="238"/>
                    <a:pt x="213" y="290"/>
                    <a:pt x="218" y="344"/>
                  </a:cubicBezTo>
                  <a:cubicBezTo>
                    <a:pt x="219" y="349"/>
                    <a:pt x="215" y="353"/>
                    <a:pt x="212" y="349"/>
                  </a:cubicBezTo>
                  <a:cubicBezTo>
                    <a:pt x="204" y="338"/>
                    <a:pt x="185" y="317"/>
                    <a:pt x="185" y="317"/>
                  </a:cubicBezTo>
                  <a:cubicBezTo>
                    <a:pt x="177" y="307"/>
                    <a:pt x="166" y="297"/>
                    <a:pt x="152" y="284"/>
                  </a:cubicBezTo>
                  <a:cubicBezTo>
                    <a:pt x="126" y="260"/>
                    <a:pt x="126" y="260"/>
                    <a:pt x="126" y="260"/>
                  </a:cubicBezTo>
                  <a:cubicBezTo>
                    <a:pt x="112" y="247"/>
                    <a:pt x="105" y="234"/>
                    <a:pt x="106" y="226"/>
                  </a:cubicBezTo>
                  <a:cubicBezTo>
                    <a:pt x="107" y="222"/>
                    <a:pt x="109" y="219"/>
                    <a:pt x="113" y="217"/>
                  </a:cubicBezTo>
                  <a:cubicBezTo>
                    <a:pt x="107" y="207"/>
                    <a:pt x="107" y="207"/>
                    <a:pt x="107" y="207"/>
                  </a:cubicBezTo>
                  <a:cubicBezTo>
                    <a:pt x="100" y="211"/>
                    <a:pt x="96" y="216"/>
                    <a:pt x="94" y="224"/>
                  </a:cubicBezTo>
                  <a:cubicBezTo>
                    <a:pt x="92" y="237"/>
                    <a:pt x="100" y="253"/>
                    <a:pt x="118" y="269"/>
                  </a:cubicBezTo>
                  <a:cubicBezTo>
                    <a:pt x="138" y="288"/>
                    <a:pt x="138" y="288"/>
                    <a:pt x="138" y="288"/>
                  </a:cubicBezTo>
                  <a:cubicBezTo>
                    <a:pt x="138" y="288"/>
                    <a:pt x="139" y="292"/>
                    <a:pt x="136" y="291"/>
                  </a:cubicBezTo>
                  <a:cubicBezTo>
                    <a:pt x="127" y="289"/>
                    <a:pt x="117" y="287"/>
                    <a:pt x="108" y="286"/>
                  </a:cubicBezTo>
                  <a:cubicBezTo>
                    <a:pt x="108" y="285"/>
                    <a:pt x="108" y="285"/>
                    <a:pt x="108" y="285"/>
                  </a:cubicBezTo>
                  <a:cubicBezTo>
                    <a:pt x="105" y="285"/>
                    <a:pt x="103" y="285"/>
                    <a:pt x="101" y="285"/>
                  </a:cubicBezTo>
                  <a:cubicBezTo>
                    <a:pt x="87" y="282"/>
                    <a:pt x="73" y="279"/>
                    <a:pt x="60" y="274"/>
                  </a:cubicBezTo>
                  <a:cubicBezTo>
                    <a:pt x="54" y="271"/>
                    <a:pt x="47" y="265"/>
                    <a:pt x="41" y="259"/>
                  </a:cubicBezTo>
                  <a:cubicBezTo>
                    <a:pt x="33" y="253"/>
                    <a:pt x="21" y="249"/>
                    <a:pt x="11" y="247"/>
                  </a:cubicBezTo>
                  <a:cubicBezTo>
                    <a:pt x="10" y="246"/>
                    <a:pt x="9" y="246"/>
                    <a:pt x="8" y="246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8" y="250"/>
                    <a:pt x="29" y="259"/>
                    <a:pt x="37" y="266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99" name="Freeform 764">
              <a:extLst>
                <a:ext uri="{FF2B5EF4-FFF2-40B4-BE49-F238E27FC236}">
                  <a16:creationId xmlns:a16="http://schemas.microsoft.com/office/drawing/2014/main" id="{50B794D7-38B6-4827-ABC2-B3EC0CA4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179"/>
              <a:ext cx="865" cy="1338"/>
            </a:xfrm>
            <a:custGeom>
              <a:avLst/>
              <a:gdLst>
                <a:gd name="T0" fmla="*/ 3978 w 334"/>
                <a:gd name="T1" fmla="*/ 7520 h 485"/>
                <a:gd name="T2" fmla="*/ 3180 w 334"/>
                <a:gd name="T3" fmla="*/ 7556 h 485"/>
                <a:gd name="T4" fmla="*/ 502 w 334"/>
                <a:gd name="T5" fmla="*/ 3700 h 485"/>
                <a:gd name="T6" fmla="*/ 469 w 334"/>
                <a:gd name="T7" fmla="*/ 1826 h 485"/>
                <a:gd name="T8" fmla="*/ 451 w 334"/>
                <a:gd name="T9" fmla="*/ 463 h 485"/>
                <a:gd name="T10" fmla="*/ 241 w 334"/>
                <a:gd name="T11" fmla="*/ 0 h 485"/>
                <a:gd name="T12" fmla="*/ 0 w 334"/>
                <a:gd name="T13" fmla="*/ 480 h 485"/>
                <a:gd name="T14" fmla="*/ 54 w 334"/>
                <a:gd name="T15" fmla="*/ 1112 h 485"/>
                <a:gd name="T16" fmla="*/ 54 w 334"/>
                <a:gd name="T17" fmla="*/ 1683 h 485"/>
                <a:gd name="T18" fmla="*/ 54 w 334"/>
                <a:gd name="T19" fmla="*/ 1973 h 485"/>
                <a:gd name="T20" fmla="*/ 106 w 334"/>
                <a:gd name="T21" fmla="*/ 3738 h 485"/>
                <a:gd name="T22" fmla="*/ 2207 w 334"/>
                <a:gd name="T23" fmla="*/ 7664 h 485"/>
                <a:gd name="T24" fmla="*/ 2173 w 334"/>
                <a:gd name="T25" fmla="*/ 7832 h 485"/>
                <a:gd name="T26" fmla="*/ 992 w 334"/>
                <a:gd name="T27" fmla="*/ 7915 h 485"/>
                <a:gd name="T28" fmla="*/ 940 w 334"/>
                <a:gd name="T29" fmla="*/ 10183 h 485"/>
                <a:gd name="T30" fmla="*/ 5801 w 334"/>
                <a:gd name="T31" fmla="*/ 8737 h 485"/>
                <a:gd name="T32" fmla="*/ 5801 w 334"/>
                <a:gd name="T33" fmla="*/ 6638 h 485"/>
                <a:gd name="T34" fmla="*/ 3978 w 334"/>
                <a:gd name="T35" fmla="*/ 7520 h 4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34" h="485">
                  <a:moveTo>
                    <a:pt x="229" y="358"/>
                  </a:moveTo>
                  <a:cubicBezTo>
                    <a:pt x="222" y="359"/>
                    <a:pt x="198" y="362"/>
                    <a:pt x="183" y="360"/>
                  </a:cubicBezTo>
                  <a:cubicBezTo>
                    <a:pt x="122" y="349"/>
                    <a:pt x="41" y="294"/>
                    <a:pt x="29" y="176"/>
                  </a:cubicBezTo>
                  <a:cubicBezTo>
                    <a:pt x="27" y="150"/>
                    <a:pt x="27" y="120"/>
                    <a:pt x="27" y="87"/>
                  </a:cubicBezTo>
                  <a:cubicBezTo>
                    <a:pt x="27" y="66"/>
                    <a:pt x="27" y="44"/>
                    <a:pt x="26" y="22"/>
                  </a:cubicBezTo>
                  <a:cubicBezTo>
                    <a:pt x="24" y="25"/>
                    <a:pt x="20" y="0"/>
                    <a:pt x="14" y="0"/>
                  </a:cubicBezTo>
                  <a:cubicBezTo>
                    <a:pt x="8" y="0"/>
                    <a:pt x="3" y="26"/>
                    <a:pt x="0" y="23"/>
                  </a:cubicBezTo>
                  <a:cubicBezTo>
                    <a:pt x="2" y="33"/>
                    <a:pt x="3" y="44"/>
                    <a:pt x="3" y="53"/>
                  </a:cubicBezTo>
                  <a:cubicBezTo>
                    <a:pt x="3" y="62"/>
                    <a:pt x="3" y="71"/>
                    <a:pt x="3" y="80"/>
                  </a:cubicBezTo>
                  <a:cubicBezTo>
                    <a:pt x="3" y="83"/>
                    <a:pt x="3" y="92"/>
                    <a:pt x="3" y="94"/>
                  </a:cubicBezTo>
                  <a:cubicBezTo>
                    <a:pt x="3" y="125"/>
                    <a:pt x="3" y="153"/>
                    <a:pt x="6" y="178"/>
                  </a:cubicBezTo>
                  <a:cubicBezTo>
                    <a:pt x="16" y="280"/>
                    <a:pt x="71" y="338"/>
                    <a:pt x="127" y="365"/>
                  </a:cubicBezTo>
                  <a:cubicBezTo>
                    <a:pt x="133" y="367"/>
                    <a:pt x="131" y="372"/>
                    <a:pt x="125" y="373"/>
                  </a:cubicBezTo>
                  <a:cubicBezTo>
                    <a:pt x="103" y="375"/>
                    <a:pt x="80" y="376"/>
                    <a:pt x="57" y="377"/>
                  </a:cubicBezTo>
                  <a:cubicBezTo>
                    <a:pt x="86" y="393"/>
                    <a:pt x="88" y="466"/>
                    <a:pt x="54" y="485"/>
                  </a:cubicBezTo>
                  <a:cubicBezTo>
                    <a:pt x="176" y="477"/>
                    <a:pt x="283" y="453"/>
                    <a:pt x="334" y="416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11" y="334"/>
                    <a:pt x="275" y="348"/>
                    <a:pt x="229" y="358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0" name="Freeform 765">
              <a:extLst>
                <a:ext uri="{FF2B5EF4-FFF2-40B4-BE49-F238E27FC236}">
                  <a16:creationId xmlns:a16="http://schemas.microsoft.com/office/drawing/2014/main" id="{50CF1C14-8BE6-4790-85B8-6F2C0AF07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411"/>
              <a:ext cx="337" cy="395"/>
            </a:xfrm>
            <a:custGeom>
              <a:avLst/>
              <a:gdLst>
                <a:gd name="T0" fmla="*/ 2056 w 130"/>
                <a:gd name="T1" fmla="*/ 1914 h 143"/>
                <a:gd name="T2" fmla="*/ 1949 w 130"/>
                <a:gd name="T3" fmla="*/ 823 h 143"/>
                <a:gd name="T4" fmla="*/ 1970 w 130"/>
                <a:gd name="T5" fmla="*/ 671 h 143"/>
                <a:gd name="T6" fmla="*/ 1916 w 130"/>
                <a:gd name="T7" fmla="*/ 312 h 143"/>
                <a:gd name="T8" fmla="*/ 1444 w 130"/>
                <a:gd name="T9" fmla="*/ 22 h 143"/>
                <a:gd name="T10" fmla="*/ 1358 w 130"/>
                <a:gd name="T11" fmla="*/ 381 h 143"/>
                <a:gd name="T12" fmla="*/ 1739 w 130"/>
                <a:gd name="T13" fmla="*/ 489 h 143"/>
                <a:gd name="T14" fmla="*/ 1726 w 130"/>
                <a:gd name="T15" fmla="*/ 779 h 143"/>
                <a:gd name="T16" fmla="*/ 1498 w 130"/>
                <a:gd name="T17" fmla="*/ 1075 h 143"/>
                <a:gd name="T18" fmla="*/ 1135 w 130"/>
                <a:gd name="T19" fmla="*/ 1793 h 143"/>
                <a:gd name="T20" fmla="*/ 819 w 130"/>
                <a:gd name="T21" fmla="*/ 2550 h 143"/>
                <a:gd name="T22" fmla="*/ 316 w 130"/>
                <a:gd name="T23" fmla="*/ 2845 h 143"/>
                <a:gd name="T24" fmla="*/ 21 w 130"/>
                <a:gd name="T25" fmla="*/ 2784 h 143"/>
                <a:gd name="T26" fmla="*/ 0 w 130"/>
                <a:gd name="T27" fmla="*/ 2870 h 143"/>
                <a:gd name="T28" fmla="*/ 384 w 130"/>
                <a:gd name="T29" fmla="*/ 2992 h 143"/>
                <a:gd name="T30" fmla="*/ 1029 w 130"/>
                <a:gd name="T31" fmla="*/ 2616 h 143"/>
                <a:gd name="T32" fmla="*/ 1343 w 130"/>
                <a:gd name="T33" fmla="*/ 1853 h 143"/>
                <a:gd name="T34" fmla="*/ 1599 w 130"/>
                <a:gd name="T35" fmla="*/ 1329 h 143"/>
                <a:gd name="T36" fmla="*/ 1672 w 130"/>
                <a:gd name="T37" fmla="*/ 1351 h 143"/>
                <a:gd name="T38" fmla="*/ 2004 w 130"/>
                <a:gd name="T39" fmla="*/ 2069 h 143"/>
                <a:gd name="T40" fmla="*/ 2245 w 130"/>
                <a:gd name="T41" fmla="*/ 2616 h 143"/>
                <a:gd name="T42" fmla="*/ 2245 w 130"/>
                <a:gd name="T43" fmla="*/ 2616 h 143"/>
                <a:gd name="T44" fmla="*/ 2056 w 130"/>
                <a:gd name="T45" fmla="*/ 1914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143">
                  <a:moveTo>
                    <a:pt x="118" y="91"/>
                  </a:moveTo>
                  <a:cubicBezTo>
                    <a:pt x="106" y="80"/>
                    <a:pt x="101" y="68"/>
                    <a:pt x="112" y="39"/>
                  </a:cubicBezTo>
                  <a:cubicBezTo>
                    <a:pt x="112" y="39"/>
                    <a:pt x="113" y="34"/>
                    <a:pt x="113" y="32"/>
                  </a:cubicBezTo>
                  <a:cubicBezTo>
                    <a:pt x="114" y="26"/>
                    <a:pt x="113" y="20"/>
                    <a:pt x="110" y="15"/>
                  </a:cubicBezTo>
                  <a:cubicBezTo>
                    <a:pt x="104" y="6"/>
                    <a:pt x="95" y="0"/>
                    <a:pt x="83" y="1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5" y="17"/>
                    <a:pt x="96" y="18"/>
                    <a:pt x="100" y="23"/>
                  </a:cubicBezTo>
                  <a:cubicBezTo>
                    <a:pt x="102" y="28"/>
                    <a:pt x="102" y="32"/>
                    <a:pt x="99" y="37"/>
                  </a:cubicBezTo>
                  <a:cubicBezTo>
                    <a:pt x="95" y="42"/>
                    <a:pt x="91" y="47"/>
                    <a:pt x="86" y="51"/>
                  </a:cubicBezTo>
                  <a:cubicBezTo>
                    <a:pt x="77" y="60"/>
                    <a:pt x="68" y="70"/>
                    <a:pt x="65" y="85"/>
                  </a:cubicBezTo>
                  <a:cubicBezTo>
                    <a:pt x="63" y="96"/>
                    <a:pt x="54" y="112"/>
                    <a:pt x="47" y="121"/>
                  </a:cubicBezTo>
                  <a:cubicBezTo>
                    <a:pt x="43" y="126"/>
                    <a:pt x="30" y="134"/>
                    <a:pt x="18" y="135"/>
                  </a:cubicBezTo>
                  <a:cubicBezTo>
                    <a:pt x="11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2"/>
                    <a:pt x="12" y="143"/>
                    <a:pt x="22" y="142"/>
                  </a:cubicBezTo>
                  <a:cubicBezTo>
                    <a:pt x="37" y="140"/>
                    <a:pt x="53" y="132"/>
                    <a:pt x="59" y="124"/>
                  </a:cubicBezTo>
                  <a:cubicBezTo>
                    <a:pt x="67" y="114"/>
                    <a:pt x="74" y="101"/>
                    <a:pt x="77" y="88"/>
                  </a:cubicBezTo>
                  <a:cubicBezTo>
                    <a:pt x="78" y="77"/>
                    <a:pt x="84" y="70"/>
                    <a:pt x="92" y="63"/>
                  </a:cubicBezTo>
                  <a:cubicBezTo>
                    <a:pt x="93" y="62"/>
                    <a:pt x="95" y="62"/>
                    <a:pt x="96" y="64"/>
                  </a:cubicBezTo>
                  <a:cubicBezTo>
                    <a:pt x="97" y="80"/>
                    <a:pt x="107" y="90"/>
                    <a:pt x="115" y="98"/>
                  </a:cubicBezTo>
                  <a:cubicBezTo>
                    <a:pt x="123" y="106"/>
                    <a:pt x="130" y="112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06"/>
                    <a:pt x="127" y="100"/>
                    <a:pt x="118" y="9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1" name="Freeform 766">
              <a:extLst>
                <a:ext uri="{FF2B5EF4-FFF2-40B4-BE49-F238E27FC236}">
                  <a16:creationId xmlns:a16="http://schemas.microsoft.com/office/drawing/2014/main" id="{F08BA3A9-E2B4-4CB0-9144-04E1EB04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7"/>
              <a:ext cx="378" cy="513"/>
            </a:xfrm>
            <a:custGeom>
              <a:avLst/>
              <a:gdLst>
                <a:gd name="T0" fmla="*/ 2535 w 146"/>
                <a:gd name="T1" fmla="*/ 3795 h 186"/>
                <a:gd name="T2" fmla="*/ 1670 w 146"/>
                <a:gd name="T3" fmla="*/ 2959 h 186"/>
                <a:gd name="T4" fmla="*/ 1375 w 146"/>
                <a:gd name="T5" fmla="*/ 2518 h 186"/>
                <a:gd name="T6" fmla="*/ 1388 w 146"/>
                <a:gd name="T7" fmla="*/ 2518 h 186"/>
                <a:gd name="T8" fmla="*/ 2260 w 146"/>
                <a:gd name="T9" fmla="*/ 2791 h 186"/>
                <a:gd name="T10" fmla="*/ 2273 w 146"/>
                <a:gd name="T11" fmla="*/ 2791 h 186"/>
                <a:gd name="T12" fmla="*/ 1375 w 146"/>
                <a:gd name="T13" fmla="*/ 2306 h 186"/>
                <a:gd name="T14" fmla="*/ 435 w 146"/>
                <a:gd name="T15" fmla="*/ 1933 h 186"/>
                <a:gd name="T16" fmla="*/ 295 w 146"/>
                <a:gd name="T17" fmla="*/ 1004 h 186"/>
                <a:gd name="T18" fmla="*/ 274 w 146"/>
                <a:gd name="T19" fmla="*/ 753 h 186"/>
                <a:gd name="T20" fmla="*/ 696 w 146"/>
                <a:gd name="T21" fmla="*/ 334 h 186"/>
                <a:gd name="T22" fmla="*/ 953 w 146"/>
                <a:gd name="T23" fmla="*/ 83 h 186"/>
                <a:gd name="T24" fmla="*/ 953 w 146"/>
                <a:gd name="T25" fmla="*/ 61 h 186"/>
                <a:gd name="T26" fmla="*/ 173 w 146"/>
                <a:gd name="T27" fmla="*/ 692 h 186"/>
                <a:gd name="T28" fmla="*/ 261 w 146"/>
                <a:gd name="T29" fmla="*/ 2055 h 186"/>
                <a:gd name="T30" fmla="*/ 764 w 146"/>
                <a:gd name="T31" fmla="*/ 2457 h 186"/>
                <a:gd name="T32" fmla="*/ 1561 w 146"/>
                <a:gd name="T33" fmla="*/ 3042 h 186"/>
                <a:gd name="T34" fmla="*/ 2535 w 146"/>
                <a:gd name="T35" fmla="*/ 3795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2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2" name="Freeform 767">
              <a:extLst>
                <a:ext uri="{FF2B5EF4-FFF2-40B4-BE49-F238E27FC236}">
                  <a16:creationId xmlns:a16="http://schemas.microsoft.com/office/drawing/2014/main" id="{943F45ED-FB31-406B-B029-86F508B0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815"/>
              <a:ext cx="109" cy="420"/>
            </a:xfrm>
            <a:custGeom>
              <a:avLst/>
              <a:gdLst>
                <a:gd name="T0" fmla="*/ 0 w 42"/>
                <a:gd name="T1" fmla="*/ 213 h 152"/>
                <a:gd name="T2" fmla="*/ 228 w 42"/>
                <a:gd name="T3" fmla="*/ 298 h 152"/>
                <a:gd name="T4" fmla="*/ 283 w 42"/>
                <a:gd name="T5" fmla="*/ 298 h 152"/>
                <a:gd name="T6" fmla="*/ 439 w 42"/>
                <a:gd name="T7" fmla="*/ 1373 h 152"/>
                <a:gd name="T8" fmla="*/ 734 w 42"/>
                <a:gd name="T9" fmla="*/ 3208 h 152"/>
                <a:gd name="T10" fmla="*/ 734 w 42"/>
                <a:gd name="T11" fmla="*/ 3208 h 152"/>
                <a:gd name="T12" fmla="*/ 579 w 42"/>
                <a:gd name="T13" fmla="*/ 1390 h 152"/>
                <a:gd name="T14" fmla="*/ 371 w 42"/>
                <a:gd name="T15" fmla="*/ 61 h 152"/>
                <a:gd name="T16" fmla="*/ 0 w 42"/>
                <a:gd name="T17" fmla="*/ 213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52">
                  <a:moveTo>
                    <a:pt x="0" y="10"/>
                  </a:moveTo>
                  <a:cubicBezTo>
                    <a:pt x="0" y="10"/>
                    <a:pt x="12" y="14"/>
                    <a:pt x="13" y="14"/>
                  </a:cubicBezTo>
                  <a:cubicBezTo>
                    <a:pt x="14" y="13"/>
                    <a:pt x="15" y="13"/>
                    <a:pt x="16" y="14"/>
                  </a:cubicBezTo>
                  <a:cubicBezTo>
                    <a:pt x="22" y="16"/>
                    <a:pt x="32" y="30"/>
                    <a:pt x="25" y="65"/>
                  </a:cubicBezTo>
                  <a:cubicBezTo>
                    <a:pt x="14" y="124"/>
                    <a:pt x="27" y="140"/>
                    <a:pt x="42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4"/>
                    <a:pt x="22" y="123"/>
                    <a:pt x="33" y="66"/>
                  </a:cubicBezTo>
                  <a:cubicBezTo>
                    <a:pt x="41" y="26"/>
                    <a:pt x="33" y="8"/>
                    <a:pt x="21" y="3"/>
                  </a:cubicBezTo>
                  <a:cubicBezTo>
                    <a:pt x="13" y="0"/>
                    <a:pt x="5" y="2"/>
                    <a:pt x="0" y="10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3" name="Freeform 768">
              <a:extLst>
                <a:ext uri="{FF2B5EF4-FFF2-40B4-BE49-F238E27FC236}">
                  <a16:creationId xmlns:a16="http://schemas.microsoft.com/office/drawing/2014/main" id="{CC0A1F24-FBA4-4FEE-AD10-15D0487A2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494"/>
              <a:ext cx="344" cy="171"/>
            </a:xfrm>
            <a:custGeom>
              <a:avLst/>
              <a:gdLst>
                <a:gd name="T0" fmla="*/ 153 w 133"/>
                <a:gd name="T1" fmla="*/ 610 h 62"/>
                <a:gd name="T2" fmla="*/ 1037 w 133"/>
                <a:gd name="T3" fmla="*/ 883 h 62"/>
                <a:gd name="T4" fmla="*/ 2302 w 133"/>
                <a:gd name="T5" fmla="*/ 1302 h 62"/>
                <a:gd name="T6" fmla="*/ 2302 w 133"/>
                <a:gd name="T7" fmla="*/ 1302 h 62"/>
                <a:gd name="T8" fmla="*/ 1004 w 133"/>
                <a:gd name="T9" fmla="*/ 670 h 62"/>
                <a:gd name="T10" fmla="*/ 316 w 133"/>
                <a:gd name="T11" fmla="*/ 463 h 62"/>
                <a:gd name="T12" fmla="*/ 261 w 133"/>
                <a:gd name="T13" fmla="*/ 0 h 62"/>
                <a:gd name="T14" fmla="*/ 54 w 133"/>
                <a:gd name="T15" fmla="*/ 0 h 62"/>
                <a:gd name="T16" fmla="*/ 153 w 133"/>
                <a:gd name="T17" fmla="*/ 61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2" y="32"/>
                    <a:pt x="58" y="32"/>
                  </a:cubicBezTo>
                  <a:cubicBezTo>
                    <a:pt x="38" y="32"/>
                    <a:pt x="24" y="29"/>
                    <a:pt x="18" y="22"/>
                  </a:cubicBezTo>
                  <a:cubicBezTo>
                    <a:pt x="13" y="15"/>
                    <a:pt x="13" y="8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4" name="Freeform 769">
              <a:extLst>
                <a:ext uri="{FF2B5EF4-FFF2-40B4-BE49-F238E27FC236}">
                  <a16:creationId xmlns:a16="http://schemas.microsoft.com/office/drawing/2014/main" id="{DDB73EBE-7AF4-4E98-ABE8-A71BDABF1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983"/>
              <a:ext cx="349" cy="182"/>
            </a:xfrm>
            <a:custGeom>
              <a:avLst/>
              <a:gdLst>
                <a:gd name="T0" fmla="*/ 106 w 135"/>
                <a:gd name="T1" fmla="*/ 736 h 66"/>
                <a:gd name="T2" fmla="*/ 140 w 135"/>
                <a:gd name="T3" fmla="*/ 1277 h 66"/>
                <a:gd name="T4" fmla="*/ 814 w 135"/>
                <a:gd name="T5" fmla="*/ 1194 h 66"/>
                <a:gd name="T6" fmla="*/ 1745 w 135"/>
                <a:gd name="T7" fmla="*/ 943 h 66"/>
                <a:gd name="T8" fmla="*/ 2280 w 135"/>
                <a:gd name="T9" fmla="*/ 0 h 66"/>
                <a:gd name="T10" fmla="*/ 1885 w 135"/>
                <a:gd name="T11" fmla="*/ 670 h 66"/>
                <a:gd name="T12" fmla="*/ 1383 w 135"/>
                <a:gd name="T13" fmla="*/ 882 h 66"/>
                <a:gd name="T14" fmla="*/ 894 w 135"/>
                <a:gd name="T15" fmla="*/ 860 h 66"/>
                <a:gd name="T16" fmla="*/ 328 w 135"/>
                <a:gd name="T17" fmla="*/ 1051 h 66"/>
                <a:gd name="T18" fmla="*/ 106 w 135"/>
                <a:gd name="T19" fmla="*/ 7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5" name="Freeform 770">
              <a:extLst>
                <a:ext uri="{FF2B5EF4-FFF2-40B4-BE49-F238E27FC236}">
                  <a16:creationId xmlns:a16="http://schemas.microsoft.com/office/drawing/2014/main" id="{0A79C529-92D4-4C7E-BE02-971F9C89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77"/>
              <a:ext cx="119" cy="221"/>
            </a:xfrm>
            <a:custGeom>
              <a:avLst/>
              <a:gdLst>
                <a:gd name="T0" fmla="*/ 0 w 46"/>
                <a:gd name="T1" fmla="*/ 0 h 80"/>
                <a:gd name="T2" fmla="*/ 241 w 46"/>
                <a:gd name="T3" fmla="*/ 1053 h 80"/>
                <a:gd name="T4" fmla="*/ 797 w 46"/>
                <a:gd name="T5" fmla="*/ 1688 h 80"/>
                <a:gd name="T6" fmla="*/ 380 w 46"/>
                <a:gd name="T7" fmla="*/ 1182 h 80"/>
                <a:gd name="T8" fmla="*/ 274 w 46"/>
                <a:gd name="T9" fmla="*/ 10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6" name="Freeform 771">
              <a:extLst>
                <a:ext uri="{FF2B5EF4-FFF2-40B4-BE49-F238E27FC236}">
                  <a16:creationId xmlns:a16="http://schemas.microsoft.com/office/drawing/2014/main" id="{F92ED1BA-73BC-46AE-9755-E0D941059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538"/>
              <a:ext cx="70" cy="183"/>
            </a:xfrm>
            <a:custGeom>
              <a:avLst/>
              <a:gdLst>
                <a:gd name="T0" fmla="*/ 316 w 27"/>
                <a:gd name="T1" fmla="*/ 86 h 66"/>
                <a:gd name="T2" fmla="*/ 67 w 27"/>
                <a:gd name="T3" fmla="*/ 169 h 66"/>
                <a:gd name="T4" fmla="*/ 194 w 27"/>
                <a:gd name="T5" fmla="*/ 768 h 66"/>
                <a:gd name="T6" fmla="*/ 469 w 27"/>
                <a:gd name="T7" fmla="*/ 1406 h 66"/>
                <a:gd name="T8" fmla="*/ 363 w 27"/>
                <a:gd name="T9" fmla="*/ 685 h 66"/>
                <a:gd name="T10" fmla="*/ 316 w 27"/>
                <a:gd name="T11" fmla="*/ 8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7" name="Freeform 772">
              <a:extLst>
                <a:ext uri="{FF2B5EF4-FFF2-40B4-BE49-F238E27FC236}">
                  <a16:creationId xmlns:a16="http://schemas.microsoft.com/office/drawing/2014/main" id="{B68CF106-780F-4A16-B935-A1B46E3DF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017"/>
              <a:ext cx="195" cy="105"/>
            </a:xfrm>
            <a:custGeom>
              <a:avLst/>
              <a:gdLst>
                <a:gd name="T0" fmla="*/ 0 w 75"/>
                <a:gd name="T1" fmla="*/ 801 h 38"/>
                <a:gd name="T2" fmla="*/ 616 w 75"/>
                <a:gd name="T3" fmla="*/ 146 h 38"/>
                <a:gd name="T4" fmla="*/ 1284 w 75"/>
                <a:gd name="T5" fmla="*/ 47 h 38"/>
                <a:gd name="T6" fmla="*/ 1318 w 75"/>
                <a:gd name="T7" fmla="*/ 251 h 38"/>
                <a:gd name="T8" fmla="*/ 650 w 75"/>
                <a:gd name="T9" fmla="*/ 381 h 38"/>
                <a:gd name="T10" fmla="*/ 283 w 75"/>
                <a:gd name="T11" fmla="*/ 77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10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8" name="Freeform 773">
              <a:extLst>
                <a:ext uri="{FF2B5EF4-FFF2-40B4-BE49-F238E27FC236}">
                  <a16:creationId xmlns:a16="http://schemas.microsoft.com/office/drawing/2014/main" id="{9661A2FA-6E57-4330-BBC7-7C6D58EB1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218"/>
              <a:ext cx="28" cy="47"/>
            </a:xfrm>
            <a:custGeom>
              <a:avLst/>
              <a:gdLst>
                <a:gd name="T0" fmla="*/ 181 w 11"/>
                <a:gd name="T1" fmla="*/ 359 h 17"/>
                <a:gd name="T2" fmla="*/ 150 w 11"/>
                <a:gd name="T3" fmla="*/ 22 h 17"/>
                <a:gd name="T4" fmla="*/ 33 w 11"/>
                <a:gd name="T5" fmla="*/ 0 h 17"/>
                <a:gd name="T6" fmla="*/ 33 w 11"/>
                <a:gd name="T7" fmla="*/ 27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7">
                  <a:moveTo>
                    <a:pt x="11" y="17"/>
                  </a:moveTo>
                  <a:cubicBezTo>
                    <a:pt x="5" y="9"/>
                    <a:pt x="9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13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09" name="Freeform 774">
              <a:extLst>
                <a:ext uri="{FF2B5EF4-FFF2-40B4-BE49-F238E27FC236}">
                  <a16:creationId xmlns:a16="http://schemas.microsoft.com/office/drawing/2014/main" id="{33B1AA4C-250F-4289-A8D3-233663E26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94"/>
              <a:ext cx="42" cy="33"/>
            </a:xfrm>
            <a:custGeom>
              <a:avLst/>
              <a:gdLst>
                <a:gd name="T0" fmla="*/ 89 w 16"/>
                <a:gd name="T1" fmla="*/ 250 h 12"/>
                <a:gd name="T2" fmla="*/ 289 w 16"/>
                <a:gd name="T3" fmla="*/ 22 h 12"/>
                <a:gd name="T4" fmla="*/ 76 w 16"/>
                <a:gd name="T5" fmla="*/ 0 h 12"/>
                <a:gd name="T6" fmla="*/ 0 w 16"/>
                <a:gd name="T7" fmla="*/ 61 h 12"/>
                <a:gd name="T8" fmla="*/ 89 w 16"/>
                <a:gd name="T9" fmla="*/ 25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2">
                  <a:moveTo>
                    <a:pt x="5" y="12"/>
                  </a:moveTo>
                  <a:cubicBezTo>
                    <a:pt x="7" y="12"/>
                    <a:pt x="16" y="1"/>
                    <a:pt x="1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4"/>
                    <a:pt x="0" y="3"/>
                  </a:cubicBezTo>
                  <a:cubicBezTo>
                    <a:pt x="2" y="5"/>
                    <a:pt x="4" y="9"/>
                    <a:pt x="5" y="12"/>
                  </a:cubicBezTo>
                  <a:close/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0" name="Freeform 775">
              <a:extLst>
                <a:ext uri="{FF2B5EF4-FFF2-40B4-BE49-F238E27FC236}">
                  <a16:creationId xmlns:a16="http://schemas.microsoft.com/office/drawing/2014/main" id="{ECCFFEA1-03D5-4D80-B61E-8CF574CE0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411"/>
              <a:ext cx="337" cy="395"/>
            </a:xfrm>
            <a:custGeom>
              <a:avLst/>
              <a:gdLst>
                <a:gd name="T0" fmla="*/ 2056 w 130"/>
                <a:gd name="T1" fmla="*/ 1914 h 143"/>
                <a:gd name="T2" fmla="*/ 1949 w 130"/>
                <a:gd name="T3" fmla="*/ 823 h 143"/>
                <a:gd name="T4" fmla="*/ 1970 w 130"/>
                <a:gd name="T5" fmla="*/ 671 h 143"/>
                <a:gd name="T6" fmla="*/ 1916 w 130"/>
                <a:gd name="T7" fmla="*/ 312 h 143"/>
                <a:gd name="T8" fmla="*/ 1444 w 130"/>
                <a:gd name="T9" fmla="*/ 22 h 143"/>
                <a:gd name="T10" fmla="*/ 1358 w 130"/>
                <a:gd name="T11" fmla="*/ 381 h 143"/>
                <a:gd name="T12" fmla="*/ 1739 w 130"/>
                <a:gd name="T13" fmla="*/ 489 h 143"/>
                <a:gd name="T14" fmla="*/ 1726 w 130"/>
                <a:gd name="T15" fmla="*/ 779 h 143"/>
                <a:gd name="T16" fmla="*/ 1498 w 130"/>
                <a:gd name="T17" fmla="*/ 1075 h 143"/>
                <a:gd name="T18" fmla="*/ 1135 w 130"/>
                <a:gd name="T19" fmla="*/ 1793 h 143"/>
                <a:gd name="T20" fmla="*/ 819 w 130"/>
                <a:gd name="T21" fmla="*/ 2550 h 143"/>
                <a:gd name="T22" fmla="*/ 316 w 130"/>
                <a:gd name="T23" fmla="*/ 2845 h 143"/>
                <a:gd name="T24" fmla="*/ 21 w 130"/>
                <a:gd name="T25" fmla="*/ 2784 h 143"/>
                <a:gd name="T26" fmla="*/ 0 w 130"/>
                <a:gd name="T27" fmla="*/ 2870 h 143"/>
                <a:gd name="T28" fmla="*/ 384 w 130"/>
                <a:gd name="T29" fmla="*/ 2992 h 143"/>
                <a:gd name="T30" fmla="*/ 1029 w 130"/>
                <a:gd name="T31" fmla="*/ 2616 h 143"/>
                <a:gd name="T32" fmla="*/ 1343 w 130"/>
                <a:gd name="T33" fmla="*/ 1853 h 143"/>
                <a:gd name="T34" fmla="*/ 1599 w 130"/>
                <a:gd name="T35" fmla="*/ 1329 h 143"/>
                <a:gd name="T36" fmla="*/ 1672 w 130"/>
                <a:gd name="T37" fmla="*/ 1351 h 143"/>
                <a:gd name="T38" fmla="*/ 2004 w 130"/>
                <a:gd name="T39" fmla="*/ 2069 h 143"/>
                <a:gd name="T40" fmla="*/ 2245 w 130"/>
                <a:gd name="T41" fmla="*/ 2616 h 143"/>
                <a:gd name="T42" fmla="*/ 2245 w 130"/>
                <a:gd name="T43" fmla="*/ 2616 h 143"/>
                <a:gd name="T44" fmla="*/ 2056 w 130"/>
                <a:gd name="T45" fmla="*/ 1914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30" h="143">
                  <a:moveTo>
                    <a:pt x="118" y="91"/>
                  </a:moveTo>
                  <a:cubicBezTo>
                    <a:pt x="106" y="80"/>
                    <a:pt x="101" y="68"/>
                    <a:pt x="112" y="39"/>
                  </a:cubicBezTo>
                  <a:cubicBezTo>
                    <a:pt x="112" y="39"/>
                    <a:pt x="113" y="34"/>
                    <a:pt x="113" y="32"/>
                  </a:cubicBezTo>
                  <a:cubicBezTo>
                    <a:pt x="114" y="26"/>
                    <a:pt x="113" y="20"/>
                    <a:pt x="110" y="15"/>
                  </a:cubicBezTo>
                  <a:cubicBezTo>
                    <a:pt x="104" y="6"/>
                    <a:pt x="95" y="0"/>
                    <a:pt x="83" y="1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85" y="17"/>
                    <a:pt x="96" y="18"/>
                    <a:pt x="100" y="23"/>
                  </a:cubicBezTo>
                  <a:cubicBezTo>
                    <a:pt x="102" y="28"/>
                    <a:pt x="102" y="32"/>
                    <a:pt x="99" y="37"/>
                  </a:cubicBezTo>
                  <a:cubicBezTo>
                    <a:pt x="95" y="42"/>
                    <a:pt x="91" y="47"/>
                    <a:pt x="86" y="51"/>
                  </a:cubicBezTo>
                  <a:cubicBezTo>
                    <a:pt x="77" y="60"/>
                    <a:pt x="68" y="70"/>
                    <a:pt x="65" y="85"/>
                  </a:cubicBezTo>
                  <a:cubicBezTo>
                    <a:pt x="63" y="96"/>
                    <a:pt x="54" y="112"/>
                    <a:pt x="47" y="121"/>
                  </a:cubicBezTo>
                  <a:cubicBezTo>
                    <a:pt x="43" y="126"/>
                    <a:pt x="30" y="134"/>
                    <a:pt x="18" y="135"/>
                  </a:cubicBezTo>
                  <a:cubicBezTo>
                    <a:pt x="11" y="136"/>
                    <a:pt x="5" y="135"/>
                    <a:pt x="1" y="13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42"/>
                    <a:pt x="12" y="143"/>
                    <a:pt x="22" y="142"/>
                  </a:cubicBezTo>
                  <a:cubicBezTo>
                    <a:pt x="37" y="140"/>
                    <a:pt x="53" y="132"/>
                    <a:pt x="59" y="124"/>
                  </a:cubicBezTo>
                  <a:cubicBezTo>
                    <a:pt x="67" y="114"/>
                    <a:pt x="74" y="101"/>
                    <a:pt x="77" y="88"/>
                  </a:cubicBezTo>
                  <a:cubicBezTo>
                    <a:pt x="78" y="77"/>
                    <a:pt x="84" y="70"/>
                    <a:pt x="92" y="63"/>
                  </a:cubicBezTo>
                  <a:cubicBezTo>
                    <a:pt x="93" y="62"/>
                    <a:pt x="95" y="62"/>
                    <a:pt x="96" y="64"/>
                  </a:cubicBezTo>
                  <a:cubicBezTo>
                    <a:pt x="97" y="80"/>
                    <a:pt x="107" y="90"/>
                    <a:pt x="115" y="98"/>
                  </a:cubicBezTo>
                  <a:cubicBezTo>
                    <a:pt x="123" y="106"/>
                    <a:pt x="130" y="112"/>
                    <a:pt x="129" y="124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0" y="106"/>
                    <a:pt x="127" y="100"/>
                    <a:pt x="118" y="9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1" name="Freeform 776">
              <a:extLst>
                <a:ext uri="{FF2B5EF4-FFF2-40B4-BE49-F238E27FC236}">
                  <a16:creationId xmlns:a16="http://schemas.microsoft.com/office/drawing/2014/main" id="{DEDDB156-5516-49B4-B994-D351DBDF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1257"/>
              <a:ext cx="378" cy="513"/>
            </a:xfrm>
            <a:custGeom>
              <a:avLst/>
              <a:gdLst>
                <a:gd name="T0" fmla="*/ 2535 w 146"/>
                <a:gd name="T1" fmla="*/ 3795 h 186"/>
                <a:gd name="T2" fmla="*/ 1670 w 146"/>
                <a:gd name="T3" fmla="*/ 2959 h 186"/>
                <a:gd name="T4" fmla="*/ 1375 w 146"/>
                <a:gd name="T5" fmla="*/ 2518 h 186"/>
                <a:gd name="T6" fmla="*/ 1388 w 146"/>
                <a:gd name="T7" fmla="*/ 2518 h 186"/>
                <a:gd name="T8" fmla="*/ 2260 w 146"/>
                <a:gd name="T9" fmla="*/ 2791 h 186"/>
                <a:gd name="T10" fmla="*/ 2273 w 146"/>
                <a:gd name="T11" fmla="*/ 2791 h 186"/>
                <a:gd name="T12" fmla="*/ 1375 w 146"/>
                <a:gd name="T13" fmla="*/ 2306 h 186"/>
                <a:gd name="T14" fmla="*/ 435 w 146"/>
                <a:gd name="T15" fmla="*/ 1933 h 186"/>
                <a:gd name="T16" fmla="*/ 295 w 146"/>
                <a:gd name="T17" fmla="*/ 1004 h 186"/>
                <a:gd name="T18" fmla="*/ 274 w 146"/>
                <a:gd name="T19" fmla="*/ 753 h 186"/>
                <a:gd name="T20" fmla="*/ 696 w 146"/>
                <a:gd name="T21" fmla="*/ 334 h 186"/>
                <a:gd name="T22" fmla="*/ 953 w 146"/>
                <a:gd name="T23" fmla="*/ 83 h 186"/>
                <a:gd name="T24" fmla="*/ 953 w 146"/>
                <a:gd name="T25" fmla="*/ 61 h 186"/>
                <a:gd name="T26" fmla="*/ 173 w 146"/>
                <a:gd name="T27" fmla="*/ 692 h 186"/>
                <a:gd name="T28" fmla="*/ 261 w 146"/>
                <a:gd name="T29" fmla="*/ 2055 h 186"/>
                <a:gd name="T30" fmla="*/ 764 w 146"/>
                <a:gd name="T31" fmla="*/ 2457 h 186"/>
                <a:gd name="T32" fmla="*/ 1561 w 146"/>
                <a:gd name="T33" fmla="*/ 3042 h 186"/>
                <a:gd name="T34" fmla="*/ 2535 w 146"/>
                <a:gd name="T35" fmla="*/ 3795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6" h="186">
                  <a:moveTo>
                    <a:pt x="146" y="181"/>
                  </a:moveTo>
                  <a:cubicBezTo>
                    <a:pt x="122" y="185"/>
                    <a:pt x="109" y="163"/>
                    <a:pt x="96" y="141"/>
                  </a:cubicBezTo>
                  <a:cubicBezTo>
                    <a:pt x="90" y="133"/>
                    <a:pt x="85" y="126"/>
                    <a:pt x="79" y="120"/>
                  </a:cubicBezTo>
                  <a:cubicBezTo>
                    <a:pt x="79" y="120"/>
                    <a:pt x="80" y="120"/>
                    <a:pt x="80" y="120"/>
                  </a:cubicBezTo>
                  <a:cubicBezTo>
                    <a:pt x="99" y="113"/>
                    <a:pt x="124" y="117"/>
                    <a:pt x="130" y="133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121" y="107"/>
                    <a:pt x="103" y="108"/>
                    <a:pt x="79" y="110"/>
                  </a:cubicBezTo>
                  <a:cubicBezTo>
                    <a:pt x="56" y="111"/>
                    <a:pt x="36" y="109"/>
                    <a:pt x="25" y="92"/>
                  </a:cubicBezTo>
                  <a:cubicBezTo>
                    <a:pt x="16" y="78"/>
                    <a:pt x="13" y="62"/>
                    <a:pt x="17" y="48"/>
                  </a:cubicBezTo>
                  <a:cubicBezTo>
                    <a:pt x="16" y="44"/>
                    <a:pt x="15" y="40"/>
                    <a:pt x="16" y="36"/>
                  </a:cubicBezTo>
                  <a:cubicBezTo>
                    <a:pt x="17" y="25"/>
                    <a:pt x="32" y="23"/>
                    <a:pt x="40" y="16"/>
                  </a:cubicBezTo>
                  <a:cubicBezTo>
                    <a:pt x="44" y="12"/>
                    <a:pt x="50" y="8"/>
                    <a:pt x="55" y="4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35" y="0"/>
                    <a:pt x="18" y="16"/>
                    <a:pt x="10" y="33"/>
                  </a:cubicBezTo>
                  <a:cubicBezTo>
                    <a:pt x="0" y="54"/>
                    <a:pt x="2" y="77"/>
                    <a:pt x="15" y="98"/>
                  </a:cubicBezTo>
                  <a:cubicBezTo>
                    <a:pt x="22" y="110"/>
                    <a:pt x="32" y="115"/>
                    <a:pt x="44" y="117"/>
                  </a:cubicBezTo>
                  <a:cubicBezTo>
                    <a:pt x="70" y="124"/>
                    <a:pt x="82" y="133"/>
                    <a:pt x="90" y="145"/>
                  </a:cubicBezTo>
                  <a:cubicBezTo>
                    <a:pt x="103" y="168"/>
                    <a:pt x="114" y="186"/>
                    <a:pt x="146" y="181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2" name="Freeform 777">
              <a:extLst>
                <a:ext uri="{FF2B5EF4-FFF2-40B4-BE49-F238E27FC236}">
                  <a16:creationId xmlns:a16="http://schemas.microsoft.com/office/drawing/2014/main" id="{E92BC1AF-A8D1-413B-82CC-F3517A5C2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815"/>
              <a:ext cx="109" cy="420"/>
            </a:xfrm>
            <a:custGeom>
              <a:avLst/>
              <a:gdLst>
                <a:gd name="T0" fmla="*/ 0 w 42"/>
                <a:gd name="T1" fmla="*/ 213 h 152"/>
                <a:gd name="T2" fmla="*/ 228 w 42"/>
                <a:gd name="T3" fmla="*/ 298 h 152"/>
                <a:gd name="T4" fmla="*/ 283 w 42"/>
                <a:gd name="T5" fmla="*/ 298 h 152"/>
                <a:gd name="T6" fmla="*/ 439 w 42"/>
                <a:gd name="T7" fmla="*/ 1373 h 152"/>
                <a:gd name="T8" fmla="*/ 734 w 42"/>
                <a:gd name="T9" fmla="*/ 3208 h 152"/>
                <a:gd name="T10" fmla="*/ 734 w 42"/>
                <a:gd name="T11" fmla="*/ 3208 h 152"/>
                <a:gd name="T12" fmla="*/ 579 w 42"/>
                <a:gd name="T13" fmla="*/ 1390 h 152"/>
                <a:gd name="T14" fmla="*/ 371 w 42"/>
                <a:gd name="T15" fmla="*/ 61 h 152"/>
                <a:gd name="T16" fmla="*/ 0 w 42"/>
                <a:gd name="T17" fmla="*/ 213 h 1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52">
                  <a:moveTo>
                    <a:pt x="0" y="10"/>
                  </a:moveTo>
                  <a:cubicBezTo>
                    <a:pt x="0" y="10"/>
                    <a:pt x="12" y="14"/>
                    <a:pt x="13" y="14"/>
                  </a:cubicBezTo>
                  <a:cubicBezTo>
                    <a:pt x="14" y="13"/>
                    <a:pt x="15" y="13"/>
                    <a:pt x="16" y="14"/>
                  </a:cubicBezTo>
                  <a:cubicBezTo>
                    <a:pt x="22" y="16"/>
                    <a:pt x="32" y="30"/>
                    <a:pt x="25" y="65"/>
                  </a:cubicBezTo>
                  <a:cubicBezTo>
                    <a:pt x="14" y="124"/>
                    <a:pt x="27" y="140"/>
                    <a:pt x="42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32" y="144"/>
                    <a:pt x="22" y="123"/>
                    <a:pt x="33" y="66"/>
                  </a:cubicBezTo>
                  <a:cubicBezTo>
                    <a:pt x="41" y="26"/>
                    <a:pt x="33" y="8"/>
                    <a:pt x="21" y="3"/>
                  </a:cubicBezTo>
                  <a:cubicBezTo>
                    <a:pt x="13" y="0"/>
                    <a:pt x="5" y="2"/>
                    <a:pt x="0" y="10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3" name="Freeform 778">
              <a:extLst>
                <a:ext uri="{FF2B5EF4-FFF2-40B4-BE49-F238E27FC236}">
                  <a16:creationId xmlns:a16="http://schemas.microsoft.com/office/drawing/2014/main" id="{565EBC13-5620-47AC-9626-29C062EC0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494"/>
              <a:ext cx="344" cy="171"/>
            </a:xfrm>
            <a:custGeom>
              <a:avLst/>
              <a:gdLst>
                <a:gd name="T0" fmla="*/ 153 w 133"/>
                <a:gd name="T1" fmla="*/ 610 h 62"/>
                <a:gd name="T2" fmla="*/ 1037 w 133"/>
                <a:gd name="T3" fmla="*/ 883 h 62"/>
                <a:gd name="T4" fmla="*/ 2302 w 133"/>
                <a:gd name="T5" fmla="*/ 1302 h 62"/>
                <a:gd name="T6" fmla="*/ 2302 w 133"/>
                <a:gd name="T7" fmla="*/ 1302 h 62"/>
                <a:gd name="T8" fmla="*/ 1004 w 133"/>
                <a:gd name="T9" fmla="*/ 670 h 62"/>
                <a:gd name="T10" fmla="*/ 316 w 133"/>
                <a:gd name="T11" fmla="*/ 463 h 62"/>
                <a:gd name="T12" fmla="*/ 261 w 133"/>
                <a:gd name="T13" fmla="*/ 0 h 62"/>
                <a:gd name="T14" fmla="*/ 54 w 133"/>
                <a:gd name="T15" fmla="*/ 0 h 62"/>
                <a:gd name="T16" fmla="*/ 153 w 133"/>
                <a:gd name="T17" fmla="*/ 610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3" h="62">
                  <a:moveTo>
                    <a:pt x="9" y="29"/>
                  </a:moveTo>
                  <a:cubicBezTo>
                    <a:pt x="17" y="39"/>
                    <a:pt x="36" y="42"/>
                    <a:pt x="60" y="42"/>
                  </a:cubicBezTo>
                  <a:cubicBezTo>
                    <a:pt x="117" y="42"/>
                    <a:pt x="130" y="55"/>
                    <a:pt x="133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27" y="44"/>
                    <a:pt x="112" y="32"/>
                    <a:pt x="58" y="32"/>
                  </a:cubicBezTo>
                  <a:cubicBezTo>
                    <a:pt x="38" y="32"/>
                    <a:pt x="24" y="29"/>
                    <a:pt x="18" y="22"/>
                  </a:cubicBezTo>
                  <a:cubicBezTo>
                    <a:pt x="13" y="15"/>
                    <a:pt x="13" y="8"/>
                    <a:pt x="1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7"/>
                    <a:pt x="0" y="18"/>
                    <a:pt x="9" y="2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4" name="Freeform 779">
              <a:extLst>
                <a:ext uri="{FF2B5EF4-FFF2-40B4-BE49-F238E27FC236}">
                  <a16:creationId xmlns:a16="http://schemas.microsoft.com/office/drawing/2014/main" id="{DDE3B58A-6B00-4C10-AC9A-ED6BA0C7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983"/>
              <a:ext cx="349" cy="182"/>
            </a:xfrm>
            <a:custGeom>
              <a:avLst/>
              <a:gdLst>
                <a:gd name="T0" fmla="*/ 106 w 135"/>
                <a:gd name="T1" fmla="*/ 736 h 66"/>
                <a:gd name="T2" fmla="*/ 140 w 135"/>
                <a:gd name="T3" fmla="*/ 1277 h 66"/>
                <a:gd name="T4" fmla="*/ 814 w 135"/>
                <a:gd name="T5" fmla="*/ 1194 h 66"/>
                <a:gd name="T6" fmla="*/ 1745 w 135"/>
                <a:gd name="T7" fmla="*/ 943 h 66"/>
                <a:gd name="T8" fmla="*/ 2280 w 135"/>
                <a:gd name="T9" fmla="*/ 0 h 66"/>
                <a:gd name="T10" fmla="*/ 1885 w 135"/>
                <a:gd name="T11" fmla="*/ 670 h 66"/>
                <a:gd name="T12" fmla="*/ 1383 w 135"/>
                <a:gd name="T13" fmla="*/ 882 h 66"/>
                <a:gd name="T14" fmla="*/ 894 w 135"/>
                <a:gd name="T15" fmla="*/ 860 h 66"/>
                <a:gd name="T16" fmla="*/ 328 w 135"/>
                <a:gd name="T17" fmla="*/ 1051 h 66"/>
                <a:gd name="T18" fmla="*/ 106 w 135"/>
                <a:gd name="T19" fmla="*/ 736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5" h="66">
                  <a:moveTo>
                    <a:pt x="6" y="35"/>
                  </a:moveTo>
                  <a:cubicBezTo>
                    <a:pt x="2" y="43"/>
                    <a:pt x="0" y="55"/>
                    <a:pt x="8" y="61"/>
                  </a:cubicBezTo>
                  <a:cubicBezTo>
                    <a:pt x="16" y="66"/>
                    <a:pt x="27" y="65"/>
                    <a:pt x="47" y="57"/>
                  </a:cubicBezTo>
                  <a:cubicBezTo>
                    <a:pt x="67" y="48"/>
                    <a:pt x="77" y="57"/>
                    <a:pt x="101" y="45"/>
                  </a:cubicBezTo>
                  <a:cubicBezTo>
                    <a:pt x="125" y="32"/>
                    <a:pt x="135" y="19"/>
                    <a:pt x="132" y="0"/>
                  </a:cubicBezTo>
                  <a:cubicBezTo>
                    <a:pt x="132" y="9"/>
                    <a:pt x="122" y="28"/>
                    <a:pt x="109" y="32"/>
                  </a:cubicBezTo>
                  <a:cubicBezTo>
                    <a:pt x="96" y="36"/>
                    <a:pt x="91" y="39"/>
                    <a:pt x="80" y="42"/>
                  </a:cubicBezTo>
                  <a:cubicBezTo>
                    <a:pt x="70" y="45"/>
                    <a:pt x="62" y="37"/>
                    <a:pt x="52" y="41"/>
                  </a:cubicBezTo>
                  <a:cubicBezTo>
                    <a:pt x="41" y="45"/>
                    <a:pt x="27" y="55"/>
                    <a:pt x="19" y="50"/>
                  </a:cubicBezTo>
                  <a:cubicBezTo>
                    <a:pt x="11" y="45"/>
                    <a:pt x="6" y="40"/>
                    <a:pt x="6" y="35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5" name="Freeform 780">
              <a:extLst>
                <a:ext uri="{FF2B5EF4-FFF2-40B4-BE49-F238E27FC236}">
                  <a16:creationId xmlns:a16="http://schemas.microsoft.com/office/drawing/2014/main" id="{4A1DF3AF-67DC-4BC2-9EA3-32074C43F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77"/>
              <a:ext cx="119" cy="221"/>
            </a:xfrm>
            <a:custGeom>
              <a:avLst/>
              <a:gdLst>
                <a:gd name="T0" fmla="*/ 0 w 46"/>
                <a:gd name="T1" fmla="*/ 0 h 80"/>
                <a:gd name="T2" fmla="*/ 241 w 46"/>
                <a:gd name="T3" fmla="*/ 1053 h 80"/>
                <a:gd name="T4" fmla="*/ 797 w 46"/>
                <a:gd name="T5" fmla="*/ 1688 h 80"/>
                <a:gd name="T6" fmla="*/ 380 w 46"/>
                <a:gd name="T7" fmla="*/ 1182 h 80"/>
                <a:gd name="T8" fmla="*/ 274 w 46"/>
                <a:gd name="T9" fmla="*/ 108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80">
                  <a:moveTo>
                    <a:pt x="0" y="0"/>
                  </a:moveTo>
                  <a:cubicBezTo>
                    <a:pt x="10" y="10"/>
                    <a:pt x="14" y="28"/>
                    <a:pt x="14" y="50"/>
                  </a:cubicBezTo>
                  <a:cubicBezTo>
                    <a:pt x="14" y="73"/>
                    <a:pt x="27" y="78"/>
                    <a:pt x="46" y="80"/>
                  </a:cubicBezTo>
                  <a:cubicBezTo>
                    <a:pt x="36" y="76"/>
                    <a:pt x="22" y="70"/>
                    <a:pt x="22" y="56"/>
                  </a:cubicBezTo>
                  <a:cubicBezTo>
                    <a:pt x="22" y="42"/>
                    <a:pt x="26" y="19"/>
                    <a:pt x="16" y="5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6" name="Freeform 781">
              <a:extLst>
                <a:ext uri="{FF2B5EF4-FFF2-40B4-BE49-F238E27FC236}">
                  <a16:creationId xmlns:a16="http://schemas.microsoft.com/office/drawing/2014/main" id="{96ED5F01-9399-407A-A974-BE5BC1850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1538"/>
              <a:ext cx="70" cy="183"/>
            </a:xfrm>
            <a:custGeom>
              <a:avLst/>
              <a:gdLst>
                <a:gd name="T0" fmla="*/ 316 w 27"/>
                <a:gd name="T1" fmla="*/ 86 h 66"/>
                <a:gd name="T2" fmla="*/ 67 w 27"/>
                <a:gd name="T3" fmla="*/ 169 h 66"/>
                <a:gd name="T4" fmla="*/ 194 w 27"/>
                <a:gd name="T5" fmla="*/ 768 h 66"/>
                <a:gd name="T6" fmla="*/ 469 w 27"/>
                <a:gd name="T7" fmla="*/ 1406 h 66"/>
                <a:gd name="T8" fmla="*/ 363 w 27"/>
                <a:gd name="T9" fmla="*/ 685 h 66"/>
                <a:gd name="T10" fmla="*/ 316 w 27"/>
                <a:gd name="T11" fmla="*/ 86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8" y="4"/>
                  </a:moveTo>
                  <a:cubicBezTo>
                    <a:pt x="14" y="0"/>
                    <a:pt x="7" y="2"/>
                    <a:pt x="4" y="8"/>
                  </a:cubicBezTo>
                  <a:cubicBezTo>
                    <a:pt x="0" y="13"/>
                    <a:pt x="1" y="26"/>
                    <a:pt x="11" y="36"/>
                  </a:cubicBezTo>
                  <a:cubicBezTo>
                    <a:pt x="21" y="46"/>
                    <a:pt x="24" y="51"/>
                    <a:pt x="27" y="66"/>
                  </a:cubicBezTo>
                  <a:cubicBezTo>
                    <a:pt x="26" y="57"/>
                    <a:pt x="27" y="40"/>
                    <a:pt x="21" y="32"/>
                  </a:cubicBezTo>
                  <a:cubicBezTo>
                    <a:pt x="15" y="24"/>
                    <a:pt x="9" y="16"/>
                    <a:pt x="18" y="4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7" name="Freeform 782">
              <a:extLst>
                <a:ext uri="{FF2B5EF4-FFF2-40B4-BE49-F238E27FC236}">
                  <a16:creationId xmlns:a16="http://schemas.microsoft.com/office/drawing/2014/main" id="{C565CA7A-FA83-41B9-B979-7412D2DDA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1017"/>
              <a:ext cx="195" cy="105"/>
            </a:xfrm>
            <a:custGeom>
              <a:avLst/>
              <a:gdLst>
                <a:gd name="T0" fmla="*/ 0 w 75"/>
                <a:gd name="T1" fmla="*/ 801 h 38"/>
                <a:gd name="T2" fmla="*/ 616 w 75"/>
                <a:gd name="T3" fmla="*/ 146 h 38"/>
                <a:gd name="T4" fmla="*/ 1284 w 75"/>
                <a:gd name="T5" fmla="*/ 47 h 38"/>
                <a:gd name="T6" fmla="*/ 1318 w 75"/>
                <a:gd name="T7" fmla="*/ 251 h 38"/>
                <a:gd name="T8" fmla="*/ 650 w 75"/>
                <a:gd name="T9" fmla="*/ 381 h 38"/>
                <a:gd name="T10" fmla="*/ 283 w 75"/>
                <a:gd name="T11" fmla="*/ 77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38">
                  <a:moveTo>
                    <a:pt x="0" y="38"/>
                  </a:moveTo>
                  <a:cubicBezTo>
                    <a:pt x="16" y="23"/>
                    <a:pt x="18" y="15"/>
                    <a:pt x="35" y="7"/>
                  </a:cubicBezTo>
                  <a:cubicBezTo>
                    <a:pt x="52" y="0"/>
                    <a:pt x="73" y="2"/>
                    <a:pt x="73" y="2"/>
                  </a:cubicBezTo>
                  <a:cubicBezTo>
                    <a:pt x="72" y="5"/>
                    <a:pt x="75" y="12"/>
                    <a:pt x="75" y="12"/>
                  </a:cubicBezTo>
                  <a:cubicBezTo>
                    <a:pt x="63" y="10"/>
                    <a:pt x="51" y="12"/>
                    <a:pt x="37" y="18"/>
                  </a:cubicBezTo>
                  <a:cubicBezTo>
                    <a:pt x="23" y="24"/>
                    <a:pt x="16" y="37"/>
                    <a:pt x="16" y="37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8" name="Freeform 783">
              <a:extLst>
                <a:ext uri="{FF2B5EF4-FFF2-40B4-BE49-F238E27FC236}">
                  <a16:creationId xmlns:a16="http://schemas.microsoft.com/office/drawing/2014/main" id="{B93DF592-437D-4D16-9D88-EFAF8F7B7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218"/>
              <a:ext cx="36" cy="67"/>
            </a:xfrm>
            <a:custGeom>
              <a:avLst/>
              <a:gdLst>
                <a:gd name="T0" fmla="*/ 33 w 14"/>
                <a:gd name="T1" fmla="*/ 282 h 24"/>
                <a:gd name="T2" fmla="*/ 33 w 14"/>
                <a:gd name="T3" fmla="*/ 0 h 24"/>
                <a:gd name="T4" fmla="*/ 152 w 14"/>
                <a:gd name="T5" fmla="*/ 22 h 24"/>
                <a:gd name="T6" fmla="*/ 185 w 14"/>
                <a:gd name="T7" fmla="*/ 366 h 24"/>
                <a:gd name="T8" fmla="*/ 239 w 14"/>
                <a:gd name="T9" fmla="*/ 461 h 24"/>
                <a:gd name="T10" fmla="*/ 172 w 14"/>
                <a:gd name="T11" fmla="*/ 522 h 24"/>
                <a:gd name="T12" fmla="*/ 54 w 14"/>
                <a:gd name="T13" fmla="*/ 391 h 24"/>
                <a:gd name="T14" fmla="*/ 33 w 14"/>
                <a:gd name="T15" fmla="*/ 282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4">
                  <a:moveTo>
                    <a:pt x="2" y="13"/>
                  </a:moveTo>
                  <a:cubicBezTo>
                    <a:pt x="0" y="3"/>
                    <a:pt x="2" y="0"/>
                    <a:pt x="2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9"/>
                    <a:pt x="11" y="17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3" y="18"/>
                    <a:pt x="3" y="18"/>
                    <a:pt x="3" y="18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19" name="Freeform 784">
              <a:extLst>
                <a:ext uri="{FF2B5EF4-FFF2-40B4-BE49-F238E27FC236}">
                  <a16:creationId xmlns:a16="http://schemas.microsoft.com/office/drawing/2014/main" id="{5D221BA6-0DC0-4153-820A-D94B4BAC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1594"/>
              <a:ext cx="42" cy="33"/>
            </a:xfrm>
            <a:custGeom>
              <a:avLst/>
              <a:gdLst>
                <a:gd name="T0" fmla="*/ 0 w 16"/>
                <a:gd name="T1" fmla="*/ 61 h 12"/>
                <a:gd name="T2" fmla="*/ 76 w 16"/>
                <a:gd name="T3" fmla="*/ 0 h 12"/>
                <a:gd name="T4" fmla="*/ 289 w 16"/>
                <a:gd name="T5" fmla="*/ 22 h 12"/>
                <a:gd name="T6" fmla="*/ 89 w 16"/>
                <a:gd name="T7" fmla="*/ 2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0" y="3"/>
                  </a:moveTo>
                  <a:cubicBezTo>
                    <a:pt x="4" y="4"/>
                    <a:pt x="4" y="0"/>
                    <a:pt x="4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7" y="12"/>
                    <a:pt x="5" y="12"/>
                  </a:cubicBezTo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0" name="Freeform 785">
              <a:extLst>
                <a:ext uri="{FF2B5EF4-FFF2-40B4-BE49-F238E27FC236}">
                  <a16:creationId xmlns:a16="http://schemas.microsoft.com/office/drawing/2014/main" id="{C3108CA8-178A-4BDE-A34B-004580074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094"/>
              <a:ext cx="492" cy="2028"/>
            </a:xfrm>
            <a:custGeom>
              <a:avLst/>
              <a:gdLst>
                <a:gd name="T0" fmla="*/ 1965 w 190"/>
                <a:gd name="T1" fmla="*/ 7331 h 735"/>
                <a:gd name="T2" fmla="*/ 1978 w 190"/>
                <a:gd name="T3" fmla="*/ 7163 h 735"/>
                <a:gd name="T4" fmla="*/ 1978 w 190"/>
                <a:gd name="T5" fmla="*/ 7119 h 735"/>
                <a:gd name="T6" fmla="*/ 1999 w 190"/>
                <a:gd name="T7" fmla="*/ 6997 h 735"/>
                <a:gd name="T8" fmla="*/ 1999 w 190"/>
                <a:gd name="T9" fmla="*/ 6950 h 735"/>
                <a:gd name="T10" fmla="*/ 2012 w 190"/>
                <a:gd name="T11" fmla="*/ 6868 h 735"/>
                <a:gd name="T12" fmla="*/ 2033 w 190"/>
                <a:gd name="T13" fmla="*/ 6807 h 735"/>
                <a:gd name="T14" fmla="*/ 2051 w 190"/>
                <a:gd name="T15" fmla="*/ 6760 h 735"/>
                <a:gd name="T16" fmla="*/ 3299 w 190"/>
                <a:gd name="T17" fmla="*/ 4955 h 735"/>
                <a:gd name="T18" fmla="*/ 3299 w 190"/>
                <a:gd name="T19" fmla="*/ 4895 h 735"/>
                <a:gd name="T20" fmla="*/ 3245 w 190"/>
                <a:gd name="T21" fmla="*/ 4682 h 735"/>
                <a:gd name="T22" fmla="*/ 3245 w 190"/>
                <a:gd name="T23" fmla="*/ 4682 h 735"/>
                <a:gd name="T24" fmla="*/ 3245 w 190"/>
                <a:gd name="T25" fmla="*/ 4682 h 735"/>
                <a:gd name="T26" fmla="*/ 2393 w 190"/>
                <a:gd name="T27" fmla="*/ 5168 h 735"/>
                <a:gd name="T28" fmla="*/ 2359 w 190"/>
                <a:gd name="T29" fmla="*/ 5193 h 735"/>
                <a:gd name="T30" fmla="*/ 2346 w 190"/>
                <a:gd name="T31" fmla="*/ 5102 h 735"/>
                <a:gd name="T32" fmla="*/ 2274 w 190"/>
                <a:gd name="T33" fmla="*/ 2817 h 735"/>
                <a:gd name="T34" fmla="*/ 2118 w 190"/>
                <a:gd name="T35" fmla="*/ 502 h 735"/>
                <a:gd name="T36" fmla="*/ 2556 w 190"/>
                <a:gd name="T37" fmla="*/ 441 h 735"/>
                <a:gd name="T38" fmla="*/ 2621 w 190"/>
                <a:gd name="T39" fmla="*/ 359 h 735"/>
                <a:gd name="T40" fmla="*/ 2688 w 190"/>
                <a:gd name="T41" fmla="*/ 229 h 735"/>
                <a:gd name="T42" fmla="*/ 2688 w 190"/>
                <a:gd name="T43" fmla="*/ 229 h 735"/>
                <a:gd name="T44" fmla="*/ 2688 w 190"/>
                <a:gd name="T45" fmla="*/ 229 h 735"/>
                <a:gd name="T46" fmla="*/ 1924 w 190"/>
                <a:gd name="T47" fmla="*/ 298 h 735"/>
                <a:gd name="T48" fmla="*/ 2051 w 190"/>
                <a:gd name="T49" fmla="*/ 2961 h 735"/>
                <a:gd name="T50" fmla="*/ 1999 w 190"/>
                <a:gd name="T51" fmla="*/ 5314 h 735"/>
                <a:gd name="T52" fmla="*/ 1649 w 190"/>
                <a:gd name="T53" fmla="*/ 6592 h 735"/>
                <a:gd name="T54" fmla="*/ 1629 w 190"/>
                <a:gd name="T55" fmla="*/ 6661 h 735"/>
                <a:gd name="T56" fmla="*/ 1616 w 190"/>
                <a:gd name="T57" fmla="*/ 6746 h 735"/>
                <a:gd name="T58" fmla="*/ 1595 w 190"/>
                <a:gd name="T59" fmla="*/ 6829 h 735"/>
                <a:gd name="T60" fmla="*/ 1582 w 190"/>
                <a:gd name="T61" fmla="*/ 6890 h 735"/>
                <a:gd name="T62" fmla="*/ 1561 w 190"/>
                <a:gd name="T63" fmla="*/ 7033 h 735"/>
                <a:gd name="T64" fmla="*/ 1561 w 190"/>
                <a:gd name="T65" fmla="*/ 7102 h 735"/>
                <a:gd name="T66" fmla="*/ 1543 w 190"/>
                <a:gd name="T67" fmla="*/ 7414 h 735"/>
                <a:gd name="T68" fmla="*/ 1543 w 190"/>
                <a:gd name="T69" fmla="*/ 7461 h 735"/>
                <a:gd name="T70" fmla="*/ 1877 w 190"/>
                <a:gd name="T71" fmla="*/ 9660 h 735"/>
                <a:gd name="T72" fmla="*/ 2033 w 190"/>
                <a:gd name="T73" fmla="*/ 10377 h 735"/>
                <a:gd name="T74" fmla="*/ 1409 w 190"/>
                <a:gd name="T75" fmla="*/ 14053 h 735"/>
                <a:gd name="T76" fmla="*/ 536 w 190"/>
                <a:gd name="T77" fmla="*/ 15126 h 735"/>
                <a:gd name="T78" fmla="*/ 0 w 190"/>
                <a:gd name="T79" fmla="*/ 15355 h 735"/>
                <a:gd name="T80" fmla="*/ 1334 w 190"/>
                <a:gd name="T81" fmla="*/ 15440 h 735"/>
                <a:gd name="T82" fmla="*/ 1181 w 190"/>
                <a:gd name="T83" fmla="*/ 15416 h 735"/>
                <a:gd name="T84" fmla="*/ 1126 w 190"/>
                <a:gd name="T85" fmla="*/ 15211 h 735"/>
                <a:gd name="T86" fmla="*/ 1738 w 190"/>
                <a:gd name="T87" fmla="*/ 14351 h 735"/>
                <a:gd name="T88" fmla="*/ 2447 w 190"/>
                <a:gd name="T89" fmla="*/ 10270 h 735"/>
                <a:gd name="T90" fmla="*/ 2274 w 190"/>
                <a:gd name="T91" fmla="*/ 9538 h 735"/>
                <a:gd name="T92" fmla="*/ 2051 w 190"/>
                <a:gd name="T93" fmla="*/ 8421 h 735"/>
                <a:gd name="T94" fmla="*/ 2051 w 190"/>
                <a:gd name="T95" fmla="*/ 8421 h 735"/>
                <a:gd name="T96" fmla="*/ 1965 w 190"/>
                <a:gd name="T97" fmla="*/ 7353 h 735"/>
                <a:gd name="T98" fmla="*/ 1965 w 190"/>
                <a:gd name="T99" fmla="*/ 7331 h 73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0" h="735">
                  <a:moveTo>
                    <a:pt x="113" y="349"/>
                  </a:moveTo>
                  <a:cubicBezTo>
                    <a:pt x="113" y="347"/>
                    <a:pt x="113" y="344"/>
                    <a:pt x="114" y="341"/>
                  </a:cubicBezTo>
                  <a:cubicBezTo>
                    <a:pt x="114" y="341"/>
                    <a:pt x="114" y="340"/>
                    <a:pt x="114" y="339"/>
                  </a:cubicBezTo>
                  <a:cubicBezTo>
                    <a:pt x="114" y="337"/>
                    <a:pt x="114" y="335"/>
                    <a:pt x="115" y="333"/>
                  </a:cubicBezTo>
                  <a:cubicBezTo>
                    <a:pt x="115" y="332"/>
                    <a:pt x="115" y="332"/>
                    <a:pt x="115" y="331"/>
                  </a:cubicBezTo>
                  <a:cubicBezTo>
                    <a:pt x="116" y="329"/>
                    <a:pt x="116" y="328"/>
                    <a:pt x="116" y="327"/>
                  </a:cubicBezTo>
                  <a:cubicBezTo>
                    <a:pt x="116" y="326"/>
                    <a:pt x="117" y="325"/>
                    <a:pt x="117" y="324"/>
                  </a:cubicBezTo>
                  <a:cubicBezTo>
                    <a:pt x="117" y="324"/>
                    <a:pt x="117" y="323"/>
                    <a:pt x="118" y="322"/>
                  </a:cubicBezTo>
                  <a:cubicBezTo>
                    <a:pt x="124" y="303"/>
                    <a:pt x="147" y="234"/>
                    <a:pt x="190" y="236"/>
                  </a:cubicBezTo>
                  <a:cubicBezTo>
                    <a:pt x="190" y="233"/>
                    <a:pt x="190" y="233"/>
                    <a:pt x="190" y="23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68" y="222"/>
                    <a:pt x="154" y="232"/>
                    <a:pt x="138" y="246"/>
                  </a:cubicBezTo>
                  <a:cubicBezTo>
                    <a:pt x="137" y="247"/>
                    <a:pt x="137" y="247"/>
                    <a:pt x="136" y="247"/>
                  </a:cubicBezTo>
                  <a:cubicBezTo>
                    <a:pt x="135" y="246"/>
                    <a:pt x="135" y="246"/>
                    <a:pt x="135" y="243"/>
                  </a:cubicBezTo>
                  <a:cubicBezTo>
                    <a:pt x="137" y="225"/>
                    <a:pt x="145" y="169"/>
                    <a:pt x="131" y="134"/>
                  </a:cubicBezTo>
                  <a:cubicBezTo>
                    <a:pt x="115" y="100"/>
                    <a:pt x="104" y="42"/>
                    <a:pt x="122" y="24"/>
                  </a:cubicBezTo>
                  <a:cubicBezTo>
                    <a:pt x="128" y="18"/>
                    <a:pt x="133" y="14"/>
                    <a:pt x="147" y="21"/>
                  </a:cubicBezTo>
                  <a:cubicBezTo>
                    <a:pt x="151" y="17"/>
                    <a:pt x="151" y="17"/>
                    <a:pt x="151" y="17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32" y="0"/>
                    <a:pt x="119" y="7"/>
                    <a:pt x="111" y="14"/>
                  </a:cubicBezTo>
                  <a:cubicBezTo>
                    <a:pt x="87" y="38"/>
                    <a:pt x="103" y="108"/>
                    <a:pt x="118" y="141"/>
                  </a:cubicBezTo>
                  <a:cubicBezTo>
                    <a:pt x="130" y="165"/>
                    <a:pt x="124" y="210"/>
                    <a:pt x="115" y="253"/>
                  </a:cubicBezTo>
                  <a:cubicBezTo>
                    <a:pt x="112" y="273"/>
                    <a:pt x="99" y="301"/>
                    <a:pt x="95" y="314"/>
                  </a:cubicBezTo>
                  <a:cubicBezTo>
                    <a:pt x="94" y="315"/>
                    <a:pt x="94" y="316"/>
                    <a:pt x="94" y="317"/>
                  </a:cubicBezTo>
                  <a:cubicBezTo>
                    <a:pt x="94" y="319"/>
                    <a:pt x="93" y="320"/>
                    <a:pt x="93" y="321"/>
                  </a:cubicBezTo>
                  <a:cubicBezTo>
                    <a:pt x="93" y="322"/>
                    <a:pt x="92" y="324"/>
                    <a:pt x="92" y="325"/>
                  </a:cubicBezTo>
                  <a:cubicBezTo>
                    <a:pt x="92" y="326"/>
                    <a:pt x="91" y="327"/>
                    <a:pt x="91" y="328"/>
                  </a:cubicBezTo>
                  <a:cubicBezTo>
                    <a:pt x="91" y="331"/>
                    <a:pt x="90" y="333"/>
                    <a:pt x="90" y="335"/>
                  </a:cubicBezTo>
                  <a:cubicBezTo>
                    <a:pt x="90" y="336"/>
                    <a:pt x="90" y="337"/>
                    <a:pt x="90" y="338"/>
                  </a:cubicBezTo>
                  <a:cubicBezTo>
                    <a:pt x="89" y="343"/>
                    <a:pt x="89" y="348"/>
                    <a:pt x="89" y="353"/>
                  </a:cubicBezTo>
                  <a:cubicBezTo>
                    <a:pt x="89" y="353"/>
                    <a:pt x="89" y="354"/>
                    <a:pt x="89" y="355"/>
                  </a:cubicBezTo>
                  <a:cubicBezTo>
                    <a:pt x="89" y="389"/>
                    <a:pt x="99" y="426"/>
                    <a:pt x="108" y="460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30" y="549"/>
                    <a:pt x="115" y="618"/>
                    <a:pt x="81" y="669"/>
                  </a:cubicBezTo>
                  <a:cubicBezTo>
                    <a:pt x="69" y="686"/>
                    <a:pt x="53" y="705"/>
                    <a:pt x="31" y="720"/>
                  </a:cubicBezTo>
                  <a:cubicBezTo>
                    <a:pt x="26" y="724"/>
                    <a:pt x="5" y="731"/>
                    <a:pt x="0" y="731"/>
                  </a:cubicBezTo>
                  <a:cubicBezTo>
                    <a:pt x="77" y="735"/>
                    <a:pt x="77" y="735"/>
                    <a:pt x="77" y="735"/>
                  </a:cubicBezTo>
                  <a:cubicBezTo>
                    <a:pt x="74" y="734"/>
                    <a:pt x="71" y="734"/>
                    <a:pt x="68" y="734"/>
                  </a:cubicBezTo>
                  <a:cubicBezTo>
                    <a:pt x="64" y="733"/>
                    <a:pt x="62" y="727"/>
                    <a:pt x="65" y="724"/>
                  </a:cubicBezTo>
                  <a:cubicBezTo>
                    <a:pt x="78" y="712"/>
                    <a:pt x="90" y="698"/>
                    <a:pt x="100" y="683"/>
                  </a:cubicBezTo>
                  <a:cubicBezTo>
                    <a:pt x="139" y="626"/>
                    <a:pt x="154" y="550"/>
                    <a:pt x="141" y="489"/>
                  </a:cubicBezTo>
                  <a:cubicBezTo>
                    <a:pt x="131" y="454"/>
                    <a:pt x="131" y="454"/>
                    <a:pt x="131" y="454"/>
                  </a:cubicBezTo>
                  <a:cubicBezTo>
                    <a:pt x="127" y="437"/>
                    <a:pt x="122" y="419"/>
                    <a:pt x="118" y="401"/>
                  </a:cubicBezTo>
                  <a:cubicBezTo>
                    <a:pt x="118" y="401"/>
                    <a:pt x="118" y="401"/>
                    <a:pt x="118" y="401"/>
                  </a:cubicBezTo>
                  <a:cubicBezTo>
                    <a:pt x="114" y="384"/>
                    <a:pt x="112" y="366"/>
                    <a:pt x="113" y="350"/>
                  </a:cubicBezTo>
                  <a:cubicBezTo>
                    <a:pt x="113" y="350"/>
                    <a:pt x="113" y="350"/>
                    <a:pt x="113" y="349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1" name="Freeform 786">
              <a:extLst>
                <a:ext uri="{FF2B5EF4-FFF2-40B4-BE49-F238E27FC236}">
                  <a16:creationId xmlns:a16="http://schemas.microsoft.com/office/drawing/2014/main" id="{2F6489BA-F5AD-48B9-9940-427315AB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83"/>
              <a:ext cx="301" cy="472"/>
            </a:xfrm>
            <a:custGeom>
              <a:avLst/>
              <a:gdLst>
                <a:gd name="T0" fmla="*/ 2027 w 116"/>
                <a:gd name="T1" fmla="*/ 3597 h 171"/>
                <a:gd name="T2" fmla="*/ 0 w 116"/>
                <a:gd name="T3" fmla="*/ 0 h 171"/>
                <a:gd name="T4" fmla="*/ 2027 w 116"/>
                <a:gd name="T5" fmla="*/ 3597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6" h="171">
                  <a:moveTo>
                    <a:pt x="116" y="171"/>
                  </a:moveTo>
                  <a:cubicBezTo>
                    <a:pt x="99" y="64"/>
                    <a:pt x="27" y="15"/>
                    <a:pt x="0" y="0"/>
                  </a:cubicBezTo>
                  <a:cubicBezTo>
                    <a:pt x="51" y="22"/>
                    <a:pt x="102" y="66"/>
                    <a:pt x="116" y="1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2" name="Freeform 787">
              <a:extLst>
                <a:ext uri="{FF2B5EF4-FFF2-40B4-BE49-F238E27FC236}">
                  <a16:creationId xmlns:a16="http://schemas.microsoft.com/office/drawing/2014/main" id="{07E4001F-2B5D-430F-8015-CCA11821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061"/>
              <a:ext cx="101" cy="182"/>
            </a:xfrm>
            <a:custGeom>
              <a:avLst/>
              <a:gdLst>
                <a:gd name="T0" fmla="*/ 679 w 39"/>
                <a:gd name="T1" fmla="*/ 0 h 66"/>
                <a:gd name="T2" fmla="*/ 329 w 39"/>
                <a:gd name="T3" fmla="*/ 441 h 66"/>
                <a:gd name="T4" fmla="*/ 0 w 39"/>
                <a:gd name="T5" fmla="*/ 1384 h 66"/>
                <a:gd name="T6" fmla="*/ 174 w 39"/>
                <a:gd name="T7" fmla="*/ 714 h 66"/>
                <a:gd name="T8" fmla="*/ 350 w 39"/>
                <a:gd name="T9" fmla="*/ 502 h 66"/>
                <a:gd name="T10" fmla="*/ 679 w 39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66">
                  <a:moveTo>
                    <a:pt x="39" y="0"/>
                  </a:moveTo>
                  <a:cubicBezTo>
                    <a:pt x="30" y="5"/>
                    <a:pt x="23" y="17"/>
                    <a:pt x="19" y="21"/>
                  </a:cubicBezTo>
                  <a:cubicBezTo>
                    <a:pt x="11" y="26"/>
                    <a:pt x="0" y="37"/>
                    <a:pt x="0" y="66"/>
                  </a:cubicBezTo>
                  <a:cubicBezTo>
                    <a:pt x="1" y="57"/>
                    <a:pt x="5" y="43"/>
                    <a:pt x="10" y="34"/>
                  </a:cubicBezTo>
                  <a:cubicBezTo>
                    <a:pt x="13" y="29"/>
                    <a:pt x="17" y="26"/>
                    <a:pt x="20" y="24"/>
                  </a:cubicBezTo>
                  <a:cubicBezTo>
                    <a:pt x="26" y="19"/>
                    <a:pt x="31" y="5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3" name="Freeform 788">
              <a:extLst>
                <a:ext uri="{FF2B5EF4-FFF2-40B4-BE49-F238E27FC236}">
                  <a16:creationId xmlns:a16="http://schemas.microsoft.com/office/drawing/2014/main" id="{CA3D4082-8071-4ADF-B12F-A2B757782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287"/>
              <a:ext cx="94" cy="111"/>
            </a:xfrm>
            <a:custGeom>
              <a:avLst/>
              <a:gdLst>
                <a:gd name="T0" fmla="*/ 0 w 36"/>
                <a:gd name="T1" fmla="*/ 0 h 40"/>
                <a:gd name="T2" fmla="*/ 640 w 36"/>
                <a:gd name="T3" fmla="*/ 85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0">
                  <a:moveTo>
                    <a:pt x="0" y="0"/>
                  </a:moveTo>
                  <a:cubicBezTo>
                    <a:pt x="5" y="8"/>
                    <a:pt x="14" y="25"/>
                    <a:pt x="36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4" name="Freeform 789">
              <a:extLst>
                <a:ext uri="{FF2B5EF4-FFF2-40B4-BE49-F238E27FC236}">
                  <a16:creationId xmlns:a16="http://schemas.microsoft.com/office/drawing/2014/main" id="{21AF155B-5830-4113-8D9E-BFB46ECE2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221"/>
              <a:ext cx="70" cy="342"/>
            </a:xfrm>
            <a:custGeom>
              <a:avLst/>
              <a:gdLst>
                <a:gd name="T0" fmla="*/ 21 w 27"/>
                <a:gd name="T1" fmla="*/ 2601 h 124"/>
                <a:gd name="T2" fmla="*/ 0 w 27"/>
                <a:gd name="T3" fmla="*/ 0 h 124"/>
                <a:gd name="T4" fmla="*/ 21 w 27"/>
                <a:gd name="T5" fmla="*/ 260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4">
                  <a:moveTo>
                    <a:pt x="1" y="124"/>
                  </a:moveTo>
                  <a:cubicBezTo>
                    <a:pt x="23" y="44"/>
                    <a:pt x="6" y="10"/>
                    <a:pt x="0" y="0"/>
                  </a:cubicBezTo>
                  <a:cubicBezTo>
                    <a:pt x="13" y="18"/>
                    <a:pt x="27" y="52"/>
                    <a:pt x="1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5" name="Freeform 790">
              <a:extLst>
                <a:ext uri="{FF2B5EF4-FFF2-40B4-BE49-F238E27FC236}">
                  <a16:creationId xmlns:a16="http://schemas.microsoft.com/office/drawing/2014/main" id="{5243FA95-0B92-4A5E-A2C2-6C3B850E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1740"/>
              <a:ext cx="69" cy="143"/>
            </a:xfrm>
            <a:custGeom>
              <a:avLst/>
              <a:gdLst>
                <a:gd name="T0" fmla="*/ 184 w 27"/>
                <a:gd name="T1" fmla="*/ 0 h 52"/>
                <a:gd name="T2" fmla="*/ 450 w 27"/>
                <a:gd name="T3" fmla="*/ 1081 h 52"/>
                <a:gd name="T4" fmla="*/ 18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1" y="0"/>
                  </a:moveTo>
                  <a:cubicBezTo>
                    <a:pt x="2" y="7"/>
                    <a:pt x="2" y="30"/>
                    <a:pt x="27" y="52"/>
                  </a:cubicBezTo>
                  <a:cubicBezTo>
                    <a:pt x="21" y="48"/>
                    <a:pt x="0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6" name="Freeform 791">
              <a:extLst>
                <a:ext uri="{FF2B5EF4-FFF2-40B4-BE49-F238E27FC236}">
                  <a16:creationId xmlns:a16="http://schemas.microsoft.com/office/drawing/2014/main" id="{9428D98C-2A3F-4071-97E1-AF0AF718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541"/>
              <a:ext cx="138" cy="224"/>
            </a:xfrm>
            <a:custGeom>
              <a:avLst/>
              <a:gdLst>
                <a:gd name="T0" fmla="*/ 935 w 53"/>
                <a:gd name="T1" fmla="*/ 0 h 81"/>
                <a:gd name="T2" fmla="*/ 474 w 53"/>
                <a:gd name="T3" fmla="*/ 697 h 81"/>
                <a:gd name="T4" fmla="*/ 0 w 53"/>
                <a:gd name="T5" fmla="*/ 1712 h 81"/>
                <a:gd name="T6" fmla="*/ 516 w 53"/>
                <a:gd name="T7" fmla="*/ 849 h 81"/>
                <a:gd name="T8" fmla="*/ 935 w 53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1">
                  <a:moveTo>
                    <a:pt x="53" y="0"/>
                  </a:moveTo>
                  <a:cubicBezTo>
                    <a:pt x="44" y="7"/>
                    <a:pt x="30" y="20"/>
                    <a:pt x="27" y="33"/>
                  </a:cubicBezTo>
                  <a:cubicBezTo>
                    <a:pt x="24" y="46"/>
                    <a:pt x="17" y="73"/>
                    <a:pt x="0" y="81"/>
                  </a:cubicBezTo>
                  <a:cubicBezTo>
                    <a:pt x="19" y="72"/>
                    <a:pt x="24" y="58"/>
                    <a:pt x="29" y="40"/>
                  </a:cubicBezTo>
                  <a:cubicBezTo>
                    <a:pt x="33" y="23"/>
                    <a:pt x="48" y="3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7" name="Freeform 792">
              <a:extLst>
                <a:ext uri="{FF2B5EF4-FFF2-40B4-BE49-F238E27FC236}">
                  <a16:creationId xmlns:a16="http://schemas.microsoft.com/office/drawing/2014/main" id="{50BA7E0D-C1B1-4CC7-B92C-EBBB842BF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340"/>
              <a:ext cx="36" cy="85"/>
            </a:xfrm>
            <a:custGeom>
              <a:avLst/>
              <a:gdLst>
                <a:gd name="T0" fmla="*/ 139 w 14"/>
                <a:gd name="T1" fmla="*/ 0 h 31"/>
                <a:gd name="T2" fmla="*/ 239 w 14"/>
                <a:gd name="T3" fmla="*/ 639 h 31"/>
                <a:gd name="T4" fmla="*/ 139 w 1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2" y="6"/>
                    <a:pt x="0" y="17"/>
                    <a:pt x="14" y="31"/>
                  </a:cubicBezTo>
                  <a:cubicBezTo>
                    <a:pt x="9" y="24"/>
                    <a:pt x="3" y="13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8" name="Freeform 793">
              <a:extLst>
                <a:ext uri="{FF2B5EF4-FFF2-40B4-BE49-F238E27FC236}">
                  <a16:creationId xmlns:a16="http://schemas.microsoft.com/office/drawing/2014/main" id="{198E9047-90C3-4840-BA90-F2C2CB33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906"/>
              <a:ext cx="31" cy="260"/>
            </a:xfrm>
            <a:custGeom>
              <a:avLst/>
              <a:gdLst>
                <a:gd name="T0" fmla="*/ 140 w 12"/>
                <a:gd name="T1" fmla="*/ 0 h 94"/>
                <a:gd name="T2" fmla="*/ 34 w 12"/>
                <a:gd name="T3" fmla="*/ 1040 h 94"/>
                <a:gd name="T4" fmla="*/ 67 w 12"/>
                <a:gd name="T5" fmla="*/ 1989 h 94"/>
                <a:gd name="T6" fmla="*/ 106 w 12"/>
                <a:gd name="T7" fmla="*/ 949 h 94"/>
                <a:gd name="T8" fmla="*/ 140 w 12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4">
                  <a:moveTo>
                    <a:pt x="8" y="0"/>
                  </a:moveTo>
                  <a:cubicBezTo>
                    <a:pt x="12" y="9"/>
                    <a:pt x="5" y="34"/>
                    <a:pt x="2" y="49"/>
                  </a:cubicBezTo>
                  <a:cubicBezTo>
                    <a:pt x="0" y="64"/>
                    <a:pt x="1" y="83"/>
                    <a:pt x="4" y="94"/>
                  </a:cubicBezTo>
                  <a:cubicBezTo>
                    <a:pt x="2" y="84"/>
                    <a:pt x="4" y="60"/>
                    <a:pt x="6" y="45"/>
                  </a:cubicBezTo>
                  <a:cubicBezTo>
                    <a:pt x="8" y="30"/>
                    <a:pt x="12" y="7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29" name="Freeform 794">
              <a:extLst>
                <a:ext uri="{FF2B5EF4-FFF2-40B4-BE49-F238E27FC236}">
                  <a16:creationId xmlns:a16="http://schemas.microsoft.com/office/drawing/2014/main" id="{01EB3A67-2317-4C21-919E-7BB3D41D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00"/>
              <a:ext cx="93" cy="169"/>
            </a:xfrm>
            <a:custGeom>
              <a:avLst/>
              <a:gdLst>
                <a:gd name="T0" fmla="*/ 106 w 36"/>
                <a:gd name="T1" fmla="*/ 0 h 61"/>
                <a:gd name="T2" fmla="*/ 620 w 36"/>
                <a:gd name="T3" fmla="*/ 1297 h 61"/>
                <a:gd name="T4" fmla="*/ 106 w 36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1">
                  <a:moveTo>
                    <a:pt x="6" y="0"/>
                  </a:moveTo>
                  <a:cubicBezTo>
                    <a:pt x="0" y="18"/>
                    <a:pt x="12" y="52"/>
                    <a:pt x="36" y="61"/>
                  </a:cubicBezTo>
                  <a:cubicBezTo>
                    <a:pt x="27" y="56"/>
                    <a:pt x="4" y="29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0" name="Freeform 795">
              <a:extLst>
                <a:ext uri="{FF2B5EF4-FFF2-40B4-BE49-F238E27FC236}">
                  <a16:creationId xmlns:a16="http://schemas.microsoft.com/office/drawing/2014/main" id="{E0704A16-3CC4-420A-8B30-88EEAD52A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2082"/>
              <a:ext cx="194" cy="50"/>
            </a:xfrm>
            <a:custGeom>
              <a:avLst/>
              <a:gdLst>
                <a:gd name="T0" fmla="*/ 0 w 75"/>
                <a:gd name="T1" fmla="*/ 386 h 18"/>
                <a:gd name="T2" fmla="*/ 523 w 75"/>
                <a:gd name="T3" fmla="*/ 147 h 18"/>
                <a:gd name="T4" fmla="*/ 949 w 75"/>
                <a:gd name="T5" fmla="*/ 169 h 18"/>
                <a:gd name="T6" fmla="*/ 1299 w 75"/>
                <a:gd name="T7" fmla="*/ 0 h 18"/>
                <a:gd name="T8" fmla="*/ 949 w 75"/>
                <a:gd name="T9" fmla="*/ 217 h 18"/>
                <a:gd name="T10" fmla="*/ 569 w 75"/>
                <a:gd name="T11" fmla="*/ 192 h 18"/>
                <a:gd name="T12" fmla="*/ 0 w 75"/>
                <a:gd name="T13" fmla="*/ 38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">
                  <a:moveTo>
                    <a:pt x="0" y="18"/>
                  </a:moveTo>
                  <a:cubicBezTo>
                    <a:pt x="13" y="17"/>
                    <a:pt x="22" y="10"/>
                    <a:pt x="30" y="7"/>
                  </a:cubicBezTo>
                  <a:cubicBezTo>
                    <a:pt x="38" y="4"/>
                    <a:pt x="44" y="9"/>
                    <a:pt x="55" y="8"/>
                  </a:cubicBezTo>
                  <a:cubicBezTo>
                    <a:pt x="65" y="6"/>
                    <a:pt x="71" y="1"/>
                    <a:pt x="75" y="0"/>
                  </a:cubicBezTo>
                  <a:cubicBezTo>
                    <a:pt x="68" y="3"/>
                    <a:pt x="66" y="10"/>
                    <a:pt x="55" y="10"/>
                  </a:cubicBezTo>
                  <a:cubicBezTo>
                    <a:pt x="44" y="10"/>
                    <a:pt x="40" y="6"/>
                    <a:pt x="33" y="9"/>
                  </a:cubicBezTo>
                  <a:cubicBezTo>
                    <a:pt x="25" y="12"/>
                    <a:pt x="14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1" name="Freeform 796">
              <a:extLst>
                <a:ext uri="{FF2B5EF4-FFF2-40B4-BE49-F238E27FC236}">
                  <a16:creationId xmlns:a16="http://schemas.microsoft.com/office/drawing/2014/main" id="{2E56835C-6CC9-412F-8B18-263FBF6D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715"/>
              <a:ext cx="100" cy="52"/>
            </a:xfrm>
            <a:custGeom>
              <a:avLst/>
              <a:gdLst>
                <a:gd name="T0" fmla="*/ 0 w 39"/>
                <a:gd name="T1" fmla="*/ 389 h 19"/>
                <a:gd name="T2" fmla="*/ 656 w 39"/>
                <a:gd name="T3" fmla="*/ 0 h 19"/>
                <a:gd name="T4" fmla="*/ 0 w 39"/>
                <a:gd name="T5" fmla="*/ 38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9">
                  <a:moveTo>
                    <a:pt x="0" y="19"/>
                  </a:moveTo>
                  <a:cubicBezTo>
                    <a:pt x="9" y="10"/>
                    <a:pt x="21" y="1"/>
                    <a:pt x="39" y="0"/>
                  </a:cubicBezTo>
                  <a:cubicBezTo>
                    <a:pt x="31" y="1"/>
                    <a:pt x="5" y="1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2" name="Freeform 797">
              <a:extLst>
                <a:ext uri="{FF2B5EF4-FFF2-40B4-BE49-F238E27FC236}">
                  <a16:creationId xmlns:a16="http://schemas.microsoft.com/office/drawing/2014/main" id="{0B41D2FE-FB15-4737-ACB5-9402EC8B9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227"/>
              <a:ext cx="187" cy="400"/>
            </a:xfrm>
            <a:custGeom>
              <a:avLst/>
              <a:gdLst>
                <a:gd name="T0" fmla="*/ 1119 w 72"/>
                <a:gd name="T1" fmla="*/ 1241 h 145"/>
                <a:gd name="T2" fmla="*/ 857 w 72"/>
                <a:gd name="T3" fmla="*/ 2899 h 145"/>
                <a:gd name="T4" fmla="*/ 122 w 72"/>
                <a:gd name="T5" fmla="*/ 1826 h 145"/>
                <a:gd name="T6" fmla="*/ 384 w 72"/>
                <a:gd name="T7" fmla="*/ 168 h 145"/>
                <a:gd name="T8" fmla="*/ 1119 w 72"/>
                <a:gd name="T9" fmla="*/ 124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49" y="138"/>
                  </a:cubicBezTo>
                  <a:cubicBezTo>
                    <a:pt x="34" y="145"/>
                    <a:pt x="15" y="123"/>
                    <a:pt x="7" y="87"/>
                  </a:cubicBezTo>
                  <a:cubicBezTo>
                    <a:pt x="0" y="51"/>
                    <a:pt x="7" y="16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3" name="Freeform 798">
              <a:extLst>
                <a:ext uri="{FF2B5EF4-FFF2-40B4-BE49-F238E27FC236}">
                  <a16:creationId xmlns:a16="http://schemas.microsoft.com/office/drawing/2014/main" id="{7EFB0BA6-73FD-459B-845F-D71089F3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10"/>
              <a:ext cx="99" cy="237"/>
            </a:xfrm>
            <a:custGeom>
              <a:avLst/>
              <a:gdLst>
                <a:gd name="T0" fmla="*/ 584 w 38"/>
                <a:gd name="T1" fmla="*/ 692 h 86"/>
                <a:gd name="T2" fmla="*/ 495 w 38"/>
                <a:gd name="T3" fmla="*/ 1670 h 86"/>
                <a:gd name="T4" fmla="*/ 89 w 38"/>
                <a:gd name="T5" fmla="*/ 1108 h 86"/>
                <a:gd name="T6" fmla="*/ 177 w 38"/>
                <a:gd name="T7" fmla="*/ 107 h 86"/>
                <a:gd name="T8" fmla="*/ 584 w 38"/>
                <a:gd name="T9" fmla="*/ 69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7" y="0"/>
                    <a:pt x="28" y="12"/>
                    <a:pt x="33" y="33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4" name="Freeform 799">
              <a:extLst>
                <a:ext uri="{FF2B5EF4-FFF2-40B4-BE49-F238E27FC236}">
                  <a16:creationId xmlns:a16="http://schemas.microsoft.com/office/drawing/2014/main" id="{F2F6688C-7624-4103-ABA3-CAE21D934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3324"/>
              <a:ext cx="57" cy="188"/>
            </a:xfrm>
            <a:custGeom>
              <a:avLst/>
              <a:gdLst>
                <a:gd name="T0" fmla="*/ 67 w 22"/>
                <a:gd name="T1" fmla="*/ 0 h 68"/>
                <a:gd name="T2" fmla="*/ 67 w 22"/>
                <a:gd name="T3" fmla="*/ 849 h 68"/>
                <a:gd name="T4" fmla="*/ 329 w 22"/>
                <a:gd name="T5" fmla="*/ 1438 h 68"/>
                <a:gd name="T6" fmla="*/ 329 w 22"/>
                <a:gd name="T7" fmla="*/ 589 h 68"/>
                <a:gd name="T8" fmla="*/ 67 w 22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8">
                  <a:moveTo>
                    <a:pt x="4" y="0"/>
                  </a:moveTo>
                  <a:cubicBezTo>
                    <a:pt x="0" y="10"/>
                    <a:pt x="0" y="25"/>
                    <a:pt x="4" y="40"/>
                  </a:cubicBezTo>
                  <a:cubicBezTo>
                    <a:pt x="7" y="54"/>
                    <a:pt x="13" y="64"/>
                    <a:pt x="19" y="68"/>
                  </a:cubicBezTo>
                  <a:cubicBezTo>
                    <a:pt x="22" y="58"/>
                    <a:pt x="22" y="43"/>
                    <a:pt x="19" y="28"/>
                  </a:cubicBezTo>
                  <a:cubicBezTo>
                    <a:pt x="15" y="13"/>
                    <a:pt x="9" y="3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5" name="Freeform 800">
              <a:extLst>
                <a:ext uri="{FF2B5EF4-FFF2-40B4-BE49-F238E27FC236}">
                  <a16:creationId xmlns:a16="http://schemas.microsoft.com/office/drawing/2014/main" id="{9BB6EA16-EB0D-495C-8E7B-9D7B092EE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8" y="3310"/>
              <a:ext cx="99" cy="237"/>
            </a:xfrm>
            <a:custGeom>
              <a:avLst/>
              <a:gdLst>
                <a:gd name="T0" fmla="*/ 584 w 38"/>
                <a:gd name="T1" fmla="*/ 692 h 86"/>
                <a:gd name="T2" fmla="*/ 495 w 38"/>
                <a:gd name="T3" fmla="*/ 1670 h 86"/>
                <a:gd name="T4" fmla="*/ 89 w 38"/>
                <a:gd name="T5" fmla="*/ 1108 h 86"/>
                <a:gd name="T6" fmla="*/ 177 w 38"/>
                <a:gd name="T7" fmla="*/ 107 h 86"/>
                <a:gd name="T8" fmla="*/ 584 w 38"/>
                <a:gd name="T9" fmla="*/ 69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4"/>
                    <a:pt x="28" y="80"/>
                  </a:cubicBezTo>
                  <a:cubicBezTo>
                    <a:pt x="20" y="86"/>
                    <a:pt x="10" y="73"/>
                    <a:pt x="5" y="53"/>
                  </a:cubicBezTo>
                  <a:cubicBezTo>
                    <a:pt x="0" y="32"/>
                    <a:pt x="2" y="11"/>
                    <a:pt x="10" y="5"/>
                  </a:cubicBezTo>
                  <a:cubicBezTo>
                    <a:pt x="17" y="0"/>
                    <a:pt x="28" y="12"/>
                    <a:pt x="33" y="33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6" name="Freeform 801">
              <a:extLst>
                <a:ext uri="{FF2B5EF4-FFF2-40B4-BE49-F238E27FC236}">
                  <a16:creationId xmlns:a16="http://schemas.microsoft.com/office/drawing/2014/main" id="{64F1DD62-0C92-4BD6-8426-5B2A0BAC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3227"/>
              <a:ext cx="187" cy="400"/>
            </a:xfrm>
            <a:custGeom>
              <a:avLst/>
              <a:gdLst>
                <a:gd name="T0" fmla="*/ 1119 w 72"/>
                <a:gd name="T1" fmla="*/ 1241 h 145"/>
                <a:gd name="T2" fmla="*/ 857 w 72"/>
                <a:gd name="T3" fmla="*/ 2899 h 145"/>
                <a:gd name="T4" fmla="*/ 122 w 72"/>
                <a:gd name="T5" fmla="*/ 1826 h 145"/>
                <a:gd name="T6" fmla="*/ 384 w 72"/>
                <a:gd name="T7" fmla="*/ 168 h 145"/>
                <a:gd name="T8" fmla="*/ 1119 w 72"/>
                <a:gd name="T9" fmla="*/ 1241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5">
                  <a:moveTo>
                    <a:pt x="64" y="59"/>
                  </a:moveTo>
                  <a:cubicBezTo>
                    <a:pt x="72" y="94"/>
                    <a:pt x="65" y="130"/>
                    <a:pt x="49" y="138"/>
                  </a:cubicBezTo>
                  <a:cubicBezTo>
                    <a:pt x="34" y="145"/>
                    <a:pt x="15" y="123"/>
                    <a:pt x="7" y="87"/>
                  </a:cubicBezTo>
                  <a:cubicBezTo>
                    <a:pt x="0" y="51"/>
                    <a:pt x="7" y="16"/>
                    <a:pt x="22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7" name="Freeform 802">
              <a:extLst>
                <a:ext uri="{FF2B5EF4-FFF2-40B4-BE49-F238E27FC236}">
                  <a16:creationId xmlns:a16="http://schemas.microsoft.com/office/drawing/2014/main" id="{CB894F9A-97F2-494C-AA4A-8B7E06E69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8" name="Freeform 803">
              <a:extLst>
                <a:ext uri="{FF2B5EF4-FFF2-40B4-BE49-F238E27FC236}">
                  <a16:creationId xmlns:a16="http://schemas.microsoft.com/office/drawing/2014/main" id="{781D9DA3-01E4-45E5-B95F-C72E2E3C3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321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39" name="Freeform 804">
              <a:extLst>
                <a:ext uri="{FF2B5EF4-FFF2-40B4-BE49-F238E27FC236}">
                  <a16:creationId xmlns:a16="http://schemas.microsoft.com/office/drawing/2014/main" id="{393B6A7B-DDCA-4A1F-999F-2AF928E9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solidFill>
              <a:srgbClr val="F4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0" name="Freeform 805">
              <a:extLst>
                <a:ext uri="{FF2B5EF4-FFF2-40B4-BE49-F238E27FC236}">
                  <a16:creationId xmlns:a16="http://schemas.microsoft.com/office/drawing/2014/main" id="{9920D60A-D93F-4580-B76C-4A3B9F0D9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418"/>
              <a:ext cx="893" cy="82"/>
            </a:xfrm>
            <a:custGeom>
              <a:avLst/>
              <a:gdLst>
                <a:gd name="T0" fmla="*/ 5982 w 345"/>
                <a:gd name="T1" fmla="*/ 590 h 30"/>
                <a:gd name="T2" fmla="*/ 2097 w 345"/>
                <a:gd name="T3" fmla="*/ 246 h 30"/>
                <a:gd name="T4" fmla="*/ 0 w 345"/>
                <a:gd name="T5" fmla="*/ 0 h 30"/>
                <a:gd name="T6" fmla="*/ 2498 w 345"/>
                <a:gd name="T7" fmla="*/ 426 h 30"/>
                <a:gd name="T8" fmla="*/ 5982 w 345"/>
                <a:gd name="T9" fmla="*/ 59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30">
                  <a:moveTo>
                    <a:pt x="345" y="29"/>
                  </a:moveTo>
                  <a:cubicBezTo>
                    <a:pt x="269" y="30"/>
                    <a:pt x="191" y="24"/>
                    <a:pt x="121" y="12"/>
                  </a:cubicBezTo>
                  <a:cubicBezTo>
                    <a:pt x="75" y="5"/>
                    <a:pt x="35" y="1"/>
                    <a:pt x="0" y="0"/>
                  </a:cubicBezTo>
                  <a:cubicBezTo>
                    <a:pt x="44" y="4"/>
                    <a:pt x="93" y="12"/>
                    <a:pt x="144" y="21"/>
                  </a:cubicBezTo>
                  <a:cubicBezTo>
                    <a:pt x="194" y="29"/>
                    <a:pt x="345" y="29"/>
                    <a:pt x="345" y="29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1" name="Freeform 806">
              <a:extLst>
                <a:ext uri="{FF2B5EF4-FFF2-40B4-BE49-F238E27FC236}">
                  <a16:creationId xmlns:a16="http://schemas.microsoft.com/office/drawing/2014/main" id="{7BB1E4FA-12A9-433B-BB15-0D90D140A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8" cy="345"/>
            </a:xfrm>
            <a:custGeom>
              <a:avLst/>
              <a:gdLst>
                <a:gd name="T0" fmla="*/ 8522 w 509"/>
                <a:gd name="T1" fmla="*/ 822 h 125"/>
                <a:gd name="T2" fmla="*/ 2864 w 509"/>
                <a:gd name="T3" fmla="*/ 334 h 125"/>
                <a:gd name="T4" fmla="*/ 1059 w 509"/>
                <a:gd name="T5" fmla="*/ 61 h 125"/>
                <a:gd name="T6" fmla="*/ 0 w 509"/>
                <a:gd name="T7" fmla="*/ 0 h 125"/>
                <a:gd name="T8" fmla="*/ 21 w 509"/>
                <a:gd name="T9" fmla="*/ 1957 h 125"/>
                <a:gd name="T10" fmla="*/ 3110 w 509"/>
                <a:gd name="T11" fmla="*/ 2208 h 125"/>
                <a:gd name="T12" fmla="*/ 8488 w 509"/>
                <a:gd name="T13" fmla="*/ 2498 h 125"/>
                <a:gd name="T14" fmla="*/ 8522 w 509"/>
                <a:gd name="T15" fmla="*/ 82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50" y="90"/>
                    <a:pt x="108" y="93"/>
                    <a:pt x="179" y="105"/>
                  </a:cubicBezTo>
                  <a:cubicBezTo>
                    <a:pt x="276" y="121"/>
                    <a:pt x="388" y="125"/>
                    <a:pt x="489" y="119"/>
                  </a:cubicBezTo>
                  <a:cubicBezTo>
                    <a:pt x="509" y="95"/>
                    <a:pt x="503" y="53"/>
                    <a:pt x="491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2" name="Freeform 807">
              <a:extLst>
                <a:ext uri="{FF2B5EF4-FFF2-40B4-BE49-F238E27FC236}">
                  <a16:creationId xmlns:a16="http://schemas.microsoft.com/office/drawing/2014/main" id="{2A2BA748-0DAC-40F3-8B38-79326FDA6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9"/>
              <a:ext cx="78" cy="298"/>
            </a:xfrm>
            <a:custGeom>
              <a:avLst/>
              <a:gdLst>
                <a:gd name="T0" fmla="*/ 494 w 30"/>
                <a:gd name="T1" fmla="*/ 693 h 108"/>
                <a:gd name="T2" fmla="*/ 439 w 30"/>
                <a:gd name="T3" fmla="*/ 480 h 108"/>
                <a:gd name="T4" fmla="*/ 439 w 30"/>
                <a:gd name="T5" fmla="*/ 464 h 108"/>
                <a:gd name="T6" fmla="*/ 372 w 30"/>
                <a:gd name="T7" fmla="*/ 273 h 108"/>
                <a:gd name="T8" fmla="*/ 351 w 30"/>
                <a:gd name="T9" fmla="*/ 273 h 108"/>
                <a:gd name="T10" fmla="*/ 317 w 30"/>
                <a:gd name="T11" fmla="*/ 190 h 108"/>
                <a:gd name="T12" fmla="*/ 317 w 30"/>
                <a:gd name="T13" fmla="*/ 190 h 108"/>
                <a:gd name="T14" fmla="*/ 263 w 30"/>
                <a:gd name="T15" fmla="*/ 108 h 108"/>
                <a:gd name="T16" fmla="*/ 263 w 30"/>
                <a:gd name="T17" fmla="*/ 108 h 108"/>
                <a:gd name="T18" fmla="*/ 211 w 30"/>
                <a:gd name="T19" fmla="*/ 61 h 108"/>
                <a:gd name="T20" fmla="*/ 195 w 30"/>
                <a:gd name="T21" fmla="*/ 47 h 108"/>
                <a:gd name="T22" fmla="*/ 143 w 30"/>
                <a:gd name="T23" fmla="*/ 0 h 108"/>
                <a:gd name="T24" fmla="*/ 122 w 30"/>
                <a:gd name="T25" fmla="*/ 0 h 108"/>
                <a:gd name="T26" fmla="*/ 55 w 30"/>
                <a:gd name="T27" fmla="*/ 312 h 108"/>
                <a:gd name="T28" fmla="*/ 21 w 30"/>
                <a:gd name="T29" fmla="*/ 1995 h 108"/>
                <a:gd name="T30" fmla="*/ 0 w 30"/>
                <a:gd name="T31" fmla="*/ 1995 h 108"/>
                <a:gd name="T32" fmla="*/ 88 w 30"/>
                <a:gd name="T33" fmla="*/ 2246 h 108"/>
                <a:gd name="T34" fmla="*/ 109 w 30"/>
                <a:gd name="T35" fmla="*/ 2268 h 108"/>
                <a:gd name="T36" fmla="*/ 177 w 30"/>
                <a:gd name="T37" fmla="*/ 2207 h 108"/>
                <a:gd name="T38" fmla="*/ 195 w 30"/>
                <a:gd name="T39" fmla="*/ 2207 h 108"/>
                <a:gd name="T40" fmla="*/ 244 w 30"/>
                <a:gd name="T41" fmla="*/ 2125 h 108"/>
                <a:gd name="T42" fmla="*/ 263 w 30"/>
                <a:gd name="T43" fmla="*/ 2125 h 108"/>
                <a:gd name="T44" fmla="*/ 317 w 30"/>
                <a:gd name="T45" fmla="*/ 2039 h 108"/>
                <a:gd name="T46" fmla="*/ 317 w 30"/>
                <a:gd name="T47" fmla="*/ 2017 h 108"/>
                <a:gd name="T48" fmla="*/ 372 w 30"/>
                <a:gd name="T49" fmla="*/ 1934 h 108"/>
                <a:gd name="T50" fmla="*/ 372 w 30"/>
                <a:gd name="T51" fmla="*/ 1912 h 108"/>
                <a:gd name="T52" fmla="*/ 419 w 30"/>
                <a:gd name="T53" fmla="*/ 1805 h 108"/>
                <a:gd name="T54" fmla="*/ 419 w 30"/>
                <a:gd name="T55" fmla="*/ 1805 h 108"/>
                <a:gd name="T56" fmla="*/ 460 w 30"/>
                <a:gd name="T57" fmla="*/ 1683 h 108"/>
                <a:gd name="T58" fmla="*/ 460 w 30"/>
                <a:gd name="T59" fmla="*/ 1683 h 108"/>
                <a:gd name="T60" fmla="*/ 507 w 30"/>
                <a:gd name="T61" fmla="*/ 1432 h 108"/>
                <a:gd name="T62" fmla="*/ 528 w 30"/>
                <a:gd name="T63" fmla="*/ 1051 h 108"/>
                <a:gd name="T64" fmla="*/ 494 w 30"/>
                <a:gd name="T65" fmla="*/ 693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" h="108">
                  <a:moveTo>
                    <a:pt x="28" y="33"/>
                  </a:moveTo>
                  <a:cubicBezTo>
                    <a:pt x="27" y="30"/>
                    <a:pt x="26" y="26"/>
                    <a:pt x="25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4" y="19"/>
                    <a:pt x="22" y="16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29"/>
                    <a:pt x="21" y="71"/>
                    <a:pt x="1" y="95"/>
                  </a:cubicBezTo>
                  <a:cubicBezTo>
                    <a:pt x="1" y="95"/>
                    <a:pt x="0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6" y="108"/>
                  </a:cubicBezTo>
                  <a:cubicBezTo>
                    <a:pt x="7" y="107"/>
                    <a:pt x="8" y="106"/>
                    <a:pt x="10" y="105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2"/>
                    <a:pt x="14" y="101"/>
                  </a:cubicBezTo>
                  <a:cubicBezTo>
                    <a:pt x="14" y="101"/>
                    <a:pt x="14" y="101"/>
                    <a:pt x="15" y="101"/>
                  </a:cubicBezTo>
                  <a:cubicBezTo>
                    <a:pt x="16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6"/>
                  </a:cubicBezTo>
                  <a:cubicBezTo>
                    <a:pt x="19" y="95"/>
                    <a:pt x="20" y="93"/>
                    <a:pt x="21" y="92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2" y="90"/>
                    <a:pt x="23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4"/>
                    <a:pt x="25" y="82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76"/>
                    <a:pt x="28" y="72"/>
                    <a:pt x="29" y="68"/>
                  </a:cubicBezTo>
                  <a:cubicBezTo>
                    <a:pt x="29" y="68"/>
                    <a:pt x="30" y="56"/>
                    <a:pt x="30" y="50"/>
                  </a:cubicBezTo>
                  <a:cubicBezTo>
                    <a:pt x="30" y="43"/>
                    <a:pt x="28" y="33"/>
                    <a:pt x="28" y="33"/>
                  </a:cubicBezTo>
                  <a:close/>
                </a:path>
              </a:pathLst>
            </a:custGeom>
            <a:solidFill>
              <a:srgbClr val="FB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3" name="Freeform 808">
              <a:extLst>
                <a:ext uri="{FF2B5EF4-FFF2-40B4-BE49-F238E27FC236}">
                  <a16:creationId xmlns:a16="http://schemas.microsoft.com/office/drawing/2014/main" id="{F1016779-3777-4EF3-B430-1072CFFD7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3133"/>
              <a:ext cx="416" cy="105"/>
            </a:xfrm>
            <a:custGeom>
              <a:avLst/>
              <a:gdLst>
                <a:gd name="T0" fmla="*/ 2778 w 161"/>
                <a:gd name="T1" fmla="*/ 0 h 38"/>
                <a:gd name="T2" fmla="*/ 0 w 161"/>
                <a:gd name="T3" fmla="*/ 801 h 38"/>
                <a:gd name="T4" fmla="*/ 2778 w 161"/>
                <a:gd name="T5" fmla="*/ 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38">
                  <a:moveTo>
                    <a:pt x="161" y="0"/>
                  </a:moveTo>
                  <a:cubicBezTo>
                    <a:pt x="97" y="3"/>
                    <a:pt x="48" y="16"/>
                    <a:pt x="0" y="38"/>
                  </a:cubicBezTo>
                  <a:cubicBezTo>
                    <a:pt x="42" y="30"/>
                    <a:pt x="132" y="2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4" name="Freeform 809">
              <a:extLst>
                <a:ext uri="{FF2B5EF4-FFF2-40B4-BE49-F238E27FC236}">
                  <a16:creationId xmlns:a16="http://schemas.microsoft.com/office/drawing/2014/main" id="{751C3531-5BD5-483A-81C9-3C6E1C4E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3222"/>
              <a:ext cx="414" cy="317"/>
            </a:xfrm>
            <a:custGeom>
              <a:avLst/>
              <a:gdLst>
                <a:gd name="T0" fmla="*/ 0 w 160"/>
                <a:gd name="T1" fmla="*/ 2409 h 115"/>
                <a:gd name="T2" fmla="*/ 2236 w 160"/>
                <a:gd name="T3" fmla="*/ 1657 h 115"/>
                <a:gd name="T4" fmla="*/ 2704 w 160"/>
                <a:gd name="T5" fmla="*/ 0 h 115"/>
                <a:gd name="T6" fmla="*/ 2008 w 160"/>
                <a:gd name="T7" fmla="*/ 1444 h 115"/>
                <a:gd name="T8" fmla="*/ 0 w 160"/>
                <a:gd name="T9" fmla="*/ 2409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5">
                  <a:moveTo>
                    <a:pt x="0" y="115"/>
                  </a:moveTo>
                  <a:cubicBezTo>
                    <a:pt x="34" y="96"/>
                    <a:pt x="107" y="79"/>
                    <a:pt x="129" y="79"/>
                  </a:cubicBezTo>
                  <a:cubicBezTo>
                    <a:pt x="151" y="79"/>
                    <a:pt x="160" y="44"/>
                    <a:pt x="156" y="0"/>
                  </a:cubicBezTo>
                  <a:cubicBezTo>
                    <a:pt x="155" y="21"/>
                    <a:pt x="148" y="61"/>
                    <a:pt x="116" y="69"/>
                  </a:cubicBezTo>
                  <a:cubicBezTo>
                    <a:pt x="83" y="77"/>
                    <a:pt x="19" y="101"/>
                    <a:pt x="0" y="115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5" name="Freeform 810">
              <a:extLst>
                <a:ext uri="{FF2B5EF4-FFF2-40B4-BE49-F238E27FC236}">
                  <a16:creationId xmlns:a16="http://schemas.microsoft.com/office/drawing/2014/main" id="{D7672101-8CDC-4B90-BCF9-BBDF6345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3376"/>
              <a:ext cx="546" cy="122"/>
            </a:xfrm>
            <a:custGeom>
              <a:avLst/>
              <a:gdLst>
                <a:gd name="T0" fmla="*/ 261 w 211"/>
                <a:gd name="T1" fmla="*/ 0 h 44"/>
                <a:gd name="T2" fmla="*/ 106 w 211"/>
                <a:gd name="T3" fmla="*/ 768 h 44"/>
                <a:gd name="T4" fmla="*/ 468 w 211"/>
                <a:gd name="T5" fmla="*/ 876 h 44"/>
                <a:gd name="T6" fmla="*/ 3656 w 211"/>
                <a:gd name="T7" fmla="*/ 22 h 44"/>
                <a:gd name="T8" fmla="*/ 556 w 211"/>
                <a:gd name="T9" fmla="*/ 685 h 44"/>
                <a:gd name="T10" fmla="*/ 261 w 21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44">
                  <a:moveTo>
                    <a:pt x="15" y="0"/>
                  </a:moveTo>
                  <a:cubicBezTo>
                    <a:pt x="16" y="13"/>
                    <a:pt x="11" y="29"/>
                    <a:pt x="6" y="36"/>
                  </a:cubicBezTo>
                  <a:cubicBezTo>
                    <a:pt x="0" y="44"/>
                    <a:pt x="8" y="44"/>
                    <a:pt x="27" y="41"/>
                  </a:cubicBezTo>
                  <a:cubicBezTo>
                    <a:pt x="47" y="39"/>
                    <a:pt x="145" y="27"/>
                    <a:pt x="211" y="1"/>
                  </a:cubicBezTo>
                  <a:cubicBezTo>
                    <a:pt x="192" y="6"/>
                    <a:pt x="50" y="33"/>
                    <a:pt x="32" y="32"/>
                  </a:cubicBezTo>
                  <a:cubicBezTo>
                    <a:pt x="13" y="30"/>
                    <a:pt x="20" y="1"/>
                    <a:pt x="15" y="0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6" name="Freeform 811">
              <a:extLst>
                <a:ext uri="{FF2B5EF4-FFF2-40B4-BE49-F238E27FC236}">
                  <a16:creationId xmlns:a16="http://schemas.microsoft.com/office/drawing/2014/main" id="{D4AC56E3-C373-42DD-A221-7D19E9B88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3103"/>
              <a:ext cx="233" cy="86"/>
            </a:xfrm>
            <a:custGeom>
              <a:avLst/>
              <a:gdLst>
                <a:gd name="T0" fmla="*/ 0 w 90"/>
                <a:gd name="T1" fmla="*/ 663 h 31"/>
                <a:gd name="T2" fmla="*/ 1561 w 9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31">
                  <a:moveTo>
                    <a:pt x="0" y="31"/>
                  </a:moveTo>
                  <a:cubicBezTo>
                    <a:pt x="25" y="30"/>
                    <a:pt x="86" y="5"/>
                    <a:pt x="9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7" name="Freeform 812">
              <a:extLst>
                <a:ext uri="{FF2B5EF4-FFF2-40B4-BE49-F238E27FC236}">
                  <a16:creationId xmlns:a16="http://schemas.microsoft.com/office/drawing/2014/main" id="{EC334CDC-3D4D-4B17-B14D-FBDDA511E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266"/>
              <a:ext cx="65" cy="204"/>
            </a:xfrm>
            <a:custGeom>
              <a:avLst/>
              <a:gdLst>
                <a:gd name="T0" fmla="*/ 68 w 25"/>
                <a:gd name="T1" fmla="*/ 0 h 74"/>
                <a:gd name="T2" fmla="*/ 0 w 25"/>
                <a:gd name="T3" fmla="*/ 1549 h 74"/>
                <a:gd name="T4" fmla="*/ 68 w 25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4">
                  <a:moveTo>
                    <a:pt x="4" y="0"/>
                  </a:moveTo>
                  <a:cubicBezTo>
                    <a:pt x="13" y="12"/>
                    <a:pt x="17" y="58"/>
                    <a:pt x="0" y="74"/>
                  </a:cubicBezTo>
                  <a:cubicBezTo>
                    <a:pt x="17" y="63"/>
                    <a:pt x="25" y="2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8" name="Freeform 813">
              <a:extLst>
                <a:ext uri="{FF2B5EF4-FFF2-40B4-BE49-F238E27FC236}">
                  <a16:creationId xmlns:a16="http://schemas.microsoft.com/office/drawing/2014/main" id="{FC839C63-5BB1-4D91-8B15-EB75C4C7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5" cy="317"/>
            </a:xfrm>
            <a:custGeom>
              <a:avLst/>
              <a:gdLst>
                <a:gd name="T0" fmla="*/ 8516 w 508"/>
                <a:gd name="T1" fmla="*/ 821 h 115"/>
                <a:gd name="T2" fmla="*/ 2860 w 508"/>
                <a:gd name="T3" fmla="*/ 334 h 115"/>
                <a:gd name="T4" fmla="*/ 1059 w 508"/>
                <a:gd name="T5" fmla="*/ 61 h 115"/>
                <a:gd name="T6" fmla="*/ 0 w 508"/>
                <a:gd name="T7" fmla="*/ 0 h 115"/>
                <a:gd name="T8" fmla="*/ 21 w 508"/>
                <a:gd name="T9" fmla="*/ 1946 h 115"/>
                <a:gd name="T10" fmla="*/ 1160 w 508"/>
                <a:gd name="T11" fmla="*/ 1930 h 115"/>
                <a:gd name="T12" fmla="*/ 1147 w 508"/>
                <a:gd name="T13" fmla="*/ 1885 h 115"/>
                <a:gd name="T14" fmla="*/ 743 w 508"/>
                <a:gd name="T15" fmla="*/ 1679 h 115"/>
                <a:gd name="T16" fmla="*/ 730 w 508"/>
                <a:gd name="T17" fmla="*/ 797 h 115"/>
                <a:gd name="T18" fmla="*/ 1442 w 508"/>
                <a:gd name="T19" fmla="*/ 441 h 115"/>
                <a:gd name="T20" fmla="*/ 2358 w 508"/>
                <a:gd name="T21" fmla="*/ 562 h 115"/>
                <a:gd name="T22" fmla="*/ 3122 w 508"/>
                <a:gd name="T23" fmla="*/ 692 h 115"/>
                <a:gd name="T24" fmla="*/ 3572 w 508"/>
                <a:gd name="T25" fmla="*/ 1025 h 115"/>
                <a:gd name="T26" fmla="*/ 3733 w 508"/>
                <a:gd name="T27" fmla="*/ 1359 h 115"/>
                <a:gd name="T28" fmla="*/ 4248 w 508"/>
                <a:gd name="T29" fmla="*/ 1194 h 115"/>
                <a:gd name="T30" fmla="*/ 4543 w 508"/>
                <a:gd name="T31" fmla="*/ 921 h 115"/>
                <a:gd name="T32" fmla="*/ 5307 w 508"/>
                <a:gd name="T33" fmla="*/ 987 h 115"/>
                <a:gd name="T34" fmla="*/ 6572 w 508"/>
                <a:gd name="T35" fmla="*/ 1072 h 115"/>
                <a:gd name="T36" fmla="*/ 7445 w 508"/>
                <a:gd name="T37" fmla="*/ 1072 h 115"/>
                <a:gd name="T38" fmla="*/ 7947 w 508"/>
                <a:gd name="T39" fmla="*/ 1047 h 115"/>
                <a:gd name="T40" fmla="*/ 8537 w 508"/>
                <a:gd name="T41" fmla="*/ 2409 h 115"/>
                <a:gd name="T42" fmla="*/ 8516 w 508"/>
                <a:gd name="T43" fmla="*/ 821 h 11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8" h="11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22" y="92"/>
                    <a:pt x="44" y="91"/>
                    <a:pt x="67" y="92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59" y="93"/>
                    <a:pt x="46" y="86"/>
                    <a:pt x="43" y="80"/>
                  </a:cubicBezTo>
                  <a:cubicBezTo>
                    <a:pt x="35" y="67"/>
                    <a:pt x="35" y="50"/>
                    <a:pt x="42" y="38"/>
                  </a:cubicBezTo>
                  <a:cubicBezTo>
                    <a:pt x="50" y="23"/>
                    <a:pt x="68" y="22"/>
                    <a:pt x="83" y="21"/>
                  </a:cubicBezTo>
                  <a:cubicBezTo>
                    <a:pt x="100" y="20"/>
                    <a:pt x="119" y="24"/>
                    <a:pt x="136" y="27"/>
                  </a:cubicBezTo>
                  <a:cubicBezTo>
                    <a:pt x="151" y="30"/>
                    <a:pt x="166" y="31"/>
                    <a:pt x="180" y="33"/>
                  </a:cubicBezTo>
                  <a:cubicBezTo>
                    <a:pt x="192" y="35"/>
                    <a:pt x="200" y="38"/>
                    <a:pt x="206" y="49"/>
                  </a:cubicBezTo>
                  <a:cubicBezTo>
                    <a:pt x="209" y="54"/>
                    <a:pt x="209" y="63"/>
                    <a:pt x="215" y="65"/>
                  </a:cubicBezTo>
                  <a:cubicBezTo>
                    <a:pt x="225" y="69"/>
                    <a:pt x="238" y="65"/>
                    <a:pt x="245" y="57"/>
                  </a:cubicBezTo>
                  <a:cubicBezTo>
                    <a:pt x="251" y="49"/>
                    <a:pt x="251" y="43"/>
                    <a:pt x="262" y="44"/>
                  </a:cubicBezTo>
                  <a:cubicBezTo>
                    <a:pt x="277" y="46"/>
                    <a:pt x="291" y="46"/>
                    <a:pt x="306" y="47"/>
                  </a:cubicBezTo>
                  <a:cubicBezTo>
                    <a:pt x="331" y="49"/>
                    <a:pt x="355" y="50"/>
                    <a:pt x="379" y="51"/>
                  </a:cubicBezTo>
                  <a:cubicBezTo>
                    <a:pt x="395" y="51"/>
                    <a:pt x="413" y="51"/>
                    <a:pt x="429" y="51"/>
                  </a:cubicBezTo>
                  <a:cubicBezTo>
                    <a:pt x="439" y="50"/>
                    <a:pt x="449" y="47"/>
                    <a:pt x="458" y="50"/>
                  </a:cubicBezTo>
                  <a:cubicBezTo>
                    <a:pt x="485" y="57"/>
                    <a:pt x="497" y="89"/>
                    <a:pt x="492" y="115"/>
                  </a:cubicBezTo>
                  <a:cubicBezTo>
                    <a:pt x="508" y="92"/>
                    <a:pt x="502" y="53"/>
                    <a:pt x="491" y="39"/>
                  </a:cubicBezTo>
                  <a:close/>
                </a:path>
              </a:pathLst>
            </a:custGeom>
            <a:solidFill>
              <a:srgbClr val="D20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49" name="Freeform 814">
              <a:extLst>
                <a:ext uri="{FF2B5EF4-FFF2-40B4-BE49-F238E27FC236}">
                  <a16:creationId xmlns:a16="http://schemas.microsoft.com/office/drawing/2014/main" id="{14F92868-7149-4091-B421-8B8E39C6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3197"/>
              <a:ext cx="57" cy="33"/>
            </a:xfrm>
            <a:custGeom>
              <a:avLst/>
              <a:gdLst>
                <a:gd name="T0" fmla="*/ 140 w 22"/>
                <a:gd name="T1" fmla="*/ 22 h 12"/>
                <a:gd name="T2" fmla="*/ 0 w 22"/>
                <a:gd name="T3" fmla="*/ 228 h 12"/>
                <a:gd name="T4" fmla="*/ 228 w 22"/>
                <a:gd name="T5" fmla="*/ 212 h 12"/>
                <a:gd name="T6" fmla="*/ 383 w 22"/>
                <a:gd name="T7" fmla="*/ 83 h 12"/>
                <a:gd name="T8" fmla="*/ 194 w 22"/>
                <a:gd name="T9" fmla="*/ 2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8" y="1"/>
                  </a:moveTo>
                  <a:cubicBezTo>
                    <a:pt x="4" y="4"/>
                    <a:pt x="3" y="7"/>
                    <a:pt x="0" y="11"/>
                  </a:cubicBezTo>
                  <a:cubicBezTo>
                    <a:pt x="4" y="10"/>
                    <a:pt x="10" y="12"/>
                    <a:pt x="13" y="10"/>
                  </a:cubicBezTo>
                  <a:cubicBezTo>
                    <a:pt x="17" y="8"/>
                    <a:pt x="18" y="4"/>
                    <a:pt x="22" y="4"/>
                  </a:cubicBezTo>
                  <a:cubicBezTo>
                    <a:pt x="19" y="3"/>
                    <a:pt x="14" y="0"/>
                    <a:pt x="11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0" name="Freeform 815">
              <a:extLst>
                <a:ext uri="{FF2B5EF4-FFF2-40B4-BE49-F238E27FC236}">
                  <a16:creationId xmlns:a16="http://schemas.microsoft.com/office/drawing/2014/main" id="{A6DE54FA-DDB8-45D6-A451-A5732115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3169"/>
              <a:ext cx="42" cy="36"/>
            </a:xfrm>
            <a:custGeom>
              <a:avLst/>
              <a:gdLst>
                <a:gd name="T0" fmla="*/ 76 w 16"/>
                <a:gd name="T1" fmla="*/ 0 h 13"/>
                <a:gd name="T2" fmla="*/ 255 w 16"/>
                <a:gd name="T3" fmla="*/ 61 h 13"/>
                <a:gd name="T4" fmla="*/ 268 w 16"/>
                <a:gd name="T5" fmla="*/ 277 h 13"/>
                <a:gd name="T6" fmla="*/ 179 w 16"/>
                <a:gd name="T7" fmla="*/ 216 h 13"/>
                <a:gd name="T8" fmla="*/ 0 w 16"/>
                <a:gd name="T9" fmla="*/ 216 h 13"/>
                <a:gd name="T10" fmla="*/ 34 w 16"/>
                <a:gd name="T11" fmla="*/ 6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3">
                  <a:moveTo>
                    <a:pt x="4" y="0"/>
                  </a:moveTo>
                  <a:cubicBezTo>
                    <a:pt x="7" y="1"/>
                    <a:pt x="12" y="0"/>
                    <a:pt x="14" y="3"/>
                  </a:cubicBezTo>
                  <a:cubicBezTo>
                    <a:pt x="16" y="5"/>
                    <a:pt x="16" y="10"/>
                    <a:pt x="15" y="13"/>
                  </a:cubicBezTo>
                  <a:cubicBezTo>
                    <a:pt x="13" y="13"/>
                    <a:pt x="12" y="11"/>
                    <a:pt x="10" y="10"/>
                  </a:cubicBezTo>
                  <a:cubicBezTo>
                    <a:pt x="6" y="9"/>
                    <a:pt x="3" y="9"/>
                    <a:pt x="0" y="10"/>
                  </a:cubicBezTo>
                  <a:cubicBezTo>
                    <a:pt x="2" y="8"/>
                    <a:pt x="6" y="4"/>
                    <a:pt x="2" y="3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1" name="Freeform 816">
              <a:extLst>
                <a:ext uri="{FF2B5EF4-FFF2-40B4-BE49-F238E27FC236}">
                  <a16:creationId xmlns:a16="http://schemas.microsoft.com/office/drawing/2014/main" id="{AECF780B-CA58-4954-9EAD-95C144FCE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3487"/>
              <a:ext cx="44" cy="25"/>
            </a:xfrm>
            <a:custGeom>
              <a:avLst/>
              <a:gdLst>
                <a:gd name="T0" fmla="*/ 0 w 17"/>
                <a:gd name="T1" fmla="*/ 22 h 9"/>
                <a:gd name="T2" fmla="*/ 241 w 17"/>
                <a:gd name="T3" fmla="*/ 22 h 9"/>
                <a:gd name="T4" fmla="*/ 295 w 17"/>
                <a:gd name="T5" fmla="*/ 192 h 9"/>
                <a:gd name="T6" fmla="*/ 21 w 17"/>
                <a:gd name="T7" fmla="*/ 192 h 9"/>
                <a:gd name="T8" fmla="*/ 21 w 17"/>
                <a:gd name="T9" fmla="*/ 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">
                  <a:moveTo>
                    <a:pt x="0" y="1"/>
                  </a:moveTo>
                  <a:cubicBezTo>
                    <a:pt x="3" y="1"/>
                    <a:pt x="11" y="0"/>
                    <a:pt x="14" y="1"/>
                  </a:cubicBezTo>
                  <a:cubicBezTo>
                    <a:pt x="17" y="3"/>
                    <a:pt x="16" y="6"/>
                    <a:pt x="17" y="9"/>
                  </a:cubicBezTo>
                  <a:cubicBezTo>
                    <a:pt x="14" y="6"/>
                    <a:pt x="5" y="8"/>
                    <a:pt x="1" y="9"/>
                  </a:cubicBezTo>
                  <a:cubicBezTo>
                    <a:pt x="4" y="8"/>
                    <a:pt x="5" y="3"/>
                    <a:pt x="1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2" name="Freeform 817">
              <a:extLst>
                <a:ext uri="{FF2B5EF4-FFF2-40B4-BE49-F238E27FC236}">
                  <a16:creationId xmlns:a16="http://schemas.microsoft.com/office/drawing/2014/main" id="{A17BBB67-4828-4BAB-BCEE-119DD903C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3227"/>
              <a:ext cx="52" cy="22"/>
            </a:xfrm>
            <a:custGeom>
              <a:avLst/>
              <a:gdLst>
                <a:gd name="T0" fmla="*/ 351 w 20"/>
                <a:gd name="T1" fmla="*/ 0 h 8"/>
                <a:gd name="T2" fmla="*/ 296 w 20"/>
                <a:gd name="T3" fmla="*/ 168 h 8"/>
                <a:gd name="T4" fmla="*/ 211 w 20"/>
                <a:gd name="T5" fmla="*/ 129 h 8"/>
                <a:gd name="T6" fmla="*/ 0 w 20"/>
                <a:gd name="T7" fmla="*/ 47 h 8"/>
                <a:gd name="T8" fmla="*/ 296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8" y="3"/>
                    <a:pt x="18" y="6"/>
                    <a:pt x="17" y="8"/>
                  </a:cubicBezTo>
                  <a:cubicBezTo>
                    <a:pt x="15" y="7"/>
                    <a:pt x="13" y="7"/>
                    <a:pt x="12" y="6"/>
                  </a:cubicBezTo>
                  <a:cubicBezTo>
                    <a:pt x="7" y="4"/>
                    <a:pt x="4" y="4"/>
                    <a:pt x="0" y="2"/>
                  </a:cubicBezTo>
                  <a:cubicBezTo>
                    <a:pt x="5" y="0"/>
                    <a:pt x="12" y="3"/>
                    <a:pt x="17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3" name="Freeform 818">
              <a:extLst>
                <a:ext uri="{FF2B5EF4-FFF2-40B4-BE49-F238E27FC236}">
                  <a16:creationId xmlns:a16="http://schemas.microsoft.com/office/drawing/2014/main" id="{5F74CA1F-7419-4F2A-AB3C-9C2917855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3117"/>
              <a:ext cx="57" cy="25"/>
            </a:xfrm>
            <a:custGeom>
              <a:avLst/>
              <a:gdLst>
                <a:gd name="T0" fmla="*/ 0 w 22"/>
                <a:gd name="T1" fmla="*/ 0 h 9"/>
                <a:gd name="T2" fmla="*/ 155 w 22"/>
                <a:gd name="T3" fmla="*/ 192 h 9"/>
                <a:gd name="T4" fmla="*/ 383 w 22"/>
                <a:gd name="T5" fmla="*/ 2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cubicBezTo>
                    <a:pt x="5" y="1"/>
                    <a:pt x="7" y="6"/>
                    <a:pt x="9" y="9"/>
                  </a:cubicBezTo>
                  <a:cubicBezTo>
                    <a:pt x="12" y="5"/>
                    <a:pt x="16" y="1"/>
                    <a:pt x="22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4" name="Freeform 819">
              <a:extLst>
                <a:ext uri="{FF2B5EF4-FFF2-40B4-BE49-F238E27FC236}">
                  <a16:creationId xmlns:a16="http://schemas.microsoft.com/office/drawing/2014/main" id="{3328CD9D-0348-4786-A6C9-75598A12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415"/>
              <a:ext cx="41" cy="19"/>
            </a:xfrm>
            <a:custGeom>
              <a:avLst/>
              <a:gdLst>
                <a:gd name="T0" fmla="*/ 67 w 16"/>
                <a:gd name="T1" fmla="*/ 0 h 7"/>
                <a:gd name="T2" fmla="*/ 0 w 16"/>
                <a:gd name="T3" fmla="*/ 141 h 7"/>
                <a:gd name="T4" fmla="*/ 269 w 16"/>
                <a:gd name="T5" fmla="*/ 103 h 7"/>
                <a:gd name="T6" fmla="*/ 202 w 16"/>
                <a:gd name="T7" fmla="*/ 38 h 7"/>
                <a:gd name="T8" fmla="*/ 236 w 1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">
                  <a:moveTo>
                    <a:pt x="4" y="0"/>
                  </a:moveTo>
                  <a:cubicBezTo>
                    <a:pt x="2" y="2"/>
                    <a:pt x="1" y="5"/>
                    <a:pt x="0" y="7"/>
                  </a:cubicBezTo>
                  <a:cubicBezTo>
                    <a:pt x="5" y="7"/>
                    <a:pt x="11" y="4"/>
                    <a:pt x="16" y="5"/>
                  </a:cubicBezTo>
                  <a:cubicBezTo>
                    <a:pt x="15" y="4"/>
                    <a:pt x="14" y="3"/>
                    <a:pt x="12" y="2"/>
                  </a:cubicBezTo>
                  <a:cubicBezTo>
                    <a:pt x="12" y="2"/>
                    <a:pt x="13" y="1"/>
                    <a:pt x="14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5" name="Freeform 820">
              <a:extLst>
                <a:ext uri="{FF2B5EF4-FFF2-40B4-BE49-F238E27FC236}">
                  <a16:creationId xmlns:a16="http://schemas.microsoft.com/office/drawing/2014/main" id="{61D6F503-7FC8-4AB5-BD94-A3E33F66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213"/>
              <a:ext cx="445" cy="34"/>
            </a:xfrm>
            <a:custGeom>
              <a:avLst/>
              <a:gdLst>
                <a:gd name="T0" fmla="*/ 2978 w 172"/>
                <a:gd name="T1" fmla="*/ 162 h 12"/>
                <a:gd name="T2" fmla="*/ 1265 w 172"/>
                <a:gd name="T3" fmla="*/ 210 h 12"/>
                <a:gd name="T4" fmla="*/ 0 w 172"/>
                <a:gd name="T5" fmla="*/ 0 h 12"/>
                <a:gd name="T6" fmla="*/ 2978 w 172"/>
                <a:gd name="T7" fmla="*/ 16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2">
                  <a:moveTo>
                    <a:pt x="172" y="7"/>
                  </a:moveTo>
                  <a:cubicBezTo>
                    <a:pt x="160" y="10"/>
                    <a:pt x="115" y="12"/>
                    <a:pt x="73" y="9"/>
                  </a:cubicBezTo>
                  <a:cubicBezTo>
                    <a:pt x="40" y="8"/>
                    <a:pt x="8" y="3"/>
                    <a:pt x="0" y="0"/>
                  </a:cubicBezTo>
                  <a:cubicBezTo>
                    <a:pt x="27" y="3"/>
                    <a:pt x="151" y="11"/>
                    <a:pt x="172" y="7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6" name="Freeform 821">
              <a:extLst>
                <a:ext uri="{FF2B5EF4-FFF2-40B4-BE49-F238E27FC236}">
                  <a16:creationId xmlns:a16="http://schemas.microsoft.com/office/drawing/2014/main" id="{FBCED057-D3EB-452C-B66F-A196FF9E1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3310"/>
              <a:ext cx="88" cy="232"/>
            </a:xfrm>
            <a:custGeom>
              <a:avLst/>
              <a:gdLst>
                <a:gd name="T0" fmla="*/ 0 w 34"/>
                <a:gd name="T1" fmla="*/ 0 h 84"/>
                <a:gd name="T2" fmla="*/ 207 w 34"/>
                <a:gd name="T3" fmla="*/ 1770 h 84"/>
                <a:gd name="T4" fmla="*/ 0 w 34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4">
                  <a:moveTo>
                    <a:pt x="0" y="0"/>
                  </a:moveTo>
                  <a:cubicBezTo>
                    <a:pt x="14" y="6"/>
                    <a:pt x="32" y="60"/>
                    <a:pt x="12" y="84"/>
                  </a:cubicBezTo>
                  <a:cubicBezTo>
                    <a:pt x="34" y="73"/>
                    <a:pt x="3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7" name="Freeform 822">
              <a:extLst>
                <a:ext uri="{FF2B5EF4-FFF2-40B4-BE49-F238E27FC236}">
                  <a16:creationId xmlns:a16="http://schemas.microsoft.com/office/drawing/2014/main" id="{D60D06F5-9B07-44B1-B0CC-36C3D0CBC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792"/>
              <a:ext cx="150" cy="1146"/>
            </a:xfrm>
            <a:custGeom>
              <a:avLst/>
              <a:gdLst>
                <a:gd name="T0" fmla="*/ 362 w 58"/>
                <a:gd name="T1" fmla="*/ 944 h 415"/>
                <a:gd name="T2" fmla="*/ 261 w 58"/>
                <a:gd name="T3" fmla="*/ 1265 h 415"/>
                <a:gd name="T4" fmla="*/ 481 w 58"/>
                <a:gd name="T5" fmla="*/ 4377 h 415"/>
                <a:gd name="T6" fmla="*/ 641 w 58"/>
                <a:gd name="T7" fmla="*/ 5095 h 415"/>
                <a:gd name="T8" fmla="*/ 54 w 58"/>
                <a:gd name="T9" fmla="*/ 8715 h 415"/>
                <a:gd name="T10" fmla="*/ 54 w 58"/>
                <a:gd name="T11" fmla="*/ 8740 h 415"/>
                <a:gd name="T12" fmla="*/ 776 w 58"/>
                <a:gd name="T13" fmla="*/ 5056 h 415"/>
                <a:gd name="T14" fmla="*/ 623 w 58"/>
                <a:gd name="T15" fmla="*/ 4338 h 415"/>
                <a:gd name="T16" fmla="*/ 328 w 58"/>
                <a:gd name="T17" fmla="*/ 1325 h 415"/>
                <a:gd name="T18" fmla="*/ 434 w 58"/>
                <a:gd name="T19" fmla="*/ 969 h 415"/>
                <a:gd name="T20" fmla="*/ 608 w 58"/>
                <a:gd name="T21" fmla="*/ 0 h 415"/>
                <a:gd name="T22" fmla="*/ 608 w 58"/>
                <a:gd name="T23" fmla="*/ 0 h 415"/>
                <a:gd name="T24" fmla="*/ 362 w 58"/>
                <a:gd name="T25" fmla="*/ 944 h 4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" h="415">
                  <a:moveTo>
                    <a:pt x="21" y="45"/>
                  </a:moveTo>
                  <a:cubicBezTo>
                    <a:pt x="15" y="60"/>
                    <a:pt x="15" y="60"/>
                    <a:pt x="15" y="60"/>
                  </a:cubicBezTo>
                  <a:cubicBezTo>
                    <a:pt x="0" y="106"/>
                    <a:pt x="15" y="160"/>
                    <a:pt x="28" y="208"/>
                  </a:cubicBezTo>
                  <a:cubicBezTo>
                    <a:pt x="37" y="242"/>
                    <a:pt x="37" y="242"/>
                    <a:pt x="37" y="242"/>
                  </a:cubicBezTo>
                  <a:cubicBezTo>
                    <a:pt x="50" y="296"/>
                    <a:pt x="38" y="364"/>
                    <a:pt x="3" y="414"/>
                  </a:cubicBezTo>
                  <a:cubicBezTo>
                    <a:pt x="3" y="415"/>
                    <a:pt x="3" y="415"/>
                    <a:pt x="3" y="415"/>
                  </a:cubicBezTo>
                  <a:cubicBezTo>
                    <a:pt x="39" y="362"/>
                    <a:pt x="58" y="296"/>
                    <a:pt x="45" y="240"/>
                  </a:cubicBezTo>
                  <a:cubicBezTo>
                    <a:pt x="36" y="206"/>
                    <a:pt x="36" y="206"/>
                    <a:pt x="36" y="206"/>
                  </a:cubicBezTo>
                  <a:cubicBezTo>
                    <a:pt x="23" y="159"/>
                    <a:pt x="5" y="107"/>
                    <a:pt x="19" y="63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30" y="31"/>
                    <a:pt x="33" y="14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3" y="13"/>
                    <a:pt x="26" y="31"/>
                    <a:pt x="21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8" name="Freeform 823">
              <a:extLst>
                <a:ext uri="{FF2B5EF4-FFF2-40B4-BE49-F238E27FC236}">
                  <a16:creationId xmlns:a16="http://schemas.microsoft.com/office/drawing/2014/main" id="{F314B993-2F07-4DC1-AB71-8779F27F1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291"/>
              <a:ext cx="334" cy="198"/>
            </a:xfrm>
            <a:custGeom>
              <a:avLst/>
              <a:gdLst>
                <a:gd name="T0" fmla="*/ 2032 w 129"/>
                <a:gd name="T1" fmla="*/ 272 h 72"/>
                <a:gd name="T2" fmla="*/ 1595 w 129"/>
                <a:gd name="T3" fmla="*/ 190 h 72"/>
                <a:gd name="T4" fmla="*/ 953 w 129"/>
                <a:gd name="T5" fmla="*/ 83 h 72"/>
                <a:gd name="T6" fmla="*/ 590 w 129"/>
                <a:gd name="T7" fmla="*/ 333 h 72"/>
                <a:gd name="T8" fmla="*/ 401 w 129"/>
                <a:gd name="T9" fmla="*/ 666 h 72"/>
                <a:gd name="T10" fmla="*/ 122 w 129"/>
                <a:gd name="T11" fmla="*/ 960 h 72"/>
                <a:gd name="T12" fmla="*/ 241 w 129"/>
                <a:gd name="T13" fmla="*/ 1474 h 72"/>
                <a:gd name="T14" fmla="*/ 316 w 129"/>
                <a:gd name="T15" fmla="*/ 1474 h 72"/>
                <a:gd name="T16" fmla="*/ 329 w 129"/>
                <a:gd name="T17" fmla="*/ 1474 h 72"/>
                <a:gd name="T18" fmla="*/ 329 w 129"/>
                <a:gd name="T19" fmla="*/ 1474 h 72"/>
                <a:gd name="T20" fmla="*/ 2118 w 129"/>
                <a:gd name="T21" fmla="*/ 1438 h 72"/>
                <a:gd name="T22" fmla="*/ 2131 w 129"/>
                <a:gd name="T23" fmla="*/ 976 h 72"/>
                <a:gd name="T24" fmla="*/ 2032 w 129"/>
                <a:gd name="T25" fmla="*/ 272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72">
                  <a:moveTo>
                    <a:pt x="117" y="13"/>
                  </a:moveTo>
                  <a:cubicBezTo>
                    <a:pt x="109" y="5"/>
                    <a:pt x="99" y="7"/>
                    <a:pt x="92" y="9"/>
                  </a:cubicBezTo>
                  <a:cubicBezTo>
                    <a:pt x="76" y="14"/>
                    <a:pt x="71" y="0"/>
                    <a:pt x="55" y="4"/>
                  </a:cubicBezTo>
                  <a:cubicBezTo>
                    <a:pt x="47" y="6"/>
                    <a:pt x="38" y="9"/>
                    <a:pt x="34" y="16"/>
                  </a:cubicBezTo>
                  <a:cubicBezTo>
                    <a:pt x="31" y="22"/>
                    <a:pt x="29" y="27"/>
                    <a:pt x="23" y="32"/>
                  </a:cubicBezTo>
                  <a:cubicBezTo>
                    <a:pt x="18" y="36"/>
                    <a:pt x="11" y="42"/>
                    <a:pt x="7" y="46"/>
                  </a:cubicBezTo>
                  <a:cubicBezTo>
                    <a:pt x="0" y="53"/>
                    <a:pt x="5" y="69"/>
                    <a:pt x="14" y="71"/>
                  </a:cubicBezTo>
                  <a:cubicBezTo>
                    <a:pt x="15" y="71"/>
                    <a:pt x="17" y="71"/>
                    <a:pt x="18" y="71"/>
                  </a:cubicBezTo>
                  <a:cubicBezTo>
                    <a:pt x="18" y="71"/>
                    <a:pt x="18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54" y="72"/>
                    <a:pt x="88" y="71"/>
                    <a:pt x="122" y="69"/>
                  </a:cubicBezTo>
                  <a:cubicBezTo>
                    <a:pt x="129" y="62"/>
                    <a:pt x="125" y="56"/>
                    <a:pt x="123" y="47"/>
                  </a:cubicBezTo>
                  <a:cubicBezTo>
                    <a:pt x="122" y="39"/>
                    <a:pt x="125" y="20"/>
                    <a:pt x="117" y="13"/>
                  </a:cubicBezTo>
                  <a:close/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59" name="Freeform 824">
              <a:extLst>
                <a:ext uri="{FF2B5EF4-FFF2-40B4-BE49-F238E27FC236}">
                  <a16:creationId xmlns:a16="http://schemas.microsoft.com/office/drawing/2014/main" id="{87BF1EF2-A0B6-4F8A-A053-CE0769512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310"/>
              <a:ext cx="73" cy="58"/>
            </a:xfrm>
            <a:custGeom>
              <a:avLst/>
              <a:gdLst>
                <a:gd name="T0" fmla="*/ 0 w 28"/>
                <a:gd name="T1" fmla="*/ 47 h 21"/>
                <a:gd name="T2" fmla="*/ 428 w 28"/>
                <a:gd name="T3" fmla="*/ 337 h 21"/>
                <a:gd name="T4" fmla="*/ 321 w 28"/>
                <a:gd name="T5" fmla="*/ 83 h 21"/>
                <a:gd name="T6" fmla="*/ 55 w 28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1">
                  <a:moveTo>
                    <a:pt x="0" y="2"/>
                  </a:moveTo>
                  <a:cubicBezTo>
                    <a:pt x="2" y="7"/>
                    <a:pt x="18" y="21"/>
                    <a:pt x="24" y="16"/>
                  </a:cubicBezTo>
                  <a:cubicBezTo>
                    <a:pt x="28" y="14"/>
                    <a:pt x="21" y="6"/>
                    <a:pt x="18" y="4"/>
                  </a:cubicBezTo>
                  <a:cubicBezTo>
                    <a:pt x="14" y="1"/>
                    <a:pt x="9" y="0"/>
                    <a:pt x="3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0" name="Freeform 825">
              <a:extLst>
                <a:ext uri="{FF2B5EF4-FFF2-40B4-BE49-F238E27FC236}">
                  <a16:creationId xmlns:a16="http://schemas.microsoft.com/office/drawing/2014/main" id="{99F0EA39-D42E-43AC-B780-58D9F834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3368"/>
              <a:ext cx="47" cy="113"/>
            </a:xfrm>
            <a:custGeom>
              <a:avLst/>
              <a:gdLst>
                <a:gd name="T0" fmla="*/ 287 w 18"/>
                <a:gd name="T1" fmla="*/ 0 h 41"/>
                <a:gd name="T2" fmla="*/ 266 w 18"/>
                <a:gd name="T3" fmla="*/ 419 h 41"/>
                <a:gd name="T4" fmla="*/ 321 w 18"/>
                <a:gd name="T5" fmla="*/ 857 h 41"/>
                <a:gd name="T6" fmla="*/ 34 w 18"/>
                <a:gd name="T7" fmla="*/ 857 h 41"/>
                <a:gd name="T8" fmla="*/ 0 w 18"/>
                <a:gd name="T9" fmla="*/ 441 h 41"/>
                <a:gd name="T10" fmla="*/ 165 w 18"/>
                <a:gd name="T11" fmla="*/ 333 h 41"/>
                <a:gd name="T12" fmla="*/ 266 w 18"/>
                <a:gd name="T13" fmla="*/ 130 h 41"/>
                <a:gd name="T14" fmla="*/ 253 w 18"/>
                <a:gd name="T15" fmla="*/ 47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41">
                  <a:moveTo>
                    <a:pt x="16" y="0"/>
                  </a:moveTo>
                  <a:cubicBezTo>
                    <a:pt x="15" y="7"/>
                    <a:pt x="14" y="13"/>
                    <a:pt x="15" y="20"/>
                  </a:cubicBezTo>
                  <a:cubicBezTo>
                    <a:pt x="16" y="28"/>
                    <a:pt x="18" y="33"/>
                    <a:pt x="18" y="41"/>
                  </a:cubicBezTo>
                  <a:cubicBezTo>
                    <a:pt x="12" y="39"/>
                    <a:pt x="8" y="41"/>
                    <a:pt x="2" y="41"/>
                  </a:cubicBezTo>
                  <a:cubicBezTo>
                    <a:pt x="2" y="35"/>
                    <a:pt x="3" y="26"/>
                    <a:pt x="0" y="21"/>
                  </a:cubicBezTo>
                  <a:cubicBezTo>
                    <a:pt x="3" y="28"/>
                    <a:pt x="8" y="19"/>
                    <a:pt x="9" y="16"/>
                  </a:cubicBezTo>
                  <a:cubicBezTo>
                    <a:pt x="10" y="10"/>
                    <a:pt x="12" y="11"/>
                    <a:pt x="15" y="6"/>
                  </a:cubicBezTo>
                  <a:cubicBezTo>
                    <a:pt x="16" y="3"/>
                    <a:pt x="15" y="5"/>
                    <a:pt x="14" y="2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1" name="Freeform 826">
              <a:extLst>
                <a:ext uri="{FF2B5EF4-FFF2-40B4-BE49-F238E27FC236}">
                  <a16:creationId xmlns:a16="http://schemas.microsoft.com/office/drawing/2014/main" id="{EB3F002F-949A-4070-B514-DE477D061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3313"/>
              <a:ext cx="222" cy="163"/>
            </a:xfrm>
            <a:custGeom>
              <a:avLst/>
              <a:gdLst>
                <a:gd name="T0" fmla="*/ 119 w 86"/>
                <a:gd name="T1" fmla="*/ 1243 h 59"/>
                <a:gd name="T2" fmla="*/ 21 w 86"/>
                <a:gd name="T3" fmla="*/ 948 h 59"/>
                <a:gd name="T4" fmla="*/ 207 w 86"/>
                <a:gd name="T5" fmla="*/ 718 h 59"/>
                <a:gd name="T6" fmla="*/ 392 w 86"/>
                <a:gd name="T7" fmla="*/ 550 h 59"/>
                <a:gd name="T8" fmla="*/ 534 w 86"/>
                <a:gd name="T9" fmla="*/ 274 h 59"/>
                <a:gd name="T10" fmla="*/ 1012 w 86"/>
                <a:gd name="T11" fmla="*/ 22 h 59"/>
                <a:gd name="T12" fmla="*/ 1206 w 86"/>
                <a:gd name="T13" fmla="*/ 83 h 59"/>
                <a:gd name="T14" fmla="*/ 1479 w 86"/>
                <a:gd name="T15" fmla="*/ 130 h 59"/>
                <a:gd name="T16" fmla="*/ 1306 w 86"/>
                <a:gd name="T17" fmla="*/ 274 h 59"/>
                <a:gd name="T18" fmla="*/ 1218 w 86"/>
                <a:gd name="T19" fmla="*/ 312 h 59"/>
                <a:gd name="T20" fmla="*/ 1087 w 86"/>
                <a:gd name="T21" fmla="*/ 251 h 59"/>
                <a:gd name="T22" fmla="*/ 759 w 86"/>
                <a:gd name="T23" fmla="*/ 337 h 59"/>
                <a:gd name="T24" fmla="*/ 620 w 86"/>
                <a:gd name="T25" fmla="*/ 572 h 59"/>
                <a:gd name="T26" fmla="*/ 480 w 86"/>
                <a:gd name="T27" fmla="*/ 757 h 59"/>
                <a:gd name="T28" fmla="*/ 325 w 86"/>
                <a:gd name="T29" fmla="*/ 931 h 59"/>
                <a:gd name="T30" fmla="*/ 139 w 86"/>
                <a:gd name="T31" fmla="*/ 1160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6" h="59">
                  <a:moveTo>
                    <a:pt x="7" y="59"/>
                  </a:moveTo>
                  <a:cubicBezTo>
                    <a:pt x="5" y="55"/>
                    <a:pt x="0" y="50"/>
                    <a:pt x="1" y="45"/>
                  </a:cubicBezTo>
                  <a:cubicBezTo>
                    <a:pt x="2" y="41"/>
                    <a:pt x="9" y="37"/>
                    <a:pt x="12" y="34"/>
                  </a:cubicBezTo>
                  <a:cubicBezTo>
                    <a:pt x="15" y="31"/>
                    <a:pt x="20" y="29"/>
                    <a:pt x="23" y="26"/>
                  </a:cubicBezTo>
                  <a:cubicBezTo>
                    <a:pt x="27" y="22"/>
                    <a:pt x="28" y="17"/>
                    <a:pt x="31" y="13"/>
                  </a:cubicBezTo>
                  <a:cubicBezTo>
                    <a:pt x="37" y="5"/>
                    <a:pt x="49" y="0"/>
                    <a:pt x="59" y="1"/>
                  </a:cubicBezTo>
                  <a:cubicBezTo>
                    <a:pt x="63" y="1"/>
                    <a:pt x="66" y="3"/>
                    <a:pt x="70" y="4"/>
                  </a:cubicBezTo>
                  <a:cubicBezTo>
                    <a:pt x="75" y="6"/>
                    <a:pt x="80" y="7"/>
                    <a:pt x="86" y="6"/>
                  </a:cubicBezTo>
                  <a:cubicBezTo>
                    <a:pt x="82" y="8"/>
                    <a:pt x="79" y="10"/>
                    <a:pt x="76" y="13"/>
                  </a:cubicBezTo>
                  <a:cubicBezTo>
                    <a:pt x="73" y="15"/>
                    <a:pt x="75" y="15"/>
                    <a:pt x="71" y="15"/>
                  </a:cubicBezTo>
                  <a:cubicBezTo>
                    <a:pt x="69" y="16"/>
                    <a:pt x="65" y="13"/>
                    <a:pt x="63" y="12"/>
                  </a:cubicBezTo>
                  <a:cubicBezTo>
                    <a:pt x="57" y="11"/>
                    <a:pt x="48" y="12"/>
                    <a:pt x="44" y="16"/>
                  </a:cubicBezTo>
                  <a:cubicBezTo>
                    <a:pt x="41" y="20"/>
                    <a:pt x="41" y="24"/>
                    <a:pt x="36" y="27"/>
                  </a:cubicBezTo>
                  <a:cubicBezTo>
                    <a:pt x="32" y="30"/>
                    <a:pt x="30" y="30"/>
                    <a:pt x="28" y="36"/>
                  </a:cubicBezTo>
                  <a:cubicBezTo>
                    <a:pt x="26" y="42"/>
                    <a:pt x="26" y="43"/>
                    <a:pt x="19" y="44"/>
                  </a:cubicBezTo>
                  <a:cubicBezTo>
                    <a:pt x="10" y="46"/>
                    <a:pt x="9" y="47"/>
                    <a:pt x="8" y="55"/>
                  </a:cubicBezTo>
                </a:path>
              </a:pathLst>
            </a:custGeom>
            <a:solidFill>
              <a:srgbClr val="E3A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2" name="Freeform 827">
              <a:extLst>
                <a:ext uri="{FF2B5EF4-FFF2-40B4-BE49-F238E27FC236}">
                  <a16:creationId xmlns:a16="http://schemas.microsoft.com/office/drawing/2014/main" id="{CB5599C8-1A94-4A33-9079-C1706093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3316"/>
              <a:ext cx="166" cy="138"/>
            </a:xfrm>
            <a:custGeom>
              <a:avLst/>
              <a:gdLst>
                <a:gd name="T0" fmla="*/ 67 w 64"/>
                <a:gd name="T1" fmla="*/ 1052 h 50"/>
                <a:gd name="T2" fmla="*/ 195 w 64"/>
                <a:gd name="T3" fmla="*/ 753 h 50"/>
                <a:gd name="T4" fmla="*/ 472 w 64"/>
                <a:gd name="T5" fmla="*/ 502 h 50"/>
                <a:gd name="T6" fmla="*/ 700 w 64"/>
                <a:gd name="T7" fmla="*/ 130 h 50"/>
                <a:gd name="T8" fmla="*/ 962 w 64"/>
                <a:gd name="T9" fmla="*/ 22 h 50"/>
                <a:gd name="T10" fmla="*/ 1118 w 64"/>
                <a:gd name="T11" fmla="*/ 61 h 50"/>
                <a:gd name="T12" fmla="*/ 680 w 64"/>
                <a:gd name="T13" fmla="*/ 312 h 50"/>
                <a:gd name="T14" fmla="*/ 625 w 64"/>
                <a:gd name="T15" fmla="*/ 442 h 50"/>
                <a:gd name="T16" fmla="*/ 540 w 64"/>
                <a:gd name="T17" fmla="*/ 480 h 50"/>
                <a:gd name="T18" fmla="*/ 524 w 64"/>
                <a:gd name="T19" fmla="*/ 588 h 50"/>
                <a:gd name="T20" fmla="*/ 451 w 64"/>
                <a:gd name="T21" fmla="*/ 693 h 50"/>
                <a:gd name="T22" fmla="*/ 363 w 64"/>
                <a:gd name="T23" fmla="*/ 822 h 50"/>
                <a:gd name="T24" fmla="*/ 156 w 64"/>
                <a:gd name="T25" fmla="*/ 861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50">
                  <a:moveTo>
                    <a:pt x="4" y="50"/>
                  </a:moveTo>
                  <a:cubicBezTo>
                    <a:pt x="0" y="44"/>
                    <a:pt x="5" y="39"/>
                    <a:pt x="11" y="36"/>
                  </a:cubicBezTo>
                  <a:cubicBezTo>
                    <a:pt x="17" y="33"/>
                    <a:pt x="23" y="30"/>
                    <a:pt x="27" y="24"/>
                  </a:cubicBezTo>
                  <a:cubicBezTo>
                    <a:pt x="30" y="17"/>
                    <a:pt x="32" y="10"/>
                    <a:pt x="40" y="6"/>
                  </a:cubicBezTo>
                  <a:cubicBezTo>
                    <a:pt x="43" y="4"/>
                    <a:pt x="51" y="1"/>
                    <a:pt x="55" y="1"/>
                  </a:cubicBezTo>
                  <a:cubicBezTo>
                    <a:pt x="58" y="1"/>
                    <a:pt x="61" y="2"/>
                    <a:pt x="64" y="3"/>
                  </a:cubicBezTo>
                  <a:cubicBezTo>
                    <a:pt x="53" y="0"/>
                    <a:pt x="43" y="5"/>
                    <a:pt x="39" y="15"/>
                  </a:cubicBezTo>
                  <a:cubicBezTo>
                    <a:pt x="38" y="18"/>
                    <a:pt x="38" y="19"/>
                    <a:pt x="36" y="21"/>
                  </a:cubicBezTo>
                  <a:cubicBezTo>
                    <a:pt x="34" y="22"/>
                    <a:pt x="33" y="22"/>
                    <a:pt x="31" y="23"/>
                  </a:cubicBezTo>
                  <a:cubicBezTo>
                    <a:pt x="30" y="25"/>
                    <a:pt x="30" y="26"/>
                    <a:pt x="30" y="28"/>
                  </a:cubicBezTo>
                  <a:cubicBezTo>
                    <a:pt x="28" y="30"/>
                    <a:pt x="27" y="32"/>
                    <a:pt x="26" y="33"/>
                  </a:cubicBezTo>
                  <a:cubicBezTo>
                    <a:pt x="25" y="35"/>
                    <a:pt x="22" y="38"/>
                    <a:pt x="21" y="39"/>
                  </a:cubicBezTo>
                  <a:cubicBezTo>
                    <a:pt x="17" y="43"/>
                    <a:pt x="13" y="38"/>
                    <a:pt x="9" y="41"/>
                  </a:cubicBezTo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3" name="Freeform 828">
              <a:extLst>
                <a:ext uri="{FF2B5EF4-FFF2-40B4-BE49-F238E27FC236}">
                  <a16:creationId xmlns:a16="http://schemas.microsoft.com/office/drawing/2014/main" id="{50D1C2FC-6967-4E63-98BB-57FA52C4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79"/>
              <a:ext cx="181" cy="110"/>
            </a:xfrm>
            <a:custGeom>
              <a:avLst/>
              <a:gdLst>
                <a:gd name="T0" fmla="*/ 1143 w 70"/>
                <a:gd name="T1" fmla="*/ 605 h 40"/>
                <a:gd name="T2" fmla="*/ 1058 w 70"/>
                <a:gd name="T3" fmla="*/ 190 h 40"/>
                <a:gd name="T4" fmla="*/ 882 w 70"/>
                <a:gd name="T5" fmla="*/ 168 h 40"/>
                <a:gd name="T6" fmla="*/ 742 w 70"/>
                <a:gd name="T7" fmla="*/ 61 h 40"/>
                <a:gd name="T8" fmla="*/ 434 w 70"/>
                <a:gd name="T9" fmla="*/ 168 h 40"/>
                <a:gd name="T10" fmla="*/ 153 w 70"/>
                <a:gd name="T11" fmla="*/ 462 h 40"/>
                <a:gd name="T12" fmla="*/ 54 w 70"/>
                <a:gd name="T13" fmla="*/ 795 h 40"/>
                <a:gd name="T14" fmla="*/ 122 w 70"/>
                <a:gd name="T15" fmla="*/ 833 h 40"/>
                <a:gd name="T16" fmla="*/ 1143 w 70"/>
                <a:gd name="T17" fmla="*/ 60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0">
                  <a:moveTo>
                    <a:pt x="66" y="29"/>
                  </a:moveTo>
                  <a:cubicBezTo>
                    <a:pt x="67" y="21"/>
                    <a:pt x="70" y="12"/>
                    <a:pt x="61" y="9"/>
                  </a:cubicBezTo>
                  <a:cubicBezTo>
                    <a:pt x="58" y="8"/>
                    <a:pt x="54" y="9"/>
                    <a:pt x="51" y="8"/>
                  </a:cubicBezTo>
                  <a:cubicBezTo>
                    <a:pt x="48" y="7"/>
                    <a:pt x="46" y="4"/>
                    <a:pt x="43" y="3"/>
                  </a:cubicBezTo>
                  <a:cubicBezTo>
                    <a:pt x="35" y="0"/>
                    <a:pt x="30" y="3"/>
                    <a:pt x="25" y="8"/>
                  </a:cubicBezTo>
                  <a:cubicBezTo>
                    <a:pt x="19" y="14"/>
                    <a:pt x="16" y="18"/>
                    <a:pt x="9" y="22"/>
                  </a:cubicBezTo>
                  <a:cubicBezTo>
                    <a:pt x="3" y="26"/>
                    <a:pt x="0" y="31"/>
                    <a:pt x="3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28" y="40"/>
                    <a:pt x="64" y="38"/>
                    <a:pt x="66" y="29"/>
                  </a:cubicBezTo>
                  <a:close/>
                </a:path>
              </a:pathLst>
            </a:custGeom>
            <a:solidFill>
              <a:srgbClr val="008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4" name="Freeform 829">
              <a:extLst>
                <a:ext uri="{FF2B5EF4-FFF2-40B4-BE49-F238E27FC236}">
                  <a16:creationId xmlns:a16="http://schemas.microsoft.com/office/drawing/2014/main" id="{5CE7F9C1-60F3-4395-8EEB-6EE78E711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3404"/>
              <a:ext cx="85" cy="72"/>
            </a:xfrm>
            <a:custGeom>
              <a:avLst/>
              <a:gdLst>
                <a:gd name="T0" fmla="*/ 0 w 33"/>
                <a:gd name="T1" fmla="*/ 551 h 26"/>
                <a:gd name="T2" fmla="*/ 531 w 33"/>
                <a:gd name="T3" fmla="*/ 382 h 26"/>
                <a:gd name="T4" fmla="*/ 531 w 33"/>
                <a:gd name="T5" fmla="*/ 83 h 26"/>
                <a:gd name="T6" fmla="*/ 258 w 33"/>
                <a:gd name="T7" fmla="*/ 0 h 26"/>
                <a:gd name="T8" fmla="*/ 425 w 33"/>
                <a:gd name="T9" fmla="*/ 338 h 26"/>
                <a:gd name="T10" fmla="*/ 258 w 33"/>
                <a:gd name="T11" fmla="*/ 421 h 26"/>
                <a:gd name="T12" fmla="*/ 67 w 33"/>
                <a:gd name="T13" fmla="*/ 52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6">
                  <a:moveTo>
                    <a:pt x="0" y="26"/>
                  </a:moveTo>
                  <a:cubicBezTo>
                    <a:pt x="8" y="26"/>
                    <a:pt x="26" y="26"/>
                    <a:pt x="31" y="18"/>
                  </a:cubicBezTo>
                  <a:cubicBezTo>
                    <a:pt x="33" y="16"/>
                    <a:pt x="33" y="6"/>
                    <a:pt x="31" y="4"/>
                  </a:cubicBezTo>
                  <a:cubicBezTo>
                    <a:pt x="26" y="0"/>
                    <a:pt x="19" y="6"/>
                    <a:pt x="15" y="0"/>
                  </a:cubicBezTo>
                  <a:cubicBezTo>
                    <a:pt x="17" y="5"/>
                    <a:pt x="33" y="8"/>
                    <a:pt x="25" y="16"/>
                  </a:cubicBezTo>
                  <a:cubicBezTo>
                    <a:pt x="23" y="19"/>
                    <a:pt x="18" y="19"/>
                    <a:pt x="15" y="20"/>
                  </a:cubicBezTo>
                  <a:cubicBezTo>
                    <a:pt x="11" y="23"/>
                    <a:pt x="9" y="25"/>
                    <a:pt x="4" y="25"/>
                  </a:cubicBezTo>
                </a:path>
              </a:pathLst>
            </a:custGeom>
            <a:solidFill>
              <a:srgbClr val="006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5" name="Freeform 830">
              <a:extLst>
                <a:ext uri="{FF2B5EF4-FFF2-40B4-BE49-F238E27FC236}">
                  <a16:creationId xmlns:a16="http://schemas.microsoft.com/office/drawing/2014/main" id="{66AD543F-5FD9-42F3-B8D1-155D1A42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379"/>
              <a:ext cx="181" cy="110"/>
            </a:xfrm>
            <a:custGeom>
              <a:avLst/>
              <a:gdLst>
                <a:gd name="T0" fmla="*/ 1143 w 70"/>
                <a:gd name="T1" fmla="*/ 605 h 40"/>
                <a:gd name="T2" fmla="*/ 1058 w 70"/>
                <a:gd name="T3" fmla="*/ 190 h 40"/>
                <a:gd name="T4" fmla="*/ 882 w 70"/>
                <a:gd name="T5" fmla="*/ 168 h 40"/>
                <a:gd name="T6" fmla="*/ 742 w 70"/>
                <a:gd name="T7" fmla="*/ 61 h 40"/>
                <a:gd name="T8" fmla="*/ 434 w 70"/>
                <a:gd name="T9" fmla="*/ 168 h 40"/>
                <a:gd name="T10" fmla="*/ 153 w 70"/>
                <a:gd name="T11" fmla="*/ 462 h 40"/>
                <a:gd name="T12" fmla="*/ 54 w 70"/>
                <a:gd name="T13" fmla="*/ 795 h 40"/>
                <a:gd name="T14" fmla="*/ 122 w 70"/>
                <a:gd name="T15" fmla="*/ 833 h 40"/>
                <a:gd name="T16" fmla="*/ 1143 w 70"/>
                <a:gd name="T17" fmla="*/ 60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40">
                  <a:moveTo>
                    <a:pt x="66" y="29"/>
                  </a:moveTo>
                  <a:cubicBezTo>
                    <a:pt x="67" y="21"/>
                    <a:pt x="70" y="12"/>
                    <a:pt x="61" y="9"/>
                  </a:cubicBezTo>
                  <a:cubicBezTo>
                    <a:pt x="58" y="8"/>
                    <a:pt x="54" y="9"/>
                    <a:pt x="51" y="8"/>
                  </a:cubicBezTo>
                  <a:cubicBezTo>
                    <a:pt x="48" y="7"/>
                    <a:pt x="46" y="4"/>
                    <a:pt x="43" y="3"/>
                  </a:cubicBezTo>
                  <a:cubicBezTo>
                    <a:pt x="35" y="0"/>
                    <a:pt x="30" y="3"/>
                    <a:pt x="25" y="8"/>
                  </a:cubicBezTo>
                  <a:cubicBezTo>
                    <a:pt x="19" y="14"/>
                    <a:pt x="16" y="18"/>
                    <a:pt x="9" y="22"/>
                  </a:cubicBezTo>
                  <a:cubicBezTo>
                    <a:pt x="3" y="26"/>
                    <a:pt x="0" y="31"/>
                    <a:pt x="3" y="38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28" y="40"/>
                    <a:pt x="64" y="38"/>
                    <a:pt x="66" y="29"/>
                  </a:cubicBezTo>
                  <a:close/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6" name="Freeform 831">
              <a:extLst>
                <a:ext uri="{FF2B5EF4-FFF2-40B4-BE49-F238E27FC236}">
                  <a16:creationId xmlns:a16="http://schemas.microsoft.com/office/drawing/2014/main" id="{C9C7567C-467B-441F-9148-C24BB804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90"/>
              <a:ext cx="26" cy="28"/>
            </a:xfrm>
            <a:custGeom>
              <a:avLst/>
              <a:gdLst>
                <a:gd name="T0" fmla="*/ 0 w 10"/>
                <a:gd name="T1" fmla="*/ 109 h 10"/>
                <a:gd name="T2" fmla="*/ 88 w 10"/>
                <a:gd name="T3" fmla="*/ 22 h 10"/>
                <a:gd name="T4" fmla="*/ 177 w 10"/>
                <a:gd name="T5" fmla="*/ 134 h 10"/>
                <a:gd name="T6" fmla="*/ 68 w 10"/>
                <a:gd name="T7" fmla="*/ 218 h 10"/>
                <a:gd name="T8" fmla="*/ 0 w 10"/>
                <a:gd name="T9" fmla="*/ 10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7" name="Freeform 832">
              <a:extLst>
                <a:ext uri="{FF2B5EF4-FFF2-40B4-BE49-F238E27FC236}">
                  <a16:creationId xmlns:a16="http://schemas.microsoft.com/office/drawing/2014/main" id="{9D6AE841-7419-4107-A92F-AF55E0AD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3379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88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8" name="Freeform 833">
              <a:extLst>
                <a:ext uri="{FF2B5EF4-FFF2-40B4-BE49-F238E27FC236}">
                  <a16:creationId xmlns:a16="http://schemas.microsoft.com/office/drawing/2014/main" id="{6B4EBC6A-660B-4260-8887-996C34D2D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420"/>
              <a:ext cx="13" cy="14"/>
            </a:xfrm>
            <a:custGeom>
              <a:avLst/>
              <a:gdLst>
                <a:gd name="T0" fmla="*/ 0 w 5"/>
                <a:gd name="T1" fmla="*/ 48 h 5"/>
                <a:gd name="T2" fmla="*/ 55 w 5"/>
                <a:gd name="T3" fmla="*/ 0 h 5"/>
                <a:gd name="T4" fmla="*/ 88 w 5"/>
                <a:gd name="T5" fmla="*/ 62 h 5"/>
                <a:gd name="T6" fmla="*/ 34 w 5"/>
                <a:gd name="T7" fmla="*/ 109 h 5"/>
                <a:gd name="T8" fmla="*/ 0 w 5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6D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69" name="Freeform 834">
              <a:extLst>
                <a:ext uri="{FF2B5EF4-FFF2-40B4-BE49-F238E27FC236}">
                  <a16:creationId xmlns:a16="http://schemas.microsoft.com/office/drawing/2014/main" id="{1F0E7C8D-8D01-46FB-8A42-75CA0215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307"/>
              <a:ext cx="72" cy="50"/>
            </a:xfrm>
            <a:custGeom>
              <a:avLst/>
              <a:gdLst>
                <a:gd name="T0" fmla="*/ 476 w 28"/>
                <a:gd name="T1" fmla="*/ 386 h 18"/>
                <a:gd name="T2" fmla="*/ 391 w 28"/>
                <a:gd name="T3" fmla="*/ 147 h 18"/>
                <a:gd name="T4" fmla="*/ 0 w 28"/>
                <a:gd name="T5" fmla="*/ 6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8">
                  <a:moveTo>
                    <a:pt x="28" y="18"/>
                  </a:moveTo>
                  <a:cubicBezTo>
                    <a:pt x="27" y="14"/>
                    <a:pt x="26" y="10"/>
                    <a:pt x="23" y="7"/>
                  </a:cubicBezTo>
                  <a:cubicBezTo>
                    <a:pt x="16" y="0"/>
                    <a:pt x="8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0" name="Freeform 835">
              <a:extLst>
                <a:ext uri="{FF2B5EF4-FFF2-40B4-BE49-F238E27FC236}">
                  <a16:creationId xmlns:a16="http://schemas.microsoft.com/office/drawing/2014/main" id="{42A2E42B-F040-40FC-BD30-A11632701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3291"/>
              <a:ext cx="334" cy="198"/>
            </a:xfrm>
            <a:custGeom>
              <a:avLst/>
              <a:gdLst>
                <a:gd name="T0" fmla="*/ 1629 w 129"/>
                <a:gd name="T1" fmla="*/ 190 h 72"/>
                <a:gd name="T2" fmla="*/ 1595 w 129"/>
                <a:gd name="T3" fmla="*/ 190 h 72"/>
                <a:gd name="T4" fmla="*/ 953 w 129"/>
                <a:gd name="T5" fmla="*/ 83 h 72"/>
                <a:gd name="T6" fmla="*/ 590 w 129"/>
                <a:gd name="T7" fmla="*/ 333 h 72"/>
                <a:gd name="T8" fmla="*/ 401 w 129"/>
                <a:gd name="T9" fmla="*/ 666 h 72"/>
                <a:gd name="T10" fmla="*/ 122 w 129"/>
                <a:gd name="T11" fmla="*/ 960 h 72"/>
                <a:gd name="T12" fmla="*/ 241 w 129"/>
                <a:gd name="T13" fmla="*/ 1474 h 72"/>
                <a:gd name="T14" fmla="*/ 316 w 129"/>
                <a:gd name="T15" fmla="*/ 1474 h 72"/>
                <a:gd name="T16" fmla="*/ 329 w 129"/>
                <a:gd name="T17" fmla="*/ 1474 h 72"/>
                <a:gd name="T18" fmla="*/ 329 w 129"/>
                <a:gd name="T19" fmla="*/ 1474 h 72"/>
                <a:gd name="T20" fmla="*/ 2118 w 129"/>
                <a:gd name="T21" fmla="*/ 1438 h 72"/>
                <a:gd name="T22" fmla="*/ 2131 w 129"/>
                <a:gd name="T23" fmla="*/ 976 h 72"/>
                <a:gd name="T24" fmla="*/ 2118 w 129"/>
                <a:gd name="T25" fmla="*/ 501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9" h="72">
                  <a:moveTo>
                    <a:pt x="94" y="9"/>
                  </a:moveTo>
                  <a:cubicBezTo>
                    <a:pt x="93" y="9"/>
                    <a:pt x="92" y="9"/>
                    <a:pt x="92" y="9"/>
                  </a:cubicBezTo>
                  <a:cubicBezTo>
                    <a:pt x="76" y="14"/>
                    <a:pt x="71" y="0"/>
                    <a:pt x="55" y="4"/>
                  </a:cubicBezTo>
                  <a:cubicBezTo>
                    <a:pt x="47" y="6"/>
                    <a:pt x="38" y="9"/>
                    <a:pt x="34" y="16"/>
                  </a:cubicBezTo>
                  <a:cubicBezTo>
                    <a:pt x="31" y="22"/>
                    <a:pt x="29" y="27"/>
                    <a:pt x="23" y="32"/>
                  </a:cubicBezTo>
                  <a:cubicBezTo>
                    <a:pt x="18" y="36"/>
                    <a:pt x="11" y="42"/>
                    <a:pt x="7" y="46"/>
                  </a:cubicBezTo>
                  <a:cubicBezTo>
                    <a:pt x="0" y="53"/>
                    <a:pt x="5" y="69"/>
                    <a:pt x="14" y="71"/>
                  </a:cubicBezTo>
                  <a:cubicBezTo>
                    <a:pt x="15" y="71"/>
                    <a:pt x="17" y="71"/>
                    <a:pt x="18" y="71"/>
                  </a:cubicBezTo>
                  <a:cubicBezTo>
                    <a:pt x="18" y="71"/>
                    <a:pt x="18" y="71"/>
                    <a:pt x="19" y="71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54" y="72"/>
                    <a:pt x="88" y="71"/>
                    <a:pt x="122" y="69"/>
                  </a:cubicBezTo>
                  <a:cubicBezTo>
                    <a:pt x="129" y="62"/>
                    <a:pt x="125" y="56"/>
                    <a:pt x="123" y="47"/>
                  </a:cubicBezTo>
                  <a:cubicBezTo>
                    <a:pt x="123" y="42"/>
                    <a:pt x="123" y="32"/>
                    <a:pt x="122" y="24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1" name="Freeform 836">
              <a:extLst>
                <a:ext uri="{FF2B5EF4-FFF2-40B4-BE49-F238E27FC236}">
                  <a16:creationId xmlns:a16="http://schemas.microsoft.com/office/drawing/2014/main" id="{F9352840-CC10-4D02-974D-797FB15F2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390"/>
              <a:ext cx="90" cy="83"/>
            </a:xfrm>
            <a:custGeom>
              <a:avLst/>
              <a:gdLst>
                <a:gd name="T0" fmla="*/ 33 w 35"/>
                <a:gd name="T1" fmla="*/ 636 h 30"/>
                <a:gd name="T2" fmla="*/ 139 w 35"/>
                <a:gd name="T3" fmla="*/ 443 h 30"/>
                <a:gd name="T4" fmla="*/ 291 w 35"/>
                <a:gd name="T5" fmla="*/ 299 h 30"/>
                <a:gd name="T6" fmla="*/ 357 w 35"/>
                <a:gd name="T7" fmla="*/ 252 h 30"/>
                <a:gd name="T8" fmla="*/ 409 w 35"/>
                <a:gd name="T9" fmla="*/ 169 h 30"/>
                <a:gd name="T10" fmla="*/ 594 w 35"/>
                <a:gd name="T11" fmla="*/ 130 h 30"/>
                <a:gd name="T12" fmla="*/ 543 w 35"/>
                <a:gd name="T13" fmla="*/ 321 h 30"/>
                <a:gd name="T14" fmla="*/ 378 w 35"/>
                <a:gd name="T15" fmla="*/ 468 h 30"/>
                <a:gd name="T16" fmla="*/ 219 w 35"/>
                <a:gd name="T17" fmla="*/ 506 h 30"/>
                <a:gd name="T18" fmla="*/ 118 w 35"/>
                <a:gd name="T19" fmla="*/ 528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30">
                  <a:moveTo>
                    <a:pt x="2" y="30"/>
                  </a:moveTo>
                  <a:cubicBezTo>
                    <a:pt x="0" y="25"/>
                    <a:pt x="4" y="23"/>
                    <a:pt x="8" y="21"/>
                  </a:cubicBezTo>
                  <a:cubicBezTo>
                    <a:pt x="12" y="19"/>
                    <a:pt x="14" y="16"/>
                    <a:pt x="17" y="14"/>
                  </a:cubicBezTo>
                  <a:cubicBezTo>
                    <a:pt x="18" y="13"/>
                    <a:pt x="20" y="13"/>
                    <a:pt x="21" y="12"/>
                  </a:cubicBezTo>
                  <a:cubicBezTo>
                    <a:pt x="23" y="11"/>
                    <a:pt x="23" y="9"/>
                    <a:pt x="24" y="8"/>
                  </a:cubicBezTo>
                  <a:cubicBezTo>
                    <a:pt x="27" y="5"/>
                    <a:pt x="33" y="2"/>
                    <a:pt x="35" y="6"/>
                  </a:cubicBezTo>
                  <a:cubicBezTo>
                    <a:pt x="30" y="0"/>
                    <a:pt x="30" y="12"/>
                    <a:pt x="32" y="15"/>
                  </a:cubicBezTo>
                  <a:cubicBezTo>
                    <a:pt x="26" y="10"/>
                    <a:pt x="22" y="17"/>
                    <a:pt x="22" y="22"/>
                  </a:cubicBezTo>
                  <a:cubicBezTo>
                    <a:pt x="17" y="19"/>
                    <a:pt x="17" y="22"/>
                    <a:pt x="13" y="24"/>
                  </a:cubicBezTo>
                  <a:cubicBezTo>
                    <a:pt x="11" y="25"/>
                    <a:pt x="9" y="24"/>
                    <a:pt x="7" y="25"/>
                  </a:cubicBezTo>
                </a:path>
              </a:pathLst>
            </a:custGeom>
            <a:solidFill>
              <a:srgbClr val="93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2" name="Freeform 837">
              <a:extLst>
                <a:ext uri="{FF2B5EF4-FFF2-40B4-BE49-F238E27FC236}">
                  <a16:creationId xmlns:a16="http://schemas.microsoft.com/office/drawing/2014/main" id="{706663F4-629D-445C-8380-AC1D312E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153"/>
              <a:ext cx="1318" cy="345"/>
            </a:xfrm>
            <a:custGeom>
              <a:avLst/>
              <a:gdLst>
                <a:gd name="T0" fmla="*/ 8522 w 509"/>
                <a:gd name="T1" fmla="*/ 822 h 125"/>
                <a:gd name="T2" fmla="*/ 2864 w 509"/>
                <a:gd name="T3" fmla="*/ 334 h 125"/>
                <a:gd name="T4" fmla="*/ 1059 w 509"/>
                <a:gd name="T5" fmla="*/ 61 h 125"/>
                <a:gd name="T6" fmla="*/ 0 w 509"/>
                <a:gd name="T7" fmla="*/ 0 h 125"/>
                <a:gd name="T8" fmla="*/ 21 w 509"/>
                <a:gd name="T9" fmla="*/ 1957 h 125"/>
                <a:gd name="T10" fmla="*/ 3110 w 509"/>
                <a:gd name="T11" fmla="*/ 2208 h 125"/>
                <a:gd name="T12" fmla="*/ 8488 w 509"/>
                <a:gd name="T13" fmla="*/ 2498 h 125"/>
                <a:gd name="T14" fmla="*/ 8522 w 509"/>
                <a:gd name="T15" fmla="*/ 82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5">
                  <a:moveTo>
                    <a:pt x="491" y="39"/>
                  </a:moveTo>
                  <a:cubicBezTo>
                    <a:pt x="384" y="42"/>
                    <a:pt x="266" y="34"/>
                    <a:pt x="165" y="16"/>
                  </a:cubicBezTo>
                  <a:cubicBezTo>
                    <a:pt x="126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1" y="93"/>
                  </a:cubicBezTo>
                  <a:cubicBezTo>
                    <a:pt x="50" y="90"/>
                    <a:pt x="108" y="93"/>
                    <a:pt x="179" y="105"/>
                  </a:cubicBezTo>
                  <a:cubicBezTo>
                    <a:pt x="276" y="121"/>
                    <a:pt x="388" y="125"/>
                    <a:pt x="489" y="119"/>
                  </a:cubicBezTo>
                  <a:cubicBezTo>
                    <a:pt x="509" y="95"/>
                    <a:pt x="503" y="53"/>
                    <a:pt x="491" y="39"/>
                  </a:cubicBezTo>
                  <a:close/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3" name="Freeform 838">
              <a:extLst>
                <a:ext uri="{FF2B5EF4-FFF2-40B4-BE49-F238E27FC236}">
                  <a16:creationId xmlns:a16="http://schemas.microsoft.com/office/drawing/2014/main" id="{466BB89A-66B9-4025-A0CF-BC0A9A6E71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8" y="3219"/>
              <a:ext cx="78" cy="298"/>
            </a:xfrm>
            <a:custGeom>
              <a:avLst/>
              <a:gdLst>
                <a:gd name="T0" fmla="*/ 494 w 30"/>
                <a:gd name="T1" fmla="*/ 693 h 108"/>
                <a:gd name="T2" fmla="*/ 439 w 30"/>
                <a:gd name="T3" fmla="*/ 480 h 108"/>
                <a:gd name="T4" fmla="*/ 439 w 30"/>
                <a:gd name="T5" fmla="*/ 464 h 108"/>
                <a:gd name="T6" fmla="*/ 372 w 30"/>
                <a:gd name="T7" fmla="*/ 273 h 108"/>
                <a:gd name="T8" fmla="*/ 351 w 30"/>
                <a:gd name="T9" fmla="*/ 273 h 108"/>
                <a:gd name="T10" fmla="*/ 317 w 30"/>
                <a:gd name="T11" fmla="*/ 190 h 108"/>
                <a:gd name="T12" fmla="*/ 317 w 30"/>
                <a:gd name="T13" fmla="*/ 190 h 108"/>
                <a:gd name="T14" fmla="*/ 263 w 30"/>
                <a:gd name="T15" fmla="*/ 108 h 108"/>
                <a:gd name="T16" fmla="*/ 263 w 30"/>
                <a:gd name="T17" fmla="*/ 108 h 108"/>
                <a:gd name="T18" fmla="*/ 211 w 30"/>
                <a:gd name="T19" fmla="*/ 61 h 108"/>
                <a:gd name="T20" fmla="*/ 195 w 30"/>
                <a:gd name="T21" fmla="*/ 47 h 108"/>
                <a:gd name="T22" fmla="*/ 143 w 30"/>
                <a:gd name="T23" fmla="*/ 0 h 108"/>
                <a:gd name="T24" fmla="*/ 122 w 30"/>
                <a:gd name="T25" fmla="*/ 0 h 108"/>
                <a:gd name="T26" fmla="*/ 55 w 30"/>
                <a:gd name="T27" fmla="*/ 312 h 108"/>
                <a:gd name="T28" fmla="*/ 21 w 30"/>
                <a:gd name="T29" fmla="*/ 1995 h 108"/>
                <a:gd name="T30" fmla="*/ 0 w 30"/>
                <a:gd name="T31" fmla="*/ 1995 h 108"/>
                <a:gd name="T32" fmla="*/ 88 w 30"/>
                <a:gd name="T33" fmla="*/ 2246 h 108"/>
                <a:gd name="T34" fmla="*/ 109 w 30"/>
                <a:gd name="T35" fmla="*/ 2268 h 108"/>
                <a:gd name="T36" fmla="*/ 177 w 30"/>
                <a:gd name="T37" fmla="*/ 2207 h 108"/>
                <a:gd name="T38" fmla="*/ 195 w 30"/>
                <a:gd name="T39" fmla="*/ 2207 h 108"/>
                <a:gd name="T40" fmla="*/ 244 w 30"/>
                <a:gd name="T41" fmla="*/ 2125 h 108"/>
                <a:gd name="T42" fmla="*/ 263 w 30"/>
                <a:gd name="T43" fmla="*/ 2125 h 108"/>
                <a:gd name="T44" fmla="*/ 317 w 30"/>
                <a:gd name="T45" fmla="*/ 2039 h 108"/>
                <a:gd name="T46" fmla="*/ 317 w 30"/>
                <a:gd name="T47" fmla="*/ 2017 h 108"/>
                <a:gd name="T48" fmla="*/ 372 w 30"/>
                <a:gd name="T49" fmla="*/ 1934 h 108"/>
                <a:gd name="T50" fmla="*/ 372 w 30"/>
                <a:gd name="T51" fmla="*/ 1912 h 108"/>
                <a:gd name="T52" fmla="*/ 419 w 30"/>
                <a:gd name="T53" fmla="*/ 1805 h 108"/>
                <a:gd name="T54" fmla="*/ 419 w 30"/>
                <a:gd name="T55" fmla="*/ 1805 h 108"/>
                <a:gd name="T56" fmla="*/ 460 w 30"/>
                <a:gd name="T57" fmla="*/ 1683 h 108"/>
                <a:gd name="T58" fmla="*/ 460 w 30"/>
                <a:gd name="T59" fmla="*/ 1683 h 108"/>
                <a:gd name="T60" fmla="*/ 507 w 30"/>
                <a:gd name="T61" fmla="*/ 1432 h 108"/>
                <a:gd name="T62" fmla="*/ 528 w 30"/>
                <a:gd name="T63" fmla="*/ 1051 h 108"/>
                <a:gd name="T64" fmla="*/ 494 w 30"/>
                <a:gd name="T65" fmla="*/ 693 h 108"/>
                <a:gd name="T66" fmla="*/ 195 w 30"/>
                <a:gd name="T67" fmla="*/ 0 h 108"/>
                <a:gd name="T68" fmla="*/ 195 w 30"/>
                <a:gd name="T69" fmla="*/ 0 h 108"/>
                <a:gd name="T70" fmla="*/ 195 w 30"/>
                <a:gd name="T71" fmla="*/ 0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" h="108">
                  <a:moveTo>
                    <a:pt x="28" y="33"/>
                  </a:moveTo>
                  <a:cubicBezTo>
                    <a:pt x="27" y="30"/>
                    <a:pt x="26" y="26"/>
                    <a:pt x="25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4" y="19"/>
                    <a:pt x="22" y="16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1"/>
                    <a:pt x="19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0" y="1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29"/>
                    <a:pt x="21" y="71"/>
                    <a:pt x="1" y="95"/>
                  </a:cubicBezTo>
                  <a:cubicBezTo>
                    <a:pt x="1" y="95"/>
                    <a:pt x="0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6" y="108"/>
                  </a:cubicBezTo>
                  <a:cubicBezTo>
                    <a:pt x="7" y="107"/>
                    <a:pt x="8" y="106"/>
                    <a:pt x="10" y="105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2"/>
                    <a:pt x="14" y="101"/>
                  </a:cubicBezTo>
                  <a:cubicBezTo>
                    <a:pt x="14" y="101"/>
                    <a:pt x="14" y="101"/>
                    <a:pt x="15" y="101"/>
                  </a:cubicBezTo>
                  <a:cubicBezTo>
                    <a:pt x="16" y="100"/>
                    <a:pt x="17" y="98"/>
                    <a:pt x="18" y="97"/>
                  </a:cubicBezTo>
                  <a:cubicBezTo>
                    <a:pt x="18" y="97"/>
                    <a:pt x="18" y="97"/>
                    <a:pt x="18" y="96"/>
                  </a:cubicBezTo>
                  <a:cubicBezTo>
                    <a:pt x="19" y="95"/>
                    <a:pt x="20" y="93"/>
                    <a:pt x="21" y="92"/>
                  </a:cubicBezTo>
                  <a:cubicBezTo>
                    <a:pt x="21" y="92"/>
                    <a:pt x="21" y="92"/>
                    <a:pt x="21" y="91"/>
                  </a:cubicBezTo>
                  <a:cubicBezTo>
                    <a:pt x="22" y="90"/>
                    <a:pt x="23" y="88"/>
                    <a:pt x="24" y="86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5" y="84"/>
                    <a:pt x="25" y="82"/>
                    <a:pt x="26" y="80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7" y="76"/>
                    <a:pt x="28" y="72"/>
                    <a:pt x="29" y="68"/>
                  </a:cubicBezTo>
                  <a:cubicBezTo>
                    <a:pt x="29" y="68"/>
                    <a:pt x="30" y="56"/>
                    <a:pt x="30" y="50"/>
                  </a:cubicBezTo>
                  <a:cubicBezTo>
                    <a:pt x="30" y="43"/>
                    <a:pt x="28" y="33"/>
                    <a:pt x="28" y="33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4" name="Freeform 839">
              <a:extLst>
                <a:ext uri="{FF2B5EF4-FFF2-40B4-BE49-F238E27FC236}">
                  <a16:creationId xmlns:a16="http://schemas.microsoft.com/office/drawing/2014/main" id="{7FA87D55-836C-477D-B73C-77CE7454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09"/>
              <a:ext cx="1379" cy="427"/>
            </a:xfrm>
            <a:custGeom>
              <a:avLst/>
              <a:gdLst>
                <a:gd name="T0" fmla="*/ 8882 w 533"/>
                <a:gd name="T1" fmla="*/ 3028 h 155"/>
                <a:gd name="T2" fmla="*/ 8903 w 533"/>
                <a:gd name="T3" fmla="*/ 3028 h 155"/>
                <a:gd name="T4" fmla="*/ 8957 w 533"/>
                <a:gd name="T5" fmla="*/ 2945 h 155"/>
                <a:gd name="T6" fmla="*/ 8970 w 533"/>
                <a:gd name="T7" fmla="*/ 2945 h 155"/>
                <a:gd name="T8" fmla="*/ 9024 w 533"/>
                <a:gd name="T9" fmla="*/ 2862 h 155"/>
                <a:gd name="T10" fmla="*/ 9024 w 533"/>
                <a:gd name="T11" fmla="*/ 2846 h 155"/>
                <a:gd name="T12" fmla="*/ 9076 w 533"/>
                <a:gd name="T13" fmla="*/ 2763 h 155"/>
                <a:gd name="T14" fmla="*/ 9076 w 533"/>
                <a:gd name="T15" fmla="*/ 2738 h 155"/>
                <a:gd name="T16" fmla="*/ 9123 w 533"/>
                <a:gd name="T17" fmla="*/ 2634 h 155"/>
                <a:gd name="T18" fmla="*/ 9123 w 533"/>
                <a:gd name="T19" fmla="*/ 2634 h 155"/>
                <a:gd name="T20" fmla="*/ 9164 w 533"/>
                <a:gd name="T21" fmla="*/ 2512 h 155"/>
                <a:gd name="T22" fmla="*/ 9164 w 533"/>
                <a:gd name="T23" fmla="*/ 2512 h 155"/>
                <a:gd name="T24" fmla="*/ 9211 w 533"/>
                <a:gd name="T25" fmla="*/ 2262 h 155"/>
                <a:gd name="T26" fmla="*/ 9231 w 533"/>
                <a:gd name="T27" fmla="*/ 1882 h 155"/>
                <a:gd name="T28" fmla="*/ 9198 w 533"/>
                <a:gd name="T29" fmla="*/ 1526 h 155"/>
                <a:gd name="T30" fmla="*/ 9143 w 533"/>
                <a:gd name="T31" fmla="*/ 1320 h 155"/>
                <a:gd name="T32" fmla="*/ 9143 w 533"/>
                <a:gd name="T33" fmla="*/ 1298 h 155"/>
                <a:gd name="T34" fmla="*/ 9076 w 533"/>
                <a:gd name="T35" fmla="*/ 1107 h 155"/>
                <a:gd name="T36" fmla="*/ 9058 w 533"/>
                <a:gd name="T37" fmla="*/ 1107 h 155"/>
                <a:gd name="T38" fmla="*/ 9024 w 533"/>
                <a:gd name="T39" fmla="*/ 1025 h 155"/>
                <a:gd name="T40" fmla="*/ 9024 w 533"/>
                <a:gd name="T41" fmla="*/ 1025 h 155"/>
                <a:gd name="T42" fmla="*/ 8970 w 533"/>
                <a:gd name="T43" fmla="*/ 942 h 155"/>
                <a:gd name="T44" fmla="*/ 8970 w 533"/>
                <a:gd name="T45" fmla="*/ 942 h 155"/>
                <a:gd name="T46" fmla="*/ 8916 w 533"/>
                <a:gd name="T47" fmla="*/ 895 h 155"/>
                <a:gd name="T48" fmla="*/ 8903 w 533"/>
                <a:gd name="T49" fmla="*/ 882 h 155"/>
                <a:gd name="T50" fmla="*/ 8848 w 533"/>
                <a:gd name="T51" fmla="*/ 835 h 155"/>
                <a:gd name="T52" fmla="*/ 8763 w 533"/>
                <a:gd name="T53" fmla="*/ 835 h 155"/>
                <a:gd name="T54" fmla="*/ 3120 w 533"/>
                <a:gd name="T55" fmla="*/ 355 h 155"/>
                <a:gd name="T56" fmla="*/ 1319 w 533"/>
                <a:gd name="T57" fmla="*/ 83 h 155"/>
                <a:gd name="T58" fmla="*/ 0 w 533"/>
                <a:gd name="T59" fmla="*/ 22 h 155"/>
                <a:gd name="T60" fmla="*/ 106 w 533"/>
                <a:gd name="T61" fmla="*/ 2595 h 155"/>
                <a:gd name="T62" fmla="*/ 88 w 533"/>
                <a:gd name="T63" fmla="*/ 2595 h 155"/>
                <a:gd name="T64" fmla="*/ 3361 w 533"/>
                <a:gd name="T65" fmla="*/ 2824 h 155"/>
                <a:gd name="T66" fmla="*/ 8815 w 533"/>
                <a:gd name="T67" fmla="*/ 3096 h 155"/>
                <a:gd name="T68" fmla="*/ 8882 w 533"/>
                <a:gd name="T69" fmla="*/ 3028 h 1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5">
                  <a:moveTo>
                    <a:pt x="513" y="145"/>
                  </a:moveTo>
                  <a:cubicBezTo>
                    <a:pt x="513" y="145"/>
                    <a:pt x="513" y="145"/>
                    <a:pt x="514" y="145"/>
                  </a:cubicBezTo>
                  <a:cubicBezTo>
                    <a:pt x="515" y="144"/>
                    <a:pt x="516" y="142"/>
                    <a:pt x="517" y="141"/>
                  </a:cubicBezTo>
                  <a:cubicBezTo>
                    <a:pt x="517" y="141"/>
                    <a:pt x="517" y="141"/>
                    <a:pt x="518" y="141"/>
                  </a:cubicBezTo>
                  <a:cubicBezTo>
                    <a:pt x="519" y="140"/>
                    <a:pt x="520" y="138"/>
                    <a:pt x="521" y="137"/>
                  </a:cubicBezTo>
                  <a:cubicBezTo>
                    <a:pt x="521" y="137"/>
                    <a:pt x="521" y="137"/>
                    <a:pt x="521" y="136"/>
                  </a:cubicBezTo>
                  <a:cubicBezTo>
                    <a:pt x="522" y="135"/>
                    <a:pt x="523" y="133"/>
                    <a:pt x="524" y="132"/>
                  </a:cubicBezTo>
                  <a:cubicBezTo>
                    <a:pt x="524" y="132"/>
                    <a:pt x="524" y="132"/>
                    <a:pt x="524" y="131"/>
                  </a:cubicBezTo>
                  <a:cubicBezTo>
                    <a:pt x="525" y="130"/>
                    <a:pt x="526" y="128"/>
                    <a:pt x="527" y="126"/>
                  </a:cubicBezTo>
                  <a:cubicBezTo>
                    <a:pt x="527" y="126"/>
                    <a:pt x="527" y="126"/>
                    <a:pt x="527" y="126"/>
                  </a:cubicBezTo>
                  <a:cubicBezTo>
                    <a:pt x="528" y="124"/>
                    <a:pt x="528" y="122"/>
                    <a:pt x="529" y="120"/>
                  </a:cubicBezTo>
                  <a:cubicBezTo>
                    <a:pt x="529" y="120"/>
                    <a:pt x="529" y="120"/>
                    <a:pt x="529" y="120"/>
                  </a:cubicBezTo>
                  <a:cubicBezTo>
                    <a:pt x="530" y="116"/>
                    <a:pt x="531" y="112"/>
                    <a:pt x="532" y="108"/>
                  </a:cubicBezTo>
                  <a:cubicBezTo>
                    <a:pt x="532" y="108"/>
                    <a:pt x="533" y="96"/>
                    <a:pt x="533" y="90"/>
                  </a:cubicBezTo>
                  <a:cubicBezTo>
                    <a:pt x="533" y="83"/>
                    <a:pt x="531" y="73"/>
                    <a:pt x="531" y="73"/>
                  </a:cubicBezTo>
                  <a:cubicBezTo>
                    <a:pt x="530" y="70"/>
                    <a:pt x="529" y="66"/>
                    <a:pt x="528" y="63"/>
                  </a:cubicBezTo>
                  <a:cubicBezTo>
                    <a:pt x="528" y="63"/>
                    <a:pt x="528" y="62"/>
                    <a:pt x="528" y="62"/>
                  </a:cubicBezTo>
                  <a:cubicBezTo>
                    <a:pt x="527" y="59"/>
                    <a:pt x="525" y="56"/>
                    <a:pt x="524" y="53"/>
                  </a:cubicBezTo>
                  <a:cubicBezTo>
                    <a:pt x="524" y="53"/>
                    <a:pt x="524" y="53"/>
                    <a:pt x="523" y="53"/>
                  </a:cubicBezTo>
                  <a:cubicBezTo>
                    <a:pt x="523" y="51"/>
                    <a:pt x="522" y="50"/>
                    <a:pt x="521" y="49"/>
                  </a:cubicBezTo>
                  <a:cubicBezTo>
                    <a:pt x="521" y="49"/>
                    <a:pt x="521" y="49"/>
                    <a:pt x="521" y="49"/>
                  </a:cubicBezTo>
                  <a:cubicBezTo>
                    <a:pt x="520" y="48"/>
                    <a:pt x="519" y="46"/>
                    <a:pt x="518" y="45"/>
                  </a:cubicBezTo>
                  <a:cubicBezTo>
                    <a:pt x="518" y="45"/>
                    <a:pt x="518" y="45"/>
                    <a:pt x="518" y="45"/>
                  </a:cubicBezTo>
                  <a:cubicBezTo>
                    <a:pt x="517" y="44"/>
                    <a:pt x="516" y="43"/>
                    <a:pt x="515" y="43"/>
                  </a:cubicBezTo>
                  <a:cubicBezTo>
                    <a:pt x="515" y="42"/>
                    <a:pt x="515" y="42"/>
                    <a:pt x="514" y="42"/>
                  </a:cubicBezTo>
                  <a:cubicBezTo>
                    <a:pt x="513" y="41"/>
                    <a:pt x="512" y="40"/>
                    <a:pt x="511" y="40"/>
                  </a:cubicBezTo>
                  <a:cubicBezTo>
                    <a:pt x="517" y="39"/>
                    <a:pt x="513" y="40"/>
                    <a:pt x="506" y="40"/>
                  </a:cubicBezTo>
                  <a:cubicBezTo>
                    <a:pt x="399" y="43"/>
                    <a:pt x="281" y="35"/>
                    <a:pt x="180" y="17"/>
                  </a:cubicBezTo>
                  <a:cubicBezTo>
                    <a:pt x="141" y="11"/>
                    <a:pt x="107" y="7"/>
                    <a:pt x="76" y="4"/>
                  </a:cubicBezTo>
                  <a:cubicBezTo>
                    <a:pt x="24" y="0"/>
                    <a:pt x="2" y="1"/>
                    <a:pt x="0" y="1"/>
                  </a:cubicBezTo>
                  <a:cubicBezTo>
                    <a:pt x="31" y="16"/>
                    <a:pt x="36" y="92"/>
                    <a:pt x="6" y="124"/>
                  </a:cubicBezTo>
                  <a:cubicBezTo>
                    <a:pt x="6" y="124"/>
                    <a:pt x="6" y="124"/>
                    <a:pt x="5" y="124"/>
                  </a:cubicBezTo>
                  <a:cubicBezTo>
                    <a:pt x="57" y="119"/>
                    <a:pt x="117" y="122"/>
                    <a:pt x="194" y="135"/>
                  </a:cubicBezTo>
                  <a:cubicBezTo>
                    <a:pt x="292" y="152"/>
                    <a:pt x="406" y="155"/>
                    <a:pt x="509" y="148"/>
                  </a:cubicBezTo>
                  <a:cubicBezTo>
                    <a:pt x="510" y="147"/>
                    <a:pt x="511" y="146"/>
                    <a:pt x="513" y="1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5" name="Freeform 840">
              <a:extLst>
                <a:ext uri="{FF2B5EF4-FFF2-40B4-BE49-F238E27FC236}">
                  <a16:creationId xmlns:a16="http://schemas.microsoft.com/office/drawing/2014/main" id="{E32A4302-0F12-443A-BD8F-2D53A90A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910"/>
              <a:ext cx="326" cy="417"/>
            </a:xfrm>
            <a:custGeom>
              <a:avLst/>
              <a:gdLst>
                <a:gd name="T0" fmla="*/ 624 w 126"/>
                <a:gd name="T1" fmla="*/ 398 h 151"/>
                <a:gd name="T2" fmla="*/ 349 w 126"/>
                <a:gd name="T3" fmla="*/ 1074 h 151"/>
                <a:gd name="T4" fmla="*/ 34 w 126"/>
                <a:gd name="T5" fmla="*/ 1519 h 151"/>
                <a:gd name="T6" fmla="*/ 173 w 126"/>
                <a:gd name="T7" fmla="*/ 2165 h 151"/>
                <a:gd name="T8" fmla="*/ 401 w 126"/>
                <a:gd name="T9" fmla="*/ 3156 h 151"/>
                <a:gd name="T10" fmla="*/ 831 w 126"/>
                <a:gd name="T11" fmla="*/ 2654 h 151"/>
                <a:gd name="T12" fmla="*/ 1058 w 126"/>
                <a:gd name="T13" fmla="*/ 2126 h 151"/>
                <a:gd name="T14" fmla="*/ 1573 w 126"/>
                <a:gd name="T15" fmla="*/ 2021 h 151"/>
                <a:gd name="T16" fmla="*/ 1995 w 126"/>
                <a:gd name="T17" fmla="*/ 1373 h 151"/>
                <a:gd name="T18" fmla="*/ 1614 w 126"/>
                <a:gd name="T19" fmla="*/ 191 h 151"/>
                <a:gd name="T20" fmla="*/ 983 w 126"/>
                <a:gd name="T21" fmla="*/ 144 h 151"/>
                <a:gd name="T22" fmla="*/ 642 w 126"/>
                <a:gd name="T23" fmla="*/ 398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151">
                  <a:moveTo>
                    <a:pt x="36" y="19"/>
                  </a:moveTo>
                  <a:cubicBezTo>
                    <a:pt x="22" y="24"/>
                    <a:pt x="29" y="41"/>
                    <a:pt x="20" y="51"/>
                  </a:cubicBezTo>
                  <a:cubicBezTo>
                    <a:pt x="13" y="58"/>
                    <a:pt x="4" y="61"/>
                    <a:pt x="2" y="72"/>
                  </a:cubicBezTo>
                  <a:cubicBezTo>
                    <a:pt x="0" y="84"/>
                    <a:pt x="12" y="91"/>
                    <a:pt x="10" y="103"/>
                  </a:cubicBezTo>
                  <a:cubicBezTo>
                    <a:pt x="9" y="113"/>
                    <a:pt x="9" y="151"/>
                    <a:pt x="23" y="150"/>
                  </a:cubicBezTo>
                  <a:cubicBezTo>
                    <a:pt x="39" y="149"/>
                    <a:pt x="42" y="139"/>
                    <a:pt x="48" y="126"/>
                  </a:cubicBezTo>
                  <a:cubicBezTo>
                    <a:pt x="53" y="118"/>
                    <a:pt x="52" y="106"/>
                    <a:pt x="61" y="101"/>
                  </a:cubicBezTo>
                  <a:cubicBezTo>
                    <a:pt x="69" y="98"/>
                    <a:pt x="82" y="99"/>
                    <a:pt x="91" y="96"/>
                  </a:cubicBezTo>
                  <a:cubicBezTo>
                    <a:pt x="104" y="91"/>
                    <a:pt x="110" y="77"/>
                    <a:pt x="115" y="65"/>
                  </a:cubicBezTo>
                  <a:cubicBezTo>
                    <a:pt x="126" y="41"/>
                    <a:pt x="116" y="18"/>
                    <a:pt x="93" y="9"/>
                  </a:cubicBezTo>
                  <a:cubicBezTo>
                    <a:pt x="82" y="5"/>
                    <a:pt x="69" y="0"/>
                    <a:pt x="57" y="7"/>
                  </a:cubicBezTo>
                  <a:cubicBezTo>
                    <a:pt x="50" y="10"/>
                    <a:pt x="42" y="15"/>
                    <a:pt x="37" y="19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6" name="Freeform 841">
              <a:extLst>
                <a:ext uri="{FF2B5EF4-FFF2-40B4-BE49-F238E27FC236}">
                  <a16:creationId xmlns:a16="http://schemas.microsoft.com/office/drawing/2014/main" id="{12B404D9-2968-4040-B798-7FB5FC095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995"/>
              <a:ext cx="197" cy="188"/>
            </a:xfrm>
            <a:custGeom>
              <a:avLst/>
              <a:gdLst>
                <a:gd name="T0" fmla="*/ 0 w 76"/>
                <a:gd name="T1" fmla="*/ 1291 h 68"/>
                <a:gd name="T2" fmla="*/ 88 w 76"/>
                <a:gd name="T3" fmla="*/ 1438 h 68"/>
                <a:gd name="T4" fmla="*/ 612 w 76"/>
                <a:gd name="T5" fmla="*/ 1222 h 68"/>
                <a:gd name="T6" fmla="*/ 1169 w 76"/>
                <a:gd name="T7" fmla="*/ 827 h 68"/>
                <a:gd name="T8" fmla="*/ 1216 w 76"/>
                <a:gd name="T9" fmla="*/ 108 h 68"/>
                <a:gd name="T10" fmla="*/ 941 w 76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8">
                  <a:moveTo>
                    <a:pt x="0" y="61"/>
                  </a:moveTo>
                  <a:cubicBezTo>
                    <a:pt x="1" y="64"/>
                    <a:pt x="3" y="66"/>
                    <a:pt x="5" y="68"/>
                  </a:cubicBezTo>
                  <a:cubicBezTo>
                    <a:pt x="16" y="64"/>
                    <a:pt x="25" y="61"/>
                    <a:pt x="35" y="58"/>
                  </a:cubicBezTo>
                  <a:cubicBezTo>
                    <a:pt x="49" y="55"/>
                    <a:pt x="58" y="50"/>
                    <a:pt x="67" y="39"/>
                  </a:cubicBezTo>
                  <a:cubicBezTo>
                    <a:pt x="73" y="31"/>
                    <a:pt x="76" y="14"/>
                    <a:pt x="70" y="5"/>
                  </a:cubicBezTo>
                  <a:cubicBezTo>
                    <a:pt x="66" y="1"/>
                    <a:pt x="60" y="0"/>
                    <a:pt x="5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7" name="Freeform 842">
              <a:extLst>
                <a:ext uri="{FF2B5EF4-FFF2-40B4-BE49-F238E27FC236}">
                  <a16:creationId xmlns:a16="http://schemas.microsoft.com/office/drawing/2014/main" id="{B5A80C49-7CEC-4F61-A834-9C4FE3594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76"/>
              <a:ext cx="223" cy="207"/>
            </a:xfrm>
            <a:custGeom>
              <a:avLst/>
              <a:gdLst>
                <a:gd name="T0" fmla="*/ 700 w 86"/>
                <a:gd name="T1" fmla="*/ 168 h 75"/>
                <a:gd name="T2" fmla="*/ 405 w 86"/>
                <a:gd name="T3" fmla="*/ 464 h 75"/>
                <a:gd name="T4" fmla="*/ 228 w 86"/>
                <a:gd name="T5" fmla="*/ 753 h 75"/>
                <a:gd name="T6" fmla="*/ 122 w 86"/>
                <a:gd name="T7" fmla="*/ 1363 h 75"/>
                <a:gd name="T8" fmla="*/ 503 w 86"/>
                <a:gd name="T9" fmla="*/ 1181 h 75"/>
                <a:gd name="T10" fmla="*/ 713 w 86"/>
                <a:gd name="T11" fmla="*/ 1264 h 75"/>
                <a:gd name="T12" fmla="*/ 962 w 86"/>
                <a:gd name="T13" fmla="*/ 1096 h 75"/>
                <a:gd name="T14" fmla="*/ 1203 w 86"/>
                <a:gd name="T15" fmla="*/ 144 h 75"/>
                <a:gd name="T16" fmla="*/ 700 w 86"/>
                <a:gd name="T17" fmla="*/ 16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5">
                  <a:moveTo>
                    <a:pt x="40" y="8"/>
                  </a:moveTo>
                  <a:cubicBezTo>
                    <a:pt x="30" y="10"/>
                    <a:pt x="26" y="13"/>
                    <a:pt x="23" y="22"/>
                  </a:cubicBezTo>
                  <a:cubicBezTo>
                    <a:pt x="21" y="30"/>
                    <a:pt x="20" y="31"/>
                    <a:pt x="13" y="36"/>
                  </a:cubicBezTo>
                  <a:cubicBezTo>
                    <a:pt x="0" y="47"/>
                    <a:pt x="3" y="51"/>
                    <a:pt x="7" y="65"/>
                  </a:cubicBezTo>
                  <a:cubicBezTo>
                    <a:pt x="9" y="75"/>
                    <a:pt x="21" y="57"/>
                    <a:pt x="29" y="56"/>
                  </a:cubicBezTo>
                  <a:cubicBezTo>
                    <a:pt x="33" y="55"/>
                    <a:pt x="37" y="60"/>
                    <a:pt x="41" y="60"/>
                  </a:cubicBezTo>
                  <a:cubicBezTo>
                    <a:pt x="46" y="59"/>
                    <a:pt x="50" y="54"/>
                    <a:pt x="55" y="52"/>
                  </a:cubicBezTo>
                  <a:cubicBezTo>
                    <a:pt x="69" y="47"/>
                    <a:pt x="86" y="17"/>
                    <a:pt x="69" y="7"/>
                  </a:cubicBezTo>
                  <a:cubicBezTo>
                    <a:pt x="58" y="0"/>
                    <a:pt x="50" y="2"/>
                    <a:pt x="40" y="8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8" name="Freeform 843">
              <a:extLst>
                <a:ext uri="{FF2B5EF4-FFF2-40B4-BE49-F238E27FC236}">
                  <a16:creationId xmlns:a16="http://schemas.microsoft.com/office/drawing/2014/main" id="{824733BF-7F8A-4839-8D65-44E66DE81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3131"/>
              <a:ext cx="26" cy="85"/>
            </a:xfrm>
            <a:custGeom>
              <a:avLst/>
              <a:gdLst>
                <a:gd name="T0" fmla="*/ 0 w 10"/>
                <a:gd name="T1" fmla="*/ 0 h 31"/>
                <a:gd name="T2" fmla="*/ 55 w 10"/>
                <a:gd name="T3" fmla="*/ 285 h 31"/>
                <a:gd name="T4" fmla="*/ 68 w 10"/>
                <a:gd name="T5" fmla="*/ 535 h 31"/>
                <a:gd name="T6" fmla="*/ 109 w 10"/>
                <a:gd name="T7" fmla="*/ 617 h 31"/>
                <a:gd name="T8" fmla="*/ 156 w 10"/>
                <a:gd name="T9" fmla="*/ 518 h 31"/>
                <a:gd name="T10" fmla="*/ 21 w 10"/>
                <a:gd name="T11" fmla="*/ 6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0" y="5"/>
                    <a:pt x="2" y="10"/>
                    <a:pt x="3" y="14"/>
                  </a:cubicBezTo>
                  <a:cubicBezTo>
                    <a:pt x="5" y="18"/>
                    <a:pt x="4" y="22"/>
                    <a:pt x="4" y="26"/>
                  </a:cubicBezTo>
                  <a:cubicBezTo>
                    <a:pt x="4" y="27"/>
                    <a:pt x="4" y="29"/>
                    <a:pt x="6" y="30"/>
                  </a:cubicBezTo>
                  <a:cubicBezTo>
                    <a:pt x="9" y="31"/>
                    <a:pt x="8" y="27"/>
                    <a:pt x="9" y="25"/>
                  </a:cubicBezTo>
                  <a:cubicBezTo>
                    <a:pt x="10" y="17"/>
                    <a:pt x="6" y="8"/>
                    <a:pt x="1" y="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79" name="Freeform 844">
              <a:extLst>
                <a:ext uri="{FF2B5EF4-FFF2-40B4-BE49-F238E27FC236}">
                  <a16:creationId xmlns:a16="http://schemas.microsoft.com/office/drawing/2014/main" id="{B4218169-CE30-4605-AD7D-F3242A19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183"/>
              <a:ext cx="52" cy="47"/>
            </a:xfrm>
            <a:custGeom>
              <a:avLst/>
              <a:gdLst>
                <a:gd name="T0" fmla="*/ 351 w 20"/>
                <a:gd name="T1" fmla="*/ 61 h 17"/>
                <a:gd name="T2" fmla="*/ 109 w 20"/>
                <a:gd name="T3" fmla="*/ 229 h 17"/>
                <a:gd name="T4" fmla="*/ 0 w 20"/>
                <a:gd name="T5" fmla="*/ 337 h 17"/>
                <a:gd name="T6" fmla="*/ 109 w 20"/>
                <a:gd name="T7" fmla="*/ 83 h 17"/>
                <a:gd name="T8" fmla="*/ 330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20" y="3"/>
                  </a:moveTo>
                  <a:cubicBezTo>
                    <a:pt x="14" y="3"/>
                    <a:pt x="11" y="6"/>
                    <a:pt x="6" y="11"/>
                  </a:cubicBezTo>
                  <a:cubicBezTo>
                    <a:pt x="4" y="13"/>
                    <a:pt x="5" y="17"/>
                    <a:pt x="0" y="16"/>
                  </a:cubicBezTo>
                  <a:cubicBezTo>
                    <a:pt x="0" y="12"/>
                    <a:pt x="3" y="6"/>
                    <a:pt x="6" y="4"/>
                  </a:cubicBezTo>
                  <a:cubicBezTo>
                    <a:pt x="9" y="1"/>
                    <a:pt x="14" y="1"/>
                    <a:pt x="19" y="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0" name="Freeform 845">
              <a:extLst>
                <a:ext uri="{FF2B5EF4-FFF2-40B4-BE49-F238E27FC236}">
                  <a16:creationId xmlns:a16="http://schemas.microsoft.com/office/drawing/2014/main" id="{8CC80833-D78C-492B-9AE7-8D313780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910"/>
              <a:ext cx="326" cy="417"/>
            </a:xfrm>
            <a:custGeom>
              <a:avLst/>
              <a:gdLst>
                <a:gd name="T0" fmla="*/ 624 w 126"/>
                <a:gd name="T1" fmla="*/ 398 h 151"/>
                <a:gd name="T2" fmla="*/ 349 w 126"/>
                <a:gd name="T3" fmla="*/ 1074 h 151"/>
                <a:gd name="T4" fmla="*/ 34 w 126"/>
                <a:gd name="T5" fmla="*/ 1519 h 151"/>
                <a:gd name="T6" fmla="*/ 173 w 126"/>
                <a:gd name="T7" fmla="*/ 2165 h 151"/>
                <a:gd name="T8" fmla="*/ 401 w 126"/>
                <a:gd name="T9" fmla="*/ 3156 h 151"/>
                <a:gd name="T10" fmla="*/ 831 w 126"/>
                <a:gd name="T11" fmla="*/ 2654 h 151"/>
                <a:gd name="T12" fmla="*/ 1058 w 126"/>
                <a:gd name="T13" fmla="*/ 2126 h 151"/>
                <a:gd name="T14" fmla="*/ 1573 w 126"/>
                <a:gd name="T15" fmla="*/ 2021 h 151"/>
                <a:gd name="T16" fmla="*/ 1995 w 126"/>
                <a:gd name="T17" fmla="*/ 1373 h 151"/>
                <a:gd name="T18" fmla="*/ 1614 w 126"/>
                <a:gd name="T19" fmla="*/ 191 h 151"/>
                <a:gd name="T20" fmla="*/ 983 w 126"/>
                <a:gd name="T21" fmla="*/ 144 h 151"/>
                <a:gd name="T22" fmla="*/ 642 w 126"/>
                <a:gd name="T23" fmla="*/ 398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6" h="151">
                  <a:moveTo>
                    <a:pt x="36" y="19"/>
                  </a:moveTo>
                  <a:cubicBezTo>
                    <a:pt x="22" y="24"/>
                    <a:pt x="29" y="41"/>
                    <a:pt x="20" y="51"/>
                  </a:cubicBezTo>
                  <a:cubicBezTo>
                    <a:pt x="13" y="58"/>
                    <a:pt x="4" y="61"/>
                    <a:pt x="2" y="72"/>
                  </a:cubicBezTo>
                  <a:cubicBezTo>
                    <a:pt x="0" y="84"/>
                    <a:pt x="12" y="91"/>
                    <a:pt x="10" y="103"/>
                  </a:cubicBezTo>
                  <a:cubicBezTo>
                    <a:pt x="9" y="113"/>
                    <a:pt x="9" y="151"/>
                    <a:pt x="23" y="150"/>
                  </a:cubicBezTo>
                  <a:cubicBezTo>
                    <a:pt x="39" y="149"/>
                    <a:pt x="42" y="139"/>
                    <a:pt x="48" y="126"/>
                  </a:cubicBezTo>
                  <a:cubicBezTo>
                    <a:pt x="53" y="118"/>
                    <a:pt x="52" y="106"/>
                    <a:pt x="61" y="101"/>
                  </a:cubicBezTo>
                  <a:cubicBezTo>
                    <a:pt x="69" y="98"/>
                    <a:pt x="82" y="99"/>
                    <a:pt x="91" y="96"/>
                  </a:cubicBezTo>
                  <a:cubicBezTo>
                    <a:pt x="104" y="91"/>
                    <a:pt x="110" y="77"/>
                    <a:pt x="115" y="65"/>
                  </a:cubicBezTo>
                  <a:cubicBezTo>
                    <a:pt x="126" y="41"/>
                    <a:pt x="116" y="18"/>
                    <a:pt x="93" y="9"/>
                  </a:cubicBezTo>
                  <a:cubicBezTo>
                    <a:pt x="82" y="5"/>
                    <a:pt x="69" y="0"/>
                    <a:pt x="57" y="7"/>
                  </a:cubicBezTo>
                  <a:cubicBezTo>
                    <a:pt x="50" y="10"/>
                    <a:pt x="42" y="15"/>
                    <a:pt x="37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1" name="Freeform 846">
              <a:extLst>
                <a:ext uri="{FF2B5EF4-FFF2-40B4-BE49-F238E27FC236}">
                  <a16:creationId xmlns:a16="http://schemas.microsoft.com/office/drawing/2014/main" id="{8E47381D-9C00-41CA-B8FB-DCBAF77FF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976"/>
              <a:ext cx="223" cy="207"/>
            </a:xfrm>
            <a:custGeom>
              <a:avLst/>
              <a:gdLst>
                <a:gd name="T0" fmla="*/ 700 w 86"/>
                <a:gd name="T1" fmla="*/ 168 h 75"/>
                <a:gd name="T2" fmla="*/ 405 w 86"/>
                <a:gd name="T3" fmla="*/ 464 h 75"/>
                <a:gd name="T4" fmla="*/ 228 w 86"/>
                <a:gd name="T5" fmla="*/ 753 h 75"/>
                <a:gd name="T6" fmla="*/ 122 w 86"/>
                <a:gd name="T7" fmla="*/ 1363 h 75"/>
                <a:gd name="T8" fmla="*/ 503 w 86"/>
                <a:gd name="T9" fmla="*/ 1181 h 75"/>
                <a:gd name="T10" fmla="*/ 713 w 86"/>
                <a:gd name="T11" fmla="*/ 1264 h 75"/>
                <a:gd name="T12" fmla="*/ 962 w 86"/>
                <a:gd name="T13" fmla="*/ 1096 h 75"/>
                <a:gd name="T14" fmla="*/ 1203 w 86"/>
                <a:gd name="T15" fmla="*/ 144 h 75"/>
                <a:gd name="T16" fmla="*/ 700 w 86"/>
                <a:gd name="T17" fmla="*/ 168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6" h="75">
                  <a:moveTo>
                    <a:pt x="40" y="8"/>
                  </a:moveTo>
                  <a:cubicBezTo>
                    <a:pt x="30" y="10"/>
                    <a:pt x="26" y="13"/>
                    <a:pt x="23" y="22"/>
                  </a:cubicBezTo>
                  <a:cubicBezTo>
                    <a:pt x="21" y="30"/>
                    <a:pt x="20" y="31"/>
                    <a:pt x="13" y="36"/>
                  </a:cubicBezTo>
                  <a:cubicBezTo>
                    <a:pt x="0" y="47"/>
                    <a:pt x="3" y="51"/>
                    <a:pt x="7" y="65"/>
                  </a:cubicBezTo>
                  <a:cubicBezTo>
                    <a:pt x="9" y="75"/>
                    <a:pt x="21" y="57"/>
                    <a:pt x="29" y="56"/>
                  </a:cubicBezTo>
                  <a:cubicBezTo>
                    <a:pt x="33" y="55"/>
                    <a:pt x="37" y="60"/>
                    <a:pt x="41" y="60"/>
                  </a:cubicBezTo>
                  <a:cubicBezTo>
                    <a:pt x="46" y="59"/>
                    <a:pt x="50" y="54"/>
                    <a:pt x="55" y="52"/>
                  </a:cubicBezTo>
                  <a:cubicBezTo>
                    <a:pt x="69" y="47"/>
                    <a:pt x="86" y="17"/>
                    <a:pt x="69" y="7"/>
                  </a:cubicBezTo>
                  <a:cubicBezTo>
                    <a:pt x="58" y="0"/>
                    <a:pt x="50" y="2"/>
                    <a:pt x="4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2" name="Freeform 847">
              <a:extLst>
                <a:ext uri="{FF2B5EF4-FFF2-40B4-BE49-F238E27FC236}">
                  <a16:creationId xmlns:a16="http://schemas.microsoft.com/office/drawing/2014/main" id="{FE9ABE47-2577-4DAD-88CF-AE3081CE1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07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6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3" name="Freeform 848">
              <a:extLst>
                <a:ext uri="{FF2B5EF4-FFF2-40B4-BE49-F238E27FC236}">
                  <a16:creationId xmlns:a16="http://schemas.microsoft.com/office/drawing/2014/main" id="{38099FC2-B68B-47B1-8667-2DAF10B1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995"/>
              <a:ext cx="16" cy="17"/>
            </a:xfrm>
            <a:custGeom>
              <a:avLst/>
              <a:gdLst>
                <a:gd name="T0" fmla="*/ 0 w 6"/>
                <a:gd name="T1" fmla="*/ 74 h 6"/>
                <a:gd name="T2" fmla="*/ 56 w 6"/>
                <a:gd name="T3" fmla="*/ 0 h 6"/>
                <a:gd name="T4" fmla="*/ 115 w 6"/>
                <a:gd name="T5" fmla="*/ 74 h 6"/>
                <a:gd name="T6" fmla="*/ 35 w 6"/>
                <a:gd name="T7" fmla="*/ 136 h 6"/>
                <a:gd name="T8" fmla="*/ 0 w 6"/>
                <a:gd name="T9" fmla="*/ 7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4" name="Freeform 849">
              <a:extLst>
                <a:ext uri="{FF2B5EF4-FFF2-40B4-BE49-F238E27FC236}">
                  <a16:creationId xmlns:a16="http://schemas.microsoft.com/office/drawing/2014/main" id="{9F5C03F9-125B-4959-965E-12737AC34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37"/>
              <a:ext cx="15" cy="14"/>
            </a:xfrm>
            <a:custGeom>
              <a:avLst/>
              <a:gdLst>
                <a:gd name="T0" fmla="*/ 20 w 6"/>
                <a:gd name="T1" fmla="*/ 48 h 5"/>
                <a:gd name="T2" fmla="*/ 50 w 6"/>
                <a:gd name="T3" fmla="*/ 0 h 5"/>
                <a:gd name="T4" fmla="*/ 83 w 6"/>
                <a:gd name="T5" fmla="*/ 62 h 5"/>
                <a:gd name="T6" fmla="*/ 50 w 6"/>
                <a:gd name="T7" fmla="*/ 109 h 5"/>
                <a:gd name="T8" fmla="*/ 20 w 6"/>
                <a:gd name="T9" fmla="*/ 4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5" name="Freeform 850">
              <a:extLst>
                <a:ext uri="{FF2B5EF4-FFF2-40B4-BE49-F238E27FC236}">
                  <a16:creationId xmlns:a16="http://schemas.microsoft.com/office/drawing/2014/main" id="{3079C746-492B-40AD-9747-D5044A0A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15"/>
              <a:ext cx="176" cy="157"/>
            </a:xfrm>
            <a:custGeom>
              <a:avLst/>
              <a:gdLst>
                <a:gd name="T0" fmla="*/ 34 w 68"/>
                <a:gd name="T1" fmla="*/ 813 h 57"/>
                <a:gd name="T2" fmla="*/ 295 w 68"/>
                <a:gd name="T3" fmla="*/ 796 h 57"/>
                <a:gd name="T4" fmla="*/ 657 w 68"/>
                <a:gd name="T5" fmla="*/ 813 h 57"/>
                <a:gd name="T6" fmla="*/ 831 w 68"/>
                <a:gd name="T7" fmla="*/ 713 h 57"/>
                <a:gd name="T8" fmla="*/ 1038 w 68"/>
                <a:gd name="T9" fmla="*/ 523 h 57"/>
                <a:gd name="T10" fmla="*/ 1160 w 68"/>
                <a:gd name="T11" fmla="*/ 0 h 57"/>
                <a:gd name="T12" fmla="*/ 1059 w 68"/>
                <a:gd name="T13" fmla="*/ 229 h 57"/>
                <a:gd name="T14" fmla="*/ 885 w 68"/>
                <a:gd name="T15" fmla="*/ 212 h 57"/>
                <a:gd name="T16" fmla="*/ 743 w 68"/>
                <a:gd name="T17" fmla="*/ 562 h 57"/>
                <a:gd name="T18" fmla="*/ 590 w 68"/>
                <a:gd name="T19" fmla="*/ 584 h 57"/>
                <a:gd name="T20" fmla="*/ 448 w 68"/>
                <a:gd name="T21" fmla="*/ 545 h 57"/>
                <a:gd name="T22" fmla="*/ 329 w 68"/>
                <a:gd name="T23" fmla="*/ 691 h 57"/>
                <a:gd name="T24" fmla="*/ 207 w 68"/>
                <a:gd name="T25" fmla="*/ 727 h 57"/>
                <a:gd name="T26" fmla="*/ 140 w 68"/>
                <a:gd name="T27" fmla="*/ 813 h 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7">
                  <a:moveTo>
                    <a:pt x="2" y="39"/>
                  </a:moveTo>
                  <a:cubicBezTo>
                    <a:pt x="0" y="57"/>
                    <a:pt x="11" y="42"/>
                    <a:pt x="17" y="38"/>
                  </a:cubicBezTo>
                  <a:cubicBezTo>
                    <a:pt x="25" y="34"/>
                    <a:pt x="30" y="43"/>
                    <a:pt x="38" y="39"/>
                  </a:cubicBezTo>
                  <a:cubicBezTo>
                    <a:pt x="42" y="37"/>
                    <a:pt x="43" y="35"/>
                    <a:pt x="48" y="34"/>
                  </a:cubicBezTo>
                  <a:cubicBezTo>
                    <a:pt x="53" y="32"/>
                    <a:pt x="57" y="30"/>
                    <a:pt x="60" y="25"/>
                  </a:cubicBezTo>
                  <a:cubicBezTo>
                    <a:pt x="65" y="18"/>
                    <a:pt x="68" y="8"/>
                    <a:pt x="67" y="0"/>
                  </a:cubicBezTo>
                  <a:cubicBezTo>
                    <a:pt x="66" y="3"/>
                    <a:pt x="65" y="9"/>
                    <a:pt x="61" y="11"/>
                  </a:cubicBezTo>
                  <a:cubicBezTo>
                    <a:pt x="57" y="14"/>
                    <a:pt x="54" y="9"/>
                    <a:pt x="51" y="10"/>
                  </a:cubicBezTo>
                  <a:cubicBezTo>
                    <a:pt x="50" y="17"/>
                    <a:pt x="51" y="23"/>
                    <a:pt x="43" y="27"/>
                  </a:cubicBezTo>
                  <a:cubicBezTo>
                    <a:pt x="41" y="28"/>
                    <a:pt x="37" y="29"/>
                    <a:pt x="34" y="28"/>
                  </a:cubicBezTo>
                  <a:cubicBezTo>
                    <a:pt x="31" y="28"/>
                    <a:pt x="30" y="25"/>
                    <a:pt x="26" y="26"/>
                  </a:cubicBezTo>
                  <a:cubicBezTo>
                    <a:pt x="22" y="27"/>
                    <a:pt x="22" y="31"/>
                    <a:pt x="19" y="33"/>
                  </a:cubicBezTo>
                  <a:cubicBezTo>
                    <a:pt x="17" y="34"/>
                    <a:pt x="14" y="34"/>
                    <a:pt x="12" y="35"/>
                  </a:cubicBezTo>
                  <a:cubicBezTo>
                    <a:pt x="11" y="36"/>
                    <a:pt x="11" y="39"/>
                    <a:pt x="8" y="3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6" name="Freeform 851">
              <a:extLst>
                <a:ext uri="{FF2B5EF4-FFF2-40B4-BE49-F238E27FC236}">
                  <a16:creationId xmlns:a16="http://schemas.microsoft.com/office/drawing/2014/main" id="{0407AD16-AA9B-4954-9579-7D48DEBA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2995"/>
              <a:ext cx="137" cy="92"/>
            </a:xfrm>
            <a:custGeom>
              <a:avLst/>
              <a:gdLst>
                <a:gd name="T0" fmla="*/ 0 w 53"/>
                <a:gd name="T1" fmla="*/ 714 h 33"/>
                <a:gd name="T2" fmla="*/ 186 w 53"/>
                <a:gd name="T3" fmla="*/ 365 h 33"/>
                <a:gd name="T4" fmla="*/ 346 w 53"/>
                <a:gd name="T5" fmla="*/ 156 h 33"/>
                <a:gd name="T6" fmla="*/ 587 w 53"/>
                <a:gd name="T7" fmla="*/ 22 h 33"/>
                <a:gd name="T8" fmla="*/ 861 w 53"/>
                <a:gd name="T9" fmla="*/ 217 h 33"/>
                <a:gd name="T10" fmla="*/ 620 w 53"/>
                <a:gd name="T11" fmla="*/ 86 h 33"/>
                <a:gd name="T12" fmla="*/ 434 w 53"/>
                <a:gd name="T13" fmla="*/ 388 h 33"/>
                <a:gd name="T14" fmla="*/ 227 w 53"/>
                <a:gd name="T15" fmla="*/ 544 h 33"/>
                <a:gd name="T16" fmla="*/ 173 w 53"/>
                <a:gd name="T17" fmla="*/ 630 h 33"/>
                <a:gd name="T18" fmla="*/ 88 w 53"/>
                <a:gd name="T19" fmla="*/ 669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33">
                  <a:moveTo>
                    <a:pt x="0" y="33"/>
                  </a:moveTo>
                  <a:cubicBezTo>
                    <a:pt x="6" y="29"/>
                    <a:pt x="9" y="24"/>
                    <a:pt x="11" y="17"/>
                  </a:cubicBezTo>
                  <a:cubicBezTo>
                    <a:pt x="13" y="11"/>
                    <a:pt x="13" y="9"/>
                    <a:pt x="20" y="7"/>
                  </a:cubicBezTo>
                  <a:cubicBezTo>
                    <a:pt x="25" y="5"/>
                    <a:pt x="29" y="2"/>
                    <a:pt x="34" y="1"/>
                  </a:cubicBezTo>
                  <a:cubicBezTo>
                    <a:pt x="39" y="0"/>
                    <a:pt x="53" y="2"/>
                    <a:pt x="50" y="10"/>
                  </a:cubicBezTo>
                  <a:cubicBezTo>
                    <a:pt x="47" y="5"/>
                    <a:pt x="42" y="3"/>
                    <a:pt x="36" y="4"/>
                  </a:cubicBezTo>
                  <a:cubicBezTo>
                    <a:pt x="27" y="6"/>
                    <a:pt x="29" y="13"/>
                    <a:pt x="25" y="18"/>
                  </a:cubicBezTo>
                  <a:cubicBezTo>
                    <a:pt x="22" y="22"/>
                    <a:pt x="17" y="21"/>
                    <a:pt x="13" y="25"/>
                  </a:cubicBezTo>
                  <a:cubicBezTo>
                    <a:pt x="12" y="26"/>
                    <a:pt x="12" y="28"/>
                    <a:pt x="10" y="29"/>
                  </a:cubicBezTo>
                  <a:cubicBezTo>
                    <a:pt x="9" y="30"/>
                    <a:pt x="6" y="30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7" name="Freeform 852">
              <a:extLst>
                <a:ext uri="{FF2B5EF4-FFF2-40B4-BE49-F238E27FC236}">
                  <a16:creationId xmlns:a16="http://schemas.microsoft.com/office/drawing/2014/main" id="{6B88CE86-65F8-45A3-9F10-057AF7D1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3009"/>
              <a:ext cx="52" cy="47"/>
            </a:xfrm>
            <a:custGeom>
              <a:avLst/>
              <a:gdLst>
                <a:gd name="T0" fmla="*/ 0 w 20"/>
                <a:gd name="T1" fmla="*/ 299 h 17"/>
                <a:gd name="T2" fmla="*/ 351 w 20"/>
                <a:gd name="T3" fmla="*/ 0 h 17"/>
                <a:gd name="T4" fmla="*/ 156 w 20"/>
                <a:gd name="T5" fmla="*/ 191 h 17"/>
                <a:gd name="T6" fmla="*/ 34 w 20"/>
                <a:gd name="T7" fmla="*/ 3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0" y="14"/>
                  </a:moveTo>
                  <a:cubicBezTo>
                    <a:pt x="4" y="5"/>
                    <a:pt x="9" y="0"/>
                    <a:pt x="20" y="0"/>
                  </a:cubicBezTo>
                  <a:cubicBezTo>
                    <a:pt x="15" y="0"/>
                    <a:pt x="10" y="4"/>
                    <a:pt x="9" y="9"/>
                  </a:cubicBezTo>
                  <a:cubicBezTo>
                    <a:pt x="5" y="8"/>
                    <a:pt x="1" y="12"/>
                    <a:pt x="2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8" name="Freeform 853">
              <a:extLst>
                <a:ext uri="{FF2B5EF4-FFF2-40B4-BE49-F238E27FC236}">
                  <a16:creationId xmlns:a16="http://schemas.microsoft.com/office/drawing/2014/main" id="{A619C6B4-5FF9-4144-B217-4AC07EBAB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3048"/>
              <a:ext cx="253" cy="273"/>
            </a:xfrm>
            <a:custGeom>
              <a:avLst/>
              <a:gdLst>
                <a:gd name="T0" fmla="*/ 0 w 98"/>
                <a:gd name="T1" fmla="*/ 1740 h 99"/>
                <a:gd name="T2" fmla="*/ 139 w 98"/>
                <a:gd name="T3" fmla="*/ 2016 h 99"/>
                <a:gd name="T4" fmla="*/ 552 w 98"/>
                <a:gd name="T5" fmla="*/ 1406 h 99"/>
                <a:gd name="T6" fmla="*/ 741 w 98"/>
                <a:gd name="T7" fmla="*/ 987 h 99"/>
                <a:gd name="T8" fmla="*/ 1100 w 98"/>
                <a:gd name="T9" fmla="*/ 904 h 99"/>
                <a:gd name="T10" fmla="*/ 1412 w 98"/>
                <a:gd name="T11" fmla="*/ 753 h 99"/>
                <a:gd name="T12" fmla="*/ 1665 w 98"/>
                <a:gd name="T13" fmla="*/ 108 h 99"/>
                <a:gd name="T14" fmla="*/ 1686 w 98"/>
                <a:gd name="T15" fmla="*/ 0 h 99"/>
                <a:gd name="T16" fmla="*/ 1500 w 98"/>
                <a:gd name="T17" fmla="*/ 441 h 99"/>
                <a:gd name="T18" fmla="*/ 1188 w 98"/>
                <a:gd name="T19" fmla="*/ 609 h 99"/>
                <a:gd name="T20" fmla="*/ 1120 w 98"/>
                <a:gd name="T21" fmla="*/ 714 h 99"/>
                <a:gd name="T22" fmla="*/ 947 w 98"/>
                <a:gd name="T23" fmla="*/ 736 h 99"/>
                <a:gd name="T24" fmla="*/ 653 w 98"/>
                <a:gd name="T25" fmla="*/ 736 h 99"/>
                <a:gd name="T26" fmla="*/ 392 w 98"/>
                <a:gd name="T27" fmla="*/ 943 h 99"/>
                <a:gd name="T28" fmla="*/ 294 w 98"/>
                <a:gd name="T29" fmla="*/ 1026 h 99"/>
                <a:gd name="T30" fmla="*/ 274 w 98"/>
                <a:gd name="T31" fmla="*/ 1428 h 99"/>
                <a:gd name="T32" fmla="*/ 307 w 98"/>
                <a:gd name="T33" fmla="*/ 1679 h 99"/>
                <a:gd name="T34" fmla="*/ 34 w 98"/>
                <a:gd name="T35" fmla="*/ 1740 h 9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8" h="99">
                  <a:moveTo>
                    <a:pt x="0" y="83"/>
                  </a:moveTo>
                  <a:cubicBezTo>
                    <a:pt x="1" y="91"/>
                    <a:pt x="1" y="95"/>
                    <a:pt x="8" y="96"/>
                  </a:cubicBezTo>
                  <a:cubicBezTo>
                    <a:pt x="15" y="97"/>
                    <a:pt x="28" y="82"/>
                    <a:pt x="32" y="67"/>
                  </a:cubicBezTo>
                  <a:cubicBezTo>
                    <a:pt x="34" y="60"/>
                    <a:pt x="36" y="51"/>
                    <a:pt x="43" y="47"/>
                  </a:cubicBezTo>
                  <a:cubicBezTo>
                    <a:pt x="49" y="43"/>
                    <a:pt x="57" y="44"/>
                    <a:pt x="64" y="43"/>
                  </a:cubicBezTo>
                  <a:cubicBezTo>
                    <a:pt x="71" y="42"/>
                    <a:pt x="76" y="40"/>
                    <a:pt x="82" y="36"/>
                  </a:cubicBezTo>
                  <a:cubicBezTo>
                    <a:pt x="91" y="29"/>
                    <a:pt x="94" y="16"/>
                    <a:pt x="97" y="5"/>
                  </a:cubicBezTo>
                  <a:cubicBezTo>
                    <a:pt x="98" y="3"/>
                    <a:pt x="98" y="2"/>
                    <a:pt x="98" y="0"/>
                  </a:cubicBezTo>
                  <a:cubicBezTo>
                    <a:pt x="95" y="8"/>
                    <a:pt x="94" y="15"/>
                    <a:pt x="87" y="21"/>
                  </a:cubicBezTo>
                  <a:cubicBezTo>
                    <a:pt x="82" y="27"/>
                    <a:pt x="74" y="25"/>
                    <a:pt x="69" y="29"/>
                  </a:cubicBezTo>
                  <a:cubicBezTo>
                    <a:pt x="67" y="30"/>
                    <a:pt x="67" y="32"/>
                    <a:pt x="65" y="34"/>
                  </a:cubicBezTo>
                  <a:cubicBezTo>
                    <a:pt x="63" y="35"/>
                    <a:pt x="58" y="35"/>
                    <a:pt x="55" y="35"/>
                  </a:cubicBezTo>
                  <a:cubicBezTo>
                    <a:pt x="50" y="36"/>
                    <a:pt x="44" y="35"/>
                    <a:pt x="38" y="35"/>
                  </a:cubicBezTo>
                  <a:cubicBezTo>
                    <a:pt x="30" y="36"/>
                    <a:pt x="27" y="37"/>
                    <a:pt x="23" y="45"/>
                  </a:cubicBezTo>
                  <a:cubicBezTo>
                    <a:pt x="22" y="48"/>
                    <a:pt x="18" y="47"/>
                    <a:pt x="17" y="49"/>
                  </a:cubicBezTo>
                  <a:cubicBezTo>
                    <a:pt x="16" y="53"/>
                    <a:pt x="17" y="64"/>
                    <a:pt x="16" y="68"/>
                  </a:cubicBezTo>
                  <a:cubicBezTo>
                    <a:pt x="16" y="76"/>
                    <a:pt x="20" y="72"/>
                    <a:pt x="18" y="80"/>
                  </a:cubicBezTo>
                  <a:cubicBezTo>
                    <a:pt x="16" y="89"/>
                    <a:pt x="8" y="99"/>
                    <a:pt x="2" y="8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89" name="Freeform 854">
              <a:extLst>
                <a:ext uri="{FF2B5EF4-FFF2-40B4-BE49-F238E27FC236}">
                  <a16:creationId xmlns:a16="http://schemas.microsoft.com/office/drawing/2014/main" id="{312BE64D-5A20-4AA5-A99C-13848A035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63"/>
              <a:ext cx="91" cy="58"/>
            </a:xfrm>
            <a:custGeom>
              <a:avLst/>
              <a:gdLst>
                <a:gd name="T0" fmla="*/ 0 w 35"/>
                <a:gd name="T1" fmla="*/ 47 h 21"/>
                <a:gd name="T2" fmla="*/ 283 w 35"/>
                <a:gd name="T3" fmla="*/ 420 h 21"/>
                <a:gd name="T4" fmla="*/ 616 w 35"/>
                <a:gd name="T5" fmla="*/ 0 h 21"/>
                <a:gd name="T6" fmla="*/ 330 w 35"/>
                <a:gd name="T7" fmla="*/ 144 h 21"/>
                <a:gd name="T8" fmla="*/ 68 w 35"/>
                <a:gd name="T9" fmla="*/ 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0" y="2"/>
                  </a:moveTo>
                  <a:cubicBezTo>
                    <a:pt x="3" y="12"/>
                    <a:pt x="3" y="21"/>
                    <a:pt x="16" y="20"/>
                  </a:cubicBezTo>
                  <a:cubicBezTo>
                    <a:pt x="24" y="19"/>
                    <a:pt x="34" y="8"/>
                    <a:pt x="35" y="0"/>
                  </a:cubicBezTo>
                  <a:cubicBezTo>
                    <a:pt x="32" y="4"/>
                    <a:pt x="24" y="7"/>
                    <a:pt x="19" y="7"/>
                  </a:cubicBezTo>
                  <a:cubicBezTo>
                    <a:pt x="13" y="7"/>
                    <a:pt x="9" y="4"/>
                    <a:pt x="4" y="2"/>
                  </a:cubicBezTo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0" name="Freeform 855">
              <a:extLst>
                <a:ext uri="{FF2B5EF4-FFF2-40B4-BE49-F238E27FC236}">
                  <a16:creationId xmlns:a16="http://schemas.microsoft.com/office/drawing/2014/main" id="{A9EBFF3C-4967-4CE7-90C4-910D5450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125"/>
              <a:ext cx="155" cy="124"/>
            </a:xfrm>
            <a:custGeom>
              <a:avLst/>
              <a:gdLst>
                <a:gd name="T0" fmla="*/ 88 w 60"/>
                <a:gd name="T1" fmla="*/ 813 h 45"/>
                <a:gd name="T2" fmla="*/ 481 w 60"/>
                <a:gd name="T3" fmla="*/ 358 h 45"/>
                <a:gd name="T4" fmla="*/ 1033 w 60"/>
                <a:gd name="T5" fmla="*/ 0 h 45"/>
                <a:gd name="T6" fmla="*/ 413 w 60"/>
                <a:gd name="T7" fmla="*/ 229 h 45"/>
                <a:gd name="T8" fmla="*/ 140 w 60"/>
                <a:gd name="T9" fmla="*/ 394 h 45"/>
                <a:gd name="T10" fmla="*/ 0 w 60"/>
                <a:gd name="T11" fmla="*/ 94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45">
                  <a:moveTo>
                    <a:pt x="5" y="39"/>
                  </a:moveTo>
                  <a:cubicBezTo>
                    <a:pt x="4" y="27"/>
                    <a:pt x="18" y="18"/>
                    <a:pt x="28" y="17"/>
                  </a:cubicBezTo>
                  <a:cubicBezTo>
                    <a:pt x="38" y="15"/>
                    <a:pt x="57" y="14"/>
                    <a:pt x="60" y="0"/>
                  </a:cubicBezTo>
                  <a:cubicBezTo>
                    <a:pt x="50" y="13"/>
                    <a:pt x="37" y="7"/>
                    <a:pt x="24" y="11"/>
                  </a:cubicBezTo>
                  <a:cubicBezTo>
                    <a:pt x="19" y="13"/>
                    <a:pt x="11" y="14"/>
                    <a:pt x="8" y="19"/>
                  </a:cubicBezTo>
                  <a:cubicBezTo>
                    <a:pt x="3" y="27"/>
                    <a:pt x="2" y="37"/>
                    <a:pt x="0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1" name="Freeform 856">
              <a:extLst>
                <a:ext uri="{FF2B5EF4-FFF2-40B4-BE49-F238E27FC236}">
                  <a16:creationId xmlns:a16="http://schemas.microsoft.com/office/drawing/2014/main" id="{081774CA-F490-44D0-BB1A-862DE8B22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926"/>
              <a:ext cx="272" cy="241"/>
            </a:xfrm>
            <a:custGeom>
              <a:avLst/>
              <a:gdLst>
                <a:gd name="T0" fmla="*/ 106 w 105"/>
                <a:gd name="T1" fmla="*/ 1274 h 87"/>
                <a:gd name="T2" fmla="*/ 34 w 105"/>
                <a:gd name="T3" fmla="*/ 1526 h 87"/>
                <a:gd name="T4" fmla="*/ 189 w 105"/>
                <a:gd name="T5" fmla="*/ 1850 h 87"/>
                <a:gd name="T6" fmla="*/ 417 w 105"/>
                <a:gd name="T7" fmla="*/ 1127 h 87"/>
                <a:gd name="T8" fmla="*/ 557 w 105"/>
                <a:gd name="T9" fmla="*/ 784 h 87"/>
                <a:gd name="T10" fmla="*/ 798 w 105"/>
                <a:gd name="T11" fmla="*/ 421 h 87"/>
                <a:gd name="T12" fmla="*/ 1422 w 105"/>
                <a:gd name="T13" fmla="*/ 299 h 87"/>
                <a:gd name="T14" fmla="*/ 1826 w 105"/>
                <a:gd name="T15" fmla="*/ 507 h 87"/>
                <a:gd name="T16" fmla="*/ 1269 w 105"/>
                <a:gd name="T17" fmla="*/ 61 h 87"/>
                <a:gd name="T18" fmla="*/ 731 w 105"/>
                <a:gd name="T19" fmla="*/ 277 h 87"/>
                <a:gd name="T20" fmla="*/ 451 w 105"/>
                <a:gd name="T21" fmla="*/ 767 h 87"/>
                <a:gd name="T22" fmla="*/ 88 w 105"/>
                <a:gd name="T23" fmla="*/ 1274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87">
                  <a:moveTo>
                    <a:pt x="6" y="60"/>
                  </a:moveTo>
                  <a:cubicBezTo>
                    <a:pt x="3" y="64"/>
                    <a:pt x="0" y="66"/>
                    <a:pt x="2" y="72"/>
                  </a:cubicBezTo>
                  <a:cubicBezTo>
                    <a:pt x="4" y="77"/>
                    <a:pt x="8" y="83"/>
                    <a:pt x="11" y="87"/>
                  </a:cubicBezTo>
                  <a:cubicBezTo>
                    <a:pt x="3" y="72"/>
                    <a:pt x="15" y="62"/>
                    <a:pt x="24" y="53"/>
                  </a:cubicBezTo>
                  <a:cubicBezTo>
                    <a:pt x="29" y="48"/>
                    <a:pt x="30" y="43"/>
                    <a:pt x="32" y="37"/>
                  </a:cubicBezTo>
                  <a:cubicBezTo>
                    <a:pt x="35" y="29"/>
                    <a:pt x="39" y="26"/>
                    <a:pt x="46" y="20"/>
                  </a:cubicBezTo>
                  <a:cubicBezTo>
                    <a:pt x="58" y="11"/>
                    <a:pt x="67" y="8"/>
                    <a:pt x="82" y="14"/>
                  </a:cubicBezTo>
                  <a:cubicBezTo>
                    <a:pt x="87" y="16"/>
                    <a:pt x="105" y="18"/>
                    <a:pt x="105" y="24"/>
                  </a:cubicBezTo>
                  <a:cubicBezTo>
                    <a:pt x="98" y="13"/>
                    <a:pt x="87" y="6"/>
                    <a:pt x="73" y="3"/>
                  </a:cubicBezTo>
                  <a:cubicBezTo>
                    <a:pt x="62" y="0"/>
                    <a:pt x="51" y="7"/>
                    <a:pt x="42" y="13"/>
                  </a:cubicBezTo>
                  <a:cubicBezTo>
                    <a:pt x="30" y="19"/>
                    <a:pt x="29" y="25"/>
                    <a:pt x="26" y="36"/>
                  </a:cubicBezTo>
                  <a:cubicBezTo>
                    <a:pt x="24" y="47"/>
                    <a:pt x="14" y="55"/>
                    <a:pt x="5" y="6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2" name="Freeform 857">
              <a:extLst>
                <a:ext uri="{FF2B5EF4-FFF2-40B4-BE49-F238E27FC236}">
                  <a16:creationId xmlns:a16="http://schemas.microsoft.com/office/drawing/2014/main" id="{713EFA2C-B385-41E6-8DCF-8AF00293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2962"/>
              <a:ext cx="108" cy="147"/>
            </a:xfrm>
            <a:custGeom>
              <a:avLst/>
              <a:gdLst>
                <a:gd name="T0" fmla="*/ 33 w 42"/>
                <a:gd name="T1" fmla="*/ 1132 h 53"/>
                <a:gd name="T2" fmla="*/ 357 w 42"/>
                <a:gd name="T3" fmla="*/ 685 h 53"/>
                <a:gd name="T4" fmla="*/ 424 w 42"/>
                <a:gd name="T5" fmla="*/ 300 h 53"/>
                <a:gd name="T6" fmla="*/ 715 w 42"/>
                <a:gd name="T7" fmla="*/ 0 h 53"/>
                <a:gd name="T8" fmla="*/ 424 w 42"/>
                <a:gd name="T9" fmla="*/ 663 h 53"/>
                <a:gd name="T10" fmla="*/ 219 w 42"/>
                <a:gd name="T11" fmla="*/ 937 h 53"/>
                <a:gd name="T12" fmla="*/ 54 w 42"/>
                <a:gd name="T13" fmla="*/ 1084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3">
                  <a:moveTo>
                    <a:pt x="2" y="53"/>
                  </a:moveTo>
                  <a:cubicBezTo>
                    <a:pt x="0" y="40"/>
                    <a:pt x="16" y="41"/>
                    <a:pt x="21" y="32"/>
                  </a:cubicBezTo>
                  <a:cubicBezTo>
                    <a:pt x="24" y="26"/>
                    <a:pt x="24" y="20"/>
                    <a:pt x="25" y="14"/>
                  </a:cubicBezTo>
                  <a:cubicBezTo>
                    <a:pt x="28" y="6"/>
                    <a:pt x="34" y="3"/>
                    <a:pt x="42" y="0"/>
                  </a:cubicBezTo>
                  <a:cubicBezTo>
                    <a:pt x="29" y="7"/>
                    <a:pt x="30" y="19"/>
                    <a:pt x="25" y="31"/>
                  </a:cubicBezTo>
                  <a:cubicBezTo>
                    <a:pt x="22" y="38"/>
                    <a:pt x="19" y="41"/>
                    <a:pt x="13" y="44"/>
                  </a:cubicBezTo>
                  <a:cubicBezTo>
                    <a:pt x="9" y="46"/>
                    <a:pt x="5" y="48"/>
                    <a:pt x="3" y="5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3" name="Freeform 858">
              <a:extLst>
                <a:ext uri="{FF2B5EF4-FFF2-40B4-BE49-F238E27FC236}">
                  <a16:creationId xmlns:a16="http://schemas.microsoft.com/office/drawing/2014/main" id="{367D05C1-3073-4FF3-826B-C5D09947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271"/>
              <a:ext cx="59" cy="61"/>
            </a:xfrm>
            <a:custGeom>
              <a:avLst/>
              <a:gdLst>
                <a:gd name="T0" fmla="*/ 21 w 23"/>
                <a:gd name="T1" fmla="*/ 238 h 22"/>
                <a:gd name="T2" fmla="*/ 387 w 23"/>
                <a:gd name="T3" fmla="*/ 0 h 22"/>
                <a:gd name="T4" fmla="*/ 151 w 23"/>
                <a:gd name="T5" fmla="*/ 86 h 22"/>
                <a:gd name="T6" fmla="*/ 0 w 23"/>
                <a:gd name="T7" fmla="*/ 238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2">
                  <a:moveTo>
                    <a:pt x="1" y="11"/>
                  </a:moveTo>
                  <a:cubicBezTo>
                    <a:pt x="4" y="22"/>
                    <a:pt x="22" y="7"/>
                    <a:pt x="23" y="0"/>
                  </a:cubicBezTo>
                  <a:cubicBezTo>
                    <a:pt x="18" y="3"/>
                    <a:pt x="14" y="2"/>
                    <a:pt x="9" y="4"/>
                  </a:cubicBezTo>
                  <a:cubicBezTo>
                    <a:pt x="10" y="10"/>
                    <a:pt x="5" y="12"/>
                    <a:pt x="0" y="11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4" name="Freeform 859">
              <a:extLst>
                <a:ext uri="{FF2B5EF4-FFF2-40B4-BE49-F238E27FC236}">
                  <a16:creationId xmlns:a16="http://schemas.microsoft.com/office/drawing/2014/main" id="{120CC110-5936-4ED6-ADD3-926254F51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258"/>
              <a:ext cx="98" cy="69"/>
            </a:xfrm>
            <a:custGeom>
              <a:avLst/>
              <a:gdLst>
                <a:gd name="T0" fmla="*/ 0 w 38"/>
                <a:gd name="T1" fmla="*/ 22 h 25"/>
                <a:gd name="T2" fmla="*/ 227 w 38"/>
                <a:gd name="T3" fmla="*/ 502 h 25"/>
                <a:gd name="T4" fmla="*/ 652 w 38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5">
                  <a:moveTo>
                    <a:pt x="0" y="1"/>
                  </a:moveTo>
                  <a:cubicBezTo>
                    <a:pt x="1" y="13"/>
                    <a:pt x="5" y="25"/>
                    <a:pt x="13" y="24"/>
                  </a:cubicBezTo>
                  <a:cubicBezTo>
                    <a:pt x="29" y="23"/>
                    <a:pt x="32" y="1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5" name="Freeform 860">
              <a:extLst>
                <a:ext uri="{FF2B5EF4-FFF2-40B4-BE49-F238E27FC236}">
                  <a16:creationId xmlns:a16="http://schemas.microsoft.com/office/drawing/2014/main" id="{00A0F29C-46D0-4B8C-A17D-9BAEE4EB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194"/>
              <a:ext cx="220" cy="124"/>
            </a:xfrm>
            <a:custGeom>
              <a:avLst/>
              <a:gdLst>
                <a:gd name="T0" fmla="*/ 241 w 85"/>
                <a:gd name="T1" fmla="*/ 229 h 45"/>
                <a:gd name="T2" fmla="*/ 642 w 85"/>
                <a:gd name="T3" fmla="*/ 918 h 45"/>
                <a:gd name="T4" fmla="*/ 1408 w 85"/>
                <a:gd name="T5" fmla="*/ 631 h 45"/>
                <a:gd name="T6" fmla="*/ 971 w 85"/>
                <a:gd name="T7" fmla="*/ 168 h 45"/>
                <a:gd name="T8" fmla="*/ 241 w 85"/>
                <a:gd name="T9" fmla="*/ 22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45">
                  <a:moveTo>
                    <a:pt x="14" y="11"/>
                  </a:moveTo>
                  <a:cubicBezTo>
                    <a:pt x="0" y="26"/>
                    <a:pt x="14" y="43"/>
                    <a:pt x="37" y="44"/>
                  </a:cubicBezTo>
                  <a:cubicBezTo>
                    <a:pt x="60" y="45"/>
                    <a:pt x="77" y="43"/>
                    <a:pt x="81" y="30"/>
                  </a:cubicBezTo>
                  <a:cubicBezTo>
                    <a:pt x="85" y="18"/>
                    <a:pt x="71" y="11"/>
                    <a:pt x="56" y="8"/>
                  </a:cubicBezTo>
                  <a:cubicBezTo>
                    <a:pt x="41" y="5"/>
                    <a:pt x="24" y="0"/>
                    <a:pt x="14" y="11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6" name="Freeform 861">
              <a:extLst>
                <a:ext uri="{FF2B5EF4-FFF2-40B4-BE49-F238E27FC236}">
                  <a16:creationId xmlns:a16="http://schemas.microsoft.com/office/drawing/2014/main" id="{69D23BB0-EF67-4A5D-A178-E447F1641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260"/>
              <a:ext cx="204" cy="125"/>
            </a:xfrm>
            <a:custGeom>
              <a:avLst/>
              <a:gdLst>
                <a:gd name="T0" fmla="*/ 359 w 79"/>
                <a:gd name="T1" fmla="*/ 0 h 45"/>
                <a:gd name="T2" fmla="*/ 359 w 79"/>
                <a:gd name="T3" fmla="*/ 0 h 45"/>
                <a:gd name="T4" fmla="*/ 359 w 79"/>
                <a:gd name="T5" fmla="*/ 131 h 45"/>
                <a:gd name="T6" fmla="*/ 54 w 79"/>
                <a:gd name="T7" fmla="*/ 408 h 45"/>
                <a:gd name="T8" fmla="*/ 966 w 79"/>
                <a:gd name="T9" fmla="*/ 772 h 45"/>
                <a:gd name="T10" fmla="*/ 359 w 79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45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1" y="4"/>
                    <a:pt x="21" y="6"/>
                  </a:cubicBezTo>
                  <a:cubicBezTo>
                    <a:pt x="18" y="13"/>
                    <a:pt x="12" y="17"/>
                    <a:pt x="3" y="19"/>
                  </a:cubicBezTo>
                  <a:cubicBezTo>
                    <a:pt x="0" y="26"/>
                    <a:pt x="33" y="45"/>
                    <a:pt x="56" y="36"/>
                  </a:cubicBezTo>
                  <a:cubicBezTo>
                    <a:pt x="79" y="28"/>
                    <a:pt x="56" y="5"/>
                    <a:pt x="21" y="0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7" name="Freeform 862">
              <a:extLst>
                <a:ext uri="{FF2B5EF4-FFF2-40B4-BE49-F238E27FC236}">
                  <a16:creationId xmlns:a16="http://schemas.microsoft.com/office/drawing/2014/main" id="{9ACDFD8F-111D-4AFA-824D-10755924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3255"/>
              <a:ext cx="70" cy="94"/>
            </a:xfrm>
            <a:custGeom>
              <a:avLst/>
              <a:gdLst>
                <a:gd name="T0" fmla="*/ 34 w 27"/>
                <a:gd name="T1" fmla="*/ 47 h 34"/>
                <a:gd name="T2" fmla="*/ 34 w 27"/>
                <a:gd name="T3" fmla="*/ 47 h 34"/>
                <a:gd name="T4" fmla="*/ 0 w 27"/>
                <a:gd name="T5" fmla="*/ 719 h 34"/>
                <a:gd name="T6" fmla="*/ 21 w 27"/>
                <a:gd name="T7" fmla="*/ 719 h 34"/>
                <a:gd name="T8" fmla="*/ 34 w 27"/>
                <a:gd name="T9" fmla="*/ 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3"/>
                    <a:pt x="2" y="24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8" name="Freeform 863">
              <a:extLst>
                <a:ext uri="{FF2B5EF4-FFF2-40B4-BE49-F238E27FC236}">
                  <a16:creationId xmlns:a16="http://schemas.microsoft.com/office/drawing/2014/main" id="{BC3F5D4D-235F-43A1-9CC1-C06DC2CDE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10"/>
              <a:ext cx="163" cy="110"/>
            </a:xfrm>
            <a:custGeom>
              <a:avLst/>
              <a:gdLst>
                <a:gd name="T0" fmla="*/ 675 w 63"/>
                <a:gd name="T1" fmla="*/ 809 h 40"/>
                <a:gd name="T2" fmla="*/ 950 w 63"/>
                <a:gd name="T3" fmla="*/ 523 h 40"/>
                <a:gd name="T4" fmla="*/ 1092 w 63"/>
                <a:gd name="T5" fmla="*/ 294 h 40"/>
                <a:gd name="T6" fmla="*/ 1092 w 63"/>
                <a:gd name="T7" fmla="*/ 294 h 40"/>
                <a:gd name="T8" fmla="*/ 140 w 63"/>
                <a:gd name="T9" fmla="*/ 250 h 40"/>
                <a:gd name="T10" fmla="*/ 657 w 63"/>
                <a:gd name="T11" fmla="*/ 833 h 40"/>
                <a:gd name="T12" fmla="*/ 675 w 63"/>
                <a:gd name="T13" fmla="*/ 80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0">
                  <a:moveTo>
                    <a:pt x="39" y="39"/>
                  </a:moveTo>
                  <a:cubicBezTo>
                    <a:pt x="43" y="35"/>
                    <a:pt x="50" y="29"/>
                    <a:pt x="55" y="25"/>
                  </a:cubicBezTo>
                  <a:cubicBezTo>
                    <a:pt x="59" y="22"/>
                    <a:pt x="61" y="18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47" y="14"/>
                    <a:pt x="15" y="0"/>
                    <a:pt x="8" y="12"/>
                  </a:cubicBezTo>
                  <a:cubicBezTo>
                    <a:pt x="0" y="24"/>
                    <a:pt x="15" y="37"/>
                    <a:pt x="38" y="40"/>
                  </a:cubicBezTo>
                  <a:cubicBezTo>
                    <a:pt x="38" y="40"/>
                    <a:pt x="38" y="40"/>
                    <a:pt x="39" y="39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99" name="Freeform 864">
              <a:extLst>
                <a:ext uri="{FF2B5EF4-FFF2-40B4-BE49-F238E27FC236}">
                  <a16:creationId xmlns:a16="http://schemas.microsoft.com/office/drawing/2014/main" id="{8ED4E58B-B02F-4B69-94DE-E74EAFDD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346"/>
              <a:ext cx="62" cy="69"/>
            </a:xfrm>
            <a:custGeom>
              <a:avLst/>
              <a:gdLst>
                <a:gd name="T0" fmla="*/ 393 w 24"/>
                <a:gd name="T1" fmla="*/ 47 h 25"/>
                <a:gd name="T2" fmla="*/ 34 w 24"/>
                <a:gd name="T3" fmla="*/ 168 h 25"/>
                <a:gd name="T4" fmla="*/ 380 w 24"/>
                <a:gd name="T5" fmla="*/ 524 h 25"/>
                <a:gd name="T6" fmla="*/ 393 w 24"/>
                <a:gd name="T7" fmla="*/ 4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23" y="2"/>
                  </a:moveTo>
                  <a:cubicBezTo>
                    <a:pt x="14" y="2"/>
                    <a:pt x="4" y="0"/>
                    <a:pt x="2" y="8"/>
                  </a:cubicBezTo>
                  <a:cubicBezTo>
                    <a:pt x="0" y="16"/>
                    <a:pt x="10" y="25"/>
                    <a:pt x="22" y="25"/>
                  </a:cubicBezTo>
                  <a:cubicBezTo>
                    <a:pt x="24" y="18"/>
                    <a:pt x="24" y="10"/>
                    <a:pt x="23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0" name="Freeform 865">
              <a:extLst>
                <a:ext uri="{FF2B5EF4-FFF2-40B4-BE49-F238E27FC236}">
                  <a16:creationId xmlns:a16="http://schemas.microsoft.com/office/drawing/2014/main" id="{EB12F2AE-F81F-4E3B-8EC3-D11899DA9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3227"/>
              <a:ext cx="111" cy="47"/>
            </a:xfrm>
            <a:custGeom>
              <a:avLst/>
              <a:gdLst>
                <a:gd name="T0" fmla="*/ 207 w 43"/>
                <a:gd name="T1" fmla="*/ 47 h 17"/>
                <a:gd name="T2" fmla="*/ 21 w 43"/>
                <a:gd name="T3" fmla="*/ 229 h 17"/>
                <a:gd name="T4" fmla="*/ 152 w 43"/>
                <a:gd name="T5" fmla="*/ 359 h 17"/>
                <a:gd name="T6" fmla="*/ 741 w 43"/>
                <a:gd name="T7" fmla="*/ 252 h 17"/>
                <a:gd name="T8" fmla="*/ 552 w 43"/>
                <a:gd name="T9" fmla="*/ 213 h 17"/>
                <a:gd name="T10" fmla="*/ 261 w 43"/>
                <a:gd name="T11" fmla="*/ 169 h 17"/>
                <a:gd name="T12" fmla="*/ 480 w 43"/>
                <a:gd name="T13" fmla="*/ 83 h 17"/>
                <a:gd name="T14" fmla="*/ 186 w 43"/>
                <a:gd name="T15" fmla="*/ 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17">
                  <a:moveTo>
                    <a:pt x="12" y="2"/>
                  </a:moveTo>
                  <a:cubicBezTo>
                    <a:pt x="6" y="0"/>
                    <a:pt x="0" y="6"/>
                    <a:pt x="1" y="11"/>
                  </a:cubicBezTo>
                  <a:cubicBezTo>
                    <a:pt x="3" y="16"/>
                    <a:pt x="5" y="17"/>
                    <a:pt x="9" y="17"/>
                  </a:cubicBezTo>
                  <a:cubicBezTo>
                    <a:pt x="17" y="17"/>
                    <a:pt x="36" y="7"/>
                    <a:pt x="43" y="12"/>
                  </a:cubicBezTo>
                  <a:cubicBezTo>
                    <a:pt x="41" y="8"/>
                    <a:pt x="35" y="10"/>
                    <a:pt x="32" y="10"/>
                  </a:cubicBezTo>
                  <a:cubicBezTo>
                    <a:pt x="26" y="11"/>
                    <a:pt x="21" y="10"/>
                    <a:pt x="15" y="8"/>
                  </a:cubicBezTo>
                  <a:cubicBezTo>
                    <a:pt x="16" y="2"/>
                    <a:pt x="25" y="5"/>
                    <a:pt x="28" y="4"/>
                  </a:cubicBezTo>
                  <a:cubicBezTo>
                    <a:pt x="26" y="1"/>
                    <a:pt x="15" y="1"/>
                    <a:pt x="11" y="2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1" name="Freeform 866">
              <a:extLst>
                <a:ext uri="{FF2B5EF4-FFF2-40B4-BE49-F238E27FC236}">
                  <a16:creationId xmlns:a16="http://schemas.microsoft.com/office/drawing/2014/main" id="{4F26EB98-7C96-40DF-B73E-947150B34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3263"/>
              <a:ext cx="119" cy="77"/>
            </a:xfrm>
            <a:custGeom>
              <a:avLst/>
              <a:gdLst>
                <a:gd name="T0" fmla="*/ 0 w 46"/>
                <a:gd name="T1" fmla="*/ 380 h 28"/>
                <a:gd name="T2" fmla="*/ 186 w 46"/>
                <a:gd name="T3" fmla="*/ 380 h 28"/>
                <a:gd name="T4" fmla="*/ 380 w 46"/>
                <a:gd name="T5" fmla="*/ 476 h 28"/>
                <a:gd name="T6" fmla="*/ 797 w 46"/>
                <a:gd name="T7" fmla="*/ 476 h 28"/>
                <a:gd name="T8" fmla="*/ 435 w 46"/>
                <a:gd name="T9" fmla="*/ 311 h 28"/>
                <a:gd name="T10" fmla="*/ 274 w 46"/>
                <a:gd name="T11" fmla="*/ 0 h 28"/>
                <a:gd name="T12" fmla="*/ 186 w 46"/>
                <a:gd name="T13" fmla="*/ 272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8">
                  <a:moveTo>
                    <a:pt x="0" y="18"/>
                  </a:moveTo>
                  <a:cubicBezTo>
                    <a:pt x="4" y="20"/>
                    <a:pt x="6" y="18"/>
                    <a:pt x="11" y="18"/>
                  </a:cubicBezTo>
                  <a:cubicBezTo>
                    <a:pt x="16" y="18"/>
                    <a:pt x="18" y="21"/>
                    <a:pt x="22" y="23"/>
                  </a:cubicBezTo>
                  <a:cubicBezTo>
                    <a:pt x="27" y="26"/>
                    <a:pt x="42" y="28"/>
                    <a:pt x="46" y="23"/>
                  </a:cubicBezTo>
                  <a:cubicBezTo>
                    <a:pt x="38" y="25"/>
                    <a:pt x="29" y="24"/>
                    <a:pt x="25" y="15"/>
                  </a:cubicBezTo>
                  <a:cubicBezTo>
                    <a:pt x="21" y="9"/>
                    <a:pt x="21" y="4"/>
                    <a:pt x="16" y="0"/>
                  </a:cubicBezTo>
                  <a:cubicBezTo>
                    <a:pt x="18" y="5"/>
                    <a:pt x="15" y="10"/>
                    <a:pt x="11" y="13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2" name="Freeform 867">
              <a:extLst>
                <a:ext uri="{FF2B5EF4-FFF2-40B4-BE49-F238E27FC236}">
                  <a16:creationId xmlns:a16="http://schemas.microsoft.com/office/drawing/2014/main" id="{F4428EA8-CA60-46AB-B1F7-5F75E6AF4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351"/>
              <a:ext cx="93" cy="72"/>
            </a:xfrm>
            <a:custGeom>
              <a:avLst/>
              <a:gdLst>
                <a:gd name="T0" fmla="*/ 106 w 36"/>
                <a:gd name="T1" fmla="*/ 47 h 26"/>
                <a:gd name="T2" fmla="*/ 34 w 36"/>
                <a:gd name="T3" fmla="*/ 191 h 26"/>
                <a:gd name="T4" fmla="*/ 207 w 36"/>
                <a:gd name="T5" fmla="*/ 277 h 26"/>
                <a:gd name="T6" fmla="*/ 295 w 36"/>
                <a:gd name="T7" fmla="*/ 338 h 26"/>
                <a:gd name="T8" fmla="*/ 152 w 36"/>
                <a:gd name="T9" fmla="*/ 468 h 26"/>
                <a:gd name="T10" fmla="*/ 481 w 36"/>
                <a:gd name="T11" fmla="*/ 252 h 26"/>
                <a:gd name="T12" fmla="*/ 620 w 36"/>
                <a:gd name="T13" fmla="*/ 0 h 26"/>
                <a:gd name="T14" fmla="*/ 413 w 36"/>
                <a:gd name="T15" fmla="*/ 147 h 26"/>
                <a:gd name="T16" fmla="*/ 121 w 36"/>
                <a:gd name="T17" fmla="*/ 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6">
                  <a:moveTo>
                    <a:pt x="6" y="2"/>
                  </a:moveTo>
                  <a:cubicBezTo>
                    <a:pt x="1" y="1"/>
                    <a:pt x="0" y="6"/>
                    <a:pt x="2" y="9"/>
                  </a:cubicBezTo>
                  <a:cubicBezTo>
                    <a:pt x="4" y="11"/>
                    <a:pt x="9" y="12"/>
                    <a:pt x="12" y="13"/>
                  </a:cubicBezTo>
                  <a:cubicBezTo>
                    <a:pt x="14" y="13"/>
                    <a:pt x="17" y="12"/>
                    <a:pt x="17" y="16"/>
                  </a:cubicBezTo>
                  <a:cubicBezTo>
                    <a:pt x="17" y="20"/>
                    <a:pt x="12" y="22"/>
                    <a:pt x="9" y="22"/>
                  </a:cubicBezTo>
                  <a:cubicBezTo>
                    <a:pt x="13" y="26"/>
                    <a:pt x="25" y="15"/>
                    <a:pt x="28" y="12"/>
                  </a:cubicBezTo>
                  <a:cubicBezTo>
                    <a:pt x="31" y="9"/>
                    <a:pt x="36" y="4"/>
                    <a:pt x="36" y="0"/>
                  </a:cubicBezTo>
                  <a:cubicBezTo>
                    <a:pt x="32" y="1"/>
                    <a:pt x="29" y="6"/>
                    <a:pt x="24" y="7"/>
                  </a:cubicBezTo>
                  <a:cubicBezTo>
                    <a:pt x="18" y="8"/>
                    <a:pt x="13" y="2"/>
                    <a:pt x="7" y="2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3" name="Freeform 868">
              <a:extLst>
                <a:ext uri="{FF2B5EF4-FFF2-40B4-BE49-F238E27FC236}">
                  <a16:creationId xmlns:a16="http://schemas.microsoft.com/office/drawing/2014/main" id="{ECAD3A7A-1568-4778-AAC9-7E26F54CF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3285"/>
              <a:ext cx="34" cy="58"/>
            </a:xfrm>
            <a:custGeom>
              <a:avLst/>
              <a:gdLst>
                <a:gd name="T0" fmla="*/ 34 w 13"/>
                <a:gd name="T1" fmla="*/ 0 h 21"/>
                <a:gd name="T2" fmla="*/ 0 w 13"/>
                <a:gd name="T3" fmla="*/ 420 h 21"/>
                <a:gd name="T4" fmla="*/ 165 w 13"/>
                <a:gd name="T5" fmla="*/ 298 h 21"/>
                <a:gd name="T6" fmla="*/ 199 w 13"/>
                <a:gd name="T7" fmla="*/ 22 h 21"/>
                <a:gd name="T8" fmla="*/ 68 w 13"/>
                <a:gd name="T9" fmla="*/ 168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2" y="0"/>
                  </a:moveTo>
                  <a:cubicBezTo>
                    <a:pt x="2" y="7"/>
                    <a:pt x="1" y="14"/>
                    <a:pt x="0" y="20"/>
                  </a:cubicBezTo>
                  <a:cubicBezTo>
                    <a:pt x="3" y="21"/>
                    <a:pt x="7" y="16"/>
                    <a:pt x="9" y="14"/>
                  </a:cubicBezTo>
                  <a:cubicBezTo>
                    <a:pt x="12" y="10"/>
                    <a:pt x="13" y="6"/>
                    <a:pt x="11" y="1"/>
                  </a:cubicBezTo>
                  <a:cubicBezTo>
                    <a:pt x="12" y="5"/>
                    <a:pt x="6" y="18"/>
                    <a:pt x="4" y="8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4" name="Freeform 869">
              <a:extLst>
                <a:ext uri="{FF2B5EF4-FFF2-40B4-BE49-F238E27FC236}">
                  <a16:creationId xmlns:a16="http://schemas.microsoft.com/office/drawing/2014/main" id="{2E14584C-699D-418A-A73A-BFA32B37D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363"/>
              <a:ext cx="28" cy="33"/>
            </a:xfrm>
            <a:custGeom>
              <a:avLst/>
              <a:gdLst>
                <a:gd name="T0" fmla="*/ 0 w 11"/>
                <a:gd name="T1" fmla="*/ 143 h 12"/>
                <a:gd name="T2" fmla="*/ 130 w 11"/>
                <a:gd name="T3" fmla="*/ 0 h 12"/>
                <a:gd name="T4" fmla="*/ 150 w 11"/>
                <a:gd name="T5" fmla="*/ 143 h 12"/>
                <a:gd name="T6" fmla="*/ 51 w 11"/>
                <a:gd name="T7" fmla="*/ 19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7"/>
                  </a:moveTo>
                  <a:cubicBezTo>
                    <a:pt x="4" y="7"/>
                    <a:pt x="7" y="4"/>
                    <a:pt x="8" y="0"/>
                  </a:cubicBezTo>
                  <a:cubicBezTo>
                    <a:pt x="11" y="1"/>
                    <a:pt x="10" y="5"/>
                    <a:pt x="9" y="7"/>
                  </a:cubicBezTo>
                  <a:cubicBezTo>
                    <a:pt x="7" y="12"/>
                    <a:pt x="8" y="12"/>
                    <a:pt x="3" y="9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5" name="Freeform 870">
              <a:extLst>
                <a:ext uri="{FF2B5EF4-FFF2-40B4-BE49-F238E27FC236}">
                  <a16:creationId xmlns:a16="http://schemas.microsoft.com/office/drawing/2014/main" id="{F64AED75-B5C7-400E-A9E3-63AC86617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3213"/>
              <a:ext cx="52" cy="72"/>
            </a:xfrm>
            <a:custGeom>
              <a:avLst/>
              <a:gdLst>
                <a:gd name="T0" fmla="*/ 351 w 20"/>
                <a:gd name="T1" fmla="*/ 22 h 26"/>
                <a:gd name="T2" fmla="*/ 156 w 20"/>
                <a:gd name="T3" fmla="*/ 551 h 26"/>
                <a:gd name="T4" fmla="*/ 317 w 20"/>
                <a:gd name="T5" fmla="*/ 4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20" y="1"/>
                  </a:moveTo>
                  <a:cubicBezTo>
                    <a:pt x="6" y="0"/>
                    <a:pt x="0" y="17"/>
                    <a:pt x="9" y="26"/>
                  </a:cubicBezTo>
                  <a:cubicBezTo>
                    <a:pt x="5" y="15"/>
                    <a:pt x="9" y="9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6" name="Freeform 871">
              <a:extLst>
                <a:ext uri="{FF2B5EF4-FFF2-40B4-BE49-F238E27FC236}">
                  <a16:creationId xmlns:a16="http://schemas.microsoft.com/office/drawing/2014/main" id="{7B9074C1-4B80-4481-9390-10E6DA258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249"/>
              <a:ext cx="85" cy="42"/>
            </a:xfrm>
            <a:custGeom>
              <a:avLst/>
              <a:gdLst>
                <a:gd name="T0" fmla="*/ 0 w 33"/>
                <a:gd name="T1" fmla="*/ 266 h 15"/>
                <a:gd name="T2" fmla="*/ 564 w 33"/>
                <a:gd name="T3" fmla="*/ 157 h 15"/>
                <a:gd name="T4" fmla="*/ 379 w 33"/>
                <a:gd name="T5" fmla="*/ 218 h 15"/>
                <a:gd name="T6" fmla="*/ 33 w 33"/>
                <a:gd name="T7" fmla="*/ 30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5">
                  <a:moveTo>
                    <a:pt x="0" y="12"/>
                  </a:moveTo>
                  <a:cubicBezTo>
                    <a:pt x="12" y="13"/>
                    <a:pt x="22" y="0"/>
                    <a:pt x="33" y="7"/>
                  </a:cubicBezTo>
                  <a:cubicBezTo>
                    <a:pt x="29" y="6"/>
                    <a:pt x="26" y="7"/>
                    <a:pt x="22" y="10"/>
                  </a:cubicBezTo>
                  <a:cubicBezTo>
                    <a:pt x="15" y="14"/>
                    <a:pt x="10" y="15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7" name="Freeform 872">
              <a:extLst>
                <a:ext uri="{FF2B5EF4-FFF2-40B4-BE49-F238E27FC236}">
                  <a16:creationId xmlns:a16="http://schemas.microsoft.com/office/drawing/2014/main" id="{02314ADD-5582-4D11-B6E6-9ACDEC3E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277"/>
              <a:ext cx="44" cy="30"/>
            </a:xfrm>
            <a:custGeom>
              <a:avLst/>
              <a:gdLst>
                <a:gd name="T0" fmla="*/ 0 w 17"/>
                <a:gd name="T1" fmla="*/ 0 h 11"/>
                <a:gd name="T2" fmla="*/ 295 w 17"/>
                <a:gd name="T3" fmla="*/ 185 h 11"/>
                <a:gd name="T4" fmla="*/ 140 w 17"/>
                <a:gd name="T5" fmla="*/ 224 h 11"/>
                <a:gd name="T6" fmla="*/ 34 w 17"/>
                <a:gd name="T7" fmla="*/ 3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cubicBezTo>
                    <a:pt x="5" y="3"/>
                    <a:pt x="11" y="4"/>
                    <a:pt x="17" y="9"/>
                  </a:cubicBezTo>
                  <a:cubicBezTo>
                    <a:pt x="14" y="9"/>
                    <a:pt x="11" y="10"/>
                    <a:pt x="8" y="11"/>
                  </a:cubicBezTo>
                  <a:cubicBezTo>
                    <a:pt x="9" y="7"/>
                    <a:pt x="5" y="3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8" name="Freeform 873">
              <a:extLst>
                <a:ext uri="{FF2B5EF4-FFF2-40B4-BE49-F238E27FC236}">
                  <a16:creationId xmlns:a16="http://schemas.microsoft.com/office/drawing/2014/main" id="{63A3EC9A-3260-4814-BD64-32113BB3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338"/>
              <a:ext cx="36" cy="49"/>
            </a:xfrm>
            <a:custGeom>
              <a:avLst/>
              <a:gdLst>
                <a:gd name="T0" fmla="*/ 206 w 14"/>
                <a:gd name="T1" fmla="*/ 22 h 18"/>
                <a:gd name="T2" fmla="*/ 21 w 14"/>
                <a:gd name="T3" fmla="*/ 142 h 18"/>
                <a:gd name="T4" fmla="*/ 152 w 14"/>
                <a:gd name="T5" fmla="*/ 362 h 18"/>
                <a:gd name="T6" fmla="*/ 239 w 14"/>
                <a:gd name="T7" fmla="*/ 2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8">
                  <a:moveTo>
                    <a:pt x="12" y="1"/>
                  </a:moveTo>
                  <a:cubicBezTo>
                    <a:pt x="7" y="0"/>
                    <a:pt x="2" y="3"/>
                    <a:pt x="1" y="7"/>
                  </a:cubicBezTo>
                  <a:cubicBezTo>
                    <a:pt x="0" y="13"/>
                    <a:pt x="4" y="16"/>
                    <a:pt x="9" y="18"/>
                  </a:cubicBezTo>
                  <a:cubicBezTo>
                    <a:pt x="2" y="13"/>
                    <a:pt x="6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09" name="Freeform 874">
              <a:extLst>
                <a:ext uri="{FF2B5EF4-FFF2-40B4-BE49-F238E27FC236}">
                  <a16:creationId xmlns:a16="http://schemas.microsoft.com/office/drawing/2014/main" id="{C3DCE889-D53E-4258-905D-914209970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3360"/>
              <a:ext cx="33" cy="33"/>
            </a:xfrm>
            <a:custGeom>
              <a:avLst/>
              <a:gdLst>
                <a:gd name="T0" fmla="*/ 213 w 13"/>
                <a:gd name="T1" fmla="*/ 0 h 12"/>
                <a:gd name="T2" fmla="*/ 117 w 13"/>
                <a:gd name="T3" fmla="*/ 250 h 12"/>
                <a:gd name="T4" fmla="*/ 213 w 13"/>
                <a:gd name="T5" fmla="*/ 2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5" y="0"/>
                    <a:pt x="0" y="6"/>
                    <a:pt x="7" y="12"/>
                  </a:cubicBezTo>
                  <a:cubicBezTo>
                    <a:pt x="5" y="9"/>
                    <a:pt x="8" y="1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0" name="Freeform 875">
              <a:extLst>
                <a:ext uri="{FF2B5EF4-FFF2-40B4-BE49-F238E27FC236}">
                  <a16:creationId xmlns:a16="http://schemas.microsoft.com/office/drawing/2014/main" id="{D33305F0-309C-4EC7-A5F6-6FC7E5B4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3194"/>
              <a:ext cx="220" cy="124"/>
            </a:xfrm>
            <a:custGeom>
              <a:avLst/>
              <a:gdLst>
                <a:gd name="T0" fmla="*/ 241 w 85"/>
                <a:gd name="T1" fmla="*/ 229 h 45"/>
                <a:gd name="T2" fmla="*/ 642 w 85"/>
                <a:gd name="T3" fmla="*/ 918 h 45"/>
                <a:gd name="T4" fmla="*/ 1408 w 85"/>
                <a:gd name="T5" fmla="*/ 631 h 45"/>
                <a:gd name="T6" fmla="*/ 971 w 85"/>
                <a:gd name="T7" fmla="*/ 168 h 45"/>
                <a:gd name="T8" fmla="*/ 241 w 85"/>
                <a:gd name="T9" fmla="*/ 22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45">
                  <a:moveTo>
                    <a:pt x="14" y="11"/>
                  </a:moveTo>
                  <a:cubicBezTo>
                    <a:pt x="0" y="26"/>
                    <a:pt x="14" y="43"/>
                    <a:pt x="37" y="44"/>
                  </a:cubicBezTo>
                  <a:cubicBezTo>
                    <a:pt x="60" y="45"/>
                    <a:pt x="77" y="43"/>
                    <a:pt x="81" y="30"/>
                  </a:cubicBezTo>
                  <a:cubicBezTo>
                    <a:pt x="85" y="18"/>
                    <a:pt x="71" y="11"/>
                    <a:pt x="56" y="8"/>
                  </a:cubicBezTo>
                  <a:cubicBezTo>
                    <a:pt x="41" y="5"/>
                    <a:pt x="24" y="0"/>
                    <a:pt x="14" y="1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1" name="Freeform 876">
              <a:extLst>
                <a:ext uri="{FF2B5EF4-FFF2-40B4-BE49-F238E27FC236}">
                  <a16:creationId xmlns:a16="http://schemas.microsoft.com/office/drawing/2014/main" id="{24191569-D3C4-4C10-AF82-6F5668AD3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241"/>
              <a:ext cx="124" cy="36"/>
            </a:xfrm>
            <a:custGeom>
              <a:avLst/>
              <a:gdLst>
                <a:gd name="T0" fmla="*/ 121 w 48"/>
                <a:gd name="T1" fmla="*/ 0 h 13"/>
                <a:gd name="T2" fmla="*/ 240 w 48"/>
                <a:gd name="T3" fmla="*/ 277 h 13"/>
                <a:gd name="T4" fmla="*/ 827 w 48"/>
                <a:gd name="T5" fmla="*/ 1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13">
                  <a:moveTo>
                    <a:pt x="7" y="0"/>
                  </a:moveTo>
                  <a:cubicBezTo>
                    <a:pt x="0" y="2"/>
                    <a:pt x="1" y="13"/>
                    <a:pt x="14" y="13"/>
                  </a:cubicBezTo>
                  <a:cubicBezTo>
                    <a:pt x="26" y="13"/>
                    <a:pt x="42" y="3"/>
                    <a:pt x="4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2" name="Freeform 877">
              <a:extLst>
                <a:ext uri="{FF2B5EF4-FFF2-40B4-BE49-F238E27FC236}">
                  <a16:creationId xmlns:a16="http://schemas.microsoft.com/office/drawing/2014/main" id="{F2AFF801-DC02-4F3C-8887-63BE3757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3260"/>
              <a:ext cx="145" cy="89"/>
            </a:xfrm>
            <a:custGeom>
              <a:avLst/>
              <a:gdLst>
                <a:gd name="T0" fmla="*/ 971 w 56"/>
                <a:gd name="T1" fmla="*/ 325 h 32"/>
                <a:gd name="T2" fmla="*/ 329 w 56"/>
                <a:gd name="T3" fmla="*/ 0 h 32"/>
                <a:gd name="T4" fmla="*/ 329 w 56"/>
                <a:gd name="T5" fmla="*/ 0 h 32"/>
                <a:gd name="T6" fmla="*/ 329 w 56"/>
                <a:gd name="T7" fmla="*/ 131 h 32"/>
                <a:gd name="T8" fmla="*/ 21 w 56"/>
                <a:gd name="T9" fmla="*/ 409 h 32"/>
                <a:gd name="T10" fmla="*/ 241 w 56"/>
                <a:gd name="T11" fmla="*/ 69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32">
                  <a:moveTo>
                    <a:pt x="56" y="15"/>
                  </a:moveTo>
                  <a:cubicBezTo>
                    <a:pt x="48" y="8"/>
                    <a:pt x="35" y="2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4"/>
                    <a:pt x="19" y="6"/>
                  </a:cubicBezTo>
                  <a:cubicBezTo>
                    <a:pt x="16" y="13"/>
                    <a:pt x="10" y="17"/>
                    <a:pt x="1" y="19"/>
                  </a:cubicBezTo>
                  <a:cubicBezTo>
                    <a:pt x="0" y="22"/>
                    <a:pt x="5" y="28"/>
                    <a:pt x="14" y="3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3" name="Freeform 878">
              <a:extLst>
                <a:ext uri="{FF2B5EF4-FFF2-40B4-BE49-F238E27FC236}">
                  <a16:creationId xmlns:a16="http://schemas.microsoft.com/office/drawing/2014/main" id="{8348EAEC-AB9B-4F9C-A183-581894F7C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3302"/>
              <a:ext cx="135" cy="72"/>
            </a:xfrm>
            <a:custGeom>
              <a:avLst/>
              <a:gdLst>
                <a:gd name="T0" fmla="*/ 0 w 52"/>
                <a:gd name="T1" fmla="*/ 360 h 26"/>
                <a:gd name="T2" fmla="*/ 701 w 52"/>
                <a:gd name="T3" fmla="*/ 446 h 26"/>
                <a:gd name="T4" fmla="*/ 735 w 5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6">
                  <a:moveTo>
                    <a:pt x="0" y="17"/>
                  </a:moveTo>
                  <a:cubicBezTo>
                    <a:pt x="11" y="23"/>
                    <a:pt x="27" y="26"/>
                    <a:pt x="40" y="21"/>
                  </a:cubicBezTo>
                  <a:cubicBezTo>
                    <a:pt x="52" y="17"/>
                    <a:pt x="51" y="8"/>
                    <a:pt x="42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4" name="Freeform 879">
              <a:extLst>
                <a:ext uri="{FF2B5EF4-FFF2-40B4-BE49-F238E27FC236}">
                  <a16:creationId xmlns:a16="http://schemas.microsoft.com/office/drawing/2014/main" id="{84738E75-685C-40AA-9F89-08DEA371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3329"/>
              <a:ext cx="46" cy="9"/>
            </a:xfrm>
            <a:custGeom>
              <a:avLst/>
              <a:gdLst>
                <a:gd name="T0" fmla="*/ 0 w 18"/>
                <a:gd name="T1" fmla="*/ 27 h 3"/>
                <a:gd name="T2" fmla="*/ 302 w 1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">
                  <a:moveTo>
                    <a:pt x="0" y="1"/>
                  </a:moveTo>
                  <a:cubicBezTo>
                    <a:pt x="8" y="3"/>
                    <a:pt x="15" y="3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5" name="Freeform 880">
              <a:extLst>
                <a:ext uri="{FF2B5EF4-FFF2-40B4-BE49-F238E27FC236}">
                  <a16:creationId xmlns:a16="http://schemas.microsoft.com/office/drawing/2014/main" id="{48F5FC3F-93EE-441B-AF70-E670B896F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316"/>
              <a:ext cx="29" cy="16"/>
            </a:xfrm>
            <a:custGeom>
              <a:avLst/>
              <a:gdLst>
                <a:gd name="T0" fmla="*/ 0 w 11"/>
                <a:gd name="T1" fmla="*/ 0 h 6"/>
                <a:gd name="T2" fmla="*/ 200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3"/>
                    <a:pt x="6" y="5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6" name="Freeform 881">
              <a:extLst>
                <a:ext uri="{FF2B5EF4-FFF2-40B4-BE49-F238E27FC236}">
                  <a16:creationId xmlns:a16="http://schemas.microsoft.com/office/drawing/2014/main" id="{EDD685E5-862F-4869-B7A1-193093DBB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3255"/>
              <a:ext cx="70" cy="94"/>
            </a:xfrm>
            <a:custGeom>
              <a:avLst/>
              <a:gdLst>
                <a:gd name="T0" fmla="*/ 34 w 27"/>
                <a:gd name="T1" fmla="*/ 47 h 34"/>
                <a:gd name="T2" fmla="*/ 34 w 27"/>
                <a:gd name="T3" fmla="*/ 47 h 34"/>
                <a:gd name="T4" fmla="*/ 0 w 27"/>
                <a:gd name="T5" fmla="*/ 719 h 34"/>
                <a:gd name="T6" fmla="*/ 21 w 27"/>
                <a:gd name="T7" fmla="*/ 719 h 34"/>
                <a:gd name="T8" fmla="*/ 34 w 27"/>
                <a:gd name="T9" fmla="*/ 47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3"/>
                    <a:pt x="2" y="24"/>
                    <a:pt x="0" y="34"/>
                  </a:cubicBezTo>
                  <a:cubicBezTo>
                    <a:pt x="0" y="34"/>
                    <a:pt x="0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7" name="Freeform 882">
              <a:extLst>
                <a:ext uri="{FF2B5EF4-FFF2-40B4-BE49-F238E27FC236}">
                  <a16:creationId xmlns:a16="http://schemas.microsoft.com/office/drawing/2014/main" id="{B8D28589-622C-4F18-BE6D-B1C7EFC8A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3111"/>
              <a:ext cx="93" cy="340"/>
            </a:xfrm>
            <a:custGeom>
              <a:avLst/>
              <a:gdLst>
                <a:gd name="T0" fmla="*/ 0 w 36"/>
                <a:gd name="T1" fmla="*/ 0 h 123"/>
                <a:gd name="T2" fmla="*/ 106 w 36"/>
                <a:gd name="T3" fmla="*/ 2598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23">
                  <a:moveTo>
                    <a:pt x="0" y="0"/>
                  </a:moveTo>
                  <a:cubicBezTo>
                    <a:pt x="31" y="15"/>
                    <a:pt x="36" y="91"/>
                    <a:pt x="6" y="12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8" name="Freeform 883">
              <a:extLst>
                <a:ext uri="{FF2B5EF4-FFF2-40B4-BE49-F238E27FC236}">
                  <a16:creationId xmlns:a16="http://schemas.microsoft.com/office/drawing/2014/main" id="{EAFF347A-5161-45D5-BD1B-65FD33706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3310"/>
              <a:ext cx="163" cy="110"/>
            </a:xfrm>
            <a:custGeom>
              <a:avLst/>
              <a:gdLst>
                <a:gd name="T0" fmla="*/ 675 w 63"/>
                <a:gd name="T1" fmla="*/ 809 h 40"/>
                <a:gd name="T2" fmla="*/ 950 w 63"/>
                <a:gd name="T3" fmla="*/ 523 h 40"/>
                <a:gd name="T4" fmla="*/ 1092 w 63"/>
                <a:gd name="T5" fmla="*/ 294 h 40"/>
                <a:gd name="T6" fmla="*/ 1092 w 63"/>
                <a:gd name="T7" fmla="*/ 294 h 40"/>
                <a:gd name="T8" fmla="*/ 140 w 63"/>
                <a:gd name="T9" fmla="*/ 250 h 40"/>
                <a:gd name="T10" fmla="*/ 657 w 63"/>
                <a:gd name="T11" fmla="*/ 833 h 40"/>
                <a:gd name="T12" fmla="*/ 675 w 63"/>
                <a:gd name="T13" fmla="*/ 80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40">
                  <a:moveTo>
                    <a:pt x="39" y="39"/>
                  </a:moveTo>
                  <a:cubicBezTo>
                    <a:pt x="43" y="35"/>
                    <a:pt x="50" y="29"/>
                    <a:pt x="55" y="25"/>
                  </a:cubicBezTo>
                  <a:cubicBezTo>
                    <a:pt x="59" y="22"/>
                    <a:pt x="61" y="18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47" y="14"/>
                    <a:pt x="15" y="0"/>
                    <a:pt x="8" y="12"/>
                  </a:cubicBezTo>
                  <a:cubicBezTo>
                    <a:pt x="0" y="24"/>
                    <a:pt x="15" y="37"/>
                    <a:pt x="38" y="40"/>
                  </a:cubicBezTo>
                  <a:cubicBezTo>
                    <a:pt x="38" y="40"/>
                    <a:pt x="38" y="40"/>
                    <a:pt x="39" y="39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19" name="Freeform 884">
              <a:extLst>
                <a:ext uri="{FF2B5EF4-FFF2-40B4-BE49-F238E27FC236}">
                  <a16:creationId xmlns:a16="http://schemas.microsoft.com/office/drawing/2014/main" id="{17043353-86A2-4DEC-BB0E-915BA5368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363"/>
              <a:ext cx="70" cy="30"/>
            </a:xfrm>
            <a:custGeom>
              <a:avLst/>
              <a:gdLst>
                <a:gd name="T0" fmla="*/ 54 w 27"/>
                <a:gd name="T1" fmla="*/ 0 h 11"/>
                <a:gd name="T2" fmla="*/ 469 w 27"/>
                <a:gd name="T3" fmla="*/ 18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1">
                  <a:moveTo>
                    <a:pt x="3" y="0"/>
                  </a:moveTo>
                  <a:cubicBezTo>
                    <a:pt x="0" y="6"/>
                    <a:pt x="15" y="11"/>
                    <a:pt x="27" y="9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0" name="Freeform 885">
              <a:extLst>
                <a:ext uri="{FF2B5EF4-FFF2-40B4-BE49-F238E27FC236}">
                  <a16:creationId xmlns:a16="http://schemas.microsoft.com/office/drawing/2014/main" id="{A7797B65-88FB-4E82-AC38-B36C385A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3285"/>
              <a:ext cx="220" cy="72"/>
            </a:xfrm>
            <a:custGeom>
              <a:avLst/>
              <a:gdLst>
                <a:gd name="T0" fmla="*/ 937 w 85"/>
                <a:gd name="T1" fmla="*/ 130 h 26"/>
                <a:gd name="T2" fmla="*/ 797 w 85"/>
                <a:gd name="T3" fmla="*/ 216 h 26"/>
                <a:gd name="T4" fmla="*/ 676 w 85"/>
                <a:gd name="T5" fmla="*/ 252 h 26"/>
                <a:gd name="T6" fmla="*/ 569 w 85"/>
                <a:gd name="T7" fmla="*/ 299 h 26"/>
                <a:gd name="T8" fmla="*/ 349 w 85"/>
                <a:gd name="T9" fmla="*/ 407 h 26"/>
                <a:gd name="T10" fmla="*/ 21 w 85"/>
                <a:gd name="T11" fmla="*/ 468 h 26"/>
                <a:gd name="T12" fmla="*/ 0 w 85"/>
                <a:gd name="T13" fmla="*/ 446 h 26"/>
                <a:gd name="T14" fmla="*/ 34 w 85"/>
                <a:gd name="T15" fmla="*/ 490 h 26"/>
                <a:gd name="T16" fmla="*/ 349 w 85"/>
                <a:gd name="T17" fmla="*/ 446 h 26"/>
                <a:gd name="T18" fmla="*/ 590 w 85"/>
                <a:gd name="T19" fmla="*/ 360 h 26"/>
                <a:gd name="T20" fmla="*/ 709 w 85"/>
                <a:gd name="T21" fmla="*/ 338 h 26"/>
                <a:gd name="T22" fmla="*/ 831 w 85"/>
                <a:gd name="T23" fmla="*/ 277 h 26"/>
                <a:gd name="T24" fmla="*/ 971 w 85"/>
                <a:gd name="T25" fmla="*/ 169 h 26"/>
                <a:gd name="T26" fmla="*/ 1333 w 85"/>
                <a:gd name="T27" fmla="*/ 299 h 26"/>
                <a:gd name="T28" fmla="*/ 1473 w 85"/>
                <a:gd name="T29" fmla="*/ 360 h 26"/>
                <a:gd name="T30" fmla="*/ 1455 w 85"/>
                <a:gd name="T31" fmla="*/ 338 h 26"/>
                <a:gd name="T32" fmla="*/ 1473 w 85"/>
                <a:gd name="T33" fmla="*/ 382 h 26"/>
                <a:gd name="T34" fmla="*/ 1367 w 85"/>
                <a:gd name="T35" fmla="*/ 277 h 26"/>
                <a:gd name="T36" fmla="*/ 937 w 85"/>
                <a:gd name="T37" fmla="*/ 130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5" h="26">
                  <a:moveTo>
                    <a:pt x="54" y="6"/>
                  </a:moveTo>
                  <a:cubicBezTo>
                    <a:pt x="46" y="10"/>
                    <a:pt x="46" y="10"/>
                    <a:pt x="46" y="10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28" y="15"/>
                    <a:pt x="23" y="17"/>
                    <a:pt x="20" y="19"/>
                  </a:cubicBezTo>
                  <a:cubicBezTo>
                    <a:pt x="13" y="23"/>
                    <a:pt x="9" y="25"/>
                    <a:pt x="1" y="22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2"/>
                    <a:pt x="1" y="23"/>
                    <a:pt x="2" y="23"/>
                  </a:cubicBezTo>
                  <a:cubicBezTo>
                    <a:pt x="11" y="26"/>
                    <a:pt x="14" y="25"/>
                    <a:pt x="20" y="21"/>
                  </a:cubicBezTo>
                  <a:cubicBezTo>
                    <a:pt x="24" y="19"/>
                    <a:pt x="28" y="19"/>
                    <a:pt x="34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7" y="3"/>
                    <a:pt x="68" y="10"/>
                    <a:pt x="77" y="14"/>
                  </a:cubicBezTo>
                  <a:cubicBezTo>
                    <a:pt x="80" y="15"/>
                    <a:pt x="83" y="16"/>
                    <a:pt x="85" y="17"/>
                  </a:cubicBezTo>
                  <a:cubicBezTo>
                    <a:pt x="85" y="18"/>
                    <a:pt x="83" y="17"/>
                    <a:pt x="84" y="16"/>
                  </a:cubicBezTo>
                  <a:cubicBezTo>
                    <a:pt x="84" y="16"/>
                    <a:pt x="85" y="18"/>
                    <a:pt x="85" y="18"/>
                  </a:cubicBezTo>
                  <a:cubicBezTo>
                    <a:pt x="83" y="17"/>
                    <a:pt x="81" y="15"/>
                    <a:pt x="79" y="13"/>
                  </a:cubicBezTo>
                  <a:cubicBezTo>
                    <a:pt x="74" y="8"/>
                    <a:pt x="66" y="0"/>
                    <a:pt x="5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1" name="Freeform 886">
              <a:extLst>
                <a:ext uri="{FF2B5EF4-FFF2-40B4-BE49-F238E27FC236}">
                  <a16:creationId xmlns:a16="http://schemas.microsoft.com/office/drawing/2014/main" id="{2E72F10F-3F13-4856-AA5A-4530CCEFA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3241"/>
              <a:ext cx="181" cy="55"/>
            </a:xfrm>
            <a:custGeom>
              <a:avLst/>
              <a:gdLst>
                <a:gd name="T0" fmla="*/ 864 w 70"/>
                <a:gd name="T1" fmla="*/ 143 h 20"/>
                <a:gd name="T2" fmla="*/ 346 w 70"/>
                <a:gd name="T3" fmla="*/ 212 h 20"/>
                <a:gd name="T4" fmla="*/ 173 w 70"/>
                <a:gd name="T5" fmla="*/ 83 h 20"/>
                <a:gd name="T6" fmla="*/ 0 w 70"/>
                <a:gd name="T7" fmla="*/ 47 h 20"/>
                <a:gd name="T8" fmla="*/ 21 w 70"/>
                <a:gd name="T9" fmla="*/ 47 h 20"/>
                <a:gd name="T10" fmla="*/ 34 w 70"/>
                <a:gd name="T11" fmla="*/ 47 h 20"/>
                <a:gd name="T12" fmla="*/ 140 w 70"/>
                <a:gd name="T13" fmla="*/ 129 h 20"/>
                <a:gd name="T14" fmla="*/ 380 w 70"/>
                <a:gd name="T15" fmla="*/ 333 h 20"/>
                <a:gd name="T16" fmla="*/ 895 w 70"/>
                <a:gd name="T17" fmla="*/ 168 h 20"/>
                <a:gd name="T18" fmla="*/ 1189 w 70"/>
                <a:gd name="T19" fmla="*/ 47 h 20"/>
                <a:gd name="T20" fmla="*/ 1210 w 70"/>
                <a:gd name="T21" fmla="*/ 83 h 20"/>
                <a:gd name="T22" fmla="*/ 1189 w 70"/>
                <a:gd name="T23" fmla="*/ 61 h 20"/>
                <a:gd name="T24" fmla="*/ 864 w 70"/>
                <a:gd name="T25" fmla="*/ 143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" h="20">
                  <a:moveTo>
                    <a:pt x="50" y="7"/>
                  </a:moveTo>
                  <a:cubicBezTo>
                    <a:pt x="42" y="13"/>
                    <a:pt x="33" y="14"/>
                    <a:pt x="20" y="10"/>
                  </a:cubicBezTo>
                  <a:cubicBezTo>
                    <a:pt x="15" y="9"/>
                    <a:pt x="12" y="6"/>
                    <a:pt x="10" y="4"/>
                  </a:cubicBezTo>
                  <a:cubicBezTo>
                    <a:pt x="7" y="2"/>
                    <a:pt x="5" y="0"/>
                    <a:pt x="0" y="2"/>
                  </a:cubicBezTo>
                  <a:cubicBezTo>
                    <a:pt x="0" y="3"/>
                    <a:pt x="1" y="1"/>
                    <a:pt x="1" y="2"/>
                  </a:cubicBezTo>
                  <a:cubicBezTo>
                    <a:pt x="1" y="2"/>
                    <a:pt x="1" y="3"/>
                    <a:pt x="2" y="2"/>
                  </a:cubicBezTo>
                  <a:cubicBezTo>
                    <a:pt x="4" y="1"/>
                    <a:pt x="6" y="4"/>
                    <a:pt x="8" y="6"/>
                  </a:cubicBezTo>
                  <a:cubicBezTo>
                    <a:pt x="11" y="8"/>
                    <a:pt x="16" y="14"/>
                    <a:pt x="22" y="16"/>
                  </a:cubicBezTo>
                  <a:cubicBezTo>
                    <a:pt x="35" y="20"/>
                    <a:pt x="43" y="15"/>
                    <a:pt x="52" y="8"/>
                  </a:cubicBezTo>
                  <a:cubicBezTo>
                    <a:pt x="60" y="2"/>
                    <a:pt x="64" y="0"/>
                    <a:pt x="69" y="2"/>
                  </a:cubicBezTo>
                  <a:cubicBezTo>
                    <a:pt x="69" y="3"/>
                    <a:pt x="70" y="5"/>
                    <a:pt x="70" y="4"/>
                  </a:cubicBezTo>
                  <a:cubicBezTo>
                    <a:pt x="70" y="4"/>
                    <a:pt x="70" y="3"/>
                    <a:pt x="69" y="3"/>
                  </a:cubicBezTo>
                  <a:cubicBezTo>
                    <a:pt x="64" y="1"/>
                    <a:pt x="60" y="0"/>
                    <a:pt x="5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2" name="Freeform 887">
              <a:extLst>
                <a:ext uri="{FF2B5EF4-FFF2-40B4-BE49-F238E27FC236}">
                  <a16:creationId xmlns:a16="http://schemas.microsoft.com/office/drawing/2014/main" id="{B8FBABB7-CEC6-4EB1-9309-64BAA5E6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3277"/>
              <a:ext cx="218" cy="80"/>
            </a:xfrm>
            <a:custGeom>
              <a:avLst/>
              <a:gdLst>
                <a:gd name="T0" fmla="*/ 0 w 84"/>
                <a:gd name="T1" fmla="*/ 502 h 29"/>
                <a:gd name="T2" fmla="*/ 579 w 84"/>
                <a:gd name="T3" fmla="*/ 312 h 29"/>
                <a:gd name="T4" fmla="*/ 942 w 84"/>
                <a:gd name="T5" fmla="*/ 143 h 29"/>
                <a:gd name="T6" fmla="*/ 1469 w 84"/>
                <a:gd name="T7" fmla="*/ 39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29">
                  <a:moveTo>
                    <a:pt x="0" y="24"/>
                  </a:moveTo>
                  <a:cubicBezTo>
                    <a:pt x="13" y="29"/>
                    <a:pt x="18" y="19"/>
                    <a:pt x="33" y="15"/>
                  </a:cubicBezTo>
                  <a:cubicBezTo>
                    <a:pt x="48" y="11"/>
                    <a:pt x="39" y="14"/>
                    <a:pt x="54" y="7"/>
                  </a:cubicBezTo>
                  <a:cubicBezTo>
                    <a:pt x="69" y="0"/>
                    <a:pt x="77" y="15"/>
                    <a:pt x="84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3" name="Freeform 888">
              <a:extLst>
                <a:ext uri="{FF2B5EF4-FFF2-40B4-BE49-F238E27FC236}">
                  <a16:creationId xmlns:a16="http://schemas.microsoft.com/office/drawing/2014/main" id="{55E1976C-6A4E-485D-BC88-16E3905F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236"/>
              <a:ext cx="175" cy="41"/>
            </a:xfrm>
            <a:custGeom>
              <a:avLst/>
              <a:gdLst>
                <a:gd name="T0" fmla="*/ 0 w 68"/>
                <a:gd name="T1" fmla="*/ 60 h 15"/>
                <a:gd name="T2" fmla="*/ 324 w 68"/>
                <a:gd name="T3" fmla="*/ 224 h 15"/>
                <a:gd name="T4" fmla="*/ 854 w 68"/>
                <a:gd name="T5" fmla="*/ 142 h 15"/>
                <a:gd name="T6" fmla="*/ 1158 w 68"/>
                <a:gd name="T7" fmla="*/ 8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5">
                  <a:moveTo>
                    <a:pt x="0" y="3"/>
                  </a:moveTo>
                  <a:cubicBezTo>
                    <a:pt x="7" y="0"/>
                    <a:pt x="7" y="8"/>
                    <a:pt x="19" y="11"/>
                  </a:cubicBezTo>
                  <a:cubicBezTo>
                    <a:pt x="32" y="15"/>
                    <a:pt x="42" y="13"/>
                    <a:pt x="50" y="7"/>
                  </a:cubicBezTo>
                  <a:cubicBezTo>
                    <a:pt x="59" y="1"/>
                    <a:pt x="63" y="1"/>
                    <a:pt x="68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4" name="Freeform 889">
              <a:extLst>
                <a:ext uri="{FF2B5EF4-FFF2-40B4-BE49-F238E27FC236}">
                  <a16:creationId xmlns:a16="http://schemas.microsoft.com/office/drawing/2014/main" id="{CC01235C-C031-4600-A38A-4D92CF5B7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3169"/>
              <a:ext cx="10" cy="42"/>
            </a:xfrm>
            <a:custGeom>
              <a:avLst/>
              <a:gdLst>
                <a:gd name="T0" fmla="*/ 0 w 4"/>
                <a:gd name="T1" fmla="*/ 0 h 15"/>
                <a:gd name="T2" fmla="*/ 33 w 4"/>
                <a:gd name="T3" fmla="*/ 3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5">
                  <a:moveTo>
                    <a:pt x="0" y="0"/>
                  </a:moveTo>
                  <a:cubicBezTo>
                    <a:pt x="3" y="3"/>
                    <a:pt x="4" y="4"/>
                    <a:pt x="2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5" name="Freeform 890">
              <a:extLst>
                <a:ext uri="{FF2B5EF4-FFF2-40B4-BE49-F238E27FC236}">
                  <a16:creationId xmlns:a16="http://schemas.microsoft.com/office/drawing/2014/main" id="{FF35BC29-EE3D-4DDE-A798-ECE84E125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189"/>
              <a:ext cx="44" cy="38"/>
            </a:xfrm>
            <a:custGeom>
              <a:avLst/>
              <a:gdLst>
                <a:gd name="T0" fmla="*/ 295 w 17"/>
                <a:gd name="T1" fmla="*/ 38 h 14"/>
                <a:gd name="T2" fmla="*/ 0 w 17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8" y="0"/>
                    <a:pt x="3" y="6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6" name="Freeform 891">
              <a:extLst>
                <a:ext uri="{FF2B5EF4-FFF2-40B4-BE49-F238E27FC236}">
                  <a16:creationId xmlns:a16="http://schemas.microsoft.com/office/drawing/2014/main" id="{92AADD24-217E-4218-96DF-A07B8204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346"/>
              <a:ext cx="62" cy="69"/>
            </a:xfrm>
            <a:custGeom>
              <a:avLst/>
              <a:gdLst>
                <a:gd name="T0" fmla="*/ 393 w 24"/>
                <a:gd name="T1" fmla="*/ 47 h 25"/>
                <a:gd name="T2" fmla="*/ 34 w 24"/>
                <a:gd name="T3" fmla="*/ 168 h 25"/>
                <a:gd name="T4" fmla="*/ 380 w 24"/>
                <a:gd name="T5" fmla="*/ 524 h 25"/>
                <a:gd name="T6" fmla="*/ 393 w 24"/>
                <a:gd name="T7" fmla="*/ 4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23" y="2"/>
                  </a:moveTo>
                  <a:cubicBezTo>
                    <a:pt x="14" y="2"/>
                    <a:pt x="4" y="0"/>
                    <a:pt x="2" y="8"/>
                  </a:cubicBezTo>
                  <a:cubicBezTo>
                    <a:pt x="0" y="16"/>
                    <a:pt x="10" y="25"/>
                    <a:pt x="22" y="25"/>
                  </a:cubicBezTo>
                  <a:cubicBezTo>
                    <a:pt x="24" y="18"/>
                    <a:pt x="24" y="10"/>
                    <a:pt x="23" y="2"/>
                  </a:cubicBezTo>
                  <a:close/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7" name="Freeform 892">
              <a:extLst>
                <a:ext uri="{FF2B5EF4-FFF2-40B4-BE49-F238E27FC236}">
                  <a16:creationId xmlns:a16="http://schemas.microsoft.com/office/drawing/2014/main" id="{89A7CB16-A4D8-4781-8C3D-07EE757C8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3376"/>
              <a:ext cx="26" cy="17"/>
            </a:xfrm>
            <a:custGeom>
              <a:avLst/>
              <a:gdLst>
                <a:gd name="T0" fmla="*/ 0 w 10"/>
                <a:gd name="T1" fmla="*/ 0 h 6"/>
                <a:gd name="T2" fmla="*/ 177 w 10"/>
                <a:gd name="T3" fmla="*/ 13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3"/>
                    <a:pt x="7" y="6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8" name="Freeform 893">
              <a:extLst>
                <a:ext uri="{FF2B5EF4-FFF2-40B4-BE49-F238E27FC236}">
                  <a16:creationId xmlns:a16="http://schemas.microsoft.com/office/drawing/2014/main" id="{FAAC2425-8CDC-4E25-A664-386C78999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307"/>
              <a:ext cx="130" cy="69"/>
            </a:xfrm>
            <a:custGeom>
              <a:avLst/>
              <a:gdLst>
                <a:gd name="T0" fmla="*/ 0 w 50"/>
                <a:gd name="T1" fmla="*/ 22 h 25"/>
                <a:gd name="T2" fmla="*/ 88 w 50"/>
                <a:gd name="T3" fmla="*/ 61 h 25"/>
                <a:gd name="T4" fmla="*/ 419 w 50"/>
                <a:gd name="T5" fmla="*/ 359 h 25"/>
                <a:gd name="T6" fmla="*/ 757 w 50"/>
                <a:gd name="T7" fmla="*/ 420 h 25"/>
                <a:gd name="T8" fmla="*/ 858 w 50"/>
                <a:gd name="T9" fmla="*/ 397 h 25"/>
                <a:gd name="T10" fmla="*/ 879 w 50"/>
                <a:gd name="T11" fmla="*/ 381 h 25"/>
                <a:gd name="T12" fmla="*/ 736 w 50"/>
                <a:gd name="T13" fmla="*/ 359 h 25"/>
                <a:gd name="T14" fmla="*/ 494 w 50"/>
                <a:gd name="T15" fmla="*/ 298 h 25"/>
                <a:gd name="T16" fmla="*/ 68 w 50"/>
                <a:gd name="T17" fmla="*/ 22 h 25"/>
                <a:gd name="T18" fmla="*/ 0 w 50"/>
                <a:gd name="T19" fmla="*/ 0 h 25"/>
                <a:gd name="T20" fmla="*/ 0 w 50"/>
                <a:gd name="T21" fmla="*/ 2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25">
                  <a:moveTo>
                    <a:pt x="0" y="1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14" y="4"/>
                    <a:pt x="15" y="6"/>
                    <a:pt x="24" y="17"/>
                  </a:cubicBezTo>
                  <a:cubicBezTo>
                    <a:pt x="32" y="25"/>
                    <a:pt x="39" y="21"/>
                    <a:pt x="43" y="20"/>
                  </a:cubicBezTo>
                  <a:cubicBezTo>
                    <a:pt x="46" y="19"/>
                    <a:pt x="48" y="17"/>
                    <a:pt x="49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14"/>
                    <a:pt x="44" y="16"/>
                    <a:pt x="42" y="17"/>
                  </a:cubicBezTo>
                  <a:cubicBezTo>
                    <a:pt x="38" y="19"/>
                    <a:pt x="34" y="20"/>
                    <a:pt x="28" y="14"/>
                  </a:cubicBezTo>
                  <a:cubicBezTo>
                    <a:pt x="18" y="2"/>
                    <a:pt x="13" y="2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29" name="Freeform 894">
              <a:extLst>
                <a:ext uri="{FF2B5EF4-FFF2-40B4-BE49-F238E27FC236}">
                  <a16:creationId xmlns:a16="http://schemas.microsoft.com/office/drawing/2014/main" id="{098FBA47-DD11-49BD-B2A0-D3604E4B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3307"/>
              <a:ext cx="127" cy="69"/>
            </a:xfrm>
            <a:custGeom>
              <a:avLst/>
              <a:gdLst>
                <a:gd name="T0" fmla="*/ 0 w 49"/>
                <a:gd name="T1" fmla="*/ 0 h 25"/>
                <a:gd name="T2" fmla="*/ 469 w 49"/>
                <a:gd name="T3" fmla="*/ 273 h 25"/>
                <a:gd name="T4" fmla="*/ 853 w 49"/>
                <a:gd name="T5" fmla="*/ 38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5">
                  <a:moveTo>
                    <a:pt x="0" y="0"/>
                  </a:moveTo>
                  <a:cubicBezTo>
                    <a:pt x="13" y="1"/>
                    <a:pt x="16" y="0"/>
                    <a:pt x="27" y="13"/>
                  </a:cubicBezTo>
                  <a:cubicBezTo>
                    <a:pt x="39" y="25"/>
                    <a:pt x="45" y="11"/>
                    <a:pt x="49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30" name="Freeform 895">
              <a:extLst>
                <a:ext uri="{FF2B5EF4-FFF2-40B4-BE49-F238E27FC236}">
                  <a16:creationId xmlns:a16="http://schemas.microsoft.com/office/drawing/2014/main" id="{A39D130B-3E4E-411A-A965-045D3F20E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3260"/>
              <a:ext cx="52" cy="221"/>
            </a:xfrm>
            <a:custGeom>
              <a:avLst/>
              <a:gdLst>
                <a:gd name="T0" fmla="*/ 34 w 20"/>
                <a:gd name="T1" fmla="*/ 0 h 80"/>
                <a:gd name="T2" fmla="*/ 0 w 20"/>
                <a:gd name="T3" fmla="*/ 1688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0">
                  <a:moveTo>
                    <a:pt x="2" y="0"/>
                  </a:moveTo>
                  <a:cubicBezTo>
                    <a:pt x="14" y="14"/>
                    <a:pt x="20" y="56"/>
                    <a:pt x="0" y="8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D2B48348-C735-44F3-ACB3-A04F3DAE75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Cancers</a:t>
            </a:r>
          </a:p>
        </p:txBody>
      </p:sp>
      <p:pic>
        <p:nvPicPr>
          <p:cNvPr id="15362" name="Picture 3" descr="C:\Documents and Settings\asdr_cb\Bureau\commande 20\cliparts\Cancer_insitu.emf">
            <a:extLst>
              <a:ext uri="{FF2B5EF4-FFF2-40B4-BE49-F238E27FC236}">
                <a16:creationId xmlns:a16="http://schemas.microsoft.com/office/drawing/2014/main" id="{D8EB04E0-3938-404C-BBED-C5CA84CD39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1700" y="2357438"/>
            <a:ext cx="3643313" cy="220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4" name="Text Box 4">
            <a:extLst>
              <a:ext uri="{FF2B5EF4-FFF2-40B4-BE49-F238E27FC236}">
                <a16:creationId xmlns:a16="http://schemas.microsoft.com/office/drawing/2014/main" id="{CE98BA42-F065-49AB-B2A3-FDDD85436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0250" y="4708525"/>
            <a:ext cx="15430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 situ cancer</a:t>
            </a:r>
          </a:p>
        </p:txBody>
      </p:sp>
      <p:sp>
        <p:nvSpPr>
          <p:cNvPr id="15364" name="Oval 5">
            <a:extLst>
              <a:ext uri="{FF2B5EF4-FFF2-40B4-BE49-F238E27FC236}">
                <a16:creationId xmlns:a16="http://schemas.microsoft.com/office/drawing/2014/main" id="{2E63C4B4-12D2-4C67-80BD-DFCB62F0B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78400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5" name="Oval 6">
            <a:extLst>
              <a:ext uri="{FF2B5EF4-FFF2-40B4-BE49-F238E27FC236}">
                <a16:creationId xmlns:a16="http://schemas.microsoft.com/office/drawing/2014/main" id="{ACA45874-F1EE-4553-AE25-C9154C1A4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5003800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6" name="Oval 7">
            <a:extLst>
              <a:ext uri="{FF2B5EF4-FFF2-40B4-BE49-F238E27FC236}">
                <a16:creationId xmlns:a16="http://schemas.microsoft.com/office/drawing/2014/main" id="{29CFFD83-D361-41E5-AF81-563B86A68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08550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7" name="Oval 8">
            <a:extLst>
              <a:ext uri="{FF2B5EF4-FFF2-40B4-BE49-F238E27FC236}">
                <a16:creationId xmlns:a16="http://schemas.microsoft.com/office/drawing/2014/main" id="{8C8167FD-DE02-48F0-A926-2C747567F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2838" y="49212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8" name="Oval 9">
            <a:extLst>
              <a:ext uri="{FF2B5EF4-FFF2-40B4-BE49-F238E27FC236}">
                <a16:creationId xmlns:a16="http://schemas.microsoft.com/office/drawing/2014/main" id="{6A1164B1-338C-435C-B5E7-29EB9D9BF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62525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69" name="Oval 10">
            <a:extLst>
              <a:ext uri="{FF2B5EF4-FFF2-40B4-BE49-F238E27FC236}">
                <a16:creationId xmlns:a16="http://schemas.microsoft.com/office/drawing/2014/main" id="{98B5D30C-464A-492F-9862-848F50575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5019675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0" name="Oval 11">
            <a:extLst>
              <a:ext uri="{FF2B5EF4-FFF2-40B4-BE49-F238E27FC236}">
                <a16:creationId xmlns:a16="http://schemas.microsoft.com/office/drawing/2014/main" id="{CEC88B62-9C1E-4B78-BDA9-728F5AE8C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5016500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1" name="Oval 12">
            <a:extLst>
              <a:ext uri="{FF2B5EF4-FFF2-40B4-BE49-F238E27FC236}">
                <a16:creationId xmlns:a16="http://schemas.microsoft.com/office/drawing/2014/main" id="{BC40CDB0-DBB4-4524-93BA-50369158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25" y="4959350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2" name="Oval 13">
            <a:extLst>
              <a:ext uri="{FF2B5EF4-FFF2-40B4-BE49-F238E27FC236}">
                <a16:creationId xmlns:a16="http://schemas.microsoft.com/office/drawing/2014/main" id="{464208B1-F371-4D5F-8A64-6368FF4D5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339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3" name="Oval 14">
            <a:extLst>
              <a:ext uri="{FF2B5EF4-FFF2-40B4-BE49-F238E27FC236}">
                <a16:creationId xmlns:a16="http://schemas.microsoft.com/office/drawing/2014/main" id="{0DC0EA6E-02B9-4434-9CC4-3096D58A0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02200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4" name="Oval 15">
            <a:extLst>
              <a:ext uri="{FF2B5EF4-FFF2-40B4-BE49-F238E27FC236}">
                <a16:creationId xmlns:a16="http://schemas.microsoft.com/office/drawing/2014/main" id="{FA44D89E-7A77-451F-9E72-AE275E3D3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6813" y="4937125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5" name="Oval 16">
            <a:extLst>
              <a:ext uri="{FF2B5EF4-FFF2-40B4-BE49-F238E27FC236}">
                <a16:creationId xmlns:a16="http://schemas.microsoft.com/office/drawing/2014/main" id="{8665F4C0-C140-4BE8-A0D7-B7ECFB88E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879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6" name="Oval 17">
            <a:extLst>
              <a:ext uri="{FF2B5EF4-FFF2-40B4-BE49-F238E27FC236}">
                <a16:creationId xmlns:a16="http://schemas.microsoft.com/office/drawing/2014/main" id="{350445AF-86F1-42F2-9628-393D0B78B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2525" y="49879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7" name="Oval 18">
            <a:extLst>
              <a:ext uri="{FF2B5EF4-FFF2-40B4-BE49-F238E27FC236}">
                <a16:creationId xmlns:a16="http://schemas.microsoft.com/office/drawing/2014/main" id="{FB5675C4-D447-435F-B33A-0DB8EFE84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46650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8" name="Oval 19">
            <a:extLst>
              <a:ext uri="{FF2B5EF4-FFF2-40B4-BE49-F238E27FC236}">
                <a16:creationId xmlns:a16="http://schemas.microsoft.com/office/drawing/2014/main" id="{3A04796C-F45C-47CC-B550-4BACC5906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43475"/>
            <a:ext cx="4762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79" name="Oval 20">
            <a:extLst>
              <a:ext uri="{FF2B5EF4-FFF2-40B4-BE49-F238E27FC236}">
                <a16:creationId xmlns:a16="http://schemas.microsoft.com/office/drawing/2014/main" id="{8C0F232A-672E-4990-A051-60291148C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4918075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0" name="Oval 21">
            <a:extLst>
              <a:ext uri="{FF2B5EF4-FFF2-40B4-BE49-F238E27FC236}">
                <a16:creationId xmlns:a16="http://schemas.microsoft.com/office/drawing/2014/main" id="{55569011-C3B7-422D-A8B0-669B3BBBD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53000"/>
            <a:ext cx="3175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1" name="Oval 22">
            <a:extLst>
              <a:ext uri="{FF2B5EF4-FFF2-40B4-BE49-F238E27FC236}">
                <a16:creationId xmlns:a16="http://schemas.microsoft.com/office/drawing/2014/main" id="{9E202679-9625-48EC-B752-97096B166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43475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2" name="Oval 23">
            <a:extLst>
              <a:ext uri="{FF2B5EF4-FFF2-40B4-BE49-F238E27FC236}">
                <a16:creationId xmlns:a16="http://schemas.microsoft.com/office/drawing/2014/main" id="{AFEA777B-EDEC-47BC-AC7B-900B60CDD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847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3" name="Oval 24">
            <a:extLst>
              <a:ext uri="{FF2B5EF4-FFF2-40B4-BE49-F238E27FC236}">
                <a16:creationId xmlns:a16="http://schemas.microsoft.com/office/drawing/2014/main" id="{5101E734-9E66-45FF-AECB-21D3ED5A0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0" y="5010150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4" name="Oval 25">
            <a:extLst>
              <a:ext uri="{FF2B5EF4-FFF2-40B4-BE49-F238E27FC236}">
                <a16:creationId xmlns:a16="http://schemas.microsoft.com/office/drawing/2014/main" id="{FAD8139C-0535-4A9F-A1BE-C8021A6B6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5019675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5" name="Oval 26">
            <a:extLst>
              <a:ext uri="{FF2B5EF4-FFF2-40B4-BE49-F238E27FC236}">
                <a16:creationId xmlns:a16="http://schemas.microsoft.com/office/drawing/2014/main" id="{B7EED03C-371A-42A9-9C82-CEE97D709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188" y="501332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6" name="Oval 27">
            <a:extLst>
              <a:ext uri="{FF2B5EF4-FFF2-40B4-BE49-F238E27FC236}">
                <a16:creationId xmlns:a16="http://schemas.microsoft.com/office/drawing/2014/main" id="{6F2653C8-F4EB-466F-BC7F-81C2F88C8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4968875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7" name="Oval 28">
            <a:extLst>
              <a:ext uri="{FF2B5EF4-FFF2-40B4-BE49-F238E27FC236}">
                <a16:creationId xmlns:a16="http://schemas.microsoft.com/office/drawing/2014/main" id="{97A9C052-0998-498A-BFAF-ECA7D01B4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89500"/>
            <a:ext cx="3175" cy="6350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8" name="Oval 29">
            <a:extLst>
              <a:ext uri="{FF2B5EF4-FFF2-40B4-BE49-F238E27FC236}">
                <a16:creationId xmlns:a16="http://schemas.microsoft.com/office/drawing/2014/main" id="{73F24EB8-A26B-4A67-9B94-040908247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92442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89" name="Oval 30">
            <a:extLst>
              <a:ext uri="{FF2B5EF4-FFF2-40B4-BE49-F238E27FC236}">
                <a16:creationId xmlns:a16="http://schemas.microsoft.com/office/drawing/2014/main" id="{88E00349-A5C9-41C2-BBC2-455F2DE63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0" y="4918075"/>
            <a:ext cx="6350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0" name="Oval 31">
            <a:extLst>
              <a:ext uri="{FF2B5EF4-FFF2-40B4-BE49-F238E27FC236}">
                <a16:creationId xmlns:a16="http://schemas.microsoft.com/office/drawing/2014/main" id="{1B0C0633-1996-4CCC-8C4B-ABF0E2985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3963" y="4902200"/>
            <a:ext cx="1587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1" name="Oval 32">
            <a:extLst>
              <a:ext uri="{FF2B5EF4-FFF2-40B4-BE49-F238E27FC236}">
                <a16:creationId xmlns:a16="http://schemas.microsoft.com/office/drawing/2014/main" id="{4E3CD790-83AF-48ED-BBFB-6E0DC41B3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4879975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2" name="Oval 33">
            <a:extLst>
              <a:ext uri="{FF2B5EF4-FFF2-40B4-BE49-F238E27FC236}">
                <a16:creationId xmlns:a16="http://schemas.microsoft.com/office/drawing/2014/main" id="{13358BDE-61F5-4E63-B5B2-C22B90967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8238" y="4908550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3" name="Oval 34">
            <a:extLst>
              <a:ext uri="{FF2B5EF4-FFF2-40B4-BE49-F238E27FC236}">
                <a16:creationId xmlns:a16="http://schemas.microsoft.com/office/drawing/2014/main" id="{96079AD6-AA8C-4632-8AA7-CEE41F4E6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0788" y="487362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4" name="Oval 35">
            <a:extLst>
              <a:ext uri="{FF2B5EF4-FFF2-40B4-BE49-F238E27FC236}">
                <a16:creationId xmlns:a16="http://schemas.microsoft.com/office/drawing/2014/main" id="{A5E84771-6585-4981-89D6-DDB8BC25A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4505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5" name="Oval 36">
            <a:extLst>
              <a:ext uri="{FF2B5EF4-FFF2-40B4-BE49-F238E27FC236}">
                <a16:creationId xmlns:a16="http://schemas.microsoft.com/office/drawing/2014/main" id="{C3EBE680-2599-4066-A6F0-E64077F29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260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6" name="Oval 37">
            <a:extLst>
              <a:ext uri="{FF2B5EF4-FFF2-40B4-BE49-F238E27FC236}">
                <a16:creationId xmlns:a16="http://schemas.microsoft.com/office/drawing/2014/main" id="{FB13DDE8-1C95-4640-A00C-9D5DDE180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70450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7" name="Oval 38">
            <a:extLst>
              <a:ext uri="{FF2B5EF4-FFF2-40B4-BE49-F238E27FC236}">
                <a16:creationId xmlns:a16="http://schemas.microsoft.com/office/drawing/2014/main" id="{EF2B6E09-EFB1-4CBE-AE35-DEBBAEE53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803775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8" name="Oval 39">
            <a:extLst>
              <a:ext uri="{FF2B5EF4-FFF2-40B4-BE49-F238E27FC236}">
                <a16:creationId xmlns:a16="http://schemas.microsoft.com/office/drawing/2014/main" id="{7CE47D52-A716-46CC-B908-4914E35E7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675" y="4819650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399" name="Oval 40">
            <a:extLst>
              <a:ext uri="{FF2B5EF4-FFF2-40B4-BE49-F238E27FC236}">
                <a16:creationId xmlns:a16="http://schemas.microsoft.com/office/drawing/2014/main" id="{2683FB8A-BEC5-4CEC-B415-41CC8AB7D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35525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0" name="Oval 41">
            <a:extLst>
              <a:ext uri="{FF2B5EF4-FFF2-40B4-BE49-F238E27FC236}">
                <a16:creationId xmlns:a16="http://schemas.microsoft.com/office/drawing/2014/main" id="{50B7E707-8B50-4206-94E1-350B79FA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54575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1" name="Oval 42">
            <a:extLst>
              <a:ext uri="{FF2B5EF4-FFF2-40B4-BE49-F238E27FC236}">
                <a16:creationId xmlns:a16="http://schemas.microsoft.com/office/drawing/2014/main" id="{35BF98AD-40A4-44E2-A942-7D06AA58C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48641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2" name="Oval 43">
            <a:extLst>
              <a:ext uri="{FF2B5EF4-FFF2-40B4-BE49-F238E27FC236}">
                <a16:creationId xmlns:a16="http://schemas.microsoft.com/office/drawing/2014/main" id="{BE7B297F-E728-465A-9802-AF23F2A11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51400"/>
            <a:ext cx="1587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3" name="Oval 44">
            <a:extLst>
              <a:ext uri="{FF2B5EF4-FFF2-40B4-BE49-F238E27FC236}">
                <a16:creationId xmlns:a16="http://schemas.microsoft.com/office/drawing/2014/main" id="{0A3D7C4F-38B7-43EF-B773-A28138999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688" y="4800600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4" name="Oval 45">
            <a:extLst>
              <a:ext uri="{FF2B5EF4-FFF2-40B4-BE49-F238E27FC236}">
                <a16:creationId xmlns:a16="http://schemas.microsoft.com/office/drawing/2014/main" id="{B811FF29-B19C-41DF-91D1-C7B48113C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800600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5" name="Oval 46">
            <a:extLst>
              <a:ext uri="{FF2B5EF4-FFF2-40B4-BE49-F238E27FC236}">
                <a16:creationId xmlns:a16="http://schemas.microsoft.com/office/drawing/2014/main" id="{57F633F3-B30F-4DCC-A7B9-A9EC4D461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810125"/>
            <a:ext cx="1588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5406" name="Oval 47">
            <a:extLst>
              <a:ext uri="{FF2B5EF4-FFF2-40B4-BE49-F238E27FC236}">
                <a16:creationId xmlns:a16="http://schemas.microsoft.com/office/drawing/2014/main" id="{BB861B06-2165-4AC1-9DC4-DA17BE868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25" y="4927600"/>
            <a:ext cx="3175" cy="1588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15407" name="Group 48">
            <a:extLst>
              <a:ext uri="{FF2B5EF4-FFF2-40B4-BE49-F238E27FC236}">
                <a16:creationId xmlns:a16="http://schemas.microsoft.com/office/drawing/2014/main" id="{129648FE-AF5A-4179-B2F2-CE959D4E0EC2}"/>
              </a:ext>
            </a:extLst>
          </p:cNvPr>
          <p:cNvGrpSpPr>
            <a:grpSpLocks/>
          </p:cNvGrpSpPr>
          <p:nvPr/>
        </p:nvGrpSpPr>
        <p:grpSpPr bwMode="auto">
          <a:xfrm>
            <a:off x="6213475" y="1423988"/>
            <a:ext cx="3763963" cy="4406900"/>
            <a:chOff x="2972" y="798"/>
            <a:chExt cx="2371" cy="2776"/>
          </a:xfrm>
        </p:grpSpPr>
        <p:sp>
          <p:nvSpPr>
            <p:cNvPr id="15409" name="Freeform 49">
              <a:extLst>
                <a:ext uri="{FF2B5EF4-FFF2-40B4-BE49-F238E27FC236}">
                  <a16:creationId xmlns:a16="http://schemas.microsoft.com/office/drawing/2014/main" id="{181ACAB4-35D6-4207-A882-5CA84856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17"/>
              <a:ext cx="2363" cy="1007"/>
            </a:xfrm>
            <a:custGeom>
              <a:avLst/>
              <a:gdLst>
                <a:gd name="T0" fmla="*/ 0 w 1262"/>
                <a:gd name="T1" fmla="*/ 3860 h 504"/>
                <a:gd name="T2" fmla="*/ 2625 w 1262"/>
                <a:gd name="T3" fmla="*/ 3988 h 504"/>
                <a:gd name="T4" fmla="*/ 5687 w 1262"/>
                <a:gd name="T5" fmla="*/ 3900 h 504"/>
                <a:gd name="T6" fmla="*/ 8285 w 1262"/>
                <a:gd name="T7" fmla="*/ 3876 h 504"/>
                <a:gd name="T8" fmla="*/ 8285 w 1262"/>
                <a:gd name="T9" fmla="*/ 8 h 504"/>
                <a:gd name="T10" fmla="*/ 6808 w 1262"/>
                <a:gd name="T11" fmla="*/ 32 h 504"/>
                <a:gd name="T12" fmla="*/ 1483 w 1262"/>
                <a:gd name="T13" fmla="*/ 96 h 504"/>
                <a:gd name="T14" fmla="*/ 0 w 1262"/>
                <a:gd name="T15" fmla="*/ 0 h 504"/>
                <a:gd name="T16" fmla="*/ 0 w 1262"/>
                <a:gd name="T17" fmla="*/ 3860 h 5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62" h="504">
                  <a:moveTo>
                    <a:pt x="0" y="484"/>
                  </a:moveTo>
                  <a:cubicBezTo>
                    <a:pt x="105" y="499"/>
                    <a:pt x="333" y="504"/>
                    <a:pt x="400" y="500"/>
                  </a:cubicBezTo>
                  <a:cubicBezTo>
                    <a:pt x="488" y="500"/>
                    <a:pt x="720" y="500"/>
                    <a:pt x="866" y="489"/>
                  </a:cubicBezTo>
                  <a:cubicBezTo>
                    <a:pt x="1013" y="478"/>
                    <a:pt x="1180" y="497"/>
                    <a:pt x="1262" y="486"/>
                  </a:cubicBezTo>
                  <a:cubicBezTo>
                    <a:pt x="1262" y="1"/>
                    <a:pt x="1262" y="1"/>
                    <a:pt x="1262" y="1"/>
                  </a:cubicBezTo>
                  <a:cubicBezTo>
                    <a:pt x="1212" y="0"/>
                    <a:pt x="1109" y="0"/>
                    <a:pt x="1037" y="4"/>
                  </a:cubicBezTo>
                  <a:cubicBezTo>
                    <a:pt x="938" y="9"/>
                    <a:pt x="306" y="20"/>
                    <a:pt x="226" y="12"/>
                  </a:cubicBezTo>
                  <a:cubicBezTo>
                    <a:pt x="172" y="6"/>
                    <a:pt x="63" y="2"/>
                    <a:pt x="0" y="0"/>
                  </a:cubicBezTo>
                  <a:lnTo>
                    <a:pt x="0" y="484"/>
                  </a:lnTo>
                  <a:close/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Freeform 50">
              <a:extLst>
                <a:ext uri="{FF2B5EF4-FFF2-40B4-BE49-F238E27FC236}">
                  <a16:creationId xmlns:a16="http://schemas.microsoft.com/office/drawing/2014/main" id="{619E7E25-EA7C-411F-89D5-997FABE2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323"/>
              <a:ext cx="73" cy="126"/>
            </a:xfrm>
            <a:custGeom>
              <a:avLst/>
              <a:gdLst>
                <a:gd name="T0" fmla="*/ 0 w 39"/>
                <a:gd name="T1" fmla="*/ 296 h 63"/>
                <a:gd name="T2" fmla="*/ 241 w 39"/>
                <a:gd name="T3" fmla="*/ 256 h 63"/>
                <a:gd name="T4" fmla="*/ 241 w 39"/>
                <a:gd name="T5" fmla="*/ 416 h 63"/>
                <a:gd name="T6" fmla="*/ 210 w 39"/>
                <a:gd name="T7" fmla="*/ 480 h 63"/>
                <a:gd name="T8" fmla="*/ 0 w 39"/>
                <a:gd name="T9" fmla="*/ 48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63">
                  <a:moveTo>
                    <a:pt x="0" y="37"/>
                  </a:moveTo>
                  <a:cubicBezTo>
                    <a:pt x="16" y="34"/>
                    <a:pt x="37" y="0"/>
                    <a:pt x="37" y="32"/>
                  </a:cubicBezTo>
                  <a:cubicBezTo>
                    <a:pt x="38" y="38"/>
                    <a:pt x="38" y="48"/>
                    <a:pt x="37" y="52"/>
                  </a:cubicBezTo>
                  <a:cubicBezTo>
                    <a:pt x="36" y="59"/>
                    <a:pt x="39" y="57"/>
                    <a:pt x="32" y="60"/>
                  </a:cubicBezTo>
                  <a:cubicBezTo>
                    <a:pt x="27" y="63"/>
                    <a:pt x="5" y="63"/>
                    <a:pt x="0" y="61"/>
                  </a:cubicBezTo>
                </a:path>
              </a:pathLst>
            </a:custGeom>
            <a:solidFill>
              <a:srgbClr val="CC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Freeform 51">
              <a:extLst>
                <a:ext uri="{FF2B5EF4-FFF2-40B4-BE49-F238E27FC236}">
                  <a16:creationId xmlns:a16="http://schemas.microsoft.com/office/drawing/2014/main" id="{ED48485A-D33E-483F-BD0C-340F28E7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938"/>
              <a:ext cx="1433" cy="1588"/>
            </a:xfrm>
            <a:custGeom>
              <a:avLst/>
              <a:gdLst>
                <a:gd name="T0" fmla="*/ 4930 w 765"/>
                <a:gd name="T1" fmla="*/ 861 h 795"/>
                <a:gd name="T2" fmla="*/ 4541 w 765"/>
                <a:gd name="T3" fmla="*/ 160 h 795"/>
                <a:gd name="T4" fmla="*/ 4305 w 765"/>
                <a:gd name="T5" fmla="*/ 368 h 795"/>
                <a:gd name="T6" fmla="*/ 4063 w 765"/>
                <a:gd name="T7" fmla="*/ 567 h 795"/>
                <a:gd name="T8" fmla="*/ 3878 w 765"/>
                <a:gd name="T9" fmla="*/ 719 h 795"/>
                <a:gd name="T10" fmla="*/ 3404 w 765"/>
                <a:gd name="T11" fmla="*/ 1029 h 795"/>
                <a:gd name="T12" fmla="*/ 3351 w 765"/>
                <a:gd name="T13" fmla="*/ 575 h 795"/>
                <a:gd name="T14" fmla="*/ 2950 w 765"/>
                <a:gd name="T15" fmla="*/ 623 h 795"/>
                <a:gd name="T16" fmla="*/ 2169 w 765"/>
                <a:gd name="T17" fmla="*/ 1093 h 795"/>
                <a:gd name="T18" fmla="*/ 1972 w 765"/>
                <a:gd name="T19" fmla="*/ 941 h 795"/>
                <a:gd name="T20" fmla="*/ 2070 w 765"/>
                <a:gd name="T21" fmla="*/ 439 h 795"/>
                <a:gd name="T22" fmla="*/ 1853 w 765"/>
                <a:gd name="T23" fmla="*/ 695 h 795"/>
                <a:gd name="T24" fmla="*/ 1379 w 765"/>
                <a:gd name="T25" fmla="*/ 631 h 795"/>
                <a:gd name="T26" fmla="*/ 1322 w 765"/>
                <a:gd name="T27" fmla="*/ 256 h 795"/>
                <a:gd name="T28" fmla="*/ 1176 w 765"/>
                <a:gd name="T29" fmla="*/ 96 h 795"/>
                <a:gd name="T30" fmla="*/ 927 w 765"/>
                <a:gd name="T31" fmla="*/ 352 h 795"/>
                <a:gd name="T32" fmla="*/ 466 w 765"/>
                <a:gd name="T33" fmla="*/ 695 h 795"/>
                <a:gd name="T34" fmla="*/ 257 w 765"/>
                <a:gd name="T35" fmla="*/ 997 h 795"/>
                <a:gd name="T36" fmla="*/ 210 w 765"/>
                <a:gd name="T37" fmla="*/ 1228 h 795"/>
                <a:gd name="T38" fmla="*/ 337 w 765"/>
                <a:gd name="T39" fmla="*/ 2239 h 795"/>
                <a:gd name="T40" fmla="*/ 506 w 765"/>
                <a:gd name="T41" fmla="*/ 2892 h 795"/>
                <a:gd name="T42" fmla="*/ 849 w 765"/>
                <a:gd name="T43" fmla="*/ 3667 h 795"/>
                <a:gd name="T44" fmla="*/ 920 w 765"/>
                <a:gd name="T45" fmla="*/ 4049 h 795"/>
                <a:gd name="T46" fmla="*/ 566 w 765"/>
                <a:gd name="T47" fmla="*/ 4812 h 795"/>
                <a:gd name="T48" fmla="*/ 534 w 765"/>
                <a:gd name="T49" fmla="*/ 5171 h 795"/>
                <a:gd name="T50" fmla="*/ 993 w 765"/>
                <a:gd name="T51" fmla="*/ 5427 h 795"/>
                <a:gd name="T52" fmla="*/ 1334 w 765"/>
                <a:gd name="T53" fmla="*/ 5992 h 795"/>
                <a:gd name="T54" fmla="*/ 1439 w 765"/>
                <a:gd name="T55" fmla="*/ 6256 h 795"/>
                <a:gd name="T56" fmla="*/ 1648 w 765"/>
                <a:gd name="T57" fmla="*/ 6216 h 795"/>
                <a:gd name="T58" fmla="*/ 2366 w 765"/>
                <a:gd name="T59" fmla="*/ 6184 h 795"/>
                <a:gd name="T60" fmla="*/ 2772 w 765"/>
                <a:gd name="T61" fmla="*/ 6176 h 795"/>
                <a:gd name="T62" fmla="*/ 3078 w 765"/>
                <a:gd name="T63" fmla="*/ 6208 h 795"/>
                <a:gd name="T64" fmla="*/ 3287 w 765"/>
                <a:gd name="T65" fmla="*/ 6112 h 795"/>
                <a:gd name="T66" fmla="*/ 3688 w 765"/>
                <a:gd name="T67" fmla="*/ 5427 h 795"/>
                <a:gd name="T68" fmla="*/ 4224 w 765"/>
                <a:gd name="T69" fmla="*/ 5156 h 795"/>
                <a:gd name="T70" fmla="*/ 4537 w 765"/>
                <a:gd name="T71" fmla="*/ 5012 h 795"/>
                <a:gd name="T72" fmla="*/ 4277 w 765"/>
                <a:gd name="T73" fmla="*/ 4932 h 795"/>
                <a:gd name="T74" fmla="*/ 4299 w 765"/>
                <a:gd name="T75" fmla="*/ 4376 h 795"/>
                <a:gd name="T76" fmla="*/ 4275 w 765"/>
                <a:gd name="T77" fmla="*/ 3683 h 795"/>
                <a:gd name="T78" fmla="*/ 4277 w 765"/>
                <a:gd name="T79" fmla="*/ 3140 h 795"/>
                <a:gd name="T80" fmla="*/ 4172 w 765"/>
                <a:gd name="T81" fmla="*/ 2741 h 795"/>
                <a:gd name="T82" fmla="*/ 4192 w 765"/>
                <a:gd name="T83" fmla="*/ 1920 h 795"/>
                <a:gd name="T84" fmla="*/ 4713 w 765"/>
                <a:gd name="T85" fmla="*/ 1608 h 795"/>
                <a:gd name="T86" fmla="*/ 4915 w 765"/>
                <a:gd name="T87" fmla="*/ 1125 h 7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65" h="795">
                  <a:moveTo>
                    <a:pt x="748" y="141"/>
                  </a:moveTo>
                  <a:cubicBezTo>
                    <a:pt x="746" y="130"/>
                    <a:pt x="750" y="120"/>
                    <a:pt x="750" y="108"/>
                  </a:cubicBezTo>
                  <a:cubicBezTo>
                    <a:pt x="750" y="86"/>
                    <a:pt x="745" y="50"/>
                    <a:pt x="732" y="31"/>
                  </a:cubicBezTo>
                  <a:cubicBezTo>
                    <a:pt x="717" y="11"/>
                    <a:pt x="710" y="15"/>
                    <a:pt x="691" y="20"/>
                  </a:cubicBezTo>
                  <a:cubicBezTo>
                    <a:pt x="674" y="24"/>
                    <a:pt x="666" y="24"/>
                    <a:pt x="657" y="41"/>
                  </a:cubicBezTo>
                  <a:cubicBezTo>
                    <a:pt x="656" y="42"/>
                    <a:pt x="656" y="44"/>
                    <a:pt x="655" y="46"/>
                  </a:cubicBezTo>
                  <a:cubicBezTo>
                    <a:pt x="650" y="41"/>
                    <a:pt x="643" y="38"/>
                    <a:pt x="635" y="41"/>
                  </a:cubicBezTo>
                  <a:cubicBezTo>
                    <a:pt x="621" y="46"/>
                    <a:pt x="626" y="61"/>
                    <a:pt x="618" y="71"/>
                  </a:cubicBezTo>
                  <a:cubicBezTo>
                    <a:pt x="613" y="77"/>
                    <a:pt x="606" y="77"/>
                    <a:pt x="600" y="80"/>
                  </a:cubicBezTo>
                  <a:cubicBezTo>
                    <a:pt x="595" y="83"/>
                    <a:pt x="594" y="86"/>
                    <a:pt x="590" y="90"/>
                  </a:cubicBezTo>
                  <a:cubicBezTo>
                    <a:pt x="580" y="103"/>
                    <a:pt x="576" y="114"/>
                    <a:pt x="561" y="122"/>
                  </a:cubicBezTo>
                  <a:cubicBezTo>
                    <a:pt x="547" y="129"/>
                    <a:pt x="534" y="139"/>
                    <a:pt x="518" y="129"/>
                  </a:cubicBezTo>
                  <a:cubicBezTo>
                    <a:pt x="516" y="127"/>
                    <a:pt x="513" y="125"/>
                    <a:pt x="510" y="122"/>
                  </a:cubicBezTo>
                  <a:cubicBezTo>
                    <a:pt x="507" y="107"/>
                    <a:pt x="521" y="84"/>
                    <a:pt x="510" y="72"/>
                  </a:cubicBezTo>
                  <a:cubicBezTo>
                    <a:pt x="503" y="65"/>
                    <a:pt x="481" y="69"/>
                    <a:pt x="472" y="70"/>
                  </a:cubicBezTo>
                  <a:cubicBezTo>
                    <a:pt x="463" y="72"/>
                    <a:pt x="456" y="74"/>
                    <a:pt x="449" y="78"/>
                  </a:cubicBezTo>
                  <a:cubicBezTo>
                    <a:pt x="419" y="54"/>
                    <a:pt x="382" y="131"/>
                    <a:pt x="349" y="148"/>
                  </a:cubicBezTo>
                  <a:cubicBezTo>
                    <a:pt x="344" y="142"/>
                    <a:pt x="338" y="138"/>
                    <a:pt x="330" y="137"/>
                  </a:cubicBezTo>
                  <a:cubicBezTo>
                    <a:pt x="320" y="134"/>
                    <a:pt x="311" y="134"/>
                    <a:pt x="304" y="129"/>
                  </a:cubicBezTo>
                  <a:cubicBezTo>
                    <a:pt x="303" y="125"/>
                    <a:pt x="302" y="121"/>
                    <a:pt x="300" y="118"/>
                  </a:cubicBezTo>
                  <a:cubicBezTo>
                    <a:pt x="299" y="109"/>
                    <a:pt x="306" y="104"/>
                    <a:pt x="311" y="94"/>
                  </a:cubicBezTo>
                  <a:cubicBezTo>
                    <a:pt x="318" y="81"/>
                    <a:pt x="315" y="68"/>
                    <a:pt x="315" y="55"/>
                  </a:cubicBezTo>
                  <a:cubicBezTo>
                    <a:pt x="310" y="62"/>
                    <a:pt x="306" y="69"/>
                    <a:pt x="299" y="75"/>
                  </a:cubicBezTo>
                  <a:cubicBezTo>
                    <a:pt x="294" y="79"/>
                    <a:pt x="288" y="83"/>
                    <a:pt x="282" y="87"/>
                  </a:cubicBezTo>
                  <a:cubicBezTo>
                    <a:pt x="271" y="91"/>
                    <a:pt x="260" y="99"/>
                    <a:pt x="249" y="103"/>
                  </a:cubicBezTo>
                  <a:cubicBezTo>
                    <a:pt x="231" y="109"/>
                    <a:pt x="218" y="95"/>
                    <a:pt x="210" y="79"/>
                  </a:cubicBezTo>
                  <a:cubicBezTo>
                    <a:pt x="204" y="66"/>
                    <a:pt x="207" y="58"/>
                    <a:pt x="208" y="44"/>
                  </a:cubicBezTo>
                  <a:cubicBezTo>
                    <a:pt x="208" y="36"/>
                    <a:pt x="208" y="34"/>
                    <a:pt x="201" y="32"/>
                  </a:cubicBezTo>
                  <a:cubicBezTo>
                    <a:pt x="195" y="29"/>
                    <a:pt x="191" y="32"/>
                    <a:pt x="186" y="27"/>
                  </a:cubicBezTo>
                  <a:cubicBezTo>
                    <a:pt x="182" y="23"/>
                    <a:pt x="182" y="16"/>
                    <a:pt x="179" y="12"/>
                  </a:cubicBezTo>
                  <a:cubicBezTo>
                    <a:pt x="171" y="0"/>
                    <a:pt x="165" y="7"/>
                    <a:pt x="160" y="17"/>
                  </a:cubicBezTo>
                  <a:cubicBezTo>
                    <a:pt x="156" y="27"/>
                    <a:pt x="153" y="40"/>
                    <a:pt x="141" y="44"/>
                  </a:cubicBezTo>
                  <a:cubicBezTo>
                    <a:pt x="131" y="48"/>
                    <a:pt x="121" y="40"/>
                    <a:pt x="111" y="42"/>
                  </a:cubicBezTo>
                  <a:cubicBezTo>
                    <a:pt x="85" y="44"/>
                    <a:pt x="88" y="75"/>
                    <a:pt x="71" y="87"/>
                  </a:cubicBezTo>
                  <a:cubicBezTo>
                    <a:pt x="63" y="92"/>
                    <a:pt x="57" y="93"/>
                    <a:pt x="52" y="102"/>
                  </a:cubicBezTo>
                  <a:cubicBezTo>
                    <a:pt x="49" y="111"/>
                    <a:pt x="48" y="120"/>
                    <a:pt x="39" y="125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48" y="146"/>
                    <a:pt x="39" y="150"/>
                    <a:pt x="32" y="154"/>
                  </a:cubicBezTo>
                  <a:cubicBezTo>
                    <a:pt x="7" y="171"/>
                    <a:pt x="0" y="218"/>
                    <a:pt x="21" y="237"/>
                  </a:cubicBezTo>
                  <a:cubicBezTo>
                    <a:pt x="39" y="253"/>
                    <a:pt x="48" y="255"/>
                    <a:pt x="51" y="281"/>
                  </a:cubicBezTo>
                  <a:cubicBezTo>
                    <a:pt x="53" y="296"/>
                    <a:pt x="46" y="311"/>
                    <a:pt x="47" y="325"/>
                  </a:cubicBezTo>
                  <a:cubicBezTo>
                    <a:pt x="49" y="346"/>
                    <a:pt x="67" y="348"/>
                    <a:pt x="77" y="363"/>
                  </a:cubicBezTo>
                  <a:cubicBezTo>
                    <a:pt x="90" y="381"/>
                    <a:pt x="81" y="406"/>
                    <a:pt x="92" y="424"/>
                  </a:cubicBezTo>
                  <a:cubicBezTo>
                    <a:pt x="99" y="436"/>
                    <a:pt x="117" y="453"/>
                    <a:pt x="129" y="460"/>
                  </a:cubicBezTo>
                  <a:cubicBezTo>
                    <a:pt x="143" y="466"/>
                    <a:pt x="157" y="466"/>
                    <a:pt x="171" y="465"/>
                  </a:cubicBezTo>
                  <a:cubicBezTo>
                    <a:pt x="170" y="483"/>
                    <a:pt x="151" y="503"/>
                    <a:pt x="140" y="508"/>
                  </a:cubicBezTo>
                  <a:cubicBezTo>
                    <a:pt x="116" y="517"/>
                    <a:pt x="99" y="535"/>
                    <a:pt x="99" y="562"/>
                  </a:cubicBezTo>
                  <a:cubicBezTo>
                    <a:pt x="98" y="582"/>
                    <a:pt x="101" y="588"/>
                    <a:pt x="86" y="604"/>
                  </a:cubicBezTo>
                  <a:cubicBezTo>
                    <a:pt x="79" y="612"/>
                    <a:pt x="69" y="625"/>
                    <a:pt x="71" y="637"/>
                  </a:cubicBezTo>
                  <a:cubicBezTo>
                    <a:pt x="72" y="645"/>
                    <a:pt x="74" y="645"/>
                    <a:pt x="81" y="649"/>
                  </a:cubicBezTo>
                  <a:cubicBezTo>
                    <a:pt x="91" y="654"/>
                    <a:pt x="104" y="658"/>
                    <a:pt x="116" y="663"/>
                  </a:cubicBezTo>
                  <a:cubicBezTo>
                    <a:pt x="128" y="668"/>
                    <a:pt x="142" y="672"/>
                    <a:pt x="151" y="681"/>
                  </a:cubicBezTo>
                  <a:cubicBezTo>
                    <a:pt x="159" y="689"/>
                    <a:pt x="168" y="698"/>
                    <a:pt x="176" y="707"/>
                  </a:cubicBezTo>
                  <a:cubicBezTo>
                    <a:pt x="188" y="720"/>
                    <a:pt x="192" y="739"/>
                    <a:pt x="203" y="752"/>
                  </a:cubicBezTo>
                  <a:cubicBezTo>
                    <a:pt x="209" y="758"/>
                    <a:pt x="213" y="760"/>
                    <a:pt x="216" y="770"/>
                  </a:cubicBezTo>
                  <a:cubicBezTo>
                    <a:pt x="217" y="775"/>
                    <a:pt x="217" y="780"/>
                    <a:pt x="219" y="785"/>
                  </a:cubicBezTo>
                  <a:cubicBezTo>
                    <a:pt x="226" y="785"/>
                    <a:pt x="231" y="790"/>
                    <a:pt x="235" y="795"/>
                  </a:cubicBezTo>
                  <a:cubicBezTo>
                    <a:pt x="242" y="791"/>
                    <a:pt x="244" y="785"/>
                    <a:pt x="251" y="780"/>
                  </a:cubicBezTo>
                  <a:cubicBezTo>
                    <a:pt x="263" y="772"/>
                    <a:pt x="277" y="769"/>
                    <a:pt x="291" y="768"/>
                  </a:cubicBezTo>
                  <a:cubicBezTo>
                    <a:pt x="316" y="765"/>
                    <a:pt x="337" y="770"/>
                    <a:pt x="360" y="776"/>
                  </a:cubicBezTo>
                  <a:cubicBezTo>
                    <a:pt x="375" y="780"/>
                    <a:pt x="384" y="781"/>
                    <a:pt x="398" y="778"/>
                  </a:cubicBezTo>
                  <a:cubicBezTo>
                    <a:pt x="406" y="777"/>
                    <a:pt x="414" y="774"/>
                    <a:pt x="422" y="775"/>
                  </a:cubicBezTo>
                  <a:cubicBezTo>
                    <a:pt x="433" y="775"/>
                    <a:pt x="441" y="781"/>
                    <a:pt x="450" y="780"/>
                  </a:cubicBezTo>
                  <a:cubicBezTo>
                    <a:pt x="457" y="779"/>
                    <a:pt x="461" y="779"/>
                    <a:pt x="468" y="779"/>
                  </a:cubicBezTo>
                  <a:cubicBezTo>
                    <a:pt x="474" y="779"/>
                    <a:pt x="486" y="780"/>
                    <a:pt x="490" y="778"/>
                  </a:cubicBezTo>
                  <a:cubicBezTo>
                    <a:pt x="494" y="777"/>
                    <a:pt x="497" y="770"/>
                    <a:pt x="500" y="767"/>
                  </a:cubicBezTo>
                  <a:cubicBezTo>
                    <a:pt x="509" y="757"/>
                    <a:pt x="517" y="748"/>
                    <a:pt x="523" y="735"/>
                  </a:cubicBezTo>
                  <a:cubicBezTo>
                    <a:pt x="533" y="713"/>
                    <a:pt x="544" y="699"/>
                    <a:pt x="561" y="681"/>
                  </a:cubicBezTo>
                  <a:cubicBezTo>
                    <a:pt x="570" y="671"/>
                    <a:pt x="583" y="666"/>
                    <a:pt x="595" y="659"/>
                  </a:cubicBezTo>
                  <a:cubicBezTo>
                    <a:pt x="609" y="650"/>
                    <a:pt x="627" y="654"/>
                    <a:pt x="643" y="647"/>
                  </a:cubicBezTo>
                  <a:cubicBezTo>
                    <a:pt x="649" y="643"/>
                    <a:pt x="657" y="638"/>
                    <a:pt x="665" y="635"/>
                  </a:cubicBezTo>
                  <a:cubicBezTo>
                    <a:pt x="673" y="633"/>
                    <a:pt x="682" y="633"/>
                    <a:pt x="690" y="629"/>
                  </a:cubicBezTo>
                  <a:cubicBezTo>
                    <a:pt x="687" y="626"/>
                    <a:pt x="685" y="629"/>
                    <a:pt x="680" y="629"/>
                  </a:cubicBezTo>
                  <a:cubicBezTo>
                    <a:pt x="668" y="628"/>
                    <a:pt x="662" y="626"/>
                    <a:pt x="651" y="619"/>
                  </a:cubicBezTo>
                  <a:cubicBezTo>
                    <a:pt x="636" y="610"/>
                    <a:pt x="629" y="598"/>
                    <a:pt x="631" y="581"/>
                  </a:cubicBezTo>
                  <a:cubicBezTo>
                    <a:pt x="632" y="564"/>
                    <a:pt x="641" y="558"/>
                    <a:pt x="654" y="549"/>
                  </a:cubicBezTo>
                  <a:cubicBezTo>
                    <a:pt x="668" y="539"/>
                    <a:pt x="671" y="532"/>
                    <a:pt x="669" y="515"/>
                  </a:cubicBezTo>
                  <a:cubicBezTo>
                    <a:pt x="666" y="494"/>
                    <a:pt x="662" y="476"/>
                    <a:pt x="650" y="462"/>
                  </a:cubicBezTo>
                  <a:cubicBezTo>
                    <a:pt x="650" y="462"/>
                    <a:pt x="650" y="462"/>
                    <a:pt x="650" y="462"/>
                  </a:cubicBezTo>
                  <a:cubicBezTo>
                    <a:pt x="665" y="452"/>
                    <a:pt x="644" y="412"/>
                    <a:pt x="651" y="394"/>
                  </a:cubicBezTo>
                  <a:cubicBezTo>
                    <a:pt x="655" y="382"/>
                    <a:pt x="658" y="365"/>
                    <a:pt x="651" y="354"/>
                  </a:cubicBezTo>
                  <a:cubicBezTo>
                    <a:pt x="648" y="350"/>
                    <a:pt x="639" y="348"/>
                    <a:pt x="635" y="344"/>
                  </a:cubicBezTo>
                  <a:cubicBezTo>
                    <a:pt x="629" y="336"/>
                    <a:pt x="624" y="322"/>
                    <a:pt x="619" y="313"/>
                  </a:cubicBezTo>
                  <a:cubicBezTo>
                    <a:pt x="602" y="282"/>
                    <a:pt x="590" y="249"/>
                    <a:pt x="638" y="241"/>
                  </a:cubicBezTo>
                  <a:cubicBezTo>
                    <a:pt x="656" y="238"/>
                    <a:pt x="677" y="242"/>
                    <a:pt x="694" y="231"/>
                  </a:cubicBezTo>
                  <a:cubicBezTo>
                    <a:pt x="704" y="224"/>
                    <a:pt x="707" y="209"/>
                    <a:pt x="717" y="202"/>
                  </a:cubicBezTo>
                  <a:cubicBezTo>
                    <a:pt x="726" y="195"/>
                    <a:pt x="739" y="198"/>
                    <a:pt x="748" y="190"/>
                  </a:cubicBezTo>
                  <a:cubicBezTo>
                    <a:pt x="765" y="174"/>
                    <a:pt x="751" y="157"/>
                    <a:pt x="748" y="141"/>
                  </a:cubicBezTo>
                  <a:close/>
                </a:path>
              </a:pathLst>
            </a:custGeom>
            <a:solidFill>
              <a:srgbClr val="8950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2" name="Freeform 52">
              <a:extLst>
                <a:ext uri="{FF2B5EF4-FFF2-40B4-BE49-F238E27FC236}">
                  <a16:creationId xmlns:a16="http://schemas.microsoft.com/office/drawing/2014/main" id="{FE38FB30-0CC1-4E2D-BD84-B9F881CF4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184"/>
              <a:ext cx="872" cy="382"/>
            </a:xfrm>
            <a:custGeom>
              <a:avLst/>
              <a:gdLst>
                <a:gd name="T0" fmla="*/ 0 w 466"/>
                <a:gd name="T1" fmla="*/ 328 h 191"/>
                <a:gd name="T2" fmla="*/ 1128 w 466"/>
                <a:gd name="T3" fmla="*/ 440 h 191"/>
                <a:gd name="T4" fmla="*/ 2685 w 466"/>
                <a:gd name="T5" fmla="*/ 1256 h 191"/>
                <a:gd name="T6" fmla="*/ 2738 w 466"/>
                <a:gd name="T7" fmla="*/ 1528 h 191"/>
                <a:gd name="T8" fmla="*/ 2790 w 466"/>
                <a:gd name="T9" fmla="*/ 1368 h 191"/>
                <a:gd name="T10" fmla="*/ 2857 w 466"/>
                <a:gd name="T11" fmla="*/ 1496 h 191"/>
                <a:gd name="T12" fmla="*/ 2897 w 466"/>
                <a:gd name="T13" fmla="*/ 1352 h 191"/>
                <a:gd name="T14" fmla="*/ 2962 w 466"/>
                <a:gd name="T15" fmla="*/ 1416 h 191"/>
                <a:gd name="T16" fmla="*/ 2977 w 466"/>
                <a:gd name="T17" fmla="*/ 1256 h 191"/>
                <a:gd name="T18" fmla="*/ 3030 w 466"/>
                <a:gd name="T19" fmla="*/ 1352 h 191"/>
                <a:gd name="T20" fmla="*/ 3015 w 466"/>
                <a:gd name="T21" fmla="*/ 1144 h 191"/>
                <a:gd name="T22" fmla="*/ 1849 w 466"/>
                <a:gd name="T23" fmla="*/ 136 h 191"/>
                <a:gd name="T24" fmla="*/ 0 w 466"/>
                <a:gd name="T25" fmla="*/ 0 h 1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6" h="191">
                  <a:moveTo>
                    <a:pt x="0" y="41"/>
                  </a:moveTo>
                  <a:cubicBezTo>
                    <a:pt x="43" y="48"/>
                    <a:pt x="107" y="52"/>
                    <a:pt x="172" y="55"/>
                  </a:cubicBezTo>
                  <a:cubicBezTo>
                    <a:pt x="246" y="59"/>
                    <a:pt x="384" y="45"/>
                    <a:pt x="410" y="157"/>
                  </a:cubicBezTo>
                  <a:cubicBezTo>
                    <a:pt x="414" y="175"/>
                    <a:pt x="418" y="191"/>
                    <a:pt x="418" y="191"/>
                  </a:cubicBezTo>
                  <a:cubicBezTo>
                    <a:pt x="426" y="171"/>
                    <a:pt x="426" y="171"/>
                    <a:pt x="426" y="171"/>
                  </a:cubicBezTo>
                  <a:cubicBezTo>
                    <a:pt x="436" y="187"/>
                    <a:pt x="436" y="187"/>
                    <a:pt x="436" y="187"/>
                  </a:cubicBezTo>
                  <a:cubicBezTo>
                    <a:pt x="442" y="169"/>
                    <a:pt x="442" y="169"/>
                    <a:pt x="442" y="169"/>
                  </a:cubicBezTo>
                  <a:cubicBezTo>
                    <a:pt x="452" y="177"/>
                    <a:pt x="452" y="177"/>
                    <a:pt x="452" y="177"/>
                  </a:cubicBezTo>
                  <a:cubicBezTo>
                    <a:pt x="454" y="157"/>
                    <a:pt x="454" y="157"/>
                    <a:pt x="454" y="157"/>
                  </a:cubicBezTo>
                  <a:cubicBezTo>
                    <a:pt x="462" y="169"/>
                    <a:pt x="462" y="169"/>
                    <a:pt x="462" y="169"/>
                  </a:cubicBezTo>
                  <a:cubicBezTo>
                    <a:pt x="462" y="169"/>
                    <a:pt x="466" y="173"/>
                    <a:pt x="460" y="143"/>
                  </a:cubicBezTo>
                  <a:cubicBezTo>
                    <a:pt x="434" y="47"/>
                    <a:pt x="333" y="18"/>
                    <a:pt x="282" y="17"/>
                  </a:cubicBezTo>
                  <a:cubicBezTo>
                    <a:pt x="188" y="15"/>
                    <a:pt x="68" y="10"/>
                    <a:pt x="0" y="0"/>
                  </a:cubicBezTo>
                </a:path>
              </a:pathLst>
            </a:custGeom>
            <a:solidFill>
              <a:srgbClr val="8D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3" name="Freeform 53">
              <a:extLst>
                <a:ext uri="{FF2B5EF4-FFF2-40B4-BE49-F238E27FC236}">
                  <a16:creationId xmlns:a16="http://schemas.microsoft.com/office/drawing/2014/main" id="{B6194285-AFF7-460A-868C-48ECD83F5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184"/>
              <a:ext cx="1071" cy="374"/>
            </a:xfrm>
            <a:custGeom>
              <a:avLst/>
              <a:gdLst>
                <a:gd name="T0" fmla="*/ 3754 w 572"/>
                <a:gd name="T1" fmla="*/ 352 h 187"/>
                <a:gd name="T2" fmla="*/ 1970 w 572"/>
                <a:gd name="T3" fmla="*/ 344 h 187"/>
                <a:gd name="T4" fmla="*/ 932 w 572"/>
                <a:gd name="T5" fmla="*/ 504 h 187"/>
                <a:gd name="T6" fmla="*/ 270 w 572"/>
                <a:gd name="T7" fmla="*/ 1360 h 187"/>
                <a:gd name="T8" fmla="*/ 204 w 572"/>
                <a:gd name="T9" fmla="*/ 1496 h 187"/>
                <a:gd name="T10" fmla="*/ 165 w 572"/>
                <a:gd name="T11" fmla="*/ 1352 h 187"/>
                <a:gd name="T12" fmla="*/ 97 w 572"/>
                <a:gd name="T13" fmla="*/ 1416 h 187"/>
                <a:gd name="T14" fmla="*/ 84 w 572"/>
                <a:gd name="T15" fmla="*/ 1256 h 187"/>
                <a:gd name="T16" fmla="*/ 32 w 572"/>
                <a:gd name="T17" fmla="*/ 1352 h 187"/>
                <a:gd name="T18" fmla="*/ 39 w 572"/>
                <a:gd name="T19" fmla="*/ 1152 h 187"/>
                <a:gd name="T20" fmla="*/ 1627 w 572"/>
                <a:gd name="T21" fmla="*/ 16 h 187"/>
                <a:gd name="T22" fmla="*/ 3754 w 572"/>
                <a:gd name="T23" fmla="*/ 16 h 1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2" h="187">
                  <a:moveTo>
                    <a:pt x="572" y="44"/>
                  </a:moveTo>
                  <a:cubicBezTo>
                    <a:pt x="513" y="51"/>
                    <a:pt x="409" y="44"/>
                    <a:pt x="300" y="43"/>
                  </a:cubicBezTo>
                  <a:cubicBezTo>
                    <a:pt x="242" y="42"/>
                    <a:pt x="187" y="41"/>
                    <a:pt x="142" y="63"/>
                  </a:cubicBezTo>
                  <a:cubicBezTo>
                    <a:pt x="82" y="91"/>
                    <a:pt x="51" y="125"/>
                    <a:pt x="41" y="170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5" y="169"/>
                    <a:pt x="25" y="169"/>
                    <a:pt x="25" y="169"/>
                  </a:cubicBezTo>
                  <a:cubicBezTo>
                    <a:pt x="15" y="177"/>
                    <a:pt x="15" y="177"/>
                    <a:pt x="15" y="177"/>
                  </a:cubicBezTo>
                  <a:cubicBezTo>
                    <a:pt x="13" y="157"/>
                    <a:pt x="13" y="157"/>
                    <a:pt x="13" y="157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69"/>
                    <a:pt x="0" y="174"/>
                    <a:pt x="6" y="144"/>
                  </a:cubicBezTo>
                  <a:cubicBezTo>
                    <a:pt x="47" y="19"/>
                    <a:pt x="172" y="1"/>
                    <a:pt x="248" y="2"/>
                  </a:cubicBezTo>
                  <a:cubicBezTo>
                    <a:pt x="375" y="0"/>
                    <a:pt x="503" y="11"/>
                    <a:pt x="572" y="2"/>
                  </a:cubicBezTo>
                </a:path>
              </a:pathLst>
            </a:custGeom>
            <a:solidFill>
              <a:srgbClr val="8D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4" name="Freeform 54">
              <a:extLst>
                <a:ext uri="{FF2B5EF4-FFF2-40B4-BE49-F238E27FC236}">
                  <a16:creationId xmlns:a16="http://schemas.microsoft.com/office/drawing/2014/main" id="{129343D0-12C6-4004-A0FB-5BD28827C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190"/>
              <a:ext cx="893" cy="236"/>
            </a:xfrm>
            <a:custGeom>
              <a:avLst/>
              <a:gdLst>
                <a:gd name="T0" fmla="*/ 0 w 477"/>
                <a:gd name="T1" fmla="*/ 944 h 118"/>
                <a:gd name="T2" fmla="*/ 1672 w 477"/>
                <a:gd name="T3" fmla="*/ 48 h 118"/>
                <a:gd name="T4" fmla="*/ 3130 w 477"/>
                <a:gd name="T5" fmla="*/ 80 h 118"/>
                <a:gd name="T6" fmla="*/ 1661 w 477"/>
                <a:gd name="T7" fmla="*/ 128 h 118"/>
                <a:gd name="T8" fmla="*/ 0 w 477"/>
                <a:gd name="T9" fmla="*/ 944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7" h="118">
                  <a:moveTo>
                    <a:pt x="0" y="118"/>
                  </a:moveTo>
                  <a:cubicBezTo>
                    <a:pt x="23" y="71"/>
                    <a:pt x="95" y="0"/>
                    <a:pt x="255" y="6"/>
                  </a:cubicBezTo>
                  <a:cubicBezTo>
                    <a:pt x="415" y="11"/>
                    <a:pt x="477" y="10"/>
                    <a:pt x="477" y="10"/>
                  </a:cubicBezTo>
                  <a:cubicBezTo>
                    <a:pt x="425" y="18"/>
                    <a:pt x="301" y="18"/>
                    <a:pt x="253" y="16"/>
                  </a:cubicBezTo>
                  <a:cubicBezTo>
                    <a:pt x="205" y="15"/>
                    <a:pt x="91" y="11"/>
                    <a:pt x="0" y="118"/>
                  </a:cubicBezTo>
                  <a:close/>
                </a:path>
              </a:pathLst>
            </a:custGeom>
            <a:solidFill>
              <a:srgbClr val="B69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5" name="Freeform 55">
              <a:extLst>
                <a:ext uri="{FF2B5EF4-FFF2-40B4-BE49-F238E27FC236}">
                  <a16:creationId xmlns:a16="http://schemas.microsoft.com/office/drawing/2014/main" id="{B85C6B19-7D72-49D7-B9C4-56D9C4215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212"/>
              <a:ext cx="712" cy="200"/>
            </a:xfrm>
            <a:custGeom>
              <a:avLst/>
              <a:gdLst>
                <a:gd name="T0" fmla="*/ 0 w 380"/>
                <a:gd name="T1" fmla="*/ 0 h 100"/>
                <a:gd name="T2" fmla="*/ 1370 w 380"/>
                <a:gd name="T3" fmla="*/ 72 h 100"/>
                <a:gd name="T4" fmla="*/ 2499 w 380"/>
                <a:gd name="T5" fmla="*/ 800 h 100"/>
                <a:gd name="T6" fmla="*/ 1334 w 380"/>
                <a:gd name="T7" fmla="*/ 160 h 100"/>
                <a:gd name="T8" fmla="*/ 0 w 380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00">
                  <a:moveTo>
                    <a:pt x="0" y="0"/>
                  </a:moveTo>
                  <a:cubicBezTo>
                    <a:pt x="50" y="5"/>
                    <a:pt x="151" y="7"/>
                    <a:pt x="208" y="9"/>
                  </a:cubicBezTo>
                  <a:cubicBezTo>
                    <a:pt x="266" y="12"/>
                    <a:pt x="352" y="36"/>
                    <a:pt x="380" y="100"/>
                  </a:cubicBezTo>
                  <a:cubicBezTo>
                    <a:pt x="355" y="61"/>
                    <a:pt x="299" y="23"/>
                    <a:pt x="203" y="20"/>
                  </a:cubicBezTo>
                  <a:cubicBezTo>
                    <a:pt x="107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69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6" name="Freeform 56">
              <a:extLst>
                <a:ext uri="{FF2B5EF4-FFF2-40B4-BE49-F238E27FC236}">
                  <a16:creationId xmlns:a16="http://schemas.microsoft.com/office/drawing/2014/main" id="{0668E2B6-B819-44AD-A447-3246C5B7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60"/>
              <a:ext cx="298" cy="308"/>
            </a:xfrm>
            <a:custGeom>
              <a:avLst/>
              <a:gdLst>
                <a:gd name="T0" fmla="*/ 285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59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73 w 159"/>
                <a:gd name="T13" fmla="*/ 360 h 154"/>
                <a:gd name="T14" fmla="*/ 611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5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3"/>
                    <a:pt x="132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7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7" name="Freeform 57">
              <a:extLst>
                <a:ext uri="{FF2B5EF4-FFF2-40B4-BE49-F238E27FC236}">
                  <a16:creationId xmlns:a16="http://schemas.microsoft.com/office/drawing/2014/main" id="{AEC0CA00-09AB-43EF-85F2-5C85ECE8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" y="2178"/>
              <a:ext cx="133" cy="142"/>
            </a:xfrm>
            <a:custGeom>
              <a:avLst/>
              <a:gdLst>
                <a:gd name="T0" fmla="*/ 0 w 71"/>
                <a:gd name="T1" fmla="*/ 264 h 71"/>
                <a:gd name="T2" fmla="*/ 52 w 71"/>
                <a:gd name="T3" fmla="*/ 456 h 71"/>
                <a:gd name="T4" fmla="*/ 172 w 71"/>
                <a:gd name="T5" fmla="*/ 568 h 71"/>
                <a:gd name="T6" fmla="*/ 330 w 71"/>
                <a:gd name="T7" fmla="*/ 472 h 71"/>
                <a:gd name="T8" fmla="*/ 390 w 71"/>
                <a:gd name="T9" fmla="*/ 384 h 71"/>
                <a:gd name="T10" fmla="*/ 429 w 71"/>
                <a:gd name="T11" fmla="*/ 288 h 71"/>
                <a:gd name="T12" fmla="*/ 466 w 71"/>
                <a:gd name="T13" fmla="*/ 136 h 71"/>
                <a:gd name="T14" fmla="*/ 453 w 71"/>
                <a:gd name="T15" fmla="*/ 56 h 71"/>
                <a:gd name="T16" fmla="*/ 406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7" y="48"/>
                    <a:pt x="8" y="57"/>
                  </a:cubicBezTo>
                  <a:cubicBezTo>
                    <a:pt x="9" y="67"/>
                    <a:pt x="16" y="71"/>
                    <a:pt x="26" y="71"/>
                  </a:cubicBezTo>
                  <a:cubicBezTo>
                    <a:pt x="33" y="70"/>
                    <a:pt x="45" y="65"/>
                    <a:pt x="50" y="59"/>
                  </a:cubicBezTo>
                  <a:cubicBezTo>
                    <a:pt x="52" y="55"/>
                    <a:pt x="56" y="52"/>
                    <a:pt x="59" y="48"/>
                  </a:cubicBezTo>
                  <a:cubicBezTo>
                    <a:pt x="62" y="44"/>
                    <a:pt x="63" y="41"/>
                    <a:pt x="65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0" y="10"/>
                    <a:pt x="69" y="7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8" name="Freeform 58">
              <a:extLst>
                <a:ext uri="{FF2B5EF4-FFF2-40B4-BE49-F238E27FC236}">
                  <a16:creationId xmlns:a16="http://schemas.microsoft.com/office/drawing/2014/main" id="{567324EB-021A-49BC-B407-DBC8064D8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144"/>
              <a:ext cx="172" cy="154"/>
            </a:xfrm>
            <a:custGeom>
              <a:avLst/>
              <a:gdLst>
                <a:gd name="T0" fmla="*/ 269 w 92"/>
                <a:gd name="T1" fmla="*/ 16 h 77"/>
                <a:gd name="T2" fmla="*/ 165 w 92"/>
                <a:gd name="T3" fmla="*/ 48 h 77"/>
                <a:gd name="T4" fmla="*/ 129 w 92"/>
                <a:gd name="T5" fmla="*/ 120 h 77"/>
                <a:gd name="T6" fmla="*/ 39 w 92"/>
                <a:gd name="T7" fmla="*/ 344 h 77"/>
                <a:gd name="T8" fmla="*/ 254 w 92"/>
                <a:gd name="T9" fmla="*/ 480 h 77"/>
                <a:gd name="T10" fmla="*/ 308 w 92"/>
                <a:gd name="T11" fmla="*/ 592 h 77"/>
                <a:gd name="T12" fmla="*/ 419 w 92"/>
                <a:gd name="T13" fmla="*/ 584 h 77"/>
                <a:gd name="T14" fmla="*/ 482 w 92"/>
                <a:gd name="T15" fmla="*/ 456 h 77"/>
                <a:gd name="T16" fmla="*/ 550 w 92"/>
                <a:gd name="T17" fmla="*/ 344 h 77"/>
                <a:gd name="T18" fmla="*/ 518 w 92"/>
                <a:gd name="T19" fmla="*/ 56 h 77"/>
                <a:gd name="T20" fmla="*/ 346 w 92"/>
                <a:gd name="T21" fmla="*/ 0 h 77"/>
                <a:gd name="T22" fmla="*/ 269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2"/>
                    <a:pt x="25" y="6"/>
                  </a:cubicBezTo>
                  <a:cubicBezTo>
                    <a:pt x="21" y="9"/>
                    <a:pt x="22" y="11"/>
                    <a:pt x="20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39" y="60"/>
                  </a:cubicBezTo>
                  <a:cubicBezTo>
                    <a:pt x="42" y="65"/>
                    <a:pt x="42" y="71"/>
                    <a:pt x="47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2"/>
                    <a:pt x="74" y="57"/>
                  </a:cubicBezTo>
                  <a:cubicBezTo>
                    <a:pt x="77" y="51"/>
                    <a:pt x="81" y="48"/>
                    <a:pt x="84" y="43"/>
                  </a:cubicBezTo>
                  <a:cubicBezTo>
                    <a:pt x="92" y="32"/>
                    <a:pt x="92" y="14"/>
                    <a:pt x="79" y="7"/>
                  </a:cubicBezTo>
                  <a:cubicBezTo>
                    <a:pt x="72" y="3"/>
                    <a:pt x="62" y="0"/>
                    <a:pt x="53" y="0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9" name="Freeform 59">
              <a:extLst>
                <a:ext uri="{FF2B5EF4-FFF2-40B4-BE49-F238E27FC236}">
                  <a16:creationId xmlns:a16="http://schemas.microsoft.com/office/drawing/2014/main" id="{F9AF875A-AF2A-44D0-B056-2CA0F8980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182"/>
              <a:ext cx="255" cy="176"/>
            </a:xfrm>
            <a:custGeom>
              <a:avLst/>
              <a:gdLst>
                <a:gd name="T0" fmla="*/ 84 w 136"/>
                <a:gd name="T1" fmla="*/ 424 h 88"/>
                <a:gd name="T2" fmla="*/ 180 w 136"/>
                <a:gd name="T3" fmla="*/ 432 h 88"/>
                <a:gd name="T4" fmla="*/ 240 w 136"/>
                <a:gd name="T5" fmla="*/ 504 h 88"/>
                <a:gd name="T6" fmla="*/ 317 w 136"/>
                <a:gd name="T7" fmla="*/ 656 h 88"/>
                <a:gd name="T8" fmla="*/ 467 w 136"/>
                <a:gd name="T9" fmla="*/ 688 h 88"/>
                <a:gd name="T10" fmla="*/ 594 w 136"/>
                <a:gd name="T11" fmla="*/ 536 h 88"/>
                <a:gd name="T12" fmla="*/ 671 w 136"/>
                <a:gd name="T13" fmla="*/ 424 h 88"/>
                <a:gd name="T14" fmla="*/ 819 w 136"/>
                <a:gd name="T15" fmla="*/ 376 h 88"/>
                <a:gd name="T16" fmla="*/ 876 w 136"/>
                <a:gd name="T17" fmla="*/ 224 h 88"/>
                <a:gd name="T18" fmla="*/ 872 w 136"/>
                <a:gd name="T19" fmla="*/ 0 h 88"/>
                <a:gd name="T20" fmla="*/ 831 w 136"/>
                <a:gd name="T21" fmla="*/ 208 h 88"/>
                <a:gd name="T22" fmla="*/ 731 w 136"/>
                <a:gd name="T23" fmla="*/ 256 h 88"/>
                <a:gd name="T24" fmla="*/ 679 w 136"/>
                <a:gd name="T25" fmla="*/ 328 h 88"/>
                <a:gd name="T26" fmla="*/ 602 w 136"/>
                <a:gd name="T27" fmla="*/ 336 h 88"/>
                <a:gd name="T28" fmla="*/ 549 w 136"/>
                <a:gd name="T29" fmla="*/ 448 h 88"/>
                <a:gd name="T30" fmla="*/ 454 w 136"/>
                <a:gd name="T31" fmla="*/ 584 h 88"/>
                <a:gd name="T32" fmla="*/ 377 w 136"/>
                <a:gd name="T33" fmla="*/ 496 h 88"/>
                <a:gd name="T34" fmla="*/ 302 w 136"/>
                <a:gd name="T35" fmla="*/ 472 h 88"/>
                <a:gd name="T36" fmla="*/ 197 w 136"/>
                <a:gd name="T37" fmla="*/ 392 h 88"/>
                <a:gd name="T38" fmla="*/ 120 w 136"/>
                <a:gd name="T39" fmla="*/ 392 h 88"/>
                <a:gd name="T40" fmla="*/ 0 w 136"/>
                <a:gd name="T41" fmla="*/ 352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7"/>
                    <a:pt x="48" y="82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3"/>
                    <a:pt x="86" y="74"/>
                    <a:pt x="90" y="67"/>
                  </a:cubicBezTo>
                  <a:cubicBezTo>
                    <a:pt x="93" y="61"/>
                    <a:pt x="95" y="55"/>
                    <a:pt x="102" y="53"/>
                  </a:cubicBezTo>
                  <a:cubicBezTo>
                    <a:pt x="109" y="50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8"/>
                    <a:pt x="111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99" y="43"/>
                    <a:pt x="95" y="40"/>
                    <a:pt x="91" y="42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79" y="63"/>
                    <a:pt x="77" y="70"/>
                    <a:pt x="69" y="73"/>
                  </a:cubicBezTo>
                  <a:cubicBezTo>
                    <a:pt x="60" y="76"/>
                    <a:pt x="60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1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0" name="Freeform 60">
              <a:extLst>
                <a:ext uri="{FF2B5EF4-FFF2-40B4-BE49-F238E27FC236}">
                  <a16:creationId xmlns:a16="http://schemas.microsoft.com/office/drawing/2014/main" id="{3A854912-598E-4872-BAA3-8289951D3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286"/>
              <a:ext cx="111" cy="72"/>
            </a:xfrm>
            <a:custGeom>
              <a:avLst/>
              <a:gdLst>
                <a:gd name="T0" fmla="*/ 0 w 59"/>
                <a:gd name="T1" fmla="*/ 168 h 36"/>
                <a:gd name="T2" fmla="*/ 128 w 59"/>
                <a:gd name="T3" fmla="*/ 288 h 36"/>
                <a:gd name="T4" fmla="*/ 241 w 59"/>
                <a:gd name="T5" fmla="*/ 232 h 36"/>
                <a:gd name="T6" fmla="*/ 393 w 59"/>
                <a:gd name="T7" fmla="*/ 0 h 36"/>
                <a:gd name="T8" fmla="*/ 226 w 59"/>
                <a:gd name="T9" fmla="*/ 168 h 36"/>
                <a:gd name="T10" fmla="*/ 21 w 59"/>
                <a:gd name="T11" fmla="*/ 18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6">
                  <a:moveTo>
                    <a:pt x="0" y="21"/>
                  </a:moveTo>
                  <a:cubicBezTo>
                    <a:pt x="7" y="29"/>
                    <a:pt x="8" y="35"/>
                    <a:pt x="19" y="36"/>
                  </a:cubicBezTo>
                  <a:cubicBezTo>
                    <a:pt x="26" y="36"/>
                    <a:pt x="31" y="34"/>
                    <a:pt x="36" y="29"/>
                  </a:cubicBezTo>
                  <a:cubicBezTo>
                    <a:pt x="44" y="19"/>
                    <a:pt x="47" y="6"/>
                    <a:pt x="59" y="0"/>
                  </a:cubicBezTo>
                  <a:cubicBezTo>
                    <a:pt x="47" y="1"/>
                    <a:pt x="42" y="13"/>
                    <a:pt x="34" y="21"/>
                  </a:cubicBezTo>
                  <a:cubicBezTo>
                    <a:pt x="26" y="29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1" name="Freeform 61">
              <a:extLst>
                <a:ext uri="{FF2B5EF4-FFF2-40B4-BE49-F238E27FC236}">
                  <a16:creationId xmlns:a16="http://schemas.microsoft.com/office/drawing/2014/main" id="{F343A0DB-4E34-4CBD-BB5E-A4D2FAA2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80"/>
              <a:ext cx="255" cy="190"/>
            </a:xfrm>
            <a:custGeom>
              <a:avLst/>
              <a:gdLst>
                <a:gd name="T0" fmla="*/ 53 w 136"/>
                <a:gd name="T1" fmla="*/ 672 h 95"/>
                <a:gd name="T2" fmla="*/ 81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29 w 136"/>
                <a:gd name="T9" fmla="*/ 0 h 95"/>
                <a:gd name="T10" fmla="*/ 555 w 136"/>
                <a:gd name="T11" fmla="*/ 80 h 95"/>
                <a:gd name="T12" fmla="*/ 718 w 136"/>
                <a:gd name="T13" fmla="*/ 160 h 95"/>
                <a:gd name="T14" fmla="*/ 819 w 136"/>
                <a:gd name="T15" fmla="*/ 208 h 95"/>
                <a:gd name="T16" fmla="*/ 896 w 136"/>
                <a:gd name="T17" fmla="*/ 344 h 95"/>
                <a:gd name="T18" fmla="*/ 812 w 136"/>
                <a:gd name="T19" fmla="*/ 240 h 95"/>
                <a:gd name="T20" fmla="*/ 724 w 136"/>
                <a:gd name="T21" fmla="*/ 208 h 95"/>
                <a:gd name="T22" fmla="*/ 626 w 136"/>
                <a:gd name="T23" fmla="*/ 216 h 95"/>
                <a:gd name="T24" fmla="*/ 549 w 136"/>
                <a:gd name="T25" fmla="*/ 136 h 95"/>
                <a:gd name="T26" fmla="*/ 450 w 136"/>
                <a:gd name="T27" fmla="*/ 168 h 95"/>
                <a:gd name="T28" fmla="*/ 422 w 136"/>
                <a:gd name="T29" fmla="*/ 224 h 95"/>
                <a:gd name="T30" fmla="*/ 330 w 136"/>
                <a:gd name="T31" fmla="*/ 200 h 95"/>
                <a:gd name="T32" fmla="*/ 218 w 136"/>
                <a:gd name="T33" fmla="*/ 328 h 95"/>
                <a:gd name="T34" fmla="*/ 144 w 136"/>
                <a:gd name="T35" fmla="*/ 456 h 95"/>
                <a:gd name="T36" fmla="*/ 105 w 136"/>
                <a:gd name="T37" fmla="*/ 616 h 95"/>
                <a:gd name="T38" fmla="*/ 105 w 136"/>
                <a:gd name="T39" fmla="*/ 760 h 95"/>
                <a:gd name="T40" fmla="*/ 53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4"/>
                  </a:moveTo>
                  <a:cubicBezTo>
                    <a:pt x="0" y="71"/>
                    <a:pt x="8" y="58"/>
                    <a:pt x="12" y="46"/>
                  </a:cubicBezTo>
                  <a:cubicBezTo>
                    <a:pt x="14" y="40"/>
                    <a:pt x="12" y="33"/>
                    <a:pt x="14" y="27"/>
                  </a:cubicBezTo>
                  <a:cubicBezTo>
                    <a:pt x="15" y="20"/>
                    <a:pt x="23" y="20"/>
                    <a:pt x="29" y="19"/>
                  </a:cubicBezTo>
                  <a:cubicBezTo>
                    <a:pt x="41" y="15"/>
                    <a:pt x="53" y="0"/>
                    <a:pt x="65" y="0"/>
                  </a:cubicBezTo>
                  <a:cubicBezTo>
                    <a:pt x="71" y="0"/>
                    <a:pt x="79" y="8"/>
                    <a:pt x="84" y="10"/>
                  </a:cubicBezTo>
                  <a:cubicBezTo>
                    <a:pt x="93" y="13"/>
                    <a:pt x="101" y="16"/>
                    <a:pt x="109" y="20"/>
                  </a:cubicBezTo>
                  <a:cubicBezTo>
                    <a:pt x="114" y="21"/>
                    <a:pt x="119" y="23"/>
                    <a:pt x="124" y="26"/>
                  </a:cubicBezTo>
                  <a:cubicBezTo>
                    <a:pt x="131" y="31"/>
                    <a:pt x="131" y="36"/>
                    <a:pt x="136" y="43"/>
                  </a:cubicBezTo>
                  <a:cubicBezTo>
                    <a:pt x="131" y="37"/>
                    <a:pt x="131" y="33"/>
                    <a:pt x="123" y="30"/>
                  </a:cubicBezTo>
                  <a:cubicBezTo>
                    <a:pt x="119" y="28"/>
                    <a:pt x="114" y="27"/>
                    <a:pt x="110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0" y="25"/>
                    <a:pt x="87" y="19"/>
                    <a:pt x="83" y="17"/>
                  </a:cubicBezTo>
                  <a:cubicBezTo>
                    <a:pt x="76" y="13"/>
                    <a:pt x="71" y="14"/>
                    <a:pt x="68" y="21"/>
                  </a:cubicBezTo>
                  <a:cubicBezTo>
                    <a:pt x="66" y="24"/>
                    <a:pt x="68" y="26"/>
                    <a:pt x="64" y="28"/>
                  </a:cubicBezTo>
                  <a:cubicBezTo>
                    <a:pt x="61" y="28"/>
                    <a:pt x="54" y="25"/>
                    <a:pt x="50" y="25"/>
                  </a:cubicBezTo>
                  <a:cubicBezTo>
                    <a:pt x="40" y="24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7"/>
                  </a:cubicBezTo>
                  <a:cubicBezTo>
                    <a:pt x="17" y="84"/>
                    <a:pt x="12" y="88"/>
                    <a:pt x="16" y="95"/>
                  </a:cubicBezTo>
                  <a:cubicBezTo>
                    <a:pt x="12" y="92"/>
                    <a:pt x="11" y="88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2" name="Freeform 62">
              <a:extLst>
                <a:ext uri="{FF2B5EF4-FFF2-40B4-BE49-F238E27FC236}">
                  <a16:creationId xmlns:a16="http://schemas.microsoft.com/office/drawing/2014/main" id="{F8DA34E0-D523-4FE2-B47B-B5E508383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078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44 w 83"/>
                <a:gd name="T7" fmla="*/ 160 h 66"/>
                <a:gd name="T8" fmla="*/ 217 w 83"/>
                <a:gd name="T9" fmla="*/ 120 h 66"/>
                <a:gd name="T10" fmla="*/ 325 w 83"/>
                <a:gd name="T11" fmla="*/ 24 h 66"/>
                <a:gd name="T12" fmla="*/ 418 w 83"/>
                <a:gd name="T13" fmla="*/ 8 h 66"/>
                <a:gd name="T14" fmla="*/ 467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33 w 83"/>
                <a:gd name="T23" fmla="*/ 144 h 66"/>
                <a:gd name="T24" fmla="*/ 172 w 83"/>
                <a:gd name="T25" fmla="*/ 192 h 66"/>
                <a:gd name="T26" fmla="*/ 105 w 83"/>
                <a:gd name="T27" fmla="*/ 232 h 66"/>
                <a:gd name="T28" fmla="*/ 52 w 83"/>
                <a:gd name="T29" fmla="*/ 360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6"/>
                    <a:pt x="8" y="47"/>
                    <a:pt x="8" y="37"/>
                  </a:cubicBezTo>
                  <a:cubicBezTo>
                    <a:pt x="8" y="33"/>
                    <a:pt x="8" y="26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9" y="12"/>
                    <a:pt x="44" y="6"/>
                    <a:pt x="50" y="3"/>
                  </a:cubicBezTo>
                  <a:cubicBezTo>
                    <a:pt x="54" y="1"/>
                    <a:pt x="59" y="0"/>
                    <a:pt x="64" y="1"/>
                  </a:cubicBezTo>
                  <a:cubicBezTo>
                    <a:pt x="68" y="2"/>
                    <a:pt x="68" y="6"/>
                    <a:pt x="72" y="7"/>
                  </a:cubicBezTo>
                  <a:cubicBezTo>
                    <a:pt x="75" y="8"/>
                    <a:pt x="81" y="10"/>
                    <a:pt x="83" y="13"/>
                  </a:cubicBezTo>
                  <a:cubicBezTo>
                    <a:pt x="76" y="10"/>
                    <a:pt x="69" y="7"/>
                    <a:pt x="60" y="8"/>
                  </a:cubicBezTo>
                  <a:cubicBezTo>
                    <a:pt x="56" y="9"/>
                    <a:pt x="53" y="12"/>
                    <a:pt x="49" y="15"/>
                  </a:cubicBezTo>
                  <a:cubicBezTo>
                    <a:pt x="45" y="17"/>
                    <a:pt x="40" y="16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2"/>
                    <a:pt x="9" y="40"/>
                    <a:pt x="8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3" name="Freeform 63">
              <a:extLst>
                <a:ext uri="{FF2B5EF4-FFF2-40B4-BE49-F238E27FC236}">
                  <a16:creationId xmlns:a16="http://schemas.microsoft.com/office/drawing/2014/main" id="{03F51901-C614-40E7-9C50-E74468EA8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176"/>
              <a:ext cx="140" cy="116"/>
            </a:xfrm>
            <a:custGeom>
              <a:avLst/>
              <a:gdLst>
                <a:gd name="T0" fmla="*/ 0 w 75"/>
                <a:gd name="T1" fmla="*/ 192 h 58"/>
                <a:gd name="T2" fmla="*/ 189 w 75"/>
                <a:gd name="T3" fmla="*/ 272 h 58"/>
                <a:gd name="T4" fmla="*/ 325 w 75"/>
                <a:gd name="T5" fmla="*/ 416 h 58"/>
                <a:gd name="T6" fmla="*/ 370 w 75"/>
                <a:gd name="T7" fmla="*/ 328 h 58"/>
                <a:gd name="T8" fmla="*/ 422 w 75"/>
                <a:gd name="T9" fmla="*/ 240 h 58"/>
                <a:gd name="T10" fmla="*/ 457 w 75"/>
                <a:gd name="T11" fmla="*/ 0 h 58"/>
                <a:gd name="T12" fmla="*/ 450 w 75"/>
                <a:gd name="T13" fmla="*/ 104 h 58"/>
                <a:gd name="T14" fmla="*/ 377 w 75"/>
                <a:gd name="T15" fmla="*/ 152 h 58"/>
                <a:gd name="T16" fmla="*/ 338 w 75"/>
                <a:gd name="T17" fmla="*/ 192 h 58"/>
                <a:gd name="T18" fmla="*/ 301 w 75"/>
                <a:gd name="T19" fmla="*/ 280 h 58"/>
                <a:gd name="T20" fmla="*/ 233 w 75"/>
                <a:gd name="T21" fmla="*/ 208 h 58"/>
                <a:gd name="T22" fmla="*/ 170 w 75"/>
                <a:gd name="T23" fmla="*/ 200 h 58"/>
                <a:gd name="T24" fmla="*/ 45 w 75"/>
                <a:gd name="T25" fmla="*/ 19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8">
                  <a:moveTo>
                    <a:pt x="0" y="24"/>
                  </a:moveTo>
                  <a:cubicBezTo>
                    <a:pt x="9" y="30"/>
                    <a:pt x="21" y="28"/>
                    <a:pt x="29" y="34"/>
                  </a:cubicBezTo>
                  <a:cubicBezTo>
                    <a:pt x="35" y="39"/>
                    <a:pt x="40" y="58"/>
                    <a:pt x="50" y="52"/>
                  </a:cubicBezTo>
                  <a:cubicBezTo>
                    <a:pt x="53" y="50"/>
                    <a:pt x="55" y="44"/>
                    <a:pt x="57" y="41"/>
                  </a:cubicBezTo>
                  <a:cubicBezTo>
                    <a:pt x="59" y="37"/>
                    <a:pt x="62" y="34"/>
                    <a:pt x="65" y="30"/>
                  </a:cubicBezTo>
                  <a:cubicBezTo>
                    <a:pt x="73" y="20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19"/>
                    <a:pt x="63" y="18"/>
                    <a:pt x="58" y="19"/>
                  </a:cubicBezTo>
                  <a:cubicBezTo>
                    <a:pt x="54" y="21"/>
                    <a:pt x="54" y="19"/>
                    <a:pt x="52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40" y="36"/>
                    <a:pt x="39" y="28"/>
                    <a:pt x="36" y="26"/>
                  </a:cubicBezTo>
                  <a:cubicBezTo>
                    <a:pt x="31" y="21"/>
                    <a:pt x="31" y="23"/>
                    <a:pt x="26" y="25"/>
                  </a:cubicBezTo>
                  <a:cubicBezTo>
                    <a:pt x="20" y="27"/>
                    <a:pt x="14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4" name="Freeform 64">
              <a:extLst>
                <a:ext uri="{FF2B5EF4-FFF2-40B4-BE49-F238E27FC236}">
                  <a16:creationId xmlns:a16="http://schemas.microsoft.com/office/drawing/2014/main" id="{FCED63A1-3454-41EC-BFF8-547BBA769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152"/>
              <a:ext cx="119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12 h 30"/>
                <a:gd name="T4" fmla="*/ 156 w 64"/>
                <a:gd name="T5" fmla="*/ 24 h 30"/>
                <a:gd name="T6" fmla="*/ 193 w 64"/>
                <a:gd name="T7" fmla="*/ 32 h 30"/>
                <a:gd name="T8" fmla="*/ 262 w 64"/>
                <a:gd name="T9" fmla="*/ 8 h 30"/>
                <a:gd name="T10" fmla="*/ 411 w 64"/>
                <a:gd name="T11" fmla="*/ 64 h 30"/>
                <a:gd name="T12" fmla="*/ 329 w 64"/>
                <a:gd name="T13" fmla="*/ 48 h 30"/>
                <a:gd name="T14" fmla="*/ 290 w 64"/>
                <a:gd name="T15" fmla="*/ 128 h 30"/>
                <a:gd name="T16" fmla="*/ 173 w 64"/>
                <a:gd name="T17" fmla="*/ 120 h 30"/>
                <a:gd name="T18" fmla="*/ 149 w 64"/>
                <a:gd name="T19" fmla="*/ 176 h 30"/>
                <a:gd name="T20" fmla="*/ 97 w 64"/>
                <a:gd name="T21" fmla="*/ 152 h 30"/>
                <a:gd name="T22" fmla="*/ 76 w 64"/>
                <a:gd name="T23" fmla="*/ 216 h 30"/>
                <a:gd name="T24" fmla="*/ 13 w 64"/>
                <a:gd name="T25" fmla="*/ 24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4" y="3"/>
                  </a:cubicBezTo>
                  <a:cubicBezTo>
                    <a:pt x="26" y="3"/>
                    <a:pt x="28" y="4"/>
                    <a:pt x="30" y="4"/>
                  </a:cubicBezTo>
                  <a:cubicBezTo>
                    <a:pt x="34" y="4"/>
                    <a:pt x="38" y="2"/>
                    <a:pt x="41" y="1"/>
                  </a:cubicBezTo>
                  <a:cubicBezTo>
                    <a:pt x="48" y="0"/>
                    <a:pt x="59" y="3"/>
                    <a:pt x="64" y="8"/>
                  </a:cubicBezTo>
                  <a:cubicBezTo>
                    <a:pt x="60" y="6"/>
                    <a:pt x="55" y="4"/>
                    <a:pt x="51" y="6"/>
                  </a:cubicBezTo>
                  <a:cubicBezTo>
                    <a:pt x="46" y="8"/>
                    <a:pt x="49" y="14"/>
                    <a:pt x="45" y="16"/>
                  </a:cubicBezTo>
                  <a:cubicBezTo>
                    <a:pt x="40" y="19"/>
                    <a:pt x="30" y="3"/>
                    <a:pt x="27" y="15"/>
                  </a:cubicBezTo>
                  <a:cubicBezTo>
                    <a:pt x="26" y="18"/>
                    <a:pt x="29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6" y="25"/>
                    <a:pt x="12" y="27"/>
                  </a:cubicBezTo>
                  <a:cubicBezTo>
                    <a:pt x="10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5" name="Freeform 65">
              <a:extLst>
                <a:ext uri="{FF2B5EF4-FFF2-40B4-BE49-F238E27FC236}">
                  <a16:creationId xmlns:a16="http://schemas.microsoft.com/office/drawing/2014/main" id="{E9A2EE2B-DB32-4EC6-B2A7-9D4E1FC4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150"/>
              <a:ext cx="69" cy="52"/>
            </a:xfrm>
            <a:custGeom>
              <a:avLst/>
              <a:gdLst>
                <a:gd name="T0" fmla="*/ 0 w 37"/>
                <a:gd name="T1" fmla="*/ 208 h 26"/>
                <a:gd name="T2" fmla="*/ 60 w 37"/>
                <a:gd name="T3" fmla="*/ 104 h 26"/>
                <a:gd name="T4" fmla="*/ 112 w 37"/>
                <a:gd name="T5" fmla="*/ 32 h 26"/>
                <a:gd name="T6" fmla="*/ 168 w 37"/>
                <a:gd name="T7" fmla="*/ 40 h 26"/>
                <a:gd name="T8" fmla="*/ 241 w 37"/>
                <a:gd name="T9" fmla="*/ 32 h 26"/>
                <a:gd name="T10" fmla="*/ 218 w 37"/>
                <a:gd name="T11" fmla="*/ 80 h 26"/>
                <a:gd name="T12" fmla="*/ 112 w 37"/>
                <a:gd name="T13" fmla="*/ 128 h 26"/>
                <a:gd name="T14" fmla="*/ 65 w 37"/>
                <a:gd name="T15" fmla="*/ 120 h 26"/>
                <a:gd name="T16" fmla="*/ 21 w 37"/>
                <a:gd name="T17" fmla="*/ 20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2" y="5"/>
                    <a:pt x="17" y="4"/>
                  </a:cubicBezTo>
                  <a:cubicBezTo>
                    <a:pt x="20" y="2"/>
                    <a:pt x="23" y="5"/>
                    <a:pt x="26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4"/>
                    <a:pt x="33" y="7"/>
                    <a:pt x="34" y="10"/>
                  </a:cubicBezTo>
                  <a:cubicBezTo>
                    <a:pt x="26" y="7"/>
                    <a:pt x="18" y="5"/>
                    <a:pt x="17" y="16"/>
                  </a:cubicBezTo>
                  <a:cubicBezTo>
                    <a:pt x="15" y="13"/>
                    <a:pt x="12" y="13"/>
                    <a:pt x="10" y="15"/>
                  </a:cubicBezTo>
                  <a:cubicBezTo>
                    <a:pt x="8" y="17"/>
                    <a:pt x="4" y="23"/>
                    <a:pt x="3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6" name="Freeform 66">
              <a:extLst>
                <a:ext uri="{FF2B5EF4-FFF2-40B4-BE49-F238E27FC236}">
                  <a16:creationId xmlns:a16="http://schemas.microsoft.com/office/drawing/2014/main" id="{B0888483-8AB9-4852-8E20-55995FBC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060"/>
              <a:ext cx="298" cy="308"/>
            </a:xfrm>
            <a:custGeom>
              <a:avLst/>
              <a:gdLst>
                <a:gd name="T0" fmla="*/ 285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59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73 w 159"/>
                <a:gd name="T13" fmla="*/ 360 h 154"/>
                <a:gd name="T14" fmla="*/ 611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5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3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5" y="152"/>
                    <a:pt x="107" y="136"/>
                    <a:pt x="115" y="125"/>
                  </a:cubicBezTo>
                  <a:cubicBezTo>
                    <a:pt x="121" y="117"/>
                    <a:pt x="123" y="123"/>
                    <a:pt x="132" y="121"/>
                  </a:cubicBezTo>
                  <a:cubicBezTo>
                    <a:pt x="138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8" y="45"/>
                  </a:cubicBezTo>
                  <a:cubicBezTo>
                    <a:pt x="135" y="27"/>
                    <a:pt x="114" y="26"/>
                    <a:pt x="93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59" y="0"/>
                    <a:pt x="47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3" y="98"/>
                    <a:pt x="11" y="109"/>
                    <a:pt x="23" y="115"/>
                  </a:cubicBezTo>
                  <a:cubicBezTo>
                    <a:pt x="29" y="118"/>
                    <a:pt x="38" y="118"/>
                    <a:pt x="43" y="1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7" name="Freeform 67">
              <a:extLst>
                <a:ext uri="{FF2B5EF4-FFF2-40B4-BE49-F238E27FC236}">
                  <a16:creationId xmlns:a16="http://schemas.microsoft.com/office/drawing/2014/main" id="{242736CF-5043-4E99-9CA4-5E6A9E5D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73"/>
              <a:ext cx="297" cy="306"/>
            </a:xfrm>
            <a:custGeom>
              <a:avLst/>
              <a:gdLst>
                <a:gd name="T0" fmla="*/ 278 w 159"/>
                <a:gd name="T1" fmla="*/ 992 h 153"/>
                <a:gd name="T2" fmla="*/ 359 w 159"/>
                <a:gd name="T3" fmla="*/ 1128 h 153"/>
                <a:gd name="T4" fmla="*/ 519 w 159"/>
                <a:gd name="T5" fmla="*/ 1224 h 153"/>
                <a:gd name="T6" fmla="*/ 751 w 159"/>
                <a:gd name="T7" fmla="*/ 992 h 153"/>
                <a:gd name="T8" fmla="*/ 861 w 159"/>
                <a:gd name="T9" fmla="*/ 960 h 153"/>
                <a:gd name="T10" fmla="*/ 964 w 159"/>
                <a:gd name="T11" fmla="*/ 840 h 153"/>
                <a:gd name="T12" fmla="*/ 964 w 159"/>
                <a:gd name="T13" fmla="*/ 360 h 153"/>
                <a:gd name="T14" fmla="*/ 607 w 159"/>
                <a:gd name="T15" fmla="*/ 144 h 153"/>
                <a:gd name="T16" fmla="*/ 463 w 159"/>
                <a:gd name="T17" fmla="*/ 24 h 153"/>
                <a:gd name="T18" fmla="*/ 248 w 159"/>
                <a:gd name="T19" fmla="*/ 144 h 153"/>
                <a:gd name="T20" fmla="*/ 60 w 159"/>
                <a:gd name="T21" fmla="*/ 296 h 153"/>
                <a:gd name="T22" fmla="*/ 45 w 159"/>
                <a:gd name="T23" fmla="*/ 440 h 153"/>
                <a:gd name="T24" fmla="*/ 7 w 159"/>
                <a:gd name="T25" fmla="*/ 680 h 153"/>
                <a:gd name="T26" fmla="*/ 149 w 159"/>
                <a:gd name="T27" fmla="*/ 912 h 153"/>
                <a:gd name="T28" fmla="*/ 278 w 159"/>
                <a:gd name="T29" fmla="*/ 99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3">
                  <a:moveTo>
                    <a:pt x="43" y="124"/>
                  </a:moveTo>
                  <a:cubicBezTo>
                    <a:pt x="48" y="131"/>
                    <a:pt x="51" y="136"/>
                    <a:pt x="55" y="141"/>
                  </a:cubicBezTo>
                  <a:cubicBezTo>
                    <a:pt x="62" y="150"/>
                    <a:pt x="69" y="153"/>
                    <a:pt x="80" y="153"/>
                  </a:cubicBezTo>
                  <a:cubicBezTo>
                    <a:pt x="95" y="152"/>
                    <a:pt x="107" y="135"/>
                    <a:pt x="115" y="124"/>
                  </a:cubicBezTo>
                  <a:cubicBezTo>
                    <a:pt x="121" y="117"/>
                    <a:pt x="123" y="122"/>
                    <a:pt x="132" y="120"/>
                  </a:cubicBezTo>
                  <a:cubicBezTo>
                    <a:pt x="138" y="119"/>
                    <a:pt x="145" y="111"/>
                    <a:pt x="148" y="105"/>
                  </a:cubicBezTo>
                  <a:cubicBezTo>
                    <a:pt x="155" y="88"/>
                    <a:pt x="159" y="60"/>
                    <a:pt x="148" y="45"/>
                  </a:cubicBezTo>
                  <a:cubicBezTo>
                    <a:pt x="135" y="26"/>
                    <a:pt x="114" y="25"/>
                    <a:pt x="93" y="18"/>
                  </a:cubicBezTo>
                  <a:cubicBezTo>
                    <a:pt x="80" y="13"/>
                    <a:pt x="85" y="7"/>
                    <a:pt x="71" y="3"/>
                  </a:cubicBezTo>
                  <a:cubicBezTo>
                    <a:pt x="59" y="0"/>
                    <a:pt x="47" y="11"/>
                    <a:pt x="38" y="18"/>
                  </a:cubicBezTo>
                  <a:cubicBezTo>
                    <a:pt x="28" y="25"/>
                    <a:pt x="6" y="25"/>
                    <a:pt x="9" y="37"/>
                  </a:cubicBezTo>
                  <a:cubicBezTo>
                    <a:pt x="11" y="45"/>
                    <a:pt x="11" y="48"/>
                    <a:pt x="7" y="55"/>
                  </a:cubicBezTo>
                  <a:cubicBezTo>
                    <a:pt x="4" y="61"/>
                    <a:pt x="0" y="78"/>
                    <a:pt x="1" y="85"/>
                  </a:cubicBezTo>
                  <a:cubicBezTo>
                    <a:pt x="3" y="97"/>
                    <a:pt x="11" y="109"/>
                    <a:pt x="23" y="114"/>
                  </a:cubicBezTo>
                  <a:cubicBezTo>
                    <a:pt x="29" y="117"/>
                    <a:pt x="38" y="117"/>
                    <a:pt x="43" y="12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8" name="Freeform 68">
              <a:extLst>
                <a:ext uri="{FF2B5EF4-FFF2-40B4-BE49-F238E27FC236}">
                  <a16:creationId xmlns:a16="http://schemas.microsoft.com/office/drawing/2014/main" id="{64B5918C-56BB-4922-AC48-3C599D246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589"/>
              <a:ext cx="133" cy="144"/>
            </a:xfrm>
            <a:custGeom>
              <a:avLst/>
              <a:gdLst>
                <a:gd name="T0" fmla="*/ 0 w 71"/>
                <a:gd name="T1" fmla="*/ 264 h 72"/>
                <a:gd name="T2" fmla="*/ 52 w 71"/>
                <a:gd name="T3" fmla="*/ 464 h 72"/>
                <a:gd name="T4" fmla="*/ 172 w 71"/>
                <a:gd name="T5" fmla="*/ 568 h 72"/>
                <a:gd name="T6" fmla="*/ 330 w 71"/>
                <a:gd name="T7" fmla="*/ 472 h 72"/>
                <a:gd name="T8" fmla="*/ 390 w 71"/>
                <a:gd name="T9" fmla="*/ 392 h 72"/>
                <a:gd name="T10" fmla="*/ 429 w 71"/>
                <a:gd name="T11" fmla="*/ 288 h 72"/>
                <a:gd name="T12" fmla="*/ 466 w 71"/>
                <a:gd name="T13" fmla="*/ 136 h 72"/>
                <a:gd name="T14" fmla="*/ 453 w 71"/>
                <a:gd name="T15" fmla="*/ 64 h 72"/>
                <a:gd name="T16" fmla="*/ 406 w 71"/>
                <a:gd name="T17" fmla="*/ 0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2">
                  <a:moveTo>
                    <a:pt x="0" y="33"/>
                  </a:moveTo>
                  <a:cubicBezTo>
                    <a:pt x="9" y="39"/>
                    <a:pt x="7" y="49"/>
                    <a:pt x="8" y="58"/>
                  </a:cubicBezTo>
                  <a:cubicBezTo>
                    <a:pt x="9" y="67"/>
                    <a:pt x="16" y="72"/>
                    <a:pt x="26" y="71"/>
                  </a:cubicBezTo>
                  <a:cubicBezTo>
                    <a:pt x="33" y="71"/>
                    <a:pt x="45" y="65"/>
                    <a:pt x="50" y="59"/>
                  </a:cubicBezTo>
                  <a:cubicBezTo>
                    <a:pt x="52" y="55"/>
                    <a:pt x="56" y="52"/>
                    <a:pt x="59" y="49"/>
                  </a:cubicBezTo>
                  <a:cubicBezTo>
                    <a:pt x="62" y="45"/>
                    <a:pt x="63" y="41"/>
                    <a:pt x="65" y="36"/>
                  </a:cubicBezTo>
                  <a:cubicBezTo>
                    <a:pt x="68" y="30"/>
                    <a:pt x="71" y="25"/>
                    <a:pt x="71" y="17"/>
                  </a:cubicBezTo>
                  <a:cubicBezTo>
                    <a:pt x="71" y="14"/>
                    <a:pt x="70" y="11"/>
                    <a:pt x="69" y="8"/>
                  </a:cubicBezTo>
                  <a:cubicBezTo>
                    <a:pt x="67" y="4"/>
                    <a:pt x="64" y="3"/>
                    <a:pt x="6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29" name="Freeform 69">
              <a:extLst>
                <a:ext uri="{FF2B5EF4-FFF2-40B4-BE49-F238E27FC236}">
                  <a16:creationId xmlns:a16="http://schemas.microsoft.com/office/drawing/2014/main" id="{93DBE21C-BFE8-4654-8F66-0596AD8CA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555"/>
              <a:ext cx="172" cy="154"/>
            </a:xfrm>
            <a:custGeom>
              <a:avLst/>
              <a:gdLst>
                <a:gd name="T0" fmla="*/ 269 w 92"/>
                <a:gd name="T1" fmla="*/ 16 h 77"/>
                <a:gd name="T2" fmla="*/ 165 w 92"/>
                <a:gd name="T3" fmla="*/ 48 h 77"/>
                <a:gd name="T4" fmla="*/ 129 w 92"/>
                <a:gd name="T5" fmla="*/ 128 h 77"/>
                <a:gd name="T6" fmla="*/ 39 w 92"/>
                <a:gd name="T7" fmla="*/ 344 h 77"/>
                <a:gd name="T8" fmla="*/ 254 w 92"/>
                <a:gd name="T9" fmla="*/ 488 h 77"/>
                <a:gd name="T10" fmla="*/ 308 w 92"/>
                <a:gd name="T11" fmla="*/ 592 h 77"/>
                <a:gd name="T12" fmla="*/ 419 w 92"/>
                <a:gd name="T13" fmla="*/ 584 h 77"/>
                <a:gd name="T14" fmla="*/ 482 w 92"/>
                <a:gd name="T15" fmla="*/ 456 h 77"/>
                <a:gd name="T16" fmla="*/ 550 w 92"/>
                <a:gd name="T17" fmla="*/ 344 h 77"/>
                <a:gd name="T18" fmla="*/ 518 w 92"/>
                <a:gd name="T19" fmla="*/ 56 h 77"/>
                <a:gd name="T20" fmla="*/ 346 w 92"/>
                <a:gd name="T21" fmla="*/ 8 h 77"/>
                <a:gd name="T22" fmla="*/ 269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1" y="2"/>
                  </a:moveTo>
                  <a:cubicBezTo>
                    <a:pt x="36" y="2"/>
                    <a:pt x="29" y="3"/>
                    <a:pt x="25" y="6"/>
                  </a:cubicBezTo>
                  <a:cubicBezTo>
                    <a:pt x="21" y="9"/>
                    <a:pt x="22" y="12"/>
                    <a:pt x="20" y="16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7"/>
                    <a:pt x="32" y="48"/>
                    <a:pt x="39" y="61"/>
                  </a:cubicBezTo>
                  <a:cubicBezTo>
                    <a:pt x="42" y="65"/>
                    <a:pt x="42" y="71"/>
                    <a:pt x="47" y="74"/>
                  </a:cubicBezTo>
                  <a:cubicBezTo>
                    <a:pt x="51" y="77"/>
                    <a:pt x="59" y="76"/>
                    <a:pt x="64" y="73"/>
                  </a:cubicBezTo>
                  <a:cubicBezTo>
                    <a:pt x="69" y="70"/>
                    <a:pt x="71" y="63"/>
                    <a:pt x="74" y="57"/>
                  </a:cubicBezTo>
                  <a:cubicBezTo>
                    <a:pt x="77" y="52"/>
                    <a:pt x="81" y="48"/>
                    <a:pt x="84" y="43"/>
                  </a:cubicBezTo>
                  <a:cubicBezTo>
                    <a:pt x="92" y="33"/>
                    <a:pt x="92" y="14"/>
                    <a:pt x="79" y="7"/>
                  </a:cubicBezTo>
                  <a:cubicBezTo>
                    <a:pt x="72" y="3"/>
                    <a:pt x="62" y="0"/>
                    <a:pt x="53" y="1"/>
                  </a:cubicBezTo>
                  <a:cubicBezTo>
                    <a:pt x="49" y="1"/>
                    <a:pt x="45" y="3"/>
                    <a:pt x="41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0" name="Freeform 70">
              <a:extLst>
                <a:ext uri="{FF2B5EF4-FFF2-40B4-BE49-F238E27FC236}">
                  <a16:creationId xmlns:a16="http://schemas.microsoft.com/office/drawing/2014/main" id="{A41B684A-3B05-4DD6-96C9-E86FE8F93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593"/>
              <a:ext cx="254" cy="176"/>
            </a:xfrm>
            <a:custGeom>
              <a:avLst/>
              <a:gdLst>
                <a:gd name="T0" fmla="*/ 84 w 136"/>
                <a:gd name="T1" fmla="*/ 424 h 88"/>
                <a:gd name="T2" fmla="*/ 174 w 136"/>
                <a:gd name="T3" fmla="*/ 432 h 88"/>
                <a:gd name="T4" fmla="*/ 233 w 136"/>
                <a:gd name="T5" fmla="*/ 504 h 88"/>
                <a:gd name="T6" fmla="*/ 314 w 136"/>
                <a:gd name="T7" fmla="*/ 664 h 88"/>
                <a:gd name="T8" fmla="*/ 463 w 136"/>
                <a:gd name="T9" fmla="*/ 688 h 88"/>
                <a:gd name="T10" fmla="*/ 586 w 136"/>
                <a:gd name="T11" fmla="*/ 544 h 88"/>
                <a:gd name="T12" fmla="*/ 667 w 136"/>
                <a:gd name="T13" fmla="*/ 424 h 88"/>
                <a:gd name="T14" fmla="*/ 809 w 136"/>
                <a:gd name="T15" fmla="*/ 376 h 88"/>
                <a:gd name="T16" fmla="*/ 865 w 136"/>
                <a:gd name="T17" fmla="*/ 232 h 88"/>
                <a:gd name="T18" fmla="*/ 861 w 136"/>
                <a:gd name="T19" fmla="*/ 0 h 88"/>
                <a:gd name="T20" fmla="*/ 820 w 136"/>
                <a:gd name="T21" fmla="*/ 208 h 88"/>
                <a:gd name="T22" fmla="*/ 723 w 136"/>
                <a:gd name="T23" fmla="*/ 256 h 88"/>
                <a:gd name="T24" fmla="*/ 670 w 136"/>
                <a:gd name="T25" fmla="*/ 336 h 88"/>
                <a:gd name="T26" fmla="*/ 594 w 136"/>
                <a:gd name="T27" fmla="*/ 336 h 88"/>
                <a:gd name="T28" fmla="*/ 540 w 136"/>
                <a:gd name="T29" fmla="*/ 448 h 88"/>
                <a:gd name="T30" fmla="*/ 450 w 136"/>
                <a:gd name="T31" fmla="*/ 584 h 88"/>
                <a:gd name="T32" fmla="*/ 370 w 136"/>
                <a:gd name="T33" fmla="*/ 504 h 88"/>
                <a:gd name="T34" fmla="*/ 301 w 136"/>
                <a:gd name="T35" fmla="*/ 472 h 88"/>
                <a:gd name="T36" fmla="*/ 196 w 136"/>
                <a:gd name="T37" fmla="*/ 392 h 88"/>
                <a:gd name="T38" fmla="*/ 120 w 136"/>
                <a:gd name="T39" fmla="*/ 392 h 88"/>
                <a:gd name="T40" fmla="*/ 0 w 136"/>
                <a:gd name="T41" fmla="*/ 360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3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4" y="59"/>
                    <a:pt x="36" y="63"/>
                  </a:cubicBezTo>
                  <a:cubicBezTo>
                    <a:pt x="40" y="70"/>
                    <a:pt x="40" y="78"/>
                    <a:pt x="48" y="83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4"/>
                    <a:pt x="86" y="74"/>
                    <a:pt x="90" y="68"/>
                  </a:cubicBezTo>
                  <a:cubicBezTo>
                    <a:pt x="93" y="62"/>
                    <a:pt x="95" y="55"/>
                    <a:pt x="102" y="53"/>
                  </a:cubicBezTo>
                  <a:cubicBezTo>
                    <a:pt x="109" y="51"/>
                    <a:pt x="118" y="51"/>
                    <a:pt x="124" y="47"/>
                  </a:cubicBezTo>
                  <a:cubicBezTo>
                    <a:pt x="130" y="43"/>
                    <a:pt x="131" y="35"/>
                    <a:pt x="133" y="29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6" y="26"/>
                  </a:cubicBezTo>
                  <a:cubicBezTo>
                    <a:pt x="121" y="30"/>
                    <a:pt x="116" y="29"/>
                    <a:pt x="111" y="32"/>
                  </a:cubicBezTo>
                  <a:cubicBezTo>
                    <a:pt x="108" y="34"/>
                    <a:pt x="107" y="40"/>
                    <a:pt x="103" y="42"/>
                  </a:cubicBezTo>
                  <a:cubicBezTo>
                    <a:pt x="99" y="43"/>
                    <a:pt x="95" y="40"/>
                    <a:pt x="91" y="42"/>
                  </a:cubicBezTo>
                  <a:cubicBezTo>
                    <a:pt x="88" y="44"/>
                    <a:pt x="85" y="53"/>
                    <a:pt x="83" y="56"/>
                  </a:cubicBezTo>
                  <a:cubicBezTo>
                    <a:pt x="79" y="63"/>
                    <a:pt x="77" y="71"/>
                    <a:pt x="69" y="73"/>
                  </a:cubicBezTo>
                  <a:cubicBezTo>
                    <a:pt x="60" y="76"/>
                    <a:pt x="60" y="69"/>
                    <a:pt x="57" y="63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7"/>
                    <a:pt x="18" y="49"/>
                  </a:cubicBezTo>
                  <a:cubicBezTo>
                    <a:pt x="11" y="52"/>
                    <a:pt x="4" y="52"/>
                    <a:pt x="0" y="4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1" name="Freeform 71">
              <a:extLst>
                <a:ext uri="{FF2B5EF4-FFF2-40B4-BE49-F238E27FC236}">
                  <a16:creationId xmlns:a16="http://schemas.microsoft.com/office/drawing/2014/main" id="{FA8275EF-0022-40F2-913F-F921C6E74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697"/>
              <a:ext cx="111" cy="74"/>
            </a:xfrm>
            <a:custGeom>
              <a:avLst/>
              <a:gdLst>
                <a:gd name="T0" fmla="*/ 0 w 59"/>
                <a:gd name="T1" fmla="*/ 176 h 37"/>
                <a:gd name="T2" fmla="*/ 128 w 59"/>
                <a:gd name="T3" fmla="*/ 288 h 37"/>
                <a:gd name="T4" fmla="*/ 241 w 59"/>
                <a:gd name="T5" fmla="*/ 232 h 37"/>
                <a:gd name="T6" fmla="*/ 393 w 59"/>
                <a:gd name="T7" fmla="*/ 0 h 37"/>
                <a:gd name="T8" fmla="*/ 226 w 59"/>
                <a:gd name="T9" fmla="*/ 168 h 37"/>
                <a:gd name="T10" fmla="*/ 21 w 59"/>
                <a:gd name="T11" fmla="*/ 18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37">
                  <a:moveTo>
                    <a:pt x="0" y="22"/>
                  </a:moveTo>
                  <a:cubicBezTo>
                    <a:pt x="7" y="29"/>
                    <a:pt x="8" y="35"/>
                    <a:pt x="19" y="36"/>
                  </a:cubicBezTo>
                  <a:cubicBezTo>
                    <a:pt x="26" y="37"/>
                    <a:pt x="31" y="34"/>
                    <a:pt x="36" y="29"/>
                  </a:cubicBezTo>
                  <a:cubicBezTo>
                    <a:pt x="44" y="20"/>
                    <a:pt x="47" y="6"/>
                    <a:pt x="59" y="0"/>
                  </a:cubicBezTo>
                  <a:cubicBezTo>
                    <a:pt x="47" y="1"/>
                    <a:pt x="42" y="14"/>
                    <a:pt x="34" y="21"/>
                  </a:cubicBezTo>
                  <a:cubicBezTo>
                    <a:pt x="26" y="30"/>
                    <a:pt x="13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2" name="Freeform 72">
              <a:extLst>
                <a:ext uri="{FF2B5EF4-FFF2-40B4-BE49-F238E27FC236}">
                  <a16:creationId xmlns:a16="http://schemas.microsoft.com/office/drawing/2014/main" id="{62B47C26-9861-4853-9AF1-4D663E88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91"/>
              <a:ext cx="254" cy="190"/>
            </a:xfrm>
            <a:custGeom>
              <a:avLst/>
              <a:gdLst>
                <a:gd name="T0" fmla="*/ 52 w 136"/>
                <a:gd name="T1" fmla="*/ 680 h 95"/>
                <a:gd name="T2" fmla="*/ 77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22 w 136"/>
                <a:gd name="T9" fmla="*/ 0 h 95"/>
                <a:gd name="T10" fmla="*/ 547 w 136"/>
                <a:gd name="T11" fmla="*/ 80 h 95"/>
                <a:gd name="T12" fmla="*/ 712 w 136"/>
                <a:gd name="T13" fmla="*/ 160 h 95"/>
                <a:gd name="T14" fmla="*/ 809 w 136"/>
                <a:gd name="T15" fmla="*/ 208 h 95"/>
                <a:gd name="T16" fmla="*/ 885 w 136"/>
                <a:gd name="T17" fmla="*/ 344 h 95"/>
                <a:gd name="T18" fmla="*/ 803 w 136"/>
                <a:gd name="T19" fmla="*/ 240 h 95"/>
                <a:gd name="T20" fmla="*/ 715 w 136"/>
                <a:gd name="T21" fmla="*/ 216 h 95"/>
                <a:gd name="T22" fmla="*/ 618 w 136"/>
                <a:gd name="T23" fmla="*/ 216 h 95"/>
                <a:gd name="T24" fmla="*/ 540 w 136"/>
                <a:gd name="T25" fmla="*/ 136 h 95"/>
                <a:gd name="T26" fmla="*/ 443 w 136"/>
                <a:gd name="T27" fmla="*/ 168 h 95"/>
                <a:gd name="T28" fmla="*/ 418 w 136"/>
                <a:gd name="T29" fmla="*/ 224 h 95"/>
                <a:gd name="T30" fmla="*/ 325 w 136"/>
                <a:gd name="T31" fmla="*/ 200 h 95"/>
                <a:gd name="T32" fmla="*/ 217 w 136"/>
                <a:gd name="T33" fmla="*/ 328 h 95"/>
                <a:gd name="T34" fmla="*/ 144 w 136"/>
                <a:gd name="T35" fmla="*/ 456 h 95"/>
                <a:gd name="T36" fmla="*/ 105 w 136"/>
                <a:gd name="T37" fmla="*/ 624 h 95"/>
                <a:gd name="T38" fmla="*/ 105 w 136"/>
                <a:gd name="T39" fmla="*/ 760 h 95"/>
                <a:gd name="T40" fmla="*/ 52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8" y="85"/>
                  </a:moveTo>
                  <a:cubicBezTo>
                    <a:pt x="0" y="71"/>
                    <a:pt x="8" y="59"/>
                    <a:pt x="12" y="46"/>
                  </a:cubicBezTo>
                  <a:cubicBezTo>
                    <a:pt x="14" y="40"/>
                    <a:pt x="12" y="33"/>
                    <a:pt x="14" y="27"/>
                  </a:cubicBezTo>
                  <a:cubicBezTo>
                    <a:pt x="15" y="20"/>
                    <a:pt x="23" y="21"/>
                    <a:pt x="29" y="19"/>
                  </a:cubicBezTo>
                  <a:cubicBezTo>
                    <a:pt x="41" y="15"/>
                    <a:pt x="53" y="0"/>
                    <a:pt x="65" y="0"/>
                  </a:cubicBezTo>
                  <a:cubicBezTo>
                    <a:pt x="71" y="1"/>
                    <a:pt x="79" y="8"/>
                    <a:pt x="84" y="10"/>
                  </a:cubicBezTo>
                  <a:cubicBezTo>
                    <a:pt x="93" y="13"/>
                    <a:pt x="101" y="17"/>
                    <a:pt x="109" y="20"/>
                  </a:cubicBezTo>
                  <a:cubicBezTo>
                    <a:pt x="114" y="22"/>
                    <a:pt x="119" y="24"/>
                    <a:pt x="124" y="26"/>
                  </a:cubicBezTo>
                  <a:cubicBezTo>
                    <a:pt x="131" y="31"/>
                    <a:pt x="131" y="37"/>
                    <a:pt x="136" y="43"/>
                  </a:cubicBezTo>
                  <a:cubicBezTo>
                    <a:pt x="131" y="38"/>
                    <a:pt x="131" y="33"/>
                    <a:pt x="123" y="30"/>
                  </a:cubicBezTo>
                  <a:cubicBezTo>
                    <a:pt x="119" y="28"/>
                    <a:pt x="114" y="27"/>
                    <a:pt x="110" y="27"/>
                  </a:cubicBezTo>
                  <a:cubicBezTo>
                    <a:pt x="105" y="27"/>
                    <a:pt x="100" y="29"/>
                    <a:pt x="95" y="27"/>
                  </a:cubicBezTo>
                  <a:cubicBezTo>
                    <a:pt x="90" y="25"/>
                    <a:pt x="87" y="20"/>
                    <a:pt x="83" y="17"/>
                  </a:cubicBezTo>
                  <a:cubicBezTo>
                    <a:pt x="76" y="14"/>
                    <a:pt x="71" y="14"/>
                    <a:pt x="68" y="21"/>
                  </a:cubicBezTo>
                  <a:cubicBezTo>
                    <a:pt x="66" y="24"/>
                    <a:pt x="68" y="27"/>
                    <a:pt x="64" y="28"/>
                  </a:cubicBezTo>
                  <a:cubicBezTo>
                    <a:pt x="61" y="29"/>
                    <a:pt x="54" y="25"/>
                    <a:pt x="50" y="25"/>
                  </a:cubicBezTo>
                  <a:cubicBezTo>
                    <a:pt x="40" y="25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8"/>
                  </a:cubicBezTo>
                  <a:cubicBezTo>
                    <a:pt x="17" y="85"/>
                    <a:pt x="12" y="88"/>
                    <a:pt x="16" y="95"/>
                  </a:cubicBezTo>
                  <a:cubicBezTo>
                    <a:pt x="12" y="92"/>
                    <a:pt x="11" y="89"/>
                    <a:pt x="8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3" name="Freeform 73">
              <a:extLst>
                <a:ext uri="{FF2B5EF4-FFF2-40B4-BE49-F238E27FC236}">
                  <a16:creationId xmlns:a16="http://schemas.microsoft.com/office/drawing/2014/main" id="{DD2BAE19-9A9A-4DE8-9F54-609A2BB9B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489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44 w 83"/>
                <a:gd name="T7" fmla="*/ 160 h 66"/>
                <a:gd name="T8" fmla="*/ 217 w 83"/>
                <a:gd name="T9" fmla="*/ 120 h 66"/>
                <a:gd name="T10" fmla="*/ 325 w 83"/>
                <a:gd name="T11" fmla="*/ 32 h 66"/>
                <a:gd name="T12" fmla="*/ 418 w 83"/>
                <a:gd name="T13" fmla="*/ 8 h 66"/>
                <a:gd name="T14" fmla="*/ 467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33 w 83"/>
                <a:gd name="T23" fmla="*/ 144 h 66"/>
                <a:gd name="T24" fmla="*/ 172 w 83"/>
                <a:gd name="T25" fmla="*/ 192 h 66"/>
                <a:gd name="T26" fmla="*/ 105 w 83"/>
                <a:gd name="T27" fmla="*/ 232 h 66"/>
                <a:gd name="T28" fmla="*/ 52 w 83"/>
                <a:gd name="T29" fmla="*/ 368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1" y="57"/>
                    <a:pt x="8" y="47"/>
                    <a:pt x="8" y="37"/>
                  </a:cubicBezTo>
                  <a:cubicBezTo>
                    <a:pt x="8" y="34"/>
                    <a:pt x="8" y="27"/>
                    <a:pt x="10" y="23"/>
                  </a:cubicBezTo>
                  <a:cubicBezTo>
                    <a:pt x="13" y="20"/>
                    <a:pt x="18" y="21"/>
                    <a:pt x="22" y="20"/>
                  </a:cubicBezTo>
                  <a:cubicBezTo>
                    <a:pt x="26" y="19"/>
                    <a:pt x="29" y="17"/>
                    <a:pt x="33" y="15"/>
                  </a:cubicBezTo>
                  <a:cubicBezTo>
                    <a:pt x="39" y="12"/>
                    <a:pt x="44" y="7"/>
                    <a:pt x="50" y="4"/>
                  </a:cubicBezTo>
                  <a:cubicBezTo>
                    <a:pt x="54" y="1"/>
                    <a:pt x="59" y="0"/>
                    <a:pt x="64" y="1"/>
                  </a:cubicBezTo>
                  <a:cubicBezTo>
                    <a:pt x="68" y="2"/>
                    <a:pt x="68" y="6"/>
                    <a:pt x="72" y="7"/>
                  </a:cubicBezTo>
                  <a:cubicBezTo>
                    <a:pt x="75" y="8"/>
                    <a:pt x="81" y="11"/>
                    <a:pt x="83" y="13"/>
                  </a:cubicBezTo>
                  <a:cubicBezTo>
                    <a:pt x="76" y="11"/>
                    <a:pt x="69" y="7"/>
                    <a:pt x="60" y="8"/>
                  </a:cubicBezTo>
                  <a:cubicBezTo>
                    <a:pt x="56" y="9"/>
                    <a:pt x="53" y="13"/>
                    <a:pt x="49" y="15"/>
                  </a:cubicBezTo>
                  <a:cubicBezTo>
                    <a:pt x="45" y="17"/>
                    <a:pt x="40" y="17"/>
                    <a:pt x="36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3" y="26"/>
                    <a:pt x="19" y="27"/>
                    <a:pt x="16" y="29"/>
                  </a:cubicBezTo>
                  <a:cubicBezTo>
                    <a:pt x="11" y="33"/>
                    <a:pt x="9" y="40"/>
                    <a:pt x="8" y="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4" name="Freeform 74">
              <a:extLst>
                <a:ext uri="{FF2B5EF4-FFF2-40B4-BE49-F238E27FC236}">
                  <a16:creationId xmlns:a16="http://schemas.microsoft.com/office/drawing/2014/main" id="{2F253268-0977-4932-BEAF-4C7081D91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1587"/>
              <a:ext cx="140" cy="118"/>
            </a:xfrm>
            <a:custGeom>
              <a:avLst/>
              <a:gdLst>
                <a:gd name="T0" fmla="*/ 0 w 75"/>
                <a:gd name="T1" fmla="*/ 200 h 59"/>
                <a:gd name="T2" fmla="*/ 189 w 75"/>
                <a:gd name="T3" fmla="*/ 280 h 59"/>
                <a:gd name="T4" fmla="*/ 325 w 75"/>
                <a:gd name="T5" fmla="*/ 424 h 59"/>
                <a:gd name="T6" fmla="*/ 370 w 75"/>
                <a:gd name="T7" fmla="*/ 328 h 59"/>
                <a:gd name="T8" fmla="*/ 422 w 75"/>
                <a:gd name="T9" fmla="*/ 248 h 59"/>
                <a:gd name="T10" fmla="*/ 457 w 75"/>
                <a:gd name="T11" fmla="*/ 0 h 59"/>
                <a:gd name="T12" fmla="*/ 450 w 75"/>
                <a:gd name="T13" fmla="*/ 104 h 59"/>
                <a:gd name="T14" fmla="*/ 377 w 75"/>
                <a:gd name="T15" fmla="*/ 160 h 59"/>
                <a:gd name="T16" fmla="*/ 338 w 75"/>
                <a:gd name="T17" fmla="*/ 200 h 59"/>
                <a:gd name="T18" fmla="*/ 301 w 75"/>
                <a:gd name="T19" fmla="*/ 288 h 59"/>
                <a:gd name="T20" fmla="*/ 233 w 75"/>
                <a:gd name="T21" fmla="*/ 208 h 59"/>
                <a:gd name="T22" fmla="*/ 170 w 75"/>
                <a:gd name="T23" fmla="*/ 200 h 59"/>
                <a:gd name="T24" fmla="*/ 45 w 75"/>
                <a:gd name="T25" fmla="*/ 192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5" h="59">
                  <a:moveTo>
                    <a:pt x="0" y="25"/>
                  </a:moveTo>
                  <a:cubicBezTo>
                    <a:pt x="9" y="31"/>
                    <a:pt x="21" y="29"/>
                    <a:pt x="29" y="35"/>
                  </a:cubicBezTo>
                  <a:cubicBezTo>
                    <a:pt x="35" y="39"/>
                    <a:pt x="40" y="59"/>
                    <a:pt x="50" y="53"/>
                  </a:cubicBezTo>
                  <a:cubicBezTo>
                    <a:pt x="53" y="51"/>
                    <a:pt x="55" y="45"/>
                    <a:pt x="57" y="41"/>
                  </a:cubicBezTo>
                  <a:cubicBezTo>
                    <a:pt x="59" y="38"/>
                    <a:pt x="62" y="34"/>
                    <a:pt x="65" y="31"/>
                  </a:cubicBezTo>
                  <a:cubicBezTo>
                    <a:pt x="73" y="20"/>
                    <a:pt x="75" y="13"/>
                    <a:pt x="70" y="0"/>
                  </a:cubicBezTo>
                  <a:cubicBezTo>
                    <a:pt x="70" y="4"/>
                    <a:pt x="71" y="9"/>
                    <a:pt x="69" y="13"/>
                  </a:cubicBezTo>
                  <a:cubicBezTo>
                    <a:pt x="66" y="20"/>
                    <a:pt x="63" y="18"/>
                    <a:pt x="58" y="20"/>
                  </a:cubicBezTo>
                  <a:cubicBezTo>
                    <a:pt x="54" y="21"/>
                    <a:pt x="54" y="19"/>
                    <a:pt x="52" y="25"/>
                  </a:cubicBezTo>
                  <a:cubicBezTo>
                    <a:pt x="50" y="29"/>
                    <a:pt x="52" y="35"/>
                    <a:pt x="46" y="36"/>
                  </a:cubicBezTo>
                  <a:cubicBezTo>
                    <a:pt x="40" y="37"/>
                    <a:pt x="39" y="29"/>
                    <a:pt x="36" y="26"/>
                  </a:cubicBezTo>
                  <a:cubicBezTo>
                    <a:pt x="31" y="22"/>
                    <a:pt x="31" y="24"/>
                    <a:pt x="26" y="25"/>
                  </a:cubicBezTo>
                  <a:cubicBezTo>
                    <a:pt x="20" y="27"/>
                    <a:pt x="14" y="26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5" name="Freeform 75">
              <a:extLst>
                <a:ext uri="{FF2B5EF4-FFF2-40B4-BE49-F238E27FC236}">
                  <a16:creationId xmlns:a16="http://schemas.microsoft.com/office/drawing/2014/main" id="{2D8E9F15-D7C6-43F5-BA55-ED3DA286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65"/>
              <a:ext cx="119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04 h 30"/>
                <a:gd name="T4" fmla="*/ 156 w 64"/>
                <a:gd name="T5" fmla="*/ 16 h 30"/>
                <a:gd name="T6" fmla="*/ 193 w 64"/>
                <a:gd name="T7" fmla="*/ 24 h 30"/>
                <a:gd name="T8" fmla="*/ 262 w 64"/>
                <a:gd name="T9" fmla="*/ 0 h 30"/>
                <a:gd name="T10" fmla="*/ 411 w 64"/>
                <a:gd name="T11" fmla="*/ 64 h 30"/>
                <a:gd name="T12" fmla="*/ 329 w 64"/>
                <a:gd name="T13" fmla="*/ 40 h 30"/>
                <a:gd name="T14" fmla="*/ 290 w 64"/>
                <a:gd name="T15" fmla="*/ 120 h 30"/>
                <a:gd name="T16" fmla="*/ 173 w 64"/>
                <a:gd name="T17" fmla="*/ 112 h 30"/>
                <a:gd name="T18" fmla="*/ 149 w 64"/>
                <a:gd name="T19" fmla="*/ 168 h 30"/>
                <a:gd name="T20" fmla="*/ 97 w 64"/>
                <a:gd name="T21" fmla="*/ 144 h 30"/>
                <a:gd name="T22" fmla="*/ 76 w 64"/>
                <a:gd name="T23" fmla="*/ 216 h 30"/>
                <a:gd name="T24" fmla="*/ 13 w 64"/>
                <a:gd name="T25" fmla="*/ 23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19"/>
                    <a:pt x="13" y="13"/>
                  </a:cubicBezTo>
                  <a:cubicBezTo>
                    <a:pt x="16" y="8"/>
                    <a:pt x="18" y="2"/>
                    <a:pt x="24" y="2"/>
                  </a:cubicBezTo>
                  <a:cubicBezTo>
                    <a:pt x="26" y="2"/>
                    <a:pt x="28" y="3"/>
                    <a:pt x="30" y="3"/>
                  </a:cubicBezTo>
                  <a:cubicBezTo>
                    <a:pt x="34" y="3"/>
                    <a:pt x="38" y="1"/>
                    <a:pt x="41" y="0"/>
                  </a:cubicBezTo>
                  <a:cubicBezTo>
                    <a:pt x="48" y="0"/>
                    <a:pt x="59" y="2"/>
                    <a:pt x="64" y="8"/>
                  </a:cubicBezTo>
                  <a:cubicBezTo>
                    <a:pt x="60" y="6"/>
                    <a:pt x="55" y="4"/>
                    <a:pt x="51" y="5"/>
                  </a:cubicBezTo>
                  <a:cubicBezTo>
                    <a:pt x="46" y="8"/>
                    <a:pt x="49" y="13"/>
                    <a:pt x="45" y="15"/>
                  </a:cubicBezTo>
                  <a:cubicBezTo>
                    <a:pt x="40" y="18"/>
                    <a:pt x="30" y="2"/>
                    <a:pt x="27" y="14"/>
                  </a:cubicBezTo>
                  <a:cubicBezTo>
                    <a:pt x="26" y="18"/>
                    <a:pt x="29" y="23"/>
                    <a:pt x="23" y="21"/>
                  </a:cubicBezTo>
                  <a:cubicBezTo>
                    <a:pt x="20" y="21"/>
                    <a:pt x="18" y="14"/>
                    <a:pt x="15" y="18"/>
                  </a:cubicBezTo>
                  <a:cubicBezTo>
                    <a:pt x="13" y="20"/>
                    <a:pt x="16" y="24"/>
                    <a:pt x="12" y="27"/>
                  </a:cubicBezTo>
                  <a:cubicBezTo>
                    <a:pt x="10" y="28"/>
                    <a:pt x="5" y="28"/>
                    <a:pt x="2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6" name="Freeform 76">
              <a:extLst>
                <a:ext uri="{FF2B5EF4-FFF2-40B4-BE49-F238E27FC236}">
                  <a16:creationId xmlns:a16="http://schemas.microsoft.com/office/drawing/2014/main" id="{DEAEEE94-3023-478D-83C6-430C81B3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563"/>
              <a:ext cx="69" cy="50"/>
            </a:xfrm>
            <a:custGeom>
              <a:avLst/>
              <a:gdLst>
                <a:gd name="T0" fmla="*/ 0 w 37"/>
                <a:gd name="T1" fmla="*/ 200 h 25"/>
                <a:gd name="T2" fmla="*/ 60 w 37"/>
                <a:gd name="T3" fmla="*/ 104 h 25"/>
                <a:gd name="T4" fmla="*/ 112 w 37"/>
                <a:gd name="T5" fmla="*/ 24 h 25"/>
                <a:gd name="T6" fmla="*/ 168 w 37"/>
                <a:gd name="T7" fmla="*/ 32 h 25"/>
                <a:gd name="T8" fmla="*/ 241 w 37"/>
                <a:gd name="T9" fmla="*/ 24 h 25"/>
                <a:gd name="T10" fmla="*/ 218 w 37"/>
                <a:gd name="T11" fmla="*/ 72 h 25"/>
                <a:gd name="T12" fmla="*/ 112 w 37"/>
                <a:gd name="T13" fmla="*/ 120 h 25"/>
                <a:gd name="T14" fmla="*/ 65 w 37"/>
                <a:gd name="T15" fmla="*/ 120 h 25"/>
                <a:gd name="T16" fmla="*/ 21 w 37"/>
                <a:gd name="T17" fmla="*/ 192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5">
                  <a:moveTo>
                    <a:pt x="0" y="25"/>
                  </a:moveTo>
                  <a:cubicBezTo>
                    <a:pt x="3" y="21"/>
                    <a:pt x="6" y="17"/>
                    <a:pt x="9" y="13"/>
                  </a:cubicBezTo>
                  <a:cubicBezTo>
                    <a:pt x="11" y="9"/>
                    <a:pt x="12" y="4"/>
                    <a:pt x="17" y="3"/>
                  </a:cubicBezTo>
                  <a:cubicBezTo>
                    <a:pt x="20" y="2"/>
                    <a:pt x="23" y="4"/>
                    <a:pt x="26" y="4"/>
                  </a:cubicBezTo>
                  <a:cubicBezTo>
                    <a:pt x="30" y="4"/>
                    <a:pt x="34" y="0"/>
                    <a:pt x="37" y="3"/>
                  </a:cubicBezTo>
                  <a:cubicBezTo>
                    <a:pt x="34" y="3"/>
                    <a:pt x="33" y="7"/>
                    <a:pt x="34" y="9"/>
                  </a:cubicBezTo>
                  <a:cubicBezTo>
                    <a:pt x="26" y="6"/>
                    <a:pt x="18" y="4"/>
                    <a:pt x="17" y="15"/>
                  </a:cubicBezTo>
                  <a:cubicBezTo>
                    <a:pt x="15" y="12"/>
                    <a:pt x="12" y="12"/>
                    <a:pt x="10" y="15"/>
                  </a:cubicBezTo>
                  <a:cubicBezTo>
                    <a:pt x="8" y="16"/>
                    <a:pt x="4" y="22"/>
                    <a:pt x="3" y="2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7" name="Freeform 77">
              <a:extLst>
                <a:ext uri="{FF2B5EF4-FFF2-40B4-BE49-F238E27FC236}">
                  <a16:creationId xmlns:a16="http://schemas.microsoft.com/office/drawing/2014/main" id="{2890A178-FE5F-4558-979F-3BFF7BD0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563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36 w 11"/>
                <a:gd name="T3" fmla="*/ 0 h 11"/>
                <a:gd name="T4" fmla="*/ 69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1" y="3"/>
                    <a:pt x="10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8" name="Freeform 78">
              <a:extLst>
                <a:ext uri="{FF2B5EF4-FFF2-40B4-BE49-F238E27FC236}">
                  <a16:creationId xmlns:a16="http://schemas.microsoft.com/office/drawing/2014/main" id="{CD8946F0-157B-48CE-8A8F-6A7B3ACD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553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4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39" name="Freeform 79">
              <a:extLst>
                <a:ext uri="{FF2B5EF4-FFF2-40B4-BE49-F238E27FC236}">
                  <a16:creationId xmlns:a16="http://schemas.microsoft.com/office/drawing/2014/main" id="{83AEA701-89A5-44F7-980F-2AF22AAA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587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0 w 6"/>
                <a:gd name="T5" fmla="*/ 24 h 6"/>
                <a:gd name="T6" fmla="*/ 24 w 6"/>
                <a:gd name="T7" fmla="*/ 40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2"/>
                    <a:pt x="5" y="3"/>
                  </a:cubicBezTo>
                  <a:cubicBezTo>
                    <a:pt x="5" y="4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0" name="Freeform 80">
              <a:extLst>
                <a:ext uri="{FF2B5EF4-FFF2-40B4-BE49-F238E27FC236}">
                  <a16:creationId xmlns:a16="http://schemas.microsoft.com/office/drawing/2014/main" id="{F29D5BA1-A854-416E-886E-64756485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473"/>
              <a:ext cx="297" cy="306"/>
            </a:xfrm>
            <a:custGeom>
              <a:avLst/>
              <a:gdLst>
                <a:gd name="T0" fmla="*/ 278 w 159"/>
                <a:gd name="T1" fmla="*/ 992 h 153"/>
                <a:gd name="T2" fmla="*/ 359 w 159"/>
                <a:gd name="T3" fmla="*/ 1128 h 153"/>
                <a:gd name="T4" fmla="*/ 519 w 159"/>
                <a:gd name="T5" fmla="*/ 1224 h 153"/>
                <a:gd name="T6" fmla="*/ 751 w 159"/>
                <a:gd name="T7" fmla="*/ 992 h 153"/>
                <a:gd name="T8" fmla="*/ 861 w 159"/>
                <a:gd name="T9" fmla="*/ 960 h 153"/>
                <a:gd name="T10" fmla="*/ 964 w 159"/>
                <a:gd name="T11" fmla="*/ 840 h 153"/>
                <a:gd name="T12" fmla="*/ 964 w 159"/>
                <a:gd name="T13" fmla="*/ 360 h 153"/>
                <a:gd name="T14" fmla="*/ 607 w 159"/>
                <a:gd name="T15" fmla="*/ 144 h 153"/>
                <a:gd name="T16" fmla="*/ 463 w 159"/>
                <a:gd name="T17" fmla="*/ 24 h 153"/>
                <a:gd name="T18" fmla="*/ 248 w 159"/>
                <a:gd name="T19" fmla="*/ 144 h 153"/>
                <a:gd name="T20" fmla="*/ 60 w 159"/>
                <a:gd name="T21" fmla="*/ 296 h 153"/>
                <a:gd name="T22" fmla="*/ 45 w 159"/>
                <a:gd name="T23" fmla="*/ 440 h 153"/>
                <a:gd name="T24" fmla="*/ 7 w 159"/>
                <a:gd name="T25" fmla="*/ 680 h 153"/>
                <a:gd name="T26" fmla="*/ 149 w 159"/>
                <a:gd name="T27" fmla="*/ 912 h 153"/>
                <a:gd name="T28" fmla="*/ 278 w 159"/>
                <a:gd name="T29" fmla="*/ 992 h 1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3">
                  <a:moveTo>
                    <a:pt x="43" y="124"/>
                  </a:moveTo>
                  <a:cubicBezTo>
                    <a:pt x="48" y="131"/>
                    <a:pt x="51" y="136"/>
                    <a:pt x="55" y="141"/>
                  </a:cubicBezTo>
                  <a:cubicBezTo>
                    <a:pt x="62" y="150"/>
                    <a:pt x="69" y="153"/>
                    <a:pt x="80" y="153"/>
                  </a:cubicBezTo>
                  <a:cubicBezTo>
                    <a:pt x="95" y="152"/>
                    <a:pt x="107" y="135"/>
                    <a:pt x="115" y="124"/>
                  </a:cubicBezTo>
                  <a:cubicBezTo>
                    <a:pt x="121" y="117"/>
                    <a:pt x="123" y="122"/>
                    <a:pt x="132" y="120"/>
                  </a:cubicBezTo>
                  <a:cubicBezTo>
                    <a:pt x="138" y="119"/>
                    <a:pt x="145" y="111"/>
                    <a:pt x="148" y="105"/>
                  </a:cubicBezTo>
                  <a:cubicBezTo>
                    <a:pt x="155" y="88"/>
                    <a:pt x="159" y="60"/>
                    <a:pt x="148" y="45"/>
                  </a:cubicBezTo>
                  <a:cubicBezTo>
                    <a:pt x="135" y="26"/>
                    <a:pt x="114" y="25"/>
                    <a:pt x="93" y="18"/>
                  </a:cubicBezTo>
                  <a:cubicBezTo>
                    <a:pt x="80" y="13"/>
                    <a:pt x="85" y="7"/>
                    <a:pt x="71" y="3"/>
                  </a:cubicBezTo>
                  <a:cubicBezTo>
                    <a:pt x="59" y="0"/>
                    <a:pt x="47" y="11"/>
                    <a:pt x="38" y="18"/>
                  </a:cubicBezTo>
                  <a:cubicBezTo>
                    <a:pt x="28" y="25"/>
                    <a:pt x="6" y="25"/>
                    <a:pt x="9" y="37"/>
                  </a:cubicBezTo>
                  <a:cubicBezTo>
                    <a:pt x="11" y="45"/>
                    <a:pt x="11" y="48"/>
                    <a:pt x="7" y="55"/>
                  </a:cubicBezTo>
                  <a:cubicBezTo>
                    <a:pt x="4" y="61"/>
                    <a:pt x="0" y="78"/>
                    <a:pt x="1" y="85"/>
                  </a:cubicBezTo>
                  <a:cubicBezTo>
                    <a:pt x="3" y="97"/>
                    <a:pt x="11" y="109"/>
                    <a:pt x="23" y="114"/>
                  </a:cubicBezTo>
                  <a:cubicBezTo>
                    <a:pt x="29" y="117"/>
                    <a:pt x="38" y="117"/>
                    <a:pt x="43" y="12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1" name="Freeform 81">
              <a:extLst>
                <a:ext uri="{FF2B5EF4-FFF2-40B4-BE49-F238E27FC236}">
                  <a16:creationId xmlns:a16="http://schemas.microsoft.com/office/drawing/2014/main" id="{0DBABCA9-5F71-4488-ABB8-C8447099D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345"/>
              <a:ext cx="296" cy="244"/>
            </a:xfrm>
            <a:custGeom>
              <a:avLst/>
              <a:gdLst>
                <a:gd name="T0" fmla="*/ 755 w 158"/>
                <a:gd name="T1" fmla="*/ 360 h 122"/>
                <a:gd name="T2" fmla="*/ 611 w 158"/>
                <a:gd name="T3" fmla="*/ 128 h 122"/>
                <a:gd name="T4" fmla="*/ 506 w 158"/>
                <a:gd name="T5" fmla="*/ 80 h 122"/>
                <a:gd name="T6" fmla="*/ 354 w 158"/>
                <a:gd name="T7" fmla="*/ 8 h 122"/>
                <a:gd name="T8" fmla="*/ 257 w 158"/>
                <a:gd name="T9" fmla="*/ 112 h 122"/>
                <a:gd name="T10" fmla="*/ 112 w 158"/>
                <a:gd name="T11" fmla="*/ 248 h 122"/>
                <a:gd name="T12" fmla="*/ 13 w 158"/>
                <a:gd name="T13" fmla="*/ 600 h 122"/>
                <a:gd name="T14" fmla="*/ 45 w 158"/>
                <a:gd name="T15" fmla="*/ 712 h 122"/>
                <a:gd name="T16" fmla="*/ 67 w 158"/>
                <a:gd name="T17" fmla="*/ 816 h 122"/>
                <a:gd name="T18" fmla="*/ 204 w 158"/>
                <a:gd name="T19" fmla="*/ 912 h 122"/>
                <a:gd name="T20" fmla="*/ 429 w 158"/>
                <a:gd name="T21" fmla="*/ 952 h 122"/>
                <a:gd name="T22" fmla="*/ 566 w 158"/>
                <a:gd name="T23" fmla="*/ 952 h 122"/>
                <a:gd name="T24" fmla="*/ 965 w 158"/>
                <a:gd name="T25" fmla="*/ 736 h 122"/>
                <a:gd name="T26" fmla="*/ 755 w 158"/>
                <a:gd name="T27" fmla="*/ 36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2">
                  <a:moveTo>
                    <a:pt x="115" y="45"/>
                  </a:moveTo>
                  <a:cubicBezTo>
                    <a:pt x="108" y="32"/>
                    <a:pt x="107" y="26"/>
                    <a:pt x="93" y="16"/>
                  </a:cubicBezTo>
                  <a:cubicBezTo>
                    <a:pt x="87" y="11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0"/>
                    <a:pt x="39" y="14"/>
                  </a:cubicBezTo>
                  <a:cubicBezTo>
                    <a:pt x="31" y="20"/>
                    <a:pt x="22" y="24"/>
                    <a:pt x="17" y="31"/>
                  </a:cubicBezTo>
                  <a:cubicBezTo>
                    <a:pt x="9" y="44"/>
                    <a:pt x="0" y="61"/>
                    <a:pt x="2" y="75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9" y="93"/>
                    <a:pt x="7" y="98"/>
                    <a:pt x="10" y="102"/>
                  </a:cubicBezTo>
                  <a:cubicBezTo>
                    <a:pt x="15" y="107"/>
                    <a:pt x="25" y="110"/>
                    <a:pt x="31" y="114"/>
                  </a:cubicBezTo>
                  <a:cubicBezTo>
                    <a:pt x="39" y="121"/>
                    <a:pt x="52" y="120"/>
                    <a:pt x="65" y="119"/>
                  </a:cubicBezTo>
                  <a:cubicBezTo>
                    <a:pt x="72" y="118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8" y="60"/>
                    <a:pt x="121" y="62"/>
                    <a:pt x="115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2" name="Freeform 82">
              <a:extLst>
                <a:ext uri="{FF2B5EF4-FFF2-40B4-BE49-F238E27FC236}">
                  <a16:creationId xmlns:a16="http://schemas.microsoft.com/office/drawing/2014/main" id="{B1D8EBD3-D675-427B-9D47-A3D51BAC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423"/>
              <a:ext cx="122" cy="122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8 h 61"/>
                <a:gd name="T6" fmla="*/ 173 w 65"/>
                <a:gd name="T7" fmla="*/ 40 h 61"/>
                <a:gd name="T8" fmla="*/ 68 w 65"/>
                <a:gd name="T9" fmla="*/ 104 h 61"/>
                <a:gd name="T10" fmla="*/ 32 w 65"/>
                <a:gd name="T11" fmla="*/ 232 h 61"/>
                <a:gd name="T12" fmla="*/ 8 w 65"/>
                <a:gd name="T13" fmla="*/ 360 h 61"/>
                <a:gd name="T14" fmla="*/ 53 w 65"/>
                <a:gd name="T15" fmla="*/ 464 h 61"/>
                <a:gd name="T16" fmla="*/ 186 w 65"/>
                <a:gd name="T17" fmla="*/ 472 h 61"/>
                <a:gd name="T18" fmla="*/ 349 w 65"/>
                <a:gd name="T19" fmla="*/ 440 h 61"/>
                <a:gd name="T20" fmla="*/ 422 w 65"/>
                <a:gd name="T21" fmla="*/ 248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1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4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8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3" name="Freeform 83">
              <a:extLst>
                <a:ext uri="{FF2B5EF4-FFF2-40B4-BE49-F238E27FC236}">
                  <a16:creationId xmlns:a16="http://schemas.microsoft.com/office/drawing/2014/main" id="{41A9CE83-E892-4B30-8E7A-563244B3F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1415"/>
              <a:ext cx="120" cy="120"/>
            </a:xfrm>
            <a:custGeom>
              <a:avLst/>
              <a:gdLst>
                <a:gd name="T0" fmla="*/ 377 w 64"/>
                <a:gd name="T1" fmla="*/ 56 h 60"/>
                <a:gd name="T2" fmla="*/ 324 w 64"/>
                <a:gd name="T3" fmla="*/ 8 h 60"/>
                <a:gd name="T4" fmla="*/ 264 w 64"/>
                <a:gd name="T5" fmla="*/ 0 h 60"/>
                <a:gd name="T6" fmla="*/ 165 w 64"/>
                <a:gd name="T7" fmla="*/ 40 h 60"/>
                <a:gd name="T8" fmla="*/ 60 w 64"/>
                <a:gd name="T9" fmla="*/ 104 h 60"/>
                <a:gd name="T10" fmla="*/ 28 w 64"/>
                <a:gd name="T11" fmla="*/ 224 h 60"/>
                <a:gd name="T12" fmla="*/ 0 w 64"/>
                <a:gd name="T13" fmla="*/ 352 h 60"/>
                <a:gd name="T14" fmla="*/ 53 w 64"/>
                <a:gd name="T15" fmla="*/ 464 h 60"/>
                <a:gd name="T16" fmla="*/ 186 w 64"/>
                <a:gd name="T17" fmla="*/ 464 h 60"/>
                <a:gd name="T18" fmla="*/ 345 w 64"/>
                <a:gd name="T19" fmla="*/ 440 h 60"/>
                <a:gd name="T20" fmla="*/ 414 w 64"/>
                <a:gd name="T21" fmla="*/ 240 h 60"/>
                <a:gd name="T22" fmla="*/ 377 w 64"/>
                <a:gd name="T23" fmla="*/ 56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2" y="2"/>
                    <a:pt x="49" y="1"/>
                  </a:cubicBezTo>
                  <a:cubicBezTo>
                    <a:pt x="46" y="0"/>
                    <a:pt x="43" y="0"/>
                    <a:pt x="40" y="0"/>
                  </a:cubicBezTo>
                  <a:cubicBezTo>
                    <a:pt x="37" y="0"/>
                    <a:pt x="27" y="5"/>
                    <a:pt x="25" y="5"/>
                  </a:cubicBezTo>
                  <a:cubicBezTo>
                    <a:pt x="18" y="5"/>
                    <a:pt x="15" y="5"/>
                    <a:pt x="9" y="13"/>
                  </a:cubicBezTo>
                  <a:cubicBezTo>
                    <a:pt x="7" y="16"/>
                    <a:pt x="4" y="19"/>
                    <a:pt x="4" y="28"/>
                  </a:cubicBezTo>
                  <a:cubicBezTo>
                    <a:pt x="4" y="38"/>
                    <a:pt x="0" y="39"/>
                    <a:pt x="0" y="44"/>
                  </a:cubicBezTo>
                  <a:cubicBezTo>
                    <a:pt x="1" y="50"/>
                    <a:pt x="4" y="55"/>
                    <a:pt x="8" y="58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6" y="59"/>
                    <a:pt x="52" y="55"/>
                  </a:cubicBezTo>
                  <a:cubicBezTo>
                    <a:pt x="58" y="51"/>
                    <a:pt x="63" y="44"/>
                    <a:pt x="63" y="30"/>
                  </a:cubicBezTo>
                  <a:cubicBezTo>
                    <a:pt x="64" y="16"/>
                    <a:pt x="59" y="12"/>
                    <a:pt x="5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4" name="Freeform 84">
              <a:extLst>
                <a:ext uri="{FF2B5EF4-FFF2-40B4-BE49-F238E27FC236}">
                  <a16:creationId xmlns:a16="http://schemas.microsoft.com/office/drawing/2014/main" id="{88FDC348-1D38-4D37-832A-1AAA925C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1351"/>
              <a:ext cx="157" cy="188"/>
            </a:xfrm>
            <a:custGeom>
              <a:avLst/>
              <a:gdLst>
                <a:gd name="T0" fmla="*/ 325 w 84"/>
                <a:gd name="T1" fmla="*/ 8 h 94"/>
                <a:gd name="T2" fmla="*/ 249 w 84"/>
                <a:gd name="T3" fmla="*/ 104 h 94"/>
                <a:gd name="T4" fmla="*/ 164 w 84"/>
                <a:gd name="T5" fmla="*/ 176 h 94"/>
                <a:gd name="T6" fmla="*/ 32 w 84"/>
                <a:gd name="T7" fmla="*/ 384 h 94"/>
                <a:gd name="T8" fmla="*/ 7 w 84"/>
                <a:gd name="T9" fmla="*/ 528 h 94"/>
                <a:gd name="T10" fmla="*/ 32 w 84"/>
                <a:gd name="T11" fmla="*/ 632 h 94"/>
                <a:gd name="T12" fmla="*/ 60 w 84"/>
                <a:gd name="T13" fmla="*/ 752 h 94"/>
                <a:gd name="T14" fmla="*/ 60 w 84"/>
                <a:gd name="T15" fmla="*/ 608 h 94"/>
                <a:gd name="T16" fmla="*/ 112 w 84"/>
                <a:gd name="T17" fmla="*/ 512 h 94"/>
                <a:gd name="T18" fmla="*/ 120 w 84"/>
                <a:gd name="T19" fmla="*/ 392 h 94"/>
                <a:gd name="T20" fmla="*/ 144 w 84"/>
                <a:gd name="T21" fmla="*/ 280 h 94"/>
                <a:gd name="T22" fmla="*/ 226 w 84"/>
                <a:gd name="T23" fmla="*/ 184 h 94"/>
                <a:gd name="T24" fmla="*/ 307 w 84"/>
                <a:gd name="T25" fmla="*/ 232 h 94"/>
                <a:gd name="T26" fmla="*/ 374 w 84"/>
                <a:gd name="T27" fmla="*/ 112 h 94"/>
                <a:gd name="T28" fmla="*/ 443 w 84"/>
                <a:gd name="T29" fmla="*/ 104 h 94"/>
                <a:gd name="T30" fmla="*/ 542 w 84"/>
                <a:gd name="T31" fmla="*/ 112 h 94"/>
                <a:gd name="T32" fmla="*/ 527 w 84"/>
                <a:gd name="T33" fmla="*/ 96 h 94"/>
                <a:gd name="T34" fmla="*/ 465 w 84"/>
                <a:gd name="T35" fmla="*/ 72 h 94"/>
                <a:gd name="T36" fmla="*/ 353 w 84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4">
                  <a:moveTo>
                    <a:pt x="50" y="1"/>
                  </a:moveTo>
                  <a:cubicBezTo>
                    <a:pt x="45" y="2"/>
                    <a:pt x="41" y="9"/>
                    <a:pt x="38" y="13"/>
                  </a:cubicBezTo>
                  <a:cubicBezTo>
                    <a:pt x="34" y="17"/>
                    <a:pt x="30" y="19"/>
                    <a:pt x="25" y="22"/>
                  </a:cubicBezTo>
                  <a:cubicBezTo>
                    <a:pt x="14" y="27"/>
                    <a:pt x="10" y="37"/>
                    <a:pt x="5" y="48"/>
                  </a:cubicBezTo>
                  <a:cubicBezTo>
                    <a:pt x="3" y="52"/>
                    <a:pt x="2" y="61"/>
                    <a:pt x="1" y="66"/>
                  </a:cubicBezTo>
                  <a:cubicBezTo>
                    <a:pt x="0" y="72"/>
                    <a:pt x="2" y="74"/>
                    <a:pt x="5" y="79"/>
                  </a:cubicBezTo>
                  <a:cubicBezTo>
                    <a:pt x="6" y="82"/>
                    <a:pt x="7" y="94"/>
                    <a:pt x="9" y="94"/>
                  </a:cubicBezTo>
                  <a:cubicBezTo>
                    <a:pt x="7" y="87"/>
                    <a:pt x="9" y="78"/>
                    <a:pt x="9" y="76"/>
                  </a:cubicBezTo>
                  <a:cubicBezTo>
                    <a:pt x="9" y="69"/>
                    <a:pt x="13" y="69"/>
                    <a:pt x="17" y="64"/>
                  </a:cubicBezTo>
                  <a:cubicBezTo>
                    <a:pt x="24" y="58"/>
                    <a:pt x="20" y="56"/>
                    <a:pt x="18" y="49"/>
                  </a:cubicBezTo>
                  <a:cubicBezTo>
                    <a:pt x="17" y="43"/>
                    <a:pt x="18" y="40"/>
                    <a:pt x="22" y="35"/>
                  </a:cubicBezTo>
                  <a:cubicBezTo>
                    <a:pt x="26" y="32"/>
                    <a:pt x="30" y="25"/>
                    <a:pt x="35" y="23"/>
                  </a:cubicBezTo>
                  <a:cubicBezTo>
                    <a:pt x="42" y="21"/>
                    <a:pt x="40" y="30"/>
                    <a:pt x="47" y="29"/>
                  </a:cubicBezTo>
                  <a:cubicBezTo>
                    <a:pt x="56" y="27"/>
                    <a:pt x="53" y="19"/>
                    <a:pt x="57" y="14"/>
                  </a:cubicBezTo>
                  <a:cubicBezTo>
                    <a:pt x="61" y="9"/>
                    <a:pt x="65" y="10"/>
                    <a:pt x="68" y="13"/>
                  </a:cubicBezTo>
                  <a:cubicBezTo>
                    <a:pt x="74" y="17"/>
                    <a:pt x="78" y="17"/>
                    <a:pt x="83" y="14"/>
                  </a:cubicBezTo>
                  <a:cubicBezTo>
                    <a:pt x="84" y="14"/>
                    <a:pt x="83" y="12"/>
                    <a:pt x="81" y="12"/>
                  </a:cubicBezTo>
                  <a:cubicBezTo>
                    <a:pt x="77" y="12"/>
                    <a:pt x="74" y="12"/>
                    <a:pt x="71" y="9"/>
                  </a:cubicBezTo>
                  <a:cubicBezTo>
                    <a:pt x="66" y="6"/>
                    <a:pt x="60" y="1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5" name="Freeform 85">
              <a:extLst>
                <a:ext uri="{FF2B5EF4-FFF2-40B4-BE49-F238E27FC236}">
                  <a16:creationId xmlns:a16="http://schemas.microsoft.com/office/drawing/2014/main" id="{DB7BC7F2-69C1-48BA-84DD-97E635C5D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1351"/>
              <a:ext cx="123" cy="150"/>
            </a:xfrm>
            <a:custGeom>
              <a:avLst/>
              <a:gdLst>
                <a:gd name="T0" fmla="*/ 13 w 66"/>
                <a:gd name="T1" fmla="*/ 576 h 75"/>
                <a:gd name="T2" fmla="*/ 24 w 66"/>
                <a:gd name="T3" fmla="*/ 440 h 75"/>
                <a:gd name="T4" fmla="*/ 60 w 66"/>
                <a:gd name="T5" fmla="*/ 328 h 75"/>
                <a:gd name="T6" fmla="*/ 188 w 66"/>
                <a:gd name="T7" fmla="*/ 152 h 75"/>
                <a:gd name="T8" fmla="*/ 246 w 66"/>
                <a:gd name="T9" fmla="*/ 104 h 75"/>
                <a:gd name="T10" fmla="*/ 298 w 66"/>
                <a:gd name="T11" fmla="*/ 32 h 75"/>
                <a:gd name="T12" fmla="*/ 350 w 66"/>
                <a:gd name="T13" fmla="*/ 0 h 75"/>
                <a:gd name="T14" fmla="*/ 427 w 66"/>
                <a:gd name="T15" fmla="*/ 40 h 75"/>
                <a:gd name="T16" fmla="*/ 337 w 66"/>
                <a:gd name="T17" fmla="*/ 32 h 75"/>
                <a:gd name="T18" fmla="*/ 285 w 66"/>
                <a:gd name="T19" fmla="*/ 128 h 75"/>
                <a:gd name="T20" fmla="*/ 209 w 66"/>
                <a:gd name="T21" fmla="*/ 176 h 75"/>
                <a:gd name="T22" fmla="*/ 121 w 66"/>
                <a:gd name="T23" fmla="*/ 240 h 75"/>
                <a:gd name="T24" fmla="*/ 76 w 66"/>
                <a:gd name="T25" fmla="*/ 344 h 75"/>
                <a:gd name="T26" fmla="*/ 73 w 66"/>
                <a:gd name="T27" fmla="*/ 456 h 75"/>
                <a:gd name="T28" fmla="*/ 24 w 66"/>
                <a:gd name="T29" fmla="*/ 512 h 75"/>
                <a:gd name="T30" fmla="*/ 21 w 66"/>
                <a:gd name="T31" fmla="*/ 600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5">
                  <a:moveTo>
                    <a:pt x="2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5" y="50"/>
                    <a:pt x="7" y="45"/>
                    <a:pt x="9" y="41"/>
                  </a:cubicBezTo>
                  <a:cubicBezTo>
                    <a:pt x="15" y="29"/>
                    <a:pt x="20" y="25"/>
                    <a:pt x="29" y="19"/>
                  </a:cubicBezTo>
                  <a:cubicBezTo>
                    <a:pt x="32" y="17"/>
                    <a:pt x="36" y="16"/>
                    <a:pt x="38" y="13"/>
                  </a:cubicBezTo>
                  <a:cubicBezTo>
                    <a:pt x="41" y="11"/>
                    <a:pt x="43" y="7"/>
                    <a:pt x="46" y="4"/>
                  </a:cubicBezTo>
                  <a:cubicBezTo>
                    <a:pt x="49" y="2"/>
                    <a:pt x="50" y="0"/>
                    <a:pt x="54" y="0"/>
                  </a:cubicBezTo>
                  <a:cubicBezTo>
                    <a:pt x="60" y="0"/>
                    <a:pt x="61" y="2"/>
                    <a:pt x="66" y="5"/>
                  </a:cubicBezTo>
                  <a:cubicBezTo>
                    <a:pt x="61" y="3"/>
                    <a:pt x="56" y="1"/>
                    <a:pt x="52" y="4"/>
                  </a:cubicBezTo>
                  <a:cubicBezTo>
                    <a:pt x="47" y="6"/>
                    <a:pt x="47" y="13"/>
                    <a:pt x="44" y="16"/>
                  </a:cubicBezTo>
                  <a:cubicBezTo>
                    <a:pt x="41" y="19"/>
                    <a:pt x="36" y="20"/>
                    <a:pt x="32" y="22"/>
                  </a:cubicBezTo>
                  <a:cubicBezTo>
                    <a:pt x="28" y="25"/>
                    <a:pt x="23" y="26"/>
                    <a:pt x="19" y="30"/>
                  </a:cubicBezTo>
                  <a:cubicBezTo>
                    <a:pt x="16" y="33"/>
                    <a:pt x="14" y="39"/>
                    <a:pt x="12" y="43"/>
                  </a:cubicBezTo>
                  <a:cubicBezTo>
                    <a:pt x="10" y="48"/>
                    <a:pt x="12" y="52"/>
                    <a:pt x="11" y="57"/>
                  </a:cubicBezTo>
                  <a:cubicBezTo>
                    <a:pt x="10" y="60"/>
                    <a:pt x="6" y="61"/>
                    <a:pt x="4" y="64"/>
                  </a:cubicBezTo>
                  <a:cubicBezTo>
                    <a:pt x="3" y="66"/>
                    <a:pt x="2" y="74"/>
                    <a:pt x="3" y="7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6" name="Freeform 86">
              <a:extLst>
                <a:ext uri="{FF2B5EF4-FFF2-40B4-BE49-F238E27FC236}">
                  <a16:creationId xmlns:a16="http://schemas.microsoft.com/office/drawing/2014/main" id="{3907F262-DF5E-45F5-971D-59253032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419"/>
              <a:ext cx="109" cy="102"/>
            </a:xfrm>
            <a:custGeom>
              <a:avLst/>
              <a:gdLst>
                <a:gd name="T0" fmla="*/ 39 w 58"/>
                <a:gd name="T1" fmla="*/ 408 h 51"/>
                <a:gd name="T2" fmla="*/ 8 w 58"/>
                <a:gd name="T3" fmla="*/ 320 h 51"/>
                <a:gd name="T4" fmla="*/ 32 w 58"/>
                <a:gd name="T5" fmla="*/ 256 h 51"/>
                <a:gd name="T6" fmla="*/ 85 w 58"/>
                <a:gd name="T7" fmla="*/ 72 h 51"/>
                <a:gd name="T8" fmla="*/ 145 w 58"/>
                <a:gd name="T9" fmla="*/ 48 h 51"/>
                <a:gd name="T10" fmla="*/ 248 w 58"/>
                <a:gd name="T11" fmla="*/ 24 h 51"/>
                <a:gd name="T12" fmla="*/ 378 w 58"/>
                <a:gd name="T13" fmla="*/ 192 h 51"/>
                <a:gd name="T14" fmla="*/ 370 w 58"/>
                <a:gd name="T15" fmla="*/ 192 h 51"/>
                <a:gd name="T16" fmla="*/ 310 w 58"/>
                <a:gd name="T17" fmla="*/ 104 h 51"/>
                <a:gd name="T18" fmla="*/ 233 w 58"/>
                <a:gd name="T19" fmla="*/ 128 h 51"/>
                <a:gd name="T20" fmla="*/ 188 w 58"/>
                <a:gd name="T21" fmla="*/ 176 h 51"/>
                <a:gd name="T22" fmla="*/ 113 w 58"/>
                <a:gd name="T23" fmla="*/ 200 h 51"/>
                <a:gd name="T24" fmla="*/ 105 w 58"/>
                <a:gd name="T25" fmla="*/ 232 h 51"/>
                <a:gd name="T26" fmla="*/ 81 w 58"/>
                <a:gd name="T27" fmla="*/ 256 h 51"/>
                <a:gd name="T28" fmla="*/ 73 w 58"/>
                <a:gd name="T29" fmla="*/ 328 h 51"/>
                <a:gd name="T30" fmla="*/ 39 w 58"/>
                <a:gd name="T31" fmla="*/ 408 h 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51">
                  <a:moveTo>
                    <a:pt x="6" y="51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2" y="37"/>
                    <a:pt x="4" y="34"/>
                    <a:pt x="5" y="32"/>
                  </a:cubicBezTo>
                  <a:cubicBezTo>
                    <a:pt x="7" y="24"/>
                    <a:pt x="4" y="14"/>
                    <a:pt x="13" y="9"/>
                  </a:cubicBezTo>
                  <a:cubicBezTo>
                    <a:pt x="16" y="7"/>
                    <a:pt x="19" y="7"/>
                    <a:pt x="22" y="6"/>
                  </a:cubicBezTo>
                  <a:cubicBezTo>
                    <a:pt x="27" y="6"/>
                    <a:pt x="32" y="4"/>
                    <a:pt x="37" y="3"/>
                  </a:cubicBezTo>
                  <a:cubicBezTo>
                    <a:pt x="51" y="0"/>
                    <a:pt x="58" y="12"/>
                    <a:pt x="57" y="24"/>
                  </a:cubicBezTo>
                  <a:cubicBezTo>
                    <a:pt x="57" y="25"/>
                    <a:pt x="57" y="26"/>
                    <a:pt x="56" y="24"/>
                  </a:cubicBezTo>
                  <a:cubicBezTo>
                    <a:pt x="55" y="20"/>
                    <a:pt x="51" y="15"/>
                    <a:pt x="47" y="13"/>
                  </a:cubicBezTo>
                  <a:cubicBezTo>
                    <a:pt x="43" y="11"/>
                    <a:pt x="37" y="12"/>
                    <a:pt x="35" y="16"/>
                  </a:cubicBezTo>
                  <a:cubicBezTo>
                    <a:pt x="33" y="20"/>
                    <a:pt x="35" y="27"/>
                    <a:pt x="28" y="22"/>
                  </a:cubicBezTo>
                  <a:cubicBezTo>
                    <a:pt x="24" y="20"/>
                    <a:pt x="21" y="20"/>
                    <a:pt x="17" y="25"/>
                  </a:cubicBezTo>
                  <a:cubicBezTo>
                    <a:pt x="17" y="26"/>
                    <a:pt x="17" y="28"/>
                    <a:pt x="16" y="29"/>
                  </a:cubicBezTo>
                  <a:cubicBezTo>
                    <a:pt x="15" y="30"/>
                    <a:pt x="13" y="31"/>
                    <a:pt x="12" y="32"/>
                  </a:cubicBezTo>
                  <a:cubicBezTo>
                    <a:pt x="10" y="36"/>
                    <a:pt x="13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7" name="Freeform 87">
              <a:extLst>
                <a:ext uri="{FF2B5EF4-FFF2-40B4-BE49-F238E27FC236}">
                  <a16:creationId xmlns:a16="http://schemas.microsoft.com/office/drawing/2014/main" id="{3EF25CA8-922E-4816-992A-B4A6EC25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481"/>
              <a:ext cx="94" cy="52"/>
            </a:xfrm>
            <a:custGeom>
              <a:avLst/>
              <a:gdLst>
                <a:gd name="T0" fmla="*/ 0 w 50"/>
                <a:gd name="T1" fmla="*/ 192 h 26"/>
                <a:gd name="T2" fmla="*/ 92 w 50"/>
                <a:gd name="T3" fmla="*/ 176 h 26"/>
                <a:gd name="T4" fmla="*/ 194 w 50"/>
                <a:gd name="T5" fmla="*/ 176 h 26"/>
                <a:gd name="T6" fmla="*/ 310 w 50"/>
                <a:gd name="T7" fmla="*/ 0 h 26"/>
                <a:gd name="T8" fmla="*/ 280 w 50"/>
                <a:gd name="T9" fmla="*/ 56 h 26"/>
                <a:gd name="T10" fmla="*/ 241 w 50"/>
                <a:gd name="T11" fmla="*/ 48 h 26"/>
                <a:gd name="T12" fmla="*/ 233 w 50"/>
                <a:gd name="T13" fmla="*/ 80 h 26"/>
                <a:gd name="T14" fmla="*/ 137 w 50"/>
                <a:gd name="T15" fmla="*/ 72 h 26"/>
                <a:gd name="T16" fmla="*/ 128 w 50"/>
                <a:gd name="T17" fmla="*/ 136 h 26"/>
                <a:gd name="T18" fmla="*/ 73 w 50"/>
                <a:gd name="T19" fmla="*/ 144 h 26"/>
                <a:gd name="T20" fmla="*/ 39 w 50"/>
                <a:gd name="T21" fmla="*/ 176 h 26"/>
                <a:gd name="T22" fmla="*/ 0 w 50"/>
                <a:gd name="T23" fmla="*/ 192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4" y="26"/>
                    <a:pt x="9" y="23"/>
                    <a:pt x="14" y="22"/>
                  </a:cubicBezTo>
                  <a:cubicBezTo>
                    <a:pt x="19" y="21"/>
                    <a:pt x="24" y="22"/>
                    <a:pt x="29" y="22"/>
                  </a:cubicBezTo>
                  <a:cubicBezTo>
                    <a:pt x="39" y="21"/>
                    <a:pt x="50" y="11"/>
                    <a:pt x="47" y="0"/>
                  </a:cubicBezTo>
                  <a:cubicBezTo>
                    <a:pt x="48" y="4"/>
                    <a:pt x="46" y="7"/>
                    <a:pt x="42" y="7"/>
                  </a:cubicBezTo>
                  <a:cubicBezTo>
                    <a:pt x="40" y="7"/>
                    <a:pt x="38" y="5"/>
                    <a:pt x="36" y="6"/>
                  </a:cubicBezTo>
                  <a:cubicBezTo>
                    <a:pt x="34" y="7"/>
                    <a:pt x="35" y="8"/>
                    <a:pt x="35" y="10"/>
                  </a:cubicBezTo>
                  <a:cubicBezTo>
                    <a:pt x="32" y="23"/>
                    <a:pt x="26" y="4"/>
                    <a:pt x="21" y="9"/>
                  </a:cubicBezTo>
                  <a:cubicBezTo>
                    <a:pt x="19" y="13"/>
                    <a:pt x="20" y="14"/>
                    <a:pt x="19" y="17"/>
                  </a:cubicBezTo>
                  <a:cubicBezTo>
                    <a:pt x="18" y="20"/>
                    <a:pt x="13" y="18"/>
                    <a:pt x="11" y="18"/>
                  </a:cubicBezTo>
                  <a:cubicBezTo>
                    <a:pt x="8" y="18"/>
                    <a:pt x="8" y="20"/>
                    <a:pt x="6" y="22"/>
                  </a:cubicBezTo>
                  <a:cubicBezTo>
                    <a:pt x="5" y="23"/>
                    <a:pt x="2" y="24"/>
                    <a:pt x="0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8" name="Freeform 88">
              <a:extLst>
                <a:ext uri="{FF2B5EF4-FFF2-40B4-BE49-F238E27FC236}">
                  <a16:creationId xmlns:a16="http://schemas.microsoft.com/office/drawing/2014/main" id="{204403C3-18D7-4809-B713-8666D1CE2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417"/>
              <a:ext cx="90" cy="78"/>
            </a:xfrm>
            <a:custGeom>
              <a:avLst/>
              <a:gdLst>
                <a:gd name="T0" fmla="*/ 0 w 48"/>
                <a:gd name="T1" fmla="*/ 312 h 39"/>
                <a:gd name="T2" fmla="*/ 21 w 48"/>
                <a:gd name="T3" fmla="*/ 256 h 39"/>
                <a:gd name="T4" fmla="*/ 32 w 48"/>
                <a:gd name="T5" fmla="*/ 176 h 39"/>
                <a:gd name="T6" fmla="*/ 81 w 48"/>
                <a:gd name="T7" fmla="*/ 72 h 39"/>
                <a:gd name="T8" fmla="*/ 189 w 48"/>
                <a:gd name="T9" fmla="*/ 48 h 39"/>
                <a:gd name="T10" fmla="*/ 317 w 48"/>
                <a:gd name="T11" fmla="*/ 48 h 39"/>
                <a:gd name="T12" fmla="*/ 225 w 48"/>
                <a:gd name="T13" fmla="*/ 48 h 39"/>
                <a:gd name="T14" fmla="*/ 189 w 48"/>
                <a:gd name="T15" fmla="*/ 64 h 39"/>
                <a:gd name="T16" fmla="*/ 173 w 48"/>
                <a:gd name="T17" fmla="*/ 96 h 39"/>
                <a:gd name="T18" fmla="*/ 84 w 48"/>
                <a:gd name="T19" fmla="*/ 128 h 39"/>
                <a:gd name="T20" fmla="*/ 73 w 48"/>
                <a:gd name="T21" fmla="*/ 176 h 39"/>
                <a:gd name="T22" fmla="*/ 45 w 48"/>
                <a:gd name="T23" fmla="*/ 200 h 39"/>
                <a:gd name="T24" fmla="*/ 21 w 48"/>
                <a:gd name="T25" fmla="*/ 29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1" y="37"/>
                    <a:pt x="3" y="35"/>
                    <a:pt x="3" y="32"/>
                  </a:cubicBezTo>
                  <a:cubicBezTo>
                    <a:pt x="4" y="29"/>
                    <a:pt x="4" y="25"/>
                    <a:pt x="5" y="22"/>
                  </a:cubicBezTo>
                  <a:cubicBezTo>
                    <a:pt x="5" y="17"/>
                    <a:pt x="6" y="12"/>
                    <a:pt x="12" y="9"/>
                  </a:cubicBezTo>
                  <a:cubicBezTo>
                    <a:pt x="17" y="7"/>
                    <a:pt x="24" y="7"/>
                    <a:pt x="29" y="6"/>
                  </a:cubicBezTo>
                  <a:cubicBezTo>
                    <a:pt x="36" y="4"/>
                    <a:pt x="42" y="0"/>
                    <a:pt x="48" y="6"/>
                  </a:cubicBezTo>
                  <a:cubicBezTo>
                    <a:pt x="42" y="4"/>
                    <a:pt x="39" y="4"/>
                    <a:pt x="34" y="6"/>
                  </a:cubicBezTo>
                  <a:cubicBezTo>
                    <a:pt x="32" y="7"/>
                    <a:pt x="30" y="7"/>
                    <a:pt x="29" y="8"/>
                  </a:cubicBezTo>
                  <a:cubicBezTo>
                    <a:pt x="27" y="9"/>
                    <a:pt x="27" y="11"/>
                    <a:pt x="26" y="12"/>
                  </a:cubicBezTo>
                  <a:cubicBezTo>
                    <a:pt x="22" y="15"/>
                    <a:pt x="16" y="9"/>
                    <a:pt x="13" y="16"/>
                  </a:cubicBezTo>
                  <a:cubicBezTo>
                    <a:pt x="12" y="18"/>
                    <a:pt x="12" y="20"/>
                    <a:pt x="11" y="22"/>
                  </a:cubicBezTo>
                  <a:cubicBezTo>
                    <a:pt x="9" y="23"/>
                    <a:pt x="8" y="23"/>
                    <a:pt x="7" y="25"/>
                  </a:cubicBezTo>
                  <a:cubicBezTo>
                    <a:pt x="6" y="29"/>
                    <a:pt x="7" y="35"/>
                    <a:pt x="3" y="3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49" name="Freeform 89">
              <a:extLst>
                <a:ext uri="{FF2B5EF4-FFF2-40B4-BE49-F238E27FC236}">
                  <a16:creationId xmlns:a16="http://schemas.microsoft.com/office/drawing/2014/main" id="{3264EA07-D618-4569-8162-1788F9CFB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429"/>
              <a:ext cx="173" cy="148"/>
            </a:xfrm>
            <a:custGeom>
              <a:avLst/>
              <a:gdLst>
                <a:gd name="T0" fmla="*/ 0 w 92"/>
                <a:gd name="T1" fmla="*/ 496 h 74"/>
                <a:gd name="T2" fmla="*/ 197 w 92"/>
                <a:gd name="T3" fmla="*/ 576 h 74"/>
                <a:gd name="T4" fmla="*/ 346 w 92"/>
                <a:gd name="T5" fmla="*/ 576 h 74"/>
                <a:gd name="T6" fmla="*/ 446 w 92"/>
                <a:gd name="T7" fmla="*/ 560 h 74"/>
                <a:gd name="T8" fmla="*/ 583 w 92"/>
                <a:gd name="T9" fmla="*/ 368 h 74"/>
                <a:gd name="T10" fmla="*/ 606 w 92"/>
                <a:gd name="T11" fmla="*/ 208 h 74"/>
                <a:gd name="T12" fmla="*/ 598 w 92"/>
                <a:gd name="T13" fmla="*/ 88 h 74"/>
                <a:gd name="T14" fmla="*/ 566 w 92"/>
                <a:gd name="T15" fmla="*/ 0 h 74"/>
                <a:gd name="T16" fmla="*/ 574 w 92"/>
                <a:gd name="T17" fmla="*/ 192 h 74"/>
                <a:gd name="T18" fmla="*/ 513 w 92"/>
                <a:gd name="T19" fmla="*/ 328 h 74"/>
                <a:gd name="T20" fmla="*/ 459 w 92"/>
                <a:gd name="T21" fmla="*/ 456 h 74"/>
                <a:gd name="T22" fmla="*/ 361 w 92"/>
                <a:gd name="T23" fmla="*/ 464 h 74"/>
                <a:gd name="T24" fmla="*/ 346 w 92"/>
                <a:gd name="T25" fmla="*/ 512 h 74"/>
                <a:gd name="T26" fmla="*/ 286 w 92"/>
                <a:gd name="T27" fmla="*/ 520 h 74"/>
                <a:gd name="T28" fmla="*/ 181 w 92"/>
                <a:gd name="T29" fmla="*/ 552 h 74"/>
                <a:gd name="T30" fmla="*/ 45 w 92"/>
                <a:gd name="T31" fmla="*/ 520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2" h="74">
                  <a:moveTo>
                    <a:pt x="0" y="62"/>
                  </a:moveTo>
                  <a:cubicBezTo>
                    <a:pt x="10" y="66"/>
                    <a:pt x="19" y="74"/>
                    <a:pt x="30" y="72"/>
                  </a:cubicBezTo>
                  <a:cubicBezTo>
                    <a:pt x="38" y="71"/>
                    <a:pt x="44" y="71"/>
                    <a:pt x="52" y="72"/>
                  </a:cubicBezTo>
                  <a:cubicBezTo>
                    <a:pt x="58" y="73"/>
                    <a:pt x="62" y="73"/>
                    <a:pt x="67" y="70"/>
                  </a:cubicBezTo>
                  <a:cubicBezTo>
                    <a:pt x="76" y="65"/>
                    <a:pt x="85" y="56"/>
                    <a:pt x="88" y="46"/>
                  </a:cubicBezTo>
                  <a:cubicBezTo>
                    <a:pt x="90" y="39"/>
                    <a:pt x="91" y="32"/>
                    <a:pt x="91" y="26"/>
                  </a:cubicBezTo>
                  <a:cubicBezTo>
                    <a:pt x="92" y="21"/>
                    <a:pt x="91" y="15"/>
                    <a:pt x="90" y="11"/>
                  </a:cubicBezTo>
                  <a:cubicBezTo>
                    <a:pt x="89" y="7"/>
                    <a:pt x="87" y="4"/>
                    <a:pt x="85" y="0"/>
                  </a:cubicBezTo>
                  <a:cubicBezTo>
                    <a:pt x="88" y="6"/>
                    <a:pt x="88" y="18"/>
                    <a:pt x="86" y="24"/>
                  </a:cubicBezTo>
                  <a:cubicBezTo>
                    <a:pt x="85" y="31"/>
                    <a:pt x="78" y="34"/>
                    <a:pt x="77" y="41"/>
                  </a:cubicBezTo>
                  <a:cubicBezTo>
                    <a:pt x="77" y="47"/>
                    <a:pt x="77" y="55"/>
                    <a:pt x="69" y="57"/>
                  </a:cubicBezTo>
                  <a:cubicBezTo>
                    <a:pt x="64" y="58"/>
                    <a:pt x="59" y="53"/>
                    <a:pt x="54" y="58"/>
                  </a:cubicBezTo>
                  <a:cubicBezTo>
                    <a:pt x="53" y="60"/>
                    <a:pt x="53" y="63"/>
                    <a:pt x="52" y="64"/>
                  </a:cubicBezTo>
                  <a:cubicBezTo>
                    <a:pt x="50" y="66"/>
                    <a:pt x="46" y="65"/>
                    <a:pt x="43" y="65"/>
                  </a:cubicBezTo>
                  <a:cubicBezTo>
                    <a:pt x="37" y="66"/>
                    <a:pt x="32" y="67"/>
                    <a:pt x="27" y="69"/>
                  </a:cubicBezTo>
                  <a:cubicBezTo>
                    <a:pt x="19" y="71"/>
                    <a:pt x="14" y="67"/>
                    <a:pt x="7" y="6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0" name="Freeform 90">
              <a:extLst>
                <a:ext uri="{FF2B5EF4-FFF2-40B4-BE49-F238E27FC236}">
                  <a16:creationId xmlns:a16="http://schemas.microsoft.com/office/drawing/2014/main" id="{98C4DA76-D05B-44FF-B254-26A9CE449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345"/>
              <a:ext cx="296" cy="244"/>
            </a:xfrm>
            <a:custGeom>
              <a:avLst/>
              <a:gdLst>
                <a:gd name="T0" fmla="*/ 755 w 158"/>
                <a:gd name="T1" fmla="*/ 360 h 122"/>
                <a:gd name="T2" fmla="*/ 611 w 158"/>
                <a:gd name="T3" fmla="*/ 128 h 122"/>
                <a:gd name="T4" fmla="*/ 506 w 158"/>
                <a:gd name="T5" fmla="*/ 80 h 122"/>
                <a:gd name="T6" fmla="*/ 354 w 158"/>
                <a:gd name="T7" fmla="*/ 8 h 122"/>
                <a:gd name="T8" fmla="*/ 257 w 158"/>
                <a:gd name="T9" fmla="*/ 112 h 122"/>
                <a:gd name="T10" fmla="*/ 112 w 158"/>
                <a:gd name="T11" fmla="*/ 248 h 122"/>
                <a:gd name="T12" fmla="*/ 13 w 158"/>
                <a:gd name="T13" fmla="*/ 600 h 122"/>
                <a:gd name="T14" fmla="*/ 45 w 158"/>
                <a:gd name="T15" fmla="*/ 712 h 122"/>
                <a:gd name="T16" fmla="*/ 67 w 158"/>
                <a:gd name="T17" fmla="*/ 816 h 122"/>
                <a:gd name="T18" fmla="*/ 204 w 158"/>
                <a:gd name="T19" fmla="*/ 912 h 122"/>
                <a:gd name="T20" fmla="*/ 429 w 158"/>
                <a:gd name="T21" fmla="*/ 952 h 122"/>
                <a:gd name="T22" fmla="*/ 566 w 158"/>
                <a:gd name="T23" fmla="*/ 952 h 122"/>
                <a:gd name="T24" fmla="*/ 965 w 158"/>
                <a:gd name="T25" fmla="*/ 736 h 122"/>
                <a:gd name="T26" fmla="*/ 755 w 158"/>
                <a:gd name="T27" fmla="*/ 360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8" h="122">
                  <a:moveTo>
                    <a:pt x="115" y="45"/>
                  </a:moveTo>
                  <a:cubicBezTo>
                    <a:pt x="108" y="32"/>
                    <a:pt x="107" y="26"/>
                    <a:pt x="93" y="16"/>
                  </a:cubicBezTo>
                  <a:cubicBezTo>
                    <a:pt x="87" y="11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0"/>
                    <a:pt x="39" y="14"/>
                  </a:cubicBezTo>
                  <a:cubicBezTo>
                    <a:pt x="31" y="20"/>
                    <a:pt x="22" y="24"/>
                    <a:pt x="17" y="31"/>
                  </a:cubicBezTo>
                  <a:cubicBezTo>
                    <a:pt x="9" y="44"/>
                    <a:pt x="0" y="61"/>
                    <a:pt x="2" y="75"/>
                  </a:cubicBezTo>
                  <a:cubicBezTo>
                    <a:pt x="2" y="80"/>
                    <a:pt x="6" y="84"/>
                    <a:pt x="7" y="89"/>
                  </a:cubicBezTo>
                  <a:cubicBezTo>
                    <a:pt x="9" y="93"/>
                    <a:pt x="7" y="98"/>
                    <a:pt x="10" y="102"/>
                  </a:cubicBezTo>
                  <a:cubicBezTo>
                    <a:pt x="15" y="107"/>
                    <a:pt x="25" y="110"/>
                    <a:pt x="31" y="114"/>
                  </a:cubicBezTo>
                  <a:cubicBezTo>
                    <a:pt x="39" y="121"/>
                    <a:pt x="52" y="120"/>
                    <a:pt x="65" y="119"/>
                  </a:cubicBezTo>
                  <a:cubicBezTo>
                    <a:pt x="72" y="118"/>
                    <a:pt x="79" y="122"/>
                    <a:pt x="86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8" y="60"/>
                    <a:pt x="121" y="62"/>
                    <a:pt x="115" y="4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1" name="Freeform 91">
              <a:extLst>
                <a:ext uri="{FF2B5EF4-FFF2-40B4-BE49-F238E27FC236}">
                  <a16:creationId xmlns:a16="http://schemas.microsoft.com/office/drawing/2014/main" id="{0A57EB1B-9DF0-4625-A978-FD42AFE89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427"/>
              <a:ext cx="17" cy="18"/>
            </a:xfrm>
            <a:custGeom>
              <a:avLst/>
              <a:gdLst>
                <a:gd name="T0" fmla="*/ 0 w 9"/>
                <a:gd name="T1" fmla="*/ 32 h 9"/>
                <a:gd name="T2" fmla="*/ 32 w 9"/>
                <a:gd name="T3" fmla="*/ 0 h 9"/>
                <a:gd name="T4" fmla="*/ 53 w 9"/>
                <a:gd name="T5" fmla="*/ 40 h 9"/>
                <a:gd name="T6" fmla="*/ 28 w 9"/>
                <a:gd name="T7" fmla="*/ 72 h 9"/>
                <a:gd name="T8" fmla="*/ 0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2" name="Freeform 92">
              <a:extLst>
                <a:ext uri="{FF2B5EF4-FFF2-40B4-BE49-F238E27FC236}">
                  <a16:creationId xmlns:a16="http://schemas.microsoft.com/office/drawing/2014/main" id="{792E401B-FA4D-419A-954C-86FE8158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419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3" name="Oval 93">
              <a:extLst>
                <a:ext uri="{FF2B5EF4-FFF2-40B4-BE49-F238E27FC236}">
                  <a16:creationId xmlns:a16="http://schemas.microsoft.com/office/drawing/2014/main" id="{59C6C8E1-FDA0-4AC6-940F-B58933C7C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44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454" name="Freeform 94">
              <a:extLst>
                <a:ext uri="{FF2B5EF4-FFF2-40B4-BE49-F238E27FC236}">
                  <a16:creationId xmlns:a16="http://schemas.microsoft.com/office/drawing/2014/main" id="{9A734054-EC58-4B26-A907-7284873E4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1437"/>
              <a:ext cx="116" cy="134"/>
            </a:xfrm>
            <a:custGeom>
              <a:avLst/>
              <a:gdLst>
                <a:gd name="T0" fmla="*/ 0 w 62"/>
                <a:gd name="T1" fmla="*/ 536 h 67"/>
                <a:gd name="T2" fmla="*/ 144 w 62"/>
                <a:gd name="T3" fmla="*/ 496 h 67"/>
                <a:gd name="T4" fmla="*/ 241 w 62"/>
                <a:gd name="T5" fmla="*/ 472 h 67"/>
                <a:gd name="T6" fmla="*/ 385 w 62"/>
                <a:gd name="T7" fmla="*/ 320 h 67"/>
                <a:gd name="T8" fmla="*/ 314 w 62"/>
                <a:gd name="T9" fmla="*/ 152 h 67"/>
                <a:gd name="T10" fmla="*/ 225 w 62"/>
                <a:gd name="T11" fmla="*/ 88 h 67"/>
                <a:gd name="T12" fmla="*/ 157 w 62"/>
                <a:gd name="T13" fmla="*/ 0 h 67"/>
                <a:gd name="T14" fmla="*/ 129 w 62"/>
                <a:gd name="T15" fmla="*/ 336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67">
                  <a:moveTo>
                    <a:pt x="0" y="67"/>
                  </a:moveTo>
                  <a:cubicBezTo>
                    <a:pt x="7" y="67"/>
                    <a:pt x="15" y="63"/>
                    <a:pt x="22" y="62"/>
                  </a:cubicBezTo>
                  <a:cubicBezTo>
                    <a:pt x="27" y="61"/>
                    <a:pt x="32" y="60"/>
                    <a:pt x="37" y="59"/>
                  </a:cubicBezTo>
                  <a:cubicBezTo>
                    <a:pt x="48" y="57"/>
                    <a:pt x="56" y="51"/>
                    <a:pt x="59" y="40"/>
                  </a:cubicBezTo>
                  <a:cubicBezTo>
                    <a:pt x="62" y="30"/>
                    <a:pt x="56" y="23"/>
                    <a:pt x="48" y="19"/>
                  </a:cubicBezTo>
                  <a:cubicBezTo>
                    <a:pt x="43" y="16"/>
                    <a:pt x="38" y="15"/>
                    <a:pt x="34" y="11"/>
                  </a:cubicBezTo>
                  <a:cubicBezTo>
                    <a:pt x="29" y="8"/>
                    <a:pt x="28" y="4"/>
                    <a:pt x="24" y="0"/>
                  </a:cubicBezTo>
                  <a:cubicBezTo>
                    <a:pt x="25" y="10"/>
                    <a:pt x="29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5" name="Freeform 95">
              <a:extLst>
                <a:ext uri="{FF2B5EF4-FFF2-40B4-BE49-F238E27FC236}">
                  <a16:creationId xmlns:a16="http://schemas.microsoft.com/office/drawing/2014/main" id="{C82A7198-EB26-498D-96D3-13825AD2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487"/>
              <a:ext cx="131" cy="88"/>
            </a:xfrm>
            <a:custGeom>
              <a:avLst/>
              <a:gdLst>
                <a:gd name="T0" fmla="*/ 0 w 70"/>
                <a:gd name="T1" fmla="*/ 328 h 44"/>
                <a:gd name="T2" fmla="*/ 172 w 70"/>
                <a:gd name="T3" fmla="*/ 296 h 44"/>
                <a:gd name="T4" fmla="*/ 309 w 70"/>
                <a:gd name="T5" fmla="*/ 264 h 44"/>
                <a:gd name="T6" fmla="*/ 427 w 70"/>
                <a:gd name="T7" fmla="*/ 168 h 44"/>
                <a:gd name="T8" fmla="*/ 414 w 70"/>
                <a:gd name="T9" fmla="*/ 0 h 44"/>
                <a:gd name="T10" fmla="*/ 382 w 70"/>
                <a:gd name="T11" fmla="*/ 128 h 44"/>
                <a:gd name="T12" fmla="*/ 301 w 70"/>
                <a:gd name="T13" fmla="*/ 104 h 44"/>
                <a:gd name="T14" fmla="*/ 301 w 70"/>
                <a:gd name="T15" fmla="*/ 184 h 44"/>
                <a:gd name="T16" fmla="*/ 241 w 70"/>
                <a:gd name="T17" fmla="*/ 216 h 44"/>
                <a:gd name="T18" fmla="*/ 204 w 70"/>
                <a:gd name="T19" fmla="*/ 248 h 44"/>
                <a:gd name="T20" fmla="*/ 125 w 70"/>
                <a:gd name="T21" fmla="*/ 30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4">
                  <a:moveTo>
                    <a:pt x="0" y="41"/>
                  </a:moveTo>
                  <a:cubicBezTo>
                    <a:pt x="9" y="44"/>
                    <a:pt x="17" y="39"/>
                    <a:pt x="26" y="37"/>
                  </a:cubicBezTo>
                  <a:cubicBezTo>
                    <a:pt x="33" y="34"/>
                    <a:pt x="41" y="36"/>
                    <a:pt x="47" y="33"/>
                  </a:cubicBezTo>
                  <a:cubicBezTo>
                    <a:pt x="52" y="31"/>
                    <a:pt x="61" y="25"/>
                    <a:pt x="65" y="21"/>
                  </a:cubicBezTo>
                  <a:cubicBezTo>
                    <a:pt x="68" y="17"/>
                    <a:pt x="70" y="2"/>
                    <a:pt x="63" y="0"/>
                  </a:cubicBezTo>
                  <a:cubicBezTo>
                    <a:pt x="62" y="5"/>
                    <a:pt x="65" y="13"/>
                    <a:pt x="58" y="16"/>
                  </a:cubicBezTo>
                  <a:cubicBezTo>
                    <a:pt x="53" y="18"/>
                    <a:pt x="49" y="9"/>
                    <a:pt x="46" y="13"/>
                  </a:cubicBezTo>
                  <a:cubicBezTo>
                    <a:pt x="43" y="16"/>
                    <a:pt x="47" y="20"/>
                    <a:pt x="46" y="23"/>
                  </a:cubicBezTo>
                  <a:cubicBezTo>
                    <a:pt x="44" y="26"/>
                    <a:pt x="40" y="26"/>
                    <a:pt x="37" y="27"/>
                  </a:cubicBezTo>
                  <a:cubicBezTo>
                    <a:pt x="36" y="31"/>
                    <a:pt x="34" y="29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6" name="Freeform 96">
              <a:extLst>
                <a:ext uri="{FF2B5EF4-FFF2-40B4-BE49-F238E27FC236}">
                  <a16:creationId xmlns:a16="http://schemas.microsoft.com/office/drawing/2014/main" id="{A39B52D9-AE03-4C12-AAC1-E623633B0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81"/>
              <a:ext cx="262" cy="275"/>
            </a:xfrm>
            <a:custGeom>
              <a:avLst/>
              <a:gdLst>
                <a:gd name="T0" fmla="*/ 399 w 140"/>
                <a:gd name="T1" fmla="*/ 8 h 138"/>
                <a:gd name="T2" fmla="*/ 182 w 140"/>
                <a:gd name="T3" fmla="*/ 136 h 138"/>
                <a:gd name="T4" fmla="*/ 39 w 140"/>
                <a:gd name="T5" fmla="*/ 341 h 138"/>
                <a:gd name="T6" fmla="*/ 24 w 140"/>
                <a:gd name="T7" fmla="*/ 624 h 138"/>
                <a:gd name="T8" fmla="*/ 84 w 140"/>
                <a:gd name="T9" fmla="*/ 853 h 138"/>
                <a:gd name="T10" fmla="*/ 232 w 140"/>
                <a:gd name="T11" fmla="*/ 941 h 138"/>
                <a:gd name="T12" fmla="*/ 386 w 140"/>
                <a:gd name="T13" fmla="*/ 1060 h 138"/>
                <a:gd name="T14" fmla="*/ 616 w 140"/>
                <a:gd name="T15" fmla="*/ 1036 h 138"/>
                <a:gd name="T16" fmla="*/ 799 w 140"/>
                <a:gd name="T17" fmla="*/ 949 h 138"/>
                <a:gd name="T18" fmla="*/ 820 w 140"/>
                <a:gd name="T19" fmla="*/ 783 h 138"/>
                <a:gd name="T20" fmla="*/ 872 w 140"/>
                <a:gd name="T21" fmla="*/ 616 h 138"/>
                <a:gd name="T22" fmla="*/ 780 w 140"/>
                <a:gd name="T23" fmla="*/ 199 h 138"/>
                <a:gd name="T24" fmla="*/ 578 w 140"/>
                <a:gd name="T25" fmla="*/ 112 h 138"/>
                <a:gd name="T26" fmla="*/ 399 w 140"/>
                <a:gd name="T27" fmla="*/ 8 h 138"/>
                <a:gd name="T28" fmla="*/ 399 w 140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5"/>
                    <a:pt x="11" y="32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7"/>
                    <a:pt x="5" y="102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5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1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4" y="106"/>
                    <a:pt x="125" y="99"/>
                  </a:cubicBezTo>
                  <a:cubicBezTo>
                    <a:pt x="126" y="90"/>
                    <a:pt x="130" y="86"/>
                    <a:pt x="133" y="78"/>
                  </a:cubicBezTo>
                  <a:cubicBezTo>
                    <a:pt x="140" y="61"/>
                    <a:pt x="134" y="36"/>
                    <a:pt x="119" y="25"/>
                  </a:cubicBezTo>
                  <a:cubicBezTo>
                    <a:pt x="111" y="18"/>
                    <a:pt x="97" y="19"/>
                    <a:pt x="88" y="14"/>
                  </a:cubicBezTo>
                  <a:cubicBezTo>
                    <a:pt x="80" y="10"/>
                    <a:pt x="70" y="3"/>
                    <a:pt x="61" y="1"/>
                  </a:cubicBezTo>
                  <a:cubicBezTo>
                    <a:pt x="60" y="0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7" name="Freeform 97">
              <a:extLst>
                <a:ext uri="{FF2B5EF4-FFF2-40B4-BE49-F238E27FC236}">
                  <a16:creationId xmlns:a16="http://schemas.microsoft.com/office/drawing/2014/main" id="{BDF8A7DE-5814-46A6-B87A-0A08A4DFA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960"/>
              <a:ext cx="133" cy="148"/>
            </a:xfrm>
            <a:custGeom>
              <a:avLst/>
              <a:gdLst>
                <a:gd name="T0" fmla="*/ 13 w 71"/>
                <a:gd name="T1" fmla="*/ 264 h 74"/>
                <a:gd name="T2" fmla="*/ 7 w 71"/>
                <a:gd name="T3" fmla="*/ 320 h 74"/>
                <a:gd name="T4" fmla="*/ 13 w 71"/>
                <a:gd name="T5" fmla="*/ 408 h 74"/>
                <a:gd name="T6" fmla="*/ 112 w 71"/>
                <a:gd name="T7" fmla="*/ 520 h 74"/>
                <a:gd name="T8" fmla="*/ 172 w 71"/>
                <a:gd name="T9" fmla="*/ 592 h 74"/>
                <a:gd name="T10" fmla="*/ 277 w 71"/>
                <a:gd name="T11" fmla="*/ 544 h 74"/>
                <a:gd name="T12" fmla="*/ 347 w 71"/>
                <a:gd name="T13" fmla="*/ 472 h 74"/>
                <a:gd name="T14" fmla="*/ 375 w 71"/>
                <a:gd name="T15" fmla="*/ 416 h 74"/>
                <a:gd name="T16" fmla="*/ 421 w 71"/>
                <a:gd name="T17" fmla="*/ 376 h 74"/>
                <a:gd name="T18" fmla="*/ 459 w 71"/>
                <a:gd name="T19" fmla="*/ 224 h 74"/>
                <a:gd name="T20" fmla="*/ 453 w 71"/>
                <a:gd name="T21" fmla="*/ 96 h 74"/>
                <a:gd name="T22" fmla="*/ 401 w 71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74">
                  <a:moveTo>
                    <a:pt x="2" y="33"/>
                  </a:moveTo>
                  <a:cubicBezTo>
                    <a:pt x="0" y="36"/>
                    <a:pt x="1" y="38"/>
                    <a:pt x="1" y="40"/>
                  </a:cubicBezTo>
                  <a:cubicBezTo>
                    <a:pt x="2" y="44"/>
                    <a:pt x="1" y="48"/>
                    <a:pt x="2" y="51"/>
                  </a:cubicBezTo>
                  <a:cubicBezTo>
                    <a:pt x="5" y="57"/>
                    <a:pt x="13" y="59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2" y="74"/>
                    <a:pt x="38" y="70"/>
                    <a:pt x="42" y="68"/>
                  </a:cubicBezTo>
                  <a:cubicBezTo>
                    <a:pt x="47" y="65"/>
                    <a:pt x="50" y="63"/>
                    <a:pt x="53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0"/>
                    <a:pt x="62" y="49"/>
                    <a:pt x="64" y="47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1" y="17"/>
                    <a:pt x="69" y="12"/>
                  </a:cubicBezTo>
                  <a:cubicBezTo>
                    <a:pt x="67" y="8"/>
                    <a:pt x="63" y="4"/>
                    <a:pt x="6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8" name="Freeform 98">
              <a:extLst>
                <a:ext uri="{FF2B5EF4-FFF2-40B4-BE49-F238E27FC236}">
                  <a16:creationId xmlns:a16="http://schemas.microsoft.com/office/drawing/2014/main" id="{CB9B6DCA-83CE-4491-B399-0ED0F5B05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1929"/>
              <a:ext cx="152" cy="151"/>
            </a:xfrm>
            <a:custGeom>
              <a:avLst/>
              <a:gdLst>
                <a:gd name="T0" fmla="*/ 165 w 81"/>
                <a:gd name="T1" fmla="*/ 40 h 76"/>
                <a:gd name="T2" fmla="*/ 21 w 81"/>
                <a:gd name="T3" fmla="*/ 197 h 76"/>
                <a:gd name="T4" fmla="*/ 21 w 81"/>
                <a:gd name="T5" fmla="*/ 312 h 76"/>
                <a:gd name="T6" fmla="*/ 68 w 81"/>
                <a:gd name="T7" fmla="*/ 399 h 76"/>
                <a:gd name="T8" fmla="*/ 99 w 81"/>
                <a:gd name="T9" fmla="*/ 493 h 76"/>
                <a:gd name="T10" fmla="*/ 180 w 81"/>
                <a:gd name="T11" fmla="*/ 548 h 76"/>
                <a:gd name="T12" fmla="*/ 250 w 81"/>
                <a:gd name="T13" fmla="*/ 596 h 76"/>
                <a:gd name="T14" fmla="*/ 370 w 81"/>
                <a:gd name="T15" fmla="*/ 556 h 76"/>
                <a:gd name="T16" fmla="*/ 422 w 81"/>
                <a:gd name="T17" fmla="*/ 461 h 76"/>
                <a:gd name="T18" fmla="*/ 503 w 81"/>
                <a:gd name="T19" fmla="*/ 360 h 76"/>
                <a:gd name="T20" fmla="*/ 443 w 81"/>
                <a:gd name="T21" fmla="*/ 72 h 76"/>
                <a:gd name="T22" fmla="*/ 250 w 81"/>
                <a:gd name="T23" fmla="*/ 8 h 76"/>
                <a:gd name="T24" fmla="*/ 165 w 81"/>
                <a:gd name="T25" fmla="*/ 40 h 7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6">
                  <a:moveTo>
                    <a:pt x="25" y="5"/>
                  </a:moveTo>
                  <a:cubicBezTo>
                    <a:pt x="15" y="10"/>
                    <a:pt x="8" y="14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4"/>
                    <a:pt x="9" y="46"/>
                    <a:pt x="10" y="51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9" y="66"/>
                    <a:pt x="23" y="67"/>
                    <a:pt x="27" y="70"/>
                  </a:cubicBezTo>
                  <a:cubicBezTo>
                    <a:pt x="31" y="73"/>
                    <a:pt x="32" y="76"/>
                    <a:pt x="38" y="76"/>
                  </a:cubicBezTo>
                  <a:cubicBezTo>
                    <a:pt x="44" y="76"/>
                    <a:pt x="51" y="76"/>
                    <a:pt x="56" y="71"/>
                  </a:cubicBezTo>
                  <a:cubicBezTo>
                    <a:pt x="59" y="67"/>
                    <a:pt x="60" y="63"/>
                    <a:pt x="64" y="59"/>
                  </a:cubicBezTo>
                  <a:cubicBezTo>
                    <a:pt x="70" y="56"/>
                    <a:pt x="73" y="53"/>
                    <a:pt x="76" y="46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2"/>
                    <a:pt x="48" y="0"/>
                    <a:pt x="38" y="1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59" name="Freeform 99">
              <a:extLst>
                <a:ext uri="{FF2B5EF4-FFF2-40B4-BE49-F238E27FC236}">
                  <a16:creationId xmlns:a16="http://schemas.microsoft.com/office/drawing/2014/main" id="{C2ABEB74-6ED7-4C6B-B10D-182AC8A2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1968"/>
              <a:ext cx="238" cy="178"/>
            </a:xfrm>
            <a:custGeom>
              <a:avLst/>
              <a:gdLst>
                <a:gd name="T0" fmla="*/ 13 w 127"/>
                <a:gd name="T1" fmla="*/ 304 h 89"/>
                <a:gd name="T2" fmla="*/ 45 w 127"/>
                <a:gd name="T3" fmla="*/ 472 h 89"/>
                <a:gd name="T4" fmla="*/ 157 w 127"/>
                <a:gd name="T5" fmla="*/ 512 h 89"/>
                <a:gd name="T6" fmla="*/ 277 w 127"/>
                <a:gd name="T7" fmla="*/ 608 h 89"/>
                <a:gd name="T8" fmla="*/ 362 w 127"/>
                <a:gd name="T9" fmla="*/ 688 h 89"/>
                <a:gd name="T10" fmla="*/ 534 w 127"/>
                <a:gd name="T11" fmla="*/ 680 h 89"/>
                <a:gd name="T12" fmla="*/ 699 w 127"/>
                <a:gd name="T13" fmla="*/ 632 h 89"/>
                <a:gd name="T14" fmla="*/ 751 w 127"/>
                <a:gd name="T15" fmla="*/ 472 h 89"/>
                <a:gd name="T16" fmla="*/ 763 w 127"/>
                <a:gd name="T17" fmla="*/ 352 h 89"/>
                <a:gd name="T18" fmla="*/ 815 w 127"/>
                <a:gd name="T19" fmla="*/ 216 h 89"/>
                <a:gd name="T20" fmla="*/ 791 w 127"/>
                <a:gd name="T21" fmla="*/ 0 h 89"/>
                <a:gd name="T22" fmla="*/ 811 w 127"/>
                <a:gd name="T23" fmla="*/ 152 h 89"/>
                <a:gd name="T24" fmla="*/ 776 w 127"/>
                <a:gd name="T25" fmla="*/ 240 h 89"/>
                <a:gd name="T26" fmla="*/ 723 w 127"/>
                <a:gd name="T27" fmla="*/ 248 h 89"/>
                <a:gd name="T28" fmla="*/ 678 w 127"/>
                <a:gd name="T29" fmla="*/ 456 h 89"/>
                <a:gd name="T30" fmla="*/ 600 w 127"/>
                <a:gd name="T31" fmla="*/ 440 h 89"/>
                <a:gd name="T32" fmla="*/ 600 w 127"/>
                <a:gd name="T33" fmla="*/ 520 h 89"/>
                <a:gd name="T34" fmla="*/ 611 w 127"/>
                <a:gd name="T35" fmla="*/ 608 h 89"/>
                <a:gd name="T36" fmla="*/ 572 w 127"/>
                <a:gd name="T37" fmla="*/ 616 h 89"/>
                <a:gd name="T38" fmla="*/ 534 w 127"/>
                <a:gd name="T39" fmla="*/ 584 h 89"/>
                <a:gd name="T40" fmla="*/ 407 w 127"/>
                <a:gd name="T41" fmla="*/ 600 h 89"/>
                <a:gd name="T42" fmla="*/ 362 w 127"/>
                <a:gd name="T43" fmla="*/ 488 h 89"/>
                <a:gd name="T44" fmla="*/ 277 w 127"/>
                <a:gd name="T45" fmla="*/ 424 h 89"/>
                <a:gd name="T46" fmla="*/ 13 w 127"/>
                <a:gd name="T47" fmla="*/ 328 h 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7" h="89">
                  <a:moveTo>
                    <a:pt x="2" y="38"/>
                  </a:moveTo>
                  <a:cubicBezTo>
                    <a:pt x="1" y="45"/>
                    <a:pt x="1" y="55"/>
                    <a:pt x="7" y="59"/>
                  </a:cubicBezTo>
                  <a:cubicBezTo>
                    <a:pt x="12" y="63"/>
                    <a:pt x="18" y="64"/>
                    <a:pt x="24" y="64"/>
                  </a:cubicBezTo>
                  <a:cubicBezTo>
                    <a:pt x="33" y="64"/>
                    <a:pt x="37" y="68"/>
                    <a:pt x="42" y="76"/>
                  </a:cubicBezTo>
                  <a:cubicBezTo>
                    <a:pt x="44" y="80"/>
                    <a:pt x="51" y="83"/>
                    <a:pt x="55" y="86"/>
                  </a:cubicBezTo>
                  <a:cubicBezTo>
                    <a:pt x="62" y="89"/>
                    <a:pt x="74" y="86"/>
                    <a:pt x="81" y="85"/>
                  </a:cubicBezTo>
                  <a:cubicBezTo>
                    <a:pt x="89" y="84"/>
                    <a:pt x="99" y="83"/>
                    <a:pt x="106" y="79"/>
                  </a:cubicBezTo>
                  <a:cubicBezTo>
                    <a:pt x="114" y="75"/>
                    <a:pt x="114" y="67"/>
                    <a:pt x="114" y="59"/>
                  </a:cubicBezTo>
                  <a:cubicBezTo>
                    <a:pt x="114" y="54"/>
                    <a:pt x="114" y="49"/>
                    <a:pt x="116" y="44"/>
                  </a:cubicBezTo>
                  <a:cubicBezTo>
                    <a:pt x="119" y="38"/>
                    <a:pt x="122" y="33"/>
                    <a:pt x="124" y="27"/>
                  </a:cubicBezTo>
                  <a:cubicBezTo>
                    <a:pt x="127" y="18"/>
                    <a:pt x="123" y="8"/>
                    <a:pt x="120" y="0"/>
                  </a:cubicBezTo>
                  <a:cubicBezTo>
                    <a:pt x="121" y="6"/>
                    <a:pt x="124" y="12"/>
                    <a:pt x="123" y="19"/>
                  </a:cubicBezTo>
                  <a:cubicBezTo>
                    <a:pt x="122" y="22"/>
                    <a:pt x="121" y="28"/>
                    <a:pt x="118" y="30"/>
                  </a:cubicBezTo>
                  <a:cubicBezTo>
                    <a:pt x="115" y="32"/>
                    <a:pt x="113" y="29"/>
                    <a:pt x="110" y="31"/>
                  </a:cubicBezTo>
                  <a:cubicBezTo>
                    <a:pt x="100" y="35"/>
                    <a:pt x="112" y="54"/>
                    <a:pt x="103" y="57"/>
                  </a:cubicBezTo>
                  <a:cubicBezTo>
                    <a:pt x="99" y="59"/>
                    <a:pt x="95" y="53"/>
                    <a:pt x="91" y="55"/>
                  </a:cubicBezTo>
                  <a:cubicBezTo>
                    <a:pt x="85" y="57"/>
                    <a:pt x="88" y="62"/>
                    <a:pt x="91" y="65"/>
                  </a:cubicBezTo>
                  <a:cubicBezTo>
                    <a:pt x="94" y="68"/>
                    <a:pt x="97" y="72"/>
                    <a:pt x="93" y="76"/>
                  </a:cubicBezTo>
                  <a:cubicBezTo>
                    <a:pt x="91" y="77"/>
                    <a:pt x="89" y="78"/>
                    <a:pt x="87" y="77"/>
                  </a:cubicBezTo>
                  <a:cubicBezTo>
                    <a:pt x="83" y="77"/>
                    <a:pt x="83" y="74"/>
                    <a:pt x="81" y="73"/>
                  </a:cubicBezTo>
                  <a:cubicBezTo>
                    <a:pt x="74" y="71"/>
                    <a:pt x="68" y="86"/>
                    <a:pt x="62" y="75"/>
                  </a:cubicBezTo>
                  <a:cubicBezTo>
                    <a:pt x="60" y="70"/>
                    <a:pt x="59" y="65"/>
                    <a:pt x="55" y="61"/>
                  </a:cubicBezTo>
                  <a:cubicBezTo>
                    <a:pt x="52" y="56"/>
                    <a:pt x="47" y="54"/>
                    <a:pt x="42" y="53"/>
                  </a:cubicBezTo>
                  <a:cubicBezTo>
                    <a:pt x="33" y="50"/>
                    <a:pt x="0" y="60"/>
                    <a:pt x="2" y="4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0" name="Freeform 100">
              <a:extLst>
                <a:ext uri="{FF2B5EF4-FFF2-40B4-BE49-F238E27FC236}">
                  <a16:creationId xmlns:a16="http://schemas.microsoft.com/office/drawing/2014/main" id="{AE3C9101-C506-40AA-BCBC-C9965E0A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082"/>
              <a:ext cx="128" cy="70"/>
            </a:xfrm>
            <a:custGeom>
              <a:avLst/>
              <a:gdLst>
                <a:gd name="T0" fmla="*/ 0 w 68"/>
                <a:gd name="T1" fmla="*/ 136 h 35"/>
                <a:gd name="T2" fmla="*/ 294 w 68"/>
                <a:gd name="T3" fmla="*/ 200 h 35"/>
                <a:gd name="T4" fmla="*/ 407 w 68"/>
                <a:gd name="T5" fmla="*/ 168 h 35"/>
                <a:gd name="T6" fmla="*/ 439 w 68"/>
                <a:gd name="T7" fmla="*/ 0 h 35"/>
                <a:gd name="T8" fmla="*/ 414 w 68"/>
                <a:gd name="T9" fmla="*/ 112 h 35"/>
                <a:gd name="T10" fmla="*/ 354 w 68"/>
                <a:gd name="T11" fmla="*/ 104 h 35"/>
                <a:gd name="T12" fmla="*/ 309 w 68"/>
                <a:gd name="T13" fmla="*/ 168 h 35"/>
                <a:gd name="T14" fmla="*/ 213 w 68"/>
                <a:gd name="T15" fmla="*/ 168 h 35"/>
                <a:gd name="T16" fmla="*/ 141 w 68"/>
                <a:gd name="T17" fmla="*/ 208 h 35"/>
                <a:gd name="T18" fmla="*/ 81 w 68"/>
                <a:gd name="T19" fmla="*/ 192 h 35"/>
                <a:gd name="T20" fmla="*/ 45 w 68"/>
                <a:gd name="T21" fmla="*/ 176 h 35"/>
                <a:gd name="T22" fmla="*/ 21 w 68"/>
                <a:gd name="T23" fmla="*/ 16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5">
                  <a:moveTo>
                    <a:pt x="0" y="17"/>
                  </a:moveTo>
                  <a:cubicBezTo>
                    <a:pt x="8" y="35"/>
                    <a:pt x="29" y="28"/>
                    <a:pt x="44" y="25"/>
                  </a:cubicBezTo>
                  <a:cubicBezTo>
                    <a:pt x="49" y="24"/>
                    <a:pt x="57" y="24"/>
                    <a:pt x="61" y="21"/>
                  </a:cubicBezTo>
                  <a:cubicBezTo>
                    <a:pt x="68" y="15"/>
                    <a:pt x="66" y="7"/>
                    <a:pt x="66" y="0"/>
                  </a:cubicBezTo>
                  <a:cubicBezTo>
                    <a:pt x="65" y="3"/>
                    <a:pt x="66" y="12"/>
                    <a:pt x="62" y="14"/>
                  </a:cubicBezTo>
                  <a:cubicBezTo>
                    <a:pt x="60" y="16"/>
                    <a:pt x="56" y="14"/>
                    <a:pt x="53" y="13"/>
                  </a:cubicBezTo>
                  <a:cubicBezTo>
                    <a:pt x="53" y="18"/>
                    <a:pt x="50" y="20"/>
                    <a:pt x="46" y="21"/>
                  </a:cubicBezTo>
                  <a:cubicBezTo>
                    <a:pt x="40" y="23"/>
                    <a:pt x="37" y="21"/>
                    <a:pt x="32" y="21"/>
                  </a:cubicBezTo>
                  <a:cubicBezTo>
                    <a:pt x="27" y="22"/>
                    <a:pt x="26" y="26"/>
                    <a:pt x="21" y="26"/>
                  </a:cubicBezTo>
                  <a:cubicBezTo>
                    <a:pt x="17" y="27"/>
                    <a:pt x="15" y="26"/>
                    <a:pt x="12" y="24"/>
                  </a:cubicBezTo>
                  <a:cubicBezTo>
                    <a:pt x="10" y="23"/>
                    <a:pt x="9" y="22"/>
                    <a:pt x="7" y="22"/>
                  </a:cubicBezTo>
                  <a:cubicBezTo>
                    <a:pt x="5" y="21"/>
                    <a:pt x="4" y="22"/>
                    <a:pt x="3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1" name="Freeform 101">
              <a:extLst>
                <a:ext uri="{FF2B5EF4-FFF2-40B4-BE49-F238E27FC236}">
                  <a16:creationId xmlns:a16="http://schemas.microsoft.com/office/drawing/2014/main" id="{E99F6AD6-7EB6-4E10-972E-6DFE37F5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883"/>
              <a:ext cx="193" cy="145"/>
            </a:xfrm>
            <a:custGeom>
              <a:avLst/>
              <a:gdLst>
                <a:gd name="T0" fmla="*/ 60 w 103"/>
                <a:gd name="T1" fmla="*/ 572 h 73"/>
                <a:gd name="T2" fmla="*/ 294 w 103"/>
                <a:gd name="T3" fmla="*/ 72 h 73"/>
                <a:gd name="T4" fmla="*/ 487 w 103"/>
                <a:gd name="T5" fmla="*/ 72 h 73"/>
                <a:gd name="T6" fmla="*/ 579 w 103"/>
                <a:gd name="T7" fmla="*/ 143 h 73"/>
                <a:gd name="T8" fmla="*/ 678 w 103"/>
                <a:gd name="T9" fmla="*/ 181 h 73"/>
                <a:gd name="T10" fmla="*/ 534 w 103"/>
                <a:gd name="T11" fmla="*/ 157 h 73"/>
                <a:gd name="T12" fmla="*/ 393 w 103"/>
                <a:gd name="T13" fmla="*/ 103 h 73"/>
                <a:gd name="T14" fmla="*/ 337 w 103"/>
                <a:gd name="T15" fmla="*/ 157 h 73"/>
                <a:gd name="T16" fmla="*/ 236 w 103"/>
                <a:gd name="T17" fmla="*/ 213 h 73"/>
                <a:gd name="T18" fmla="*/ 197 w 103"/>
                <a:gd name="T19" fmla="*/ 304 h 73"/>
                <a:gd name="T20" fmla="*/ 137 w 103"/>
                <a:gd name="T21" fmla="*/ 415 h 73"/>
                <a:gd name="T22" fmla="*/ 52 w 103"/>
                <a:gd name="T23" fmla="*/ 56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3">
                  <a:moveTo>
                    <a:pt x="9" y="73"/>
                  </a:moveTo>
                  <a:cubicBezTo>
                    <a:pt x="0" y="46"/>
                    <a:pt x="27" y="23"/>
                    <a:pt x="45" y="9"/>
                  </a:cubicBezTo>
                  <a:cubicBezTo>
                    <a:pt x="56" y="0"/>
                    <a:pt x="62" y="3"/>
                    <a:pt x="74" y="9"/>
                  </a:cubicBezTo>
                  <a:cubicBezTo>
                    <a:pt x="79" y="12"/>
                    <a:pt x="83" y="16"/>
                    <a:pt x="88" y="18"/>
                  </a:cubicBezTo>
                  <a:cubicBezTo>
                    <a:pt x="93" y="20"/>
                    <a:pt x="100" y="19"/>
                    <a:pt x="103" y="23"/>
                  </a:cubicBezTo>
                  <a:cubicBezTo>
                    <a:pt x="96" y="24"/>
                    <a:pt x="88" y="21"/>
                    <a:pt x="81" y="20"/>
                  </a:cubicBezTo>
                  <a:cubicBezTo>
                    <a:pt x="75" y="19"/>
                    <a:pt x="66" y="12"/>
                    <a:pt x="60" y="13"/>
                  </a:cubicBezTo>
                  <a:cubicBezTo>
                    <a:pt x="56" y="14"/>
                    <a:pt x="54" y="18"/>
                    <a:pt x="51" y="20"/>
                  </a:cubicBezTo>
                  <a:cubicBezTo>
                    <a:pt x="47" y="24"/>
                    <a:pt x="41" y="24"/>
                    <a:pt x="36" y="27"/>
                  </a:cubicBezTo>
                  <a:cubicBezTo>
                    <a:pt x="32" y="30"/>
                    <a:pt x="30" y="34"/>
                    <a:pt x="30" y="39"/>
                  </a:cubicBezTo>
                  <a:cubicBezTo>
                    <a:pt x="28" y="46"/>
                    <a:pt x="27" y="49"/>
                    <a:pt x="21" y="53"/>
                  </a:cubicBezTo>
                  <a:cubicBezTo>
                    <a:pt x="13" y="59"/>
                    <a:pt x="11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" name="Freeform 102">
              <a:extLst>
                <a:ext uri="{FF2B5EF4-FFF2-40B4-BE49-F238E27FC236}">
                  <a16:creationId xmlns:a16="http://schemas.microsoft.com/office/drawing/2014/main" id="{1D0AFCD0-2B67-4814-B81E-241AFC392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79"/>
              <a:ext cx="122" cy="119"/>
            </a:xfrm>
            <a:custGeom>
              <a:avLst/>
              <a:gdLst>
                <a:gd name="T0" fmla="*/ 0 w 65"/>
                <a:gd name="T1" fmla="*/ 468 h 60"/>
                <a:gd name="T2" fmla="*/ 190 w 65"/>
                <a:gd name="T3" fmla="*/ 125 h 60"/>
                <a:gd name="T4" fmla="*/ 430 w 65"/>
                <a:gd name="T5" fmla="*/ 95 h 60"/>
                <a:gd name="T6" fmla="*/ 278 w 65"/>
                <a:gd name="T7" fmla="*/ 103 h 60"/>
                <a:gd name="T8" fmla="*/ 240 w 65"/>
                <a:gd name="T9" fmla="*/ 165 h 60"/>
                <a:gd name="T10" fmla="*/ 186 w 65"/>
                <a:gd name="T11" fmla="*/ 188 h 60"/>
                <a:gd name="T12" fmla="*/ 99 w 65"/>
                <a:gd name="T13" fmla="*/ 272 h 60"/>
                <a:gd name="T14" fmla="*/ 28 w 65"/>
                <a:gd name="T15" fmla="*/ 38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0" y="42"/>
                    <a:pt x="17" y="27"/>
                    <a:pt x="29" y="16"/>
                  </a:cubicBezTo>
                  <a:cubicBezTo>
                    <a:pt x="38" y="8"/>
                    <a:pt x="54" y="0"/>
                    <a:pt x="65" y="12"/>
                  </a:cubicBezTo>
                  <a:cubicBezTo>
                    <a:pt x="57" y="10"/>
                    <a:pt x="48" y="6"/>
                    <a:pt x="42" y="13"/>
                  </a:cubicBezTo>
                  <a:cubicBezTo>
                    <a:pt x="40" y="16"/>
                    <a:pt x="38" y="19"/>
                    <a:pt x="36" y="21"/>
                  </a:cubicBezTo>
                  <a:cubicBezTo>
                    <a:pt x="33" y="23"/>
                    <a:pt x="31" y="22"/>
                    <a:pt x="28" y="24"/>
                  </a:cubicBezTo>
                  <a:cubicBezTo>
                    <a:pt x="23" y="25"/>
                    <a:pt x="17" y="31"/>
                    <a:pt x="15" y="35"/>
                  </a:cubicBezTo>
                  <a:cubicBezTo>
                    <a:pt x="12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3" name="Freeform 103">
              <a:extLst>
                <a:ext uri="{FF2B5EF4-FFF2-40B4-BE49-F238E27FC236}">
                  <a16:creationId xmlns:a16="http://schemas.microsoft.com/office/drawing/2014/main" id="{ACE50ED8-B529-479F-97DE-D584F3E9C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982"/>
              <a:ext cx="116" cy="96"/>
            </a:xfrm>
            <a:custGeom>
              <a:avLst/>
              <a:gdLst>
                <a:gd name="T0" fmla="*/ 0 w 62"/>
                <a:gd name="T1" fmla="*/ 144 h 48"/>
                <a:gd name="T2" fmla="*/ 24 w 62"/>
                <a:gd name="T3" fmla="*/ 240 h 48"/>
                <a:gd name="T4" fmla="*/ 92 w 62"/>
                <a:gd name="T5" fmla="*/ 296 h 48"/>
                <a:gd name="T6" fmla="*/ 225 w 62"/>
                <a:gd name="T7" fmla="*/ 344 h 48"/>
                <a:gd name="T8" fmla="*/ 269 w 62"/>
                <a:gd name="T9" fmla="*/ 280 h 48"/>
                <a:gd name="T10" fmla="*/ 329 w 62"/>
                <a:gd name="T11" fmla="*/ 216 h 48"/>
                <a:gd name="T12" fmla="*/ 374 w 62"/>
                <a:gd name="T13" fmla="*/ 0 h 48"/>
                <a:gd name="T14" fmla="*/ 354 w 62"/>
                <a:gd name="T15" fmla="*/ 112 h 48"/>
                <a:gd name="T16" fmla="*/ 262 w 62"/>
                <a:gd name="T17" fmla="*/ 136 h 48"/>
                <a:gd name="T18" fmla="*/ 234 w 62"/>
                <a:gd name="T19" fmla="*/ 232 h 48"/>
                <a:gd name="T20" fmla="*/ 157 w 62"/>
                <a:gd name="T21" fmla="*/ 224 h 48"/>
                <a:gd name="T22" fmla="*/ 67 w 62"/>
                <a:gd name="T23" fmla="*/ 224 h 48"/>
                <a:gd name="T24" fmla="*/ 45 w 62"/>
                <a:gd name="T25" fmla="*/ 176 h 48"/>
                <a:gd name="T26" fmla="*/ 7 w 62"/>
                <a:gd name="T27" fmla="*/ 144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48">
                  <a:moveTo>
                    <a:pt x="0" y="18"/>
                  </a:moveTo>
                  <a:cubicBezTo>
                    <a:pt x="3" y="22"/>
                    <a:pt x="2" y="26"/>
                    <a:pt x="4" y="30"/>
                  </a:cubicBezTo>
                  <a:cubicBezTo>
                    <a:pt x="6" y="33"/>
                    <a:pt x="10" y="35"/>
                    <a:pt x="14" y="37"/>
                  </a:cubicBezTo>
                  <a:cubicBezTo>
                    <a:pt x="21" y="41"/>
                    <a:pt x="24" y="48"/>
                    <a:pt x="34" y="43"/>
                  </a:cubicBezTo>
                  <a:cubicBezTo>
                    <a:pt x="38" y="41"/>
                    <a:pt x="39" y="38"/>
                    <a:pt x="41" y="35"/>
                  </a:cubicBezTo>
                  <a:cubicBezTo>
                    <a:pt x="44" y="31"/>
                    <a:pt x="47" y="30"/>
                    <a:pt x="50" y="27"/>
                  </a:cubicBezTo>
                  <a:cubicBezTo>
                    <a:pt x="58" y="20"/>
                    <a:pt x="62" y="9"/>
                    <a:pt x="57" y="0"/>
                  </a:cubicBezTo>
                  <a:cubicBezTo>
                    <a:pt x="57" y="5"/>
                    <a:pt x="57" y="9"/>
                    <a:pt x="54" y="14"/>
                  </a:cubicBezTo>
                  <a:cubicBezTo>
                    <a:pt x="49" y="19"/>
                    <a:pt x="45" y="15"/>
                    <a:pt x="40" y="17"/>
                  </a:cubicBezTo>
                  <a:cubicBezTo>
                    <a:pt x="34" y="20"/>
                    <a:pt x="38" y="25"/>
                    <a:pt x="36" y="29"/>
                  </a:cubicBezTo>
                  <a:cubicBezTo>
                    <a:pt x="34" y="34"/>
                    <a:pt x="24" y="34"/>
                    <a:pt x="24" y="28"/>
                  </a:cubicBezTo>
                  <a:cubicBezTo>
                    <a:pt x="20" y="30"/>
                    <a:pt x="14" y="32"/>
                    <a:pt x="10" y="28"/>
                  </a:cubicBezTo>
                  <a:cubicBezTo>
                    <a:pt x="8" y="27"/>
                    <a:pt x="8" y="24"/>
                    <a:pt x="7" y="22"/>
                  </a:cubicBezTo>
                  <a:cubicBezTo>
                    <a:pt x="5" y="20"/>
                    <a:pt x="3" y="20"/>
                    <a:pt x="1" y="1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4" name="Freeform 104">
              <a:extLst>
                <a:ext uri="{FF2B5EF4-FFF2-40B4-BE49-F238E27FC236}">
                  <a16:creationId xmlns:a16="http://schemas.microsoft.com/office/drawing/2014/main" id="{198422EF-B3ED-4D8E-82F2-D0D8CB01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940"/>
              <a:ext cx="112" cy="64"/>
            </a:xfrm>
            <a:custGeom>
              <a:avLst/>
              <a:gdLst>
                <a:gd name="T0" fmla="*/ 39 w 60"/>
                <a:gd name="T1" fmla="*/ 256 h 32"/>
                <a:gd name="T2" fmla="*/ 32 w 60"/>
                <a:gd name="T3" fmla="*/ 120 h 32"/>
                <a:gd name="T4" fmla="*/ 121 w 60"/>
                <a:gd name="T5" fmla="*/ 40 h 32"/>
                <a:gd name="T6" fmla="*/ 269 w 60"/>
                <a:gd name="T7" fmla="*/ 8 h 32"/>
                <a:gd name="T8" fmla="*/ 390 w 60"/>
                <a:gd name="T9" fmla="*/ 136 h 32"/>
                <a:gd name="T10" fmla="*/ 301 w 60"/>
                <a:gd name="T11" fmla="*/ 48 h 32"/>
                <a:gd name="T12" fmla="*/ 273 w 60"/>
                <a:gd name="T13" fmla="*/ 136 h 32"/>
                <a:gd name="T14" fmla="*/ 174 w 60"/>
                <a:gd name="T15" fmla="*/ 72 h 32"/>
                <a:gd name="T16" fmla="*/ 181 w 60"/>
                <a:gd name="T17" fmla="*/ 160 h 32"/>
                <a:gd name="T18" fmla="*/ 112 w 60"/>
                <a:gd name="T19" fmla="*/ 144 h 32"/>
                <a:gd name="T20" fmla="*/ 65 w 60"/>
                <a:gd name="T21" fmla="*/ 160 h 32"/>
                <a:gd name="T22" fmla="*/ 32 w 60"/>
                <a:gd name="T23" fmla="*/ 240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2"/>
                    <a:pt x="5" y="15"/>
                  </a:cubicBezTo>
                  <a:cubicBezTo>
                    <a:pt x="8" y="10"/>
                    <a:pt x="14" y="7"/>
                    <a:pt x="19" y="5"/>
                  </a:cubicBezTo>
                  <a:cubicBezTo>
                    <a:pt x="26" y="1"/>
                    <a:pt x="34" y="0"/>
                    <a:pt x="41" y="1"/>
                  </a:cubicBezTo>
                  <a:cubicBezTo>
                    <a:pt x="52" y="3"/>
                    <a:pt x="58" y="5"/>
                    <a:pt x="60" y="17"/>
                  </a:cubicBezTo>
                  <a:cubicBezTo>
                    <a:pt x="57" y="13"/>
                    <a:pt x="54" y="3"/>
                    <a:pt x="46" y="6"/>
                  </a:cubicBezTo>
                  <a:cubicBezTo>
                    <a:pt x="41" y="8"/>
                    <a:pt x="46" y="15"/>
                    <a:pt x="42" y="17"/>
                  </a:cubicBezTo>
                  <a:cubicBezTo>
                    <a:pt x="36" y="18"/>
                    <a:pt x="33" y="5"/>
                    <a:pt x="27" y="9"/>
                  </a:cubicBezTo>
                  <a:cubicBezTo>
                    <a:pt x="22" y="12"/>
                    <a:pt x="29" y="17"/>
                    <a:pt x="28" y="20"/>
                  </a:cubicBezTo>
                  <a:cubicBezTo>
                    <a:pt x="26" y="25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6"/>
                    <a:pt x="5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5" name="Freeform 105">
              <a:extLst>
                <a:ext uri="{FF2B5EF4-FFF2-40B4-BE49-F238E27FC236}">
                  <a16:creationId xmlns:a16="http://schemas.microsoft.com/office/drawing/2014/main" id="{9A044350-41AE-4D13-A9FB-35EE902C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940"/>
              <a:ext cx="77" cy="34"/>
            </a:xfrm>
            <a:custGeom>
              <a:avLst/>
              <a:gdLst>
                <a:gd name="T0" fmla="*/ 0 w 41"/>
                <a:gd name="T1" fmla="*/ 128 h 17"/>
                <a:gd name="T2" fmla="*/ 133 w 41"/>
                <a:gd name="T3" fmla="*/ 24 h 17"/>
                <a:gd name="T4" fmla="*/ 272 w 41"/>
                <a:gd name="T5" fmla="*/ 24 h 17"/>
                <a:gd name="T6" fmla="*/ 205 w 41"/>
                <a:gd name="T7" fmla="*/ 72 h 17"/>
                <a:gd name="T8" fmla="*/ 105 w 41"/>
                <a:gd name="T9" fmla="*/ 80 h 17"/>
                <a:gd name="T10" fmla="*/ 92 w 41"/>
                <a:gd name="T11" fmla="*/ 104 h 17"/>
                <a:gd name="T12" fmla="*/ 68 w 41"/>
                <a:gd name="T13" fmla="*/ 112 h 17"/>
                <a:gd name="T14" fmla="*/ 32 w 41"/>
                <a:gd name="T15" fmla="*/ 112 h 17"/>
                <a:gd name="T16" fmla="*/ 8 w 41"/>
                <a:gd name="T17" fmla="*/ 1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7">
                  <a:moveTo>
                    <a:pt x="0" y="16"/>
                  </a:moveTo>
                  <a:cubicBezTo>
                    <a:pt x="6" y="11"/>
                    <a:pt x="12" y="6"/>
                    <a:pt x="20" y="3"/>
                  </a:cubicBezTo>
                  <a:cubicBezTo>
                    <a:pt x="26" y="1"/>
                    <a:pt x="35" y="0"/>
                    <a:pt x="41" y="3"/>
                  </a:cubicBezTo>
                  <a:cubicBezTo>
                    <a:pt x="37" y="3"/>
                    <a:pt x="31" y="4"/>
                    <a:pt x="31" y="9"/>
                  </a:cubicBezTo>
                  <a:cubicBezTo>
                    <a:pt x="27" y="5"/>
                    <a:pt x="20" y="5"/>
                    <a:pt x="16" y="10"/>
                  </a:cubicBezTo>
                  <a:cubicBezTo>
                    <a:pt x="15" y="11"/>
                    <a:pt x="14" y="13"/>
                    <a:pt x="14" y="13"/>
                  </a:cubicBezTo>
                  <a:cubicBezTo>
                    <a:pt x="11" y="15"/>
                    <a:pt x="12" y="14"/>
                    <a:pt x="10" y="14"/>
                  </a:cubicBezTo>
                  <a:cubicBezTo>
                    <a:pt x="7" y="14"/>
                    <a:pt x="8" y="13"/>
                    <a:pt x="5" y="14"/>
                  </a:cubicBezTo>
                  <a:cubicBezTo>
                    <a:pt x="4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6" name="Freeform 106">
              <a:extLst>
                <a:ext uri="{FF2B5EF4-FFF2-40B4-BE49-F238E27FC236}">
                  <a16:creationId xmlns:a16="http://schemas.microsoft.com/office/drawing/2014/main" id="{F0F4B234-1AD9-4DEC-8F6F-0C04BBA1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881"/>
              <a:ext cx="262" cy="275"/>
            </a:xfrm>
            <a:custGeom>
              <a:avLst/>
              <a:gdLst>
                <a:gd name="T0" fmla="*/ 399 w 140"/>
                <a:gd name="T1" fmla="*/ 8 h 138"/>
                <a:gd name="T2" fmla="*/ 182 w 140"/>
                <a:gd name="T3" fmla="*/ 136 h 138"/>
                <a:gd name="T4" fmla="*/ 39 w 140"/>
                <a:gd name="T5" fmla="*/ 341 h 138"/>
                <a:gd name="T6" fmla="*/ 24 w 140"/>
                <a:gd name="T7" fmla="*/ 624 h 138"/>
                <a:gd name="T8" fmla="*/ 84 w 140"/>
                <a:gd name="T9" fmla="*/ 853 h 138"/>
                <a:gd name="T10" fmla="*/ 232 w 140"/>
                <a:gd name="T11" fmla="*/ 941 h 138"/>
                <a:gd name="T12" fmla="*/ 386 w 140"/>
                <a:gd name="T13" fmla="*/ 1060 h 138"/>
                <a:gd name="T14" fmla="*/ 616 w 140"/>
                <a:gd name="T15" fmla="*/ 1036 h 138"/>
                <a:gd name="T16" fmla="*/ 799 w 140"/>
                <a:gd name="T17" fmla="*/ 949 h 138"/>
                <a:gd name="T18" fmla="*/ 820 w 140"/>
                <a:gd name="T19" fmla="*/ 783 h 138"/>
                <a:gd name="T20" fmla="*/ 872 w 140"/>
                <a:gd name="T21" fmla="*/ 616 h 138"/>
                <a:gd name="T22" fmla="*/ 780 w 140"/>
                <a:gd name="T23" fmla="*/ 199 h 138"/>
                <a:gd name="T24" fmla="*/ 578 w 140"/>
                <a:gd name="T25" fmla="*/ 112 h 138"/>
                <a:gd name="T26" fmla="*/ 399 w 140"/>
                <a:gd name="T27" fmla="*/ 8 h 138"/>
                <a:gd name="T28" fmla="*/ 399 w 140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5"/>
                    <a:pt x="11" y="32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7"/>
                    <a:pt x="5" y="102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5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1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4" y="106"/>
                    <a:pt x="125" y="99"/>
                  </a:cubicBezTo>
                  <a:cubicBezTo>
                    <a:pt x="126" y="90"/>
                    <a:pt x="130" y="86"/>
                    <a:pt x="133" y="78"/>
                  </a:cubicBezTo>
                  <a:cubicBezTo>
                    <a:pt x="140" y="61"/>
                    <a:pt x="134" y="36"/>
                    <a:pt x="119" y="25"/>
                  </a:cubicBezTo>
                  <a:cubicBezTo>
                    <a:pt x="111" y="18"/>
                    <a:pt x="97" y="19"/>
                    <a:pt x="88" y="14"/>
                  </a:cubicBezTo>
                  <a:cubicBezTo>
                    <a:pt x="80" y="10"/>
                    <a:pt x="70" y="3"/>
                    <a:pt x="61" y="1"/>
                  </a:cubicBezTo>
                  <a:cubicBezTo>
                    <a:pt x="60" y="0"/>
                    <a:pt x="61" y="1"/>
                    <a:pt x="6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7" name="Freeform 107">
              <a:extLst>
                <a:ext uri="{FF2B5EF4-FFF2-40B4-BE49-F238E27FC236}">
                  <a16:creationId xmlns:a16="http://schemas.microsoft.com/office/drawing/2014/main" id="{81443B0B-0A66-473A-9CEC-1229C069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625"/>
              <a:ext cx="354" cy="292"/>
            </a:xfrm>
            <a:custGeom>
              <a:avLst/>
              <a:gdLst>
                <a:gd name="T0" fmla="*/ 901 w 189"/>
                <a:gd name="T1" fmla="*/ 432 h 146"/>
                <a:gd name="T2" fmla="*/ 730 w 189"/>
                <a:gd name="T3" fmla="*/ 152 h 146"/>
                <a:gd name="T4" fmla="*/ 611 w 189"/>
                <a:gd name="T5" fmla="*/ 96 h 146"/>
                <a:gd name="T6" fmla="*/ 421 w 189"/>
                <a:gd name="T7" fmla="*/ 8 h 146"/>
                <a:gd name="T8" fmla="*/ 309 w 189"/>
                <a:gd name="T9" fmla="*/ 136 h 146"/>
                <a:gd name="T10" fmla="*/ 137 w 189"/>
                <a:gd name="T11" fmla="*/ 296 h 146"/>
                <a:gd name="T12" fmla="*/ 13 w 189"/>
                <a:gd name="T13" fmla="*/ 720 h 146"/>
                <a:gd name="T14" fmla="*/ 60 w 189"/>
                <a:gd name="T15" fmla="*/ 848 h 146"/>
                <a:gd name="T16" fmla="*/ 77 w 189"/>
                <a:gd name="T17" fmla="*/ 976 h 146"/>
                <a:gd name="T18" fmla="*/ 242 w 189"/>
                <a:gd name="T19" fmla="*/ 1096 h 146"/>
                <a:gd name="T20" fmla="*/ 511 w 189"/>
                <a:gd name="T21" fmla="*/ 1136 h 146"/>
                <a:gd name="T22" fmla="*/ 676 w 189"/>
                <a:gd name="T23" fmla="*/ 1136 h 146"/>
                <a:gd name="T24" fmla="*/ 1158 w 189"/>
                <a:gd name="T25" fmla="*/ 880 h 146"/>
                <a:gd name="T26" fmla="*/ 901 w 189"/>
                <a:gd name="T27" fmla="*/ 432 h 1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9" h="146">
                  <a:moveTo>
                    <a:pt x="137" y="54"/>
                  </a:moveTo>
                  <a:cubicBezTo>
                    <a:pt x="129" y="38"/>
                    <a:pt x="128" y="32"/>
                    <a:pt x="111" y="19"/>
                  </a:cubicBezTo>
                  <a:cubicBezTo>
                    <a:pt x="104" y="14"/>
                    <a:pt x="98" y="15"/>
                    <a:pt x="93" y="12"/>
                  </a:cubicBezTo>
                  <a:cubicBezTo>
                    <a:pt x="82" y="7"/>
                    <a:pt x="75" y="0"/>
                    <a:pt x="64" y="1"/>
                  </a:cubicBezTo>
                  <a:cubicBezTo>
                    <a:pt x="58" y="3"/>
                    <a:pt x="53" y="12"/>
                    <a:pt x="47" y="17"/>
                  </a:cubicBezTo>
                  <a:cubicBezTo>
                    <a:pt x="37" y="24"/>
                    <a:pt x="26" y="28"/>
                    <a:pt x="21" y="37"/>
                  </a:cubicBezTo>
                  <a:cubicBezTo>
                    <a:pt x="11" y="52"/>
                    <a:pt x="0" y="73"/>
                    <a:pt x="2" y="90"/>
                  </a:cubicBezTo>
                  <a:cubicBezTo>
                    <a:pt x="3" y="96"/>
                    <a:pt x="7" y="101"/>
                    <a:pt x="9" y="106"/>
                  </a:cubicBezTo>
                  <a:cubicBezTo>
                    <a:pt x="10" y="112"/>
                    <a:pt x="9" y="118"/>
                    <a:pt x="12" y="122"/>
                  </a:cubicBezTo>
                  <a:cubicBezTo>
                    <a:pt x="18" y="129"/>
                    <a:pt x="30" y="132"/>
                    <a:pt x="37" y="137"/>
                  </a:cubicBezTo>
                  <a:cubicBezTo>
                    <a:pt x="46" y="145"/>
                    <a:pt x="62" y="143"/>
                    <a:pt x="78" y="142"/>
                  </a:cubicBezTo>
                  <a:cubicBezTo>
                    <a:pt x="87" y="142"/>
                    <a:pt x="95" y="146"/>
                    <a:pt x="103" y="142"/>
                  </a:cubicBezTo>
                  <a:cubicBezTo>
                    <a:pt x="114" y="138"/>
                    <a:pt x="168" y="133"/>
                    <a:pt x="176" y="110"/>
                  </a:cubicBezTo>
                  <a:cubicBezTo>
                    <a:pt x="189" y="72"/>
                    <a:pt x="145" y="74"/>
                    <a:pt x="137" y="54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8" name="Freeform 108">
              <a:extLst>
                <a:ext uri="{FF2B5EF4-FFF2-40B4-BE49-F238E27FC236}">
                  <a16:creationId xmlns:a16="http://schemas.microsoft.com/office/drawing/2014/main" id="{852F5AA5-BBC6-4B0B-B45A-C6839D96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719"/>
              <a:ext cx="146" cy="144"/>
            </a:xfrm>
            <a:custGeom>
              <a:avLst/>
              <a:gdLst>
                <a:gd name="T0" fmla="*/ 451 w 78"/>
                <a:gd name="T1" fmla="*/ 72 h 72"/>
                <a:gd name="T2" fmla="*/ 393 w 78"/>
                <a:gd name="T3" fmla="*/ 16 h 72"/>
                <a:gd name="T4" fmla="*/ 322 w 78"/>
                <a:gd name="T5" fmla="*/ 0 h 72"/>
                <a:gd name="T6" fmla="*/ 210 w 78"/>
                <a:gd name="T7" fmla="*/ 48 h 72"/>
                <a:gd name="T8" fmla="*/ 77 w 78"/>
                <a:gd name="T9" fmla="*/ 128 h 72"/>
                <a:gd name="T10" fmla="*/ 39 w 78"/>
                <a:gd name="T11" fmla="*/ 272 h 72"/>
                <a:gd name="T12" fmla="*/ 13 w 78"/>
                <a:gd name="T13" fmla="*/ 424 h 72"/>
                <a:gd name="T14" fmla="*/ 67 w 78"/>
                <a:gd name="T15" fmla="*/ 552 h 72"/>
                <a:gd name="T16" fmla="*/ 225 w 78"/>
                <a:gd name="T17" fmla="*/ 560 h 72"/>
                <a:gd name="T18" fmla="*/ 414 w 78"/>
                <a:gd name="T19" fmla="*/ 528 h 72"/>
                <a:gd name="T20" fmla="*/ 505 w 78"/>
                <a:gd name="T21" fmla="*/ 296 h 72"/>
                <a:gd name="T22" fmla="*/ 451 w 78"/>
                <a:gd name="T23" fmla="*/ 7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72">
                  <a:moveTo>
                    <a:pt x="69" y="9"/>
                  </a:moveTo>
                  <a:cubicBezTo>
                    <a:pt x="67" y="5"/>
                    <a:pt x="64" y="3"/>
                    <a:pt x="60" y="2"/>
                  </a:cubicBezTo>
                  <a:cubicBezTo>
                    <a:pt x="56" y="1"/>
                    <a:pt x="53" y="0"/>
                    <a:pt x="49" y="0"/>
                  </a:cubicBezTo>
                  <a:cubicBezTo>
                    <a:pt x="46" y="0"/>
                    <a:pt x="33" y="6"/>
                    <a:pt x="32" y="6"/>
                  </a:cubicBezTo>
                  <a:cubicBezTo>
                    <a:pt x="22" y="6"/>
                    <a:pt x="18" y="6"/>
                    <a:pt x="12" y="16"/>
                  </a:cubicBezTo>
                  <a:cubicBezTo>
                    <a:pt x="9" y="19"/>
                    <a:pt x="6" y="23"/>
                    <a:pt x="6" y="34"/>
                  </a:cubicBezTo>
                  <a:cubicBezTo>
                    <a:pt x="6" y="45"/>
                    <a:pt x="0" y="47"/>
                    <a:pt x="2" y="53"/>
                  </a:cubicBezTo>
                  <a:cubicBezTo>
                    <a:pt x="3" y="60"/>
                    <a:pt x="5" y="66"/>
                    <a:pt x="10" y="69"/>
                  </a:cubicBezTo>
                  <a:cubicBezTo>
                    <a:pt x="15" y="72"/>
                    <a:pt x="28" y="72"/>
                    <a:pt x="34" y="70"/>
                  </a:cubicBezTo>
                  <a:cubicBezTo>
                    <a:pt x="46" y="70"/>
                    <a:pt x="56" y="70"/>
                    <a:pt x="63" y="66"/>
                  </a:cubicBezTo>
                  <a:cubicBezTo>
                    <a:pt x="70" y="62"/>
                    <a:pt x="76" y="53"/>
                    <a:pt x="77" y="37"/>
                  </a:cubicBezTo>
                  <a:cubicBezTo>
                    <a:pt x="78" y="20"/>
                    <a:pt x="72" y="14"/>
                    <a:pt x="69" y="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9" name="Freeform 109">
              <a:extLst>
                <a:ext uri="{FF2B5EF4-FFF2-40B4-BE49-F238E27FC236}">
                  <a16:creationId xmlns:a16="http://schemas.microsoft.com/office/drawing/2014/main" id="{3424A551-7783-4295-8A97-89734928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709"/>
              <a:ext cx="144" cy="144"/>
            </a:xfrm>
            <a:custGeom>
              <a:avLst/>
              <a:gdLst>
                <a:gd name="T0" fmla="*/ 445 w 77"/>
                <a:gd name="T1" fmla="*/ 72 h 72"/>
                <a:gd name="T2" fmla="*/ 385 w 77"/>
                <a:gd name="T3" fmla="*/ 16 h 72"/>
                <a:gd name="T4" fmla="*/ 314 w 77"/>
                <a:gd name="T5" fmla="*/ 0 h 72"/>
                <a:gd name="T6" fmla="*/ 202 w 77"/>
                <a:gd name="T7" fmla="*/ 48 h 72"/>
                <a:gd name="T8" fmla="*/ 73 w 77"/>
                <a:gd name="T9" fmla="*/ 128 h 72"/>
                <a:gd name="T10" fmla="*/ 32 w 77"/>
                <a:gd name="T11" fmla="*/ 272 h 72"/>
                <a:gd name="T12" fmla="*/ 7 w 77"/>
                <a:gd name="T13" fmla="*/ 424 h 72"/>
                <a:gd name="T14" fmla="*/ 67 w 77"/>
                <a:gd name="T15" fmla="*/ 552 h 72"/>
                <a:gd name="T16" fmla="*/ 224 w 77"/>
                <a:gd name="T17" fmla="*/ 560 h 72"/>
                <a:gd name="T18" fmla="*/ 413 w 77"/>
                <a:gd name="T19" fmla="*/ 528 h 72"/>
                <a:gd name="T20" fmla="*/ 497 w 77"/>
                <a:gd name="T21" fmla="*/ 288 h 72"/>
                <a:gd name="T22" fmla="*/ 445 w 77"/>
                <a:gd name="T23" fmla="*/ 72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2">
                  <a:moveTo>
                    <a:pt x="68" y="9"/>
                  </a:moveTo>
                  <a:cubicBezTo>
                    <a:pt x="66" y="5"/>
                    <a:pt x="63" y="3"/>
                    <a:pt x="59" y="2"/>
                  </a:cubicBezTo>
                  <a:cubicBezTo>
                    <a:pt x="56" y="0"/>
                    <a:pt x="52" y="0"/>
                    <a:pt x="48" y="0"/>
                  </a:cubicBezTo>
                  <a:cubicBezTo>
                    <a:pt x="45" y="0"/>
                    <a:pt x="33" y="6"/>
                    <a:pt x="31" y="6"/>
                  </a:cubicBezTo>
                  <a:cubicBezTo>
                    <a:pt x="21" y="6"/>
                    <a:pt x="18" y="6"/>
                    <a:pt x="11" y="16"/>
                  </a:cubicBezTo>
                  <a:cubicBezTo>
                    <a:pt x="9" y="19"/>
                    <a:pt x="5" y="23"/>
                    <a:pt x="5" y="34"/>
                  </a:cubicBezTo>
                  <a:cubicBezTo>
                    <a:pt x="5" y="45"/>
                    <a:pt x="0" y="47"/>
                    <a:pt x="1" y="53"/>
                  </a:cubicBezTo>
                  <a:cubicBezTo>
                    <a:pt x="2" y="60"/>
                    <a:pt x="5" y="66"/>
                    <a:pt x="10" y="69"/>
                  </a:cubicBezTo>
                  <a:cubicBezTo>
                    <a:pt x="15" y="72"/>
                    <a:pt x="28" y="72"/>
                    <a:pt x="34" y="70"/>
                  </a:cubicBezTo>
                  <a:cubicBezTo>
                    <a:pt x="45" y="70"/>
                    <a:pt x="56" y="70"/>
                    <a:pt x="63" y="66"/>
                  </a:cubicBezTo>
                  <a:cubicBezTo>
                    <a:pt x="70" y="61"/>
                    <a:pt x="76" y="53"/>
                    <a:pt x="76" y="36"/>
                  </a:cubicBezTo>
                  <a:cubicBezTo>
                    <a:pt x="77" y="20"/>
                    <a:pt x="71" y="14"/>
                    <a:pt x="68" y="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0" name="Freeform 110">
              <a:extLst>
                <a:ext uri="{FF2B5EF4-FFF2-40B4-BE49-F238E27FC236}">
                  <a16:creationId xmlns:a16="http://schemas.microsoft.com/office/drawing/2014/main" id="{49C88E4E-51DB-44BE-8E8A-358533680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33"/>
              <a:ext cx="187" cy="224"/>
            </a:xfrm>
            <a:custGeom>
              <a:avLst/>
              <a:gdLst>
                <a:gd name="T0" fmla="*/ 391 w 100"/>
                <a:gd name="T1" fmla="*/ 8 h 112"/>
                <a:gd name="T2" fmla="*/ 294 w 100"/>
                <a:gd name="T3" fmla="*/ 120 h 112"/>
                <a:gd name="T4" fmla="*/ 189 w 100"/>
                <a:gd name="T5" fmla="*/ 208 h 112"/>
                <a:gd name="T6" fmla="*/ 39 w 100"/>
                <a:gd name="T7" fmla="*/ 456 h 112"/>
                <a:gd name="T8" fmla="*/ 7 w 100"/>
                <a:gd name="T9" fmla="*/ 624 h 112"/>
                <a:gd name="T10" fmla="*/ 32 w 100"/>
                <a:gd name="T11" fmla="*/ 760 h 112"/>
                <a:gd name="T12" fmla="*/ 73 w 100"/>
                <a:gd name="T13" fmla="*/ 896 h 112"/>
                <a:gd name="T14" fmla="*/ 73 w 100"/>
                <a:gd name="T15" fmla="*/ 720 h 112"/>
                <a:gd name="T16" fmla="*/ 137 w 100"/>
                <a:gd name="T17" fmla="*/ 616 h 112"/>
                <a:gd name="T18" fmla="*/ 144 w 100"/>
                <a:gd name="T19" fmla="*/ 464 h 112"/>
                <a:gd name="T20" fmla="*/ 172 w 100"/>
                <a:gd name="T21" fmla="*/ 336 h 112"/>
                <a:gd name="T22" fmla="*/ 269 w 100"/>
                <a:gd name="T23" fmla="*/ 224 h 112"/>
                <a:gd name="T24" fmla="*/ 367 w 100"/>
                <a:gd name="T25" fmla="*/ 272 h 112"/>
                <a:gd name="T26" fmla="*/ 451 w 100"/>
                <a:gd name="T27" fmla="*/ 128 h 112"/>
                <a:gd name="T28" fmla="*/ 535 w 100"/>
                <a:gd name="T29" fmla="*/ 120 h 112"/>
                <a:gd name="T30" fmla="*/ 647 w 100"/>
                <a:gd name="T31" fmla="*/ 136 h 112"/>
                <a:gd name="T32" fmla="*/ 632 w 100"/>
                <a:gd name="T33" fmla="*/ 112 h 112"/>
                <a:gd name="T34" fmla="*/ 555 w 100"/>
                <a:gd name="T35" fmla="*/ 88 h 112"/>
                <a:gd name="T36" fmla="*/ 426 w 100"/>
                <a:gd name="T37" fmla="*/ 0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0" h="112">
                  <a:moveTo>
                    <a:pt x="60" y="1"/>
                  </a:moveTo>
                  <a:cubicBezTo>
                    <a:pt x="54" y="2"/>
                    <a:pt x="49" y="10"/>
                    <a:pt x="45" y="15"/>
                  </a:cubicBezTo>
                  <a:cubicBezTo>
                    <a:pt x="41" y="20"/>
                    <a:pt x="35" y="23"/>
                    <a:pt x="29" y="26"/>
                  </a:cubicBezTo>
                  <a:cubicBezTo>
                    <a:pt x="16" y="32"/>
                    <a:pt x="12" y="44"/>
                    <a:pt x="6" y="57"/>
                  </a:cubicBezTo>
                  <a:cubicBezTo>
                    <a:pt x="4" y="62"/>
                    <a:pt x="2" y="72"/>
                    <a:pt x="1" y="78"/>
                  </a:cubicBezTo>
                  <a:cubicBezTo>
                    <a:pt x="0" y="86"/>
                    <a:pt x="3" y="89"/>
                    <a:pt x="5" y="95"/>
                  </a:cubicBezTo>
                  <a:cubicBezTo>
                    <a:pt x="7" y="98"/>
                    <a:pt x="8" y="112"/>
                    <a:pt x="11" y="112"/>
                  </a:cubicBezTo>
                  <a:cubicBezTo>
                    <a:pt x="8" y="104"/>
                    <a:pt x="11" y="93"/>
                    <a:pt x="11" y="90"/>
                  </a:cubicBezTo>
                  <a:cubicBezTo>
                    <a:pt x="11" y="82"/>
                    <a:pt x="15" y="82"/>
                    <a:pt x="21" y="77"/>
                  </a:cubicBezTo>
                  <a:cubicBezTo>
                    <a:pt x="29" y="70"/>
                    <a:pt x="23" y="66"/>
                    <a:pt x="22" y="58"/>
                  </a:cubicBezTo>
                  <a:cubicBezTo>
                    <a:pt x="20" y="51"/>
                    <a:pt x="21" y="47"/>
                    <a:pt x="26" y="42"/>
                  </a:cubicBezTo>
                  <a:cubicBezTo>
                    <a:pt x="31" y="38"/>
                    <a:pt x="35" y="29"/>
                    <a:pt x="41" y="28"/>
                  </a:cubicBezTo>
                  <a:cubicBezTo>
                    <a:pt x="50" y="25"/>
                    <a:pt x="47" y="35"/>
                    <a:pt x="56" y="34"/>
                  </a:cubicBezTo>
                  <a:cubicBezTo>
                    <a:pt x="67" y="32"/>
                    <a:pt x="64" y="23"/>
                    <a:pt x="69" y="16"/>
                  </a:cubicBezTo>
                  <a:cubicBezTo>
                    <a:pt x="73" y="10"/>
                    <a:pt x="77" y="12"/>
                    <a:pt x="82" y="15"/>
                  </a:cubicBezTo>
                  <a:cubicBezTo>
                    <a:pt x="88" y="20"/>
                    <a:pt x="93" y="20"/>
                    <a:pt x="99" y="17"/>
                  </a:cubicBezTo>
                  <a:cubicBezTo>
                    <a:pt x="100" y="16"/>
                    <a:pt x="99" y="14"/>
                    <a:pt x="97" y="14"/>
                  </a:cubicBezTo>
                  <a:cubicBezTo>
                    <a:pt x="92" y="14"/>
                    <a:pt x="89" y="14"/>
                    <a:pt x="85" y="11"/>
                  </a:cubicBezTo>
                  <a:cubicBezTo>
                    <a:pt x="79" y="7"/>
                    <a:pt x="72" y="1"/>
                    <a:pt x="65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1" name="Freeform 111">
              <a:extLst>
                <a:ext uri="{FF2B5EF4-FFF2-40B4-BE49-F238E27FC236}">
                  <a16:creationId xmlns:a16="http://schemas.microsoft.com/office/drawing/2014/main" id="{DDDC94A0-6713-4D29-A3FD-636127DC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633"/>
              <a:ext cx="148" cy="180"/>
            </a:xfrm>
            <a:custGeom>
              <a:avLst/>
              <a:gdLst>
                <a:gd name="T0" fmla="*/ 21 w 79"/>
                <a:gd name="T1" fmla="*/ 680 h 90"/>
                <a:gd name="T2" fmla="*/ 32 w 79"/>
                <a:gd name="T3" fmla="*/ 520 h 90"/>
                <a:gd name="T4" fmla="*/ 77 w 79"/>
                <a:gd name="T5" fmla="*/ 392 h 90"/>
                <a:gd name="T6" fmla="*/ 232 w 79"/>
                <a:gd name="T7" fmla="*/ 184 h 90"/>
                <a:gd name="T8" fmla="*/ 302 w 79"/>
                <a:gd name="T9" fmla="*/ 128 h 90"/>
                <a:gd name="T10" fmla="*/ 362 w 79"/>
                <a:gd name="T11" fmla="*/ 40 h 90"/>
                <a:gd name="T12" fmla="*/ 429 w 79"/>
                <a:gd name="T13" fmla="*/ 0 h 90"/>
                <a:gd name="T14" fmla="*/ 519 w 79"/>
                <a:gd name="T15" fmla="*/ 48 h 90"/>
                <a:gd name="T16" fmla="*/ 407 w 79"/>
                <a:gd name="T17" fmla="*/ 32 h 90"/>
                <a:gd name="T18" fmla="*/ 347 w 79"/>
                <a:gd name="T19" fmla="*/ 152 h 90"/>
                <a:gd name="T20" fmla="*/ 257 w 79"/>
                <a:gd name="T21" fmla="*/ 208 h 90"/>
                <a:gd name="T22" fmla="*/ 157 w 79"/>
                <a:gd name="T23" fmla="*/ 288 h 90"/>
                <a:gd name="T24" fmla="*/ 97 w 79"/>
                <a:gd name="T25" fmla="*/ 408 h 90"/>
                <a:gd name="T26" fmla="*/ 84 w 79"/>
                <a:gd name="T27" fmla="*/ 544 h 90"/>
                <a:gd name="T28" fmla="*/ 32 w 79"/>
                <a:gd name="T29" fmla="*/ 616 h 90"/>
                <a:gd name="T30" fmla="*/ 32 w 79"/>
                <a:gd name="T31" fmla="*/ 720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90">
                  <a:moveTo>
                    <a:pt x="3" y="85"/>
                  </a:moveTo>
                  <a:cubicBezTo>
                    <a:pt x="0" y="81"/>
                    <a:pt x="4" y="70"/>
                    <a:pt x="5" y="65"/>
                  </a:cubicBezTo>
                  <a:cubicBezTo>
                    <a:pt x="6" y="59"/>
                    <a:pt x="9" y="54"/>
                    <a:pt x="12" y="49"/>
                  </a:cubicBezTo>
                  <a:cubicBezTo>
                    <a:pt x="19" y="35"/>
                    <a:pt x="24" y="30"/>
                    <a:pt x="35" y="23"/>
                  </a:cubicBezTo>
                  <a:cubicBezTo>
                    <a:pt x="38" y="20"/>
                    <a:pt x="43" y="19"/>
                    <a:pt x="46" y="16"/>
                  </a:cubicBezTo>
                  <a:cubicBezTo>
                    <a:pt x="50" y="13"/>
                    <a:pt x="52" y="8"/>
                    <a:pt x="55" y="5"/>
                  </a:cubicBezTo>
                  <a:cubicBezTo>
                    <a:pt x="59" y="2"/>
                    <a:pt x="61" y="0"/>
                    <a:pt x="65" y="0"/>
                  </a:cubicBezTo>
                  <a:cubicBezTo>
                    <a:pt x="72" y="0"/>
                    <a:pt x="74" y="3"/>
                    <a:pt x="79" y="6"/>
                  </a:cubicBezTo>
                  <a:cubicBezTo>
                    <a:pt x="74" y="4"/>
                    <a:pt x="68" y="1"/>
                    <a:pt x="62" y="4"/>
                  </a:cubicBezTo>
                  <a:cubicBezTo>
                    <a:pt x="57" y="7"/>
                    <a:pt x="57" y="15"/>
                    <a:pt x="53" y="19"/>
                  </a:cubicBezTo>
                  <a:cubicBezTo>
                    <a:pt x="49" y="22"/>
                    <a:pt x="43" y="24"/>
                    <a:pt x="39" y="26"/>
                  </a:cubicBezTo>
                  <a:cubicBezTo>
                    <a:pt x="34" y="29"/>
                    <a:pt x="28" y="31"/>
                    <a:pt x="24" y="36"/>
                  </a:cubicBezTo>
                  <a:cubicBezTo>
                    <a:pt x="20" y="40"/>
                    <a:pt x="17" y="46"/>
                    <a:pt x="15" y="51"/>
                  </a:cubicBezTo>
                  <a:cubicBezTo>
                    <a:pt x="13" y="58"/>
                    <a:pt x="15" y="62"/>
                    <a:pt x="13" y="68"/>
                  </a:cubicBezTo>
                  <a:cubicBezTo>
                    <a:pt x="12" y="72"/>
                    <a:pt x="7" y="73"/>
                    <a:pt x="5" y="77"/>
                  </a:cubicBezTo>
                  <a:cubicBezTo>
                    <a:pt x="4" y="79"/>
                    <a:pt x="3" y="88"/>
                    <a:pt x="5" y="90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2" name="Freeform 112">
              <a:extLst>
                <a:ext uri="{FF2B5EF4-FFF2-40B4-BE49-F238E27FC236}">
                  <a16:creationId xmlns:a16="http://schemas.microsoft.com/office/drawing/2014/main" id="{236900F8-3E12-4347-B711-D6C15EF7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713"/>
              <a:ext cx="129" cy="124"/>
            </a:xfrm>
            <a:custGeom>
              <a:avLst/>
              <a:gdLst>
                <a:gd name="T0" fmla="*/ 45 w 69"/>
                <a:gd name="T1" fmla="*/ 496 h 62"/>
                <a:gd name="T2" fmla="*/ 7 w 69"/>
                <a:gd name="T3" fmla="*/ 384 h 62"/>
                <a:gd name="T4" fmla="*/ 32 w 69"/>
                <a:gd name="T5" fmla="*/ 312 h 62"/>
                <a:gd name="T6" fmla="*/ 97 w 69"/>
                <a:gd name="T7" fmla="*/ 88 h 62"/>
                <a:gd name="T8" fmla="*/ 174 w 69"/>
                <a:gd name="T9" fmla="*/ 64 h 62"/>
                <a:gd name="T10" fmla="*/ 286 w 69"/>
                <a:gd name="T11" fmla="*/ 32 h 62"/>
                <a:gd name="T12" fmla="*/ 443 w 69"/>
                <a:gd name="T13" fmla="*/ 232 h 62"/>
                <a:gd name="T14" fmla="*/ 437 w 69"/>
                <a:gd name="T15" fmla="*/ 240 h 62"/>
                <a:gd name="T16" fmla="*/ 361 w 69"/>
                <a:gd name="T17" fmla="*/ 128 h 62"/>
                <a:gd name="T18" fmla="*/ 277 w 69"/>
                <a:gd name="T19" fmla="*/ 160 h 62"/>
                <a:gd name="T20" fmla="*/ 224 w 69"/>
                <a:gd name="T21" fmla="*/ 216 h 62"/>
                <a:gd name="T22" fmla="*/ 136 w 69"/>
                <a:gd name="T23" fmla="*/ 240 h 62"/>
                <a:gd name="T24" fmla="*/ 125 w 69"/>
                <a:gd name="T25" fmla="*/ 280 h 62"/>
                <a:gd name="T26" fmla="*/ 92 w 69"/>
                <a:gd name="T27" fmla="*/ 312 h 62"/>
                <a:gd name="T28" fmla="*/ 84 w 69"/>
                <a:gd name="T29" fmla="*/ 400 h 62"/>
                <a:gd name="T30" fmla="*/ 45 w 69"/>
                <a:gd name="T31" fmla="*/ 496 h 6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9" h="62">
                  <a:moveTo>
                    <a:pt x="7" y="62"/>
                  </a:moveTo>
                  <a:cubicBezTo>
                    <a:pt x="1" y="61"/>
                    <a:pt x="0" y="53"/>
                    <a:pt x="1" y="48"/>
                  </a:cubicBezTo>
                  <a:cubicBezTo>
                    <a:pt x="2" y="44"/>
                    <a:pt x="5" y="41"/>
                    <a:pt x="5" y="39"/>
                  </a:cubicBezTo>
                  <a:cubicBezTo>
                    <a:pt x="8" y="30"/>
                    <a:pt x="5" y="17"/>
                    <a:pt x="15" y="11"/>
                  </a:cubicBezTo>
                  <a:cubicBezTo>
                    <a:pt x="18" y="9"/>
                    <a:pt x="23" y="8"/>
                    <a:pt x="27" y="8"/>
                  </a:cubicBezTo>
                  <a:cubicBezTo>
                    <a:pt x="32" y="7"/>
                    <a:pt x="38" y="5"/>
                    <a:pt x="44" y="4"/>
                  </a:cubicBezTo>
                  <a:cubicBezTo>
                    <a:pt x="61" y="0"/>
                    <a:pt x="69" y="15"/>
                    <a:pt x="68" y="29"/>
                  </a:cubicBezTo>
                  <a:cubicBezTo>
                    <a:pt x="68" y="31"/>
                    <a:pt x="68" y="31"/>
                    <a:pt x="67" y="30"/>
                  </a:cubicBezTo>
                  <a:cubicBezTo>
                    <a:pt x="66" y="24"/>
                    <a:pt x="61" y="19"/>
                    <a:pt x="55" y="16"/>
                  </a:cubicBezTo>
                  <a:cubicBezTo>
                    <a:pt x="51" y="14"/>
                    <a:pt x="44" y="15"/>
                    <a:pt x="42" y="20"/>
                  </a:cubicBezTo>
                  <a:cubicBezTo>
                    <a:pt x="39" y="25"/>
                    <a:pt x="42" y="33"/>
                    <a:pt x="34" y="27"/>
                  </a:cubicBezTo>
                  <a:cubicBezTo>
                    <a:pt x="29" y="24"/>
                    <a:pt x="24" y="25"/>
                    <a:pt x="21" y="30"/>
                  </a:cubicBezTo>
                  <a:cubicBezTo>
                    <a:pt x="20" y="32"/>
                    <a:pt x="20" y="34"/>
                    <a:pt x="19" y="35"/>
                  </a:cubicBezTo>
                  <a:cubicBezTo>
                    <a:pt x="17" y="37"/>
                    <a:pt x="15" y="38"/>
                    <a:pt x="14" y="39"/>
                  </a:cubicBezTo>
                  <a:cubicBezTo>
                    <a:pt x="11" y="43"/>
                    <a:pt x="15" y="45"/>
                    <a:pt x="13" y="50"/>
                  </a:cubicBezTo>
                  <a:cubicBezTo>
                    <a:pt x="12" y="54"/>
                    <a:pt x="2" y="55"/>
                    <a:pt x="7" y="6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3" name="Freeform 113">
              <a:extLst>
                <a:ext uri="{FF2B5EF4-FFF2-40B4-BE49-F238E27FC236}">
                  <a16:creationId xmlns:a16="http://schemas.microsoft.com/office/drawing/2014/main" id="{0704E576-1517-4834-A7AA-770AAF74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787"/>
              <a:ext cx="112" cy="62"/>
            </a:xfrm>
            <a:custGeom>
              <a:avLst/>
              <a:gdLst>
                <a:gd name="T0" fmla="*/ 0 w 60"/>
                <a:gd name="T1" fmla="*/ 232 h 31"/>
                <a:gd name="T2" fmla="*/ 112 w 60"/>
                <a:gd name="T3" fmla="*/ 216 h 31"/>
                <a:gd name="T4" fmla="*/ 226 w 60"/>
                <a:gd name="T5" fmla="*/ 216 h 31"/>
                <a:gd name="T6" fmla="*/ 366 w 60"/>
                <a:gd name="T7" fmla="*/ 0 h 31"/>
                <a:gd name="T8" fmla="*/ 330 w 60"/>
                <a:gd name="T9" fmla="*/ 72 h 31"/>
                <a:gd name="T10" fmla="*/ 286 w 60"/>
                <a:gd name="T11" fmla="*/ 64 h 31"/>
                <a:gd name="T12" fmla="*/ 278 w 60"/>
                <a:gd name="T13" fmla="*/ 96 h 31"/>
                <a:gd name="T14" fmla="*/ 170 w 60"/>
                <a:gd name="T15" fmla="*/ 96 h 31"/>
                <a:gd name="T16" fmla="*/ 157 w 60"/>
                <a:gd name="T17" fmla="*/ 168 h 31"/>
                <a:gd name="T18" fmla="*/ 91 w 60"/>
                <a:gd name="T19" fmla="*/ 176 h 31"/>
                <a:gd name="T20" fmla="*/ 52 w 60"/>
                <a:gd name="T21" fmla="*/ 208 h 31"/>
                <a:gd name="T22" fmla="*/ 7 w 60"/>
                <a:gd name="T23" fmla="*/ 240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1">
                  <a:moveTo>
                    <a:pt x="0" y="29"/>
                  </a:moveTo>
                  <a:cubicBezTo>
                    <a:pt x="6" y="31"/>
                    <a:pt x="11" y="28"/>
                    <a:pt x="17" y="27"/>
                  </a:cubicBezTo>
                  <a:cubicBezTo>
                    <a:pt x="23" y="25"/>
                    <a:pt x="29" y="27"/>
                    <a:pt x="35" y="27"/>
                  </a:cubicBezTo>
                  <a:cubicBezTo>
                    <a:pt x="48" y="26"/>
                    <a:pt x="60" y="13"/>
                    <a:pt x="56" y="0"/>
                  </a:cubicBezTo>
                  <a:cubicBezTo>
                    <a:pt x="58" y="5"/>
                    <a:pt x="56" y="9"/>
                    <a:pt x="51" y="9"/>
                  </a:cubicBezTo>
                  <a:cubicBezTo>
                    <a:pt x="48" y="9"/>
                    <a:pt x="46" y="7"/>
                    <a:pt x="44" y="8"/>
                  </a:cubicBezTo>
                  <a:cubicBezTo>
                    <a:pt x="41" y="9"/>
                    <a:pt x="43" y="10"/>
                    <a:pt x="43" y="12"/>
                  </a:cubicBezTo>
                  <a:cubicBezTo>
                    <a:pt x="39" y="28"/>
                    <a:pt x="31" y="5"/>
                    <a:pt x="26" y="12"/>
                  </a:cubicBezTo>
                  <a:cubicBezTo>
                    <a:pt x="23" y="16"/>
                    <a:pt x="25" y="18"/>
                    <a:pt x="24" y="21"/>
                  </a:cubicBezTo>
                  <a:cubicBezTo>
                    <a:pt x="23" y="25"/>
                    <a:pt x="17" y="22"/>
                    <a:pt x="14" y="22"/>
                  </a:cubicBezTo>
                  <a:cubicBezTo>
                    <a:pt x="10" y="22"/>
                    <a:pt x="10" y="25"/>
                    <a:pt x="8" y="26"/>
                  </a:cubicBezTo>
                  <a:cubicBezTo>
                    <a:pt x="6" y="28"/>
                    <a:pt x="3" y="29"/>
                    <a:pt x="1" y="3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4" name="Freeform 114">
              <a:extLst>
                <a:ext uri="{FF2B5EF4-FFF2-40B4-BE49-F238E27FC236}">
                  <a16:creationId xmlns:a16="http://schemas.microsoft.com/office/drawing/2014/main" id="{E45F9A0C-925C-4989-9A1C-96C40A601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13"/>
              <a:ext cx="107" cy="92"/>
            </a:xfrm>
            <a:custGeom>
              <a:avLst/>
              <a:gdLst>
                <a:gd name="T0" fmla="*/ 0 w 57"/>
                <a:gd name="T1" fmla="*/ 368 h 46"/>
                <a:gd name="T2" fmla="*/ 28 w 57"/>
                <a:gd name="T3" fmla="*/ 296 h 46"/>
                <a:gd name="T4" fmla="*/ 32 w 57"/>
                <a:gd name="T5" fmla="*/ 208 h 46"/>
                <a:gd name="T6" fmla="*/ 92 w 57"/>
                <a:gd name="T7" fmla="*/ 80 h 46"/>
                <a:gd name="T8" fmla="*/ 233 w 57"/>
                <a:gd name="T9" fmla="*/ 48 h 46"/>
                <a:gd name="T10" fmla="*/ 377 w 57"/>
                <a:gd name="T11" fmla="*/ 48 h 46"/>
                <a:gd name="T12" fmla="*/ 265 w 57"/>
                <a:gd name="T13" fmla="*/ 56 h 46"/>
                <a:gd name="T14" fmla="*/ 225 w 57"/>
                <a:gd name="T15" fmla="*/ 72 h 46"/>
                <a:gd name="T16" fmla="*/ 205 w 57"/>
                <a:gd name="T17" fmla="*/ 104 h 46"/>
                <a:gd name="T18" fmla="*/ 99 w 57"/>
                <a:gd name="T19" fmla="*/ 152 h 46"/>
                <a:gd name="T20" fmla="*/ 84 w 57"/>
                <a:gd name="T21" fmla="*/ 200 h 46"/>
                <a:gd name="T22" fmla="*/ 53 w 57"/>
                <a:gd name="T23" fmla="*/ 240 h 46"/>
                <a:gd name="T24" fmla="*/ 21 w 57"/>
                <a:gd name="T25" fmla="*/ 344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46">
                  <a:moveTo>
                    <a:pt x="0" y="46"/>
                  </a:moveTo>
                  <a:cubicBezTo>
                    <a:pt x="1" y="43"/>
                    <a:pt x="3" y="41"/>
                    <a:pt x="4" y="37"/>
                  </a:cubicBezTo>
                  <a:cubicBezTo>
                    <a:pt x="4" y="33"/>
                    <a:pt x="5" y="30"/>
                    <a:pt x="5" y="26"/>
                  </a:cubicBezTo>
                  <a:cubicBezTo>
                    <a:pt x="6" y="19"/>
                    <a:pt x="7" y="13"/>
                    <a:pt x="14" y="10"/>
                  </a:cubicBezTo>
                  <a:cubicBezTo>
                    <a:pt x="20" y="8"/>
                    <a:pt x="28" y="7"/>
                    <a:pt x="35" y="6"/>
                  </a:cubicBezTo>
                  <a:cubicBezTo>
                    <a:pt x="43" y="4"/>
                    <a:pt x="50" y="0"/>
                    <a:pt x="57" y="6"/>
                  </a:cubicBezTo>
                  <a:cubicBezTo>
                    <a:pt x="51" y="4"/>
                    <a:pt x="47" y="5"/>
                    <a:pt x="40" y="7"/>
                  </a:cubicBezTo>
                  <a:cubicBezTo>
                    <a:pt x="39" y="7"/>
                    <a:pt x="36" y="8"/>
                    <a:pt x="34" y="9"/>
                  </a:cubicBezTo>
                  <a:cubicBezTo>
                    <a:pt x="33" y="10"/>
                    <a:pt x="33" y="12"/>
                    <a:pt x="31" y="13"/>
                  </a:cubicBezTo>
                  <a:cubicBezTo>
                    <a:pt x="26" y="18"/>
                    <a:pt x="19" y="10"/>
                    <a:pt x="15" y="19"/>
                  </a:cubicBezTo>
                  <a:cubicBezTo>
                    <a:pt x="14" y="21"/>
                    <a:pt x="14" y="23"/>
                    <a:pt x="13" y="25"/>
                  </a:cubicBezTo>
                  <a:cubicBezTo>
                    <a:pt x="11" y="27"/>
                    <a:pt x="9" y="27"/>
                    <a:pt x="8" y="30"/>
                  </a:cubicBezTo>
                  <a:cubicBezTo>
                    <a:pt x="7" y="34"/>
                    <a:pt x="8" y="41"/>
                    <a:pt x="3" y="4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5" name="Freeform 115">
              <a:extLst>
                <a:ext uri="{FF2B5EF4-FFF2-40B4-BE49-F238E27FC236}">
                  <a16:creationId xmlns:a16="http://schemas.microsoft.com/office/drawing/2014/main" id="{5188DFEE-CD70-4DB7-BD6B-1A2B210A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1727"/>
              <a:ext cx="206" cy="176"/>
            </a:xfrm>
            <a:custGeom>
              <a:avLst/>
              <a:gdLst>
                <a:gd name="T0" fmla="*/ 0 w 110"/>
                <a:gd name="T1" fmla="*/ 592 h 88"/>
                <a:gd name="T2" fmla="*/ 242 w 110"/>
                <a:gd name="T3" fmla="*/ 688 h 88"/>
                <a:gd name="T4" fmla="*/ 406 w 110"/>
                <a:gd name="T5" fmla="*/ 688 h 88"/>
                <a:gd name="T6" fmla="*/ 526 w 110"/>
                <a:gd name="T7" fmla="*/ 664 h 88"/>
                <a:gd name="T8" fmla="*/ 691 w 110"/>
                <a:gd name="T9" fmla="*/ 432 h 88"/>
                <a:gd name="T10" fmla="*/ 715 w 110"/>
                <a:gd name="T11" fmla="*/ 240 h 88"/>
                <a:gd name="T12" fmla="*/ 702 w 110"/>
                <a:gd name="T13" fmla="*/ 96 h 88"/>
                <a:gd name="T14" fmla="*/ 670 w 110"/>
                <a:gd name="T15" fmla="*/ 0 h 88"/>
                <a:gd name="T16" fmla="*/ 684 w 110"/>
                <a:gd name="T17" fmla="*/ 224 h 88"/>
                <a:gd name="T18" fmla="*/ 611 w 110"/>
                <a:gd name="T19" fmla="*/ 384 h 88"/>
                <a:gd name="T20" fmla="*/ 543 w 110"/>
                <a:gd name="T21" fmla="*/ 536 h 88"/>
                <a:gd name="T22" fmla="*/ 427 w 110"/>
                <a:gd name="T23" fmla="*/ 552 h 88"/>
                <a:gd name="T24" fmla="*/ 406 w 110"/>
                <a:gd name="T25" fmla="*/ 608 h 88"/>
                <a:gd name="T26" fmla="*/ 341 w 110"/>
                <a:gd name="T27" fmla="*/ 616 h 88"/>
                <a:gd name="T28" fmla="*/ 210 w 110"/>
                <a:gd name="T29" fmla="*/ 656 h 88"/>
                <a:gd name="T30" fmla="*/ 60 w 110"/>
                <a:gd name="T31" fmla="*/ 616 h 8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0" h="88">
                  <a:moveTo>
                    <a:pt x="0" y="74"/>
                  </a:moveTo>
                  <a:cubicBezTo>
                    <a:pt x="13" y="79"/>
                    <a:pt x="22" y="88"/>
                    <a:pt x="37" y="86"/>
                  </a:cubicBezTo>
                  <a:cubicBezTo>
                    <a:pt x="46" y="85"/>
                    <a:pt x="53" y="84"/>
                    <a:pt x="62" y="86"/>
                  </a:cubicBezTo>
                  <a:cubicBezTo>
                    <a:pt x="69" y="87"/>
                    <a:pt x="74" y="87"/>
                    <a:pt x="80" y="83"/>
                  </a:cubicBezTo>
                  <a:cubicBezTo>
                    <a:pt x="92" y="77"/>
                    <a:pt x="102" y="66"/>
                    <a:pt x="105" y="54"/>
                  </a:cubicBezTo>
                  <a:cubicBezTo>
                    <a:pt x="108" y="47"/>
                    <a:pt x="109" y="38"/>
                    <a:pt x="109" y="30"/>
                  </a:cubicBezTo>
                  <a:cubicBezTo>
                    <a:pt x="110" y="24"/>
                    <a:pt x="109" y="18"/>
                    <a:pt x="107" y="12"/>
                  </a:cubicBezTo>
                  <a:cubicBezTo>
                    <a:pt x="106" y="7"/>
                    <a:pt x="104" y="4"/>
                    <a:pt x="102" y="0"/>
                  </a:cubicBezTo>
                  <a:cubicBezTo>
                    <a:pt x="105" y="7"/>
                    <a:pt x="105" y="20"/>
                    <a:pt x="104" y="28"/>
                  </a:cubicBezTo>
                  <a:cubicBezTo>
                    <a:pt x="102" y="37"/>
                    <a:pt x="94" y="40"/>
                    <a:pt x="93" y="48"/>
                  </a:cubicBezTo>
                  <a:cubicBezTo>
                    <a:pt x="92" y="56"/>
                    <a:pt x="92" y="65"/>
                    <a:pt x="83" y="67"/>
                  </a:cubicBezTo>
                  <a:cubicBezTo>
                    <a:pt x="76" y="69"/>
                    <a:pt x="70" y="63"/>
                    <a:pt x="65" y="69"/>
                  </a:cubicBezTo>
                  <a:cubicBezTo>
                    <a:pt x="64" y="71"/>
                    <a:pt x="64" y="75"/>
                    <a:pt x="62" y="76"/>
                  </a:cubicBezTo>
                  <a:cubicBezTo>
                    <a:pt x="60" y="78"/>
                    <a:pt x="55" y="77"/>
                    <a:pt x="52" y="77"/>
                  </a:cubicBezTo>
                  <a:cubicBezTo>
                    <a:pt x="45" y="78"/>
                    <a:pt x="39" y="79"/>
                    <a:pt x="32" y="82"/>
                  </a:cubicBezTo>
                  <a:cubicBezTo>
                    <a:pt x="23" y="85"/>
                    <a:pt x="17" y="79"/>
                    <a:pt x="9" y="77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6" name="Freeform 116">
              <a:extLst>
                <a:ext uri="{FF2B5EF4-FFF2-40B4-BE49-F238E27FC236}">
                  <a16:creationId xmlns:a16="http://schemas.microsoft.com/office/drawing/2014/main" id="{E52D522E-501B-485B-AF10-8D14A3A88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1625"/>
              <a:ext cx="354" cy="292"/>
            </a:xfrm>
            <a:custGeom>
              <a:avLst/>
              <a:gdLst>
                <a:gd name="T0" fmla="*/ 901 w 189"/>
                <a:gd name="T1" fmla="*/ 432 h 146"/>
                <a:gd name="T2" fmla="*/ 730 w 189"/>
                <a:gd name="T3" fmla="*/ 152 h 146"/>
                <a:gd name="T4" fmla="*/ 611 w 189"/>
                <a:gd name="T5" fmla="*/ 96 h 146"/>
                <a:gd name="T6" fmla="*/ 421 w 189"/>
                <a:gd name="T7" fmla="*/ 8 h 146"/>
                <a:gd name="T8" fmla="*/ 309 w 189"/>
                <a:gd name="T9" fmla="*/ 136 h 146"/>
                <a:gd name="T10" fmla="*/ 137 w 189"/>
                <a:gd name="T11" fmla="*/ 296 h 146"/>
                <a:gd name="T12" fmla="*/ 13 w 189"/>
                <a:gd name="T13" fmla="*/ 720 h 146"/>
                <a:gd name="T14" fmla="*/ 60 w 189"/>
                <a:gd name="T15" fmla="*/ 848 h 146"/>
                <a:gd name="T16" fmla="*/ 77 w 189"/>
                <a:gd name="T17" fmla="*/ 976 h 146"/>
                <a:gd name="T18" fmla="*/ 242 w 189"/>
                <a:gd name="T19" fmla="*/ 1096 h 146"/>
                <a:gd name="T20" fmla="*/ 511 w 189"/>
                <a:gd name="T21" fmla="*/ 1136 h 146"/>
                <a:gd name="T22" fmla="*/ 676 w 189"/>
                <a:gd name="T23" fmla="*/ 1136 h 146"/>
                <a:gd name="T24" fmla="*/ 1158 w 189"/>
                <a:gd name="T25" fmla="*/ 880 h 146"/>
                <a:gd name="T26" fmla="*/ 901 w 189"/>
                <a:gd name="T27" fmla="*/ 432 h 1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89" h="146">
                  <a:moveTo>
                    <a:pt x="137" y="54"/>
                  </a:moveTo>
                  <a:cubicBezTo>
                    <a:pt x="129" y="38"/>
                    <a:pt x="128" y="32"/>
                    <a:pt x="111" y="19"/>
                  </a:cubicBezTo>
                  <a:cubicBezTo>
                    <a:pt x="104" y="14"/>
                    <a:pt x="98" y="15"/>
                    <a:pt x="93" y="12"/>
                  </a:cubicBezTo>
                  <a:cubicBezTo>
                    <a:pt x="82" y="7"/>
                    <a:pt x="75" y="0"/>
                    <a:pt x="64" y="1"/>
                  </a:cubicBezTo>
                  <a:cubicBezTo>
                    <a:pt x="58" y="3"/>
                    <a:pt x="53" y="12"/>
                    <a:pt x="47" y="17"/>
                  </a:cubicBezTo>
                  <a:cubicBezTo>
                    <a:pt x="37" y="24"/>
                    <a:pt x="26" y="28"/>
                    <a:pt x="21" y="37"/>
                  </a:cubicBezTo>
                  <a:cubicBezTo>
                    <a:pt x="11" y="52"/>
                    <a:pt x="0" y="73"/>
                    <a:pt x="2" y="90"/>
                  </a:cubicBezTo>
                  <a:cubicBezTo>
                    <a:pt x="3" y="96"/>
                    <a:pt x="7" y="101"/>
                    <a:pt x="9" y="106"/>
                  </a:cubicBezTo>
                  <a:cubicBezTo>
                    <a:pt x="10" y="112"/>
                    <a:pt x="9" y="118"/>
                    <a:pt x="12" y="122"/>
                  </a:cubicBezTo>
                  <a:cubicBezTo>
                    <a:pt x="18" y="129"/>
                    <a:pt x="30" y="132"/>
                    <a:pt x="37" y="137"/>
                  </a:cubicBezTo>
                  <a:cubicBezTo>
                    <a:pt x="46" y="145"/>
                    <a:pt x="62" y="143"/>
                    <a:pt x="78" y="142"/>
                  </a:cubicBezTo>
                  <a:cubicBezTo>
                    <a:pt x="87" y="142"/>
                    <a:pt x="95" y="146"/>
                    <a:pt x="103" y="142"/>
                  </a:cubicBezTo>
                  <a:cubicBezTo>
                    <a:pt x="114" y="138"/>
                    <a:pt x="168" y="133"/>
                    <a:pt x="176" y="110"/>
                  </a:cubicBezTo>
                  <a:cubicBezTo>
                    <a:pt x="189" y="72"/>
                    <a:pt x="145" y="74"/>
                    <a:pt x="137" y="5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7" name="Freeform 117">
              <a:extLst>
                <a:ext uri="{FF2B5EF4-FFF2-40B4-BE49-F238E27FC236}">
                  <a16:creationId xmlns:a16="http://schemas.microsoft.com/office/drawing/2014/main" id="{6D3357BA-0190-4912-9462-1D09892C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723"/>
              <a:ext cx="20" cy="22"/>
            </a:xfrm>
            <a:custGeom>
              <a:avLst/>
              <a:gdLst>
                <a:gd name="T0" fmla="*/ 0 w 11"/>
                <a:gd name="T1" fmla="*/ 40 h 11"/>
                <a:gd name="T2" fmla="*/ 36 w 11"/>
                <a:gd name="T3" fmla="*/ 0 h 11"/>
                <a:gd name="T4" fmla="*/ 65 w 11"/>
                <a:gd name="T5" fmla="*/ 48 h 11"/>
                <a:gd name="T6" fmla="*/ 29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8" name="Freeform 118">
              <a:extLst>
                <a:ext uri="{FF2B5EF4-FFF2-40B4-BE49-F238E27FC236}">
                  <a16:creationId xmlns:a16="http://schemas.microsoft.com/office/drawing/2014/main" id="{2FF7B127-4B1B-469C-AAE6-EC2BAFBA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715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24 h 6"/>
                <a:gd name="T6" fmla="*/ 24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79" name="Freeform 119">
              <a:extLst>
                <a:ext uri="{FF2B5EF4-FFF2-40B4-BE49-F238E27FC236}">
                  <a16:creationId xmlns:a16="http://schemas.microsoft.com/office/drawing/2014/main" id="{7F852D1E-9555-4970-8ADA-C3741DA32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747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0" name="Freeform 120">
              <a:extLst>
                <a:ext uri="{FF2B5EF4-FFF2-40B4-BE49-F238E27FC236}">
                  <a16:creationId xmlns:a16="http://schemas.microsoft.com/office/drawing/2014/main" id="{E6753B5A-CBF4-4E0F-BBF9-7041E97D5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735"/>
              <a:ext cx="141" cy="160"/>
            </a:xfrm>
            <a:custGeom>
              <a:avLst/>
              <a:gdLst>
                <a:gd name="T0" fmla="*/ 0 w 75"/>
                <a:gd name="T1" fmla="*/ 640 h 80"/>
                <a:gd name="T2" fmla="*/ 180 w 75"/>
                <a:gd name="T3" fmla="*/ 592 h 80"/>
                <a:gd name="T4" fmla="*/ 293 w 75"/>
                <a:gd name="T5" fmla="*/ 568 h 80"/>
                <a:gd name="T6" fmla="*/ 470 w 75"/>
                <a:gd name="T7" fmla="*/ 384 h 80"/>
                <a:gd name="T8" fmla="*/ 385 w 75"/>
                <a:gd name="T9" fmla="*/ 184 h 80"/>
                <a:gd name="T10" fmla="*/ 273 w 75"/>
                <a:gd name="T11" fmla="*/ 112 h 80"/>
                <a:gd name="T12" fmla="*/ 194 w 75"/>
                <a:gd name="T13" fmla="*/ 0 h 80"/>
                <a:gd name="T14" fmla="*/ 160 w 75"/>
                <a:gd name="T15" fmla="*/ 40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80">
                  <a:moveTo>
                    <a:pt x="0" y="80"/>
                  </a:moveTo>
                  <a:cubicBezTo>
                    <a:pt x="9" y="80"/>
                    <a:pt x="18" y="76"/>
                    <a:pt x="27" y="74"/>
                  </a:cubicBezTo>
                  <a:cubicBezTo>
                    <a:pt x="33" y="73"/>
                    <a:pt x="39" y="72"/>
                    <a:pt x="44" y="71"/>
                  </a:cubicBezTo>
                  <a:cubicBezTo>
                    <a:pt x="58" y="68"/>
                    <a:pt x="67" y="61"/>
                    <a:pt x="71" y="48"/>
                  </a:cubicBezTo>
                  <a:cubicBezTo>
                    <a:pt x="75" y="37"/>
                    <a:pt x="68" y="28"/>
                    <a:pt x="58" y="23"/>
                  </a:cubicBezTo>
                  <a:cubicBezTo>
                    <a:pt x="52" y="20"/>
                    <a:pt x="46" y="18"/>
                    <a:pt x="41" y="14"/>
                  </a:cubicBezTo>
                  <a:cubicBezTo>
                    <a:pt x="35" y="10"/>
                    <a:pt x="34" y="5"/>
                    <a:pt x="29" y="0"/>
                  </a:cubicBezTo>
                  <a:cubicBezTo>
                    <a:pt x="31" y="12"/>
                    <a:pt x="35" y="41"/>
                    <a:pt x="24" y="5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1" name="Freeform 121">
              <a:extLst>
                <a:ext uri="{FF2B5EF4-FFF2-40B4-BE49-F238E27FC236}">
                  <a16:creationId xmlns:a16="http://schemas.microsoft.com/office/drawing/2014/main" id="{54A012CB-DD38-4831-B49D-E52704D8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795"/>
              <a:ext cx="156" cy="106"/>
            </a:xfrm>
            <a:custGeom>
              <a:avLst/>
              <a:gdLst>
                <a:gd name="T0" fmla="*/ 0 w 83"/>
                <a:gd name="T1" fmla="*/ 392 h 53"/>
                <a:gd name="T2" fmla="*/ 197 w 83"/>
                <a:gd name="T3" fmla="*/ 352 h 53"/>
                <a:gd name="T4" fmla="*/ 370 w 83"/>
                <a:gd name="T5" fmla="*/ 320 h 53"/>
                <a:gd name="T6" fmla="*/ 513 w 83"/>
                <a:gd name="T7" fmla="*/ 200 h 53"/>
                <a:gd name="T8" fmla="*/ 498 w 83"/>
                <a:gd name="T9" fmla="*/ 0 h 53"/>
                <a:gd name="T10" fmla="*/ 459 w 83"/>
                <a:gd name="T11" fmla="*/ 152 h 53"/>
                <a:gd name="T12" fmla="*/ 357 w 83"/>
                <a:gd name="T13" fmla="*/ 128 h 53"/>
                <a:gd name="T14" fmla="*/ 357 w 83"/>
                <a:gd name="T15" fmla="*/ 224 h 53"/>
                <a:gd name="T16" fmla="*/ 293 w 83"/>
                <a:gd name="T17" fmla="*/ 256 h 53"/>
                <a:gd name="T18" fmla="*/ 248 w 83"/>
                <a:gd name="T19" fmla="*/ 296 h 53"/>
                <a:gd name="T20" fmla="*/ 145 w 83"/>
                <a:gd name="T21" fmla="*/ 36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53">
                  <a:moveTo>
                    <a:pt x="0" y="49"/>
                  </a:moveTo>
                  <a:cubicBezTo>
                    <a:pt x="10" y="53"/>
                    <a:pt x="20" y="47"/>
                    <a:pt x="30" y="44"/>
                  </a:cubicBezTo>
                  <a:cubicBezTo>
                    <a:pt x="39" y="41"/>
                    <a:pt x="48" y="43"/>
                    <a:pt x="56" y="40"/>
                  </a:cubicBezTo>
                  <a:cubicBezTo>
                    <a:pt x="62" y="37"/>
                    <a:pt x="73" y="30"/>
                    <a:pt x="77" y="25"/>
                  </a:cubicBezTo>
                  <a:cubicBezTo>
                    <a:pt x="81" y="20"/>
                    <a:pt x="83" y="2"/>
                    <a:pt x="75" y="0"/>
                  </a:cubicBezTo>
                  <a:cubicBezTo>
                    <a:pt x="73" y="6"/>
                    <a:pt x="77" y="16"/>
                    <a:pt x="69" y="19"/>
                  </a:cubicBezTo>
                  <a:cubicBezTo>
                    <a:pt x="63" y="22"/>
                    <a:pt x="58" y="11"/>
                    <a:pt x="54" y="16"/>
                  </a:cubicBezTo>
                  <a:cubicBezTo>
                    <a:pt x="51" y="19"/>
                    <a:pt x="56" y="24"/>
                    <a:pt x="54" y="28"/>
                  </a:cubicBezTo>
                  <a:cubicBezTo>
                    <a:pt x="52" y="31"/>
                    <a:pt x="47" y="31"/>
                    <a:pt x="44" y="32"/>
                  </a:cubicBezTo>
                  <a:cubicBezTo>
                    <a:pt x="43" y="37"/>
                    <a:pt x="40" y="35"/>
                    <a:pt x="37" y="37"/>
                  </a:cubicBezTo>
                  <a:cubicBezTo>
                    <a:pt x="32" y="39"/>
                    <a:pt x="27" y="42"/>
                    <a:pt x="22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2" name="Freeform 122">
              <a:extLst>
                <a:ext uri="{FF2B5EF4-FFF2-40B4-BE49-F238E27FC236}">
                  <a16:creationId xmlns:a16="http://schemas.microsoft.com/office/drawing/2014/main" id="{E474780E-2E11-4041-8097-EA3EBF0D5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72 w 119"/>
                <a:gd name="T11" fmla="*/ 856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1" y="105"/>
                    <a:pt x="26" y="107"/>
                  </a:cubicBezTo>
                  <a:cubicBezTo>
                    <a:pt x="34" y="109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3" name="Freeform 123">
              <a:extLst>
                <a:ext uri="{FF2B5EF4-FFF2-40B4-BE49-F238E27FC236}">
                  <a16:creationId xmlns:a16="http://schemas.microsoft.com/office/drawing/2014/main" id="{CC4027AD-4458-4FC8-8416-7E7A92E74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4" name="Freeform 124">
              <a:extLst>
                <a:ext uri="{FF2B5EF4-FFF2-40B4-BE49-F238E27FC236}">
                  <a16:creationId xmlns:a16="http://schemas.microsoft.com/office/drawing/2014/main" id="{F6BE6A94-4D8F-4582-9E18-6A7190A2F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336"/>
              <a:ext cx="178" cy="140"/>
            </a:xfrm>
            <a:custGeom>
              <a:avLst/>
              <a:gdLst>
                <a:gd name="T0" fmla="*/ 77 w 95"/>
                <a:gd name="T1" fmla="*/ 184 h 70"/>
                <a:gd name="T2" fmla="*/ 137 w 95"/>
                <a:gd name="T3" fmla="*/ 360 h 70"/>
                <a:gd name="T4" fmla="*/ 144 w 95"/>
                <a:gd name="T5" fmla="*/ 400 h 70"/>
                <a:gd name="T6" fmla="*/ 0 w 95"/>
                <a:gd name="T7" fmla="*/ 352 h 70"/>
                <a:gd name="T8" fmla="*/ 257 w 95"/>
                <a:gd name="T9" fmla="*/ 464 h 70"/>
                <a:gd name="T10" fmla="*/ 495 w 95"/>
                <a:gd name="T11" fmla="*/ 520 h 70"/>
                <a:gd name="T12" fmla="*/ 600 w 95"/>
                <a:gd name="T13" fmla="*/ 328 h 70"/>
                <a:gd name="T14" fmla="*/ 618 w 95"/>
                <a:gd name="T15" fmla="*/ 160 h 70"/>
                <a:gd name="T16" fmla="*/ 566 w 95"/>
                <a:gd name="T17" fmla="*/ 0 h 70"/>
                <a:gd name="T18" fmla="*/ 547 w 95"/>
                <a:gd name="T19" fmla="*/ 192 h 70"/>
                <a:gd name="T20" fmla="*/ 474 w 95"/>
                <a:gd name="T21" fmla="*/ 200 h 70"/>
                <a:gd name="T22" fmla="*/ 407 w 95"/>
                <a:gd name="T23" fmla="*/ 240 h 70"/>
                <a:gd name="T24" fmla="*/ 180 w 95"/>
                <a:gd name="T25" fmla="*/ 16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70">
                  <a:moveTo>
                    <a:pt x="12" y="23"/>
                  </a:moveTo>
                  <a:cubicBezTo>
                    <a:pt x="7" y="33"/>
                    <a:pt x="14" y="39"/>
                    <a:pt x="21" y="45"/>
                  </a:cubicBezTo>
                  <a:cubicBezTo>
                    <a:pt x="24" y="47"/>
                    <a:pt x="29" y="48"/>
                    <a:pt x="22" y="50"/>
                  </a:cubicBezTo>
                  <a:cubicBezTo>
                    <a:pt x="17" y="51"/>
                    <a:pt x="6" y="44"/>
                    <a:pt x="0" y="44"/>
                  </a:cubicBezTo>
                  <a:cubicBezTo>
                    <a:pt x="6" y="55"/>
                    <a:pt x="28" y="54"/>
                    <a:pt x="39" y="58"/>
                  </a:cubicBezTo>
                  <a:cubicBezTo>
                    <a:pt x="53" y="63"/>
                    <a:pt x="60" y="70"/>
                    <a:pt x="75" y="65"/>
                  </a:cubicBezTo>
                  <a:cubicBezTo>
                    <a:pt x="86" y="61"/>
                    <a:pt x="88" y="52"/>
                    <a:pt x="91" y="41"/>
                  </a:cubicBezTo>
                  <a:cubicBezTo>
                    <a:pt x="93" y="34"/>
                    <a:pt x="93" y="27"/>
                    <a:pt x="94" y="20"/>
                  </a:cubicBezTo>
                  <a:cubicBezTo>
                    <a:pt x="95" y="11"/>
                    <a:pt x="90" y="7"/>
                    <a:pt x="86" y="0"/>
                  </a:cubicBezTo>
                  <a:cubicBezTo>
                    <a:pt x="88" y="5"/>
                    <a:pt x="90" y="20"/>
                    <a:pt x="83" y="24"/>
                  </a:cubicBezTo>
                  <a:cubicBezTo>
                    <a:pt x="80" y="26"/>
                    <a:pt x="76" y="24"/>
                    <a:pt x="72" y="25"/>
                  </a:cubicBezTo>
                  <a:cubicBezTo>
                    <a:pt x="68" y="26"/>
                    <a:pt x="67" y="29"/>
                    <a:pt x="62" y="30"/>
                  </a:cubicBezTo>
                  <a:cubicBezTo>
                    <a:pt x="52" y="33"/>
                    <a:pt x="37" y="23"/>
                    <a:pt x="27" y="2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5" name="Freeform 125">
              <a:extLst>
                <a:ext uri="{FF2B5EF4-FFF2-40B4-BE49-F238E27FC236}">
                  <a16:creationId xmlns:a16="http://schemas.microsoft.com/office/drawing/2014/main" id="{2B069384-8038-48FD-9C2C-D343B3F8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248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6" name="Freeform 126">
              <a:extLst>
                <a:ext uri="{FF2B5EF4-FFF2-40B4-BE49-F238E27FC236}">
                  <a16:creationId xmlns:a16="http://schemas.microsoft.com/office/drawing/2014/main" id="{AB3B0A6F-9093-47F7-B225-71FD270D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10"/>
              <a:ext cx="133" cy="122"/>
            </a:xfrm>
            <a:custGeom>
              <a:avLst/>
              <a:gdLst>
                <a:gd name="T0" fmla="*/ 197 w 71"/>
                <a:gd name="T1" fmla="*/ 0 h 61"/>
                <a:gd name="T2" fmla="*/ 60 w 71"/>
                <a:gd name="T3" fmla="*/ 336 h 61"/>
                <a:gd name="T4" fmla="*/ 210 w 71"/>
                <a:gd name="T5" fmla="*/ 384 h 61"/>
                <a:gd name="T6" fmla="*/ 309 w 71"/>
                <a:gd name="T7" fmla="*/ 464 h 61"/>
                <a:gd name="T8" fmla="*/ 362 w 71"/>
                <a:gd name="T9" fmla="*/ 56 h 61"/>
                <a:gd name="T10" fmla="*/ 189 w 71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61">
                  <a:moveTo>
                    <a:pt x="30" y="0"/>
                  </a:moveTo>
                  <a:cubicBezTo>
                    <a:pt x="12" y="0"/>
                    <a:pt x="0" y="31"/>
                    <a:pt x="9" y="42"/>
                  </a:cubicBezTo>
                  <a:cubicBezTo>
                    <a:pt x="16" y="50"/>
                    <a:pt x="23" y="46"/>
                    <a:pt x="32" y="48"/>
                  </a:cubicBezTo>
                  <a:cubicBezTo>
                    <a:pt x="38" y="50"/>
                    <a:pt x="41" y="57"/>
                    <a:pt x="47" y="58"/>
                  </a:cubicBezTo>
                  <a:cubicBezTo>
                    <a:pt x="71" y="61"/>
                    <a:pt x="67" y="16"/>
                    <a:pt x="55" y="7"/>
                  </a:cubicBezTo>
                  <a:cubicBezTo>
                    <a:pt x="48" y="1"/>
                    <a:pt x="38" y="0"/>
                    <a:pt x="29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7" name="Freeform 127">
              <a:extLst>
                <a:ext uri="{FF2B5EF4-FFF2-40B4-BE49-F238E27FC236}">
                  <a16:creationId xmlns:a16="http://schemas.microsoft.com/office/drawing/2014/main" id="{94B73BAE-6999-4048-8564-719C13369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56"/>
              <a:ext cx="105" cy="54"/>
            </a:xfrm>
            <a:custGeom>
              <a:avLst/>
              <a:gdLst>
                <a:gd name="T0" fmla="*/ 81 w 56"/>
                <a:gd name="T1" fmla="*/ 8 h 27"/>
                <a:gd name="T2" fmla="*/ 218 w 56"/>
                <a:gd name="T3" fmla="*/ 144 h 27"/>
                <a:gd name="T4" fmla="*/ 309 w 56"/>
                <a:gd name="T5" fmla="*/ 216 h 27"/>
                <a:gd name="T6" fmla="*/ 369 w 56"/>
                <a:gd name="T7" fmla="*/ 56 h 27"/>
                <a:gd name="T8" fmla="*/ 264 w 56"/>
                <a:gd name="T9" fmla="*/ 64 h 27"/>
                <a:gd name="T10" fmla="*/ 84 w 56"/>
                <a:gd name="T11" fmla="*/ 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7">
                  <a:moveTo>
                    <a:pt x="12" y="1"/>
                  </a:moveTo>
                  <a:cubicBezTo>
                    <a:pt x="0" y="17"/>
                    <a:pt x="27" y="15"/>
                    <a:pt x="33" y="18"/>
                  </a:cubicBezTo>
                  <a:cubicBezTo>
                    <a:pt x="38" y="20"/>
                    <a:pt x="42" y="27"/>
                    <a:pt x="47" y="27"/>
                  </a:cubicBezTo>
                  <a:cubicBezTo>
                    <a:pt x="55" y="27"/>
                    <a:pt x="54" y="14"/>
                    <a:pt x="56" y="7"/>
                  </a:cubicBezTo>
                  <a:cubicBezTo>
                    <a:pt x="56" y="23"/>
                    <a:pt x="45" y="12"/>
                    <a:pt x="40" y="8"/>
                  </a:cubicBezTo>
                  <a:cubicBezTo>
                    <a:pt x="30" y="0"/>
                    <a:pt x="23" y="3"/>
                    <a:pt x="13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8" name="Freeform 128">
              <a:extLst>
                <a:ext uri="{FF2B5EF4-FFF2-40B4-BE49-F238E27FC236}">
                  <a16:creationId xmlns:a16="http://schemas.microsoft.com/office/drawing/2014/main" id="{6D76C32B-72BB-402E-95A2-AA844DE90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14"/>
              <a:ext cx="76" cy="36"/>
            </a:xfrm>
            <a:custGeom>
              <a:avLst/>
              <a:gdLst>
                <a:gd name="T0" fmla="*/ 0 w 41"/>
                <a:gd name="T1" fmla="*/ 112 h 18"/>
                <a:gd name="T2" fmla="*/ 222 w 41"/>
                <a:gd name="T3" fmla="*/ 144 h 18"/>
                <a:gd name="T4" fmla="*/ 37 w 41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0" y="14"/>
                  </a:moveTo>
                  <a:cubicBezTo>
                    <a:pt x="6" y="0"/>
                    <a:pt x="41" y="2"/>
                    <a:pt x="35" y="18"/>
                  </a:cubicBezTo>
                  <a:cubicBezTo>
                    <a:pt x="26" y="4"/>
                    <a:pt x="17" y="18"/>
                    <a:pt x="6" y="1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89" name="Freeform 129">
              <a:extLst>
                <a:ext uri="{FF2B5EF4-FFF2-40B4-BE49-F238E27FC236}">
                  <a16:creationId xmlns:a16="http://schemas.microsoft.com/office/drawing/2014/main" id="{E59855B9-FA81-42FF-9B77-E8806485F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316"/>
              <a:ext cx="23" cy="24"/>
            </a:xfrm>
            <a:custGeom>
              <a:avLst/>
              <a:gdLst>
                <a:gd name="T0" fmla="*/ 8 w 12"/>
                <a:gd name="T1" fmla="*/ 48 h 12"/>
                <a:gd name="T2" fmla="*/ 48 w 12"/>
                <a:gd name="T3" fmla="*/ 8 h 12"/>
                <a:gd name="T4" fmla="*/ 84 w 12"/>
                <a:gd name="T5" fmla="*/ 56 h 12"/>
                <a:gd name="T6" fmla="*/ 44 w 12"/>
                <a:gd name="T7" fmla="*/ 96 h 12"/>
                <a:gd name="T8" fmla="*/ 8 w 12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0" name="Freeform 130">
              <a:extLst>
                <a:ext uri="{FF2B5EF4-FFF2-40B4-BE49-F238E27FC236}">
                  <a16:creationId xmlns:a16="http://schemas.microsoft.com/office/drawing/2014/main" id="{F2BD91BB-FA27-4DF9-A603-4D4EF8796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306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8 h 8"/>
                <a:gd name="T4" fmla="*/ 45 w 7"/>
                <a:gd name="T5" fmla="*/ 32 h 8"/>
                <a:gd name="T6" fmla="*/ 20 w 7"/>
                <a:gd name="T7" fmla="*/ 64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1" name="Freeform 131">
              <a:extLst>
                <a:ext uri="{FF2B5EF4-FFF2-40B4-BE49-F238E27FC236}">
                  <a16:creationId xmlns:a16="http://schemas.microsoft.com/office/drawing/2014/main" id="{A052FD51-ED50-4C8A-9C2C-02080C644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344"/>
              <a:ext cx="11" cy="12"/>
            </a:xfrm>
            <a:custGeom>
              <a:avLst/>
              <a:gdLst>
                <a:gd name="T0" fmla="*/ 0 w 6"/>
                <a:gd name="T1" fmla="*/ 16 h 6"/>
                <a:gd name="T2" fmla="*/ 20 w 6"/>
                <a:gd name="T3" fmla="*/ 0 h 6"/>
                <a:gd name="T4" fmla="*/ 37 w 6"/>
                <a:gd name="T5" fmla="*/ 24 h 6"/>
                <a:gd name="T6" fmla="*/ 13 w 6"/>
                <a:gd name="T7" fmla="*/ 40 h 6"/>
                <a:gd name="T8" fmla="*/ 0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2" name="Freeform 132">
              <a:extLst>
                <a:ext uri="{FF2B5EF4-FFF2-40B4-BE49-F238E27FC236}">
                  <a16:creationId xmlns:a16="http://schemas.microsoft.com/office/drawing/2014/main" id="{B4FFC8F6-0100-4064-813C-8C1B2A420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246"/>
              <a:ext cx="148" cy="120"/>
            </a:xfrm>
            <a:custGeom>
              <a:avLst/>
              <a:gdLst>
                <a:gd name="T0" fmla="*/ 0 w 79"/>
                <a:gd name="T1" fmla="*/ 480 h 60"/>
                <a:gd name="T2" fmla="*/ 189 w 79"/>
                <a:gd name="T3" fmla="*/ 112 h 60"/>
                <a:gd name="T4" fmla="*/ 519 w 79"/>
                <a:gd name="T5" fmla="*/ 280 h 60"/>
                <a:gd name="T6" fmla="*/ 341 w 79"/>
                <a:gd name="T7" fmla="*/ 160 h 60"/>
                <a:gd name="T8" fmla="*/ 225 w 79"/>
                <a:gd name="T9" fmla="*/ 192 h 60"/>
                <a:gd name="T10" fmla="*/ 126 w 79"/>
                <a:gd name="T11" fmla="*/ 256 h 60"/>
                <a:gd name="T12" fmla="*/ 13 w 79"/>
                <a:gd name="T13" fmla="*/ 45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0">
                  <a:moveTo>
                    <a:pt x="0" y="60"/>
                  </a:moveTo>
                  <a:cubicBezTo>
                    <a:pt x="4" y="43"/>
                    <a:pt x="14" y="22"/>
                    <a:pt x="29" y="14"/>
                  </a:cubicBezTo>
                  <a:cubicBezTo>
                    <a:pt x="52" y="0"/>
                    <a:pt x="66" y="18"/>
                    <a:pt x="79" y="35"/>
                  </a:cubicBezTo>
                  <a:cubicBezTo>
                    <a:pt x="72" y="27"/>
                    <a:pt x="62" y="23"/>
                    <a:pt x="52" y="20"/>
                  </a:cubicBezTo>
                  <a:cubicBezTo>
                    <a:pt x="44" y="18"/>
                    <a:pt x="41" y="21"/>
                    <a:pt x="34" y="24"/>
                  </a:cubicBezTo>
                  <a:cubicBezTo>
                    <a:pt x="26" y="26"/>
                    <a:pt x="23" y="24"/>
                    <a:pt x="19" y="32"/>
                  </a:cubicBezTo>
                  <a:cubicBezTo>
                    <a:pt x="14" y="44"/>
                    <a:pt x="13" y="49"/>
                    <a:pt x="2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3" name="Freeform 133">
              <a:extLst>
                <a:ext uri="{FF2B5EF4-FFF2-40B4-BE49-F238E27FC236}">
                  <a16:creationId xmlns:a16="http://schemas.microsoft.com/office/drawing/2014/main" id="{704009EA-74E3-40E7-B7BE-0603B18CF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256"/>
              <a:ext cx="94" cy="70"/>
            </a:xfrm>
            <a:custGeom>
              <a:avLst/>
              <a:gdLst>
                <a:gd name="T0" fmla="*/ 0 w 50"/>
                <a:gd name="T1" fmla="*/ 280 h 35"/>
                <a:gd name="T2" fmla="*/ 173 w 50"/>
                <a:gd name="T3" fmla="*/ 56 h 35"/>
                <a:gd name="T4" fmla="*/ 333 w 50"/>
                <a:gd name="T5" fmla="*/ 112 h 35"/>
                <a:gd name="T6" fmla="*/ 81 w 50"/>
                <a:gd name="T7" fmla="*/ 16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5">
                  <a:moveTo>
                    <a:pt x="0" y="35"/>
                  </a:moveTo>
                  <a:cubicBezTo>
                    <a:pt x="6" y="23"/>
                    <a:pt x="14" y="11"/>
                    <a:pt x="26" y="7"/>
                  </a:cubicBezTo>
                  <a:cubicBezTo>
                    <a:pt x="34" y="5"/>
                    <a:pt x="50" y="0"/>
                    <a:pt x="50" y="14"/>
                  </a:cubicBezTo>
                  <a:cubicBezTo>
                    <a:pt x="39" y="10"/>
                    <a:pt x="21" y="14"/>
                    <a:pt x="12" y="2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4" name="Freeform 134">
              <a:extLst>
                <a:ext uri="{FF2B5EF4-FFF2-40B4-BE49-F238E27FC236}">
                  <a16:creationId xmlns:a16="http://schemas.microsoft.com/office/drawing/2014/main" id="{9DAAA7D7-845B-4461-91A0-6166429F4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398"/>
              <a:ext cx="122" cy="70"/>
            </a:xfrm>
            <a:custGeom>
              <a:avLst/>
              <a:gdLst>
                <a:gd name="T0" fmla="*/ 15 w 65"/>
                <a:gd name="T1" fmla="*/ 208 h 35"/>
                <a:gd name="T2" fmla="*/ 145 w 65"/>
                <a:gd name="T3" fmla="*/ 272 h 35"/>
                <a:gd name="T4" fmla="*/ 285 w 65"/>
                <a:gd name="T5" fmla="*/ 280 h 35"/>
                <a:gd name="T6" fmla="*/ 422 w 65"/>
                <a:gd name="T7" fmla="*/ 0 h 35"/>
                <a:gd name="T8" fmla="*/ 362 w 65"/>
                <a:gd name="T9" fmla="*/ 176 h 35"/>
                <a:gd name="T10" fmla="*/ 244 w 65"/>
                <a:gd name="T11" fmla="*/ 200 h 35"/>
                <a:gd name="T12" fmla="*/ 120 w 65"/>
                <a:gd name="T13" fmla="*/ 184 h 35"/>
                <a:gd name="T14" fmla="*/ 0 w 65"/>
                <a:gd name="T15" fmla="*/ 17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35">
                  <a:moveTo>
                    <a:pt x="2" y="26"/>
                  </a:moveTo>
                  <a:cubicBezTo>
                    <a:pt x="10" y="25"/>
                    <a:pt x="14" y="32"/>
                    <a:pt x="22" y="34"/>
                  </a:cubicBezTo>
                  <a:cubicBezTo>
                    <a:pt x="28" y="35"/>
                    <a:pt x="37" y="35"/>
                    <a:pt x="43" y="35"/>
                  </a:cubicBezTo>
                  <a:cubicBezTo>
                    <a:pt x="62" y="34"/>
                    <a:pt x="65" y="16"/>
                    <a:pt x="64" y="0"/>
                  </a:cubicBezTo>
                  <a:cubicBezTo>
                    <a:pt x="65" y="7"/>
                    <a:pt x="61" y="17"/>
                    <a:pt x="55" y="22"/>
                  </a:cubicBezTo>
                  <a:cubicBezTo>
                    <a:pt x="50" y="25"/>
                    <a:pt x="44" y="25"/>
                    <a:pt x="37" y="25"/>
                  </a:cubicBezTo>
                  <a:cubicBezTo>
                    <a:pt x="30" y="25"/>
                    <a:pt x="25" y="22"/>
                    <a:pt x="18" y="23"/>
                  </a:cubicBezTo>
                  <a:cubicBezTo>
                    <a:pt x="12" y="23"/>
                    <a:pt x="7" y="23"/>
                    <a:pt x="0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5" name="Freeform 135">
              <a:extLst>
                <a:ext uri="{FF2B5EF4-FFF2-40B4-BE49-F238E27FC236}">
                  <a16:creationId xmlns:a16="http://schemas.microsoft.com/office/drawing/2014/main" id="{D3195BBF-3035-437A-B232-956F2CB52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72 w 119"/>
                <a:gd name="T11" fmla="*/ 856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1" y="105"/>
                    <a:pt x="26" y="107"/>
                  </a:cubicBezTo>
                  <a:cubicBezTo>
                    <a:pt x="34" y="109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6" name="Freeform 136">
              <a:extLst>
                <a:ext uri="{FF2B5EF4-FFF2-40B4-BE49-F238E27FC236}">
                  <a16:creationId xmlns:a16="http://schemas.microsoft.com/office/drawing/2014/main" id="{48580C42-8E76-41F2-9A49-B78DB24A1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7" name="Freeform 137">
              <a:extLst>
                <a:ext uri="{FF2B5EF4-FFF2-40B4-BE49-F238E27FC236}">
                  <a16:creationId xmlns:a16="http://schemas.microsoft.com/office/drawing/2014/main" id="{7F1C3716-6FDC-4805-8760-6C37A015F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761"/>
              <a:ext cx="178" cy="140"/>
            </a:xfrm>
            <a:custGeom>
              <a:avLst/>
              <a:gdLst>
                <a:gd name="T0" fmla="*/ 77 w 95"/>
                <a:gd name="T1" fmla="*/ 184 h 70"/>
                <a:gd name="T2" fmla="*/ 137 w 95"/>
                <a:gd name="T3" fmla="*/ 360 h 70"/>
                <a:gd name="T4" fmla="*/ 144 w 95"/>
                <a:gd name="T5" fmla="*/ 400 h 70"/>
                <a:gd name="T6" fmla="*/ 0 w 95"/>
                <a:gd name="T7" fmla="*/ 352 h 70"/>
                <a:gd name="T8" fmla="*/ 257 w 95"/>
                <a:gd name="T9" fmla="*/ 464 h 70"/>
                <a:gd name="T10" fmla="*/ 495 w 95"/>
                <a:gd name="T11" fmla="*/ 520 h 70"/>
                <a:gd name="T12" fmla="*/ 600 w 95"/>
                <a:gd name="T13" fmla="*/ 328 h 70"/>
                <a:gd name="T14" fmla="*/ 618 w 95"/>
                <a:gd name="T15" fmla="*/ 160 h 70"/>
                <a:gd name="T16" fmla="*/ 566 w 95"/>
                <a:gd name="T17" fmla="*/ 0 h 70"/>
                <a:gd name="T18" fmla="*/ 547 w 95"/>
                <a:gd name="T19" fmla="*/ 192 h 70"/>
                <a:gd name="T20" fmla="*/ 474 w 95"/>
                <a:gd name="T21" fmla="*/ 200 h 70"/>
                <a:gd name="T22" fmla="*/ 407 w 95"/>
                <a:gd name="T23" fmla="*/ 240 h 70"/>
                <a:gd name="T24" fmla="*/ 180 w 95"/>
                <a:gd name="T25" fmla="*/ 160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70">
                  <a:moveTo>
                    <a:pt x="12" y="23"/>
                  </a:moveTo>
                  <a:cubicBezTo>
                    <a:pt x="7" y="33"/>
                    <a:pt x="14" y="39"/>
                    <a:pt x="21" y="45"/>
                  </a:cubicBezTo>
                  <a:cubicBezTo>
                    <a:pt x="24" y="47"/>
                    <a:pt x="29" y="48"/>
                    <a:pt x="22" y="50"/>
                  </a:cubicBezTo>
                  <a:cubicBezTo>
                    <a:pt x="17" y="51"/>
                    <a:pt x="6" y="44"/>
                    <a:pt x="0" y="44"/>
                  </a:cubicBezTo>
                  <a:cubicBezTo>
                    <a:pt x="6" y="55"/>
                    <a:pt x="28" y="54"/>
                    <a:pt x="39" y="58"/>
                  </a:cubicBezTo>
                  <a:cubicBezTo>
                    <a:pt x="53" y="63"/>
                    <a:pt x="60" y="70"/>
                    <a:pt x="75" y="65"/>
                  </a:cubicBezTo>
                  <a:cubicBezTo>
                    <a:pt x="86" y="61"/>
                    <a:pt x="88" y="52"/>
                    <a:pt x="91" y="41"/>
                  </a:cubicBezTo>
                  <a:cubicBezTo>
                    <a:pt x="93" y="34"/>
                    <a:pt x="93" y="27"/>
                    <a:pt x="94" y="20"/>
                  </a:cubicBezTo>
                  <a:cubicBezTo>
                    <a:pt x="95" y="11"/>
                    <a:pt x="90" y="7"/>
                    <a:pt x="86" y="0"/>
                  </a:cubicBezTo>
                  <a:cubicBezTo>
                    <a:pt x="88" y="5"/>
                    <a:pt x="90" y="20"/>
                    <a:pt x="83" y="24"/>
                  </a:cubicBezTo>
                  <a:cubicBezTo>
                    <a:pt x="80" y="26"/>
                    <a:pt x="76" y="24"/>
                    <a:pt x="72" y="25"/>
                  </a:cubicBezTo>
                  <a:cubicBezTo>
                    <a:pt x="68" y="26"/>
                    <a:pt x="67" y="29"/>
                    <a:pt x="62" y="30"/>
                  </a:cubicBezTo>
                  <a:cubicBezTo>
                    <a:pt x="52" y="33"/>
                    <a:pt x="37" y="23"/>
                    <a:pt x="27" y="2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8" name="Freeform 138">
              <a:extLst>
                <a:ext uri="{FF2B5EF4-FFF2-40B4-BE49-F238E27FC236}">
                  <a16:creationId xmlns:a16="http://schemas.microsoft.com/office/drawing/2014/main" id="{5C5D7229-92DA-40D2-87C7-6EFE6E12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1673"/>
              <a:ext cx="223" cy="236"/>
            </a:xfrm>
            <a:custGeom>
              <a:avLst/>
              <a:gdLst>
                <a:gd name="T0" fmla="*/ 289 w 119"/>
                <a:gd name="T1" fmla="*/ 8 h 118"/>
                <a:gd name="T2" fmla="*/ 73 w 119"/>
                <a:gd name="T3" fmla="*/ 248 h 118"/>
                <a:gd name="T4" fmla="*/ 7 w 119"/>
                <a:gd name="T5" fmla="*/ 576 h 118"/>
                <a:gd name="T6" fmla="*/ 45 w 119"/>
                <a:gd name="T7" fmla="*/ 712 h 118"/>
                <a:gd name="T8" fmla="*/ 84 w 119"/>
                <a:gd name="T9" fmla="*/ 760 h 118"/>
                <a:gd name="T10" fmla="*/ 182 w 119"/>
                <a:gd name="T11" fmla="*/ 824 h 118"/>
                <a:gd name="T12" fmla="*/ 330 w 119"/>
                <a:gd name="T13" fmla="*/ 872 h 118"/>
                <a:gd name="T14" fmla="*/ 453 w 119"/>
                <a:gd name="T15" fmla="*/ 944 h 118"/>
                <a:gd name="T16" fmla="*/ 716 w 119"/>
                <a:gd name="T17" fmla="*/ 792 h 118"/>
                <a:gd name="T18" fmla="*/ 723 w 119"/>
                <a:gd name="T19" fmla="*/ 680 h 118"/>
                <a:gd name="T20" fmla="*/ 763 w 119"/>
                <a:gd name="T21" fmla="*/ 568 h 118"/>
                <a:gd name="T22" fmla="*/ 731 w 119"/>
                <a:gd name="T23" fmla="*/ 328 h 118"/>
                <a:gd name="T24" fmla="*/ 639 w 119"/>
                <a:gd name="T25" fmla="*/ 216 h 118"/>
                <a:gd name="T26" fmla="*/ 534 w 119"/>
                <a:gd name="T27" fmla="*/ 56 h 118"/>
                <a:gd name="T28" fmla="*/ 317 w 119"/>
                <a:gd name="T29" fmla="*/ 0 h 1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18">
                  <a:moveTo>
                    <a:pt x="44" y="1"/>
                  </a:moveTo>
                  <a:cubicBezTo>
                    <a:pt x="27" y="4"/>
                    <a:pt x="18" y="19"/>
                    <a:pt x="11" y="31"/>
                  </a:cubicBezTo>
                  <a:cubicBezTo>
                    <a:pt x="3" y="42"/>
                    <a:pt x="0" y="59"/>
                    <a:pt x="1" y="72"/>
                  </a:cubicBezTo>
                  <a:cubicBezTo>
                    <a:pt x="2" y="78"/>
                    <a:pt x="4" y="84"/>
                    <a:pt x="7" y="89"/>
                  </a:cubicBezTo>
                  <a:cubicBezTo>
                    <a:pt x="10" y="93"/>
                    <a:pt x="10" y="92"/>
                    <a:pt x="13" y="95"/>
                  </a:cubicBezTo>
                  <a:cubicBezTo>
                    <a:pt x="17" y="99"/>
                    <a:pt x="22" y="102"/>
                    <a:pt x="28" y="103"/>
                  </a:cubicBezTo>
                  <a:cubicBezTo>
                    <a:pt x="35" y="105"/>
                    <a:pt x="42" y="106"/>
                    <a:pt x="50" y="109"/>
                  </a:cubicBezTo>
                  <a:cubicBezTo>
                    <a:pt x="57" y="113"/>
                    <a:pt x="60" y="118"/>
                    <a:pt x="69" y="118"/>
                  </a:cubicBezTo>
                  <a:cubicBezTo>
                    <a:pt x="83" y="118"/>
                    <a:pt x="105" y="114"/>
                    <a:pt x="109" y="99"/>
                  </a:cubicBezTo>
                  <a:cubicBezTo>
                    <a:pt x="110" y="95"/>
                    <a:pt x="109" y="89"/>
                    <a:pt x="110" y="85"/>
                  </a:cubicBezTo>
                  <a:cubicBezTo>
                    <a:pt x="111" y="80"/>
                    <a:pt x="115" y="75"/>
                    <a:pt x="116" y="71"/>
                  </a:cubicBezTo>
                  <a:cubicBezTo>
                    <a:pt x="119" y="61"/>
                    <a:pt x="116" y="50"/>
                    <a:pt x="111" y="41"/>
                  </a:cubicBezTo>
                  <a:cubicBezTo>
                    <a:pt x="108" y="35"/>
                    <a:pt x="102" y="31"/>
                    <a:pt x="97" y="27"/>
                  </a:cubicBezTo>
                  <a:cubicBezTo>
                    <a:pt x="89" y="21"/>
                    <a:pt x="89" y="12"/>
                    <a:pt x="81" y="7"/>
                  </a:cubicBezTo>
                  <a:cubicBezTo>
                    <a:pt x="71" y="0"/>
                    <a:pt x="60" y="1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99" name="Freeform 139">
              <a:extLst>
                <a:ext uri="{FF2B5EF4-FFF2-40B4-BE49-F238E27FC236}">
                  <a16:creationId xmlns:a16="http://schemas.microsoft.com/office/drawing/2014/main" id="{34239C58-C683-4295-ABAF-20D3F08B8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35"/>
              <a:ext cx="133" cy="122"/>
            </a:xfrm>
            <a:custGeom>
              <a:avLst/>
              <a:gdLst>
                <a:gd name="T0" fmla="*/ 197 w 71"/>
                <a:gd name="T1" fmla="*/ 0 h 61"/>
                <a:gd name="T2" fmla="*/ 60 w 71"/>
                <a:gd name="T3" fmla="*/ 336 h 61"/>
                <a:gd name="T4" fmla="*/ 210 w 71"/>
                <a:gd name="T5" fmla="*/ 384 h 61"/>
                <a:gd name="T6" fmla="*/ 309 w 71"/>
                <a:gd name="T7" fmla="*/ 464 h 61"/>
                <a:gd name="T8" fmla="*/ 362 w 71"/>
                <a:gd name="T9" fmla="*/ 56 h 61"/>
                <a:gd name="T10" fmla="*/ 189 w 71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61">
                  <a:moveTo>
                    <a:pt x="30" y="0"/>
                  </a:moveTo>
                  <a:cubicBezTo>
                    <a:pt x="12" y="0"/>
                    <a:pt x="0" y="31"/>
                    <a:pt x="9" y="42"/>
                  </a:cubicBezTo>
                  <a:cubicBezTo>
                    <a:pt x="16" y="50"/>
                    <a:pt x="23" y="46"/>
                    <a:pt x="32" y="48"/>
                  </a:cubicBezTo>
                  <a:cubicBezTo>
                    <a:pt x="38" y="50"/>
                    <a:pt x="41" y="57"/>
                    <a:pt x="47" y="58"/>
                  </a:cubicBezTo>
                  <a:cubicBezTo>
                    <a:pt x="71" y="61"/>
                    <a:pt x="67" y="16"/>
                    <a:pt x="55" y="7"/>
                  </a:cubicBezTo>
                  <a:cubicBezTo>
                    <a:pt x="48" y="1"/>
                    <a:pt x="38" y="0"/>
                    <a:pt x="29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0" name="Freeform 140">
              <a:extLst>
                <a:ext uri="{FF2B5EF4-FFF2-40B4-BE49-F238E27FC236}">
                  <a16:creationId xmlns:a16="http://schemas.microsoft.com/office/drawing/2014/main" id="{59B847E0-A666-4293-9E58-8307C0CF4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1781"/>
              <a:ext cx="105" cy="54"/>
            </a:xfrm>
            <a:custGeom>
              <a:avLst/>
              <a:gdLst>
                <a:gd name="T0" fmla="*/ 81 w 56"/>
                <a:gd name="T1" fmla="*/ 8 h 27"/>
                <a:gd name="T2" fmla="*/ 218 w 56"/>
                <a:gd name="T3" fmla="*/ 144 h 27"/>
                <a:gd name="T4" fmla="*/ 309 w 56"/>
                <a:gd name="T5" fmla="*/ 216 h 27"/>
                <a:gd name="T6" fmla="*/ 369 w 56"/>
                <a:gd name="T7" fmla="*/ 56 h 27"/>
                <a:gd name="T8" fmla="*/ 264 w 56"/>
                <a:gd name="T9" fmla="*/ 64 h 27"/>
                <a:gd name="T10" fmla="*/ 84 w 56"/>
                <a:gd name="T11" fmla="*/ 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7">
                  <a:moveTo>
                    <a:pt x="12" y="1"/>
                  </a:moveTo>
                  <a:cubicBezTo>
                    <a:pt x="0" y="17"/>
                    <a:pt x="27" y="15"/>
                    <a:pt x="33" y="18"/>
                  </a:cubicBezTo>
                  <a:cubicBezTo>
                    <a:pt x="38" y="20"/>
                    <a:pt x="42" y="27"/>
                    <a:pt x="47" y="27"/>
                  </a:cubicBezTo>
                  <a:cubicBezTo>
                    <a:pt x="55" y="27"/>
                    <a:pt x="54" y="14"/>
                    <a:pt x="56" y="7"/>
                  </a:cubicBezTo>
                  <a:cubicBezTo>
                    <a:pt x="56" y="23"/>
                    <a:pt x="45" y="12"/>
                    <a:pt x="40" y="8"/>
                  </a:cubicBezTo>
                  <a:cubicBezTo>
                    <a:pt x="30" y="0"/>
                    <a:pt x="23" y="3"/>
                    <a:pt x="13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1" name="Freeform 141">
              <a:extLst>
                <a:ext uri="{FF2B5EF4-FFF2-40B4-BE49-F238E27FC236}">
                  <a16:creationId xmlns:a16="http://schemas.microsoft.com/office/drawing/2014/main" id="{F40B6710-CA3F-4709-97BD-AAE1A6AE4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39"/>
              <a:ext cx="77" cy="36"/>
            </a:xfrm>
            <a:custGeom>
              <a:avLst/>
              <a:gdLst>
                <a:gd name="T0" fmla="*/ 0 w 41"/>
                <a:gd name="T1" fmla="*/ 112 h 18"/>
                <a:gd name="T2" fmla="*/ 233 w 41"/>
                <a:gd name="T3" fmla="*/ 144 h 18"/>
                <a:gd name="T4" fmla="*/ 39 w 41"/>
                <a:gd name="T5" fmla="*/ 104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8">
                  <a:moveTo>
                    <a:pt x="0" y="14"/>
                  </a:moveTo>
                  <a:cubicBezTo>
                    <a:pt x="6" y="0"/>
                    <a:pt x="41" y="2"/>
                    <a:pt x="35" y="18"/>
                  </a:cubicBezTo>
                  <a:cubicBezTo>
                    <a:pt x="26" y="4"/>
                    <a:pt x="17" y="18"/>
                    <a:pt x="6" y="1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2" name="Freeform 142">
              <a:extLst>
                <a:ext uri="{FF2B5EF4-FFF2-40B4-BE49-F238E27FC236}">
                  <a16:creationId xmlns:a16="http://schemas.microsoft.com/office/drawing/2014/main" id="{C582A608-FEA7-43A0-9BC2-EEE20BF59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741"/>
              <a:ext cx="23" cy="24"/>
            </a:xfrm>
            <a:custGeom>
              <a:avLst/>
              <a:gdLst>
                <a:gd name="T0" fmla="*/ 8 w 12"/>
                <a:gd name="T1" fmla="*/ 48 h 12"/>
                <a:gd name="T2" fmla="*/ 48 w 12"/>
                <a:gd name="T3" fmla="*/ 8 h 12"/>
                <a:gd name="T4" fmla="*/ 84 w 12"/>
                <a:gd name="T5" fmla="*/ 56 h 12"/>
                <a:gd name="T6" fmla="*/ 44 w 12"/>
                <a:gd name="T7" fmla="*/ 96 h 12"/>
                <a:gd name="T8" fmla="*/ 8 w 12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1" y="6"/>
                  </a:moveTo>
                  <a:cubicBezTo>
                    <a:pt x="1" y="3"/>
                    <a:pt x="4" y="0"/>
                    <a:pt x="7" y="1"/>
                  </a:cubicBezTo>
                  <a:cubicBezTo>
                    <a:pt x="10" y="1"/>
                    <a:pt x="12" y="4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3" name="Freeform 143">
              <a:extLst>
                <a:ext uri="{FF2B5EF4-FFF2-40B4-BE49-F238E27FC236}">
                  <a16:creationId xmlns:a16="http://schemas.microsoft.com/office/drawing/2014/main" id="{91554C96-FF1B-4C96-9532-77824BAA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31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8 h 8"/>
                <a:gd name="T4" fmla="*/ 45 w 7"/>
                <a:gd name="T5" fmla="*/ 32 h 8"/>
                <a:gd name="T6" fmla="*/ 20 w 7"/>
                <a:gd name="T7" fmla="*/ 64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4" name="Freeform 144">
              <a:extLst>
                <a:ext uri="{FF2B5EF4-FFF2-40B4-BE49-F238E27FC236}">
                  <a16:creationId xmlns:a16="http://schemas.microsoft.com/office/drawing/2014/main" id="{CE454E23-A5B5-4108-A2B1-A1FF042F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769"/>
              <a:ext cx="12" cy="12"/>
            </a:xfrm>
            <a:custGeom>
              <a:avLst/>
              <a:gdLst>
                <a:gd name="T0" fmla="*/ 0 w 6"/>
                <a:gd name="T1" fmla="*/ 16 h 6"/>
                <a:gd name="T2" fmla="*/ 24 w 6"/>
                <a:gd name="T3" fmla="*/ 0 h 6"/>
                <a:gd name="T4" fmla="*/ 48 w 6"/>
                <a:gd name="T5" fmla="*/ 24 h 6"/>
                <a:gd name="T6" fmla="*/ 16 w 6"/>
                <a:gd name="T7" fmla="*/ 40 h 6"/>
                <a:gd name="T8" fmla="*/ 0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5" name="Freeform 145">
              <a:extLst>
                <a:ext uri="{FF2B5EF4-FFF2-40B4-BE49-F238E27FC236}">
                  <a16:creationId xmlns:a16="http://schemas.microsoft.com/office/drawing/2014/main" id="{ECF75B75-C0CC-4EA5-893B-E13E9160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1671"/>
              <a:ext cx="148" cy="120"/>
            </a:xfrm>
            <a:custGeom>
              <a:avLst/>
              <a:gdLst>
                <a:gd name="T0" fmla="*/ 0 w 79"/>
                <a:gd name="T1" fmla="*/ 480 h 60"/>
                <a:gd name="T2" fmla="*/ 189 w 79"/>
                <a:gd name="T3" fmla="*/ 112 h 60"/>
                <a:gd name="T4" fmla="*/ 519 w 79"/>
                <a:gd name="T5" fmla="*/ 280 h 60"/>
                <a:gd name="T6" fmla="*/ 341 w 79"/>
                <a:gd name="T7" fmla="*/ 160 h 60"/>
                <a:gd name="T8" fmla="*/ 225 w 79"/>
                <a:gd name="T9" fmla="*/ 192 h 60"/>
                <a:gd name="T10" fmla="*/ 126 w 79"/>
                <a:gd name="T11" fmla="*/ 256 h 60"/>
                <a:gd name="T12" fmla="*/ 13 w 79"/>
                <a:gd name="T13" fmla="*/ 456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0">
                  <a:moveTo>
                    <a:pt x="0" y="60"/>
                  </a:moveTo>
                  <a:cubicBezTo>
                    <a:pt x="4" y="43"/>
                    <a:pt x="14" y="22"/>
                    <a:pt x="29" y="14"/>
                  </a:cubicBezTo>
                  <a:cubicBezTo>
                    <a:pt x="52" y="0"/>
                    <a:pt x="66" y="18"/>
                    <a:pt x="79" y="35"/>
                  </a:cubicBezTo>
                  <a:cubicBezTo>
                    <a:pt x="72" y="27"/>
                    <a:pt x="61" y="23"/>
                    <a:pt x="52" y="20"/>
                  </a:cubicBezTo>
                  <a:cubicBezTo>
                    <a:pt x="44" y="18"/>
                    <a:pt x="41" y="21"/>
                    <a:pt x="34" y="24"/>
                  </a:cubicBezTo>
                  <a:cubicBezTo>
                    <a:pt x="26" y="26"/>
                    <a:pt x="23" y="24"/>
                    <a:pt x="19" y="32"/>
                  </a:cubicBezTo>
                  <a:cubicBezTo>
                    <a:pt x="14" y="44"/>
                    <a:pt x="13" y="49"/>
                    <a:pt x="2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6" name="Freeform 146">
              <a:extLst>
                <a:ext uri="{FF2B5EF4-FFF2-40B4-BE49-F238E27FC236}">
                  <a16:creationId xmlns:a16="http://schemas.microsoft.com/office/drawing/2014/main" id="{B3A8E4E2-2380-4649-BAB1-C69A31AC3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81"/>
              <a:ext cx="94" cy="70"/>
            </a:xfrm>
            <a:custGeom>
              <a:avLst/>
              <a:gdLst>
                <a:gd name="T0" fmla="*/ 0 w 50"/>
                <a:gd name="T1" fmla="*/ 280 h 35"/>
                <a:gd name="T2" fmla="*/ 173 w 50"/>
                <a:gd name="T3" fmla="*/ 56 h 35"/>
                <a:gd name="T4" fmla="*/ 333 w 50"/>
                <a:gd name="T5" fmla="*/ 112 h 35"/>
                <a:gd name="T6" fmla="*/ 81 w 50"/>
                <a:gd name="T7" fmla="*/ 16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35">
                  <a:moveTo>
                    <a:pt x="0" y="35"/>
                  </a:moveTo>
                  <a:cubicBezTo>
                    <a:pt x="6" y="23"/>
                    <a:pt x="14" y="11"/>
                    <a:pt x="26" y="7"/>
                  </a:cubicBezTo>
                  <a:cubicBezTo>
                    <a:pt x="34" y="5"/>
                    <a:pt x="50" y="0"/>
                    <a:pt x="50" y="14"/>
                  </a:cubicBezTo>
                  <a:cubicBezTo>
                    <a:pt x="39" y="10"/>
                    <a:pt x="21" y="14"/>
                    <a:pt x="12" y="2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7" name="Freeform 147">
              <a:extLst>
                <a:ext uri="{FF2B5EF4-FFF2-40B4-BE49-F238E27FC236}">
                  <a16:creationId xmlns:a16="http://schemas.microsoft.com/office/drawing/2014/main" id="{E20DE9D6-FFCD-4E20-A903-9E06DC82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1823"/>
              <a:ext cx="122" cy="70"/>
            </a:xfrm>
            <a:custGeom>
              <a:avLst/>
              <a:gdLst>
                <a:gd name="T0" fmla="*/ 15 w 65"/>
                <a:gd name="T1" fmla="*/ 208 h 35"/>
                <a:gd name="T2" fmla="*/ 145 w 65"/>
                <a:gd name="T3" fmla="*/ 272 h 35"/>
                <a:gd name="T4" fmla="*/ 285 w 65"/>
                <a:gd name="T5" fmla="*/ 280 h 35"/>
                <a:gd name="T6" fmla="*/ 422 w 65"/>
                <a:gd name="T7" fmla="*/ 0 h 35"/>
                <a:gd name="T8" fmla="*/ 362 w 65"/>
                <a:gd name="T9" fmla="*/ 176 h 35"/>
                <a:gd name="T10" fmla="*/ 244 w 65"/>
                <a:gd name="T11" fmla="*/ 200 h 35"/>
                <a:gd name="T12" fmla="*/ 120 w 65"/>
                <a:gd name="T13" fmla="*/ 184 h 35"/>
                <a:gd name="T14" fmla="*/ 0 w 65"/>
                <a:gd name="T15" fmla="*/ 176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35">
                  <a:moveTo>
                    <a:pt x="2" y="26"/>
                  </a:moveTo>
                  <a:cubicBezTo>
                    <a:pt x="10" y="25"/>
                    <a:pt x="14" y="32"/>
                    <a:pt x="22" y="34"/>
                  </a:cubicBezTo>
                  <a:cubicBezTo>
                    <a:pt x="28" y="35"/>
                    <a:pt x="37" y="35"/>
                    <a:pt x="43" y="35"/>
                  </a:cubicBezTo>
                  <a:cubicBezTo>
                    <a:pt x="62" y="34"/>
                    <a:pt x="65" y="16"/>
                    <a:pt x="64" y="0"/>
                  </a:cubicBezTo>
                  <a:cubicBezTo>
                    <a:pt x="65" y="7"/>
                    <a:pt x="61" y="17"/>
                    <a:pt x="55" y="22"/>
                  </a:cubicBezTo>
                  <a:cubicBezTo>
                    <a:pt x="50" y="25"/>
                    <a:pt x="44" y="25"/>
                    <a:pt x="37" y="25"/>
                  </a:cubicBezTo>
                  <a:cubicBezTo>
                    <a:pt x="30" y="25"/>
                    <a:pt x="25" y="22"/>
                    <a:pt x="18" y="23"/>
                  </a:cubicBezTo>
                  <a:cubicBezTo>
                    <a:pt x="12" y="23"/>
                    <a:pt x="7" y="23"/>
                    <a:pt x="0" y="2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8" name="Freeform 148">
              <a:extLst>
                <a:ext uri="{FF2B5EF4-FFF2-40B4-BE49-F238E27FC236}">
                  <a16:creationId xmlns:a16="http://schemas.microsoft.com/office/drawing/2014/main" id="{2131B5EE-946A-4D4C-B942-2C019FA9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134"/>
              <a:ext cx="262" cy="273"/>
            </a:xfrm>
            <a:custGeom>
              <a:avLst/>
              <a:gdLst>
                <a:gd name="T0" fmla="*/ 399 w 140"/>
                <a:gd name="T1" fmla="*/ 0 h 137"/>
                <a:gd name="T2" fmla="*/ 189 w 140"/>
                <a:gd name="T3" fmla="*/ 128 h 137"/>
                <a:gd name="T4" fmla="*/ 45 w 140"/>
                <a:gd name="T5" fmla="*/ 333 h 137"/>
                <a:gd name="T6" fmla="*/ 32 w 140"/>
                <a:gd name="T7" fmla="*/ 616 h 137"/>
                <a:gd name="T8" fmla="*/ 92 w 140"/>
                <a:gd name="T9" fmla="*/ 845 h 137"/>
                <a:gd name="T10" fmla="*/ 234 w 140"/>
                <a:gd name="T11" fmla="*/ 933 h 137"/>
                <a:gd name="T12" fmla="*/ 393 w 140"/>
                <a:gd name="T13" fmla="*/ 1052 h 137"/>
                <a:gd name="T14" fmla="*/ 616 w 140"/>
                <a:gd name="T15" fmla="*/ 1036 h 137"/>
                <a:gd name="T16" fmla="*/ 799 w 140"/>
                <a:gd name="T17" fmla="*/ 941 h 137"/>
                <a:gd name="T18" fmla="*/ 820 w 140"/>
                <a:gd name="T19" fmla="*/ 775 h 137"/>
                <a:gd name="T20" fmla="*/ 880 w 140"/>
                <a:gd name="T21" fmla="*/ 608 h 137"/>
                <a:gd name="T22" fmla="*/ 788 w 140"/>
                <a:gd name="T23" fmla="*/ 191 h 137"/>
                <a:gd name="T24" fmla="*/ 586 w 140"/>
                <a:gd name="T25" fmla="*/ 104 h 137"/>
                <a:gd name="T26" fmla="*/ 399 w 140"/>
                <a:gd name="T27" fmla="*/ 0 h 137"/>
                <a:gd name="T28" fmla="*/ 399 w 14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7">
                  <a:moveTo>
                    <a:pt x="61" y="0"/>
                  </a:moveTo>
                  <a:cubicBezTo>
                    <a:pt x="47" y="0"/>
                    <a:pt x="38" y="6"/>
                    <a:pt x="29" y="16"/>
                  </a:cubicBezTo>
                  <a:cubicBezTo>
                    <a:pt x="22" y="25"/>
                    <a:pt x="12" y="32"/>
                    <a:pt x="7" y="42"/>
                  </a:cubicBezTo>
                  <a:cubicBezTo>
                    <a:pt x="0" y="55"/>
                    <a:pt x="2" y="65"/>
                    <a:pt x="5" y="78"/>
                  </a:cubicBezTo>
                  <a:cubicBezTo>
                    <a:pt x="6" y="87"/>
                    <a:pt x="6" y="102"/>
                    <a:pt x="14" y="107"/>
                  </a:cubicBezTo>
                  <a:cubicBezTo>
                    <a:pt x="22" y="112"/>
                    <a:pt x="28" y="111"/>
                    <a:pt x="36" y="118"/>
                  </a:cubicBezTo>
                  <a:cubicBezTo>
                    <a:pt x="44" y="125"/>
                    <a:pt x="49" y="129"/>
                    <a:pt x="60" y="133"/>
                  </a:cubicBezTo>
                  <a:cubicBezTo>
                    <a:pt x="69" y="137"/>
                    <a:pt x="84" y="133"/>
                    <a:pt x="94" y="131"/>
                  </a:cubicBezTo>
                  <a:cubicBezTo>
                    <a:pt x="105" y="128"/>
                    <a:pt x="117" y="129"/>
                    <a:pt x="122" y="119"/>
                  </a:cubicBezTo>
                  <a:cubicBezTo>
                    <a:pt x="126" y="112"/>
                    <a:pt x="125" y="106"/>
                    <a:pt x="125" y="98"/>
                  </a:cubicBezTo>
                  <a:cubicBezTo>
                    <a:pt x="126" y="90"/>
                    <a:pt x="131" y="85"/>
                    <a:pt x="134" y="77"/>
                  </a:cubicBezTo>
                  <a:cubicBezTo>
                    <a:pt x="140" y="60"/>
                    <a:pt x="135" y="36"/>
                    <a:pt x="120" y="24"/>
                  </a:cubicBezTo>
                  <a:cubicBezTo>
                    <a:pt x="111" y="17"/>
                    <a:pt x="98" y="18"/>
                    <a:pt x="89" y="13"/>
                  </a:cubicBezTo>
                  <a:cubicBezTo>
                    <a:pt x="81" y="9"/>
                    <a:pt x="71" y="2"/>
                    <a:pt x="61" y="0"/>
                  </a:cubicBezTo>
                  <a:cubicBezTo>
                    <a:pt x="61" y="0"/>
                    <a:pt x="62" y="0"/>
                    <a:pt x="61" y="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09" name="Freeform 149">
              <a:extLst>
                <a:ext uri="{FF2B5EF4-FFF2-40B4-BE49-F238E27FC236}">
                  <a16:creationId xmlns:a16="http://schemas.microsoft.com/office/drawing/2014/main" id="{81BE0509-12BC-49E1-9F7E-34A4F7B61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1211"/>
              <a:ext cx="131" cy="148"/>
            </a:xfrm>
            <a:custGeom>
              <a:avLst/>
              <a:gdLst>
                <a:gd name="T0" fmla="*/ 7 w 70"/>
                <a:gd name="T1" fmla="*/ 272 h 74"/>
                <a:gd name="T2" fmla="*/ 7 w 70"/>
                <a:gd name="T3" fmla="*/ 328 h 74"/>
                <a:gd name="T4" fmla="*/ 13 w 70"/>
                <a:gd name="T5" fmla="*/ 416 h 74"/>
                <a:gd name="T6" fmla="*/ 112 w 70"/>
                <a:gd name="T7" fmla="*/ 520 h 74"/>
                <a:gd name="T8" fmla="*/ 172 w 70"/>
                <a:gd name="T9" fmla="*/ 592 h 74"/>
                <a:gd name="T10" fmla="*/ 277 w 70"/>
                <a:gd name="T11" fmla="*/ 544 h 74"/>
                <a:gd name="T12" fmla="*/ 341 w 70"/>
                <a:gd name="T13" fmla="*/ 472 h 74"/>
                <a:gd name="T14" fmla="*/ 374 w 70"/>
                <a:gd name="T15" fmla="*/ 416 h 74"/>
                <a:gd name="T16" fmla="*/ 414 w 70"/>
                <a:gd name="T17" fmla="*/ 384 h 74"/>
                <a:gd name="T18" fmla="*/ 459 w 70"/>
                <a:gd name="T19" fmla="*/ 224 h 74"/>
                <a:gd name="T20" fmla="*/ 445 w 70"/>
                <a:gd name="T21" fmla="*/ 104 h 74"/>
                <a:gd name="T22" fmla="*/ 393 w 70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0" h="74">
                  <a:moveTo>
                    <a:pt x="1" y="34"/>
                  </a:moveTo>
                  <a:cubicBezTo>
                    <a:pt x="0" y="36"/>
                    <a:pt x="1" y="38"/>
                    <a:pt x="1" y="41"/>
                  </a:cubicBezTo>
                  <a:cubicBezTo>
                    <a:pt x="1" y="44"/>
                    <a:pt x="0" y="48"/>
                    <a:pt x="2" y="52"/>
                  </a:cubicBezTo>
                  <a:cubicBezTo>
                    <a:pt x="5" y="58"/>
                    <a:pt x="13" y="60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1" y="74"/>
                    <a:pt x="37" y="71"/>
                    <a:pt x="42" y="68"/>
                  </a:cubicBezTo>
                  <a:cubicBezTo>
                    <a:pt x="46" y="66"/>
                    <a:pt x="50" y="63"/>
                    <a:pt x="52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1"/>
                    <a:pt x="61" y="50"/>
                    <a:pt x="63" y="48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0" y="18"/>
                    <a:pt x="68" y="13"/>
                  </a:cubicBezTo>
                  <a:cubicBezTo>
                    <a:pt x="67" y="8"/>
                    <a:pt x="63" y="4"/>
                    <a:pt x="6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0" name="Freeform 150">
              <a:extLst>
                <a:ext uri="{FF2B5EF4-FFF2-40B4-BE49-F238E27FC236}">
                  <a16:creationId xmlns:a16="http://schemas.microsoft.com/office/drawing/2014/main" id="{11B1AB5B-45FE-4CD0-8DAA-47DFA10A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80"/>
              <a:ext cx="149" cy="153"/>
            </a:xfrm>
            <a:custGeom>
              <a:avLst/>
              <a:gdLst>
                <a:gd name="T0" fmla="*/ 164 w 80"/>
                <a:gd name="T1" fmla="*/ 40 h 77"/>
                <a:gd name="T2" fmla="*/ 20 w 80"/>
                <a:gd name="T3" fmla="*/ 197 h 77"/>
                <a:gd name="T4" fmla="*/ 13 w 80"/>
                <a:gd name="T5" fmla="*/ 312 h 77"/>
                <a:gd name="T6" fmla="*/ 65 w 80"/>
                <a:gd name="T7" fmla="*/ 407 h 77"/>
                <a:gd name="T8" fmla="*/ 97 w 80"/>
                <a:gd name="T9" fmla="*/ 493 h 77"/>
                <a:gd name="T10" fmla="*/ 166 w 80"/>
                <a:gd name="T11" fmla="*/ 548 h 77"/>
                <a:gd name="T12" fmla="*/ 246 w 80"/>
                <a:gd name="T13" fmla="*/ 604 h 77"/>
                <a:gd name="T14" fmla="*/ 354 w 80"/>
                <a:gd name="T15" fmla="*/ 556 h 77"/>
                <a:gd name="T16" fmla="*/ 413 w 80"/>
                <a:gd name="T17" fmla="*/ 469 h 77"/>
                <a:gd name="T18" fmla="*/ 486 w 80"/>
                <a:gd name="T19" fmla="*/ 368 h 77"/>
                <a:gd name="T20" fmla="*/ 434 w 80"/>
                <a:gd name="T21" fmla="*/ 72 h 77"/>
                <a:gd name="T22" fmla="*/ 246 w 80"/>
                <a:gd name="T23" fmla="*/ 16 h 77"/>
                <a:gd name="T24" fmla="*/ 164 w 80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0" h="77">
                  <a:moveTo>
                    <a:pt x="25" y="5"/>
                  </a:moveTo>
                  <a:cubicBezTo>
                    <a:pt x="15" y="10"/>
                    <a:pt x="7" y="15"/>
                    <a:pt x="3" y="25"/>
                  </a:cubicBezTo>
                  <a:cubicBezTo>
                    <a:pt x="1" y="30"/>
                    <a:pt x="0" y="35"/>
                    <a:pt x="2" y="40"/>
                  </a:cubicBezTo>
                  <a:cubicBezTo>
                    <a:pt x="5" y="45"/>
                    <a:pt x="9" y="47"/>
                    <a:pt x="10" y="52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8" y="67"/>
                    <a:pt x="23" y="67"/>
                    <a:pt x="26" y="70"/>
                  </a:cubicBezTo>
                  <a:cubicBezTo>
                    <a:pt x="31" y="74"/>
                    <a:pt x="32" y="76"/>
                    <a:pt x="38" y="77"/>
                  </a:cubicBezTo>
                  <a:cubicBezTo>
                    <a:pt x="44" y="77"/>
                    <a:pt x="51" y="76"/>
                    <a:pt x="55" y="71"/>
                  </a:cubicBezTo>
                  <a:cubicBezTo>
                    <a:pt x="59" y="67"/>
                    <a:pt x="59" y="63"/>
                    <a:pt x="64" y="60"/>
                  </a:cubicBezTo>
                  <a:cubicBezTo>
                    <a:pt x="69" y="56"/>
                    <a:pt x="73" y="53"/>
                    <a:pt x="75" y="47"/>
                  </a:cubicBezTo>
                  <a:cubicBezTo>
                    <a:pt x="80" y="34"/>
                    <a:pt x="77" y="18"/>
                    <a:pt x="67" y="9"/>
                  </a:cubicBezTo>
                  <a:cubicBezTo>
                    <a:pt x="59" y="3"/>
                    <a:pt x="47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1" name="Freeform 151">
              <a:extLst>
                <a:ext uri="{FF2B5EF4-FFF2-40B4-BE49-F238E27FC236}">
                  <a16:creationId xmlns:a16="http://schemas.microsoft.com/office/drawing/2014/main" id="{0AE5E127-5767-458A-A13F-72B16006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219"/>
              <a:ext cx="240" cy="180"/>
            </a:xfrm>
            <a:custGeom>
              <a:avLst/>
              <a:gdLst>
                <a:gd name="T0" fmla="*/ 15 w 128"/>
                <a:gd name="T1" fmla="*/ 312 h 90"/>
                <a:gd name="T2" fmla="*/ 53 w 128"/>
                <a:gd name="T3" fmla="*/ 472 h 90"/>
                <a:gd name="T4" fmla="*/ 165 w 128"/>
                <a:gd name="T5" fmla="*/ 520 h 90"/>
                <a:gd name="T6" fmla="*/ 278 w 128"/>
                <a:gd name="T7" fmla="*/ 608 h 90"/>
                <a:gd name="T8" fmla="*/ 369 w 128"/>
                <a:gd name="T9" fmla="*/ 688 h 90"/>
                <a:gd name="T10" fmla="*/ 542 w 128"/>
                <a:gd name="T11" fmla="*/ 680 h 90"/>
                <a:gd name="T12" fmla="*/ 699 w 128"/>
                <a:gd name="T13" fmla="*/ 640 h 90"/>
                <a:gd name="T14" fmla="*/ 759 w 128"/>
                <a:gd name="T15" fmla="*/ 480 h 90"/>
                <a:gd name="T16" fmla="*/ 771 w 128"/>
                <a:gd name="T17" fmla="*/ 352 h 90"/>
                <a:gd name="T18" fmla="*/ 823 w 128"/>
                <a:gd name="T19" fmla="*/ 224 h 90"/>
                <a:gd name="T20" fmla="*/ 799 w 128"/>
                <a:gd name="T21" fmla="*/ 0 h 90"/>
                <a:gd name="T22" fmla="*/ 812 w 128"/>
                <a:gd name="T23" fmla="*/ 160 h 90"/>
                <a:gd name="T24" fmla="*/ 784 w 128"/>
                <a:gd name="T25" fmla="*/ 240 h 90"/>
                <a:gd name="T26" fmla="*/ 724 w 128"/>
                <a:gd name="T27" fmla="*/ 248 h 90"/>
                <a:gd name="T28" fmla="*/ 686 w 128"/>
                <a:gd name="T29" fmla="*/ 456 h 90"/>
                <a:gd name="T30" fmla="*/ 602 w 128"/>
                <a:gd name="T31" fmla="*/ 440 h 90"/>
                <a:gd name="T32" fmla="*/ 608 w 128"/>
                <a:gd name="T33" fmla="*/ 520 h 90"/>
                <a:gd name="T34" fmla="*/ 619 w 128"/>
                <a:gd name="T35" fmla="*/ 608 h 90"/>
                <a:gd name="T36" fmla="*/ 574 w 128"/>
                <a:gd name="T37" fmla="*/ 624 h 90"/>
                <a:gd name="T38" fmla="*/ 534 w 128"/>
                <a:gd name="T39" fmla="*/ 584 h 90"/>
                <a:gd name="T40" fmla="*/ 414 w 128"/>
                <a:gd name="T41" fmla="*/ 600 h 90"/>
                <a:gd name="T42" fmla="*/ 369 w 128"/>
                <a:gd name="T43" fmla="*/ 488 h 90"/>
                <a:gd name="T44" fmla="*/ 278 w 128"/>
                <a:gd name="T45" fmla="*/ 424 h 90"/>
                <a:gd name="T46" fmla="*/ 15 w 128"/>
                <a:gd name="T47" fmla="*/ 336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8" h="90">
                  <a:moveTo>
                    <a:pt x="2" y="39"/>
                  </a:moveTo>
                  <a:cubicBezTo>
                    <a:pt x="1" y="45"/>
                    <a:pt x="2" y="55"/>
                    <a:pt x="8" y="59"/>
                  </a:cubicBezTo>
                  <a:cubicBezTo>
                    <a:pt x="13" y="63"/>
                    <a:pt x="19" y="65"/>
                    <a:pt x="25" y="65"/>
                  </a:cubicBezTo>
                  <a:cubicBezTo>
                    <a:pt x="34" y="65"/>
                    <a:pt x="38" y="68"/>
                    <a:pt x="42" y="76"/>
                  </a:cubicBezTo>
                  <a:cubicBezTo>
                    <a:pt x="45" y="81"/>
                    <a:pt x="52" y="83"/>
                    <a:pt x="56" y="86"/>
                  </a:cubicBezTo>
                  <a:cubicBezTo>
                    <a:pt x="63" y="90"/>
                    <a:pt x="74" y="87"/>
                    <a:pt x="82" y="85"/>
                  </a:cubicBezTo>
                  <a:cubicBezTo>
                    <a:pt x="89" y="84"/>
                    <a:pt x="99" y="83"/>
                    <a:pt x="106" y="80"/>
                  </a:cubicBezTo>
                  <a:cubicBezTo>
                    <a:pt x="114" y="76"/>
                    <a:pt x="115" y="68"/>
                    <a:pt x="115" y="60"/>
                  </a:cubicBezTo>
                  <a:cubicBezTo>
                    <a:pt x="115" y="54"/>
                    <a:pt x="114" y="49"/>
                    <a:pt x="117" y="44"/>
                  </a:cubicBezTo>
                  <a:cubicBezTo>
                    <a:pt x="120" y="39"/>
                    <a:pt x="123" y="34"/>
                    <a:pt x="125" y="28"/>
                  </a:cubicBezTo>
                  <a:cubicBezTo>
                    <a:pt x="128" y="19"/>
                    <a:pt x="124" y="9"/>
                    <a:pt x="121" y="0"/>
                  </a:cubicBezTo>
                  <a:cubicBezTo>
                    <a:pt x="122" y="7"/>
                    <a:pt x="125" y="12"/>
                    <a:pt x="123" y="20"/>
                  </a:cubicBezTo>
                  <a:cubicBezTo>
                    <a:pt x="123" y="23"/>
                    <a:pt x="122" y="28"/>
                    <a:pt x="119" y="30"/>
                  </a:cubicBezTo>
                  <a:cubicBezTo>
                    <a:pt x="116" y="32"/>
                    <a:pt x="113" y="30"/>
                    <a:pt x="110" y="31"/>
                  </a:cubicBezTo>
                  <a:cubicBezTo>
                    <a:pt x="101" y="35"/>
                    <a:pt x="113" y="54"/>
                    <a:pt x="104" y="57"/>
                  </a:cubicBezTo>
                  <a:cubicBezTo>
                    <a:pt x="100" y="59"/>
                    <a:pt x="96" y="53"/>
                    <a:pt x="91" y="55"/>
                  </a:cubicBezTo>
                  <a:cubicBezTo>
                    <a:pt x="86" y="57"/>
                    <a:pt x="89" y="62"/>
                    <a:pt x="92" y="65"/>
                  </a:cubicBezTo>
                  <a:cubicBezTo>
                    <a:pt x="94" y="68"/>
                    <a:pt x="98" y="72"/>
                    <a:pt x="94" y="76"/>
                  </a:cubicBezTo>
                  <a:cubicBezTo>
                    <a:pt x="92" y="78"/>
                    <a:pt x="89" y="78"/>
                    <a:pt x="87" y="78"/>
                  </a:cubicBezTo>
                  <a:cubicBezTo>
                    <a:pt x="84" y="77"/>
                    <a:pt x="84" y="74"/>
                    <a:pt x="81" y="73"/>
                  </a:cubicBezTo>
                  <a:cubicBezTo>
                    <a:pt x="74" y="71"/>
                    <a:pt x="69" y="86"/>
                    <a:pt x="63" y="75"/>
                  </a:cubicBezTo>
                  <a:cubicBezTo>
                    <a:pt x="60" y="71"/>
                    <a:pt x="59" y="65"/>
                    <a:pt x="56" y="61"/>
                  </a:cubicBezTo>
                  <a:cubicBezTo>
                    <a:pt x="53" y="57"/>
                    <a:pt x="47" y="55"/>
                    <a:pt x="42" y="53"/>
                  </a:cubicBezTo>
                  <a:cubicBezTo>
                    <a:pt x="34" y="51"/>
                    <a:pt x="0" y="60"/>
                    <a:pt x="2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2" name="Freeform 152">
              <a:extLst>
                <a:ext uri="{FF2B5EF4-FFF2-40B4-BE49-F238E27FC236}">
                  <a16:creationId xmlns:a16="http://schemas.microsoft.com/office/drawing/2014/main" id="{64482269-3DD7-4B5B-9DAF-4F1D64C4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1335"/>
              <a:ext cx="127" cy="68"/>
            </a:xfrm>
            <a:custGeom>
              <a:avLst/>
              <a:gdLst>
                <a:gd name="T0" fmla="*/ 0 w 68"/>
                <a:gd name="T1" fmla="*/ 136 h 34"/>
                <a:gd name="T2" fmla="*/ 286 w 68"/>
                <a:gd name="T3" fmla="*/ 200 h 34"/>
                <a:gd name="T4" fmla="*/ 398 w 68"/>
                <a:gd name="T5" fmla="*/ 160 h 34"/>
                <a:gd name="T6" fmla="*/ 430 w 68"/>
                <a:gd name="T7" fmla="*/ 0 h 34"/>
                <a:gd name="T8" fmla="*/ 405 w 68"/>
                <a:gd name="T9" fmla="*/ 112 h 34"/>
                <a:gd name="T10" fmla="*/ 346 w 68"/>
                <a:gd name="T11" fmla="*/ 104 h 34"/>
                <a:gd name="T12" fmla="*/ 301 w 68"/>
                <a:gd name="T13" fmla="*/ 168 h 34"/>
                <a:gd name="T14" fmla="*/ 209 w 68"/>
                <a:gd name="T15" fmla="*/ 160 h 34"/>
                <a:gd name="T16" fmla="*/ 129 w 68"/>
                <a:gd name="T17" fmla="*/ 208 h 34"/>
                <a:gd name="T18" fmla="*/ 73 w 68"/>
                <a:gd name="T19" fmla="*/ 184 h 34"/>
                <a:gd name="T20" fmla="*/ 45 w 68"/>
                <a:gd name="T21" fmla="*/ 168 h 34"/>
                <a:gd name="T22" fmla="*/ 13 w 68"/>
                <a:gd name="T23" fmla="*/ 16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4">
                  <a:moveTo>
                    <a:pt x="0" y="17"/>
                  </a:moveTo>
                  <a:cubicBezTo>
                    <a:pt x="8" y="34"/>
                    <a:pt x="28" y="28"/>
                    <a:pt x="44" y="25"/>
                  </a:cubicBezTo>
                  <a:cubicBezTo>
                    <a:pt x="49" y="24"/>
                    <a:pt x="57" y="23"/>
                    <a:pt x="61" y="20"/>
                  </a:cubicBezTo>
                  <a:cubicBezTo>
                    <a:pt x="68" y="15"/>
                    <a:pt x="65" y="7"/>
                    <a:pt x="66" y="0"/>
                  </a:cubicBezTo>
                  <a:cubicBezTo>
                    <a:pt x="64" y="3"/>
                    <a:pt x="65" y="11"/>
                    <a:pt x="62" y="14"/>
                  </a:cubicBezTo>
                  <a:cubicBezTo>
                    <a:pt x="60" y="16"/>
                    <a:pt x="56" y="13"/>
                    <a:pt x="53" y="13"/>
                  </a:cubicBezTo>
                  <a:cubicBezTo>
                    <a:pt x="53" y="18"/>
                    <a:pt x="50" y="19"/>
                    <a:pt x="46" y="21"/>
                  </a:cubicBezTo>
                  <a:cubicBezTo>
                    <a:pt x="40" y="22"/>
                    <a:pt x="37" y="20"/>
                    <a:pt x="32" y="20"/>
                  </a:cubicBezTo>
                  <a:cubicBezTo>
                    <a:pt x="27" y="21"/>
                    <a:pt x="25" y="25"/>
                    <a:pt x="20" y="26"/>
                  </a:cubicBezTo>
                  <a:cubicBezTo>
                    <a:pt x="16" y="26"/>
                    <a:pt x="15" y="25"/>
                    <a:pt x="11" y="23"/>
                  </a:cubicBezTo>
                  <a:cubicBezTo>
                    <a:pt x="9" y="22"/>
                    <a:pt x="9" y="22"/>
                    <a:pt x="7" y="21"/>
                  </a:cubicBezTo>
                  <a:cubicBezTo>
                    <a:pt x="5" y="20"/>
                    <a:pt x="4" y="22"/>
                    <a:pt x="2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3" name="Freeform 153">
              <a:extLst>
                <a:ext uri="{FF2B5EF4-FFF2-40B4-BE49-F238E27FC236}">
                  <a16:creationId xmlns:a16="http://schemas.microsoft.com/office/drawing/2014/main" id="{7CA1224D-E406-44F9-91B9-39677808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4" y="1134"/>
              <a:ext cx="191" cy="145"/>
            </a:xfrm>
            <a:custGeom>
              <a:avLst/>
              <a:gdLst>
                <a:gd name="T0" fmla="*/ 60 w 102"/>
                <a:gd name="T1" fmla="*/ 572 h 73"/>
                <a:gd name="T2" fmla="*/ 288 w 102"/>
                <a:gd name="T3" fmla="*/ 72 h 73"/>
                <a:gd name="T4" fmla="*/ 487 w 102"/>
                <a:gd name="T5" fmla="*/ 79 h 73"/>
                <a:gd name="T6" fmla="*/ 579 w 102"/>
                <a:gd name="T7" fmla="*/ 149 h 73"/>
                <a:gd name="T8" fmla="*/ 670 w 102"/>
                <a:gd name="T9" fmla="*/ 189 h 73"/>
                <a:gd name="T10" fmla="*/ 534 w 102"/>
                <a:gd name="T11" fmla="*/ 157 h 73"/>
                <a:gd name="T12" fmla="*/ 393 w 102"/>
                <a:gd name="T13" fmla="*/ 103 h 73"/>
                <a:gd name="T14" fmla="*/ 337 w 102"/>
                <a:gd name="T15" fmla="*/ 165 h 73"/>
                <a:gd name="T16" fmla="*/ 234 w 102"/>
                <a:gd name="T17" fmla="*/ 213 h 73"/>
                <a:gd name="T18" fmla="*/ 189 w 102"/>
                <a:gd name="T19" fmla="*/ 312 h 73"/>
                <a:gd name="T20" fmla="*/ 137 w 102"/>
                <a:gd name="T21" fmla="*/ 415 h 73"/>
                <a:gd name="T22" fmla="*/ 52 w 102"/>
                <a:gd name="T23" fmla="*/ 564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2" h="73">
                  <a:moveTo>
                    <a:pt x="9" y="73"/>
                  </a:moveTo>
                  <a:cubicBezTo>
                    <a:pt x="0" y="47"/>
                    <a:pt x="26" y="23"/>
                    <a:pt x="44" y="9"/>
                  </a:cubicBezTo>
                  <a:cubicBezTo>
                    <a:pt x="55" y="0"/>
                    <a:pt x="61" y="3"/>
                    <a:pt x="74" y="10"/>
                  </a:cubicBezTo>
                  <a:cubicBezTo>
                    <a:pt x="79" y="12"/>
                    <a:pt x="83" y="17"/>
                    <a:pt x="88" y="19"/>
                  </a:cubicBezTo>
                  <a:cubicBezTo>
                    <a:pt x="92" y="21"/>
                    <a:pt x="99" y="19"/>
                    <a:pt x="102" y="24"/>
                  </a:cubicBezTo>
                  <a:cubicBezTo>
                    <a:pt x="95" y="24"/>
                    <a:pt x="88" y="22"/>
                    <a:pt x="81" y="20"/>
                  </a:cubicBezTo>
                  <a:cubicBezTo>
                    <a:pt x="75" y="19"/>
                    <a:pt x="66" y="12"/>
                    <a:pt x="60" y="13"/>
                  </a:cubicBezTo>
                  <a:cubicBezTo>
                    <a:pt x="56" y="14"/>
                    <a:pt x="54" y="18"/>
                    <a:pt x="51" y="21"/>
                  </a:cubicBezTo>
                  <a:cubicBezTo>
                    <a:pt x="46" y="25"/>
                    <a:pt x="40" y="24"/>
                    <a:pt x="36" y="27"/>
                  </a:cubicBezTo>
                  <a:cubicBezTo>
                    <a:pt x="31" y="30"/>
                    <a:pt x="30" y="35"/>
                    <a:pt x="29" y="40"/>
                  </a:cubicBezTo>
                  <a:cubicBezTo>
                    <a:pt x="28" y="47"/>
                    <a:pt x="27" y="49"/>
                    <a:pt x="21" y="53"/>
                  </a:cubicBezTo>
                  <a:cubicBezTo>
                    <a:pt x="13" y="59"/>
                    <a:pt x="10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4" name="Freeform 154">
              <a:extLst>
                <a:ext uri="{FF2B5EF4-FFF2-40B4-BE49-F238E27FC236}">
                  <a16:creationId xmlns:a16="http://schemas.microsoft.com/office/drawing/2014/main" id="{DBE04A32-0413-4878-91C2-3D823D56A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130"/>
              <a:ext cx="124" cy="119"/>
            </a:xfrm>
            <a:custGeom>
              <a:avLst/>
              <a:gdLst>
                <a:gd name="T0" fmla="*/ 0 w 66"/>
                <a:gd name="T1" fmla="*/ 468 h 60"/>
                <a:gd name="T2" fmla="*/ 197 w 66"/>
                <a:gd name="T3" fmla="*/ 133 h 60"/>
                <a:gd name="T4" fmla="*/ 438 w 66"/>
                <a:gd name="T5" fmla="*/ 95 h 60"/>
                <a:gd name="T6" fmla="*/ 286 w 66"/>
                <a:gd name="T7" fmla="*/ 103 h 60"/>
                <a:gd name="T8" fmla="*/ 248 w 66"/>
                <a:gd name="T9" fmla="*/ 165 h 60"/>
                <a:gd name="T10" fmla="*/ 188 w 66"/>
                <a:gd name="T11" fmla="*/ 188 h 60"/>
                <a:gd name="T12" fmla="*/ 105 w 66"/>
                <a:gd name="T13" fmla="*/ 280 h 60"/>
                <a:gd name="T14" fmla="*/ 28 w 66"/>
                <a:gd name="T15" fmla="*/ 381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60">
                  <a:moveTo>
                    <a:pt x="0" y="60"/>
                  </a:moveTo>
                  <a:cubicBezTo>
                    <a:pt x="0" y="42"/>
                    <a:pt x="18" y="28"/>
                    <a:pt x="30" y="17"/>
                  </a:cubicBezTo>
                  <a:cubicBezTo>
                    <a:pt x="38" y="9"/>
                    <a:pt x="55" y="0"/>
                    <a:pt x="66" y="12"/>
                  </a:cubicBezTo>
                  <a:cubicBezTo>
                    <a:pt x="58" y="10"/>
                    <a:pt x="49" y="7"/>
                    <a:pt x="43" y="13"/>
                  </a:cubicBezTo>
                  <a:cubicBezTo>
                    <a:pt x="41" y="16"/>
                    <a:pt x="39" y="19"/>
                    <a:pt x="37" y="21"/>
                  </a:cubicBezTo>
                  <a:cubicBezTo>
                    <a:pt x="34" y="24"/>
                    <a:pt x="32" y="23"/>
                    <a:pt x="28" y="24"/>
                  </a:cubicBezTo>
                  <a:cubicBezTo>
                    <a:pt x="24" y="26"/>
                    <a:pt x="18" y="32"/>
                    <a:pt x="16" y="36"/>
                  </a:cubicBezTo>
                  <a:cubicBezTo>
                    <a:pt x="13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5" name="Freeform 155">
              <a:extLst>
                <a:ext uri="{FF2B5EF4-FFF2-40B4-BE49-F238E27FC236}">
                  <a16:creationId xmlns:a16="http://schemas.microsoft.com/office/drawing/2014/main" id="{6F299FF4-3316-4DFF-A344-1A276828C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1233"/>
              <a:ext cx="114" cy="96"/>
            </a:xfrm>
            <a:custGeom>
              <a:avLst/>
              <a:gdLst>
                <a:gd name="T0" fmla="*/ 0 w 61"/>
                <a:gd name="T1" fmla="*/ 144 h 48"/>
                <a:gd name="T2" fmla="*/ 24 w 61"/>
                <a:gd name="T3" fmla="*/ 240 h 48"/>
                <a:gd name="T4" fmla="*/ 84 w 61"/>
                <a:gd name="T5" fmla="*/ 296 h 48"/>
                <a:gd name="T6" fmla="*/ 224 w 61"/>
                <a:gd name="T7" fmla="*/ 344 h 48"/>
                <a:gd name="T8" fmla="*/ 269 w 61"/>
                <a:gd name="T9" fmla="*/ 280 h 48"/>
                <a:gd name="T10" fmla="*/ 325 w 61"/>
                <a:gd name="T11" fmla="*/ 216 h 48"/>
                <a:gd name="T12" fmla="*/ 366 w 61"/>
                <a:gd name="T13" fmla="*/ 0 h 48"/>
                <a:gd name="T14" fmla="*/ 346 w 61"/>
                <a:gd name="T15" fmla="*/ 112 h 48"/>
                <a:gd name="T16" fmla="*/ 262 w 61"/>
                <a:gd name="T17" fmla="*/ 136 h 48"/>
                <a:gd name="T18" fmla="*/ 234 w 61"/>
                <a:gd name="T19" fmla="*/ 232 h 48"/>
                <a:gd name="T20" fmla="*/ 150 w 61"/>
                <a:gd name="T21" fmla="*/ 224 h 48"/>
                <a:gd name="T22" fmla="*/ 60 w 61"/>
                <a:gd name="T23" fmla="*/ 232 h 48"/>
                <a:gd name="T24" fmla="*/ 39 w 61"/>
                <a:gd name="T25" fmla="*/ 176 h 48"/>
                <a:gd name="T26" fmla="*/ 7 w 61"/>
                <a:gd name="T27" fmla="*/ 152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1" h="48">
                  <a:moveTo>
                    <a:pt x="0" y="18"/>
                  </a:moveTo>
                  <a:cubicBezTo>
                    <a:pt x="2" y="22"/>
                    <a:pt x="1" y="26"/>
                    <a:pt x="4" y="30"/>
                  </a:cubicBezTo>
                  <a:cubicBezTo>
                    <a:pt x="6" y="34"/>
                    <a:pt x="10" y="35"/>
                    <a:pt x="13" y="37"/>
                  </a:cubicBezTo>
                  <a:cubicBezTo>
                    <a:pt x="21" y="41"/>
                    <a:pt x="24" y="48"/>
                    <a:pt x="34" y="43"/>
                  </a:cubicBezTo>
                  <a:cubicBezTo>
                    <a:pt x="38" y="41"/>
                    <a:pt x="38" y="39"/>
                    <a:pt x="41" y="35"/>
                  </a:cubicBezTo>
                  <a:cubicBezTo>
                    <a:pt x="43" y="31"/>
                    <a:pt x="47" y="30"/>
                    <a:pt x="50" y="27"/>
                  </a:cubicBezTo>
                  <a:cubicBezTo>
                    <a:pt x="58" y="21"/>
                    <a:pt x="61" y="10"/>
                    <a:pt x="56" y="0"/>
                  </a:cubicBezTo>
                  <a:cubicBezTo>
                    <a:pt x="57" y="5"/>
                    <a:pt x="57" y="10"/>
                    <a:pt x="53" y="14"/>
                  </a:cubicBezTo>
                  <a:cubicBezTo>
                    <a:pt x="49" y="19"/>
                    <a:pt x="45" y="15"/>
                    <a:pt x="40" y="17"/>
                  </a:cubicBezTo>
                  <a:cubicBezTo>
                    <a:pt x="34" y="20"/>
                    <a:pt x="38" y="25"/>
                    <a:pt x="36" y="29"/>
                  </a:cubicBezTo>
                  <a:cubicBezTo>
                    <a:pt x="33" y="35"/>
                    <a:pt x="24" y="35"/>
                    <a:pt x="23" y="28"/>
                  </a:cubicBezTo>
                  <a:cubicBezTo>
                    <a:pt x="19" y="30"/>
                    <a:pt x="13" y="32"/>
                    <a:pt x="9" y="29"/>
                  </a:cubicBezTo>
                  <a:cubicBezTo>
                    <a:pt x="8" y="27"/>
                    <a:pt x="8" y="24"/>
                    <a:pt x="6" y="22"/>
                  </a:cubicBezTo>
                  <a:cubicBezTo>
                    <a:pt x="5" y="21"/>
                    <a:pt x="2" y="20"/>
                    <a:pt x="1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6" name="Freeform 156">
              <a:extLst>
                <a:ext uri="{FF2B5EF4-FFF2-40B4-BE49-F238E27FC236}">
                  <a16:creationId xmlns:a16="http://schemas.microsoft.com/office/drawing/2014/main" id="{4195FEEA-68AE-48BD-A9A2-64C92C4A1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192"/>
              <a:ext cx="113" cy="63"/>
            </a:xfrm>
            <a:custGeom>
              <a:avLst/>
              <a:gdLst>
                <a:gd name="T0" fmla="*/ 40 w 60"/>
                <a:gd name="T1" fmla="*/ 244 h 32"/>
                <a:gd name="T2" fmla="*/ 32 w 60"/>
                <a:gd name="T3" fmla="*/ 124 h 32"/>
                <a:gd name="T4" fmla="*/ 128 w 60"/>
                <a:gd name="T5" fmla="*/ 39 h 32"/>
                <a:gd name="T6" fmla="*/ 266 w 60"/>
                <a:gd name="T7" fmla="*/ 8 h 32"/>
                <a:gd name="T8" fmla="*/ 401 w 60"/>
                <a:gd name="T9" fmla="*/ 136 h 32"/>
                <a:gd name="T10" fmla="*/ 309 w 60"/>
                <a:gd name="T11" fmla="*/ 55 h 32"/>
                <a:gd name="T12" fmla="*/ 281 w 60"/>
                <a:gd name="T13" fmla="*/ 128 h 32"/>
                <a:gd name="T14" fmla="*/ 181 w 60"/>
                <a:gd name="T15" fmla="*/ 69 h 32"/>
                <a:gd name="T16" fmla="*/ 181 w 60"/>
                <a:gd name="T17" fmla="*/ 159 h 32"/>
                <a:gd name="T18" fmla="*/ 113 w 60"/>
                <a:gd name="T19" fmla="*/ 136 h 32"/>
                <a:gd name="T20" fmla="*/ 68 w 60"/>
                <a:gd name="T21" fmla="*/ 152 h 32"/>
                <a:gd name="T22" fmla="*/ 32 w 60"/>
                <a:gd name="T23" fmla="*/ 236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3"/>
                    <a:pt x="5" y="16"/>
                  </a:cubicBezTo>
                  <a:cubicBezTo>
                    <a:pt x="8" y="11"/>
                    <a:pt x="13" y="7"/>
                    <a:pt x="19" y="5"/>
                  </a:cubicBezTo>
                  <a:cubicBezTo>
                    <a:pt x="25" y="2"/>
                    <a:pt x="33" y="0"/>
                    <a:pt x="40" y="1"/>
                  </a:cubicBezTo>
                  <a:cubicBezTo>
                    <a:pt x="52" y="3"/>
                    <a:pt x="58" y="5"/>
                    <a:pt x="60" y="18"/>
                  </a:cubicBezTo>
                  <a:cubicBezTo>
                    <a:pt x="57" y="13"/>
                    <a:pt x="53" y="3"/>
                    <a:pt x="46" y="7"/>
                  </a:cubicBezTo>
                  <a:cubicBezTo>
                    <a:pt x="41" y="9"/>
                    <a:pt x="46" y="15"/>
                    <a:pt x="42" y="17"/>
                  </a:cubicBezTo>
                  <a:cubicBezTo>
                    <a:pt x="36" y="19"/>
                    <a:pt x="33" y="5"/>
                    <a:pt x="27" y="9"/>
                  </a:cubicBezTo>
                  <a:cubicBezTo>
                    <a:pt x="22" y="12"/>
                    <a:pt x="29" y="17"/>
                    <a:pt x="27" y="21"/>
                  </a:cubicBezTo>
                  <a:cubicBezTo>
                    <a:pt x="25" y="26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7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7" name="Freeform 157">
              <a:extLst>
                <a:ext uri="{FF2B5EF4-FFF2-40B4-BE49-F238E27FC236}">
                  <a16:creationId xmlns:a16="http://schemas.microsoft.com/office/drawing/2014/main" id="{6EC76517-71E8-4931-B45B-706F1315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192"/>
              <a:ext cx="74" cy="33"/>
            </a:xfrm>
            <a:custGeom>
              <a:avLst/>
              <a:gdLst>
                <a:gd name="T0" fmla="*/ 0 w 40"/>
                <a:gd name="T1" fmla="*/ 124 h 17"/>
                <a:gd name="T2" fmla="*/ 126 w 40"/>
                <a:gd name="T3" fmla="*/ 23 h 17"/>
                <a:gd name="T4" fmla="*/ 253 w 40"/>
                <a:gd name="T5" fmla="*/ 23 h 17"/>
                <a:gd name="T6" fmla="*/ 194 w 40"/>
                <a:gd name="T7" fmla="*/ 72 h 17"/>
                <a:gd name="T8" fmla="*/ 96 w 40"/>
                <a:gd name="T9" fmla="*/ 72 h 17"/>
                <a:gd name="T10" fmla="*/ 81 w 40"/>
                <a:gd name="T11" fmla="*/ 95 h 17"/>
                <a:gd name="T12" fmla="*/ 57 w 40"/>
                <a:gd name="T13" fmla="*/ 101 h 17"/>
                <a:gd name="T14" fmla="*/ 31 w 40"/>
                <a:gd name="T15" fmla="*/ 101 h 17"/>
                <a:gd name="T16" fmla="*/ 7 w 40"/>
                <a:gd name="T17" fmla="*/ 12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17">
                  <a:moveTo>
                    <a:pt x="0" y="17"/>
                  </a:moveTo>
                  <a:cubicBezTo>
                    <a:pt x="5" y="11"/>
                    <a:pt x="12" y="6"/>
                    <a:pt x="20" y="3"/>
                  </a:cubicBezTo>
                  <a:cubicBezTo>
                    <a:pt x="25" y="2"/>
                    <a:pt x="35" y="0"/>
                    <a:pt x="40" y="3"/>
                  </a:cubicBezTo>
                  <a:cubicBezTo>
                    <a:pt x="36" y="3"/>
                    <a:pt x="30" y="4"/>
                    <a:pt x="31" y="10"/>
                  </a:cubicBezTo>
                  <a:cubicBezTo>
                    <a:pt x="27" y="5"/>
                    <a:pt x="19" y="5"/>
                    <a:pt x="15" y="10"/>
                  </a:cubicBezTo>
                  <a:cubicBezTo>
                    <a:pt x="15" y="11"/>
                    <a:pt x="14" y="13"/>
                    <a:pt x="13" y="13"/>
                  </a:cubicBezTo>
                  <a:cubicBezTo>
                    <a:pt x="11" y="15"/>
                    <a:pt x="12" y="14"/>
                    <a:pt x="9" y="14"/>
                  </a:cubicBezTo>
                  <a:cubicBezTo>
                    <a:pt x="7" y="15"/>
                    <a:pt x="7" y="13"/>
                    <a:pt x="5" y="14"/>
                  </a:cubicBezTo>
                  <a:cubicBezTo>
                    <a:pt x="3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8" name="Freeform 158">
              <a:extLst>
                <a:ext uri="{FF2B5EF4-FFF2-40B4-BE49-F238E27FC236}">
                  <a16:creationId xmlns:a16="http://schemas.microsoft.com/office/drawing/2014/main" id="{A86E4754-E95B-49E9-86F1-1C4BBB06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194"/>
              <a:ext cx="17" cy="19"/>
            </a:xfrm>
            <a:custGeom>
              <a:avLst/>
              <a:gdLst>
                <a:gd name="T0" fmla="*/ 0 w 9"/>
                <a:gd name="T1" fmla="*/ 36 h 10"/>
                <a:gd name="T2" fmla="*/ 32 w 9"/>
                <a:gd name="T3" fmla="*/ 0 h 10"/>
                <a:gd name="T4" fmla="*/ 60 w 9"/>
                <a:gd name="T5" fmla="*/ 36 h 10"/>
                <a:gd name="T6" fmla="*/ 28 w 9"/>
                <a:gd name="T7" fmla="*/ 68 h 10"/>
                <a:gd name="T8" fmla="*/ 0 w 9"/>
                <a:gd name="T9" fmla="*/ 3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9" y="3"/>
                    <a:pt x="9" y="5"/>
                  </a:cubicBezTo>
                  <a:cubicBezTo>
                    <a:pt x="9" y="8"/>
                    <a:pt x="7" y="10"/>
                    <a:pt x="4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19" name="Freeform 159">
              <a:extLst>
                <a:ext uri="{FF2B5EF4-FFF2-40B4-BE49-F238E27FC236}">
                  <a16:creationId xmlns:a16="http://schemas.microsoft.com/office/drawing/2014/main" id="{AB4965DD-7FF5-4902-B193-82C28361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186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0" name="Freeform 160">
              <a:extLst>
                <a:ext uri="{FF2B5EF4-FFF2-40B4-BE49-F238E27FC236}">
                  <a16:creationId xmlns:a16="http://schemas.microsoft.com/office/drawing/2014/main" id="{B303FF91-A2D7-4C5B-AC41-9116837B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2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24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1" name="Freeform 161">
              <a:extLst>
                <a:ext uri="{FF2B5EF4-FFF2-40B4-BE49-F238E27FC236}">
                  <a16:creationId xmlns:a16="http://schemas.microsoft.com/office/drawing/2014/main" id="{A4F193DC-71D8-40CE-B54D-E186E5E6A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134"/>
              <a:ext cx="262" cy="273"/>
            </a:xfrm>
            <a:custGeom>
              <a:avLst/>
              <a:gdLst>
                <a:gd name="T0" fmla="*/ 399 w 140"/>
                <a:gd name="T1" fmla="*/ 0 h 137"/>
                <a:gd name="T2" fmla="*/ 189 w 140"/>
                <a:gd name="T3" fmla="*/ 128 h 137"/>
                <a:gd name="T4" fmla="*/ 45 w 140"/>
                <a:gd name="T5" fmla="*/ 333 h 137"/>
                <a:gd name="T6" fmla="*/ 32 w 140"/>
                <a:gd name="T7" fmla="*/ 616 h 137"/>
                <a:gd name="T8" fmla="*/ 92 w 140"/>
                <a:gd name="T9" fmla="*/ 845 h 137"/>
                <a:gd name="T10" fmla="*/ 234 w 140"/>
                <a:gd name="T11" fmla="*/ 933 h 137"/>
                <a:gd name="T12" fmla="*/ 393 w 140"/>
                <a:gd name="T13" fmla="*/ 1052 h 137"/>
                <a:gd name="T14" fmla="*/ 616 w 140"/>
                <a:gd name="T15" fmla="*/ 1036 h 137"/>
                <a:gd name="T16" fmla="*/ 799 w 140"/>
                <a:gd name="T17" fmla="*/ 941 h 137"/>
                <a:gd name="T18" fmla="*/ 820 w 140"/>
                <a:gd name="T19" fmla="*/ 775 h 137"/>
                <a:gd name="T20" fmla="*/ 880 w 140"/>
                <a:gd name="T21" fmla="*/ 608 h 137"/>
                <a:gd name="T22" fmla="*/ 788 w 140"/>
                <a:gd name="T23" fmla="*/ 191 h 137"/>
                <a:gd name="T24" fmla="*/ 586 w 140"/>
                <a:gd name="T25" fmla="*/ 104 h 137"/>
                <a:gd name="T26" fmla="*/ 399 w 140"/>
                <a:gd name="T27" fmla="*/ 0 h 137"/>
                <a:gd name="T28" fmla="*/ 399 w 140"/>
                <a:gd name="T29" fmla="*/ 0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37">
                  <a:moveTo>
                    <a:pt x="61" y="0"/>
                  </a:moveTo>
                  <a:cubicBezTo>
                    <a:pt x="47" y="0"/>
                    <a:pt x="38" y="6"/>
                    <a:pt x="29" y="16"/>
                  </a:cubicBezTo>
                  <a:cubicBezTo>
                    <a:pt x="22" y="25"/>
                    <a:pt x="12" y="32"/>
                    <a:pt x="7" y="42"/>
                  </a:cubicBezTo>
                  <a:cubicBezTo>
                    <a:pt x="0" y="55"/>
                    <a:pt x="2" y="65"/>
                    <a:pt x="5" y="78"/>
                  </a:cubicBezTo>
                  <a:cubicBezTo>
                    <a:pt x="6" y="87"/>
                    <a:pt x="6" y="102"/>
                    <a:pt x="14" y="107"/>
                  </a:cubicBezTo>
                  <a:cubicBezTo>
                    <a:pt x="22" y="112"/>
                    <a:pt x="28" y="111"/>
                    <a:pt x="36" y="118"/>
                  </a:cubicBezTo>
                  <a:cubicBezTo>
                    <a:pt x="44" y="125"/>
                    <a:pt x="49" y="129"/>
                    <a:pt x="60" y="133"/>
                  </a:cubicBezTo>
                  <a:cubicBezTo>
                    <a:pt x="69" y="137"/>
                    <a:pt x="84" y="133"/>
                    <a:pt x="94" y="131"/>
                  </a:cubicBezTo>
                  <a:cubicBezTo>
                    <a:pt x="105" y="128"/>
                    <a:pt x="117" y="129"/>
                    <a:pt x="122" y="119"/>
                  </a:cubicBezTo>
                  <a:cubicBezTo>
                    <a:pt x="126" y="112"/>
                    <a:pt x="125" y="106"/>
                    <a:pt x="125" y="98"/>
                  </a:cubicBezTo>
                  <a:cubicBezTo>
                    <a:pt x="126" y="90"/>
                    <a:pt x="131" y="85"/>
                    <a:pt x="134" y="77"/>
                  </a:cubicBezTo>
                  <a:cubicBezTo>
                    <a:pt x="140" y="60"/>
                    <a:pt x="135" y="36"/>
                    <a:pt x="120" y="24"/>
                  </a:cubicBezTo>
                  <a:cubicBezTo>
                    <a:pt x="111" y="17"/>
                    <a:pt x="98" y="18"/>
                    <a:pt x="89" y="13"/>
                  </a:cubicBezTo>
                  <a:cubicBezTo>
                    <a:pt x="81" y="9"/>
                    <a:pt x="71" y="2"/>
                    <a:pt x="61" y="0"/>
                  </a:cubicBezTo>
                  <a:cubicBezTo>
                    <a:pt x="61" y="0"/>
                    <a:pt x="62" y="0"/>
                    <a:pt x="61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2" name="Freeform 162">
              <a:extLst>
                <a:ext uri="{FF2B5EF4-FFF2-40B4-BE49-F238E27FC236}">
                  <a16:creationId xmlns:a16="http://schemas.microsoft.com/office/drawing/2014/main" id="{F8ADE506-BDAF-493A-99B1-DDA066BE8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1180"/>
              <a:ext cx="149" cy="153"/>
            </a:xfrm>
            <a:custGeom>
              <a:avLst/>
              <a:gdLst>
                <a:gd name="T0" fmla="*/ 164 w 80"/>
                <a:gd name="T1" fmla="*/ 40 h 77"/>
                <a:gd name="T2" fmla="*/ 20 w 80"/>
                <a:gd name="T3" fmla="*/ 197 h 77"/>
                <a:gd name="T4" fmla="*/ 13 w 80"/>
                <a:gd name="T5" fmla="*/ 312 h 77"/>
                <a:gd name="T6" fmla="*/ 65 w 80"/>
                <a:gd name="T7" fmla="*/ 407 h 77"/>
                <a:gd name="T8" fmla="*/ 97 w 80"/>
                <a:gd name="T9" fmla="*/ 493 h 77"/>
                <a:gd name="T10" fmla="*/ 166 w 80"/>
                <a:gd name="T11" fmla="*/ 548 h 77"/>
                <a:gd name="T12" fmla="*/ 246 w 80"/>
                <a:gd name="T13" fmla="*/ 604 h 77"/>
                <a:gd name="T14" fmla="*/ 354 w 80"/>
                <a:gd name="T15" fmla="*/ 556 h 77"/>
                <a:gd name="T16" fmla="*/ 413 w 80"/>
                <a:gd name="T17" fmla="*/ 469 h 77"/>
                <a:gd name="T18" fmla="*/ 486 w 80"/>
                <a:gd name="T19" fmla="*/ 368 h 77"/>
                <a:gd name="T20" fmla="*/ 434 w 80"/>
                <a:gd name="T21" fmla="*/ 72 h 77"/>
                <a:gd name="T22" fmla="*/ 246 w 80"/>
                <a:gd name="T23" fmla="*/ 16 h 77"/>
                <a:gd name="T24" fmla="*/ 164 w 80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0" h="77">
                  <a:moveTo>
                    <a:pt x="25" y="5"/>
                  </a:moveTo>
                  <a:cubicBezTo>
                    <a:pt x="15" y="10"/>
                    <a:pt x="7" y="15"/>
                    <a:pt x="3" y="25"/>
                  </a:cubicBezTo>
                  <a:cubicBezTo>
                    <a:pt x="1" y="30"/>
                    <a:pt x="0" y="35"/>
                    <a:pt x="2" y="40"/>
                  </a:cubicBezTo>
                  <a:cubicBezTo>
                    <a:pt x="5" y="45"/>
                    <a:pt x="9" y="47"/>
                    <a:pt x="10" y="52"/>
                  </a:cubicBezTo>
                  <a:cubicBezTo>
                    <a:pt x="11" y="56"/>
                    <a:pt x="12" y="60"/>
                    <a:pt x="15" y="63"/>
                  </a:cubicBezTo>
                  <a:cubicBezTo>
                    <a:pt x="18" y="67"/>
                    <a:pt x="23" y="67"/>
                    <a:pt x="26" y="70"/>
                  </a:cubicBezTo>
                  <a:cubicBezTo>
                    <a:pt x="31" y="74"/>
                    <a:pt x="32" y="76"/>
                    <a:pt x="38" y="77"/>
                  </a:cubicBezTo>
                  <a:cubicBezTo>
                    <a:pt x="44" y="77"/>
                    <a:pt x="51" y="76"/>
                    <a:pt x="55" y="71"/>
                  </a:cubicBezTo>
                  <a:cubicBezTo>
                    <a:pt x="59" y="67"/>
                    <a:pt x="59" y="63"/>
                    <a:pt x="64" y="60"/>
                  </a:cubicBezTo>
                  <a:cubicBezTo>
                    <a:pt x="69" y="56"/>
                    <a:pt x="73" y="53"/>
                    <a:pt x="75" y="47"/>
                  </a:cubicBezTo>
                  <a:cubicBezTo>
                    <a:pt x="80" y="34"/>
                    <a:pt x="77" y="18"/>
                    <a:pt x="67" y="9"/>
                  </a:cubicBezTo>
                  <a:cubicBezTo>
                    <a:pt x="59" y="3"/>
                    <a:pt x="47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3" name="Freeform 163">
              <a:extLst>
                <a:ext uri="{FF2B5EF4-FFF2-40B4-BE49-F238E27FC236}">
                  <a16:creationId xmlns:a16="http://schemas.microsoft.com/office/drawing/2014/main" id="{811C0658-9A1F-43A0-A45C-00A55B53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357"/>
              <a:ext cx="262" cy="302"/>
            </a:xfrm>
            <a:custGeom>
              <a:avLst/>
              <a:gdLst>
                <a:gd name="T0" fmla="*/ 309 w 140"/>
                <a:gd name="T1" fmla="*/ 8 h 151"/>
                <a:gd name="T2" fmla="*/ 21 w 140"/>
                <a:gd name="T3" fmla="*/ 352 h 151"/>
                <a:gd name="T4" fmla="*/ 21 w 140"/>
                <a:gd name="T5" fmla="*/ 616 h 151"/>
                <a:gd name="T6" fmla="*/ 13 w 140"/>
                <a:gd name="T7" fmla="*/ 872 h 151"/>
                <a:gd name="T8" fmla="*/ 210 w 140"/>
                <a:gd name="T9" fmla="*/ 1080 h 151"/>
                <a:gd name="T10" fmla="*/ 473 w 140"/>
                <a:gd name="T11" fmla="*/ 1176 h 151"/>
                <a:gd name="T12" fmla="*/ 610 w 140"/>
                <a:gd name="T13" fmla="*/ 1200 h 151"/>
                <a:gd name="T14" fmla="*/ 735 w 140"/>
                <a:gd name="T15" fmla="*/ 1088 h 151"/>
                <a:gd name="T16" fmla="*/ 911 w 140"/>
                <a:gd name="T17" fmla="*/ 792 h 151"/>
                <a:gd name="T18" fmla="*/ 859 w 140"/>
                <a:gd name="T19" fmla="*/ 592 h 151"/>
                <a:gd name="T20" fmla="*/ 792 w 140"/>
                <a:gd name="T21" fmla="*/ 368 h 151"/>
                <a:gd name="T22" fmla="*/ 603 w 140"/>
                <a:gd name="T23" fmla="*/ 304 h 151"/>
                <a:gd name="T24" fmla="*/ 438 w 140"/>
                <a:gd name="T25" fmla="*/ 240 h 151"/>
                <a:gd name="T26" fmla="*/ 414 w 140"/>
                <a:gd name="T27" fmla="*/ 80 h 151"/>
                <a:gd name="T28" fmla="*/ 309 w 140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1">
                  <a:moveTo>
                    <a:pt x="47" y="1"/>
                  </a:moveTo>
                  <a:cubicBezTo>
                    <a:pt x="38" y="0"/>
                    <a:pt x="3" y="24"/>
                    <a:pt x="3" y="44"/>
                  </a:cubicBezTo>
                  <a:cubicBezTo>
                    <a:pt x="2" y="56"/>
                    <a:pt x="5" y="65"/>
                    <a:pt x="3" y="77"/>
                  </a:cubicBezTo>
                  <a:cubicBezTo>
                    <a:pt x="1" y="86"/>
                    <a:pt x="0" y="100"/>
                    <a:pt x="2" y="109"/>
                  </a:cubicBezTo>
                  <a:cubicBezTo>
                    <a:pt x="4" y="125"/>
                    <a:pt x="19" y="130"/>
                    <a:pt x="32" y="135"/>
                  </a:cubicBezTo>
                  <a:cubicBezTo>
                    <a:pt x="46" y="140"/>
                    <a:pt x="58" y="149"/>
                    <a:pt x="72" y="147"/>
                  </a:cubicBezTo>
                  <a:cubicBezTo>
                    <a:pt x="77" y="147"/>
                    <a:pt x="88" y="151"/>
                    <a:pt x="93" y="150"/>
                  </a:cubicBezTo>
                  <a:cubicBezTo>
                    <a:pt x="100" y="149"/>
                    <a:pt x="105" y="138"/>
                    <a:pt x="112" y="136"/>
                  </a:cubicBezTo>
                  <a:cubicBezTo>
                    <a:pt x="123" y="133"/>
                    <a:pt x="134" y="117"/>
                    <a:pt x="139" y="99"/>
                  </a:cubicBezTo>
                  <a:cubicBezTo>
                    <a:pt x="140" y="92"/>
                    <a:pt x="133" y="82"/>
                    <a:pt x="131" y="74"/>
                  </a:cubicBezTo>
                  <a:cubicBezTo>
                    <a:pt x="129" y="62"/>
                    <a:pt x="132" y="52"/>
                    <a:pt x="121" y="46"/>
                  </a:cubicBezTo>
                  <a:cubicBezTo>
                    <a:pt x="111" y="41"/>
                    <a:pt x="104" y="42"/>
                    <a:pt x="92" y="38"/>
                  </a:cubicBezTo>
                  <a:cubicBezTo>
                    <a:pt x="85" y="36"/>
                    <a:pt x="70" y="37"/>
                    <a:pt x="67" y="30"/>
                  </a:cubicBezTo>
                  <a:cubicBezTo>
                    <a:pt x="65" y="23"/>
                    <a:pt x="67" y="17"/>
                    <a:pt x="63" y="10"/>
                  </a:cubicBezTo>
                  <a:cubicBezTo>
                    <a:pt x="61" y="5"/>
                    <a:pt x="54" y="1"/>
                    <a:pt x="47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4" name="Freeform 164">
              <a:extLst>
                <a:ext uri="{FF2B5EF4-FFF2-40B4-BE49-F238E27FC236}">
                  <a16:creationId xmlns:a16="http://schemas.microsoft.com/office/drawing/2014/main" id="{E49A10D1-6AD7-4F60-A124-EB513E879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1491"/>
              <a:ext cx="165" cy="134"/>
            </a:xfrm>
            <a:custGeom>
              <a:avLst/>
              <a:gdLst>
                <a:gd name="T0" fmla="*/ 21 w 88"/>
                <a:gd name="T1" fmla="*/ 224 h 67"/>
                <a:gd name="T2" fmla="*/ 158 w 88"/>
                <a:gd name="T3" fmla="*/ 440 h 67"/>
                <a:gd name="T4" fmla="*/ 354 w 88"/>
                <a:gd name="T5" fmla="*/ 520 h 67"/>
                <a:gd name="T6" fmla="*/ 534 w 88"/>
                <a:gd name="T7" fmla="*/ 312 h 67"/>
                <a:gd name="T8" fmla="*/ 574 w 88"/>
                <a:gd name="T9" fmla="*/ 144 h 67"/>
                <a:gd name="T10" fmla="*/ 495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7" y="50"/>
                    <a:pt x="24" y="55"/>
                  </a:cubicBezTo>
                  <a:cubicBezTo>
                    <a:pt x="33" y="60"/>
                    <a:pt x="43" y="67"/>
                    <a:pt x="54" y="65"/>
                  </a:cubicBezTo>
                  <a:cubicBezTo>
                    <a:pt x="68" y="63"/>
                    <a:pt x="76" y="50"/>
                    <a:pt x="81" y="39"/>
                  </a:cubicBezTo>
                  <a:cubicBezTo>
                    <a:pt x="85" y="32"/>
                    <a:pt x="88" y="25"/>
                    <a:pt x="87" y="18"/>
                  </a:cubicBezTo>
                  <a:cubicBezTo>
                    <a:pt x="86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5" name="Freeform 165">
              <a:extLst>
                <a:ext uri="{FF2B5EF4-FFF2-40B4-BE49-F238E27FC236}">
                  <a16:creationId xmlns:a16="http://schemas.microsoft.com/office/drawing/2014/main" id="{7C089574-FCAC-4B8C-A8AE-C9BD414C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441"/>
              <a:ext cx="160" cy="168"/>
            </a:xfrm>
            <a:custGeom>
              <a:avLst/>
              <a:gdLst>
                <a:gd name="T0" fmla="*/ 188 w 85"/>
                <a:gd name="T1" fmla="*/ 32 h 84"/>
                <a:gd name="T2" fmla="*/ 85 w 85"/>
                <a:gd name="T3" fmla="*/ 88 h 84"/>
                <a:gd name="T4" fmla="*/ 60 w 85"/>
                <a:gd name="T5" fmla="*/ 200 h 84"/>
                <a:gd name="T6" fmla="*/ 15 w 85"/>
                <a:gd name="T7" fmla="*/ 320 h 84"/>
                <a:gd name="T8" fmla="*/ 40 w 85"/>
                <a:gd name="T9" fmla="*/ 472 h 84"/>
                <a:gd name="T10" fmla="*/ 120 w 85"/>
                <a:gd name="T11" fmla="*/ 536 h 84"/>
                <a:gd name="T12" fmla="*/ 233 w 85"/>
                <a:gd name="T13" fmla="*/ 592 h 84"/>
                <a:gd name="T14" fmla="*/ 446 w 85"/>
                <a:gd name="T15" fmla="*/ 592 h 84"/>
                <a:gd name="T16" fmla="*/ 546 w 85"/>
                <a:gd name="T17" fmla="*/ 256 h 84"/>
                <a:gd name="T18" fmla="*/ 401 w 85"/>
                <a:gd name="T19" fmla="*/ 80 h 84"/>
                <a:gd name="T20" fmla="*/ 258 w 85"/>
                <a:gd name="T21" fmla="*/ 16 h 84"/>
                <a:gd name="T22" fmla="*/ 188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8" y="4"/>
                  </a:moveTo>
                  <a:cubicBezTo>
                    <a:pt x="22" y="5"/>
                    <a:pt x="18" y="6"/>
                    <a:pt x="13" y="11"/>
                  </a:cubicBezTo>
                  <a:cubicBezTo>
                    <a:pt x="9" y="16"/>
                    <a:pt x="10" y="19"/>
                    <a:pt x="9" y="25"/>
                  </a:cubicBezTo>
                  <a:cubicBezTo>
                    <a:pt x="8" y="30"/>
                    <a:pt x="4" y="34"/>
                    <a:pt x="2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8" y="67"/>
                  </a:cubicBezTo>
                  <a:cubicBezTo>
                    <a:pt x="24" y="69"/>
                    <a:pt x="30" y="71"/>
                    <a:pt x="35" y="74"/>
                  </a:cubicBezTo>
                  <a:cubicBezTo>
                    <a:pt x="46" y="81"/>
                    <a:pt x="55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0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2" y="3"/>
                    <a:pt x="28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6" name="Freeform 166">
              <a:extLst>
                <a:ext uri="{FF2B5EF4-FFF2-40B4-BE49-F238E27FC236}">
                  <a16:creationId xmlns:a16="http://schemas.microsoft.com/office/drawing/2014/main" id="{ECDD3F76-038F-49D8-9973-61D4CC039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469"/>
              <a:ext cx="242" cy="178"/>
            </a:xfrm>
            <a:custGeom>
              <a:avLst/>
              <a:gdLst>
                <a:gd name="T0" fmla="*/ 0 w 129"/>
                <a:gd name="T1" fmla="*/ 432 h 89"/>
                <a:gd name="T2" fmla="*/ 84 w 129"/>
                <a:gd name="T3" fmla="*/ 552 h 89"/>
                <a:gd name="T4" fmla="*/ 270 w 129"/>
                <a:gd name="T5" fmla="*/ 640 h 89"/>
                <a:gd name="T6" fmla="*/ 422 w 129"/>
                <a:gd name="T7" fmla="*/ 696 h 89"/>
                <a:gd name="T8" fmla="*/ 522 w 129"/>
                <a:gd name="T9" fmla="*/ 712 h 89"/>
                <a:gd name="T10" fmla="*/ 602 w 129"/>
                <a:gd name="T11" fmla="*/ 672 h 89"/>
                <a:gd name="T12" fmla="*/ 647 w 129"/>
                <a:gd name="T13" fmla="*/ 600 h 89"/>
                <a:gd name="T14" fmla="*/ 718 w 129"/>
                <a:gd name="T15" fmla="*/ 568 h 89"/>
                <a:gd name="T16" fmla="*/ 831 w 129"/>
                <a:gd name="T17" fmla="*/ 368 h 89"/>
                <a:gd name="T18" fmla="*/ 799 w 129"/>
                <a:gd name="T19" fmla="*/ 200 h 89"/>
                <a:gd name="T20" fmla="*/ 779 w 129"/>
                <a:gd name="T21" fmla="*/ 0 h 89"/>
                <a:gd name="T22" fmla="*/ 760 w 129"/>
                <a:gd name="T23" fmla="*/ 200 h 89"/>
                <a:gd name="T24" fmla="*/ 732 w 129"/>
                <a:gd name="T25" fmla="*/ 328 h 89"/>
                <a:gd name="T26" fmla="*/ 679 w 129"/>
                <a:gd name="T27" fmla="*/ 368 h 89"/>
                <a:gd name="T28" fmla="*/ 672 w 129"/>
                <a:gd name="T29" fmla="*/ 448 h 89"/>
                <a:gd name="T30" fmla="*/ 640 w 129"/>
                <a:gd name="T31" fmla="*/ 536 h 89"/>
                <a:gd name="T32" fmla="*/ 514 w 129"/>
                <a:gd name="T33" fmla="*/ 608 h 89"/>
                <a:gd name="T34" fmla="*/ 461 w 129"/>
                <a:gd name="T35" fmla="*/ 560 h 89"/>
                <a:gd name="T36" fmla="*/ 390 w 129"/>
                <a:gd name="T37" fmla="*/ 568 h 89"/>
                <a:gd name="T38" fmla="*/ 325 w 129"/>
                <a:gd name="T39" fmla="*/ 560 h 89"/>
                <a:gd name="T40" fmla="*/ 250 w 129"/>
                <a:gd name="T41" fmla="*/ 576 h 89"/>
                <a:gd name="T42" fmla="*/ 105 w 129"/>
                <a:gd name="T43" fmla="*/ 504 h 89"/>
                <a:gd name="T44" fmla="*/ 8 w 129"/>
                <a:gd name="T45" fmla="*/ 432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89">
                  <a:moveTo>
                    <a:pt x="0" y="54"/>
                  </a:moveTo>
                  <a:cubicBezTo>
                    <a:pt x="2" y="61"/>
                    <a:pt x="7" y="66"/>
                    <a:pt x="13" y="69"/>
                  </a:cubicBezTo>
                  <a:cubicBezTo>
                    <a:pt x="22" y="72"/>
                    <a:pt x="32" y="76"/>
                    <a:pt x="41" y="80"/>
                  </a:cubicBezTo>
                  <a:cubicBezTo>
                    <a:pt x="50" y="84"/>
                    <a:pt x="55" y="86"/>
                    <a:pt x="64" y="87"/>
                  </a:cubicBezTo>
                  <a:cubicBezTo>
                    <a:pt x="69" y="87"/>
                    <a:pt x="75" y="89"/>
                    <a:pt x="79" y="89"/>
                  </a:cubicBezTo>
                  <a:cubicBezTo>
                    <a:pt x="83" y="89"/>
                    <a:pt x="87" y="87"/>
                    <a:pt x="91" y="84"/>
                  </a:cubicBezTo>
                  <a:cubicBezTo>
                    <a:pt x="94" y="81"/>
                    <a:pt x="95" y="78"/>
                    <a:pt x="98" y="75"/>
                  </a:cubicBezTo>
                  <a:cubicBezTo>
                    <a:pt x="101" y="73"/>
                    <a:pt x="105" y="73"/>
                    <a:pt x="109" y="71"/>
                  </a:cubicBezTo>
                  <a:cubicBezTo>
                    <a:pt x="116" y="66"/>
                    <a:pt x="124" y="54"/>
                    <a:pt x="126" y="46"/>
                  </a:cubicBezTo>
                  <a:cubicBezTo>
                    <a:pt x="129" y="39"/>
                    <a:pt x="124" y="31"/>
                    <a:pt x="121" y="25"/>
                  </a:cubicBezTo>
                  <a:cubicBezTo>
                    <a:pt x="118" y="17"/>
                    <a:pt x="121" y="7"/>
                    <a:pt x="118" y="0"/>
                  </a:cubicBezTo>
                  <a:cubicBezTo>
                    <a:pt x="115" y="8"/>
                    <a:pt x="114" y="17"/>
                    <a:pt x="115" y="25"/>
                  </a:cubicBezTo>
                  <a:cubicBezTo>
                    <a:pt x="116" y="31"/>
                    <a:pt x="115" y="36"/>
                    <a:pt x="111" y="41"/>
                  </a:cubicBezTo>
                  <a:cubicBezTo>
                    <a:pt x="109" y="44"/>
                    <a:pt x="105" y="44"/>
                    <a:pt x="103" y="46"/>
                  </a:cubicBezTo>
                  <a:cubicBezTo>
                    <a:pt x="102" y="48"/>
                    <a:pt x="102" y="53"/>
                    <a:pt x="102" y="56"/>
                  </a:cubicBezTo>
                  <a:cubicBezTo>
                    <a:pt x="101" y="60"/>
                    <a:pt x="99" y="64"/>
                    <a:pt x="97" y="67"/>
                  </a:cubicBezTo>
                  <a:cubicBezTo>
                    <a:pt x="93" y="72"/>
                    <a:pt x="85" y="78"/>
                    <a:pt x="78" y="76"/>
                  </a:cubicBezTo>
                  <a:cubicBezTo>
                    <a:pt x="75" y="75"/>
                    <a:pt x="73" y="71"/>
                    <a:pt x="70" y="70"/>
                  </a:cubicBezTo>
                  <a:cubicBezTo>
                    <a:pt x="66" y="69"/>
                    <a:pt x="63" y="71"/>
                    <a:pt x="59" y="71"/>
                  </a:cubicBezTo>
                  <a:cubicBezTo>
                    <a:pt x="55" y="72"/>
                    <a:pt x="52" y="70"/>
                    <a:pt x="49" y="70"/>
                  </a:cubicBezTo>
                  <a:cubicBezTo>
                    <a:pt x="45" y="70"/>
                    <a:pt x="42" y="72"/>
                    <a:pt x="38" y="72"/>
                  </a:cubicBezTo>
                  <a:cubicBezTo>
                    <a:pt x="30" y="71"/>
                    <a:pt x="23" y="66"/>
                    <a:pt x="16" y="63"/>
                  </a:cubicBezTo>
                  <a:cubicBezTo>
                    <a:pt x="12" y="62"/>
                    <a:pt x="0" y="61"/>
                    <a:pt x="1" y="5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7" name="Freeform 167">
              <a:extLst>
                <a:ext uri="{FF2B5EF4-FFF2-40B4-BE49-F238E27FC236}">
                  <a16:creationId xmlns:a16="http://schemas.microsoft.com/office/drawing/2014/main" id="{419C6324-C21C-4F14-9611-D1386E5E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555"/>
              <a:ext cx="127" cy="94"/>
            </a:xfrm>
            <a:custGeom>
              <a:avLst/>
              <a:gdLst>
                <a:gd name="T0" fmla="*/ 0 w 68"/>
                <a:gd name="T1" fmla="*/ 344 h 47"/>
                <a:gd name="T2" fmla="*/ 149 w 68"/>
                <a:gd name="T3" fmla="*/ 360 h 47"/>
                <a:gd name="T4" fmla="*/ 273 w 68"/>
                <a:gd name="T5" fmla="*/ 264 h 47"/>
                <a:gd name="T6" fmla="*/ 366 w 68"/>
                <a:gd name="T7" fmla="*/ 184 h 47"/>
                <a:gd name="T8" fmla="*/ 443 w 68"/>
                <a:gd name="T9" fmla="*/ 0 h 47"/>
                <a:gd name="T10" fmla="*/ 390 w 68"/>
                <a:gd name="T11" fmla="*/ 120 h 47"/>
                <a:gd name="T12" fmla="*/ 359 w 68"/>
                <a:gd name="T13" fmla="*/ 152 h 47"/>
                <a:gd name="T14" fmla="*/ 314 w 68"/>
                <a:gd name="T15" fmla="*/ 160 h 47"/>
                <a:gd name="T16" fmla="*/ 293 w 68"/>
                <a:gd name="T17" fmla="*/ 184 h 47"/>
                <a:gd name="T18" fmla="*/ 254 w 68"/>
                <a:gd name="T19" fmla="*/ 240 h 47"/>
                <a:gd name="T20" fmla="*/ 172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6" y="46"/>
                    <a:pt x="16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1" y="17"/>
                    <a:pt x="66" y="8"/>
                    <a:pt x="68" y="0"/>
                  </a:cubicBezTo>
                  <a:cubicBezTo>
                    <a:pt x="65" y="5"/>
                    <a:pt x="63" y="10"/>
                    <a:pt x="60" y="15"/>
                  </a:cubicBezTo>
                  <a:cubicBezTo>
                    <a:pt x="59" y="17"/>
                    <a:pt x="58" y="19"/>
                    <a:pt x="55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5" y="21"/>
                    <a:pt x="47" y="21"/>
                    <a:pt x="45" y="23"/>
                  </a:cubicBezTo>
                  <a:cubicBezTo>
                    <a:pt x="43" y="27"/>
                    <a:pt x="43" y="27"/>
                    <a:pt x="39" y="30"/>
                  </a:cubicBezTo>
                  <a:cubicBezTo>
                    <a:pt x="34" y="33"/>
                    <a:pt x="30" y="34"/>
                    <a:pt x="26" y="39"/>
                  </a:cubicBezTo>
                  <a:cubicBezTo>
                    <a:pt x="22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8" name="Freeform 168">
              <a:extLst>
                <a:ext uri="{FF2B5EF4-FFF2-40B4-BE49-F238E27FC236}">
                  <a16:creationId xmlns:a16="http://schemas.microsoft.com/office/drawing/2014/main" id="{5B093324-15D7-4822-9F16-4916F1FAC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365"/>
              <a:ext cx="114" cy="210"/>
            </a:xfrm>
            <a:custGeom>
              <a:avLst/>
              <a:gdLst>
                <a:gd name="T0" fmla="*/ 398 w 61"/>
                <a:gd name="T1" fmla="*/ 232 h 105"/>
                <a:gd name="T2" fmla="*/ 254 w 61"/>
                <a:gd name="T3" fmla="*/ 32 h 105"/>
                <a:gd name="T4" fmla="*/ 84 w 61"/>
                <a:gd name="T5" fmla="*/ 192 h 105"/>
                <a:gd name="T6" fmla="*/ 24 w 61"/>
                <a:gd name="T7" fmla="*/ 448 h 105"/>
                <a:gd name="T8" fmla="*/ 0 w 61"/>
                <a:gd name="T9" fmla="*/ 840 h 105"/>
                <a:gd name="T10" fmla="*/ 77 w 61"/>
                <a:gd name="T11" fmla="*/ 624 h 105"/>
                <a:gd name="T12" fmla="*/ 77 w 61"/>
                <a:gd name="T13" fmla="*/ 448 h 105"/>
                <a:gd name="T14" fmla="*/ 105 w 61"/>
                <a:gd name="T15" fmla="*/ 328 h 105"/>
                <a:gd name="T16" fmla="*/ 120 w 61"/>
                <a:gd name="T17" fmla="*/ 232 h 105"/>
                <a:gd name="T18" fmla="*/ 164 w 61"/>
                <a:gd name="T19" fmla="*/ 232 h 105"/>
                <a:gd name="T20" fmla="*/ 224 w 61"/>
                <a:gd name="T21" fmla="*/ 144 h 105"/>
                <a:gd name="T22" fmla="*/ 286 w 61"/>
                <a:gd name="T23" fmla="*/ 128 h 105"/>
                <a:gd name="T24" fmla="*/ 306 w 61"/>
                <a:gd name="T25" fmla="*/ 184 h 105"/>
                <a:gd name="T26" fmla="*/ 338 w 61"/>
                <a:gd name="T27" fmla="*/ 184 h 105"/>
                <a:gd name="T28" fmla="*/ 398 w 61"/>
                <a:gd name="T29" fmla="*/ 232 h 1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" h="105">
                  <a:moveTo>
                    <a:pt x="61" y="29"/>
                  </a:moveTo>
                  <a:cubicBezTo>
                    <a:pt x="56" y="20"/>
                    <a:pt x="53" y="0"/>
                    <a:pt x="39" y="4"/>
                  </a:cubicBezTo>
                  <a:cubicBezTo>
                    <a:pt x="28" y="6"/>
                    <a:pt x="20" y="17"/>
                    <a:pt x="13" y="24"/>
                  </a:cubicBezTo>
                  <a:cubicBezTo>
                    <a:pt x="1" y="35"/>
                    <a:pt x="4" y="42"/>
                    <a:pt x="4" y="56"/>
                  </a:cubicBezTo>
                  <a:cubicBezTo>
                    <a:pt x="4" y="73"/>
                    <a:pt x="1" y="89"/>
                    <a:pt x="0" y="105"/>
                  </a:cubicBezTo>
                  <a:cubicBezTo>
                    <a:pt x="1" y="93"/>
                    <a:pt x="4" y="87"/>
                    <a:pt x="12" y="78"/>
                  </a:cubicBezTo>
                  <a:cubicBezTo>
                    <a:pt x="19" y="71"/>
                    <a:pt x="12" y="66"/>
                    <a:pt x="12" y="56"/>
                  </a:cubicBezTo>
                  <a:cubicBezTo>
                    <a:pt x="12" y="50"/>
                    <a:pt x="15" y="46"/>
                    <a:pt x="16" y="41"/>
                  </a:cubicBezTo>
                  <a:cubicBezTo>
                    <a:pt x="16" y="36"/>
                    <a:pt x="13" y="33"/>
                    <a:pt x="18" y="29"/>
                  </a:cubicBezTo>
                  <a:cubicBezTo>
                    <a:pt x="23" y="26"/>
                    <a:pt x="22" y="29"/>
                    <a:pt x="25" y="29"/>
                  </a:cubicBezTo>
                  <a:cubicBezTo>
                    <a:pt x="34" y="30"/>
                    <a:pt x="31" y="26"/>
                    <a:pt x="34" y="18"/>
                  </a:cubicBezTo>
                  <a:cubicBezTo>
                    <a:pt x="37" y="12"/>
                    <a:pt x="40" y="11"/>
                    <a:pt x="44" y="16"/>
                  </a:cubicBezTo>
                  <a:cubicBezTo>
                    <a:pt x="45" y="18"/>
                    <a:pt x="45" y="21"/>
                    <a:pt x="47" y="23"/>
                  </a:cubicBezTo>
                  <a:cubicBezTo>
                    <a:pt x="49" y="24"/>
                    <a:pt x="50" y="23"/>
                    <a:pt x="52" y="23"/>
                  </a:cubicBezTo>
                  <a:cubicBezTo>
                    <a:pt x="55" y="25"/>
                    <a:pt x="58" y="27"/>
                    <a:pt x="61" y="2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29" name="Freeform 169">
              <a:extLst>
                <a:ext uri="{FF2B5EF4-FFF2-40B4-BE49-F238E27FC236}">
                  <a16:creationId xmlns:a16="http://schemas.microsoft.com/office/drawing/2014/main" id="{BA0B7D17-5243-44D4-8381-347F49F12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367"/>
              <a:ext cx="98" cy="140"/>
            </a:xfrm>
            <a:custGeom>
              <a:avLst/>
              <a:gdLst>
                <a:gd name="T0" fmla="*/ 0 w 52"/>
                <a:gd name="T1" fmla="*/ 560 h 70"/>
                <a:gd name="T2" fmla="*/ 8 w 52"/>
                <a:gd name="T3" fmla="*/ 320 h 70"/>
                <a:gd name="T4" fmla="*/ 100 w 52"/>
                <a:gd name="T5" fmla="*/ 136 h 70"/>
                <a:gd name="T6" fmla="*/ 249 w 52"/>
                <a:gd name="T7" fmla="*/ 0 h 70"/>
                <a:gd name="T8" fmla="*/ 349 w 52"/>
                <a:gd name="T9" fmla="*/ 104 h 70"/>
                <a:gd name="T10" fmla="*/ 213 w 52"/>
                <a:gd name="T11" fmla="*/ 56 h 70"/>
                <a:gd name="T12" fmla="*/ 181 w 52"/>
                <a:gd name="T13" fmla="*/ 136 h 70"/>
                <a:gd name="T14" fmla="*/ 136 w 52"/>
                <a:gd name="T15" fmla="*/ 176 h 70"/>
                <a:gd name="T16" fmla="*/ 47 w 52"/>
                <a:gd name="T17" fmla="*/ 264 h 70"/>
                <a:gd name="T18" fmla="*/ 21 w 52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70">
                  <a:moveTo>
                    <a:pt x="0" y="70"/>
                  </a:moveTo>
                  <a:cubicBezTo>
                    <a:pt x="4" y="60"/>
                    <a:pt x="1" y="49"/>
                    <a:pt x="1" y="40"/>
                  </a:cubicBezTo>
                  <a:cubicBezTo>
                    <a:pt x="1" y="30"/>
                    <a:pt x="9" y="24"/>
                    <a:pt x="15" y="17"/>
                  </a:cubicBezTo>
                  <a:cubicBezTo>
                    <a:pt x="20" y="11"/>
                    <a:pt x="28" y="1"/>
                    <a:pt x="37" y="0"/>
                  </a:cubicBezTo>
                  <a:cubicBezTo>
                    <a:pt x="45" y="0"/>
                    <a:pt x="48" y="7"/>
                    <a:pt x="52" y="13"/>
                  </a:cubicBezTo>
                  <a:cubicBezTo>
                    <a:pt x="46" y="8"/>
                    <a:pt x="40" y="2"/>
                    <a:pt x="32" y="7"/>
                  </a:cubicBezTo>
                  <a:cubicBezTo>
                    <a:pt x="28" y="10"/>
                    <a:pt x="28" y="13"/>
                    <a:pt x="27" y="17"/>
                  </a:cubicBezTo>
                  <a:cubicBezTo>
                    <a:pt x="25" y="22"/>
                    <a:pt x="25" y="21"/>
                    <a:pt x="20" y="22"/>
                  </a:cubicBezTo>
                  <a:cubicBezTo>
                    <a:pt x="15" y="22"/>
                    <a:pt x="9" y="27"/>
                    <a:pt x="7" y="33"/>
                  </a:cubicBezTo>
                  <a:cubicBezTo>
                    <a:pt x="5" y="38"/>
                    <a:pt x="5" y="43"/>
                    <a:pt x="3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0" name="Freeform 170">
              <a:extLst>
                <a:ext uri="{FF2B5EF4-FFF2-40B4-BE49-F238E27FC236}">
                  <a16:creationId xmlns:a16="http://schemas.microsoft.com/office/drawing/2014/main" id="{74EC1C1F-B4C4-4BD9-A881-9541A800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509"/>
              <a:ext cx="136" cy="100"/>
            </a:xfrm>
            <a:custGeom>
              <a:avLst/>
              <a:gdLst>
                <a:gd name="T0" fmla="*/ 20 w 73"/>
                <a:gd name="T1" fmla="*/ 64 h 50"/>
                <a:gd name="T2" fmla="*/ 76 w 73"/>
                <a:gd name="T3" fmla="*/ 216 h 50"/>
                <a:gd name="T4" fmla="*/ 166 w 73"/>
                <a:gd name="T5" fmla="*/ 232 h 50"/>
                <a:gd name="T6" fmla="*/ 246 w 73"/>
                <a:gd name="T7" fmla="*/ 296 h 50"/>
                <a:gd name="T8" fmla="*/ 447 w 73"/>
                <a:gd name="T9" fmla="*/ 0 h 50"/>
                <a:gd name="T10" fmla="*/ 350 w 73"/>
                <a:gd name="T11" fmla="*/ 144 h 50"/>
                <a:gd name="T12" fmla="*/ 285 w 73"/>
                <a:gd name="T13" fmla="*/ 160 h 50"/>
                <a:gd name="T14" fmla="*/ 246 w 73"/>
                <a:gd name="T15" fmla="*/ 208 h 50"/>
                <a:gd name="T16" fmla="*/ 194 w 73"/>
                <a:gd name="T17" fmla="*/ 136 h 50"/>
                <a:gd name="T18" fmla="*/ 121 w 73"/>
                <a:gd name="T19" fmla="*/ 160 h 50"/>
                <a:gd name="T20" fmla="*/ 13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6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1" y="12"/>
                    <a:pt x="66" y="22"/>
                    <a:pt x="54" y="18"/>
                  </a:cubicBezTo>
                  <a:cubicBezTo>
                    <a:pt x="49" y="17"/>
                    <a:pt x="47" y="14"/>
                    <a:pt x="44" y="20"/>
                  </a:cubicBezTo>
                  <a:cubicBezTo>
                    <a:pt x="42" y="24"/>
                    <a:pt x="45" y="26"/>
                    <a:pt x="38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4" y="20"/>
                    <a:pt x="2" y="14"/>
                    <a:pt x="2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1" name="Freeform 171">
              <a:extLst>
                <a:ext uri="{FF2B5EF4-FFF2-40B4-BE49-F238E27FC236}">
                  <a16:creationId xmlns:a16="http://schemas.microsoft.com/office/drawing/2014/main" id="{749AAE1F-8653-402D-83E0-DEDE3882F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1453"/>
              <a:ext cx="124" cy="68"/>
            </a:xfrm>
            <a:custGeom>
              <a:avLst/>
              <a:gdLst>
                <a:gd name="T0" fmla="*/ 8 w 66"/>
                <a:gd name="T1" fmla="*/ 248 h 34"/>
                <a:gd name="T2" fmla="*/ 28 w 66"/>
                <a:gd name="T3" fmla="*/ 152 h 34"/>
                <a:gd name="T4" fmla="*/ 53 w 66"/>
                <a:gd name="T5" fmla="*/ 72 h 34"/>
                <a:gd name="T6" fmla="*/ 190 w 66"/>
                <a:gd name="T7" fmla="*/ 8 h 34"/>
                <a:gd name="T8" fmla="*/ 301 w 66"/>
                <a:gd name="T9" fmla="*/ 64 h 34"/>
                <a:gd name="T10" fmla="*/ 398 w 66"/>
                <a:gd name="T11" fmla="*/ 224 h 34"/>
                <a:gd name="T12" fmla="*/ 346 w 66"/>
                <a:gd name="T13" fmla="*/ 128 h 34"/>
                <a:gd name="T14" fmla="*/ 257 w 66"/>
                <a:gd name="T15" fmla="*/ 168 h 34"/>
                <a:gd name="T16" fmla="*/ 188 w 66"/>
                <a:gd name="T17" fmla="*/ 48 h 34"/>
                <a:gd name="T18" fmla="*/ 120 w 66"/>
                <a:gd name="T19" fmla="*/ 144 h 34"/>
                <a:gd name="T20" fmla="*/ 85 w 66"/>
                <a:gd name="T21" fmla="*/ 128 h 34"/>
                <a:gd name="T22" fmla="*/ 92 w 66"/>
                <a:gd name="T23" fmla="*/ 192 h 34"/>
                <a:gd name="T24" fmla="*/ 0 w 66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34">
                  <a:moveTo>
                    <a:pt x="1" y="31"/>
                  </a:moveTo>
                  <a:cubicBezTo>
                    <a:pt x="3" y="27"/>
                    <a:pt x="3" y="23"/>
                    <a:pt x="4" y="19"/>
                  </a:cubicBezTo>
                  <a:cubicBezTo>
                    <a:pt x="5" y="15"/>
                    <a:pt x="6" y="11"/>
                    <a:pt x="8" y="9"/>
                  </a:cubicBezTo>
                  <a:cubicBezTo>
                    <a:pt x="12" y="4"/>
                    <a:pt x="23" y="2"/>
                    <a:pt x="29" y="1"/>
                  </a:cubicBezTo>
                  <a:cubicBezTo>
                    <a:pt x="37" y="0"/>
                    <a:pt x="39" y="3"/>
                    <a:pt x="45" y="8"/>
                  </a:cubicBezTo>
                  <a:cubicBezTo>
                    <a:pt x="50" y="12"/>
                    <a:pt x="66" y="18"/>
                    <a:pt x="60" y="28"/>
                  </a:cubicBezTo>
                  <a:cubicBezTo>
                    <a:pt x="59" y="23"/>
                    <a:pt x="57" y="18"/>
                    <a:pt x="52" y="16"/>
                  </a:cubicBezTo>
                  <a:cubicBezTo>
                    <a:pt x="47" y="15"/>
                    <a:pt x="44" y="20"/>
                    <a:pt x="39" y="21"/>
                  </a:cubicBezTo>
                  <a:cubicBezTo>
                    <a:pt x="38" y="17"/>
                    <a:pt x="36" y="1"/>
                    <a:pt x="28" y="6"/>
                  </a:cubicBezTo>
                  <a:cubicBezTo>
                    <a:pt x="22" y="9"/>
                    <a:pt x="29" y="27"/>
                    <a:pt x="18" y="18"/>
                  </a:cubicBezTo>
                  <a:cubicBezTo>
                    <a:pt x="16" y="16"/>
                    <a:pt x="15" y="13"/>
                    <a:pt x="13" y="16"/>
                  </a:cubicBezTo>
                  <a:cubicBezTo>
                    <a:pt x="11" y="19"/>
                    <a:pt x="14" y="21"/>
                    <a:pt x="14" y="24"/>
                  </a:cubicBezTo>
                  <a:cubicBezTo>
                    <a:pt x="14" y="30"/>
                    <a:pt x="4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2" name="Freeform 172">
              <a:extLst>
                <a:ext uri="{FF2B5EF4-FFF2-40B4-BE49-F238E27FC236}">
                  <a16:creationId xmlns:a16="http://schemas.microsoft.com/office/drawing/2014/main" id="{4DC3FE19-3E16-4F7F-AEEC-8137F5687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455"/>
              <a:ext cx="50" cy="40"/>
            </a:xfrm>
            <a:custGeom>
              <a:avLst/>
              <a:gdLst>
                <a:gd name="T0" fmla="*/ 0 w 27"/>
                <a:gd name="T1" fmla="*/ 160 h 20"/>
                <a:gd name="T2" fmla="*/ 65 w 27"/>
                <a:gd name="T3" fmla="*/ 32 h 20"/>
                <a:gd name="T4" fmla="*/ 172 w 27"/>
                <a:gd name="T5" fmla="*/ 16 h 20"/>
                <a:gd name="T6" fmla="*/ 96 w 27"/>
                <a:gd name="T7" fmla="*/ 72 h 20"/>
                <a:gd name="T8" fmla="*/ 24 w 27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0">
                  <a:moveTo>
                    <a:pt x="0" y="20"/>
                  </a:moveTo>
                  <a:cubicBezTo>
                    <a:pt x="3" y="10"/>
                    <a:pt x="2" y="6"/>
                    <a:pt x="10" y="4"/>
                  </a:cubicBezTo>
                  <a:cubicBezTo>
                    <a:pt x="14" y="3"/>
                    <a:pt x="24" y="0"/>
                    <a:pt x="27" y="2"/>
                  </a:cubicBezTo>
                  <a:cubicBezTo>
                    <a:pt x="21" y="2"/>
                    <a:pt x="16" y="3"/>
                    <a:pt x="15" y="9"/>
                  </a:cubicBezTo>
                  <a:cubicBezTo>
                    <a:pt x="12" y="6"/>
                    <a:pt x="5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3" name="Freeform 173">
              <a:extLst>
                <a:ext uri="{FF2B5EF4-FFF2-40B4-BE49-F238E27FC236}">
                  <a16:creationId xmlns:a16="http://schemas.microsoft.com/office/drawing/2014/main" id="{090384F5-7C59-43A6-BE83-ECE88922E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451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4" name="Freeform 174">
              <a:extLst>
                <a:ext uri="{FF2B5EF4-FFF2-40B4-BE49-F238E27FC236}">
                  <a16:creationId xmlns:a16="http://schemas.microsoft.com/office/drawing/2014/main" id="{D07BA49D-1194-43F7-9633-6DB74A41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443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20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5" name="Freeform 175">
              <a:extLst>
                <a:ext uri="{FF2B5EF4-FFF2-40B4-BE49-F238E27FC236}">
                  <a16:creationId xmlns:a16="http://schemas.microsoft.com/office/drawing/2014/main" id="{72206725-7D4A-4C4F-94AC-5A2CCE00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147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6" name="Freeform 176">
              <a:extLst>
                <a:ext uri="{FF2B5EF4-FFF2-40B4-BE49-F238E27FC236}">
                  <a16:creationId xmlns:a16="http://schemas.microsoft.com/office/drawing/2014/main" id="{DC417366-F9E8-4AD6-A9E4-A7DA88E4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357"/>
              <a:ext cx="262" cy="302"/>
            </a:xfrm>
            <a:custGeom>
              <a:avLst/>
              <a:gdLst>
                <a:gd name="T0" fmla="*/ 309 w 140"/>
                <a:gd name="T1" fmla="*/ 8 h 151"/>
                <a:gd name="T2" fmla="*/ 21 w 140"/>
                <a:gd name="T3" fmla="*/ 352 h 151"/>
                <a:gd name="T4" fmla="*/ 21 w 140"/>
                <a:gd name="T5" fmla="*/ 616 h 151"/>
                <a:gd name="T6" fmla="*/ 13 w 140"/>
                <a:gd name="T7" fmla="*/ 872 h 151"/>
                <a:gd name="T8" fmla="*/ 210 w 140"/>
                <a:gd name="T9" fmla="*/ 1080 h 151"/>
                <a:gd name="T10" fmla="*/ 473 w 140"/>
                <a:gd name="T11" fmla="*/ 1176 h 151"/>
                <a:gd name="T12" fmla="*/ 610 w 140"/>
                <a:gd name="T13" fmla="*/ 1200 h 151"/>
                <a:gd name="T14" fmla="*/ 735 w 140"/>
                <a:gd name="T15" fmla="*/ 1088 h 151"/>
                <a:gd name="T16" fmla="*/ 911 w 140"/>
                <a:gd name="T17" fmla="*/ 792 h 151"/>
                <a:gd name="T18" fmla="*/ 859 w 140"/>
                <a:gd name="T19" fmla="*/ 592 h 151"/>
                <a:gd name="T20" fmla="*/ 792 w 140"/>
                <a:gd name="T21" fmla="*/ 368 h 151"/>
                <a:gd name="T22" fmla="*/ 603 w 140"/>
                <a:gd name="T23" fmla="*/ 304 h 151"/>
                <a:gd name="T24" fmla="*/ 438 w 140"/>
                <a:gd name="T25" fmla="*/ 240 h 151"/>
                <a:gd name="T26" fmla="*/ 414 w 140"/>
                <a:gd name="T27" fmla="*/ 80 h 151"/>
                <a:gd name="T28" fmla="*/ 309 w 140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0" h="151">
                  <a:moveTo>
                    <a:pt x="47" y="1"/>
                  </a:moveTo>
                  <a:cubicBezTo>
                    <a:pt x="38" y="0"/>
                    <a:pt x="3" y="24"/>
                    <a:pt x="3" y="44"/>
                  </a:cubicBezTo>
                  <a:cubicBezTo>
                    <a:pt x="2" y="56"/>
                    <a:pt x="5" y="65"/>
                    <a:pt x="3" y="77"/>
                  </a:cubicBezTo>
                  <a:cubicBezTo>
                    <a:pt x="1" y="86"/>
                    <a:pt x="0" y="100"/>
                    <a:pt x="2" y="109"/>
                  </a:cubicBezTo>
                  <a:cubicBezTo>
                    <a:pt x="4" y="125"/>
                    <a:pt x="19" y="130"/>
                    <a:pt x="32" y="135"/>
                  </a:cubicBezTo>
                  <a:cubicBezTo>
                    <a:pt x="46" y="140"/>
                    <a:pt x="58" y="149"/>
                    <a:pt x="72" y="147"/>
                  </a:cubicBezTo>
                  <a:cubicBezTo>
                    <a:pt x="77" y="147"/>
                    <a:pt x="88" y="151"/>
                    <a:pt x="93" y="150"/>
                  </a:cubicBezTo>
                  <a:cubicBezTo>
                    <a:pt x="100" y="149"/>
                    <a:pt x="105" y="138"/>
                    <a:pt x="112" y="136"/>
                  </a:cubicBezTo>
                  <a:cubicBezTo>
                    <a:pt x="123" y="133"/>
                    <a:pt x="134" y="117"/>
                    <a:pt x="139" y="99"/>
                  </a:cubicBezTo>
                  <a:cubicBezTo>
                    <a:pt x="140" y="92"/>
                    <a:pt x="133" y="82"/>
                    <a:pt x="131" y="74"/>
                  </a:cubicBezTo>
                  <a:cubicBezTo>
                    <a:pt x="129" y="62"/>
                    <a:pt x="132" y="52"/>
                    <a:pt x="121" y="46"/>
                  </a:cubicBezTo>
                  <a:cubicBezTo>
                    <a:pt x="111" y="41"/>
                    <a:pt x="104" y="42"/>
                    <a:pt x="92" y="38"/>
                  </a:cubicBezTo>
                  <a:cubicBezTo>
                    <a:pt x="85" y="36"/>
                    <a:pt x="70" y="37"/>
                    <a:pt x="67" y="30"/>
                  </a:cubicBezTo>
                  <a:cubicBezTo>
                    <a:pt x="65" y="23"/>
                    <a:pt x="67" y="17"/>
                    <a:pt x="63" y="10"/>
                  </a:cubicBezTo>
                  <a:cubicBezTo>
                    <a:pt x="61" y="5"/>
                    <a:pt x="54" y="1"/>
                    <a:pt x="47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7" name="Freeform 177">
              <a:extLst>
                <a:ext uri="{FF2B5EF4-FFF2-40B4-BE49-F238E27FC236}">
                  <a16:creationId xmlns:a16="http://schemas.microsoft.com/office/drawing/2014/main" id="{FDF910BB-7A72-40F7-95BC-9E27B9E2A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1441"/>
              <a:ext cx="160" cy="168"/>
            </a:xfrm>
            <a:custGeom>
              <a:avLst/>
              <a:gdLst>
                <a:gd name="T0" fmla="*/ 188 w 85"/>
                <a:gd name="T1" fmla="*/ 32 h 84"/>
                <a:gd name="T2" fmla="*/ 85 w 85"/>
                <a:gd name="T3" fmla="*/ 88 h 84"/>
                <a:gd name="T4" fmla="*/ 60 w 85"/>
                <a:gd name="T5" fmla="*/ 200 h 84"/>
                <a:gd name="T6" fmla="*/ 15 w 85"/>
                <a:gd name="T7" fmla="*/ 320 h 84"/>
                <a:gd name="T8" fmla="*/ 40 w 85"/>
                <a:gd name="T9" fmla="*/ 472 h 84"/>
                <a:gd name="T10" fmla="*/ 120 w 85"/>
                <a:gd name="T11" fmla="*/ 536 h 84"/>
                <a:gd name="T12" fmla="*/ 233 w 85"/>
                <a:gd name="T13" fmla="*/ 592 h 84"/>
                <a:gd name="T14" fmla="*/ 446 w 85"/>
                <a:gd name="T15" fmla="*/ 592 h 84"/>
                <a:gd name="T16" fmla="*/ 546 w 85"/>
                <a:gd name="T17" fmla="*/ 256 h 84"/>
                <a:gd name="T18" fmla="*/ 401 w 85"/>
                <a:gd name="T19" fmla="*/ 80 h 84"/>
                <a:gd name="T20" fmla="*/ 258 w 85"/>
                <a:gd name="T21" fmla="*/ 16 h 84"/>
                <a:gd name="T22" fmla="*/ 188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8" y="4"/>
                  </a:moveTo>
                  <a:cubicBezTo>
                    <a:pt x="22" y="5"/>
                    <a:pt x="18" y="6"/>
                    <a:pt x="13" y="11"/>
                  </a:cubicBezTo>
                  <a:cubicBezTo>
                    <a:pt x="9" y="16"/>
                    <a:pt x="10" y="19"/>
                    <a:pt x="9" y="25"/>
                  </a:cubicBezTo>
                  <a:cubicBezTo>
                    <a:pt x="8" y="30"/>
                    <a:pt x="4" y="34"/>
                    <a:pt x="2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8" y="67"/>
                  </a:cubicBezTo>
                  <a:cubicBezTo>
                    <a:pt x="24" y="69"/>
                    <a:pt x="30" y="71"/>
                    <a:pt x="35" y="74"/>
                  </a:cubicBezTo>
                  <a:cubicBezTo>
                    <a:pt x="46" y="81"/>
                    <a:pt x="55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0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2" y="3"/>
                    <a:pt x="28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8" name="Freeform 178">
              <a:extLst>
                <a:ext uri="{FF2B5EF4-FFF2-40B4-BE49-F238E27FC236}">
                  <a16:creationId xmlns:a16="http://schemas.microsoft.com/office/drawing/2014/main" id="{416A2FC1-EADE-40F9-8C7F-9C12B541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798"/>
              <a:ext cx="262" cy="302"/>
            </a:xfrm>
            <a:custGeom>
              <a:avLst/>
              <a:gdLst>
                <a:gd name="T0" fmla="*/ 301 w 140"/>
                <a:gd name="T1" fmla="*/ 8 h 151"/>
                <a:gd name="T2" fmla="*/ 13 w 140"/>
                <a:gd name="T3" fmla="*/ 352 h 151"/>
                <a:gd name="T4" fmla="*/ 13 w 140"/>
                <a:gd name="T5" fmla="*/ 616 h 151"/>
                <a:gd name="T6" fmla="*/ 7 w 140"/>
                <a:gd name="T7" fmla="*/ 872 h 151"/>
                <a:gd name="T8" fmla="*/ 210 w 140"/>
                <a:gd name="T9" fmla="*/ 1080 h 151"/>
                <a:gd name="T10" fmla="*/ 466 w 140"/>
                <a:gd name="T11" fmla="*/ 1176 h 151"/>
                <a:gd name="T12" fmla="*/ 603 w 140"/>
                <a:gd name="T13" fmla="*/ 1200 h 151"/>
                <a:gd name="T14" fmla="*/ 728 w 140"/>
                <a:gd name="T15" fmla="*/ 1088 h 151"/>
                <a:gd name="T16" fmla="*/ 904 w 140"/>
                <a:gd name="T17" fmla="*/ 792 h 151"/>
                <a:gd name="T18" fmla="*/ 859 w 140"/>
                <a:gd name="T19" fmla="*/ 592 h 151"/>
                <a:gd name="T20" fmla="*/ 788 w 140"/>
                <a:gd name="T21" fmla="*/ 368 h 151"/>
                <a:gd name="T22" fmla="*/ 691 w 140"/>
                <a:gd name="T23" fmla="*/ 152 h 151"/>
                <a:gd name="T24" fmla="*/ 301 w 140"/>
                <a:gd name="T25" fmla="*/ 8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151">
                  <a:moveTo>
                    <a:pt x="46" y="1"/>
                  </a:moveTo>
                  <a:cubicBezTo>
                    <a:pt x="38" y="0"/>
                    <a:pt x="2" y="24"/>
                    <a:pt x="2" y="44"/>
                  </a:cubicBezTo>
                  <a:cubicBezTo>
                    <a:pt x="2" y="56"/>
                    <a:pt x="4" y="65"/>
                    <a:pt x="2" y="77"/>
                  </a:cubicBezTo>
                  <a:cubicBezTo>
                    <a:pt x="1" y="86"/>
                    <a:pt x="0" y="100"/>
                    <a:pt x="1" y="109"/>
                  </a:cubicBezTo>
                  <a:cubicBezTo>
                    <a:pt x="3" y="125"/>
                    <a:pt x="19" y="130"/>
                    <a:pt x="32" y="135"/>
                  </a:cubicBezTo>
                  <a:cubicBezTo>
                    <a:pt x="45" y="140"/>
                    <a:pt x="57" y="149"/>
                    <a:pt x="71" y="147"/>
                  </a:cubicBezTo>
                  <a:cubicBezTo>
                    <a:pt x="77" y="147"/>
                    <a:pt x="87" y="151"/>
                    <a:pt x="92" y="150"/>
                  </a:cubicBezTo>
                  <a:cubicBezTo>
                    <a:pt x="100" y="149"/>
                    <a:pt x="104" y="138"/>
                    <a:pt x="111" y="136"/>
                  </a:cubicBezTo>
                  <a:cubicBezTo>
                    <a:pt x="122" y="133"/>
                    <a:pt x="133" y="117"/>
                    <a:pt x="138" y="99"/>
                  </a:cubicBezTo>
                  <a:cubicBezTo>
                    <a:pt x="140" y="92"/>
                    <a:pt x="132" y="82"/>
                    <a:pt x="131" y="74"/>
                  </a:cubicBezTo>
                  <a:cubicBezTo>
                    <a:pt x="129" y="62"/>
                    <a:pt x="131" y="52"/>
                    <a:pt x="120" y="46"/>
                  </a:cubicBezTo>
                  <a:cubicBezTo>
                    <a:pt x="115" y="44"/>
                    <a:pt x="116" y="27"/>
                    <a:pt x="105" y="19"/>
                  </a:cubicBezTo>
                  <a:cubicBezTo>
                    <a:pt x="92" y="10"/>
                    <a:pt x="53" y="1"/>
                    <a:pt x="46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39" name="Freeform 179">
              <a:extLst>
                <a:ext uri="{FF2B5EF4-FFF2-40B4-BE49-F238E27FC236}">
                  <a16:creationId xmlns:a16="http://schemas.microsoft.com/office/drawing/2014/main" id="{46FD6906-F019-4F60-8ED3-3CCE1FEE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932"/>
              <a:ext cx="164" cy="134"/>
            </a:xfrm>
            <a:custGeom>
              <a:avLst/>
              <a:gdLst>
                <a:gd name="T0" fmla="*/ 21 w 88"/>
                <a:gd name="T1" fmla="*/ 224 h 67"/>
                <a:gd name="T2" fmla="*/ 157 w 88"/>
                <a:gd name="T3" fmla="*/ 440 h 67"/>
                <a:gd name="T4" fmla="*/ 345 w 88"/>
                <a:gd name="T5" fmla="*/ 520 h 67"/>
                <a:gd name="T6" fmla="*/ 524 w 88"/>
                <a:gd name="T7" fmla="*/ 312 h 67"/>
                <a:gd name="T8" fmla="*/ 563 w 88"/>
                <a:gd name="T9" fmla="*/ 144 h 67"/>
                <a:gd name="T10" fmla="*/ 486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0"/>
                    <a:pt x="42" y="67"/>
                    <a:pt x="53" y="65"/>
                  </a:cubicBezTo>
                  <a:cubicBezTo>
                    <a:pt x="67" y="63"/>
                    <a:pt x="75" y="50"/>
                    <a:pt x="81" y="39"/>
                  </a:cubicBezTo>
                  <a:cubicBezTo>
                    <a:pt x="84" y="32"/>
                    <a:pt x="88" y="25"/>
                    <a:pt x="87" y="18"/>
                  </a:cubicBezTo>
                  <a:cubicBezTo>
                    <a:pt x="85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0" name="Freeform 180">
              <a:extLst>
                <a:ext uri="{FF2B5EF4-FFF2-40B4-BE49-F238E27FC236}">
                  <a16:creationId xmlns:a16="http://schemas.microsoft.com/office/drawing/2014/main" id="{005B34F4-9175-4FB5-BAA3-CFECAAF7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82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1" name="Freeform 181">
              <a:extLst>
                <a:ext uri="{FF2B5EF4-FFF2-40B4-BE49-F238E27FC236}">
                  <a16:creationId xmlns:a16="http://schemas.microsoft.com/office/drawing/2014/main" id="{51D6C6E3-41F9-4CB3-B96F-7A8BE0258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910"/>
              <a:ext cx="242" cy="178"/>
            </a:xfrm>
            <a:custGeom>
              <a:avLst/>
              <a:gdLst>
                <a:gd name="T0" fmla="*/ 0 w 129"/>
                <a:gd name="T1" fmla="*/ 432 h 89"/>
                <a:gd name="T2" fmla="*/ 84 w 129"/>
                <a:gd name="T3" fmla="*/ 552 h 89"/>
                <a:gd name="T4" fmla="*/ 278 w 129"/>
                <a:gd name="T5" fmla="*/ 640 h 89"/>
                <a:gd name="T6" fmla="*/ 430 w 129"/>
                <a:gd name="T7" fmla="*/ 696 h 89"/>
                <a:gd name="T8" fmla="*/ 527 w 129"/>
                <a:gd name="T9" fmla="*/ 712 h 89"/>
                <a:gd name="T10" fmla="*/ 602 w 129"/>
                <a:gd name="T11" fmla="*/ 672 h 89"/>
                <a:gd name="T12" fmla="*/ 647 w 129"/>
                <a:gd name="T13" fmla="*/ 600 h 89"/>
                <a:gd name="T14" fmla="*/ 718 w 129"/>
                <a:gd name="T15" fmla="*/ 568 h 89"/>
                <a:gd name="T16" fmla="*/ 837 w 129"/>
                <a:gd name="T17" fmla="*/ 368 h 89"/>
                <a:gd name="T18" fmla="*/ 799 w 129"/>
                <a:gd name="T19" fmla="*/ 200 h 89"/>
                <a:gd name="T20" fmla="*/ 779 w 129"/>
                <a:gd name="T21" fmla="*/ 0 h 89"/>
                <a:gd name="T22" fmla="*/ 767 w 129"/>
                <a:gd name="T23" fmla="*/ 200 h 89"/>
                <a:gd name="T24" fmla="*/ 739 w 129"/>
                <a:gd name="T25" fmla="*/ 328 h 89"/>
                <a:gd name="T26" fmla="*/ 687 w 129"/>
                <a:gd name="T27" fmla="*/ 368 h 89"/>
                <a:gd name="T28" fmla="*/ 672 w 129"/>
                <a:gd name="T29" fmla="*/ 448 h 89"/>
                <a:gd name="T30" fmla="*/ 640 w 129"/>
                <a:gd name="T31" fmla="*/ 536 h 89"/>
                <a:gd name="T32" fmla="*/ 514 w 129"/>
                <a:gd name="T33" fmla="*/ 608 h 89"/>
                <a:gd name="T34" fmla="*/ 461 w 129"/>
                <a:gd name="T35" fmla="*/ 560 h 89"/>
                <a:gd name="T36" fmla="*/ 398 w 129"/>
                <a:gd name="T37" fmla="*/ 568 h 89"/>
                <a:gd name="T38" fmla="*/ 325 w 129"/>
                <a:gd name="T39" fmla="*/ 560 h 89"/>
                <a:gd name="T40" fmla="*/ 257 w 129"/>
                <a:gd name="T41" fmla="*/ 576 h 89"/>
                <a:gd name="T42" fmla="*/ 105 w 129"/>
                <a:gd name="T43" fmla="*/ 504 h 89"/>
                <a:gd name="T44" fmla="*/ 8 w 129"/>
                <a:gd name="T45" fmla="*/ 432 h 8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9" h="89">
                  <a:moveTo>
                    <a:pt x="0" y="54"/>
                  </a:moveTo>
                  <a:cubicBezTo>
                    <a:pt x="2" y="61"/>
                    <a:pt x="7" y="66"/>
                    <a:pt x="13" y="69"/>
                  </a:cubicBezTo>
                  <a:cubicBezTo>
                    <a:pt x="23" y="72"/>
                    <a:pt x="32" y="76"/>
                    <a:pt x="42" y="80"/>
                  </a:cubicBezTo>
                  <a:cubicBezTo>
                    <a:pt x="50" y="84"/>
                    <a:pt x="55" y="86"/>
                    <a:pt x="65" y="87"/>
                  </a:cubicBezTo>
                  <a:cubicBezTo>
                    <a:pt x="70" y="87"/>
                    <a:pt x="75" y="89"/>
                    <a:pt x="80" y="89"/>
                  </a:cubicBezTo>
                  <a:cubicBezTo>
                    <a:pt x="84" y="89"/>
                    <a:pt x="88" y="87"/>
                    <a:pt x="91" y="84"/>
                  </a:cubicBezTo>
                  <a:cubicBezTo>
                    <a:pt x="94" y="81"/>
                    <a:pt x="95" y="78"/>
                    <a:pt x="98" y="75"/>
                  </a:cubicBezTo>
                  <a:cubicBezTo>
                    <a:pt x="102" y="73"/>
                    <a:pt x="106" y="73"/>
                    <a:pt x="109" y="71"/>
                  </a:cubicBezTo>
                  <a:cubicBezTo>
                    <a:pt x="116" y="66"/>
                    <a:pt x="124" y="54"/>
                    <a:pt x="127" y="46"/>
                  </a:cubicBezTo>
                  <a:cubicBezTo>
                    <a:pt x="129" y="39"/>
                    <a:pt x="124" y="31"/>
                    <a:pt x="121" y="25"/>
                  </a:cubicBezTo>
                  <a:cubicBezTo>
                    <a:pt x="119" y="17"/>
                    <a:pt x="121" y="7"/>
                    <a:pt x="118" y="0"/>
                  </a:cubicBezTo>
                  <a:cubicBezTo>
                    <a:pt x="115" y="8"/>
                    <a:pt x="115" y="17"/>
                    <a:pt x="116" y="25"/>
                  </a:cubicBezTo>
                  <a:cubicBezTo>
                    <a:pt x="116" y="31"/>
                    <a:pt x="115" y="36"/>
                    <a:pt x="112" y="41"/>
                  </a:cubicBezTo>
                  <a:cubicBezTo>
                    <a:pt x="109" y="44"/>
                    <a:pt x="106" y="44"/>
                    <a:pt x="104" y="46"/>
                  </a:cubicBezTo>
                  <a:cubicBezTo>
                    <a:pt x="102" y="48"/>
                    <a:pt x="103" y="53"/>
                    <a:pt x="102" y="56"/>
                  </a:cubicBezTo>
                  <a:cubicBezTo>
                    <a:pt x="101" y="60"/>
                    <a:pt x="99" y="64"/>
                    <a:pt x="97" y="67"/>
                  </a:cubicBezTo>
                  <a:cubicBezTo>
                    <a:pt x="93" y="72"/>
                    <a:pt x="86" y="78"/>
                    <a:pt x="78" y="76"/>
                  </a:cubicBezTo>
                  <a:cubicBezTo>
                    <a:pt x="75" y="75"/>
                    <a:pt x="74" y="71"/>
                    <a:pt x="70" y="70"/>
                  </a:cubicBezTo>
                  <a:cubicBezTo>
                    <a:pt x="66" y="69"/>
                    <a:pt x="63" y="71"/>
                    <a:pt x="60" y="71"/>
                  </a:cubicBezTo>
                  <a:cubicBezTo>
                    <a:pt x="56" y="72"/>
                    <a:pt x="53" y="70"/>
                    <a:pt x="49" y="70"/>
                  </a:cubicBezTo>
                  <a:cubicBezTo>
                    <a:pt x="46" y="70"/>
                    <a:pt x="42" y="72"/>
                    <a:pt x="39" y="72"/>
                  </a:cubicBezTo>
                  <a:cubicBezTo>
                    <a:pt x="30" y="71"/>
                    <a:pt x="24" y="66"/>
                    <a:pt x="16" y="63"/>
                  </a:cubicBezTo>
                  <a:cubicBezTo>
                    <a:pt x="12" y="62"/>
                    <a:pt x="1" y="61"/>
                    <a:pt x="1" y="5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2" name="Freeform 182">
              <a:extLst>
                <a:ext uri="{FF2B5EF4-FFF2-40B4-BE49-F238E27FC236}">
                  <a16:creationId xmlns:a16="http://schemas.microsoft.com/office/drawing/2014/main" id="{FF825890-6D61-44D9-B0B4-BBBA47DB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996"/>
              <a:ext cx="128" cy="94"/>
            </a:xfrm>
            <a:custGeom>
              <a:avLst/>
              <a:gdLst>
                <a:gd name="T0" fmla="*/ 0 w 68"/>
                <a:gd name="T1" fmla="*/ 344 h 47"/>
                <a:gd name="T2" fmla="*/ 152 w 68"/>
                <a:gd name="T3" fmla="*/ 360 h 47"/>
                <a:gd name="T4" fmla="*/ 280 w 68"/>
                <a:gd name="T5" fmla="*/ 264 h 47"/>
                <a:gd name="T6" fmla="*/ 373 w 68"/>
                <a:gd name="T7" fmla="*/ 184 h 47"/>
                <a:gd name="T8" fmla="*/ 454 w 68"/>
                <a:gd name="T9" fmla="*/ 0 h 47"/>
                <a:gd name="T10" fmla="*/ 407 w 68"/>
                <a:gd name="T11" fmla="*/ 120 h 47"/>
                <a:gd name="T12" fmla="*/ 373 w 68"/>
                <a:gd name="T13" fmla="*/ 152 h 47"/>
                <a:gd name="T14" fmla="*/ 318 w 68"/>
                <a:gd name="T15" fmla="*/ 160 h 47"/>
                <a:gd name="T16" fmla="*/ 309 w 68"/>
                <a:gd name="T17" fmla="*/ 184 h 47"/>
                <a:gd name="T18" fmla="*/ 265 w 68"/>
                <a:gd name="T19" fmla="*/ 240 h 47"/>
                <a:gd name="T20" fmla="*/ 181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7" y="46"/>
                    <a:pt x="17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2" y="17"/>
                    <a:pt x="66" y="8"/>
                    <a:pt x="68" y="0"/>
                  </a:cubicBezTo>
                  <a:cubicBezTo>
                    <a:pt x="65" y="5"/>
                    <a:pt x="64" y="10"/>
                    <a:pt x="61" y="15"/>
                  </a:cubicBezTo>
                  <a:cubicBezTo>
                    <a:pt x="59" y="17"/>
                    <a:pt x="58" y="19"/>
                    <a:pt x="56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6" y="21"/>
                    <a:pt x="47" y="21"/>
                    <a:pt x="46" y="23"/>
                  </a:cubicBezTo>
                  <a:cubicBezTo>
                    <a:pt x="43" y="27"/>
                    <a:pt x="43" y="27"/>
                    <a:pt x="40" y="30"/>
                  </a:cubicBezTo>
                  <a:cubicBezTo>
                    <a:pt x="34" y="33"/>
                    <a:pt x="30" y="34"/>
                    <a:pt x="27" y="39"/>
                  </a:cubicBezTo>
                  <a:cubicBezTo>
                    <a:pt x="23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3" name="Freeform 183">
              <a:extLst>
                <a:ext uri="{FF2B5EF4-FFF2-40B4-BE49-F238E27FC236}">
                  <a16:creationId xmlns:a16="http://schemas.microsoft.com/office/drawing/2014/main" id="{F4E6124A-7A0B-4000-A1A9-062176CAC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806"/>
              <a:ext cx="142" cy="210"/>
            </a:xfrm>
            <a:custGeom>
              <a:avLst/>
              <a:gdLst>
                <a:gd name="T0" fmla="*/ 495 w 76"/>
                <a:gd name="T1" fmla="*/ 136 h 105"/>
                <a:gd name="T2" fmla="*/ 249 w 76"/>
                <a:gd name="T3" fmla="*/ 32 h 105"/>
                <a:gd name="T4" fmla="*/ 77 w 76"/>
                <a:gd name="T5" fmla="*/ 192 h 105"/>
                <a:gd name="T6" fmla="*/ 21 w 76"/>
                <a:gd name="T7" fmla="*/ 448 h 105"/>
                <a:gd name="T8" fmla="*/ 0 w 76"/>
                <a:gd name="T9" fmla="*/ 840 h 105"/>
                <a:gd name="T10" fmla="*/ 73 w 76"/>
                <a:gd name="T11" fmla="*/ 624 h 105"/>
                <a:gd name="T12" fmla="*/ 73 w 76"/>
                <a:gd name="T13" fmla="*/ 448 h 105"/>
                <a:gd name="T14" fmla="*/ 97 w 76"/>
                <a:gd name="T15" fmla="*/ 328 h 105"/>
                <a:gd name="T16" fmla="*/ 120 w 76"/>
                <a:gd name="T17" fmla="*/ 232 h 105"/>
                <a:gd name="T18" fmla="*/ 164 w 76"/>
                <a:gd name="T19" fmla="*/ 232 h 105"/>
                <a:gd name="T20" fmla="*/ 224 w 76"/>
                <a:gd name="T21" fmla="*/ 144 h 105"/>
                <a:gd name="T22" fmla="*/ 278 w 76"/>
                <a:gd name="T23" fmla="*/ 128 h 105"/>
                <a:gd name="T24" fmla="*/ 301 w 76"/>
                <a:gd name="T25" fmla="*/ 184 h 105"/>
                <a:gd name="T26" fmla="*/ 374 w 76"/>
                <a:gd name="T27" fmla="*/ 136 h 105"/>
                <a:gd name="T28" fmla="*/ 465 w 76"/>
                <a:gd name="T29" fmla="*/ 136 h 10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" h="105">
                  <a:moveTo>
                    <a:pt x="76" y="17"/>
                  </a:moveTo>
                  <a:cubicBezTo>
                    <a:pt x="72" y="7"/>
                    <a:pt x="53" y="0"/>
                    <a:pt x="38" y="4"/>
                  </a:cubicBezTo>
                  <a:cubicBezTo>
                    <a:pt x="27" y="6"/>
                    <a:pt x="20" y="17"/>
                    <a:pt x="12" y="24"/>
                  </a:cubicBezTo>
                  <a:cubicBezTo>
                    <a:pt x="1" y="35"/>
                    <a:pt x="3" y="42"/>
                    <a:pt x="3" y="56"/>
                  </a:cubicBezTo>
                  <a:cubicBezTo>
                    <a:pt x="4" y="73"/>
                    <a:pt x="0" y="89"/>
                    <a:pt x="0" y="105"/>
                  </a:cubicBezTo>
                  <a:cubicBezTo>
                    <a:pt x="1" y="93"/>
                    <a:pt x="3" y="87"/>
                    <a:pt x="11" y="78"/>
                  </a:cubicBezTo>
                  <a:cubicBezTo>
                    <a:pt x="18" y="71"/>
                    <a:pt x="12" y="66"/>
                    <a:pt x="11" y="56"/>
                  </a:cubicBezTo>
                  <a:cubicBezTo>
                    <a:pt x="11" y="50"/>
                    <a:pt x="14" y="46"/>
                    <a:pt x="15" y="41"/>
                  </a:cubicBezTo>
                  <a:cubicBezTo>
                    <a:pt x="16" y="36"/>
                    <a:pt x="13" y="33"/>
                    <a:pt x="18" y="29"/>
                  </a:cubicBezTo>
                  <a:cubicBezTo>
                    <a:pt x="22" y="26"/>
                    <a:pt x="21" y="29"/>
                    <a:pt x="25" y="29"/>
                  </a:cubicBezTo>
                  <a:cubicBezTo>
                    <a:pt x="34" y="30"/>
                    <a:pt x="30" y="26"/>
                    <a:pt x="34" y="18"/>
                  </a:cubicBezTo>
                  <a:cubicBezTo>
                    <a:pt x="36" y="12"/>
                    <a:pt x="40" y="11"/>
                    <a:pt x="43" y="16"/>
                  </a:cubicBezTo>
                  <a:cubicBezTo>
                    <a:pt x="45" y="18"/>
                    <a:pt x="44" y="21"/>
                    <a:pt x="46" y="23"/>
                  </a:cubicBezTo>
                  <a:cubicBezTo>
                    <a:pt x="48" y="24"/>
                    <a:pt x="56" y="16"/>
                    <a:pt x="57" y="17"/>
                  </a:cubicBezTo>
                  <a:cubicBezTo>
                    <a:pt x="61" y="18"/>
                    <a:pt x="68" y="15"/>
                    <a:pt x="71" y="1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4" name="Freeform 184">
              <a:extLst>
                <a:ext uri="{FF2B5EF4-FFF2-40B4-BE49-F238E27FC236}">
                  <a16:creationId xmlns:a16="http://schemas.microsoft.com/office/drawing/2014/main" id="{6DDAB7FA-52FB-4304-BEFA-F4E973F3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808"/>
              <a:ext cx="131" cy="140"/>
            </a:xfrm>
            <a:custGeom>
              <a:avLst/>
              <a:gdLst>
                <a:gd name="T0" fmla="*/ 0 w 70"/>
                <a:gd name="T1" fmla="*/ 560 h 70"/>
                <a:gd name="T2" fmla="*/ 13 w 70"/>
                <a:gd name="T3" fmla="*/ 320 h 70"/>
                <a:gd name="T4" fmla="*/ 97 w 70"/>
                <a:gd name="T5" fmla="*/ 136 h 70"/>
                <a:gd name="T6" fmla="*/ 241 w 70"/>
                <a:gd name="T7" fmla="*/ 0 h 70"/>
                <a:gd name="T8" fmla="*/ 459 w 70"/>
                <a:gd name="T9" fmla="*/ 96 h 70"/>
                <a:gd name="T10" fmla="*/ 217 w 70"/>
                <a:gd name="T11" fmla="*/ 56 h 70"/>
                <a:gd name="T12" fmla="*/ 178 w 70"/>
                <a:gd name="T13" fmla="*/ 136 h 70"/>
                <a:gd name="T14" fmla="*/ 137 w 70"/>
                <a:gd name="T15" fmla="*/ 176 h 70"/>
                <a:gd name="T16" fmla="*/ 45 w 70"/>
                <a:gd name="T17" fmla="*/ 264 h 70"/>
                <a:gd name="T18" fmla="*/ 21 w 70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70">
                  <a:moveTo>
                    <a:pt x="0" y="70"/>
                  </a:moveTo>
                  <a:cubicBezTo>
                    <a:pt x="4" y="60"/>
                    <a:pt x="2" y="49"/>
                    <a:pt x="2" y="40"/>
                  </a:cubicBezTo>
                  <a:cubicBezTo>
                    <a:pt x="2" y="30"/>
                    <a:pt x="9" y="24"/>
                    <a:pt x="15" y="17"/>
                  </a:cubicBezTo>
                  <a:cubicBezTo>
                    <a:pt x="21" y="11"/>
                    <a:pt x="28" y="1"/>
                    <a:pt x="37" y="0"/>
                  </a:cubicBezTo>
                  <a:cubicBezTo>
                    <a:pt x="45" y="0"/>
                    <a:pt x="66" y="7"/>
                    <a:pt x="70" y="12"/>
                  </a:cubicBezTo>
                  <a:cubicBezTo>
                    <a:pt x="64" y="7"/>
                    <a:pt x="40" y="2"/>
                    <a:pt x="33" y="7"/>
                  </a:cubicBezTo>
                  <a:cubicBezTo>
                    <a:pt x="29" y="10"/>
                    <a:pt x="28" y="13"/>
                    <a:pt x="27" y="17"/>
                  </a:cubicBezTo>
                  <a:cubicBezTo>
                    <a:pt x="25" y="22"/>
                    <a:pt x="26" y="21"/>
                    <a:pt x="21" y="22"/>
                  </a:cubicBezTo>
                  <a:cubicBezTo>
                    <a:pt x="15" y="22"/>
                    <a:pt x="10" y="27"/>
                    <a:pt x="7" y="33"/>
                  </a:cubicBezTo>
                  <a:cubicBezTo>
                    <a:pt x="5" y="38"/>
                    <a:pt x="5" y="43"/>
                    <a:pt x="3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5" name="Freeform 185">
              <a:extLst>
                <a:ext uri="{FF2B5EF4-FFF2-40B4-BE49-F238E27FC236}">
                  <a16:creationId xmlns:a16="http://schemas.microsoft.com/office/drawing/2014/main" id="{91729AC6-E47A-4AE0-A04C-5E518CAB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950"/>
              <a:ext cx="137" cy="100"/>
            </a:xfrm>
            <a:custGeom>
              <a:avLst/>
              <a:gdLst>
                <a:gd name="T0" fmla="*/ 21 w 73"/>
                <a:gd name="T1" fmla="*/ 64 h 50"/>
                <a:gd name="T2" fmla="*/ 81 w 73"/>
                <a:gd name="T3" fmla="*/ 216 h 50"/>
                <a:gd name="T4" fmla="*/ 180 w 73"/>
                <a:gd name="T5" fmla="*/ 232 h 50"/>
                <a:gd name="T6" fmla="*/ 250 w 73"/>
                <a:gd name="T7" fmla="*/ 296 h 50"/>
                <a:gd name="T8" fmla="*/ 454 w 73"/>
                <a:gd name="T9" fmla="*/ 0 h 50"/>
                <a:gd name="T10" fmla="*/ 357 w 73"/>
                <a:gd name="T11" fmla="*/ 144 h 50"/>
                <a:gd name="T12" fmla="*/ 297 w 73"/>
                <a:gd name="T13" fmla="*/ 160 h 50"/>
                <a:gd name="T14" fmla="*/ 257 w 73"/>
                <a:gd name="T15" fmla="*/ 208 h 50"/>
                <a:gd name="T16" fmla="*/ 197 w 73"/>
                <a:gd name="T17" fmla="*/ 136 h 50"/>
                <a:gd name="T18" fmla="*/ 128 w 73"/>
                <a:gd name="T19" fmla="*/ 160 h 50"/>
                <a:gd name="T20" fmla="*/ 21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7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2" y="12"/>
                    <a:pt x="67" y="22"/>
                    <a:pt x="54" y="18"/>
                  </a:cubicBezTo>
                  <a:cubicBezTo>
                    <a:pt x="50" y="17"/>
                    <a:pt x="48" y="14"/>
                    <a:pt x="45" y="20"/>
                  </a:cubicBezTo>
                  <a:cubicBezTo>
                    <a:pt x="42" y="24"/>
                    <a:pt x="46" y="26"/>
                    <a:pt x="39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5" y="20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6" name="Freeform 186">
              <a:extLst>
                <a:ext uri="{FF2B5EF4-FFF2-40B4-BE49-F238E27FC236}">
                  <a16:creationId xmlns:a16="http://schemas.microsoft.com/office/drawing/2014/main" id="{99DB4BD3-8DEA-480D-99E9-F91682D00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894"/>
              <a:ext cx="122" cy="68"/>
            </a:xfrm>
            <a:custGeom>
              <a:avLst/>
              <a:gdLst>
                <a:gd name="T0" fmla="*/ 0 w 65"/>
                <a:gd name="T1" fmla="*/ 248 h 34"/>
                <a:gd name="T2" fmla="*/ 28 w 65"/>
                <a:gd name="T3" fmla="*/ 152 h 34"/>
                <a:gd name="T4" fmla="*/ 45 w 65"/>
                <a:gd name="T5" fmla="*/ 72 h 34"/>
                <a:gd name="T6" fmla="*/ 186 w 65"/>
                <a:gd name="T7" fmla="*/ 8 h 34"/>
                <a:gd name="T8" fmla="*/ 293 w 65"/>
                <a:gd name="T9" fmla="*/ 64 h 34"/>
                <a:gd name="T10" fmla="*/ 398 w 65"/>
                <a:gd name="T11" fmla="*/ 224 h 34"/>
                <a:gd name="T12" fmla="*/ 338 w 65"/>
                <a:gd name="T13" fmla="*/ 128 h 34"/>
                <a:gd name="T14" fmla="*/ 257 w 65"/>
                <a:gd name="T15" fmla="*/ 168 h 34"/>
                <a:gd name="T16" fmla="*/ 180 w 65"/>
                <a:gd name="T17" fmla="*/ 48 h 34"/>
                <a:gd name="T18" fmla="*/ 120 w 65"/>
                <a:gd name="T19" fmla="*/ 144 h 34"/>
                <a:gd name="T20" fmla="*/ 81 w 65"/>
                <a:gd name="T21" fmla="*/ 128 h 34"/>
                <a:gd name="T22" fmla="*/ 84 w 65"/>
                <a:gd name="T23" fmla="*/ 192 h 34"/>
                <a:gd name="T24" fmla="*/ 0 w 65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34">
                  <a:moveTo>
                    <a:pt x="0" y="31"/>
                  </a:moveTo>
                  <a:cubicBezTo>
                    <a:pt x="2" y="27"/>
                    <a:pt x="3" y="23"/>
                    <a:pt x="4" y="19"/>
                  </a:cubicBezTo>
                  <a:cubicBezTo>
                    <a:pt x="4" y="15"/>
                    <a:pt x="5" y="11"/>
                    <a:pt x="7" y="9"/>
                  </a:cubicBezTo>
                  <a:cubicBezTo>
                    <a:pt x="12" y="4"/>
                    <a:pt x="22" y="2"/>
                    <a:pt x="28" y="1"/>
                  </a:cubicBezTo>
                  <a:cubicBezTo>
                    <a:pt x="36" y="0"/>
                    <a:pt x="38" y="3"/>
                    <a:pt x="44" y="8"/>
                  </a:cubicBezTo>
                  <a:cubicBezTo>
                    <a:pt x="50" y="12"/>
                    <a:pt x="65" y="18"/>
                    <a:pt x="60" y="28"/>
                  </a:cubicBezTo>
                  <a:cubicBezTo>
                    <a:pt x="58" y="23"/>
                    <a:pt x="56" y="18"/>
                    <a:pt x="51" y="16"/>
                  </a:cubicBezTo>
                  <a:cubicBezTo>
                    <a:pt x="46" y="15"/>
                    <a:pt x="43" y="20"/>
                    <a:pt x="39" y="21"/>
                  </a:cubicBezTo>
                  <a:cubicBezTo>
                    <a:pt x="37" y="17"/>
                    <a:pt x="35" y="1"/>
                    <a:pt x="27" y="6"/>
                  </a:cubicBezTo>
                  <a:cubicBezTo>
                    <a:pt x="22" y="9"/>
                    <a:pt x="28" y="27"/>
                    <a:pt x="18" y="18"/>
                  </a:cubicBezTo>
                  <a:cubicBezTo>
                    <a:pt x="15" y="16"/>
                    <a:pt x="15" y="13"/>
                    <a:pt x="12" y="16"/>
                  </a:cubicBezTo>
                  <a:cubicBezTo>
                    <a:pt x="10" y="19"/>
                    <a:pt x="13" y="21"/>
                    <a:pt x="13" y="24"/>
                  </a:cubicBezTo>
                  <a:cubicBezTo>
                    <a:pt x="13" y="30"/>
                    <a:pt x="3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7" name="Freeform 187">
              <a:extLst>
                <a:ext uri="{FF2B5EF4-FFF2-40B4-BE49-F238E27FC236}">
                  <a16:creationId xmlns:a16="http://schemas.microsoft.com/office/drawing/2014/main" id="{57526F4C-7251-4D6B-BB25-1D87D9C30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896"/>
              <a:ext cx="53" cy="40"/>
            </a:xfrm>
            <a:custGeom>
              <a:avLst/>
              <a:gdLst>
                <a:gd name="T0" fmla="*/ 0 w 28"/>
                <a:gd name="T1" fmla="*/ 160 h 20"/>
                <a:gd name="T2" fmla="*/ 68 w 28"/>
                <a:gd name="T3" fmla="*/ 32 h 20"/>
                <a:gd name="T4" fmla="*/ 189 w 28"/>
                <a:gd name="T5" fmla="*/ 16 h 20"/>
                <a:gd name="T6" fmla="*/ 100 w 28"/>
                <a:gd name="T7" fmla="*/ 72 h 20"/>
                <a:gd name="T8" fmla="*/ 28 w 28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0" y="4"/>
                  </a:cubicBezTo>
                  <a:cubicBezTo>
                    <a:pt x="14" y="3"/>
                    <a:pt x="24" y="0"/>
                    <a:pt x="28" y="2"/>
                  </a:cubicBezTo>
                  <a:cubicBezTo>
                    <a:pt x="22" y="2"/>
                    <a:pt x="16" y="3"/>
                    <a:pt x="15" y="9"/>
                  </a:cubicBezTo>
                  <a:cubicBezTo>
                    <a:pt x="13" y="6"/>
                    <a:pt x="6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8" name="Freeform 188">
              <a:extLst>
                <a:ext uri="{FF2B5EF4-FFF2-40B4-BE49-F238E27FC236}">
                  <a16:creationId xmlns:a16="http://schemas.microsoft.com/office/drawing/2014/main" id="{2F178A3B-C1DE-48EF-B671-2D421EB2B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892"/>
              <a:ext cx="19" cy="22"/>
            </a:xfrm>
            <a:custGeom>
              <a:avLst/>
              <a:gdLst>
                <a:gd name="T0" fmla="*/ 0 w 10"/>
                <a:gd name="T1" fmla="*/ 40 h 11"/>
                <a:gd name="T2" fmla="*/ 36 w 10"/>
                <a:gd name="T3" fmla="*/ 0 h 11"/>
                <a:gd name="T4" fmla="*/ 68 w 10"/>
                <a:gd name="T5" fmla="*/ 48 h 11"/>
                <a:gd name="T6" fmla="*/ 36 w 10"/>
                <a:gd name="T7" fmla="*/ 88 h 11"/>
                <a:gd name="T8" fmla="*/ 0 w 10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9"/>
                    <a:pt x="7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49" name="Freeform 189">
              <a:extLst>
                <a:ext uri="{FF2B5EF4-FFF2-40B4-BE49-F238E27FC236}">
                  <a16:creationId xmlns:a16="http://schemas.microsoft.com/office/drawing/2014/main" id="{DD1B2A46-CAED-44DF-9C3C-9A635A069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884"/>
              <a:ext cx="13" cy="12"/>
            </a:xfrm>
            <a:custGeom>
              <a:avLst/>
              <a:gdLst>
                <a:gd name="T0" fmla="*/ 0 w 7"/>
                <a:gd name="T1" fmla="*/ 24 h 6"/>
                <a:gd name="T2" fmla="*/ 20 w 7"/>
                <a:gd name="T3" fmla="*/ 0 h 6"/>
                <a:gd name="T4" fmla="*/ 37 w 7"/>
                <a:gd name="T5" fmla="*/ 24 h 6"/>
                <a:gd name="T6" fmla="*/ 20 w 7"/>
                <a:gd name="T7" fmla="*/ 48 h 6"/>
                <a:gd name="T8" fmla="*/ 0 w 7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0" name="Freeform 190">
              <a:extLst>
                <a:ext uri="{FF2B5EF4-FFF2-40B4-BE49-F238E27FC236}">
                  <a16:creationId xmlns:a16="http://schemas.microsoft.com/office/drawing/2014/main" id="{A9E9C102-1A4C-492F-AD06-57380E10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916"/>
              <a:ext cx="12" cy="10"/>
            </a:xfrm>
            <a:custGeom>
              <a:avLst/>
              <a:gdLst>
                <a:gd name="T0" fmla="*/ 0 w 6"/>
                <a:gd name="T1" fmla="*/ 16 h 5"/>
                <a:gd name="T2" fmla="*/ 24 w 6"/>
                <a:gd name="T3" fmla="*/ 0 h 5"/>
                <a:gd name="T4" fmla="*/ 40 w 6"/>
                <a:gd name="T5" fmla="*/ 24 h 5"/>
                <a:gd name="T6" fmla="*/ 24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1" name="Freeform 191">
              <a:extLst>
                <a:ext uri="{FF2B5EF4-FFF2-40B4-BE49-F238E27FC236}">
                  <a16:creationId xmlns:a16="http://schemas.microsoft.com/office/drawing/2014/main" id="{722617D3-C75F-4716-991E-FC56729C7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798"/>
              <a:ext cx="262" cy="302"/>
            </a:xfrm>
            <a:custGeom>
              <a:avLst/>
              <a:gdLst>
                <a:gd name="T0" fmla="*/ 301 w 140"/>
                <a:gd name="T1" fmla="*/ 8 h 151"/>
                <a:gd name="T2" fmla="*/ 13 w 140"/>
                <a:gd name="T3" fmla="*/ 352 h 151"/>
                <a:gd name="T4" fmla="*/ 13 w 140"/>
                <a:gd name="T5" fmla="*/ 616 h 151"/>
                <a:gd name="T6" fmla="*/ 7 w 140"/>
                <a:gd name="T7" fmla="*/ 872 h 151"/>
                <a:gd name="T8" fmla="*/ 210 w 140"/>
                <a:gd name="T9" fmla="*/ 1080 h 151"/>
                <a:gd name="T10" fmla="*/ 466 w 140"/>
                <a:gd name="T11" fmla="*/ 1176 h 151"/>
                <a:gd name="T12" fmla="*/ 603 w 140"/>
                <a:gd name="T13" fmla="*/ 1200 h 151"/>
                <a:gd name="T14" fmla="*/ 728 w 140"/>
                <a:gd name="T15" fmla="*/ 1088 h 151"/>
                <a:gd name="T16" fmla="*/ 904 w 140"/>
                <a:gd name="T17" fmla="*/ 792 h 151"/>
                <a:gd name="T18" fmla="*/ 859 w 140"/>
                <a:gd name="T19" fmla="*/ 592 h 151"/>
                <a:gd name="T20" fmla="*/ 788 w 140"/>
                <a:gd name="T21" fmla="*/ 368 h 151"/>
                <a:gd name="T22" fmla="*/ 683 w 140"/>
                <a:gd name="T23" fmla="*/ 152 h 151"/>
                <a:gd name="T24" fmla="*/ 301 w 140"/>
                <a:gd name="T25" fmla="*/ 8 h 1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" h="151">
                  <a:moveTo>
                    <a:pt x="46" y="1"/>
                  </a:moveTo>
                  <a:cubicBezTo>
                    <a:pt x="38" y="0"/>
                    <a:pt x="2" y="24"/>
                    <a:pt x="2" y="44"/>
                  </a:cubicBezTo>
                  <a:cubicBezTo>
                    <a:pt x="2" y="56"/>
                    <a:pt x="4" y="65"/>
                    <a:pt x="2" y="77"/>
                  </a:cubicBezTo>
                  <a:cubicBezTo>
                    <a:pt x="1" y="86"/>
                    <a:pt x="0" y="100"/>
                    <a:pt x="1" y="109"/>
                  </a:cubicBezTo>
                  <a:cubicBezTo>
                    <a:pt x="3" y="125"/>
                    <a:pt x="19" y="130"/>
                    <a:pt x="32" y="135"/>
                  </a:cubicBezTo>
                  <a:cubicBezTo>
                    <a:pt x="45" y="140"/>
                    <a:pt x="57" y="149"/>
                    <a:pt x="71" y="147"/>
                  </a:cubicBezTo>
                  <a:cubicBezTo>
                    <a:pt x="77" y="147"/>
                    <a:pt x="87" y="151"/>
                    <a:pt x="92" y="150"/>
                  </a:cubicBezTo>
                  <a:cubicBezTo>
                    <a:pt x="100" y="149"/>
                    <a:pt x="104" y="138"/>
                    <a:pt x="111" y="136"/>
                  </a:cubicBezTo>
                  <a:cubicBezTo>
                    <a:pt x="122" y="133"/>
                    <a:pt x="133" y="117"/>
                    <a:pt x="138" y="99"/>
                  </a:cubicBezTo>
                  <a:cubicBezTo>
                    <a:pt x="140" y="92"/>
                    <a:pt x="132" y="82"/>
                    <a:pt x="131" y="74"/>
                  </a:cubicBezTo>
                  <a:cubicBezTo>
                    <a:pt x="129" y="62"/>
                    <a:pt x="131" y="52"/>
                    <a:pt x="120" y="46"/>
                  </a:cubicBezTo>
                  <a:cubicBezTo>
                    <a:pt x="115" y="44"/>
                    <a:pt x="116" y="27"/>
                    <a:pt x="104" y="19"/>
                  </a:cubicBezTo>
                  <a:cubicBezTo>
                    <a:pt x="92" y="10"/>
                    <a:pt x="53" y="1"/>
                    <a:pt x="46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2" name="Freeform 192">
              <a:extLst>
                <a:ext uri="{FF2B5EF4-FFF2-40B4-BE49-F238E27FC236}">
                  <a16:creationId xmlns:a16="http://schemas.microsoft.com/office/drawing/2014/main" id="{B2A80648-23C3-45E3-B887-7009CEA4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82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3" name="Freeform 193">
              <a:extLst>
                <a:ext uri="{FF2B5EF4-FFF2-40B4-BE49-F238E27FC236}">
                  <a16:creationId xmlns:a16="http://schemas.microsoft.com/office/drawing/2014/main" id="{ECDD95E3-6A1E-4B30-81DE-D0080F2F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32"/>
              <a:ext cx="269" cy="302"/>
            </a:xfrm>
            <a:custGeom>
              <a:avLst/>
              <a:gdLst>
                <a:gd name="T0" fmla="*/ 325 w 144"/>
                <a:gd name="T1" fmla="*/ 8 h 151"/>
                <a:gd name="T2" fmla="*/ 39 w 144"/>
                <a:gd name="T3" fmla="*/ 352 h 151"/>
                <a:gd name="T4" fmla="*/ 13 w 144"/>
                <a:gd name="T5" fmla="*/ 624 h 151"/>
                <a:gd name="T6" fmla="*/ 32 w 144"/>
                <a:gd name="T7" fmla="*/ 872 h 151"/>
                <a:gd name="T8" fmla="*/ 217 w 144"/>
                <a:gd name="T9" fmla="*/ 1136 h 151"/>
                <a:gd name="T10" fmla="*/ 489 w 144"/>
                <a:gd name="T11" fmla="*/ 1176 h 151"/>
                <a:gd name="T12" fmla="*/ 624 w 144"/>
                <a:gd name="T13" fmla="*/ 1200 h 151"/>
                <a:gd name="T14" fmla="*/ 751 w 144"/>
                <a:gd name="T15" fmla="*/ 1088 h 151"/>
                <a:gd name="T16" fmla="*/ 925 w 144"/>
                <a:gd name="T17" fmla="*/ 792 h 151"/>
                <a:gd name="T18" fmla="*/ 880 w 144"/>
                <a:gd name="T19" fmla="*/ 592 h 151"/>
                <a:gd name="T20" fmla="*/ 861 w 144"/>
                <a:gd name="T21" fmla="*/ 304 h 151"/>
                <a:gd name="T22" fmla="*/ 691 w 144"/>
                <a:gd name="T23" fmla="*/ 168 h 151"/>
                <a:gd name="T24" fmla="*/ 542 w 144"/>
                <a:gd name="T25" fmla="*/ 128 h 151"/>
                <a:gd name="T26" fmla="*/ 430 w 144"/>
                <a:gd name="T27" fmla="*/ 80 h 151"/>
                <a:gd name="T28" fmla="*/ 325 w 144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51">
                  <a:moveTo>
                    <a:pt x="50" y="1"/>
                  </a:moveTo>
                  <a:cubicBezTo>
                    <a:pt x="42" y="0"/>
                    <a:pt x="6" y="24"/>
                    <a:pt x="6" y="44"/>
                  </a:cubicBezTo>
                  <a:cubicBezTo>
                    <a:pt x="6" y="56"/>
                    <a:pt x="4" y="66"/>
                    <a:pt x="2" y="78"/>
                  </a:cubicBezTo>
                  <a:cubicBezTo>
                    <a:pt x="0" y="87"/>
                    <a:pt x="4" y="100"/>
                    <a:pt x="5" y="109"/>
                  </a:cubicBezTo>
                  <a:cubicBezTo>
                    <a:pt x="7" y="125"/>
                    <a:pt x="20" y="138"/>
                    <a:pt x="33" y="142"/>
                  </a:cubicBezTo>
                  <a:cubicBezTo>
                    <a:pt x="47" y="147"/>
                    <a:pt x="61" y="149"/>
                    <a:pt x="75" y="147"/>
                  </a:cubicBezTo>
                  <a:cubicBezTo>
                    <a:pt x="81" y="147"/>
                    <a:pt x="91" y="151"/>
                    <a:pt x="96" y="150"/>
                  </a:cubicBezTo>
                  <a:cubicBezTo>
                    <a:pt x="104" y="149"/>
                    <a:pt x="108" y="138"/>
                    <a:pt x="115" y="136"/>
                  </a:cubicBezTo>
                  <a:cubicBezTo>
                    <a:pt x="126" y="133"/>
                    <a:pt x="137" y="117"/>
                    <a:pt x="142" y="99"/>
                  </a:cubicBezTo>
                  <a:cubicBezTo>
                    <a:pt x="144" y="92"/>
                    <a:pt x="136" y="82"/>
                    <a:pt x="135" y="74"/>
                  </a:cubicBezTo>
                  <a:cubicBezTo>
                    <a:pt x="133" y="62"/>
                    <a:pt x="143" y="44"/>
                    <a:pt x="132" y="38"/>
                  </a:cubicBezTo>
                  <a:cubicBezTo>
                    <a:pt x="122" y="33"/>
                    <a:pt x="118" y="25"/>
                    <a:pt x="106" y="21"/>
                  </a:cubicBezTo>
                  <a:cubicBezTo>
                    <a:pt x="99" y="19"/>
                    <a:pt x="86" y="23"/>
                    <a:pt x="83" y="16"/>
                  </a:cubicBezTo>
                  <a:cubicBezTo>
                    <a:pt x="81" y="10"/>
                    <a:pt x="70" y="17"/>
                    <a:pt x="66" y="10"/>
                  </a:cubicBezTo>
                  <a:cubicBezTo>
                    <a:pt x="64" y="5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4" name="Freeform 194">
              <a:extLst>
                <a:ext uri="{FF2B5EF4-FFF2-40B4-BE49-F238E27FC236}">
                  <a16:creationId xmlns:a16="http://schemas.microsoft.com/office/drawing/2014/main" id="{EC82A13B-A547-439F-BF4C-F4675238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166"/>
              <a:ext cx="165" cy="134"/>
            </a:xfrm>
            <a:custGeom>
              <a:avLst/>
              <a:gdLst>
                <a:gd name="T0" fmla="*/ 21 w 88"/>
                <a:gd name="T1" fmla="*/ 224 h 67"/>
                <a:gd name="T2" fmla="*/ 158 w 88"/>
                <a:gd name="T3" fmla="*/ 440 h 67"/>
                <a:gd name="T4" fmla="*/ 349 w 88"/>
                <a:gd name="T5" fmla="*/ 520 h 67"/>
                <a:gd name="T6" fmla="*/ 534 w 88"/>
                <a:gd name="T7" fmla="*/ 312 h 67"/>
                <a:gd name="T8" fmla="*/ 574 w 88"/>
                <a:gd name="T9" fmla="*/ 144 h 67"/>
                <a:gd name="T10" fmla="*/ 495 w 88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67">
                  <a:moveTo>
                    <a:pt x="3" y="28"/>
                  </a:moveTo>
                  <a:cubicBezTo>
                    <a:pt x="0" y="39"/>
                    <a:pt x="16" y="50"/>
                    <a:pt x="24" y="55"/>
                  </a:cubicBezTo>
                  <a:cubicBezTo>
                    <a:pt x="32" y="60"/>
                    <a:pt x="42" y="67"/>
                    <a:pt x="53" y="65"/>
                  </a:cubicBezTo>
                  <a:cubicBezTo>
                    <a:pt x="67" y="63"/>
                    <a:pt x="75" y="50"/>
                    <a:pt x="81" y="39"/>
                  </a:cubicBezTo>
                  <a:cubicBezTo>
                    <a:pt x="84" y="32"/>
                    <a:pt x="88" y="25"/>
                    <a:pt x="87" y="18"/>
                  </a:cubicBezTo>
                  <a:cubicBezTo>
                    <a:pt x="85" y="10"/>
                    <a:pt x="81" y="3"/>
                    <a:pt x="75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5" name="Freeform 195">
              <a:extLst>
                <a:ext uri="{FF2B5EF4-FFF2-40B4-BE49-F238E27FC236}">
                  <a16:creationId xmlns:a16="http://schemas.microsoft.com/office/drawing/2014/main" id="{768E76DE-1383-48B2-A760-4C520518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16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6" name="Freeform 196">
              <a:extLst>
                <a:ext uri="{FF2B5EF4-FFF2-40B4-BE49-F238E27FC236}">
                  <a16:creationId xmlns:a16="http://schemas.microsoft.com/office/drawing/2014/main" id="{006880EB-CFA7-4230-BBC1-F47BF4E35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134"/>
              <a:ext cx="241" cy="188"/>
            </a:xfrm>
            <a:custGeom>
              <a:avLst/>
              <a:gdLst>
                <a:gd name="T0" fmla="*/ 0 w 129"/>
                <a:gd name="T1" fmla="*/ 472 h 94"/>
                <a:gd name="T2" fmla="*/ 172 w 129"/>
                <a:gd name="T3" fmla="*/ 688 h 94"/>
                <a:gd name="T4" fmla="*/ 422 w 129"/>
                <a:gd name="T5" fmla="*/ 736 h 94"/>
                <a:gd name="T6" fmla="*/ 519 w 129"/>
                <a:gd name="T7" fmla="*/ 752 h 94"/>
                <a:gd name="T8" fmla="*/ 594 w 129"/>
                <a:gd name="T9" fmla="*/ 712 h 94"/>
                <a:gd name="T10" fmla="*/ 639 w 129"/>
                <a:gd name="T11" fmla="*/ 640 h 94"/>
                <a:gd name="T12" fmla="*/ 712 w 129"/>
                <a:gd name="T13" fmla="*/ 608 h 94"/>
                <a:gd name="T14" fmla="*/ 828 w 129"/>
                <a:gd name="T15" fmla="*/ 408 h 94"/>
                <a:gd name="T16" fmla="*/ 788 w 129"/>
                <a:gd name="T17" fmla="*/ 240 h 94"/>
                <a:gd name="T18" fmla="*/ 796 w 129"/>
                <a:gd name="T19" fmla="*/ 0 h 94"/>
                <a:gd name="T20" fmla="*/ 757 w 129"/>
                <a:gd name="T21" fmla="*/ 240 h 94"/>
                <a:gd name="T22" fmla="*/ 729 w 129"/>
                <a:gd name="T23" fmla="*/ 368 h 94"/>
                <a:gd name="T24" fmla="*/ 676 w 129"/>
                <a:gd name="T25" fmla="*/ 408 h 94"/>
                <a:gd name="T26" fmla="*/ 667 w 129"/>
                <a:gd name="T27" fmla="*/ 488 h 94"/>
                <a:gd name="T28" fmla="*/ 631 w 129"/>
                <a:gd name="T29" fmla="*/ 576 h 94"/>
                <a:gd name="T30" fmla="*/ 510 w 129"/>
                <a:gd name="T31" fmla="*/ 648 h 94"/>
                <a:gd name="T32" fmla="*/ 458 w 129"/>
                <a:gd name="T33" fmla="*/ 600 h 94"/>
                <a:gd name="T34" fmla="*/ 390 w 129"/>
                <a:gd name="T35" fmla="*/ 608 h 94"/>
                <a:gd name="T36" fmla="*/ 321 w 129"/>
                <a:gd name="T37" fmla="*/ 600 h 94"/>
                <a:gd name="T38" fmla="*/ 254 w 129"/>
                <a:gd name="T39" fmla="*/ 616 h 94"/>
                <a:gd name="T40" fmla="*/ 105 w 129"/>
                <a:gd name="T41" fmla="*/ 544 h 94"/>
                <a:gd name="T42" fmla="*/ 7 w 129"/>
                <a:gd name="T43" fmla="*/ 472 h 9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9" h="94">
                  <a:moveTo>
                    <a:pt x="0" y="59"/>
                  </a:moveTo>
                  <a:cubicBezTo>
                    <a:pt x="2" y="66"/>
                    <a:pt x="7" y="83"/>
                    <a:pt x="26" y="86"/>
                  </a:cubicBezTo>
                  <a:cubicBezTo>
                    <a:pt x="46" y="90"/>
                    <a:pt x="55" y="91"/>
                    <a:pt x="65" y="92"/>
                  </a:cubicBezTo>
                  <a:cubicBezTo>
                    <a:pt x="70" y="92"/>
                    <a:pt x="75" y="94"/>
                    <a:pt x="80" y="94"/>
                  </a:cubicBezTo>
                  <a:cubicBezTo>
                    <a:pt x="84" y="94"/>
                    <a:pt x="88" y="92"/>
                    <a:pt x="91" y="89"/>
                  </a:cubicBezTo>
                  <a:cubicBezTo>
                    <a:pt x="94" y="86"/>
                    <a:pt x="95" y="83"/>
                    <a:pt x="98" y="80"/>
                  </a:cubicBezTo>
                  <a:cubicBezTo>
                    <a:pt x="102" y="78"/>
                    <a:pt x="106" y="78"/>
                    <a:pt x="109" y="76"/>
                  </a:cubicBezTo>
                  <a:cubicBezTo>
                    <a:pt x="116" y="71"/>
                    <a:pt x="124" y="59"/>
                    <a:pt x="127" y="51"/>
                  </a:cubicBezTo>
                  <a:cubicBezTo>
                    <a:pt x="129" y="44"/>
                    <a:pt x="124" y="36"/>
                    <a:pt x="121" y="30"/>
                  </a:cubicBezTo>
                  <a:cubicBezTo>
                    <a:pt x="119" y="22"/>
                    <a:pt x="126" y="7"/>
                    <a:pt x="122" y="0"/>
                  </a:cubicBezTo>
                  <a:cubicBezTo>
                    <a:pt x="120" y="9"/>
                    <a:pt x="115" y="22"/>
                    <a:pt x="116" y="30"/>
                  </a:cubicBezTo>
                  <a:cubicBezTo>
                    <a:pt x="116" y="36"/>
                    <a:pt x="115" y="41"/>
                    <a:pt x="112" y="46"/>
                  </a:cubicBezTo>
                  <a:cubicBezTo>
                    <a:pt x="109" y="49"/>
                    <a:pt x="106" y="49"/>
                    <a:pt x="104" y="51"/>
                  </a:cubicBezTo>
                  <a:cubicBezTo>
                    <a:pt x="102" y="53"/>
                    <a:pt x="103" y="58"/>
                    <a:pt x="102" y="61"/>
                  </a:cubicBezTo>
                  <a:cubicBezTo>
                    <a:pt x="101" y="65"/>
                    <a:pt x="99" y="69"/>
                    <a:pt x="97" y="72"/>
                  </a:cubicBezTo>
                  <a:cubicBezTo>
                    <a:pt x="93" y="77"/>
                    <a:pt x="86" y="83"/>
                    <a:pt x="78" y="81"/>
                  </a:cubicBezTo>
                  <a:cubicBezTo>
                    <a:pt x="75" y="80"/>
                    <a:pt x="74" y="76"/>
                    <a:pt x="70" y="75"/>
                  </a:cubicBezTo>
                  <a:cubicBezTo>
                    <a:pt x="66" y="74"/>
                    <a:pt x="63" y="76"/>
                    <a:pt x="60" y="76"/>
                  </a:cubicBezTo>
                  <a:cubicBezTo>
                    <a:pt x="56" y="77"/>
                    <a:pt x="53" y="75"/>
                    <a:pt x="49" y="75"/>
                  </a:cubicBezTo>
                  <a:cubicBezTo>
                    <a:pt x="46" y="75"/>
                    <a:pt x="42" y="77"/>
                    <a:pt x="39" y="77"/>
                  </a:cubicBezTo>
                  <a:cubicBezTo>
                    <a:pt x="30" y="76"/>
                    <a:pt x="24" y="71"/>
                    <a:pt x="16" y="68"/>
                  </a:cubicBezTo>
                  <a:cubicBezTo>
                    <a:pt x="12" y="67"/>
                    <a:pt x="1" y="66"/>
                    <a:pt x="1" y="5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7" name="Freeform 197">
              <a:extLst>
                <a:ext uri="{FF2B5EF4-FFF2-40B4-BE49-F238E27FC236}">
                  <a16:creationId xmlns:a16="http://schemas.microsoft.com/office/drawing/2014/main" id="{35673D79-0775-4830-9AD6-1BED26FB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230"/>
              <a:ext cx="127" cy="94"/>
            </a:xfrm>
            <a:custGeom>
              <a:avLst/>
              <a:gdLst>
                <a:gd name="T0" fmla="*/ 0 w 68"/>
                <a:gd name="T1" fmla="*/ 344 h 47"/>
                <a:gd name="T2" fmla="*/ 149 w 68"/>
                <a:gd name="T3" fmla="*/ 360 h 47"/>
                <a:gd name="T4" fmla="*/ 273 w 68"/>
                <a:gd name="T5" fmla="*/ 264 h 47"/>
                <a:gd name="T6" fmla="*/ 366 w 68"/>
                <a:gd name="T7" fmla="*/ 184 h 47"/>
                <a:gd name="T8" fmla="*/ 443 w 68"/>
                <a:gd name="T9" fmla="*/ 0 h 47"/>
                <a:gd name="T10" fmla="*/ 398 w 68"/>
                <a:gd name="T11" fmla="*/ 120 h 47"/>
                <a:gd name="T12" fmla="*/ 366 w 68"/>
                <a:gd name="T13" fmla="*/ 152 h 47"/>
                <a:gd name="T14" fmla="*/ 314 w 68"/>
                <a:gd name="T15" fmla="*/ 160 h 47"/>
                <a:gd name="T16" fmla="*/ 301 w 68"/>
                <a:gd name="T17" fmla="*/ 184 h 47"/>
                <a:gd name="T18" fmla="*/ 261 w 68"/>
                <a:gd name="T19" fmla="*/ 240 h 47"/>
                <a:gd name="T20" fmla="*/ 174 w 68"/>
                <a:gd name="T21" fmla="*/ 312 h 47"/>
                <a:gd name="T22" fmla="*/ 60 w 68"/>
                <a:gd name="T23" fmla="*/ 36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47">
                  <a:moveTo>
                    <a:pt x="0" y="43"/>
                  </a:moveTo>
                  <a:cubicBezTo>
                    <a:pt x="7" y="46"/>
                    <a:pt x="17" y="47"/>
                    <a:pt x="23" y="45"/>
                  </a:cubicBezTo>
                  <a:cubicBezTo>
                    <a:pt x="32" y="43"/>
                    <a:pt x="35" y="37"/>
                    <a:pt x="42" y="33"/>
                  </a:cubicBezTo>
                  <a:cubicBezTo>
                    <a:pt x="47" y="29"/>
                    <a:pt x="52" y="28"/>
                    <a:pt x="56" y="23"/>
                  </a:cubicBezTo>
                  <a:cubicBezTo>
                    <a:pt x="62" y="17"/>
                    <a:pt x="66" y="8"/>
                    <a:pt x="68" y="0"/>
                  </a:cubicBezTo>
                  <a:cubicBezTo>
                    <a:pt x="65" y="5"/>
                    <a:pt x="64" y="10"/>
                    <a:pt x="61" y="15"/>
                  </a:cubicBezTo>
                  <a:cubicBezTo>
                    <a:pt x="59" y="17"/>
                    <a:pt x="58" y="19"/>
                    <a:pt x="56" y="19"/>
                  </a:cubicBezTo>
                  <a:cubicBezTo>
                    <a:pt x="53" y="20"/>
                    <a:pt x="50" y="19"/>
                    <a:pt x="48" y="20"/>
                  </a:cubicBezTo>
                  <a:cubicBezTo>
                    <a:pt x="46" y="21"/>
                    <a:pt x="47" y="21"/>
                    <a:pt x="46" y="23"/>
                  </a:cubicBezTo>
                  <a:cubicBezTo>
                    <a:pt x="43" y="27"/>
                    <a:pt x="43" y="27"/>
                    <a:pt x="40" y="30"/>
                  </a:cubicBezTo>
                  <a:cubicBezTo>
                    <a:pt x="34" y="33"/>
                    <a:pt x="30" y="34"/>
                    <a:pt x="27" y="39"/>
                  </a:cubicBezTo>
                  <a:cubicBezTo>
                    <a:pt x="23" y="44"/>
                    <a:pt x="16" y="44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8" name="Freeform 198">
              <a:extLst>
                <a:ext uri="{FF2B5EF4-FFF2-40B4-BE49-F238E27FC236}">
                  <a16:creationId xmlns:a16="http://schemas.microsoft.com/office/drawing/2014/main" id="{35CB37F1-E94B-4D6E-A4E0-395F8A16A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6" y="2040"/>
              <a:ext cx="131" cy="210"/>
            </a:xfrm>
            <a:custGeom>
              <a:avLst/>
              <a:gdLst>
                <a:gd name="T0" fmla="*/ 459 w 70"/>
                <a:gd name="T1" fmla="*/ 184 h 105"/>
                <a:gd name="T2" fmla="*/ 262 w 70"/>
                <a:gd name="T3" fmla="*/ 32 h 105"/>
                <a:gd name="T4" fmla="*/ 92 w 70"/>
                <a:gd name="T5" fmla="*/ 192 h 105"/>
                <a:gd name="T6" fmla="*/ 32 w 70"/>
                <a:gd name="T7" fmla="*/ 448 h 105"/>
                <a:gd name="T8" fmla="*/ 7 w 70"/>
                <a:gd name="T9" fmla="*/ 600 h 105"/>
                <a:gd name="T10" fmla="*/ 13 w 70"/>
                <a:gd name="T11" fmla="*/ 840 h 105"/>
                <a:gd name="T12" fmla="*/ 84 w 70"/>
                <a:gd name="T13" fmla="*/ 624 h 105"/>
                <a:gd name="T14" fmla="*/ 84 w 70"/>
                <a:gd name="T15" fmla="*/ 448 h 105"/>
                <a:gd name="T16" fmla="*/ 112 w 70"/>
                <a:gd name="T17" fmla="*/ 328 h 105"/>
                <a:gd name="T18" fmla="*/ 129 w 70"/>
                <a:gd name="T19" fmla="*/ 232 h 105"/>
                <a:gd name="T20" fmla="*/ 178 w 70"/>
                <a:gd name="T21" fmla="*/ 232 h 105"/>
                <a:gd name="T22" fmla="*/ 234 w 70"/>
                <a:gd name="T23" fmla="*/ 144 h 105"/>
                <a:gd name="T24" fmla="*/ 294 w 70"/>
                <a:gd name="T25" fmla="*/ 128 h 105"/>
                <a:gd name="T26" fmla="*/ 314 w 70"/>
                <a:gd name="T27" fmla="*/ 184 h 105"/>
                <a:gd name="T28" fmla="*/ 374 w 70"/>
                <a:gd name="T29" fmla="*/ 144 h 105"/>
                <a:gd name="T30" fmla="*/ 434 w 70"/>
                <a:gd name="T31" fmla="*/ 160 h 1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" h="105">
                  <a:moveTo>
                    <a:pt x="70" y="23"/>
                  </a:moveTo>
                  <a:cubicBezTo>
                    <a:pt x="66" y="13"/>
                    <a:pt x="55" y="0"/>
                    <a:pt x="40" y="4"/>
                  </a:cubicBezTo>
                  <a:cubicBezTo>
                    <a:pt x="29" y="6"/>
                    <a:pt x="22" y="17"/>
                    <a:pt x="14" y="24"/>
                  </a:cubicBezTo>
                  <a:cubicBezTo>
                    <a:pt x="3" y="35"/>
                    <a:pt x="5" y="42"/>
                    <a:pt x="5" y="56"/>
                  </a:cubicBezTo>
                  <a:cubicBezTo>
                    <a:pt x="5" y="63"/>
                    <a:pt x="1" y="68"/>
                    <a:pt x="1" y="75"/>
                  </a:cubicBezTo>
                  <a:cubicBezTo>
                    <a:pt x="0" y="84"/>
                    <a:pt x="2" y="95"/>
                    <a:pt x="2" y="105"/>
                  </a:cubicBezTo>
                  <a:cubicBezTo>
                    <a:pt x="3" y="93"/>
                    <a:pt x="5" y="87"/>
                    <a:pt x="13" y="78"/>
                  </a:cubicBezTo>
                  <a:cubicBezTo>
                    <a:pt x="20" y="71"/>
                    <a:pt x="14" y="66"/>
                    <a:pt x="13" y="56"/>
                  </a:cubicBezTo>
                  <a:cubicBezTo>
                    <a:pt x="13" y="50"/>
                    <a:pt x="16" y="46"/>
                    <a:pt x="17" y="41"/>
                  </a:cubicBezTo>
                  <a:cubicBezTo>
                    <a:pt x="18" y="36"/>
                    <a:pt x="15" y="33"/>
                    <a:pt x="20" y="29"/>
                  </a:cubicBezTo>
                  <a:cubicBezTo>
                    <a:pt x="24" y="26"/>
                    <a:pt x="23" y="29"/>
                    <a:pt x="27" y="29"/>
                  </a:cubicBezTo>
                  <a:cubicBezTo>
                    <a:pt x="36" y="30"/>
                    <a:pt x="32" y="26"/>
                    <a:pt x="36" y="18"/>
                  </a:cubicBezTo>
                  <a:cubicBezTo>
                    <a:pt x="38" y="12"/>
                    <a:pt x="42" y="11"/>
                    <a:pt x="45" y="16"/>
                  </a:cubicBezTo>
                  <a:cubicBezTo>
                    <a:pt x="47" y="18"/>
                    <a:pt x="46" y="21"/>
                    <a:pt x="48" y="23"/>
                  </a:cubicBezTo>
                  <a:cubicBezTo>
                    <a:pt x="50" y="24"/>
                    <a:pt x="55" y="17"/>
                    <a:pt x="57" y="18"/>
                  </a:cubicBezTo>
                  <a:cubicBezTo>
                    <a:pt x="60" y="19"/>
                    <a:pt x="63" y="18"/>
                    <a:pt x="66" y="2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59" name="Freeform 199">
              <a:extLst>
                <a:ext uri="{FF2B5EF4-FFF2-40B4-BE49-F238E27FC236}">
                  <a16:creationId xmlns:a16="http://schemas.microsoft.com/office/drawing/2014/main" id="{5F897AF7-AD95-4D51-8089-869ABC7CD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042"/>
              <a:ext cx="101" cy="140"/>
            </a:xfrm>
            <a:custGeom>
              <a:avLst/>
              <a:gdLst>
                <a:gd name="T0" fmla="*/ 0 w 54"/>
                <a:gd name="T1" fmla="*/ 560 h 70"/>
                <a:gd name="T2" fmla="*/ 24 w 54"/>
                <a:gd name="T3" fmla="*/ 320 h 70"/>
                <a:gd name="T4" fmla="*/ 112 w 54"/>
                <a:gd name="T5" fmla="*/ 136 h 70"/>
                <a:gd name="T6" fmla="*/ 256 w 54"/>
                <a:gd name="T7" fmla="*/ 0 h 70"/>
                <a:gd name="T8" fmla="*/ 354 w 54"/>
                <a:gd name="T9" fmla="*/ 104 h 70"/>
                <a:gd name="T10" fmla="*/ 228 w 54"/>
                <a:gd name="T11" fmla="*/ 56 h 70"/>
                <a:gd name="T12" fmla="*/ 189 w 54"/>
                <a:gd name="T13" fmla="*/ 136 h 70"/>
                <a:gd name="T14" fmla="*/ 150 w 54"/>
                <a:gd name="T15" fmla="*/ 176 h 70"/>
                <a:gd name="T16" fmla="*/ 60 w 54"/>
                <a:gd name="T17" fmla="*/ 264 h 70"/>
                <a:gd name="T18" fmla="*/ 32 w 54"/>
                <a:gd name="T19" fmla="*/ 384 h 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70">
                  <a:moveTo>
                    <a:pt x="0" y="70"/>
                  </a:moveTo>
                  <a:cubicBezTo>
                    <a:pt x="4" y="61"/>
                    <a:pt x="4" y="49"/>
                    <a:pt x="4" y="40"/>
                  </a:cubicBezTo>
                  <a:cubicBezTo>
                    <a:pt x="4" y="30"/>
                    <a:pt x="11" y="24"/>
                    <a:pt x="17" y="17"/>
                  </a:cubicBezTo>
                  <a:cubicBezTo>
                    <a:pt x="23" y="11"/>
                    <a:pt x="30" y="1"/>
                    <a:pt x="39" y="0"/>
                  </a:cubicBezTo>
                  <a:cubicBezTo>
                    <a:pt x="47" y="0"/>
                    <a:pt x="50" y="7"/>
                    <a:pt x="54" y="13"/>
                  </a:cubicBezTo>
                  <a:cubicBezTo>
                    <a:pt x="48" y="8"/>
                    <a:pt x="42" y="2"/>
                    <a:pt x="35" y="7"/>
                  </a:cubicBezTo>
                  <a:cubicBezTo>
                    <a:pt x="31" y="10"/>
                    <a:pt x="30" y="13"/>
                    <a:pt x="29" y="17"/>
                  </a:cubicBezTo>
                  <a:cubicBezTo>
                    <a:pt x="27" y="22"/>
                    <a:pt x="28" y="21"/>
                    <a:pt x="23" y="22"/>
                  </a:cubicBezTo>
                  <a:cubicBezTo>
                    <a:pt x="17" y="22"/>
                    <a:pt x="12" y="27"/>
                    <a:pt x="9" y="33"/>
                  </a:cubicBezTo>
                  <a:cubicBezTo>
                    <a:pt x="7" y="38"/>
                    <a:pt x="7" y="43"/>
                    <a:pt x="5" y="48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0" name="Freeform 200">
              <a:extLst>
                <a:ext uri="{FF2B5EF4-FFF2-40B4-BE49-F238E27FC236}">
                  <a16:creationId xmlns:a16="http://schemas.microsoft.com/office/drawing/2014/main" id="{D13E9F36-E120-4414-B9F6-1388A790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9" y="2184"/>
              <a:ext cx="137" cy="100"/>
            </a:xfrm>
            <a:custGeom>
              <a:avLst/>
              <a:gdLst>
                <a:gd name="T0" fmla="*/ 21 w 73"/>
                <a:gd name="T1" fmla="*/ 64 h 50"/>
                <a:gd name="T2" fmla="*/ 81 w 73"/>
                <a:gd name="T3" fmla="*/ 216 h 50"/>
                <a:gd name="T4" fmla="*/ 180 w 73"/>
                <a:gd name="T5" fmla="*/ 232 h 50"/>
                <a:gd name="T6" fmla="*/ 250 w 73"/>
                <a:gd name="T7" fmla="*/ 296 h 50"/>
                <a:gd name="T8" fmla="*/ 454 w 73"/>
                <a:gd name="T9" fmla="*/ 0 h 50"/>
                <a:gd name="T10" fmla="*/ 357 w 73"/>
                <a:gd name="T11" fmla="*/ 144 h 50"/>
                <a:gd name="T12" fmla="*/ 297 w 73"/>
                <a:gd name="T13" fmla="*/ 160 h 50"/>
                <a:gd name="T14" fmla="*/ 257 w 73"/>
                <a:gd name="T15" fmla="*/ 208 h 50"/>
                <a:gd name="T16" fmla="*/ 197 w 73"/>
                <a:gd name="T17" fmla="*/ 136 h 50"/>
                <a:gd name="T18" fmla="*/ 128 w 73"/>
                <a:gd name="T19" fmla="*/ 160 h 50"/>
                <a:gd name="T20" fmla="*/ 21 w 73"/>
                <a:gd name="T21" fmla="*/ 72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3" h="50">
                  <a:moveTo>
                    <a:pt x="3" y="8"/>
                  </a:moveTo>
                  <a:cubicBezTo>
                    <a:pt x="0" y="17"/>
                    <a:pt x="3" y="24"/>
                    <a:pt x="12" y="27"/>
                  </a:cubicBezTo>
                  <a:cubicBezTo>
                    <a:pt x="17" y="28"/>
                    <a:pt x="22" y="28"/>
                    <a:pt x="27" y="29"/>
                  </a:cubicBezTo>
                  <a:cubicBezTo>
                    <a:pt x="31" y="31"/>
                    <a:pt x="34" y="34"/>
                    <a:pt x="38" y="37"/>
                  </a:cubicBezTo>
                  <a:cubicBezTo>
                    <a:pt x="59" y="50"/>
                    <a:pt x="73" y="17"/>
                    <a:pt x="69" y="0"/>
                  </a:cubicBezTo>
                  <a:cubicBezTo>
                    <a:pt x="72" y="12"/>
                    <a:pt x="67" y="22"/>
                    <a:pt x="54" y="18"/>
                  </a:cubicBezTo>
                  <a:cubicBezTo>
                    <a:pt x="50" y="17"/>
                    <a:pt x="48" y="14"/>
                    <a:pt x="45" y="20"/>
                  </a:cubicBezTo>
                  <a:cubicBezTo>
                    <a:pt x="42" y="24"/>
                    <a:pt x="46" y="26"/>
                    <a:pt x="39" y="26"/>
                  </a:cubicBezTo>
                  <a:cubicBezTo>
                    <a:pt x="32" y="25"/>
                    <a:pt x="34" y="20"/>
                    <a:pt x="30" y="17"/>
                  </a:cubicBezTo>
                  <a:cubicBezTo>
                    <a:pt x="25" y="13"/>
                    <a:pt x="24" y="19"/>
                    <a:pt x="19" y="20"/>
                  </a:cubicBezTo>
                  <a:cubicBezTo>
                    <a:pt x="15" y="20"/>
                    <a:pt x="3" y="14"/>
                    <a:pt x="3" y="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1" name="Freeform 201">
              <a:extLst>
                <a:ext uri="{FF2B5EF4-FFF2-40B4-BE49-F238E27FC236}">
                  <a16:creationId xmlns:a16="http://schemas.microsoft.com/office/drawing/2014/main" id="{FE7C2B9F-4B15-491B-ADE6-250C4A01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128"/>
              <a:ext cx="122" cy="68"/>
            </a:xfrm>
            <a:custGeom>
              <a:avLst/>
              <a:gdLst>
                <a:gd name="T0" fmla="*/ 0 w 65"/>
                <a:gd name="T1" fmla="*/ 248 h 34"/>
                <a:gd name="T2" fmla="*/ 28 w 65"/>
                <a:gd name="T3" fmla="*/ 152 h 34"/>
                <a:gd name="T4" fmla="*/ 45 w 65"/>
                <a:gd name="T5" fmla="*/ 72 h 34"/>
                <a:gd name="T6" fmla="*/ 186 w 65"/>
                <a:gd name="T7" fmla="*/ 8 h 34"/>
                <a:gd name="T8" fmla="*/ 293 w 65"/>
                <a:gd name="T9" fmla="*/ 64 h 34"/>
                <a:gd name="T10" fmla="*/ 398 w 65"/>
                <a:gd name="T11" fmla="*/ 224 h 34"/>
                <a:gd name="T12" fmla="*/ 338 w 65"/>
                <a:gd name="T13" fmla="*/ 128 h 34"/>
                <a:gd name="T14" fmla="*/ 257 w 65"/>
                <a:gd name="T15" fmla="*/ 168 h 34"/>
                <a:gd name="T16" fmla="*/ 180 w 65"/>
                <a:gd name="T17" fmla="*/ 48 h 34"/>
                <a:gd name="T18" fmla="*/ 120 w 65"/>
                <a:gd name="T19" fmla="*/ 144 h 34"/>
                <a:gd name="T20" fmla="*/ 81 w 65"/>
                <a:gd name="T21" fmla="*/ 128 h 34"/>
                <a:gd name="T22" fmla="*/ 84 w 65"/>
                <a:gd name="T23" fmla="*/ 192 h 34"/>
                <a:gd name="T24" fmla="*/ 0 w 65"/>
                <a:gd name="T25" fmla="*/ 272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5" h="34">
                  <a:moveTo>
                    <a:pt x="0" y="31"/>
                  </a:moveTo>
                  <a:cubicBezTo>
                    <a:pt x="2" y="27"/>
                    <a:pt x="3" y="23"/>
                    <a:pt x="4" y="19"/>
                  </a:cubicBezTo>
                  <a:cubicBezTo>
                    <a:pt x="4" y="15"/>
                    <a:pt x="5" y="11"/>
                    <a:pt x="7" y="9"/>
                  </a:cubicBezTo>
                  <a:cubicBezTo>
                    <a:pt x="12" y="4"/>
                    <a:pt x="22" y="2"/>
                    <a:pt x="28" y="1"/>
                  </a:cubicBezTo>
                  <a:cubicBezTo>
                    <a:pt x="36" y="0"/>
                    <a:pt x="38" y="3"/>
                    <a:pt x="44" y="8"/>
                  </a:cubicBezTo>
                  <a:cubicBezTo>
                    <a:pt x="50" y="12"/>
                    <a:pt x="65" y="18"/>
                    <a:pt x="60" y="28"/>
                  </a:cubicBezTo>
                  <a:cubicBezTo>
                    <a:pt x="58" y="23"/>
                    <a:pt x="56" y="18"/>
                    <a:pt x="51" y="16"/>
                  </a:cubicBezTo>
                  <a:cubicBezTo>
                    <a:pt x="46" y="15"/>
                    <a:pt x="43" y="20"/>
                    <a:pt x="39" y="21"/>
                  </a:cubicBezTo>
                  <a:cubicBezTo>
                    <a:pt x="37" y="17"/>
                    <a:pt x="35" y="1"/>
                    <a:pt x="27" y="6"/>
                  </a:cubicBezTo>
                  <a:cubicBezTo>
                    <a:pt x="22" y="9"/>
                    <a:pt x="28" y="27"/>
                    <a:pt x="18" y="18"/>
                  </a:cubicBezTo>
                  <a:cubicBezTo>
                    <a:pt x="15" y="16"/>
                    <a:pt x="15" y="13"/>
                    <a:pt x="12" y="16"/>
                  </a:cubicBezTo>
                  <a:cubicBezTo>
                    <a:pt x="10" y="19"/>
                    <a:pt x="13" y="21"/>
                    <a:pt x="13" y="24"/>
                  </a:cubicBezTo>
                  <a:cubicBezTo>
                    <a:pt x="13" y="30"/>
                    <a:pt x="3" y="29"/>
                    <a:pt x="0" y="3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2" name="Freeform 202">
              <a:extLst>
                <a:ext uri="{FF2B5EF4-FFF2-40B4-BE49-F238E27FC236}">
                  <a16:creationId xmlns:a16="http://schemas.microsoft.com/office/drawing/2014/main" id="{8B4AE153-62E2-447E-BEB8-296695808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130"/>
              <a:ext cx="52" cy="40"/>
            </a:xfrm>
            <a:custGeom>
              <a:avLst/>
              <a:gdLst>
                <a:gd name="T0" fmla="*/ 0 w 28"/>
                <a:gd name="T1" fmla="*/ 160 h 20"/>
                <a:gd name="T2" fmla="*/ 65 w 28"/>
                <a:gd name="T3" fmla="*/ 32 h 20"/>
                <a:gd name="T4" fmla="*/ 180 w 28"/>
                <a:gd name="T5" fmla="*/ 16 h 20"/>
                <a:gd name="T6" fmla="*/ 97 w 28"/>
                <a:gd name="T7" fmla="*/ 72 h 20"/>
                <a:gd name="T8" fmla="*/ 24 w 28"/>
                <a:gd name="T9" fmla="*/ 9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0">
                  <a:moveTo>
                    <a:pt x="0" y="20"/>
                  </a:moveTo>
                  <a:cubicBezTo>
                    <a:pt x="3" y="10"/>
                    <a:pt x="3" y="6"/>
                    <a:pt x="10" y="4"/>
                  </a:cubicBezTo>
                  <a:cubicBezTo>
                    <a:pt x="14" y="3"/>
                    <a:pt x="24" y="0"/>
                    <a:pt x="28" y="2"/>
                  </a:cubicBezTo>
                  <a:cubicBezTo>
                    <a:pt x="22" y="2"/>
                    <a:pt x="16" y="3"/>
                    <a:pt x="15" y="9"/>
                  </a:cubicBezTo>
                  <a:cubicBezTo>
                    <a:pt x="13" y="6"/>
                    <a:pt x="6" y="9"/>
                    <a:pt x="4" y="12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3" name="Freeform 203">
              <a:extLst>
                <a:ext uri="{FF2B5EF4-FFF2-40B4-BE49-F238E27FC236}">
                  <a16:creationId xmlns:a16="http://schemas.microsoft.com/office/drawing/2014/main" id="{479A16D2-7A1D-473E-8D61-904D067E1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126"/>
              <a:ext cx="19" cy="22"/>
            </a:xfrm>
            <a:custGeom>
              <a:avLst/>
              <a:gdLst>
                <a:gd name="T0" fmla="*/ 0 w 10"/>
                <a:gd name="T1" fmla="*/ 40 h 11"/>
                <a:gd name="T2" fmla="*/ 36 w 10"/>
                <a:gd name="T3" fmla="*/ 0 h 11"/>
                <a:gd name="T4" fmla="*/ 68 w 10"/>
                <a:gd name="T5" fmla="*/ 48 h 11"/>
                <a:gd name="T6" fmla="*/ 36 w 10"/>
                <a:gd name="T7" fmla="*/ 88 h 11"/>
                <a:gd name="T8" fmla="*/ 0 w 10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9"/>
                    <a:pt x="7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4" name="Freeform 204">
              <a:extLst>
                <a:ext uri="{FF2B5EF4-FFF2-40B4-BE49-F238E27FC236}">
                  <a16:creationId xmlns:a16="http://schemas.microsoft.com/office/drawing/2014/main" id="{8262ECE7-33BF-4958-8351-93F1AB95D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118"/>
              <a:ext cx="13" cy="12"/>
            </a:xfrm>
            <a:custGeom>
              <a:avLst/>
              <a:gdLst>
                <a:gd name="T0" fmla="*/ 0 w 7"/>
                <a:gd name="T1" fmla="*/ 24 h 6"/>
                <a:gd name="T2" fmla="*/ 20 w 7"/>
                <a:gd name="T3" fmla="*/ 0 h 6"/>
                <a:gd name="T4" fmla="*/ 37 w 7"/>
                <a:gd name="T5" fmla="*/ 24 h 6"/>
                <a:gd name="T6" fmla="*/ 20 w 7"/>
                <a:gd name="T7" fmla="*/ 48 h 6"/>
                <a:gd name="T8" fmla="*/ 0 w 7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2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5" name="Freeform 205">
              <a:extLst>
                <a:ext uri="{FF2B5EF4-FFF2-40B4-BE49-F238E27FC236}">
                  <a16:creationId xmlns:a16="http://schemas.microsoft.com/office/drawing/2014/main" id="{6CCED86C-FC52-459B-B5B9-5DC42A70D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50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1 w 6"/>
                <a:gd name="T5" fmla="*/ 24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6" name="Freeform 206">
              <a:extLst>
                <a:ext uri="{FF2B5EF4-FFF2-40B4-BE49-F238E27FC236}">
                  <a16:creationId xmlns:a16="http://schemas.microsoft.com/office/drawing/2014/main" id="{8FDA8FD0-6CFB-4174-9317-BCC770893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032"/>
              <a:ext cx="269" cy="302"/>
            </a:xfrm>
            <a:custGeom>
              <a:avLst/>
              <a:gdLst>
                <a:gd name="T0" fmla="*/ 325 w 144"/>
                <a:gd name="T1" fmla="*/ 8 h 151"/>
                <a:gd name="T2" fmla="*/ 39 w 144"/>
                <a:gd name="T3" fmla="*/ 352 h 151"/>
                <a:gd name="T4" fmla="*/ 13 w 144"/>
                <a:gd name="T5" fmla="*/ 624 h 151"/>
                <a:gd name="T6" fmla="*/ 32 w 144"/>
                <a:gd name="T7" fmla="*/ 872 h 151"/>
                <a:gd name="T8" fmla="*/ 217 w 144"/>
                <a:gd name="T9" fmla="*/ 1136 h 151"/>
                <a:gd name="T10" fmla="*/ 489 w 144"/>
                <a:gd name="T11" fmla="*/ 1176 h 151"/>
                <a:gd name="T12" fmla="*/ 624 w 144"/>
                <a:gd name="T13" fmla="*/ 1200 h 151"/>
                <a:gd name="T14" fmla="*/ 751 w 144"/>
                <a:gd name="T15" fmla="*/ 1088 h 151"/>
                <a:gd name="T16" fmla="*/ 925 w 144"/>
                <a:gd name="T17" fmla="*/ 792 h 151"/>
                <a:gd name="T18" fmla="*/ 880 w 144"/>
                <a:gd name="T19" fmla="*/ 592 h 151"/>
                <a:gd name="T20" fmla="*/ 861 w 144"/>
                <a:gd name="T21" fmla="*/ 304 h 151"/>
                <a:gd name="T22" fmla="*/ 691 w 144"/>
                <a:gd name="T23" fmla="*/ 168 h 151"/>
                <a:gd name="T24" fmla="*/ 542 w 144"/>
                <a:gd name="T25" fmla="*/ 128 h 151"/>
                <a:gd name="T26" fmla="*/ 430 w 144"/>
                <a:gd name="T27" fmla="*/ 80 h 151"/>
                <a:gd name="T28" fmla="*/ 325 w 144"/>
                <a:gd name="T29" fmla="*/ 8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51">
                  <a:moveTo>
                    <a:pt x="50" y="1"/>
                  </a:moveTo>
                  <a:cubicBezTo>
                    <a:pt x="42" y="0"/>
                    <a:pt x="6" y="24"/>
                    <a:pt x="6" y="44"/>
                  </a:cubicBezTo>
                  <a:cubicBezTo>
                    <a:pt x="6" y="56"/>
                    <a:pt x="4" y="66"/>
                    <a:pt x="2" y="78"/>
                  </a:cubicBezTo>
                  <a:cubicBezTo>
                    <a:pt x="0" y="87"/>
                    <a:pt x="4" y="100"/>
                    <a:pt x="5" y="109"/>
                  </a:cubicBezTo>
                  <a:cubicBezTo>
                    <a:pt x="7" y="125"/>
                    <a:pt x="20" y="138"/>
                    <a:pt x="33" y="142"/>
                  </a:cubicBezTo>
                  <a:cubicBezTo>
                    <a:pt x="47" y="147"/>
                    <a:pt x="61" y="149"/>
                    <a:pt x="75" y="147"/>
                  </a:cubicBezTo>
                  <a:cubicBezTo>
                    <a:pt x="81" y="147"/>
                    <a:pt x="91" y="151"/>
                    <a:pt x="96" y="150"/>
                  </a:cubicBezTo>
                  <a:cubicBezTo>
                    <a:pt x="104" y="149"/>
                    <a:pt x="108" y="138"/>
                    <a:pt x="115" y="136"/>
                  </a:cubicBezTo>
                  <a:cubicBezTo>
                    <a:pt x="126" y="133"/>
                    <a:pt x="137" y="117"/>
                    <a:pt x="142" y="99"/>
                  </a:cubicBezTo>
                  <a:cubicBezTo>
                    <a:pt x="144" y="92"/>
                    <a:pt x="136" y="82"/>
                    <a:pt x="135" y="74"/>
                  </a:cubicBezTo>
                  <a:cubicBezTo>
                    <a:pt x="133" y="62"/>
                    <a:pt x="143" y="44"/>
                    <a:pt x="132" y="38"/>
                  </a:cubicBezTo>
                  <a:cubicBezTo>
                    <a:pt x="122" y="33"/>
                    <a:pt x="118" y="25"/>
                    <a:pt x="106" y="21"/>
                  </a:cubicBezTo>
                  <a:cubicBezTo>
                    <a:pt x="99" y="19"/>
                    <a:pt x="86" y="23"/>
                    <a:pt x="83" y="16"/>
                  </a:cubicBezTo>
                  <a:cubicBezTo>
                    <a:pt x="81" y="10"/>
                    <a:pt x="70" y="17"/>
                    <a:pt x="66" y="10"/>
                  </a:cubicBezTo>
                  <a:cubicBezTo>
                    <a:pt x="64" y="5"/>
                    <a:pt x="57" y="1"/>
                    <a:pt x="5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7" name="Freeform 207">
              <a:extLst>
                <a:ext uri="{FF2B5EF4-FFF2-40B4-BE49-F238E27FC236}">
                  <a16:creationId xmlns:a16="http://schemas.microsoft.com/office/drawing/2014/main" id="{3C461641-FB85-4F6B-8157-CC6BD386D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116"/>
              <a:ext cx="159" cy="168"/>
            </a:xfrm>
            <a:custGeom>
              <a:avLst/>
              <a:gdLst>
                <a:gd name="T0" fmla="*/ 189 w 85"/>
                <a:gd name="T1" fmla="*/ 32 h 84"/>
                <a:gd name="T2" fmla="*/ 92 w 85"/>
                <a:gd name="T3" fmla="*/ 88 h 84"/>
                <a:gd name="T4" fmla="*/ 60 w 85"/>
                <a:gd name="T5" fmla="*/ 200 h 84"/>
                <a:gd name="T6" fmla="*/ 21 w 85"/>
                <a:gd name="T7" fmla="*/ 320 h 84"/>
                <a:gd name="T8" fmla="*/ 39 w 85"/>
                <a:gd name="T9" fmla="*/ 472 h 84"/>
                <a:gd name="T10" fmla="*/ 125 w 85"/>
                <a:gd name="T11" fmla="*/ 536 h 84"/>
                <a:gd name="T12" fmla="*/ 234 w 85"/>
                <a:gd name="T13" fmla="*/ 592 h 84"/>
                <a:gd name="T14" fmla="*/ 438 w 85"/>
                <a:gd name="T15" fmla="*/ 592 h 84"/>
                <a:gd name="T16" fmla="*/ 535 w 85"/>
                <a:gd name="T17" fmla="*/ 256 h 84"/>
                <a:gd name="T18" fmla="*/ 398 w 85"/>
                <a:gd name="T19" fmla="*/ 80 h 84"/>
                <a:gd name="T20" fmla="*/ 256 w 85"/>
                <a:gd name="T21" fmla="*/ 16 h 84"/>
                <a:gd name="T22" fmla="*/ 189 w 85"/>
                <a:gd name="T23" fmla="*/ 32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5" h="84">
                  <a:moveTo>
                    <a:pt x="29" y="4"/>
                  </a:moveTo>
                  <a:cubicBezTo>
                    <a:pt x="22" y="5"/>
                    <a:pt x="18" y="6"/>
                    <a:pt x="14" y="11"/>
                  </a:cubicBezTo>
                  <a:cubicBezTo>
                    <a:pt x="10" y="16"/>
                    <a:pt x="10" y="19"/>
                    <a:pt x="9" y="25"/>
                  </a:cubicBezTo>
                  <a:cubicBezTo>
                    <a:pt x="8" y="30"/>
                    <a:pt x="4" y="34"/>
                    <a:pt x="3" y="40"/>
                  </a:cubicBezTo>
                  <a:cubicBezTo>
                    <a:pt x="0" y="47"/>
                    <a:pt x="1" y="53"/>
                    <a:pt x="6" y="59"/>
                  </a:cubicBezTo>
                  <a:cubicBezTo>
                    <a:pt x="10" y="63"/>
                    <a:pt x="13" y="66"/>
                    <a:pt x="19" y="67"/>
                  </a:cubicBezTo>
                  <a:cubicBezTo>
                    <a:pt x="25" y="69"/>
                    <a:pt x="30" y="71"/>
                    <a:pt x="36" y="74"/>
                  </a:cubicBezTo>
                  <a:cubicBezTo>
                    <a:pt x="47" y="81"/>
                    <a:pt x="56" y="84"/>
                    <a:pt x="67" y="74"/>
                  </a:cubicBezTo>
                  <a:cubicBezTo>
                    <a:pt x="78" y="64"/>
                    <a:pt x="85" y="47"/>
                    <a:pt x="82" y="32"/>
                  </a:cubicBezTo>
                  <a:cubicBezTo>
                    <a:pt x="79" y="20"/>
                    <a:pt x="69" y="18"/>
                    <a:pt x="61" y="10"/>
                  </a:cubicBezTo>
                  <a:cubicBezTo>
                    <a:pt x="55" y="5"/>
                    <a:pt x="47" y="0"/>
                    <a:pt x="39" y="2"/>
                  </a:cubicBezTo>
                  <a:cubicBezTo>
                    <a:pt x="35" y="3"/>
                    <a:pt x="33" y="3"/>
                    <a:pt x="29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8" name="Freeform 208">
              <a:extLst>
                <a:ext uri="{FF2B5EF4-FFF2-40B4-BE49-F238E27FC236}">
                  <a16:creationId xmlns:a16="http://schemas.microsoft.com/office/drawing/2014/main" id="{803BACE0-4274-42D9-856D-B095CFB30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94"/>
              <a:ext cx="285" cy="317"/>
            </a:xfrm>
            <a:custGeom>
              <a:avLst/>
              <a:gdLst>
                <a:gd name="T0" fmla="*/ 608 w 152"/>
                <a:gd name="T1" fmla="*/ 40 h 159"/>
                <a:gd name="T2" fmla="*/ 791 w 152"/>
                <a:gd name="T3" fmla="*/ 215 h 159"/>
                <a:gd name="T4" fmla="*/ 981 w 152"/>
                <a:gd name="T5" fmla="*/ 373 h 159"/>
                <a:gd name="T6" fmla="*/ 981 w 152"/>
                <a:gd name="T7" fmla="*/ 632 h 159"/>
                <a:gd name="T8" fmla="*/ 928 w 152"/>
                <a:gd name="T9" fmla="*/ 799 h 159"/>
                <a:gd name="T10" fmla="*/ 924 w 152"/>
                <a:gd name="T11" fmla="*/ 965 h 159"/>
                <a:gd name="T12" fmla="*/ 746 w 152"/>
                <a:gd name="T13" fmla="*/ 1172 h 159"/>
                <a:gd name="T14" fmla="*/ 398 w 152"/>
                <a:gd name="T15" fmla="*/ 1212 h 159"/>
                <a:gd name="T16" fmla="*/ 293 w 152"/>
                <a:gd name="T17" fmla="*/ 1109 h 159"/>
                <a:gd name="T18" fmla="*/ 165 w 152"/>
                <a:gd name="T19" fmla="*/ 1069 h 159"/>
                <a:gd name="T20" fmla="*/ 105 w 152"/>
                <a:gd name="T21" fmla="*/ 919 h 159"/>
                <a:gd name="T22" fmla="*/ 8 w 152"/>
                <a:gd name="T23" fmla="*/ 752 h 159"/>
                <a:gd name="T24" fmla="*/ 84 w 152"/>
                <a:gd name="T25" fmla="*/ 508 h 159"/>
                <a:gd name="T26" fmla="*/ 99 w 152"/>
                <a:gd name="T27" fmla="*/ 373 h 159"/>
                <a:gd name="T28" fmla="*/ 225 w 152"/>
                <a:gd name="T29" fmla="*/ 152 h 159"/>
                <a:gd name="T30" fmla="*/ 608 w 152"/>
                <a:gd name="T31" fmla="*/ 40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59">
                  <a:moveTo>
                    <a:pt x="92" y="5"/>
                  </a:moveTo>
                  <a:cubicBezTo>
                    <a:pt x="109" y="10"/>
                    <a:pt x="112" y="21"/>
                    <a:pt x="120" y="27"/>
                  </a:cubicBezTo>
                  <a:cubicBezTo>
                    <a:pt x="130" y="34"/>
                    <a:pt x="144" y="34"/>
                    <a:pt x="149" y="47"/>
                  </a:cubicBezTo>
                  <a:cubicBezTo>
                    <a:pt x="152" y="56"/>
                    <a:pt x="151" y="71"/>
                    <a:pt x="149" y="80"/>
                  </a:cubicBezTo>
                  <a:cubicBezTo>
                    <a:pt x="147" y="88"/>
                    <a:pt x="140" y="93"/>
                    <a:pt x="141" y="101"/>
                  </a:cubicBezTo>
                  <a:cubicBezTo>
                    <a:pt x="141" y="107"/>
                    <a:pt x="142" y="116"/>
                    <a:pt x="140" y="122"/>
                  </a:cubicBezTo>
                  <a:cubicBezTo>
                    <a:pt x="137" y="129"/>
                    <a:pt x="130" y="136"/>
                    <a:pt x="113" y="148"/>
                  </a:cubicBezTo>
                  <a:cubicBezTo>
                    <a:pt x="96" y="159"/>
                    <a:pt x="71" y="159"/>
                    <a:pt x="60" y="153"/>
                  </a:cubicBezTo>
                  <a:cubicBezTo>
                    <a:pt x="56" y="151"/>
                    <a:pt x="48" y="144"/>
                    <a:pt x="44" y="140"/>
                  </a:cubicBezTo>
                  <a:cubicBezTo>
                    <a:pt x="38" y="135"/>
                    <a:pt x="31" y="137"/>
                    <a:pt x="25" y="135"/>
                  </a:cubicBezTo>
                  <a:cubicBezTo>
                    <a:pt x="18" y="133"/>
                    <a:pt x="19" y="121"/>
                    <a:pt x="16" y="116"/>
                  </a:cubicBezTo>
                  <a:cubicBezTo>
                    <a:pt x="11" y="109"/>
                    <a:pt x="1" y="109"/>
                    <a:pt x="1" y="95"/>
                  </a:cubicBezTo>
                  <a:cubicBezTo>
                    <a:pt x="0" y="82"/>
                    <a:pt x="11" y="72"/>
                    <a:pt x="13" y="64"/>
                  </a:cubicBezTo>
                  <a:cubicBezTo>
                    <a:pt x="15" y="59"/>
                    <a:pt x="14" y="52"/>
                    <a:pt x="15" y="47"/>
                  </a:cubicBezTo>
                  <a:cubicBezTo>
                    <a:pt x="17" y="35"/>
                    <a:pt x="23" y="25"/>
                    <a:pt x="34" y="19"/>
                  </a:cubicBezTo>
                  <a:cubicBezTo>
                    <a:pt x="45" y="13"/>
                    <a:pt x="76" y="0"/>
                    <a:pt x="92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69" name="Freeform 209">
              <a:extLst>
                <a:ext uri="{FF2B5EF4-FFF2-40B4-BE49-F238E27FC236}">
                  <a16:creationId xmlns:a16="http://schemas.microsoft.com/office/drawing/2014/main" id="{BD2E1471-00CC-46F4-A5D3-7A20294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192"/>
              <a:ext cx="165" cy="177"/>
            </a:xfrm>
            <a:custGeom>
              <a:avLst/>
              <a:gdLst>
                <a:gd name="T0" fmla="*/ 454 w 88"/>
                <a:gd name="T1" fmla="*/ 24 h 89"/>
                <a:gd name="T2" fmla="*/ 278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92 w 88"/>
                <a:gd name="T11" fmla="*/ 495 h 89"/>
                <a:gd name="T12" fmla="*/ 189 w 88"/>
                <a:gd name="T13" fmla="*/ 644 h 89"/>
                <a:gd name="T14" fmla="*/ 369 w 88"/>
                <a:gd name="T15" fmla="*/ 676 h 89"/>
                <a:gd name="T16" fmla="*/ 489 w 88"/>
                <a:gd name="T17" fmla="*/ 565 h 89"/>
                <a:gd name="T18" fmla="*/ 574 w 88"/>
                <a:gd name="T19" fmla="*/ 392 h 89"/>
                <a:gd name="T20" fmla="*/ 534 w 88"/>
                <a:gd name="T21" fmla="*/ 143 h 89"/>
                <a:gd name="T22" fmla="*/ 454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9" y="3"/>
                  </a:moveTo>
                  <a:cubicBezTo>
                    <a:pt x="60" y="0"/>
                    <a:pt x="48" y="6"/>
                    <a:pt x="42" y="6"/>
                  </a:cubicBezTo>
                  <a:cubicBezTo>
                    <a:pt x="33" y="6"/>
                    <a:pt x="34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4" y="63"/>
                  </a:cubicBezTo>
                  <a:cubicBezTo>
                    <a:pt x="20" y="70"/>
                    <a:pt x="15" y="76"/>
                    <a:pt x="29" y="82"/>
                  </a:cubicBezTo>
                  <a:cubicBezTo>
                    <a:pt x="42" y="88"/>
                    <a:pt x="45" y="89"/>
                    <a:pt x="56" y="86"/>
                  </a:cubicBezTo>
                  <a:cubicBezTo>
                    <a:pt x="67" y="83"/>
                    <a:pt x="70" y="82"/>
                    <a:pt x="74" y="72"/>
                  </a:cubicBezTo>
                  <a:cubicBezTo>
                    <a:pt x="79" y="62"/>
                    <a:pt x="85" y="60"/>
                    <a:pt x="87" y="50"/>
                  </a:cubicBezTo>
                  <a:cubicBezTo>
                    <a:pt x="88" y="40"/>
                    <a:pt x="88" y="28"/>
                    <a:pt x="81" y="18"/>
                  </a:cubicBezTo>
                  <a:cubicBezTo>
                    <a:pt x="78" y="14"/>
                    <a:pt x="75" y="4"/>
                    <a:pt x="69" y="3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0" name="Freeform 210">
              <a:extLst>
                <a:ext uri="{FF2B5EF4-FFF2-40B4-BE49-F238E27FC236}">
                  <a16:creationId xmlns:a16="http://schemas.microsoft.com/office/drawing/2014/main" id="{D8329DFC-C539-443A-9D95-337B7D88C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178"/>
              <a:ext cx="165" cy="177"/>
            </a:xfrm>
            <a:custGeom>
              <a:avLst/>
              <a:gdLst>
                <a:gd name="T0" fmla="*/ 450 w 88"/>
                <a:gd name="T1" fmla="*/ 24 h 89"/>
                <a:gd name="T2" fmla="*/ 270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84 w 88"/>
                <a:gd name="T11" fmla="*/ 495 h 89"/>
                <a:gd name="T12" fmla="*/ 186 w 88"/>
                <a:gd name="T13" fmla="*/ 644 h 89"/>
                <a:gd name="T14" fmla="*/ 362 w 88"/>
                <a:gd name="T15" fmla="*/ 676 h 89"/>
                <a:gd name="T16" fmla="*/ 489 w 88"/>
                <a:gd name="T17" fmla="*/ 565 h 89"/>
                <a:gd name="T18" fmla="*/ 566 w 88"/>
                <a:gd name="T19" fmla="*/ 392 h 89"/>
                <a:gd name="T20" fmla="*/ 527 w 88"/>
                <a:gd name="T21" fmla="*/ 143 h 89"/>
                <a:gd name="T22" fmla="*/ 450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8" y="3"/>
                  </a:moveTo>
                  <a:cubicBezTo>
                    <a:pt x="60" y="0"/>
                    <a:pt x="48" y="6"/>
                    <a:pt x="41" y="6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3" y="63"/>
                  </a:cubicBezTo>
                  <a:cubicBezTo>
                    <a:pt x="20" y="70"/>
                    <a:pt x="15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7" y="83"/>
                    <a:pt x="69" y="82"/>
                    <a:pt x="74" y="72"/>
                  </a:cubicBezTo>
                  <a:cubicBezTo>
                    <a:pt x="78" y="62"/>
                    <a:pt x="85" y="60"/>
                    <a:pt x="86" y="50"/>
                  </a:cubicBezTo>
                  <a:cubicBezTo>
                    <a:pt x="88" y="40"/>
                    <a:pt x="87" y="28"/>
                    <a:pt x="80" y="18"/>
                  </a:cubicBezTo>
                  <a:cubicBezTo>
                    <a:pt x="78" y="14"/>
                    <a:pt x="74" y="5"/>
                    <a:pt x="68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1" name="Freeform 211">
              <a:extLst>
                <a:ext uri="{FF2B5EF4-FFF2-40B4-BE49-F238E27FC236}">
                  <a16:creationId xmlns:a16="http://schemas.microsoft.com/office/drawing/2014/main" id="{22011FD8-6AC5-40AB-8539-5A34C500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1106"/>
              <a:ext cx="243" cy="243"/>
            </a:xfrm>
            <a:custGeom>
              <a:avLst/>
              <a:gdLst>
                <a:gd name="T0" fmla="*/ 490 w 130"/>
                <a:gd name="T1" fmla="*/ 24 h 122"/>
                <a:gd name="T2" fmla="*/ 189 w 130"/>
                <a:gd name="T3" fmla="*/ 175 h 122"/>
                <a:gd name="T4" fmla="*/ 125 w 130"/>
                <a:gd name="T5" fmla="*/ 436 h 122"/>
                <a:gd name="T6" fmla="*/ 21 w 130"/>
                <a:gd name="T7" fmla="*/ 719 h 122"/>
                <a:gd name="T8" fmla="*/ 112 w 130"/>
                <a:gd name="T9" fmla="*/ 821 h 122"/>
                <a:gd name="T10" fmla="*/ 136 w 130"/>
                <a:gd name="T11" fmla="*/ 868 h 122"/>
                <a:gd name="T12" fmla="*/ 144 w 130"/>
                <a:gd name="T13" fmla="*/ 948 h 122"/>
                <a:gd name="T14" fmla="*/ 224 w 130"/>
                <a:gd name="T15" fmla="*/ 908 h 122"/>
                <a:gd name="T16" fmla="*/ 164 w 130"/>
                <a:gd name="T17" fmla="*/ 908 h 122"/>
                <a:gd name="T18" fmla="*/ 144 w 130"/>
                <a:gd name="T19" fmla="*/ 813 h 122"/>
                <a:gd name="T20" fmla="*/ 105 w 130"/>
                <a:gd name="T21" fmla="*/ 733 h 122"/>
                <a:gd name="T22" fmla="*/ 172 w 130"/>
                <a:gd name="T23" fmla="*/ 600 h 122"/>
                <a:gd name="T24" fmla="*/ 280 w 130"/>
                <a:gd name="T25" fmla="*/ 261 h 122"/>
                <a:gd name="T26" fmla="*/ 391 w 130"/>
                <a:gd name="T27" fmla="*/ 269 h 122"/>
                <a:gd name="T28" fmla="*/ 430 w 130"/>
                <a:gd name="T29" fmla="*/ 159 h 122"/>
                <a:gd name="T30" fmla="*/ 639 w 130"/>
                <a:gd name="T31" fmla="*/ 151 h 122"/>
                <a:gd name="T32" fmla="*/ 712 w 130"/>
                <a:gd name="T33" fmla="*/ 261 h 122"/>
                <a:gd name="T34" fmla="*/ 849 w 130"/>
                <a:gd name="T35" fmla="*/ 325 h 122"/>
                <a:gd name="T36" fmla="*/ 684 w 130"/>
                <a:gd name="T37" fmla="*/ 135 h 122"/>
                <a:gd name="T38" fmla="*/ 523 w 130"/>
                <a:gd name="T39" fmla="*/ 24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0" h="122">
                  <a:moveTo>
                    <a:pt x="75" y="3"/>
                  </a:moveTo>
                  <a:cubicBezTo>
                    <a:pt x="60" y="8"/>
                    <a:pt x="42" y="11"/>
                    <a:pt x="29" y="22"/>
                  </a:cubicBezTo>
                  <a:cubicBezTo>
                    <a:pt x="19" y="30"/>
                    <a:pt x="22" y="43"/>
                    <a:pt x="19" y="55"/>
                  </a:cubicBezTo>
                  <a:cubicBezTo>
                    <a:pt x="17" y="65"/>
                    <a:pt x="0" y="83"/>
                    <a:pt x="3" y="91"/>
                  </a:cubicBezTo>
                  <a:cubicBezTo>
                    <a:pt x="5" y="97"/>
                    <a:pt x="12" y="99"/>
                    <a:pt x="17" y="104"/>
                  </a:cubicBezTo>
                  <a:cubicBezTo>
                    <a:pt x="18" y="105"/>
                    <a:pt x="20" y="107"/>
                    <a:pt x="21" y="110"/>
                  </a:cubicBezTo>
                  <a:cubicBezTo>
                    <a:pt x="21" y="111"/>
                    <a:pt x="20" y="118"/>
                    <a:pt x="22" y="120"/>
                  </a:cubicBezTo>
                  <a:cubicBezTo>
                    <a:pt x="26" y="122"/>
                    <a:pt x="30" y="116"/>
                    <a:pt x="34" y="115"/>
                  </a:cubicBezTo>
                  <a:cubicBezTo>
                    <a:pt x="31" y="114"/>
                    <a:pt x="28" y="118"/>
                    <a:pt x="25" y="115"/>
                  </a:cubicBezTo>
                  <a:cubicBezTo>
                    <a:pt x="21" y="112"/>
                    <a:pt x="24" y="108"/>
                    <a:pt x="22" y="103"/>
                  </a:cubicBezTo>
                  <a:cubicBezTo>
                    <a:pt x="22" y="100"/>
                    <a:pt x="16" y="95"/>
                    <a:pt x="16" y="93"/>
                  </a:cubicBezTo>
                  <a:cubicBezTo>
                    <a:pt x="17" y="84"/>
                    <a:pt x="29" y="87"/>
                    <a:pt x="26" y="76"/>
                  </a:cubicBezTo>
                  <a:cubicBezTo>
                    <a:pt x="22" y="66"/>
                    <a:pt x="30" y="35"/>
                    <a:pt x="43" y="33"/>
                  </a:cubicBezTo>
                  <a:cubicBezTo>
                    <a:pt x="49" y="33"/>
                    <a:pt x="53" y="42"/>
                    <a:pt x="60" y="34"/>
                  </a:cubicBezTo>
                  <a:cubicBezTo>
                    <a:pt x="64" y="30"/>
                    <a:pt x="62" y="24"/>
                    <a:pt x="66" y="20"/>
                  </a:cubicBezTo>
                  <a:cubicBezTo>
                    <a:pt x="76" y="9"/>
                    <a:pt x="88" y="11"/>
                    <a:pt x="98" y="19"/>
                  </a:cubicBezTo>
                  <a:cubicBezTo>
                    <a:pt x="103" y="23"/>
                    <a:pt x="104" y="28"/>
                    <a:pt x="109" y="33"/>
                  </a:cubicBezTo>
                  <a:cubicBezTo>
                    <a:pt x="115" y="40"/>
                    <a:pt x="124" y="38"/>
                    <a:pt x="130" y="41"/>
                  </a:cubicBezTo>
                  <a:cubicBezTo>
                    <a:pt x="117" y="37"/>
                    <a:pt x="115" y="25"/>
                    <a:pt x="105" y="17"/>
                  </a:cubicBezTo>
                  <a:cubicBezTo>
                    <a:pt x="98" y="11"/>
                    <a:pt x="86" y="0"/>
                    <a:pt x="80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2" name="Freeform 212">
              <a:extLst>
                <a:ext uri="{FF2B5EF4-FFF2-40B4-BE49-F238E27FC236}">
                  <a16:creationId xmlns:a16="http://schemas.microsoft.com/office/drawing/2014/main" id="{E51327E8-D87F-466A-BC38-A4CA2A34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114"/>
              <a:ext cx="129" cy="193"/>
            </a:xfrm>
            <a:custGeom>
              <a:avLst/>
              <a:gdLst>
                <a:gd name="T0" fmla="*/ 24 w 69"/>
                <a:gd name="T1" fmla="*/ 724 h 97"/>
                <a:gd name="T2" fmla="*/ 7 w 69"/>
                <a:gd name="T3" fmla="*/ 637 h 97"/>
                <a:gd name="T4" fmla="*/ 60 w 69"/>
                <a:gd name="T5" fmla="*/ 519 h 97"/>
                <a:gd name="T6" fmla="*/ 97 w 69"/>
                <a:gd name="T7" fmla="*/ 432 h 97"/>
                <a:gd name="T8" fmla="*/ 120 w 69"/>
                <a:gd name="T9" fmla="*/ 332 h 97"/>
                <a:gd name="T10" fmla="*/ 129 w 69"/>
                <a:gd name="T11" fmla="*/ 213 h 97"/>
                <a:gd name="T12" fmla="*/ 196 w 69"/>
                <a:gd name="T13" fmla="*/ 111 h 97"/>
                <a:gd name="T14" fmla="*/ 325 w 69"/>
                <a:gd name="T15" fmla="*/ 40 h 97"/>
                <a:gd name="T16" fmla="*/ 451 w 69"/>
                <a:gd name="T17" fmla="*/ 0 h 97"/>
                <a:gd name="T18" fmla="*/ 378 w 69"/>
                <a:gd name="T19" fmla="*/ 40 h 97"/>
                <a:gd name="T20" fmla="*/ 338 w 69"/>
                <a:gd name="T21" fmla="*/ 111 h 97"/>
                <a:gd name="T22" fmla="*/ 286 w 69"/>
                <a:gd name="T23" fmla="*/ 143 h 97"/>
                <a:gd name="T24" fmla="*/ 224 w 69"/>
                <a:gd name="T25" fmla="*/ 159 h 97"/>
                <a:gd name="T26" fmla="*/ 136 w 69"/>
                <a:gd name="T27" fmla="*/ 384 h 97"/>
                <a:gd name="T28" fmla="*/ 92 w 69"/>
                <a:gd name="T29" fmla="*/ 511 h 97"/>
                <a:gd name="T30" fmla="*/ 52 w 69"/>
                <a:gd name="T31" fmla="*/ 567 h 97"/>
                <a:gd name="T32" fmla="*/ 39 w 69"/>
                <a:gd name="T33" fmla="*/ 629 h 97"/>
                <a:gd name="T34" fmla="*/ 77 w 69"/>
                <a:gd name="T35" fmla="*/ 764 h 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9" h="97">
                  <a:moveTo>
                    <a:pt x="4" y="92"/>
                  </a:moveTo>
                  <a:cubicBezTo>
                    <a:pt x="0" y="89"/>
                    <a:pt x="0" y="86"/>
                    <a:pt x="1" y="81"/>
                  </a:cubicBezTo>
                  <a:cubicBezTo>
                    <a:pt x="2" y="76"/>
                    <a:pt x="6" y="71"/>
                    <a:pt x="9" y="66"/>
                  </a:cubicBezTo>
                  <a:cubicBezTo>
                    <a:pt x="11" y="62"/>
                    <a:pt x="13" y="59"/>
                    <a:pt x="15" y="55"/>
                  </a:cubicBezTo>
                  <a:cubicBezTo>
                    <a:pt x="17" y="51"/>
                    <a:pt x="17" y="47"/>
                    <a:pt x="18" y="42"/>
                  </a:cubicBezTo>
                  <a:cubicBezTo>
                    <a:pt x="18" y="37"/>
                    <a:pt x="19" y="32"/>
                    <a:pt x="20" y="27"/>
                  </a:cubicBezTo>
                  <a:cubicBezTo>
                    <a:pt x="22" y="21"/>
                    <a:pt x="24" y="18"/>
                    <a:pt x="30" y="14"/>
                  </a:cubicBezTo>
                  <a:cubicBezTo>
                    <a:pt x="36" y="10"/>
                    <a:pt x="43" y="8"/>
                    <a:pt x="50" y="5"/>
                  </a:cubicBezTo>
                  <a:cubicBezTo>
                    <a:pt x="56" y="3"/>
                    <a:pt x="62" y="1"/>
                    <a:pt x="69" y="0"/>
                  </a:cubicBezTo>
                  <a:cubicBezTo>
                    <a:pt x="65" y="1"/>
                    <a:pt x="61" y="3"/>
                    <a:pt x="58" y="5"/>
                  </a:cubicBezTo>
                  <a:cubicBezTo>
                    <a:pt x="55" y="8"/>
                    <a:pt x="54" y="11"/>
                    <a:pt x="52" y="14"/>
                  </a:cubicBezTo>
                  <a:cubicBezTo>
                    <a:pt x="49" y="18"/>
                    <a:pt x="48" y="19"/>
                    <a:pt x="44" y="18"/>
                  </a:cubicBezTo>
                  <a:cubicBezTo>
                    <a:pt x="41" y="17"/>
                    <a:pt x="37" y="18"/>
                    <a:pt x="34" y="20"/>
                  </a:cubicBezTo>
                  <a:cubicBezTo>
                    <a:pt x="25" y="27"/>
                    <a:pt x="21" y="39"/>
                    <a:pt x="21" y="49"/>
                  </a:cubicBezTo>
                  <a:cubicBezTo>
                    <a:pt x="21" y="55"/>
                    <a:pt x="19" y="60"/>
                    <a:pt x="14" y="65"/>
                  </a:cubicBezTo>
                  <a:cubicBezTo>
                    <a:pt x="12" y="67"/>
                    <a:pt x="9" y="69"/>
                    <a:pt x="8" y="72"/>
                  </a:cubicBezTo>
                  <a:cubicBezTo>
                    <a:pt x="6" y="74"/>
                    <a:pt x="6" y="77"/>
                    <a:pt x="6" y="80"/>
                  </a:cubicBezTo>
                  <a:cubicBezTo>
                    <a:pt x="4" y="87"/>
                    <a:pt x="8" y="92"/>
                    <a:pt x="12" y="9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3" name="Freeform 213">
              <a:extLst>
                <a:ext uri="{FF2B5EF4-FFF2-40B4-BE49-F238E27FC236}">
                  <a16:creationId xmlns:a16="http://schemas.microsoft.com/office/drawing/2014/main" id="{8F7CE81B-9688-420A-88B1-D7B6EEDE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192"/>
              <a:ext cx="142" cy="125"/>
            </a:xfrm>
            <a:custGeom>
              <a:avLst/>
              <a:gdLst>
                <a:gd name="T0" fmla="*/ 21 w 76"/>
                <a:gd name="T1" fmla="*/ 351 h 63"/>
                <a:gd name="T2" fmla="*/ 67 w 76"/>
                <a:gd name="T3" fmla="*/ 157 h 63"/>
                <a:gd name="T4" fmla="*/ 181 w 76"/>
                <a:gd name="T5" fmla="*/ 79 h 63"/>
                <a:gd name="T6" fmla="*/ 346 w 76"/>
                <a:gd name="T7" fmla="*/ 8 h 63"/>
                <a:gd name="T8" fmla="*/ 443 w 76"/>
                <a:gd name="T9" fmla="*/ 32 h 63"/>
                <a:gd name="T10" fmla="*/ 495 w 76"/>
                <a:gd name="T11" fmla="*/ 165 h 63"/>
                <a:gd name="T12" fmla="*/ 338 w 76"/>
                <a:gd name="T13" fmla="*/ 79 h 63"/>
                <a:gd name="T14" fmla="*/ 269 w 76"/>
                <a:gd name="T15" fmla="*/ 111 h 63"/>
                <a:gd name="T16" fmla="*/ 226 w 76"/>
                <a:gd name="T17" fmla="*/ 181 h 63"/>
                <a:gd name="T18" fmla="*/ 67 w 76"/>
                <a:gd name="T19" fmla="*/ 319 h 63"/>
                <a:gd name="T20" fmla="*/ 120 w 76"/>
                <a:gd name="T21" fmla="*/ 492 h 63"/>
                <a:gd name="T22" fmla="*/ 60 w 76"/>
                <a:gd name="T23" fmla="*/ 397 h 63"/>
                <a:gd name="T24" fmla="*/ 21 w 76"/>
                <a:gd name="T25" fmla="*/ 351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63">
                  <a:moveTo>
                    <a:pt x="3" y="45"/>
                  </a:moveTo>
                  <a:cubicBezTo>
                    <a:pt x="0" y="36"/>
                    <a:pt x="4" y="26"/>
                    <a:pt x="10" y="20"/>
                  </a:cubicBezTo>
                  <a:cubicBezTo>
                    <a:pt x="16" y="15"/>
                    <a:pt x="23" y="14"/>
                    <a:pt x="28" y="10"/>
                  </a:cubicBezTo>
                  <a:cubicBezTo>
                    <a:pt x="35" y="5"/>
                    <a:pt x="45" y="1"/>
                    <a:pt x="53" y="1"/>
                  </a:cubicBezTo>
                  <a:cubicBezTo>
                    <a:pt x="59" y="0"/>
                    <a:pt x="64" y="1"/>
                    <a:pt x="68" y="4"/>
                  </a:cubicBezTo>
                  <a:cubicBezTo>
                    <a:pt x="71" y="7"/>
                    <a:pt x="76" y="17"/>
                    <a:pt x="76" y="21"/>
                  </a:cubicBezTo>
                  <a:cubicBezTo>
                    <a:pt x="68" y="14"/>
                    <a:pt x="63" y="8"/>
                    <a:pt x="52" y="10"/>
                  </a:cubicBezTo>
                  <a:cubicBezTo>
                    <a:pt x="49" y="11"/>
                    <a:pt x="44" y="12"/>
                    <a:pt x="41" y="14"/>
                  </a:cubicBezTo>
                  <a:cubicBezTo>
                    <a:pt x="38" y="17"/>
                    <a:pt x="38" y="21"/>
                    <a:pt x="35" y="23"/>
                  </a:cubicBezTo>
                  <a:cubicBezTo>
                    <a:pt x="28" y="29"/>
                    <a:pt x="10" y="29"/>
                    <a:pt x="10" y="41"/>
                  </a:cubicBezTo>
                  <a:cubicBezTo>
                    <a:pt x="9" y="49"/>
                    <a:pt x="18" y="55"/>
                    <a:pt x="18" y="63"/>
                  </a:cubicBezTo>
                  <a:cubicBezTo>
                    <a:pt x="15" y="59"/>
                    <a:pt x="14" y="55"/>
                    <a:pt x="9" y="51"/>
                  </a:cubicBezTo>
                  <a:cubicBezTo>
                    <a:pt x="8" y="49"/>
                    <a:pt x="4" y="49"/>
                    <a:pt x="3" y="4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4" name="Freeform 214">
              <a:extLst>
                <a:ext uri="{FF2B5EF4-FFF2-40B4-BE49-F238E27FC236}">
                  <a16:creationId xmlns:a16="http://schemas.microsoft.com/office/drawing/2014/main" id="{325CFA81-0484-49EA-86DF-EF42C89A3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239"/>
              <a:ext cx="118" cy="112"/>
            </a:xfrm>
            <a:custGeom>
              <a:avLst/>
              <a:gdLst>
                <a:gd name="T0" fmla="*/ 0 w 63"/>
                <a:gd name="T1" fmla="*/ 360 h 56"/>
                <a:gd name="T2" fmla="*/ 120 w 63"/>
                <a:gd name="T3" fmla="*/ 432 h 56"/>
                <a:gd name="T4" fmla="*/ 257 w 63"/>
                <a:gd name="T5" fmla="*/ 392 h 56"/>
                <a:gd name="T6" fmla="*/ 288 w 63"/>
                <a:gd name="T7" fmla="*/ 312 h 56"/>
                <a:gd name="T8" fmla="*/ 337 w 63"/>
                <a:gd name="T9" fmla="*/ 256 h 56"/>
                <a:gd name="T10" fmla="*/ 361 w 63"/>
                <a:gd name="T11" fmla="*/ 0 h 56"/>
                <a:gd name="T12" fmla="*/ 330 w 63"/>
                <a:gd name="T13" fmla="*/ 136 h 56"/>
                <a:gd name="T14" fmla="*/ 277 w 63"/>
                <a:gd name="T15" fmla="*/ 152 h 56"/>
                <a:gd name="T16" fmla="*/ 270 w 63"/>
                <a:gd name="T17" fmla="*/ 192 h 56"/>
                <a:gd name="T18" fmla="*/ 225 w 63"/>
                <a:gd name="T19" fmla="*/ 256 h 56"/>
                <a:gd name="T20" fmla="*/ 172 w 63"/>
                <a:gd name="T21" fmla="*/ 264 h 56"/>
                <a:gd name="T22" fmla="*/ 182 w 63"/>
                <a:gd name="T23" fmla="*/ 328 h 56"/>
                <a:gd name="T24" fmla="*/ 144 w 63"/>
                <a:gd name="T25" fmla="*/ 392 h 56"/>
                <a:gd name="T26" fmla="*/ 84 w 63"/>
                <a:gd name="T27" fmla="*/ 352 h 56"/>
                <a:gd name="T28" fmla="*/ 39 w 63"/>
                <a:gd name="T29" fmla="*/ 368 h 56"/>
                <a:gd name="T30" fmla="*/ 7 w 63"/>
                <a:gd name="T31" fmla="*/ 36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3" h="56">
                  <a:moveTo>
                    <a:pt x="0" y="45"/>
                  </a:moveTo>
                  <a:cubicBezTo>
                    <a:pt x="2" y="48"/>
                    <a:pt x="14" y="52"/>
                    <a:pt x="18" y="54"/>
                  </a:cubicBezTo>
                  <a:cubicBezTo>
                    <a:pt x="24" y="56"/>
                    <a:pt x="35" y="53"/>
                    <a:pt x="39" y="49"/>
                  </a:cubicBezTo>
                  <a:cubicBezTo>
                    <a:pt x="42" y="46"/>
                    <a:pt x="42" y="42"/>
                    <a:pt x="44" y="39"/>
                  </a:cubicBezTo>
                  <a:cubicBezTo>
                    <a:pt x="46" y="36"/>
                    <a:pt x="49" y="34"/>
                    <a:pt x="51" y="32"/>
                  </a:cubicBezTo>
                  <a:cubicBezTo>
                    <a:pt x="58" y="24"/>
                    <a:pt x="63" y="10"/>
                    <a:pt x="55" y="0"/>
                  </a:cubicBezTo>
                  <a:cubicBezTo>
                    <a:pt x="56" y="6"/>
                    <a:pt x="56" y="15"/>
                    <a:pt x="50" y="17"/>
                  </a:cubicBezTo>
                  <a:cubicBezTo>
                    <a:pt x="47" y="18"/>
                    <a:pt x="44" y="17"/>
                    <a:pt x="42" y="19"/>
                  </a:cubicBezTo>
                  <a:cubicBezTo>
                    <a:pt x="39" y="21"/>
                    <a:pt x="41" y="22"/>
                    <a:pt x="41" y="24"/>
                  </a:cubicBezTo>
                  <a:cubicBezTo>
                    <a:pt x="42" y="30"/>
                    <a:pt x="40" y="32"/>
                    <a:pt x="34" y="32"/>
                  </a:cubicBezTo>
                  <a:cubicBezTo>
                    <a:pt x="31" y="32"/>
                    <a:pt x="28" y="30"/>
                    <a:pt x="26" y="33"/>
                  </a:cubicBezTo>
                  <a:cubicBezTo>
                    <a:pt x="25" y="35"/>
                    <a:pt x="28" y="39"/>
                    <a:pt x="28" y="41"/>
                  </a:cubicBezTo>
                  <a:cubicBezTo>
                    <a:pt x="30" y="45"/>
                    <a:pt x="27" y="49"/>
                    <a:pt x="22" y="49"/>
                  </a:cubicBezTo>
                  <a:cubicBezTo>
                    <a:pt x="17" y="48"/>
                    <a:pt x="18" y="44"/>
                    <a:pt x="13" y="44"/>
                  </a:cubicBezTo>
                  <a:cubicBezTo>
                    <a:pt x="10" y="45"/>
                    <a:pt x="10" y="46"/>
                    <a:pt x="6" y="46"/>
                  </a:cubicBezTo>
                  <a:cubicBezTo>
                    <a:pt x="5" y="46"/>
                    <a:pt x="1" y="45"/>
                    <a:pt x="1" y="4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5" name="Freeform 215">
              <a:extLst>
                <a:ext uri="{FF2B5EF4-FFF2-40B4-BE49-F238E27FC236}">
                  <a16:creationId xmlns:a16="http://schemas.microsoft.com/office/drawing/2014/main" id="{326B2DD2-A81C-43AA-ADDF-B4F41C1F2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1186"/>
              <a:ext cx="105" cy="81"/>
            </a:xfrm>
            <a:custGeom>
              <a:avLst/>
              <a:gdLst>
                <a:gd name="T0" fmla="*/ 0 w 56"/>
                <a:gd name="T1" fmla="*/ 308 h 41"/>
                <a:gd name="T2" fmla="*/ 53 w 56"/>
                <a:gd name="T3" fmla="*/ 160 h 41"/>
                <a:gd name="T4" fmla="*/ 152 w 56"/>
                <a:gd name="T5" fmla="*/ 117 h 41"/>
                <a:gd name="T6" fmla="*/ 369 w 56"/>
                <a:gd name="T7" fmla="*/ 32 h 41"/>
                <a:gd name="T8" fmla="*/ 233 w 56"/>
                <a:gd name="T9" fmla="*/ 85 h 41"/>
                <a:gd name="T10" fmla="*/ 197 w 56"/>
                <a:gd name="T11" fmla="*/ 132 h 41"/>
                <a:gd name="T12" fmla="*/ 144 w 56"/>
                <a:gd name="T13" fmla="*/ 156 h 41"/>
                <a:gd name="T14" fmla="*/ 60 w 56"/>
                <a:gd name="T15" fmla="*/ 245 h 41"/>
                <a:gd name="T16" fmla="*/ 0 w 56"/>
                <a:gd name="T17" fmla="*/ 316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41">
                  <a:moveTo>
                    <a:pt x="0" y="40"/>
                  </a:moveTo>
                  <a:cubicBezTo>
                    <a:pt x="0" y="33"/>
                    <a:pt x="2" y="25"/>
                    <a:pt x="8" y="21"/>
                  </a:cubicBezTo>
                  <a:cubicBezTo>
                    <a:pt x="12" y="18"/>
                    <a:pt x="18" y="18"/>
                    <a:pt x="23" y="15"/>
                  </a:cubicBezTo>
                  <a:cubicBezTo>
                    <a:pt x="33" y="9"/>
                    <a:pt x="43" y="0"/>
                    <a:pt x="56" y="4"/>
                  </a:cubicBezTo>
                  <a:cubicBezTo>
                    <a:pt x="49" y="3"/>
                    <a:pt x="40" y="7"/>
                    <a:pt x="35" y="11"/>
                  </a:cubicBezTo>
                  <a:cubicBezTo>
                    <a:pt x="32" y="12"/>
                    <a:pt x="31" y="14"/>
                    <a:pt x="30" y="17"/>
                  </a:cubicBezTo>
                  <a:cubicBezTo>
                    <a:pt x="27" y="21"/>
                    <a:pt x="27" y="20"/>
                    <a:pt x="22" y="20"/>
                  </a:cubicBezTo>
                  <a:cubicBezTo>
                    <a:pt x="15" y="20"/>
                    <a:pt x="14" y="27"/>
                    <a:pt x="9" y="32"/>
                  </a:cubicBezTo>
                  <a:cubicBezTo>
                    <a:pt x="6" y="35"/>
                    <a:pt x="2" y="36"/>
                    <a:pt x="0" y="41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6" name="Freeform 216">
              <a:extLst>
                <a:ext uri="{FF2B5EF4-FFF2-40B4-BE49-F238E27FC236}">
                  <a16:creationId xmlns:a16="http://schemas.microsoft.com/office/drawing/2014/main" id="{67CFB3D7-C927-440F-A4F4-093ECCBF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196"/>
              <a:ext cx="187" cy="205"/>
            </a:xfrm>
            <a:custGeom>
              <a:avLst/>
              <a:gdLst>
                <a:gd name="T0" fmla="*/ 0 w 100"/>
                <a:gd name="T1" fmla="*/ 693 h 103"/>
                <a:gd name="T2" fmla="*/ 196 w 100"/>
                <a:gd name="T3" fmla="*/ 804 h 103"/>
                <a:gd name="T4" fmla="*/ 361 w 100"/>
                <a:gd name="T5" fmla="*/ 756 h 103"/>
                <a:gd name="T6" fmla="*/ 511 w 100"/>
                <a:gd name="T7" fmla="*/ 653 h 103"/>
                <a:gd name="T8" fmla="*/ 580 w 100"/>
                <a:gd name="T9" fmla="*/ 527 h 103"/>
                <a:gd name="T10" fmla="*/ 580 w 100"/>
                <a:gd name="T11" fmla="*/ 372 h 103"/>
                <a:gd name="T12" fmla="*/ 632 w 100"/>
                <a:gd name="T13" fmla="*/ 213 h 103"/>
                <a:gd name="T14" fmla="*/ 630 w 100"/>
                <a:gd name="T15" fmla="*/ 0 h 103"/>
                <a:gd name="T16" fmla="*/ 602 w 100"/>
                <a:gd name="T17" fmla="*/ 213 h 103"/>
                <a:gd name="T18" fmla="*/ 525 w 100"/>
                <a:gd name="T19" fmla="*/ 364 h 103"/>
                <a:gd name="T20" fmla="*/ 503 w 100"/>
                <a:gd name="T21" fmla="*/ 535 h 103"/>
                <a:gd name="T22" fmla="*/ 398 w 100"/>
                <a:gd name="T23" fmla="*/ 583 h 103"/>
                <a:gd name="T24" fmla="*/ 361 w 100"/>
                <a:gd name="T25" fmla="*/ 701 h 103"/>
                <a:gd name="T26" fmla="*/ 294 w 100"/>
                <a:gd name="T27" fmla="*/ 717 h 103"/>
                <a:gd name="T28" fmla="*/ 234 w 100"/>
                <a:gd name="T29" fmla="*/ 748 h 103"/>
                <a:gd name="T30" fmla="*/ 73 w 100"/>
                <a:gd name="T31" fmla="*/ 74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0" h="103">
                  <a:moveTo>
                    <a:pt x="0" y="88"/>
                  </a:moveTo>
                  <a:cubicBezTo>
                    <a:pt x="9" y="93"/>
                    <a:pt x="19" y="101"/>
                    <a:pt x="30" y="102"/>
                  </a:cubicBezTo>
                  <a:cubicBezTo>
                    <a:pt x="38" y="103"/>
                    <a:pt x="48" y="99"/>
                    <a:pt x="55" y="96"/>
                  </a:cubicBezTo>
                  <a:cubicBezTo>
                    <a:pt x="63" y="93"/>
                    <a:pt x="73" y="90"/>
                    <a:pt x="78" y="83"/>
                  </a:cubicBezTo>
                  <a:cubicBezTo>
                    <a:pt x="82" y="79"/>
                    <a:pt x="87" y="73"/>
                    <a:pt x="89" y="67"/>
                  </a:cubicBezTo>
                  <a:cubicBezTo>
                    <a:pt x="91" y="60"/>
                    <a:pt x="89" y="54"/>
                    <a:pt x="89" y="47"/>
                  </a:cubicBezTo>
                  <a:cubicBezTo>
                    <a:pt x="90" y="40"/>
                    <a:pt x="96" y="34"/>
                    <a:pt x="97" y="27"/>
                  </a:cubicBezTo>
                  <a:cubicBezTo>
                    <a:pt x="99" y="20"/>
                    <a:pt x="100" y="6"/>
                    <a:pt x="96" y="0"/>
                  </a:cubicBezTo>
                  <a:cubicBezTo>
                    <a:pt x="97" y="10"/>
                    <a:pt x="98" y="19"/>
                    <a:pt x="92" y="27"/>
                  </a:cubicBezTo>
                  <a:cubicBezTo>
                    <a:pt x="87" y="34"/>
                    <a:pt x="80" y="37"/>
                    <a:pt x="80" y="46"/>
                  </a:cubicBezTo>
                  <a:cubicBezTo>
                    <a:pt x="80" y="52"/>
                    <a:pt x="85" y="65"/>
                    <a:pt x="77" y="68"/>
                  </a:cubicBezTo>
                  <a:cubicBezTo>
                    <a:pt x="71" y="71"/>
                    <a:pt x="64" y="65"/>
                    <a:pt x="61" y="74"/>
                  </a:cubicBezTo>
                  <a:cubicBezTo>
                    <a:pt x="59" y="80"/>
                    <a:pt x="61" y="86"/>
                    <a:pt x="55" y="89"/>
                  </a:cubicBezTo>
                  <a:cubicBezTo>
                    <a:pt x="51" y="91"/>
                    <a:pt x="49" y="90"/>
                    <a:pt x="45" y="91"/>
                  </a:cubicBezTo>
                  <a:cubicBezTo>
                    <a:pt x="41" y="91"/>
                    <a:pt x="40" y="92"/>
                    <a:pt x="36" y="95"/>
                  </a:cubicBezTo>
                  <a:cubicBezTo>
                    <a:pt x="28" y="100"/>
                    <a:pt x="18" y="99"/>
                    <a:pt x="11" y="9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7" name="Freeform 217">
              <a:extLst>
                <a:ext uri="{FF2B5EF4-FFF2-40B4-BE49-F238E27FC236}">
                  <a16:creationId xmlns:a16="http://schemas.microsoft.com/office/drawing/2014/main" id="{6F1FACAB-4484-405D-8E92-9F5A4F20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317"/>
              <a:ext cx="112" cy="84"/>
            </a:xfrm>
            <a:custGeom>
              <a:avLst/>
              <a:gdLst>
                <a:gd name="T0" fmla="*/ 0 w 60"/>
                <a:gd name="T1" fmla="*/ 328 h 42"/>
                <a:gd name="T2" fmla="*/ 121 w 60"/>
                <a:gd name="T3" fmla="*/ 312 h 42"/>
                <a:gd name="T4" fmla="*/ 254 w 60"/>
                <a:gd name="T5" fmla="*/ 248 h 42"/>
                <a:gd name="T6" fmla="*/ 390 w 60"/>
                <a:gd name="T7" fmla="*/ 0 h 42"/>
                <a:gd name="T8" fmla="*/ 286 w 60"/>
                <a:gd name="T9" fmla="*/ 152 h 42"/>
                <a:gd name="T10" fmla="*/ 217 w 60"/>
                <a:gd name="T11" fmla="*/ 216 h 42"/>
                <a:gd name="T12" fmla="*/ 121 w 60"/>
                <a:gd name="T13" fmla="*/ 272 h 42"/>
                <a:gd name="T14" fmla="*/ 39 w 60"/>
                <a:gd name="T15" fmla="*/ 32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42">
                  <a:moveTo>
                    <a:pt x="0" y="41"/>
                  </a:moveTo>
                  <a:cubicBezTo>
                    <a:pt x="6" y="40"/>
                    <a:pt x="13" y="41"/>
                    <a:pt x="19" y="39"/>
                  </a:cubicBezTo>
                  <a:cubicBezTo>
                    <a:pt x="24" y="38"/>
                    <a:pt x="35" y="34"/>
                    <a:pt x="39" y="31"/>
                  </a:cubicBezTo>
                  <a:cubicBezTo>
                    <a:pt x="50" y="23"/>
                    <a:pt x="60" y="16"/>
                    <a:pt x="60" y="0"/>
                  </a:cubicBezTo>
                  <a:cubicBezTo>
                    <a:pt x="57" y="10"/>
                    <a:pt x="55" y="16"/>
                    <a:pt x="44" y="19"/>
                  </a:cubicBezTo>
                  <a:cubicBezTo>
                    <a:pt x="39" y="20"/>
                    <a:pt x="36" y="23"/>
                    <a:pt x="33" y="27"/>
                  </a:cubicBezTo>
                  <a:cubicBezTo>
                    <a:pt x="28" y="32"/>
                    <a:pt x="24" y="33"/>
                    <a:pt x="19" y="34"/>
                  </a:cubicBezTo>
                  <a:cubicBezTo>
                    <a:pt x="15" y="35"/>
                    <a:pt x="8" y="42"/>
                    <a:pt x="6" y="4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8" name="Freeform 218">
              <a:extLst>
                <a:ext uri="{FF2B5EF4-FFF2-40B4-BE49-F238E27FC236}">
                  <a16:creationId xmlns:a16="http://schemas.microsoft.com/office/drawing/2014/main" id="{78931070-D58E-4461-B373-4CF4EC705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094"/>
              <a:ext cx="285" cy="317"/>
            </a:xfrm>
            <a:custGeom>
              <a:avLst/>
              <a:gdLst>
                <a:gd name="T0" fmla="*/ 608 w 152"/>
                <a:gd name="T1" fmla="*/ 40 h 159"/>
                <a:gd name="T2" fmla="*/ 791 w 152"/>
                <a:gd name="T3" fmla="*/ 215 h 159"/>
                <a:gd name="T4" fmla="*/ 981 w 152"/>
                <a:gd name="T5" fmla="*/ 373 h 159"/>
                <a:gd name="T6" fmla="*/ 981 w 152"/>
                <a:gd name="T7" fmla="*/ 632 h 159"/>
                <a:gd name="T8" fmla="*/ 928 w 152"/>
                <a:gd name="T9" fmla="*/ 799 h 159"/>
                <a:gd name="T10" fmla="*/ 924 w 152"/>
                <a:gd name="T11" fmla="*/ 965 h 159"/>
                <a:gd name="T12" fmla="*/ 746 w 152"/>
                <a:gd name="T13" fmla="*/ 1172 h 159"/>
                <a:gd name="T14" fmla="*/ 398 w 152"/>
                <a:gd name="T15" fmla="*/ 1212 h 159"/>
                <a:gd name="T16" fmla="*/ 293 w 152"/>
                <a:gd name="T17" fmla="*/ 1109 h 159"/>
                <a:gd name="T18" fmla="*/ 165 w 152"/>
                <a:gd name="T19" fmla="*/ 1069 h 159"/>
                <a:gd name="T20" fmla="*/ 105 w 152"/>
                <a:gd name="T21" fmla="*/ 919 h 159"/>
                <a:gd name="T22" fmla="*/ 8 w 152"/>
                <a:gd name="T23" fmla="*/ 752 h 159"/>
                <a:gd name="T24" fmla="*/ 84 w 152"/>
                <a:gd name="T25" fmla="*/ 508 h 159"/>
                <a:gd name="T26" fmla="*/ 99 w 152"/>
                <a:gd name="T27" fmla="*/ 373 h 159"/>
                <a:gd name="T28" fmla="*/ 225 w 152"/>
                <a:gd name="T29" fmla="*/ 152 h 159"/>
                <a:gd name="T30" fmla="*/ 608 w 152"/>
                <a:gd name="T31" fmla="*/ 40 h 1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" h="159">
                  <a:moveTo>
                    <a:pt x="92" y="5"/>
                  </a:moveTo>
                  <a:cubicBezTo>
                    <a:pt x="109" y="10"/>
                    <a:pt x="112" y="21"/>
                    <a:pt x="120" y="27"/>
                  </a:cubicBezTo>
                  <a:cubicBezTo>
                    <a:pt x="130" y="34"/>
                    <a:pt x="144" y="34"/>
                    <a:pt x="149" y="47"/>
                  </a:cubicBezTo>
                  <a:cubicBezTo>
                    <a:pt x="152" y="56"/>
                    <a:pt x="151" y="71"/>
                    <a:pt x="149" y="80"/>
                  </a:cubicBezTo>
                  <a:cubicBezTo>
                    <a:pt x="147" y="88"/>
                    <a:pt x="140" y="93"/>
                    <a:pt x="141" y="101"/>
                  </a:cubicBezTo>
                  <a:cubicBezTo>
                    <a:pt x="141" y="107"/>
                    <a:pt x="142" y="116"/>
                    <a:pt x="140" y="122"/>
                  </a:cubicBezTo>
                  <a:cubicBezTo>
                    <a:pt x="137" y="129"/>
                    <a:pt x="130" y="136"/>
                    <a:pt x="113" y="148"/>
                  </a:cubicBezTo>
                  <a:cubicBezTo>
                    <a:pt x="96" y="159"/>
                    <a:pt x="71" y="159"/>
                    <a:pt x="60" y="153"/>
                  </a:cubicBezTo>
                  <a:cubicBezTo>
                    <a:pt x="56" y="151"/>
                    <a:pt x="48" y="144"/>
                    <a:pt x="44" y="140"/>
                  </a:cubicBezTo>
                  <a:cubicBezTo>
                    <a:pt x="38" y="135"/>
                    <a:pt x="31" y="137"/>
                    <a:pt x="25" y="135"/>
                  </a:cubicBezTo>
                  <a:cubicBezTo>
                    <a:pt x="18" y="133"/>
                    <a:pt x="19" y="121"/>
                    <a:pt x="16" y="116"/>
                  </a:cubicBezTo>
                  <a:cubicBezTo>
                    <a:pt x="11" y="109"/>
                    <a:pt x="1" y="109"/>
                    <a:pt x="1" y="95"/>
                  </a:cubicBezTo>
                  <a:cubicBezTo>
                    <a:pt x="0" y="82"/>
                    <a:pt x="11" y="72"/>
                    <a:pt x="13" y="64"/>
                  </a:cubicBezTo>
                  <a:cubicBezTo>
                    <a:pt x="15" y="59"/>
                    <a:pt x="14" y="52"/>
                    <a:pt x="15" y="47"/>
                  </a:cubicBezTo>
                  <a:cubicBezTo>
                    <a:pt x="17" y="35"/>
                    <a:pt x="23" y="25"/>
                    <a:pt x="34" y="19"/>
                  </a:cubicBezTo>
                  <a:cubicBezTo>
                    <a:pt x="45" y="13"/>
                    <a:pt x="76" y="0"/>
                    <a:pt x="92" y="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79" name="Freeform 219">
              <a:extLst>
                <a:ext uri="{FF2B5EF4-FFF2-40B4-BE49-F238E27FC236}">
                  <a16:creationId xmlns:a16="http://schemas.microsoft.com/office/drawing/2014/main" id="{869066F2-8F16-42CD-BE7E-FCFC05FC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178"/>
              <a:ext cx="165" cy="177"/>
            </a:xfrm>
            <a:custGeom>
              <a:avLst/>
              <a:gdLst>
                <a:gd name="T0" fmla="*/ 450 w 88"/>
                <a:gd name="T1" fmla="*/ 24 h 89"/>
                <a:gd name="T2" fmla="*/ 270 w 88"/>
                <a:gd name="T3" fmla="*/ 48 h 89"/>
                <a:gd name="T4" fmla="*/ 173 w 88"/>
                <a:gd name="T5" fmla="*/ 119 h 89"/>
                <a:gd name="T6" fmla="*/ 60 w 88"/>
                <a:gd name="T7" fmla="*/ 205 h 89"/>
                <a:gd name="T8" fmla="*/ 15 w 88"/>
                <a:gd name="T9" fmla="*/ 368 h 89"/>
                <a:gd name="T10" fmla="*/ 84 w 88"/>
                <a:gd name="T11" fmla="*/ 495 h 89"/>
                <a:gd name="T12" fmla="*/ 186 w 88"/>
                <a:gd name="T13" fmla="*/ 644 h 89"/>
                <a:gd name="T14" fmla="*/ 362 w 88"/>
                <a:gd name="T15" fmla="*/ 676 h 89"/>
                <a:gd name="T16" fmla="*/ 489 w 88"/>
                <a:gd name="T17" fmla="*/ 565 h 89"/>
                <a:gd name="T18" fmla="*/ 566 w 88"/>
                <a:gd name="T19" fmla="*/ 392 h 89"/>
                <a:gd name="T20" fmla="*/ 527 w 88"/>
                <a:gd name="T21" fmla="*/ 143 h 89"/>
                <a:gd name="T22" fmla="*/ 450 w 88"/>
                <a:gd name="T23" fmla="*/ 24 h 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8" h="89">
                  <a:moveTo>
                    <a:pt x="68" y="3"/>
                  </a:moveTo>
                  <a:cubicBezTo>
                    <a:pt x="60" y="0"/>
                    <a:pt x="48" y="6"/>
                    <a:pt x="41" y="6"/>
                  </a:cubicBezTo>
                  <a:cubicBezTo>
                    <a:pt x="33" y="6"/>
                    <a:pt x="33" y="11"/>
                    <a:pt x="26" y="15"/>
                  </a:cubicBezTo>
                  <a:cubicBezTo>
                    <a:pt x="19" y="19"/>
                    <a:pt x="15" y="20"/>
                    <a:pt x="9" y="26"/>
                  </a:cubicBezTo>
                  <a:cubicBezTo>
                    <a:pt x="3" y="33"/>
                    <a:pt x="0" y="35"/>
                    <a:pt x="2" y="47"/>
                  </a:cubicBezTo>
                  <a:cubicBezTo>
                    <a:pt x="4" y="59"/>
                    <a:pt x="7" y="56"/>
                    <a:pt x="13" y="63"/>
                  </a:cubicBezTo>
                  <a:cubicBezTo>
                    <a:pt x="20" y="70"/>
                    <a:pt x="15" y="76"/>
                    <a:pt x="28" y="82"/>
                  </a:cubicBezTo>
                  <a:cubicBezTo>
                    <a:pt x="42" y="88"/>
                    <a:pt x="44" y="89"/>
                    <a:pt x="55" y="86"/>
                  </a:cubicBezTo>
                  <a:cubicBezTo>
                    <a:pt x="67" y="83"/>
                    <a:pt x="69" y="82"/>
                    <a:pt x="74" y="72"/>
                  </a:cubicBezTo>
                  <a:cubicBezTo>
                    <a:pt x="78" y="62"/>
                    <a:pt x="85" y="60"/>
                    <a:pt x="86" y="50"/>
                  </a:cubicBezTo>
                  <a:cubicBezTo>
                    <a:pt x="88" y="40"/>
                    <a:pt x="87" y="28"/>
                    <a:pt x="80" y="18"/>
                  </a:cubicBezTo>
                  <a:cubicBezTo>
                    <a:pt x="78" y="14"/>
                    <a:pt x="74" y="5"/>
                    <a:pt x="68" y="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0" name="Freeform 220">
              <a:extLst>
                <a:ext uri="{FF2B5EF4-FFF2-40B4-BE49-F238E27FC236}">
                  <a16:creationId xmlns:a16="http://schemas.microsoft.com/office/drawing/2014/main" id="{3D412608-5334-44B2-9A1C-F5D17886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219"/>
              <a:ext cx="20" cy="24"/>
            </a:xfrm>
            <a:custGeom>
              <a:avLst/>
              <a:gdLst>
                <a:gd name="T0" fmla="*/ 0 w 11"/>
                <a:gd name="T1" fmla="*/ 48 h 12"/>
                <a:gd name="T2" fmla="*/ 36 w 11"/>
                <a:gd name="T3" fmla="*/ 8 h 12"/>
                <a:gd name="T4" fmla="*/ 65 w 11"/>
                <a:gd name="T5" fmla="*/ 48 h 12"/>
                <a:gd name="T6" fmla="*/ 29 w 11"/>
                <a:gd name="T7" fmla="*/ 88 h 12"/>
                <a:gd name="T8" fmla="*/ 0 w 11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1" name="Freeform 221">
              <a:extLst>
                <a:ext uri="{FF2B5EF4-FFF2-40B4-BE49-F238E27FC236}">
                  <a16:creationId xmlns:a16="http://schemas.microsoft.com/office/drawing/2014/main" id="{93A4B306-B44C-470D-ABCA-715238DAA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211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2" name="Freeform 222">
              <a:extLst>
                <a:ext uri="{FF2B5EF4-FFF2-40B4-BE49-F238E27FC236}">
                  <a16:creationId xmlns:a16="http://schemas.microsoft.com/office/drawing/2014/main" id="{045C90E8-5EFB-4239-8A5A-5B0CC043E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124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3" name="Freeform 223">
              <a:extLst>
                <a:ext uri="{FF2B5EF4-FFF2-40B4-BE49-F238E27FC236}">
                  <a16:creationId xmlns:a16="http://schemas.microsoft.com/office/drawing/2014/main" id="{16E19FC6-58B6-4D91-8E53-BD67B6A09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787"/>
              <a:ext cx="248" cy="277"/>
            </a:xfrm>
            <a:custGeom>
              <a:avLst/>
              <a:gdLst>
                <a:gd name="T0" fmla="*/ 530 w 132"/>
                <a:gd name="T1" fmla="*/ 40 h 139"/>
                <a:gd name="T2" fmla="*/ 695 w 132"/>
                <a:gd name="T3" fmla="*/ 191 h 139"/>
                <a:gd name="T4" fmla="*/ 855 w 132"/>
                <a:gd name="T5" fmla="*/ 325 h 139"/>
                <a:gd name="T6" fmla="*/ 860 w 132"/>
                <a:gd name="T7" fmla="*/ 552 h 139"/>
                <a:gd name="T8" fmla="*/ 815 w 132"/>
                <a:gd name="T9" fmla="*/ 695 h 139"/>
                <a:gd name="T10" fmla="*/ 776 w 132"/>
                <a:gd name="T11" fmla="*/ 791 h 139"/>
                <a:gd name="T12" fmla="*/ 650 w 132"/>
                <a:gd name="T13" fmla="*/ 1020 h 139"/>
                <a:gd name="T14" fmla="*/ 346 w 132"/>
                <a:gd name="T15" fmla="*/ 1060 h 139"/>
                <a:gd name="T16" fmla="*/ 250 w 132"/>
                <a:gd name="T17" fmla="*/ 965 h 139"/>
                <a:gd name="T18" fmla="*/ 137 w 132"/>
                <a:gd name="T19" fmla="*/ 933 h 139"/>
                <a:gd name="T20" fmla="*/ 85 w 132"/>
                <a:gd name="T21" fmla="*/ 799 h 139"/>
                <a:gd name="T22" fmla="*/ 0 w 132"/>
                <a:gd name="T23" fmla="*/ 656 h 139"/>
                <a:gd name="T24" fmla="*/ 73 w 132"/>
                <a:gd name="T25" fmla="*/ 444 h 139"/>
                <a:gd name="T26" fmla="*/ 85 w 132"/>
                <a:gd name="T27" fmla="*/ 325 h 139"/>
                <a:gd name="T28" fmla="*/ 190 w 132"/>
                <a:gd name="T29" fmla="*/ 128 h 139"/>
                <a:gd name="T30" fmla="*/ 530 w 132"/>
                <a:gd name="T31" fmla="*/ 40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2" h="139">
                  <a:moveTo>
                    <a:pt x="80" y="5"/>
                  </a:moveTo>
                  <a:cubicBezTo>
                    <a:pt x="94" y="9"/>
                    <a:pt x="97" y="18"/>
                    <a:pt x="105" y="24"/>
                  </a:cubicBezTo>
                  <a:cubicBezTo>
                    <a:pt x="113" y="30"/>
                    <a:pt x="125" y="30"/>
                    <a:pt x="129" y="41"/>
                  </a:cubicBezTo>
                  <a:cubicBezTo>
                    <a:pt x="132" y="49"/>
                    <a:pt x="131" y="62"/>
                    <a:pt x="130" y="70"/>
                  </a:cubicBezTo>
                  <a:cubicBezTo>
                    <a:pt x="128" y="77"/>
                    <a:pt x="122" y="81"/>
                    <a:pt x="123" y="88"/>
                  </a:cubicBezTo>
                  <a:cubicBezTo>
                    <a:pt x="123" y="93"/>
                    <a:pt x="119" y="95"/>
                    <a:pt x="117" y="100"/>
                  </a:cubicBezTo>
                  <a:cubicBezTo>
                    <a:pt x="114" y="106"/>
                    <a:pt x="113" y="119"/>
                    <a:pt x="98" y="129"/>
                  </a:cubicBezTo>
                  <a:cubicBezTo>
                    <a:pt x="83" y="139"/>
                    <a:pt x="61" y="139"/>
                    <a:pt x="52" y="134"/>
                  </a:cubicBezTo>
                  <a:cubicBezTo>
                    <a:pt x="48" y="131"/>
                    <a:pt x="41" y="126"/>
                    <a:pt x="38" y="122"/>
                  </a:cubicBezTo>
                  <a:cubicBezTo>
                    <a:pt x="32" y="118"/>
                    <a:pt x="27" y="119"/>
                    <a:pt x="21" y="118"/>
                  </a:cubicBezTo>
                  <a:cubicBezTo>
                    <a:pt x="15" y="116"/>
                    <a:pt x="16" y="105"/>
                    <a:pt x="13" y="101"/>
                  </a:cubicBezTo>
                  <a:cubicBezTo>
                    <a:pt x="9" y="95"/>
                    <a:pt x="1" y="95"/>
                    <a:pt x="0" y="83"/>
                  </a:cubicBezTo>
                  <a:cubicBezTo>
                    <a:pt x="0" y="71"/>
                    <a:pt x="9" y="63"/>
                    <a:pt x="11" y="56"/>
                  </a:cubicBezTo>
                  <a:cubicBezTo>
                    <a:pt x="12" y="51"/>
                    <a:pt x="12" y="46"/>
                    <a:pt x="13" y="41"/>
                  </a:cubicBezTo>
                  <a:cubicBezTo>
                    <a:pt x="14" y="30"/>
                    <a:pt x="20" y="22"/>
                    <a:pt x="29" y="16"/>
                  </a:cubicBezTo>
                  <a:cubicBezTo>
                    <a:pt x="39" y="12"/>
                    <a:pt x="66" y="0"/>
                    <a:pt x="80" y="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4" name="Freeform 224">
              <a:extLst>
                <a:ext uri="{FF2B5EF4-FFF2-40B4-BE49-F238E27FC236}">
                  <a16:creationId xmlns:a16="http://schemas.microsoft.com/office/drawing/2014/main" id="{307286FE-5751-4759-B556-9FADFA6DB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873"/>
              <a:ext cx="142" cy="155"/>
            </a:xfrm>
            <a:custGeom>
              <a:avLst/>
              <a:gdLst>
                <a:gd name="T0" fmla="*/ 391 w 76"/>
                <a:gd name="T1" fmla="*/ 16 h 78"/>
                <a:gd name="T2" fmla="*/ 234 w 76"/>
                <a:gd name="T3" fmla="*/ 40 h 78"/>
                <a:gd name="T4" fmla="*/ 149 w 76"/>
                <a:gd name="T5" fmla="*/ 103 h 78"/>
                <a:gd name="T6" fmla="*/ 52 w 76"/>
                <a:gd name="T7" fmla="*/ 181 h 78"/>
                <a:gd name="T8" fmla="*/ 13 w 76"/>
                <a:gd name="T9" fmla="*/ 320 h 78"/>
                <a:gd name="T10" fmla="*/ 77 w 76"/>
                <a:gd name="T11" fmla="*/ 423 h 78"/>
                <a:gd name="T12" fmla="*/ 164 w 76"/>
                <a:gd name="T13" fmla="*/ 564 h 78"/>
                <a:gd name="T14" fmla="*/ 314 w 76"/>
                <a:gd name="T15" fmla="*/ 588 h 78"/>
                <a:gd name="T16" fmla="*/ 419 w 76"/>
                <a:gd name="T17" fmla="*/ 493 h 78"/>
                <a:gd name="T18" fmla="*/ 490 w 76"/>
                <a:gd name="T19" fmla="*/ 336 h 78"/>
                <a:gd name="T20" fmla="*/ 458 w 76"/>
                <a:gd name="T21" fmla="*/ 119 h 78"/>
                <a:gd name="T22" fmla="*/ 391 w 76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6" h="78">
                  <a:moveTo>
                    <a:pt x="60" y="2"/>
                  </a:moveTo>
                  <a:cubicBezTo>
                    <a:pt x="52" y="0"/>
                    <a:pt x="42" y="5"/>
                    <a:pt x="36" y="5"/>
                  </a:cubicBezTo>
                  <a:cubicBezTo>
                    <a:pt x="28" y="5"/>
                    <a:pt x="29" y="9"/>
                    <a:pt x="23" y="13"/>
                  </a:cubicBezTo>
                  <a:cubicBezTo>
                    <a:pt x="16" y="16"/>
                    <a:pt x="13" y="17"/>
                    <a:pt x="8" y="23"/>
                  </a:cubicBezTo>
                  <a:cubicBezTo>
                    <a:pt x="3" y="29"/>
                    <a:pt x="0" y="30"/>
                    <a:pt x="2" y="41"/>
                  </a:cubicBezTo>
                  <a:cubicBezTo>
                    <a:pt x="3" y="51"/>
                    <a:pt x="6" y="48"/>
                    <a:pt x="12" y="54"/>
                  </a:cubicBezTo>
                  <a:cubicBezTo>
                    <a:pt x="17" y="61"/>
                    <a:pt x="13" y="66"/>
                    <a:pt x="25" y="72"/>
                  </a:cubicBezTo>
                  <a:cubicBezTo>
                    <a:pt x="37" y="77"/>
                    <a:pt x="39" y="78"/>
                    <a:pt x="48" y="75"/>
                  </a:cubicBezTo>
                  <a:cubicBezTo>
                    <a:pt x="58" y="72"/>
                    <a:pt x="60" y="72"/>
                    <a:pt x="64" y="63"/>
                  </a:cubicBezTo>
                  <a:cubicBezTo>
                    <a:pt x="68" y="54"/>
                    <a:pt x="74" y="52"/>
                    <a:pt x="75" y="43"/>
                  </a:cubicBezTo>
                  <a:cubicBezTo>
                    <a:pt x="76" y="34"/>
                    <a:pt x="76" y="24"/>
                    <a:pt x="70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5" name="Freeform 225">
              <a:extLst>
                <a:ext uri="{FF2B5EF4-FFF2-40B4-BE49-F238E27FC236}">
                  <a16:creationId xmlns:a16="http://schemas.microsoft.com/office/drawing/2014/main" id="{AEF0E54F-74B5-47F5-B43A-56583ECB9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861"/>
              <a:ext cx="144" cy="155"/>
            </a:xfrm>
            <a:custGeom>
              <a:avLst/>
              <a:gdLst>
                <a:gd name="T0" fmla="*/ 391 w 77"/>
                <a:gd name="T1" fmla="*/ 16 h 78"/>
                <a:gd name="T2" fmla="*/ 241 w 77"/>
                <a:gd name="T3" fmla="*/ 40 h 78"/>
                <a:gd name="T4" fmla="*/ 150 w 77"/>
                <a:gd name="T5" fmla="*/ 103 h 78"/>
                <a:gd name="T6" fmla="*/ 52 w 77"/>
                <a:gd name="T7" fmla="*/ 181 h 78"/>
                <a:gd name="T8" fmla="*/ 13 w 77"/>
                <a:gd name="T9" fmla="*/ 320 h 78"/>
                <a:gd name="T10" fmla="*/ 77 w 77"/>
                <a:gd name="T11" fmla="*/ 423 h 78"/>
                <a:gd name="T12" fmla="*/ 165 w 77"/>
                <a:gd name="T13" fmla="*/ 556 h 78"/>
                <a:gd name="T14" fmla="*/ 322 w 77"/>
                <a:gd name="T15" fmla="*/ 588 h 78"/>
                <a:gd name="T16" fmla="*/ 426 w 77"/>
                <a:gd name="T17" fmla="*/ 493 h 78"/>
                <a:gd name="T18" fmla="*/ 497 w 77"/>
                <a:gd name="T19" fmla="*/ 336 h 78"/>
                <a:gd name="T20" fmla="*/ 466 w 77"/>
                <a:gd name="T21" fmla="*/ 119 h 78"/>
                <a:gd name="T22" fmla="*/ 391 w 77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8">
                  <a:moveTo>
                    <a:pt x="60" y="2"/>
                  </a:moveTo>
                  <a:cubicBezTo>
                    <a:pt x="53" y="0"/>
                    <a:pt x="42" y="5"/>
                    <a:pt x="37" y="5"/>
                  </a:cubicBezTo>
                  <a:cubicBezTo>
                    <a:pt x="29" y="5"/>
                    <a:pt x="30" y="9"/>
                    <a:pt x="23" y="13"/>
                  </a:cubicBezTo>
                  <a:cubicBezTo>
                    <a:pt x="17" y="16"/>
                    <a:pt x="13" y="17"/>
                    <a:pt x="8" y="23"/>
                  </a:cubicBezTo>
                  <a:cubicBezTo>
                    <a:pt x="3" y="28"/>
                    <a:pt x="0" y="30"/>
                    <a:pt x="2" y="41"/>
                  </a:cubicBezTo>
                  <a:cubicBezTo>
                    <a:pt x="4" y="51"/>
                    <a:pt x="6" y="48"/>
                    <a:pt x="12" y="54"/>
                  </a:cubicBezTo>
                  <a:cubicBezTo>
                    <a:pt x="18" y="60"/>
                    <a:pt x="13" y="66"/>
                    <a:pt x="25" y="71"/>
                  </a:cubicBezTo>
                  <a:cubicBezTo>
                    <a:pt x="37" y="77"/>
                    <a:pt x="39" y="78"/>
                    <a:pt x="49" y="75"/>
                  </a:cubicBezTo>
                  <a:cubicBezTo>
                    <a:pt x="58" y="72"/>
                    <a:pt x="61" y="72"/>
                    <a:pt x="65" y="63"/>
                  </a:cubicBezTo>
                  <a:cubicBezTo>
                    <a:pt x="69" y="54"/>
                    <a:pt x="75" y="52"/>
                    <a:pt x="76" y="43"/>
                  </a:cubicBezTo>
                  <a:cubicBezTo>
                    <a:pt x="77" y="34"/>
                    <a:pt x="77" y="24"/>
                    <a:pt x="71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6" name="Freeform 226">
              <a:extLst>
                <a:ext uri="{FF2B5EF4-FFF2-40B4-BE49-F238E27FC236}">
                  <a16:creationId xmlns:a16="http://schemas.microsoft.com/office/drawing/2014/main" id="{8A513063-F209-4336-AC2B-A7030B1C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797"/>
              <a:ext cx="214" cy="211"/>
            </a:xfrm>
            <a:custGeom>
              <a:avLst/>
              <a:gdLst>
                <a:gd name="T0" fmla="*/ 437 w 114"/>
                <a:gd name="T1" fmla="*/ 24 h 106"/>
                <a:gd name="T2" fmla="*/ 173 w 114"/>
                <a:gd name="T3" fmla="*/ 151 h 106"/>
                <a:gd name="T4" fmla="*/ 113 w 114"/>
                <a:gd name="T5" fmla="*/ 380 h 106"/>
                <a:gd name="T6" fmla="*/ 21 w 114"/>
                <a:gd name="T7" fmla="*/ 631 h 106"/>
                <a:gd name="T8" fmla="*/ 99 w 114"/>
                <a:gd name="T9" fmla="*/ 717 h 106"/>
                <a:gd name="T10" fmla="*/ 120 w 114"/>
                <a:gd name="T11" fmla="*/ 756 h 106"/>
                <a:gd name="T12" fmla="*/ 133 w 114"/>
                <a:gd name="T13" fmla="*/ 828 h 106"/>
                <a:gd name="T14" fmla="*/ 197 w 114"/>
                <a:gd name="T15" fmla="*/ 796 h 106"/>
                <a:gd name="T16" fmla="*/ 145 w 114"/>
                <a:gd name="T17" fmla="*/ 796 h 106"/>
                <a:gd name="T18" fmla="*/ 133 w 114"/>
                <a:gd name="T19" fmla="*/ 709 h 106"/>
                <a:gd name="T20" fmla="*/ 92 w 114"/>
                <a:gd name="T21" fmla="*/ 637 h 106"/>
                <a:gd name="T22" fmla="*/ 152 w 114"/>
                <a:gd name="T23" fmla="*/ 520 h 106"/>
                <a:gd name="T24" fmla="*/ 250 w 114"/>
                <a:gd name="T25" fmla="*/ 229 h 106"/>
                <a:gd name="T26" fmla="*/ 349 w 114"/>
                <a:gd name="T27" fmla="*/ 237 h 106"/>
                <a:gd name="T28" fmla="*/ 385 w 114"/>
                <a:gd name="T29" fmla="*/ 135 h 106"/>
                <a:gd name="T30" fmla="*/ 567 w 114"/>
                <a:gd name="T31" fmla="*/ 135 h 106"/>
                <a:gd name="T32" fmla="*/ 627 w 114"/>
                <a:gd name="T33" fmla="*/ 229 h 106"/>
                <a:gd name="T34" fmla="*/ 755 w 114"/>
                <a:gd name="T35" fmla="*/ 285 h 106"/>
                <a:gd name="T36" fmla="*/ 610 w 114"/>
                <a:gd name="T37" fmla="*/ 119 h 106"/>
                <a:gd name="T38" fmla="*/ 462 w 114"/>
                <a:gd name="T39" fmla="*/ 24 h 1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4" h="106">
                  <a:moveTo>
                    <a:pt x="66" y="3"/>
                  </a:moveTo>
                  <a:cubicBezTo>
                    <a:pt x="52" y="7"/>
                    <a:pt x="37" y="10"/>
                    <a:pt x="26" y="19"/>
                  </a:cubicBezTo>
                  <a:cubicBezTo>
                    <a:pt x="17" y="27"/>
                    <a:pt x="19" y="38"/>
                    <a:pt x="17" y="48"/>
                  </a:cubicBezTo>
                  <a:cubicBezTo>
                    <a:pt x="15" y="57"/>
                    <a:pt x="0" y="72"/>
                    <a:pt x="3" y="80"/>
                  </a:cubicBezTo>
                  <a:cubicBezTo>
                    <a:pt x="5" y="85"/>
                    <a:pt x="11" y="87"/>
                    <a:pt x="15" y="91"/>
                  </a:cubicBezTo>
                  <a:cubicBezTo>
                    <a:pt x="16" y="92"/>
                    <a:pt x="17" y="94"/>
                    <a:pt x="18" y="96"/>
                  </a:cubicBezTo>
                  <a:cubicBezTo>
                    <a:pt x="19" y="97"/>
                    <a:pt x="18" y="103"/>
                    <a:pt x="20" y="105"/>
                  </a:cubicBezTo>
                  <a:cubicBezTo>
                    <a:pt x="23" y="106"/>
                    <a:pt x="26" y="102"/>
                    <a:pt x="30" y="101"/>
                  </a:cubicBezTo>
                  <a:cubicBezTo>
                    <a:pt x="27" y="99"/>
                    <a:pt x="24" y="103"/>
                    <a:pt x="22" y="101"/>
                  </a:cubicBezTo>
                  <a:cubicBezTo>
                    <a:pt x="19" y="98"/>
                    <a:pt x="21" y="95"/>
                    <a:pt x="20" y="90"/>
                  </a:cubicBezTo>
                  <a:cubicBezTo>
                    <a:pt x="19" y="87"/>
                    <a:pt x="14" y="83"/>
                    <a:pt x="14" y="81"/>
                  </a:cubicBezTo>
                  <a:cubicBezTo>
                    <a:pt x="15" y="73"/>
                    <a:pt x="26" y="76"/>
                    <a:pt x="23" y="66"/>
                  </a:cubicBezTo>
                  <a:cubicBezTo>
                    <a:pt x="20" y="58"/>
                    <a:pt x="26" y="30"/>
                    <a:pt x="38" y="29"/>
                  </a:cubicBezTo>
                  <a:cubicBezTo>
                    <a:pt x="43" y="29"/>
                    <a:pt x="47" y="37"/>
                    <a:pt x="53" y="30"/>
                  </a:cubicBezTo>
                  <a:cubicBezTo>
                    <a:pt x="56" y="26"/>
                    <a:pt x="54" y="21"/>
                    <a:pt x="58" y="17"/>
                  </a:cubicBezTo>
                  <a:cubicBezTo>
                    <a:pt x="67" y="8"/>
                    <a:pt x="77" y="10"/>
                    <a:pt x="86" y="17"/>
                  </a:cubicBezTo>
                  <a:cubicBezTo>
                    <a:pt x="90" y="21"/>
                    <a:pt x="91" y="25"/>
                    <a:pt x="95" y="29"/>
                  </a:cubicBezTo>
                  <a:cubicBezTo>
                    <a:pt x="100" y="35"/>
                    <a:pt x="108" y="34"/>
                    <a:pt x="114" y="36"/>
                  </a:cubicBezTo>
                  <a:cubicBezTo>
                    <a:pt x="103" y="33"/>
                    <a:pt x="100" y="22"/>
                    <a:pt x="92" y="15"/>
                  </a:cubicBezTo>
                  <a:cubicBezTo>
                    <a:pt x="86" y="10"/>
                    <a:pt x="75" y="0"/>
                    <a:pt x="70" y="3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7" name="Freeform 227">
              <a:extLst>
                <a:ext uri="{FF2B5EF4-FFF2-40B4-BE49-F238E27FC236}">
                  <a16:creationId xmlns:a16="http://schemas.microsoft.com/office/drawing/2014/main" id="{22AE8550-94C8-4B50-9356-A918358B4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805"/>
              <a:ext cx="112" cy="167"/>
            </a:xfrm>
            <a:custGeom>
              <a:avLst/>
              <a:gdLst>
                <a:gd name="T0" fmla="*/ 24 w 60"/>
                <a:gd name="T1" fmla="*/ 628 h 84"/>
                <a:gd name="T2" fmla="*/ 7 w 60"/>
                <a:gd name="T3" fmla="*/ 557 h 84"/>
                <a:gd name="T4" fmla="*/ 52 w 60"/>
                <a:gd name="T5" fmla="*/ 447 h 84"/>
                <a:gd name="T6" fmla="*/ 84 w 60"/>
                <a:gd name="T7" fmla="*/ 376 h 84"/>
                <a:gd name="T8" fmla="*/ 97 w 60"/>
                <a:gd name="T9" fmla="*/ 292 h 84"/>
                <a:gd name="T10" fmla="*/ 118 w 60"/>
                <a:gd name="T11" fmla="*/ 189 h 84"/>
                <a:gd name="T12" fmla="*/ 170 w 60"/>
                <a:gd name="T13" fmla="*/ 95 h 84"/>
                <a:gd name="T14" fmla="*/ 278 w 60"/>
                <a:gd name="T15" fmla="*/ 40 h 84"/>
                <a:gd name="T16" fmla="*/ 390 w 60"/>
                <a:gd name="T17" fmla="*/ 0 h 84"/>
                <a:gd name="T18" fmla="*/ 330 w 60"/>
                <a:gd name="T19" fmla="*/ 32 h 84"/>
                <a:gd name="T20" fmla="*/ 293 w 60"/>
                <a:gd name="T21" fmla="*/ 95 h 84"/>
                <a:gd name="T22" fmla="*/ 254 w 60"/>
                <a:gd name="T23" fmla="*/ 119 h 84"/>
                <a:gd name="T24" fmla="*/ 189 w 60"/>
                <a:gd name="T25" fmla="*/ 143 h 84"/>
                <a:gd name="T26" fmla="*/ 118 w 60"/>
                <a:gd name="T27" fmla="*/ 332 h 84"/>
                <a:gd name="T28" fmla="*/ 84 w 60"/>
                <a:gd name="T29" fmla="*/ 439 h 84"/>
                <a:gd name="T30" fmla="*/ 45 w 60"/>
                <a:gd name="T31" fmla="*/ 495 h 84"/>
                <a:gd name="T32" fmla="*/ 32 w 60"/>
                <a:gd name="T33" fmla="*/ 549 h 84"/>
                <a:gd name="T34" fmla="*/ 73 w 60"/>
                <a:gd name="T35" fmla="*/ 660 h 8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0" h="84">
                  <a:moveTo>
                    <a:pt x="4" y="80"/>
                  </a:moveTo>
                  <a:cubicBezTo>
                    <a:pt x="0" y="77"/>
                    <a:pt x="0" y="75"/>
                    <a:pt x="1" y="71"/>
                  </a:cubicBezTo>
                  <a:cubicBezTo>
                    <a:pt x="2" y="66"/>
                    <a:pt x="5" y="61"/>
                    <a:pt x="8" y="57"/>
                  </a:cubicBezTo>
                  <a:cubicBezTo>
                    <a:pt x="10" y="54"/>
                    <a:pt x="12" y="51"/>
                    <a:pt x="13" y="48"/>
                  </a:cubicBezTo>
                  <a:cubicBezTo>
                    <a:pt x="15" y="44"/>
                    <a:pt x="15" y="40"/>
                    <a:pt x="15" y="37"/>
                  </a:cubicBezTo>
                  <a:cubicBezTo>
                    <a:pt x="16" y="32"/>
                    <a:pt x="17" y="28"/>
                    <a:pt x="18" y="24"/>
                  </a:cubicBezTo>
                  <a:cubicBezTo>
                    <a:pt x="19" y="18"/>
                    <a:pt x="21" y="15"/>
                    <a:pt x="26" y="12"/>
                  </a:cubicBezTo>
                  <a:cubicBezTo>
                    <a:pt x="31" y="8"/>
                    <a:pt x="37" y="7"/>
                    <a:pt x="43" y="5"/>
                  </a:cubicBezTo>
                  <a:cubicBezTo>
                    <a:pt x="49" y="3"/>
                    <a:pt x="54" y="1"/>
                    <a:pt x="60" y="0"/>
                  </a:cubicBezTo>
                  <a:cubicBezTo>
                    <a:pt x="57" y="1"/>
                    <a:pt x="54" y="2"/>
                    <a:pt x="51" y="4"/>
                  </a:cubicBezTo>
                  <a:cubicBezTo>
                    <a:pt x="48" y="7"/>
                    <a:pt x="47" y="9"/>
                    <a:pt x="45" y="12"/>
                  </a:cubicBezTo>
                  <a:cubicBezTo>
                    <a:pt x="43" y="15"/>
                    <a:pt x="42" y="16"/>
                    <a:pt x="39" y="15"/>
                  </a:cubicBezTo>
                  <a:cubicBezTo>
                    <a:pt x="35" y="15"/>
                    <a:pt x="32" y="16"/>
                    <a:pt x="29" y="18"/>
                  </a:cubicBezTo>
                  <a:cubicBezTo>
                    <a:pt x="22" y="23"/>
                    <a:pt x="19" y="33"/>
                    <a:pt x="18" y="42"/>
                  </a:cubicBezTo>
                  <a:cubicBezTo>
                    <a:pt x="18" y="48"/>
                    <a:pt x="16" y="52"/>
                    <a:pt x="13" y="56"/>
                  </a:cubicBezTo>
                  <a:cubicBezTo>
                    <a:pt x="11" y="58"/>
                    <a:pt x="8" y="60"/>
                    <a:pt x="7" y="63"/>
                  </a:cubicBezTo>
                  <a:cubicBezTo>
                    <a:pt x="5" y="65"/>
                    <a:pt x="5" y="67"/>
                    <a:pt x="5" y="70"/>
                  </a:cubicBezTo>
                  <a:cubicBezTo>
                    <a:pt x="4" y="76"/>
                    <a:pt x="7" y="80"/>
                    <a:pt x="11" y="8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8" name="Freeform 228">
              <a:extLst>
                <a:ext uri="{FF2B5EF4-FFF2-40B4-BE49-F238E27FC236}">
                  <a16:creationId xmlns:a16="http://schemas.microsoft.com/office/drawing/2014/main" id="{C1E8A125-D000-4392-9800-AECD3FCF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873"/>
              <a:ext cx="124" cy="109"/>
            </a:xfrm>
            <a:custGeom>
              <a:avLst/>
              <a:gdLst>
                <a:gd name="T0" fmla="*/ 15 w 66"/>
                <a:gd name="T1" fmla="*/ 303 h 55"/>
                <a:gd name="T2" fmla="*/ 60 w 66"/>
                <a:gd name="T3" fmla="*/ 133 h 55"/>
                <a:gd name="T4" fmla="*/ 165 w 66"/>
                <a:gd name="T5" fmla="*/ 63 h 55"/>
                <a:gd name="T6" fmla="*/ 310 w 66"/>
                <a:gd name="T7" fmla="*/ 0 h 55"/>
                <a:gd name="T8" fmla="*/ 393 w 66"/>
                <a:gd name="T9" fmla="*/ 24 h 55"/>
                <a:gd name="T10" fmla="*/ 438 w 66"/>
                <a:gd name="T11" fmla="*/ 141 h 55"/>
                <a:gd name="T12" fmla="*/ 304 w 66"/>
                <a:gd name="T13" fmla="*/ 71 h 55"/>
                <a:gd name="T14" fmla="*/ 240 w 66"/>
                <a:gd name="T15" fmla="*/ 95 h 55"/>
                <a:gd name="T16" fmla="*/ 197 w 66"/>
                <a:gd name="T17" fmla="*/ 157 h 55"/>
                <a:gd name="T18" fmla="*/ 53 w 66"/>
                <a:gd name="T19" fmla="*/ 272 h 55"/>
                <a:gd name="T20" fmla="*/ 105 w 66"/>
                <a:gd name="T21" fmla="*/ 428 h 55"/>
                <a:gd name="T22" fmla="*/ 53 w 66"/>
                <a:gd name="T23" fmla="*/ 341 h 55"/>
                <a:gd name="T24" fmla="*/ 21 w 66"/>
                <a:gd name="T25" fmla="*/ 303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6" h="55">
                  <a:moveTo>
                    <a:pt x="2" y="39"/>
                  </a:moveTo>
                  <a:cubicBezTo>
                    <a:pt x="0" y="32"/>
                    <a:pt x="3" y="22"/>
                    <a:pt x="9" y="17"/>
                  </a:cubicBezTo>
                  <a:cubicBezTo>
                    <a:pt x="14" y="13"/>
                    <a:pt x="20" y="12"/>
                    <a:pt x="25" y="8"/>
                  </a:cubicBezTo>
                  <a:cubicBezTo>
                    <a:pt x="31" y="4"/>
                    <a:pt x="39" y="0"/>
                    <a:pt x="47" y="0"/>
                  </a:cubicBezTo>
                  <a:cubicBezTo>
                    <a:pt x="51" y="0"/>
                    <a:pt x="55" y="0"/>
                    <a:pt x="59" y="3"/>
                  </a:cubicBezTo>
                  <a:cubicBezTo>
                    <a:pt x="62" y="6"/>
                    <a:pt x="66" y="14"/>
                    <a:pt x="66" y="18"/>
                  </a:cubicBezTo>
                  <a:cubicBezTo>
                    <a:pt x="60" y="12"/>
                    <a:pt x="55" y="7"/>
                    <a:pt x="46" y="9"/>
                  </a:cubicBezTo>
                  <a:cubicBezTo>
                    <a:pt x="42" y="9"/>
                    <a:pt x="39" y="10"/>
                    <a:pt x="36" y="12"/>
                  </a:cubicBezTo>
                  <a:cubicBezTo>
                    <a:pt x="33" y="15"/>
                    <a:pt x="33" y="18"/>
                    <a:pt x="30" y="20"/>
                  </a:cubicBezTo>
                  <a:cubicBezTo>
                    <a:pt x="24" y="25"/>
                    <a:pt x="9" y="25"/>
                    <a:pt x="8" y="35"/>
                  </a:cubicBezTo>
                  <a:cubicBezTo>
                    <a:pt x="8" y="43"/>
                    <a:pt x="15" y="48"/>
                    <a:pt x="16" y="55"/>
                  </a:cubicBezTo>
                  <a:cubicBezTo>
                    <a:pt x="13" y="51"/>
                    <a:pt x="12" y="48"/>
                    <a:pt x="8" y="44"/>
                  </a:cubicBezTo>
                  <a:cubicBezTo>
                    <a:pt x="7" y="43"/>
                    <a:pt x="3" y="42"/>
                    <a:pt x="3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89" name="Freeform 229">
              <a:extLst>
                <a:ext uri="{FF2B5EF4-FFF2-40B4-BE49-F238E27FC236}">
                  <a16:creationId xmlns:a16="http://schemas.microsoft.com/office/drawing/2014/main" id="{0D8A7965-CBAD-4F81-B31B-6A22251E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915"/>
              <a:ext cx="103" cy="95"/>
            </a:xfrm>
            <a:custGeom>
              <a:avLst/>
              <a:gdLst>
                <a:gd name="T0" fmla="*/ 0 w 55"/>
                <a:gd name="T1" fmla="*/ 301 h 48"/>
                <a:gd name="T2" fmla="*/ 105 w 55"/>
                <a:gd name="T3" fmla="*/ 364 h 48"/>
                <a:gd name="T4" fmla="*/ 225 w 55"/>
                <a:gd name="T5" fmla="*/ 325 h 48"/>
                <a:gd name="T6" fmla="*/ 257 w 55"/>
                <a:gd name="T7" fmla="*/ 263 h 48"/>
                <a:gd name="T8" fmla="*/ 294 w 55"/>
                <a:gd name="T9" fmla="*/ 216 h 48"/>
                <a:gd name="T10" fmla="*/ 316 w 55"/>
                <a:gd name="T11" fmla="*/ 0 h 48"/>
                <a:gd name="T12" fmla="*/ 288 w 55"/>
                <a:gd name="T13" fmla="*/ 117 h 48"/>
                <a:gd name="T14" fmla="*/ 242 w 55"/>
                <a:gd name="T15" fmla="*/ 125 h 48"/>
                <a:gd name="T16" fmla="*/ 234 w 55"/>
                <a:gd name="T17" fmla="*/ 164 h 48"/>
                <a:gd name="T18" fmla="*/ 189 w 55"/>
                <a:gd name="T19" fmla="*/ 216 h 48"/>
                <a:gd name="T20" fmla="*/ 152 w 55"/>
                <a:gd name="T21" fmla="*/ 216 h 48"/>
                <a:gd name="T22" fmla="*/ 165 w 55"/>
                <a:gd name="T23" fmla="*/ 271 h 48"/>
                <a:gd name="T24" fmla="*/ 125 w 55"/>
                <a:gd name="T25" fmla="*/ 325 h 48"/>
                <a:gd name="T26" fmla="*/ 77 w 55"/>
                <a:gd name="T27" fmla="*/ 293 h 48"/>
                <a:gd name="T28" fmla="*/ 39 w 55"/>
                <a:gd name="T29" fmla="*/ 309 h 48"/>
                <a:gd name="T30" fmla="*/ 7 w 55"/>
                <a:gd name="T31" fmla="*/ 301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48">
                  <a:moveTo>
                    <a:pt x="0" y="39"/>
                  </a:moveTo>
                  <a:cubicBezTo>
                    <a:pt x="2" y="42"/>
                    <a:pt x="12" y="45"/>
                    <a:pt x="16" y="47"/>
                  </a:cubicBezTo>
                  <a:cubicBezTo>
                    <a:pt x="21" y="48"/>
                    <a:pt x="30" y="46"/>
                    <a:pt x="34" y="42"/>
                  </a:cubicBezTo>
                  <a:cubicBezTo>
                    <a:pt x="36" y="40"/>
                    <a:pt x="37" y="36"/>
                    <a:pt x="39" y="34"/>
                  </a:cubicBezTo>
                  <a:cubicBezTo>
                    <a:pt x="41" y="31"/>
                    <a:pt x="43" y="30"/>
                    <a:pt x="45" y="28"/>
                  </a:cubicBezTo>
                  <a:cubicBezTo>
                    <a:pt x="51" y="20"/>
                    <a:pt x="55" y="9"/>
                    <a:pt x="48" y="0"/>
                  </a:cubicBezTo>
                  <a:cubicBezTo>
                    <a:pt x="49" y="5"/>
                    <a:pt x="49" y="13"/>
                    <a:pt x="44" y="15"/>
                  </a:cubicBezTo>
                  <a:cubicBezTo>
                    <a:pt x="42" y="16"/>
                    <a:pt x="39" y="15"/>
                    <a:pt x="37" y="16"/>
                  </a:cubicBezTo>
                  <a:cubicBezTo>
                    <a:pt x="34" y="18"/>
                    <a:pt x="36" y="19"/>
                    <a:pt x="36" y="21"/>
                  </a:cubicBezTo>
                  <a:cubicBezTo>
                    <a:pt x="37" y="26"/>
                    <a:pt x="35" y="28"/>
                    <a:pt x="29" y="28"/>
                  </a:cubicBezTo>
                  <a:cubicBezTo>
                    <a:pt x="27" y="28"/>
                    <a:pt x="24" y="26"/>
                    <a:pt x="23" y="28"/>
                  </a:cubicBezTo>
                  <a:cubicBezTo>
                    <a:pt x="22" y="30"/>
                    <a:pt x="24" y="33"/>
                    <a:pt x="25" y="35"/>
                  </a:cubicBezTo>
                  <a:cubicBezTo>
                    <a:pt x="26" y="39"/>
                    <a:pt x="24" y="43"/>
                    <a:pt x="19" y="42"/>
                  </a:cubicBezTo>
                  <a:cubicBezTo>
                    <a:pt x="15" y="42"/>
                    <a:pt x="16" y="38"/>
                    <a:pt x="12" y="38"/>
                  </a:cubicBezTo>
                  <a:cubicBezTo>
                    <a:pt x="9" y="39"/>
                    <a:pt x="8" y="40"/>
                    <a:pt x="6" y="40"/>
                  </a:cubicBezTo>
                  <a:cubicBezTo>
                    <a:pt x="5" y="40"/>
                    <a:pt x="1" y="39"/>
                    <a:pt x="1" y="3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0" name="Freeform 230">
              <a:extLst>
                <a:ext uri="{FF2B5EF4-FFF2-40B4-BE49-F238E27FC236}">
                  <a16:creationId xmlns:a16="http://schemas.microsoft.com/office/drawing/2014/main" id="{811F5B36-F842-4E71-8BAE-F66B6F394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867"/>
              <a:ext cx="92" cy="71"/>
            </a:xfrm>
            <a:custGeom>
              <a:avLst/>
              <a:gdLst>
                <a:gd name="T0" fmla="*/ 0 w 49"/>
                <a:gd name="T1" fmla="*/ 268 h 36"/>
                <a:gd name="T2" fmla="*/ 39 w 49"/>
                <a:gd name="T3" fmla="*/ 144 h 36"/>
                <a:gd name="T4" fmla="*/ 133 w 49"/>
                <a:gd name="T5" fmla="*/ 101 h 36"/>
                <a:gd name="T6" fmla="*/ 325 w 49"/>
                <a:gd name="T7" fmla="*/ 32 h 36"/>
                <a:gd name="T8" fmla="*/ 197 w 49"/>
                <a:gd name="T9" fmla="*/ 71 h 36"/>
                <a:gd name="T10" fmla="*/ 173 w 49"/>
                <a:gd name="T11" fmla="*/ 116 h 36"/>
                <a:gd name="T12" fmla="*/ 128 w 49"/>
                <a:gd name="T13" fmla="*/ 140 h 36"/>
                <a:gd name="T14" fmla="*/ 53 w 49"/>
                <a:gd name="T15" fmla="*/ 213 h 36"/>
                <a:gd name="T16" fmla="*/ 0 w 49"/>
                <a:gd name="T17" fmla="*/ 276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9" h="36">
                  <a:moveTo>
                    <a:pt x="0" y="35"/>
                  </a:moveTo>
                  <a:cubicBezTo>
                    <a:pt x="0" y="29"/>
                    <a:pt x="1" y="22"/>
                    <a:pt x="6" y="19"/>
                  </a:cubicBezTo>
                  <a:cubicBezTo>
                    <a:pt x="10" y="16"/>
                    <a:pt x="16" y="15"/>
                    <a:pt x="20" y="13"/>
                  </a:cubicBezTo>
                  <a:cubicBezTo>
                    <a:pt x="28" y="8"/>
                    <a:pt x="38" y="0"/>
                    <a:pt x="49" y="4"/>
                  </a:cubicBezTo>
                  <a:cubicBezTo>
                    <a:pt x="43" y="3"/>
                    <a:pt x="35" y="6"/>
                    <a:pt x="30" y="9"/>
                  </a:cubicBezTo>
                  <a:cubicBezTo>
                    <a:pt x="28" y="11"/>
                    <a:pt x="27" y="13"/>
                    <a:pt x="26" y="15"/>
                  </a:cubicBezTo>
                  <a:cubicBezTo>
                    <a:pt x="23" y="18"/>
                    <a:pt x="23" y="18"/>
                    <a:pt x="19" y="18"/>
                  </a:cubicBezTo>
                  <a:cubicBezTo>
                    <a:pt x="13" y="18"/>
                    <a:pt x="12" y="24"/>
                    <a:pt x="8" y="28"/>
                  </a:cubicBezTo>
                  <a:cubicBezTo>
                    <a:pt x="5" y="31"/>
                    <a:pt x="2" y="32"/>
                    <a:pt x="0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1" name="Freeform 231">
              <a:extLst>
                <a:ext uri="{FF2B5EF4-FFF2-40B4-BE49-F238E27FC236}">
                  <a16:creationId xmlns:a16="http://schemas.microsoft.com/office/drawing/2014/main" id="{C70FF3BF-B16B-452D-8999-8AB657185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875"/>
              <a:ext cx="165" cy="181"/>
            </a:xfrm>
            <a:custGeom>
              <a:avLst/>
              <a:gdLst>
                <a:gd name="T0" fmla="*/ 0 w 88"/>
                <a:gd name="T1" fmla="*/ 605 h 91"/>
                <a:gd name="T2" fmla="*/ 180 w 88"/>
                <a:gd name="T3" fmla="*/ 708 h 91"/>
                <a:gd name="T4" fmla="*/ 324 w 88"/>
                <a:gd name="T5" fmla="*/ 660 h 91"/>
                <a:gd name="T6" fmla="*/ 454 w 88"/>
                <a:gd name="T7" fmla="*/ 573 h 91"/>
                <a:gd name="T8" fmla="*/ 474 w 88"/>
                <a:gd name="T9" fmla="*/ 448 h 91"/>
                <a:gd name="T10" fmla="*/ 514 w 88"/>
                <a:gd name="T11" fmla="*/ 332 h 91"/>
                <a:gd name="T12" fmla="*/ 566 w 88"/>
                <a:gd name="T13" fmla="*/ 189 h 91"/>
                <a:gd name="T14" fmla="*/ 555 w 88"/>
                <a:gd name="T15" fmla="*/ 0 h 91"/>
                <a:gd name="T16" fmla="*/ 534 w 88"/>
                <a:gd name="T17" fmla="*/ 189 h 91"/>
                <a:gd name="T18" fmla="*/ 461 w 88"/>
                <a:gd name="T19" fmla="*/ 324 h 91"/>
                <a:gd name="T20" fmla="*/ 450 w 88"/>
                <a:gd name="T21" fmla="*/ 471 h 91"/>
                <a:gd name="T22" fmla="*/ 354 w 88"/>
                <a:gd name="T23" fmla="*/ 511 h 91"/>
                <a:gd name="T24" fmla="*/ 317 w 88"/>
                <a:gd name="T25" fmla="*/ 613 h 91"/>
                <a:gd name="T26" fmla="*/ 264 w 88"/>
                <a:gd name="T27" fmla="*/ 629 h 91"/>
                <a:gd name="T28" fmla="*/ 212 w 88"/>
                <a:gd name="T29" fmla="*/ 652 h 91"/>
                <a:gd name="T30" fmla="*/ 68 w 88"/>
                <a:gd name="T31" fmla="*/ 652 h 9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" h="91">
                  <a:moveTo>
                    <a:pt x="0" y="77"/>
                  </a:moveTo>
                  <a:cubicBezTo>
                    <a:pt x="9" y="82"/>
                    <a:pt x="17" y="88"/>
                    <a:pt x="27" y="90"/>
                  </a:cubicBezTo>
                  <a:cubicBezTo>
                    <a:pt x="34" y="91"/>
                    <a:pt x="42" y="87"/>
                    <a:pt x="49" y="84"/>
                  </a:cubicBezTo>
                  <a:cubicBezTo>
                    <a:pt x="55" y="82"/>
                    <a:pt x="64" y="79"/>
                    <a:pt x="69" y="73"/>
                  </a:cubicBezTo>
                  <a:cubicBezTo>
                    <a:pt x="72" y="69"/>
                    <a:pt x="70" y="62"/>
                    <a:pt x="72" y="57"/>
                  </a:cubicBezTo>
                  <a:cubicBezTo>
                    <a:pt x="73" y="51"/>
                    <a:pt x="78" y="47"/>
                    <a:pt x="78" y="42"/>
                  </a:cubicBezTo>
                  <a:cubicBezTo>
                    <a:pt x="79" y="36"/>
                    <a:pt x="84" y="30"/>
                    <a:pt x="86" y="24"/>
                  </a:cubicBezTo>
                  <a:cubicBezTo>
                    <a:pt x="87" y="18"/>
                    <a:pt x="88" y="6"/>
                    <a:pt x="84" y="0"/>
                  </a:cubicBezTo>
                  <a:cubicBezTo>
                    <a:pt x="86" y="9"/>
                    <a:pt x="86" y="17"/>
                    <a:pt x="81" y="24"/>
                  </a:cubicBezTo>
                  <a:cubicBezTo>
                    <a:pt x="77" y="30"/>
                    <a:pt x="71" y="33"/>
                    <a:pt x="70" y="41"/>
                  </a:cubicBezTo>
                  <a:cubicBezTo>
                    <a:pt x="70" y="46"/>
                    <a:pt x="75" y="57"/>
                    <a:pt x="68" y="60"/>
                  </a:cubicBezTo>
                  <a:cubicBezTo>
                    <a:pt x="62" y="62"/>
                    <a:pt x="57" y="57"/>
                    <a:pt x="54" y="65"/>
                  </a:cubicBezTo>
                  <a:cubicBezTo>
                    <a:pt x="52" y="70"/>
                    <a:pt x="54" y="75"/>
                    <a:pt x="48" y="78"/>
                  </a:cubicBezTo>
                  <a:cubicBezTo>
                    <a:pt x="45" y="80"/>
                    <a:pt x="43" y="79"/>
                    <a:pt x="40" y="80"/>
                  </a:cubicBezTo>
                  <a:cubicBezTo>
                    <a:pt x="36" y="80"/>
                    <a:pt x="35" y="81"/>
                    <a:pt x="32" y="83"/>
                  </a:cubicBezTo>
                  <a:cubicBezTo>
                    <a:pt x="25" y="87"/>
                    <a:pt x="17" y="87"/>
                    <a:pt x="10" y="8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2" name="Freeform 232">
              <a:extLst>
                <a:ext uri="{FF2B5EF4-FFF2-40B4-BE49-F238E27FC236}">
                  <a16:creationId xmlns:a16="http://schemas.microsoft.com/office/drawing/2014/main" id="{6C483EF7-82A0-4DA3-AF2B-91EF0CF30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980"/>
              <a:ext cx="90" cy="74"/>
            </a:xfrm>
            <a:custGeom>
              <a:avLst/>
              <a:gdLst>
                <a:gd name="T0" fmla="*/ 0 w 48"/>
                <a:gd name="T1" fmla="*/ 296 h 37"/>
                <a:gd name="T2" fmla="*/ 105 w 48"/>
                <a:gd name="T3" fmla="*/ 280 h 37"/>
                <a:gd name="T4" fmla="*/ 225 w 48"/>
                <a:gd name="T5" fmla="*/ 224 h 37"/>
                <a:gd name="T6" fmla="*/ 296 w 48"/>
                <a:gd name="T7" fmla="*/ 0 h 37"/>
                <a:gd name="T8" fmla="*/ 257 w 48"/>
                <a:gd name="T9" fmla="*/ 136 h 37"/>
                <a:gd name="T10" fmla="*/ 186 w 48"/>
                <a:gd name="T11" fmla="*/ 192 h 37"/>
                <a:gd name="T12" fmla="*/ 105 w 48"/>
                <a:gd name="T13" fmla="*/ 248 h 37"/>
                <a:gd name="T14" fmla="*/ 32 w 48"/>
                <a:gd name="T15" fmla="*/ 288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37">
                  <a:moveTo>
                    <a:pt x="0" y="37"/>
                  </a:moveTo>
                  <a:cubicBezTo>
                    <a:pt x="5" y="36"/>
                    <a:pt x="11" y="37"/>
                    <a:pt x="16" y="35"/>
                  </a:cubicBezTo>
                  <a:cubicBezTo>
                    <a:pt x="21" y="34"/>
                    <a:pt x="31" y="30"/>
                    <a:pt x="34" y="28"/>
                  </a:cubicBezTo>
                  <a:cubicBezTo>
                    <a:pt x="44" y="21"/>
                    <a:pt x="46" y="14"/>
                    <a:pt x="45" y="0"/>
                  </a:cubicBezTo>
                  <a:cubicBezTo>
                    <a:pt x="43" y="8"/>
                    <a:pt x="48" y="15"/>
                    <a:pt x="39" y="17"/>
                  </a:cubicBezTo>
                  <a:cubicBezTo>
                    <a:pt x="34" y="18"/>
                    <a:pt x="32" y="21"/>
                    <a:pt x="28" y="24"/>
                  </a:cubicBezTo>
                  <a:cubicBezTo>
                    <a:pt x="25" y="28"/>
                    <a:pt x="21" y="29"/>
                    <a:pt x="16" y="31"/>
                  </a:cubicBezTo>
                  <a:cubicBezTo>
                    <a:pt x="13" y="31"/>
                    <a:pt x="7" y="37"/>
                    <a:pt x="5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3" name="Freeform 233">
              <a:extLst>
                <a:ext uri="{FF2B5EF4-FFF2-40B4-BE49-F238E27FC236}">
                  <a16:creationId xmlns:a16="http://schemas.microsoft.com/office/drawing/2014/main" id="{7A09379E-BBDD-4DD8-A17E-FF16F8C5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1787"/>
              <a:ext cx="248" cy="277"/>
            </a:xfrm>
            <a:custGeom>
              <a:avLst/>
              <a:gdLst>
                <a:gd name="T0" fmla="*/ 530 w 132"/>
                <a:gd name="T1" fmla="*/ 40 h 139"/>
                <a:gd name="T2" fmla="*/ 695 w 132"/>
                <a:gd name="T3" fmla="*/ 191 h 139"/>
                <a:gd name="T4" fmla="*/ 855 w 132"/>
                <a:gd name="T5" fmla="*/ 325 h 139"/>
                <a:gd name="T6" fmla="*/ 860 w 132"/>
                <a:gd name="T7" fmla="*/ 552 h 139"/>
                <a:gd name="T8" fmla="*/ 815 w 132"/>
                <a:gd name="T9" fmla="*/ 695 h 139"/>
                <a:gd name="T10" fmla="*/ 776 w 132"/>
                <a:gd name="T11" fmla="*/ 791 h 139"/>
                <a:gd name="T12" fmla="*/ 650 w 132"/>
                <a:gd name="T13" fmla="*/ 1020 h 139"/>
                <a:gd name="T14" fmla="*/ 346 w 132"/>
                <a:gd name="T15" fmla="*/ 1060 h 139"/>
                <a:gd name="T16" fmla="*/ 250 w 132"/>
                <a:gd name="T17" fmla="*/ 965 h 139"/>
                <a:gd name="T18" fmla="*/ 137 w 132"/>
                <a:gd name="T19" fmla="*/ 933 h 139"/>
                <a:gd name="T20" fmla="*/ 85 w 132"/>
                <a:gd name="T21" fmla="*/ 799 h 139"/>
                <a:gd name="T22" fmla="*/ 0 w 132"/>
                <a:gd name="T23" fmla="*/ 656 h 139"/>
                <a:gd name="T24" fmla="*/ 73 w 132"/>
                <a:gd name="T25" fmla="*/ 444 h 139"/>
                <a:gd name="T26" fmla="*/ 85 w 132"/>
                <a:gd name="T27" fmla="*/ 325 h 139"/>
                <a:gd name="T28" fmla="*/ 190 w 132"/>
                <a:gd name="T29" fmla="*/ 128 h 139"/>
                <a:gd name="T30" fmla="*/ 530 w 132"/>
                <a:gd name="T31" fmla="*/ 40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2" h="139">
                  <a:moveTo>
                    <a:pt x="80" y="5"/>
                  </a:moveTo>
                  <a:cubicBezTo>
                    <a:pt x="94" y="9"/>
                    <a:pt x="97" y="18"/>
                    <a:pt x="105" y="24"/>
                  </a:cubicBezTo>
                  <a:cubicBezTo>
                    <a:pt x="113" y="30"/>
                    <a:pt x="125" y="30"/>
                    <a:pt x="129" y="41"/>
                  </a:cubicBezTo>
                  <a:cubicBezTo>
                    <a:pt x="132" y="49"/>
                    <a:pt x="131" y="62"/>
                    <a:pt x="130" y="70"/>
                  </a:cubicBezTo>
                  <a:cubicBezTo>
                    <a:pt x="128" y="77"/>
                    <a:pt x="122" y="81"/>
                    <a:pt x="123" y="88"/>
                  </a:cubicBezTo>
                  <a:cubicBezTo>
                    <a:pt x="123" y="93"/>
                    <a:pt x="119" y="95"/>
                    <a:pt x="117" y="100"/>
                  </a:cubicBezTo>
                  <a:cubicBezTo>
                    <a:pt x="114" y="106"/>
                    <a:pt x="113" y="119"/>
                    <a:pt x="98" y="129"/>
                  </a:cubicBezTo>
                  <a:cubicBezTo>
                    <a:pt x="83" y="139"/>
                    <a:pt x="61" y="139"/>
                    <a:pt x="52" y="134"/>
                  </a:cubicBezTo>
                  <a:cubicBezTo>
                    <a:pt x="48" y="131"/>
                    <a:pt x="41" y="126"/>
                    <a:pt x="38" y="122"/>
                  </a:cubicBezTo>
                  <a:cubicBezTo>
                    <a:pt x="32" y="118"/>
                    <a:pt x="27" y="119"/>
                    <a:pt x="21" y="118"/>
                  </a:cubicBezTo>
                  <a:cubicBezTo>
                    <a:pt x="15" y="116"/>
                    <a:pt x="16" y="105"/>
                    <a:pt x="13" y="101"/>
                  </a:cubicBezTo>
                  <a:cubicBezTo>
                    <a:pt x="9" y="95"/>
                    <a:pt x="1" y="95"/>
                    <a:pt x="0" y="83"/>
                  </a:cubicBezTo>
                  <a:cubicBezTo>
                    <a:pt x="0" y="71"/>
                    <a:pt x="9" y="63"/>
                    <a:pt x="11" y="56"/>
                  </a:cubicBezTo>
                  <a:cubicBezTo>
                    <a:pt x="12" y="51"/>
                    <a:pt x="12" y="46"/>
                    <a:pt x="13" y="41"/>
                  </a:cubicBezTo>
                  <a:cubicBezTo>
                    <a:pt x="14" y="30"/>
                    <a:pt x="20" y="22"/>
                    <a:pt x="29" y="16"/>
                  </a:cubicBezTo>
                  <a:cubicBezTo>
                    <a:pt x="39" y="12"/>
                    <a:pt x="66" y="0"/>
                    <a:pt x="80" y="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4" name="Freeform 234">
              <a:extLst>
                <a:ext uri="{FF2B5EF4-FFF2-40B4-BE49-F238E27FC236}">
                  <a16:creationId xmlns:a16="http://schemas.microsoft.com/office/drawing/2014/main" id="{69D587AC-AB04-457C-A980-5C97DEF6F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861"/>
              <a:ext cx="144" cy="155"/>
            </a:xfrm>
            <a:custGeom>
              <a:avLst/>
              <a:gdLst>
                <a:gd name="T0" fmla="*/ 391 w 77"/>
                <a:gd name="T1" fmla="*/ 16 h 78"/>
                <a:gd name="T2" fmla="*/ 241 w 77"/>
                <a:gd name="T3" fmla="*/ 40 h 78"/>
                <a:gd name="T4" fmla="*/ 150 w 77"/>
                <a:gd name="T5" fmla="*/ 103 h 78"/>
                <a:gd name="T6" fmla="*/ 52 w 77"/>
                <a:gd name="T7" fmla="*/ 181 h 78"/>
                <a:gd name="T8" fmla="*/ 13 w 77"/>
                <a:gd name="T9" fmla="*/ 320 h 78"/>
                <a:gd name="T10" fmla="*/ 77 w 77"/>
                <a:gd name="T11" fmla="*/ 423 h 78"/>
                <a:gd name="T12" fmla="*/ 165 w 77"/>
                <a:gd name="T13" fmla="*/ 556 h 78"/>
                <a:gd name="T14" fmla="*/ 322 w 77"/>
                <a:gd name="T15" fmla="*/ 588 h 78"/>
                <a:gd name="T16" fmla="*/ 426 w 77"/>
                <a:gd name="T17" fmla="*/ 493 h 78"/>
                <a:gd name="T18" fmla="*/ 497 w 77"/>
                <a:gd name="T19" fmla="*/ 336 h 78"/>
                <a:gd name="T20" fmla="*/ 466 w 77"/>
                <a:gd name="T21" fmla="*/ 119 h 78"/>
                <a:gd name="T22" fmla="*/ 391 w 77"/>
                <a:gd name="T23" fmla="*/ 16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78">
                  <a:moveTo>
                    <a:pt x="60" y="2"/>
                  </a:moveTo>
                  <a:cubicBezTo>
                    <a:pt x="53" y="0"/>
                    <a:pt x="42" y="5"/>
                    <a:pt x="37" y="5"/>
                  </a:cubicBezTo>
                  <a:cubicBezTo>
                    <a:pt x="29" y="5"/>
                    <a:pt x="30" y="9"/>
                    <a:pt x="23" y="13"/>
                  </a:cubicBezTo>
                  <a:cubicBezTo>
                    <a:pt x="17" y="16"/>
                    <a:pt x="13" y="17"/>
                    <a:pt x="8" y="23"/>
                  </a:cubicBezTo>
                  <a:cubicBezTo>
                    <a:pt x="3" y="28"/>
                    <a:pt x="0" y="30"/>
                    <a:pt x="2" y="41"/>
                  </a:cubicBezTo>
                  <a:cubicBezTo>
                    <a:pt x="4" y="51"/>
                    <a:pt x="6" y="48"/>
                    <a:pt x="12" y="54"/>
                  </a:cubicBezTo>
                  <a:cubicBezTo>
                    <a:pt x="18" y="60"/>
                    <a:pt x="13" y="66"/>
                    <a:pt x="25" y="71"/>
                  </a:cubicBezTo>
                  <a:cubicBezTo>
                    <a:pt x="37" y="77"/>
                    <a:pt x="39" y="78"/>
                    <a:pt x="49" y="75"/>
                  </a:cubicBezTo>
                  <a:cubicBezTo>
                    <a:pt x="58" y="72"/>
                    <a:pt x="61" y="72"/>
                    <a:pt x="65" y="63"/>
                  </a:cubicBezTo>
                  <a:cubicBezTo>
                    <a:pt x="69" y="54"/>
                    <a:pt x="75" y="52"/>
                    <a:pt x="76" y="43"/>
                  </a:cubicBezTo>
                  <a:cubicBezTo>
                    <a:pt x="77" y="34"/>
                    <a:pt x="77" y="24"/>
                    <a:pt x="71" y="15"/>
                  </a:cubicBezTo>
                  <a:cubicBezTo>
                    <a:pt x="68" y="12"/>
                    <a:pt x="65" y="4"/>
                    <a:pt x="60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5" name="Freeform 235">
              <a:extLst>
                <a:ext uri="{FF2B5EF4-FFF2-40B4-BE49-F238E27FC236}">
                  <a16:creationId xmlns:a16="http://schemas.microsoft.com/office/drawing/2014/main" id="{D909A692-AF66-4BBF-8382-64C4E109D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897"/>
              <a:ext cx="18" cy="20"/>
            </a:xfrm>
            <a:custGeom>
              <a:avLst/>
              <a:gdLst>
                <a:gd name="T0" fmla="*/ 0 w 10"/>
                <a:gd name="T1" fmla="*/ 40 h 10"/>
                <a:gd name="T2" fmla="*/ 29 w 10"/>
                <a:gd name="T3" fmla="*/ 8 h 10"/>
                <a:gd name="T4" fmla="*/ 58 w 10"/>
                <a:gd name="T5" fmla="*/ 48 h 10"/>
                <a:gd name="T6" fmla="*/ 29 w 10"/>
                <a:gd name="T7" fmla="*/ 80 h 10"/>
                <a:gd name="T8" fmla="*/ 0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2"/>
                    <a:pt x="3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6" name="Freeform 236">
              <a:extLst>
                <a:ext uri="{FF2B5EF4-FFF2-40B4-BE49-F238E27FC236}">
                  <a16:creationId xmlns:a16="http://schemas.microsoft.com/office/drawing/2014/main" id="{9A0CA65E-AE69-4DA6-AD58-DA8CEC5B6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889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32 h 6"/>
                <a:gd name="T6" fmla="*/ 16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1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7" name="Freeform 237">
              <a:extLst>
                <a:ext uri="{FF2B5EF4-FFF2-40B4-BE49-F238E27FC236}">
                  <a16:creationId xmlns:a16="http://schemas.microsoft.com/office/drawing/2014/main" id="{94E4FF43-776B-4E58-AC34-E01F497D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191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8" name="Freeform 238">
              <a:extLst>
                <a:ext uri="{FF2B5EF4-FFF2-40B4-BE49-F238E27FC236}">
                  <a16:creationId xmlns:a16="http://schemas.microsoft.com/office/drawing/2014/main" id="{24A98D34-F47B-4E04-9166-C86674C1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245" cy="262"/>
            </a:xfrm>
            <a:custGeom>
              <a:avLst/>
              <a:gdLst>
                <a:gd name="T0" fmla="*/ 511 w 131"/>
                <a:gd name="T1" fmla="*/ 56 h 131"/>
                <a:gd name="T2" fmla="*/ 329 w 131"/>
                <a:gd name="T3" fmla="*/ 16 h 131"/>
                <a:gd name="T4" fmla="*/ 228 w 131"/>
                <a:gd name="T5" fmla="*/ 136 h 131"/>
                <a:gd name="T6" fmla="*/ 105 w 131"/>
                <a:gd name="T7" fmla="*/ 256 h 131"/>
                <a:gd name="T8" fmla="*/ 45 w 131"/>
                <a:gd name="T9" fmla="*/ 432 h 131"/>
                <a:gd name="T10" fmla="*/ 13 w 131"/>
                <a:gd name="T11" fmla="*/ 664 h 131"/>
                <a:gd name="T12" fmla="*/ 112 w 131"/>
                <a:gd name="T13" fmla="*/ 832 h 131"/>
                <a:gd name="T14" fmla="*/ 172 w 131"/>
                <a:gd name="T15" fmla="*/ 984 h 131"/>
                <a:gd name="T16" fmla="*/ 353 w 131"/>
                <a:gd name="T17" fmla="*/ 1024 h 131"/>
                <a:gd name="T18" fmla="*/ 640 w 131"/>
                <a:gd name="T19" fmla="*/ 968 h 131"/>
                <a:gd name="T20" fmla="*/ 772 w 131"/>
                <a:gd name="T21" fmla="*/ 824 h 131"/>
                <a:gd name="T22" fmla="*/ 791 w 131"/>
                <a:gd name="T23" fmla="*/ 592 h 131"/>
                <a:gd name="T24" fmla="*/ 857 w 131"/>
                <a:gd name="T25" fmla="*/ 456 h 131"/>
                <a:gd name="T26" fmla="*/ 780 w 131"/>
                <a:gd name="T27" fmla="*/ 264 h 131"/>
                <a:gd name="T28" fmla="*/ 683 w 131"/>
                <a:gd name="T29" fmla="*/ 96 h 131"/>
                <a:gd name="T30" fmla="*/ 511 w 131"/>
                <a:gd name="T31" fmla="*/ 56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31">
                  <a:moveTo>
                    <a:pt x="78" y="7"/>
                  </a:moveTo>
                  <a:cubicBezTo>
                    <a:pt x="68" y="5"/>
                    <a:pt x="58" y="0"/>
                    <a:pt x="50" y="2"/>
                  </a:cubicBezTo>
                  <a:cubicBezTo>
                    <a:pt x="43" y="4"/>
                    <a:pt x="41" y="11"/>
                    <a:pt x="35" y="17"/>
                  </a:cubicBezTo>
                  <a:cubicBezTo>
                    <a:pt x="29" y="22"/>
                    <a:pt x="20" y="26"/>
                    <a:pt x="16" y="32"/>
                  </a:cubicBezTo>
                  <a:cubicBezTo>
                    <a:pt x="10" y="39"/>
                    <a:pt x="10" y="48"/>
                    <a:pt x="7" y="54"/>
                  </a:cubicBezTo>
                  <a:cubicBezTo>
                    <a:pt x="4" y="65"/>
                    <a:pt x="0" y="73"/>
                    <a:pt x="2" y="83"/>
                  </a:cubicBezTo>
                  <a:cubicBezTo>
                    <a:pt x="4" y="91"/>
                    <a:pt x="12" y="97"/>
                    <a:pt x="17" y="104"/>
                  </a:cubicBezTo>
                  <a:cubicBezTo>
                    <a:pt x="21" y="110"/>
                    <a:pt x="21" y="118"/>
                    <a:pt x="26" y="123"/>
                  </a:cubicBezTo>
                  <a:cubicBezTo>
                    <a:pt x="33" y="129"/>
                    <a:pt x="44" y="128"/>
                    <a:pt x="54" y="128"/>
                  </a:cubicBezTo>
                  <a:cubicBezTo>
                    <a:pt x="68" y="129"/>
                    <a:pt x="85" y="131"/>
                    <a:pt x="98" y="121"/>
                  </a:cubicBezTo>
                  <a:cubicBezTo>
                    <a:pt x="106" y="115"/>
                    <a:pt x="112" y="115"/>
                    <a:pt x="118" y="103"/>
                  </a:cubicBezTo>
                  <a:cubicBezTo>
                    <a:pt x="125" y="90"/>
                    <a:pt x="119" y="80"/>
                    <a:pt x="121" y="74"/>
                  </a:cubicBezTo>
                  <a:cubicBezTo>
                    <a:pt x="124" y="67"/>
                    <a:pt x="130" y="64"/>
                    <a:pt x="131" y="57"/>
                  </a:cubicBezTo>
                  <a:cubicBezTo>
                    <a:pt x="131" y="47"/>
                    <a:pt x="127" y="43"/>
                    <a:pt x="119" y="33"/>
                  </a:cubicBezTo>
                  <a:cubicBezTo>
                    <a:pt x="115" y="28"/>
                    <a:pt x="114" y="22"/>
                    <a:pt x="104" y="12"/>
                  </a:cubicBezTo>
                  <a:cubicBezTo>
                    <a:pt x="99" y="7"/>
                    <a:pt x="88" y="9"/>
                    <a:pt x="78" y="7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99" name="Freeform 239">
              <a:extLst>
                <a:ext uri="{FF2B5EF4-FFF2-40B4-BE49-F238E27FC236}">
                  <a16:creationId xmlns:a16="http://schemas.microsoft.com/office/drawing/2014/main" id="{ABEE04FB-A6FD-4D19-98C3-D207A980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585"/>
              <a:ext cx="138" cy="152"/>
            </a:xfrm>
            <a:custGeom>
              <a:avLst/>
              <a:gdLst>
                <a:gd name="T0" fmla="*/ 0 w 74"/>
                <a:gd name="T1" fmla="*/ 232 h 76"/>
                <a:gd name="T2" fmla="*/ 52 w 74"/>
                <a:gd name="T3" fmla="*/ 416 h 76"/>
                <a:gd name="T4" fmla="*/ 136 w 74"/>
                <a:gd name="T5" fmla="*/ 504 h 76"/>
                <a:gd name="T6" fmla="*/ 226 w 74"/>
                <a:gd name="T7" fmla="*/ 600 h 76"/>
                <a:gd name="T8" fmla="*/ 397 w 74"/>
                <a:gd name="T9" fmla="*/ 544 h 76"/>
                <a:gd name="T10" fmla="*/ 459 w 74"/>
                <a:gd name="T11" fmla="*/ 376 h 76"/>
                <a:gd name="T12" fmla="*/ 414 w 74"/>
                <a:gd name="T13" fmla="*/ 184 h 76"/>
                <a:gd name="T14" fmla="*/ 338 w 74"/>
                <a:gd name="T15" fmla="*/ 104 h 76"/>
                <a:gd name="T16" fmla="*/ 246 w 74"/>
                <a:gd name="T17" fmla="*/ 8 h 76"/>
                <a:gd name="T18" fmla="*/ 112 w 74"/>
                <a:gd name="T19" fmla="*/ 80 h 76"/>
                <a:gd name="T20" fmla="*/ 0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0" y="29"/>
                  </a:moveTo>
                  <a:cubicBezTo>
                    <a:pt x="0" y="36"/>
                    <a:pt x="5" y="44"/>
                    <a:pt x="8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8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6" y="61"/>
                    <a:pt x="70" y="52"/>
                    <a:pt x="71" y="47"/>
                  </a:cubicBezTo>
                  <a:cubicBezTo>
                    <a:pt x="74" y="37"/>
                    <a:pt x="66" y="29"/>
                    <a:pt x="64" y="23"/>
                  </a:cubicBezTo>
                  <a:cubicBezTo>
                    <a:pt x="63" y="19"/>
                    <a:pt x="56" y="17"/>
                    <a:pt x="52" y="13"/>
                  </a:cubicBezTo>
                  <a:cubicBezTo>
                    <a:pt x="47" y="9"/>
                    <a:pt x="44" y="2"/>
                    <a:pt x="38" y="1"/>
                  </a:cubicBezTo>
                  <a:cubicBezTo>
                    <a:pt x="31" y="0"/>
                    <a:pt x="21" y="7"/>
                    <a:pt x="17" y="10"/>
                  </a:cubicBezTo>
                  <a:cubicBezTo>
                    <a:pt x="8" y="16"/>
                    <a:pt x="1" y="22"/>
                    <a:pt x="0" y="29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0" name="Freeform 240">
              <a:extLst>
                <a:ext uri="{FF2B5EF4-FFF2-40B4-BE49-F238E27FC236}">
                  <a16:creationId xmlns:a16="http://schemas.microsoft.com/office/drawing/2014/main" id="{3AB22322-960C-4CC1-963F-8C402FFA5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573"/>
              <a:ext cx="139" cy="152"/>
            </a:xfrm>
            <a:custGeom>
              <a:avLst/>
              <a:gdLst>
                <a:gd name="T0" fmla="*/ 8 w 74"/>
                <a:gd name="T1" fmla="*/ 232 h 76"/>
                <a:gd name="T2" fmla="*/ 60 w 74"/>
                <a:gd name="T3" fmla="*/ 416 h 76"/>
                <a:gd name="T4" fmla="*/ 137 w 74"/>
                <a:gd name="T5" fmla="*/ 504 h 76"/>
                <a:gd name="T6" fmla="*/ 233 w 74"/>
                <a:gd name="T7" fmla="*/ 600 h 76"/>
                <a:gd name="T8" fmla="*/ 406 w 74"/>
                <a:gd name="T9" fmla="*/ 544 h 76"/>
                <a:gd name="T10" fmla="*/ 477 w 74"/>
                <a:gd name="T11" fmla="*/ 376 h 76"/>
                <a:gd name="T12" fmla="*/ 430 w 74"/>
                <a:gd name="T13" fmla="*/ 176 h 76"/>
                <a:gd name="T14" fmla="*/ 346 w 74"/>
                <a:gd name="T15" fmla="*/ 96 h 76"/>
                <a:gd name="T16" fmla="*/ 250 w 74"/>
                <a:gd name="T17" fmla="*/ 8 h 76"/>
                <a:gd name="T18" fmla="*/ 113 w 74"/>
                <a:gd name="T19" fmla="*/ 72 h 76"/>
                <a:gd name="T20" fmla="*/ 8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1" y="29"/>
                  </a:moveTo>
                  <a:cubicBezTo>
                    <a:pt x="0" y="36"/>
                    <a:pt x="6" y="44"/>
                    <a:pt x="9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9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7" y="61"/>
                    <a:pt x="70" y="52"/>
                    <a:pt x="72" y="47"/>
                  </a:cubicBezTo>
                  <a:cubicBezTo>
                    <a:pt x="74" y="37"/>
                    <a:pt x="66" y="29"/>
                    <a:pt x="65" y="22"/>
                  </a:cubicBezTo>
                  <a:cubicBezTo>
                    <a:pt x="63" y="18"/>
                    <a:pt x="57" y="17"/>
                    <a:pt x="52" y="12"/>
                  </a:cubicBezTo>
                  <a:cubicBezTo>
                    <a:pt x="48" y="8"/>
                    <a:pt x="45" y="2"/>
                    <a:pt x="38" y="1"/>
                  </a:cubicBezTo>
                  <a:cubicBezTo>
                    <a:pt x="31" y="0"/>
                    <a:pt x="22" y="7"/>
                    <a:pt x="17" y="9"/>
                  </a:cubicBezTo>
                  <a:cubicBezTo>
                    <a:pt x="9" y="16"/>
                    <a:pt x="1" y="22"/>
                    <a:pt x="1" y="29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1" name="Freeform 241">
              <a:extLst>
                <a:ext uri="{FF2B5EF4-FFF2-40B4-BE49-F238E27FC236}">
                  <a16:creationId xmlns:a16="http://schemas.microsoft.com/office/drawing/2014/main" id="{495B5957-4F88-4355-AFA4-E6666580C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521"/>
              <a:ext cx="204" cy="226"/>
            </a:xfrm>
            <a:custGeom>
              <a:avLst/>
              <a:gdLst>
                <a:gd name="T0" fmla="*/ 631 w 109"/>
                <a:gd name="T1" fmla="*/ 72 h 113"/>
                <a:gd name="T2" fmla="*/ 399 w 109"/>
                <a:gd name="T3" fmla="*/ 24 h 113"/>
                <a:gd name="T4" fmla="*/ 249 w 109"/>
                <a:gd name="T5" fmla="*/ 80 h 113"/>
                <a:gd name="T6" fmla="*/ 178 w 109"/>
                <a:gd name="T7" fmla="*/ 168 h 113"/>
                <a:gd name="T8" fmla="*/ 97 w 109"/>
                <a:gd name="T9" fmla="*/ 240 h 113"/>
                <a:gd name="T10" fmla="*/ 67 w 109"/>
                <a:gd name="T11" fmla="*/ 344 h 113"/>
                <a:gd name="T12" fmla="*/ 13 w 109"/>
                <a:gd name="T13" fmla="*/ 520 h 113"/>
                <a:gd name="T14" fmla="*/ 39 w 109"/>
                <a:gd name="T15" fmla="*/ 688 h 113"/>
                <a:gd name="T16" fmla="*/ 105 w 109"/>
                <a:gd name="T17" fmla="*/ 792 h 113"/>
                <a:gd name="T18" fmla="*/ 137 w 109"/>
                <a:gd name="T19" fmla="*/ 904 h 113"/>
                <a:gd name="T20" fmla="*/ 84 w 109"/>
                <a:gd name="T21" fmla="*/ 720 h 113"/>
                <a:gd name="T22" fmla="*/ 60 w 109"/>
                <a:gd name="T23" fmla="*/ 616 h 113"/>
                <a:gd name="T24" fmla="*/ 97 w 109"/>
                <a:gd name="T25" fmla="*/ 560 h 113"/>
                <a:gd name="T26" fmla="*/ 97 w 109"/>
                <a:gd name="T27" fmla="*/ 504 h 113"/>
                <a:gd name="T28" fmla="*/ 92 w 109"/>
                <a:gd name="T29" fmla="*/ 432 h 113"/>
                <a:gd name="T30" fmla="*/ 129 w 109"/>
                <a:gd name="T31" fmla="*/ 368 h 113"/>
                <a:gd name="T32" fmla="*/ 189 w 109"/>
                <a:gd name="T33" fmla="*/ 336 h 113"/>
                <a:gd name="T34" fmla="*/ 217 w 109"/>
                <a:gd name="T35" fmla="*/ 240 h 113"/>
                <a:gd name="T36" fmla="*/ 309 w 109"/>
                <a:gd name="T37" fmla="*/ 176 h 113"/>
                <a:gd name="T38" fmla="*/ 445 w 109"/>
                <a:gd name="T39" fmla="*/ 160 h 113"/>
                <a:gd name="T40" fmla="*/ 586 w 109"/>
                <a:gd name="T41" fmla="*/ 112 h 113"/>
                <a:gd name="T42" fmla="*/ 638 w 109"/>
                <a:gd name="T43" fmla="*/ 168 h 113"/>
                <a:gd name="T44" fmla="*/ 676 w 109"/>
                <a:gd name="T45" fmla="*/ 176 h 113"/>
                <a:gd name="T46" fmla="*/ 707 w 109"/>
                <a:gd name="T47" fmla="*/ 232 h 113"/>
                <a:gd name="T48" fmla="*/ 668 w 109"/>
                <a:gd name="T49" fmla="*/ 128 h 113"/>
                <a:gd name="T50" fmla="*/ 631 w 109"/>
                <a:gd name="T51" fmla="*/ 72 h 11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9" h="113">
                  <a:moveTo>
                    <a:pt x="96" y="9"/>
                  </a:moveTo>
                  <a:cubicBezTo>
                    <a:pt x="84" y="9"/>
                    <a:pt x="71" y="6"/>
                    <a:pt x="61" y="3"/>
                  </a:cubicBezTo>
                  <a:cubicBezTo>
                    <a:pt x="51" y="0"/>
                    <a:pt x="45" y="2"/>
                    <a:pt x="38" y="10"/>
                  </a:cubicBezTo>
                  <a:cubicBezTo>
                    <a:pt x="35" y="14"/>
                    <a:pt x="31" y="18"/>
                    <a:pt x="27" y="21"/>
                  </a:cubicBezTo>
                  <a:cubicBezTo>
                    <a:pt x="23" y="24"/>
                    <a:pt x="19" y="26"/>
                    <a:pt x="15" y="30"/>
                  </a:cubicBezTo>
                  <a:cubicBezTo>
                    <a:pt x="11" y="33"/>
                    <a:pt x="12" y="39"/>
                    <a:pt x="10" y="43"/>
                  </a:cubicBezTo>
                  <a:cubicBezTo>
                    <a:pt x="8" y="51"/>
                    <a:pt x="5" y="58"/>
                    <a:pt x="2" y="65"/>
                  </a:cubicBezTo>
                  <a:cubicBezTo>
                    <a:pt x="0" y="73"/>
                    <a:pt x="1" y="80"/>
                    <a:pt x="6" y="86"/>
                  </a:cubicBezTo>
                  <a:cubicBezTo>
                    <a:pt x="10" y="90"/>
                    <a:pt x="13" y="94"/>
                    <a:pt x="16" y="99"/>
                  </a:cubicBezTo>
                  <a:cubicBezTo>
                    <a:pt x="19" y="103"/>
                    <a:pt x="19" y="109"/>
                    <a:pt x="21" y="113"/>
                  </a:cubicBezTo>
                  <a:cubicBezTo>
                    <a:pt x="23" y="103"/>
                    <a:pt x="19" y="97"/>
                    <a:pt x="13" y="90"/>
                  </a:cubicBezTo>
                  <a:cubicBezTo>
                    <a:pt x="10" y="86"/>
                    <a:pt x="7" y="81"/>
                    <a:pt x="9" y="77"/>
                  </a:cubicBezTo>
                  <a:cubicBezTo>
                    <a:pt x="10" y="72"/>
                    <a:pt x="13" y="74"/>
                    <a:pt x="15" y="70"/>
                  </a:cubicBezTo>
                  <a:cubicBezTo>
                    <a:pt x="16" y="67"/>
                    <a:pt x="15" y="66"/>
                    <a:pt x="15" y="63"/>
                  </a:cubicBezTo>
                  <a:cubicBezTo>
                    <a:pt x="14" y="60"/>
                    <a:pt x="13" y="58"/>
                    <a:pt x="14" y="54"/>
                  </a:cubicBezTo>
                  <a:cubicBezTo>
                    <a:pt x="15" y="51"/>
                    <a:pt x="17" y="47"/>
                    <a:pt x="20" y="46"/>
                  </a:cubicBezTo>
                  <a:cubicBezTo>
                    <a:pt x="24" y="45"/>
                    <a:pt x="27" y="46"/>
                    <a:pt x="29" y="42"/>
                  </a:cubicBezTo>
                  <a:cubicBezTo>
                    <a:pt x="31" y="38"/>
                    <a:pt x="31" y="34"/>
                    <a:pt x="33" y="30"/>
                  </a:cubicBezTo>
                  <a:cubicBezTo>
                    <a:pt x="35" y="26"/>
                    <a:pt x="44" y="26"/>
                    <a:pt x="47" y="22"/>
                  </a:cubicBezTo>
                  <a:cubicBezTo>
                    <a:pt x="50" y="17"/>
                    <a:pt x="59" y="21"/>
                    <a:pt x="68" y="20"/>
                  </a:cubicBezTo>
                  <a:cubicBezTo>
                    <a:pt x="75" y="19"/>
                    <a:pt x="82" y="10"/>
                    <a:pt x="89" y="14"/>
                  </a:cubicBezTo>
                  <a:cubicBezTo>
                    <a:pt x="92" y="15"/>
                    <a:pt x="94" y="20"/>
                    <a:pt x="97" y="21"/>
                  </a:cubicBezTo>
                  <a:cubicBezTo>
                    <a:pt x="99" y="21"/>
                    <a:pt x="101" y="20"/>
                    <a:pt x="103" y="22"/>
                  </a:cubicBezTo>
                  <a:cubicBezTo>
                    <a:pt x="106" y="24"/>
                    <a:pt x="107" y="26"/>
                    <a:pt x="108" y="29"/>
                  </a:cubicBezTo>
                  <a:cubicBezTo>
                    <a:pt x="109" y="22"/>
                    <a:pt x="106" y="20"/>
                    <a:pt x="102" y="16"/>
                  </a:cubicBezTo>
                  <a:cubicBezTo>
                    <a:pt x="101" y="13"/>
                    <a:pt x="99" y="11"/>
                    <a:pt x="96" y="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2" name="Freeform 242">
              <a:extLst>
                <a:ext uri="{FF2B5EF4-FFF2-40B4-BE49-F238E27FC236}">
                  <a16:creationId xmlns:a16="http://schemas.microsoft.com/office/drawing/2014/main" id="{A5ABD7EA-6CC6-4C9D-A2CA-04B625718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7" y="1521"/>
              <a:ext cx="139" cy="156"/>
            </a:xfrm>
            <a:custGeom>
              <a:avLst/>
              <a:gdLst>
                <a:gd name="T0" fmla="*/ 490 w 74"/>
                <a:gd name="T1" fmla="*/ 48 h 78"/>
                <a:gd name="T2" fmla="*/ 338 w 74"/>
                <a:gd name="T3" fmla="*/ 16 h 78"/>
                <a:gd name="T4" fmla="*/ 218 w 74"/>
                <a:gd name="T5" fmla="*/ 136 h 78"/>
                <a:gd name="T6" fmla="*/ 152 w 74"/>
                <a:gd name="T7" fmla="*/ 192 h 78"/>
                <a:gd name="T8" fmla="*/ 100 w 74"/>
                <a:gd name="T9" fmla="*/ 248 h 78"/>
                <a:gd name="T10" fmla="*/ 81 w 74"/>
                <a:gd name="T11" fmla="*/ 328 h 78"/>
                <a:gd name="T12" fmla="*/ 39 w 74"/>
                <a:gd name="T13" fmla="*/ 440 h 78"/>
                <a:gd name="T14" fmla="*/ 15 w 74"/>
                <a:gd name="T15" fmla="*/ 624 h 78"/>
                <a:gd name="T16" fmla="*/ 53 w 74"/>
                <a:gd name="T17" fmla="*/ 472 h 78"/>
                <a:gd name="T18" fmla="*/ 113 w 74"/>
                <a:gd name="T19" fmla="*/ 360 h 78"/>
                <a:gd name="T20" fmla="*/ 152 w 74"/>
                <a:gd name="T21" fmla="*/ 256 h 78"/>
                <a:gd name="T22" fmla="*/ 250 w 74"/>
                <a:gd name="T23" fmla="*/ 168 h 78"/>
                <a:gd name="T24" fmla="*/ 363 w 74"/>
                <a:gd name="T25" fmla="*/ 56 h 78"/>
                <a:gd name="T26" fmla="*/ 490 w 74"/>
                <a:gd name="T27" fmla="*/ 48 h 7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78">
                  <a:moveTo>
                    <a:pt x="74" y="6"/>
                  </a:moveTo>
                  <a:cubicBezTo>
                    <a:pt x="66" y="6"/>
                    <a:pt x="59" y="0"/>
                    <a:pt x="51" y="2"/>
                  </a:cubicBezTo>
                  <a:cubicBezTo>
                    <a:pt x="43" y="3"/>
                    <a:pt x="39" y="12"/>
                    <a:pt x="33" y="17"/>
                  </a:cubicBezTo>
                  <a:cubicBezTo>
                    <a:pt x="30" y="19"/>
                    <a:pt x="26" y="22"/>
                    <a:pt x="23" y="24"/>
                  </a:cubicBezTo>
                  <a:cubicBezTo>
                    <a:pt x="20" y="26"/>
                    <a:pt x="17" y="28"/>
                    <a:pt x="15" y="31"/>
                  </a:cubicBezTo>
                  <a:cubicBezTo>
                    <a:pt x="13" y="34"/>
                    <a:pt x="12" y="38"/>
                    <a:pt x="12" y="41"/>
                  </a:cubicBezTo>
                  <a:cubicBezTo>
                    <a:pt x="11" y="46"/>
                    <a:pt x="9" y="51"/>
                    <a:pt x="6" y="55"/>
                  </a:cubicBezTo>
                  <a:cubicBezTo>
                    <a:pt x="4" y="60"/>
                    <a:pt x="0" y="72"/>
                    <a:pt x="2" y="78"/>
                  </a:cubicBezTo>
                  <a:cubicBezTo>
                    <a:pt x="1" y="70"/>
                    <a:pt x="4" y="64"/>
                    <a:pt x="8" y="59"/>
                  </a:cubicBezTo>
                  <a:cubicBezTo>
                    <a:pt x="10" y="54"/>
                    <a:pt x="15" y="50"/>
                    <a:pt x="17" y="45"/>
                  </a:cubicBezTo>
                  <a:cubicBezTo>
                    <a:pt x="20" y="40"/>
                    <a:pt x="19" y="36"/>
                    <a:pt x="23" y="32"/>
                  </a:cubicBezTo>
                  <a:cubicBezTo>
                    <a:pt x="27" y="28"/>
                    <a:pt x="35" y="26"/>
                    <a:pt x="38" y="21"/>
                  </a:cubicBezTo>
                  <a:cubicBezTo>
                    <a:pt x="44" y="14"/>
                    <a:pt x="45" y="8"/>
                    <a:pt x="55" y="7"/>
                  </a:cubicBezTo>
                  <a:cubicBezTo>
                    <a:pt x="60" y="7"/>
                    <a:pt x="70" y="9"/>
                    <a:pt x="74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3" name="Freeform 243">
              <a:extLst>
                <a:ext uri="{FF2B5EF4-FFF2-40B4-BE49-F238E27FC236}">
                  <a16:creationId xmlns:a16="http://schemas.microsoft.com/office/drawing/2014/main" id="{229EF0F9-F14E-4505-B34D-F0505528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79"/>
              <a:ext cx="99" cy="130"/>
            </a:xfrm>
            <a:custGeom>
              <a:avLst/>
              <a:gdLst>
                <a:gd name="T0" fmla="*/ 346 w 53"/>
                <a:gd name="T1" fmla="*/ 136 h 65"/>
                <a:gd name="T2" fmla="*/ 241 w 53"/>
                <a:gd name="T3" fmla="*/ 96 h 65"/>
                <a:gd name="T4" fmla="*/ 149 w 53"/>
                <a:gd name="T5" fmla="*/ 128 h 65"/>
                <a:gd name="T6" fmla="*/ 120 w 53"/>
                <a:gd name="T7" fmla="*/ 208 h 65"/>
                <a:gd name="T8" fmla="*/ 60 w 53"/>
                <a:gd name="T9" fmla="*/ 256 h 65"/>
                <a:gd name="T10" fmla="*/ 92 w 53"/>
                <a:gd name="T11" fmla="*/ 400 h 65"/>
                <a:gd name="T12" fmla="*/ 157 w 53"/>
                <a:gd name="T13" fmla="*/ 520 h 65"/>
                <a:gd name="T14" fmla="*/ 92 w 53"/>
                <a:gd name="T15" fmla="*/ 432 h 65"/>
                <a:gd name="T16" fmla="*/ 52 w 53"/>
                <a:gd name="T17" fmla="*/ 392 h 65"/>
                <a:gd name="T18" fmla="*/ 39 w 53"/>
                <a:gd name="T19" fmla="*/ 352 h 65"/>
                <a:gd name="T20" fmla="*/ 13 w 53"/>
                <a:gd name="T21" fmla="*/ 256 h 65"/>
                <a:gd name="T22" fmla="*/ 60 w 53"/>
                <a:gd name="T23" fmla="*/ 104 h 65"/>
                <a:gd name="T24" fmla="*/ 209 w 53"/>
                <a:gd name="T25" fmla="*/ 16 h 65"/>
                <a:gd name="T26" fmla="*/ 338 w 53"/>
                <a:gd name="T27" fmla="*/ 128 h 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3" h="65">
                  <a:moveTo>
                    <a:pt x="53" y="17"/>
                  </a:moveTo>
                  <a:cubicBezTo>
                    <a:pt x="46" y="20"/>
                    <a:pt x="41" y="19"/>
                    <a:pt x="37" y="12"/>
                  </a:cubicBezTo>
                  <a:cubicBezTo>
                    <a:pt x="31" y="2"/>
                    <a:pt x="28" y="12"/>
                    <a:pt x="23" y="16"/>
                  </a:cubicBezTo>
                  <a:cubicBezTo>
                    <a:pt x="19" y="20"/>
                    <a:pt x="20" y="22"/>
                    <a:pt x="18" y="26"/>
                  </a:cubicBezTo>
                  <a:cubicBezTo>
                    <a:pt x="16" y="32"/>
                    <a:pt x="11" y="27"/>
                    <a:pt x="9" y="32"/>
                  </a:cubicBezTo>
                  <a:cubicBezTo>
                    <a:pt x="5" y="37"/>
                    <a:pt x="11" y="46"/>
                    <a:pt x="14" y="50"/>
                  </a:cubicBezTo>
                  <a:cubicBezTo>
                    <a:pt x="18" y="53"/>
                    <a:pt x="23" y="60"/>
                    <a:pt x="24" y="65"/>
                  </a:cubicBezTo>
                  <a:cubicBezTo>
                    <a:pt x="22" y="61"/>
                    <a:pt x="18" y="56"/>
                    <a:pt x="14" y="54"/>
                  </a:cubicBezTo>
                  <a:cubicBezTo>
                    <a:pt x="12" y="53"/>
                    <a:pt x="9" y="51"/>
                    <a:pt x="8" y="49"/>
                  </a:cubicBezTo>
                  <a:cubicBezTo>
                    <a:pt x="6" y="48"/>
                    <a:pt x="6" y="45"/>
                    <a:pt x="6" y="44"/>
                  </a:cubicBezTo>
                  <a:cubicBezTo>
                    <a:pt x="5" y="40"/>
                    <a:pt x="3" y="36"/>
                    <a:pt x="2" y="32"/>
                  </a:cubicBezTo>
                  <a:cubicBezTo>
                    <a:pt x="0" y="24"/>
                    <a:pt x="3" y="19"/>
                    <a:pt x="9" y="13"/>
                  </a:cubicBezTo>
                  <a:cubicBezTo>
                    <a:pt x="14" y="8"/>
                    <a:pt x="25" y="2"/>
                    <a:pt x="32" y="2"/>
                  </a:cubicBezTo>
                  <a:cubicBezTo>
                    <a:pt x="42" y="0"/>
                    <a:pt x="45" y="13"/>
                    <a:pt x="52" y="1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4" name="Freeform 244">
              <a:extLst>
                <a:ext uri="{FF2B5EF4-FFF2-40B4-BE49-F238E27FC236}">
                  <a16:creationId xmlns:a16="http://schemas.microsoft.com/office/drawing/2014/main" id="{891F369A-8DCC-4D66-82D0-37063E6D8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1623"/>
              <a:ext cx="68" cy="98"/>
            </a:xfrm>
            <a:custGeom>
              <a:avLst/>
              <a:gdLst>
                <a:gd name="T0" fmla="*/ 0 w 36"/>
                <a:gd name="T1" fmla="*/ 368 h 49"/>
                <a:gd name="T2" fmla="*/ 128 w 36"/>
                <a:gd name="T3" fmla="*/ 344 h 49"/>
                <a:gd name="T4" fmla="*/ 210 w 36"/>
                <a:gd name="T5" fmla="*/ 272 h 49"/>
                <a:gd name="T6" fmla="*/ 242 w 36"/>
                <a:gd name="T7" fmla="*/ 136 h 49"/>
                <a:gd name="T8" fmla="*/ 176 w 36"/>
                <a:gd name="T9" fmla="*/ 0 h 49"/>
                <a:gd name="T10" fmla="*/ 210 w 36"/>
                <a:gd name="T11" fmla="*/ 64 h 49"/>
                <a:gd name="T12" fmla="*/ 161 w 36"/>
                <a:gd name="T13" fmla="*/ 120 h 49"/>
                <a:gd name="T14" fmla="*/ 128 w 36"/>
                <a:gd name="T15" fmla="*/ 160 h 49"/>
                <a:gd name="T16" fmla="*/ 149 w 36"/>
                <a:gd name="T17" fmla="*/ 248 h 49"/>
                <a:gd name="T18" fmla="*/ 113 w 36"/>
                <a:gd name="T19" fmla="*/ 280 h 49"/>
                <a:gd name="T20" fmla="*/ 113 w 36"/>
                <a:gd name="T21" fmla="*/ 304 h 49"/>
                <a:gd name="T22" fmla="*/ 81 w 36"/>
                <a:gd name="T23" fmla="*/ 328 h 49"/>
                <a:gd name="T24" fmla="*/ 32 w 36"/>
                <a:gd name="T25" fmla="*/ 344 h 49"/>
                <a:gd name="T26" fmla="*/ 8 w 36"/>
                <a:gd name="T27" fmla="*/ 368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49">
                  <a:moveTo>
                    <a:pt x="0" y="46"/>
                  </a:moveTo>
                  <a:cubicBezTo>
                    <a:pt x="3" y="49"/>
                    <a:pt x="15" y="44"/>
                    <a:pt x="19" y="43"/>
                  </a:cubicBezTo>
                  <a:cubicBezTo>
                    <a:pt x="25" y="42"/>
                    <a:pt x="28" y="40"/>
                    <a:pt x="31" y="34"/>
                  </a:cubicBezTo>
                  <a:cubicBezTo>
                    <a:pt x="34" y="29"/>
                    <a:pt x="36" y="23"/>
                    <a:pt x="36" y="17"/>
                  </a:cubicBezTo>
                  <a:cubicBezTo>
                    <a:pt x="35" y="13"/>
                    <a:pt x="32" y="0"/>
                    <a:pt x="26" y="0"/>
                  </a:cubicBezTo>
                  <a:cubicBezTo>
                    <a:pt x="26" y="2"/>
                    <a:pt x="30" y="5"/>
                    <a:pt x="31" y="8"/>
                  </a:cubicBezTo>
                  <a:cubicBezTo>
                    <a:pt x="32" y="15"/>
                    <a:pt x="28" y="14"/>
                    <a:pt x="24" y="15"/>
                  </a:cubicBezTo>
                  <a:cubicBezTo>
                    <a:pt x="19" y="15"/>
                    <a:pt x="16" y="16"/>
                    <a:pt x="19" y="20"/>
                  </a:cubicBezTo>
                  <a:cubicBezTo>
                    <a:pt x="21" y="22"/>
                    <a:pt x="26" y="27"/>
                    <a:pt x="22" y="31"/>
                  </a:cubicBezTo>
                  <a:cubicBezTo>
                    <a:pt x="19" y="34"/>
                    <a:pt x="18" y="30"/>
                    <a:pt x="17" y="35"/>
                  </a:cubicBezTo>
                  <a:cubicBezTo>
                    <a:pt x="17" y="36"/>
                    <a:pt x="18" y="37"/>
                    <a:pt x="17" y="38"/>
                  </a:cubicBezTo>
                  <a:cubicBezTo>
                    <a:pt x="17" y="40"/>
                    <a:pt x="14" y="41"/>
                    <a:pt x="12" y="41"/>
                  </a:cubicBezTo>
                  <a:cubicBezTo>
                    <a:pt x="8" y="42"/>
                    <a:pt x="8" y="40"/>
                    <a:pt x="5" y="43"/>
                  </a:cubicBezTo>
                  <a:cubicBezTo>
                    <a:pt x="4" y="45"/>
                    <a:pt x="3" y="47"/>
                    <a:pt x="1" y="4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5" name="Freeform 245">
              <a:extLst>
                <a:ext uri="{FF2B5EF4-FFF2-40B4-BE49-F238E27FC236}">
                  <a16:creationId xmlns:a16="http://schemas.microsoft.com/office/drawing/2014/main" id="{B54E9F19-9E22-45DC-A295-E09E3A3FD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89"/>
              <a:ext cx="41" cy="74"/>
            </a:xfrm>
            <a:custGeom>
              <a:avLst/>
              <a:gdLst>
                <a:gd name="T0" fmla="*/ 136 w 22"/>
                <a:gd name="T1" fmla="*/ 0 h 37"/>
                <a:gd name="T2" fmla="*/ 24 w 22"/>
                <a:gd name="T3" fmla="*/ 104 h 37"/>
                <a:gd name="T4" fmla="*/ 0 w 22"/>
                <a:gd name="T5" fmla="*/ 176 h 37"/>
                <a:gd name="T6" fmla="*/ 32 w 22"/>
                <a:gd name="T7" fmla="*/ 296 h 37"/>
                <a:gd name="T8" fmla="*/ 24 w 22"/>
                <a:gd name="T9" fmla="*/ 152 h 37"/>
                <a:gd name="T10" fmla="*/ 65 w 22"/>
                <a:gd name="T11" fmla="*/ 136 h 37"/>
                <a:gd name="T12" fmla="*/ 76 w 22"/>
                <a:gd name="T13" fmla="*/ 96 h 37"/>
                <a:gd name="T14" fmla="*/ 117 w 22"/>
                <a:gd name="T15" fmla="*/ 56 h 37"/>
                <a:gd name="T16" fmla="*/ 142 w 22"/>
                <a:gd name="T17" fmla="*/ 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7">
                  <a:moveTo>
                    <a:pt x="21" y="0"/>
                  </a:moveTo>
                  <a:cubicBezTo>
                    <a:pt x="15" y="4"/>
                    <a:pt x="9" y="7"/>
                    <a:pt x="4" y="13"/>
                  </a:cubicBezTo>
                  <a:cubicBezTo>
                    <a:pt x="2" y="16"/>
                    <a:pt x="0" y="18"/>
                    <a:pt x="0" y="22"/>
                  </a:cubicBezTo>
                  <a:cubicBezTo>
                    <a:pt x="0" y="27"/>
                    <a:pt x="4" y="32"/>
                    <a:pt x="5" y="37"/>
                  </a:cubicBezTo>
                  <a:cubicBezTo>
                    <a:pt x="3" y="33"/>
                    <a:pt x="1" y="23"/>
                    <a:pt x="4" y="19"/>
                  </a:cubicBezTo>
                  <a:cubicBezTo>
                    <a:pt x="6" y="18"/>
                    <a:pt x="8" y="19"/>
                    <a:pt x="10" y="17"/>
                  </a:cubicBezTo>
                  <a:cubicBezTo>
                    <a:pt x="12" y="16"/>
                    <a:pt x="11" y="14"/>
                    <a:pt x="12" y="12"/>
                  </a:cubicBezTo>
                  <a:cubicBezTo>
                    <a:pt x="13" y="8"/>
                    <a:pt x="15" y="9"/>
                    <a:pt x="18" y="7"/>
                  </a:cubicBezTo>
                  <a:cubicBezTo>
                    <a:pt x="20" y="5"/>
                    <a:pt x="19" y="1"/>
                    <a:pt x="22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6" name="Freeform 246">
              <a:extLst>
                <a:ext uri="{FF2B5EF4-FFF2-40B4-BE49-F238E27FC236}">
                  <a16:creationId xmlns:a16="http://schemas.microsoft.com/office/drawing/2014/main" id="{82F5CB01-75D3-4860-A817-EF341A02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597"/>
              <a:ext cx="165" cy="168"/>
            </a:xfrm>
            <a:custGeom>
              <a:avLst/>
              <a:gdLst>
                <a:gd name="T0" fmla="*/ 0 w 88"/>
                <a:gd name="T1" fmla="*/ 672 h 84"/>
                <a:gd name="T2" fmla="*/ 249 w 88"/>
                <a:gd name="T3" fmla="*/ 672 h 84"/>
                <a:gd name="T4" fmla="*/ 330 w 88"/>
                <a:gd name="T5" fmla="*/ 624 h 84"/>
                <a:gd name="T6" fmla="*/ 390 w 88"/>
                <a:gd name="T7" fmla="*/ 576 h 84"/>
                <a:gd name="T8" fmla="*/ 454 w 88"/>
                <a:gd name="T9" fmla="*/ 560 h 84"/>
                <a:gd name="T10" fmla="*/ 506 w 88"/>
                <a:gd name="T11" fmla="*/ 320 h 84"/>
                <a:gd name="T12" fmla="*/ 559 w 88"/>
                <a:gd name="T13" fmla="*/ 184 h 84"/>
                <a:gd name="T14" fmla="*/ 527 w 88"/>
                <a:gd name="T15" fmla="*/ 0 h 84"/>
                <a:gd name="T16" fmla="*/ 489 w 88"/>
                <a:gd name="T17" fmla="*/ 136 h 84"/>
                <a:gd name="T18" fmla="*/ 467 w 88"/>
                <a:gd name="T19" fmla="*/ 248 h 84"/>
                <a:gd name="T20" fmla="*/ 429 w 88"/>
                <a:gd name="T21" fmla="*/ 368 h 84"/>
                <a:gd name="T22" fmla="*/ 422 w 88"/>
                <a:gd name="T23" fmla="*/ 496 h 84"/>
                <a:gd name="T24" fmla="*/ 309 w 88"/>
                <a:gd name="T25" fmla="*/ 552 h 84"/>
                <a:gd name="T26" fmla="*/ 240 w 88"/>
                <a:gd name="T27" fmla="*/ 640 h 84"/>
                <a:gd name="T28" fmla="*/ 158 w 88"/>
                <a:gd name="T29" fmla="*/ 632 h 84"/>
                <a:gd name="T30" fmla="*/ 84 w 88"/>
                <a:gd name="T31" fmla="*/ 656 h 8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8" h="84">
                  <a:moveTo>
                    <a:pt x="0" y="84"/>
                  </a:moveTo>
                  <a:cubicBezTo>
                    <a:pt x="11" y="82"/>
                    <a:pt x="26" y="84"/>
                    <a:pt x="38" y="84"/>
                  </a:cubicBezTo>
                  <a:cubicBezTo>
                    <a:pt x="44" y="83"/>
                    <a:pt x="45" y="81"/>
                    <a:pt x="50" y="78"/>
                  </a:cubicBezTo>
                  <a:cubicBezTo>
                    <a:pt x="53" y="76"/>
                    <a:pt x="56" y="74"/>
                    <a:pt x="59" y="72"/>
                  </a:cubicBezTo>
                  <a:cubicBezTo>
                    <a:pt x="62" y="71"/>
                    <a:pt x="66" y="71"/>
                    <a:pt x="69" y="70"/>
                  </a:cubicBezTo>
                  <a:cubicBezTo>
                    <a:pt x="81" y="64"/>
                    <a:pt x="78" y="51"/>
                    <a:pt x="77" y="40"/>
                  </a:cubicBezTo>
                  <a:cubicBezTo>
                    <a:pt x="76" y="31"/>
                    <a:pt x="82" y="30"/>
                    <a:pt x="85" y="23"/>
                  </a:cubicBezTo>
                  <a:cubicBezTo>
                    <a:pt x="88" y="14"/>
                    <a:pt x="86" y="5"/>
                    <a:pt x="80" y="0"/>
                  </a:cubicBezTo>
                  <a:cubicBezTo>
                    <a:pt x="84" y="7"/>
                    <a:pt x="79" y="13"/>
                    <a:pt x="74" y="17"/>
                  </a:cubicBezTo>
                  <a:cubicBezTo>
                    <a:pt x="67" y="22"/>
                    <a:pt x="70" y="23"/>
                    <a:pt x="71" y="31"/>
                  </a:cubicBezTo>
                  <a:cubicBezTo>
                    <a:pt x="71" y="38"/>
                    <a:pt x="66" y="40"/>
                    <a:pt x="65" y="46"/>
                  </a:cubicBezTo>
                  <a:cubicBezTo>
                    <a:pt x="65" y="53"/>
                    <a:pt x="70" y="56"/>
                    <a:pt x="64" y="62"/>
                  </a:cubicBezTo>
                  <a:cubicBezTo>
                    <a:pt x="59" y="67"/>
                    <a:pt x="53" y="66"/>
                    <a:pt x="47" y="69"/>
                  </a:cubicBezTo>
                  <a:cubicBezTo>
                    <a:pt x="42" y="72"/>
                    <a:pt x="41" y="78"/>
                    <a:pt x="36" y="80"/>
                  </a:cubicBezTo>
                  <a:cubicBezTo>
                    <a:pt x="32" y="82"/>
                    <a:pt x="28" y="79"/>
                    <a:pt x="24" y="79"/>
                  </a:cubicBezTo>
                  <a:cubicBezTo>
                    <a:pt x="20" y="79"/>
                    <a:pt x="17" y="83"/>
                    <a:pt x="13" y="8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7" name="Freeform 247">
              <a:extLst>
                <a:ext uri="{FF2B5EF4-FFF2-40B4-BE49-F238E27FC236}">
                  <a16:creationId xmlns:a16="http://schemas.microsoft.com/office/drawing/2014/main" id="{E11C0EE3-608F-4A05-93E2-860293CEF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1683"/>
              <a:ext cx="88" cy="82"/>
            </a:xfrm>
            <a:custGeom>
              <a:avLst/>
              <a:gdLst>
                <a:gd name="T0" fmla="*/ 0 w 47"/>
                <a:gd name="T1" fmla="*/ 312 h 41"/>
                <a:gd name="T2" fmla="*/ 97 w 47"/>
                <a:gd name="T3" fmla="*/ 296 h 41"/>
                <a:gd name="T4" fmla="*/ 225 w 47"/>
                <a:gd name="T5" fmla="*/ 216 h 41"/>
                <a:gd name="T6" fmla="*/ 288 w 47"/>
                <a:gd name="T7" fmla="*/ 0 h 41"/>
                <a:gd name="T8" fmla="*/ 285 w 47"/>
                <a:gd name="T9" fmla="*/ 120 h 41"/>
                <a:gd name="T10" fmla="*/ 204 w 47"/>
                <a:gd name="T11" fmla="*/ 176 h 41"/>
                <a:gd name="T12" fmla="*/ 125 w 47"/>
                <a:gd name="T13" fmla="*/ 224 h 41"/>
                <a:gd name="T14" fmla="*/ 60 w 47"/>
                <a:gd name="T15" fmla="*/ 31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41">
                  <a:moveTo>
                    <a:pt x="0" y="39"/>
                  </a:moveTo>
                  <a:cubicBezTo>
                    <a:pt x="5" y="40"/>
                    <a:pt x="9" y="41"/>
                    <a:pt x="15" y="37"/>
                  </a:cubicBezTo>
                  <a:cubicBezTo>
                    <a:pt x="20" y="34"/>
                    <a:pt x="28" y="30"/>
                    <a:pt x="34" y="27"/>
                  </a:cubicBezTo>
                  <a:cubicBezTo>
                    <a:pt x="47" y="22"/>
                    <a:pt x="45" y="12"/>
                    <a:pt x="44" y="0"/>
                  </a:cubicBezTo>
                  <a:cubicBezTo>
                    <a:pt x="46" y="5"/>
                    <a:pt x="47" y="11"/>
                    <a:pt x="43" y="15"/>
                  </a:cubicBezTo>
                  <a:cubicBezTo>
                    <a:pt x="41" y="18"/>
                    <a:pt x="35" y="20"/>
                    <a:pt x="31" y="22"/>
                  </a:cubicBezTo>
                  <a:cubicBezTo>
                    <a:pt x="27" y="24"/>
                    <a:pt x="23" y="26"/>
                    <a:pt x="19" y="28"/>
                  </a:cubicBezTo>
                  <a:cubicBezTo>
                    <a:pt x="15" y="31"/>
                    <a:pt x="13" y="37"/>
                    <a:pt x="9" y="3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8" name="Freeform 248">
              <a:extLst>
                <a:ext uri="{FF2B5EF4-FFF2-40B4-BE49-F238E27FC236}">
                  <a16:creationId xmlns:a16="http://schemas.microsoft.com/office/drawing/2014/main" id="{A370FF83-3B4F-43C4-B835-EF6F980C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515"/>
              <a:ext cx="245" cy="262"/>
            </a:xfrm>
            <a:custGeom>
              <a:avLst/>
              <a:gdLst>
                <a:gd name="T0" fmla="*/ 511 w 131"/>
                <a:gd name="T1" fmla="*/ 56 h 131"/>
                <a:gd name="T2" fmla="*/ 329 w 131"/>
                <a:gd name="T3" fmla="*/ 16 h 131"/>
                <a:gd name="T4" fmla="*/ 228 w 131"/>
                <a:gd name="T5" fmla="*/ 136 h 131"/>
                <a:gd name="T6" fmla="*/ 105 w 131"/>
                <a:gd name="T7" fmla="*/ 256 h 131"/>
                <a:gd name="T8" fmla="*/ 45 w 131"/>
                <a:gd name="T9" fmla="*/ 432 h 131"/>
                <a:gd name="T10" fmla="*/ 13 w 131"/>
                <a:gd name="T11" fmla="*/ 664 h 131"/>
                <a:gd name="T12" fmla="*/ 112 w 131"/>
                <a:gd name="T13" fmla="*/ 832 h 131"/>
                <a:gd name="T14" fmla="*/ 172 w 131"/>
                <a:gd name="T15" fmla="*/ 984 h 131"/>
                <a:gd name="T16" fmla="*/ 353 w 131"/>
                <a:gd name="T17" fmla="*/ 1024 h 131"/>
                <a:gd name="T18" fmla="*/ 640 w 131"/>
                <a:gd name="T19" fmla="*/ 968 h 131"/>
                <a:gd name="T20" fmla="*/ 772 w 131"/>
                <a:gd name="T21" fmla="*/ 824 h 131"/>
                <a:gd name="T22" fmla="*/ 791 w 131"/>
                <a:gd name="T23" fmla="*/ 592 h 131"/>
                <a:gd name="T24" fmla="*/ 857 w 131"/>
                <a:gd name="T25" fmla="*/ 456 h 131"/>
                <a:gd name="T26" fmla="*/ 780 w 131"/>
                <a:gd name="T27" fmla="*/ 264 h 131"/>
                <a:gd name="T28" fmla="*/ 683 w 131"/>
                <a:gd name="T29" fmla="*/ 96 h 131"/>
                <a:gd name="T30" fmla="*/ 511 w 131"/>
                <a:gd name="T31" fmla="*/ 56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1" h="131">
                  <a:moveTo>
                    <a:pt x="78" y="7"/>
                  </a:moveTo>
                  <a:cubicBezTo>
                    <a:pt x="68" y="5"/>
                    <a:pt x="58" y="0"/>
                    <a:pt x="50" y="2"/>
                  </a:cubicBezTo>
                  <a:cubicBezTo>
                    <a:pt x="43" y="4"/>
                    <a:pt x="41" y="11"/>
                    <a:pt x="35" y="17"/>
                  </a:cubicBezTo>
                  <a:cubicBezTo>
                    <a:pt x="29" y="22"/>
                    <a:pt x="20" y="26"/>
                    <a:pt x="16" y="32"/>
                  </a:cubicBezTo>
                  <a:cubicBezTo>
                    <a:pt x="10" y="39"/>
                    <a:pt x="10" y="48"/>
                    <a:pt x="7" y="54"/>
                  </a:cubicBezTo>
                  <a:cubicBezTo>
                    <a:pt x="4" y="65"/>
                    <a:pt x="0" y="73"/>
                    <a:pt x="2" y="83"/>
                  </a:cubicBezTo>
                  <a:cubicBezTo>
                    <a:pt x="4" y="91"/>
                    <a:pt x="12" y="97"/>
                    <a:pt x="17" y="104"/>
                  </a:cubicBezTo>
                  <a:cubicBezTo>
                    <a:pt x="21" y="110"/>
                    <a:pt x="21" y="118"/>
                    <a:pt x="26" y="123"/>
                  </a:cubicBezTo>
                  <a:cubicBezTo>
                    <a:pt x="33" y="129"/>
                    <a:pt x="44" y="128"/>
                    <a:pt x="54" y="128"/>
                  </a:cubicBezTo>
                  <a:cubicBezTo>
                    <a:pt x="68" y="129"/>
                    <a:pt x="85" y="131"/>
                    <a:pt x="98" y="121"/>
                  </a:cubicBezTo>
                  <a:cubicBezTo>
                    <a:pt x="106" y="115"/>
                    <a:pt x="112" y="115"/>
                    <a:pt x="118" y="103"/>
                  </a:cubicBezTo>
                  <a:cubicBezTo>
                    <a:pt x="125" y="90"/>
                    <a:pt x="119" y="80"/>
                    <a:pt x="121" y="74"/>
                  </a:cubicBezTo>
                  <a:cubicBezTo>
                    <a:pt x="124" y="67"/>
                    <a:pt x="130" y="64"/>
                    <a:pt x="131" y="57"/>
                  </a:cubicBezTo>
                  <a:cubicBezTo>
                    <a:pt x="131" y="47"/>
                    <a:pt x="127" y="43"/>
                    <a:pt x="119" y="33"/>
                  </a:cubicBezTo>
                  <a:cubicBezTo>
                    <a:pt x="115" y="28"/>
                    <a:pt x="114" y="22"/>
                    <a:pt x="104" y="12"/>
                  </a:cubicBezTo>
                  <a:cubicBezTo>
                    <a:pt x="99" y="7"/>
                    <a:pt x="88" y="9"/>
                    <a:pt x="78" y="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09" name="Freeform 249">
              <a:extLst>
                <a:ext uri="{FF2B5EF4-FFF2-40B4-BE49-F238E27FC236}">
                  <a16:creationId xmlns:a16="http://schemas.microsoft.com/office/drawing/2014/main" id="{0F30F597-45CA-4A6E-A4CB-27B9BF13A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573"/>
              <a:ext cx="139" cy="152"/>
            </a:xfrm>
            <a:custGeom>
              <a:avLst/>
              <a:gdLst>
                <a:gd name="T0" fmla="*/ 8 w 74"/>
                <a:gd name="T1" fmla="*/ 232 h 76"/>
                <a:gd name="T2" fmla="*/ 60 w 74"/>
                <a:gd name="T3" fmla="*/ 416 h 76"/>
                <a:gd name="T4" fmla="*/ 137 w 74"/>
                <a:gd name="T5" fmla="*/ 504 h 76"/>
                <a:gd name="T6" fmla="*/ 233 w 74"/>
                <a:gd name="T7" fmla="*/ 600 h 76"/>
                <a:gd name="T8" fmla="*/ 406 w 74"/>
                <a:gd name="T9" fmla="*/ 544 h 76"/>
                <a:gd name="T10" fmla="*/ 477 w 74"/>
                <a:gd name="T11" fmla="*/ 376 h 76"/>
                <a:gd name="T12" fmla="*/ 430 w 74"/>
                <a:gd name="T13" fmla="*/ 176 h 76"/>
                <a:gd name="T14" fmla="*/ 346 w 74"/>
                <a:gd name="T15" fmla="*/ 96 h 76"/>
                <a:gd name="T16" fmla="*/ 250 w 74"/>
                <a:gd name="T17" fmla="*/ 8 h 76"/>
                <a:gd name="T18" fmla="*/ 113 w 74"/>
                <a:gd name="T19" fmla="*/ 72 h 76"/>
                <a:gd name="T20" fmla="*/ 8 w 74"/>
                <a:gd name="T21" fmla="*/ 232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76">
                  <a:moveTo>
                    <a:pt x="1" y="29"/>
                  </a:moveTo>
                  <a:cubicBezTo>
                    <a:pt x="0" y="36"/>
                    <a:pt x="6" y="44"/>
                    <a:pt x="9" y="52"/>
                  </a:cubicBezTo>
                  <a:cubicBezTo>
                    <a:pt x="11" y="56"/>
                    <a:pt x="17" y="59"/>
                    <a:pt x="21" y="63"/>
                  </a:cubicBezTo>
                  <a:cubicBezTo>
                    <a:pt x="26" y="68"/>
                    <a:pt x="29" y="74"/>
                    <a:pt x="35" y="75"/>
                  </a:cubicBezTo>
                  <a:cubicBezTo>
                    <a:pt x="42" y="76"/>
                    <a:pt x="55" y="73"/>
                    <a:pt x="61" y="68"/>
                  </a:cubicBezTo>
                  <a:cubicBezTo>
                    <a:pt x="67" y="61"/>
                    <a:pt x="70" y="52"/>
                    <a:pt x="72" y="47"/>
                  </a:cubicBezTo>
                  <a:cubicBezTo>
                    <a:pt x="74" y="37"/>
                    <a:pt x="66" y="29"/>
                    <a:pt x="65" y="22"/>
                  </a:cubicBezTo>
                  <a:cubicBezTo>
                    <a:pt x="63" y="18"/>
                    <a:pt x="57" y="17"/>
                    <a:pt x="52" y="12"/>
                  </a:cubicBezTo>
                  <a:cubicBezTo>
                    <a:pt x="48" y="8"/>
                    <a:pt x="45" y="2"/>
                    <a:pt x="38" y="1"/>
                  </a:cubicBezTo>
                  <a:cubicBezTo>
                    <a:pt x="31" y="0"/>
                    <a:pt x="22" y="7"/>
                    <a:pt x="17" y="9"/>
                  </a:cubicBezTo>
                  <a:cubicBezTo>
                    <a:pt x="9" y="16"/>
                    <a:pt x="1" y="22"/>
                    <a:pt x="1" y="29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0" name="Freeform 250">
              <a:extLst>
                <a:ext uri="{FF2B5EF4-FFF2-40B4-BE49-F238E27FC236}">
                  <a16:creationId xmlns:a16="http://schemas.microsoft.com/office/drawing/2014/main" id="{D296B83C-8AD1-47B7-92AB-B97CC811F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3"/>
              <a:ext cx="19" cy="20"/>
            </a:xfrm>
            <a:custGeom>
              <a:avLst/>
              <a:gdLst>
                <a:gd name="T0" fmla="*/ 0 w 10"/>
                <a:gd name="T1" fmla="*/ 32 h 10"/>
                <a:gd name="T2" fmla="*/ 36 w 10"/>
                <a:gd name="T3" fmla="*/ 0 h 10"/>
                <a:gd name="T4" fmla="*/ 61 w 10"/>
                <a:gd name="T5" fmla="*/ 40 h 10"/>
                <a:gd name="T6" fmla="*/ 29 w 10"/>
                <a:gd name="T7" fmla="*/ 72 h 10"/>
                <a:gd name="T8" fmla="*/ 0 w 10"/>
                <a:gd name="T9" fmla="*/ 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1" name="Freeform 251">
              <a:extLst>
                <a:ext uri="{FF2B5EF4-FFF2-40B4-BE49-F238E27FC236}">
                  <a16:creationId xmlns:a16="http://schemas.microsoft.com/office/drawing/2014/main" id="{D4686359-9941-4EF9-A7EA-6E55504D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583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8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Freeform 252">
              <a:extLst>
                <a:ext uri="{FF2B5EF4-FFF2-40B4-BE49-F238E27FC236}">
                  <a16:creationId xmlns:a16="http://schemas.microsoft.com/office/drawing/2014/main" id="{FB34E8B8-F0F3-4897-A0CC-C9F719F6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16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3" name="Freeform 253">
              <a:extLst>
                <a:ext uri="{FF2B5EF4-FFF2-40B4-BE49-F238E27FC236}">
                  <a16:creationId xmlns:a16="http://schemas.microsoft.com/office/drawing/2014/main" id="{69B167A6-1FFC-4208-9705-5D89B1C17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270"/>
              <a:ext cx="262" cy="284"/>
            </a:xfrm>
            <a:custGeom>
              <a:avLst/>
              <a:gdLst>
                <a:gd name="T0" fmla="*/ 550 w 140"/>
                <a:gd name="T1" fmla="*/ 64 h 142"/>
                <a:gd name="T2" fmla="*/ 354 w 140"/>
                <a:gd name="T3" fmla="*/ 24 h 142"/>
                <a:gd name="T4" fmla="*/ 241 w 140"/>
                <a:gd name="T5" fmla="*/ 152 h 142"/>
                <a:gd name="T6" fmla="*/ 105 w 140"/>
                <a:gd name="T7" fmla="*/ 280 h 142"/>
                <a:gd name="T8" fmla="*/ 52 w 140"/>
                <a:gd name="T9" fmla="*/ 472 h 142"/>
                <a:gd name="T10" fmla="*/ 13 w 140"/>
                <a:gd name="T11" fmla="*/ 720 h 142"/>
                <a:gd name="T12" fmla="*/ 120 w 140"/>
                <a:gd name="T13" fmla="*/ 904 h 142"/>
                <a:gd name="T14" fmla="*/ 178 w 140"/>
                <a:gd name="T15" fmla="*/ 1064 h 142"/>
                <a:gd name="T16" fmla="*/ 374 w 140"/>
                <a:gd name="T17" fmla="*/ 1112 h 142"/>
                <a:gd name="T18" fmla="*/ 691 w 140"/>
                <a:gd name="T19" fmla="*/ 1048 h 142"/>
                <a:gd name="T20" fmla="*/ 833 w 140"/>
                <a:gd name="T21" fmla="*/ 888 h 142"/>
                <a:gd name="T22" fmla="*/ 852 w 140"/>
                <a:gd name="T23" fmla="*/ 648 h 142"/>
                <a:gd name="T24" fmla="*/ 917 w 140"/>
                <a:gd name="T25" fmla="*/ 496 h 142"/>
                <a:gd name="T26" fmla="*/ 840 w 140"/>
                <a:gd name="T27" fmla="*/ 288 h 142"/>
                <a:gd name="T28" fmla="*/ 728 w 140"/>
                <a:gd name="T29" fmla="*/ 112 h 142"/>
                <a:gd name="T30" fmla="*/ 550 w 140"/>
                <a:gd name="T31" fmla="*/ 64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2">
                  <a:moveTo>
                    <a:pt x="84" y="8"/>
                  </a:moveTo>
                  <a:cubicBezTo>
                    <a:pt x="73" y="6"/>
                    <a:pt x="63" y="0"/>
                    <a:pt x="54" y="3"/>
                  </a:cubicBezTo>
                  <a:cubicBezTo>
                    <a:pt x="45" y="5"/>
                    <a:pt x="43" y="13"/>
                    <a:pt x="37" y="19"/>
                  </a:cubicBezTo>
                  <a:cubicBezTo>
                    <a:pt x="31" y="25"/>
                    <a:pt x="21" y="29"/>
                    <a:pt x="16" y="35"/>
                  </a:cubicBezTo>
                  <a:cubicBezTo>
                    <a:pt x="10" y="43"/>
                    <a:pt x="10" y="52"/>
                    <a:pt x="8" y="59"/>
                  </a:cubicBezTo>
                  <a:cubicBezTo>
                    <a:pt x="4" y="71"/>
                    <a:pt x="0" y="80"/>
                    <a:pt x="2" y="90"/>
                  </a:cubicBezTo>
                  <a:cubicBezTo>
                    <a:pt x="5" y="99"/>
                    <a:pt x="13" y="105"/>
                    <a:pt x="18" y="113"/>
                  </a:cubicBezTo>
                  <a:cubicBezTo>
                    <a:pt x="22" y="119"/>
                    <a:pt x="23" y="128"/>
                    <a:pt x="27" y="133"/>
                  </a:cubicBezTo>
                  <a:cubicBezTo>
                    <a:pt x="35" y="139"/>
                    <a:pt x="47" y="138"/>
                    <a:pt x="57" y="139"/>
                  </a:cubicBezTo>
                  <a:cubicBezTo>
                    <a:pt x="73" y="139"/>
                    <a:pt x="91" y="142"/>
                    <a:pt x="105" y="131"/>
                  </a:cubicBezTo>
                  <a:cubicBezTo>
                    <a:pt x="113" y="124"/>
                    <a:pt x="120" y="124"/>
                    <a:pt x="127" y="111"/>
                  </a:cubicBezTo>
                  <a:cubicBezTo>
                    <a:pt x="134" y="98"/>
                    <a:pt x="127" y="87"/>
                    <a:pt x="130" y="81"/>
                  </a:cubicBezTo>
                  <a:cubicBezTo>
                    <a:pt x="133" y="73"/>
                    <a:pt x="140" y="69"/>
                    <a:pt x="140" y="62"/>
                  </a:cubicBezTo>
                  <a:cubicBezTo>
                    <a:pt x="140" y="51"/>
                    <a:pt x="136" y="47"/>
                    <a:pt x="128" y="36"/>
                  </a:cubicBezTo>
                  <a:cubicBezTo>
                    <a:pt x="124" y="31"/>
                    <a:pt x="122" y="24"/>
                    <a:pt x="111" y="14"/>
                  </a:cubicBezTo>
                  <a:cubicBezTo>
                    <a:pt x="106" y="8"/>
                    <a:pt x="95" y="10"/>
                    <a:pt x="84" y="8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4" name="Freeform 254">
              <a:extLst>
                <a:ext uri="{FF2B5EF4-FFF2-40B4-BE49-F238E27FC236}">
                  <a16:creationId xmlns:a16="http://schemas.microsoft.com/office/drawing/2014/main" id="{A0D080BE-DFC8-4FDE-8145-4A864B66A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348"/>
              <a:ext cx="150" cy="162"/>
            </a:xfrm>
            <a:custGeom>
              <a:avLst/>
              <a:gdLst>
                <a:gd name="T0" fmla="*/ 8 w 80"/>
                <a:gd name="T1" fmla="*/ 240 h 81"/>
                <a:gd name="T2" fmla="*/ 60 w 80"/>
                <a:gd name="T3" fmla="*/ 440 h 81"/>
                <a:gd name="T4" fmla="*/ 152 w 80"/>
                <a:gd name="T5" fmla="*/ 536 h 81"/>
                <a:gd name="T6" fmla="*/ 249 w 80"/>
                <a:gd name="T7" fmla="*/ 640 h 81"/>
                <a:gd name="T8" fmla="*/ 437 w 80"/>
                <a:gd name="T9" fmla="*/ 576 h 81"/>
                <a:gd name="T10" fmla="*/ 506 w 80"/>
                <a:gd name="T11" fmla="*/ 400 h 81"/>
                <a:gd name="T12" fmla="*/ 461 w 80"/>
                <a:gd name="T13" fmla="*/ 192 h 81"/>
                <a:gd name="T14" fmla="*/ 369 w 80"/>
                <a:gd name="T15" fmla="*/ 104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0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0"/>
                  </a:moveTo>
                  <a:cubicBezTo>
                    <a:pt x="0" y="38"/>
                    <a:pt x="6" y="47"/>
                    <a:pt x="9" y="55"/>
                  </a:cubicBezTo>
                  <a:cubicBezTo>
                    <a:pt x="12" y="60"/>
                    <a:pt x="19" y="63"/>
                    <a:pt x="23" y="67"/>
                  </a:cubicBezTo>
                  <a:cubicBezTo>
                    <a:pt x="28" y="73"/>
                    <a:pt x="31" y="79"/>
                    <a:pt x="38" y="80"/>
                  </a:cubicBezTo>
                  <a:cubicBezTo>
                    <a:pt x="46" y="81"/>
                    <a:pt x="59" y="78"/>
                    <a:pt x="66" y="72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19"/>
                    <a:pt x="61" y="17"/>
                    <a:pt x="56" y="13"/>
                  </a:cubicBezTo>
                  <a:cubicBezTo>
                    <a:pt x="51" y="9"/>
                    <a:pt x="48" y="2"/>
                    <a:pt x="41" y="1"/>
                  </a:cubicBezTo>
                  <a:cubicBezTo>
                    <a:pt x="34" y="0"/>
                    <a:pt x="23" y="7"/>
                    <a:pt x="18" y="10"/>
                  </a:cubicBezTo>
                  <a:cubicBezTo>
                    <a:pt x="9" y="17"/>
                    <a:pt x="2" y="23"/>
                    <a:pt x="1" y="30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255">
              <a:extLst>
                <a:ext uri="{FF2B5EF4-FFF2-40B4-BE49-F238E27FC236}">
                  <a16:creationId xmlns:a16="http://schemas.microsoft.com/office/drawing/2014/main" id="{EBC6161A-DFD3-4E0E-9449-D8C0D260A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34"/>
              <a:ext cx="150" cy="162"/>
            </a:xfrm>
            <a:custGeom>
              <a:avLst/>
              <a:gdLst>
                <a:gd name="T0" fmla="*/ 8 w 80"/>
                <a:gd name="T1" fmla="*/ 248 h 81"/>
                <a:gd name="T2" fmla="*/ 60 w 80"/>
                <a:gd name="T3" fmla="*/ 448 h 81"/>
                <a:gd name="T4" fmla="*/ 152 w 80"/>
                <a:gd name="T5" fmla="*/ 544 h 81"/>
                <a:gd name="T6" fmla="*/ 249 w 80"/>
                <a:gd name="T7" fmla="*/ 640 h 81"/>
                <a:gd name="T8" fmla="*/ 437 w 80"/>
                <a:gd name="T9" fmla="*/ 584 h 81"/>
                <a:gd name="T10" fmla="*/ 506 w 80"/>
                <a:gd name="T11" fmla="*/ 400 h 81"/>
                <a:gd name="T12" fmla="*/ 461 w 80"/>
                <a:gd name="T13" fmla="*/ 192 h 81"/>
                <a:gd name="T14" fmla="*/ 409 w 80"/>
                <a:gd name="T15" fmla="*/ 48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2" y="60"/>
                    <a:pt x="19" y="63"/>
                    <a:pt x="23" y="68"/>
                  </a:cubicBezTo>
                  <a:cubicBezTo>
                    <a:pt x="28" y="73"/>
                    <a:pt x="31" y="80"/>
                    <a:pt x="38" y="80"/>
                  </a:cubicBezTo>
                  <a:cubicBezTo>
                    <a:pt x="46" y="81"/>
                    <a:pt x="59" y="78"/>
                    <a:pt x="66" y="73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20"/>
                    <a:pt x="67" y="11"/>
                    <a:pt x="62" y="6"/>
                  </a:cubicBezTo>
                  <a:cubicBezTo>
                    <a:pt x="57" y="2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2" y="23"/>
                    <a:pt x="1" y="3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256">
              <a:extLst>
                <a:ext uri="{FF2B5EF4-FFF2-40B4-BE49-F238E27FC236}">
                  <a16:creationId xmlns:a16="http://schemas.microsoft.com/office/drawing/2014/main" id="{0195A696-8739-4769-AA71-DC3774C98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278"/>
              <a:ext cx="219" cy="242"/>
            </a:xfrm>
            <a:custGeom>
              <a:avLst/>
              <a:gdLst>
                <a:gd name="T0" fmla="*/ 676 w 117"/>
                <a:gd name="T1" fmla="*/ 80 h 121"/>
                <a:gd name="T2" fmla="*/ 434 w 117"/>
                <a:gd name="T3" fmla="*/ 24 h 121"/>
                <a:gd name="T4" fmla="*/ 270 w 117"/>
                <a:gd name="T5" fmla="*/ 88 h 121"/>
                <a:gd name="T6" fmla="*/ 189 w 117"/>
                <a:gd name="T7" fmla="*/ 184 h 121"/>
                <a:gd name="T8" fmla="*/ 105 w 117"/>
                <a:gd name="T9" fmla="*/ 256 h 121"/>
                <a:gd name="T10" fmla="*/ 73 w 117"/>
                <a:gd name="T11" fmla="*/ 376 h 121"/>
                <a:gd name="T12" fmla="*/ 13 w 117"/>
                <a:gd name="T13" fmla="*/ 560 h 121"/>
                <a:gd name="T14" fmla="*/ 39 w 117"/>
                <a:gd name="T15" fmla="*/ 736 h 121"/>
                <a:gd name="T16" fmla="*/ 120 w 117"/>
                <a:gd name="T17" fmla="*/ 848 h 121"/>
                <a:gd name="T18" fmla="*/ 150 w 117"/>
                <a:gd name="T19" fmla="*/ 968 h 121"/>
                <a:gd name="T20" fmla="*/ 92 w 117"/>
                <a:gd name="T21" fmla="*/ 768 h 121"/>
                <a:gd name="T22" fmla="*/ 60 w 117"/>
                <a:gd name="T23" fmla="*/ 656 h 121"/>
                <a:gd name="T24" fmla="*/ 105 w 117"/>
                <a:gd name="T25" fmla="*/ 600 h 121"/>
                <a:gd name="T26" fmla="*/ 105 w 117"/>
                <a:gd name="T27" fmla="*/ 544 h 121"/>
                <a:gd name="T28" fmla="*/ 97 w 117"/>
                <a:gd name="T29" fmla="*/ 464 h 121"/>
                <a:gd name="T30" fmla="*/ 144 w 117"/>
                <a:gd name="T31" fmla="*/ 400 h 121"/>
                <a:gd name="T32" fmla="*/ 204 w 117"/>
                <a:gd name="T33" fmla="*/ 360 h 121"/>
                <a:gd name="T34" fmla="*/ 234 w 117"/>
                <a:gd name="T35" fmla="*/ 264 h 121"/>
                <a:gd name="T36" fmla="*/ 329 w 117"/>
                <a:gd name="T37" fmla="*/ 192 h 121"/>
                <a:gd name="T38" fmla="*/ 479 w 117"/>
                <a:gd name="T39" fmla="*/ 176 h 121"/>
                <a:gd name="T40" fmla="*/ 631 w 117"/>
                <a:gd name="T41" fmla="*/ 120 h 121"/>
                <a:gd name="T42" fmla="*/ 683 w 117"/>
                <a:gd name="T43" fmla="*/ 176 h 121"/>
                <a:gd name="T44" fmla="*/ 728 w 117"/>
                <a:gd name="T45" fmla="*/ 192 h 121"/>
                <a:gd name="T46" fmla="*/ 760 w 117"/>
                <a:gd name="T47" fmla="*/ 248 h 121"/>
                <a:gd name="T48" fmla="*/ 723 w 117"/>
                <a:gd name="T49" fmla="*/ 136 h 121"/>
                <a:gd name="T50" fmla="*/ 676 w 117"/>
                <a:gd name="T51" fmla="*/ 80 h 12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7" h="121">
                  <a:moveTo>
                    <a:pt x="103" y="10"/>
                  </a:moveTo>
                  <a:cubicBezTo>
                    <a:pt x="90" y="9"/>
                    <a:pt x="76" y="6"/>
                    <a:pt x="66" y="3"/>
                  </a:cubicBezTo>
                  <a:cubicBezTo>
                    <a:pt x="55" y="0"/>
                    <a:pt x="49" y="3"/>
                    <a:pt x="41" y="11"/>
                  </a:cubicBezTo>
                  <a:cubicBezTo>
                    <a:pt x="37" y="15"/>
                    <a:pt x="34" y="19"/>
                    <a:pt x="29" y="23"/>
                  </a:cubicBezTo>
                  <a:cubicBezTo>
                    <a:pt x="25" y="26"/>
                    <a:pt x="20" y="28"/>
                    <a:pt x="16" y="32"/>
                  </a:cubicBezTo>
                  <a:cubicBezTo>
                    <a:pt x="12" y="36"/>
                    <a:pt x="13" y="42"/>
                    <a:pt x="11" y="47"/>
                  </a:cubicBezTo>
                  <a:cubicBezTo>
                    <a:pt x="8" y="55"/>
                    <a:pt x="5" y="62"/>
                    <a:pt x="2" y="70"/>
                  </a:cubicBezTo>
                  <a:cubicBezTo>
                    <a:pt x="0" y="78"/>
                    <a:pt x="1" y="86"/>
                    <a:pt x="6" y="92"/>
                  </a:cubicBezTo>
                  <a:cubicBezTo>
                    <a:pt x="10" y="96"/>
                    <a:pt x="15" y="101"/>
                    <a:pt x="18" y="106"/>
                  </a:cubicBezTo>
                  <a:cubicBezTo>
                    <a:pt x="20" y="111"/>
                    <a:pt x="20" y="117"/>
                    <a:pt x="23" y="121"/>
                  </a:cubicBezTo>
                  <a:cubicBezTo>
                    <a:pt x="25" y="110"/>
                    <a:pt x="20" y="105"/>
                    <a:pt x="14" y="96"/>
                  </a:cubicBezTo>
                  <a:cubicBezTo>
                    <a:pt x="11" y="93"/>
                    <a:pt x="7" y="87"/>
                    <a:pt x="9" y="82"/>
                  </a:cubicBezTo>
                  <a:cubicBezTo>
                    <a:pt x="11" y="77"/>
                    <a:pt x="14" y="79"/>
                    <a:pt x="16" y="75"/>
                  </a:cubicBezTo>
                  <a:cubicBezTo>
                    <a:pt x="17" y="72"/>
                    <a:pt x="17" y="71"/>
                    <a:pt x="16" y="68"/>
                  </a:cubicBezTo>
                  <a:cubicBezTo>
                    <a:pt x="15" y="65"/>
                    <a:pt x="15" y="62"/>
                    <a:pt x="15" y="58"/>
                  </a:cubicBezTo>
                  <a:cubicBezTo>
                    <a:pt x="16" y="55"/>
                    <a:pt x="19" y="51"/>
                    <a:pt x="22" y="50"/>
                  </a:cubicBezTo>
                  <a:cubicBezTo>
                    <a:pt x="26" y="48"/>
                    <a:pt x="29" y="49"/>
                    <a:pt x="31" y="45"/>
                  </a:cubicBezTo>
                  <a:cubicBezTo>
                    <a:pt x="33" y="41"/>
                    <a:pt x="34" y="37"/>
                    <a:pt x="36" y="33"/>
                  </a:cubicBezTo>
                  <a:cubicBezTo>
                    <a:pt x="38" y="28"/>
                    <a:pt x="47" y="28"/>
                    <a:pt x="50" y="24"/>
                  </a:cubicBezTo>
                  <a:cubicBezTo>
                    <a:pt x="54" y="19"/>
                    <a:pt x="64" y="22"/>
                    <a:pt x="73" y="22"/>
                  </a:cubicBezTo>
                  <a:cubicBezTo>
                    <a:pt x="80" y="21"/>
                    <a:pt x="88" y="11"/>
                    <a:pt x="96" y="15"/>
                  </a:cubicBezTo>
                  <a:cubicBezTo>
                    <a:pt x="99" y="16"/>
                    <a:pt x="100" y="21"/>
                    <a:pt x="104" y="22"/>
                  </a:cubicBezTo>
                  <a:cubicBezTo>
                    <a:pt x="106" y="23"/>
                    <a:pt x="108" y="22"/>
                    <a:pt x="111" y="24"/>
                  </a:cubicBezTo>
                  <a:cubicBezTo>
                    <a:pt x="113" y="26"/>
                    <a:pt x="115" y="28"/>
                    <a:pt x="116" y="31"/>
                  </a:cubicBezTo>
                  <a:cubicBezTo>
                    <a:pt x="117" y="24"/>
                    <a:pt x="113" y="22"/>
                    <a:pt x="110" y="17"/>
                  </a:cubicBezTo>
                  <a:cubicBezTo>
                    <a:pt x="108" y="14"/>
                    <a:pt x="107" y="12"/>
                    <a:pt x="103" y="1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257">
              <a:extLst>
                <a:ext uri="{FF2B5EF4-FFF2-40B4-BE49-F238E27FC236}">
                  <a16:creationId xmlns:a16="http://schemas.microsoft.com/office/drawing/2014/main" id="{480C2581-4BB3-4575-BDA0-F9FE27A4F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2278"/>
              <a:ext cx="148" cy="168"/>
            </a:xfrm>
            <a:custGeom>
              <a:avLst/>
              <a:gdLst>
                <a:gd name="T0" fmla="*/ 519 w 79"/>
                <a:gd name="T1" fmla="*/ 48 h 84"/>
                <a:gd name="T2" fmla="*/ 362 w 79"/>
                <a:gd name="T3" fmla="*/ 16 h 84"/>
                <a:gd name="T4" fmla="*/ 232 w 79"/>
                <a:gd name="T5" fmla="*/ 144 h 84"/>
                <a:gd name="T6" fmla="*/ 165 w 79"/>
                <a:gd name="T7" fmla="*/ 208 h 84"/>
                <a:gd name="T8" fmla="*/ 105 w 79"/>
                <a:gd name="T9" fmla="*/ 264 h 84"/>
                <a:gd name="T10" fmla="*/ 84 w 79"/>
                <a:gd name="T11" fmla="*/ 352 h 84"/>
                <a:gd name="T12" fmla="*/ 45 w 79"/>
                <a:gd name="T13" fmla="*/ 472 h 84"/>
                <a:gd name="T14" fmla="*/ 13 w 79"/>
                <a:gd name="T15" fmla="*/ 672 h 84"/>
                <a:gd name="T16" fmla="*/ 52 w 79"/>
                <a:gd name="T17" fmla="*/ 504 h 84"/>
                <a:gd name="T18" fmla="*/ 120 w 79"/>
                <a:gd name="T19" fmla="*/ 392 h 84"/>
                <a:gd name="T20" fmla="*/ 165 w 79"/>
                <a:gd name="T21" fmla="*/ 272 h 84"/>
                <a:gd name="T22" fmla="*/ 270 w 79"/>
                <a:gd name="T23" fmla="*/ 184 h 84"/>
                <a:gd name="T24" fmla="*/ 390 w 79"/>
                <a:gd name="T25" fmla="*/ 64 h 84"/>
                <a:gd name="T26" fmla="*/ 519 w 79"/>
                <a:gd name="T27" fmla="*/ 48 h 8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9" h="84">
                  <a:moveTo>
                    <a:pt x="79" y="6"/>
                  </a:moveTo>
                  <a:cubicBezTo>
                    <a:pt x="71" y="7"/>
                    <a:pt x="64" y="0"/>
                    <a:pt x="55" y="2"/>
                  </a:cubicBezTo>
                  <a:cubicBezTo>
                    <a:pt x="46" y="4"/>
                    <a:pt x="41" y="13"/>
                    <a:pt x="35" y="18"/>
                  </a:cubicBezTo>
                  <a:cubicBezTo>
                    <a:pt x="32" y="21"/>
                    <a:pt x="28" y="24"/>
                    <a:pt x="25" y="26"/>
                  </a:cubicBezTo>
                  <a:cubicBezTo>
                    <a:pt x="22" y="28"/>
                    <a:pt x="18" y="30"/>
                    <a:pt x="16" y="33"/>
                  </a:cubicBezTo>
                  <a:cubicBezTo>
                    <a:pt x="14" y="36"/>
                    <a:pt x="13" y="41"/>
                    <a:pt x="13" y="44"/>
                  </a:cubicBezTo>
                  <a:cubicBezTo>
                    <a:pt x="12" y="49"/>
                    <a:pt x="9" y="55"/>
                    <a:pt x="7" y="59"/>
                  </a:cubicBezTo>
                  <a:cubicBezTo>
                    <a:pt x="4" y="65"/>
                    <a:pt x="0" y="78"/>
                    <a:pt x="2" y="84"/>
                  </a:cubicBezTo>
                  <a:cubicBezTo>
                    <a:pt x="1" y="76"/>
                    <a:pt x="4" y="69"/>
                    <a:pt x="8" y="63"/>
                  </a:cubicBezTo>
                  <a:cubicBezTo>
                    <a:pt x="11" y="58"/>
                    <a:pt x="16" y="54"/>
                    <a:pt x="18" y="49"/>
                  </a:cubicBezTo>
                  <a:cubicBezTo>
                    <a:pt x="21" y="43"/>
                    <a:pt x="20" y="39"/>
                    <a:pt x="25" y="34"/>
                  </a:cubicBezTo>
                  <a:cubicBezTo>
                    <a:pt x="29" y="30"/>
                    <a:pt x="37" y="28"/>
                    <a:pt x="41" y="23"/>
                  </a:cubicBezTo>
                  <a:cubicBezTo>
                    <a:pt x="47" y="16"/>
                    <a:pt x="48" y="8"/>
                    <a:pt x="59" y="8"/>
                  </a:cubicBezTo>
                  <a:cubicBezTo>
                    <a:pt x="64" y="8"/>
                    <a:pt x="75" y="10"/>
                    <a:pt x="79" y="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Freeform 258">
              <a:extLst>
                <a:ext uri="{FF2B5EF4-FFF2-40B4-BE49-F238E27FC236}">
                  <a16:creationId xmlns:a16="http://schemas.microsoft.com/office/drawing/2014/main" id="{178A6228-885E-423B-BEAD-64299915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42"/>
              <a:ext cx="107" cy="138"/>
            </a:xfrm>
            <a:custGeom>
              <a:avLst/>
              <a:gdLst>
                <a:gd name="T0" fmla="*/ 377 w 57"/>
                <a:gd name="T1" fmla="*/ 56 h 69"/>
                <a:gd name="T2" fmla="*/ 265 w 57"/>
                <a:gd name="T3" fmla="*/ 96 h 69"/>
                <a:gd name="T4" fmla="*/ 165 w 57"/>
                <a:gd name="T5" fmla="*/ 128 h 69"/>
                <a:gd name="T6" fmla="*/ 133 w 57"/>
                <a:gd name="T7" fmla="*/ 224 h 69"/>
                <a:gd name="T8" fmla="*/ 68 w 57"/>
                <a:gd name="T9" fmla="*/ 264 h 69"/>
                <a:gd name="T10" fmla="*/ 105 w 57"/>
                <a:gd name="T11" fmla="*/ 424 h 69"/>
                <a:gd name="T12" fmla="*/ 173 w 57"/>
                <a:gd name="T13" fmla="*/ 552 h 69"/>
                <a:gd name="T14" fmla="*/ 105 w 57"/>
                <a:gd name="T15" fmla="*/ 456 h 69"/>
                <a:gd name="T16" fmla="*/ 60 w 57"/>
                <a:gd name="T17" fmla="*/ 416 h 69"/>
                <a:gd name="T18" fmla="*/ 45 w 57"/>
                <a:gd name="T19" fmla="*/ 368 h 69"/>
                <a:gd name="T20" fmla="*/ 21 w 57"/>
                <a:gd name="T21" fmla="*/ 272 h 69"/>
                <a:gd name="T22" fmla="*/ 68 w 57"/>
                <a:gd name="T23" fmla="*/ 104 h 69"/>
                <a:gd name="T24" fmla="*/ 225 w 57"/>
                <a:gd name="T25" fmla="*/ 8 h 69"/>
                <a:gd name="T26" fmla="*/ 377 w 57"/>
                <a:gd name="T27" fmla="*/ 48 h 6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69">
                  <a:moveTo>
                    <a:pt x="57" y="7"/>
                  </a:moveTo>
                  <a:cubicBezTo>
                    <a:pt x="50" y="11"/>
                    <a:pt x="45" y="20"/>
                    <a:pt x="40" y="12"/>
                  </a:cubicBezTo>
                  <a:cubicBezTo>
                    <a:pt x="34" y="2"/>
                    <a:pt x="30" y="12"/>
                    <a:pt x="25" y="16"/>
                  </a:cubicBezTo>
                  <a:cubicBezTo>
                    <a:pt x="20" y="20"/>
                    <a:pt x="22" y="22"/>
                    <a:pt x="20" y="28"/>
                  </a:cubicBezTo>
                  <a:cubicBezTo>
                    <a:pt x="18" y="33"/>
                    <a:pt x="12" y="28"/>
                    <a:pt x="10" y="33"/>
                  </a:cubicBezTo>
                  <a:cubicBezTo>
                    <a:pt x="6" y="39"/>
                    <a:pt x="12" y="48"/>
                    <a:pt x="16" y="53"/>
                  </a:cubicBezTo>
                  <a:cubicBezTo>
                    <a:pt x="19" y="56"/>
                    <a:pt x="25" y="63"/>
                    <a:pt x="26" y="69"/>
                  </a:cubicBezTo>
                  <a:cubicBezTo>
                    <a:pt x="25" y="64"/>
                    <a:pt x="20" y="60"/>
                    <a:pt x="16" y="57"/>
                  </a:cubicBezTo>
                  <a:cubicBezTo>
                    <a:pt x="13" y="56"/>
                    <a:pt x="11" y="54"/>
                    <a:pt x="9" y="52"/>
                  </a:cubicBezTo>
                  <a:cubicBezTo>
                    <a:pt x="7" y="50"/>
                    <a:pt x="7" y="48"/>
                    <a:pt x="7" y="46"/>
                  </a:cubicBezTo>
                  <a:cubicBezTo>
                    <a:pt x="5" y="42"/>
                    <a:pt x="4" y="38"/>
                    <a:pt x="3" y="34"/>
                  </a:cubicBezTo>
                  <a:cubicBezTo>
                    <a:pt x="0" y="24"/>
                    <a:pt x="4" y="20"/>
                    <a:pt x="10" y="13"/>
                  </a:cubicBezTo>
                  <a:cubicBezTo>
                    <a:pt x="15" y="8"/>
                    <a:pt x="27" y="2"/>
                    <a:pt x="34" y="1"/>
                  </a:cubicBezTo>
                  <a:cubicBezTo>
                    <a:pt x="45" y="0"/>
                    <a:pt x="48" y="3"/>
                    <a:pt x="57" y="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9" name="Freeform 259">
              <a:extLst>
                <a:ext uri="{FF2B5EF4-FFF2-40B4-BE49-F238E27FC236}">
                  <a16:creationId xmlns:a16="http://schemas.microsoft.com/office/drawing/2014/main" id="{2D9C42FA-7DB5-46FD-A0A8-41B2B84E0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386"/>
              <a:ext cx="71" cy="108"/>
            </a:xfrm>
            <a:custGeom>
              <a:avLst/>
              <a:gdLst>
                <a:gd name="T0" fmla="*/ 0 w 38"/>
                <a:gd name="T1" fmla="*/ 400 h 54"/>
                <a:gd name="T2" fmla="*/ 129 w 38"/>
                <a:gd name="T3" fmla="*/ 376 h 54"/>
                <a:gd name="T4" fmla="*/ 217 w 38"/>
                <a:gd name="T5" fmla="*/ 304 h 54"/>
                <a:gd name="T6" fmla="*/ 249 w 38"/>
                <a:gd name="T7" fmla="*/ 152 h 54"/>
                <a:gd name="T8" fmla="*/ 181 w 38"/>
                <a:gd name="T9" fmla="*/ 0 h 54"/>
                <a:gd name="T10" fmla="*/ 209 w 38"/>
                <a:gd name="T11" fmla="*/ 80 h 54"/>
                <a:gd name="T12" fmla="*/ 164 w 38"/>
                <a:gd name="T13" fmla="*/ 136 h 54"/>
                <a:gd name="T14" fmla="*/ 129 w 38"/>
                <a:gd name="T15" fmla="*/ 176 h 54"/>
                <a:gd name="T16" fmla="*/ 149 w 38"/>
                <a:gd name="T17" fmla="*/ 272 h 54"/>
                <a:gd name="T18" fmla="*/ 120 w 38"/>
                <a:gd name="T19" fmla="*/ 304 h 54"/>
                <a:gd name="T20" fmla="*/ 120 w 38"/>
                <a:gd name="T21" fmla="*/ 336 h 54"/>
                <a:gd name="T22" fmla="*/ 84 w 38"/>
                <a:gd name="T23" fmla="*/ 360 h 54"/>
                <a:gd name="T24" fmla="*/ 32 w 38"/>
                <a:gd name="T25" fmla="*/ 376 h 54"/>
                <a:gd name="T26" fmla="*/ 7 w 38"/>
                <a:gd name="T27" fmla="*/ 40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54">
                  <a:moveTo>
                    <a:pt x="0" y="50"/>
                  </a:moveTo>
                  <a:cubicBezTo>
                    <a:pt x="3" y="54"/>
                    <a:pt x="15" y="48"/>
                    <a:pt x="20" y="47"/>
                  </a:cubicBezTo>
                  <a:cubicBezTo>
                    <a:pt x="26" y="46"/>
                    <a:pt x="30" y="43"/>
                    <a:pt x="33" y="38"/>
                  </a:cubicBezTo>
                  <a:cubicBezTo>
                    <a:pt x="36" y="32"/>
                    <a:pt x="38" y="25"/>
                    <a:pt x="38" y="19"/>
                  </a:cubicBezTo>
                  <a:cubicBezTo>
                    <a:pt x="38" y="14"/>
                    <a:pt x="34" y="0"/>
                    <a:pt x="28" y="0"/>
                  </a:cubicBezTo>
                  <a:cubicBezTo>
                    <a:pt x="27" y="3"/>
                    <a:pt x="32" y="6"/>
                    <a:pt x="32" y="10"/>
                  </a:cubicBezTo>
                  <a:cubicBezTo>
                    <a:pt x="34" y="16"/>
                    <a:pt x="30" y="16"/>
                    <a:pt x="25" y="17"/>
                  </a:cubicBezTo>
                  <a:cubicBezTo>
                    <a:pt x="20" y="17"/>
                    <a:pt x="16" y="18"/>
                    <a:pt x="20" y="22"/>
                  </a:cubicBezTo>
                  <a:cubicBezTo>
                    <a:pt x="22" y="25"/>
                    <a:pt x="27" y="30"/>
                    <a:pt x="23" y="34"/>
                  </a:cubicBezTo>
                  <a:cubicBezTo>
                    <a:pt x="20" y="37"/>
                    <a:pt x="19" y="34"/>
                    <a:pt x="18" y="38"/>
                  </a:cubicBezTo>
                  <a:cubicBezTo>
                    <a:pt x="18" y="40"/>
                    <a:pt x="19" y="40"/>
                    <a:pt x="18" y="42"/>
                  </a:cubicBezTo>
                  <a:cubicBezTo>
                    <a:pt x="17" y="43"/>
                    <a:pt x="14" y="45"/>
                    <a:pt x="13" y="45"/>
                  </a:cubicBezTo>
                  <a:cubicBezTo>
                    <a:pt x="8" y="46"/>
                    <a:pt x="8" y="44"/>
                    <a:pt x="5" y="47"/>
                  </a:cubicBezTo>
                  <a:cubicBezTo>
                    <a:pt x="3" y="49"/>
                    <a:pt x="3" y="52"/>
                    <a:pt x="1" y="5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Freeform 260">
              <a:extLst>
                <a:ext uri="{FF2B5EF4-FFF2-40B4-BE49-F238E27FC236}">
                  <a16:creationId xmlns:a16="http://schemas.microsoft.com/office/drawing/2014/main" id="{50C609DE-A5DA-4338-8298-031293233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52"/>
              <a:ext cx="45" cy="78"/>
            </a:xfrm>
            <a:custGeom>
              <a:avLst/>
              <a:gdLst>
                <a:gd name="T0" fmla="*/ 152 w 24"/>
                <a:gd name="T1" fmla="*/ 0 h 39"/>
                <a:gd name="T2" fmla="*/ 32 w 24"/>
                <a:gd name="T3" fmla="*/ 112 h 39"/>
                <a:gd name="T4" fmla="*/ 8 w 24"/>
                <a:gd name="T5" fmla="*/ 184 h 39"/>
                <a:gd name="T6" fmla="*/ 39 w 24"/>
                <a:gd name="T7" fmla="*/ 312 h 39"/>
                <a:gd name="T8" fmla="*/ 32 w 24"/>
                <a:gd name="T9" fmla="*/ 160 h 39"/>
                <a:gd name="T10" fmla="*/ 73 w 24"/>
                <a:gd name="T11" fmla="*/ 144 h 39"/>
                <a:gd name="T12" fmla="*/ 84 w 24"/>
                <a:gd name="T13" fmla="*/ 96 h 39"/>
                <a:gd name="T14" fmla="*/ 128 w 24"/>
                <a:gd name="T15" fmla="*/ 56 h 39"/>
                <a:gd name="T16" fmla="*/ 158 w 24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9">
                  <a:moveTo>
                    <a:pt x="23" y="0"/>
                  </a:moveTo>
                  <a:cubicBezTo>
                    <a:pt x="17" y="4"/>
                    <a:pt x="10" y="7"/>
                    <a:pt x="5" y="14"/>
                  </a:cubicBezTo>
                  <a:cubicBezTo>
                    <a:pt x="3" y="16"/>
                    <a:pt x="1" y="19"/>
                    <a:pt x="1" y="23"/>
                  </a:cubicBezTo>
                  <a:cubicBezTo>
                    <a:pt x="0" y="28"/>
                    <a:pt x="5" y="34"/>
                    <a:pt x="6" y="39"/>
                  </a:cubicBezTo>
                  <a:cubicBezTo>
                    <a:pt x="4" y="35"/>
                    <a:pt x="1" y="24"/>
                    <a:pt x="5" y="20"/>
                  </a:cubicBezTo>
                  <a:cubicBezTo>
                    <a:pt x="7" y="18"/>
                    <a:pt x="9" y="20"/>
                    <a:pt x="11" y="18"/>
                  </a:cubicBezTo>
                  <a:cubicBezTo>
                    <a:pt x="13" y="17"/>
                    <a:pt x="12" y="14"/>
                    <a:pt x="13" y="12"/>
                  </a:cubicBezTo>
                  <a:cubicBezTo>
                    <a:pt x="14" y="8"/>
                    <a:pt x="16" y="9"/>
                    <a:pt x="19" y="7"/>
                  </a:cubicBezTo>
                  <a:cubicBezTo>
                    <a:pt x="22" y="5"/>
                    <a:pt x="20" y="1"/>
                    <a:pt x="24" y="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1" name="Freeform 261">
              <a:extLst>
                <a:ext uri="{FF2B5EF4-FFF2-40B4-BE49-F238E27FC236}">
                  <a16:creationId xmlns:a16="http://schemas.microsoft.com/office/drawing/2014/main" id="{0E29943B-B9AD-4798-AC06-3206025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360"/>
              <a:ext cx="178" cy="180"/>
            </a:xfrm>
            <a:custGeom>
              <a:avLst/>
              <a:gdLst>
                <a:gd name="T0" fmla="*/ 0 w 95"/>
                <a:gd name="T1" fmla="*/ 720 h 90"/>
                <a:gd name="T2" fmla="*/ 270 w 95"/>
                <a:gd name="T3" fmla="*/ 720 h 90"/>
                <a:gd name="T4" fmla="*/ 362 w 95"/>
                <a:gd name="T5" fmla="*/ 664 h 90"/>
                <a:gd name="T6" fmla="*/ 422 w 95"/>
                <a:gd name="T7" fmla="*/ 616 h 90"/>
                <a:gd name="T8" fmla="*/ 487 w 95"/>
                <a:gd name="T9" fmla="*/ 600 h 90"/>
                <a:gd name="T10" fmla="*/ 547 w 95"/>
                <a:gd name="T11" fmla="*/ 336 h 90"/>
                <a:gd name="T12" fmla="*/ 600 w 95"/>
                <a:gd name="T13" fmla="*/ 192 h 90"/>
                <a:gd name="T14" fmla="*/ 566 w 95"/>
                <a:gd name="T15" fmla="*/ 0 h 90"/>
                <a:gd name="T16" fmla="*/ 527 w 95"/>
                <a:gd name="T17" fmla="*/ 144 h 90"/>
                <a:gd name="T18" fmla="*/ 498 w 95"/>
                <a:gd name="T19" fmla="*/ 264 h 90"/>
                <a:gd name="T20" fmla="*/ 467 w 95"/>
                <a:gd name="T21" fmla="*/ 392 h 90"/>
                <a:gd name="T22" fmla="*/ 453 w 95"/>
                <a:gd name="T23" fmla="*/ 528 h 90"/>
                <a:gd name="T24" fmla="*/ 337 w 95"/>
                <a:gd name="T25" fmla="*/ 592 h 90"/>
                <a:gd name="T26" fmla="*/ 264 w 95"/>
                <a:gd name="T27" fmla="*/ 688 h 90"/>
                <a:gd name="T28" fmla="*/ 172 w 95"/>
                <a:gd name="T29" fmla="*/ 680 h 90"/>
                <a:gd name="T30" fmla="*/ 92 w 95"/>
                <a:gd name="T31" fmla="*/ 704 h 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5" h="90">
                  <a:moveTo>
                    <a:pt x="0" y="90"/>
                  </a:moveTo>
                  <a:cubicBezTo>
                    <a:pt x="13" y="88"/>
                    <a:pt x="29" y="90"/>
                    <a:pt x="41" y="90"/>
                  </a:cubicBezTo>
                  <a:cubicBezTo>
                    <a:pt x="48" y="89"/>
                    <a:pt x="49" y="86"/>
                    <a:pt x="55" y="83"/>
                  </a:cubicBezTo>
                  <a:cubicBezTo>
                    <a:pt x="58" y="81"/>
                    <a:pt x="60" y="79"/>
                    <a:pt x="64" y="77"/>
                  </a:cubicBezTo>
                  <a:cubicBezTo>
                    <a:pt x="67" y="76"/>
                    <a:pt x="71" y="76"/>
                    <a:pt x="74" y="75"/>
                  </a:cubicBezTo>
                  <a:cubicBezTo>
                    <a:pt x="88" y="68"/>
                    <a:pt x="84" y="55"/>
                    <a:pt x="83" y="42"/>
                  </a:cubicBezTo>
                  <a:cubicBezTo>
                    <a:pt x="82" y="33"/>
                    <a:pt x="88" y="32"/>
                    <a:pt x="91" y="24"/>
                  </a:cubicBezTo>
                  <a:cubicBezTo>
                    <a:pt x="95" y="15"/>
                    <a:pt x="93" y="5"/>
                    <a:pt x="86" y="0"/>
                  </a:cubicBezTo>
                  <a:cubicBezTo>
                    <a:pt x="91" y="7"/>
                    <a:pt x="86" y="13"/>
                    <a:pt x="80" y="18"/>
                  </a:cubicBezTo>
                  <a:cubicBezTo>
                    <a:pt x="72" y="24"/>
                    <a:pt x="76" y="25"/>
                    <a:pt x="76" y="33"/>
                  </a:cubicBezTo>
                  <a:cubicBezTo>
                    <a:pt x="77" y="40"/>
                    <a:pt x="71" y="43"/>
                    <a:pt x="71" y="49"/>
                  </a:cubicBezTo>
                  <a:cubicBezTo>
                    <a:pt x="71" y="56"/>
                    <a:pt x="75" y="60"/>
                    <a:pt x="69" y="66"/>
                  </a:cubicBezTo>
                  <a:cubicBezTo>
                    <a:pt x="64" y="72"/>
                    <a:pt x="57" y="71"/>
                    <a:pt x="51" y="74"/>
                  </a:cubicBezTo>
                  <a:cubicBezTo>
                    <a:pt x="46" y="77"/>
                    <a:pt x="44" y="84"/>
                    <a:pt x="40" y="86"/>
                  </a:cubicBezTo>
                  <a:cubicBezTo>
                    <a:pt x="35" y="88"/>
                    <a:pt x="30" y="85"/>
                    <a:pt x="26" y="85"/>
                  </a:cubicBezTo>
                  <a:cubicBezTo>
                    <a:pt x="22" y="85"/>
                    <a:pt x="19" y="89"/>
                    <a:pt x="14" y="8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262">
              <a:extLst>
                <a:ext uri="{FF2B5EF4-FFF2-40B4-BE49-F238E27FC236}">
                  <a16:creationId xmlns:a16="http://schemas.microsoft.com/office/drawing/2014/main" id="{C15ABE85-BA60-447A-90CD-D63488F23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452"/>
              <a:ext cx="94" cy="88"/>
            </a:xfrm>
            <a:custGeom>
              <a:avLst/>
              <a:gdLst>
                <a:gd name="T0" fmla="*/ 0 w 50"/>
                <a:gd name="T1" fmla="*/ 336 h 44"/>
                <a:gd name="T2" fmla="*/ 105 w 50"/>
                <a:gd name="T3" fmla="*/ 320 h 44"/>
                <a:gd name="T4" fmla="*/ 241 w 50"/>
                <a:gd name="T5" fmla="*/ 232 h 44"/>
                <a:gd name="T6" fmla="*/ 318 w 50"/>
                <a:gd name="T7" fmla="*/ 0 h 44"/>
                <a:gd name="T8" fmla="*/ 305 w 50"/>
                <a:gd name="T9" fmla="*/ 128 h 44"/>
                <a:gd name="T10" fmla="*/ 226 w 50"/>
                <a:gd name="T11" fmla="*/ 184 h 44"/>
                <a:gd name="T12" fmla="*/ 133 w 50"/>
                <a:gd name="T13" fmla="*/ 240 h 44"/>
                <a:gd name="T14" fmla="*/ 60 w 50"/>
                <a:gd name="T15" fmla="*/ 336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44">
                  <a:moveTo>
                    <a:pt x="0" y="42"/>
                  </a:moveTo>
                  <a:cubicBezTo>
                    <a:pt x="5" y="43"/>
                    <a:pt x="10" y="44"/>
                    <a:pt x="16" y="40"/>
                  </a:cubicBezTo>
                  <a:cubicBezTo>
                    <a:pt x="22" y="36"/>
                    <a:pt x="29" y="32"/>
                    <a:pt x="36" y="29"/>
                  </a:cubicBezTo>
                  <a:cubicBezTo>
                    <a:pt x="50" y="24"/>
                    <a:pt x="48" y="13"/>
                    <a:pt x="48" y="0"/>
                  </a:cubicBezTo>
                  <a:cubicBezTo>
                    <a:pt x="49" y="5"/>
                    <a:pt x="50" y="12"/>
                    <a:pt x="46" y="16"/>
                  </a:cubicBezTo>
                  <a:cubicBezTo>
                    <a:pt x="43" y="20"/>
                    <a:pt x="37" y="21"/>
                    <a:pt x="34" y="23"/>
                  </a:cubicBezTo>
                  <a:cubicBezTo>
                    <a:pt x="29" y="26"/>
                    <a:pt x="24" y="27"/>
                    <a:pt x="20" y="30"/>
                  </a:cubicBezTo>
                  <a:cubicBezTo>
                    <a:pt x="16" y="33"/>
                    <a:pt x="14" y="40"/>
                    <a:pt x="9" y="4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263">
              <a:extLst>
                <a:ext uri="{FF2B5EF4-FFF2-40B4-BE49-F238E27FC236}">
                  <a16:creationId xmlns:a16="http://schemas.microsoft.com/office/drawing/2014/main" id="{2498DB32-A9FD-45DB-92A3-BE44622F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270"/>
              <a:ext cx="262" cy="284"/>
            </a:xfrm>
            <a:custGeom>
              <a:avLst/>
              <a:gdLst>
                <a:gd name="T0" fmla="*/ 550 w 140"/>
                <a:gd name="T1" fmla="*/ 64 h 142"/>
                <a:gd name="T2" fmla="*/ 354 w 140"/>
                <a:gd name="T3" fmla="*/ 24 h 142"/>
                <a:gd name="T4" fmla="*/ 241 w 140"/>
                <a:gd name="T5" fmla="*/ 152 h 142"/>
                <a:gd name="T6" fmla="*/ 105 w 140"/>
                <a:gd name="T7" fmla="*/ 280 h 142"/>
                <a:gd name="T8" fmla="*/ 52 w 140"/>
                <a:gd name="T9" fmla="*/ 472 h 142"/>
                <a:gd name="T10" fmla="*/ 13 w 140"/>
                <a:gd name="T11" fmla="*/ 720 h 142"/>
                <a:gd name="T12" fmla="*/ 120 w 140"/>
                <a:gd name="T13" fmla="*/ 904 h 142"/>
                <a:gd name="T14" fmla="*/ 178 w 140"/>
                <a:gd name="T15" fmla="*/ 1064 h 142"/>
                <a:gd name="T16" fmla="*/ 374 w 140"/>
                <a:gd name="T17" fmla="*/ 1112 h 142"/>
                <a:gd name="T18" fmla="*/ 691 w 140"/>
                <a:gd name="T19" fmla="*/ 1048 h 142"/>
                <a:gd name="T20" fmla="*/ 833 w 140"/>
                <a:gd name="T21" fmla="*/ 888 h 142"/>
                <a:gd name="T22" fmla="*/ 852 w 140"/>
                <a:gd name="T23" fmla="*/ 648 h 142"/>
                <a:gd name="T24" fmla="*/ 917 w 140"/>
                <a:gd name="T25" fmla="*/ 496 h 142"/>
                <a:gd name="T26" fmla="*/ 840 w 140"/>
                <a:gd name="T27" fmla="*/ 288 h 142"/>
                <a:gd name="T28" fmla="*/ 728 w 140"/>
                <a:gd name="T29" fmla="*/ 112 h 142"/>
                <a:gd name="T30" fmla="*/ 550 w 140"/>
                <a:gd name="T31" fmla="*/ 64 h 1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0" h="142">
                  <a:moveTo>
                    <a:pt x="84" y="8"/>
                  </a:moveTo>
                  <a:cubicBezTo>
                    <a:pt x="73" y="6"/>
                    <a:pt x="63" y="0"/>
                    <a:pt x="54" y="3"/>
                  </a:cubicBezTo>
                  <a:cubicBezTo>
                    <a:pt x="45" y="5"/>
                    <a:pt x="43" y="13"/>
                    <a:pt x="37" y="19"/>
                  </a:cubicBezTo>
                  <a:cubicBezTo>
                    <a:pt x="31" y="25"/>
                    <a:pt x="21" y="29"/>
                    <a:pt x="16" y="35"/>
                  </a:cubicBezTo>
                  <a:cubicBezTo>
                    <a:pt x="10" y="43"/>
                    <a:pt x="10" y="52"/>
                    <a:pt x="8" y="59"/>
                  </a:cubicBezTo>
                  <a:cubicBezTo>
                    <a:pt x="4" y="71"/>
                    <a:pt x="0" y="80"/>
                    <a:pt x="2" y="90"/>
                  </a:cubicBezTo>
                  <a:cubicBezTo>
                    <a:pt x="5" y="99"/>
                    <a:pt x="13" y="105"/>
                    <a:pt x="18" y="113"/>
                  </a:cubicBezTo>
                  <a:cubicBezTo>
                    <a:pt x="22" y="119"/>
                    <a:pt x="23" y="128"/>
                    <a:pt x="27" y="133"/>
                  </a:cubicBezTo>
                  <a:cubicBezTo>
                    <a:pt x="35" y="139"/>
                    <a:pt x="47" y="138"/>
                    <a:pt x="57" y="139"/>
                  </a:cubicBezTo>
                  <a:cubicBezTo>
                    <a:pt x="73" y="139"/>
                    <a:pt x="91" y="142"/>
                    <a:pt x="105" y="131"/>
                  </a:cubicBezTo>
                  <a:cubicBezTo>
                    <a:pt x="113" y="124"/>
                    <a:pt x="120" y="124"/>
                    <a:pt x="127" y="111"/>
                  </a:cubicBezTo>
                  <a:cubicBezTo>
                    <a:pt x="134" y="98"/>
                    <a:pt x="127" y="87"/>
                    <a:pt x="130" y="81"/>
                  </a:cubicBezTo>
                  <a:cubicBezTo>
                    <a:pt x="133" y="73"/>
                    <a:pt x="140" y="69"/>
                    <a:pt x="140" y="62"/>
                  </a:cubicBezTo>
                  <a:cubicBezTo>
                    <a:pt x="140" y="51"/>
                    <a:pt x="136" y="47"/>
                    <a:pt x="128" y="36"/>
                  </a:cubicBezTo>
                  <a:cubicBezTo>
                    <a:pt x="124" y="31"/>
                    <a:pt x="122" y="24"/>
                    <a:pt x="111" y="14"/>
                  </a:cubicBezTo>
                  <a:cubicBezTo>
                    <a:pt x="106" y="8"/>
                    <a:pt x="95" y="10"/>
                    <a:pt x="84" y="8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264">
              <a:extLst>
                <a:ext uri="{FF2B5EF4-FFF2-40B4-BE49-F238E27FC236}">
                  <a16:creationId xmlns:a16="http://schemas.microsoft.com/office/drawing/2014/main" id="{F1D4DE7D-E5F3-4405-8B1B-7F0DB49F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334"/>
              <a:ext cx="150" cy="162"/>
            </a:xfrm>
            <a:custGeom>
              <a:avLst/>
              <a:gdLst>
                <a:gd name="T0" fmla="*/ 8 w 80"/>
                <a:gd name="T1" fmla="*/ 248 h 81"/>
                <a:gd name="T2" fmla="*/ 60 w 80"/>
                <a:gd name="T3" fmla="*/ 448 h 81"/>
                <a:gd name="T4" fmla="*/ 152 w 80"/>
                <a:gd name="T5" fmla="*/ 544 h 81"/>
                <a:gd name="T6" fmla="*/ 249 w 80"/>
                <a:gd name="T7" fmla="*/ 640 h 81"/>
                <a:gd name="T8" fmla="*/ 437 w 80"/>
                <a:gd name="T9" fmla="*/ 584 h 81"/>
                <a:gd name="T10" fmla="*/ 506 w 80"/>
                <a:gd name="T11" fmla="*/ 400 h 81"/>
                <a:gd name="T12" fmla="*/ 461 w 80"/>
                <a:gd name="T13" fmla="*/ 192 h 81"/>
                <a:gd name="T14" fmla="*/ 409 w 80"/>
                <a:gd name="T15" fmla="*/ 48 h 81"/>
                <a:gd name="T16" fmla="*/ 270 w 80"/>
                <a:gd name="T17" fmla="*/ 8 h 81"/>
                <a:gd name="T18" fmla="*/ 120 w 80"/>
                <a:gd name="T19" fmla="*/ 80 h 81"/>
                <a:gd name="T20" fmla="*/ 8 w 80"/>
                <a:gd name="T21" fmla="*/ 24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1" y="31"/>
                  </a:moveTo>
                  <a:cubicBezTo>
                    <a:pt x="0" y="38"/>
                    <a:pt x="6" y="47"/>
                    <a:pt x="9" y="56"/>
                  </a:cubicBezTo>
                  <a:cubicBezTo>
                    <a:pt x="12" y="60"/>
                    <a:pt x="19" y="63"/>
                    <a:pt x="23" y="68"/>
                  </a:cubicBezTo>
                  <a:cubicBezTo>
                    <a:pt x="28" y="73"/>
                    <a:pt x="31" y="80"/>
                    <a:pt x="38" y="80"/>
                  </a:cubicBezTo>
                  <a:cubicBezTo>
                    <a:pt x="46" y="81"/>
                    <a:pt x="59" y="78"/>
                    <a:pt x="66" y="73"/>
                  </a:cubicBezTo>
                  <a:cubicBezTo>
                    <a:pt x="72" y="65"/>
                    <a:pt x="76" y="56"/>
                    <a:pt x="77" y="50"/>
                  </a:cubicBezTo>
                  <a:cubicBezTo>
                    <a:pt x="80" y="39"/>
                    <a:pt x="71" y="31"/>
                    <a:pt x="70" y="24"/>
                  </a:cubicBezTo>
                  <a:cubicBezTo>
                    <a:pt x="68" y="20"/>
                    <a:pt x="67" y="11"/>
                    <a:pt x="62" y="6"/>
                  </a:cubicBezTo>
                  <a:cubicBezTo>
                    <a:pt x="57" y="2"/>
                    <a:pt x="48" y="2"/>
                    <a:pt x="41" y="1"/>
                  </a:cubicBezTo>
                  <a:cubicBezTo>
                    <a:pt x="33" y="0"/>
                    <a:pt x="23" y="7"/>
                    <a:pt x="18" y="10"/>
                  </a:cubicBezTo>
                  <a:cubicBezTo>
                    <a:pt x="9" y="17"/>
                    <a:pt x="2" y="23"/>
                    <a:pt x="1" y="3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265">
              <a:extLst>
                <a:ext uri="{FF2B5EF4-FFF2-40B4-BE49-F238E27FC236}">
                  <a16:creationId xmlns:a16="http://schemas.microsoft.com/office/drawing/2014/main" id="{F5F9A7B5-21C1-4BB8-ADB7-B832BE52F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354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8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0" y="9"/>
                    <a:pt x="8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266">
              <a:extLst>
                <a:ext uri="{FF2B5EF4-FFF2-40B4-BE49-F238E27FC236}">
                  <a16:creationId xmlns:a16="http://schemas.microsoft.com/office/drawing/2014/main" id="{9024D0E5-7999-412E-8132-E7F8E0AB0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346"/>
              <a:ext cx="11" cy="14"/>
            </a:xfrm>
            <a:custGeom>
              <a:avLst/>
              <a:gdLst>
                <a:gd name="T0" fmla="*/ 0 w 6"/>
                <a:gd name="T1" fmla="*/ 24 h 7"/>
                <a:gd name="T2" fmla="*/ 20 w 6"/>
                <a:gd name="T3" fmla="*/ 0 h 7"/>
                <a:gd name="T4" fmla="*/ 37 w 6"/>
                <a:gd name="T5" fmla="*/ 24 h 7"/>
                <a:gd name="T6" fmla="*/ 20 w 6"/>
                <a:gd name="T7" fmla="*/ 48 h 7"/>
                <a:gd name="T8" fmla="*/ 0 w 6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7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267">
              <a:extLst>
                <a:ext uri="{FF2B5EF4-FFF2-40B4-BE49-F238E27FC236}">
                  <a16:creationId xmlns:a16="http://schemas.microsoft.com/office/drawing/2014/main" id="{D24523BF-6D7D-4069-B674-6F0FC5A80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2378"/>
              <a:ext cx="10" cy="12"/>
            </a:xfrm>
            <a:custGeom>
              <a:avLst/>
              <a:gdLst>
                <a:gd name="T0" fmla="*/ 0 w 5"/>
                <a:gd name="T1" fmla="*/ 24 h 6"/>
                <a:gd name="T2" fmla="*/ 24 w 5"/>
                <a:gd name="T3" fmla="*/ 0 h 6"/>
                <a:gd name="T4" fmla="*/ 40 w 5"/>
                <a:gd name="T5" fmla="*/ 24 h 6"/>
                <a:gd name="T6" fmla="*/ 16 w 5"/>
                <a:gd name="T7" fmla="*/ 40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4"/>
                    <a:pt x="4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268">
              <a:extLst>
                <a:ext uri="{FF2B5EF4-FFF2-40B4-BE49-F238E27FC236}">
                  <a16:creationId xmlns:a16="http://schemas.microsoft.com/office/drawing/2014/main" id="{901AFD3E-7987-4B26-959C-67607C92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01"/>
              <a:ext cx="279" cy="306"/>
            </a:xfrm>
            <a:custGeom>
              <a:avLst/>
              <a:gdLst>
                <a:gd name="T0" fmla="*/ 940 w 149"/>
                <a:gd name="T1" fmla="*/ 336 h 153"/>
                <a:gd name="T2" fmla="*/ 723 w 149"/>
                <a:gd name="T3" fmla="*/ 160 h 153"/>
                <a:gd name="T4" fmla="*/ 491 w 149"/>
                <a:gd name="T5" fmla="*/ 0 h 153"/>
                <a:gd name="T6" fmla="*/ 294 w 149"/>
                <a:gd name="T7" fmla="*/ 88 h 153"/>
                <a:gd name="T8" fmla="*/ 125 w 149"/>
                <a:gd name="T9" fmla="*/ 352 h 153"/>
                <a:gd name="T10" fmla="*/ 0 w 149"/>
                <a:gd name="T11" fmla="*/ 592 h 153"/>
                <a:gd name="T12" fmla="*/ 52 w 149"/>
                <a:gd name="T13" fmla="*/ 864 h 153"/>
                <a:gd name="T14" fmla="*/ 249 w 149"/>
                <a:gd name="T15" fmla="*/ 1032 h 153"/>
                <a:gd name="T16" fmla="*/ 459 w 149"/>
                <a:gd name="T17" fmla="*/ 1192 h 153"/>
                <a:gd name="T18" fmla="*/ 796 w 149"/>
                <a:gd name="T19" fmla="*/ 1152 h 153"/>
                <a:gd name="T20" fmla="*/ 919 w 149"/>
                <a:gd name="T21" fmla="*/ 920 h 153"/>
                <a:gd name="T22" fmla="*/ 932 w 149"/>
                <a:gd name="T23" fmla="*/ 680 h 153"/>
                <a:gd name="T24" fmla="*/ 940 w 149"/>
                <a:gd name="T25" fmla="*/ 336 h 1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53">
                  <a:moveTo>
                    <a:pt x="143" y="42"/>
                  </a:moveTo>
                  <a:cubicBezTo>
                    <a:pt x="136" y="29"/>
                    <a:pt x="122" y="26"/>
                    <a:pt x="110" y="20"/>
                  </a:cubicBezTo>
                  <a:cubicBezTo>
                    <a:pt x="100" y="14"/>
                    <a:pt x="95" y="0"/>
                    <a:pt x="75" y="0"/>
                  </a:cubicBezTo>
                  <a:cubicBezTo>
                    <a:pt x="56" y="0"/>
                    <a:pt x="54" y="8"/>
                    <a:pt x="45" y="11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8"/>
                    <a:pt x="8" y="108"/>
                  </a:cubicBezTo>
                  <a:cubicBezTo>
                    <a:pt x="15" y="120"/>
                    <a:pt x="26" y="121"/>
                    <a:pt x="38" y="129"/>
                  </a:cubicBezTo>
                  <a:cubicBezTo>
                    <a:pt x="47" y="134"/>
                    <a:pt x="57" y="147"/>
                    <a:pt x="70" y="149"/>
                  </a:cubicBezTo>
                  <a:cubicBezTo>
                    <a:pt x="86" y="150"/>
                    <a:pt x="107" y="153"/>
                    <a:pt x="121" y="144"/>
                  </a:cubicBezTo>
                  <a:cubicBezTo>
                    <a:pt x="130" y="139"/>
                    <a:pt x="137" y="127"/>
                    <a:pt x="140" y="115"/>
                  </a:cubicBezTo>
                  <a:cubicBezTo>
                    <a:pt x="142" y="107"/>
                    <a:pt x="141" y="96"/>
                    <a:pt x="142" y="85"/>
                  </a:cubicBezTo>
                  <a:cubicBezTo>
                    <a:pt x="143" y="68"/>
                    <a:pt x="149" y="54"/>
                    <a:pt x="143" y="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269">
              <a:extLst>
                <a:ext uri="{FF2B5EF4-FFF2-40B4-BE49-F238E27FC236}">
                  <a16:creationId xmlns:a16="http://schemas.microsoft.com/office/drawing/2014/main" id="{B1BBC1AD-4CA9-4EC3-AD75-DFE9AB211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597"/>
              <a:ext cx="150" cy="162"/>
            </a:xfrm>
            <a:custGeom>
              <a:avLst/>
              <a:gdLst>
                <a:gd name="T0" fmla="*/ 527 w 80"/>
                <a:gd name="T1" fmla="*/ 296 h 81"/>
                <a:gd name="T2" fmla="*/ 482 w 80"/>
                <a:gd name="T3" fmla="*/ 168 h 81"/>
                <a:gd name="T4" fmla="*/ 345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21 w 80"/>
                <a:gd name="T11" fmla="*/ 320 h 81"/>
                <a:gd name="T12" fmla="*/ 99 w 80"/>
                <a:gd name="T13" fmla="*/ 504 h 81"/>
                <a:gd name="T14" fmla="*/ 278 w 80"/>
                <a:gd name="T15" fmla="*/ 616 h 81"/>
                <a:gd name="T16" fmla="*/ 450 w 80"/>
                <a:gd name="T17" fmla="*/ 600 h 81"/>
                <a:gd name="T18" fmla="*/ 495 w 80"/>
                <a:gd name="T19" fmla="*/ 448 h 81"/>
                <a:gd name="T20" fmla="*/ 527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80" y="37"/>
                  </a:moveTo>
                  <a:cubicBezTo>
                    <a:pt x="79" y="29"/>
                    <a:pt x="75" y="24"/>
                    <a:pt x="73" y="21"/>
                  </a:cubicBezTo>
                  <a:cubicBezTo>
                    <a:pt x="69" y="13"/>
                    <a:pt x="63" y="1"/>
                    <a:pt x="52" y="1"/>
                  </a:cubicBezTo>
                  <a:cubicBezTo>
                    <a:pt x="43" y="0"/>
                    <a:pt x="39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3" y="40"/>
                  </a:cubicBezTo>
                  <a:cubicBezTo>
                    <a:pt x="0" y="54"/>
                    <a:pt x="10" y="54"/>
                    <a:pt x="15" y="63"/>
                  </a:cubicBezTo>
                  <a:cubicBezTo>
                    <a:pt x="20" y="71"/>
                    <a:pt x="27" y="76"/>
                    <a:pt x="42" y="77"/>
                  </a:cubicBezTo>
                  <a:cubicBezTo>
                    <a:pt x="51" y="77"/>
                    <a:pt x="61" y="81"/>
                    <a:pt x="68" y="75"/>
                  </a:cubicBezTo>
                  <a:cubicBezTo>
                    <a:pt x="72" y="72"/>
                    <a:pt x="72" y="62"/>
                    <a:pt x="75" y="56"/>
                  </a:cubicBezTo>
                  <a:cubicBezTo>
                    <a:pt x="76" y="54"/>
                    <a:pt x="80" y="44"/>
                    <a:pt x="80" y="3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270">
              <a:extLst>
                <a:ext uri="{FF2B5EF4-FFF2-40B4-BE49-F238E27FC236}">
                  <a16:creationId xmlns:a16="http://schemas.microsoft.com/office/drawing/2014/main" id="{0BF91ABC-9D05-45FF-AB3B-9B8CEE71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583"/>
              <a:ext cx="150" cy="162"/>
            </a:xfrm>
            <a:custGeom>
              <a:avLst/>
              <a:gdLst>
                <a:gd name="T0" fmla="*/ 521 w 80"/>
                <a:gd name="T1" fmla="*/ 296 h 81"/>
                <a:gd name="T2" fmla="*/ 474 w 80"/>
                <a:gd name="T3" fmla="*/ 168 h 81"/>
                <a:gd name="T4" fmla="*/ 338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15 w 80"/>
                <a:gd name="T11" fmla="*/ 320 h 81"/>
                <a:gd name="T12" fmla="*/ 99 w 80"/>
                <a:gd name="T13" fmla="*/ 504 h 81"/>
                <a:gd name="T14" fmla="*/ 270 w 80"/>
                <a:gd name="T15" fmla="*/ 616 h 81"/>
                <a:gd name="T16" fmla="*/ 443 w 80"/>
                <a:gd name="T17" fmla="*/ 600 h 81"/>
                <a:gd name="T18" fmla="*/ 495 w 80"/>
                <a:gd name="T19" fmla="*/ 448 h 81"/>
                <a:gd name="T20" fmla="*/ 521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79" y="37"/>
                  </a:moveTo>
                  <a:cubicBezTo>
                    <a:pt x="79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40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1"/>
                    <a:pt x="27" y="76"/>
                    <a:pt x="41" y="77"/>
                  </a:cubicBezTo>
                  <a:cubicBezTo>
                    <a:pt x="50" y="77"/>
                    <a:pt x="61" y="81"/>
                    <a:pt x="67" y="75"/>
                  </a:cubicBezTo>
                  <a:cubicBezTo>
                    <a:pt x="71" y="72"/>
                    <a:pt x="72" y="62"/>
                    <a:pt x="75" y="56"/>
                  </a:cubicBezTo>
                  <a:cubicBezTo>
                    <a:pt x="76" y="54"/>
                    <a:pt x="80" y="44"/>
                    <a:pt x="79" y="3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271">
              <a:extLst>
                <a:ext uri="{FF2B5EF4-FFF2-40B4-BE49-F238E27FC236}">
                  <a16:creationId xmlns:a16="http://schemas.microsoft.com/office/drawing/2014/main" id="{FECF8C4B-5DC5-40FC-8101-44F4AFB0B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507"/>
              <a:ext cx="256" cy="234"/>
            </a:xfrm>
            <a:custGeom>
              <a:avLst/>
              <a:gdLst>
                <a:gd name="T0" fmla="*/ 443 w 137"/>
                <a:gd name="T1" fmla="*/ 0 h 117"/>
                <a:gd name="T2" fmla="*/ 346 w 137"/>
                <a:gd name="T3" fmla="*/ 64 h 117"/>
                <a:gd name="T4" fmla="*/ 249 w 137"/>
                <a:gd name="T5" fmla="*/ 112 h 117"/>
                <a:gd name="T6" fmla="*/ 129 w 137"/>
                <a:gd name="T7" fmla="*/ 352 h 117"/>
                <a:gd name="T8" fmla="*/ 52 w 137"/>
                <a:gd name="T9" fmla="*/ 448 h 117"/>
                <a:gd name="T10" fmla="*/ 7 w 137"/>
                <a:gd name="T11" fmla="*/ 624 h 117"/>
                <a:gd name="T12" fmla="*/ 52 w 137"/>
                <a:gd name="T13" fmla="*/ 816 h 117"/>
                <a:gd name="T14" fmla="*/ 84 w 137"/>
                <a:gd name="T15" fmla="*/ 896 h 117"/>
                <a:gd name="T16" fmla="*/ 164 w 137"/>
                <a:gd name="T17" fmla="*/ 936 h 117"/>
                <a:gd name="T18" fmla="*/ 73 w 137"/>
                <a:gd name="T19" fmla="*/ 736 h 117"/>
                <a:gd name="T20" fmla="*/ 157 w 137"/>
                <a:gd name="T21" fmla="*/ 656 h 117"/>
                <a:gd name="T22" fmla="*/ 136 w 137"/>
                <a:gd name="T23" fmla="*/ 560 h 117"/>
                <a:gd name="T24" fmla="*/ 149 w 137"/>
                <a:gd name="T25" fmla="*/ 448 h 117"/>
                <a:gd name="T26" fmla="*/ 224 w 137"/>
                <a:gd name="T27" fmla="*/ 448 h 117"/>
                <a:gd name="T28" fmla="*/ 325 w 137"/>
                <a:gd name="T29" fmla="*/ 312 h 117"/>
                <a:gd name="T30" fmla="*/ 411 w 137"/>
                <a:gd name="T31" fmla="*/ 312 h 117"/>
                <a:gd name="T32" fmla="*/ 471 w 137"/>
                <a:gd name="T33" fmla="*/ 208 h 117"/>
                <a:gd name="T34" fmla="*/ 503 w 137"/>
                <a:gd name="T35" fmla="*/ 88 h 117"/>
                <a:gd name="T36" fmla="*/ 587 w 137"/>
                <a:gd name="T37" fmla="*/ 128 h 117"/>
                <a:gd name="T38" fmla="*/ 639 w 137"/>
                <a:gd name="T39" fmla="*/ 208 h 117"/>
                <a:gd name="T40" fmla="*/ 723 w 137"/>
                <a:gd name="T41" fmla="*/ 216 h 117"/>
                <a:gd name="T42" fmla="*/ 820 w 137"/>
                <a:gd name="T43" fmla="*/ 304 h 117"/>
                <a:gd name="T44" fmla="*/ 893 w 137"/>
                <a:gd name="T45" fmla="*/ 368 h 117"/>
                <a:gd name="T46" fmla="*/ 817 w 137"/>
                <a:gd name="T47" fmla="*/ 232 h 117"/>
                <a:gd name="T48" fmla="*/ 678 w 137"/>
                <a:gd name="T49" fmla="*/ 160 h 117"/>
                <a:gd name="T50" fmla="*/ 548 w 137"/>
                <a:gd name="T51" fmla="*/ 24 h 117"/>
                <a:gd name="T52" fmla="*/ 443 w 137"/>
                <a:gd name="T53" fmla="*/ 0 h 11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7" h="117">
                  <a:moveTo>
                    <a:pt x="68" y="0"/>
                  </a:moveTo>
                  <a:cubicBezTo>
                    <a:pt x="63" y="0"/>
                    <a:pt x="57" y="5"/>
                    <a:pt x="53" y="8"/>
                  </a:cubicBezTo>
                  <a:cubicBezTo>
                    <a:pt x="49" y="11"/>
                    <a:pt x="43" y="11"/>
                    <a:pt x="38" y="14"/>
                  </a:cubicBezTo>
                  <a:cubicBezTo>
                    <a:pt x="27" y="20"/>
                    <a:pt x="26" y="34"/>
                    <a:pt x="20" y="44"/>
                  </a:cubicBezTo>
                  <a:cubicBezTo>
                    <a:pt x="17" y="49"/>
                    <a:pt x="13" y="52"/>
                    <a:pt x="8" y="56"/>
                  </a:cubicBezTo>
                  <a:cubicBezTo>
                    <a:pt x="2" y="63"/>
                    <a:pt x="0" y="69"/>
                    <a:pt x="1" y="78"/>
                  </a:cubicBezTo>
                  <a:cubicBezTo>
                    <a:pt x="2" y="87"/>
                    <a:pt x="3" y="95"/>
                    <a:pt x="8" y="102"/>
                  </a:cubicBezTo>
                  <a:cubicBezTo>
                    <a:pt x="10" y="106"/>
                    <a:pt x="10" y="110"/>
                    <a:pt x="13" y="112"/>
                  </a:cubicBezTo>
                  <a:cubicBezTo>
                    <a:pt x="17" y="114"/>
                    <a:pt x="21" y="117"/>
                    <a:pt x="25" y="117"/>
                  </a:cubicBezTo>
                  <a:cubicBezTo>
                    <a:pt x="18" y="116"/>
                    <a:pt x="6" y="99"/>
                    <a:pt x="11" y="92"/>
                  </a:cubicBezTo>
                  <a:cubicBezTo>
                    <a:pt x="14" y="88"/>
                    <a:pt x="23" y="87"/>
                    <a:pt x="24" y="82"/>
                  </a:cubicBezTo>
                  <a:cubicBezTo>
                    <a:pt x="25" y="78"/>
                    <a:pt x="21" y="75"/>
                    <a:pt x="21" y="70"/>
                  </a:cubicBezTo>
                  <a:cubicBezTo>
                    <a:pt x="20" y="67"/>
                    <a:pt x="20" y="59"/>
                    <a:pt x="23" y="56"/>
                  </a:cubicBezTo>
                  <a:cubicBezTo>
                    <a:pt x="26" y="53"/>
                    <a:pt x="30" y="56"/>
                    <a:pt x="34" y="56"/>
                  </a:cubicBezTo>
                  <a:cubicBezTo>
                    <a:pt x="46" y="56"/>
                    <a:pt x="41" y="44"/>
                    <a:pt x="50" y="39"/>
                  </a:cubicBezTo>
                  <a:cubicBezTo>
                    <a:pt x="54" y="36"/>
                    <a:pt x="58" y="39"/>
                    <a:pt x="63" y="39"/>
                  </a:cubicBezTo>
                  <a:cubicBezTo>
                    <a:pt x="71" y="38"/>
                    <a:pt x="72" y="33"/>
                    <a:pt x="72" y="26"/>
                  </a:cubicBezTo>
                  <a:cubicBezTo>
                    <a:pt x="72" y="21"/>
                    <a:pt x="71" y="14"/>
                    <a:pt x="77" y="11"/>
                  </a:cubicBezTo>
                  <a:cubicBezTo>
                    <a:pt x="82" y="9"/>
                    <a:pt x="87" y="12"/>
                    <a:pt x="90" y="16"/>
                  </a:cubicBezTo>
                  <a:cubicBezTo>
                    <a:pt x="93" y="19"/>
                    <a:pt x="94" y="24"/>
                    <a:pt x="98" y="26"/>
                  </a:cubicBezTo>
                  <a:cubicBezTo>
                    <a:pt x="103" y="27"/>
                    <a:pt x="106" y="23"/>
                    <a:pt x="111" y="27"/>
                  </a:cubicBezTo>
                  <a:cubicBezTo>
                    <a:pt x="117" y="31"/>
                    <a:pt x="119" y="36"/>
                    <a:pt x="126" y="38"/>
                  </a:cubicBezTo>
                  <a:cubicBezTo>
                    <a:pt x="131" y="40"/>
                    <a:pt x="136" y="40"/>
                    <a:pt x="137" y="46"/>
                  </a:cubicBezTo>
                  <a:cubicBezTo>
                    <a:pt x="137" y="38"/>
                    <a:pt x="131" y="33"/>
                    <a:pt x="125" y="29"/>
                  </a:cubicBezTo>
                  <a:cubicBezTo>
                    <a:pt x="118" y="26"/>
                    <a:pt x="111" y="23"/>
                    <a:pt x="104" y="20"/>
                  </a:cubicBezTo>
                  <a:cubicBezTo>
                    <a:pt x="96" y="16"/>
                    <a:pt x="92" y="7"/>
                    <a:pt x="84" y="3"/>
                  </a:cubicBezTo>
                  <a:cubicBezTo>
                    <a:pt x="79" y="0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272">
              <a:extLst>
                <a:ext uri="{FF2B5EF4-FFF2-40B4-BE49-F238E27FC236}">
                  <a16:creationId xmlns:a16="http://schemas.microsoft.com/office/drawing/2014/main" id="{16D5ADDC-66C1-4EEF-B36A-CE7EC8965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509"/>
              <a:ext cx="123" cy="182"/>
            </a:xfrm>
            <a:custGeom>
              <a:avLst/>
              <a:gdLst>
                <a:gd name="T0" fmla="*/ 21 w 66"/>
                <a:gd name="T1" fmla="*/ 704 h 91"/>
                <a:gd name="T2" fmla="*/ 7 w 66"/>
                <a:gd name="T3" fmla="*/ 552 h 91"/>
                <a:gd name="T4" fmla="*/ 60 w 66"/>
                <a:gd name="T5" fmla="*/ 440 h 91"/>
                <a:gd name="T6" fmla="*/ 129 w 66"/>
                <a:gd name="T7" fmla="*/ 360 h 91"/>
                <a:gd name="T8" fmla="*/ 166 w 66"/>
                <a:gd name="T9" fmla="*/ 248 h 91"/>
                <a:gd name="T10" fmla="*/ 201 w 66"/>
                <a:gd name="T11" fmla="*/ 152 h 91"/>
                <a:gd name="T12" fmla="*/ 265 w 66"/>
                <a:gd name="T13" fmla="*/ 96 h 91"/>
                <a:gd name="T14" fmla="*/ 337 w 66"/>
                <a:gd name="T15" fmla="*/ 56 h 91"/>
                <a:gd name="T16" fmla="*/ 427 w 66"/>
                <a:gd name="T17" fmla="*/ 0 h 91"/>
                <a:gd name="T18" fmla="*/ 350 w 66"/>
                <a:gd name="T19" fmla="*/ 88 h 91"/>
                <a:gd name="T20" fmla="*/ 306 w 66"/>
                <a:gd name="T21" fmla="*/ 128 h 91"/>
                <a:gd name="T22" fmla="*/ 240 w 66"/>
                <a:gd name="T23" fmla="*/ 168 h 91"/>
                <a:gd name="T24" fmla="*/ 218 w 66"/>
                <a:gd name="T25" fmla="*/ 288 h 91"/>
                <a:gd name="T26" fmla="*/ 149 w 66"/>
                <a:gd name="T27" fmla="*/ 368 h 91"/>
                <a:gd name="T28" fmla="*/ 89 w 66"/>
                <a:gd name="T29" fmla="*/ 480 h 91"/>
                <a:gd name="T30" fmla="*/ 32 w 66"/>
                <a:gd name="T31" fmla="*/ 528 h 91"/>
                <a:gd name="T32" fmla="*/ 21 w 66"/>
                <a:gd name="T33" fmla="*/ 648 h 91"/>
                <a:gd name="T34" fmla="*/ 24 w 66"/>
                <a:gd name="T35" fmla="*/ 696 h 91"/>
                <a:gd name="T36" fmla="*/ 24 w 66"/>
                <a:gd name="T37" fmla="*/ 728 h 9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91">
                  <a:moveTo>
                    <a:pt x="3" y="88"/>
                  </a:moveTo>
                  <a:cubicBezTo>
                    <a:pt x="1" y="82"/>
                    <a:pt x="0" y="75"/>
                    <a:pt x="1" y="69"/>
                  </a:cubicBezTo>
                  <a:cubicBezTo>
                    <a:pt x="1" y="63"/>
                    <a:pt x="5" y="59"/>
                    <a:pt x="9" y="55"/>
                  </a:cubicBezTo>
                  <a:cubicBezTo>
                    <a:pt x="12" y="52"/>
                    <a:pt x="17" y="49"/>
                    <a:pt x="20" y="45"/>
                  </a:cubicBezTo>
                  <a:cubicBezTo>
                    <a:pt x="22" y="41"/>
                    <a:pt x="24" y="35"/>
                    <a:pt x="26" y="31"/>
                  </a:cubicBezTo>
                  <a:cubicBezTo>
                    <a:pt x="27" y="27"/>
                    <a:pt x="28" y="22"/>
                    <a:pt x="31" y="19"/>
                  </a:cubicBezTo>
                  <a:cubicBezTo>
                    <a:pt x="34" y="15"/>
                    <a:pt x="37" y="14"/>
                    <a:pt x="41" y="12"/>
                  </a:cubicBezTo>
                  <a:cubicBezTo>
                    <a:pt x="46" y="10"/>
                    <a:pt x="47" y="9"/>
                    <a:pt x="52" y="7"/>
                  </a:cubicBezTo>
                  <a:cubicBezTo>
                    <a:pt x="57" y="5"/>
                    <a:pt x="61" y="1"/>
                    <a:pt x="66" y="0"/>
                  </a:cubicBezTo>
                  <a:cubicBezTo>
                    <a:pt x="60" y="2"/>
                    <a:pt x="58" y="7"/>
                    <a:pt x="54" y="11"/>
                  </a:cubicBezTo>
                  <a:cubicBezTo>
                    <a:pt x="51" y="13"/>
                    <a:pt x="49" y="15"/>
                    <a:pt x="47" y="16"/>
                  </a:cubicBezTo>
                  <a:cubicBezTo>
                    <a:pt x="43" y="17"/>
                    <a:pt x="39" y="18"/>
                    <a:pt x="37" y="21"/>
                  </a:cubicBezTo>
                  <a:cubicBezTo>
                    <a:pt x="32" y="26"/>
                    <a:pt x="36" y="30"/>
                    <a:pt x="34" y="36"/>
                  </a:cubicBezTo>
                  <a:cubicBezTo>
                    <a:pt x="33" y="40"/>
                    <a:pt x="26" y="44"/>
                    <a:pt x="23" y="46"/>
                  </a:cubicBezTo>
                  <a:cubicBezTo>
                    <a:pt x="19" y="50"/>
                    <a:pt x="17" y="56"/>
                    <a:pt x="14" y="60"/>
                  </a:cubicBezTo>
                  <a:cubicBezTo>
                    <a:pt x="11" y="63"/>
                    <a:pt x="6" y="62"/>
                    <a:pt x="5" y="66"/>
                  </a:cubicBezTo>
                  <a:cubicBezTo>
                    <a:pt x="4" y="71"/>
                    <a:pt x="2" y="76"/>
                    <a:pt x="3" y="81"/>
                  </a:cubicBezTo>
                  <a:cubicBezTo>
                    <a:pt x="4" y="83"/>
                    <a:pt x="4" y="85"/>
                    <a:pt x="4" y="87"/>
                  </a:cubicBezTo>
                  <a:cubicBezTo>
                    <a:pt x="3" y="89"/>
                    <a:pt x="3" y="89"/>
                    <a:pt x="4" y="9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273">
              <a:extLst>
                <a:ext uri="{FF2B5EF4-FFF2-40B4-BE49-F238E27FC236}">
                  <a16:creationId xmlns:a16="http://schemas.microsoft.com/office/drawing/2014/main" id="{46F7B1C4-3036-4E07-BCF0-CB61334A7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593"/>
              <a:ext cx="124" cy="134"/>
            </a:xfrm>
            <a:custGeom>
              <a:avLst/>
              <a:gdLst>
                <a:gd name="T0" fmla="*/ 325 w 66"/>
                <a:gd name="T1" fmla="*/ 0 h 67"/>
                <a:gd name="T2" fmla="*/ 240 w 66"/>
                <a:gd name="T3" fmla="*/ 40 h 67"/>
                <a:gd name="T4" fmla="*/ 152 w 66"/>
                <a:gd name="T5" fmla="*/ 88 h 67"/>
                <a:gd name="T6" fmla="*/ 45 w 66"/>
                <a:gd name="T7" fmla="*/ 192 h 67"/>
                <a:gd name="T8" fmla="*/ 32 w 66"/>
                <a:gd name="T9" fmla="*/ 368 h 67"/>
                <a:gd name="T10" fmla="*/ 105 w 66"/>
                <a:gd name="T11" fmla="*/ 456 h 67"/>
                <a:gd name="T12" fmla="*/ 128 w 66"/>
                <a:gd name="T13" fmla="*/ 496 h 67"/>
                <a:gd name="T14" fmla="*/ 180 w 66"/>
                <a:gd name="T15" fmla="*/ 536 h 67"/>
                <a:gd name="T16" fmla="*/ 120 w 66"/>
                <a:gd name="T17" fmla="*/ 424 h 67"/>
                <a:gd name="T18" fmla="*/ 85 w 66"/>
                <a:gd name="T19" fmla="*/ 280 h 67"/>
                <a:gd name="T20" fmla="*/ 145 w 66"/>
                <a:gd name="T21" fmla="*/ 280 h 67"/>
                <a:gd name="T22" fmla="*/ 173 w 66"/>
                <a:gd name="T23" fmla="*/ 232 h 67"/>
                <a:gd name="T24" fmla="*/ 173 w 66"/>
                <a:gd name="T25" fmla="*/ 176 h 67"/>
                <a:gd name="T26" fmla="*/ 205 w 66"/>
                <a:gd name="T27" fmla="*/ 160 h 67"/>
                <a:gd name="T28" fmla="*/ 278 w 66"/>
                <a:gd name="T29" fmla="*/ 224 h 67"/>
                <a:gd name="T30" fmla="*/ 304 w 66"/>
                <a:gd name="T31" fmla="*/ 176 h 67"/>
                <a:gd name="T32" fmla="*/ 333 w 66"/>
                <a:gd name="T33" fmla="*/ 128 h 67"/>
                <a:gd name="T34" fmla="*/ 364 w 66"/>
                <a:gd name="T35" fmla="*/ 56 h 67"/>
                <a:gd name="T36" fmla="*/ 438 w 66"/>
                <a:gd name="T37" fmla="*/ 128 h 67"/>
                <a:gd name="T38" fmla="*/ 385 w 66"/>
                <a:gd name="T39" fmla="*/ 32 h 67"/>
                <a:gd name="T40" fmla="*/ 333 w 66"/>
                <a:gd name="T41" fmla="*/ 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6" h="67">
                  <a:moveTo>
                    <a:pt x="49" y="0"/>
                  </a:moveTo>
                  <a:cubicBezTo>
                    <a:pt x="43" y="0"/>
                    <a:pt x="41" y="1"/>
                    <a:pt x="36" y="5"/>
                  </a:cubicBezTo>
                  <a:cubicBezTo>
                    <a:pt x="32" y="8"/>
                    <a:pt x="28" y="9"/>
                    <a:pt x="23" y="11"/>
                  </a:cubicBezTo>
                  <a:cubicBezTo>
                    <a:pt x="14" y="13"/>
                    <a:pt x="10" y="15"/>
                    <a:pt x="7" y="24"/>
                  </a:cubicBezTo>
                  <a:cubicBezTo>
                    <a:pt x="4" y="32"/>
                    <a:pt x="0" y="39"/>
                    <a:pt x="5" y="46"/>
                  </a:cubicBezTo>
                  <a:cubicBezTo>
                    <a:pt x="8" y="50"/>
                    <a:pt x="13" y="53"/>
                    <a:pt x="16" y="57"/>
                  </a:cubicBezTo>
                  <a:cubicBezTo>
                    <a:pt x="17" y="58"/>
                    <a:pt x="17" y="61"/>
                    <a:pt x="19" y="62"/>
                  </a:cubicBezTo>
                  <a:cubicBezTo>
                    <a:pt x="21" y="64"/>
                    <a:pt x="25" y="64"/>
                    <a:pt x="27" y="67"/>
                  </a:cubicBezTo>
                  <a:cubicBezTo>
                    <a:pt x="23" y="63"/>
                    <a:pt x="21" y="58"/>
                    <a:pt x="18" y="53"/>
                  </a:cubicBezTo>
                  <a:cubicBezTo>
                    <a:pt x="17" y="49"/>
                    <a:pt x="8" y="40"/>
                    <a:pt x="13" y="35"/>
                  </a:cubicBezTo>
                  <a:cubicBezTo>
                    <a:pt x="16" y="34"/>
                    <a:pt x="19" y="37"/>
                    <a:pt x="22" y="35"/>
                  </a:cubicBezTo>
                  <a:cubicBezTo>
                    <a:pt x="25" y="34"/>
                    <a:pt x="26" y="32"/>
                    <a:pt x="26" y="29"/>
                  </a:cubicBezTo>
                  <a:cubicBezTo>
                    <a:pt x="26" y="26"/>
                    <a:pt x="23" y="26"/>
                    <a:pt x="26" y="22"/>
                  </a:cubicBezTo>
                  <a:cubicBezTo>
                    <a:pt x="27" y="20"/>
                    <a:pt x="29" y="19"/>
                    <a:pt x="31" y="20"/>
                  </a:cubicBezTo>
                  <a:cubicBezTo>
                    <a:pt x="36" y="22"/>
                    <a:pt x="36" y="34"/>
                    <a:pt x="42" y="28"/>
                  </a:cubicBezTo>
                  <a:cubicBezTo>
                    <a:pt x="44" y="27"/>
                    <a:pt x="44" y="24"/>
                    <a:pt x="46" y="22"/>
                  </a:cubicBezTo>
                  <a:cubicBezTo>
                    <a:pt x="48" y="20"/>
                    <a:pt x="50" y="19"/>
                    <a:pt x="50" y="16"/>
                  </a:cubicBezTo>
                  <a:cubicBezTo>
                    <a:pt x="51" y="13"/>
                    <a:pt x="49" y="7"/>
                    <a:pt x="55" y="7"/>
                  </a:cubicBezTo>
                  <a:cubicBezTo>
                    <a:pt x="59" y="7"/>
                    <a:pt x="65" y="13"/>
                    <a:pt x="66" y="16"/>
                  </a:cubicBezTo>
                  <a:cubicBezTo>
                    <a:pt x="65" y="12"/>
                    <a:pt x="62" y="7"/>
                    <a:pt x="58" y="4"/>
                  </a:cubicBezTo>
                  <a:cubicBezTo>
                    <a:pt x="56" y="2"/>
                    <a:pt x="52" y="1"/>
                    <a:pt x="50" y="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274">
              <a:extLst>
                <a:ext uri="{FF2B5EF4-FFF2-40B4-BE49-F238E27FC236}">
                  <a16:creationId xmlns:a16="http://schemas.microsoft.com/office/drawing/2014/main" id="{4B8A9AE1-A39A-45E3-B1D6-AA4342EFE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639"/>
              <a:ext cx="84" cy="94"/>
            </a:xfrm>
            <a:custGeom>
              <a:avLst/>
              <a:gdLst>
                <a:gd name="T0" fmla="*/ 0 w 45"/>
                <a:gd name="T1" fmla="*/ 360 h 47"/>
                <a:gd name="T2" fmla="*/ 136 w 45"/>
                <a:gd name="T3" fmla="*/ 360 h 47"/>
                <a:gd name="T4" fmla="*/ 209 w 45"/>
                <a:gd name="T5" fmla="*/ 304 h 47"/>
                <a:gd name="T6" fmla="*/ 233 w 45"/>
                <a:gd name="T7" fmla="*/ 0 h 47"/>
                <a:gd name="T8" fmla="*/ 241 w 45"/>
                <a:gd name="T9" fmla="*/ 80 h 47"/>
                <a:gd name="T10" fmla="*/ 189 w 45"/>
                <a:gd name="T11" fmla="*/ 128 h 47"/>
                <a:gd name="T12" fmla="*/ 149 w 45"/>
                <a:gd name="T13" fmla="*/ 264 h 47"/>
                <a:gd name="T14" fmla="*/ 65 w 45"/>
                <a:gd name="T15" fmla="*/ 304 h 47"/>
                <a:gd name="T16" fmla="*/ 45 w 45"/>
                <a:gd name="T17" fmla="*/ 336 h 47"/>
                <a:gd name="T18" fmla="*/ 0 w 45"/>
                <a:gd name="T19" fmla="*/ 368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47">
                  <a:moveTo>
                    <a:pt x="0" y="45"/>
                  </a:moveTo>
                  <a:cubicBezTo>
                    <a:pt x="7" y="46"/>
                    <a:pt x="14" y="44"/>
                    <a:pt x="21" y="45"/>
                  </a:cubicBezTo>
                  <a:cubicBezTo>
                    <a:pt x="27" y="47"/>
                    <a:pt x="30" y="45"/>
                    <a:pt x="32" y="38"/>
                  </a:cubicBezTo>
                  <a:cubicBezTo>
                    <a:pt x="35" y="27"/>
                    <a:pt x="45" y="11"/>
                    <a:pt x="36" y="0"/>
                  </a:cubicBezTo>
                  <a:cubicBezTo>
                    <a:pt x="36" y="3"/>
                    <a:pt x="38" y="7"/>
                    <a:pt x="37" y="10"/>
                  </a:cubicBezTo>
                  <a:cubicBezTo>
                    <a:pt x="36" y="16"/>
                    <a:pt x="33" y="14"/>
                    <a:pt x="29" y="16"/>
                  </a:cubicBezTo>
                  <a:cubicBezTo>
                    <a:pt x="21" y="20"/>
                    <a:pt x="28" y="27"/>
                    <a:pt x="23" y="33"/>
                  </a:cubicBezTo>
                  <a:cubicBezTo>
                    <a:pt x="20" y="37"/>
                    <a:pt x="14" y="35"/>
                    <a:pt x="10" y="38"/>
                  </a:cubicBezTo>
                  <a:cubicBezTo>
                    <a:pt x="9" y="39"/>
                    <a:pt x="8" y="41"/>
                    <a:pt x="7" y="42"/>
                  </a:cubicBezTo>
                  <a:cubicBezTo>
                    <a:pt x="5" y="44"/>
                    <a:pt x="2" y="45"/>
                    <a:pt x="0" y="4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275">
              <a:extLst>
                <a:ext uri="{FF2B5EF4-FFF2-40B4-BE49-F238E27FC236}">
                  <a16:creationId xmlns:a16="http://schemas.microsoft.com/office/drawing/2014/main" id="{EBD5F888-93C4-466D-82CE-1C021AC92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595"/>
              <a:ext cx="77" cy="74"/>
            </a:xfrm>
            <a:custGeom>
              <a:avLst/>
              <a:gdLst>
                <a:gd name="T0" fmla="*/ 0 w 41"/>
                <a:gd name="T1" fmla="*/ 296 h 37"/>
                <a:gd name="T2" fmla="*/ 32 w 41"/>
                <a:gd name="T3" fmla="*/ 144 h 37"/>
                <a:gd name="T4" fmla="*/ 113 w 41"/>
                <a:gd name="T5" fmla="*/ 88 h 37"/>
                <a:gd name="T6" fmla="*/ 190 w 41"/>
                <a:gd name="T7" fmla="*/ 48 h 37"/>
                <a:gd name="T8" fmla="*/ 272 w 41"/>
                <a:gd name="T9" fmla="*/ 0 h 37"/>
                <a:gd name="T10" fmla="*/ 197 w 41"/>
                <a:gd name="T11" fmla="*/ 96 h 37"/>
                <a:gd name="T12" fmla="*/ 133 w 41"/>
                <a:gd name="T13" fmla="*/ 104 h 37"/>
                <a:gd name="T14" fmla="*/ 100 w 41"/>
                <a:gd name="T15" fmla="*/ 160 h 37"/>
                <a:gd name="T16" fmla="*/ 32 w 41"/>
                <a:gd name="T17" fmla="*/ 216 h 37"/>
                <a:gd name="T18" fmla="*/ 8 w 41"/>
                <a:gd name="T19" fmla="*/ 280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37">
                  <a:moveTo>
                    <a:pt x="0" y="37"/>
                  </a:moveTo>
                  <a:cubicBezTo>
                    <a:pt x="2" y="31"/>
                    <a:pt x="1" y="23"/>
                    <a:pt x="5" y="18"/>
                  </a:cubicBezTo>
                  <a:cubicBezTo>
                    <a:pt x="8" y="14"/>
                    <a:pt x="13" y="12"/>
                    <a:pt x="17" y="11"/>
                  </a:cubicBezTo>
                  <a:cubicBezTo>
                    <a:pt x="21" y="9"/>
                    <a:pt x="25" y="9"/>
                    <a:pt x="29" y="6"/>
                  </a:cubicBezTo>
                  <a:cubicBezTo>
                    <a:pt x="33" y="4"/>
                    <a:pt x="36" y="1"/>
                    <a:pt x="41" y="0"/>
                  </a:cubicBezTo>
                  <a:cubicBezTo>
                    <a:pt x="34" y="1"/>
                    <a:pt x="34" y="9"/>
                    <a:pt x="30" y="12"/>
                  </a:cubicBezTo>
                  <a:cubicBezTo>
                    <a:pt x="26" y="13"/>
                    <a:pt x="23" y="11"/>
                    <a:pt x="20" y="13"/>
                  </a:cubicBezTo>
                  <a:cubicBezTo>
                    <a:pt x="16" y="15"/>
                    <a:pt x="17" y="17"/>
                    <a:pt x="15" y="20"/>
                  </a:cubicBezTo>
                  <a:cubicBezTo>
                    <a:pt x="13" y="25"/>
                    <a:pt x="8" y="23"/>
                    <a:pt x="5" y="27"/>
                  </a:cubicBezTo>
                  <a:cubicBezTo>
                    <a:pt x="4" y="29"/>
                    <a:pt x="1" y="33"/>
                    <a:pt x="1" y="3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276">
              <a:extLst>
                <a:ext uri="{FF2B5EF4-FFF2-40B4-BE49-F238E27FC236}">
                  <a16:creationId xmlns:a16="http://schemas.microsoft.com/office/drawing/2014/main" id="{56C35231-49A8-4BCF-9CAB-29CFAF44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1611"/>
              <a:ext cx="185" cy="182"/>
            </a:xfrm>
            <a:custGeom>
              <a:avLst/>
              <a:gdLst>
                <a:gd name="T0" fmla="*/ 0 w 99"/>
                <a:gd name="T1" fmla="*/ 568 h 91"/>
                <a:gd name="T2" fmla="*/ 181 w 99"/>
                <a:gd name="T3" fmla="*/ 712 h 91"/>
                <a:gd name="T4" fmla="*/ 325 w 99"/>
                <a:gd name="T5" fmla="*/ 712 h 91"/>
                <a:gd name="T6" fmla="*/ 495 w 99"/>
                <a:gd name="T7" fmla="*/ 696 h 91"/>
                <a:gd name="T8" fmla="*/ 632 w 99"/>
                <a:gd name="T9" fmla="*/ 408 h 91"/>
                <a:gd name="T10" fmla="*/ 639 w 99"/>
                <a:gd name="T11" fmla="*/ 256 h 91"/>
                <a:gd name="T12" fmla="*/ 647 w 99"/>
                <a:gd name="T13" fmla="*/ 0 h 91"/>
                <a:gd name="T14" fmla="*/ 622 w 99"/>
                <a:gd name="T15" fmla="*/ 168 h 91"/>
                <a:gd name="T16" fmla="*/ 587 w 99"/>
                <a:gd name="T17" fmla="*/ 312 h 91"/>
                <a:gd name="T18" fmla="*/ 572 w 99"/>
                <a:gd name="T19" fmla="*/ 424 h 91"/>
                <a:gd name="T20" fmla="*/ 527 w 99"/>
                <a:gd name="T21" fmla="*/ 480 h 91"/>
                <a:gd name="T22" fmla="*/ 475 w 99"/>
                <a:gd name="T23" fmla="*/ 624 h 91"/>
                <a:gd name="T24" fmla="*/ 321 w 99"/>
                <a:gd name="T25" fmla="*/ 600 h 91"/>
                <a:gd name="T26" fmla="*/ 202 w 99"/>
                <a:gd name="T27" fmla="*/ 688 h 91"/>
                <a:gd name="T28" fmla="*/ 24 w 99"/>
                <a:gd name="T29" fmla="*/ 568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91">
                  <a:moveTo>
                    <a:pt x="0" y="71"/>
                  </a:moveTo>
                  <a:cubicBezTo>
                    <a:pt x="12" y="73"/>
                    <a:pt x="17" y="86"/>
                    <a:pt x="28" y="89"/>
                  </a:cubicBezTo>
                  <a:cubicBezTo>
                    <a:pt x="35" y="91"/>
                    <a:pt x="43" y="90"/>
                    <a:pt x="50" y="89"/>
                  </a:cubicBezTo>
                  <a:cubicBezTo>
                    <a:pt x="58" y="89"/>
                    <a:pt x="68" y="90"/>
                    <a:pt x="76" y="87"/>
                  </a:cubicBezTo>
                  <a:cubicBezTo>
                    <a:pt x="89" y="81"/>
                    <a:pt x="95" y="65"/>
                    <a:pt x="97" y="51"/>
                  </a:cubicBezTo>
                  <a:cubicBezTo>
                    <a:pt x="99" y="45"/>
                    <a:pt x="98" y="39"/>
                    <a:pt x="98" y="32"/>
                  </a:cubicBezTo>
                  <a:cubicBezTo>
                    <a:pt x="97" y="21"/>
                    <a:pt x="99" y="11"/>
                    <a:pt x="99" y="0"/>
                  </a:cubicBezTo>
                  <a:cubicBezTo>
                    <a:pt x="95" y="5"/>
                    <a:pt x="96" y="15"/>
                    <a:pt x="95" y="21"/>
                  </a:cubicBezTo>
                  <a:cubicBezTo>
                    <a:pt x="93" y="28"/>
                    <a:pt x="89" y="30"/>
                    <a:pt x="90" y="39"/>
                  </a:cubicBezTo>
                  <a:cubicBezTo>
                    <a:pt x="90" y="44"/>
                    <a:pt x="91" y="49"/>
                    <a:pt x="88" y="53"/>
                  </a:cubicBezTo>
                  <a:cubicBezTo>
                    <a:pt x="86" y="57"/>
                    <a:pt x="84" y="57"/>
                    <a:pt x="81" y="60"/>
                  </a:cubicBezTo>
                  <a:cubicBezTo>
                    <a:pt x="75" y="65"/>
                    <a:pt x="79" y="73"/>
                    <a:pt x="73" y="78"/>
                  </a:cubicBezTo>
                  <a:cubicBezTo>
                    <a:pt x="64" y="86"/>
                    <a:pt x="58" y="74"/>
                    <a:pt x="49" y="75"/>
                  </a:cubicBezTo>
                  <a:cubicBezTo>
                    <a:pt x="41" y="76"/>
                    <a:pt x="40" y="86"/>
                    <a:pt x="31" y="86"/>
                  </a:cubicBezTo>
                  <a:cubicBezTo>
                    <a:pt x="21" y="85"/>
                    <a:pt x="16" y="70"/>
                    <a:pt x="4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277">
              <a:extLst>
                <a:ext uri="{FF2B5EF4-FFF2-40B4-BE49-F238E27FC236}">
                  <a16:creationId xmlns:a16="http://schemas.microsoft.com/office/drawing/2014/main" id="{6E11C2EC-FE62-4BB1-9BF4-9FF8BEF5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711"/>
              <a:ext cx="109" cy="82"/>
            </a:xfrm>
            <a:custGeom>
              <a:avLst/>
              <a:gdLst>
                <a:gd name="T0" fmla="*/ 21 w 58"/>
                <a:gd name="T1" fmla="*/ 320 h 41"/>
                <a:gd name="T2" fmla="*/ 165 w 58"/>
                <a:gd name="T3" fmla="*/ 328 h 41"/>
                <a:gd name="T4" fmla="*/ 273 w 58"/>
                <a:gd name="T5" fmla="*/ 280 h 41"/>
                <a:gd name="T6" fmla="*/ 346 w 58"/>
                <a:gd name="T7" fmla="*/ 168 h 41"/>
                <a:gd name="T8" fmla="*/ 378 w 58"/>
                <a:gd name="T9" fmla="*/ 0 h 41"/>
                <a:gd name="T10" fmla="*/ 333 w 58"/>
                <a:gd name="T11" fmla="*/ 128 h 41"/>
                <a:gd name="T12" fmla="*/ 304 w 58"/>
                <a:gd name="T13" fmla="*/ 160 h 41"/>
                <a:gd name="T14" fmla="*/ 278 w 58"/>
                <a:gd name="T15" fmla="*/ 160 h 41"/>
                <a:gd name="T16" fmla="*/ 226 w 58"/>
                <a:gd name="T17" fmla="*/ 264 h 41"/>
                <a:gd name="T18" fmla="*/ 113 w 58"/>
                <a:gd name="T19" fmla="*/ 272 h 41"/>
                <a:gd name="T20" fmla="*/ 0 w 58"/>
                <a:gd name="T21" fmla="*/ 328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41">
                  <a:moveTo>
                    <a:pt x="3" y="40"/>
                  </a:moveTo>
                  <a:cubicBezTo>
                    <a:pt x="10" y="39"/>
                    <a:pt x="18" y="41"/>
                    <a:pt x="25" y="41"/>
                  </a:cubicBezTo>
                  <a:cubicBezTo>
                    <a:pt x="31" y="41"/>
                    <a:pt x="37" y="38"/>
                    <a:pt x="41" y="35"/>
                  </a:cubicBezTo>
                  <a:cubicBezTo>
                    <a:pt x="46" y="32"/>
                    <a:pt x="49" y="26"/>
                    <a:pt x="52" y="21"/>
                  </a:cubicBezTo>
                  <a:cubicBezTo>
                    <a:pt x="54" y="16"/>
                    <a:pt x="58" y="5"/>
                    <a:pt x="57" y="0"/>
                  </a:cubicBezTo>
                  <a:cubicBezTo>
                    <a:pt x="56" y="5"/>
                    <a:pt x="53" y="12"/>
                    <a:pt x="50" y="16"/>
                  </a:cubicBezTo>
                  <a:cubicBezTo>
                    <a:pt x="49" y="18"/>
                    <a:pt x="48" y="19"/>
                    <a:pt x="46" y="20"/>
                  </a:cubicBezTo>
                  <a:cubicBezTo>
                    <a:pt x="45" y="21"/>
                    <a:pt x="43" y="20"/>
                    <a:pt x="42" y="20"/>
                  </a:cubicBezTo>
                  <a:cubicBezTo>
                    <a:pt x="38" y="23"/>
                    <a:pt x="39" y="30"/>
                    <a:pt x="34" y="33"/>
                  </a:cubicBezTo>
                  <a:cubicBezTo>
                    <a:pt x="28" y="37"/>
                    <a:pt x="23" y="34"/>
                    <a:pt x="17" y="34"/>
                  </a:cubicBezTo>
                  <a:cubicBezTo>
                    <a:pt x="11" y="35"/>
                    <a:pt x="6" y="39"/>
                    <a:pt x="0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278">
              <a:extLst>
                <a:ext uri="{FF2B5EF4-FFF2-40B4-BE49-F238E27FC236}">
                  <a16:creationId xmlns:a16="http://schemas.microsoft.com/office/drawing/2014/main" id="{3C628C06-0213-4800-AD87-242FA6F3A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501"/>
              <a:ext cx="279" cy="306"/>
            </a:xfrm>
            <a:custGeom>
              <a:avLst/>
              <a:gdLst>
                <a:gd name="T0" fmla="*/ 940 w 149"/>
                <a:gd name="T1" fmla="*/ 336 h 153"/>
                <a:gd name="T2" fmla="*/ 723 w 149"/>
                <a:gd name="T3" fmla="*/ 160 h 153"/>
                <a:gd name="T4" fmla="*/ 491 w 149"/>
                <a:gd name="T5" fmla="*/ 0 h 153"/>
                <a:gd name="T6" fmla="*/ 294 w 149"/>
                <a:gd name="T7" fmla="*/ 88 h 153"/>
                <a:gd name="T8" fmla="*/ 125 w 149"/>
                <a:gd name="T9" fmla="*/ 352 h 153"/>
                <a:gd name="T10" fmla="*/ 0 w 149"/>
                <a:gd name="T11" fmla="*/ 592 h 153"/>
                <a:gd name="T12" fmla="*/ 52 w 149"/>
                <a:gd name="T13" fmla="*/ 864 h 153"/>
                <a:gd name="T14" fmla="*/ 249 w 149"/>
                <a:gd name="T15" fmla="*/ 1032 h 153"/>
                <a:gd name="T16" fmla="*/ 459 w 149"/>
                <a:gd name="T17" fmla="*/ 1192 h 153"/>
                <a:gd name="T18" fmla="*/ 796 w 149"/>
                <a:gd name="T19" fmla="*/ 1152 h 153"/>
                <a:gd name="T20" fmla="*/ 919 w 149"/>
                <a:gd name="T21" fmla="*/ 920 h 153"/>
                <a:gd name="T22" fmla="*/ 932 w 149"/>
                <a:gd name="T23" fmla="*/ 680 h 153"/>
                <a:gd name="T24" fmla="*/ 940 w 149"/>
                <a:gd name="T25" fmla="*/ 336 h 1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53">
                  <a:moveTo>
                    <a:pt x="143" y="42"/>
                  </a:moveTo>
                  <a:cubicBezTo>
                    <a:pt x="136" y="29"/>
                    <a:pt x="122" y="26"/>
                    <a:pt x="110" y="20"/>
                  </a:cubicBezTo>
                  <a:cubicBezTo>
                    <a:pt x="100" y="14"/>
                    <a:pt x="95" y="0"/>
                    <a:pt x="75" y="0"/>
                  </a:cubicBezTo>
                  <a:cubicBezTo>
                    <a:pt x="56" y="0"/>
                    <a:pt x="54" y="8"/>
                    <a:pt x="45" y="11"/>
                  </a:cubicBezTo>
                  <a:cubicBezTo>
                    <a:pt x="29" y="17"/>
                    <a:pt x="27" y="30"/>
                    <a:pt x="19" y="44"/>
                  </a:cubicBezTo>
                  <a:cubicBezTo>
                    <a:pt x="14" y="53"/>
                    <a:pt x="0" y="60"/>
                    <a:pt x="0" y="74"/>
                  </a:cubicBezTo>
                  <a:cubicBezTo>
                    <a:pt x="0" y="86"/>
                    <a:pt x="3" y="98"/>
                    <a:pt x="8" y="108"/>
                  </a:cubicBezTo>
                  <a:cubicBezTo>
                    <a:pt x="15" y="120"/>
                    <a:pt x="26" y="121"/>
                    <a:pt x="38" y="129"/>
                  </a:cubicBezTo>
                  <a:cubicBezTo>
                    <a:pt x="47" y="134"/>
                    <a:pt x="57" y="147"/>
                    <a:pt x="70" y="149"/>
                  </a:cubicBezTo>
                  <a:cubicBezTo>
                    <a:pt x="86" y="150"/>
                    <a:pt x="107" y="153"/>
                    <a:pt x="121" y="144"/>
                  </a:cubicBezTo>
                  <a:cubicBezTo>
                    <a:pt x="130" y="139"/>
                    <a:pt x="137" y="127"/>
                    <a:pt x="140" y="115"/>
                  </a:cubicBezTo>
                  <a:cubicBezTo>
                    <a:pt x="142" y="107"/>
                    <a:pt x="141" y="96"/>
                    <a:pt x="142" y="85"/>
                  </a:cubicBezTo>
                  <a:cubicBezTo>
                    <a:pt x="143" y="68"/>
                    <a:pt x="149" y="54"/>
                    <a:pt x="143" y="4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279">
              <a:extLst>
                <a:ext uri="{FF2B5EF4-FFF2-40B4-BE49-F238E27FC236}">
                  <a16:creationId xmlns:a16="http://schemas.microsoft.com/office/drawing/2014/main" id="{D11AD5A1-8D69-4235-96E8-4865C2145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583"/>
              <a:ext cx="150" cy="162"/>
            </a:xfrm>
            <a:custGeom>
              <a:avLst/>
              <a:gdLst>
                <a:gd name="T0" fmla="*/ 521 w 80"/>
                <a:gd name="T1" fmla="*/ 296 h 81"/>
                <a:gd name="T2" fmla="*/ 474 w 80"/>
                <a:gd name="T3" fmla="*/ 168 h 81"/>
                <a:gd name="T4" fmla="*/ 338 w 80"/>
                <a:gd name="T5" fmla="*/ 8 h 81"/>
                <a:gd name="T6" fmla="*/ 212 w 80"/>
                <a:gd name="T7" fmla="*/ 88 h 81"/>
                <a:gd name="T8" fmla="*/ 84 w 80"/>
                <a:gd name="T9" fmla="*/ 136 h 81"/>
                <a:gd name="T10" fmla="*/ 15 w 80"/>
                <a:gd name="T11" fmla="*/ 320 h 81"/>
                <a:gd name="T12" fmla="*/ 99 w 80"/>
                <a:gd name="T13" fmla="*/ 504 h 81"/>
                <a:gd name="T14" fmla="*/ 270 w 80"/>
                <a:gd name="T15" fmla="*/ 616 h 81"/>
                <a:gd name="T16" fmla="*/ 443 w 80"/>
                <a:gd name="T17" fmla="*/ 600 h 81"/>
                <a:gd name="T18" fmla="*/ 495 w 80"/>
                <a:gd name="T19" fmla="*/ 448 h 81"/>
                <a:gd name="T20" fmla="*/ 521 w 80"/>
                <a:gd name="T21" fmla="*/ 296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81">
                  <a:moveTo>
                    <a:pt x="79" y="37"/>
                  </a:moveTo>
                  <a:cubicBezTo>
                    <a:pt x="79" y="29"/>
                    <a:pt x="74" y="24"/>
                    <a:pt x="72" y="21"/>
                  </a:cubicBezTo>
                  <a:cubicBezTo>
                    <a:pt x="68" y="13"/>
                    <a:pt x="62" y="1"/>
                    <a:pt x="51" y="1"/>
                  </a:cubicBezTo>
                  <a:cubicBezTo>
                    <a:pt x="42" y="0"/>
                    <a:pt x="38" y="8"/>
                    <a:pt x="32" y="11"/>
                  </a:cubicBezTo>
                  <a:cubicBezTo>
                    <a:pt x="25" y="14"/>
                    <a:pt x="16" y="12"/>
                    <a:pt x="13" y="17"/>
                  </a:cubicBezTo>
                  <a:cubicBezTo>
                    <a:pt x="10" y="21"/>
                    <a:pt x="5" y="25"/>
                    <a:pt x="2" y="40"/>
                  </a:cubicBezTo>
                  <a:cubicBezTo>
                    <a:pt x="0" y="54"/>
                    <a:pt x="9" y="54"/>
                    <a:pt x="15" y="63"/>
                  </a:cubicBezTo>
                  <a:cubicBezTo>
                    <a:pt x="19" y="71"/>
                    <a:pt x="27" y="76"/>
                    <a:pt x="41" y="77"/>
                  </a:cubicBezTo>
                  <a:cubicBezTo>
                    <a:pt x="50" y="77"/>
                    <a:pt x="61" y="81"/>
                    <a:pt x="67" y="75"/>
                  </a:cubicBezTo>
                  <a:cubicBezTo>
                    <a:pt x="71" y="72"/>
                    <a:pt x="72" y="62"/>
                    <a:pt x="75" y="56"/>
                  </a:cubicBezTo>
                  <a:cubicBezTo>
                    <a:pt x="76" y="54"/>
                    <a:pt x="80" y="44"/>
                    <a:pt x="79" y="3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280">
              <a:extLst>
                <a:ext uri="{FF2B5EF4-FFF2-40B4-BE49-F238E27FC236}">
                  <a16:creationId xmlns:a16="http://schemas.microsoft.com/office/drawing/2014/main" id="{3FC1FE9F-EC04-43A3-A20C-832D0A738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611"/>
              <a:ext cx="21" cy="22"/>
            </a:xfrm>
            <a:custGeom>
              <a:avLst/>
              <a:gdLst>
                <a:gd name="T0" fmla="*/ 0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0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281">
              <a:extLst>
                <a:ext uri="{FF2B5EF4-FFF2-40B4-BE49-F238E27FC236}">
                  <a16:creationId xmlns:a16="http://schemas.microsoft.com/office/drawing/2014/main" id="{335DBF50-BEF2-464E-BC88-05BCC086A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601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282">
              <a:extLst>
                <a:ext uri="{FF2B5EF4-FFF2-40B4-BE49-F238E27FC236}">
                  <a16:creationId xmlns:a16="http://schemas.microsoft.com/office/drawing/2014/main" id="{0EE63DD7-B970-4563-8987-7FB8CE128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635"/>
              <a:ext cx="12" cy="12"/>
            </a:xfrm>
            <a:custGeom>
              <a:avLst/>
              <a:gdLst>
                <a:gd name="T0" fmla="*/ 8 w 6"/>
                <a:gd name="T1" fmla="*/ 24 h 6"/>
                <a:gd name="T2" fmla="*/ 24 w 6"/>
                <a:gd name="T3" fmla="*/ 0 h 6"/>
                <a:gd name="T4" fmla="*/ 48 w 6"/>
                <a:gd name="T5" fmla="*/ 24 h 6"/>
                <a:gd name="T6" fmla="*/ 24 w 6"/>
                <a:gd name="T7" fmla="*/ 48 h 6"/>
                <a:gd name="T8" fmla="*/ 8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6"/>
                  </a:cubicBezTo>
                  <a:cubicBezTo>
                    <a:pt x="2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283">
              <a:extLst>
                <a:ext uri="{FF2B5EF4-FFF2-40B4-BE49-F238E27FC236}">
                  <a16:creationId xmlns:a16="http://schemas.microsoft.com/office/drawing/2014/main" id="{741ACC6A-BCBD-436A-A5C0-7ABD3876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64"/>
              <a:ext cx="270" cy="288"/>
            </a:xfrm>
            <a:custGeom>
              <a:avLst/>
              <a:gdLst>
                <a:gd name="T0" fmla="*/ 549 w 144"/>
                <a:gd name="T1" fmla="*/ 1136 h 144"/>
                <a:gd name="T2" fmla="*/ 823 w 144"/>
                <a:gd name="T3" fmla="*/ 992 h 144"/>
                <a:gd name="T4" fmla="*/ 924 w 144"/>
                <a:gd name="T5" fmla="*/ 704 h 144"/>
                <a:gd name="T6" fmla="*/ 836 w 144"/>
                <a:gd name="T7" fmla="*/ 256 h 144"/>
                <a:gd name="T8" fmla="*/ 686 w 144"/>
                <a:gd name="T9" fmla="*/ 152 h 144"/>
                <a:gd name="T10" fmla="*/ 474 w 144"/>
                <a:gd name="T11" fmla="*/ 0 h 144"/>
                <a:gd name="T12" fmla="*/ 349 w 144"/>
                <a:gd name="T13" fmla="*/ 88 h 144"/>
                <a:gd name="T14" fmla="*/ 158 w 144"/>
                <a:gd name="T15" fmla="*/ 152 h 144"/>
                <a:gd name="T16" fmla="*/ 32 w 144"/>
                <a:gd name="T17" fmla="*/ 488 h 144"/>
                <a:gd name="T18" fmla="*/ 133 w 144"/>
                <a:gd name="T19" fmla="*/ 776 h 144"/>
                <a:gd name="T20" fmla="*/ 165 w 144"/>
                <a:gd name="T21" fmla="*/ 1032 h 144"/>
                <a:gd name="T22" fmla="*/ 549 w 144"/>
                <a:gd name="T23" fmla="*/ 1136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6"/>
                    <a:pt x="137" y="105"/>
                    <a:pt x="140" y="88"/>
                  </a:cubicBezTo>
                  <a:cubicBezTo>
                    <a:pt x="144" y="64"/>
                    <a:pt x="138" y="46"/>
                    <a:pt x="127" y="32"/>
                  </a:cubicBezTo>
                  <a:cubicBezTo>
                    <a:pt x="121" y="24"/>
                    <a:pt x="111" y="23"/>
                    <a:pt x="104" y="19"/>
                  </a:cubicBezTo>
                  <a:cubicBezTo>
                    <a:pt x="98" y="15"/>
                    <a:pt x="89" y="1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1" y="12"/>
                    <a:pt x="24" y="19"/>
                  </a:cubicBezTo>
                  <a:cubicBezTo>
                    <a:pt x="14" y="28"/>
                    <a:pt x="8" y="51"/>
                    <a:pt x="5" y="61"/>
                  </a:cubicBezTo>
                  <a:cubicBezTo>
                    <a:pt x="0" y="75"/>
                    <a:pt x="14" y="83"/>
                    <a:pt x="20" y="97"/>
                  </a:cubicBezTo>
                  <a:cubicBezTo>
                    <a:pt x="24" y="108"/>
                    <a:pt x="17" y="123"/>
                    <a:pt x="25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284">
              <a:extLst>
                <a:ext uri="{FF2B5EF4-FFF2-40B4-BE49-F238E27FC236}">
                  <a16:creationId xmlns:a16="http://schemas.microsoft.com/office/drawing/2014/main" id="{42988E5D-404D-4794-9485-4AFE413C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956"/>
              <a:ext cx="150" cy="160"/>
            </a:xfrm>
            <a:custGeom>
              <a:avLst/>
              <a:gdLst>
                <a:gd name="T0" fmla="*/ 345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9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45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2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3" y="21"/>
                    <a:pt x="65" y="16"/>
                  </a:cubicBezTo>
                  <a:cubicBezTo>
                    <a:pt x="63" y="14"/>
                    <a:pt x="54" y="4"/>
                    <a:pt x="49" y="3"/>
                  </a:cubicBezTo>
                  <a:cubicBezTo>
                    <a:pt x="41" y="0"/>
                    <a:pt x="40" y="2"/>
                    <a:pt x="31" y="2"/>
                  </a:cubicBezTo>
                  <a:cubicBezTo>
                    <a:pt x="18" y="0"/>
                    <a:pt x="5" y="9"/>
                    <a:pt x="3" y="18"/>
                  </a:cubicBezTo>
                  <a:cubicBezTo>
                    <a:pt x="2" y="23"/>
                    <a:pt x="6" y="28"/>
                    <a:pt x="6" y="33"/>
                  </a:cubicBezTo>
                  <a:cubicBezTo>
                    <a:pt x="6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7" y="77"/>
                    <a:pt x="52" y="7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285">
              <a:extLst>
                <a:ext uri="{FF2B5EF4-FFF2-40B4-BE49-F238E27FC236}">
                  <a16:creationId xmlns:a16="http://schemas.microsoft.com/office/drawing/2014/main" id="{071B0CB6-21D6-4802-AFB8-B9218226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42"/>
              <a:ext cx="150" cy="160"/>
            </a:xfrm>
            <a:custGeom>
              <a:avLst/>
              <a:gdLst>
                <a:gd name="T0" fmla="*/ 338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2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38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1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2" y="21"/>
                    <a:pt x="65" y="16"/>
                  </a:cubicBezTo>
                  <a:cubicBezTo>
                    <a:pt x="63" y="15"/>
                    <a:pt x="54" y="5"/>
                    <a:pt x="49" y="3"/>
                  </a:cubicBezTo>
                  <a:cubicBezTo>
                    <a:pt x="41" y="0"/>
                    <a:pt x="39" y="2"/>
                    <a:pt x="31" y="2"/>
                  </a:cubicBezTo>
                  <a:cubicBezTo>
                    <a:pt x="18" y="1"/>
                    <a:pt x="5" y="9"/>
                    <a:pt x="3" y="18"/>
                  </a:cubicBezTo>
                  <a:cubicBezTo>
                    <a:pt x="2" y="23"/>
                    <a:pt x="6" y="28"/>
                    <a:pt x="5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1" y="7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286">
              <a:extLst>
                <a:ext uri="{FF2B5EF4-FFF2-40B4-BE49-F238E27FC236}">
                  <a16:creationId xmlns:a16="http://schemas.microsoft.com/office/drawing/2014/main" id="{5C463AB0-5C34-453A-9115-745CCAF0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862"/>
              <a:ext cx="258" cy="246"/>
            </a:xfrm>
            <a:custGeom>
              <a:avLst/>
              <a:gdLst>
                <a:gd name="T0" fmla="*/ 437 w 138"/>
                <a:gd name="T1" fmla="*/ 32 h 123"/>
                <a:gd name="T2" fmla="*/ 346 w 138"/>
                <a:gd name="T3" fmla="*/ 120 h 123"/>
                <a:gd name="T4" fmla="*/ 224 w 138"/>
                <a:gd name="T5" fmla="*/ 144 h 123"/>
                <a:gd name="T6" fmla="*/ 73 w 138"/>
                <a:gd name="T7" fmla="*/ 352 h 123"/>
                <a:gd name="T8" fmla="*/ 39 w 138"/>
                <a:gd name="T9" fmla="*/ 592 h 123"/>
                <a:gd name="T10" fmla="*/ 150 w 138"/>
                <a:gd name="T11" fmla="*/ 888 h 123"/>
                <a:gd name="T12" fmla="*/ 144 w 138"/>
                <a:gd name="T13" fmla="*/ 976 h 123"/>
                <a:gd name="T14" fmla="*/ 174 w 138"/>
                <a:gd name="T15" fmla="*/ 744 h 123"/>
                <a:gd name="T16" fmla="*/ 144 w 138"/>
                <a:gd name="T17" fmla="*/ 656 h 123"/>
                <a:gd name="T18" fmla="*/ 125 w 138"/>
                <a:gd name="T19" fmla="*/ 544 h 123"/>
                <a:gd name="T20" fmla="*/ 202 w 138"/>
                <a:gd name="T21" fmla="*/ 480 h 123"/>
                <a:gd name="T22" fmla="*/ 174 w 138"/>
                <a:gd name="T23" fmla="*/ 344 h 123"/>
                <a:gd name="T24" fmla="*/ 286 w 138"/>
                <a:gd name="T25" fmla="*/ 264 h 123"/>
                <a:gd name="T26" fmla="*/ 346 w 138"/>
                <a:gd name="T27" fmla="*/ 304 h 123"/>
                <a:gd name="T28" fmla="*/ 466 w 138"/>
                <a:gd name="T29" fmla="*/ 280 h 123"/>
                <a:gd name="T30" fmla="*/ 451 w 138"/>
                <a:gd name="T31" fmla="*/ 144 h 123"/>
                <a:gd name="T32" fmla="*/ 527 w 138"/>
                <a:gd name="T33" fmla="*/ 112 h 123"/>
                <a:gd name="T34" fmla="*/ 587 w 138"/>
                <a:gd name="T35" fmla="*/ 256 h 123"/>
                <a:gd name="T36" fmla="*/ 707 w 138"/>
                <a:gd name="T37" fmla="*/ 360 h 123"/>
                <a:gd name="T38" fmla="*/ 752 w 138"/>
                <a:gd name="T39" fmla="*/ 432 h 123"/>
                <a:gd name="T40" fmla="*/ 817 w 138"/>
                <a:gd name="T41" fmla="*/ 472 h 123"/>
                <a:gd name="T42" fmla="*/ 877 w 138"/>
                <a:gd name="T43" fmla="*/ 616 h 123"/>
                <a:gd name="T44" fmla="*/ 824 w 138"/>
                <a:gd name="T45" fmla="*/ 328 h 123"/>
                <a:gd name="T46" fmla="*/ 692 w 138"/>
                <a:gd name="T47" fmla="*/ 208 h 123"/>
                <a:gd name="T48" fmla="*/ 639 w 138"/>
                <a:gd name="T49" fmla="*/ 168 h 123"/>
                <a:gd name="T50" fmla="*/ 563 w 138"/>
                <a:gd name="T51" fmla="*/ 72 h 123"/>
                <a:gd name="T52" fmla="*/ 443 w 138"/>
                <a:gd name="T53" fmla="*/ 32 h 12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38" h="123">
                  <a:moveTo>
                    <a:pt x="67" y="4"/>
                  </a:moveTo>
                  <a:cubicBezTo>
                    <a:pt x="63" y="7"/>
                    <a:pt x="59" y="13"/>
                    <a:pt x="53" y="15"/>
                  </a:cubicBezTo>
                  <a:cubicBezTo>
                    <a:pt x="47" y="17"/>
                    <a:pt x="40" y="17"/>
                    <a:pt x="34" y="18"/>
                  </a:cubicBezTo>
                  <a:cubicBezTo>
                    <a:pt x="21" y="21"/>
                    <a:pt x="16" y="33"/>
                    <a:pt x="11" y="44"/>
                  </a:cubicBezTo>
                  <a:cubicBezTo>
                    <a:pt x="7" y="52"/>
                    <a:pt x="0" y="65"/>
                    <a:pt x="6" y="74"/>
                  </a:cubicBezTo>
                  <a:cubicBezTo>
                    <a:pt x="13" y="87"/>
                    <a:pt x="24" y="95"/>
                    <a:pt x="23" y="111"/>
                  </a:cubicBezTo>
                  <a:cubicBezTo>
                    <a:pt x="23" y="115"/>
                    <a:pt x="22" y="118"/>
                    <a:pt x="22" y="122"/>
                  </a:cubicBezTo>
                  <a:cubicBezTo>
                    <a:pt x="29" y="123"/>
                    <a:pt x="28" y="98"/>
                    <a:pt x="27" y="93"/>
                  </a:cubicBezTo>
                  <a:cubicBezTo>
                    <a:pt x="27" y="88"/>
                    <a:pt x="26" y="86"/>
                    <a:pt x="22" y="82"/>
                  </a:cubicBezTo>
                  <a:cubicBezTo>
                    <a:pt x="19" y="78"/>
                    <a:pt x="14" y="72"/>
                    <a:pt x="19" y="68"/>
                  </a:cubicBezTo>
                  <a:cubicBezTo>
                    <a:pt x="23" y="64"/>
                    <a:pt x="29" y="66"/>
                    <a:pt x="31" y="60"/>
                  </a:cubicBezTo>
                  <a:cubicBezTo>
                    <a:pt x="32" y="54"/>
                    <a:pt x="27" y="48"/>
                    <a:pt x="27" y="43"/>
                  </a:cubicBezTo>
                  <a:cubicBezTo>
                    <a:pt x="27" y="34"/>
                    <a:pt x="36" y="23"/>
                    <a:pt x="44" y="33"/>
                  </a:cubicBezTo>
                  <a:cubicBezTo>
                    <a:pt x="47" y="38"/>
                    <a:pt x="47" y="38"/>
                    <a:pt x="53" y="38"/>
                  </a:cubicBezTo>
                  <a:cubicBezTo>
                    <a:pt x="59" y="37"/>
                    <a:pt x="68" y="40"/>
                    <a:pt x="71" y="35"/>
                  </a:cubicBezTo>
                  <a:cubicBezTo>
                    <a:pt x="74" y="29"/>
                    <a:pt x="69" y="23"/>
                    <a:pt x="69" y="18"/>
                  </a:cubicBezTo>
                  <a:cubicBezTo>
                    <a:pt x="70" y="13"/>
                    <a:pt x="77" y="11"/>
                    <a:pt x="81" y="14"/>
                  </a:cubicBezTo>
                  <a:cubicBezTo>
                    <a:pt x="86" y="19"/>
                    <a:pt x="78" y="43"/>
                    <a:pt x="90" y="32"/>
                  </a:cubicBezTo>
                  <a:cubicBezTo>
                    <a:pt x="99" y="25"/>
                    <a:pt x="105" y="38"/>
                    <a:pt x="108" y="45"/>
                  </a:cubicBezTo>
                  <a:cubicBezTo>
                    <a:pt x="110" y="49"/>
                    <a:pt x="111" y="53"/>
                    <a:pt x="115" y="54"/>
                  </a:cubicBezTo>
                  <a:cubicBezTo>
                    <a:pt x="120" y="56"/>
                    <a:pt x="121" y="55"/>
                    <a:pt x="125" y="59"/>
                  </a:cubicBezTo>
                  <a:cubicBezTo>
                    <a:pt x="130" y="64"/>
                    <a:pt x="135" y="69"/>
                    <a:pt x="134" y="77"/>
                  </a:cubicBezTo>
                  <a:cubicBezTo>
                    <a:pt x="138" y="66"/>
                    <a:pt x="132" y="51"/>
                    <a:pt x="126" y="41"/>
                  </a:cubicBezTo>
                  <a:cubicBezTo>
                    <a:pt x="121" y="34"/>
                    <a:pt x="115" y="28"/>
                    <a:pt x="106" y="26"/>
                  </a:cubicBezTo>
                  <a:cubicBezTo>
                    <a:pt x="103" y="25"/>
                    <a:pt x="101" y="24"/>
                    <a:pt x="98" y="21"/>
                  </a:cubicBezTo>
                  <a:cubicBezTo>
                    <a:pt x="93" y="18"/>
                    <a:pt x="91" y="13"/>
                    <a:pt x="86" y="9"/>
                  </a:cubicBezTo>
                  <a:cubicBezTo>
                    <a:pt x="83" y="7"/>
                    <a:pt x="72" y="0"/>
                    <a:pt x="68" y="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287">
              <a:extLst>
                <a:ext uri="{FF2B5EF4-FFF2-40B4-BE49-F238E27FC236}">
                  <a16:creationId xmlns:a16="http://schemas.microsoft.com/office/drawing/2014/main" id="{70F223DB-4211-47D4-9AD6-BC96A0BC0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866"/>
              <a:ext cx="152" cy="164"/>
            </a:xfrm>
            <a:custGeom>
              <a:avLst/>
              <a:gdLst>
                <a:gd name="T0" fmla="*/ 73 w 81"/>
                <a:gd name="T1" fmla="*/ 656 h 82"/>
                <a:gd name="T2" fmla="*/ 21 w 81"/>
                <a:gd name="T3" fmla="*/ 584 h 82"/>
                <a:gd name="T4" fmla="*/ 15 w 81"/>
                <a:gd name="T5" fmla="*/ 480 h 82"/>
                <a:gd name="T6" fmla="*/ 53 w 81"/>
                <a:gd name="T7" fmla="*/ 352 h 82"/>
                <a:gd name="T8" fmla="*/ 113 w 81"/>
                <a:gd name="T9" fmla="*/ 192 h 82"/>
                <a:gd name="T10" fmla="*/ 293 w 81"/>
                <a:gd name="T11" fmla="*/ 112 h 82"/>
                <a:gd name="T12" fmla="*/ 345 w 81"/>
                <a:gd name="T13" fmla="*/ 104 h 82"/>
                <a:gd name="T14" fmla="*/ 402 w 81"/>
                <a:gd name="T15" fmla="*/ 48 h 82"/>
                <a:gd name="T16" fmla="*/ 490 w 81"/>
                <a:gd name="T17" fmla="*/ 16 h 82"/>
                <a:gd name="T18" fmla="*/ 535 w 81"/>
                <a:gd name="T19" fmla="*/ 40 h 82"/>
                <a:gd name="T20" fmla="*/ 409 w 81"/>
                <a:gd name="T21" fmla="*/ 80 h 82"/>
                <a:gd name="T22" fmla="*/ 370 w 81"/>
                <a:gd name="T23" fmla="*/ 136 h 82"/>
                <a:gd name="T24" fmla="*/ 349 w 81"/>
                <a:gd name="T25" fmla="*/ 192 h 82"/>
                <a:gd name="T26" fmla="*/ 285 w 81"/>
                <a:gd name="T27" fmla="*/ 176 h 82"/>
                <a:gd name="T28" fmla="*/ 212 w 81"/>
                <a:gd name="T29" fmla="*/ 168 h 82"/>
                <a:gd name="T30" fmla="*/ 137 w 81"/>
                <a:gd name="T31" fmla="*/ 224 h 82"/>
                <a:gd name="T32" fmla="*/ 99 w 81"/>
                <a:gd name="T33" fmla="*/ 376 h 82"/>
                <a:gd name="T34" fmla="*/ 99 w 81"/>
                <a:gd name="T35" fmla="*/ 440 h 82"/>
                <a:gd name="T36" fmla="*/ 45 w 81"/>
                <a:gd name="T37" fmla="*/ 464 h 82"/>
                <a:gd name="T38" fmla="*/ 73 w 81"/>
                <a:gd name="T39" fmla="*/ 648 h 8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81" h="82">
                  <a:moveTo>
                    <a:pt x="11" y="82"/>
                  </a:moveTo>
                  <a:cubicBezTo>
                    <a:pt x="8" y="79"/>
                    <a:pt x="5" y="76"/>
                    <a:pt x="3" y="73"/>
                  </a:cubicBezTo>
                  <a:cubicBezTo>
                    <a:pt x="0" y="68"/>
                    <a:pt x="1" y="66"/>
                    <a:pt x="2" y="60"/>
                  </a:cubicBezTo>
                  <a:cubicBezTo>
                    <a:pt x="4" y="54"/>
                    <a:pt x="6" y="50"/>
                    <a:pt x="8" y="44"/>
                  </a:cubicBezTo>
                  <a:cubicBezTo>
                    <a:pt x="11" y="38"/>
                    <a:pt x="14" y="30"/>
                    <a:pt x="17" y="24"/>
                  </a:cubicBezTo>
                  <a:cubicBezTo>
                    <a:pt x="24" y="15"/>
                    <a:pt x="33" y="15"/>
                    <a:pt x="44" y="14"/>
                  </a:cubicBezTo>
                  <a:cubicBezTo>
                    <a:pt x="46" y="14"/>
                    <a:pt x="49" y="14"/>
                    <a:pt x="52" y="13"/>
                  </a:cubicBezTo>
                  <a:cubicBezTo>
                    <a:pt x="54" y="12"/>
                    <a:pt x="58" y="8"/>
                    <a:pt x="61" y="6"/>
                  </a:cubicBezTo>
                  <a:cubicBezTo>
                    <a:pt x="66" y="1"/>
                    <a:pt x="67" y="0"/>
                    <a:pt x="74" y="2"/>
                  </a:cubicBezTo>
                  <a:cubicBezTo>
                    <a:pt x="75" y="2"/>
                    <a:pt x="80" y="4"/>
                    <a:pt x="81" y="5"/>
                  </a:cubicBezTo>
                  <a:cubicBezTo>
                    <a:pt x="73" y="5"/>
                    <a:pt x="67" y="4"/>
                    <a:pt x="62" y="10"/>
                  </a:cubicBezTo>
                  <a:cubicBezTo>
                    <a:pt x="60" y="12"/>
                    <a:pt x="57" y="14"/>
                    <a:pt x="56" y="17"/>
                  </a:cubicBezTo>
                  <a:cubicBezTo>
                    <a:pt x="55" y="20"/>
                    <a:pt x="56" y="23"/>
                    <a:pt x="53" y="24"/>
                  </a:cubicBezTo>
                  <a:cubicBezTo>
                    <a:pt x="50" y="25"/>
                    <a:pt x="46" y="23"/>
                    <a:pt x="43" y="22"/>
                  </a:cubicBezTo>
                  <a:cubicBezTo>
                    <a:pt x="40" y="21"/>
                    <a:pt x="36" y="21"/>
                    <a:pt x="32" y="21"/>
                  </a:cubicBezTo>
                  <a:cubicBezTo>
                    <a:pt x="27" y="21"/>
                    <a:pt x="24" y="24"/>
                    <a:pt x="21" y="28"/>
                  </a:cubicBezTo>
                  <a:cubicBezTo>
                    <a:pt x="17" y="33"/>
                    <a:pt x="13" y="40"/>
                    <a:pt x="15" y="47"/>
                  </a:cubicBezTo>
                  <a:cubicBezTo>
                    <a:pt x="16" y="50"/>
                    <a:pt x="18" y="53"/>
                    <a:pt x="15" y="55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4"/>
                    <a:pt x="8" y="76"/>
                    <a:pt x="11" y="8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288">
              <a:extLst>
                <a:ext uri="{FF2B5EF4-FFF2-40B4-BE49-F238E27FC236}">
                  <a16:creationId xmlns:a16="http://schemas.microsoft.com/office/drawing/2014/main" id="{D8D1DEC7-BB95-4426-8B7E-3D6BC0AD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946"/>
              <a:ext cx="129" cy="124"/>
            </a:xfrm>
            <a:custGeom>
              <a:avLst/>
              <a:gdLst>
                <a:gd name="T0" fmla="*/ 301 w 69"/>
                <a:gd name="T1" fmla="*/ 24 h 62"/>
                <a:gd name="T2" fmla="*/ 196 w 69"/>
                <a:gd name="T3" fmla="*/ 24 h 62"/>
                <a:gd name="T4" fmla="*/ 97 w 69"/>
                <a:gd name="T5" fmla="*/ 32 h 62"/>
                <a:gd name="T6" fmla="*/ 24 w 69"/>
                <a:gd name="T7" fmla="*/ 144 h 62"/>
                <a:gd name="T8" fmla="*/ 39 w 69"/>
                <a:gd name="T9" fmla="*/ 240 h 62"/>
                <a:gd name="T10" fmla="*/ 13 w 69"/>
                <a:gd name="T11" fmla="*/ 336 h 62"/>
                <a:gd name="T12" fmla="*/ 13 w 69"/>
                <a:gd name="T13" fmla="*/ 440 h 62"/>
                <a:gd name="T14" fmla="*/ 60 w 69"/>
                <a:gd name="T15" fmla="*/ 496 h 62"/>
                <a:gd name="T16" fmla="*/ 60 w 69"/>
                <a:gd name="T17" fmla="*/ 392 h 62"/>
                <a:gd name="T18" fmla="*/ 120 w 69"/>
                <a:gd name="T19" fmla="*/ 368 h 62"/>
                <a:gd name="T20" fmla="*/ 92 w 69"/>
                <a:gd name="T21" fmla="*/ 272 h 62"/>
                <a:gd name="T22" fmla="*/ 120 w 69"/>
                <a:gd name="T23" fmla="*/ 184 h 62"/>
                <a:gd name="T24" fmla="*/ 120 w 69"/>
                <a:gd name="T25" fmla="*/ 136 h 62"/>
                <a:gd name="T26" fmla="*/ 150 w 69"/>
                <a:gd name="T27" fmla="*/ 184 h 62"/>
                <a:gd name="T28" fmla="*/ 234 w 69"/>
                <a:gd name="T29" fmla="*/ 168 h 62"/>
                <a:gd name="T30" fmla="*/ 308 w 69"/>
                <a:gd name="T31" fmla="*/ 248 h 62"/>
                <a:gd name="T32" fmla="*/ 391 w 69"/>
                <a:gd name="T33" fmla="*/ 208 h 62"/>
                <a:gd name="T34" fmla="*/ 451 w 69"/>
                <a:gd name="T35" fmla="*/ 240 h 62"/>
                <a:gd name="T36" fmla="*/ 385 w 69"/>
                <a:gd name="T37" fmla="*/ 120 h 62"/>
                <a:gd name="T38" fmla="*/ 301 w 69"/>
                <a:gd name="T39" fmla="*/ 24 h 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9" h="62">
                  <a:moveTo>
                    <a:pt x="46" y="3"/>
                  </a:moveTo>
                  <a:cubicBezTo>
                    <a:pt x="39" y="0"/>
                    <a:pt x="35" y="2"/>
                    <a:pt x="30" y="3"/>
                  </a:cubicBezTo>
                  <a:cubicBezTo>
                    <a:pt x="25" y="3"/>
                    <a:pt x="20" y="3"/>
                    <a:pt x="15" y="4"/>
                  </a:cubicBezTo>
                  <a:cubicBezTo>
                    <a:pt x="8" y="6"/>
                    <a:pt x="3" y="11"/>
                    <a:pt x="4" y="18"/>
                  </a:cubicBezTo>
                  <a:cubicBezTo>
                    <a:pt x="5" y="23"/>
                    <a:pt x="7" y="26"/>
                    <a:pt x="6" y="30"/>
                  </a:cubicBezTo>
                  <a:cubicBezTo>
                    <a:pt x="5" y="35"/>
                    <a:pt x="3" y="38"/>
                    <a:pt x="2" y="42"/>
                  </a:cubicBezTo>
                  <a:cubicBezTo>
                    <a:pt x="1" y="46"/>
                    <a:pt x="0" y="51"/>
                    <a:pt x="2" y="55"/>
                  </a:cubicBezTo>
                  <a:cubicBezTo>
                    <a:pt x="3" y="58"/>
                    <a:pt x="6" y="60"/>
                    <a:pt x="9" y="62"/>
                  </a:cubicBezTo>
                  <a:cubicBezTo>
                    <a:pt x="4" y="56"/>
                    <a:pt x="5" y="53"/>
                    <a:pt x="9" y="49"/>
                  </a:cubicBezTo>
                  <a:cubicBezTo>
                    <a:pt x="12" y="46"/>
                    <a:pt x="16" y="49"/>
                    <a:pt x="18" y="46"/>
                  </a:cubicBezTo>
                  <a:cubicBezTo>
                    <a:pt x="20" y="44"/>
                    <a:pt x="14" y="37"/>
                    <a:pt x="14" y="34"/>
                  </a:cubicBezTo>
                  <a:cubicBezTo>
                    <a:pt x="14" y="29"/>
                    <a:pt x="19" y="28"/>
                    <a:pt x="18" y="23"/>
                  </a:cubicBezTo>
                  <a:cubicBezTo>
                    <a:pt x="17" y="21"/>
                    <a:pt x="15" y="18"/>
                    <a:pt x="18" y="17"/>
                  </a:cubicBezTo>
                  <a:cubicBezTo>
                    <a:pt x="23" y="15"/>
                    <a:pt x="22" y="21"/>
                    <a:pt x="23" y="23"/>
                  </a:cubicBezTo>
                  <a:cubicBezTo>
                    <a:pt x="26" y="31"/>
                    <a:pt x="32" y="23"/>
                    <a:pt x="36" y="21"/>
                  </a:cubicBezTo>
                  <a:cubicBezTo>
                    <a:pt x="44" y="17"/>
                    <a:pt x="44" y="28"/>
                    <a:pt x="47" y="31"/>
                  </a:cubicBezTo>
                  <a:cubicBezTo>
                    <a:pt x="52" y="37"/>
                    <a:pt x="56" y="28"/>
                    <a:pt x="60" y="26"/>
                  </a:cubicBezTo>
                  <a:cubicBezTo>
                    <a:pt x="65" y="24"/>
                    <a:pt x="68" y="25"/>
                    <a:pt x="69" y="30"/>
                  </a:cubicBezTo>
                  <a:cubicBezTo>
                    <a:pt x="69" y="21"/>
                    <a:pt x="64" y="19"/>
                    <a:pt x="59" y="15"/>
                  </a:cubicBezTo>
                  <a:cubicBezTo>
                    <a:pt x="55" y="12"/>
                    <a:pt x="52" y="6"/>
                    <a:pt x="46" y="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Freeform 289">
              <a:extLst>
                <a:ext uri="{FF2B5EF4-FFF2-40B4-BE49-F238E27FC236}">
                  <a16:creationId xmlns:a16="http://schemas.microsoft.com/office/drawing/2014/main" id="{A32411C7-3A3B-4716-B214-61B5D2853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1014"/>
              <a:ext cx="112" cy="80"/>
            </a:xfrm>
            <a:custGeom>
              <a:avLst/>
              <a:gdLst>
                <a:gd name="T0" fmla="*/ 0 w 60"/>
                <a:gd name="T1" fmla="*/ 256 h 40"/>
                <a:gd name="T2" fmla="*/ 112 w 60"/>
                <a:gd name="T3" fmla="*/ 320 h 40"/>
                <a:gd name="T4" fmla="*/ 196 w 60"/>
                <a:gd name="T5" fmla="*/ 296 h 40"/>
                <a:gd name="T6" fmla="*/ 261 w 60"/>
                <a:gd name="T7" fmla="*/ 296 h 40"/>
                <a:gd name="T8" fmla="*/ 330 w 60"/>
                <a:gd name="T9" fmla="*/ 176 h 40"/>
                <a:gd name="T10" fmla="*/ 377 w 60"/>
                <a:gd name="T11" fmla="*/ 0 h 40"/>
                <a:gd name="T12" fmla="*/ 353 w 60"/>
                <a:gd name="T13" fmla="*/ 88 h 40"/>
                <a:gd name="T14" fmla="*/ 261 w 60"/>
                <a:gd name="T15" fmla="*/ 104 h 40"/>
                <a:gd name="T16" fmla="*/ 248 w 60"/>
                <a:gd name="T17" fmla="*/ 192 h 40"/>
                <a:gd name="T18" fmla="*/ 189 w 60"/>
                <a:gd name="T19" fmla="*/ 224 h 40"/>
                <a:gd name="T20" fmla="*/ 157 w 60"/>
                <a:gd name="T21" fmla="*/ 272 h 40"/>
                <a:gd name="T22" fmla="*/ 97 w 60"/>
                <a:gd name="T23" fmla="*/ 288 h 40"/>
                <a:gd name="T24" fmla="*/ 7 w 60"/>
                <a:gd name="T25" fmla="*/ 264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40">
                  <a:moveTo>
                    <a:pt x="0" y="32"/>
                  </a:moveTo>
                  <a:cubicBezTo>
                    <a:pt x="6" y="36"/>
                    <a:pt x="9" y="40"/>
                    <a:pt x="17" y="40"/>
                  </a:cubicBezTo>
                  <a:cubicBezTo>
                    <a:pt x="21" y="40"/>
                    <a:pt x="25" y="38"/>
                    <a:pt x="30" y="37"/>
                  </a:cubicBezTo>
                  <a:cubicBezTo>
                    <a:pt x="33" y="37"/>
                    <a:pt x="37" y="38"/>
                    <a:pt x="40" y="37"/>
                  </a:cubicBezTo>
                  <a:cubicBezTo>
                    <a:pt x="46" y="35"/>
                    <a:pt x="48" y="27"/>
                    <a:pt x="51" y="22"/>
                  </a:cubicBezTo>
                  <a:cubicBezTo>
                    <a:pt x="55" y="15"/>
                    <a:pt x="60" y="8"/>
                    <a:pt x="58" y="0"/>
                  </a:cubicBezTo>
                  <a:cubicBezTo>
                    <a:pt x="55" y="2"/>
                    <a:pt x="57" y="8"/>
                    <a:pt x="54" y="11"/>
                  </a:cubicBezTo>
                  <a:cubicBezTo>
                    <a:pt x="50" y="16"/>
                    <a:pt x="45" y="10"/>
                    <a:pt x="40" y="13"/>
                  </a:cubicBezTo>
                  <a:cubicBezTo>
                    <a:pt x="37" y="15"/>
                    <a:pt x="39" y="20"/>
                    <a:pt x="38" y="24"/>
                  </a:cubicBezTo>
                  <a:cubicBezTo>
                    <a:pt x="35" y="29"/>
                    <a:pt x="33" y="27"/>
                    <a:pt x="29" y="28"/>
                  </a:cubicBezTo>
                  <a:cubicBezTo>
                    <a:pt x="25" y="29"/>
                    <a:pt x="27" y="31"/>
                    <a:pt x="24" y="34"/>
                  </a:cubicBezTo>
                  <a:cubicBezTo>
                    <a:pt x="22" y="36"/>
                    <a:pt x="18" y="36"/>
                    <a:pt x="15" y="36"/>
                  </a:cubicBezTo>
                  <a:cubicBezTo>
                    <a:pt x="10" y="36"/>
                    <a:pt x="5" y="35"/>
                    <a:pt x="1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0" name="Freeform 290">
              <a:extLst>
                <a:ext uri="{FF2B5EF4-FFF2-40B4-BE49-F238E27FC236}">
                  <a16:creationId xmlns:a16="http://schemas.microsoft.com/office/drawing/2014/main" id="{792BC699-38C7-435F-AE66-3A7945F7E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946"/>
              <a:ext cx="79" cy="86"/>
            </a:xfrm>
            <a:custGeom>
              <a:avLst/>
              <a:gdLst>
                <a:gd name="T0" fmla="*/ 28 w 42"/>
                <a:gd name="T1" fmla="*/ 96 h 43"/>
                <a:gd name="T2" fmla="*/ 32 w 42"/>
                <a:gd name="T3" fmla="*/ 200 h 43"/>
                <a:gd name="T4" fmla="*/ 32 w 42"/>
                <a:gd name="T5" fmla="*/ 256 h 43"/>
                <a:gd name="T6" fmla="*/ 0 w 42"/>
                <a:gd name="T7" fmla="*/ 344 h 43"/>
                <a:gd name="T8" fmla="*/ 40 w 42"/>
                <a:gd name="T9" fmla="*/ 272 h 43"/>
                <a:gd name="T10" fmla="*/ 40 w 42"/>
                <a:gd name="T11" fmla="*/ 192 h 43"/>
                <a:gd name="T12" fmla="*/ 40 w 42"/>
                <a:gd name="T13" fmla="*/ 160 h 43"/>
                <a:gd name="T14" fmla="*/ 68 w 42"/>
                <a:gd name="T15" fmla="*/ 152 h 43"/>
                <a:gd name="T16" fmla="*/ 85 w 42"/>
                <a:gd name="T17" fmla="*/ 80 h 43"/>
                <a:gd name="T18" fmla="*/ 145 w 42"/>
                <a:gd name="T19" fmla="*/ 56 h 43"/>
                <a:gd name="T20" fmla="*/ 181 w 42"/>
                <a:gd name="T21" fmla="*/ 96 h 43"/>
                <a:gd name="T22" fmla="*/ 213 w 42"/>
                <a:gd name="T23" fmla="*/ 56 h 43"/>
                <a:gd name="T24" fmla="*/ 241 w 42"/>
                <a:gd name="T25" fmla="*/ 32 h 43"/>
                <a:gd name="T26" fmla="*/ 280 w 42"/>
                <a:gd name="T27" fmla="*/ 24 h 43"/>
                <a:gd name="T28" fmla="*/ 194 w 42"/>
                <a:gd name="T29" fmla="*/ 24 h 43"/>
                <a:gd name="T30" fmla="*/ 120 w 42"/>
                <a:gd name="T31" fmla="*/ 24 h 43"/>
                <a:gd name="T32" fmla="*/ 45 w 42"/>
                <a:gd name="T33" fmla="*/ 56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43">
                  <a:moveTo>
                    <a:pt x="4" y="12"/>
                  </a:moveTo>
                  <a:cubicBezTo>
                    <a:pt x="1" y="16"/>
                    <a:pt x="4" y="21"/>
                    <a:pt x="5" y="25"/>
                  </a:cubicBezTo>
                  <a:cubicBezTo>
                    <a:pt x="5" y="28"/>
                    <a:pt x="5" y="30"/>
                    <a:pt x="5" y="32"/>
                  </a:cubicBezTo>
                  <a:cubicBezTo>
                    <a:pt x="4" y="36"/>
                    <a:pt x="2" y="40"/>
                    <a:pt x="0" y="43"/>
                  </a:cubicBezTo>
                  <a:cubicBezTo>
                    <a:pt x="2" y="40"/>
                    <a:pt x="3" y="37"/>
                    <a:pt x="6" y="34"/>
                  </a:cubicBezTo>
                  <a:cubicBezTo>
                    <a:pt x="9" y="31"/>
                    <a:pt x="8" y="27"/>
                    <a:pt x="6" y="24"/>
                  </a:cubicBezTo>
                  <a:cubicBezTo>
                    <a:pt x="5" y="22"/>
                    <a:pt x="5" y="21"/>
                    <a:pt x="6" y="20"/>
                  </a:cubicBezTo>
                  <a:cubicBezTo>
                    <a:pt x="8" y="19"/>
                    <a:pt x="8" y="20"/>
                    <a:pt x="10" y="19"/>
                  </a:cubicBezTo>
                  <a:cubicBezTo>
                    <a:pt x="14" y="19"/>
                    <a:pt x="11" y="13"/>
                    <a:pt x="13" y="10"/>
                  </a:cubicBezTo>
                  <a:cubicBezTo>
                    <a:pt x="15" y="8"/>
                    <a:pt x="19" y="6"/>
                    <a:pt x="22" y="7"/>
                  </a:cubicBezTo>
                  <a:cubicBezTo>
                    <a:pt x="25" y="8"/>
                    <a:pt x="23" y="14"/>
                    <a:pt x="27" y="12"/>
                  </a:cubicBezTo>
                  <a:cubicBezTo>
                    <a:pt x="29" y="11"/>
                    <a:pt x="31" y="9"/>
                    <a:pt x="32" y="7"/>
                  </a:cubicBezTo>
                  <a:cubicBezTo>
                    <a:pt x="33" y="6"/>
                    <a:pt x="34" y="5"/>
                    <a:pt x="36" y="4"/>
                  </a:cubicBezTo>
                  <a:cubicBezTo>
                    <a:pt x="38" y="3"/>
                    <a:pt x="40" y="1"/>
                    <a:pt x="42" y="3"/>
                  </a:cubicBezTo>
                  <a:cubicBezTo>
                    <a:pt x="40" y="0"/>
                    <a:pt x="33" y="2"/>
                    <a:pt x="29" y="3"/>
                  </a:cubicBezTo>
                  <a:cubicBezTo>
                    <a:pt x="26" y="3"/>
                    <a:pt x="21" y="2"/>
                    <a:pt x="18" y="3"/>
                  </a:cubicBezTo>
                  <a:cubicBezTo>
                    <a:pt x="16" y="4"/>
                    <a:pt x="9" y="6"/>
                    <a:pt x="7" y="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1" name="Freeform 291">
              <a:extLst>
                <a:ext uri="{FF2B5EF4-FFF2-40B4-BE49-F238E27FC236}">
                  <a16:creationId xmlns:a16="http://schemas.microsoft.com/office/drawing/2014/main" id="{9D708E92-33F8-4F7B-8B11-9EF3A62D6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006"/>
              <a:ext cx="196" cy="146"/>
            </a:xfrm>
            <a:custGeom>
              <a:avLst/>
              <a:gdLst>
                <a:gd name="T0" fmla="*/ 0 w 105"/>
                <a:gd name="T1" fmla="*/ 464 h 73"/>
                <a:gd name="T2" fmla="*/ 181 w 105"/>
                <a:gd name="T3" fmla="*/ 528 h 73"/>
                <a:gd name="T4" fmla="*/ 405 w 105"/>
                <a:gd name="T5" fmla="*/ 512 h 73"/>
                <a:gd name="T6" fmla="*/ 487 w 105"/>
                <a:gd name="T7" fmla="*/ 408 h 73"/>
                <a:gd name="T8" fmla="*/ 586 w 105"/>
                <a:gd name="T9" fmla="*/ 336 h 73"/>
                <a:gd name="T10" fmla="*/ 659 w 105"/>
                <a:gd name="T11" fmla="*/ 176 h 73"/>
                <a:gd name="T12" fmla="*/ 638 w 105"/>
                <a:gd name="T13" fmla="*/ 0 h 73"/>
                <a:gd name="T14" fmla="*/ 623 w 105"/>
                <a:gd name="T15" fmla="*/ 144 h 73"/>
                <a:gd name="T16" fmla="*/ 519 w 105"/>
                <a:gd name="T17" fmla="*/ 192 h 73"/>
                <a:gd name="T18" fmla="*/ 502 w 105"/>
                <a:gd name="T19" fmla="*/ 312 h 73"/>
                <a:gd name="T20" fmla="*/ 442 w 105"/>
                <a:gd name="T21" fmla="*/ 320 h 73"/>
                <a:gd name="T22" fmla="*/ 422 w 105"/>
                <a:gd name="T23" fmla="*/ 384 h 73"/>
                <a:gd name="T24" fmla="*/ 209 w 105"/>
                <a:gd name="T25" fmla="*/ 456 h 73"/>
                <a:gd name="T26" fmla="*/ 91 w 105"/>
                <a:gd name="T27" fmla="*/ 464 h 73"/>
                <a:gd name="T28" fmla="*/ 7 w 105"/>
                <a:gd name="T29" fmla="*/ 464 h 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5" h="73">
                  <a:moveTo>
                    <a:pt x="0" y="58"/>
                  </a:moveTo>
                  <a:cubicBezTo>
                    <a:pt x="9" y="64"/>
                    <a:pt x="17" y="65"/>
                    <a:pt x="28" y="66"/>
                  </a:cubicBezTo>
                  <a:cubicBezTo>
                    <a:pt x="39" y="66"/>
                    <a:pt x="53" y="73"/>
                    <a:pt x="62" y="64"/>
                  </a:cubicBezTo>
                  <a:cubicBezTo>
                    <a:pt x="67" y="60"/>
                    <a:pt x="71" y="55"/>
                    <a:pt x="75" y="51"/>
                  </a:cubicBezTo>
                  <a:cubicBezTo>
                    <a:pt x="80" y="47"/>
                    <a:pt x="85" y="46"/>
                    <a:pt x="90" y="42"/>
                  </a:cubicBezTo>
                  <a:cubicBezTo>
                    <a:pt x="95" y="37"/>
                    <a:pt x="98" y="29"/>
                    <a:pt x="101" y="22"/>
                  </a:cubicBezTo>
                  <a:cubicBezTo>
                    <a:pt x="102" y="18"/>
                    <a:pt x="105" y="0"/>
                    <a:pt x="98" y="0"/>
                  </a:cubicBezTo>
                  <a:cubicBezTo>
                    <a:pt x="98" y="7"/>
                    <a:pt x="103" y="13"/>
                    <a:pt x="96" y="18"/>
                  </a:cubicBezTo>
                  <a:cubicBezTo>
                    <a:pt x="91" y="21"/>
                    <a:pt x="82" y="18"/>
                    <a:pt x="80" y="24"/>
                  </a:cubicBezTo>
                  <a:cubicBezTo>
                    <a:pt x="77" y="30"/>
                    <a:pt x="87" y="35"/>
                    <a:pt x="77" y="39"/>
                  </a:cubicBezTo>
                  <a:cubicBezTo>
                    <a:pt x="74" y="40"/>
                    <a:pt x="71" y="39"/>
                    <a:pt x="68" y="40"/>
                  </a:cubicBezTo>
                  <a:cubicBezTo>
                    <a:pt x="66" y="42"/>
                    <a:pt x="66" y="45"/>
                    <a:pt x="65" y="48"/>
                  </a:cubicBezTo>
                  <a:cubicBezTo>
                    <a:pt x="60" y="59"/>
                    <a:pt x="42" y="60"/>
                    <a:pt x="32" y="57"/>
                  </a:cubicBezTo>
                  <a:cubicBezTo>
                    <a:pt x="24" y="54"/>
                    <a:pt x="21" y="56"/>
                    <a:pt x="14" y="58"/>
                  </a:cubicBezTo>
                  <a:cubicBezTo>
                    <a:pt x="9" y="60"/>
                    <a:pt x="5" y="61"/>
                    <a:pt x="1" y="5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2" name="Freeform 292">
              <a:extLst>
                <a:ext uri="{FF2B5EF4-FFF2-40B4-BE49-F238E27FC236}">
                  <a16:creationId xmlns:a16="http://schemas.microsoft.com/office/drawing/2014/main" id="{B0F639B2-AAD4-4DB9-B97D-0DBC083A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1056"/>
              <a:ext cx="125" cy="90"/>
            </a:xfrm>
            <a:custGeom>
              <a:avLst/>
              <a:gdLst>
                <a:gd name="T0" fmla="*/ 0 w 67"/>
                <a:gd name="T1" fmla="*/ 328 h 45"/>
                <a:gd name="T2" fmla="*/ 136 w 67"/>
                <a:gd name="T3" fmla="*/ 344 h 45"/>
                <a:gd name="T4" fmla="*/ 241 w 67"/>
                <a:gd name="T5" fmla="*/ 248 h 45"/>
                <a:gd name="T6" fmla="*/ 369 w 67"/>
                <a:gd name="T7" fmla="*/ 192 h 45"/>
                <a:gd name="T8" fmla="*/ 435 w 67"/>
                <a:gd name="T9" fmla="*/ 0 h 45"/>
                <a:gd name="T10" fmla="*/ 313 w 67"/>
                <a:gd name="T11" fmla="*/ 160 h 45"/>
                <a:gd name="T12" fmla="*/ 246 w 67"/>
                <a:gd name="T13" fmla="*/ 192 h 45"/>
                <a:gd name="T14" fmla="*/ 209 w 67"/>
                <a:gd name="T15" fmla="*/ 240 h 45"/>
                <a:gd name="T16" fmla="*/ 52 w 67"/>
                <a:gd name="T17" fmla="*/ 328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45">
                  <a:moveTo>
                    <a:pt x="0" y="41"/>
                  </a:moveTo>
                  <a:cubicBezTo>
                    <a:pt x="7" y="42"/>
                    <a:pt x="15" y="44"/>
                    <a:pt x="21" y="43"/>
                  </a:cubicBezTo>
                  <a:cubicBezTo>
                    <a:pt x="28" y="41"/>
                    <a:pt x="32" y="36"/>
                    <a:pt x="37" y="31"/>
                  </a:cubicBezTo>
                  <a:cubicBezTo>
                    <a:pt x="42" y="27"/>
                    <a:pt x="52" y="28"/>
                    <a:pt x="57" y="24"/>
                  </a:cubicBezTo>
                  <a:cubicBezTo>
                    <a:pt x="64" y="19"/>
                    <a:pt x="64" y="8"/>
                    <a:pt x="67" y="0"/>
                  </a:cubicBezTo>
                  <a:cubicBezTo>
                    <a:pt x="61" y="8"/>
                    <a:pt x="58" y="16"/>
                    <a:pt x="48" y="20"/>
                  </a:cubicBezTo>
                  <a:cubicBezTo>
                    <a:pt x="45" y="21"/>
                    <a:pt x="41" y="21"/>
                    <a:pt x="38" y="24"/>
                  </a:cubicBezTo>
                  <a:cubicBezTo>
                    <a:pt x="35" y="25"/>
                    <a:pt x="34" y="28"/>
                    <a:pt x="32" y="30"/>
                  </a:cubicBezTo>
                  <a:cubicBezTo>
                    <a:pt x="26" y="37"/>
                    <a:pt x="17" y="45"/>
                    <a:pt x="8" y="41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3" name="Freeform 293">
              <a:extLst>
                <a:ext uri="{FF2B5EF4-FFF2-40B4-BE49-F238E27FC236}">
                  <a16:creationId xmlns:a16="http://schemas.microsoft.com/office/drawing/2014/main" id="{C0944B8C-0DEA-413F-A116-15108C1C3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64"/>
              <a:ext cx="270" cy="288"/>
            </a:xfrm>
            <a:custGeom>
              <a:avLst/>
              <a:gdLst>
                <a:gd name="T0" fmla="*/ 549 w 144"/>
                <a:gd name="T1" fmla="*/ 1136 h 144"/>
                <a:gd name="T2" fmla="*/ 823 w 144"/>
                <a:gd name="T3" fmla="*/ 992 h 144"/>
                <a:gd name="T4" fmla="*/ 924 w 144"/>
                <a:gd name="T5" fmla="*/ 704 h 144"/>
                <a:gd name="T6" fmla="*/ 836 w 144"/>
                <a:gd name="T7" fmla="*/ 256 h 144"/>
                <a:gd name="T8" fmla="*/ 686 w 144"/>
                <a:gd name="T9" fmla="*/ 152 h 144"/>
                <a:gd name="T10" fmla="*/ 474 w 144"/>
                <a:gd name="T11" fmla="*/ 0 h 144"/>
                <a:gd name="T12" fmla="*/ 349 w 144"/>
                <a:gd name="T13" fmla="*/ 88 h 144"/>
                <a:gd name="T14" fmla="*/ 158 w 144"/>
                <a:gd name="T15" fmla="*/ 152 h 144"/>
                <a:gd name="T16" fmla="*/ 32 w 144"/>
                <a:gd name="T17" fmla="*/ 488 h 144"/>
                <a:gd name="T18" fmla="*/ 133 w 144"/>
                <a:gd name="T19" fmla="*/ 776 h 144"/>
                <a:gd name="T20" fmla="*/ 165 w 144"/>
                <a:gd name="T21" fmla="*/ 1032 h 144"/>
                <a:gd name="T22" fmla="*/ 549 w 144"/>
                <a:gd name="T23" fmla="*/ 1136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4">
                  <a:moveTo>
                    <a:pt x="83" y="142"/>
                  </a:moveTo>
                  <a:cubicBezTo>
                    <a:pt x="97" y="144"/>
                    <a:pt x="114" y="133"/>
                    <a:pt x="125" y="124"/>
                  </a:cubicBezTo>
                  <a:cubicBezTo>
                    <a:pt x="135" y="116"/>
                    <a:pt x="137" y="105"/>
                    <a:pt x="140" y="88"/>
                  </a:cubicBezTo>
                  <a:cubicBezTo>
                    <a:pt x="144" y="64"/>
                    <a:pt x="138" y="46"/>
                    <a:pt x="127" y="32"/>
                  </a:cubicBezTo>
                  <a:cubicBezTo>
                    <a:pt x="121" y="24"/>
                    <a:pt x="111" y="23"/>
                    <a:pt x="104" y="19"/>
                  </a:cubicBezTo>
                  <a:cubicBezTo>
                    <a:pt x="98" y="15"/>
                    <a:pt x="89" y="1"/>
                    <a:pt x="72" y="0"/>
                  </a:cubicBezTo>
                  <a:cubicBezTo>
                    <a:pt x="66" y="1"/>
                    <a:pt x="59" y="9"/>
                    <a:pt x="53" y="11"/>
                  </a:cubicBezTo>
                  <a:cubicBezTo>
                    <a:pt x="42" y="14"/>
                    <a:pt x="31" y="12"/>
                    <a:pt x="24" y="19"/>
                  </a:cubicBezTo>
                  <a:cubicBezTo>
                    <a:pt x="14" y="28"/>
                    <a:pt x="8" y="51"/>
                    <a:pt x="5" y="61"/>
                  </a:cubicBezTo>
                  <a:cubicBezTo>
                    <a:pt x="0" y="75"/>
                    <a:pt x="14" y="83"/>
                    <a:pt x="20" y="97"/>
                  </a:cubicBezTo>
                  <a:cubicBezTo>
                    <a:pt x="24" y="108"/>
                    <a:pt x="17" y="123"/>
                    <a:pt x="25" y="129"/>
                  </a:cubicBezTo>
                  <a:cubicBezTo>
                    <a:pt x="43" y="142"/>
                    <a:pt x="74" y="141"/>
                    <a:pt x="83" y="14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4" name="Freeform 294">
              <a:extLst>
                <a:ext uri="{FF2B5EF4-FFF2-40B4-BE49-F238E27FC236}">
                  <a16:creationId xmlns:a16="http://schemas.microsoft.com/office/drawing/2014/main" id="{0C9A26C8-42C9-40DD-9B35-536F65E3C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42"/>
              <a:ext cx="150" cy="160"/>
            </a:xfrm>
            <a:custGeom>
              <a:avLst/>
              <a:gdLst>
                <a:gd name="T0" fmla="*/ 338 w 80"/>
                <a:gd name="T1" fmla="*/ 616 h 80"/>
                <a:gd name="T2" fmla="*/ 467 w 80"/>
                <a:gd name="T3" fmla="*/ 440 h 80"/>
                <a:gd name="T4" fmla="*/ 506 w 80"/>
                <a:gd name="T5" fmla="*/ 240 h 80"/>
                <a:gd name="T6" fmla="*/ 429 w 80"/>
                <a:gd name="T7" fmla="*/ 128 h 80"/>
                <a:gd name="T8" fmla="*/ 324 w 80"/>
                <a:gd name="T9" fmla="*/ 24 h 80"/>
                <a:gd name="T10" fmla="*/ 204 w 80"/>
                <a:gd name="T11" fmla="*/ 16 h 80"/>
                <a:gd name="T12" fmla="*/ 21 w 80"/>
                <a:gd name="T13" fmla="*/ 144 h 80"/>
                <a:gd name="T14" fmla="*/ 32 w 80"/>
                <a:gd name="T15" fmla="*/ 264 h 80"/>
                <a:gd name="T16" fmla="*/ 8 w 80"/>
                <a:gd name="T17" fmla="*/ 360 h 80"/>
                <a:gd name="T18" fmla="*/ 39 w 80"/>
                <a:gd name="T19" fmla="*/ 496 h 80"/>
                <a:gd name="T20" fmla="*/ 180 w 80"/>
                <a:gd name="T21" fmla="*/ 624 h 80"/>
                <a:gd name="T22" fmla="*/ 338 w 80"/>
                <a:gd name="T23" fmla="*/ 616 h 8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80">
                  <a:moveTo>
                    <a:pt x="51" y="77"/>
                  </a:moveTo>
                  <a:cubicBezTo>
                    <a:pt x="60" y="76"/>
                    <a:pt x="65" y="68"/>
                    <a:pt x="71" y="55"/>
                  </a:cubicBezTo>
                  <a:cubicBezTo>
                    <a:pt x="75" y="49"/>
                    <a:pt x="80" y="38"/>
                    <a:pt x="77" y="30"/>
                  </a:cubicBezTo>
                  <a:cubicBezTo>
                    <a:pt x="75" y="23"/>
                    <a:pt x="72" y="21"/>
                    <a:pt x="65" y="16"/>
                  </a:cubicBezTo>
                  <a:cubicBezTo>
                    <a:pt x="63" y="15"/>
                    <a:pt x="54" y="5"/>
                    <a:pt x="49" y="3"/>
                  </a:cubicBezTo>
                  <a:cubicBezTo>
                    <a:pt x="41" y="0"/>
                    <a:pt x="39" y="2"/>
                    <a:pt x="31" y="2"/>
                  </a:cubicBezTo>
                  <a:cubicBezTo>
                    <a:pt x="18" y="1"/>
                    <a:pt x="5" y="9"/>
                    <a:pt x="3" y="18"/>
                  </a:cubicBezTo>
                  <a:cubicBezTo>
                    <a:pt x="2" y="23"/>
                    <a:pt x="6" y="28"/>
                    <a:pt x="5" y="33"/>
                  </a:cubicBezTo>
                  <a:cubicBezTo>
                    <a:pt x="5" y="38"/>
                    <a:pt x="1" y="42"/>
                    <a:pt x="1" y="45"/>
                  </a:cubicBezTo>
                  <a:cubicBezTo>
                    <a:pt x="0" y="51"/>
                    <a:pt x="1" y="57"/>
                    <a:pt x="6" y="62"/>
                  </a:cubicBezTo>
                  <a:cubicBezTo>
                    <a:pt x="10" y="67"/>
                    <a:pt x="18" y="77"/>
                    <a:pt x="27" y="78"/>
                  </a:cubicBezTo>
                  <a:cubicBezTo>
                    <a:pt x="36" y="80"/>
                    <a:pt x="46" y="77"/>
                    <a:pt x="51" y="7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5" name="Freeform 295">
              <a:extLst>
                <a:ext uri="{FF2B5EF4-FFF2-40B4-BE49-F238E27FC236}">
                  <a16:creationId xmlns:a16="http://schemas.microsoft.com/office/drawing/2014/main" id="{BFED157A-8BB9-4050-99BE-4AEC71843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950"/>
              <a:ext cx="21" cy="22"/>
            </a:xfrm>
            <a:custGeom>
              <a:avLst/>
              <a:gdLst>
                <a:gd name="T0" fmla="*/ 8 w 11"/>
                <a:gd name="T1" fmla="*/ 40 h 11"/>
                <a:gd name="T2" fmla="*/ 40 w 11"/>
                <a:gd name="T3" fmla="*/ 0 h 11"/>
                <a:gd name="T4" fmla="*/ 76 w 11"/>
                <a:gd name="T5" fmla="*/ 48 h 11"/>
                <a:gd name="T6" fmla="*/ 36 w 11"/>
                <a:gd name="T7" fmla="*/ 88 h 11"/>
                <a:gd name="T8" fmla="*/ 8 w 11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ubicBezTo>
                    <a:pt x="11" y="9"/>
                    <a:pt x="8" y="11"/>
                    <a:pt x="5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6" name="Freeform 296">
              <a:extLst>
                <a:ext uri="{FF2B5EF4-FFF2-40B4-BE49-F238E27FC236}">
                  <a16:creationId xmlns:a16="http://schemas.microsoft.com/office/drawing/2014/main" id="{34B95A62-61AF-4499-8737-9D253E8C0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940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7" name="Freeform 297">
              <a:extLst>
                <a:ext uri="{FF2B5EF4-FFF2-40B4-BE49-F238E27FC236}">
                  <a16:creationId xmlns:a16="http://schemas.microsoft.com/office/drawing/2014/main" id="{6AED6DE0-B85D-4C16-9D01-12A5310D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974"/>
              <a:ext cx="10" cy="12"/>
            </a:xfrm>
            <a:custGeom>
              <a:avLst/>
              <a:gdLst>
                <a:gd name="T0" fmla="*/ 0 w 5"/>
                <a:gd name="T1" fmla="*/ 24 h 6"/>
                <a:gd name="T2" fmla="*/ 24 w 5"/>
                <a:gd name="T3" fmla="*/ 0 h 6"/>
                <a:gd name="T4" fmla="*/ 40 w 5"/>
                <a:gd name="T5" fmla="*/ 24 h 6"/>
                <a:gd name="T6" fmla="*/ 16 w 5"/>
                <a:gd name="T7" fmla="*/ 48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8" name="Freeform 298">
              <a:extLst>
                <a:ext uri="{FF2B5EF4-FFF2-40B4-BE49-F238E27FC236}">
                  <a16:creationId xmlns:a16="http://schemas.microsoft.com/office/drawing/2014/main" id="{534EB0EA-AFB0-4471-BF70-36AEFC35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62"/>
              <a:ext cx="298" cy="308"/>
            </a:xfrm>
            <a:custGeom>
              <a:avLst/>
              <a:gdLst>
                <a:gd name="T0" fmla="*/ 289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63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80 w 159"/>
                <a:gd name="T13" fmla="*/ 360 h 154"/>
                <a:gd name="T14" fmla="*/ 618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9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4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6" y="152"/>
                    <a:pt x="107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9" y="45"/>
                  </a:cubicBezTo>
                  <a:cubicBezTo>
                    <a:pt x="135" y="27"/>
                    <a:pt x="115" y="26"/>
                    <a:pt x="94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60" y="0"/>
                    <a:pt x="48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4" y="98"/>
                    <a:pt x="11" y="109"/>
                    <a:pt x="23" y="115"/>
                  </a:cubicBezTo>
                  <a:cubicBezTo>
                    <a:pt x="29" y="118"/>
                    <a:pt x="39" y="118"/>
                    <a:pt x="44" y="12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59" name="Freeform 299">
              <a:extLst>
                <a:ext uri="{FF2B5EF4-FFF2-40B4-BE49-F238E27FC236}">
                  <a16:creationId xmlns:a16="http://schemas.microsoft.com/office/drawing/2014/main" id="{820F90FB-CC62-470F-9283-2415EA62B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980"/>
              <a:ext cx="133" cy="142"/>
            </a:xfrm>
            <a:custGeom>
              <a:avLst/>
              <a:gdLst>
                <a:gd name="T0" fmla="*/ 0 w 71"/>
                <a:gd name="T1" fmla="*/ 264 h 71"/>
                <a:gd name="T2" fmla="*/ 52 w 71"/>
                <a:gd name="T3" fmla="*/ 456 h 71"/>
                <a:gd name="T4" fmla="*/ 172 w 71"/>
                <a:gd name="T5" fmla="*/ 568 h 71"/>
                <a:gd name="T6" fmla="*/ 330 w 71"/>
                <a:gd name="T7" fmla="*/ 472 h 71"/>
                <a:gd name="T8" fmla="*/ 390 w 71"/>
                <a:gd name="T9" fmla="*/ 384 h 71"/>
                <a:gd name="T10" fmla="*/ 435 w 71"/>
                <a:gd name="T11" fmla="*/ 288 h 71"/>
                <a:gd name="T12" fmla="*/ 466 w 71"/>
                <a:gd name="T13" fmla="*/ 136 h 71"/>
                <a:gd name="T14" fmla="*/ 453 w 71"/>
                <a:gd name="T15" fmla="*/ 56 h 71"/>
                <a:gd name="T16" fmla="*/ 414 w 71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71">
                  <a:moveTo>
                    <a:pt x="0" y="33"/>
                  </a:moveTo>
                  <a:cubicBezTo>
                    <a:pt x="9" y="39"/>
                    <a:pt x="8" y="48"/>
                    <a:pt x="8" y="57"/>
                  </a:cubicBezTo>
                  <a:cubicBezTo>
                    <a:pt x="9" y="67"/>
                    <a:pt x="17" y="71"/>
                    <a:pt x="26" y="71"/>
                  </a:cubicBezTo>
                  <a:cubicBezTo>
                    <a:pt x="34" y="70"/>
                    <a:pt x="45" y="65"/>
                    <a:pt x="50" y="59"/>
                  </a:cubicBezTo>
                  <a:cubicBezTo>
                    <a:pt x="53" y="55"/>
                    <a:pt x="56" y="52"/>
                    <a:pt x="59" y="48"/>
                  </a:cubicBezTo>
                  <a:cubicBezTo>
                    <a:pt x="63" y="44"/>
                    <a:pt x="63" y="41"/>
                    <a:pt x="66" y="36"/>
                  </a:cubicBezTo>
                  <a:cubicBezTo>
                    <a:pt x="68" y="29"/>
                    <a:pt x="71" y="24"/>
                    <a:pt x="71" y="17"/>
                  </a:cubicBezTo>
                  <a:cubicBezTo>
                    <a:pt x="71" y="14"/>
                    <a:pt x="71" y="10"/>
                    <a:pt x="69" y="7"/>
                  </a:cubicBezTo>
                  <a:cubicBezTo>
                    <a:pt x="68" y="4"/>
                    <a:pt x="65" y="3"/>
                    <a:pt x="63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0" name="Freeform 300">
              <a:extLst>
                <a:ext uri="{FF2B5EF4-FFF2-40B4-BE49-F238E27FC236}">
                  <a16:creationId xmlns:a16="http://schemas.microsoft.com/office/drawing/2014/main" id="{418F91F5-10D6-4A5A-BDE5-A5DEA64D2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46"/>
              <a:ext cx="173" cy="154"/>
            </a:xfrm>
            <a:custGeom>
              <a:avLst/>
              <a:gdLst>
                <a:gd name="T0" fmla="*/ 280 w 92"/>
                <a:gd name="T1" fmla="*/ 16 h 77"/>
                <a:gd name="T2" fmla="*/ 165 w 92"/>
                <a:gd name="T3" fmla="*/ 48 h 77"/>
                <a:gd name="T4" fmla="*/ 137 w 92"/>
                <a:gd name="T5" fmla="*/ 120 h 77"/>
                <a:gd name="T6" fmla="*/ 39 w 92"/>
                <a:gd name="T7" fmla="*/ 344 h 77"/>
                <a:gd name="T8" fmla="*/ 265 w 92"/>
                <a:gd name="T9" fmla="*/ 480 h 77"/>
                <a:gd name="T10" fmla="*/ 310 w 92"/>
                <a:gd name="T11" fmla="*/ 592 h 77"/>
                <a:gd name="T12" fmla="*/ 425 w 92"/>
                <a:gd name="T13" fmla="*/ 584 h 77"/>
                <a:gd name="T14" fmla="*/ 491 w 92"/>
                <a:gd name="T15" fmla="*/ 456 h 77"/>
                <a:gd name="T16" fmla="*/ 566 w 92"/>
                <a:gd name="T17" fmla="*/ 344 h 77"/>
                <a:gd name="T18" fmla="*/ 530 w 92"/>
                <a:gd name="T19" fmla="*/ 56 h 77"/>
                <a:gd name="T20" fmla="*/ 361 w 92"/>
                <a:gd name="T21" fmla="*/ 0 h 77"/>
                <a:gd name="T22" fmla="*/ 280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2" y="2"/>
                  </a:moveTo>
                  <a:cubicBezTo>
                    <a:pt x="36" y="2"/>
                    <a:pt x="30" y="2"/>
                    <a:pt x="25" y="6"/>
                  </a:cubicBezTo>
                  <a:cubicBezTo>
                    <a:pt x="21" y="9"/>
                    <a:pt x="22" y="11"/>
                    <a:pt x="21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40" y="60"/>
                  </a:cubicBezTo>
                  <a:cubicBezTo>
                    <a:pt x="42" y="65"/>
                    <a:pt x="43" y="71"/>
                    <a:pt x="47" y="74"/>
                  </a:cubicBezTo>
                  <a:cubicBezTo>
                    <a:pt x="51" y="77"/>
                    <a:pt x="60" y="76"/>
                    <a:pt x="64" y="73"/>
                  </a:cubicBezTo>
                  <a:cubicBezTo>
                    <a:pt x="69" y="70"/>
                    <a:pt x="72" y="62"/>
                    <a:pt x="74" y="57"/>
                  </a:cubicBezTo>
                  <a:cubicBezTo>
                    <a:pt x="77" y="51"/>
                    <a:pt x="81" y="48"/>
                    <a:pt x="85" y="43"/>
                  </a:cubicBezTo>
                  <a:cubicBezTo>
                    <a:pt x="92" y="32"/>
                    <a:pt x="92" y="14"/>
                    <a:pt x="80" y="7"/>
                  </a:cubicBezTo>
                  <a:cubicBezTo>
                    <a:pt x="73" y="3"/>
                    <a:pt x="62" y="0"/>
                    <a:pt x="54" y="0"/>
                  </a:cubicBezTo>
                  <a:cubicBezTo>
                    <a:pt x="50" y="1"/>
                    <a:pt x="46" y="3"/>
                    <a:pt x="42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1" name="Freeform 301">
              <a:extLst>
                <a:ext uri="{FF2B5EF4-FFF2-40B4-BE49-F238E27FC236}">
                  <a16:creationId xmlns:a16="http://schemas.microsoft.com/office/drawing/2014/main" id="{8E045256-4A2B-42AA-8AFE-55F82FFB8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984"/>
              <a:ext cx="254" cy="176"/>
            </a:xfrm>
            <a:custGeom>
              <a:avLst/>
              <a:gdLst>
                <a:gd name="T0" fmla="*/ 92 w 136"/>
                <a:gd name="T1" fmla="*/ 424 h 88"/>
                <a:gd name="T2" fmla="*/ 174 w 136"/>
                <a:gd name="T3" fmla="*/ 432 h 88"/>
                <a:gd name="T4" fmla="*/ 241 w 136"/>
                <a:gd name="T5" fmla="*/ 504 h 88"/>
                <a:gd name="T6" fmla="*/ 314 w 136"/>
                <a:gd name="T7" fmla="*/ 656 h 88"/>
                <a:gd name="T8" fmla="*/ 463 w 136"/>
                <a:gd name="T9" fmla="*/ 688 h 88"/>
                <a:gd name="T10" fmla="*/ 586 w 136"/>
                <a:gd name="T11" fmla="*/ 536 h 88"/>
                <a:gd name="T12" fmla="*/ 670 w 136"/>
                <a:gd name="T13" fmla="*/ 424 h 88"/>
                <a:gd name="T14" fmla="*/ 812 w 136"/>
                <a:gd name="T15" fmla="*/ 376 h 88"/>
                <a:gd name="T16" fmla="*/ 865 w 136"/>
                <a:gd name="T17" fmla="*/ 224 h 88"/>
                <a:gd name="T18" fmla="*/ 861 w 136"/>
                <a:gd name="T19" fmla="*/ 0 h 88"/>
                <a:gd name="T20" fmla="*/ 827 w 136"/>
                <a:gd name="T21" fmla="*/ 208 h 88"/>
                <a:gd name="T22" fmla="*/ 728 w 136"/>
                <a:gd name="T23" fmla="*/ 256 h 88"/>
                <a:gd name="T24" fmla="*/ 670 w 136"/>
                <a:gd name="T25" fmla="*/ 328 h 88"/>
                <a:gd name="T26" fmla="*/ 594 w 136"/>
                <a:gd name="T27" fmla="*/ 336 h 88"/>
                <a:gd name="T28" fmla="*/ 540 w 136"/>
                <a:gd name="T29" fmla="*/ 448 h 88"/>
                <a:gd name="T30" fmla="*/ 458 w 136"/>
                <a:gd name="T31" fmla="*/ 584 h 88"/>
                <a:gd name="T32" fmla="*/ 370 w 136"/>
                <a:gd name="T33" fmla="*/ 496 h 88"/>
                <a:gd name="T34" fmla="*/ 301 w 136"/>
                <a:gd name="T35" fmla="*/ 472 h 88"/>
                <a:gd name="T36" fmla="*/ 196 w 136"/>
                <a:gd name="T37" fmla="*/ 392 h 88"/>
                <a:gd name="T38" fmla="*/ 120 w 136"/>
                <a:gd name="T39" fmla="*/ 392 h 88"/>
                <a:gd name="T40" fmla="*/ 0 w 136"/>
                <a:gd name="T41" fmla="*/ 352 h 8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88">
                  <a:moveTo>
                    <a:pt x="14" y="53"/>
                  </a:moveTo>
                  <a:cubicBezTo>
                    <a:pt x="18" y="55"/>
                    <a:pt x="23" y="52"/>
                    <a:pt x="27" y="54"/>
                  </a:cubicBezTo>
                  <a:cubicBezTo>
                    <a:pt x="31" y="56"/>
                    <a:pt x="35" y="59"/>
                    <a:pt x="37" y="63"/>
                  </a:cubicBezTo>
                  <a:cubicBezTo>
                    <a:pt x="41" y="70"/>
                    <a:pt x="41" y="77"/>
                    <a:pt x="48" y="82"/>
                  </a:cubicBezTo>
                  <a:cubicBezTo>
                    <a:pt x="53" y="86"/>
                    <a:pt x="65" y="88"/>
                    <a:pt x="71" y="86"/>
                  </a:cubicBezTo>
                  <a:cubicBezTo>
                    <a:pt x="78" y="83"/>
                    <a:pt x="86" y="74"/>
                    <a:pt x="90" y="67"/>
                  </a:cubicBezTo>
                  <a:cubicBezTo>
                    <a:pt x="93" y="61"/>
                    <a:pt x="95" y="55"/>
                    <a:pt x="103" y="53"/>
                  </a:cubicBezTo>
                  <a:cubicBezTo>
                    <a:pt x="110" y="50"/>
                    <a:pt x="118" y="51"/>
                    <a:pt x="125" y="47"/>
                  </a:cubicBezTo>
                  <a:cubicBezTo>
                    <a:pt x="131" y="43"/>
                    <a:pt x="132" y="35"/>
                    <a:pt x="133" y="28"/>
                  </a:cubicBezTo>
                  <a:cubicBezTo>
                    <a:pt x="136" y="18"/>
                    <a:pt x="135" y="10"/>
                    <a:pt x="132" y="0"/>
                  </a:cubicBezTo>
                  <a:cubicBezTo>
                    <a:pt x="131" y="10"/>
                    <a:pt x="136" y="18"/>
                    <a:pt x="127" y="26"/>
                  </a:cubicBezTo>
                  <a:cubicBezTo>
                    <a:pt x="122" y="30"/>
                    <a:pt x="117" y="28"/>
                    <a:pt x="112" y="32"/>
                  </a:cubicBezTo>
                  <a:cubicBezTo>
                    <a:pt x="108" y="34"/>
                    <a:pt x="107" y="39"/>
                    <a:pt x="103" y="41"/>
                  </a:cubicBezTo>
                  <a:cubicBezTo>
                    <a:pt x="100" y="43"/>
                    <a:pt x="95" y="40"/>
                    <a:pt x="91" y="42"/>
                  </a:cubicBezTo>
                  <a:cubicBezTo>
                    <a:pt x="88" y="43"/>
                    <a:pt x="85" y="52"/>
                    <a:pt x="83" y="56"/>
                  </a:cubicBezTo>
                  <a:cubicBezTo>
                    <a:pt x="80" y="63"/>
                    <a:pt x="78" y="70"/>
                    <a:pt x="70" y="73"/>
                  </a:cubicBezTo>
                  <a:cubicBezTo>
                    <a:pt x="60" y="76"/>
                    <a:pt x="61" y="68"/>
                    <a:pt x="57" y="62"/>
                  </a:cubicBezTo>
                  <a:cubicBezTo>
                    <a:pt x="55" y="58"/>
                    <a:pt x="50" y="53"/>
                    <a:pt x="46" y="59"/>
                  </a:cubicBezTo>
                  <a:cubicBezTo>
                    <a:pt x="42" y="55"/>
                    <a:pt x="35" y="51"/>
                    <a:pt x="30" y="49"/>
                  </a:cubicBezTo>
                  <a:cubicBezTo>
                    <a:pt x="24" y="46"/>
                    <a:pt x="23" y="46"/>
                    <a:pt x="18" y="49"/>
                  </a:cubicBezTo>
                  <a:cubicBezTo>
                    <a:pt x="12" y="51"/>
                    <a:pt x="4" y="51"/>
                    <a:pt x="0" y="4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2" name="Freeform 302">
              <a:extLst>
                <a:ext uri="{FF2B5EF4-FFF2-40B4-BE49-F238E27FC236}">
                  <a16:creationId xmlns:a16="http://schemas.microsoft.com/office/drawing/2014/main" id="{8EB55DDC-FBB5-4834-996B-D64E0A4A0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088"/>
              <a:ext cx="109" cy="72"/>
            </a:xfrm>
            <a:custGeom>
              <a:avLst/>
              <a:gdLst>
                <a:gd name="T0" fmla="*/ 0 w 58"/>
                <a:gd name="T1" fmla="*/ 168 h 36"/>
                <a:gd name="T2" fmla="*/ 120 w 58"/>
                <a:gd name="T3" fmla="*/ 288 h 36"/>
                <a:gd name="T4" fmla="*/ 233 w 58"/>
                <a:gd name="T5" fmla="*/ 232 h 36"/>
                <a:gd name="T6" fmla="*/ 385 w 58"/>
                <a:gd name="T7" fmla="*/ 0 h 36"/>
                <a:gd name="T8" fmla="*/ 226 w 58"/>
                <a:gd name="T9" fmla="*/ 168 h 36"/>
                <a:gd name="T10" fmla="*/ 21 w 58"/>
                <a:gd name="T11" fmla="*/ 184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36">
                  <a:moveTo>
                    <a:pt x="0" y="21"/>
                  </a:moveTo>
                  <a:cubicBezTo>
                    <a:pt x="6" y="29"/>
                    <a:pt x="8" y="35"/>
                    <a:pt x="18" y="36"/>
                  </a:cubicBezTo>
                  <a:cubicBezTo>
                    <a:pt x="26" y="36"/>
                    <a:pt x="31" y="34"/>
                    <a:pt x="35" y="29"/>
                  </a:cubicBezTo>
                  <a:cubicBezTo>
                    <a:pt x="43" y="19"/>
                    <a:pt x="46" y="6"/>
                    <a:pt x="58" y="0"/>
                  </a:cubicBezTo>
                  <a:cubicBezTo>
                    <a:pt x="46" y="1"/>
                    <a:pt x="41" y="13"/>
                    <a:pt x="34" y="21"/>
                  </a:cubicBezTo>
                  <a:cubicBezTo>
                    <a:pt x="25" y="29"/>
                    <a:pt x="12" y="31"/>
                    <a:pt x="3" y="23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3" name="Freeform 303">
              <a:extLst>
                <a:ext uri="{FF2B5EF4-FFF2-40B4-BE49-F238E27FC236}">
                  <a16:creationId xmlns:a16="http://schemas.microsoft.com/office/drawing/2014/main" id="{0B983486-2612-4C4F-AD57-3B127608D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82"/>
              <a:ext cx="254" cy="190"/>
            </a:xfrm>
            <a:custGeom>
              <a:avLst/>
              <a:gdLst>
                <a:gd name="T0" fmla="*/ 60 w 136"/>
                <a:gd name="T1" fmla="*/ 672 h 95"/>
                <a:gd name="T2" fmla="*/ 84 w 136"/>
                <a:gd name="T3" fmla="*/ 368 h 95"/>
                <a:gd name="T4" fmla="*/ 92 w 136"/>
                <a:gd name="T5" fmla="*/ 216 h 95"/>
                <a:gd name="T6" fmla="*/ 189 w 136"/>
                <a:gd name="T7" fmla="*/ 152 h 95"/>
                <a:gd name="T8" fmla="*/ 430 w 136"/>
                <a:gd name="T9" fmla="*/ 0 h 95"/>
                <a:gd name="T10" fmla="*/ 555 w 136"/>
                <a:gd name="T11" fmla="*/ 80 h 95"/>
                <a:gd name="T12" fmla="*/ 715 w 136"/>
                <a:gd name="T13" fmla="*/ 160 h 95"/>
                <a:gd name="T14" fmla="*/ 809 w 136"/>
                <a:gd name="T15" fmla="*/ 208 h 95"/>
                <a:gd name="T16" fmla="*/ 885 w 136"/>
                <a:gd name="T17" fmla="*/ 344 h 95"/>
                <a:gd name="T18" fmla="*/ 809 w 136"/>
                <a:gd name="T19" fmla="*/ 240 h 95"/>
                <a:gd name="T20" fmla="*/ 715 w 136"/>
                <a:gd name="T21" fmla="*/ 208 h 95"/>
                <a:gd name="T22" fmla="*/ 618 w 136"/>
                <a:gd name="T23" fmla="*/ 216 h 95"/>
                <a:gd name="T24" fmla="*/ 540 w 136"/>
                <a:gd name="T25" fmla="*/ 136 h 95"/>
                <a:gd name="T26" fmla="*/ 443 w 136"/>
                <a:gd name="T27" fmla="*/ 168 h 95"/>
                <a:gd name="T28" fmla="*/ 418 w 136"/>
                <a:gd name="T29" fmla="*/ 224 h 95"/>
                <a:gd name="T30" fmla="*/ 331 w 136"/>
                <a:gd name="T31" fmla="*/ 200 h 95"/>
                <a:gd name="T32" fmla="*/ 217 w 136"/>
                <a:gd name="T33" fmla="*/ 328 h 95"/>
                <a:gd name="T34" fmla="*/ 144 w 136"/>
                <a:gd name="T35" fmla="*/ 456 h 95"/>
                <a:gd name="T36" fmla="*/ 105 w 136"/>
                <a:gd name="T37" fmla="*/ 616 h 95"/>
                <a:gd name="T38" fmla="*/ 112 w 136"/>
                <a:gd name="T39" fmla="*/ 760 h 95"/>
                <a:gd name="T40" fmla="*/ 60 w 136"/>
                <a:gd name="T41" fmla="*/ 68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36" h="95">
                  <a:moveTo>
                    <a:pt x="9" y="84"/>
                  </a:moveTo>
                  <a:cubicBezTo>
                    <a:pt x="0" y="71"/>
                    <a:pt x="9" y="58"/>
                    <a:pt x="13" y="46"/>
                  </a:cubicBezTo>
                  <a:cubicBezTo>
                    <a:pt x="15" y="40"/>
                    <a:pt x="12" y="33"/>
                    <a:pt x="14" y="27"/>
                  </a:cubicBezTo>
                  <a:cubicBezTo>
                    <a:pt x="16" y="20"/>
                    <a:pt x="23" y="20"/>
                    <a:pt x="29" y="19"/>
                  </a:cubicBezTo>
                  <a:cubicBezTo>
                    <a:pt x="41" y="15"/>
                    <a:pt x="53" y="0"/>
                    <a:pt x="66" y="0"/>
                  </a:cubicBezTo>
                  <a:cubicBezTo>
                    <a:pt x="71" y="0"/>
                    <a:pt x="79" y="8"/>
                    <a:pt x="85" y="10"/>
                  </a:cubicBezTo>
                  <a:cubicBezTo>
                    <a:pt x="93" y="13"/>
                    <a:pt x="101" y="16"/>
                    <a:pt x="110" y="20"/>
                  </a:cubicBezTo>
                  <a:cubicBezTo>
                    <a:pt x="114" y="21"/>
                    <a:pt x="119" y="23"/>
                    <a:pt x="124" y="26"/>
                  </a:cubicBezTo>
                  <a:cubicBezTo>
                    <a:pt x="131" y="31"/>
                    <a:pt x="132" y="36"/>
                    <a:pt x="136" y="43"/>
                  </a:cubicBezTo>
                  <a:cubicBezTo>
                    <a:pt x="131" y="37"/>
                    <a:pt x="131" y="33"/>
                    <a:pt x="124" y="30"/>
                  </a:cubicBezTo>
                  <a:cubicBezTo>
                    <a:pt x="119" y="28"/>
                    <a:pt x="115" y="27"/>
                    <a:pt x="110" y="26"/>
                  </a:cubicBezTo>
                  <a:cubicBezTo>
                    <a:pt x="105" y="26"/>
                    <a:pt x="100" y="29"/>
                    <a:pt x="95" y="27"/>
                  </a:cubicBezTo>
                  <a:cubicBezTo>
                    <a:pt x="91" y="25"/>
                    <a:pt x="88" y="19"/>
                    <a:pt x="83" y="17"/>
                  </a:cubicBezTo>
                  <a:cubicBezTo>
                    <a:pt x="76" y="13"/>
                    <a:pt x="71" y="14"/>
                    <a:pt x="68" y="21"/>
                  </a:cubicBezTo>
                  <a:cubicBezTo>
                    <a:pt x="66" y="24"/>
                    <a:pt x="69" y="26"/>
                    <a:pt x="64" y="28"/>
                  </a:cubicBezTo>
                  <a:cubicBezTo>
                    <a:pt x="61" y="28"/>
                    <a:pt x="54" y="25"/>
                    <a:pt x="51" y="25"/>
                  </a:cubicBezTo>
                  <a:cubicBezTo>
                    <a:pt x="40" y="24"/>
                    <a:pt x="32" y="30"/>
                    <a:pt x="33" y="41"/>
                  </a:cubicBezTo>
                  <a:cubicBezTo>
                    <a:pt x="34" y="52"/>
                    <a:pt x="32" y="52"/>
                    <a:pt x="22" y="57"/>
                  </a:cubicBezTo>
                  <a:cubicBezTo>
                    <a:pt x="10" y="63"/>
                    <a:pt x="15" y="68"/>
                    <a:pt x="16" y="77"/>
                  </a:cubicBezTo>
                  <a:cubicBezTo>
                    <a:pt x="17" y="84"/>
                    <a:pt x="12" y="88"/>
                    <a:pt x="17" y="95"/>
                  </a:cubicBezTo>
                  <a:cubicBezTo>
                    <a:pt x="13" y="92"/>
                    <a:pt x="11" y="88"/>
                    <a:pt x="9" y="85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4" name="Freeform 304">
              <a:extLst>
                <a:ext uri="{FF2B5EF4-FFF2-40B4-BE49-F238E27FC236}">
                  <a16:creationId xmlns:a16="http://schemas.microsoft.com/office/drawing/2014/main" id="{A022F9D1-8D13-4A53-AF4C-7745C85A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880"/>
              <a:ext cx="155" cy="132"/>
            </a:xfrm>
            <a:custGeom>
              <a:avLst/>
              <a:gdLst>
                <a:gd name="T0" fmla="*/ 0 w 83"/>
                <a:gd name="T1" fmla="*/ 528 h 66"/>
                <a:gd name="T2" fmla="*/ 52 w 83"/>
                <a:gd name="T3" fmla="*/ 296 h 66"/>
                <a:gd name="T4" fmla="*/ 65 w 83"/>
                <a:gd name="T5" fmla="*/ 184 h 66"/>
                <a:gd name="T6" fmla="*/ 136 w 83"/>
                <a:gd name="T7" fmla="*/ 160 h 66"/>
                <a:gd name="T8" fmla="*/ 217 w 83"/>
                <a:gd name="T9" fmla="*/ 120 h 66"/>
                <a:gd name="T10" fmla="*/ 321 w 83"/>
                <a:gd name="T11" fmla="*/ 24 h 66"/>
                <a:gd name="T12" fmla="*/ 411 w 83"/>
                <a:gd name="T13" fmla="*/ 8 h 66"/>
                <a:gd name="T14" fmla="*/ 463 w 83"/>
                <a:gd name="T15" fmla="*/ 56 h 66"/>
                <a:gd name="T16" fmla="*/ 540 w 83"/>
                <a:gd name="T17" fmla="*/ 104 h 66"/>
                <a:gd name="T18" fmla="*/ 390 w 83"/>
                <a:gd name="T19" fmla="*/ 64 h 66"/>
                <a:gd name="T20" fmla="*/ 321 w 83"/>
                <a:gd name="T21" fmla="*/ 120 h 66"/>
                <a:gd name="T22" fmla="*/ 226 w 83"/>
                <a:gd name="T23" fmla="*/ 144 h 66"/>
                <a:gd name="T24" fmla="*/ 172 w 83"/>
                <a:gd name="T25" fmla="*/ 192 h 66"/>
                <a:gd name="T26" fmla="*/ 97 w 83"/>
                <a:gd name="T27" fmla="*/ 232 h 66"/>
                <a:gd name="T28" fmla="*/ 45 w 83"/>
                <a:gd name="T29" fmla="*/ 360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3" h="66">
                  <a:moveTo>
                    <a:pt x="0" y="66"/>
                  </a:moveTo>
                  <a:cubicBezTo>
                    <a:pt x="0" y="56"/>
                    <a:pt x="7" y="47"/>
                    <a:pt x="8" y="37"/>
                  </a:cubicBezTo>
                  <a:cubicBezTo>
                    <a:pt x="8" y="33"/>
                    <a:pt x="7" y="26"/>
                    <a:pt x="10" y="23"/>
                  </a:cubicBezTo>
                  <a:cubicBezTo>
                    <a:pt x="12" y="20"/>
                    <a:pt x="18" y="21"/>
                    <a:pt x="21" y="20"/>
                  </a:cubicBezTo>
                  <a:cubicBezTo>
                    <a:pt x="26" y="18"/>
                    <a:pt x="29" y="17"/>
                    <a:pt x="33" y="15"/>
                  </a:cubicBezTo>
                  <a:cubicBezTo>
                    <a:pt x="38" y="12"/>
                    <a:pt x="43" y="6"/>
                    <a:pt x="49" y="3"/>
                  </a:cubicBezTo>
                  <a:cubicBezTo>
                    <a:pt x="54" y="1"/>
                    <a:pt x="58" y="0"/>
                    <a:pt x="63" y="1"/>
                  </a:cubicBezTo>
                  <a:cubicBezTo>
                    <a:pt x="67" y="2"/>
                    <a:pt x="67" y="6"/>
                    <a:pt x="71" y="7"/>
                  </a:cubicBezTo>
                  <a:cubicBezTo>
                    <a:pt x="74" y="8"/>
                    <a:pt x="80" y="10"/>
                    <a:pt x="83" y="13"/>
                  </a:cubicBezTo>
                  <a:cubicBezTo>
                    <a:pt x="75" y="10"/>
                    <a:pt x="68" y="7"/>
                    <a:pt x="60" y="8"/>
                  </a:cubicBezTo>
                  <a:cubicBezTo>
                    <a:pt x="55" y="9"/>
                    <a:pt x="53" y="12"/>
                    <a:pt x="49" y="15"/>
                  </a:cubicBezTo>
                  <a:cubicBezTo>
                    <a:pt x="45" y="17"/>
                    <a:pt x="40" y="16"/>
                    <a:pt x="35" y="18"/>
                  </a:cubicBezTo>
                  <a:cubicBezTo>
                    <a:pt x="32" y="19"/>
                    <a:pt x="29" y="22"/>
                    <a:pt x="26" y="24"/>
                  </a:cubicBezTo>
                  <a:cubicBezTo>
                    <a:pt x="22" y="26"/>
                    <a:pt x="18" y="27"/>
                    <a:pt x="15" y="29"/>
                  </a:cubicBezTo>
                  <a:cubicBezTo>
                    <a:pt x="11" y="32"/>
                    <a:pt x="9" y="40"/>
                    <a:pt x="7" y="4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5" name="Freeform 305">
              <a:extLst>
                <a:ext uri="{FF2B5EF4-FFF2-40B4-BE49-F238E27FC236}">
                  <a16:creationId xmlns:a16="http://schemas.microsoft.com/office/drawing/2014/main" id="{9E9E4F36-3A20-4891-A52B-C31D97024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978"/>
              <a:ext cx="139" cy="116"/>
            </a:xfrm>
            <a:custGeom>
              <a:avLst/>
              <a:gdLst>
                <a:gd name="T0" fmla="*/ 0 w 74"/>
                <a:gd name="T1" fmla="*/ 192 h 58"/>
                <a:gd name="T2" fmla="*/ 188 w 74"/>
                <a:gd name="T3" fmla="*/ 272 h 58"/>
                <a:gd name="T4" fmla="*/ 325 w 74"/>
                <a:gd name="T5" fmla="*/ 416 h 58"/>
                <a:gd name="T6" fmla="*/ 370 w 74"/>
                <a:gd name="T7" fmla="*/ 328 h 58"/>
                <a:gd name="T8" fmla="*/ 423 w 74"/>
                <a:gd name="T9" fmla="*/ 240 h 58"/>
                <a:gd name="T10" fmla="*/ 458 w 74"/>
                <a:gd name="T11" fmla="*/ 0 h 58"/>
                <a:gd name="T12" fmla="*/ 451 w 74"/>
                <a:gd name="T13" fmla="*/ 104 h 58"/>
                <a:gd name="T14" fmla="*/ 378 w 74"/>
                <a:gd name="T15" fmla="*/ 152 h 58"/>
                <a:gd name="T16" fmla="*/ 338 w 74"/>
                <a:gd name="T17" fmla="*/ 192 h 58"/>
                <a:gd name="T18" fmla="*/ 304 w 74"/>
                <a:gd name="T19" fmla="*/ 280 h 58"/>
                <a:gd name="T20" fmla="*/ 233 w 74"/>
                <a:gd name="T21" fmla="*/ 208 h 58"/>
                <a:gd name="T22" fmla="*/ 165 w 74"/>
                <a:gd name="T23" fmla="*/ 200 h 58"/>
                <a:gd name="T24" fmla="*/ 45 w 74"/>
                <a:gd name="T25" fmla="*/ 192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4" h="58">
                  <a:moveTo>
                    <a:pt x="0" y="24"/>
                  </a:moveTo>
                  <a:cubicBezTo>
                    <a:pt x="8" y="30"/>
                    <a:pt x="20" y="28"/>
                    <a:pt x="28" y="34"/>
                  </a:cubicBezTo>
                  <a:cubicBezTo>
                    <a:pt x="34" y="39"/>
                    <a:pt x="39" y="58"/>
                    <a:pt x="49" y="52"/>
                  </a:cubicBezTo>
                  <a:cubicBezTo>
                    <a:pt x="53" y="50"/>
                    <a:pt x="54" y="44"/>
                    <a:pt x="56" y="41"/>
                  </a:cubicBezTo>
                  <a:cubicBezTo>
                    <a:pt x="58" y="37"/>
                    <a:pt x="62" y="34"/>
                    <a:pt x="64" y="30"/>
                  </a:cubicBezTo>
                  <a:cubicBezTo>
                    <a:pt x="73" y="20"/>
                    <a:pt x="74" y="13"/>
                    <a:pt x="69" y="0"/>
                  </a:cubicBezTo>
                  <a:cubicBezTo>
                    <a:pt x="70" y="4"/>
                    <a:pt x="70" y="9"/>
                    <a:pt x="68" y="13"/>
                  </a:cubicBezTo>
                  <a:cubicBezTo>
                    <a:pt x="65" y="19"/>
                    <a:pt x="62" y="18"/>
                    <a:pt x="57" y="19"/>
                  </a:cubicBezTo>
                  <a:cubicBezTo>
                    <a:pt x="53" y="21"/>
                    <a:pt x="53" y="19"/>
                    <a:pt x="51" y="24"/>
                  </a:cubicBezTo>
                  <a:cubicBezTo>
                    <a:pt x="50" y="28"/>
                    <a:pt x="52" y="34"/>
                    <a:pt x="46" y="35"/>
                  </a:cubicBezTo>
                  <a:cubicBezTo>
                    <a:pt x="39" y="36"/>
                    <a:pt x="38" y="28"/>
                    <a:pt x="35" y="26"/>
                  </a:cubicBezTo>
                  <a:cubicBezTo>
                    <a:pt x="30" y="21"/>
                    <a:pt x="30" y="23"/>
                    <a:pt x="25" y="25"/>
                  </a:cubicBezTo>
                  <a:cubicBezTo>
                    <a:pt x="19" y="27"/>
                    <a:pt x="13" y="25"/>
                    <a:pt x="7" y="2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6" name="Freeform 306">
              <a:extLst>
                <a:ext uri="{FF2B5EF4-FFF2-40B4-BE49-F238E27FC236}">
                  <a16:creationId xmlns:a16="http://schemas.microsoft.com/office/drawing/2014/main" id="{0D636F10-0F8C-4887-81B7-AD2BA8FE0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954"/>
              <a:ext cx="120" cy="60"/>
            </a:xfrm>
            <a:custGeom>
              <a:avLst/>
              <a:gdLst>
                <a:gd name="T0" fmla="*/ 0 w 64"/>
                <a:gd name="T1" fmla="*/ 240 h 30"/>
                <a:gd name="T2" fmla="*/ 84 w 64"/>
                <a:gd name="T3" fmla="*/ 112 h 30"/>
                <a:gd name="T4" fmla="*/ 165 w 64"/>
                <a:gd name="T5" fmla="*/ 24 h 30"/>
                <a:gd name="T6" fmla="*/ 204 w 64"/>
                <a:gd name="T7" fmla="*/ 32 h 30"/>
                <a:gd name="T8" fmla="*/ 278 w 64"/>
                <a:gd name="T9" fmla="*/ 8 h 30"/>
                <a:gd name="T10" fmla="*/ 422 w 64"/>
                <a:gd name="T11" fmla="*/ 64 h 30"/>
                <a:gd name="T12" fmla="*/ 338 w 64"/>
                <a:gd name="T13" fmla="*/ 48 h 30"/>
                <a:gd name="T14" fmla="*/ 296 w 64"/>
                <a:gd name="T15" fmla="*/ 128 h 30"/>
                <a:gd name="T16" fmla="*/ 186 w 64"/>
                <a:gd name="T17" fmla="*/ 120 h 30"/>
                <a:gd name="T18" fmla="*/ 152 w 64"/>
                <a:gd name="T19" fmla="*/ 176 h 30"/>
                <a:gd name="T20" fmla="*/ 99 w 64"/>
                <a:gd name="T21" fmla="*/ 152 h 30"/>
                <a:gd name="T22" fmla="*/ 84 w 64"/>
                <a:gd name="T23" fmla="*/ 216 h 30"/>
                <a:gd name="T24" fmla="*/ 15 w 64"/>
                <a:gd name="T25" fmla="*/ 240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4" y="24"/>
                    <a:pt x="9" y="20"/>
                    <a:pt x="13" y="14"/>
                  </a:cubicBezTo>
                  <a:cubicBezTo>
                    <a:pt x="16" y="9"/>
                    <a:pt x="18" y="3"/>
                    <a:pt x="25" y="3"/>
                  </a:cubicBezTo>
                  <a:cubicBezTo>
                    <a:pt x="27" y="3"/>
                    <a:pt x="29" y="4"/>
                    <a:pt x="31" y="4"/>
                  </a:cubicBezTo>
                  <a:cubicBezTo>
                    <a:pt x="34" y="4"/>
                    <a:pt x="38" y="2"/>
                    <a:pt x="42" y="1"/>
                  </a:cubicBezTo>
                  <a:cubicBezTo>
                    <a:pt x="49" y="0"/>
                    <a:pt x="59" y="3"/>
                    <a:pt x="64" y="8"/>
                  </a:cubicBezTo>
                  <a:cubicBezTo>
                    <a:pt x="60" y="6"/>
                    <a:pt x="56" y="4"/>
                    <a:pt x="51" y="6"/>
                  </a:cubicBezTo>
                  <a:cubicBezTo>
                    <a:pt x="47" y="8"/>
                    <a:pt x="49" y="14"/>
                    <a:pt x="45" y="16"/>
                  </a:cubicBezTo>
                  <a:cubicBezTo>
                    <a:pt x="40" y="19"/>
                    <a:pt x="31" y="3"/>
                    <a:pt x="28" y="15"/>
                  </a:cubicBezTo>
                  <a:cubicBezTo>
                    <a:pt x="27" y="18"/>
                    <a:pt x="29" y="23"/>
                    <a:pt x="23" y="22"/>
                  </a:cubicBezTo>
                  <a:cubicBezTo>
                    <a:pt x="20" y="21"/>
                    <a:pt x="18" y="15"/>
                    <a:pt x="15" y="19"/>
                  </a:cubicBezTo>
                  <a:cubicBezTo>
                    <a:pt x="13" y="21"/>
                    <a:pt x="16" y="25"/>
                    <a:pt x="13" y="27"/>
                  </a:cubicBezTo>
                  <a:cubicBezTo>
                    <a:pt x="11" y="29"/>
                    <a:pt x="5" y="29"/>
                    <a:pt x="2" y="3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7" name="Freeform 307">
              <a:extLst>
                <a:ext uri="{FF2B5EF4-FFF2-40B4-BE49-F238E27FC236}">
                  <a16:creationId xmlns:a16="http://schemas.microsoft.com/office/drawing/2014/main" id="{23D03217-A2E1-46B3-ABFE-FD7737421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952"/>
              <a:ext cx="69" cy="52"/>
            </a:xfrm>
            <a:custGeom>
              <a:avLst/>
              <a:gdLst>
                <a:gd name="T0" fmla="*/ 0 w 37"/>
                <a:gd name="T1" fmla="*/ 208 h 26"/>
                <a:gd name="T2" fmla="*/ 60 w 37"/>
                <a:gd name="T3" fmla="*/ 104 h 26"/>
                <a:gd name="T4" fmla="*/ 112 w 37"/>
                <a:gd name="T5" fmla="*/ 32 h 26"/>
                <a:gd name="T6" fmla="*/ 173 w 37"/>
                <a:gd name="T7" fmla="*/ 40 h 26"/>
                <a:gd name="T8" fmla="*/ 241 w 37"/>
                <a:gd name="T9" fmla="*/ 32 h 26"/>
                <a:gd name="T10" fmla="*/ 218 w 37"/>
                <a:gd name="T11" fmla="*/ 80 h 26"/>
                <a:gd name="T12" fmla="*/ 112 w 37"/>
                <a:gd name="T13" fmla="*/ 128 h 26"/>
                <a:gd name="T14" fmla="*/ 65 w 37"/>
                <a:gd name="T15" fmla="*/ 120 h 26"/>
                <a:gd name="T16" fmla="*/ 24 w 37"/>
                <a:gd name="T17" fmla="*/ 20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26">
                  <a:moveTo>
                    <a:pt x="0" y="26"/>
                  </a:moveTo>
                  <a:cubicBezTo>
                    <a:pt x="3" y="22"/>
                    <a:pt x="6" y="18"/>
                    <a:pt x="9" y="13"/>
                  </a:cubicBezTo>
                  <a:cubicBezTo>
                    <a:pt x="11" y="10"/>
                    <a:pt x="13" y="5"/>
                    <a:pt x="17" y="4"/>
                  </a:cubicBezTo>
                  <a:cubicBezTo>
                    <a:pt x="20" y="2"/>
                    <a:pt x="23" y="5"/>
                    <a:pt x="27" y="5"/>
                  </a:cubicBezTo>
                  <a:cubicBezTo>
                    <a:pt x="30" y="4"/>
                    <a:pt x="34" y="0"/>
                    <a:pt x="37" y="4"/>
                  </a:cubicBezTo>
                  <a:cubicBezTo>
                    <a:pt x="34" y="4"/>
                    <a:pt x="33" y="7"/>
                    <a:pt x="34" y="10"/>
                  </a:cubicBezTo>
                  <a:cubicBezTo>
                    <a:pt x="26" y="7"/>
                    <a:pt x="18" y="5"/>
                    <a:pt x="17" y="16"/>
                  </a:cubicBezTo>
                  <a:cubicBezTo>
                    <a:pt x="15" y="13"/>
                    <a:pt x="12" y="13"/>
                    <a:pt x="10" y="15"/>
                  </a:cubicBezTo>
                  <a:cubicBezTo>
                    <a:pt x="8" y="17"/>
                    <a:pt x="4" y="23"/>
                    <a:pt x="4" y="2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8" name="Freeform 308">
              <a:extLst>
                <a:ext uri="{FF2B5EF4-FFF2-40B4-BE49-F238E27FC236}">
                  <a16:creationId xmlns:a16="http://schemas.microsoft.com/office/drawing/2014/main" id="{A6CDC8AE-7681-43A6-A242-FCB591EC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952"/>
              <a:ext cx="21" cy="24"/>
            </a:xfrm>
            <a:custGeom>
              <a:avLst/>
              <a:gdLst>
                <a:gd name="T0" fmla="*/ 0 w 11"/>
                <a:gd name="T1" fmla="*/ 48 h 12"/>
                <a:gd name="T2" fmla="*/ 40 w 11"/>
                <a:gd name="T3" fmla="*/ 8 h 12"/>
                <a:gd name="T4" fmla="*/ 76 w 11"/>
                <a:gd name="T5" fmla="*/ 48 h 12"/>
                <a:gd name="T6" fmla="*/ 36 w 11"/>
                <a:gd name="T7" fmla="*/ 88 h 12"/>
                <a:gd name="T8" fmla="*/ 0 w 11"/>
                <a:gd name="T9" fmla="*/ 4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0" y="3"/>
                    <a:pt x="3" y="0"/>
                    <a:pt x="6" y="1"/>
                  </a:cubicBezTo>
                  <a:cubicBezTo>
                    <a:pt x="9" y="1"/>
                    <a:pt x="11" y="3"/>
                    <a:pt x="11" y="6"/>
                  </a:cubicBezTo>
                  <a:cubicBezTo>
                    <a:pt x="11" y="9"/>
                    <a:pt x="8" y="12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69" name="Freeform 309">
              <a:extLst>
                <a:ext uri="{FF2B5EF4-FFF2-40B4-BE49-F238E27FC236}">
                  <a16:creationId xmlns:a16="http://schemas.microsoft.com/office/drawing/2014/main" id="{F57A70A7-18DD-4AE5-90CB-89689C0FF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944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0 w 7"/>
                <a:gd name="T3" fmla="*/ 0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0" name="Freeform 310">
              <a:extLst>
                <a:ext uri="{FF2B5EF4-FFF2-40B4-BE49-F238E27FC236}">
                  <a16:creationId xmlns:a16="http://schemas.microsoft.com/office/drawing/2014/main" id="{53047B43-09F5-456C-80F6-015ED6956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978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7 w 6"/>
                <a:gd name="T5" fmla="*/ 24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1" name="Freeform 311">
              <a:extLst>
                <a:ext uri="{FF2B5EF4-FFF2-40B4-BE49-F238E27FC236}">
                  <a16:creationId xmlns:a16="http://schemas.microsoft.com/office/drawing/2014/main" id="{3525080B-08A4-46BE-AFE0-F44292ACC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862"/>
              <a:ext cx="298" cy="308"/>
            </a:xfrm>
            <a:custGeom>
              <a:avLst/>
              <a:gdLst>
                <a:gd name="T0" fmla="*/ 289 w 159"/>
                <a:gd name="T1" fmla="*/ 1000 h 154"/>
                <a:gd name="T2" fmla="*/ 362 w 159"/>
                <a:gd name="T3" fmla="*/ 1136 h 154"/>
                <a:gd name="T4" fmla="*/ 527 w 159"/>
                <a:gd name="T5" fmla="*/ 1224 h 154"/>
                <a:gd name="T6" fmla="*/ 763 w 159"/>
                <a:gd name="T7" fmla="*/ 1000 h 154"/>
                <a:gd name="T8" fmla="*/ 868 w 159"/>
                <a:gd name="T9" fmla="*/ 968 h 154"/>
                <a:gd name="T10" fmla="*/ 973 w 159"/>
                <a:gd name="T11" fmla="*/ 840 h 154"/>
                <a:gd name="T12" fmla="*/ 980 w 159"/>
                <a:gd name="T13" fmla="*/ 360 h 154"/>
                <a:gd name="T14" fmla="*/ 618 w 159"/>
                <a:gd name="T15" fmla="*/ 152 h 154"/>
                <a:gd name="T16" fmla="*/ 467 w 159"/>
                <a:gd name="T17" fmla="*/ 32 h 154"/>
                <a:gd name="T18" fmla="*/ 249 w 159"/>
                <a:gd name="T19" fmla="*/ 144 h 154"/>
                <a:gd name="T20" fmla="*/ 60 w 159"/>
                <a:gd name="T21" fmla="*/ 304 h 154"/>
                <a:gd name="T22" fmla="*/ 45 w 159"/>
                <a:gd name="T23" fmla="*/ 448 h 154"/>
                <a:gd name="T24" fmla="*/ 7 w 159"/>
                <a:gd name="T25" fmla="*/ 680 h 154"/>
                <a:gd name="T26" fmla="*/ 152 w 159"/>
                <a:gd name="T27" fmla="*/ 920 h 154"/>
                <a:gd name="T28" fmla="*/ 289 w 159"/>
                <a:gd name="T29" fmla="*/ 1000 h 1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9" h="154">
                  <a:moveTo>
                    <a:pt x="44" y="125"/>
                  </a:moveTo>
                  <a:cubicBezTo>
                    <a:pt x="48" y="132"/>
                    <a:pt x="51" y="137"/>
                    <a:pt x="55" y="142"/>
                  </a:cubicBezTo>
                  <a:cubicBezTo>
                    <a:pt x="62" y="150"/>
                    <a:pt x="69" y="154"/>
                    <a:pt x="80" y="153"/>
                  </a:cubicBezTo>
                  <a:cubicBezTo>
                    <a:pt x="96" y="152"/>
                    <a:pt x="107" y="136"/>
                    <a:pt x="116" y="125"/>
                  </a:cubicBezTo>
                  <a:cubicBezTo>
                    <a:pt x="122" y="117"/>
                    <a:pt x="123" y="123"/>
                    <a:pt x="132" y="121"/>
                  </a:cubicBezTo>
                  <a:cubicBezTo>
                    <a:pt x="139" y="119"/>
                    <a:pt x="145" y="112"/>
                    <a:pt x="148" y="105"/>
                  </a:cubicBezTo>
                  <a:cubicBezTo>
                    <a:pt x="155" y="89"/>
                    <a:pt x="159" y="60"/>
                    <a:pt x="149" y="45"/>
                  </a:cubicBezTo>
                  <a:cubicBezTo>
                    <a:pt x="135" y="27"/>
                    <a:pt x="115" y="26"/>
                    <a:pt x="94" y="19"/>
                  </a:cubicBezTo>
                  <a:cubicBezTo>
                    <a:pt x="80" y="14"/>
                    <a:pt x="85" y="8"/>
                    <a:pt x="71" y="4"/>
                  </a:cubicBezTo>
                  <a:cubicBezTo>
                    <a:pt x="60" y="0"/>
                    <a:pt x="48" y="12"/>
                    <a:pt x="38" y="18"/>
                  </a:cubicBezTo>
                  <a:cubicBezTo>
                    <a:pt x="28" y="25"/>
                    <a:pt x="6" y="26"/>
                    <a:pt x="9" y="38"/>
                  </a:cubicBezTo>
                  <a:cubicBezTo>
                    <a:pt x="11" y="46"/>
                    <a:pt x="11" y="48"/>
                    <a:pt x="7" y="56"/>
                  </a:cubicBezTo>
                  <a:cubicBezTo>
                    <a:pt x="4" y="62"/>
                    <a:pt x="0" y="78"/>
                    <a:pt x="1" y="85"/>
                  </a:cubicBezTo>
                  <a:cubicBezTo>
                    <a:pt x="4" y="98"/>
                    <a:pt x="11" y="109"/>
                    <a:pt x="23" y="115"/>
                  </a:cubicBezTo>
                  <a:cubicBezTo>
                    <a:pt x="29" y="118"/>
                    <a:pt x="39" y="118"/>
                    <a:pt x="44" y="12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2" name="Freeform 312">
              <a:extLst>
                <a:ext uri="{FF2B5EF4-FFF2-40B4-BE49-F238E27FC236}">
                  <a16:creationId xmlns:a16="http://schemas.microsoft.com/office/drawing/2014/main" id="{A08230A2-8810-444B-B3C6-4FEF09BF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946"/>
              <a:ext cx="173" cy="154"/>
            </a:xfrm>
            <a:custGeom>
              <a:avLst/>
              <a:gdLst>
                <a:gd name="T0" fmla="*/ 280 w 92"/>
                <a:gd name="T1" fmla="*/ 16 h 77"/>
                <a:gd name="T2" fmla="*/ 165 w 92"/>
                <a:gd name="T3" fmla="*/ 48 h 77"/>
                <a:gd name="T4" fmla="*/ 137 w 92"/>
                <a:gd name="T5" fmla="*/ 120 h 77"/>
                <a:gd name="T6" fmla="*/ 39 w 92"/>
                <a:gd name="T7" fmla="*/ 344 h 77"/>
                <a:gd name="T8" fmla="*/ 265 w 92"/>
                <a:gd name="T9" fmla="*/ 480 h 77"/>
                <a:gd name="T10" fmla="*/ 310 w 92"/>
                <a:gd name="T11" fmla="*/ 592 h 77"/>
                <a:gd name="T12" fmla="*/ 425 w 92"/>
                <a:gd name="T13" fmla="*/ 584 h 77"/>
                <a:gd name="T14" fmla="*/ 491 w 92"/>
                <a:gd name="T15" fmla="*/ 456 h 77"/>
                <a:gd name="T16" fmla="*/ 566 w 92"/>
                <a:gd name="T17" fmla="*/ 344 h 77"/>
                <a:gd name="T18" fmla="*/ 530 w 92"/>
                <a:gd name="T19" fmla="*/ 56 h 77"/>
                <a:gd name="T20" fmla="*/ 361 w 92"/>
                <a:gd name="T21" fmla="*/ 0 h 77"/>
                <a:gd name="T22" fmla="*/ 280 w 92"/>
                <a:gd name="T23" fmla="*/ 16 h 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2" h="77">
                  <a:moveTo>
                    <a:pt x="42" y="2"/>
                  </a:moveTo>
                  <a:cubicBezTo>
                    <a:pt x="36" y="2"/>
                    <a:pt x="30" y="2"/>
                    <a:pt x="25" y="6"/>
                  </a:cubicBezTo>
                  <a:cubicBezTo>
                    <a:pt x="21" y="9"/>
                    <a:pt x="22" y="11"/>
                    <a:pt x="21" y="15"/>
                  </a:cubicBezTo>
                  <a:cubicBezTo>
                    <a:pt x="17" y="25"/>
                    <a:pt x="0" y="31"/>
                    <a:pt x="6" y="43"/>
                  </a:cubicBezTo>
                  <a:cubicBezTo>
                    <a:pt x="12" y="56"/>
                    <a:pt x="32" y="48"/>
                    <a:pt x="40" y="60"/>
                  </a:cubicBezTo>
                  <a:cubicBezTo>
                    <a:pt x="42" y="65"/>
                    <a:pt x="43" y="71"/>
                    <a:pt x="47" y="74"/>
                  </a:cubicBezTo>
                  <a:cubicBezTo>
                    <a:pt x="51" y="77"/>
                    <a:pt x="60" y="76"/>
                    <a:pt x="64" y="73"/>
                  </a:cubicBezTo>
                  <a:cubicBezTo>
                    <a:pt x="69" y="70"/>
                    <a:pt x="72" y="62"/>
                    <a:pt x="74" y="57"/>
                  </a:cubicBezTo>
                  <a:cubicBezTo>
                    <a:pt x="77" y="51"/>
                    <a:pt x="81" y="48"/>
                    <a:pt x="85" y="43"/>
                  </a:cubicBezTo>
                  <a:cubicBezTo>
                    <a:pt x="92" y="32"/>
                    <a:pt x="92" y="14"/>
                    <a:pt x="80" y="7"/>
                  </a:cubicBezTo>
                  <a:cubicBezTo>
                    <a:pt x="73" y="3"/>
                    <a:pt x="62" y="0"/>
                    <a:pt x="54" y="0"/>
                  </a:cubicBezTo>
                  <a:cubicBezTo>
                    <a:pt x="50" y="1"/>
                    <a:pt x="46" y="3"/>
                    <a:pt x="42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3" name="Freeform 313">
              <a:extLst>
                <a:ext uri="{FF2B5EF4-FFF2-40B4-BE49-F238E27FC236}">
                  <a16:creationId xmlns:a16="http://schemas.microsoft.com/office/drawing/2014/main" id="{35C3A127-710F-4735-BA79-98E222B64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176"/>
              <a:ext cx="291" cy="339"/>
            </a:xfrm>
            <a:custGeom>
              <a:avLst/>
              <a:gdLst>
                <a:gd name="T0" fmla="*/ 205 w 155"/>
                <a:gd name="T1" fmla="*/ 1188 h 170"/>
                <a:gd name="T2" fmla="*/ 257 w 155"/>
                <a:gd name="T3" fmla="*/ 1236 h 170"/>
                <a:gd name="T4" fmla="*/ 353 w 155"/>
                <a:gd name="T5" fmla="*/ 1284 h 170"/>
                <a:gd name="T6" fmla="*/ 437 w 155"/>
                <a:gd name="T7" fmla="*/ 1348 h 170"/>
                <a:gd name="T8" fmla="*/ 529 w 155"/>
                <a:gd name="T9" fmla="*/ 1268 h 170"/>
                <a:gd name="T10" fmla="*/ 574 w 155"/>
                <a:gd name="T11" fmla="*/ 1133 h 170"/>
                <a:gd name="T12" fmla="*/ 642 w 155"/>
                <a:gd name="T13" fmla="*/ 1037 h 170"/>
                <a:gd name="T14" fmla="*/ 792 w 155"/>
                <a:gd name="T15" fmla="*/ 911 h 170"/>
                <a:gd name="T16" fmla="*/ 1012 w 155"/>
                <a:gd name="T17" fmla="*/ 760 h 170"/>
                <a:gd name="T18" fmla="*/ 1004 w 155"/>
                <a:gd name="T19" fmla="*/ 628 h 170"/>
                <a:gd name="T20" fmla="*/ 1012 w 155"/>
                <a:gd name="T21" fmla="*/ 413 h 170"/>
                <a:gd name="T22" fmla="*/ 899 w 155"/>
                <a:gd name="T23" fmla="*/ 199 h 170"/>
                <a:gd name="T24" fmla="*/ 687 w 155"/>
                <a:gd name="T25" fmla="*/ 136 h 170"/>
                <a:gd name="T26" fmla="*/ 462 w 155"/>
                <a:gd name="T27" fmla="*/ 40 h 170"/>
                <a:gd name="T28" fmla="*/ 330 w 155"/>
                <a:gd name="T29" fmla="*/ 247 h 170"/>
                <a:gd name="T30" fmla="*/ 173 w 155"/>
                <a:gd name="T31" fmla="*/ 429 h 170"/>
                <a:gd name="T32" fmla="*/ 15 w 155"/>
                <a:gd name="T33" fmla="*/ 588 h 170"/>
                <a:gd name="T34" fmla="*/ 68 w 155"/>
                <a:gd name="T35" fmla="*/ 935 h 170"/>
                <a:gd name="T36" fmla="*/ 73 w 155"/>
                <a:gd name="T37" fmla="*/ 1053 h 170"/>
                <a:gd name="T38" fmla="*/ 133 w 155"/>
                <a:gd name="T39" fmla="*/ 1109 h 170"/>
                <a:gd name="T40" fmla="*/ 205 w 155"/>
                <a:gd name="T41" fmla="*/ 1188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0"/>
                  </a:moveTo>
                  <a:cubicBezTo>
                    <a:pt x="34" y="151"/>
                    <a:pt x="36" y="155"/>
                    <a:pt x="39" y="156"/>
                  </a:cubicBezTo>
                  <a:cubicBezTo>
                    <a:pt x="43" y="159"/>
                    <a:pt x="49" y="160"/>
                    <a:pt x="53" y="162"/>
                  </a:cubicBezTo>
                  <a:cubicBezTo>
                    <a:pt x="58" y="165"/>
                    <a:pt x="60" y="170"/>
                    <a:pt x="66" y="170"/>
                  </a:cubicBezTo>
                  <a:cubicBezTo>
                    <a:pt x="72" y="170"/>
                    <a:pt x="77" y="165"/>
                    <a:pt x="80" y="160"/>
                  </a:cubicBezTo>
                  <a:cubicBezTo>
                    <a:pt x="83" y="154"/>
                    <a:pt x="84" y="148"/>
                    <a:pt x="87" y="143"/>
                  </a:cubicBezTo>
                  <a:cubicBezTo>
                    <a:pt x="89" y="138"/>
                    <a:pt x="93" y="135"/>
                    <a:pt x="97" y="131"/>
                  </a:cubicBezTo>
                  <a:cubicBezTo>
                    <a:pt x="104" y="124"/>
                    <a:pt x="111" y="120"/>
                    <a:pt x="120" y="115"/>
                  </a:cubicBezTo>
                  <a:cubicBezTo>
                    <a:pt x="132" y="108"/>
                    <a:pt x="147" y="110"/>
                    <a:pt x="153" y="96"/>
                  </a:cubicBezTo>
                  <a:cubicBezTo>
                    <a:pt x="155" y="90"/>
                    <a:pt x="153" y="85"/>
                    <a:pt x="152" y="79"/>
                  </a:cubicBezTo>
                  <a:cubicBezTo>
                    <a:pt x="151" y="71"/>
                    <a:pt x="154" y="60"/>
                    <a:pt x="153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1"/>
                    <a:pt x="114" y="28"/>
                    <a:pt x="104" y="17"/>
                  </a:cubicBezTo>
                  <a:cubicBezTo>
                    <a:pt x="97" y="9"/>
                    <a:pt x="82" y="0"/>
                    <a:pt x="70" y="5"/>
                  </a:cubicBezTo>
                  <a:cubicBezTo>
                    <a:pt x="61" y="10"/>
                    <a:pt x="54" y="23"/>
                    <a:pt x="50" y="31"/>
                  </a:cubicBezTo>
                  <a:cubicBezTo>
                    <a:pt x="46" y="41"/>
                    <a:pt x="34" y="47"/>
                    <a:pt x="26" y="54"/>
                  </a:cubicBezTo>
                  <a:cubicBezTo>
                    <a:pt x="19" y="61"/>
                    <a:pt x="4" y="63"/>
                    <a:pt x="2" y="74"/>
                  </a:cubicBezTo>
                  <a:cubicBezTo>
                    <a:pt x="0" y="88"/>
                    <a:pt x="16" y="105"/>
                    <a:pt x="10" y="118"/>
                  </a:cubicBezTo>
                  <a:cubicBezTo>
                    <a:pt x="8" y="122"/>
                    <a:pt x="9" y="127"/>
                    <a:pt x="11" y="133"/>
                  </a:cubicBezTo>
                  <a:cubicBezTo>
                    <a:pt x="12" y="139"/>
                    <a:pt x="16" y="137"/>
                    <a:pt x="20" y="140"/>
                  </a:cubicBezTo>
                  <a:cubicBezTo>
                    <a:pt x="24" y="142"/>
                    <a:pt x="27" y="148"/>
                    <a:pt x="31" y="150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4" name="Freeform 314">
              <a:extLst>
                <a:ext uri="{FF2B5EF4-FFF2-40B4-BE49-F238E27FC236}">
                  <a16:creationId xmlns:a16="http://schemas.microsoft.com/office/drawing/2014/main" id="{E28D7213-1AB4-4A2A-94D1-BA4CEED41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1287"/>
              <a:ext cx="172" cy="172"/>
            </a:xfrm>
            <a:custGeom>
              <a:avLst/>
              <a:gdLst>
                <a:gd name="T0" fmla="*/ 0 w 92"/>
                <a:gd name="T1" fmla="*/ 424 h 86"/>
                <a:gd name="T2" fmla="*/ 144 w 92"/>
                <a:gd name="T3" fmla="*/ 648 h 86"/>
                <a:gd name="T4" fmla="*/ 262 w 92"/>
                <a:gd name="T5" fmla="*/ 576 h 86"/>
                <a:gd name="T6" fmla="*/ 378 w 92"/>
                <a:gd name="T7" fmla="*/ 512 h 86"/>
                <a:gd name="T8" fmla="*/ 490 w 92"/>
                <a:gd name="T9" fmla="*/ 416 h 86"/>
                <a:gd name="T10" fmla="*/ 542 w 92"/>
                <a:gd name="T11" fmla="*/ 304 h 86"/>
                <a:gd name="T12" fmla="*/ 587 w 92"/>
                <a:gd name="T13" fmla="*/ 176 h 86"/>
                <a:gd name="T14" fmla="*/ 523 w 92"/>
                <a:gd name="T15" fmla="*/ 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86">
                  <a:moveTo>
                    <a:pt x="0" y="53"/>
                  </a:moveTo>
                  <a:cubicBezTo>
                    <a:pt x="0" y="65"/>
                    <a:pt x="7" y="86"/>
                    <a:pt x="22" y="81"/>
                  </a:cubicBezTo>
                  <a:cubicBezTo>
                    <a:pt x="29" y="79"/>
                    <a:pt x="34" y="74"/>
                    <a:pt x="40" y="72"/>
                  </a:cubicBezTo>
                  <a:cubicBezTo>
                    <a:pt x="47" y="70"/>
                    <a:pt x="52" y="68"/>
                    <a:pt x="58" y="64"/>
                  </a:cubicBezTo>
                  <a:cubicBezTo>
                    <a:pt x="64" y="59"/>
                    <a:pt x="70" y="58"/>
                    <a:pt x="75" y="52"/>
                  </a:cubicBezTo>
                  <a:cubicBezTo>
                    <a:pt x="79" y="47"/>
                    <a:pt x="81" y="44"/>
                    <a:pt x="83" y="38"/>
                  </a:cubicBezTo>
                  <a:cubicBezTo>
                    <a:pt x="86" y="33"/>
                    <a:pt x="89" y="28"/>
                    <a:pt x="90" y="22"/>
                  </a:cubicBezTo>
                  <a:cubicBezTo>
                    <a:pt x="92" y="13"/>
                    <a:pt x="82" y="7"/>
                    <a:pt x="8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5" name="Freeform 315">
              <a:extLst>
                <a:ext uri="{FF2B5EF4-FFF2-40B4-BE49-F238E27FC236}">
                  <a16:creationId xmlns:a16="http://schemas.microsoft.com/office/drawing/2014/main" id="{E719A6B2-4F71-4619-8501-02D83B7C3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176"/>
              <a:ext cx="291" cy="339"/>
            </a:xfrm>
            <a:custGeom>
              <a:avLst/>
              <a:gdLst>
                <a:gd name="T0" fmla="*/ 205 w 155"/>
                <a:gd name="T1" fmla="*/ 1188 h 170"/>
                <a:gd name="T2" fmla="*/ 257 w 155"/>
                <a:gd name="T3" fmla="*/ 1236 h 170"/>
                <a:gd name="T4" fmla="*/ 353 w 155"/>
                <a:gd name="T5" fmla="*/ 1284 h 170"/>
                <a:gd name="T6" fmla="*/ 437 w 155"/>
                <a:gd name="T7" fmla="*/ 1348 h 170"/>
                <a:gd name="T8" fmla="*/ 529 w 155"/>
                <a:gd name="T9" fmla="*/ 1268 h 170"/>
                <a:gd name="T10" fmla="*/ 574 w 155"/>
                <a:gd name="T11" fmla="*/ 1133 h 170"/>
                <a:gd name="T12" fmla="*/ 642 w 155"/>
                <a:gd name="T13" fmla="*/ 1037 h 170"/>
                <a:gd name="T14" fmla="*/ 792 w 155"/>
                <a:gd name="T15" fmla="*/ 911 h 170"/>
                <a:gd name="T16" fmla="*/ 1012 w 155"/>
                <a:gd name="T17" fmla="*/ 760 h 170"/>
                <a:gd name="T18" fmla="*/ 1004 w 155"/>
                <a:gd name="T19" fmla="*/ 628 h 170"/>
                <a:gd name="T20" fmla="*/ 1012 w 155"/>
                <a:gd name="T21" fmla="*/ 413 h 170"/>
                <a:gd name="T22" fmla="*/ 899 w 155"/>
                <a:gd name="T23" fmla="*/ 199 h 170"/>
                <a:gd name="T24" fmla="*/ 687 w 155"/>
                <a:gd name="T25" fmla="*/ 136 h 170"/>
                <a:gd name="T26" fmla="*/ 462 w 155"/>
                <a:gd name="T27" fmla="*/ 40 h 170"/>
                <a:gd name="T28" fmla="*/ 330 w 155"/>
                <a:gd name="T29" fmla="*/ 247 h 170"/>
                <a:gd name="T30" fmla="*/ 173 w 155"/>
                <a:gd name="T31" fmla="*/ 429 h 170"/>
                <a:gd name="T32" fmla="*/ 15 w 155"/>
                <a:gd name="T33" fmla="*/ 588 h 170"/>
                <a:gd name="T34" fmla="*/ 68 w 155"/>
                <a:gd name="T35" fmla="*/ 935 h 170"/>
                <a:gd name="T36" fmla="*/ 73 w 155"/>
                <a:gd name="T37" fmla="*/ 1053 h 170"/>
                <a:gd name="T38" fmla="*/ 133 w 155"/>
                <a:gd name="T39" fmla="*/ 1109 h 170"/>
                <a:gd name="T40" fmla="*/ 205 w 155"/>
                <a:gd name="T41" fmla="*/ 1188 h 1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5" h="170">
                  <a:moveTo>
                    <a:pt x="31" y="150"/>
                  </a:moveTo>
                  <a:cubicBezTo>
                    <a:pt x="34" y="151"/>
                    <a:pt x="36" y="155"/>
                    <a:pt x="39" y="156"/>
                  </a:cubicBezTo>
                  <a:cubicBezTo>
                    <a:pt x="43" y="159"/>
                    <a:pt x="49" y="160"/>
                    <a:pt x="53" y="162"/>
                  </a:cubicBezTo>
                  <a:cubicBezTo>
                    <a:pt x="58" y="165"/>
                    <a:pt x="60" y="170"/>
                    <a:pt x="66" y="170"/>
                  </a:cubicBezTo>
                  <a:cubicBezTo>
                    <a:pt x="72" y="170"/>
                    <a:pt x="77" y="165"/>
                    <a:pt x="80" y="160"/>
                  </a:cubicBezTo>
                  <a:cubicBezTo>
                    <a:pt x="83" y="154"/>
                    <a:pt x="84" y="148"/>
                    <a:pt x="87" y="143"/>
                  </a:cubicBezTo>
                  <a:cubicBezTo>
                    <a:pt x="89" y="138"/>
                    <a:pt x="93" y="135"/>
                    <a:pt x="97" y="131"/>
                  </a:cubicBezTo>
                  <a:cubicBezTo>
                    <a:pt x="104" y="124"/>
                    <a:pt x="111" y="120"/>
                    <a:pt x="120" y="115"/>
                  </a:cubicBezTo>
                  <a:cubicBezTo>
                    <a:pt x="132" y="108"/>
                    <a:pt x="147" y="110"/>
                    <a:pt x="153" y="96"/>
                  </a:cubicBezTo>
                  <a:cubicBezTo>
                    <a:pt x="155" y="90"/>
                    <a:pt x="153" y="85"/>
                    <a:pt x="152" y="79"/>
                  </a:cubicBezTo>
                  <a:cubicBezTo>
                    <a:pt x="151" y="71"/>
                    <a:pt x="154" y="60"/>
                    <a:pt x="153" y="52"/>
                  </a:cubicBezTo>
                  <a:cubicBezTo>
                    <a:pt x="151" y="43"/>
                    <a:pt x="146" y="28"/>
                    <a:pt x="136" y="25"/>
                  </a:cubicBezTo>
                  <a:cubicBezTo>
                    <a:pt x="123" y="21"/>
                    <a:pt x="114" y="28"/>
                    <a:pt x="104" y="17"/>
                  </a:cubicBezTo>
                  <a:cubicBezTo>
                    <a:pt x="97" y="9"/>
                    <a:pt x="82" y="0"/>
                    <a:pt x="70" y="5"/>
                  </a:cubicBezTo>
                  <a:cubicBezTo>
                    <a:pt x="61" y="10"/>
                    <a:pt x="54" y="23"/>
                    <a:pt x="50" y="31"/>
                  </a:cubicBezTo>
                  <a:cubicBezTo>
                    <a:pt x="46" y="41"/>
                    <a:pt x="34" y="47"/>
                    <a:pt x="26" y="54"/>
                  </a:cubicBezTo>
                  <a:cubicBezTo>
                    <a:pt x="19" y="61"/>
                    <a:pt x="4" y="63"/>
                    <a:pt x="2" y="74"/>
                  </a:cubicBezTo>
                  <a:cubicBezTo>
                    <a:pt x="0" y="88"/>
                    <a:pt x="16" y="105"/>
                    <a:pt x="10" y="118"/>
                  </a:cubicBezTo>
                  <a:cubicBezTo>
                    <a:pt x="8" y="122"/>
                    <a:pt x="9" y="127"/>
                    <a:pt x="11" y="133"/>
                  </a:cubicBezTo>
                  <a:cubicBezTo>
                    <a:pt x="12" y="139"/>
                    <a:pt x="16" y="137"/>
                    <a:pt x="20" y="140"/>
                  </a:cubicBezTo>
                  <a:cubicBezTo>
                    <a:pt x="24" y="142"/>
                    <a:pt x="27" y="148"/>
                    <a:pt x="31" y="15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6" name="Freeform 316">
              <a:extLst>
                <a:ext uri="{FF2B5EF4-FFF2-40B4-BE49-F238E27FC236}">
                  <a16:creationId xmlns:a16="http://schemas.microsoft.com/office/drawing/2014/main" id="{C81E1423-2A1C-4DDF-89FC-637246FD7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245"/>
              <a:ext cx="169" cy="188"/>
            </a:xfrm>
            <a:custGeom>
              <a:avLst/>
              <a:gdLst>
                <a:gd name="T0" fmla="*/ 120 w 90"/>
                <a:gd name="T1" fmla="*/ 224 h 94"/>
                <a:gd name="T2" fmla="*/ 21 w 90"/>
                <a:gd name="T3" fmla="*/ 336 h 94"/>
                <a:gd name="T4" fmla="*/ 28 w 90"/>
                <a:gd name="T5" fmla="*/ 520 h 94"/>
                <a:gd name="T6" fmla="*/ 68 w 90"/>
                <a:gd name="T7" fmla="*/ 680 h 94"/>
                <a:gd name="T8" fmla="*/ 212 w 90"/>
                <a:gd name="T9" fmla="*/ 672 h 94"/>
                <a:gd name="T10" fmla="*/ 278 w 90"/>
                <a:gd name="T11" fmla="*/ 576 h 94"/>
                <a:gd name="T12" fmla="*/ 398 w 90"/>
                <a:gd name="T13" fmla="*/ 552 h 94"/>
                <a:gd name="T14" fmla="*/ 490 w 90"/>
                <a:gd name="T15" fmla="*/ 496 h 94"/>
                <a:gd name="T16" fmla="*/ 535 w 90"/>
                <a:gd name="T17" fmla="*/ 408 h 94"/>
                <a:gd name="T18" fmla="*/ 590 w 90"/>
                <a:gd name="T19" fmla="*/ 320 h 94"/>
                <a:gd name="T20" fmla="*/ 530 w 90"/>
                <a:gd name="T21" fmla="*/ 128 h 94"/>
                <a:gd name="T22" fmla="*/ 317 w 90"/>
                <a:gd name="T23" fmla="*/ 8 h 94"/>
                <a:gd name="T24" fmla="*/ 218 w 90"/>
                <a:gd name="T25" fmla="*/ 152 h 94"/>
                <a:gd name="T26" fmla="*/ 120 w 90"/>
                <a:gd name="T27" fmla="*/ 22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94">
                  <a:moveTo>
                    <a:pt x="18" y="28"/>
                  </a:moveTo>
                  <a:cubicBezTo>
                    <a:pt x="13" y="32"/>
                    <a:pt x="5" y="36"/>
                    <a:pt x="3" y="42"/>
                  </a:cubicBezTo>
                  <a:cubicBezTo>
                    <a:pt x="0" y="49"/>
                    <a:pt x="4" y="57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4"/>
                  </a:cubicBezTo>
                  <a:cubicBezTo>
                    <a:pt x="36" y="79"/>
                    <a:pt x="36" y="75"/>
                    <a:pt x="42" y="72"/>
                  </a:cubicBezTo>
                  <a:cubicBezTo>
                    <a:pt x="47" y="69"/>
                    <a:pt x="54" y="71"/>
                    <a:pt x="60" y="69"/>
                  </a:cubicBezTo>
                  <a:cubicBezTo>
                    <a:pt x="65" y="68"/>
                    <a:pt x="70" y="66"/>
                    <a:pt x="74" y="62"/>
                  </a:cubicBezTo>
                  <a:cubicBezTo>
                    <a:pt x="77" y="59"/>
                    <a:pt x="78" y="55"/>
                    <a:pt x="81" y="51"/>
                  </a:cubicBezTo>
                  <a:cubicBezTo>
                    <a:pt x="86" y="47"/>
                    <a:pt x="88" y="48"/>
                    <a:pt x="89" y="40"/>
                  </a:cubicBezTo>
                  <a:cubicBezTo>
                    <a:pt x="90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1"/>
                  </a:cubicBezTo>
                  <a:cubicBezTo>
                    <a:pt x="36" y="3"/>
                    <a:pt x="40" y="15"/>
                    <a:pt x="33" y="19"/>
                  </a:cubicBezTo>
                  <a:cubicBezTo>
                    <a:pt x="29" y="22"/>
                    <a:pt x="22" y="24"/>
                    <a:pt x="18" y="28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7" name="Freeform 317">
              <a:extLst>
                <a:ext uri="{FF2B5EF4-FFF2-40B4-BE49-F238E27FC236}">
                  <a16:creationId xmlns:a16="http://schemas.microsoft.com/office/drawing/2014/main" id="{95299AF6-BCC4-4EE9-9E3F-B31C8A70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245"/>
              <a:ext cx="169" cy="188"/>
            </a:xfrm>
            <a:custGeom>
              <a:avLst/>
              <a:gdLst>
                <a:gd name="T0" fmla="*/ 120 w 90"/>
                <a:gd name="T1" fmla="*/ 224 h 94"/>
                <a:gd name="T2" fmla="*/ 21 w 90"/>
                <a:gd name="T3" fmla="*/ 336 h 94"/>
                <a:gd name="T4" fmla="*/ 28 w 90"/>
                <a:gd name="T5" fmla="*/ 520 h 94"/>
                <a:gd name="T6" fmla="*/ 68 w 90"/>
                <a:gd name="T7" fmla="*/ 680 h 94"/>
                <a:gd name="T8" fmla="*/ 212 w 90"/>
                <a:gd name="T9" fmla="*/ 672 h 94"/>
                <a:gd name="T10" fmla="*/ 278 w 90"/>
                <a:gd name="T11" fmla="*/ 576 h 94"/>
                <a:gd name="T12" fmla="*/ 398 w 90"/>
                <a:gd name="T13" fmla="*/ 552 h 94"/>
                <a:gd name="T14" fmla="*/ 490 w 90"/>
                <a:gd name="T15" fmla="*/ 496 h 94"/>
                <a:gd name="T16" fmla="*/ 535 w 90"/>
                <a:gd name="T17" fmla="*/ 408 h 94"/>
                <a:gd name="T18" fmla="*/ 590 w 90"/>
                <a:gd name="T19" fmla="*/ 320 h 94"/>
                <a:gd name="T20" fmla="*/ 530 w 90"/>
                <a:gd name="T21" fmla="*/ 128 h 94"/>
                <a:gd name="T22" fmla="*/ 317 w 90"/>
                <a:gd name="T23" fmla="*/ 8 h 94"/>
                <a:gd name="T24" fmla="*/ 218 w 90"/>
                <a:gd name="T25" fmla="*/ 152 h 94"/>
                <a:gd name="T26" fmla="*/ 120 w 90"/>
                <a:gd name="T27" fmla="*/ 224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0" h="94">
                  <a:moveTo>
                    <a:pt x="18" y="28"/>
                  </a:moveTo>
                  <a:cubicBezTo>
                    <a:pt x="13" y="32"/>
                    <a:pt x="5" y="36"/>
                    <a:pt x="3" y="42"/>
                  </a:cubicBezTo>
                  <a:cubicBezTo>
                    <a:pt x="0" y="49"/>
                    <a:pt x="4" y="57"/>
                    <a:pt x="4" y="65"/>
                  </a:cubicBezTo>
                  <a:cubicBezTo>
                    <a:pt x="4" y="73"/>
                    <a:pt x="3" y="80"/>
                    <a:pt x="10" y="85"/>
                  </a:cubicBezTo>
                  <a:cubicBezTo>
                    <a:pt x="18" y="92"/>
                    <a:pt x="26" y="94"/>
                    <a:pt x="32" y="84"/>
                  </a:cubicBezTo>
                  <a:cubicBezTo>
                    <a:pt x="36" y="79"/>
                    <a:pt x="36" y="75"/>
                    <a:pt x="42" y="72"/>
                  </a:cubicBezTo>
                  <a:cubicBezTo>
                    <a:pt x="47" y="69"/>
                    <a:pt x="54" y="71"/>
                    <a:pt x="60" y="69"/>
                  </a:cubicBezTo>
                  <a:cubicBezTo>
                    <a:pt x="65" y="68"/>
                    <a:pt x="70" y="66"/>
                    <a:pt x="74" y="62"/>
                  </a:cubicBezTo>
                  <a:cubicBezTo>
                    <a:pt x="77" y="59"/>
                    <a:pt x="78" y="55"/>
                    <a:pt x="81" y="51"/>
                  </a:cubicBezTo>
                  <a:cubicBezTo>
                    <a:pt x="86" y="47"/>
                    <a:pt x="88" y="48"/>
                    <a:pt x="89" y="40"/>
                  </a:cubicBezTo>
                  <a:cubicBezTo>
                    <a:pt x="90" y="32"/>
                    <a:pt x="86" y="22"/>
                    <a:pt x="80" y="16"/>
                  </a:cubicBezTo>
                  <a:cubicBezTo>
                    <a:pt x="74" y="10"/>
                    <a:pt x="56" y="0"/>
                    <a:pt x="48" y="1"/>
                  </a:cubicBezTo>
                  <a:cubicBezTo>
                    <a:pt x="36" y="3"/>
                    <a:pt x="40" y="15"/>
                    <a:pt x="33" y="19"/>
                  </a:cubicBezTo>
                  <a:cubicBezTo>
                    <a:pt x="29" y="22"/>
                    <a:pt x="22" y="24"/>
                    <a:pt x="18" y="28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8" name="Freeform 318">
              <a:extLst>
                <a:ext uri="{FF2B5EF4-FFF2-40B4-BE49-F238E27FC236}">
                  <a16:creationId xmlns:a16="http://schemas.microsoft.com/office/drawing/2014/main" id="{5A3C3F75-2B01-4EA8-A2A6-C4810104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186"/>
              <a:ext cx="236" cy="239"/>
            </a:xfrm>
            <a:custGeom>
              <a:avLst/>
              <a:gdLst>
                <a:gd name="T0" fmla="*/ 39 w 126"/>
                <a:gd name="T1" fmla="*/ 948 h 120"/>
                <a:gd name="T2" fmla="*/ 45 w 126"/>
                <a:gd name="T3" fmla="*/ 749 h 120"/>
                <a:gd name="T4" fmla="*/ 0 w 126"/>
                <a:gd name="T5" fmla="*/ 560 h 120"/>
                <a:gd name="T6" fmla="*/ 73 w 126"/>
                <a:gd name="T7" fmla="*/ 468 h 120"/>
                <a:gd name="T8" fmla="*/ 172 w 126"/>
                <a:gd name="T9" fmla="*/ 372 h 120"/>
                <a:gd name="T10" fmla="*/ 285 w 126"/>
                <a:gd name="T11" fmla="*/ 285 h 120"/>
                <a:gd name="T12" fmla="*/ 337 w 126"/>
                <a:gd name="T13" fmla="*/ 175 h 120"/>
                <a:gd name="T14" fmla="*/ 511 w 126"/>
                <a:gd name="T15" fmla="*/ 32 h 120"/>
                <a:gd name="T16" fmla="*/ 650 w 126"/>
                <a:gd name="T17" fmla="*/ 151 h 120"/>
                <a:gd name="T18" fmla="*/ 828 w 126"/>
                <a:gd name="T19" fmla="*/ 239 h 120"/>
                <a:gd name="T20" fmla="*/ 715 w 126"/>
                <a:gd name="T21" fmla="*/ 223 h 120"/>
                <a:gd name="T22" fmla="*/ 650 w 126"/>
                <a:gd name="T23" fmla="*/ 253 h 120"/>
                <a:gd name="T24" fmla="*/ 487 w 126"/>
                <a:gd name="T25" fmla="*/ 159 h 120"/>
                <a:gd name="T26" fmla="*/ 429 w 126"/>
                <a:gd name="T27" fmla="*/ 215 h 120"/>
                <a:gd name="T28" fmla="*/ 382 w 126"/>
                <a:gd name="T29" fmla="*/ 285 h 120"/>
                <a:gd name="T30" fmla="*/ 317 w 126"/>
                <a:gd name="T31" fmla="*/ 317 h 120"/>
                <a:gd name="T32" fmla="*/ 294 w 126"/>
                <a:gd name="T33" fmla="*/ 404 h 120"/>
                <a:gd name="T34" fmla="*/ 225 w 126"/>
                <a:gd name="T35" fmla="*/ 436 h 120"/>
                <a:gd name="T36" fmla="*/ 137 w 126"/>
                <a:gd name="T37" fmla="*/ 476 h 120"/>
                <a:gd name="T38" fmla="*/ 112 w 126"/>
                <a:gd name="T39" fmla="*/ 584 h 120"/>
                <a:gd name="T40" fmla="*/ 105 w 126"/>
                <a:gd name="T41" fmla="*/ 639 h 120"/>
                <a:gd name="T42" fmla="*/ 73 w 126"/>
                <a:gd name="T43" fmla="*/ 671 h 120"/>
                <a:gd name="T44" fmla="*/ 92 w 126"/>
                <a:gd name="T45" fmla="*/ 852 h 120"/>
                <a:gd name="T46" fmla="*/ 52 w 126"/>
                <a:gd name="T47" fmla="*/ 940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6" h="120">
                  <a:moveTo>
                    <a:pt x="6" y="120"/>
                  </a:moveTo>
                  <a:cubicBezTo>
                    <a:pt x="7" y="110"/>
                    <a:pt x="10" y="105"/>
                    <a:pt x="7" y="95"/>
                  </a:cubicBezTo>
                  <a:cubicBezTo>
                    <a:pt x="4" y="87"/>
                    <a:pt x="0" y="79"/>
                    <a:pt x="0" y="71"/>
                  </a:cubicBezTo>
                  <a:cubicBezTo>
                    <a:pt x="0" y="63"/>
                    <a:pt x="5" y="62"/>
                    <a:pt x="11" y="59"/>
                  </a:cubicBezTo>
                  <a:cubicBezTo>
                    <a:pt x="17" y="56"/>
                    <a:pt x="21" y="51"/>
                    <a:pt x="26" y="47"/>
                  </a:cubicBezTo>
                  <a:cubicBezTo>
                    <a:pt x="31" y="43"/>
                    <a:pt x="39" y="41"/>
                    <a:pt x="43" y="36"/>
                  </a:cubicBezTo>
                  <a:cubicBezTo>
                    <a:pt x="46" y="32"/>
                    <a:pt x="48" y="26"/>
                    <a:pt x="51" y="22"/>
                  </a:cubicBezTo>
                  <a:cubicBezTo>
                    <a:pt x="57" y="11"/>
                    <a:pt x="65" y="0"/>
                    <a:pt x="78" y="4"/>
                  </a:cubicBezTo>
                  <a:cubicBezTo>
                    <a:pt x="87" y="7"/>
                    <a:pt x="91" y="15"/>
                    <a:pt x="99" y="19"/>
                  </a:cubicBezTo>
                  <a:cubicBezTo>
                    <a:pt x="107" y="23"/>
                    <a:pt x="122" y="21"/>
                    <a:pt x="126" y="30"/>
                  </a:cubicBezTo>
                  <a:cubicBezTo>
                    <a:pt x="122" y="27"/>
                    <a:pt x="114" y="26"/>
                    <a:pt x="109" y="28"/>
                  </a:cubicBezTo>
                  <a:cubicBezTo>
                    <a:pt x="103" y="31"/>
                    <a:pt x="106" y="38"/>
                    <a:pt x="99" y="32"/>
                  </a:cubicBezTo>
                  <a:cubicBezTo>
                    <a:pt x="90" y="25"/>
                    <a:pt x="85" y="17"/>
                    <a:pt x="74" y="20"/>
                  </a:cubicBezTo>
                  <a:cubicBezTo>
                    <a:pt x="69" y="22"/>
                    <a:pt x="67" y="23"/>
                    <a:pt x="65" y="27"/>
                  </a:cubicBezTo>
                  <a:cubicBezTo>
                    <a:pt x="63" y="30"/>
                    <a:pt x="62" y="34"/>
                    <a:pt x="58" y="36"/>
                  </a:cubicBezTo>
                  <a:cubicBezTo>
                    <a:pt x="54" y="37"/>
                    <a:pt x="51" y="36"/>
                    <a:pt x="48" y="40"/>
                  </a:cubicBezTo>
                  <a:cubicBezTo>
                    <a:pt x="46" y="43"/>
                    <a:pt x="48" y="48"/>
                    <a:pt x="45" y="51"/>
                  </a:cubicBezTo>
                  <a:cubicBezTo>
                    <a:pt x="43" y="54"/>
                    <a:pt x="37" y="54"/>
                    <a:pt x="34" y="55"/>
                  </a:cubicBezTo>
                  <a:cubicBezTo>
                    <a:pt x="29" y="55"/>
                    <a:pt x="25" y="56"/>
                    <a:pt x="21" y="60"/>
                  </a:cubicBezTo>
                  <a:cubicBezTo>
                    <a:pt x="17" y="64"/>
                    <a:pt x="17" y="68"/>
                    <a:pt x="17" y="74"/>
                  </a:cubicBezTo>
                  <a:cubicBezTo>
                    <a:pt x="17" y="76"/>
                    <a:pt x="17" y="79"/>
                    <a:pt x="16" y="81"/>
                  </a:cubicBezTo>
                  <a:cubicBezTo>
                    <a:pt x="15" y="84"/>
                    <a:pt x="12" y="83"/>
                    <a:pt x="11" y="85"/>
                  </a:cubicBezTo>
                  <a:cubicBezTo>
                    <a:pt x="5" y="92"/>
                    <a:pt x="15" y="100"/>
                    <a:pt x="14" y="108"/>
                  </a:cubicBezTo>
                  <a:cubicBezTo>
                    <a:pt x="13" y="112"/>
                    <a:pt x="9" y="114"/>
                    <a:pt x="8" y="119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79" name="Freeform 319">
              <a:extLst>
                <a:ext uri="{FF2B5EF4-FFF2-40B4-BE49-F238E27FC236}">
                  <a16:creationId xmlns:a16="http://schemas.microsoft.com/office/drawing/2014/main" id="{8723EB1A-4173-4C33-A4E3-57B732182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188"/>
              <a:ext cx="159" cy="141"/>
            </a:xfrm>
            <a:custGeom>
              <a:avLst/>
              <a:gdLst>
                <a:gd name="T0" fmla="*/ 7 w 85"/>
                <a:gd name="T1" fmla="*/ 556 h 71"/>
                <a:gd name="T2" fmla="*/ 45 w 85"/>
                <a:gd name="T3" fmla="*/ 461 h 71"/>
                <a:gd name="T4" fmla="*/ 125 w 85"/>
                <a:gd name="T5" fmla="*/ 399 h 71"/>
                <a:gd name="T6" fmla="*/ 196 w 85"/>
                <a:gd name="T7" fmla="*/ 336 h 71"/>
                <a:gd name="T8" fmla="*/ 286 w 85"/>
                <a:gd name="T9" fmla="*/ 276 h 71"/>
                <a:gd name="T10" fmla="*/ 378 w 85"/>
                <a:gd name="T11" fmla="*/ 87 h 71"/>
                <a:gd name="T12" fmla="*/ 556 w 85"/>
                <a:gd name="T13" fmla="*/ 64 h 71"/>
                <a:gd name="T14" fmla="*/ 479 w 85"/>
                <a:gd name="T15" fmla="*/ 71 h 71"/>
                <a:gd name="T16" fmla="*/ 458 w 85"/>
                <a:gd name="T17" fmla="*/ 127 h 71"/>
                <a:gd name="T18" fmla="*/ 419 w 85"/>
                <a:gd name="T19" fmla="*/ 149 h 71"/>
                <a:gd name="T20" fmla="*/ 361 w 85"/>
                <a:gd name="T21" fmla="*/ 220 h 71"/>
                <a:gd name="T22" fmla="*/ 294 w 85"/>
                <a:gd name="T23" fmla="*/ 304 h 71"/>
                <a:gd name="T24" fmla="*/ 256 w 85"/>
                <a:gd name="T25" fmla="*/ 344 h 71"/>
                <a:gd name="T26" fmla="*/ 241 w 85"/>
                <a:gd name="T27" fmla="*/ 391 h 71"/>
                <a:gd name="T28" fmla="*/ 150 w 85"/>
                <a:gd name="T29" fmla="*/ 421 h 71"/>
                <a:gd name="T30" fmla="*/ 84 w 85"/>
                <a:gd name="T31" fmla="*/ 485 h 71"/>
                <a:gd name="T32" fmla="*/ 60 w 85"/>
                <a:gd name="T33" fmla="*/ 508 h 71"/>
                <a:gd name="T34" fmla="*/ 13 w 85"/>
                <a:gd name="T35" fmla="*/ 524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71">
                  <a:moveTo>
                    <a:pt x="1" y="71"/>
                  </a:moveTo>
                  <a:cubicBezTo>
                    <a:pt x="0" y="64"/>
                    <a:pt x="0" y="63"/>
                    <a:pt x="7" y="59"/>
                  </a:cubicBezTo>
                  <a:cubicBezTo>
                    <a:pt x="11" y="57"/>
                    <a:pt x="15" y="54"/>
                    <a:pt x="19" y="51"/>
                  </a:cubicBezTo>
                  <a:cubicBezTo>
                    <a:pt x="23" y="49"/>
                    <a:pt x="26" y="45"/>
                    <a:pt x="30" y="43"/>
                  </a:cubicBezTo>
                  <a:cubicBezTo>
                    <a:pt x="34" y="39"/>
                    <a:pt x="40" y="39"/>
                    <a:pt x="44" y="35"/>
                  </a:cubicBezTo>
                  <a:cubicBezTo>
                    <a:pt x="50" y="28"/>
                    <a:pt x="52" y="18"/>
                    <a:pt x="58" y="11"/>
                  </a:cubicBezTo>
                  <a:cubicBezTo>
                    <a:pt x="66" y="2"/>
                    <a:pt x="75" y="0"/>
                    <a:pt x="85" y="8"/>
                  </a:cubicBezTo>
                  <a:cubicBezTo>
                    <a:pt x="80" y="7"/>
                    <a:pt x="76" y="4"/>
                    <a:pt x="73" y="9"/>
                  </a:cubicBezTo>
                  <a:cubicBezTo>
                    <a:pt x="71" y="11"/>
                    <a:pt x="72" y="14"/>
                    <a:pt x="70" y="16"/>
                  </a:cubicBezTo>
                  <a:cubicBezTo>
                    <a:pt x="68" y="19"/>
                    <a:pt x="66" y="18"/>
                    <a:pt x="64" y="19"/>
                  </a:cubicBezTo>
                  <a:cubicBezTo>
                    <a:pt x="59" y="20"/>
                    <a:pt x="57" y="23"/>
                    <a:pt x="55" y="28"/>
                  </a:cubicBezTo>
                  <a:cubicBezTo>
                    <a:pt x="53" y="33"/>
                    <a:pt x="49" y="36"/>
                    <a:pt x="45" y="39"/>
                  </a:cubicBezTo>
                  <a:cubicBezTo>
                    <a:pt x="43" y="41"/>
                    <a:pt x="40" y="42"/>
                    <a:pt x="39" y="44"/>
                  </a:cubicBezTo>
                  <a:cubicBezTo>
                    <a:pt x="38" y="46"/>
                    <a:pt x="38" y="48"/>
                    <a:pt x="37" y="50"/>
                  </a:cubicBezTo>
                  <a:cubicBezTo>
                    <a:pt x="34" y="54"/>
                    <a:pt x="28" y="51"/>
                    <a:pt x="23" y="54"/>
                  </a:cubicBezTo>
                  <a:cubicBezTo>
                    <a:pt x="19" y="56"/>
                    <a:pt x="16" y="59"/>
                    <a:pt x="13" y="62"/>
                  </a:cubicBezTo>
                  <a:cubicBezTo>
                    <a:pt x="11" y="64"/>
                    <a:pt x="12" y="64"/>
                    <a:pt x="9" y="65"/>
                  </a:cubicBezTo>
                  <a:cubicBezTo>
                    <a:pt x="6" y="66"/>
                    <a:pt x="4" y="65"/>
                    <a:pt x="2" y="6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0" name="Freeform 320">
              <a:extLst>
                <a:ext uri="{FF2B5EF4-FFF2-40B4-BE49-F238E27FC236}">
                  <a16:creationId xmlns:a16="http://schemas.microsoft.com/office/drawing/2014/main" id="{84EB1542-AAF2-4A87-867D-7A8D1C877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267"/>
              <a:ext cx="226" cy="244"/>
            </a:xfrm>
            <a:custGeom>
              <a:avLst/>
              <a:gdLst>
                <a:gd name="T0" fmla="*/ 0 w 121"/>
                <a:gd name="T1" fmla="*/ 784 h 122"/>
                <a:gd name="T2" fmla="*/ 45 w 121"/>
                <a:gd name="T3" fmla="*/ 816 h 122"/>
                <a:gd name="T4" fmla="*/ 77 w 121"/>
                <a:gd name="T5" fmla="*/ 856 h 122"/>
                <a:gd name="T6" fmla="*/ 129 w 121"/>
                <a:gd name="T7" fmla="*/ 864 h 122"/>
                <a:gd name="T8" fmla="*/ 181 w 121"/>
                <a:gd name="T9" fmla="*/ 896 h 122"/>
                <a:gd name="T10" fmla="*/ 353 w 121"/>
                <a:gd name="T11" fmla="*/ 728 h 122"/>
                <a:gd name="T12" fmla="*/ 614 w 121"/>
                <a:gd name="T13" fmla="*/ 504 h 122"/>
                <a:gd name="T14" fmla="*/ 781 w 121"/>
                <a:gd name="T15" fmla="*/ 360 h 122"/>
                <a:gd name="T16" fmla="*/ 768 w 121"/>
                <a:gd name="T17" fmla="*/ 288 h 122"/>
                <a:gd name="T18" fmla="*/ 775 w 121"/>
                <a:gd name="T19" fmla="*/ 184 h 122"/>
                <a:gd name="T20" fmla="*/ 736 w 121"/>
                <a:gd name="T21" fmla="*/ 0 h 122"/>
                <a:gd name="T22" fmla="*/ 728 w 121"/>
                <a:gd name="T23" fmla="*/ 248 h 122"/>
                <a:gd name="T24" fmla="*/ 600 w 121"/>
                <a:gd name="T25" fmla="*/ 360 h 122"/>
                <a:gd name="T26" fmla="*/ 516 w 121"/>
                <a:gd name="T27" fmla="*/ 480 h 122"/>
                <a:gd name="T28" fmla="*/ 346 w 121"/>
                <a:gd name="T29" fmla="*/ 584 h 122"/>
                <a:gd name="T30" fmla="*/ 278 w 121"/>
                <a:gd name="T31" fmla="*/ 736 h 122"/>
                <a:gd name="T32" fmla="*/ 172 w 121"/>
                <a:gd name="T33" fmla="*/ 808 h 122"/>
                <a:gd name="T34" fmla="*/ 84 w 121"/>
                <a:gd name="T35" fmla="*/ 776 h 122"/>
                <a:gd name="T36" fmla="*/ 0 w 121"/>
                <a:gd name="T37" fmla="*/ 792 h 1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1" h="122">
                  <a:moveTo>
                    <a:pt x="0" y="98"/>
                  </a:moveTo>
                  <a:cubicBezTo>
                    <a:pt x="3" y="100"/>
                    <a:pt x="5" y="100"/>
                    <a:pt x="7" y="102"/>
                  </a:cubicBezTo>
                  <a:cubicBezTo>
                    <a:pt x="9" y="103"/>
                    <a:pt x="10" y="106"/>
                    <a:pt x="12" y="107"/>
                  </a:cubicBezTo>
                  <a:cubicBezTo>
                    <a:pt x="14" y="108"/>
                    <a:pt x="17" y="108"/>
                    <a:pt x="20" y="108"/>
                  </a:cubicBezTo>
                  <a:cubicBezTo>
                    <a:pt x="23" y="109"/>
                    <a:pt x="25" y="110"/>
                    <a:pt x="28" y="112"/>
                  </a:cubicBezTo>
                  <a:cubicBezTo>
                    <a:pt x="44" y="122"/>
                    <a:pt x="47" y="103"/>
                    <a:pt x="54" y="91"/>
                  </a:cubicBezTo>
                  <a:cubicBezTo>
                    <a:pt x="61" y="77"/>
                    <a:pt x="80" y="69"/>
                    <a:pt x="94" y="63"/>
                  </a:cubicBezTo>
                  <a:cubicBezTo>
                    <a:pt x="102" y="59"/>
                    <a:pt x="119" y="56"/>
                    <a:pt x="120" y="45"/>
                  </a:cubicBezTo>
                  <a:cubicBezTo>
                    <a:pt x="120" y="42"/>
                    <a:pt x="119" y="39"/>
                    <a:pt x="118" y="36"/>
                  </a:cubicBezTo>
                  <a:cubicBezTo>
                    <a:pt x="117" y="31"/>
                    <a:pt x="118" y="28"/>
                    <a:pt x="119" y="23"/>
                  </a:cubicBezTo>
                  <a:cubicBezTo>
                    <a:pt x="121" y="15"/>
                    <a:pt x="118" y="6"/>
                    <a:pt x="113" y="0"/>
                  </a:cubicBezTo>
                  <a:cubicBezTo>
                    <a:pt x="117" y="9"/>
                    <a:pt x="116" y="23"/>
                    <a:pt x="112" y="31"/>
                  </a:cubicBezTo>
                  <a:cubicBezTo>
                    <a:pt x="107" y="41"/>
                    <a:pt x="100" y="40"/>
                    <a:pt x="92" y="45"/>
                  </a:cubicBezTo>
                  <a:cubicBezTo>
                    <a:pt x="86" y="49"/>
                    <a:pt x="83" y="55"/>
                    <a:pt x="79" y="60"/>
                  </a:cubicBezTo>
                  <a:cubicBezTo>
                    <a:pt x="71" y="68"/>
                    <a:pt x="62" y="67"/>
                    <a:pt x="53" y="73"/>
                  </a:cubicBezTo>
                  <a:cubicBezTo>
                    <a:pt x="46" y="78"/>
                    <a:pt x="47" y="85"/>
                    <a:pt x="43" y="92"/>
                  </a:cubicBezTo>
                  <a:cubicBezTo>
                    <a:pt x="40" y="97"/>
                    <a:pt x="32" y="100"/>
                    <a:pt x="26" y="101"/>
                  </a:cubicBezTo>
                  <a:cubicBezTo>
                    <a:pt x="21" y="102"/>
                    <a:pt x="19" y="97"/>
                    <a:pt x="13" y="97"/>
                  </a:cubicBezTo>
                  <a:cubicBezTo>
                    <a:pt x="10" y="98"/>
                    <a:pt x="2" y="101"/>
                    <a:pt x="0" y="9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1" name="Freeform 321">
              <a:extLst>
                <a:ext uri="{FF2B5EF4-FFF2-40B4-BE49-F238E27FC236}">
                  <a16:creationId xmlns:a16="http://schemas.microsoft.com/office/drawing/2014/main" id="{733C77F1-E334-4B59-9258-7985A7717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395"/>
              <a:ext cx="123" cy="114"/>
            </a:xfrm>
            <a:custGeom>
              <a:avLst/>
              <a:gdLst>
                <a:gd name="T0" fmla="*/ 0 w 66"/>
                <a:gd name="T1" fmla="*/ 360 h 57"/>
                <a:gd name="T2" fmla="*/ 121 w 66"/>
                <a:gd name="T3" fmla="*/ 408 h 57"/>
                <a:gd name="T4" fmla="*/ 201 w 66"/>
                <a:gd name="T5" fmla="*/ 232 h 57"/>
                <a:gd name="T6" fmla="*/ 427 w 66"/>
                <a:gd name="T7" fmla="*/ 0 h 57"/>
                <a:gd name="T8" fmla="*/ 173 w 66"/>
                <a:gd name="T9" fmla="*/ 216 h 57"/>
                <a:gd name="T10" fmla="*/ 121 w 66"/>
                <a:gd name="T11" fmla="*/ 288 h 57"/>
                <a:gd name="T12" fmla="*/ 104 w 66"/>
                <a:gd name="T13" fmla="*/ 360 h 57"/>
                <a:gd name="T14" fmla="*/ 24 w 66"/>
                <a:gd name="T15" fmla="*/ 37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57">
                  <a:moveTo>
                    <a:pt x="0" y="45"/>
                  </a:moveTo>
                  <a:cubicBezTo>
                    <a:pt x="8" y="48"/>
                    <a:pt x="10" y="57"/>
                    <a:pt x="19" y="51"/>
                  </a:cubicBezTo>
                  <a:cubicBezTo>
                    <a:pt x="26" y="46"/>
                    <a:pt x="28" y="36"/>
                    <a:pt x="31" y="29"/>
                  </a:cubicBezTo>
                  <a:cubicBezTo>
                    <a:pt x="38" y="15"/>
                    <a:pt x="53" y="7"/>
                    <a:pt x="66" y="0"/>
                  </a:cubicBezTo>
                  <a:cubicBezTo>
                    <a:pt x="49" y="4"/>
                    <a:pt x="35" y="11"/>
                    <a:pt x="27" y="27"/>
                  </a:cubicBezTo>
                  <a:cubicBezTo>
                    <a:pt x="25" y="32"/>
                    <a:pt x="22" y="33"/>
                    <a:pt x="19" y="36"/>
                  </a:cubicBezTo>
                  <a:cubicBezTo>
                    <a:pt x="17" y="39"/>
                    <a:pt x="17" y="42"/>
                    <a:pt x="16" y="45"/>
                  </a:cubicBezTo>
                  <a:cubicBezTo>
                    <a:pt x="14" y="48"/>
                    <a:pt x="6" y="51"/>
                    <a:pt x="4" y="4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2" name="Freeform 322">
              <a:extLst>
                <a:ext uri="{FF2B5EF4-FFF2-40B4-BE49-F238E27FC236}">
                  <a16:creationId xmlns:a16="http://schemas.microsoft.com/office/drawing/2014/main" id="{F43D531B-6A17-4BD3-ADA3-E649896AA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1255"/>
              <a:ext cx="22" cy="22"/>
            </a:xfrm>
            <a:custGeom>
              <a:avLst/>
              <a:gdLst>
                <a:gd name="T0" fmla="*/ 7 w 12"/>
                <a:gd name="T1" fmla="*/ 40 h 11"/>
                <a:gd name="T2" fmla="*/ 37 w 12"/>
                <a:gd name="T3" fmla="*/ 0 h 11"/>
                <a:gd name="T4" fmla="*/ 68 w 12"/>
                <a:gd name="T5" fmla="*/ 48 h 11"/>
                <a:gd name="T6" fmla="*/ 37 w 12"/>
                <a:gd name="T7" fmla="*/ 88 h 11"/>
                <a:gd name="T8" fmla="*/ 7 w 12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2" y="3"/>
                    <a:pt x="11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1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3" name="Freeform 323">
              <a:extLst>
                <a:ext uri="{FF2B5EF4-FFF2-40B4-BE49-F238E27FC236}">
                  <a16:creationId xmlns:a16="http://schemas.microsoft.com/office/drawing/2014/main" id="{5454E0D5-48CE-49D1-A52F-0AB682A76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2" y="1245"/>
              <a:ext cx="13" cy="14"/>
            </a:xfrm>
            <a:custGeom>
              <a:avLst/>
              <a:gdLst>
                <a:gd name="T0" fmla="*/ 0 w 7"/>
                <a:gd name="T1" fmla="*/ 32 h 7"/>
                <a:gd name="T2" fmla="*/ 24 w 7"/>
                <a:gd name="T3" fmla="*/ 0 h 7"/>
                <a:gd name="T4" fmla="*/ 45 w 7"/>
                <a:gd name="T5" fmla="*/ 32 h 7"/>
                <a:gd name="T6" fmla="*/ 20 w 7"/>
                <a:gd name="T7" fmla="*/ 56 h 7"/>
                <a:gd name="T8" fmla="*/ 0 w 7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7"/>
                    <a:pt x="3" y="7"/>
                  </a:cubicBezTo>
                  <a:cubicBezTo>
                    <a:pt x="2" y="7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4" name="Freeform 324">
              <a:extLst>
                <a:ext uri="{FF2B5EF4-FFF2-40B4-BE49-F238E27FC236}">
                  <a16:creationId xmlns:a16="http://schemas.microsoft.com/office/drawing/2014/main" id="{FB0F30A5-125E-49B0-86BE-27995C8D3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279"/>
              <a:ext cx="9" cy="12"/>
            </a:xfrm>
            <a:custGeom>
              <a:avLst/>
              <a:gdLst>
                <a:gd name="T0" fmla="*/ 0 w 5"/>
                <a:gd name="T1" fmla="*/ 24 h 6"/>
                <a:gd name="T2" fmla="*/ 16 w 5"/>
                <a:gd name="T3" fmla="*/ 0 h 6"/>
                <a:gd name="T4" fmla="*/ 29 w 5"/>
                <a:gd name="T5" fmla="*/ 24 h 6"/>
                <a:gd name="T6" fmla="*/ 16 w 5"/>
                <a:gd name="T7" fmla="*/ 48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5" name="Freeform 325">
              <a:extLst>
                <a:ext uri="{FF2B5EF4-FFF2-40B4-BE49-F238E27FC236}">
                  <a16:creationId xmlns:a16="http://schemas.microsoft.com/office/drawing/2014/main" id="{0899953D-2DB5-497E-A342-856188720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257"/>
              <a:ext cx="146" cy="144"/>
            </a:xfrm>
            <a:custGeom>
              <a:avLst/>
              <a:gdLst>
                <a:gd name="T0" fmla="*/ 39 w 78"/>
                <a:gd name="T1" fmla="*/ 560 h 72"/>
                <a:gd name="T2" fmla="*/ 32 w 78"/>
                <a:gd name="T3" fmla="*/ 304 h 72"/>
                <a:gd name="T4" fmla="*/ 165 w 78"/>
                <a:gd name="T5" fmla="*/ 168 h 72"/>
                <a:gd name="T6" fmla="*/ 256 w 78"/>
                <a:gd name="T7" fmla="*/ 96 h 72"/>
                <a:gd name="T8" fmla="*/ 329 w 78"/>
                <a:gd name="T9" fmla="*/ 8 h 72"/>
                <a:gd name="T10" fmla="*/ 434 w 78"/>
                <a:gd name="T11" fmla="*/ 56 h 72"/>
                <a:gd name="T12" fmla="*/ 511 w 78"/>
                <a:gd name="T13" fmla="*/ 192 h 72"/>
                <a:gd name="T14" fmla="*/ 393 w 78"/>
                <a:gd name="T15" fmla="*/ 80 h 72"/>
                <a:gd name="T16" fmla="*/ 354 w 78"/>
                <a:gd name="T17" fmla="*/ 208 h 72"/>
                <a:gd name="T18" fmla="*/ 241 w 78"/>
                <a:gd name="T19" fmla="*/ 216 h 72"/>
                <a:gd name="T20" fmla="*/ 210 w 78"/>
                <a:gd name="T21" fmla="*/ 328 h 72"/>
                <a:gd name="T22" fmla="*/ 67 w 78"/>
                <a:gd name="T23" fmla="*/ 392 h 72"/>
                <a:gd name="T24" fmla="*/ 77 w 78"/>
                <a:gd name="T25" fmla="*/ 432 h 72"/>
                <a:gd name="T26" fmla="*/ 67 w 78"/>
                <a:gd name="T27" fmla="*/ 496 h 72"/>
                <a:gd name="T28" fmla="*/ 45 w 78"/>
                <a:gd name="T29" fmla="*/ 576 h 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8" h="72">
                  <a:moveTo>
                    <a:pt x="6" y="70"/>
                  </a:moveTo>
                  <a:cubicBezTo>
                    <a:pt x="10" y="60"/>
                    <a:pt x="0" y="48"/>
                    <a:pt x="5" y="38"/>
                  </a:cubicBezTo>
                  <a:cubicBezTo>
                    <a:pt x="8" y="30"/>
                    <a:pt x="18" y="24"/>
                    <a:pt x="25" y="21"/>
                  </a:cubicBezTo>
                  <a:cubicBezTo>
                    <a:pt x="30" y="18"/>
                    <a:pt x="36" y="16"/>
                    <a:pt x="39" y="12"/>
                  </a:cubicBezTo>
                  <a:cubicBezTo>
                    <a:pt x="42" y="8"/>
                    <a:pt x="43" y="1"/>
                    <a:pt x="50" y="1"/>
                  </a:cubicBezTo>
                  <a:cubicBezTo>
                    <a:pt x="54" y="0"/>
                    <a:pt x="62" y="5"/>
                    <a:pt x="66" y="7"/>
                  </a:cubicBezTo>
                  <a:cubicBezTo>
                    <a:pt x="73" y="11"/>
                    <a:pt x="77" y="16"/>
                    <a:pt x="78" y="24"/>
                  </a:cubicBezTo>
                  <a:cubicBezTo>
                    <a:pt x="76" y="19"/>
                    <a:pt x="67" y="8"/>
                    <a:pt x="60" y="10"/>
                  </a:cubicBezTo>
                  <a:cubicBezTo>
                    <a:pt x="51" y="12"/>
                    <a:pt x="58" y="21"/>
                    <a:pt x="54" y="26"/>
                  </a:cubicBezTo>
                  <a:cubicBezTo>
                    <a:pt x="49" y="32"/>
                    <a:pt x="43" y="23"/>
                    <a:pt x="37" y="27"/>
                  </a:cubicBezTo>
                  <a:cubicBezTo>
                    <a:pt x="32" y="31"/>
                    <a:pt x="36" y="38"/>
                    <a:pt x="32" y="41"/>
                  </a:cubicBezTo>
                  <a:cubicBezTo>
                    <a:pt x="26" y="47"/>
                    <a:pt x="11" y="34"/>
                    <a:pt x="10" y="49"/>
                  </a:cubicBezTo>
                  <a:cubicBezTo>
                    <a:pt x="10" y="51"/>
                    <a:pt x="13" y="52"/>
                    <a:pt x="12" y="54"/>
                  </a:cubicBezTo>
                  <a:cubicBezTo>
                    <a:pt x="12" y="56"/>
                    <a:pt x="11" y="59"/>
                    <a:pt x="10" y="62"/>
                  </a:cubicBezTo>
                  <a:cubicBezTo>
                    <a:pt x="9" y="65"/>
                    <a:pt x="8" y="68"/>
                    <a:pt x="7" y="7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6" name="Freeform 326">
              <a:extLst>
                <a:ext uri="{FF2B5EF4-FFF2-40B4-BE49-F238E27FC236}">
                  <a16:creationId xmlns:a16="http://schemas.microsoft.com/office/drawing/2014/main" id="{E618F034-6F34-4186-BBC5-4AE337A65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319"/>
              <a:ext cx="120" cy="108"/>
            </a:xfrm>
            <a:custGeom>
              <a:avLst/>
              <a:gdLst>
                <a:gd name="T0" fmla="*/ 0 w 64"/>
                <a:gd name="T1" fmla="*/ 384 h 54"/>
                <a:gd name="T2" fmla="*/ 105 w 64"/>
                <a:gd name="T3" fmla="*/ 232 h 54"/>
                <a:gd name="T4" fmla="*/ 240 w 64"/>
                <a:gd name="T5" fmla="*/ 208 h 54"/>
                <a:gd name="T6" fmla="*/ 349 w 64"/>
                <a:gd name="T7" fmla="*/ 136 h 54"/>
                <a:gd name="T8" fmla="*/ 422 w 64"/>
                <a:gd name="T9" fmla="*/ 24 h 54"/>
                <a:gd name="T10" fmla="*/ 285 w 64"/>
                <a:gd name="T11" fmla="*/ 64 h 54"/>
                <a:gd name="T12" fmla="*/ 285 w 64"/>
                <a:gd name="T13" fmla="*/ 136 h 54"/>
                <a:gd name="T14" fmla="*/ 225 w 64"/>
                <a:gd name="T15" fmla="*/ 128 h 54"/>
                <a:gd name="T16" fmla="*/ 128 w 64"/>
                <a:gd name="T17" fmla="*/ 200 h 54"/>
                <a:gd name="T18" fmla="*/ 60 w 64"/>
                <a:gd name="T19" fmla="*/ 232 h 54"/>
                <a:gd name="T20" fmla="*/ 32 w 64"/>
                <a:gd name="T21" fmla="*/ 352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54">
                  <a:moveTo>
                    <a:pt x="0" y="48"/>
                  </a:moveTo>
                  <a:cubicBezTo>
                    <a:pt x="8" y="54"/>
                    <a:pt x="10" y="32"/>
                    <a:pt x="16" y="29"/>
                  </a:cubicBezTo>
                  <a:cubicBezTo>
                    <a:pt x="22" y="26"/>
                    <a:pt x="30" y="27"/>
                    <a:pt x="36" y="26"/>
                  </a:cubicBezTo>
                  <a:cubicBezTo>
                    <a:pt x="45" y="25"/>
                    <a:pt x="48" y="23"/>
                    <a:pt x="53" y="17"/>
                  </a:cubicBezTo>
                  <a:cubicBezTo>
                    <a:pt x="56" y="12"/>
                    <a:pt x="64" y="9"/>
                    <a:pt x="64" y="3"/>
                  </a:cubicBezTo>
                  <a:cubicBezTo>
                    <a:pt x="60" y="12"/>
                    <a:pt x="47" y="0"/>
                    <a:pt x="43" y="8"/>
                  </a:cubicBezTo>
                  <a:cubicBezTo>
                    <a:pt x="42" y="11"/>
                    <a:pt x="45" y="14"/>
                    <a:pt x="43" y="17"/>
                  </a:cubicBezTo>
                  <a:cubicBezTo>
                    <a:pt x="41" y="19"/>
                    <a:pt x="36" y="16"/>
                    <a:pt x="34" y="16"/>
                  </a:cubicBezTo>
                  <a:cubicBezTo>
                    <a:pt x="27" y="16"/>
                    <a:pt x="25" y="23"/>
                    <a:pt x="19" y="25"/>
                  </a:cubicBezTo>
                  <a:cubicBezTo>
                    <a:pt x="15" y="27"/>
                    <a:pt x="12" y="24"/>
                    <a:pt x="9" y="29"/>
                  </a:cubicBezTo>
                  <a:cubicBezTo>
                    <a:pt x="7" y="30"/>
                    <a:pt x="6" y="44"/>
                    <a:pt x="5" y="44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7" name="Freeform 327">
              <a:extLst>
                <a:ext uri="{FF2B5EF4-FFF2-40B4-BE49-F238E27FC236}">
                  <a16:creationId xmlns:a16="http://schemas.microsoft.com/office/drawing/2014/main" id="{83E770E7-71A9-47B0-95AE-352D11F9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283"/>
              <a:ext cx="61" cy="72"/>
            </a:xfrm>
            <a:custGeom>
              <a:avLst/>
              <a:gdLst>
                <a:gd name="T0" fmla="*/ 7 w 33"/>
                <a:gd name="T1" fmla="*/ 288 h 36"/>
                <a:gd name="T2" fmla="*/ 13 w 33"/>
                <a:gd name="T3" fmla="*/ 200 h 36"/>
                <a:gd name="T4" fmla="*/ 61 w 33"/>
                <a:gd name="T5" fmla="*/ 112 h 36"/>
                <a:gd name="T6" fmla="*/ 209 w 33"/>
                <a:gd name="T7" fmla="*/ 0 h 36"/>
                <a:gd name="T8" fmla="*/ 133 w 33"/>
                <a:gd name="T9" fmla="*/ 104 h 36"/>
                <a:gd name="T10" fmla="*/ 105 w 33"/>
                <a:gd name="T11" fmla="*/ 168 h 36"/>
                <a:gd name="T12" fmla="*/ 81 w 33"/>
                <a:gd name="T13" fmla="*/ 160 h 36"/>
                <a:gd name="T14" fmla="*/ 52 w 33"/>
                <a:gd name="T15" fmla="*/ 184 h 36"/>
                <a:gd name="T16" fmla="*/ 7 w 33"/>
                <a:gd name="T17" fmla="*/ 24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6">
                  <a:moveTo>
                    <a:pt x="1" y="36"/>
                  </a:moveTo>
                  <a:cubicBezTo>
                    <a:pt x="2" y="32"/>
                    <a:pt x="0" y="28"/>
                    <a:pt x="2" y="25"/>
                  </a:cubicBezTo>
                  <a:cubicBezTo>
                    <a:pt x="4" y="21"/>
                    <a:pt x="7" y="17"/>
                    <a:pt x="10" y="14"/>
                  </a:cubicBezTo>
                  <a:cubicBezTo>
                    <a:pt x="17" y="8"/>
                    <a:pt x="26" y="6"/>
                    <a:pt x="33" y="0"/>
                  </a:cubicBezTo>
                  <a:cubicBezTo>
                    <a:pt x="30" y="4"/>
                    <a:pt x="24" y="8"/>
                    <a:pt x="21" y="13"/>
                  </a:cubicBezTo>
                  <a:cubicBezTo>
                    <a:pt x="19" y="16"/>
                    <a:pt x="21" y="20"/>
                    <a:pt x="17" y="21"/>
                  </a:cubicBezTo>
                  <a:cubicBezTo>
                    <a:pt x="16" y="22"/>
                    <a:pt x="14" y="20"/>
                    <a:pt x="13" y="20"/>
                  </a:cubicBezTo>
                  <a:cubicBezTo>
                    <a:pt x="11" y="21"/>
                    <a:pt x="10" y="22"/>
                    <a:pt x="8" y="23"/>
                  </a:cubicBezTo>
                  <a:cubicBezTo>
                    <a:pt x="6" y="25"/>
                    <a:pt x="2" y="28"/>
                    <a:pt x="1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8" name="Freeform 328">
              <a:extLst>
                <a:ext uri="{FF2B5EF4-FFF2-40B4-BE49-F238E27FC236}">
                  <a16:creationId xmlns:a16="http://schemas.microsoft.com/office/drawing/2014/main" id="{43418F83-D1EE-45DA-A1C4-A452B664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02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32 h 109"/>
                <a:gd name="T4" fmla="*/ 210 w 118"/>
                <a:gd name="T5" fmla="*/ 848 h 109"/>
                <a:gd name="T6" fmla="*/ 611 w 118"/>
                <a:gd name="T7" fmla="*/ 856 h 109"/>
                <a:gd name="T8" fmla="*/ 760 w 118"/>
                <a:gd name="T9" fmla="*/ 656 h 109"/>
                <a:gd name="T10" fmla="*/ 775 w 118"/>
                <a:gd name="T11" fmla="*/ 240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89" name="Freeform 329">
              <a:extLst>
                <a:ext uri="{FF2B5EF4-FFF2-40B4-BE49-F238E27FC236}">
                  <a16:creationId xmlns:a16="http://schemas.microsoft.com/office/drawing/2014/main" id="{EE3AE5E0-6BA6-42FB-A00D-9B2F6048C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066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0 w 49"/>
                <a:gd name="T3" fmla="*/ 24 h 50"/>
                <a:gd name="T4" fmla="*/ 15 w 49"/>
                <a:gd name="T5" fmla="*/ 152 h 50"/>
                <a:gd name="T6" fmla="*/ 113 w 49"/>
                <a:gd name="T7" fmla="*/ 368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7" y="3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7" y="46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0" name="Freeform 330">
              <a:extLst>
                <a:ext uri="{FF2B5EF4-FFF2-40B4-BE49-F238E27FC236}">
                  <a16:creationId xmlns:a16="http://schemas.microsoft.com/office/drawing/2014/main" id="{207B60A4-7551-4042-8934-D12E9357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62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1" name="Freeform 331">
              <a:extLst>
                <a:ext uri="{FF2B5EF4-FFF2-40B4-BE49-F238E27FC236}">
                  <a16:creationId xmlns:a16="http://schemas.microsoft.com/office/drawing/2014/main" id="{BDBE78FC-F36B-4282-815A-8D6C6F3CF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2064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84 w 32"/>
                <a:gd name="T5" fmla="*/ 72 h 34"/>
                <a:gd name="T6" fmla="*/ 186 w 32"/>
                <a:gd name="T7" fmla="*/ 24 h 34"/>
                <a:gd name="T8" fmla="*/ 189 w 32"/>
                <a:gd name="T9" fmla="*/ 32 h 34"/>
                <a:gd name="T10" fmla="*/ 158 w 32"/>
                <a:gd name="T11" fmla="*/ 16 h 34"/>
                <a:gd name="T12" fmla="*/ 8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3"/>
                  </a:cubicBezTo>
                  <a:cubicBezTo>
                    <a:pt x="30" y="4"/>
                    <a:pt x="32" y="5"/>
                    <a:pt x="29" y="4"/>
                  </a:cubicBezTo>
                  <a:cubicBezTo>
                    <a:pt x="28" y="3"/>
                    <a:pt x="26" y="3"/>
                    <a:pt x="24" y="2"/>
                  </a:cubicBezTo>
                  <a:cubicBezTo>
                    <a:pt x="8" y="0"/>
                    <a:pt x="3" y="9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2" name="Freeform 332">
              <a:extLst>
                <a:ext uri="{FF2B5EF4-FFF2-40B4-BE49-F238E27FC236}">
                  <a16:creationId xmlns:a16="http://schemas.microsoft.com/office/drawing/2014/main" id="{60B5F67D-1AC9-49F0-8818-7F7B3E25C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076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73 w 37"/>
                <a:gd name="T3" fmla="*/ 16 h 38"/>
                <a:gd name="T4" fmla="*/ 168 w 37"/>
                <a:gd name="T5" fmla="*/ 136 h 38"/>
                <a:gd name="T6" fmla="*/ 121 w 37"/>
                <a:gd name="T7" fmla="*/ 208 h 38"/>
                <a:gd name="T8" fmla="*/ 21 w 37"/>
                <a:gd name="T9" fmla="*/ 240 h 38"/>
                <a:gd name="T10" fmla="*/ 0 w 37"/>
                <a:gd name="T11" fmla="*/ 232 h 38"/>
                <a:gd name="T12" fmla="*/ 60 w 37"/>
                <a:gd name="T13" fmla="*/ 280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0"/>
                    <a:pt x="22" y="24"/>
                    <a:pt x="19" y="26"/>
                  </a:cubicBezTo>
                  <a:cubicBezTo>
                    <a:pt x="15" y="28"/>
                    <a:pt x="11" y="32"/>
                    <a:pt x="3" y="30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5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3" name="Freeform 333">
              <a:extLst>
                <a:ext uri="{FF2B5EF4-FFF2-40B4-BE49-F238E27FC236}">
                  <a16:creationId xmlns:a16="http://schemas.microsoft.com/office/drawing/2014/main" id="{B60DB2A4-B251-4469-9768-21646490C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2126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80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10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4" name="Oval 334">
              <a:extLst>
                <a:ext uri="{FF2B5EF4-FFF2-40B4-BE49-F238E27FC236}">
                  <a16:creationId xmlns:a16="http://schemas.microsoft.com/office/drawing/2014/main" id="{624E0CBD-219C-4023-9ECA-0ABB153FB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207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5" name="Oval 335">
              <a:extLst>
                <a:ext uri="{FF2B5EF4-FFF2-40B4-BE49-F238E27FC236}">
                  <a16:creationId xmlns:a16="http://schemas.microsoft.com/office/drawing/2014/main" id="{F28755DC-1202-4C6C-A93A-C8F1652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2064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6" name="Oval 336">
              <a:extLst>
                <a:ext uri="{FF2B5EF4-FFF2-40B4-BE49-F238E27FC236}">
                  <a16:creationId xmlns:a16="http://schemas.microsoft.com/office/drawing/2014/main" id="{8C0C24E1-001A-46AA-B4B5-CA2B8631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8" y="208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697" name="Freeform 337">
              <a:extLst>
                <a:ext uri="{FF2B5EF4-FFF2-40B4-BE49-F238E27FC236}">
                  <a16:creationId xmlns:a16="http://schemas.microsoft.com/office/drawing/2014/main" id="{3B3A0E9B-D8AE-40B2-B200-4C44B6F42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002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32 h 109"/>
                <a:gd name="T4" fmla="*/ 210 w 118"/>
                <a:gd name="T5" fmla="*/ 848 h 109"/>
                <a:gd name="T6" fmla="*/ 611 w 118"/>
                <a:gd name="T7" fmla="*/ 856 h 109"/>
                <a:gd name="T8" fmla="*/ 760 w 118"/>
                <a:gd name="T9" fmla="*/ 656 h 109"/>
                <a:gd name="T10" fmla="*/ 775 w 118"/>
                <a:gd name="T11" fmla="*/ 240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8" name="Freeform 338">
              <a:extLst>
                <a:ext uri="{FF2B5EF4-FFF2-40B4-BE49-F238E27FC236}">
                  <a16:creationId xmlns:a16="http://schemas.microsoft.com/office/drawing/2014/main" id="{1DA34943-7558-4099-87B2-621236851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62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99" name="Freeform 339">
              <a:extLst>
                <a:ext uri="{FF2B5EF4-FFF2-40B4-BE49-F238E27FC236}">
                  <a16:creationId xmlns:a16="http://schemas.microsoft.com/office/drawing/2014/main" id="{01F90261-4F78-4DE7-9F4A-8A1395EEC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006"/>
              <a:ext cx="143" cy="174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0 w 76"/>
                <a:gd name="T5" fmla="*/ 64 h 87"/>
                <a:gd name="T6" fmla="*/ 8 w 76"/>
                <a:gd name="T7" fmla="*/ 312 h 87"/>
                <a:gd name="T8" fmla="*/ 0 w 76"/>
                <a:gd name="T9" fmla="*/ 488 h 87"/>
                <a:gd name="T10" fmla="*/ 0 w 76"/>
                <a:gd name="T11" fmla="*/ 696 h 87"/>
                <a:gd name="T12" fmla="*/ 40 w 76"/>
                <a:gd name="T13" fmla="*/ 496 h 87"/>
                <a:gd name="T14" fmla="*/ 81 w 76"/>
                <a:gd name="T15" fmla="*/ 280 h 87"/>
                <a:gd name="T16" fmla="*/ 226 w 76"/>
                <a:gd name="T17" fmla="*/ 88 h 87"/>
                <a:gd name="T18" fmla="*/ 478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3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6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9"/>
                    <a:pt x="3" y="70"/>
                    <a:pt x="6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5"/>
                    <a:pt x="23" y="15"/>
                    <a:pt x="34" y="11"/>
                  </a:cubicBezTo>
                  <a:cubicBezTo>
                    <a:pt x="46" y="7"/>
                    <a:pt x="61" y="9"/>
                    <a:pt x="72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0" name="Freeform 340">
              <a:extLst>
                <a:ext uri="{FF2B5EF4-FFF2-40B4-BE49-F238E27FC236}">
                  <a16:creationId xmlns:a16="http://schemas.microsoft.com/office/drawing/2014/main" id="{F0651B44-E748-4640-A9A2-D824FF09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006"/>
              <a:ext cx="68" cy="78"/>
            </a:xfrm>
            <a:custGeom>
              <a:avLst/>
              <a:gdLst>
                <a:gd name="T0" fmla="*/ 0 w 36"/>
                <a:gd name="T1" fmla="*/ 312 h 39"/>
                <a:gd name="T2" fmla="*/ 53 w 36"/>
                <a:gd name="T3" fmla="*/ 64 h 39"/>
                <a:gd name="T4" fmla="*/ 242 w 36"/>
                <a:gd name="T5" fmla="*/ 16 h 39"/>
                <a:gd name="T6" fmla="*/ 0 w 36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6" y="2"/>
                  </a:cubicBezTo>
                  <a:cubicBezTo>
                    <a:pt x="24" y="3"/>
                    <a:pt x="5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1" name="Freeform 341">
              <a:extLst>
                <a:ext uri="{FF2B5EF4-FFF2-40B4-BE49-F238E27FC236}">
                  <a16:creationId xmlns:a16="http://schemas.microsoft.com/office/drawing/2014/main" id="{5928A1DC-A16B-4C90-8265-DF35437A1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066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1"/>
                    <a:pt x="50" y="72"/>
                    <a:pt x="63" y="71"/>
                  </a:cubicBezTo>
                  <a:cubicBezTo>
                    <a:pt x="75" y="70"/>
                    <a:pt x="83" y="63"/>
                    <a:pt x="84" y="49"/>
                  </a:cubicBezTo>
                  <a:cubicBezTo>
                    <a:pt x="84" y="35"/>
                    <a:pt x="85" y="0"/>
                    <a:pt x="85" y="0"/>
                  </a:cubicBezTo>
                  <a:cubicBezTo>
                    <a:pt x="83" y="17"/>
                    <a:pt x="76" y="57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2" name="Freeform 342">
              <a:extLst>
                <a:ext uri="{FF2B5EF4-FFF2-40B4-BE49-F238E27FC236}">
                  <a16:creationId xmlns:a16="http://schemas.microsoft.com/office/drawing/2014/main" id="{7CF16BDF-3E2F-400E-9BAD-EB4E493DF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6" y="2134"/>
              <a:ext cx="94" cy="76"/>
            </a:xfrm>
            <a:custGeom>
              <a:avLst/>
              <a:gdLst>
                <a:gd name="T0" fmla="*/ 0 w 50"/>
                <a:gd name="T1" fmla="*/ 296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7"/>
                  </a:moveTo>
                  <a:cubicBezTo>
                    <a:pt x="11" y="38"/>
                    <a:pt x="23" y="38"/>
                    <a:pt x="29" y="37"/>
                  </a:cubicBezTo>
                  <a:cubicBezTo>
                    <a:pt x="41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7" y="23"/>
                    <a:pt x="35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Freeform 343">
              <a:extLst>
                <a:ext uri="{FF2B5EF4-FFF2-40B4-BE49-F238E27FC236}">
                  <a16:creationId xmlns:a16="http://schemas.microsoft.com/office/drawing/2014/main" id="{EEE99425-23A7-4613-8834-BFA1D767C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994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32 h 109"/>
                <a:gd name="T4" fmla="*/ 204 w 118"/>
                <a:gd name="T5" fmla="*/ 856 h 109"/>
                <a:gd name="T6" fmla="*/ 611 w 118"/>
                <a:gd name="T7" fmla="*/ 856 h 109"/>
                <a:gd name="T8" fmla="*/ 755 w 118"/>
                <a:gd name="T9" fmla="*/ 664 h 109"/>
                <a:gd name="T10" fmla="*/ 768 w 118"/>
                <a:gd name="T11" fmla="*/ 240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4" name="Freeform 344">
              <a:extLst>
                <a:ext uri="{FF2B5EF4-FFF2-40B4-BE49-F238E27FC236}">
                  <a16:creationId xmlns:a16="http://schemas.microsoft.com/office/drawing/2014/main" id="{9A3E6AC6-E32C-4030-B3A7-CDBAB92E9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060"/>
              <a:ext cx="92" cy="98"/>
            </a:xfrm>
            <a:custGeom>
              <a:avLst/>
              <a:gdLst>
                <a:gd name="T0" fmla="*/ 297 w 49"/>
                <a:gd name="T1" fmla="*/ 280 h 49"/>
                <a:gd name="T2" fmla="*/ 188 w 49"/>
                <a:gd name="T3" fmla="*/ 24 h 49"/>
                <a:gd name="T4" fmla="*/ 21 w 49"/>
                <a:gd name="T5" fmla="*/ 152 h 49"/>
                <a:gd name="T6" fmla="*/ 113 w 49"/>
                <a:gd name="T7" fmla="*/ 360 h 49"/>
                <a:gd name="T8" fmla="*/ 297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5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5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5" name="Freeform 345">
              <a:extLst>
                <a:ext uri="{FF2B5EF4-FFF2-40B4-BE49-F238E27FC236}">
                  <a16:creationId xmlns:a16="http://schemas.microsoft.com/office/drawing/2014/main" id="{AB5B88DA-D323-40FA-8422-40CDAB4B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054"/>
              <a:ext cx="89" cy="96"/>
            </a:xfrm>
            <a:custGeom>
              <a:avLst/>
              <a:gdLst>
                <a:gd name="T0" fmla="*/ 0 w 47"/>
                <a:gd name="T1" fmla="*/ 184 h 48"/>
                <a:gd name="T2" fmla="*/ 161 w 47"/>
                <a:gd name="T3" fmla="*/ 8 h 48"/>
                <a:gd name="T4" fmla="*/ 320 w 47"/>
                <a:gd name="T5" fmla="*/ 200 h 48"/>
                <a:gd name="T6" fmla="*/ 157 w 47"/>
                <a:gd name="T7" fmla="*/ 384 h 48"/>
                <a:gd name="T8" fmla="*/ 0 w 47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6" name="Freeform 346">
              <a:extLst>
                <a:ext uri="{FF2B5EF4-FFF2-40B4-BE49-F238E27FC236}">
                  <a16:creationId xmlns:a16="http://schemas.microsoft.com/office/drawing/2014/main" id="{4B4472D9-5464-404A-9BE8-4728B24E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056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68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8"/>
                    <a:pt x="5" y="25"/>
                    <a:pt x="6" y="21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3" y="33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7" name="Freeform 347">
              <a:extLst>
                <a:ext uri="{FF2B5EF4-FFF2-40B4-BE49-F238E27FC236}">
                  <a16:creationId xmlns:a16="http://schemas.microsoft.com/office/drawing/2014/main" id="{BCBB8E2C-0800-4405-BAD0-166217F35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068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9 w 37"/>
                <a:gd name="T3" fmla="*/ 16 h 39"/>
                <a:gd name="T4" fmla="*/ 176 w 37"/>
                <a:gd name="T5" fmla="*/ 144 h 39"/>
                <a:gd name="T6" fmla="*/ 129 w 37"/>
                <a:gd name="T7" fmla="*/ 208 h 39"/>
                <a:gd name="T8" fmla="*/ 28 w 37"/>
                <a:gd name="T9" fmla="*/ 240 h 39"/>
                <a:gd name="T10" fmla="*/ 0 w 37"/>
                <a:gd name="T11" fmla="*/ 232 h 39"/>
                <a:gd name="T12" fmla="*/ 68 w 37"/>
                <a:gd name="T13" fmla="*/ 280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2" y="8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3" y="32"/>
                    <a:pt x="6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8" name="Freeform 348">
              <a:extLst>
                <a:ext uri="{FF2B5EF4-FFF2-40B4-BE49-F238E27FC236}">
                  <a16:creationId xmlns:a16="http://schemas.microsoft.com/office/drawing/2014/main" id="{506E7E6D-B781-437C-8310-E7E82606E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20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Freeform 349">
              <a:extLst>
                <a:ext uri="{FF2B5EF4-FFF2-40B4-BE49-F238E27FC236}">
                  <a16:creationId xmlns:a16="http://schemas.microsoft.com/office/drawing/2014/main" id="{6601C9BF-6830-4650-B580-832C52373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2064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0" name="Freeform 350">
              <a:extLst>
                <a:ext uri="{FF2B5EF4-FFF2-40B4-BE49-F238E27FC236}">
                  <a16:creationId xmlns:a16="http://schemas.microsoft.com/office/drawing/2014/main" id="{35FF1A1C-84E8-4851-8CCD-02C683C79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56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1" name="Oval 351">
              <a:extLst>
                <a:ext uri="{FF2B5EF4-FFF2-40B4-BE49-F238E27FC236}">
                  <a16:creationId xmlns:a16="http://schemas.microsoft.com/office/drawing/2014/main" id="{F25C724D-0F2C-4954-9015-F472574EC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2" y="208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12" name="Freeform 352">
              <a:extLst>
                <a:ext uri="{FF2B5EF4-FFF2-40B4-BE49-F238E27FC236}">
                  <a16:creationId xmlns:a16="http://schemas.microsoft.com/office/drawing/2014/main" id="{D998BB76-4612-41DE-BF93-379C6EA8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1994"/>
              <a:ext cx="221" cy="218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32 h 109"/>
                <a:gd name="T4" fmla="*/ 204 w 118"/>
                <a:gd name="T5" fmla="*/ 856 h 109"/>
                <a:gd name="T6" fmla="*/ 611 w 118"/>
                <a:gd name="T7" fmla="*/ 856 h 109"/>
                <a:gd name="T8" fmla="*/ 755 w 118"/>
                <a:gd name="T9" fmla="*/ 664 h 109"/>
                <a:gd name="T10" fmla="*/ 768 w 118"/>
                <a:gd name="T11" fmla="*/ 240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3" name="Freeform 353">
              <a:extLst>
                <a:ext uri="{FF2B5EF4-FFF2-40B4-BE49-F238E27FC236}">
                  <a16:creationId xmlns:a16="http://schemas.microsoft.com/office/drawing/2014/main" id="{E3B14B32-C173-4261-8A9B-97910DE47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2054"/>
              <a:ext cx="89" cy="96"/>
            </a:xfrm>
            <a:custGeom>
              <a:avLst/>
              <a:gdLst>
                <a:gd name="T0" fmla="*/ 0 w 47"/>
                <a:gd name="T1" fmla="*/ 184 h 48"/>
                <a:gd name="T2" fmla="*/ 161 w 47"/>
                <a:gd name="T3" fmla="*/ 8 h 48"/>
                <a:gd name="T4" fmla="*/ 320 w 47"/>
                <a:gd name="T5" fmla="*/ 200 h 48"/>
                <a:gd name="T6" fmla="*/ 157 w 47"/>
                <a:gd name="T7" fmla="*/ 384 h 48"/>
                <a:gd name="T8" fmla="*/ 0 w 47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4" name="Freeform 354">
              <a:extLst>
                <a:ext uri="{FF2B5EF4-FFF2-40B4-BE49-F238E27FC236}">
                  <a16:creationId xmlns:a16="http://schemas.microsoft.com/office/drawing/2014/main" id="{7193CA74-0E19-42D7-9445-7496D3F87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000"/>
              <a:ext cx="142" cy="174"/>
            </a:xfrm>
            <a:custGeom>
              <a:avLst/>
              <a:gdLst>
                <a:gd name="T0" fmla="*/ 495 w 76"/>
                <a:gd name="T1" fmla="*/ 24 h 87"/>
                <a:gd name="T2" fmla="*/ 241 w 76"/>
                <a:gd name="T3" fmla="*/ 16 h 87"/>
                <a:gd name="T4" fmla="*/ 67 w 76"/>
                <a:gd name="T5" fmla="*/ 56 h 87"/>
                <a:gd name="T6" fmla="*/ 13 w 76"/>
                <a:gd name="T7" fmla="*/ 304 h 87"/>
                <a:gd name="T8" fmla="*/ 7 w 76"/>
                <a:gd name="T9" fmla="*/ 488 h 87"/>
                <a:gd name="T10" fmla="*/ 7 w 76"/>
                <a:gd name="T11" fmla="*/ 696 h 87"/>
                <a:gd name="T12" fmla="*/ 39 w 76"/>
                <a:gd name="T13" fmla="*/ 496 h 87"/>
                <a:gd name="T14" fmla="*/ 84 w 76"/>
                <a:gd name="T15" fmla="*/ 280 h 87"/>
                <a:gd name="T16" fmla="*/ 226 w 76"/>
                <a:gd name="T17" fmla="*/ 88 h 87"/>
                <a:gd name="T18" fmla="*/ 475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1" y="55"/>
                    <a:pt x="1" y="61"/>
                  </a:cubicBezTo>
                  <a:cubicBezTo>
                    <a:pt x="1" y="69"/>
                    <a:pt x="0" y="78"/>
                    <a:pt x="1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5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Freeform 355">
              <a:extLst>
                <a:ext uri="{FF2B5EF4-FFF2-40B4-BE49-F238E27FC236}">
                  <a16:creationId xmlns:a16="http://schemas.microsoft.com/office/drawing/2014/main" id="{65D58312-BCC9-416A-B4D5-EE6646B32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000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8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6" name="Freeform 356">
              <a:extLst>
                <a:ext uri="{FF2B5EF4-FFF2-40B4-BE49-F238E27FC236}">
                  <a16:creationId xmlns:a16="http://schemas.microsoft.com/office/drawing/2014/main" id="{016D2DC6-8C1B-4829-B54D-4F309E52F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060"/>
              <a:ext cx="160" cy="144"/>
            </a:xfrm>
            <a:custGeom>
              <a:avLst/>
              <a:gdLst>
                <a:gd name="T0" fmla="*/ 0 w 85"/>
                <a:gd name="T1" fmla="*/ 560 h 72"/>
                <a:gd name="T2" fmla="*/ 422 w 85"/>
                <a:gd name="T3" fmla="*/ 560 h 72"/>
                <a:gd name="T4" fmla="*/ 559 w 85"/>
                <a:gd name="T5" fmla="*/ 384 h 72"/>
                <a:gd name="T6" fmla="*/ 567 w 85"/>
                <a:gd name="T7" fmla="*/ 0 h 72"/>
                <a:gd name="T8" fmla="*/ 378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7" y="56"/>
                    <a:pt x="57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7" name="Freeform 357">
              <a:extLst>
                <a:ext uri="{FF2B5EF4-FFF2-40B4-BE49-F238E27FC236}">
                  <a16:creationId xmlns:a16="http://schemas.microsoft.com/office/drawing/2014/main" id="{6699072C-8BF8-4311-BB2E-E7372428A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126"/>
              <a:ext cx="96" cy="76"/>
            </a:xfrm>
            <a:custGeom>
              <a:avLst/>
              <a:gdLst>
                <a:gd name="T0" fmla="*/ 0 w 51"/>
                <a:gd name="T1" fmla="*/ 304 h 38"/>
                <a:gd name="T2" fmla="*/ 196 w 51"/>
                <a:gd name="T3" fmla="*/ 296 h 38"/>
                <a:gd name="T4" fmla="*/ 333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8" name="Freeform 358">
              <a:extLst>
                <a:ext uri="{FF2B5EF4-FFF2-40B4-BE49-F238E27FC236}">
                  <a16:creationId xmlns:a16="http://schemas.microsoft.com/office/drawing/2014/main" id="{4F2B9023-AB94-4C5B-9C23-E812C1B8D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74"/>
              <a:ext cx="228" cy="224"/>
            </a:xfrm>
            <a:custGeom>
              <a:avLst/>
              <a:gdLst>
                <a:gd name="T0" fmla="*/ 224 w 122"/>
                <a:gd name="T1" fmla="*/ 16 h 112"/>
                <a:gd name="T2" fmla="*/ 39 w 122"/>
                <a:gd name="T3" fmla="*/ 424 h 112"/>
                <a:gd name="T4" fmla="*/ 202 w 122"/>
                <a:gd name="T5" fmla="*/ 856 h 112"/>
                <a:gd name="T6" fmla="*/ 607 w 122"/>
                <a:gd name="T7" fmla="*/ 888 h 112"/>
                <a:gd name="T8" fmla="*/ 759 w 122"/>
                <a:gd name="T9" fmla="*/ 696 h 112"/>
                <a:gd name="T10" fmla="*/ 789 w 122"/>
                <a:gd name="T11" fmla="*/ 280 h 112"/>
                <a:gd name="T12" fmla="*/ 615 w 122"/>
                <a:gd name="T13" fmla="*/ 48 h 112"/>
                <a:gd name="T14" fmla="*/ 224 w 122"/>
                <a:gd name="T15" fmla="*/ 1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2">
                  <a:moveTo>
                    <a:pt x="34" y="2"/>
                  </a:moveTo>
                  <a:cubicBezTo>
                    <a:pt x="11" y="0"/>
                    <a:pt x="8" y="21"/>
                    <a:pt x="6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8"/>
                    <a:pt x="80" y="112"/>
                    <a:pt x="93" y="111"/>
                  </a:cubicBezTo>
                  <a:cubicBezTo>
                    <a:pt x="106" y="109"/>
                    <a:pt x="114" y="104"/>
                    <a:pt x="116" y="87"/>
                  </a:cubicBezTo>
                  <a:cubicBezTo>
                    <a:pt x="119" y="70"/>
                    <a:pt x="120" y="50"/>
                    <a:pt x="121" y="35"/>
                  </a:cubicBezTo>
                  <a:cubicBezTo>
                    <a:pt x="122" y="18"/>
                    <a:pt x="116" y="8"/>
                    <a:pt x="94" y="6"/>
                  </a:cubicBezTo>
                  <a:cubicBezTo>
                    <a:pt x="70" y="5"/>
                    <a:pt x="48" y="3"/>
                    <a:pt x="34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9" name="Freeform 359">
              <a:extLst>
                <a:ext uri="{FF2B5EF4-FFF2-40B4-BE49-F238E27FC236}">
                  <a16:creationId xmlns:a16="http://schemas.microsoft.com/office/drawing/2014/main" id="{4D960290-6078-4062-B7AE-7944C06EC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42"/>
              <a:ext cx="89" cy="102"/>
            </a:xfrm>
            <a:custGeom>
              <a:avLst/>
              <a:gdLst>
                <a:gd name="T0" fmla="*/ 274 w 48"/>
                <a:gd name="T1" fmla="*/ 296 h 51"/>
                <a:gd name="T2" fmla="*/ 178 w 48"/>
                <a:gd name="T3" fmla="*/ 32 h 51"/>
                <a:gd name="T4" fmla="*/ 13 w 48"/>
                <a:gd name="T5" fmla="*/ 152 h 51"/>
                <a:gd name="T6" fmla="*/ 96 w 48"/>
                <a:gd name="T7" fmla="*/ 368 h 51"/>
                <a:gd name="T8" fmla="*/ 274 w 48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43" y="37"/>
                  </a:moveTo>
                  <a:cubicBezTo>
                    <a:pt x="48" y="28"/>
                    <a:pt x="45" y="8"/>
                    <a:pt x="28" y="4"/>
                  </a:cubicBezTo>
                  <a:cubicBezTo>
                    <a:pt x="11" y="0"/>
                    <a:pt x="5" y="11"/>
                    <a:pt x="2" y="19"/>
                  </a:cubicBezTo>
                  <a:cubicBezTo>
                    <a:pt x="0" y="27"/>
                    <a:pt x="1" y="41"/>
                    <a:pt x="15" y="46"/>
                  </a:cubicBezTo>
                  <a:cubicBezTo>
                    <a:pt x="30" y="51"/>
                    <a:pt x="38" y="46"/>
                    <a:pt x="43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360">
              <a:extLst>
                <a:ext uri="{FF2B5EF4-FFF2-40B4-BE49-F238E27FC236}">
                  <a16:creationId xmlns:a16="http://schemas.microsoft.com/office/drawing/2014/main" id="{81CA0539-F11C-46AC-B245-CBBA7531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8"/>
              <a:ext cx="90" cy="96"/>
            </a:xfrm>
            <a:custGeom>
              <a:avLst/>
              <a:gdLst>
                <a:gd name="T0" fmla="*/ 8 w 48"/>
                <a:gd name="T1" fmla="*/ 176 h 48"/>
                <a:gd name="T2" fmla="*/ 173 w 48"/>
                <a:gd name="T3" fmla="*/ 8 h 48"/>
                <a:gd name="T4" fmla="*/ 309 w 48"/>
                <a:gd name="T5" fmla="*/ 208 h 48"/>
                <a:gd name="T6" fmla="*/ 144 w 48"/>
                <a:gd name="T7" fmla="*/ 376 h 48"/>
                <a:gd name="T8" fmla="*/ 8 w 48"/>
                <a:gd name="T9" fmla="*/ 17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1"/>
                    <a:pt x="48" y="13"/>
                    <a:pt x="47" y="26"/>
                  </a:cubicBezTo>
                  <a:cubicBezTo>
                    <a:pt x="46" y="39"/>
                    <a:pt x="35" y="48"/>
                    <a:pt x="22" y="47"/>
                  </a:cubicBezTo>
                  <a:cubicBezTo>
                    <a:pt x="9" y="46"/>
                    <a:pt x="0" y="35"/>
                    <a:pt x="1" y="2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361">
              <a:extLst>
                <a:ext uri="{FF2B5EF4-FFF2-40B4-BE49-F238E27FC236}">
                  <a16:creationId xmlns:a16="http://schemas.microsoft.com/office/drawing/2014/main" id="{6A9773A7-5F2C-4C0B-A100-22506653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40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72 h 34"/>
                <a:gd name="T6" fmla="*/ 188 w 33"/>
                <a:gd name="T7" fmla="*/ 32 h 34"/>
                <a:gd name="T8" fmla="*/ 197 w 33"/>
                <a:gd name="T9" fmla="*/ 40 h 34"/>
                <a:gd name="T10" fmla="*/ 165 w 33"/>
                <a:gd name="T11" fmla="*/ 24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7"/>
                    <a:pt x="6" y="24"/>
                    <a:pt x="7" y="21"/>
                  </a:cubicBezTo>
                  <a:cubicBezTo>
                    <a:pt x="8" y="17"/>
                    <a:pt x="11" y="12"/>
                    <a:pt x="14" y="9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3" y="6"/>
                    <a:pt x="30" y="5"/>
                  </a:cubicBezTo>
                  <a:cubicBezTo>
                    <a:pt x="29" y="4"/>
                    <a:pt x="27" y="3"/>
                    <a:pt x="25" y="3"/>
                  </a:cubicBezTo>
                  <a:cubicBezTo>
                    <a:pt x="9" y="0"/>
                    <a:pt x="4" y="9"/>
                    <a:pt x="2" y="16"/>
                  </a:cubicBezTo>
                  <a:cubicBezTo>
                    <a:pt x="0" y="20"/>
                    <a:pt x="0" y="26"/>
                    <a:pt x="3" y="32"/>
                  </a:cubicBezTo>
                  <a:cubicBezTo>
                    <a:pt x="3" y="32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362">
              <a:extLst>
                <a:ext uri="{FF2B5EF4-FFF2-40B4-BE49-F238E27FC236}">
                  <a16:creationId xmlns:a16="http://schemas.microsoft.com/office/drawing/2014/main" id="{4DAD3FFE-2234-4B31-BAC2-39AB5AA11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054"/>
              <a:ext cx="70" cy="76"/>
            </a:xfrm>
            <a:custGeom>
              <a:avLst/>
              <a:gdLst>
                <a:gd name="T0" fmla="*/ 197 w 37"/>
                <a:gd name="T1" fmla="*/ 0 h 38"/>
                <a:gd name="T2" fmla="*/ 197 w 37"/>
                <a:gd name="T3" fmla="*/ 16 h 38"/>
                <a:gd name="T4" fmla="*/ 182 w 37"/>
                <a:gd name="T5" fmla="*/ 136 h 38"/>
                <a:gd name="T6" fmla="*/ 129 w 37"/>
                <a:gd name="T7" fmla="*/ 200 h 38"/>
                <a:gd name="T8" fmla="*/ 21 w 37"/>
                <a:gd name="T9" fmla="*/ 232 h 38"/>
                <a:gd name="T10" fmla="*/ 0 w 37"/>
                <a:gd name="T11" fmla="*/ 216 h 38"/>
                <a:gd name="T12" fmla="*/ 61 w 37"/>
                <a:gd name="T13" fmla="*/ 272 h 38"/>
                <a:gd name="T14" fmla="*/ 229 w 37"/>
                <a:gd name="T15" fmla="*/ 208 h 38"/>
                <a:gd name="T16" fmla="*/ 197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0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1"/>
                    <a:pt x="3" y="29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2" y="30"/>
                    <a:pt x="5" y="32"/>
                    <a:pt x="9" y="34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7" y="19"/>
                    <a:pt x="37" y="7"/>
                    <a:pt x="2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363">
              <a:extLst>
                <a:ext uri="{FF2B5EF4-FFF2-40B4-BE49-F238E27FC236}">
                  <a16:creationId xmlns:a16="http://schemas.microsoft.com/office/drawing/2014/main" id="{E39DD39A-0F13-4F30-AC8E-FA71A1EE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106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64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8"/>
                  </a:cubicBezTo>
                  <a:cubicBezTo>
                    <a:pt x="8" y="8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364">
              <a:extLst>
                <a:ext uri="{FF2B5EF4-FFF2-40B4-BE49-F238E27FC236}">
                  <a16:creationId xmlns:a16="http://schemas.microsoft.com/office/drawing/2014/main" id="{7CA5805E-DC45-4E88-A8B5-23139E66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204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45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7" y="4"/>
                  </a:cubicBezTo>
                  <a:cubicBezTo>
                    <a:pt x="7" y="6"/>
                    <a:pt x="5" y="8"/>
                    <a:pt x="3" y="8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365">
              <a:extLst>
                <a:ext uri="{FF2B5EF4-FFF2-40B4-BE49-F238E27FC236}">
                  <a16:creationId xmlns:a16="http://schemas.microsoft.com/office/drawing/2014/main" id="{FEACCA25-5142-4F10-BBFE-2B144042C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038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6 w 5"/>
                <a:gd name="T3" fmla="*/ 8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366">
              <a:extLst>
                <a:ext uri="{FF2B5EF4-FFF2-40B4-BE49-F238E27FC236}">
                  <a16:creationId xmlns:a16="http://schemas.microsoft.com/office/drawing/2014/main" id="{A7F4925E-EAF1-463E-A513-07E9ACC1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64"/>
              <a:ext cx="7" cy="8"/>
            </a:xfrm>
            <a:custGeom>
              <a:avLst/>
              <a:gdLst>
                <a:gd name="T0" fmla="*/ 0 w 4"/>
                <a:gd name="T1" fmla="*/ 8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3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367">
              <a:extLst>
                <a:ext uri="{FF2B5EF4-FFF2-40B4-BE49-F238E27FC236}">
                  <a16:creationId xmlns:a16="http://schemas.microsoft.com/office/drawing/2014/main" id="{7048E294-2E35-4203-A8BC-9ED3924EA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74"/>
              <a:ext cx="228" cy="224"/>
            </a:xfrm>
            <a:custGeom>
              <a:avLst/>
              <a:gdLst>
                <a:gd name="T0" fmla="*/ 224 w 122"/>
                <a:gd name="T1" fmla="*/ 16 h 112"/>
                <a:gd name="T2" fmla="*/ 39 w 122"/>
                <a:gd name="T3" fmla="*/ 424 h 112"/>
                <a:gd name="T4" fmla="*/ 202 w 122"/>
                <a:gd name="T5" fmla="*/ 856 h 112"/>
                <a:gd name="T6" fmla="*/ 607 w 122"/>
                <a:gd name="T7" fmla="*/ 888 h 112"/>
                <a:gd name="T8" fmla="*/ 759 w 122"/>
                <a:gd name="T9" fmla="*/ 696 h 112"/>
                <a:gd name="T10" fmla="*/ 789 w 122"/>
                <a:gd name="T11" fmla="*/ 280 h 112"/>
                <a:gd name="T12" fmla="*/ 615 w 122"/>
                <a:gd name="T13" fmla="*/ 48 h 112"/>
                <a:gd name="T14" fmla="*/ 224 w 122"/>
                <a:gd name="T15" fmla="*/ 16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12">
                  <a:moveTo>
                    <a:pt x="34" y="2"/>
                  </a:moveTo>
                  <a:cubicBezTo>
                    <a:pt x="11" y="0"/>
                    <a:pt x="8" y="21"/>
                    <a:pt x="6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8"/>
                    <a:pt x="80" y="112"/>
                    <a:pt x="93" y="111"/>
                  </a:cubicBezTo>
                  <a:cubicBezTo>
                    <a:pt x="106" y="109"/>
                    <a:pt x="114" y="104"/>
                    <a:pt x="116" y="87"/>
                  </a:cubicBezTo>
                  <a:cubicBezTo>
                    <a:pt x="119" y="70"/>
                    <a:pt x="120" y="50"/>
                    <a:pt x="121" y="35"/>
                  </a:cubicBezTo>
                  <a:cubicBezTo>
                    <a:pt x="122" y="18"/>
                    <a:pt x="116" y="8"/>
                    <a:pt x="94" y="6"/>
                  </a:cubicBezTo>
                  <a:cubicBezTo>
                    <a:pt x="70" y="5"/>
                    <a:pt x="48" y="3"/>
                    <a:pt x="34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368">
              <a:extLst>
                <a:ext uri="{FF2B5EF4-FFF2-40B4-BE49-F238E27FC236}">
                  <a16:creationId xmlns:a16="http://schemas.microsoft.com/office/drawing/2014/main" id="{ACBCF503-68D5-4638-AF4B-6F403529D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038"/>
              <a:ext cx="90" cy="96"/>
            </a:xfrm>
            <a:custGeom>
              <a:avLst/>
              <a:gdLst>
                <a:gd name="T0" fmla="*/ 8 w 48"/>
                <a:gd name="T1" fmla="*/ 176 h 48"/>
                <a:gd name="T2" fmla="*/ 173 w 48"/>
                <a:gd name="T3" fmla="*/ 8 h 48"/>
                <a:gd name="T4" fmla="*/ 309 w 48"/>
                <a:gd name="T5" fmla="*/ 208 h 48"/>
                <a:gd name="T6" fmla="*/ 144 w 48"/>
                <a:gd name="T7" fmla="*/ 376 h 48"/>
                <a:gd name="T8" fmla="*/ 8 w 48"/>
                <a:gd name="T9" fmla="*/ 17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1"/>
                    <a:pt x="48" y="13"/>
                    <a:pt x="47" y="26"/>
                  </a:cubicBezTo>
                  <a:cubicBezTo>
                    <a:pt x="46" y="39"/>
                    <a:pt x="35" y="48"/>
                    <a:pt x="22" y="47"/>
                  </a:cubicBezTo>
                  <a:cubicBezTo>
                    <a:pt x="9" y="46"/>
                    <a:pt x="0" y="35"/>
                    <a:pt x="1" y="2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369">
              <a:extLst>
                <a:ext uri="{FF2B5EF4-FFF2-40B4-BE49-F238E27FC236}">
                  <a16:creationId xmlns:a16="http://schemas.microsoft.com/office/drawing/2014/main" id="{2B94289F-77CA-419D-B7EF-4B8EF2A09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980"/>
              <a:ext cx="148" cy="172"/>
            </a:xfrm>
            <a:custGeom>
              <a:avLst/>
              <a:gdLst>
                <a:gd name="T0" fmla="*/ 519 w 79"/>
                <a:gd name="T1" fmla="*/ 48 h 86"/>
                <a:gd name="T2" fmla="*/ 264 w 79"/>
                <a:gd name="T3" fmla="*/ 24 h 86"/>
                <a:gd name="T4" fmla="*/ 77 w 79"/>
                <a:gd name="T5" fmla="*/ 56 h 86"/>
                <a:gd name="T6" fmla="*/ 21 w 79"/>
                <a:gd name="T7" fmla="*/ 304 h 86"/>
                <a:gd name="T8" fmla="*/ 7 w 79"/>
                <a:gd name="T9" fmla="*/ 480 h 86"/>
                <a:gd name="T10" fmla="*/ 0 w 79"/>
                <a:gd name="T11" fmla="*/ 688 h 86"/>
                <a:gd name="T12" fmla="*/ 39 w 79"/>
                <a:gd name="T13" fmla="*/ 488 h 86"/>
                <a:gd name="T14" fmla="*/ 92 w 79"/>
                <a:gd name="T15" fmla="*/ 280 h 86"/>
                <a:gd name="T16" fmla="*/ 242 w 79"/>
                <a:gd name="T17" fmla="*/ 96 h 86"/>
                <a:gd name="T18" fmla="*/ 498 w 79"/>
                <a:gd name="T19" fmla="*/ 4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86">
                  <a:moveTo>
                    <a:pt x="79" y="6"/>
                  </a:moveTo>
                  <a:cubicBezTo>
                    <a:pt x="66" y="5"/>
                    <a:pt x="53" y="4"/>
                    <a:pt x="40" y="3"/>
                  </a:cubicBezTo>
                  <a:cubicBezTo>
                    <a:pt x="30" y="3"/>
                    <a:pt x="20" y="0"/>
                    <a:pt x="12" y="7"/>
                  </a:cubicBezTo>
                  <a:cubicBezTo>
                    <a:pt x="4" y="15"/>
                    <a:pt x="4" y="27"/>
                    <a:pt x="3" y="38"/>
                  </a:cubicBezTo>
                  <a:cubicBezTo>
                    <a:pt x="2" y="44"/>
                    <a:pt x="1" y="54"/>
                    <a:pt x="1" y="60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1" y="78"/>
                    <a:pt x="3" y="69"/>
                    <a:pt x="6" y="61"/>
                  </a:cubicBezTo>
                  <a:cubicBezTo>
                    <a:pt x="9" y="53"/>
                    <a:pt x="11" y="43"/>
                    <a:pt x="14" y="35"/>
                  </a:cubicBezTo>
                  <a:cubicBezTo>
                    <a:pt x="19" y="24"/>
                    <a:pt x="26" y="15"/>
                    <a:pt x="37" y="12"/>
                  </a:cubicBezTo>
                  <a:cubicBezTo>
                    <a:pt x="49" y="8"/>
                    <a:pt x="64" y="11"/>
                    <a:pt x="76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370">
              <a:extLst>
                <a:ext uri="{FF2B5EF4-FFF2-40B4-BE49-F238E27FC236}">
                  <a16:creationId xmlns:a16="http://schemas.microsoft.com/office/drawing/2014/main" id="{5BE7A5C8-AF8F-463C-845A-2831D4C47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980"/>
              <a:ext cx="70" cy="76"/>
            </a:xfrm>
            <a:custGeom>
              <a:avLst/>
              <a:gdLst>
                <a:gd name="T0" fmla="*/ 0 w 37"/>
                <a:gd name="T1" fmla="*/ 304 h 38"/>
                <a:gd name="T2" fmla="*/ 61 w 37"/>
                <a:gd name="T3" fmla="*/ 56 h 38"/>
                <a:gd name="T4" fmla="*/ 250 w 37"/>
                <a:gd name="T5" fmla="*/ 24 h 38"/>
                <a:gd name="T6" fmla="*/ 0 w 37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7" y="0"/>
                    <a:pt x="27" y="3"/>
                    <a:pt x="37" y="3"/>
                  </a:cubicBezTo>
                  <a:cubicBezTo>
                    <a:pt x="26" y="3"/>
                    <a:pt x="6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371">
              <a:extLst>
                <a:ext uri="{FF2B5EF4-FFF2-40B4-BE49-F238E27FC236}">
                  <a16:creationId xmlns:a16="http://schemas.microsoft.com/office/drawing/2014/main" id="{2897F1E0-6EC1-4594-8586-7ACB818E9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050"/>
              <a:ext cx="165" cy="140"/>
            </a:xfrm>
            <a:custGeom>
              <a:avLst/>
              <a:gdLst>
                <a:gd name="T0" fmla="*/ 0 w 88"/>
                <a:gd name="T1" fmla="*/ 520 h 70"/>
                <a:gd name="T2" fmla="*/ 409 w 88"/>
                <a:gd name="T3" fmla="*/ 552 h 70"/>
                <a:gd name="T4" fmla="*/ 555 w 88"/>
                <a:gd name="T5" fmla="*/ 384 h 70"/>
                <a:gd name="T6" fmla="*/ 579 w 88"/>
                <a:gd name="T7" fmla="*/ 0 h 70"/>
                <a:gd name="T8" fmla="*/ 369 w 88"/>
                <a:gd name="T9" fmla="*/ 472 h 70"/>
                <a:gd name="T10" fmla="*/ 0 w 88"/>
                <a:gd name="T11" fmla="*/ 5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0">
                  <a:moveTo>
                    <a:pt x="0" y="65"/>
                  </a:moveTo>
                  <a:cubicBezTo>
                    <a:pt x="11" y="66"/>
                    <a:pt x="49" y="70"/>
                    <a:pt x="62" y="69"/>
                  </a:cubicBezTo>
                  <a:cubicBezTo>
                    <a:pt x="75" y="68"/>
                    <a:pt x="83" y="61"/>
                    <a:pt x="84" y="48"/>
                  </a:cubicBezTo>
                  <a:cubicBezTo>
                    <a:pt x="86" y="34"/>
                    <a:pt x="88" y="0"/>
                    <a:pt x="88" y="0"/>
                  </a:cubicBezTo>
                  <a:cubicBezTo>
                    <a:pt x="86" y="16"/>
                    <a:pt x="76" y="55"/>
                    <a:pt x="56" y="59"/>
                  </a:cubicBezTo>
                  <a:cubicBezTo>
                    <a:pt x="37" y="63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Freeform 372">
              <a:extLst>
                <a:ext uri="{FF2B5EF4-FFF2-40B4-BE49-F238E27FC236}">
                  <a16:creationId xmlns:a16="http://schemas.microsoft.com/office/drawing/2014/main" id="{32D27E78-83FF-4FDB-953E-D083CD941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116"/>
              <a:ext cx="97" cy="72"/>
            </a:xfrm>
            <a:custGeom>
              <a:avLst/>
              <a:gdLst>
                <a:gd name="T0" fmla="*/ 0 w 52"/>
                <a:gd name="T1" fmla="*/ 280 h 36"/>
                <a:gd name="T2" fmla="*/ 188 w 52"/>
                <a:gd name="T3" fmla="*/ 288 h 36"/>
                <a:gd name="T4" fmla="*/ 330 w 52"/>
                <a:gd name="T5" fmla="*/ 120 h 36"/>
                <a:gd name="T6" fmla="*/ 338 w 52"/>
                <a:gd name="T7" fmla="*/ 0 h 36"/>
                <a:gd name="T8" fmla="*/ 233 w 52"/>
                <a:gd name="T9" fmla="*/ 232 h 36"/>
                <a:gd name="T10" fmla="*/ 0 w 52"/>
                <a:gd name="T11" fmla="*/ 28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6">
                  <a:moveTo>
                    <a:pt x="0" y="35"/>
                  </a:moveTo>
                  <a:cubicBezTo>
                    <a:pt x="12" y="36"/>
                    <a:pt x="23" y="36"/>
                    <a:pt x="29" y="36"/>
                  </a:cubicBezTo>
                  <a:cubicBezTo>
                    <a:pt x="42" y="35"/>
                    <a:pt x="50" y="28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9" y="23"/>
                    <a:pt x="36" y="29"/>
                  </a:cubicBezTo>
                  <a:cubicBezTo>
                    <a:pt x="23" y="35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3" name="Freeform 373">
              <a:extLst>
                <a:ext uri="{FF2B5EF4-FFF2-40B4-BE49-F238E27FC236}">
                  <a16:creationId xmlns:a16="http://schemas.microsoft.com/office/drawing/2014/main" id="{EB16E3BC-3252-4E58-8665-D8AF4618D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972"/>
              <a:ext cx="222" cy="218"/>
            </a:xfrm>
            <a:custGeom>
              <a:avLst/>
              <a:gdLst>
                <a:gd name="T0" fmla="*/ 194 w 119"/>
                <a:gd name="T1" fmla="*/ 8 h 109"/>
                <a:gd name="T2" fmla="*/ 24 w 119"/>
                <a:gd name="T3" fmla="*/ 424 h 109"/>
                <a:gd name="T4" fmla="*/ 201 w 119"/>
                <a:gd name="T5" fmla="*/ 848 h 109"/>
                <a:gd name="T6" fmla="*/ 603 w 119"/>
                <a:gd name="T7" fmla="*/ 864 h 109"/>
                <a:gd name="T8" fmla="*/ 752 w 119"/>
                <a:gd name="T9" fmla="*/ 664 h 109"/>
                <a:gd name="T10" fmla="*/ 765 w 119"/>
                <a:gd name="T11" fmla="*/ 248 h 109"/>
                <a:gd name="T12" fmla="*/ 584 w 119"/>
                <a:gd name="T13" fmla="*/ 24 h 109"/>
                <a:gd name="T14" fmla="*/ 194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374">
              <a:extLst>
                <a:ext uri="{FF2B5EF4-FFF2-40B4-BE49-F238E27FC236}">
                  <a16:creationId xmlns:a16="http://schemas.microsoft.com/office/drawing/2014/main" id="{33E8E70A-083C-4B24-8723-681AE1D4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038"/>
              <a:ext cx="91" cy="98"/>
            </a:xfrm>
            <a:custGeom>
              <a:avLst/>
              <a:gdLst>
                <a:gd name="T0" fmla="*/ 282 w 49"/>
                <a:gd name="T1" fmla="*/ 280 h 49"/>
                <a:gd name="T2" fmla="*/ 180 w 49"/>
                <a:gd name="T3" fmla="*/ 24 h 49"/>
                <a:gd name="T4" fmla="*/ 20 w 49"/>
                <a:gd name="T5" fmla="*/ 144 h 49"/>
                <a:gd name="T6" fmla="*/ 110 w 49"/>
                <a:gd name="T7" fmla="*/ 360 h 49"/>
                <a:gd name="T8" fmla="*/ 282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375">
              <a:extLst>
                <a:ext uri="{FF2B5EF4-FFF2-40B4-BE49-F238E27FC236}">
                  <a16:creationId xmlns:a16="http://schemas.microsoft.com/office/drawing/2014/main" id="{03AD7D51-027D-4746-AC04-1F2BF1F3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032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6" name="Freeform 376">
              <a:extLst>
                <a:ext uri="{FF2B5EF4-FFF2-40B4-BE49-F238E27FC236}">
                  <a16:creationId xmlns:a16="http://schemas.microsoft.com/office/drawing/2014/main" id="{F41ED0D5-D0E9-49AB-9A4E-9A76D5C0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034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7" name="Freeform 377">
              <a:extLst>
                <a:ext uri="{FF2B5EF4-FFF2-40B4-BE49-F238E27FC236}">
                  <a16:creationId xmlns:a16="http://schemas.microsoft.com/office/drawing/2014/main" id="{1E4FEFC4-75A9-43DB-851F-3E0CAC6F6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046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8" name="Freeform 378">
              <a:extLst>
                <a:ext uri="{FF2B5EF4-FFF2-40B4-BE49-F238E27FC236}">
                  <a16:creationId xmlns:a16="http://schemas.microsoft.com/office/drawing/2014/main" id="{5AAC4203-78F7-4C77-878B-707C348B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098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9" name="Freeform 379">
              <a:extLst>
                <a:ext uri="{FF2B5EF4-FFF2-40B4-BE49-F238E27FC236}">
                  <a16:creationId xmlns:a16="http://schemas.microsoft.com/office/drawing/2014/main" id="{5378B5CE-C629-44C3-9B22-A4176CB28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040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0" name="Oval 380">
              <a:extLst>
                <a:ext uri="{FF2B5EF4-FFF2-40B4-BE49-F238E27FC236}">
                  <a16:creationId xmlns:a16="http://schemas.microsoft.com/office/drawing/2014/main" id="{099BB5AB-6541-49D9-B68A-CD576C860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203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41" name="Oval 381">
              <a:extLst>
                <a:ext uri="{FF2B5EF4-FFF2-40B4-BE49-F238E27FC236}">
                  <a16:creationId xmlns:a16="http://schemas.microsoft.com/office/drawing/2014/main" id="{31E5B1EC-5F18-494A-9F7A-2B06C757E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2058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42" name="Freeform 382">
              <a:extLst>
                <a:ext uri="{FF2B5EF4-FFF2-40B4-BE49-F238E27FC236}">
                  <a16:creationId xmlns:a16="http://schemas.microsoft.com/office/drawing/2014/main" id="{C7B939E0-7819-4FEF-9DAA-31AB5716C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972"/>
              <a:ext cx="222" cy="218"/>
            </a:xfrm>
            <a:custGeom>
              <a:avLst/>
              <a:gdLst>
                <a:gd name="T0" fmla="*/ 194 w 119"/>
                <a:gd name="T1" fmla="*/ 8 h 109"/>
                <a:gd name="T2" fmla="*/ 24 w 119"/>
                <a:gd name="T3" fmla="*/ 424 h 109"/>
                <a:gd name="T4" fmla="*/ 201 w 119"/>
                <a:gd name="T5" fmla="*/ 848 h 109"/>
                <a:gd name="T6" fmla="*/ 603 w 119"/>
                <a:gd name="T7" fmla="*/ 864 h 109"/>
                <a:gd name="T8" fmla="*/ 752 w 119"/>
                <a:gd name="T9" fmla="*/ 664 h 109"/>
                <a:gd name="T10" fmla="*/ 765 w 119"/>
                <a:gd name="T11" fmla="*/ 248 h 109"/>
                <a:gd name="T12" fmla="*/ 584 w 119"/>
                <a:gd name="T13" fmla="*/ 24 h 109"/>
                <a:gd name="T14" fmla="*/ 194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3" name="Freeform 383">
              <a:extLst>
                <a:ext uri="{FF2B5EF4-FFF2-40B4-BE49-F238E27FC236}">
                  <a16:creationId xmlns:a16="http://schemas.microsoft.com/office/drawing/2014/main" id="{69F9E688-6DDC-44C6-829D-C590B707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032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4" name="Freeform 384">
              <a:extLst>
                <a:ext uri="{FF2B5EF4-FFF2-40B4-BE49-F238E27FC236}">
                  <a16:creationId xmlns:a16="http://schemas.microsoft.com/office/drawing/2014/main" id="{2C14A258-C31B-478F-8032-1C4CDCC0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76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12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5" name="Freeform 385">
              <a:extLst>
                <a:ext uri="{FF2B5EF4-FFF2-40B4-BE49-F238E27FC236}">
                  <a16:creationId xmlns:a16="http://schemas.microsoft.com/office/drawing/2014/main" id="{55EC0276-7278-49D9-B2F4-A8D019EB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976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6" name="Freeform 386">
              <a:extLst>
                <a:ext uri="{FF2B5EF4-FFF2-40B4-BE49-F238E27FC236}">
                  <a16:creationId xmlns:a16="http://schemas.microsoft.com/office/drawing/2014/main" id="{282326CF-4B54-4645-8AC9-B6F059F52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038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06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7" name="Freeform 387">
              <a:extLst>
                <a:ext uri="{FF2B5EF4-FFF2-40B4-BE49-F238E27FC236}">
                  <a16:creationId xmlns:a16="http://schemas.microsoft.com/office/drawing/2014/main" id="{B15D1BB9-8E51-4E7B-B4C2-04B4DE8AF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106"/>
              <a:ext cx="95" cy="74"/>
            </a:xfrm>
            <a:custGeom>
              <a:avLst/>
              <a:gdLst>
                <a:gd name="T0" fmla="*/ 0 w 51"/>
                <a:gd name="T1" fmla="*/ 296 h 37"/>
                <a:gd name="T2" fmla="*/ 188 w 51"/>
                <a:gd name="T3" fmla="*/ 296 h 37"/>
                <a:gd name="T4" fmla="*/ 330 w 51"/>
                <a:gd name="T5" fmla="*/ 120 h 37"/>
                <a:gd name="T6" fmla="*/ 330 w 51"/>
                <a:gd name="T7" fmla="*/ 0 h 37"/>
                <a:gd name="T8" fmla="*/ 233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8" name="Freeform 388">
              <a:extLst>
                <a:ext uri="{FF2B5EF4-FFF2-40B4-BE49-F238E27FC236}">
                  <a16:creationId xmlns:a16="http://schemas.microsoft.com/office/drawing/2014/main" id="{5328A8E1-A07E-40DB-94DF-357B97E3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976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49" name="Freeform 389">
              <a:extLst>
                <a:ext uri="{FF2B5EF4-FFF2-40B4-BE49-F238E27FC236}">
                  <a16:creationId xmlns:a16="http://schemas.microsoft.com/office/drawing/2014/main" id="{0349B62A-FC67-4E7A-B39A-879CED44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042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8 w 49"/>
                <a:gd name="T3" fmla="*/ 24 h 50"/>
                <a:gd name="T4" fmla="*/ 21 w 49"/>
                <a:gd name="T5" fmla="*/ 152 h 50"/>
                <a:gd name="T6" fmla="*/ 113 w 49"/>
                <a:gd name="T7" fmla="*/ 360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0" name="Freeform 390">
              <a:extLst>
                <a:ext uri="{FF2B5EF4-FFF2-40B4-BE49-F238E27FC236}">
                  <a16:creationId xmlns:a16="http://schemas.microsoft.com/office/drawing/2014/main" id="{9FB6853B-B8B5-4E5A-974D-5E216CFCA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036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1" name="Freeform 391">
              <a:extLst>
                <a:ext uri="{FF2B5EF4-FFF2-40B4-BE49-F238E27FC236}">
                  <a16:creationId xmlns:a16="http://schemas.microsoft.com/office/drawing/2014/main" id="{AE81B517-2732-48D9-88CA-68AF20867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038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2" name="Freeform 392">
              <a:extLst>
                <a:ext uri="{FF2B5EF4-FFF2-40B4-BE49-F238E27FC236}">
                  <a16:creationId xmlns:a16="http://schemas.microsoft.com/office/drawing/2014/main" id="{1E899B3F-13FA-47D8-AFED-09E3B4990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052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81 w 37"/>
                <a:gd name="T3" fmla="*/ 8 h 38"/>
                <a:gd name="T4" fmla="*/ 168 w 37"/>
                <a:gd name="T5" fmla="*/ 136 h 38"/>
                <a:gd name="T6" fmla="*/ 121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0 w 37"/>
                <a:gd name="T13" fmla="*/ 272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3" name="Freeform 393">
              <a:extLst>
                <a:ext uri="{FF2B5EF4-FFF2-40B4-BE49-F238E27FC236}">
                  <a16:creationId xmlns:a16="http://schemas.microsoft.com/office/drawing/2014/main" id="{5A471128-9709-4C7A-9F2C-DAA988F5C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102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4" name="Freeform 394">
              <a:extLst>
                <a:ext uri="{FF2B5EF4-FFF2-40B4-BE49-F238E27FC236}">
                  <a16:creationId xmlns:a16="http://schemas.microsoft.com/office/drawing/2014/main" id="{DC7B4DCF-27C4-4594-B4FB-BB8AB7DA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204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5" name="Oval 395">
              <a:extLst>
                <a:ext uri="{FF2B5EF4-FFF2-40B4-BE49-F238E27FC236}">
                  <a16:creationId xmlns:a16="http://schemas.microsoft.com/office/drawing/2014/main" id="{B76EBB01-8851-4C17-9E4C-2EC207D0A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2038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56" name="Oval 396">
              <a:extLst>
                <a:ext uri="{FF2B5EF4-FFF2-40B4-BE49-F238E27FC236}">
                  <a16:creationId xmlns:a16="http://schemas.microsoft.com/office/drawing/2014/main" id="{CA593D9F-ADB1-4FC7-8D5A-5619BDC26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06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57" name="Freeform 397">
              <a:extLst>
                <a:ext uri="{FF2B5EF4-FFF2-40B4-BE49-F238E27FC236}">
                  <a16:creationId xmlns:a16="http://schemas.microsoft.com/office/drawing/2014/main" id="{4F56C17F-CB11-4468-A353-E16DA992D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976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8" name="Freeform 398">
              <a:extLst>
                <a:ext uri="{FF2B5EF4-FFF2-40B4-BE49-F238E27FC236}">
                  <a16:creationId xmlns:a16="http://schemas.microsoft.com/office/drawing/2014/main" id="{10291950-E4FF-45AF-A578-1096E1D74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036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59" name="Freeform 399">
              <a:extLst>
                <a:ext uri="{FF2B5EF4-FFF2-40B4-BE49-F238E27FC236}">
                  <a16:creationId xmlns:a16="http://schemas.microsoft.com/office/drawing/2014/main" id="{15D01E79-785C-4CCA-9428-509730F9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982"/>
              <a:ext cx="144" cy="172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4 h 86"/>
                <a:gd name="T8" fmla="*/ 0 w 77"/>
                <a:gd name="T9" fmla="*/ 488 h 86"/>
                <a:gd name="T10" fmla="*/ 0 w 77"/>
                <a:gd name="T11" fmla="*/ 688 h 86"/>
                <a:gd name="T12" fmla="*/ 39 w 77"/>
                <a:gd name="T13" fmla="*/ 488 h 86"/>
                <a:gd name="T14" fmla="*/ 84 w 77"/>
                <a:gd name="T15" fmla="*/ 280 h 86"/>
                <a:gd name="T16" fmla="*/ 228 w 77"/>
                <a:gd name="T17" fmla="*/ 88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0" name="Freeform 400">
              <a:extLst>
                <a:ext uri="{FF2B5EF4-FFF2-40B4-BE49-F238E27FC236}">
                  <a16:creationId xmlns:a16="http://schemas.microsoft.com/office/drawing/2014/main" id="{E11E12AA-161D-41E5-98C8-F0FEA1A0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982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1" name="Freeform 401">
              <a:extLst>
                <a:ext uri="{FF2B5EF4-FFF2-40B4-BE49-F238E27FC236}">
                  <a16:creationId xmlns:a16="http://schemas.microsoft.com/office/drawing/2014/main" id="{5F11C2A7-A72C-4EB9-831A-C2077D0A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" y="2044"/>
              <a:ext cx="160" cy="142"/>
            </a:xfrm>
            <a:custGeom>
              <a:avLst/>
              <a:gdLst>
                <a:gd name="T0" fmla="*/ 0 w 85"/>
                <a:gd name="T1" fmla="*/ 552 h 71"/>
                <a:gd name="T2" fmla="*/ 414 w 85"/>
                <a:gd name="T3" fmla="*/ 560 h 71"/>
                <a:gd name="T4" fmla="*/ 559 w 85"/>
                <a:gd name="T5" fmla="*/ 384 h 71"/>
                <a:gd name="T6" fmla="*/ 567 w 85"/>
                <a:gd name="T7" fmla="*/ 0 h 71"/>
                <a:gd name="T8" fmla="*/ 373 w 85"/>
                <a:gd name="T9" fmla="*/ 480 h 71"/>
                <a:gd name="T10" fmla="*/ 0 w 85"/>
                <a:gd name="T11" fmla="*/ 55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2" name="Freeform 402">
              <a:extLst>
                <a:ext uri="{FF2B5EF4-FFF2-40B4-BE49-F238E27FC236}">
                  <a16:creationId xmlns:a16="http://schemas.microsoft.com/office/drawing/2014/main" id="{F10E2AAB-E9D2-4C59-9B14-480F85188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110"/>
              <a:ext cx="96" cy="76"/>
            </a:xfrm>
            <a:custGeom>
              <a:avLst/>
              <a:gdLst>
                <a:gd name="T0" fmla="*/ 0 w 51"/>
                <a:gd name="T1" fmla="*/ 296 h 38"/>
                <a:gd name="T2" fmla="*/ 196 w 51"/>
                <a:gd name="T3" fmla="*/ 296 h 38"/>
                <a:gd name="T4" fmla="*/ 341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3" name="Freeform 403">
              <a:extLst>
                <a:ext uri="{FF2B5EF4-FFF2-40B4-BE49-F238E27FC236}">
                  <a16:creationId xmlns:a16="http://schemas.microsoft.com/office/drawing/2014/main" id="{E7331ABA-A3C0-4F45-9CF9-3DEBB4A0B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982"/>
              <a:ext cx="206" cy="218"/>
            </a:xfrm>
            <a:custGeom>
              <a:avLst/>
              <a:gdLst>
                <a:gd name="T0" fmla="*/ 723 w 110"/>
                <a:gd name="T1" fmla="*/ 104 h 109"/>
                <a:gd name="T2" fmla="*/ 543 w 110"/>
                <a:gd name="T3" fmla="*/ 8 h 109"/>
                <a:gd name="T4" fmla="*/ 152 w 110"/>
                <a:gd name="T5" fmla="*/ 16 h 109"/>
                <a:gd name="T6" fmla="*/ 7 w 110"/>
                <a:gd name="T7" fmla="*/ 456 h 109"/>
                <a:gd name="T8" fmla="*/ 204 w 110"/>
                <a:gd name="T9" fmla="*/ 864 h 109"/>
                <a:gd name="T10" fmla="*/ 611 w 110"/>
                <a:gd name="T11" fmla="*/ 840 h 109"/>
                <a:gd name="T12" fmla="*/ 723 w 110"/>
                <a:gd name="T13" fmla="*/ 752 h 109"/>
                <a:gd name="T14" fmla="*/ 723 w 110"/>
                <a:gd name="T15" fmla="*/ 104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09">
                  <a:moveTo>
                    <a:pt x="110" y="13"/>
                  </a:moveTo>
                  <a:cubicBezTo>
                    <a:pt x="107" y="4"/>
                    <a:pt x="98" y="0"/>
                    <a:pt x="83" y="1"/>
                  </a:cubicBezTo>
                  <a:cubicBezTo>
                    <a:pt x="59" y="2"/>
                    <a:pt x="37" y="2"/>
                    <a:pt x="23" y="2"/>
                  </a:cubicBezTo>
                  <a:cubicBezTo>
                    <a:pt x="0" y="3"/>
                    <a:pt x="0" y="24"/>
                    <a:pt x="1" y="57"/>
                  </a:cubicBezTo>
                  <a:cubicBezTo>
                    <a:pt x="2" y="90"/>
                    <a:pt x="0" y="109"/>
                    <a:pt x="31" y="108"/>
                  </a:cubicBezTo>
                  <a:cubicBezTo>
                    <a:pt x="49" y="107"/>
                    <a:pt x="81" y="107"/>
                    <a:pt x="93" y="105"/>
                  </a:cubicBezTo>
                  <a:cubicBezTo>
                    <a:pt x="101" y="103"/>
                    <a:pt x="107" y="100"/>
                    <a:pt x="110" y="94"/>
                  </a:cubicBezTo>
                  <a:lnTo>
                    <a:pt x="110" y="13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4" name="Freeform 404">
              <a:extLst>
                <a:ext uri="{FF2B5EF4-FFF2-40B4-BE49-F238E27FC236}">
                  <a16:creationId xmlns:a16="http://schemas.microsoft.com/office/drawing/2014/main" id="{398087B3-D628-481B-A18E-3CC11640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2048"/>
              <a:ext cx="90" cy="96"/>
            </a:xfrm>
            <a:custGeom>
              <a:avLst/>
              <a:gdLst>
                <a:gd name="T0" fmla="*/ 296 w 48"/>
                <a:gd name="T1" fmla="*/ 264 h 48"/>
                <a:gd name="T2" fmla="*/ 173 w 48"/>
                <a:gd name="T3" fmla="*/ 16 h 48"/>
                <a:gd name="T4" fmla="*/ 15 w 48"/>
                <a:gd name="T5" fmla="*/ 152 h 48"/>
                <a:gd name="T6" fmla="*/ 120 w 48"/>
                <a:gd name="T7" fmla="*/ 360 h 48"/>
                <a:gd name="T8" fmla="*/ 296 w 48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5" y="33"/>
                  </a:moveTo>
                  <a:cubicBezTo>
                    <a:pt x="48" y="23"/>
                    <a:pt x="43" y="4"/>
                    <a:pt x="26" y="2"/>
                  </a:cubicBezTo>
                  <a:cubicBezTo>
                    <a:pt x="8" y="0"/>
                    <a:pt x="4" y="11"/>
                    <a:pt x="2" y="19"/>
                  </a:cubicBezTo>
                  <a:cubicBezTo>
                    <a:pt x="0" y="27"/>
                    <a:pt x="3" y="42"/>
                    <a:pt x="18" y="45"/>
                  </a:cubicBezTo>
                  <a:cubicBezTo>
                    <a:pt x="32" y="48"/>
                    <a:pt x="41" y="43"/>
                    <a:pt x="45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5" name="Freeform 405">
              <a:extLst>
                <a:ext uri="{FF2B5EF4-FFF2-40B4-BE49-F238E27FC236}">
                  <a16:creationId xmlns:a16="http://schemas.microsoft.com/office/drawing/2014/main" id="{AB14BFE4-81D2-4AC8-B2B2-F0DD33933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042"/>
              <a:ext cx="90" cy="94"/>
            </a:xfrm>
            <a:custGeom>
              <a:avLst/>
              <a:gdLst>
                <a:gd name="T0" fmla="*/ 0 w 48"/>
                <a:gd name="T1" fmla="*/ 192 h 47"/>
                <a:gd name="T2" fmla="*/ 152 w 48"/>
                <a:gd name="T3" fmla="*/ 0 h 47"/>
                <a:gd name="T4" fmla="*/ 309 w 48"/>
                <a:gd name="T5" fmla="*/ 184 h 47"/>
                <a:gd name="T6" fmla="*/ 158 w 48"/>
                <a:gd name="T7" fmla="*/ 376 h 47"/>
                <a:gd name="T8" fmla="*/ 0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1"/>
                    <a:pt x="10" y="1"/>
                    <a:pt x="23" y="0"/>
                  </a:cubicBezTo>
                  <a:cubicBezTo>
                    <a:pt x="36" y="0"/>
                    <a:pt x="47" y="10"/>
                    <a:pt x="47" y="23"/>
                  </a:cubicBez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1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6" name="Freeform 406">
              <a:extLst>
                <a:ext uri="{FF2B5EF4-FFF2-40B4-BE49-F238E27FC236}">
                  <a16:creationId xmlns:a16="http://schemas.microsoft.com/office/drawing/2014/main" id="{FBF52C46-C6A1-4F4B-966B-B45497063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044"/>
              <a:ext cx="56" cy="70"/>
            </a:xfrm>
            <a:custGeom>
              <a:avLst/>
              <a:gdLst>
                <a:gd name="T0" fmla="*/ 24 w 30"/>
                <a:gd name="T1" fmla="*/ 264 h 35"/>
                <a:gd name="T2" fmla="*/ 45 w 30"/>
                <a:gd name="T3" fmla="*/ 176 h 35"/>
                <a:gd name="T4" fmla="*/ 77 w 30"/>
                <a:gd name="T5" fmla="*/ 80 h 35"/>
                <a:gd name="T6" fmla="*/ 170 w 30"/>
                <a:gd name="T7" fmla="*/ 24 h 35"/>
                <a:gd name="T8" fmla="*/ 181 w 30"/>
                <a:gd name="T9" fmla="*/ 24 h 35"/>
                <a:gd name="T10" fmla="*/ 149 w 30"/>
                <a:gd name="T11" fmla="*/ 16 h 35"/>
                <a:gd name="T12" fmla="*/ 7 w 30"/>
                <a:gd name="T13" fmla="*/ 144 h 35"/>
                <a:gd name="T14" fmla="*/ 21 w 30"/>
                <a:gd name="T15" fmla="*/ 264 h 35"/>
                <a:gd name="T16" fmla="*/ 24 w 30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5">
                  <a:moveTo>
                    <a:pt x="4" y="33"/>
                  </a:moveTo>
                  <a:cubicBezTo>
                    <a:pt x="2" y="29"/>
                    <a:pt x="6" y="25"/>
                    <a:pt x="7" y="22"/>
                  </a:cubicBezTo>
                  <a:cubicBezTo>
                    <a:pt x="7" y="18"/>
                    <a:pt x="9" y="13"/>
                    <a:pt x="12" y="10"/>
                  </a:cubicBezTo>
                  <a:cubicBezTo>
                    <a:pt x="15" y="6"/>
                    <a:pt x="18" y="2"/>
                    <a:pt x="26" y="3"/>
                  </a:cubicBezTo>
                  <a:cubicBezTo>
                    <a:pt x="28" y="3"/>
                    <a:pt x="30" y="4"/>
                    <a:pt x="28" y="3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7" y="0"/>
                    <a:pt x="2" y="10"/>
                    <a:pt x="1" y="18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4" y="34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7" name="Freeform 407">
              <a:extLst>
                <a:ext uri="{FF2B5EF4-FFF2-40B4-BE49-F238E27FC236}">
                  <a16:creationId xmlns:a16="http://schemas.microsoft.com/office/drawing/2014/main" id="{8F27EBFA-3033-4A59-AAB2-A98AF8FCE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2054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66 w 36"/>
                <a:gd name="T3" fmla="*/ 16 h 39"/>
                <a:gd name="T4" fmla="*/ 166 w 36"/>
                <a:gd name="T5" fmla="*/ 136 h 39"/>
                <a:gd name="T6" fmla="*/ 121 w 36"/>
                <a:gd name="T7" fmla="*/ 208 h 39"/>
                <a:gd name="T8" fmla="*/ 24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8 w 36"/>
                <a:gd name="T15" fmla="*/ 200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5" y="1"/>
                    <a:pt x="26" y="2"/>
                  </a:cubicBezTo>
                  <a:cubicBezTo>
                    <a:pt x="30" y="8"/>
                    <a:pt x="28" y="12"/>
                    <a:pt x="26" y="17"/>
                  </a:cubicBezTo>
                  <a:cubicBezTo>
                    <a:pt x="24" y="21"/>
                    <a:pt x="22" y="24"/>
                    <a:pt x="19" y="26"/>
                  </a:cubicBezTo>
                  <a:cubicBezTo>
                    <a:pt x="15" y="29"/>
                    <a:pt x="11" y="33"/>
                    <a:pt x="4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3" y="33"/>
                    <a:pt x="6" y="35"/>
                    <a:pt x="10" y="36"/>
                  </a:cubicBezTo>
                  <a:cubicBezTo>
                    <a:pt x="23" y="39"/>
                    <a:pt x="30" y="34"/>
                    <a:pt x="34" y="25"/>
                  </a:cubicBezTo>
                  <a:cubicBezTo>
                    <a:pt x="36" y="18"/>
                    <a:pt x="34" y="6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8" name="Freeform 408">
              <a:extLst>
                <a:ext uri="{FF2B5EF4-FFF2-40B4-BE49-F238E27FC236}">
                  <a16:creationId xmlns:a16="http://schemas.microsoft.com/office/drawing/2014/main" id="{B4068C57-C8BC-401D-AFDA-5D3F46386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2104"/>
              <a:ext cx="45" cy="28"/>
            </a:xfrm>
            <a:custGeom>
              <a:avLst/>
              <a:gdLst>
                <a:gd name="T0" fmla="*/ 158 w 24"/>
                <a:gd name="T1" fmla="*/ 0 h 14"/>
                <a:gd name="T2" fmla="*/ 0 w 24"/>
                <a:gd name="T3" fmla="*/ 88 h 14"/>
                <a:gd name="T4" fmla="*/ 158 w 2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0"/>
                    <a:pt x="18" y="8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69" name="Freeform 409">
              <a:extLst>
                <a:ext uri="{FF2B5EF4-FFF2-40B4-BE49-F238E27FC236}">
                  <a16:creationId xmlns:a16="http://schemas.microsoft.com/office/drawing/2014/main" id="{EAD976F9-8CF7-4E97-AC93-E5AC5D5A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2052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5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0" name="Oval 410">
              <a:extLst>
                <a:ext uri="{FF2B5EF4-FFF2-40B4-BE49-F238E27FC236}">
                  <a16:creationId xmlns:a16="http://schemas.microsoft.com/office/drawing/2014/main" id="{A35878E0-1A49-4C64-A1BA-7D4966317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04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71" name="Freeform 411">
              <a:extLst>
                <a:ext uri="{FF2B5EF4-FFF2-40B4-BE49-F238E27FC236}">
                  <a16:creationId xmlns:a16="http://schemas.microsoft.com/office/drawing/2014/main" id="{8505B8B9-9601-40F4-AF15-E8C69FA58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2070"/>
              <a:ext cx="7" cy="8"/>
            </a:xfrm>
            <a:custGeom>
              <a:avLst/>
              <a:gdLst>
                <a:gd name="T0" fmla="*/ 0 w 4"/>
                <a:gd name="T1" fmla="*/ 16 h 4"/>
                <a:gd name="T2" fmla="*/ 7 w 4"/>
                <a:gd name="T3" fmla="*/ 0 h 4"/>
                <a:gd name="T4" fmla="*/ 16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2" name="Freeform 412">
              <a:extLst>
                <a:ext uri="{FF2B5EF4-FFF2-40B4-BE49-F238E27FC236}">
                  <a16:creationId xmlns:a16="http://schemas.microsoft.com/office/drawing/2014/main" id="{4E3BC5DC-E230-476B-8ABF-8F0E87537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982"/>
              <a:ext cx="206" cy="218"/>
            </a:xfrm>
            <a:custGeom>
              <a:avLst/>
              <a:gdLst>
                <a:gd name="T0" fmla="*/ 723 w 110"/>
                <a:gd name="T1" fmla="*/ 104 h 109"/>
                <a:gd name="T2" fmla="*/ 543 w 110"/>
                <a:gd name="T3" fmla="*/ 8 h 109"/>
                <a:gd name="T4" fmla="*/ 152 w 110"/>
                <a:gd name="T5" fmla="*/ 16 h 109"/>
                <a:gd name="T6" fmla="*/ 7 w 110"/>
                <a:gd name="T7" fmla="*/ 456 h 109"/>
                <a:gd name="T8" fmla="*/ 204 w 110"/>
                <a:gd name="T9" fmla="*/ 864 h 109"/>
                <a:gd name="T10" fmla="*/ 611 w 110"/>
                <a:gd name="T11" fmla="*/ 840 h 109"/>
                <a:gd name="T12" fmla="*/ 723 w 110"/>
                <a:gd name="T13" fmla="*/ 752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09">
                  <a:moveTo>
                    <a:pt x="110" y="13"/>
                  </a:moveTo>
                  <a:cubicBezTo>
                    <a:pt x="107" y="4"/>
                    <a:pt x="98" y="0"/>
                    <a:pt x="83" y="1"/>
                  </a:cubicBezTo>
                  <a:cubicBezTo>
                    <a:pt x="59" y="2"/>
                    <a:pt x="37" y="2"/>
                    <a:pt x="23" y="2"/>
                  </a:cubicBezTo>
                  <a:cubicBezTo>
                    <a:pt x="0" y="3"/>
                    <a:pt x="0" y="24"/>
                    <a:pt x="1" y="57"/>
                  </a:cubicBezTo>
                  <a:cubicBezTo>
                    <a:pt x="2" y="90"/>
                    <a:pt x="0" y="109"/>
                    <a:pt x="31" y="108"/>
                  </a:cubicBezTo>
                  <a:cubicBezTo>
                    <a:pt x="49" y="107"/>
                    <a:pt x="81" y="107"/>
                    <a:pt x="93" y="105"/>
                  </a:cubicBezTo>
                  <a:cubicBezTo>
                    <a:pt x="101" y="103"/>
                    <a:pt x="107" y="100"/>
                    <a:pt x="110" y="9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" name="Freeform 413">
              <a:extLst>
                <a:ext uri="{FF2B5EF4-FFF2-40B4-BE49-F238E27FC236}">
                  <a16:creationId xmlns:a16="http://schemas.microsoft.com/office/drawing/2014/main" id="{37C29DC5-E036-4AE7-B4E4-B9E0FF09D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042"/>
              <a:ext cx="90" cy="94"/>
            </a:xfrm>
            <a:custGeom>
              <a:avLst/>
              <a:gdLst>
                <a:gd name="T0" fmla="*/ 0 w 48"/>
                <a:gd name="T1" fmla="*/ 192 h 47"/>
                <a:gd name="T2" fmla="*/ 152 w 48"/>
                <a:gd name="T3" fmla="*/ 0 h 47"/>
                <a:gd name="T4" fmla="*/ 309 w 48"/>
                <a:gd name="T5" fmla="*/ 184 h 47"/>
                <a:gd name="T6" fmla="*/ 158 w 48"/>
                <a:gd name="T7" fmla="*/ 376 h 47"/>
                <a:gd name="T8" fmla="*/ 0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0" y="24"/>
                  </a:moveTo>
                  <a:cubicBezTo>
                    <a:pt x="0" y="11"/>
                    <a:pt x="10" y="1"/>
                    <a:pt x="23" y="0"/>
                  </a:cubicBezTo>
                  <a:cubicBezTo>
                    <a:pt x="36" y="0"/>
                    <a:pt x="47" y="10"/>
                    <a:pt x="47" y="23"/>
                  </a:cubicBezTo>
                  <a:cubicBezTo>
                    <a:pt x="48" y="36"/>
                    <a:pt x="37" y="47"/>
                    <a:pt x="24" y="47"/>
                  </a:cubicBezTo>
                  <a:cubicBezTo>
                    <a:pt x="12" y="47"/>
                    <a:pt x="1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" name="Freeform 414">
              <a:extLst>
                <a:ext uri="{FF2B5EF4-FFF2-40B4-BE49-F238E27FC236}">
                  <a16:creationId xmlns:a16="http://schemas.microsoft.com/office/drawing/2014/main" id="{EE99D8E8-A493-4F44-9F04-7C59025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990"/>
              <a:ext cx="138" cy="176"/>
            </a:xfrm>
            <a:custGeom>
              <a:avLst/>
              <a:gdLst>
                <a:gd name="T0" fmla="*/ 479 w 74"/>
                <a:gd name="T1" fmla="*/ 0 h 88"/>
                <a:gd name="T2" fmla="*/ 218 w 74"/>
                <a:gd name="T3" fmla="*/ 8 h 88"/>
                <a:gd name="T4" fmla="*/ 45 w 74"/>
                <a:gd name="T5" fmla="*/ 64 h 88"/>
                <a:gd name="T6" fmla="*/ 7 w 74"/>
                <a:gd name="T7" fmla="*/ 320 h 88"/>
                <a:gd name="T8" fmla="*/ 13 w 74"/>
                <a:gd name="T9" fmla="*/ 496 h 88"/>
                <a:gd name="T10" fmla="*/ 21 w 74"/>
                <a:gd name="T11" fmla="*/ 704 h 88"/>
                <a:gd name="T12" fmla="*/ 45 w 74"/>
                <a:gd name="T13" fmla="*/ 504 h 88"/>
                <a:gd name="T14" fmla="*/ 76 w 74"/>
                <a:gd name="T15" fmla="*/ 288 h 88"/>
                <a:gd name="T16" fmla="*/ 209 w 74"/>
                <a:gd name="T17" fmla="*/ 80 h 88"/>
                <a:gd name="T18" fmla="*/ 455 w 74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8">
                  <a:moveTo>
                    <a:pt x="74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5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2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5" y="71"/>
                    <a:pt x="7" y="63"/>
                  </a:cubicBezTo>
                  <a:cubicBezTo>
                    <a:pt x="9" y="54"/>
                    <a:pt x="10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4" y="6"/>
                    <a:pt x="59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5" name="Freeform 415">
              <a:extLst>
                <a:ext uri="{FF2B5EF4-FFF2-40B4-BE49-F238E27FC236}">
                  <a16:creationId xmlns:a16="http://schemas.microsoft.com/office/drawing/2014/main" id="{93ADA00C-0BB6-4446-BEC7-D18E88070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" y="1990"/>
              <a:ext cx="63" cy="80"/>
            </a:xfrm>
            <a:custGeom>
              <a:avLst/>
              <a:gdLst>
                <a:gd name="T0" fmla="*/ 7 w 34"/>
                <a:gd name="T1" fmla="*/ 320 h 40"/>
                <a:gd name="T2" fmla="*/ 44 w 34"/>
                <a:gd name="T3" fmla="*/ 64 h 40"/>
                <a:gd name="T4" fmla="*/ 217 w 34"/>
                <a:gd name="T5" fmla="*/ 8 h 40"/>
                <a:gd name="T6" fmla="*/ 7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5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" name="Freeform 416">
              <a:extLst>
                <a:ext uri="{FF2B5EF4-FFF2-40B4-BE49-F238E27FC236}">
                  <a16:creationId xmlns:a16="http://schemas.microsoft.com/office/drawing/2014/main" id="{DC60EB05-DE69-4373-82DA-94EA050B2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040"/>
              <a:ext cx="154" cy="150"/>
            </a:xfrm>
            <a:custGeom>
              <a:avLst/>
              <a:gdLst>
                <a:gd name="T0" fmla="*/ 0 w 82"/>
                <a:gd name="T1" fmla="*/ 600 h 75"/>
                <a:gd name="T2" fmla="*/ 409 w 82"/>
                <a:gd name="T3" fmla="*/ 576 h 75"/>
                <a:gd name="T4" fmla="*/ 543 w 82"/>
                <a:gd name="T5" fmla="*/ 392 h 75"/>
                <a:gd name="T6" fmla="*/ 530 w 82"/>
                <a:gd name="T7" fmla="*/ 0 h 75"/>
                <a:gd name="T8" fmla="*/ 362 w 82"/>
                <a:gd name="T9" fmla="*/ 504 h 75"/>
                <a:gd name="T10" fmla="*/ 0 w 82"/>
                <a:gd name="T11" fmla="*/ 60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5">
                  <a:moveTo>
                    <a:pt x="0" y="75"/>
                  </a:moveTo>
                  <a:cubicBezTo>
                    <a:pt x="11" y="75"/>
                    <a:pt x="50" y="74"/>
                    <a:pt x="62" y="72"/>
                  </a:cubicBezTo>
                  <a:cubicBezTo>
                    <a:pt x="75" y="70"/>
                    <a:pt x="82" y="62"/>
                    <a:pt x="82" y="49"/>
                  </a:cubicBezTo>
                  <a:cubicBezTo>
                    <a:pt x="82" y="35"/>
                    <a:pt x="80" y="0"/>
                    <a:pt x="80" y="0"/>
                  </a:cubicBezTo>
                  <a:cubicBezTo>
                    <a:pt x="80" y="17"/>
                    <a:pt x="75" y="57"/>
                    <a:pt x="55" y="63"/>
                  </a:cubicBezTo>
                  <a:cubicBezTo>
                    <a:pt x="36" y="69"/>
                    <a:pt x="0" y="75"/>
                    <a:pt x="0" y="7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" name="Freeform 417">
              <a:extLst>
                <a:ext uri="{FF2B5EF4-FFF2-40B4-BE49-F238E27FC236}">
                  <a16:creationId xmlns:a16="http://schemas.microsoft.com/office/drawing/2014/main" id="{F72F426B-DBBF-49F0-8D28-F895D5955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106"/>
              <a:ext cx="92" cy="82"/>
            </a:xfrm>
            <a:custGeom>
              <a:avLst/>
              <a:gdLst>
                <a:gd name="T0" fmla="*/ 0 w 49"/>
                <a:gd name="T1" fmla="*/ 328 h 41"/>
                <a:gd name="T2" fmla="*/ 190 w 49"/>
                <a:gd name="T3" fmla="*/ 312 h 41"/>
                <a:gd name="T4" fmla="*/ 325 w 49"/>
                <a:gd name="T5" fmla="*/ 128 h 41"/>
                <a:gd name="T6" fmla="*/ 317 w 49"/>
                <a:gd name="T7" fmla="*/ 0 h 41"/>
                <a:gd name="T8" fmla="*/ 233 w 49"/>
                <a:gd name="T9" fmla="*/ 248 h 41"/>
                <a:gd name="T10" fmla="*/ 0 w 49"/>
                <a:gd name="T11" fmla="*/ 32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4"/>
                    <a:pt x="35" y="31"/>
                  </a:cubicBezTo>
                  <a:cubicBezTo>
                    <a:pt x="23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" name="Freeform 418">
              <a:extLst>
                <a:ext uri="{FF2B5EF4-FFF2-40B4-BE49-F238E27FC236}">
                  <a16:creationId xmlns:a16="http://schemas.microsoft.com/office/drawing/2014/main" id="{989E176B-5850-4197-8415-D8ACE3E4B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07"/>
              <a:ext cx="266" cy="260"/>
            </a:xfrm>
            <a:custGeom>
              <a:avLst/>
              <a:gdLst>
                <a:gd name="T0" fmla="*/ 129 w 142"/>
                <a:gd name="T1" fmla="*/ 192 h 130"/>
                <a:gd name="T2" fmla="*/ 137 w 142"/>
                <a:gd name="T3" fmla="*/ 704 h 130"/>
                <a:gd name="T4" fmla="*/ 474 w 142"/>
                <a:gd name="T5" fmla="*/ 928 h 130"/>
                <a:gd name="T6" fmla="*/ 835 w 142"/>
                <a:gd name="T7" fmla="*/ 696 h 130"/>
                <a:gd name="T8" fmla="*/ 888 w 142"/>
                <a:gd name="T9" fmla="*/ 440 h 130"/>
                <a:gd name="T10" fmla="*/ 789 w 142"/>
                <a:gd name="T11" fmla="*/ 168 h 130"/>
                <a:gd name="T12" fmla="*/ 526 w 142"/>
                <a:gd name="T13" fmla="*/ 40 h 130"/>
                <a:gd name="T14" fmla="*/ 129 w 142"/>
                <a:gd name="T15" fmla="*/ 19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30">
                  <a:moveTo>
                    <a:pt x="20" y="24"/>
                  </a:moveTo>
                  <a:cubicBezTo>
                    <a:pt x="0" y="34"/>
                    <a:pt x="7" y="59"/>
                    <a:pt x="21" y="88"/>
                  </a:cubicBezTo>
                  <a:cubicBezTo>
                    <a:pt x="36" y="118"/>
                    <a:pt x="44" y="130"/>
                    <a:pt x="72" y="116"/>
                  </a:cubicBezTo>
                  <a:cubicBezTo>
                    <a:pt x="88" y="108"/>
                    <a:pt x="117" y="94"/>
                    <a:pt x="127" y="87"/>
                  </a:cubicBezTo>
                  <a:cubicBezTo>
                    <a:pt x="137" y="79"/>
                    <a:pt x="142" y="70"/>
                    <a:pt x="135" y="55"/>
                  </a:cubicBezTo>
                  <a:cubicBezTo>
                    <a:pt x="128" y="39"/>
                    <a:pt x="127" y="35"/>
                    <a:pt x="120" y="21"/>
                  </a:cubicBezTo>
                  <a:cubicBezTo>
                    <a:pt x="112" y="6"/>
                    <a:pt x="102" y="0"/>
                    <a:pt x="80" y="5"/>
                  </a:cubicBezTo>
                  <a:cubicBezTo>
                    <a:pt x="56" y="11"/>
                    <a:pt x="33" y="17"/>
                    <a:pt x="20" y="2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" name="Freeform 419">
              <a:extLst>
                <a:ext uri="{FF2B5EF4-FFF2-40B4-BE49-F238E27FC236}">
                  <a16:creationId xmlns:a16="http://schemas.microsoft.com/office/drawing/2014/main" id="{A8103685-0362-428D-80DB-0B86A8CE9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479"/>
              <a:ext cx="90" cy="92"/>
            </a:xfrm>
            <a:custGeom>
              <a:avLst/>
              <a:gdLst>
                <a:gd name="T0" fmla="*/ 296 w 48"/>
                <a:gd name="T1" fmla="*/ 240 h 46"/>
                <a:gd name="T2" fmla="*/ 158 w 48"/>
                <a:gd name="T3" fmla="*/ 0 h 46"/>
                <a:gd name="T4" fmla="*/ 15 w 48"/>
                <a:gd name="T5" fmla="*/ 160 h 46"/>
                <a:gd name="T6" fmla="*/ 133 w 48"/>
                <a:gd name="T7" fmla="*/ 352 h 46"/>
                <a:gd name="T8" fmla="*/ 296 w 48"/>
                <a:gd name="T9" fmla="*/ 24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30"/>
                  </a:moveTo>
                  <a:cubicBezTo>
                    <a:pt x="48" y="20"/>
                    <a:pt x="42" y="1"/>
                    <a:pt x="24" y="0"/>
                  </a:cubicBezTo>
                  <a:cubicBezTo>
                    <a:pt x="7" y="0"/>
                    <a:pt x="3" y="11"/>
                    <a:pt x="2" y="20"/>
                  </a:cubicBezTo>
                  <a:cubicBezTo>
                    <a:pt x="0" y="28"/>
                    <a:pt x="5" y="42"/>
                    <a:pt x="20" y="44"/>
                  </a:cubicBezTo>
                  <a:cubicBezTo>
                    <a:pt x="34" y="46"/>
                    <a:pt x="42" y="40"/>
                    <a:pt x="45" y="3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0" name="Freeform 420">
              <a:extLst>
                <a:ext uri="{FF2B5EF4-FFF2-40B4-BE49-F238E27FC236}">
                  <a16:creationId xmlns:a16="http://schemas.microsoft.com/office/drawing/2014/main" id="{94CFEDB2-6A0C-461C-A001-4AE292EE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469"/>
              <a:ext cx="92" cy="98"/>
            </a:xfrm>
            <a:custGeom>
              <a:avLst/>
              <a:gdLst>
                <a:gd name="T0" fmla="*/ 8 w 49"/>
                <a:gd name="T1" fmla="*/ 216 h 49"/>
                <a:gd name="T2" fmla="*/ 145 w 49"/>
                <a:gd name="T3" fmla="*/ 8 h 49"/>
                <a:gd name="T4" fmla="*/ 317 w 49"/>
                <a:gd name="T5" fmla="*/ 176 h 49"/>
                <a:gd name="T6" fmla="*/ 180 w 49"/>
                <a:gd name="T7" fmla="*/ 384 h 49"/>
                <a:gd name="T8" fmla="*/ 8 w 49"/>
                <a:gd name="T9" fmla="*/ 21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" name="Freeform 421">
              <a:extLst>
                <a:ext uri="{FF2B5EF4-FFF2-40B4-BE49-F238E27FC236}">
                  <a16:creationId xmlns:a16="http://schemas.microsoft.com/office/drawing/2014/main" id="{2BF1D9A9-C0C9-4ED6-B15B-D43022C2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1477"/>
              <a:ext cx="55" cy="70"/>
            </a:xfrm>
            <a:custGeom>
              <a:avLst/>
              <a:gdLst>
                <a:gd name="T0" fmla="*/ 32 w 29"/>
                <a:gd name="T1" fmla="*/ 264 h 35"/>
                <a:gd name="T2" fmla="*/ 40 w 29"/>
                <a:gd name="T3" fmla="*/ 168 h 35"/>
                <a:gd name="T4" fmla="*/ 76 w 29"/>
                <a:gd name="T5" fmla="*/ 72 h 35"/>
                <a:gd name="T6" fmla="*/ 165 w 29"/>
                <a:gd name="T7" fmla="*/ 8 h 35"/>
                <a:gd name="T8" fmla="*/ 176 w 29"/>
                <a:gd name="T9" fmla="*/ 8 h 35"/>
                <a:gd name="T10" fmla="*/ 144 w 29"/>
                <a:gd name="T11" fmla="*/ 0 h 35"/>
                <a:gd name="T12" fmla="*/ 0 w 29"/>
                <a:gd name="T13" fmla="*/ 136 h 35"/>
                <a:gd name="T14" fmla="*/ 28 w 29"/>
                <a:gd name="T15" fmla="*/ 264 h 35"/>
                <a:gd name="T16" fmla="*/ 32 w 29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8"/>
                    <a:pt x="6" y="25"/>
                    <a:pt x="6" y="21"/>
                  </a:cubicBezTo>
                  <a:cubicBezTo>
                    <a:pt x="7" y="17"/>
                    <a:pt x="9" y="12"/>
                    <a:pt x="11" y="9"/>
                  </a:cubicBezTo>
                  <a:cubicBezTo>
                    <a:pt x="13" y="4"/>
                    <a:pt x="16" y="0"/>
                    <a:pt x="24" y="1"/>
                  </a:cubicBezTo>
                  <a:cubicBezTo>
                    <a:pt x="26" y="1"/>
                    <a:pt x="29" y="2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5" y="0"/>
                    <a:pt x="1" y="10"/>
                    <a:pt x="0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3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" name="Freeform 422">
              <a:extLst>
                <a:ext uri="{FF2B5EF4-FFF2-40B4-BE49-F238E27FC236}">
                  <a16:creationId xmlns:a16="http://schemas.microsoft.com/office/drawing/2014/main" id="{30C41636-2528-41D1-96BA-2D7234BF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481"/>
              <a:ext cx="66" cy="78"/>
            </a:xfrm>
            <a:custGeom>
              <a:avLst/>
              <a:gdLst>
                <a:gd name="T0" fmla="*/ 153 w 35"/>
                <a:gd name="T1" fmla="*/ 8 h 39"/>
                <a:gd name="T2" fmla="*/ 160 w 35"/>
                <a:gd name="T3" fmla="*/ 16 h 39"/>
                <a:gd name="T4" fmla="*/ 160 w 35"/>
                <a:gd name="T5" fmla="*/ 144 h 39"/>
                <a:gd name="T6" fmla="*/ 128 w 35"/>
                <a:gd name="T7" fmla="*/ 216 h 39"/>
                <a:gd name="T8" fmla="*/ 28 w 35"/>
                <a:gd name="T9" fmla="*/ 264 h 39"/>
                <a:gd name="T10" fmla="*/ 0 w 35"/>
                <a:gd name="T11" fmla="*/ 264 h 39"/>
                <a:gd name="T12" fmla="*/ 68 w 35"/>
                <a:gd name="T13" fmla="*/ 296 h 39"/>
                <a:gd name="T14" fmla="*/ 221 w 35"/>
                <a:gd name="T15" fmla="*/ 200 h 39"/>
                <a:gd name="T16" fmla="*/ 153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3" y="1"/>
                    <a:pt x="24" y="2"/>
                  </a:cubicBezTo>
                  <a:cubicBezTo>
                    <a:pt x="28" y="8"/>
                    <a:pt x="26" y="12"/>
                    <a:pt x="24" y="18"/>
                  </a:cubicBezTo>
                  <a:cubicBezTo>
                    <a:pt x="23" y="21"/>
                    <a:pt x="21" y="25"/>
                    <a:pt x="19" y="27"/>
                  </a:cubicBezTo>
                  <a:cubicBezTo>
                    <a:pt x="15" y="30"/>
                    <a:pt x="11" y="34"/>
                    <a:pt x="4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3" y="35"/>
                    <a:pt x="6" y="37"/>
                    <a:pt x="10" y="37"/>
                  </a:cubicBezTo>
                  <a:cubicBezTo>
                    <a:pt x="23" y="39"/>
                    <a:pt x="30" y="34"/>
                    <a:pt x="33" y="25"/>
                  </a:cubicBezTo>
                  <a:cubicBezTo>
                    <a:pt x="35" y="18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" name="Freeform 423">
              <a:extLst>
                <a:ext uri="{FF2B5EF4-FFF2-40B4-BE49-F238E27FC236}">
                  <a16:creationId xmlns:a16="http://schemas.microsoft.com/office/drawing/2014/main" id="{6F6AB211-E8E2-46A2-B1ED-F45C88AF5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531"/>
              <a:ext cx="43" cy="28"/>
            </a:xfrm>
            <a:custGeom>
              <a:avLst/>
              <a:gdLst>
                <a:gd name="T0" fmla="*/ 150 w 23"/>
                <a:gd name="T1" fmla="*/ 0 h 14"/>
                <a:gd name="T2" fmla="*/ 0 w 23"/>
                <a:gd name="T3" fmla="*/ 96 h 14"/>
                <a:gd name="T4" fmla="*/ 150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2"/>
                  </a:cubicBezTo>
                  <a:cubicBezTo>
                    <a:pt x="8" y="11"/>
                    <a:pt x="18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" name="Freeform 424">
              <a:extLst>
                <a:ext uri="{FF2B5EF4-FFF2-40B4-BE49-F238E27FC236}">
                  <a16:creationId xmlns:a16="http://schemas.microsoft.com/office/drawing/2014/main" id="{212F2FD4-EB51-4117-ACEE-0E2A4B5A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1485"/>
              <a:ext cx="16" cy="16"/>
            </a:xfrm>
            <a:custGeom>
              <a:avLst/>
              <a:gdLst>
                <a:gd name="T0" fmla="*/ 7 w 9"/>
                <a:gd name="T1" fmla="*/ 32 h 8"/>
                <a:gd name="T2" fmla="*/ 21 w 9"/>
                <a:gd name="T3" fmla="*/ 0 h 8"/>
                <a:gd name="T4" fmla="*/ 44 w 9"/>
                <a:gd name="T5" fmla="*/ 24 h 8"/>
                <a:gd name="T6" fmla="*/ 28 w 9"/>
                <a:gd name="T7" fmla="*/ 56 h 8"/>
                <a:gd name="T8" fmla="*/ 7 w 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5" name="Freeform 425">
              <a:extLst>
                <a:ext uri="{FF2B5EF4-FFF2-40B4-BE49-F238E27FC236}">
                  <a16:creationId xmlns:a16="http://schemas.microsoft.com/office/drawing/2014/main" id="{BE2585FE-D2A8-4457-B279-F6FCE36F5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1475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6" name="Oval 426">
              <a:extLst>
                <a:ext uri="{FF2B5EF4-FFF2-40B4-BE49-F238E27FC236}">
                  <a16:creationId xmlns:a16="http://schemas.microsoft.com/office/drawing/2014/main" id="{FCE5C8CE-8035-4430-BF42-86F709DA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50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787" name="Freeform 427">
              <a:extLst>
                <a:ext uri="{FF2B5EF4-FFF2-40B4-BE49-F238E27FC236}">
                  <a16:creationId xmlns:a16="http://schemas.microsoft.com/office/drawing/2014/main" id="{63502DC9-A3CF-42E2-8893-6BC6CCCB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9" y="1407"/>
              <a:ext cx="266" cy="260"/>
            </a:xfrm>
            <a:custGeom>
              <a:avLst/>
              <a:gdLst>
                <a:gd name="T0" fmla="*/ 129 w 142"/>
                <a:gd name="T1" fmla="*/ 192 h 130"/>
                <a:gd name="T2" fmla="*/ 137 w 142"/>
                <a:gd name="T3" fmla="*/ 704 h 130"/>
                <a:gd name="T4" fmla="*/ 474 w 142"/>
                <a:gd name="T5" fmla="*/ 928 h 130"/>
                <a:gd name="T6" fmla="*/ 835 w 142"/>
                <a:gd name="T7" fmla="*/ 696 h 130"/>
                <a:gd name="T8" fmla="*/ 888 w 142"/>
                <a:gd name="T9" fmla="*/ 440 h 130"/>
                <a:gd name="T10" fmla="*/ 789 w 142"/>
                <a:gd name="T11" fmla="*/ 168 h 130"/>
                <a:gd name="T12" fmla="*/ 526 w 142"/>
                <a:gd name="T13" fmla="*/ 40 h 130"/>
                <a:gd name="T14" fmla="*/ 129 w 142"/>
                <a:gd name="T15" fmla="*/ 192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30">
                  <a:moveTo>
                    <a:pt x="20" y="24"/>
                  </a:moveTo>
                  <a:cubicBezTo>
                    <a:pt x="0" y="34"/>
                    <a:pt x="7" y="59"/>
                    <a:pt x="21" y="88"/>
                  </a:cubicBezTo>
                  <a:cubicBezTo>
                    <a:pt x="36" y="118"/>
                    <a:pt x="44" y="130"/>
                    <a:pt x="72" y="116"/>
                  </a:cubicBezTo>
                  <a:cubicBezTo>
                    <a:pt x="88" y="108"/>
                    <a:pt x="117" y="94"/>
                    <a:pt x="127" y="87"/>
                  </a:cubicBezTo>
                  <a:cubicBezTo>
                    <a:pt x="137" y="79"/>
                    <a:pt x="142" y="70"/>
                    <a:pt x="135" y="55"/>
                  </a:cubicBezTo>
                  <a:cubicBezTo>
                    <a:pt x="128" y="39"/>
                    <a:pt x="127" y="35"/>
                    <a:pt x="120" y="21"/>
                  </a:cubicBezTo>
                  <a:cubicBezTo>
                    <a:pt x="112" y="6"/>
                    <a:pt x="101" y="0"/>
                    <a:pt x="80" y="5"/>
                  </a:cubicBezTo>
                  <a:cubicBezTo>
                    <a:pt x="56" y="11"/>
                    <a:pt x="33" y="17"/>
                    <a:pt x="20" y="2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8" name="Freeform 428">
              <a:extLst>
                <a:ext uri="{FF2B5EF4-FFF2-40B4-BE49-F238E27FC236}">
                  <a16:creationId xmlns:a16="http://schemas.microsoft.com/office/drawing/2014/main" id="{7AE27716-0927-42AC-9F92-C6B938E92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469"/>
              <a:ext cx="92" cy="98"/>
            </a:xfrm>
            <a:custGeom>
              <a:avLst/>
              <a:gdLst>
                <a:gd name="T0" fmla="*/ 8 w 49"/>
                <a:gd name="T1" fmla="*/ 216 h 49"/>
                <a:gd name="T2" fmla="*/ 145 w 49"/>
                <a:gd name="T3" fmla="*/ 8 h 49"/>
                <a:gd name="T4" fmla="*/ 317 w 49"/>
                <a:gd name="T5" fmla="*/ 176 h 49"/>
                <a:gd name="T6" fmla="*/ 180 w 49"/>
                <a:gd name="T7" fmla="*/ 384 h 49"/>
                <a:gd name="T8" fmla="*/ 8 w 49"/>
                <a:gd name="T9" fmla="*/ 21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9" name="Freeform 429">
              <a:extLst>
                <a:ext uri="{FF2B5EF4-FFF2-40B4-BE49-F238E27FC236}">
                  <a16:creationId xmlns:a16="http://schemas.microsoft.com/office/drawing/2014/main" id="{4A723A3E-42BA-4B3F-A716-4DB83F74F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429"/>
              <a:ext cx="116" cy="202"/>
            </a:xfrm>
            <a:custGeom>
              <a:avLst/>
              <a:gdLst>
                <a:gd name="T0" fmla="*/ 406 w 62"/>
                <a:gd name="T1" fmla="*/ 0 h 101"/>
                <a:gd name="T2" fmla="*/ 150 w 62"/>
                <a:gd name="T3" fmla="*/ 96 h 101"/>
                <a:gd name="T4" fmla="*/ 21 w 62"/>
                <a:gd name="T5" fmla="*/ 216 h 101"/>
                <a:gd name="T6" fmla="*/ 73 w 62"/>
                <a:gd name="T7" fmla="*/ 464 h 101"/>
                <a:gd name="T8" fmla="*/ 129 w 62"/>
                <a:gd name="T9" fmla="*/ 624 h 101"/>
                <a:gd name="T10" fmla="*/ 217 w 62"/>
                <a:gd name="T11" fmla="*/ 808 h 101"/>
                <a:gd name="T12" fmla="*/ 165 w 62"/>
                <a:gd name="T13" fmla="*/ 608 h 101"/>
                <a:gd name="T14" fmla="*/ 125 w 62"/>
                <a:gd name="T15" fmla="*/ 392 h 101"/>
                <a:gd name="T16" fmla="*/ 172 w 62"/>
                <a:gd name="T17" fmla="*/ 144 h 101"/>
                <a:gd name="T18" fmla="*/ 406 w 62"/>
                <a:gd name="T19" fmla="*/ 0 h 10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101">
                  <a:moveTo>
                    <a:pt x="62" y="0"/>
                  </a:moveTo>
                  <a:cubicBezTo>
                    <a:pt x="50" y="6"/>
                    <a:pt x="34" y="6"/>
                    <a:pt x="23" y="12"/>
                  </a:cubicBezTo>
                  <a:cubicBezTo>
                    <a:pt x="14" y="17"/>
                    <a:pt x="6" y="17"/>
                    <a:pt x="3" y="27"/>
                  </a:cubicBezTo>
                  <a:cubicBezTo>
                    <a:pt x="0" y="38"/>
                    <a:pt x="6" y="48"/>
                    <a:pt x="11" y="58"/>
                  </a:cubicBezTo>
                  <a:cubicBezTo>
                    <a:pt x="13" y="63"/>
                    <a:pt x="17" y="73"/>
                    <a:pt x="20" y="78"/>
                  </a:cubicBezTo>
                  <a:cubicBezTo>
                    <a:pt x="25" y="85"/>
                    <a:pt x="28" y="93"/>
                    <a:pt x="33" y="101"/>
                  </a:cubicBezTo>
                  <a:cubicBezTo>
                    <a:pt x="30" y="92"/>
                    <a:pt x="27" y="85"/>
                    <a:pt x="25" y="76"/>
                  </a:cubicBezTo>
                  <a:cubicBezTo>
                    <a:pt x="24" y="67"/>
                    <a:pt x="20" y="58"/>
                    <a:pt x="19" y="49"/>
                  </a:cubicBezTo>
                  <a:cubicBezTo>
                    <a:pt x="17" y="38"/>
                    <a:pt x="18" y="26"/>
                    <a:pt x="26" y="18"/>
                  </a:cubicBezTo>
                  <a:cubicBezTo>
                    <a:pt x="35" y="8"/>
                    <a:pt x="55" y="10"/>
                    <a:pt x="62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0" name="Freeform 430">
              <a:extLst>
                <a:ext uri="{FF2B5EF4-FFF2-40B4-BE49-F238E27FC236}">
                  <a16:creationId xmlns:a16="http://schemas.microsoft.com/office/drawing/2014/main" id="{8397894F-88F5-41E4-9AB4-25C54C1C9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453"/>
              <a:ext cx="47" cy="92"/>
            </a:xfrm>
            <a:custGeom>
              <a:avLst/>
              <a:gdLst>
                <a:gd name="T0" fmla="*/ 73 w 25"/>
                <a:gd name="T1" fmla="*/ 368 h 46"/>
                <a:gd name="T2" fmla="*/ 21 w 25"/>
                <a:gd name="T3" fmla="*/ 120 h 46"/>
                <a:gd name="T4" fmla="*/ 165 w 25"/>
                <a:gd name="T5" fmla="*/ 0 h 46"/>
                <a:gd name="T6" fmla="*/ 73 w 25"/>
                <a:gd name="T7" fmla="*/ 368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6">
                  <a:moveTo>
                    <a:pt x="11" y="46"/>
                  </a:moveTo>
                  <a:cubicBezTo>
                    <a:pt x="6" y="36"/>
                    <a:pt x="0" y="26"/>
                    <a:pt x="3" y="15"/>
                  </a:cubicBezTo>
                  <a:cubicBezTo>
                    <a:pt x="6" y="5"/>
                    <a:pt x="16" y="5"/>
                    <a:pt x="25" y="0"/>
                  </a:cubicBezTo>
                  <a:cubicBezTo>
                    <a:pt x="15" y="5"/>
                    <a:pt x="0" y="17"/>
                    <a:pt x="11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1" name="Freeform 431">
              <a:extLst>
                <a:ext uri="{FF2B5EF4-FFF2-40B4-BE49-F238E27FC236}">
                  <a16:creationId xmlns:a16="http://schemas.microsoft.com/office/drawing/2014/main" id="{80B483F2-0AB4-44B5-8DAF-738ABE8F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431"/>
              <a:ext cx="129" cy="204"/>
            </a:xfrm>
            <a:custGeom>
              <a:avLst/>
              <a:gdLst>
                <a:gd name="T0" fmla="*/ 0 w 69"/>
                <a:gd name="T1" fmla="*/ 816 h 102"/>
                <a:gd name="T2" fmla="*/ 366 w 69"/>
                <a:gd name="T3" fmla="*/ 576 h 102"/>
                <a:gd name="T4" fmla="*/ 419 w 69"/>
                <a:gd name="T5" fmla="*/ 344 h 102"/>
                <a:gd name="T6" fmla="*/ 277 w 69"/>
                <a:gd name="T7" fmla="*/ 0 h 102"/>
                <a:gd name="T8" fmla="*/ 301 w 69"/>
                <a:gd name="T9" fmla="*/ 536 h 102"/>
                <a:gd name="T10" fmla="*/ 0 w 69"/>
                <a:gd name="T11" fmla="*/ 816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102">
                  <a:moveTo>
                    <a:pt x="0" y="102"/>
                  </a:moveTo>
                  <a:cubicBezTo>
                    <a:pt x="11" y="96"/>
                    <a:pt x="45" y="79"/>
                    <a:pt x="56" y="72"/>
                  </a:cubicBezTo>
                  <a:cubicBezTo>
                    <a:pt x="66" y="65"/>
                    <a:pt x="69" y="55"/>
                    <a:pt x="64" y="43"/>
                  </a:cubicBezTo>
                  <a:cubicBezTo>
                    <a:pt x="58" y="30"/>
                    <a:pt x="42" y="0"/>
                    <a:pt x="42" y="0"/>
                  </a:cubicBezTo>
                  <a:cubicBezTo>
                    <a:pt x="48" y="15"/>
                    <a:pt x="61" y="53"/>
                    <a:pt x="46" y="67"/>
                  </a:cubicBezTo>
                  <a:cubicBezTo>
                    <a:pt x="31" y="80"/>
                    <a:pt x="0" y="102"/>
                    <a:pt x="0" y="10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2" name="Freeform 432">
              <a:extLst>
                <a:ext uri="{FF2B5EF4-FFF2-40B4-BE49-F238E27FC236}">
                  <a16:creationId xmlns:a16="http://schemas.microsoft.com/office/drawing/2014/main" id="{4ED5F070-D317-4BD3-99F9-B13D28A6B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1489"/>
              <a:ext cx="73" cy="114"/>
            </a:xfrm>
            <a:custGeom>
              <a:avLst/>
              <a:gdLst>
                <a:gd name="T0" fmla="*/ 0 w 39"/>
                <a:gd name="T1" fmla="*/ 456 h 57"/>
                <a:gd name="T2" fmla="*/ 172 w 39"/>
                <a:gd name="T3" fmla="*/ 344 h 57"/>
                <a:gd name="T4" fmla="*/ 225 w 39"/>
                <a:gd name="T5" fmla="*/ 112 h 57"/>
                <a:gd name="T6" fmla="*/ 178 w 39"/>
                <a:gd name="T7" fmla="*/ 0 h 57"/>
                <a:gd name="T8" fmla="*/ 182 w 39"/>
                <a:gd name="T9" fmla="*/ 272 h 57"/>
                <a:gd name="T10" fmla="*/ 0 w 39"/>
                <a:gd name="T11" fmla="*/ 456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57">
                  <a:moveTo>
                    <a:pt x="0" y="57"/>
                  </a:moveTo>
                  <a:cubicBezTo>
                    <a:pt x="11" y="52"/>
                    <a:pt x="21" y="47"/>
                    <a:pt x="26" y="43"/>
                  </a:cubicBezTo>
                  <a:cubicBezTo>
                    <a:pt x="36" y="36"/>
                    <a:pt x="39" y="26"/>
                    <a:pt x="34" y="14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9"/>
                    <a:pt x="35" y="22"/>
                    <a:pt x="28" y="34"/>
                  </a:cubicBezTo>
                  <a:cubicBezTo>
                    <a:pt x="20" y="46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3" name="Freeform 433">
              <a:extLst>
                <a:ext uri="{FF2B5EF4-FFF2-40B4-BE49-F238E27FC236}">
                  <a16:creationId xmlns:a16="http://schemas.microsoft.com/office/drawing/2014/main" id="{FB8DDE55-B0D9-4134-AF37-F2324C5C9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83"/>
              <a:ext cx="217" cy="216"/>
            </a:xfrm>
            <a:custGeom>
              <a:avLst/>
              <a:gdLst>
                <a:gd name="T0" fmla="*/ 144 w 116"/>
                <a:gd name="T1" fmla="*/ 8 h 108"/>
                <a:gd name="T2" fmla="*/ 13 w 116"/>
                <a:gd name="T3" fmla="*/ 448 h 108"/>
                <a:gd name="T4" fmla="*/ 224 w 116"/>
                <a:gd name="T5" fmla="*/ 848 h 108"/>
                <a:gd name="T6" fmla="*/ 623 w 116"/>
                <a:gd name="T7" fmla="*/ 816 h 108"/>
                <a:gd name="T8" fmla="*/ 760 w 116"/>
                <a:gd name="T9" fmla="*/ 600 h 108"/>
                <a:gd name="T10" fmla="*/ 752 w 116"/>
                <a:gd name="T11" fmla="*/ 312 h 108"/>
                <a:gd name="T12" fmla="*/ 556 w 116"/>
                <a:gd name="T13" fmla="*/ 64 h 108"/>
                <a:gd name="T14" fmla="*/ 144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2" y="1"/>
                  </a:moveTo>
                  <a:cubicBezTo>
                    <a:pt x="0" y="3"/>
                    <a:pt x="0" y="24"/>
                    <a:pt x="2" y="56"/>
                  </a:cubicBezTo>
                  <a:cubicBezTo>
                    <a:pt x="4" y="89"/>
                    <a:pt x="2" y="108"/>
                    <a:pt x="34" y="106"/>
                  </a:cubicBezTo>
                  <a:cubicBezTo>
                    <a:pt x="51" y="105"/>
                    <a:pt x="83" y="104"/>
                    <a:pt x="95" y="102"/>
                  </a:cubicBezTo>
                  <a:cubicBezTo>
                    <a:pt x="108" y="98"/>
                    <a:pt x="116" y="92"/>
                    <a:pt x="116" y="75"/>
                  </a:cubicBezTo>
                  <a:cubicBezTo>
                    <a:pt x="116" y="58"/>
                    <a:pt x="116" y="54"/>
                    <a:pt x="115" y="39"/>
                  </a:cubicBezTo>
                  <a:cubicBezTo>
                    <a:pt x="114" y="21"/>
                    <a:pt x="106" y="12"/>
                    <a:pt x="85" y="8"/>
                  </a:cubicBezTo>
                  <a:cubicBezTo>
                    <a:pt x="61" y="4"/>
                    <a:pt x="37" y="0"/>
                    <a:pt x="22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4" name="Freeform 434">
              <a:extLst>
                <a:ext uri="{FF2B5EF4-FFF2-40B4-BE49-F238E27FC236}">
                  <a16:creationId xmlns:a16="http://schemas.microsoft.com/office/drawing/2014/main" id="{9182C733-FFF3-4EE3-8C07-088C3D15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1653"/>
              <a:ext cx="90" cy="92"/>
            </a:xfrm>
            <a:custGeom>
              <a:avLst/>
              <a:gdLst>
                <a:gd name="T0" fmla="*/ 296 w 48"/>
                <a:gd name="T1" fmla="*/ 232 h 46"/>
                <a:gd name="T2" fmla="*/ 158 w 48"/>
                <a:gd name="T3" fmla="*/ 0 h 46"/>
                <a:gd name="T4" fmla="*/ 8 w 48"/>
                <a:gd name="T5" fmla="*/ 152 h 46"/>
                <a:gd name="T6" fmla="*/ 128 w 48"/>
                <a:gd name="T7" fmla="*/ 352 h 46"/>
                <a:gd name="T8" fmla="*/ 296 w 48"/>
                <a:gd name="T9" fmla="*/ 232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29"/>
                  </a:moveTo>
                  <a:cubicBezTo>
                    <a:pt x="48" y="19"/>
                    <a:pt x="41" y="1"/>
                    <a:pt x="24" y="0"/>
                  </a:cubicBezTo>
                  <a:cubicBezTo>
                    <a:pt x="6" y="0"/>
                    <a:pt x="2" y="11"/>
                    <a:pt x="1" y="19"/>
                  </a:cubicBezTo>
                  <a:cubicBezTo>
                    <a:pt x="0" y="28"/>
                    <a:pt x="4" y="42"/>
                    <a:pt x="19" y="44"/>
                  </a:cubicBezTo>
                  <a:cubicBezTo>
                    <a:pt x="34" y="46"/>
                    <a:pt x="42" y="39"/>
                    <a:pt x="45" y="2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5" name="Freeform 435">
              <a:extLst>
                <a:ext uri="{FF2B5EF4-FFF2-40B4-BE49-F238E27FC236}">
                  <a16:creationId xmlns:a16="http://schemas.microsoft.com/office/drawing/2014/main" id="{62BB6FFA-8E5F-414C-B356-B90552E3C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641"/>
              <a:ext cx="93" cy="100"/>
            </a:xfrm>
            <a:custGeom>
              <a:avLst/>
              <a:gdLst>
                <a:gd name="T0" fmla="*/ 13 w 50"/>
                <a:gd name="T1" fmla="*/ 224 h 50"/>
                <a:gd name="T2" fmla="*/ 141 w 50"/>
                <a:gd name="T3" fmla="*/ 16 h 50"/>
                <a:gd name="T4" fmla="*/ 309 w 50"/>
                <a:gd name="T5" fmla="*/ 184 h 50"/>
                <a:gd name="T6" fmla="*/ 180 w 50"/>
                <a:gd name="T7" fmla="*/ 392 h 50"/>
                <a:gd name="T8" fmla="*/ 13 w 50"/>
                <a:gd name="T9" fmla="*/ 2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" y="28"/>
                  </a:moveTo>
                  <a:cubicBezTo>
                    <a:pt x="0" y="15"/>
                    <a:pt x="9" y="3"/>
                    <a:pt x="22" y="2"/>
                  </a:cubicBezTo>
                  <a:cubicBezTo>
                    <a:pt x="35" y="0"/>
                    <a:pt x="47" y="10"/>
                    <a:pt x="48" y="23"/>
                  </a:cubicBezTo>
                  <a:cubicBezTo>
                    <a:pt x="50" y="35"/>
                    <a:pt x="40" y="47"/>
                    <a:pt x="28" y="49"/>
                  </a:cubicBezTo>
                  <a:cubicBezTo>
                    <a:pt x="15" y="50"/>
                    <a:pt x="3" y="41"/>
                    <a:pt x="2" y="2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6" name="Freeform 436">
              <a:extLst>
                <a:ext uri="{FF2B5EF4-FFF2-40B4-BE49-F238E27FC236}">
                  <a16:creationId xmlns:a16="http://schemas.microsoft.com/office/drawing/2014/main" id="{BFD659B4-F316-4B04-9898-180FB13C5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1649"/>
              <a:ext cx="54" cy="70"/>
            </a:xfrm>
            <a:custGeom>
              <a:avLst/>
              <a:gdLst>
                <a:gd name="T0" fmla="*/ 32 w 29"/>
                <a:gd name="T1" fmla="*/ 264 h 35"/>
                <a:gd name="T2" fmla="*/ 45 w 29"/>
                <a:gd name="T3" fmla="*/ 176 h 35"/>
                <a:gd name="T4" fmla="*/ 69 w 29"/>
                <a:gd name="T5" fmla="*/ 72 h 35"/>
                <a:gd name="T6" fmla="*/ 164 w 29"/>
                <a:gd name="T7" fmla="*/ 8 h 35"/>
                <a:gd name="T8" fmla="*/ 173 w 29"/>
                <a:gd name="T9" fmla="*/ 16 h 35"/>
                <a:gd name="T10" fmla="*/ 136 w 29"/>
                <a:gd name="T11" fmla="*/ 8 h 35"/>
                <a:gd name="T12" fmla="*/ 0 w 29"/>
                <a:gd name="T13" fmla="*/ 144 h 35"/>
                <a:gd name="T14" fmla="*/ 32 w 29"/>
                <a:gd name="T15" fmla="*/ 264 h 35"/>
                <a:gd name="T16" fmla="*/ 32 w 29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7" y="18"/>
                    <a:pt x="9" y="13"/>
                    <a:pt x="11" y="9"/>
                  </a:cubicBezTo>
                  <a:cubicBezTo>
                    <a:pt x="14" y="5"/>
                    <a:pt x="16" y="1"/>
                    <a:pt x="25" y="1"/>
                  </a:cubicBezTo>
                  <a:cubicBezTo>
                    <a:pt x="27" y="1"/>
                    <a:pt x="29" y="2"/>
                    <a:pt x="27" y="2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5" y="0"/>
                    <a:pt x="2" y="11"/>
                    <a:pt x="0" y="18"/>
                  </a:cubicBezTo>
                  <a:cubicBezTo>
                    <a:pt x="0" y="23"/>
                    <a:pt x="1" y="29"/>
                    <a:pt x="5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7" name="Freeform 437">
              <a:extLst>
                <a:ext uri="{FF2B5EF4-FFF2-40B4-BE49-F238E27FC236}">
                  <a16:creationId xmlns:a16="http://schemas.microsoft.com/office/drawing/2014/main" id="{F64B3540-B119-406B-A3F2-396C9C05D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1655"/>
              <a:ext cx="66" cy="78"/>
            </a:xfrm>
            <a:custGeom>
              <a:avLst/>
              <a:gdLst>
                <a:gd name="T0" fmla="*/ 153 w 35"/>
                <a:gd name="T1" fmla="*/ 8 h 39"/>
                <a:gd name="T2" fmla="*/ 153 w 35"/>
                <a:gd name="T3" fmla="*/ 16 h 39"/>
                <a:gd name="T4" fmla="*/ 160 w 35"/>
                <a:gd name="T5" fmla="*/ 136 h 39"/>
                <a:gd name="T6" fmla="*/ 121 w 35"/>
                <a:gd name="T7" fmla="*/ 216 h 39"/>
                <a:gd name="T8" fmla="*/ 21 w 35"/>
                <a:gd name="T9" fmla="*/ 264 h 39"/>
                <a:gd name="T10" fmla="*/ 0 w 35"/>
                <a:gd name="T11" fmla="*/ 256 h 39"/>
                <a:gd name="T12" fmla="*/ 68 w 35"/>
                <a:gd name="T13" fmla="*/ 296 h 39"/>
                <a:gd name="T14" fmla="*/ 213 w 35"/>
                <a:gd name="T15" fmla="*/ 192 h 39"/>
                <a:gd name="T16" fmla="*/ 153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8" y="8"/>
                    <a:pt x="25" y="12"/>
                    <a:pt x="24" y="17"/>
                  </a:cubicBezTo>
                  <a:cubicBezTo>
                    <a:pt x="23" y="21"/>
                    <a:pt x="21" y="25"/>
                    <a:pt x="18" y="27"/>
                  </a:cubicBezTo>
                  <a:cubicBezTo>
                    <a:pt x="14" y="30"/>
                    <a:pt x="11" y="34"/>
                    <a:pt x="3" y="33"/>
                  </a:cubicBezTo>
                  <a:cubicBezTo>
                    <a:pt x="2" y="33"/>
                    <a:pt x="1" y="33"/>
                    <a:pt x="0" y="32"/>
                  </a:cubicBezTo>
                  <a:cubicBezTo>
                    <a:pt x="2" y="35"/>
                    <a:pt x="5" y="36"/>
                    <a:pt x="10" y="37"/>
                  </a:cubicBezTo>
                  <a:cubicBezTo>
                    <a:pt x="23" y="39"/>
                    <a:pt x="30" y="33"/>
                    <a:pt x="32" y="24"/>
                  </a:cubicBezTo>
                  <a:cubicBezTo>
                    <a:pt x="35" y="17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8" name="Freeform 438">
              <a:extLst>
                <a:ext uri="{FF2B5EF4-FFF2-40B4-BE49-F238E27FC236}">
                  <a16:creationId xmlns:a16="http://schemas.microsoft.com/office/drawing/2014/main" id="{D934F545-7F00-41AD-A959-5D35525C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703"/>
              <a:ext cx="41" cy="30"/>
            </a:xfrm>
            <a:custGeom>
              <a:avLst/>
              <a:gdLst>
                <a:gd name="T0" fmla="*/ 142 w 22"/>
                <a:gd name="T1" fmla="*/ 0 h 15"/>
                <a:gd name="T2" fmla="*/ 0 w 22"/>
                <a:gd name="T3" fmla="*/ 104 h 15"/>
                <a:gd name="T4" fmla="*/ 142 w 2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20" y="9"/>
                    <a:pt x="13" y="15"/>
                    <a:pt x="0" y="13"/>
                  </a:cubicBezTo>
                  <a:cubicBezTo>
                    <a:pt x="7" y="12"/>
                    <a:pt x="17" y="8"/>
                    <a:pt x="2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99" name="Freeform 439">
              <a:extLst>
                <a:ext uri="{FF2B5EF4-FFF2-40B4-BE49-F238E27FC236}">
                  <a16:creationId xmlns:a16="http://schemas.microsoft.com/office/drawing/2014/main" id="{C5D8A73F-54F0-4FEB-9BA3-D10439E2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657"/>
              <a:ext cx="15" cy="16"/>
            </a:xfrm>
            <a:custGeom>
              <a:avLst/>
              <a:gdLst>
                <a:gd name="T0" fmla="*/ 0 w 8"/>
                <a:gd name="T1" fmla="*/ 40 h 8"/>
                <a:gd name="T2" fmla="*/ 21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4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5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0" name="Freeform 440">
              <a:extLst>
                <a:ext uri="{FF2B5EF4-FFF2-40B4-BE49-F238E27FC236}">
                  <a16:creationId xmlns:a16="http://schemas.microsoft.com/office/drawing/2014/main" id="{AC11CB2C-CAB9-4BFE-8786-02B6A4C1B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649"/>
              <a:ext cx="12" cy="10"/>
            </a:xfrm>
            <a:custGeom>
              <a:avLst/>
              <a:gdLst>
                <a:gd name="T0" fmla="*/ 8 w 6"/>
                <a:gd name="T1" fmla="*/ 24 h 5"/>
                <a:gd name="T2" fmla="*/ 24 w 6"/>
                <a:gd name="T3" fmla="*/ 0 h 5"/>
                <a:gd name="T4" fmla="*/ 40 w 6"/>
                <a:gd name="T5" fmla="*/ 16 h 5"/>
                <a:gd name="T6" fmla="*/ 24 w 6"/>
                <a:gd name="T7" fmla="*/ 40 h 5"/>
                <a:gd name="T8" fmla="*/ 8 w 6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6" y="3"/>
                    <a:pt x="5" y="5"/>
                    <a:pt x="3" y="5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1" name="Freeform 441">
              <a:extLst>
                <a:ext uri="{FF2B5EF4-FFF2-40B4-BE49-F238E27FC236}">
                  <a16:creationId xmlns:a16="http://schemas.microsoft.com/office/drawing/2014/main" id="{72BD900F-5F6D-4AD5-B319-F4C92B22C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77"/>
              <a:ext cx="8" cy="8"/>
            </a:xfrm>
            <a:custGeom>
              <a:avLst/>
              <a:gdLst>
                <a:gd name="T0" fmla="*/ 0 w 4"/>
                <a:gd name="T1" fmla="*/ 16 h 4"/>
                <a:gd name="T2" fmla="*/ 16 w 4"/>
                <a:gd name="T3" fmla="*/ 0 h 4"/>
                <a:gd name="T4" fmla="*/ 32 w 4"/>
                <a:gd name="T5" fmla="*/ 8 h 4"/>
                <a:gd name="T6" fmla="*/ 24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2" name="Freeform 442">
              <a:extLst>
                <a:ext uri="{FF2B5EF4-FFF2-40B4-BE49-F238E27FC236}">
                  <a16:creationId xmlns:a16="http://schemas.microsoft.com/office/drawing/2014/main" id="{86F5D3EA-311E-46E3-8ED7-942C592CD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83"/>
              <a:ext cx="217" cy="216"/>
            </a:xfrm>
            <a:custGeom>
              <a:avLst/>
              <a:gdLst>
                <a:gd name="T0" fmla="*/ 144 w 116"/>
                <a:gd name="T1" fmla="*/ 8 h 108"/>
                <a:gd name="T2" fmla="*/ 13 w 116"/>
                <a:gd name="T3" fmla="*/ 448 h 108"/>
                <a:gd name="T4" fmla="*/ 224 w 116"/>
                <a:gd name="T5" fmla="*/ 848 h 108"/>
                <a:gd name="T6" fmla="*/ 623 w 116"/>
                <a:gd name="T7" fmla="*/ 816 h 108"/>
                <a:gd name="T8" fmla="*/ 760 w 116"/>
                <a:gd name="T9" fmla="*/ 600 h 108"/>
                <a:gd name="T10" fmla="*/ 752 w 116"/>
                <a:gd name="T11" fmla="*/ 312 h 108"/>
                <a:gd name="T12" fmla="*/ 556 w 116"/>
                <a:gd name="T13" fmla="*/ 64 h 108"/>
                <a:gd name="T14" fmla="*/ 144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2" y="1"/>
                  </a:moveTo>
                  <a:cubicBezTo>
                    <a:pt x="0" y="3"/>
                    <a:pt x="0" y="24"/>
                    <a:pt x="2" y="56"/>
                  </a:cubicBezTo>
                  <a:cubicBezTo>
                    <a:pt x="4" y="89"/>
                    <a:pt x="2" y="108"/>
                    <a:pt x="34" y="106"/>
                  </a:cubicBezTo>
                  <a:cubicBezTo>
                    <a:pt x="51" y="105"/>
                    <a:pt x="83" y="104"/>
                    <a:pt x="95" y="102"/>
                  </a:cubicBezTo>
                  <a:cubicBezTo>
                    <a:pt x="108" y="98"/>
                    <a:pt x="116" y="92"/>
                    <a:pt x="116" y="75"/>
                  </a:cubicBezTo>
                  <a:cubicBezTo>
                    <a:pt x="116" y="58"/>
                    <a:pt x="116" y="54"/>
                    <a:pt x="115" y="39"/>
                  </a:cubicBezTo>
                  <a:cubicBezTo>
                    <a:pt x="114" y="21"/>
                    <a:pt x="106" y="11"/>
                    <a:pt x="85" y="8"/>
                  </a:cubicBezTo>
                  <a:cubicBezTo>
                    <a:pt x="60" y="4"/>
                    <a:pt x="37" y="0"/>
                    <a:pt x="22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3" name="Freeform 443">
              <a:extLst>
                <a:ext uri="{FF2B5EF4-FFF2-40B4-BE49-F238E27FC236}">
                  <a16:creationId xmlns:a16="http://schemas.microsoft.com/office/drawing/2014/main" id="{D5E6A49D-F88C-4C57-A58C-11B64984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641"/>
              <a:ext cx="93" cy="100"/>
            </a:xfrm>
            <a:custGeom>
              <a:avLst/>
              <a:gdLst>
                <a:gd name="T0" fmla="*/ 13 w 50"/>
                <a:gd name="T1" fmla="*/ 224 h 50"/>
                <a:gd name="T2" fmla="*/ 141 w 50"/>
                <a:gd name="T3" fmla="*/ 16 h 50"/>
                <a:gd name="T4" fmla="*/ 309 w 50"/>
                <a:gd name="T5" fmla="*/ 184 h 50"/>
                <a:gd name="T6" fmla="*/ 180 w 50"/>
                <a:gd name="T7" fmla="*/ 392 h 50"/>
                <a:gd name="T8" fmla="*/ 13 w 50"/>
                <a:gd name="T9" fmla="*/ 22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0">
                  <a:moveTo>
                    <a:pt x="2" y="28"/>
                  </a:moveTo>
                  <a:cubicBezTo>
                    <a:pt x="0" y="15"/>
                    <a:pt x="9" y="3"/>
                    <a:pt x="22" y="2"/>
                  </a:cubicBezTo>
                  <a:cubicBezTo>
                    <a:pt x="35" y="0"/>
                    <a:pt x="47" y="10"/>
                    <a:pt x="48" y="23"/>
                  </a:cubicBezTo>
                  <a:cubicBezTo>
                    <a:pt x="50" y="35"/>
                    <a:pt x="40" y="47"/>
                    <a:pt x="28" y="49"/>
                  </a:cubicBezTo>
                  <a:cubicBezTo>
                    <a:pt x="15" y="50"/>
                    <a:pt x="3" y="41"/>
                    <a:pt x="2" y="28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4" name="Freeform 444">
              <a:extLst>
                <a:ext uri="{FF2B5EF4-FFF2-40B4-BE49-F238E27FC236}">
                  <a16:creationId xmlns:a16="http://schemas.microsoft.com/office/drawing/2014/main" id="{F8A81670-90F1-43C7-9288-397F79ABA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91"/>
              <a:ext cx="135" cy="174"/>
            </a:xfrm>
            <a:custGeom>
              <a:avLst/>
              <a:gdLst>
                <a:gd name="T0" fmla="*/ 474 w 72"/>
                <a:gd name="T1" fmla="*/ 48 h 87"/>
                <a:gd name="T2" fmla="*/ 204 w 72"/>
                <a:gd name="T3" fmla="*/ 16 h 87"/>
                <a:gd name="T4" fmla="*/ 45 w 72"/>
                <a:gd name="T5" fmla="*/ 64 h 87"/>
                <a:gd name="T6" fmla="*/ 15 w 72"/>
                <a:gd name="T7" fmla="*/ 312 h 87"/>
                <a:gd name="T8" fmla="*/ 21 w 72"/>
                <a:gd name="T9" fmla="*/ 496 h 87"/>
                <a:gd name="T10" fmla="*/ 32 w 72"/>
                <a:gd name="T11" fmla="*/ 696 h 87"/>
                <a:gd name="T12" fmla="*/ 53 w 72"/>
                <a:gd name="T13" fmla="*/ 496 h 87"/>
                <a:gd name="T14" fmla="*/ 84 w 72"/>
                <a:gd name="T15" fmla="*/ 280 h 87"/>
                <a:gd name="T16" fmla="*/ 212 w 72"/>
                <a:gd name="T17" fmla="*/ 72 h 87"/>
                <a:gd name="T18" fmla="*/ 474 w 72"/>
                <a:gd name="T19" fmla="*/ 48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87">
                  <a:moveTo>
                    <a:pt x="72" y="6"/>
                  </a:moveTo>
                  <a:cubicBezTo>
                    <a:pt x="59" y="7"/>
                    <a:pt x="44" y="1"/>
                    <a:pt x="31" y="2"/>
                  </a:cubicBezTo>
                  <a:cubicBezTo>
                    <a:pt x="21" y="3"/>
                    <a:pt x="14" y="0"/>
                    <a:pt x="7" y="8"/>
                  </a:cubicBezTo>
                  <a:cubicBezTo>
                    <a:pt x="0" y="17"/>
                    <a:pt x="2" y="28"/>
                    <a:pt x="2" y="39"/>
                  </a:cubicBezTo>
                  <a:cubicBezTo>
                    <a:pt x="2" y="45"/>
                    <a:pt x="2" y="56"/>
                    <a:pt x="3" y="62"/>
                  </a:cubicBezTo>
                  <a:cubicBezTo>
                    <a:pt x="4" y="70"/>
                    <a:pt x="4" y="79"/>
                    <a:pt x="5" y="87"/>
                  </a:cubicBezTo>
                  <a:cubicBezTo>
                    <a:pt x="6" y="79"/>
                    <a:pt x="6" y="71"/>
                    <a:pt x="8" y="62"/>
                  </a:cubicBezTo>
                  <a:cubicBezTo>
                    <a:pt x="10" y="53"/>
                    <a:pt x="10" y="44"/>
                    <a:pt x="13" y="35"/>
                  </a:cubicBezTo>
                  <a:cubicBezTo>
                    <a:pt x="16" y="24"/>
                    <a:pt x="21" y="14"/>
                    <a:pt x="32" y="9"/>
                  </a:cubicBezTo>
                  <a:cubicBezTo>
                    <a:pt x="44" y="4"/>
                    <a:pt x="61" y="13"/>
                    <a:pt x="72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5" name="Freeform 445">
              <a:extLst>
                <a:ext uri="{FF2B5EF4-FFF2-40B4-BE49-F238E27FC236}">
                  <a16:creationId xmlns:a16="http://schemas.microsoft.com/office/drawing/2014/main" id="{1E8C30D5-889A-4B0D-9892-17ECED35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591"/>
              <a:ext cx="62" cy="78"/>
            </a:xfrm>
            <a:custGeom>
              <a:avLst/>
              <a:gdLst>
                <a:gd name="T0" fmla="*/ 15 w 33"/>
                <a:gd name="T1" fmla="*/ 312 h 39"/>
                <a:gd name="T2" fmla="*/ 45 w 33"/>
                <a:gd name="T3" fmla="*/ 64 h 39"/>
                <a:gd name="T4" fmla="*/ 218 w 33"/>
                <a:gd name="T5" fmla="*/ 24 h 39"/>
                <a:gd name="T6" fmla="*/ 15 w 33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3" y="4"/>
                    <a:pt x="33" y="3"/>
                  </a:cubicBezTo>
                  <a:cubicBezTo>
                    <a:pt x="22" y="4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6" name="Freeform 446">
              <a:extLst>
                <a:ext uri="{FF2B5EF4-FFF2-40B4-BE49-F238E27FC236}">
                  <a16:creationId xmlns:a16="http://schemas.microsoft.com/office/drawing/2014/main" id="{E90CA39B-E7A6-41E7-AAC2-59BCF108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635"/>
              <a:ext cx="153" cy="154"/>
            </a:xfrm>
            <a:custGeom>
              <a:avLst/>
              <a:gdLst>
                <a:gd name="T0" fmla="*/ 0 w 82"/>
                <a:gd name="T1" fmla="*/ 616 h 77"/>
                <a:gd name="T2" fmla="*/ 403 w 82"/>
                <a:gd name="T3" fmla="*/ 576 h 77"/>
                <a:gd name="T4" fmla="*/ 526 w 82"/>
                <a:gd name="T5" fmla="*/ 384 h 77"/>
                <a:gd name="T6" fmla="*/ 508 w 82"/>
                <a:gd name="T7" fmla="*/ 0 h 77"/>
                <a:gd name="T8" fmla="*/ 358 w 82"/>
                <a:gd name="T9" fmla="*/ 504 h 77"/>
                <a:gd name="T10" fmla="*/ 0 w 82"/>
                <a:gd name="T11" fmla="*/ 616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7">
                  <a:moveTo>
                    <a:pt x="0" y="77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1" y="48"/>
                  </a:cubicBezTo>
                  <a:cubicBezTo>
                    <a:pt x="81" y="34"/>
                    <a:pt x="78" y="0"/>
                    <a:pt x="78" y="0"/>
                  </a:cubicBezTo>
                  <a:cubicBezTo>
                    <a:pt x="78" y="16"/>
                    <a:pt x="74" y="56"/>
                    <a:pt x="55" y="63"/>
                  </a:cubicBezTo>
                  <a:cubicBezTo>
                    <a:pt x="36" y="69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7" name="Freeform 447">
              <a:extLst>
                <a:ext uri="{FF2B5EF4-FFF2-40B4-BE49-F238E27FC236}">
                  <a16:creationId xmlns:a16="http://schemas.microsoft.com/office/drawing/2014/main" id="{CD1B2F7C-FD4E-4AEF-B857-3E8CACC0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701"/>
              <a:ext cx="91" cy="84"/>
            </a:xfrm>
            <a:custGeom>
              <a:avLst/>
              <a:gdLst>
                <a:gd name="T0" fmla="*/ 0 w 49"/>
                <a:gd name="T1" fmla="*/ 336 h 42"/>
                <a:gd name="T2" fmla="*/ 186 w 49"/>
                <a:gd name="T3" fmla="*/ 312 h 42"/>
                <a:gd name="T4" fmla="*/ 306 w 49"/>
                <a:gd name="T5" fmla="*/ 120 h 42"/>
                <a:gd name="T6" fmla="*/ 301 w 49"/>
                <a:gd name="T7" fmla="*/ 0 h 42"/>
                <a:gd name="T8" fmla="*/ 225 w 49"/>
                <a:gd name="T9" fmla="*/ 248 h 42"/>
                <a:gd name="T10" fmla="*/ 0 w 49"/>
                <a:gd name="T11" fmla="*/ 33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2">
                  <a:moveTo>
                    <a:pt x="0" y="42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2" y="37"/>
                    <a:pt x="49" y="29"/>
                    <a:pt x="48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7" y="23"/>
                    <a:pt x="35" y="31"/>
                  </a:cubicBezTo>
                  <a:cubicBezTo>
                    <a:pt x="24" y="39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8" name="Freeform 448">
              <a:extLst>
                <a:ext uri="{FF2B5EF4-FFF2-40B4-BE49-F238E27FC236}">
                  <a16:creationId xmlns:a16="http://schemas.microsoft.com/office/drawing/2014/main" id="{E4F37D4A-51EC-464E-80F2-55D19631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99"/>
              <a:ext cx="218" cy="215"/>
            </a:xfrm>
            <a:custGeom>
              <a:avLst/>
              <a:gdLst>
                <a:gd name="T0" fmla="*/ 152 w 116"/>
                <a:gd name="T1" fmla="*/ 8 h 108"/>
                <a:gd name="T2" fmla="*/ 15 w 116"/>
                <a:gd name="T3" fmla="*/ 440 h 108"/>
                <a:gd name="T4" fmla="*/ 226 w 116"/>
                <a:gd name="T5" fmla="*/ 836 h 108"/>
                <a:gd name="T6" fmla="*/ 635 w 116"/>
                <a:gd name="T7" fmla="*/ 796 h 108"/>
                <a:gd name="T8" fmla="*/ 771 w 116"/>
                <a:gd name="T9" fmla="*/ 591 h 108"/>
                <a:gd name="T10" fmla="*/ 771 w 116"/>
                <a:gd name="T11" fmla="*/ 301 h 108"/>
                <a:gd name="T12" fmla="*/ 571 w 116"/>
                <a:gd name="T13" fmla="*/ 64 h 108"/>
                <a:gd name="T14" fmla="*/ 152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3" y="1"/>
                  </a:moveTo>
                  <a:cubicBezTo>
                    <a:pt x="0" y="2"/>
                    <a:pt x="0" y="23"/>
                    <a:pt x="2" y="56"/>
                  </a:cubicBezTo>
                  <a:cubicBezTo>
                    <a:pt x="4" y="89"/>
                    <a:pt x="3" y="108"/>
                    <a:pt x="34" y="106"/>
                  </a:cubicBezTo>
                  <a:cubicBezTo>
                    <a:pt x="52" y="104"/>
                    <a:pt x="84" y="104"/>
                    <a:pt x="96" y="101"/>
                  </a:cubicBezTo>
                  <a:cubicBezTo>
                    <a:pt x="109" y="98"/>
                    <a:pt x="116" y="91"/>
                    <a:pt x="116" y="75"/>
                  </a:cubicBezTo>
                  <a:cubicBezTo>
                    <a:pt x="116" y="57"/>
                    <a:pt x="116" y="53"/>
                    <a:pt x="116" y="38"/>
                  </a:cubicBezTo>
                  <a:cubicBezTo>
                    <a:pt x="114" y="20"/>
                    <a:pt x="107" y="11"/>
                    <a:pt x="86" y="8"/>
                  </a:cubicBezTo>
                  <a:cubicBezTo>
                    <a:pt x="61" y="3"/>
                    <a:pt x="38" y="0"/>
                    <a:pt x="23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09" name="Freeform 449">
              <a:extLst>
                <a:ext uri="{FF2B5EF4-FFF2-40B4-BE49-F238E27FC236}">
                  <a16:creationId xmlns:a16="http://schemas.microsoft.com/office/drawing/2014/main" id="{6FCF6E31-65C7-4AC8-A67F-0304D5AD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867"/>
              <a:ext cx="90" cy="91"/>
            </a:xfrm>
            <a:custGeom>
              <a:avLst/>
              <a:gdLst>
                <a:gd name="T0" fmla="*/ 296 w 48"/>
                <a:gd name="T1" fmla="*/ 231 h 46"/>
                <a:gd name="T2" fmla="*/ 158 w 48"/>
                <a:gd name="T3" fmla="*/ 0 h 46"/>
                <a:gd name="T4" fmla="*/ 15 w 48"/>
                <a:gd name="T5" fmla="*/ 156 h 46"/>
                <a:gd name="T6" fmla="*/ 133 w 48"/>
                <a:gd name="T7" fmla="*/ 340 h 46"/>
                <a:gd name="T8" fmla="*/ 296 w 48"/>
                <a:gd name="T9" fmla="*/ 23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6">
                  <a:moveTo>
                    <a:pt x="45" y="30"/>
                  </a:moveTo>
                  <a:cubicBezTo>
                    <a:pt x="48" y="20"/>
                    <a:pt x="42" y="1"/>
                    <a:pt x="24" y="0"/>
                  </a:cubicBezTo>
                  <a:cubicBezTo>
                    <a:pt x="7" y="0"/>
                    <a:pt x="3" y="11"/>
                    <a:pt x="2" y="20"/>
                  </a:cubicBezTo>
                  <a:cubicBezTo>
                    <a:pt x="0" y="28"/>
                    <a:pt x="5" y="42"/>
                    <a:pt x="20" y="44"/>
                  </a:cubicBezTo>
                  <a:cubicBezTo>
                    <a:pt x="34" y="46"/>
                    <a:pt x="42" y="40"/>
                    <a:pt x="45" y="3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0" name="Freeform 450">
              <a:extLst>
                <a:ext uri="{FF2B5EF4-FFF2-40B4-BE49-F238E27FC236}">
                  <a16:creationId xmlns:a16="http://schemas.microsoft.com/office/drawing/2014/main" id="{8262C6D2-DDD9-44CE-A61F-57003A492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857"/>
              <a:ext cx="92" cy="97"/>
            </a:xfrm>
            <a:custGeom>
              <a:avLst/>
              <a:gdLst>
                <a:gd name="T0" fmla="*/ 8 w 49"/>
                <a:gd name="T1" fmla="*/ 208 h 49"/>
                <a:gd name="T2" fmla="*/ 145 w 49"/>
                <a:gd name="T3" fmla="*/ 8 h 49"/>
                <a:gd name="T4" fmla="*/ 317 w 49"/>
                <a:gd name="T5" fmla="*/ 172 h 49"/>
                <a:gd name="T6" fmla="*/ 180 w 49"/>
                <a:gd name="T7" fmla="*/ 372 h 49"/>
                <a:gd name="T8" fmla="*/ 8 w 49"/>
                <a:gd name="T9" fmla="*/ 20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1" name="Freeform 451">
              <a:extLst>
                <a:ext uri="{FF2B5EF4-FFF2-40B4-BE49-F238E27FC236}">
                  <a16:creationId xmlns:a16="http://schemas.microsoft.com/office/drawing/2014/main" id="{5390B1BB-D8FE-4310-B1A4-3C00FE602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65"/>
              <a:ext cx="54" cy="69"/>
            </a:xfrm>
            <a:custGeom>
              <a:avLst/>
              <a:gdLst>
                <a:gd name="T0" fmla="*/ 32 w 29"/>
                <a:gd name="T1" fmla="*/ 252 h 35"/>
                <a:gd name="T2" fmla="*/ 37 w 29"/>
                <a:gd name="T3" fmla="*/ 160 h 35"/>
                <a:gd name="T4" fmla="*/ 69 w 29"/>
                <a:gd name="T5" fmla="*/ 69 h 35"/>
                <a:gd name="T6" fmla="*/ 156 w 29"/>
                <a:gd name="T7" fmla="*/ 8 h 35"/>
                <a:gd name="T8" fmla="*/ 166 w 29"/>
                <a:gd name="T9" fmla="*/ 8 h 35"/>
                <a:gd name="T10" fmla="*/ 136 w 29"/>
                <a:gd name="T11" fmla="*/ 0 h 35"/>
                <a:gd name="T12" fmla="*/ 0 w 29"/>
                <a:gd name="T13" fmla="*/ 132 h 35"/>
                <a:gd name="T14" fmla="*/ 24 w 29"/>
                <a:gd name="T15" fmla="*/ 252 h 35"/>
                <a:gd name="T16" fmla="*/ 32 w 29"/>
                <a:gd name="T17" fmla="*/ 25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35">
                  <a:moveTo>
                    <a:pt x="5" y="33"/>
                  </a:moveTo>
                  <a:cubicBezTo>
                    <a:pt x="3" y="28"/>
                    <a:pt x="6" y="25"/>
                    <a:pt x="6" y="21"/>
                  </a:cubicBezTo>
                  <a:cubicBezTo>
                    <a:pt x="7" y="17"/>
                    <a:pt x="9" y="12"/>
                    <a:pt x="11" y="9"/>
                  </a:cubicBezTo>
                  <a:cubicBezTo>
                    <a:pt x="13" y="4"/>
                    <a:pt x="16" y="0"/>
                    <a:pt x="24" y="1"/>
                  </a:cubicBezTo>
                  <a:cubicBezTo>
                    <a:pt x="26" y="1"/>
                    <a:pt x="29" y="2"/>
                    <a:pt x="26" y="1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5" y="0"/>
                    <a:pt x="1" y="10"/>
                    <a:pt x="0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3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2" name="Freeform 452">
              <a:extLst>
                <a:ext uri="{FF2B5EF4-FFF2-40B4-BE49-F238E27FC236}">
                  <a16:creationId xmlns:a16="http://schemas.microsoft.com/office/drawing/2014/main" id="{14F88DD6-4267-421A-9C6B-C7F3AEA04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1869"/>
              <a:ext cx="65" cy="77"/>
            </a:xfrm>
            <a:custGeom>
              <a:avLst/>
              <a:gdLst>
                <a:gd name="T0" fmla="*/ 149 w 35"/>
                <a:gd name="T1" fmla="*/ 8 h 39"/>
                <a:gd name="T2" fmla="*/ 156 w 35"/>
                <a:gd name="T3" fmla="*/ 16 h 39"/>
                <a:gd name="T4" fmla="*/ 156 w 35"/>
                <a:gd name="T5" fmla="*/ 140 h 39"/>
                <a:gd name="T6" fmla="*/ 121 w 35"/>
                <a:gd name="T7" fmla="*/ 207 h 39"/>
                <a:gd name="T8" fmla="*/ 24 w 35"/>
                <a:gd name="T9" fmla="*/ 253 h 39"/>
                <a:gd name="T10" fmla="*/ 0 w 35"/>
                <a:gd name="T11" fmla="*/ 253 h 39"/>
                <a:gd name="T12" fmla="*/ 65 w 35"/>
                <a:gd name="T13" fmla="*/ 284 h 39"/>
                <a:gd name="T14" fmla="*/ 210 w 35"/>
                <a:gd name="T15" fmla="*/ 192 h 39"/>
                <a:gd name="T16" fmla="*/ 149 w 35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39">
                  <a:moveTo>
                    <a:pt x="23" y="1"/>
                  </a:moveTo>
                  <a:cubicBezTo>
                    <a:pt x="22" y="0"/>
                    <a:pt x="23" y="1"/>
                    <a:pt x="24" y="2"/>
                  </a:cubicBezTo>
                  <a:cubicBezTo>
                    <a:pt x="28" y="8"/>
                    <a:pt x="26" y="12"/>
                    <a:pt x="24" y="18"/>
                  </a:cubicBezTo>
                  <a:cubicBezTo>
                    <a:pt x="23" y="21"/>
                    <a:pt x="21" y="25"/>
                    <a:pt x="19" y="27"/>
                  </a:cubicBezTo>
                  <a:cubicBezTo>
                    <a:pt x="15" y="30"/>
                    <a:pt x="11" y="34"/>
                    <a:pt x="4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3" y="35"/>
                    <a:pt x="6" y="37"/>
                    <a:pt x="10" y="37"/>
                  </a:cubicBezTo>
                  <a:cubicBezTo>
                    <a:pt x="23" y="39"/>
                    <a:pt x="30" y="34"/>
                    <a:pt x="33" y="25"/>
                  </a:cubicBezTo>
                  <a:cubicBezTo>
                    <a:pt x="35" y="18"/>
                    <a:pt x="32" y="6"/>
                    <a:pt x="23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3" name="Freeform 453">
              <a:extLst>
                <a:ext uri="{FF2B5EF4-FFF2-40B4-BE49-F238E27FC236}">
                  <a16:creationId xmlns:a16="http://schemas.microsoft.com/office/drawing/2014/main" id="{86B3B808-E5AE-4540-8CE0-CF696681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1919"/>
              <a:ext cx="44" cy="27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5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2"/>
                  </a:cubicBezTo>
                  <a:cubicBezTo>
                    <a:pt x="8" y="11"/>
                    <a:pt x="18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4" name="Freeform 454">
              <a:extLst>
                <a:ext uri="{FF2B5EF4-FFF2-40B4-BE49-F238E27FC236}">
                  <a16:creationId xmlns:a16="http://schemas.microsoft.com/office/drawing/2014/main" id="{8468141D-7AA5-496E-ADCF-46FE84503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873"/>
              <a:ext cx="17" cy="16"/>
            </a:xfrm>
            <a:custGeom>
              <a:avLst/>
              <a:gdLst>
                <a:gd name="T0" fmla="*/ 8 w 9"/>
                <a:gd name="T1" fmla="*/ 32 h 8"/>
                <a:gd name="T2" fmla="*/ 28 w 9"/>
                <a:gd name="T3" fmla="*/ 0 h 8"/>
                <a:gd name="T4" fmla="*/ 53 w 9"/>
                <a:gd name="T5" fmla="*/ 24 h 8"/>
                <a:gd name="T6" fmla="*/ 32 w 9"/>
                <a:gd name="T7" fmla="*/ 56 h 8"/>
                <a:gd name="T8" fmla="*/ 8 w 9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7" y="7"/>
                    <a:pt x="5" y="7"/>
                  </a:cubicBezTo>
                  <a:cubicBezTo>
                    <a:pt x="3" y="8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5" name="Freeform 455">
              <a:extLst>
                <a:ext uri="{FF2B5EF4-FFF2-40B4-BE49-F238E27FC236}">
                  <a16:creationId xmlns:a16="http://schemas.microsoft.com/office/drawing/2014/main" id="{5D96B475-8619-4F28-A645-0EB9180A6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863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6" name="Oval 456">
              <a:extLst>
                <a:ext uri="{FF2B5EF4-FFF2-40B4-BE49-F238E27FC236}">
                  <a16:creationId xmlns:a16="http://schemas.microsoft.com/office/drawing/2014/main" id="{66382AFA-46E6-499B-854D-C438DEC2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89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17" name="Freeform 457">
              <a:extLst>
                <a:ext uri="{FF2B5EF4-FFF2-40B4-BE49-F238E27FC236}">
                  <a16:creationId xmlns:a16="http://schemas.microsoft.com/office/drawing/2014/main" id="{25D9194B-3DC2-46A6-B1F1-6A856558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1799"/>
              <a:ext cx="218" cy="215"/>
            </a:xfrm>
            <a:custGeom>
              <a:avLst/>
              <a:gdLst>
                <a:gd name="T0" fmla="*/ 152 w 116"/>
                <a:gd name="T1" fmla="*/ 8 h 108"/>
                <a:gd name="T2" fmla="*/ 15 w 116"/>
                <a:gd name="T3" fmla="*/ 440 h 108"/>
                <a:gd name="T4" fmla="*/ 226 w 116"/>
                <a:gd name="T5" fmla="*/ 836 h 108"/>
                <a:gd name="T6" fmla="*/ 635 w 116"/>
                <a:gd name="T7" fmla="*/ 796 h 108"/>
                <a:gd name="T8" fmla="*/ 771 w 116"/>
                <a:gd name="T9" fmla="*/ 591 h 108"/>
                <a:gd name="T10" fmla="*/ 771 w 116"/>
                <a:gd name="T11" fmla="*/ 301 h 108"/>
                <a:gd name="T12" fmla="*/ 571 w 116"/>
                <a:gd name="T13" fmla="*/ 64 h 108"/>
                <a:gd name="T14" fmla="*/ 152 w 116"/>
                <a:gd name="T15" fmla="*/ 8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8">
                  <a:moveTo>
                    <a:pt x="23" y="1"/>
                  </a:moveTo>
                  <a:cubicBezTo>
                    <a:pt x="0" y="2"/>
                    <a:pt x="0" y="23"/>
                    <a:pt x="2" y="56"/>
                  </a:cubicBezTo>
                  <a:cubicBezTo>
                    <a:pt x="4" y="89"/>
                    <a:pt x="3" y="108"/>
                    <a:pt x="34" y="106"/>
                  </a:cubicBezTo>
                  <a:cubicBezTo>
                    <a:pt x="52" y="104"/>
                    <a:pt x="84" y="104"/>
                    <a:pt x="96" y="101"/>
                  </a:cubicBezTo>
                  <a:cubicBezTo>
                    <a:pt x="109" y="98"/>
                    <a:pt x="116" y="91"/>
                    <a:pt x="116" y="75"/>
                  </a:cubicBezTo>
                  <a:cubicBezTo>
                    <a:pt x="116" y="57"/>
                    <a:pt x="116" y="53"/>
                    <a:pt x="116" y="38"/>
                  </a:cubicBezTo>
                  <a:cubicBezTo>
                    <a:pt x="114" y="20"/>
                    <a:pt x="106" y="10"/>
                    <a:pt x="86" y="8"/>
                  </a:cubicBezTo>
                  <a:cubicBezTo>
                    <a:pt x="61" y="3"/>
                    <a:pt x="38" y="0"/>
                    <a:pt x="23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8" name="Freeform 458">
              <a:extLst>
                <a:ext uri="{FF2B5EF4-FFF2-40B4-BE49-F238E27FC236}">
                  <a16:creationId xmlns:a16="http://schemas.microsoft.com/office/drawing/2014/main" id="{8EDCF08B-7D65-4BFA-BE07-A80FF8FC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1857"/>
              <a:ext cx="92" cy="97"/>
            </a:xfrm>
            <a:custGeom>
              <a:avLst/>
              <a:gdLst>
                <a:gd name="T0" fmla="*/ 8 w 49"/>
                <a:gd name="T1" fmla="*/ 208 h 49"/>
                <a:gd name="T2" fmla="*/ 145 w 49"/>
                <a:gd name="T3" fmla="*/ 8 h 49"/>
                <a:gd name="T4" fmla="*/ 317 w 49"/>
                <a:gd name="T5" fmla="*/ 172 h 49"/>
                <a:gd name="T6" fmla="*/ 180 w 49"/>
                <a:gd name="T7" fmla="*/ 372 h 49"/>
                <a:gd name="T8" fmla="*/ 8 w 49"/>
                <a:gd name="T9" fmla="*/ 20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7"/>
                  </a:moveTo>
                  <a:cubicBezTo>
                    <a:pt x="0" y="14"/>
                    <a:pt x="9" y="3"/>
                    <a:pt x="22" y="1"/>
                  </a:cubicBezTo>
                  <a:cubicBezTo>
                    <a:pt x="35" y="0"/>
                    <a:pt x="46" y="9"/>
                    <a:pt x="48" y="22"/>
                  </a:cubicBezTo>
                  <a:cubicBezTo>
                    <a:pt x="49" y="35"/>
                    <a:pt x="40" y="46"/>
                    <a:pt x="27" y="48"/>
                  </a:cubicBezTo>
                  <a:cubicBezTo>
                    <a:pt x="14" y="49"/>
                    <a:pt x="3" y="40"/>
                    <a:pt x="1" y="2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19" name="Freeform 459">
              <a:extLst>
                <a:ext uri="{FF2B5EF4-FFF2-40B4-BE49-F238E27FC236}">
                  <a16:creationId xmlns:a16="http://schemas.microsoft.com/office/drawing/2014/main" id="{D5CE6B9F-D0C6-40F2-B399-412BF5F2E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05"/>
              <a:ext cx="135" cy="175"/>
            </a:xfrm>
            <a:custGeom>
              <a:avLst/>
              <a:gdLst>
                <a:gd name="T0" fmla="*/ 474 w 72"/>
                <a:gd name="T1" fmla="*/ 56 h 88"/>
                <a:gd name="T2" fmla="*/ 197 w 72"/>
                <a:gd name="T3" fmla="*/ 24 h 88"/>
                <a:gd name="T4" fmla="*/ 45 w 72"/>
                <a:gd name="T5" fmla="*/ 64 h 88"/>
                <a:gd name="T6" fmla="*/ 15 w 72"/>
                <a:gd name="T7" fmla="*/ 316 h 88"/>
                <a:gd name="T8" fmla="*/ 15 w 72"/>
                <a:gd name="T9" fmla="*/ 487 h 88"/>
                <a:gd name="T10" fmla="*/ 32 w 72"/>
                <a:gd name="T11" fmla="*/ 692 h 88"/>
                <a:gd name="T12" fmla="*/ 53 w 72"/>
                <a:gd name="T13" fmla="*/ 487 h 88"/>
                <a:gd name="T14" fmla="*/ 81 w 72"/>
                <a:gd name="T15" fmla="*/ 276 h 88"/>
                <a:gd name="T16" fmla="*/ 212 w 72"/>
                <a:gd name="T17" fmla="*/ 72 h 88"/>
                <a:gd name="T18" fmla="*/ 474 w 72"/>
                <a:gd name="T19" fmla="*/ 56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2" h="88">
                  <a:moveTo>
                    <a:pt x="72" y="7"/>
                  </a:moveTo>
                  <a:cubicBezTo>
                    <a:pt x="59" y="8"/>
                    <a:pt x="43" y="1"/>
                    <a:pt x="30" y="3"/>
                  </a:cubicBezTo>
                  <a:cubicBezTo>
                    <a:pt x="21" y="4"/>
                    <a:pt x="13" y="0"/>
                    <a:pt x="7" y="8"/>
                  </a:cubicBezTo>
                  <a:cubicBezTo>
                    <a:pt x="0" y="17"/>
                    <a:pt x="1" y="29"/>
                    <a:pt x="2" y="40"/>
                  </a:cubicBezTo>
                  <a:cubicBezTo>
                    <a:pt x="2" y="45"/>
                    <a:pt x="2" y="56"/>
                    <a:pt x="2" y="62"/>
                  </a:cubicBezTo>
                  <a:cubicBezTo>
                    <a:pt x="4" y="71"/>
                    <a:pt x="4" y="79"/>
                    <a:pt x="5" y="88"/>
                  </a:cubicBezTo>
                  <a:cubicBezTo>
                    <a:pt x="5" y="79"/>
                    <a:pt x="6" y="71"/>
                    <a:pt x="8" y="62"/>
                  </a:cubicBezTo>
                  <a:cubicBezTo>
                    <a:pt x="10" y="53"/>
                    <a:pt x="10" y="44"/>
                    <a:pt x="12" y="35"/>
                  </a:cubicBezTo>
                  <a:cubicBezTo>
                    <a:pt x="15" y="24"/>
                    <a:pt x="21" y="14"/>
                    <a:pt x="32" y="9"/>
                  </a:cubicBezTo>
                  <a:cubicBezTo>
                    <a:pt x="44" y="4"/>
                    <a:pt x="61" y="13"/>
                    <a:pt x="72" y="7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0" name="Freeform 460">
              <a:extLst>
                <a:ext uri="{FF2B5EF4-FFF2-40B4-BE49-F238E27FC236}">
                  <a16:creationId xmlns:a16="http://schemas.microsoft.com/office/drawing/2014/main" id="{273F09DA-536E-4F26-B083-682ACF62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1805"/>
              <a:ext cx="60" cy="80"/>
            </a:xfrm>
            <a:custGeom>
              <a:avLst/>
              <a:gdLst>
                <a:gd name="T0" fmla="*/ 15 w 32"/>
                <a:gd name="T1" fmla="*/ 320 h 40"/>
                <a:gd name="T2" fmla="*/ 45 w 32"/>
                <a:gd name="T3" fmla="*/ 64 h 40"/>
                <a:gd name="T4" fmla="*/ 212 w 32"/>
                <a:gd name="T5" fmla="*/ 24 h 40"/>
                <a:gd name="T6" fmla="*/ 15 w 32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0">
                  <a:moveTo>
                    <a:pt x="2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3" y="0"/>
                    <a:pt x="23" y="4"/>
                    <a:pt x="32" y="3"/>
                  </a:cubicBezTo>
                  <a:cubicBezTo>
                    <a:pt x="21" y="4"/>
                    <a:pt x="3" y="9"/>
                    <a:pt x="2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1" name="Freeform 461">
              <a:extLst>
                <a:ext uri="{FF2B5EF4-FFF2-40B4-BE49-F238E27FC236}">
                  <a16:creationId xmlns:a16="http://schemas.microsoft.com/office/drawing/2014/main" id="{9850F565-AEEC-4BC3-80B7-E4BD8323D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849"/>
              <a:ext cx="153" cy="153"/>
            </a:xfrm>
            <a:custGeom>
              <a:avLst/>
              <a:gdLst>
                <a:gd name="T0" fmla="*/ 0 w 82"/>
                <a:gd name="T1" fmla="*/ 604 h 77"/>
                <a:gd name="T2" fmla="*/ 410 w 82"/>
                <a:gd name="T3" fmla="*/ 564 h 77"/>
                <a:gd name="T4" fmla="*/ 532 w 82"/>
                <a:gd name="T5" fmla="*/ 376 h 77"/>
                <a:gd name="T6" fmla="*/ 511 w 82"/>
                <a:gd name="T7" fmla="*/ 0 h 77"/>
                <a:gd name="T8" fmla="*/ 362 w 82"/>
                <a:gd name="T9" fmla="*/ 493 h 77"/>
                <a:gd name="T10" fmla="*/ 0 w 82"/>
                <a:gd name="T11" fmla="*/ 60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7">
                  <a:moveTo>
                    <a:pt x="0" y="77"/>
                  </a:moveTo>
                  <a:cubicBezTo>
                    <a:pt x="12" y="77"/>
                    <a:pt x="50" y="75"/>
                    <a:pt x="63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7" y="70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2" name="Freeform 462">
              <a:extLst>
                <a:ext uri="{FF2B5EF4-FFF2-40B4-BE49-F238E27FC236}">
                  <a16:creationId xmlns:a16="http://schemas.microsoft.com/office/drawing/2014/main" id="{9AEE0C35-CA6C-4750-B52E-EAB798F4A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1915"/>
              <a:ext cx="90" cy="83"/>
            </a:xfrm>
            <a:custGeom>
              <a:avLst/>
              <a:gdLst>
                <a:gd name="T0" fmla="*/ 0 w 48"/>
                <a:gd name="T1" fmla="*/ 324 h 42"/>
                <a:gd name="T2" fmla="*/ 189 w 48"/>
                <a:gd name="T3" fmla="*/ 300 h 42"/>
                <a:gd name="T4" fmla="*/ 317 w 48"/>
                <a:gd name="T5" fmla="*/ 117 h 42"/>
                <a:gd name="T6" fmla="*/ 309 w 48"/>
                <a:gd name="T7" fmla="*/ 0 h 42"/>
                <a:gd name="T8" fmla="*/ 233 w 48"/>
                <a:gd name="T9" fmla="*/ 239 h 42"/>
                <a:gd name="T10" fmla="*/ 0 w 48"/>
                <a:gd name="T11" fmla="*/ 324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2">
                  <a:moveTo>
                    <a:pt x="0" y="42"/>
                  </a:moveTo>
                  <a:cubicBezTo>
                    <a:pt x="12" y="41"/>
                    <a:pt x="23" y="40"/>
                    <a:pt x="29" y="39"/>
                  </a:cubicBezTo>
                  <a:cubicBezTo>
                    <a:pt x="41" y="37"/>
                    <a:pt x="48" y="29"/>
                    <a:pt x="48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0"/>
                    <a:pt x="46" y="23"/>
                    <a:pt x="35" y="31"/>
                  </a:cubicBezTo>
                  <a:cubicBezTo>
                    <a:pt x="23" y="40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3" name="Freeform 463">
              <a:extLst>
                <a:ext uri="{FF2B5EF4-FFF2-40B4-BE49-F238E27FC236}">
                  <a16:creationId xmlns:a16="http://schemas.microsoft.com/office/drawing/2014/main" id="{F7BF67B6-EA49-4278-BDD3-FEC85246C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791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28 h 109"/>
                <a:gd name="T4" fmla="*/ 204 w 118"/>
                <a:gd name="T5" fmla="*/ 844 h 109"/>
                <a:gd name="T6" fmla="*/ 611 w 118"/>
                <a:gd name="T7" fmla="*/ 844 h 109"/>
                <a:gd name="T8" fmla="*/ 755 w 118"/>
                <a:gd name="T9" fmla="*/ 653 h 109"/>
                <a:gd name="T10" fmla="*/ 768 w 118"/>
                <a:gd name="T11" fmla="*/ 237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4" name="Freeform 464">
              <a:extLst>
                <a:ext uri="{FF2B5EF4-FFF2-40B4-BE49-F238E27FC236}">
                  <a16:creationId xmlns:a16="http://schemas.microsoft.com/office/drawing/2014/main" id="{A1632535-CACA-437E-8BB5-57EBD171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" y="1857"/>
              <a:ext cx="92" cy="97"/>
            </a:xfrm>
            <a:custGeom>
              <a:avLst/>
              <a:gdLst>
                <a:gd name="T0" fmla="*/ 297 w 49"/>
                <a:gd name="T1" fmla="*/ 271 h 49"/>
                <a:gd name="T2" fmla="*/ 188 w 49"/>
                <a:gd name="T3" fmla="*/ 24 h 49"/>
                <a:gd name="T4" fmla="*/ 21 w 49"/>
                <a:gd name="T5" fmla="*/ 148 h 49"/>
                <a:gd name="T6" fmla="*/ 113 w 49"/>
                <a:gd name="T7" fmla="*/ 348 h 49"/>
                <a:gd name="T8" fmla="*/ 297 w 49"/>
                <a:gd name="T9" fmla="*/ 27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5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5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5" name="Freeform 465">
              <a:extLst>
                <a:ext uri="{FF2B5EF4-FFF2-40B4-BE49-F238E27FC236}">
                  <a16:creationId xmlns:a16="http://schemas.microsoft.com/office/drawing/2014/main" id="{EB17ECC7-F329-4CC0-A865-5ECDB048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51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72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6" name="Freeform 466">
              <a:extLst>
                <a:ext uri="{FF2B5EF4-FFF2-40B4-BE49-F238E27FC236}">
                  <a16:creationId xmlns:a16="http://schemas.microsoft.com/office/drawing/2014/main" id="{54BAFB15-964F-409D-96E3-A6350A5B2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853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68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8"/>
                    <a:pt x="5" y="25"/>
                    <a:pt x="6" y="21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3" y="33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7" name="Freeform 467">
              <a:extLst>
                <a:ext uri="{FF2B5EF4-FFF2-40B4-BE49-F238E27FC236}">
                  <a16:creationId xmlns:a16="http://schemas.microsoft.com/office/drawing/2014/main" id="{204FF52E-E5FA-4DF6-9B9C-B8F051F02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865"/>
              <a:ext cx="69" cy="77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0 h 39"/>
                <a:gd name="T6" fmla="*/ 121 w 37"/>
                <a:gd name="T7" fmla="*/ 199 h 39"/>
                <a:gd name="T8" fmla="*/ 24 w 37"/>
                <a:gd name="T9" fmla="*/ 229 h 39"/>
                <a:gd name="T10" fmla="*/ 0 w 37"/>
                <a:gd name="T11" fmla="*/ 223 h 39"/>
                <a:gd name="T12" fmla="*/ 65 w 37"/>
                <a:gd name="T13" fmla="*/ 269 h 39"/>
                <a:gd name="T14" fmla="*/ 218 w 37"/>
                <a:gd name="T15" fmla="*/ 199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2" y="8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3" y="32"/>
                    <a:pt x="6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8" name="Freeform 468">
              <a:extLst>
                <a:ext uri="{FF2B5EF4-FFF2-40B4-BE49-F238E27FC236}">
                  <a16:creationId xmlns:a16="http://schemas.microsoft.com/office/drawing/2014/main" id="{2F097B60-AD8F-4D68-A41D-698563EA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917"/>
              <a:ext cx="45" cy="25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63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29" name="Freeform 469">
              <a:extLst>
                <a:ext uri="{FF2B5EF4-FFF2-40B4-BE49-F238E27FC236}">
                  <a16:creationId xmlns:a16="http://schemas.microsoft.com/office/drawing/2014/main" id="{4F89368C-F149-4697-A5A8-57E05CD1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861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0" name="Freeform 470">
              <a:extLst>
                <a:ext uri="{FF2B5EF4-FFF2-40B4-BE49-F238E27FC236}">
                  <a16:creationId xmlns:a16="http://schemas.microsoft.com/office/drawing/2014/main" id="{0CD0A584-F295-459E-8D83-101E9651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853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1" name="Oval 471">
              <a:extLst>
                <a:ext uri="{FF2B5EF4-FFF2-40B4-BE49-F238E27FC236}">
                  <a16:creationId xmlns:a16="http://schemas.microsoft.com/office/drawing/2014/main" id="{DEB8646F-0084-4CB5-ACE8-0D5D991FF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87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32" name="Freeform 472">
              <a:extLst>
                <a:ext uri="{FF2B5EF4-FFF2-40B4-BE49-F238E27FC236}">
                  <a16:creationId xmlns:a16="http://schemas.microsoft.com/office/drawing/2014/main" id="{9998A717-BA99-4831-875D-7B1403D72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791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1 w 118"/>
                <a:gd name="T3" fmla="*/ 428 h 109"/>
                <a:gd name="T4" fmla="*/ 204 w 118"/>
                <a:gd name="T5" fmla="*/ 844 h 109"/>
                <a:gd name="T6" fmla="*/ 611 w 118"/>
                <a:gd name="T7" fmla="*/ 844 h 109"/>
                <a:gd name="T8" fmla="*/ 755 w 118"/>
                <a:gd name="T9" fmla="*/ 653 h 109"/>
                <a:gd name="T10" fmla="*/ 768 w 118"/>
                <a:gd name="T11" fmla="*/ 237 h 109"/>
                <a:gd name="T12" fmla="*/ 586 w 118"/>
                <a:gd name="T13" fmla="*/ 24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6" y="0"/>
                    <a:pt x="4" y="21"/>
                    <a:pt x="3" y="54"/>
                  </a:cubicBezTo>
                  <a:cubicBezTo>
                    <a:pt x="3" y="87"/>
                    <a:pt x="0" y="106"/>
                    <a:pt x="31" y="107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4" y="99"/>
                    <a:pt x="115" y="83"/>
                  </a:cubicBezTo>
                  <a:cubicBezTo>
                    <a:pt x="117" y="66"/>
                    <a:pt x="117" y="45"/>
                    <a:pt x="117" y="30"/>
                  </a:cubicBezTo>
                  <a:cubicBezTo>
                    <a:pt x="118" y="13"/>
                    <a:pt x="111" y="3"/>
                    <a:pt x="89" y="3"/>
                  </a:cubicBezTo>
                  <a:cubicBezTo>
                    <a:pt x="65" y="2"/>
                    <a:pt x="43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3" name="Freeform 473">
              <a:extLst>
                <a:ext uri="{FF2B5EF4-FFF2-40B4-BE49-F238E27FC236}">
                  <a16:creationId xmlns:a16="http://schemas.microsoft.com/office/drawing/2014/main" id="{1A8D9BA0-57AF-4BD5-8C38-B380DAA80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851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72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4" name="Freeform 474">
              <a:extLst>
                <a:ext uri="{FF2B5EF4-FFF2-40B4-BE49-F238E27FC236}">
                  <a16:creationId xmlns:a16="http://schemas.microsoft.com/office/drawing/2014/main" id="{7AEAE11F-F2D2-473C-AE5C-F5788929D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797"/>
              <a:ext cx="143" cy="173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8 w 76"/>
                <a:gd name="T5" fmla="*/ 56 h 87"/>
                <a:gd name="T6" fmla="*/ 15 w 76"/>
                <a:gd name="T7" fmla="*/ 300 h 87"/>
                <a:gd name="T8" fmla="*/ 8 w 76"/>
                <a:gd name="T9" fmla="*/ 479 h 87"/>
                <a:gd name="T10" fmla="*/ 8 w 76"/>
                <a:gd name="T11" fmla="*/ 684 h 87"/>
                <a:gd name="T12" fmla="*/ 40 w 76"/>
                <a:gd name="T13" fmla="*/ 487 h 87"/>
                <a:gd name="T14" fmla="*/ 85 w 76"/>
                <a:gd name="T15" fmla="*/ 276 h 87"/>
                <a:gd name="T16" fmla="*/ 233 w 76"/>
                <a:gd name="T17" fmla="*/ 87 h 87"/>
                <a:gd name="T18" fmla="*/ 485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1" y="55"/>
                    <a:pt x="1" y="61"/>
                  </a:cubicBezTo>
                  <a:cubicBezTo>
                    <a:pt x="1" y="69"/>
                    <a:pt x="0" y="78"/>
                    <a:pt x="1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5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5" name="Freeform 475">
              <a:extLst>
                <a:ext uri="{FF2B5EF4-FFF2-40B4-BE49-F238E27FC236}">
                  <a16:creationId xmlns:a16="http://schemas.microsoft.com/office/drawing/2014/main" id="{40840C78-1B19-442D-8C23-79992001C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1797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8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6" name="Freeform 476">
              <a:extLst>
                <a:ext uri="{FF2B5EF4-FFF2-40B4-BE49-F238E27FC236}">
                  <a16:creationId xmlns:a16="http://schemas.microsoft.com/office/drawing/2014/main" id="{9CE92E9C-CD0A-4C52-8589-DD5928F52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1857"/>
              <a:ext cx="159" cy="143"/>
            </a:xfrm>
            <a:custGeom>
              <a:avLst/>
              <a:gdLst>
                <a:gd name="T0" fmla="*/ 0 w 85"/>
                <a:gd name="T1" fmla="*/ 548 h 72"/>
                <a:gd name="T2" fmla="*/ 413 w 85"/>
                <a:gd name="T3" fmla="*/ 548 h 72"/>
                <a:gd name="T4" fmla="*/ 550 w 85"/>
                <a:gd name="T5" fmla="*/ 375 h 72"/>
                <a:gd name="T6" fmla="*/ 556 w 85"/>
                <a:gd name="T7" fmla="*/ 0 h 72"/>
                <a:gd name="T8" fmla="*/ 374 w 85"/>
                <a:gd name="T9" fmla="*/ 477 h 72"/>
                <a:gd name="T10" fmla="*/ 0 w 85"/>
                <a:gd name="T11" fmla="*/ 548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7" y="56"/>
                    <a:pt x="57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7" name="Freeform 477">
              <a:extLst>
                <a:ext uri="{FF2B5EF4-FFF2-40B4-BE49-F238E27FC236}">
                  <a16:creationId xmlns:a16="http://schemas.microsoft.com/office/drawing/2014/main" id="{37C0ACFE-ED0B-4587-8064-C89591821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1923"/>
              <a:ext cx="96" cy="75"/>
            </a:xfrm>
            <a:custGeom>
              <a:avLst/>
              <a:gdLst>
                <a:gd name="T0" fmla="*/ 0 w 51"/>
                <a:gd name="T1" fmla="*/ 292 h 38"/>
                <a:gd name="T2" fmla="*/ 196 w 51"/>
                <a:gd name="T3" fmla="*/ 284 h 38"/>
                <a:gd name="T4" fmla="*/ 333 w 51"/>
                <a:gd name="T5" fmla="*/ 116 h 38"/>
                <a:gd name="T6" fmla="*/ 341 w 51"/>
                <a:gd name="T7" fmla="*/ 0 h 38"/>
                <a:gd name="T8" fmla="*/ 241 w 51"/>
                <a:gd name="T9" fmla="*/ 229 h 38"/>
                <a:gd name="T10" fmla="*/ 0 w 51"/>
                <a:gd name="T11" fmla="*/ 29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8" name="Freeform 478">
              <a:extLst>
                <a:ext uri="{FF2B5EF4-FFF2-40B4-BE49-F238E27FC236}">
                  <a16:creationId xmlns:a16="http://schemas.microsoft.com/office/drawing/2014/main" id="{C2AF79D8-80C3-4CBE-9AC0-6202BA43F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769"/>
              <a:ext cx="232" cy="225"/>
            </a:xfrm>
            <a:custGeom>
              <a:avLst/>
              <a:gdLst>
                <a:gd name="T0" fmla="*/ 234 w 124"/>
                <a:gd name="T1" fmla="*/ 16 h 113"/>
                <a:gd name="T2" fmla="*/ 45 w 124"/>
                <a:gd name="T3" fmla="*/ 420 h 113"/>
                <a:gd name="T4" fmla="*/ 204 w 124"/>
                <a:gd name="T5" fmla="*/ 844 h 113"/>
                <a:gd name="T6" fmla="*/ 602 w 124"/>
                <a:gd name="T7" fmla="*/ 884 h 113"/>
                <a:gd name="T8" fmla="*/ 767 w 124"/>
                <a:gd name="T9" fmla="*/ 701 h 113"/>
                <a:gd name="T10" fmla="*/ 799 w 124"/>
                <a:gd name="T11" fmla="*/ 293 h 113"/>
                <a:gd name="T12" fmla="*/ 631 w 124"/>
                <a:gd name="T13" fmla="*/ 64 h 113"/>
                <a:gd name="T14" fmla="*/ 234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3" y="0"/>
                    <a:pt x="10" y="21"/>
                    <a:pt x="7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9"/>
                    <a:pt x="80" y="113"/>
                    <a:pt x="92" y="112"/>
                  </a:cubicBezTo>
                  <a:cubicBezTo>
                    <a:pt x="106" y="111"/>
                    <a:pt x="114" y="106"/>
                    <a:pt x="117" y="89"/>
                  </a:cubicBezTo>
                  <a:cubicBezTo>
                    <a:pt x="119" y="72"/>
                    <a:pt x="121" y="52"/>
                    <a:pt x="122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2" y="6"/>
                    <a:pt x="50" y="3"/>
                    <a:pt x="36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39" name="Freeform 479">
              <a:extLst>
                <a:ext uri="{FF2B5EF4-FFF2-40B4-BE49-F238E27FC236}">
                  <a16:creationId xmlns:a16="http://schemas.microsoft.com/office/drawing/2014/main" id="{4DA0AD5E-83E1-424F-B0DE-DE259AA42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1839"/>
              <a:ext cx="92" cy="101"/>
            </a:xfrm>
            <a:custGeom>
              <a:avLst/>
              <a:gdLst>
                <a:gd name="T0" fmla="*/ 293 w 49"/>
                <a:gd name="T1" fmla="*/ 287 h 51"/>
                <a:gd name="T2" fmla="*/ 190 w 49"/>
                <a:gd name="T3" fmla="*/ 32 h 51"/>
                <a:gd name="T4" fmla="*/ 21 w 49"/>
                <a:gd name="T5" fmla="*/ 141 h 51"/>
                <a:gd name="T6" fmla="*/ 105 w 49"/>
                <a:gd name="T7" fmla="*/ 356 h 51"/>
                <a:gd name="T8" fmla="*/ 293 w 49"/>
                <a:gd name="T9" fmla="*/ 28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44" y="37"/>
                  </a:moveTo>
                  <a:cubicBezTo>
                    <a:pt x="49" y="28"/>
                    <a:pt x="47" y="8"/>
                    <a:pt x="29" y="4"/>
                  </a:cubicBezTo>
                  <a:cubicBezTo>
                    <a:pt x="12" y="0"/>
                    <a:pt x="6" y="10"/>
                    <a:pt x="3" y="18"/>
                  </a:cubicBezTo>
                  <a:cubicBezTo>
                    <a:pt x="0" y="26"/>
                    <a:pt x="2" y="41"/>
                    <a:pt x="16" y="46"/>
                  </a:cubicBezTo>
                  <a:cubicBezTo>
                    <a:pt x="30" y="51"/>
                    <a:pt x="39" y="46"/>
                    <a:pt x="44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0" name="Freeform 480">
              <a:extLst>
                <a:ext uri="{FF2B5EF4-FFF2-40B4-BE49-F238E27FC236}">
                  <a16:creationId xmlns:a16="http://schemas.microsoft.com/office/drawing/2014/main" id="{AD13775E-89BE-49B3-8B6B-4B13D2A4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833"/>
              <a:ext cx="92" cy="97"/>
            </a:xfrm>
            <a:custGeom>
              <a:avLst/>
              <a:gdLst>
                <a:gd name="T0" fmla="*/ 15 w 49"/>
                <a:gd name="T1" fmla="*/ 180 h 49"/>
                <a:gd name="T2" fmla="*/ 180 w 49"/>
                <a:gd name="T3" fmla="*/ 8 h 49"/>
                <a:gd name="T4" fmla="*/ 317 w 49"/>
                <a:gd name="T5" fmla="*/ 208 h 49"/>
                <a:gd name="T6" fmla="*/ 152 w 49"/>
                <a:gd name="T7" fmla="*/ 372 h 49"/>
                <a:gd name="T8" fmla="*/ 15 w 49"/>
                <a:gd name="T9" fmla="*/ 1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2" y="23"/>
                  </a:moveTo>
                  <a:cubicBezTo>
                    <a:pt x="3" y="10"/>
                    <a:pt x="14" y="0"/>
                    <a:pt x="27" y="1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6" y="49"/>
                    <a:pt x="23" y="48"/>
                  </a:cubicBezTo>
                  <a:cubicBezTo>
                    <a:pt x="10" y="47"/>
                    <a:pt x="0" y="36"/>
                    <a:pt x="2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1" name="Freeform 481">
              <a:extLst>
                <a:ext uri="{FF2B5EF4-FFF2-40B4-BE49-F238E27FC236}">
                  <a16:creationId xmlns:a16="http://schemas.microsoft.com/office/drawing/2014/main" id="{B8F1B1F3-66E9-480B-ACB8-0E86DC3E6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1835"/>
              <a:ext cx="61" cy="70"/>
            </a:xfrm>
            <a:custGeom>
              <a:avLst/>
              <a:gdLst>
                <a:gd name="T0" fmla="*/ 20 w 33"/>
                <a:gd name="T1" fmla="*/ 256 h 35"/>
                <a:gd name="T2" fmla="*/ 44 w 33"/>
                <a:gd name="T3" fmla="*/ 168 h 35"/>
                <a:gd name="T4" fmla="*/ 89 w 33"/>
                <a:gd name="T5" fmla="*/ 80 h 35"/>
                <a:gd name="T6" fmla="*/ 185 w 33"/>
                <a:gd name="T7" fmla="*/ 40 h 35"/>
                <a:gd name="T8" fmla="*/ 194 w 33"/>
                <a:gd name="T9" fmla="*/ 48 h 35"/>
                <a:gd name="T10" fmla="*/ 157 w 33"/>
                <a:gd name="T11" fmla="*/ 32 h 35"/>
                <a:gd name="T12" fmla="*/ 13 w 33"/>
                <a:gd name="T13" fmla="*/ 136 h 35"/>
                <a:gd name="T14" fmla="*/ 13 w 33"/>
                <a:gd name="T15" fmla="*/ 256 h 35"/>
                <a:gd name="T16" fmla="*/ 20 w 33"/>
                <a:gd name="T17" fmla="*/ 25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3" y="32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7" y="7"/>
                    <a:pt x="20" y="3"/>
                    <a:pt x="29" y="5"/>
                  </a:cubicBezTo>
                  <a:cubicBezTo>
                    <a:pt x="31" y="6"/>
                    <a:pt x="33" y="7"/>
                    <a:pt x="31" y="6"/>
                  </a:cubicBezTo>
                  <a:cubicBezTo>
                    <a:pt x="29" y="5"/>
                    <a:pt x="27" y="4"/>
                    <a:pt x="25" y="4"/>
                  </a:cubicBezTo>
                  <a:cubicBezTo>
                    <a:pt x="10" y="0"/>
                    <a:pt x="4" y="9"/>
                    <a:pt x="2" y="17"/>
                  </a:cubicBezTo>
                  <a:cubicBezTo>
                    <a:pt x="0" y="21"/>
                    <a:pt x="0" y="27"/>
                    <a:pt x="2" y="32"/>
                  </a:cubicBezTo>
                  <a:cubicBezTo>
                    <a:pt x="3" y="33"/>
                    <a:pt x="4" y="35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2" name="Freeform 482">
              <a:extLst>
                <a:ext uri="{FF2B5EF4-FFF2-40B4-BE49-F238E27FC236}">
                  <a16:creationId xmlns:a16="http://schemas.microsoft.com/office/drawing/2014/main" id="{262D34DA-7BCA-4138-9B40-0B179A99C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851"/>
              <a:ext cx="69" cy="76"/>
            </a:xfrm>
            <a:custGeom>
              <a:avLst/>
              <a:gdLst>
                <a:gd name="T0" fmla="*/ 188 w 37"/>
                <a:gd name="T1" fmla="*/ 8 h 38"/>
                <a:gd name="T2" fmla="*/ 188 w 37"/>
                <a:gd name="T3" fmla="*/ 16 h 38"/>
                <a:gd name="T4" fmla="*/ 173 w 37"/>
                <a:gd name="T5" fmla="*/ 136 h 38"/>
                <a:gd name="T6" fmla="*/ 121 w 37"/>
                <a:gd name="T7" fmla="*/ 200 h 38"/>
                <a:gd name="T8" fmla="*/ 21 w 37"/>
                <a:gd name="T9" fmla="*/ 224 h 38"/>
                <a:gd name="T10" fmla="*/ 0 w 37"/>
                <a:gd name="T11" fmla="*/ 216 h 38"/>
                <a:gd name="T12" fmla="*/ 60 w 37"/>
                <a:gd name="T13" fmla="*/ 264 h 38"/>
                <a:gd name="T14" fmla="*/ 218 w 37"/>
                <a:gd name="T15" fmla="*/ 208 h 38"/>
                <a:gd name="T16" fmla="*/ 188 w 37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1"/>
                  </a:moveTo>
                  <a:cubicBezTo>
                    <a:pt x="28" y="0"/>
                    <a:pt x="29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0" y="31"/>
                    <a:pt x="3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30"/>
                    <a:pt x="5" y="32"/>
                    <a:pt x="9" y="33"/>
                  </a:cubicBezTo>
                  <a:cubicBezTo>
                    <a:pt x="21" y="38"/>
                    <a:pt x="29" y="34"/>
                    <a:pt x="34" y="26"/>
                  </a:cubicBezTo>
                  <a:cubicBezTo>
                    <a:pt x="37" y="20"/>
                    <a:pt x="37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3" name="Freeform 483">
              <a:extLst>
                <a:ext uri="{FF2B5EF4-FFF2-40B4-BE49-F238E27FC236}">
                  <a16:creationId xmlns:a16="http://schemas.microsoft.com/office/drawing/2014/main" id="{5C593CAE-519D-4F98-894C-78C6BAD7F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03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56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0" y="8"/>
                    <a:pt x="12" y="12"/>
                    <a:pt x="0" y="7"/>
                  </a:cubicBezTo>
                  <a:cubicBezTo>
                    <a:pt x="8" y="8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4" name="Freeform 484">
              <a:extLst>
                <a:ext uri="{FF2B5EF4-FFF2-40B4-BE49-F238E27FC236}">
                  <a16:creationId xmlns:a16="http://schemas.microsoft.com/office/drawing/2014/main" id="{EFB1D2D9-4809-43F9-9544-55869B51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4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40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7" y="7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5" name="Freeform 485">
              <a:extLst>
                <a:ext uri="{FF2B5EF4-FFF2-40B4-BE49-F238E27FC236}">
                  <a16:creationId xmlns:a16="http://schemas.microsoft.com/office/drawing/2014/main" id="{B09C3578-CFB4-4C9C-B948-E7BFD432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7" y="183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6" name="Oval 486">
              <a:extLst>
                <a:ext uri="{FF2B5EF4-FFF2-40B4-BE49-F238E27FC236}">
                  <a16:creationId xmlns:a16="http://schemas.microsoft.com/office/drawing/2014/main" id="{A2272183-A045-49DE-8969-CB6DB32B9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9" y="185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47" name="Freeform 487">
              <a:extLst>
                <a:ext uri="{FF2B5EF4-FFF2-40B4-BE49-F238E27FC236}">
                  <a16:creationId xmlns:a16="http://schemas.microsoft.com/office/drawing/2014/main" id="{86EEEB1E-F430-46A0-9570-112508110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1769"/>
              <a:ext cx="232" cy="225"/>
            </a:xfrm>
            <a:custGeom>
              <a:avLst/>
              <a:gdLst>
                <a:gd name="T0" fmla="*/ 234 w 124"/>
                <a:gd name="T1" fmla="*/ 16 h 113"/>
                <a:gd name="T2" fmla="*/ 45 w 124"/>
                <a:gd name="T3" fmla="*/ 420 h 113"/>
                <a:gd name="T4" fmla="*/ 204 w 124"/>
                <a:gd name="T5" fmla="*/ 844 h 113"/>
                <a:gd name="T6" fmla="*/ 602 w 124"/>
                <a:gd name="T7" fmla="*/ 884 h 113"/>
                <a:gd name="T8" fmla="*/ 767 w 124"/>
                <a:gd name="T9" fmla="*/ 701 h 113"/>
                <a:gd name="T10" fmla="*/ 799 w 124"/>
                <a:gd name="T11" fmla="*/ 293 h 113"/>
                <a:gd name="T12" fmla="*/ 631 w 124"/>
                <a:gd name="T13" fmla="*/ 64 h 113"/>
                <a:gd name="T14" fmla="*/ 234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3" y="0"/>
                    <a:pt x="10" y="21"/>
                    <a:pt x="7" y="53"/>
                  </a:cubicBezTo>
                  <a:cubicBezTo>
                    <a:pt x="4" y="86"/>
                    <a:pt x="0" y="105"/>
                    <a:pt x="31" y="107"/>
                  </a:cubicBezTo>
                  <a:cubicBezTo>
                    <a:pt x="49" y="109"/>
                    <a:pt x="80" y="113"/>
                    <a:pt x="92" y="112"/>
                  </a:cubicBezTo>
                  <a:cubicBezTo>
                    <a:pt x="106" y="111"/>
                    <a:pt x="114" y="106"/>
                    <a:pt x="117" y="89"/>
                  </a:cubicBezTo>
                  <a:cubicBezTo>
                    <a:pt x="119" y="72"/>
                    <a:pt x="121" y="52"/>
                    <a:pt x="122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2" y="6"/>
                    <a:pt x="50" y="3"/>
                    <a:pt x="36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8" name="Freeform 488">
              <a:extLst>
                <a:ext uri="{FF2B5EF4-FFF2-40B4-BE49-F238E27FC236}">
                  <a16:creationId xmlns:a16="http://schemas.microsoft.com/office/drawing/2014/main" id="{B1B7BAA9-2CCD-4F13-9DD8-164CF4DE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1833"/>
              <a:ext cx="92" cy="97"/>
            </a:xfrm>
            <a:custGeom>
              <a:avLst/>
              <a:gdLst>
                <a:gd name="T0" fmla="*/ 15 w 49"/>
                <a:gd name="T1" fmla="*/ 180 h 49"/>
                <a:gd name="T2" fmla="*/ 180 w 49"/>
                <a:gd name="T3" fmla="*/ 8 h 49"/>
                <a:gd name="T4" fmla="*/ 317 w 49"/>
                <a:gd name="T5" fmla="*/ 208 h 49"/>
                <a:gd name="T6" fmla="*/ 152 w 49"/>
                <a:gd name="T7" fmla="*/ 372 h 49"/>
                <a:gd name="T8" fmla="*/ 15 w 49"/>
                <a:gd name="T9" fmla="*/ 1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2" y="23"/>
                  </a:moveTo>
                  <a:cubicBezTo>
                    <a:pt x="3" y="10"/>
                    <a:pt x="14" y="0"/>
                    <a:pt x="27" y="1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6" y="49"/>
                    <a:pt x="23" y="48"/>
                  </a:cubicBezTo>
                  <a:cubicBezTo>
                    <a:pt x="10" y="47"/>
                    <a:pt x="0" y="36"/>
                    <a:pt x="2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49" name="Freeform 489">
              <a:extLst>
                <a:ext uri="{FF2B5EF4-FFF2-40B4-BE49-F238E27FC236}">
                  <a16:creationId xmlns:a16="http://schemas.microsoft.com/office/drawing/2014/main" id="{E67E5859-2429-4EA1-A114-91359D1BB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1775"/>
              <a:ext cx="151" cy="171"/>
            </a:xfrm>
            <a:custGeom>
              <a:avLst/>
              <a:gdLst>
                <a:gd name="T0" fmla="*/ 524 w 81"/>
                <a:gd name="T1" fmla="*/ 56 h 86"/>
                <a:gd name="T2" fmla="*/ 270 w 81"/>
                <a:gd name="T3" fmla="*/ 32 h 86"/>
                <a:gd name="T4" fmla="*/ 89 w 81"/>
                <a:gd name="T5" fmla="*/ 64 h 86"/>
                <a:gd name="T6" fmla="*/ 24 w 81"/>
                <a:gd name="T7" fmla="*/ 300 h 86"/>
                <a:gd name="T8" fmla="*/ 13 w 81"/>
                <a:gd name="T9" fmla="*/ 471 h 86"/>
                <a:gd name="T10" fmla="*/ 0 w 81"/>
                <a:gd name="T11" fmla="*/ 676 h 86"/>
                <a:gd name="T12" fmla="*/ 45 w 81"/>
                <a:gd name="T13" fmla="*/ 479 h 86"/>
                <a:gd name="T14" fmla="*/ 97 w 81"/>
                <a:gd name="T15" fmla="*/ 276 h 86"/>
                <a:gd name="T16" fmla="*/ 254 w 81"/>
                <a:gd name="T17" fmla="*/ 103 h 86"/>
                <a:gd name="T18" fmla="*/ 500 w 81"/>
                <a:gd name="T19" fmla="*/ 56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86">
                  <a:moveTo>
                    <a:pt x="81" y="7"/>
                  </a:moveTo>
                  <a:cubicBezTo>
                    <a:pt x="68" y="6"/>
                    <a:pt x="55" y="4"/>
                    <a:pt x="42" y="4"/>
                  </a:cubicBezTo>
                  <a:cubicBezTo>
                    <a:pt x="32" y="3"/>
                    <a:pt x="22" y="0"/>
                    <a:pt x="14" y="8"/>
                  </a:cubicBezTo>
                  <a:cubicBezTo>
                    <a:pt x="6" y="15"/>
                    <a:pt x="6" y="27"/>
                    <a:pt x="4" y="38"/>
                  </a:cubicBezTo>
                  <a:cubicBezTo>
                    <a:pt x="3" y="44"/>
                    <a:pt x="2" y="54"/>
                    <a:pt x="2" y="60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69"/>
                    <a:pt x="7" y="61"/>
                  </a:cubicBezTo>
                  <a:cubicBezTo>
                    <a:pt x="10" y="53"/>
                    <a:pt x="12" y="44"/>
                    <a:pt x="15" y="35"/>
                  </a:cubicBezTo>
                  <a:cubicBezTo>
                    <a:pt x="20" y="25"/>
                    <a:pt x="27" y="15"/>
                    <a:pt x="39" y="13"/>
                  </a:cubicBezTo>
                  <a:cubicBezTo>
                    <a:pt x="51" y="9"/>
                    <a:pt x="65" y="12"/>
                    <a:pt x="77" y="7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0" name="Freeform 490">
              <a:extLst>
                <a:ext uri="{FF2B5EF4-FFF2-40B4-BE49-F238E27FC236}">
                  <a16:creationId xmlns:a16="http://schemas.microsoft.com/office/drawing/2014/main" id="{E2A7A7B2-3876-4F02-8AC6-DE365DC27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1775"/>
              <a:ext cx="71" cy="76"/>
            </a:xfrm>
            <a:custGeom>
              <a:avLst/>
              <a:gdLst>
                <a:gd name="T0" fmla="*/ 0 w 38"/>
                <a:gd name="T1" fmla="*/ 304 h 38"/>
                <a:gd name="T2" fmla="*/ 67 w 38"/>
                <a:gd name="T3" fmla="*/ 64 h 38"/>
                <a:gd name="T4" fmla="*/ 249 w 38"/>
                <a:gd name="T5" fmla="*/ 32 h 38"/>
                <a:gd name="T6" fmla="*/ 0 w 38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8">
                  <a:moveTo>
                    <a:pt x="0" y="38"/>
                  </a:moveTo>
                  <a:cubicBezTo>
                    <a:pt x="2" y="27"/>
                    <a:pt x="2" y="15"/>
                    <a:pt x="10" y="8"/>
                  </a:cubicBezTo>
                  <a:cubicBezTo>
                    <a:pt x="18" y="0"/>
                    <a:pt x="28" y="3"/>
                    <a:pt x="38" y="4"/>
                  </a:cubicBezTo>
                  <a:cubicBezTo>
                    <a:pt x="27" y="3"/>
                    <a:pt x="7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1" name="Freeform 491">
              <a:extLst>
                <a:ext uri="{FF2B5EF4-FFF2-40B4-BE49-F238E27FC236}">
                  <a16:creationId xmlns:a16="http://schemas.microsoft.com/office/drawing/2014/main" id="{29AA7BB5-26EC-4EF4-984F-392FF2B81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847"/>
              <a:ext cx="167" cy="139"/>
            </a:xfrm>
            <a:custGeom>
              <a:avLst/>
              <a:gdLst>
                <a:gd name="T0" fmla="*/ 0 w 89"/>
                <a:gd name="T1" fmla="*/ 508 h 70"/>
                <a:gd name="T2" fmla="*/ 409 w 89"/>
                <a:gd name="T3" fmla="*/ 540 h 70"/>
                <a:gd name="T4" fmla="*/ 559 w 89"/>
                <a:gd name="T5" fmla="*/ 383 h 70"/>
                <a:gd name="T6" fmla="*/ 587 w 89"/>
                <a:gd name="T7" fmla="*/ 0 h 70"/>
                <a:gd name="T8" fmla="*/ 377 w 89"/>
                <a:gd name="T9" fmla="*/ 461 h 70"/>
                <a:gd name="T10" fmla="*/ 0 w 89"/>
                <a:gd name="T11" fmla="*/ 508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70">
                  <a:moveTo>
                    <a:pt x="0" y="65"/>
                  </a:moveTo>
                  <a:cubicBezTo>
                    <a:pt x="11" y="66"/>
                    <a:pt x="49" y="70"/>
                    <a:pt x="62" y="69"/>
                  </a:cubicBezTo>
                  <a:cubicBezTo>
                    <a:pt x="75" y="69"/>
                    <a:pt x="83" y="62"/>
                    <a:pt x="85" y="49"/>
                  </a:cubicBezTo>
                  <a:cubicBezTo>
                    <a:pt x="86" y="35"/>
                    <a:pt x="89" y="0"/>
                    <a:pt x="89" y="0"/>
                  </a:cubicBezTo>
                  <a:cubicBezTo>
                    <a:pt x="86" y="17"/>
                    <a:pt x="76" y="56"/>
                    <a:pt x="57" y="59"/>
                  </a:cubicBezTo>
                  <a:cubicBezTo>
                    <a:pt x="37" y="63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2" name="Freeform 492">
              <a:extLst>
                <a:ext uri="{FF2B5EF4-FFF2-40B4-BE49-F238E27FC236}">
                  <a16:creationId xmlns:a16="http://schemas.microsoft.com/office/drawing/2014/main" id="{BC571FE2-ECB6-438B-A52F-07D522F9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915"/>
              <a:ext cx="99" cy="71"/>
            </a:xfrm>
            <a:custGeom>
              <a:avLst/>
              <a:gdLst>
                <a:gd name="T0" fmla="*/ 0 w 53"/>
                <a:gd name="T1" fmla="*/ 260 h 36"/>
                <a:gd name="T2" fmla="*/ 189 w 53"/>
                <a:gd name="T3" fmla="*/ 268 h 36"/>
                <a:gd name="T4" fmla="*/ 338 w 53"/>
                <a:gd name="T5" fmla="*/ 116 h 36"/>
                <a:gd name="T6" fmla="*/ 346 w 53"/>
                <a:gd name="T7" fmla="*/ 0 h 36"/>
                <a:gd name="T8" fmla="*/ 233 w 53"/>
                <a:gd name="T9" fmla="*/ 221 h 36"/>
                <a:gd name="T10" fmla="*/ 0 w 53"/>
                <a:gd name="T11" fmla="*/ 26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2" y="35"/>
                    <a:pt x="23" y="36"/>
                    <a:pt x="29" y="35"/>
                  </a:cubicBezTo>
                  <a:cubicBezTo>
                    <a:pt x="42" y="35"/>
                    <a:pt x="50" y="28"/>
                    <a:pt x="52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9"/>
                    <a:pt x="49" y="22"/>
                    <a:pt x="36" y="29"/>
                  </a:cubicBezTo>
                  <a:cubicBezTo>
                    <a:pt x="23" y="3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3" name="Freeform 493">
              <a:extLst>
                <a:ext uri="{FF2B5EF4-FFF2-40B4-BE49-F238E27FC236}">
                  <a16:creationId xmlns:a16="http://schemas.microsoft.com/office/drawing/2014/main" id="{AEF2E9A9-5948-460B-939D-CB2BEC75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67"/>
              <a:ext cx="103" cy="213"/>
            </a:xfrm>
            <a:custGeom>
              <a:avLst/>
              <a:gdLst>
                <a:gd name="T0" fmla="*/ 180 w 55"/>
                <a:gd name="T1" fmla="*/ 16 h 107"/>
                <a:gd name="T2" fmla="*/ 0 w 55"/>
                <a:gd name="T3" fmla="*/ 0 h 107"/>
                <a:gd name="T4" fmla="*/ 0 w 55"/>
                <a:gd name="T5" fmla="*/ 836 h 107"/>
                <a:gd name="T6" fmla="*/ 157 w 55"/>
                <a:gd name="T7" fmla="*/ 844 h 107"/>
                <a:gd name="T8" fmla="*/ 316 w 55"/>
                <a:gd name="T9" fmla="*/ 661 h 107"/>
                <a:gd name="T10" fmla="*/ 354 w 55"/>
                <a:gd name="T11" fmla="*/ 245 h 107"/>
                <a:gd name="T12" fmla="*/ 180 w 55"/>
                <a:gd name="T13" fmla="*/ 16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107">
                  <a:moveTo>
                    <a:pt x="27" y="2"/>
                  </a:moveTo>
                  <a:cubicBezTo>
                    <a:pt x="18" y="1"/>
                    <a:pt x="9" y="0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0" y="107"/>
                    <a:pt x="19" y="107"/>
                    <a:pt x="24" y="107"/>
                  </a:cubicBezTo>
                  <a:cubicBezTo>
                    <a:pt x="37" y="106"/>
                    <a:pt x="46" y="100"/>
                    <a:pt x="48" y="84"/>
                  </a:cubicBezTo>
                  <a:cubicBezTo>
                    <a:pt x="51" y="67"/>
                    <a:pt x="52" y="47"/>
                    <a:pt x="54" y="31"/>
                  </a:cubicBezTo>
                  <a:cubicBezTo>
                    <a:pt x="55" y="14"/>
                    <a:pt x="49" y="4"/>
                    <a:pt x="27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4" name="Freeform 494">
              <a:extLst>
                <a:ext uri="{FF2B5EF4-FFF2-40B4-BE49-F238E27FC236}">
                  <a16:creationId xmlns:a16="http://schemas.microsoft.com/office/drawing/2014/main" id="{1763D722-DF25-429E-B177-8404BE185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3"/>
              <a:ext cx="43" cy="88"/>
            </a:xfrm>
            <a:custGeom>
              <a:avLst/>
              <a:gdLst>
                <a:gd name="T0" fmla="*/ 21 w 23"/>
                <a:gd name="T1" fmla="*/ 8 h 44"/>
                <a:gd name="T2" fmla="*/ 0 w 23"/>
                <a:gd name="T3" fmla="*/ 0 h 44"/>
                <a:gd name="T4" fmla="*/ 0 w 23"/>
                <a:gd name="T5" fmla="*/ 352 h 44"/>
                <a:gd name="T6" fmla="*/ 120 w 23"/>
                <a:gd name="T7" fmla="*/ 272 h 44"/>
                <a:gd name="T8" fmla="*/ 21 w 23"/>
                <a:gd name="T9" fmla="*/ 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4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8" y="44"/>
                    <a:pt x="14" y="40"/>
                    <a:pt x="18" y="34"/>
                  </a:cubicBezTo>
                  <a:cubicBezTo>
                    <a:pt x="23" y="25"/>
                    <a:pt x="20" y="5"/>
                    <a:pt x="3" y="1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5" name="Freeform 495">
              <a:extLst>
                <a:ext uri="{FF2B5EF4-FFF2-40B4-BE49-F238E27FC236}">
                  <a16:creationId xmlns:a16="http://schemas.microsoft.com/office/drawing/2014/main" id="{73C9EC00-977A-42B7-A09B-948944F5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25"/>
              <a:ext cx="33" cy="90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360 h 45"/>
                <a:gd name="T4" fmla="*/ 105 w 18"/>
                <a:gd name="T5" fmla="*/ 192 h 45"/>
                <a:gd name="T6" fmla="*/ 0 w 18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5">
                  <a:moveTo>
                    <a:pt x="0" y="0"/>
                  </a:moveTo>
                  <a:cubicBezTo>
                    <a:pt x="0" y="45"/>
                    <a:pt x="0" y="45"/>
                    <a:pt x="0" y="45"/>
                  </a:cubicBezTo>
                  <a:cubicBezTo>
                    <a:pt x="9" y="42"/>
                    <a:pt x="16" y="34"/>
                    <a:pt x="17" y="24"/>
                  </a:cubicBezTo>
                  <a:cubicBezTo>
                    <a:pt x="18" y="13"/>
                    <a:pt x="11" y="3"/>
                    <a:pt x="0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6" name="Freeform 496">
              <a:extLst>
                <a:ext uri="{FF2B5EF4-FFF2-40B4-BE49-F238E27FC236}">
                  <a16:creationId xmlns:a16="http://schemas.microsoft.com/office/drawing/2014/main" id="{AC099248-EB1B-4852-9F68-199F0B50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7"/>
              <a:ext cx="28" cy="70"/>
            </a:xfrm>
            <a:custGeom>
              <a:avLst/>
              <a:gdLst>
                <a:gd name="T0" fmla="*/ 45 w 15"/>
                <a:gd name="T1" fmla="*/ 8 h 35"/>
                <a:gd name="T2" fmla="*/ 45 w 15"/>
                <a:gd name="T3" fmla="*/ 16 h 35"/>
                <a:gd name="T4" fmla="*/ 24 w 15"/>
                <a:gd name="T5" fmla="*/ 136 h 35"/>
                <a:gd name="T6" fmla="*/ 0 w 15"/>
                <a:gd name="T7" fmla="*/ 184 h 35"/>
                <a:gd name="T8" fmla="*/ 0 w 15"/>
                <a:gd name="T9" fmla="*/ 280 h 35"/>
                <a:gd name="T10" fmla="*/ 73 w 15"/>
                <a:gd name="T11" fmla="*/ 208 h 35"/>
                <a:gd name="T12" fmla="*/ 45 w 15"/>
                <a:gd name="T13" fmla="*/ 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5">
                  <a:moveTo>
                    <a:pt x="7" y="1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10" y="9"/>
                    <a:pt x="7" y="13"/>
                    <a:pt x="4" y="17"/>
                  </a:cubicBezTo>
                  <a:cubicBezTo>
                    <a:pt x="3" y="19"/>
                    <a:pt x="2" y="21"/>
                    <a:pt x="0" y="2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34"/>
                    <a:pt x="9" y="31"/>
                    <a:pt x="11" y="26"/>
                  </a:cubicBezTo>
                  <a:cubicBezTo>
                    <a:pt x="15" y="20"/>
                    <a:pt x="14" y="8"/>
                    <a:pt x="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7" name="Freeform 497">
              <a:extLst>
                <a:ext uri="{FF2B5EF4-FFF2-40B4-BE49-F238E27FC236}">
                  <a16:creationId xmlns:a16="http://schemas.microsoft.com/office/drawing/2014/main" id="{29F7B838-8E23-4E3E-BDA7-2F5085DF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89"/>
              <a:ext cx="20" cy="18"/>
            </a:xfrm>
            <a:custGeom>
              <a:avLst/>
              <a:gdLst>
                <a:gd name="T0" fmla="*/ 0 w 11"/>
                <a:gd name="T1" fmla="*/ 48 h 9"/>
                <a:gd name="T2" fmla="*/ 0 w 11"/>
                <a:gd name="T3" fmla="*/ 72 h 9"/>
                <a:gd name="T4" fmla="*/ 65 w 11"/>
                <a:gd name="T5" fmla="*/ 0 h 9"/>
                <a:gd name="T6" fmla="*/ 0 w 11"/>
                <a:gd name="T7" fmla="*/ 48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5" y="8"/>
                    <a:pt x="9" y="5"/>
                    <a:pt x="11" y="0"/>
                  </a:cubicBezTo>
                  <a:cubicBezTo>
                    <a:pt x="8" y="3"/>
                    <a:pt x="4" y="5"/>
                    <a:pt x="0" y="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8" name="Freeform 498">
              <a:extLst>
                <a:ext uri="{FF2B5EF4-FFF2-40B4-BE49-F238E27FC236}">
                  <a16:creationId xmlns:a16="http://schemas.microsoft.com/office/drawing/2014/main" id="{74948204-65BD-455D-B047-26F961B05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767"/>
              <a:ext cx="103" cy="213"/>
            </a:xfrm>
            <a:custGeom>
              <a:avLst/>
              <a:gdLst>
                <a:gd name="T0" fmla="*/ 0 w 55"/>
                <a:gd name="T1" fmla="*/ 836 h 107"/>
                <a:gd name="T2" fmla="*/ 157 w 55"/>
                <a:gd name="T3" fmla="*/ 844 h 107"/>
                <a:gd name="T4" fmla="*/ 316 w 55"/>
                <a:gd name="T5" fmla="*/ 661 h 107"/>
                <a:gd name="T6" fmla="*/ 354 w 55"/>
                <a:gd name="T7" fmla="*/ 245 h 107"/>
                <a:gd name="T8" fmla="*/ 180 w 55"/>
                <a:gd name="T9" fmla="*/ 16 h 107"/>
                <a:gd name="T10" fmla="*/ 0 w 55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07">
                  <a:moveTo>
                    <a:pt x="0" y="106"/>
                  </a:moveTo>
                  <a:cubicBezTo>
                    <a:pt x="10" y="107"/>
                    <a:pt x="19" y="107"/>
                    <a:pt x="24" y="107"/>
                  </a:cubicBezTo>
                  <a:cubicBezTo>
                    <a:pt x="37" y="106"/>
                    <a:pt x="46" y="100"/>
                    <a:pt x="48" y="84"/>
                  </a:cubicBezTo>
                  <a:cubicBezTo>
                    <a:pt x="51" y="67"/>
                    <a:pt x="52" y="47"/>
                    <a:pt x="54" y="31"/>
                  </a:cubicBezTo>
                  <a:cubicBezTo>
                    <a:pt x="55" y="14"/>
                    <a:pt x="49" y="4"/>
                    <a:pt x="27" y="2"/>
                  </a:cubicBezTo>
                  <a:cubicBezTo>
                    <a:pt x="18" y="1"/>
                    <a:pt x="9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59" name="Freeform 499">
              <a:extLst>
                <a:ext uri="{FF2B5EF4-FFF2-40B4-BE49-F238E27FC236}">
                  <a16:creationId xmlns:a16="http://schemas.microsoft.com/office/drawing/2014/main" id="{AACD84F6-CB96-4FFC-BBF9-9BD285F7E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25"/>
              <a:ext cx="33" cy="90"/>
            </a:xfrm>
            <a:custGeom>
              <a:avLst/>
              <a:gdLst>
                <a:gd name="T0" fmla="*/ 0 w 18"/>
                <a:gd name="T1" fmla="*/ 360 h 45"/>
                <a:gd name="T2" fmla="*/ 105 w 18"/>
                <a:gd name="T3" fmla="*/ 192 h 45"/>
                <a:gd name="T4" fmla="*/ 0 w 18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5">
                  <a:moveTo>
                    <a:pt x="0" y="45"/>
                  </a:moveTo>
                  <a:cubicBezTo>
                    <a:pt x="9" y="42"/>
                    <a:pt x="16" y="34"/>
                    <a:pt x="17" y="24"/>
                  </a:cubicBezTo>
                  <a:cubicBezTo>
                    <a:pt x="18" y="13"/>
                    <a:pt x="11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0" name="Freeform 500">
              <a:extLst>
                <a:ext uri="{FF2B5EF4-FFF2-40B4-BE49-F238E27FC236}">
                  <a16:creationId xmlns:a16="http://schemas.microsoft.com/office/drawing/2014/main" id="{78F9FBDC-5DE1-4A24-87C3-02700B1A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835"/>
              <a:ext cx="93" cy="137"/>
            </a:xfrm>
            <a:custGeom>
              <a:avLst/>
              <a:gdLst>
                <a:gd name="T0" fmla="*/ 112 w 50"/>
                <a:gd name="T1" fmla="*/ 461 h 69"/>
                <a:gd name="T2" fmla="*/ 0 w 50"/>
                <a:gd name="T3" fmla="*/ 477 h 69"/>
                <a:gd name="T4" fmla="*/ 0 w 50"/>
                <a:gd name="T5" fmla="*/ 532 h 69"/>
                <a:gd name="T6" fmla="*/ 149 w 50"/>
                <a:gd name="T7" fmla="*/ 540 h 69"/>
                <a:gd name="T8" fmla="*/ 290 w 50"/>
                <a:gd name="T9" fmla="*/ 375 h 69"/>
                <a:gd name="T10" fmla="*/ 322 w 50"/>
                <a:gd name="T11" fmla="*/ 0 h 69"/>
                <a:gd name="T12" fmla="*/ 112 w 50"/>
                <a:gd name="T13" fmla="*/ 46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69">
                  <a:moveTo>
                    <a:pt x="17" y="59"/>
                  </a:moveTo>
                  <a:cubicBezTo>
                    <a:pt x="12" y="60"/>
                    <a:pt x="6" y="60"/>
                    <a:pt x="0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9" y="68"/>
                    <a:pt x="18" y="69"/>
                    <a:pt x="23" y="69"/>
                  </a:cubicBezTo>
                  <a:cubicBezTo>
                    <a:pt x="35" y="68"/>
                    <a:pt x="43" y="62"/>
                    <a:pt x="45" y="48"/>
                  </a:cubicBezTo>
                  <a:cubicBezTo>
                    <a:pt x="47" y="34"/>
                    <a:pt x="50" y="0"/>
                    <a:pt x="50" y="0"/>
                  </a:cubicBezTo>
                  <a:cubicBezTo>
                    <a:pt x="47" y="16"/>
                    <a:pt x="37" y="55"/>
                    <a:pt x="17" y="5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1" name="Freeform 501">
              <a:extLst>
                <a:ext uri="{FF2B5EF4-FFF2-40B4-BE49-F238E27FC236}">
                  <a16:creationId xmlns:a16="http://schemas.microsoft.com/office/drawing/2014/main" id="{C54F76E9-C019-41DF-9B35-6D274B36D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901"/>
              <a:ext cx="88" cy="71"/>
            </a:xfrm>
            <a:custGeom>
              <a:avLst/>
              <a:gdLst>
                <a:gd name="T0" fmla="*/ 197 w 47"/>
                <a:gd name="T1" fmla="*/ 221 h 36"/>
                <a:gd name="T2" fmla="*/ 0 w 47"/>
                <a:gd name="T3" fmla="*/ 260 h 36"/>
                <a:gd name="T4" fmla="*/ 0 w 47"/>
                <a:gd name="T5" fmla="*/ 268 h 36"/>
                <a:gd name="T6" fmla="*/ 152 w 47"/>
                <a:gd name="T7" fmla="*/ 276 h 36"/>
                <a:gd name="T8" fmla="*/ 294 w 47"/>
                <a:gd name="T9" fmla="*/ 116 h 36"/>
                <a:gd name="T10" fmla="*/ 309 w 47"/>
                <a:gd name="T11" fmla="*/ 0 h 36"/>
                <a:gd name="T12" fmla="*/ 197 w 47"/>
                <a:gd name="T13" fmla="*/ 22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6">
                  <a:moveTo>
                    <a:pt x="30" y="29"/>
                  </a:moveTo>
                  <a:cubicBezTo>
                    <a:pt x="21" y="33"/>
                    <a:pt x="8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9" y="35"/>
                    <a:pt x="18" y="36"/>
                    <a:pt x="23" y="36"/>
                  </a:cubicBezTo>
                  <a:cubicBezTo>
                    <a:pt x="35" y="35"/>
                    <a:pt x="43" y="29"/>
                    <a:pt x="45" y="15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5" y="10"/>
                    <a:pt x="42" y="23"/>
                    <a:pt x="30" y="2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2" name="Freeform 502">
              <a:extLst>
                <a:ext uri="{FF2B5EF4-FFF2-40B4-BE49-F238E27FC236}">
                  <a16:creationId xmlns:a16="http://schemas.microsoft.com/office/drawing/2014/main" id="{6F7ADA52-8B5F-4529-814C-01521E2FB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765"/>
              <a:ext cx="215" cy="219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56 h 110"/>
                <a:gd name="T4" fmla="*/ 217 w 115"/>
                <a:gd name="T5" fmla="*/ 860 h 110"/>
                <a:gd name="T6" fmla="*/ 615 w 115"/>
                <a:gd name="T7" fmla="*/ 828 h 110"/>
                <a:gd name="T8" fmla="*/ 752 w 115"/>
                <a:gd name="T9" fmla="*/ 623 h 110"/>
                <a:gd name="T10" fmla="*/ 737 w 115"/>
                <a:gd name="T11" fmla="*/ 207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3" name="Freeform 503">
              <a:extLst>
                <a:ext uri="{FF2B5EF4-FFF2-40B4-BE49-F238E27FC236}">
                  <a16:creationId xmlns:a16="http://schemas.microsoft.com/office/drawing/2014/main" id="{4C9A6C6A-50AD-415C-AEE5-D8AA0099E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833"/>
              <a:ext cx="90" cy="94"/>
            </a:xfrm>
            <a:custGeom>
              <a:avLst/>
              <a:gdLst>
                <a:gd name="T0" fmla="*/ 293 w 48"/>
                <a:gd name="T1" fmla="*/ 256 h 47"/>
                <a:gd name="T2" fmla="*/ 165 w 48"/>
                <a:gd name="T3" fmla="*/ 8 h 47"/>
                <a:gd name="T4" fmla="*/ 8 w 48"/>
                <a:gd name="T5" fmla="*/ 152 h 47"/>
                <a:gd name="T6" fmla="*/ 120 w 48"/>
                <a:gd name="T7" fmla="*/ 352 h 47"/>
                <a:gd name="T8" fmla="*/ 293 w 48"/>
                <a:gd name="T9" fmla="*/ 25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44" y="32"/>
                  </a:moveTo>
                  <a:cubicBezTo>
                    <a:pt x="48" y="22"/>
                    <a:pt x="43" y="3"/>
                    <a:pt x="25" y="1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1"/>
                    <a:pt x="18" y="44"/>
                  </a:cubicBezTo>
                  <a:cubicBezTo>
                    <a:pt x="32" y="47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4" name="Freeform 504">
              <a:extLst>
                <a:ext uri="{FF2B5EF4-FFF2-40B4-BE49-F238E27FC236}">
                  <a16:creationId xmlns:a16="http://schemas.microsoft.com/office/drawing/2014/main" id="{2CD5D3B5-5958-4111-BF49-6DD608CDF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25"/>
              <a:ext cx="89" cy="96"/>
            </a:xfrm>
            <a:custGeom>
              <a:avLst/>
              <a:gdLst>
                <a:gd name="T0" fmla="*/ 7 w 48"/>
                <a:gd name="T1" fmla="*/ 200 h 48"/>
                <a:gd name="T2" fmla="*/ 148 w 48"/>
                <a:gd name="T3" fmla="*/ 8 h 48"/>
                <a:gd name="T4" fmla="*/ 306 w 48"/>
                <a:gd name="T5" fmla="*/ 184 h 48"/>
                <a:gd name="T6" fmla="*/ 158 w 48"/>
                <a:gd name="T7" fmla="*/ 384 h 48"/>
                <a:gd name="T8" fmla="*/ 7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5" name="Freeform 505">
              <a:extLst>
                <a:ext uri="{FF2B5EF4-FFF2-40B4-BE49-F238E27FC236}">
                  <a16:creationId xmlns:a16="http://schemas.microsoft.com/office/drawing/2014/main" id="{143F9EC8-CA23-44A0-9ADF-8AEBAE80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1829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2 w 31"/>
                <a:gd name="T7" fmla="*/ 16 h 35"/>
                <a:gd name="T8" fmla="*/ 181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6" y="2"/>
                  </a:cubicBezTo>
                  <a:cubicBezTo>
                    <a:pt x="28" y="3"/>
                    <a:pt x="31" y="4"/>
                    <a:pt x="28" y="3"/>
                  </a:cubicBezTo>
                  <a:cubicBezTo>
                    <a:pt x="27" y="2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6" name="Freeform 506">
              <a:extLst>
                <a:ext uri="{FF2B5EF4-FFF2-40B4-BE49-F238E27FC236}">
                  <a16:creationId xmlns:a16="http://schemas.microsoft.com/office/drawing/2014/main" id="{EB0F3F0B-A127-4CE7-806D-20AE54F41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839"/>
              <a:ext cx="68" cy="76"/>
            </a:xfrm>
            <a:custGeom>
              <a:avLst/>
              <a:gdLst>
                <a:gd name="T0" fmla="*/ 168 w 36"/>
                <a:gd name="T1" fmla="*/ 0 h 38"/>
                <a:gd name="T2" fmla="*/ 168 w 36"/>
                <a:gd name="T3" fmla="*/ 8 h 38"/>
                <a:gd name="T4" fmla="*/ 168 w 36"/>
                <a:gd name="T5" fmla="*/ 136 h 38"/>
                <a:gd name="T6" fmla="*/ 128 w 36"/>
                <a:gd name="T7" fmla="*/ 208 h 38"/>
                <a:gd name="T8" fmla="*/ 21 w 36"/>
                <a:gd name="T9" fmla="*/ 248 h 38"/>
                <a:gd name="T10" fmla="*/ 0 w 36"/>
                <a:gd name="T11" fmla="*/ 240 h 38"/>
                <a:gd name="T12" fmla="*/ 68 w 36"/>
                <a:gd name="T13" fmla="*/ 280 h 38"/>
                <a:gd name="T14" fmla="*/ 221 w 36"/>
                <a:gd name="T15" fmla="*/ 192 h 38"/>
                <a:gd name="T16" fmla="*/ 168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0"/>
                    <a:pt x="25" y="1"/>
                  </a:cubicBezTo>
                  <a:cubicBezTo>
                    <a:pt x="30" y="7"/>
                    <a:pt x="27" y="12"/>
                    <a:pt x="25" y="17"/>
                  </a:cubicBezTo>
                  <a:cubicBezTo>
                    <a:pt x="24" y="20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6" y="35"/>
                    <a:pt x="10" y="35"/>
                  </a:cubicBezTo>
                  <a:cubicBezTo>
                    <a:pt x="23" y="38"/>
                    <a:pt x="30" y="33"/>
                    <a:pt x="33" y="24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7" name="Freeform 507">
              <a:extLst>
                <a:ext uri="{FF2B5EF4-FFF2-40B4-BE49-F238E27FC236}">
                  <a16:creationId xmlns:a16="http://schemas.microsoft.com/office/drawing/2014/main" id="{55F5D584-5ACC-435E-961F-2CDF79A9A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87"/>
              <a:ext cx="43" cy="28"/>
            </a:xfrm>
            <a:custGeom>
              <a:avLst/>
              <a:gdLst>
                <a:gd name="T0" fmla="*/ 150 w 23"/>
                <a:gd name="T1" fmla="*/ 0 h 14"/>
                <a:gd name="T2" fmla="*/ 0 w 23"/>
                <a:gd name="T3" fmla="*/ 88 h 14"/>
                <a:gd name="T4" fmla="*/ 150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1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68" name="Oval 508">
              <a:extLst>
                <a:ext uri="{FF2B5EF4-FFF2-40B4-BE49-F238E27FC236}">
                  <a16:creationId xmlns:a16="http://schemas.microsoft.com/office/drawing/2014/main" id="{2A14F7A9-9E2C-4037-A377-07128070F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18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69" name="Freeform 509">
              <a:extLst>
                <a:ext uri="{FF2B5EF4-FFF2-40B4-BE49-F238E27FC236}">
                  <a16:creationId xmlns:a16="http://schemas.microsoft.com/office/drawing/2014/main" id="{4D4F1654-F34D-4FD7-9EB8-C309CC4A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829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0" name="Oval 510">
              <a:extLst>
                <a:ext uri="{FF2B5EF4-FFF2-40B4-BE49-F238E27FC236}">
                  <a16:creationId xmlns:a16="http://schemas.microsoft.com/office/drawing/2014/main" id="{A05E7200-88B7-44D4-8D58-CB3D203F6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185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71" name="Freeform 511">
              <a:extLst>
                <a:ext uri="{FF2B5EF4-FFF2-40B4-BE49-F238E27FC236}">
                  <a16:creationId xmlns:a16="http://schemas.microsoft.com/office/drawing/2014/main" id="{96A3AFD9-6BD4-4369-9B95-4626AA39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765"/>
              <a:ext cx="215" cy="219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56 h 110"/>
                <a:gd name="T4" fmla="*/ 217 w 115"/>
                <a:gd name="T5" fmla="*/ 860 h 110"/>
                <a:gd name="T6" fmla="*/ 615 w 115"/>
                <a:gd name="T7" fmla="*/ 828 h 110"/>
                <a:gd name="T8" fmla="*/ 752 w 115"/>
                <a:gd name="T9" fmla="*/ 623 h 110"/>
                <a:gd name="T10" fmla="*/ 737 w 115"/>
                <a:gd name="T11" fmla="*/ 207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2" name="Freeform 512">
              <a:extLst>
                <a:ext uri="{FF2B5EF4-FFF2-40B4-BE49-F238E27FC236}">
                  <a16:creationId xmlns:a16="http://schemas.microsoft.com/office/drawing/2014/main" id="{89E9E754-E95F-48C4-845C-70BBFFEF9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25"/>
              <a:ext cx="89" cy="96"/>
            </a:xfrm>
            <a:custGeom>
              <a:avLst/>
              <a:gdLst>
                <a:gd name="T0" fmla="*/ 7 w 48"/>
                <a:gd name="T1" fmla="*/ 200 h 48"/>
                <a:gd name="T2" fmla="*/ 148 w 48"/>
                <a:gd name="T3" fmla="*/ 8 h 48"/>
                <a:gd name="T4" fmla="*/ 306 w 48"/>
                <a:gd name="T5" fmla="*/ 184 h 48"/>
                <a:gd name="T6" fmla="*/ 158 w 48"/>
                <a:gd name="T7" fmla="*/ 384 h 48"/>
                <a:gd name="T8" fmla="*/ 7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3" name="Freeform 513">
              <a:extLst>
                <a:ext uri="{FF2B5EF4-FFF2-40B4-BE49-F238E27FC236}">
                  <a16:creationId xmlns:a16="http://schemas.microsoft.com/office/drawing/2014/main" id="{99499196-5F15-40EA-B385-45CFF5781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773"/>
              <a:ext cx="139" cy="177"/>
            </a:xfrm>
            <a:custGeom>
              <a:avLst/>
              <a:gdLst>
                <a:gd name="T0" fmla="*/ 490 w 74"/>
                <a:gd name="T1" fmla="*/ 0 h 89"/>
                <a:gd name="T2" fmla="*/ 225 w 74"/>
                <a:gd name="T3" fmla="*/ 16 h 89"/>
                <a:gd name="T4" fmla="*/ 45 w 74"/>
                <a:gd name="T5" fmla="*/ 80 h 89"/>
                <a:gd name="T6" fmla="*/ 15 w 74"/>
                <a:gd name="T7" fmla="*/ 324 h 89"/>
                <a:gd name="T8" fmla="*/ 15 w 74"/>
                <a:gd name="T9" fmla="*/ 503 h 89"/>
                <a:gd name="T10" fmla="*/ 28 w 74"/>
                <a:gd name="T11" fmla="*/ 700 h 89"/>
                <a:gd name="T12" fmla="*/ 53 w 74"/>
                <a:gd name="T13" fmla="*/ 503 h 89"/>
                <a:gd name="T14" fmla="*/ 85 w 74"/>
                <a:gd name="T15" fmla="*/ 292 h 89"/>
                <a:gd name="T16" fmla="*/ 212 w 74"/>
                <a:gd name="T17" fmla="*/ 88 h 89"/>
                <a:gd name="T18" fmla="*/ 462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1"/>
                    <a:pt x="47" y="1"/>
                    <a:pt x="34" y="2"/>
                  </a:cubicBezTo>
                  <a:cubicBezTo>
                    <a:pt x="25" y="3"/>
                    <a:pt x="14" y="2"/>
                    <a:pt x="7" y="10"/>
                  </a:cubicBezTo>
                  <a:cubicBezTo>
                    <a:pt x="0" y="19"/>
                    <a:pt x="2" y="30"/>
                    <a:pt x="2" y="41"/>
                  </a:cubicBezTo>
                  <a:cubicBezTo>
                    <a:pt x="2" y="47"/>
                    <a:pt x="2" y="58"/>
                    <a:pt x="2" y="64"/>
                  </a:cubicBezTo>
                  <a:cubicBezTo>
                    <a:pt x="3" y="72"/>
                    <a:pt x="3" y="81"/>
                    <a:pt x="4" y="89"/>
                  </a:cubicBezTo>
                  <a:cubicBezTo>
                    <a:pt x="5" y="81"/>
                    <a:pt x="5" y="72"/>
                    <a:pt x="8" y="64"/>
                  </a:cubicBezTo>
                  <a:cubicBezTo>
                    <a:pt x="10" y="55"/>
                    <a:pt x="10" y="46"/>
                    <a:pt x="13" y="37"/>
                  </a:cubicBezTo>
                  <a:cubicBezTo>
                    <a:pt x="16" y="26"/>
                    <a:pt x="22" y="16"/>
                    <a:pt x="32" y="11"/>
                  </a:cubicBezTo>
                  <a:cubicBezTo>
                    <a:pt x="44" y="6"/>
                    <a:pt x="59" y="7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4" name="Freeform 514">
              <a:extLst>
                <a:ext uri="{FF2B5EF4-FFF2-40B4-BE49-F238E27FC236}">
                  <a16:creationId xmlns:a16="http://schemas.microsoft.com/office/drawing/2014/main" id="{04705FCF-245E-4835-B1B6-D2700403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777"/>
              <a:ext cx="64" cy="78"/>
            </a:xfrm>
            <a:custGeom>
              <a:avLst/>
              <a:gdLst>
                <a:gd name="T0" fmla="*/ 15 w 34"/>
                <a:gd name="T1" fmla="*/ 312 h 39"/>
                <a:gd name="T2" fmla="*/ 45 w 34"/>
                <a:gd name="T3" fmla="*/ 64 h 39"/>
                <a:gd name="T4" fmla="*/ 226 w 34"/>
                <a:gd name="T5" fmla="*/ 0 h 39"/>
                <a:gd name="T6" fmla="*/ 15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1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5" name="Freeform 515">
              <a:extLst>
                <a:ext uri="{FF2B5EF4-FFF2-40B4-BE49-F238E27FC236}">
                  <a16:creationId xmlns:a16="http://schemas.microsoft.com/office/drawing/2014/main" id="{0C9172C6-B85B-42F7-B102-E978B1DFF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823"/>
              <a:ext cx="153" cy="151"/>
            </a:xfrm>
            <a:custGeom>
              <a:avLst/>
              <a:gdLst>
                <a:gd name="T0" fmla="*/ 0 w 82"/>
                <a:gd name="T1" fmla="*/ 596 h 76"/>
                <a:gd name="T2" fmla="*/ 403 w 82"/>
                <a:gd name="T3" fmla="*/ 564 h 76"/>
                <a:gd name="T4" fmla="*/ 532 w 82"/>
                <a:gd name="T5" fmla="*/ 376 h 76"/>
                <a:gd name="T6" fmla="*/ 511 w 82"/>
                <a:gd name="T7" fmla="*/ 0 h 76"/>
                <a:gd name="T8" fmla="*/ 362 w 82"/>
                <a:gd name="T9" fmla="*/ 493 h 76"/>
                <a:gd name="T10" fmla="*/ 0 w 82"/>
                <a:gd name="T11" fmla="*/ 596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6" name="Freeform 516">
              <a:extLst>
                <a:ext uri="{FF2B5EF4-FFF2-40B4-BE49-F238E27FC236}">
                  <a16:creationId xmlns:a16="http://schemas.microsoft.com/office/drawing/2014/main" id="{3706F054-2349-4210-BE6C-F1828D3CA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889"/>
              <a:ext cx="91" cy="81"/>
            </a:xfrm>
            <a:custGeom>
              <a:avLst/>
              <a:gdLst>
                <a:gd name="T0" fmla="*/ 0 w 49"/>
                <a:gd name="T1" fmla="*/ 316 h 41"/>
                <a:gd name="T2" fmla="*/ 186 w 49"/>
                <a:gd name="T3" fmla="*/ 300 h 41"/>
                <a:gd name="T4" fmla="*/ 314 w 49"/>
                <a:gd name="T5" fmla="*/ 117 h 41"/>
                <a:gd name="T6" fmla="*/ 306 w 49"/>
                <a:gd name="T7" fmla="*/ 0 h 41"/>
                <a:gd name="T8" fmla="*/ 225 w 49"/>
                <a:gd name="T9" fmla="*/ 239 h 41"/>
                <a:gd name="T10" fmla="*/ 0 w 49"/>
                <a:gd name="T11" fmla="*/ 316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3"/>
                    <a:pt x="35" y="31"/>
                  </a:cubicBezTo>
                  <a:cubicBezTo>
                    <a:pt x="24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7" name="Freeform 517">
              <a:extLst>
                <a:ext uri="{FF2B5EF4-FFF2-40B4-BE49-F238E27FC236}">
                  <a16:creationId xmlns:a16="http://schemas.microsoft.com/office/drawing/2014/main" id="{A62F42D6-A7DA-4C1F-9247-707986C7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763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0 h 109"/>
                <a:gd name="T4" fmla="*/ 204 w 119"/>
                <a:gd name="T5" fmla="*/ 836 h 109"/>
                <a:gd name="T6" fmla="*/ 611 w 119"/>
                <a:gd name="T7" fmla="*/ 852 h 109"/>
                <a:gd name="T8" fmla="*/ 763 w 119"/>
                <a:gd name="T9" fmla="*/ 653 h 109"/>
                <a:gd name="T10" fmla="*/ 776 w 119"/>
                <a:gd name="T11" fmla="*/ 245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8" name="Freeform 518">
              <a:extLst>
                <a:ext uri="{FF2B5EF4-FFF2-40B4-BE49-F238E27FC236}">
                  <a16:creationId xmlns:a16="http://schemas.microsoft.com/office/drawing/2014/main" id="{DD3D428F-AB48-4DF7-BF86-5B8CC8D53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829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79" name="Freeform 519">
              <a:extLst>
                <a:ext uri="{FF2B5EF4-FFF2-40B4-BE49-F238E27FC236}">
                  <a16:creationId xmlns:a16="http://schemas.microsoft.com/office/drawing/2014/main" id="{9D626E28-5B17-4F21-96FF-9191D1B0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2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0" name="Freeform 520">
              <a:extLst>
                <a:ext uri="{FF2B5EF4-FFF2-40B4-BE49-F238E27FC236}">
                  <a16:creationId xmlns:a16="http://schemas.microsoft.com/office/drawing/2014/main" id="{F0A7384A-2118-43C9-B201-966EB95E8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825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1" name="Freeform 521">
              <a:extLst>
                <a:ext uri="{FF2B5EF4-FFF2-40B4-BE49-F238E27FC236}">
                  <a16:creationId xmlns:a16="http://schemas.microsoft.com/office/drawing/2014/main" id="{9B410A45-F9BA-43F3-A437-90CC3A0DF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37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2" name="Freeform 522">
              <a:extLst>
                <a:ext uri="{FF2B5EF4-FFF2-40B4-BE49-F238E27FC236}">
                  <a16:creationId xmlns:a16="http://schemas.microsoft.com/office/drawing/2014/main" id="{08122E93-9C0E-46AE-83AC-77114A60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889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72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3" name="Freeform 523">
              <a:extLst>
                <a:ext uri="{FF2B5EF4-FFF2-40B4-BE49-F238E27FC236}">
                  <a16:creationId xmlns:a16="http://schemas.microsoft.com/office/drawing/2014/main" id="{6A58E05B-BAE4-4E14-9E7E-E0B6BE821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183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4" name="Oval 524">
              <a:extLst>
                <a:ext uri="{FF2B5EF4-FFF2-40B4-BE49-F238E27FC236}">
                  <a16:creationId xmlns:a16="http://schemas.microsoft.com/office/drawing/2014/main" id="{A7B7869B-E8A3-4386-917A-6A408E55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182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85" name="Oval 525">
              <a:extLst>
                <a:ext uri="{FF2B5EF4-FFF2-40B4-BE49-F238E27FC236}">
                  <a16:creationId xmlns:a16="http://schemas.microsoft.com/office/drawing/2014/main" id="{46AD3798-0590-4FDF-874C-4DB18E75E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0" y="184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886" name="Freeform 526">
              <a:extLst>
                <a:ext uri="{FF2B5EF4-FFF2-40B4-BE49-F238E27FC236}">
                  <a16:creationId xmlns:a16="http://schemas.microsoft.com/office/drawing/2014/main" id="{7AE050E4-91F9-4B92-B196-646D90A0B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763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0 h 109"/>
                <a:gd name="T4" fmla="*/ 204 w 119"/>
                <a:gd name="T5" fmla="*/ 836 h 109"/>
                <a:gd name="T6" fmla="*/ 611 w 119"/>
                <a:gd name="T7" fmla="*/ 852 h 109"/>
                <a:gd name="T8" fmla="*/ 763 w 119"/>
                <a:gd name="T9" fmla="*/ 653 h 109"/>
                <a:gd name="T10" fmla="*/ 776 w 119"/>
                <a:gd name="T11" fmla="*/ 245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7" name="Freeform 527">
              <a:extLst>
                <a:ext uri="{FF2B5EF4-FFF2-40B4-BE49-F238E27FC236}">
                  <a16:creationId xmlns:a16="http://schemas.microsoft.com/office/drawing/2014/main" id="{EB700253-7639-4ABB-AF2E-0D4512249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2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8" name="Freeform 528">
              <a:extLst>
                <a:ext uri="{FF2B5EF4-FFF2-40B4-BE49-F238E27FC236}">
                  <a16:creationId xmlns:a16="http://schemas.microsoft.com/office/drawing/2014/main" id="{89BF3D4B-3BF0-4444-BDDD-F0B6FBACF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767"/>
              <a:ext cx="144" cy="173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08 h 87"/>
                <a:gd name="T8" fmla="*/ 0 w 77"/>
                <a:gd name="T9" fmla="*/ 479 h 87"/>
                <a:gd name="T10" fmla="*/ 0 w 77"/>
                <a:gd name="T11" fmla="*/ 684 h 87"/>
                <a:gd name="T12" fmla="*/ 39 w 77"/>
                <a:gd name="T13" fmla="*/ 487 h 87"/>
                <a:gd name="T14" fmla="*/ 84 w 77"/>
                <a:gd name="T15" fmla="*/ 276 h 87"/>
                <a:gd name="T16" fmla="*/ 228 w 77"/>
                <a:gd name="T17" fmla="*/ 87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89" name="Freeform 529">
              <a:extLst>
                <a:ext uri="{FF2B5EF4-FFF2-40B4-BE49-F238E27FC236}">
                  <a16:creationId xmlns:a16="http://schemas.microsoft.com/office/drawing/2014/main" id="{9D74F48C-BAD0-492A-9635-28DC65CC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767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0" name="Freeform 530">
              <a:extLst>
                <a:ext uri="{FF2B5EF4-FFF2-40B4-BE49-F238E27FC236}">
                  <a16:creationId xmlns:a16="http://schemas.microsoft.com/office/drawing/2014/main" id="{C9BEA51F-20C8-4BFE-ACF2-B2595BB7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829"/>
              <a:ext cx="159" cy="143"/>
            </a:xfrm>
            <a:custGeom>
              <a:avLst/>
              <a:gdLst>
                <a:gd name="T0" fmla="*/ 0 w 85"/>
                <a:gd name="T1" fmla="*/ 548 h 72"/>
                <a:gd name="T2" fmla="*/ 406 w 85"/>
                <a:gd name="T3" fmla="*/ 556 h 72"/>
                <a:gd name="T4" fmla="*/ 550 w 85"/>
                <a:gd name="T5" fmla="*/ 383 h 72"/>
                <a:gd name="T6" fmla="*/ 556 w 85"/>
                <a:gd name="T7" fmla="*/ 0 h 72"/>
                <a:gd name="T8" fmla="*/ 367 w 85"/>
                <a:gd name="T9" fmla="*/ 477 h 72"/>
                <a:gd name="T10" fmla="*/ 0 w 85"/>
                <a:gd name="T11" fmla="*/ 548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1" name="Freeform 531">
              <a:extLst>
                <a:ext uri="{FF2B5EF4-FFF2-40B4-BE49-F238E27FC236}">
                  <a16:creationId xmlns:a16="http://schemas.microsoft.com/office/drawing/2014/main" id="{B623D1ED-0C14-4E9E-A2A0-1F7448C3F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897"/>
              <a:ext cx="96" cy="73"/>
            </a:xfrm>
            <a:custGeom>
              <a:avLst/>
              <a:gdLst>
                <a:gd name="T0" fmla="*/ 0 w 51"/>
                <a:gd name="T1" fmla="*/ 284 h 37"/>
                <a:gd name="T2" fmla="*/ 196 w 51"/>
                <a:gd name="T3" fmla="*/ 284 h 37"/>
                <a:gd name="T4" fmla="*/ 341 w 51"/>
                <a:gd name="T5" fmla="*/ 116 h 37"/>
                <a:gd name="T6" fmla="*/ 341 w 51"/>
                <a:gd name="T7" fmla="*/ 0 h 37"/>
                <a:gd name="T8" fmla="*/ 241 w 51"/>
                <a:gd name="T9" fmla="*/ 229 h 37"/>
                <a:gd name="T10" fmla="*/ 0 w 51"/>
                <a:gd name="T11" fmla="*/ 28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2" name="Freeform 532">
              <a:extLst>
                <a:ext uri="{FF2B5EF4-FFF2-40B4-BE49-F238E27FC236}">
                  <a16:creationId xmlns:a16="http://schemas.microsoft.com/office/drawing/2014/main" id="{E2B2CB4A-42A8-42B9-BF7A-799D1FBA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769"/>
              <a:ext cx="223" cy="219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28 h 110"/>
                <a:gd name="T4" fmla="*/ 204 w 119"/>
                <a:gd name="T5" fmla="*/ 844 h 110"/>
                <a:gd name="T6" fmla="*/ 611 w 119"/>
                <a:gd name="T7" fmla="*/ 852 h 110"/>
                <a:gd name="T8" fmla="*/ 763 w 119"/>
                <a:gd name="T9" fmla="*/ 661 h 110"/>
                <a:gd name="T10" fmla="*/ 776 w 119"/>
                <a:gd name="T11" fmla="*/ 245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3" name="Freeform 533">
              <a:extLst>
                <a:ext uri="{FF2B5EF4-FFF2-40B4-BE49-F238E27FC236}">
                  <a16:creationId xmlns:a16="http://schemas.microsoft.com/office/drawing/2014/main" id="{EE9FF691-BBE6-4535-B983-2C33FDF1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" y="1835"/>
              <a:ext cx="91" cy="99"/>
            </a:xfrm>
            <a:custGeom>
              <a:avLst/>
              <a:gdLst>
                <a:gd name="T0" fmla="*/ 282 w 49"/>
                <a:gd name="T1" fmla="*/ 271 h 50"/>
                <a:gd name="T2" fmla="*/ 180 w 49"/>
                <a:gd name="T3" fmla="*/ 24 h 50"/>
                <a:gd name="T4" fmla="*/ 20 w 49"/>
                <a:gd name="T5" fmla="*/ 149 h 50"/>
                <a:gd name="T6" fmla="*/ 110 w 49"/>
                <a:gd name="T7" fmla="*/ 348 h 50"/>
                <a:gd name="T8" fmla="*/ 282 w 49"/>
                <a:gd name="T9" fmla="*/ 27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4" name="Freeform 534">
              <a:extLst>
                <a:ext uri="{FF2B5EF4-FFF2-40B4-BE49-F238E27FC236}">
                  <a16:creationId xmlns:a16="http://schemas.microsoft.com/office/drawing/2014/main" id="{B4E7145D-4C8A-4454-AD6B-0C2BF2449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829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5" name="Freeform 535">
              <a:extLst>
                <a:ext uri="{FF2B5EF4-FFF2-40B4-BE49-F238E27FC236}">
                  <a16:creationId xmlns:a16="http://schemas.microsoft.com/office/drawing/2014/main" id="{8BF5BD29-8099-4CB9-B69B-5794AD35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6" y="1831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6" name="Freeform 536">
              <a:extLst>
                <a:ext uri="{FF2B5EF4-FFF2-40B4-BE49-F238E27FC236}">
                  <a16:creationId xmlns:a16="http://schemas.microsoft.com/office/drawing/2014/main" id="{F255F0A9-A94A-4F90-9633-05A2FE4E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845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81 w 37"/>
                <a:gd name="T3" fmla="*/ 8 h 38"/>
                <a:gd name="T4" fmla="*/ 168 w 37"/>
                <a:gd name="T5" fmla="*/ 136 h 38"/>
                <a:gd name="T6" fmla="*/ 121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0 w 37"/>
                <a:gd name="T13" fmla="*/ 272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7" name="Freeform 537">
              <a:extLst>
                <a:ext uri="{FF2B5EF4-FFF2-40B4-BE49-F238E27FC236}">
                  <a16:creationId xmlns:a16="http://schemas.microsoft.com/office/drawing/2014/main" id="{87A19A68-DC41-4893-9B5F-23D6D581B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895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8" name="Freeform 538">
              <a:extLst>
                <a:ext uri="{FF2B5EF4-FFF2-40B4-BE49-F238E27FC236}">
                  <a16:creationId xmlns:a16="http://schemas.microsoft.com/office/drawing/2014/main" id="{82AD01EE-2082-4A94-9882-63C773476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839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99" name="Oval 539">
              <a:extLst>
                <a:ext uri="{FF2B5EF4-FFF2-40B4-BE49-F238E27FC236}">
                  <a16:creationId xmlns:a16="http://schemas.microsoft.com/office/drawing/2014/main" id="{DE5DB752-DE8C-4566-A912-690750B5A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183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00" name="Oval 540">
              <a:extLst>
                <a:ext uri="{FF2B5EF4-FFF2-40B4-BE49-F238E27FC236}">
                  <a16:creationId xmlns:a16="http://schemas.microsoft.com/office/drawing/2014/main" id="{DDBCE8EE-D524-4C95-AD97-D80D36CF6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185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01" name="Freeform 541">
              <a:extLst>
                <a:ext uri="{FF2B5EF4-FFF2-40B4-BE49-F238E27FC236}">
                  <a16:creationId xmlns:a16="http://schemas.microsoft.com/office/drawing/2014/main" id="{5081510C-7CA8-4956-B431-CB9D5B9D5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769"/>
              <a:ext cx="223" cy="219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28 h 110"/>
                <a:gd name="T4" fmla="*/ 204 w 119"/>
                <a:gd name="T5" fmla="*/ 844 h 110"/>
                <a:gd name="T6" fmla="*/ 611 w 119"/>
                <a:gd name="T7" fmla="*/ 852 h 110"/>
                <a:gd name="T8" fmla="*/ 763 w 119"/>
                <a:gd name="T9" fmla="*/ 661 h 110"/>
                <a:gd name="T10" fmla="*/ 776 w 119"/>
                <a:gd name="T11" fmla="*/ 245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2" name="Freeform 542">
              <a:extLst>
                <a:ext uri="{FF2B5EF4-FFF2-40B4-BE49-F238E27FC236}">
                  <a16:creationId xmlns:a16="http://schemas.microsoft.com/office/drawing/2014/main" id="{F63D073D-8157-4FD3-86AD-58E7B31EC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1829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3" name="Freeform 543">
              <a:extLst>
                <a:ext uri="{FF2B5EF4-FFF2-40B4-BE49-F238E27FC236}">
                  <a16:creationId xmlns:a16="http://schemas.microsoft.com/office/drawing/2014/main" id="{16048F7C-EFA3-4224-93B9-2A36E9C8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1775"/>
              <a:ext cx="144" cy="171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0 h 86"/>
                <a:gd name="T8" fmla="*/ 0 w 77"/>
                <a:gd name="T9" fmla="*/ 479 h 86"/>
                <a:gd name="T10" fmla="*/ 0 w 77"/>
                <a:gd name="T11" fmla="*/ 676 h 86"/>
                <a:gd name="T12" fmla="*/ 39 w 77"/>
                <a:gd name="T13" fmla="*/ 479 h 86"/>
                <a:gd name="T14" fmla="*/ 84 w 77"/>
                <a:gd name="T15" fmla="*/ 276 h 86"/>
                <a:gd name="T16" fmla="*/ 228 w 77"/>
                <a:gd name="T17" fmla="*/ 87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4" name="Freeform 544">
              <a:extLst>
                <a:ext uri="{FF2B5EF4-FFF2-40B4-BE49-F238E27FC236}">
                  <a16:creationId xmlns:a16="http://schemas.microsoft.com/office/drawing/2014/main" id="{FAC18B7D-ECA9-4CC8-9C79-3E4D5A32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775"/>
              <a:ext cx="66" cy="76"/>
            </a:xfrm>
            <a:custGeom>
              <a:avLst/>
              <a:gdLst>
                <a:gd name="T0" fmla="*/ 0 w 35"/>
                <a:gd name="T1" fmla="*/ 304 h 38"/>
                <a:gd name="T2" fmla="*/ 53 w 35"/>
                <a:gd name="T3" fmla="*/ 56 h 38"/>
                <a:gd name="T4" fmla="*/ 234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5" name="Freeform 545">
              <a:extLst>
                <a:ext uri="{FF2B5EF4-FFF2-40B4-BE49-F238E27FC236}">
                  <a16:creationId xmlns:a16="http://schemas.microsoft.com/office/drawing/2014/main" id="{46D5BA8F-5121-4A0A-ABD9-78EFA1A80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1837"/>
              <a:ext cx="159" cy="141"/>
            </a:xfrm>
            <a:custGeom>
              <a:avLst/>
              <a:gdLst>
                <a:gd name="T0" fmla="*/ 0 w 85"/>
                <a:gd name="T1" fmla="*/ 540 h 71"/>
                <a:gd name="T2" fmla="*/ 406 w 85"/>
                <a:gd name="T3" fmla="*/ 548 h 71"/>
                <a:gd name="T4" fmla="*/ 550 w 85"/>
                <a:gd name="T5" fmla="*/ 375 h 71"/>
                <a:gd name="T6" fmla="*/ 556 w 85"/>
                <a:gd name="T7" fmla="*/ 0 h 71"/>
                <a:gd name="T8" fmla="*/ 367 w 85"/>
                <a:gd name="T9" fmla="*/ 469 h 71"/>
                <a:gd name="T10" fmla="*/ 0 w 85"/>
                <a:gd name="T11" fmla="*/ 54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6" name="Freeform 546">
              <a:extLst>
                <a:ext uri="{FF2B5EF4-FFF2-40B4-BE49-F238E27FC236}">
                  <a16:creationId xmlns:a16="http://schemas.microsoft.com/office/drawing/2014/main" id="{89ACB850-8B1E-4206-8504-AF024CE63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1903"/>
              <a:ext cx="95" cy="75"/>
            </a:xfrm>
            <a:custGeom>
              <a:avLst/>
              <a:gdLst>
                <a:gd name="T0" fmla="*/ 0 w 51"/>
                <a:gd name="T1" fmla="*/ 284 h 38"/>
                <a:gd name="T2" fmla="*/ 188 w 51"/>
                <a:gd name="T3" fmla="*/ 284 h 38"/>
                <a:gd name="T4" fmla="*/ 330 w 51"/>
                <a:gd name="T5" fmla="*/ 116 h 38"/>
                <a:gd name="T6" fmla="*/ 330 w 51"/>
                <a:gd name="T7" fmla="*/ 0 h 38"/>
                <a:gd name="T8" fmla="*/ 233 w 51"/>
                <a:gd name="T9" fmla="*/ 229 h 38"/>
                <a:gd name="T10" fmla="*/ 0 w 51"/>
                <a:gd name="T11" fmla="*/ 28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7" name="Freeform 547">
              <a:extLst>
                <a:ext uri="{FF2B5EF4-FFF2-40B4-BE49-F238E27FC236}">
                  <a16:creationId xmlns:a16="http://schemas.microsoft.com/office/drawing/2014/main" id="{6C5815B6-BC5A-41DB-B5E3-0BC1A7B00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771"/>
              <a:ext cx="125" cy="215"/>
            </a:xfrm>
            <a:custGeom>
              <a:avLst/>
              <a:gdLst>
                <a:gd name="T0" fmla="*/ 435 w 67"/>
                <a:gd name="T1" fmla="*/ 0 h 108"/>
                <a:gd name="T2" fmla="*/ 149 w 67"/>
                <a:gd name="T3" fmla="*/ 8 h 108"/>
                <a:gd name="T4" fmla="*/ 7 w 67"/>
                <a:gd name="T5" fmla="*/ 440 h 108"/>
                <a:gd name="T6" fmla="*/ 201 w 67"/>
                <a:gd name="T7" fmla="*/ 844 h 108"/>
                <a:gd name="T8" fmla="*/ 435 w 67"/>
                <a:gd name="T9" fmla="*/ 836 h 108"/>
                <a:gd name="T10" fmla="*/ 435 w 67"/>
                <a:gd name="T11" fmla="*/ 0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08">
                  <a:moveTo>
                    <a:pt x="67" y="0"/>
                  </a:moveTo>
                  <a:cubicBezTo>
                    <a:pt x="50" y="1"/>
                    <a:pt x="34" y="1"/>
                    <a:pt x="23" y="1"/>
                  </a:cubicBezTo>
                  <a:cubicBezTo>
                    <a:pt x="0" y="2"/>
                    <a:pt x="0" y="23"/>
                    <a:pt x="1" y="56"/>
                  </a:cubicBezTo>
                  <a:cubicBezTo>
                    <a:pt x="2" y="89"/>
                    <a:pt x="0" y="108"/>
                    <a:pt x="31" y="107"/>
                  </a:cubicBezTo>
                  <a:cubicBezTo>
                    <a:pt x="41" y="106"/>
                    <a:pt x="55" y="106"/>
                    <a:pt x="67" y="106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8" name="Freeform 548">
              <a:extLst>
                <a:ext uri="{FF2B5EF4-FFF2-40B4-BE49-F238E27FC236}">
                  <a16:creationId xmlns:a16="http://schemas.microsoft.com/office/drawing/2014/main" id="{77CE7947-80AE-4D5F-83A4-E215B3C9A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1829"/>
              <a:ext cx="65" cy="94"/>
            </a:xfrm>
            <a:custGeom>
              <a:avLst/>
              <a:gdLst>
                <a:gd name="T0" fmla="*/ 225 w 35"/>
                <a:gd name="T1" fmla="*/ 24 h 47"/>
                <a:gd name="T2" fmla="*/ 149 w 35"/>
                <a:gd name="T3" fmla="*/ 0 h 47"/>
                <a:gd name="T4" fmla="*/ 0 w 35"/>
                <a:gd name="T5" fmla="*/ 192 h 47"/>
                <a:gd name="T6" fmla="*/ 156 w 35"/>
                <a:gd name="T7" fmla="*/ 376 h 47"/>
                <a:gd name="T8" fmla="*/ 225 w 35"/>
                <a:gd name="T9" fmla="*/ 352 h 47"/>
                <a:gd name="T10" fmla="*/ 225 w 35"/>
                <a:gd name="T11" fmla="*/ 24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7">
                  <a:moveTo>
                    <a:pt x="35" y="3"/>
                  </a:moveTo>
                  <a:cubicBezTo>
                    <a:pt x="32" y="1"/>
                    <a:pt x="27" y="0"/>
                    <a:pt x="23" y="0"/>
                  </a:cubicBezTo>
                  <a:cubicBezTo>
                    <a:pt x="10" y="1"/>
                    <a:pt x="0" y="11"/>
                    <a:pt x="0" y="24"/>
                  </a:cubicBezTo>
                  <a:cubicBezTo>
                    <a:pt x="1" y="37"/>
                    <a:pt x="12" y="47"/>
                    <a:pt x="24" y="47"/>
                  </a:cubicBezTo>
                  <a:cubicBezTo>
                    <a:pt x="28" y="47"/>
                    <a:pt x="32" y="46"/>
                    <a:pt x="35" y="44"/>
                  </a:cubicBezTo>
                  <a:lnTo>
                    <a:pt x="35" y="3"/>
                  </a:ln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09" name="Freeform 549">
              <a:extLst>
                <a:ext uri="{FF2B5EF4-FFF2-40B4-BE49-F238E27FC236}">
                  <a16:creationId xmlns:a16="http://schemas.microsoft.com/office/drawing/2014/main" id="{EC7CF854-15F1-4BD4-9304-559C47D63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831"/>
              <a:ext cx="56" cy="70"/>
            </a:xfrm>
            <a:custGeom>
              <a:avLst/>
              <a:gdLst>
                <a:gd name="T0" fmla="*/ 24 w 30"/>
                <a:gd name="T1" fmla="*/ 264 h 35"/>
                <a:gd name="T2" fmla="*/ 45 w 30"/>
                <a:gd name="T3" fmla="*/ 176 h 35"/>
                <a:gd name="T4" fmla="*/ 77 w 30"/>
                <a:gd name="T5" fmla="*/ 80 h 35"/>
                <a:gd name="T6" fmla="*/ 170 w 30"/>
                <a:gd name="T7" fmla="*/ 24 h 35"/>
                <a:gd name="T8" fmla="*/ 181 w 30"/>
                <a:gd name="T9" fmla="*/ 24 h 35"/>
                <a:gd name="T10" fmla="*/ 149 w 30"/>
                <a:gd name="T11" fmla="*/ 16 h 35"/>
                <a:gd name="T12" fmla="*/ 7 w 30"/>
                <a:gd name="T13" fmla="*/ 144 h 35"/>
                <a:gd name="T14" fmla="*/ 21 w 30"/>
                <a:gd name="T15" fmla="*/ 264 h 35"/>
                <a:gd name="T16" fmla="*/ 24 w 30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5">
                  <a:moveTo>
                    <a:pt x="4" y="33"/>
                  </a:moveTo>
                  <a:cubicBezTo>
                    <a:pt x="2" y="29"/>
                    <a:pt x="6" y="25"/>
                    <a:pt x="7" y="22"/>
                  </a:cubicBezTo>
                  <a:cubicBezTo>
                    <a:pt x="7" y="18"/>
                    <a:pt x="9" y="13"/>
                    <a:pt x="12" y="10"/>
                  </a:cubicBezTo>
                  <a:cubicBezTo>
                    <a:pt x="15" y="6"/>
                    <a:pt x="18" y="2"/>
                    <a:pt x="26" y="3"/>
                  </a:cubicBezTo>
                  <a:cubicBezTo>
                    <a:pt x="28" y="3"/>
                    <a:pt x="30" y="4"/>
                    <a:pt x="28" y="3"/>
                  </a:cubicBezTo>
                  <a:cubicBezTo>
                    <a:pt x="26" y="3"/>
                    <a:pt x="25" y="2"/>
                    <a:pt x="23" y="2"/>
                  </a:cubicBezTo>
                  <a:cubicBezTo>
                    <a:pt x="7" y="0"/>
                    <a:pt x="2" y="10"/>
                    <a:pt x="1" y="18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4" y="34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0" name="Freeform 550">
              <a:extLst>
                <a:ext uri="{FF2B5EF4-FFF2-40B4-BE49-F238E27FC236}">
                  <a16:creationId xmlns:a16="http://schemas.microsoft.com/office/drawing/2014/main" id="{8BC0A750-CFC5-4F22-BD33-A87F615E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" y="1871"/>
              <a:ext cx="49" cy="44"/>
            </a:xfrm>
            <a:custGeom>
              <a:avLst/>
              <a:gdLst>
                <a:gd name="T0" fmla="*/ 173 w 26"/>
                <a:gd name="T1" fmla="*/ 0 h 22"/>
                <a:gd name="T2" fmla="*/ 173 w 26"/>
                <a:gd name="T3" fmla="*/ 16 h 22"/>
                <a:gd name="T4" fmla="*/ 128 w 26"/>
                <a:gd name="T5" fmla="*/ 88 h 22"/>
                <a:gd name="T6" fmla="*/ 28 w 26"/>
                <a:gd name="T7" fmla="*/ 128 h 22"/>
                <a:gd name="T8" fmla="*/ 0 w 26"/>
                <a:gd name="T9" fmla="*/ 120 h 22"/>
                <a:gd name="T10" fmla="*/ 68 w 26"/>
                <a:gd name="T11" fmla="*/ 168 h 22"/>
                <a:gd name="T12" fmla="*/ 173 w 26"/>
                <a:gd name="T13" fmla="*/ 152 h 22"/>
                <a:gd name="T14" fmla="*/ 173 w 26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2">
                  <a:moveTo>
                    <a:pt x="26" y="0"/>
                  </a:moveTo>
                  <a:cubicBezTo>
                    <a:pt x="26" y="1"/>
                    <a:pt x="26" y="2"/>
                    <a:pt x="26" y="2"/>
                  </a:cubicBezTo>
                  <a:cubicBezTo>
                    <a:pt x="24" y="6"/>
                    <a:pt x="22" y="9"/>
                    <a:pt x="19" y="11"/>
                  </a:cubicBezTo>
                  <a:cubicBezTo>
                    <a:pt x="15" y="14"/>
                    <a:pt x="11" y="18"/>
                    <a:pt x="4" y="16"/>
                  </a:cubicBezTo>
                  <a:cubicBezTo>
                    <a:pt x="2" y="16"/>
                    <a:pt x="1" y="16"/>
                    <a:pt x="0" y="15"/>
                  </a:cubicBezTo>
                  <a:cubicBezTo>
                    <a:pt x="3" y="18"/>
                    <a:pt x="6" y="20"/>
                    <a:pt x="10" y="21"/>
                  </a:cubicBezTo>
                  <a:cubicBezTo>
                    <a:pt x="17" y="22"/>
                    <a:pt x="22" y="22"/>
                    <a:pt x="26" y="1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1" name="Freeform 551">
              <a:extLst>
                <a:ext uri="{FF2B5EF4-FFF2-40B4-BE49-F238E27FC236}">
                  <a16:creationId xmlns:a16="http://schemas.microsoft.com/office/drawing/2014/main" id="{71272F50-7E00-4DBC-9DCF-78C5895A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9" y="1841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8 h 3"/>
                <a:gd name="T4" fmla="*/ 8 w 1"/>
                <a:gd name="T5" fmla="*/ 8 h 3"/>
                <a:gd name="T6" fmla="*/ 8 w 1"/>
                <a:gd name="T7" fmla="*/ 16 h 3"/>
                <a:gd name="T8" fmla="*/ 8 w 1"/>
                <a:gd name="T9" fmla="*/ 24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2" name="Freeform 552">
              <a:extLst>
                <a:ext uri="{FF2B5EF4-FFF2-40B4-BE49-F238E27FC236}">
                  <a16:creationId xmlns:a16="http://schemas.microsoft.com/office/drawing/2014/main" id="{37D40831-2B11-46B8-AD1A-5416462C6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1903"/>
              <a:ext cx="30" cy="12"/>
            </a:xfrm>
            <a:custGeom>
              <a:avLst/>
              <a:gdLst>
                <a:gd name="T0" fmla="*/ 105 w 16"/>
                <a:gd name="T1" fmla="*/ 0 h 6"/>
                <a:gd name="T2" fmla="*/ 0 w 16"/>
                <a:gd name="T3" fmla="*/ 40 h 6"/>
                <a:gd name="T4" fmla="*/ 105 w 16"/>
                <a:gd name="T5" fmla="*/ 24 h 6"/>
                <a:gd name="T6" fmla="*/ 105 w 16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1" y="3"/>
                    <a:pt x="5" y="4"/>
                    <a:pt x="0" y="5"/>
                  </a:cubicBezTo>
                  <a:cubicBezTo>
                    <a:pt x="7" y="6"/>
                    <a:pt x="12" y="6"/>
                    <a:pt x="16" y="3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3" name="Freeform 553">
              <a:extLst>
                <a:ext uri="{FF2B5EF4-FFF2-40B4-BE49-F238E27FC236}">
                  <a16:creationId xmlns:a16="http://schemas.microsoft.com/office/drawing/2014/main" id="{3E4387EF-80DF-418E-A0A8-578630D0B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839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5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4" name="Oval 554">
              <a:extLst>
                <a:ext uri="{FF2B5EF4-FFF2-40B4-BE49-F238E27FC236}">
                  <a16:creationId xmlns:a16="http://schemas.microsoft.com/office/drawing/2014/main" id="{A9577CF0-8DD4-43C8-8627-5C7B2A6C6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" y="18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15" name="Freeform 555">
              <a:extLst>
                <a:ext uri="{FF2B5EF4-FFF2-40B4-BE49-F238E27FC236}">
                  <a16:creationId xmlns:a16="http://schemas.microsoft.com/office/drawing/2014/main" id="{968FA021-A510-4771-B068-E7949ED66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9" y="1857"/>
              <a:ext cx="8" cy="8"/>
            </a:xfrm>
            <a:custGeom>
              <a:avLst/>
              <a:gdLst>
                <a:gd name="T0" fmla="*/ 0 w 4"/>
                <a:gd name="T1" fmla="*/ 16 h 4"/>
                <a:gd name="T2" fmla="*/ 8 w 4"/>
                <a:gd name="T3" fmla="*/ 0 h 4"/>
                <a:gd name="T4" fmla="*/ 24 w 4"/>
                <a:gd name="T5" fmla="*/ 16 h 4"/>
                <a:gd name="T6" fmla="*/ 16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6" name="Freeform 556">
              <a:extLst>
                <a:ext uri="{FF2B5EF4-FFF2-40B4-BE49-F238E27FC236}">
                  <a16:creationId xmlns:a16="http://schemas.microsoft.com/office/drawing/2014/main" id="{DA63AC6C-150E-4727-B50E-F09CEF99D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771"/>
              <a:ext cx="125" cy="215"/>
            </a:xfrm>
            <a:custGeom>
              <a:avLst/>
              <a:gdLst>
                <a:gd name="T0" fmla="*/ 435 w 67"/>
                <a:gd name="T1" fmla="*/ 0 h 108"/>
                <a:gd name="T2" fmla="*/ 149 w 67"/>
                <a:gd name="T3" fmla="*/ 8 h 108"/>
                <a:gd name="T4" fmla="*/ 7 w 67"/>
                <a:gd name="T5" fmla="*/ 440 h 108"/>
                <a:gd name="T6" fmla="*/ 201 w 67"/>
                <a:gd name="T7" fmla="*/ 844 h 108"/>
                <a:gd name="T8" fmla="*/ 435 w 67"/>
                <a:gd name="T9" fmla="*/ 836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108">
                  <a:moveTo>
                    <a:pt x="67" y="0"/>
                  </a:moveTo>
                  <a:cubicBezTo>
                    <a:pt x="50" y="1"/>
                    <a:pt x="34" y="1"/>
                    <a:pt x="23" y="1"/>
                  </a:cubicBezTo>
                  <a:cubicBezTo>
                    <a:pt x="0" y="2"/>
                    <a:pt x="0" y="23"/>
                    <a:pt x="1" y="56"/>
                  </a:cubicBezTo>
                  <a:cubicBezTo>
                    <a:pt x="2" y="89"/>
                    <a:pt x="0" y="108"/>
                    <a:pt x="31" y="107"/>
                  </a:cubicBezTo>
                  <a:cubicBezTo>
                    <a:pt x="41" y="106"/>
                    <a:pt x="55" y="106"/>
                    <a:pt x="67" y="10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7" name="Freeform 557">
              <a:extLst>
                <a:ext uri="{FF2B5EF4-FFF2-40B4-BE49-F238E27FC236}">
                  <a16:creationId xmlns:a16="http://schemas.microsoft.com/office/drawing/2014/main" id="{7F268556-998F-4D4D-9705-4F24068FA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1829"/>
              <a:ext cx="65" cy="94"/>
            </a:xfrm>
            <a:custGeom>
              <a:avLst/>
              <a:gdLst>
                <a:gd name="T0" fmla="*/ 225 w 35"/>
                <a:gd name="T1" fmla="*/ 24 h 47"/>
                <a:gd name="T2" fmla="*/ 149 w 35"/>
                <a:gd name="T3" fmla="*/ 0 h 47"/>
                <a:gd name="T4" fmla="*/ 0 w 35"/>
                <a:gd name="T5" fmla="*/ 192 h 47"/>
                <a:gd name="T6" fmla="*/ 156 w 35"/>
                <a:gd name="T7" fmla="*/ 376 h 47"/>
                <a:gd name="T8" fmla="*/ 225 w 35"/>
                <a:gd name="T9" fmla="*/ 35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7">
                  <a:moveTo>
                    <a:pt x="35" y="3"/>
                  </a:moveTo>
                  <a:cubicBezTo>
                    <a:pt x="32" y="1"/>
                    <a:pt x="27" y="0"/>
                    <a:pt x="23" y="0"/>
                  </a:cubicBezTo>
                  <a:cubicBezTo>
                    <a:pt x="10" y="1"/>
                    <a:pt x="0" y="11"/>
                    <a:pt x="0" y="24"/>
                  </a:cubicBezTo>
                  <a:cubicBezTo>
                    <a:pt x="1" y="37"/>
                    <a:pt x="12" y="47"/>
                    <a:pt x="24" y="47"/>
                  </a:cubicBezTo>
                  <a:cubicBezTo>
                    <a:pt x="28" y="47"/>
                    <a:pt x="32" y="46"/>
                    <a:pt x="35" y="4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8" name="Freeform 558">
              <a:extLst>
                <a:ext uri="{FF2B5EF4-FFF2-40B4-BE49-F238E27FC236}">
                  <a16:creationId xmlns:a16="http://schemas.microsoft.com/office/drawing/2014/main" id="{9F72DA96-4E55-448F-A30D-A379FF59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777"/>
              <a:ext cx="118" cy="175"/>
            </a:xfrm>
            <a:custGeom>
              <a:avLst/>
              <a:gdLst>
                <a:gd name="T0" fmla="*/ 414 w 63"/>
                <a:gd name="T1" fmla="*/ 0 h 88"/>
                <a:gd name="T2" fmla="*/ 225 w 63"/>
                <a:gd name="T3" fmla="*/ 8 h 88"/>
                <a:gd name="T4" fmla="*/ 45 w 63"/>
                <a:gd name="T5" fmla="*/ 64 h 88"/>
                <a:gd name="T6" fmla="*/ 7 w 63"/>
                <a:gd name="T7" fmla="*/ 316 h 88"/>
                <a:gd name="T8" fmla="*/ 13 w 63"/>
                <a:gd name="T9" fmla="*/ 487 h 88"/>
                <a:gd name="T10" fmla="*/ 21 w 63"/>
                <a:gd name="T11" fmla="*/ 692 h 88"/>
                <a:gd name="T12" fmla="*/ 45 w 63"/>
                <a:gd name="T13" fmla="*/ 495 h 88"/>
                <a:gd name="T14" fmla="*/ 77 w 63"/>
                <a:gd name="T15" fmla="*/ 284 h 88"/>
                <a:gd name="T16" fmla="*/ 210 w 63"/>
                <a:gd name="T17" fmla="*/ 80 h 88"/>
                <a:gd name="T18" fmla="*/ 414 w 63"/>
                <a:gd name="T19" fmla="*/ 24 h 88"/>
                <a:gd name="T20" fmla="*/ 414 w 63"/>
                <a:gd name="T21" fmla="*/ 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88">
                  <a:moveTo>
                    <a:pt x="63" y="0"/>
                  </a:moveTo>
                  <a:cubicBezTo>
                    <a:pt x="54" y="0"/>
                    <a:pt x="44" y="1"/>
                    <a:pt x="34" y="1"/>
                  </a:cubicBezTo>
                  <a:cubicBezTo>
                    <a:pt x="25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2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5" y="71"/>
                    <a:pt x="7" y="63"/>
                  </a:cubicBezTo>
                  <a:cubicBezTo>
                    <a:pt x="9" y="54"/>
                    <a:pt x="10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2" y="6"/>
                    <a:pt x="53" y="6"/>
                    <a:pt x="63" y="3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19" name="Freeform 559">
              <a:extLst>
                <a:ext uri="{FF2B5EF4-FFF2-40B4-BE49-F238E27FC236}">
                  <a16:creationId xmlns:a16="http://schemas.microsoft.com/office/drawing/2014/main" id="{D77F2CEF-D298-49AD-8035-1F5AEF15B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777"/>
              <a:ext cx="64" cy="80"/>
            </a:xfrm>
            <a:custGeom>
              <a:avLst/>
              <a:gdLst>
                <a:gd name="T0" fmla="*/ 8 w 34"/>
                <a:gd name="T1" fmla="*/ 320 h 40"/>
                <a:gd name="T2" fmla="*/ 45 w 34"/>
                <a:gd name="T3" fmla="*/ 64 h 40"/>
                <a:gd name="T4" fmla="*/ 226 w 34"/>
                <a:gd name="T5" fmla="*/ 8 h 40"/>
                <a:gd name="T6" fmla="*/ 8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5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0" name="Freeform 560">
              <a:extLst>
                <a:ext uri="{FF2B5EF4-FFF2-40B4-BE49-F238E27FC236}">
                  <a16:creationId xmlns:a16="http://schemas.microsoft.com/office/drawing/2014/main" id="{EC58AC5A-799B-48EB-9B31-A756984D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152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28 h 109"/>
                <a:gd name="T4" fmla="*/ 210 w 118"/>
                <a:gd name="T5" fmla="*/ 836 h 109"/>
                <a:gd name="T6" fmla="*/ 611 w 118"/>
                <a:gd name="T7" fmla="*/ 844 h 109"/>
                <a:gd name="T8" fmla="*/ 760 w 118"/>
                <a:gd name="T9" fmla="*/ 647 h 109"/>
                <a:gd name="T10" fmla="*/ 775 w 118"/>
                <a:gd name="T11" fmla="*/ 237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1" name="Freeform 561">
              <a:extLst>
                <a:ext uri="{FF2B5EF4-FFF2-40B4-BE49-F238E27FC236}">
                  <a16:creationId xmlns:a16="http://schemas.microsoft.com/office/drawing/2014/main" id="{4D14337B-A536-47D7-B855-718BC59F8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1215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0 w 49"/>
                <a:gd name="T3" fmla="*/ 24 h 50"/>
                <a:gd name="T4" fmla="*/ 15 w 49"/>
                <a:gd name="T5" fmla="*/ 152 h 50"/>
                <a:gd name="T6" fmla="*/ 113 w 49"/>
                <a:gd name="T7" fmla="*/ 368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7" y="3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7" y="46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2" name="Freeform 562">
              <a:extLst>
                <a:ext uri="{FF2B5EF4-FFF2-40B4-BE49-F238E27FC236}">
                  <a16:creationId xmlns:a16="http://schemas.microsoft.com/office/drawing/2014/main" id="{E11EFDFA-0790-4992-840E-592B08AB1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11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3" name="Freeform 563">
              <a:extLst>
                <a:ext uri="{FF2B5EF4-FFF2-40B4-BE49-F238E27FC236}">
                  <a16:creationId xmlns:a16="http://schemas.microsoft.com/office/drawing/2014/main" id="{0D209644-14FF-4CFA-B64C-E80768D1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213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84 w 32"/>
                <a:gd name="T5" fmla="*/ 72 h 34"/>
                <a:gd name="T6" fmla="*/ 186 w 32"/>
                <a:gd name="T7" fmla="*/ 24 h 34"/>
                <a:gd name="T8" fmla="*/ 189 w 32"/>
                <a:gd name="T9" fmla="*/ 32 h 34"/>
                <a:gd name="T10" fmla="*/ 158 w 32"/>
                <a:gd name="T11" fmla="*/ 16 h 34"/>
                <a:gd name="T12" fmla="*/ 8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3"/>
                  </a:cubicBezTo>
                  <a:cubicBezTo>
                    <a:pt x="30" y="4"/>
                    <a:pt x="32" y="5"/>
                    <a:pt x="29" y="4"/>
                  </a:cubicBezTo>
                  <a:cubicBezTo>
                    <a:pt x="28" y="3"/>
                    <a:pt x="26" y="3"/>
                    <a:pt x="24" y="2"/>
                  </a:cubicBezTo>
                  <a:cubicBezTo>
                    <a:pt x="8" y="0"/>
                    <a:pt x="3" y="9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4" name="Freeform 564">
              <a:extLst>
                <a:ext uri="{FF2B5EF4-FFF2-40B4-BE49-F238E27FC236}">
                  <a16:creationId xmlns:a16="http://schemas.microsoft.com/office/drawing/2014/main" id="{A813C10D-4841-464D-B993-4BE821104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225"/>
              <a:ext cx="69" cy="76"/>
            </a:xfrm>
            <a:custGeom>
              <a:avLst/>
              <a:gdLst>
                <a:gd name="T0" fmla="*/ 173 w 37"/>
                <a:gd name="T1" fmla="*/ 0 h 38"/>
                <a:gd name="T2" fmla="*/ 173 w 37"/>
                <a:gd name="T3" fmla="*/ 16 h 38"/>
                <a:gd name="T4" fmla="*/ 168 w 37"/>
                <a:gd name="T5" fmla="*/ 136 h 38"/>
                <a:gd name="T6" fmla="*/ 121 w 37"/>
                <a:gd name="T7" fmla="*/ 208 h 38"/>
                <a:gd name="T8" fmla="*/ 21 w 37"/>
                <a:gd name="T9" fmla="*/ 240 h 38"/>
                <a:gd name="T10" fmla="*/ 0 w 37"/>
                <a:gd name="T11" fmla="*/ 232 h 38"/>
                <a:gd name="T12" fmla="*/ 60 w 37"/>
                <a:gd name="T13" fmla="*/ 280 h 38"/>
                <a:gd name="T14" fmla="*/ 218 w 37"/>
                <a:gd name="T15" fmla="*/ 200 h 38"/>
                <a:gd name="T16" fmla="*/ 173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0"/>
                    <a:pt x="22" y="24"/>
                    <a:pt x="19" y="26"/>
                  </a:cubicBezTo>
                  <a:cubicBezTo>
                    <a:pt x="15" y="28"/>
                    <a:pt x="11" y="32"/>
                    <a:pt x="3" y="30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5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5" name="Freeform 565">
              <a:extLst>
                <a:ext uri="{FF2B5EF4-FFF2-40B4-BE49-F238E27FC236}">
                  <a16:creationId xmlns:a16="http://schemas.microsoft.com/office/drawing/2014/main" id="{0F4E2AAE-027D-400E-8E69-DBB67900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1275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80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10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26" name="Oval 566">
              <a:extLst>
                <a:ext uri="{FF2B5EF4-FFF2-40B4-BE49-F238E27FC236}">
                  <a16:creationId xmlns:a16="http://schemas.microsoft.com/office/drawing/2014/main" id="{7D14814E-7AD2-490B-B057-8E3F05053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12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7" name="Oval 567">
              <a:extLst>
                <a:ext uri="{FF2B5EF4-FFF2-40B4-BE49-F238E27FC236}">
                  <a16:creationId xmlns:a16="http://schemas.microsoft.com/office/drawing/2014/main" id="{BC7AEFC3-CE05-41BC-87B5-F4AA60C1A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213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8" name="Oval 568">
              <a:extLst>
                <a:ext uri="{FF2B5EF4-FFF2-40B4-BE49-F238E27FC236}">
                  <a16:creationId xmlns:a16="http://schemas.microsoft.com/office/drawing/2014/main" id="{D8E63693-4A51-44E2-ADAC-398EF04A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123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29" name="Freeform 569">
              <a:extLst>
                <a:ext uri="{FF2B5EF4-FFF2-40B4-BE49-F238E27FC236}">
                  <a16:creationId xmlns:a16="http://schemas.microsoft.com/office/drawing/2014/main" id="{1987EE1D-AA21-4B3D-B0F5-174BEB58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152"/>
              <a:ext cx="221" cy="217"/>
            </a:xfrm>
            <a:custGeom>
              <a:avLst/>
              <a:gdLst>
                <a:gd name="T0" fmla="*/ 189 w 118"/>
                <a:gd name="T1" fmla="*/ 8 h 109"/>
                <a:gd name="T2" fmla="*/ 24 w 118"/>
                <a:gd name="T3" fmla="*/ 428 h 109"/>
                <a:gd name="T4" fmla="*/ 210 w 118"/>
                <a:gd name="T5" fmla="*/ 836 h 109"/>
                <a:gd name="T6" fmla="*/ 611 w 118"/>
                <a:gd name="T7" fmla="*/ 844 h 109"/>
                <a:gd name="T8" fmla="*/ 760 w 118"/>
                <a:gd name="T9" fmla="*/ 647 h 109"/>
                <a:gd name="T10" fmla="*/ 775 w 118"/>
                <a:gd name="T11" fmla="*/ 237 h 109"/>
                <a:gd name="T12" fmla="*/ 594 w 118"/>
                <a:gd name="T13" fmla="*/ 16 h 109"/>
                <a:gd name="T14" fmla="*/ 189 w 118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9">
                  <a:moveTo>
                    <a:pt x="29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7"/>
                    <a:pt x="81" y="109"/>
                    <a:pt x="93" y="107"/>
                  </a:cubicBezTo>
                  <a:cubicBezTo>
                    <a:pt x="106" y="105"/>
                    <a:pt x="115" y="99"/>
                    <a:pt x="116" y="82"/>
                  </a:cubicBezTo>
                  <a:cubicBezTo>
                    <a:pt x="117" y="65"/>
                    <a:pt x="118" y="45"/>
                    <a:pt x="118" y="30"/>
                  </a:cubicBezTo>
                  <a:cubicBezTo>
                    <a:pt x="118" y="12"/>
                    <a:pt x="112" y="3"/>
                    <a:pt x="90" y="2"/>
                  </a:cubicBezTo>
                  <a:cubicBezTo>
                    <a:pt x="66" y="2"/>
                    <a:pt x="44" y="1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0" name="Freeform 570">
              <a:extLst>
                <a:ext uri="{FF2B5EF4-FFF2-40B4-BE49-F238E27FC236}">
                  <a16:creationId xmlns:a16="http://schemas.microsoft.com/office/drawing/2014/main" id="{E70BA542-BA00-4DA0-AA26-6A5FD277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211"/>
              <a:ext cx="90" cy="94"/>
            </a:xfrm>
            <a:custGeom>
              <a:avLst/>
              <a:gdLst>
                <a:gd name="T0" fmla="*/ 8 w 48"/>
                <a:gd name="T1" fmla="*/ 184 h 47"/>
                <a:gd name="T2" fmla="*/ 165 w 48"/>
                <a:gd name="T3" fmla="*/ 0 h 47"/>
                <a:gd name="T4" fmla="*/ 309 w 48"/>
                <a:gd name="T5" fmla="*/ 192 h 47"/>
                <a:gd name="T6" fmla="*/ 152 w 48"/>
                <a:gd name="T7" fmla="*/ 376 h 47"/>
                <a:gd name="T8" fmla="*/ 8 w 48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0"/>
                    <a:pt x="48" y="11"/>
                    <a:pt x="47" y="24"/>
                  </a:cubicBezTo>
                  <a:cubicBezTo>
                    <a:pt x="47" y="37"/>
                    <a:pt x="36" y="47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1" name="Freeform 571">
              <a:extLst>
                <a:ext uri="{FF2B5EF4-FFF2-40B4-BE49-F238E27FC236}">
                  <a16:creationId xmlns:a16="http://schemas.microsoft.com/office/drawing/2014/main" id="{483BD924-0CE5-434C-A89A-F0338D8F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156"/>
              <a:ext cx="143" cy="173"/>
            </a:xfrm>
            <a:custGeom>
              <a:avLst/>
              <a:gdLst>
                <a:gd name="T0" fmla="*/ 506 w 76"/>
                <a:gd name="T1" fmla="*/ 24 h 87"/>
                <a:gd name="T2" fmla="*/ 248 w 76"/>
                <a:gd name="T3" fmla="*/ 16 h 87"/>
                <a:gd name="T4" fmla="*/ 60 w 76"/>
                <a:gd name="T5" fmla="*/ 64 h 87"/>
                <a:gd name="T6" fmla="*/ 8 w 76"/>
                <a:gd name="T7" fmla="*/ 308 h 87"/>
                <a:gd name="T8" fmla="*/ 0 w 76"/>
                <a:gd name="T9" fmla="*/ 479 h 87"/>
                <a:gd name="T10" fmla="*/ 0 w 76"/>
                <a:gd name="T11" fmla="*/ 684 h 87"/>
                <a:gd name="T12" fmla="*/ 40 w 76"/>
                <a:gd name="T13" fmla="*/ 487 h 87"/>
                <a:gd name="T14" fmla="*/ 81 w 76"/>
                <a:gd name="T15" fmla="*/ 276 h 87"/>
                <a:gd name="T16" fmla="*/ 226 w 76"/>
                <a:gd name="T17" fmla="*/ 87 h 87"/>
                <a:gd name="T18" fmla="*/ 478 w 76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7">
                  <a:moveTo>
                    <a:pt x="76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7" y="3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6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9"/>
                    <a:pt x="3" y="70"/>
                    <a:pt x="6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5"/>
                    <a:pt x="23" y="15"/>
                    <a:pt x="34" y="11"/>
                  </a:cubicBezTo>
                  <a:cubicBezTo>
                    <a:pt x="46" y="7"/>
                    <a:pt x="61" y="9"/>
                    <a:pt x="72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2" name="Freeform 572">
              <a:extLst>
                <a:ext uri="{FF2B5EF4-FFF2-40B4-BE49-F238E27FC236}">
                  <a16:creationId xmlns:a16="http://schemas.microsoft.com/office/drawing/2014/main" id="{FEAAD3D9-8ED2-4392-B9B7-54A3C3A13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156"/>
              <a:ext cx="68" cy="77"/>
            </a:xfrm>
            <a:custGeom>
              <a:avLst/>
              <a:gdLst>
                <a:gd name="T0" fmla="*/ 0 w 36"/>
                <a:gd name="T1" fmla="*/ 300 h 39"/>
                <a:gd name="T2" fmla="*/ 53 w 36"/>
                <a:gd name="T3" fmla="*/ 63 h 39"/>
                <a:gd name="T4" fmla="*/ 242 w 36"/>
                <a:gd name="T5" fmla="*/ 16 h 39"/>
                <a:gd name="T6" fmla="*/ 0 w 36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6" y="2"/>
                  </a:cubicBezTo>
                  <a:cubicBezTo>
                    <a:pt x="24" y="3"/>
                    <a:pt x="5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3" name="Freeform 573">
              <a:extLst>
                <a:ext uri="{FF2B5EF4-FFF2-40B4-BE49-F238E27FC236}">
                  <a16:creationId xmlns:a16="http://schemas.microsoft.com/office/drawing/2014/main" id="{D453A5E3-0981-4BDC-BA39-111B3A4B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215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1"/>
                    <a:pt x="50" y="72"/>
                    <a:pt x="63" y="71"/>
                  </a:cubicBezTo>
                  <a:cubicBezTo>
                    <a:pt x="75" y="70"/>
                    <a:pt x="83" y="63"/>
                    <a:pt x="84" y="49"/>
                  </a:cubicBezTo>
                  <a:cubicBezTo>
                    <a:pt x="84" y="35"/>
                    <a:pt x="85" y="0"/>
                    <a:pt x="85" y="0"/>
                  </a:cubicBezTo>
                  <a:cubicBezTo>
                    <a:pt x="83" y="17"/>
                    <a:pt x="76" y="57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4" name="Freeform 574">
              <a:extLst>
                <a:ext uri="{FF2B5EF4-FFF2-40B4-BE49-F238E27FC236}">
                  <a16:creationId xmlns:a16="http://schemas.microsoft.com/office/drawing/2014/main" id="{D2B27914-9D2F-4D25-8A52-7E123706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1283"/>
              <a:ext cx="94" cy="76"/>
            </a:xfrm>
            <a:custGeom>
              <a:avLst/>
              <a:gdLst>
                <a:gd name="T0" fmla="*/ 0 w 50"/>
                <a:gd name="T1" fmla="*/ 296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7"/>
                  </a:moveTo>
                  <a:cubicBezTo>
                    <a:pt x="11" y="38"/>
                    <a:pt x="23" y="38"/>
                    <a:pt x="29" y="37"/>
                  </a:cubicBezTo>
                  <a:cubicBezTo>
                    <a:pt x="41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7" y="23"/>
                    <a:pt x="35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5" name="Freeform 575">
              <a:extLst>
                <a:ext uri="{FF2B5EF4-FFF2-40B4-BE49-F238E27FC236}">
                  <a16:creationId xmlns:a16="http://schemas.microsoft.com/office/drawing/2014/main" id="{72E5BE3F-C66B-4290-8D16-9D2AC8267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40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8 h 109"/>
                <a:gd name="T4" fmla="*/ 210 w 119"/>
                <a:gd name="T5" fmla="*/ 836 h 109"/>
                <a:gd name="T6" fmla="*/ 618 w 119"/>
                <a:gd name="T7" fmla="*/ 844 h 109"/>
                <a:gd name="T8" fmla="*/ 763 w 119"/>
                <a:gd name="T9" fmla="*/ 653 h 109"/>
                <a:gd name="T10" fmla="*/ 776 w 119"/>
                <a:gd name="T11" fmla="*/ 237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7"/>
                    <a:pt x="0" y="106"/>
                    <a:pt x="32" y="106"/>
                  </a:cubicBezTo>
                  <a:cubicBezTo>
                    <a:pt x="50" y="107"/>
                    <a:pt x="81" y="109"/>
                    <a:pt x="94" y="107"/>
                  </a:cubicBezTo>
                  <a:cubicBezTo>
                    <a:pt x="107" y="105"/>
                    <a:pt x="115" y="99"/>
                    <a:pt x="116" y="83"/>
                  </a:cubicBezTo>
                  <a:cubicBezTo>
                    <a:pt x="118" y="66"/>
                    <a:pt x="118" y="45"/>
                    <a:pt x="118" y="30"/>
                  </a:cubicBezTo>
                  <a:cubicBezTo>
                    <a:pt x="119" y="13"/>
                    <a:pt x="112" y="3"/>
                    <a:pt x="90" y="3"/>
                  </a:cubicBezTo>
                  <a:cubicBezTo>
                    <a:pt x="66" y="2"/>
                    <a:pt x="44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6" name="Freeform 576">
              <a:extLst>
                <a:ext uri="{FF2B5EF4-FFF2-40B4-BE49-F238E27FC236}">
                  <a16:creationId xmlns:a16="http://schemas.microsoft.com/office/drawing/2014/main" id="{89ADDA5A-154A-4E64-9B41-F5CB90010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1205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5"/>
                    <a:pt x="45" y="6"/>
                    <a:pt x="28" y="3"/>
                  </a:cubicBezTo>
                  <a:cubicBezTo>
                    <a:pt x="10" y="0"/>
                    <a:pt x="5" y="10"/>
                    <a:pt x="3" y="18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7" name="Freeform 577">
              <a:extLst>
                <a:ext uri="{FF2B5EF4-FFF2-40B4-BE49-F238E27FC236}">
                  <a16:creationId xmlns:a16="http://schemas.microsoft.com/office/drawing/2014/main" id="{7B703EF4-F4C9-4CAF-B718-8AFC93262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200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0 h 48"/>
                <a:gd name="T4" fmla="*/ 309 w 47"/>
                <a:gd name="T5" fmla="*/ 188 h 48"/>
                <a:gd name="T6" fmla="*/ 152 w 47"/>
                <a:gd name="T7" fmla="*/ 364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8" name="Freeform 578">
              <a:extLst>
                <a:ext uri="{FF2B5EF4-FFF2-40B4-BE49-F238E27FC236}">
                  <a16:creationId xmlns:a16="http://schemas.microsoft.com/office/drawing/2014/main" id="{DFE0E64F-AA58-4DA7-B686-E3296B2E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201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58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1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39" name="Freeform 579">
              <a:extLst>
                <a:ext uri="{FF2B5EF4-FFF2-40B4-BE49-F238E27FC236}">
                  <a16:creationId xmlns:a16="http://schemas.microsoft.com/office/drawing/2014/main" id="{015AB9A2-098C-49E4-A868-5074CD4F3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213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9 w 37"/>
                <a:gd name="T3" fmla="*/ 16 h 39"/>
                <a:gd name="T4" fmla="*/ 176 w 37"/>
                <a:gd name="T5" fmla="*/ 136 h 39"/>
                <a:gd name="T6" fmla="*/ 129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8 w 37"/>
                <a:gd name="T13" fmla="*/ 280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6" y="0"/>
                    <a:pt x="27" y="1"/>
                    <a:pt x="28" y="2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2"/>
                    <a:pt x="5" y="34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0" name="Freeform 580">
              <a:extLst>
                <a:ext uri="{FF2B5EF4-FFF2-40B4-BE49-F238E27FC236}">
                  <a16:creationId xmlns:a16="http://schemas.microsoft.com/office/drawing/2014/main" id="{51F4A926-2EF1-4D4A-99B5-DE8A8DF5A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6" y="126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7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1" name="Freeform 581">
              <a:extLst>
                <a:ext uri="{FF2B5EF4-FFF2-40B4-BE49-F238E27FC236}">
                  <a16:creationId xmlns:a16="http://schemas.microsoft.com/office/drawing/2014/main" id="{3E550DE7-FA38-49A5-9862-59C764379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209"/>
              <a:ext cx="15" cy="14"/>
            </a:xfrm>
            <a:custGeom>
              <a:avLst/>
              <a:gdLst>
                <a:gd name="T0" fmla="*/ 0 w 8"/>
                <a:gd name="T1" fmla="*/ 24 h 7"/>
                <a:gd name="T2" fmla="*/ 28 w 8"/>
                <a:gd name="T3" fmla="*/ 0 h 7"/>
                <a:gd name="T4" fmla="*/ 53 w 8"/>
                <a:gd name="T5" fmla="*/ 32 h 7"/>
                <a:gd name="T6" fmla="*/ 28 w 8"/>
                <a:gd name="T7" fmla="*/ 56 h 7"/>
                <a:gd name="T8" fmla="*/ 0 w 8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2" name="Freeform 582">
              <a:extLst>
                <a:ext uri="{FF2B5EF4-FFF2-40B4-BE49-F238E27FC236}">
                  <a16:creationId xmlns:a16="http://schemas.microsoft.com/office/drawing/2014/main" id="{3F351967-AF96-413A-9311-85C32CD0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2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16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3" name="Freeform 583">
              <a:extLst>
                <a:ext uri="{FF2B5EF4-FFF2-40B4-BE49-F238E27FC236}">
                  <a16:creationId xmlns:a16="http://schemas.microsoft.com/office/drawing/2014/main" id="{3BF9EFA5-CAA1-4036-82BE-062FE3698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227"/>
              <a:ext cx="8" cy="6"/>
            </a:xfrm>
            <a:custGeom>
              <a:avLst/>
              <a:gdLst>
                <a:gd name="T0" fmla="*/ 0 w 4"/>
                <a:gd name="T1" fmla="*/ 8 h 3"/>
                <a:gd name="T2" fmla="*/ 16 w 4"/>
                <a:gd name="T3" fmla="*/ 0 h 3"/>
                <a:gd name="T4" fmla="*/ 32 w 4"/>
                <a:gd name="T5" fmla="*/ 16 h 3"/>
                <a:gd name="T6" fmla="*/ 16 w 4"/>
                <a:gd name="T7" fmla="*/ 24 h 3"/>
                <a:gd name="T8" fmla="*/ 0 w 4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4" name="Freeform 584">
              <a:extLst>
                <a:ext uri="{FF2B5EF4-FFF2-40B4-BE49-F238E27FC236}">
                  <a16:creationId xmlns:a16="http://schemas.microsoft.com/office/drawing/2014/main" id="{0CE393D8-CDBC-48B0-A5B4-E2DBAB28E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1140"/>
              <a:ext cx="223" cy="217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8 h 109"/>
                <a:gd name="T4" fmla="*/ 210 w 119"/>
                <a:gd name="T5" fmla="*/ 836 h 109"/>
                <a:gd name="T6" fmla="*/ 618 w 119"/>
                <a:gd name="T7" fmla="*/ 844 h 109"/>
                <a:gd name="T8" fmla="*/ 763 w 119"/>
                <a:gd name="T9" fmla="*/ 653 h 109"/>
                <a:gd name="T10" fmla="*/ 776 w 119"/>
                <a:gd name="T11" fmla="*/ 237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7" y="0"/>
                    <a:pt x="5" y="21"/>
                    <a:pt x="4" y="54"/>
                  </a:cubicBezTo>
                  <a:cubicBezTo>
                    <a:pt x="3" y="87"/>
                    <a:pt x="0" y="106"/>
                    <a:pt x="32" y="106"/>
                  </a:cubicBezTo>
                  <a:cubicBezTo>
                    <a:pt x="50" y="107"/>
                    <a:pt x="81" y="109"/>
                    <a:pt x="94" y="107"/>
                  </a:cubicBezTo>
                  <a:cubicBezTo>
                    <a:pt x="107" y="105"/>
                    <a:pt x="115" y="99"/>
                    <a:pt x="116" y="83"/>
                  </a:cubicBezTo>
                  <a:cubicBezTo>
                    <a:pt x="118" y="66"/>
                    <a:pt x="118" y="45"/>
                    <a:pt x="118" y="30"/>
                  </a:cubicBezTo>
                  <a:cubicBezTo>
                    <a:pt x="119" y="13"/>
                    <a:pt x="112" y="3"/>
                    <a:pt x="90" y="3"/>
                  </a:cubicBezTo>
                  <a:cubicBezTo>
                    <a:pt x="66" y="2"/>
                    <a:pt x="44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5" name="Freeform 585">
              <a:extLst>
                <a:ext uri="{FF2B5EF4-FFF2-40B4-BE49-F238E27FC236}">
                  <a16:creationId xmlns:a16="http://schemas.microsoft.com/office/drawing/2014/main" id="{3592DD6B-D807-456F-B01F-01DCEAF0D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200"/>
              <a:ext cx="88" cy="95"/>
            </a:xfrm>
            <a:custGeom>
              <a:avLst/>
              <a:gdLst>
                <a:gd name="T0" fmla="*/ 0 w 47"/>
                <a:gd name="T1" fmla="*/ 180 h 48"/>
                <a:gd name="T2" fmla="*/ 157 w 47"/>
                <a:gd name="T3" fmla="*/ 0 h 48"/>
                <a:gd name="T4" fmla="*/ 309 w 47"/>
                <a:gd name="T5" fmla="*/ 188 h 48"/>
                <a:gd name="T6" fmla="*/ 152 w 47"/>
                <a:gd name="T7" fmla="*/ 364 h 48"/>
                <a:gd name="T8" fmla="*/ 0 w 47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6" name="Freeform 586">
              <a:extLst>
                <a:ext uri="{FF2B5EF4-FFF2-40B4-BE49-F238E27FC236}">
                  <a16:creationId xmlns:a16="http://schemas.microsoft.com/office/drawing/2014/main" id="{003A13F3-7D26-4281-9338-DA734E6C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146"/>
              <a:ext cx="142" cy="171"/>
            </a:xfrm>
            <a:custGeom>
              <a:avLst/>
              <a:gdLst>
                <a:gd name="T0" fmla="*/ 495 w 76"/>
                <a:gd name="T1" fmla="*/ 24 h 86"/>
                <a:gd name="T2" fmla="*/ 241 w 76"/>
                <a:gd name="T3" fmla="*/ 16 h 86"/>
                <a:gd name="T4" fmla="*/ 67 w 76"/>
                <a:gd name="T5" fmla="*/ 56 h 86"/>
                <a:gd name="T6" fmla="*/ 13 w 76"/>
                <a:gd name="T7" fmla="*/ 300 h 86"/>
                <a:gd name="T8" fmla="*/ 7 w 76"/>
                <a:gd name="T9" fmla="*/ 479 h 86"/>
                <a:gd name="T10" fmla="*/ 7 w 76"/>
                <a:gd name="T11" fmla="*/ 676 h 86"/>
                <a:gd name="T12" fmla="*/ 39 w 76"/>
                <a:gd name="T13" fmla="*/ 479 h 86"/>
                <a:gd name="T14" fmla="*/ 84 w 76"/>
                <a:gd name="T15" fmla="*/ 276 h 86"/>
                <a:gd name="T16" fmla="*/ 224 w 76"/>
                <a:gd name="T17" fmla="*/ 87 h 86"/>
                <a:gd name="T18" fmla="*/ 475 w 76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6" h="86">
                  <a:moveTo>
                    <a:pt x="76" y="3"/>
                  </a:moveTo>
                  <a:cubicBezTo>
                    <a:pt x="63" y="2"/>
                    <a:pt x="50" y="1"/>
                    <a:pt x="37" y="2"/>
                  </a:cubicBezTo>
                  <a:cubicBezTo>
                    <a:pt x="27" y="2"/>
                    <a:pt x="17" y="0"/>
                    <a:pt x="10" y="7"/>
                  </a:cubicBezTo>
                  <a:cubicBezTo>
                    <a:pt x="2" y="16"/>
                    <a:pt x="2" y="27"/>
                    <a:pt x="2" y="38"/>
                  </a:cubicBezTo>
                  <a:cubicBezTo>
                    <a:pt x="1" y="44"/>
                    <a:pt x="0" y="55"/>
                    <a:pt x="1" y="61"/>
                  </a:cubicBezTo>
                  <a:cubicBezTo>
                    <a:pt x="1" y="69"/>
                    <a:pt x="0" y="78"/>
                    <a:pt x="1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3" y="14"/>
                    <a:pt x="34" y="11"/>
                  </a:cubicBezTo>
                  <a:cubicBezTo>
                    <a:pt x="47" y="7"/>
                    <a:pt x="61" y="8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7" name="Freeform 587">
              <a:extLst>
                <a:ext uri="{FF2B5EF4-FFF2-40B4-BE49-F238E27FC236}">
                  <a16:creationId xmlns:a16="http://schemas.microsoft.com/office/drawing/2014/main" id="{B4579BE9-E9AF-46AB-8711-7CAE15358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1146"/>
              <a:ext cx="65" cy="75"/>
            </a:xfrm>
            <a:custGeom>
              <a:avLst/>
              <a:gdLst>
                <a:gd name="T0" fmla="*/ 0 w 35"/>
                <a:gd name="T1" fmla="*/ 292 h 38"/>
                <a:gd name="T2" fmla="*/ 52 w 35"/>
                <a:gd name="T3" fmla="*/ 55 h 38"/>
                <a:gd name="T4" fmla="*/ 225 w 35"/>
                <a:gd name="T5" fmla="*/ 16 h 38"/>
                <a:gd name="T6" fmla="*/ 0 w 35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0" y="27"/>
                    <a:pt x="0" y="16"/>
                    <a:pt x="8" y="7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8" name="Freeform 588">
              <a:extLst>
                <a:ext uri="{FF2B5EF4-FFF2-40B4-BE49-F238E27FC236}">
                  <a16:creationId xmlns:a16="http://schemas.microsoft.com/office/drawing/2014/main" id="{68B2348C-9410-4AD3-A3CD-76928801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205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13 w 85"/>
                <a:gd name="T3" fmla="*/ 560 h 72"/>
                <a:gd name="T4" fmla="*/ 550 w 85"/>
                <a:gd name="T5" fmla="*/ 384 h 72"/>
                <a:gd name="T6" fmla="*/ 556 w 85"/>
                <a:gd name="T7" fmla="*/ 0 h 72"/>
                <a:gd name="T8" fmla="*/ 374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2" y="70"/>
                    <a:pt x="50" y="72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6"/>
                    <a:pt x="76" y="56"/>
                    <a:pt x="57" y="61"/>
                  </a:cubicBezTo>
                  <a:cubicBezTo>
                    <a:pt x="37" y="65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49" name="Freeform 589">
              <a:extLst>
                <a:ext uri="{FF2B5EF4-FFF2-40B4-BE49-F238E27FC236}">
                  <a16:creationId xmlns:a16="http://schemas.microsoft.com/office/drawing/2014/main" id="{AD6FC616-2F3E-4EDD-91C3-7DB0EFF0D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271"/>
              <a:ext cx="94" cy="76"/>
            </a:xfrm>
            <a:custGeom>
              <a:avLst/>
              <a:gdLst>
                <a:gd name="T0" fmla="*/ 0 w 50"/>
                <a:gd name="T1" fmla="*/ 304 h 38"/>
                <a:gd name="T2" fmla="*/ 194 w 50"/>
                <a:gd name="T3" fmla="*/ 296 h 38"/>
                <a:gd name="T4" fmla="*/ 333 w 50"/>
                <a:gd name="T5" fmla="*/ 120 h 38"/>
                <a:gd name="T6" fmla="*/ 333 w 50"/>
                <a:gd name="T7" fmla="*/ 0 h 38"/>
                <a:gd name="T8" fmla="*/ 233 w 50"/>
                <a:gd name="T9" fmla="*/ 240 h 38"/>
                <a:gd name="T10" fmla="*/ 0 w 50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cubicBezTo>
                    <a:pt x="12" y="38"/>
                    <a:pt x="23" y="38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0"/>
                    <a:pt x="48" y="23"/>
                    <a:pt x="35" y="30"/>
                  </a:cubicBezTo>
                  <a:cubicBezTo>
                    <a:pt x="23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0" name="Freeform 590">
              <a:extLst>
                <a:ext uri="{FF2B5EF4-FFF2-40B4-BE49-F238E27FC236}">
                  <a16:creationId xmlns:a16="http://schemas.microsoft.com/office/drawing/2014/main" id="{46235913-FA81-4992-BD1B-30AAADC67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4"/>
              <a:ext cx="80" cy="211"/>
            </a:xfrm>
            <a:custGeom>
              <a:avLst/>
              <a:gdLst>
                <a:gd name="T0" fmla="*/ 97 w 43"/>
                <a:gd name="T1" fmla="*/ 8 h 106"/>
                <a:gd name="T2" fmla="*/ 0 w 43"/>
                <a:gd name="T3" fmla="*/ 0 h 106"/>
                <a:gd name="T4" fmla="*/ 0 w 43"/>
                <a:gd name="T5" fmla="*/ 828 h 106"/>
                <a:gd name="T6" fmla="*/ 65 w 43"/>
                <a:gd name="T7" fmla="*/ 828 h 106"/>
                <a:gd name="T8" fmla="*/ 225 w 43"/>
                <a:gd name="T9" fmla="*/ 653 h 106"/>
                <a:gd name="T10" fmla="*/ 262 w 43"/>
                <a:gd name="T11" fmla="*/ 245 h 106"/>
                <a:gd name="T12" fmla="*/ 97 w 43"/>
                <a:gd name="T13" fmla="*/ 8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06">
                  <a:moveTo>
                    <a:pt x="15" y="1"/>
                  </a:moveTo>
                  <a:cubicBezTo>
                    <a:pt x="10" y="1"/>
                    <a:pt x="5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" y="106"/>
                    <a:pt x="8" y="106"/>
                    <a:pt x="10" y="105"/>
                  </a:cubicBezTo>
                  <a:cubicBezTo>
                    <a:pt x="24" y="104"/>
                    <a:pt x="32" y="99"/>
                    <a:pt x="35" y="83"/>
                  </a:cubicBezTo>
                  <a:cubicBezTo>
                    <a:pt x="38" y="66"/>
                    <a:pt x="39" y="46"/>
                    <a:pt x="41" y="31"/>
                  </a:cubicBezTo>
                  <a:cubicBezTo>
                    <a:pt x="43" y="13"/>
                    <a:pt x="37" y="3"/>
                    <a:pt x="15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1" name="Freeform 591">
              <a:extLst>
                <a:ext uri="{FF2B5EF4-FFF2-40B4-BE49-F238E27FC236}">
                  <a16:creationId xmlns:a16="http://schemas.microsoft.com/office/drawing/2014/main" id="{001C8638-C927-45E9-BED4-7930A48A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134"/>
              <a:ext cx="80" cy="211"/>
            </a:xfrm>
            <a:custGeom>
              <a:avLst/>
              <a:gdLst>
                <a:gd name="T0" fmla="*/ 0 w 43"/>
                <a:gd name="T1" fmla="*/ 828 h 106"/>
                <a:gd name="T2" fmla="*/ 65 w 43"/>
                <a:gd name="T3" fmla="*/ 828 h 106"/>
                <a:gd name="T4" fmla="*/ 225 w 43"/>
                <a:gd name="T5" fmla="*/ 653 h 106"/>
                <a:gd name="T6" fmla="*/ 262 w 43"/>
                <a:gd name="T7" fmla="*/ 245 h 106"/>
                <a:gd name="T8" fmla="*/ 97 w 43"/>
                <a:gd name="T9" fmla="*/ 8 h 106"/>
                <a:gd name="T10" fmla="*/ 0 w 43"/>
                <a:gd name="T11" fmla="*/ 0 h 1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06">
                  <a:moveTo>
                    <a:pt x="0" y="105"/>
                  </a:moveTo>
                  <a:cubicBezTo>
                    <a:pt x="4" y="106"/>
                    <a:pt x="8" y="106"/>
                    <a:pt x="10" y="105"/>
                  </a:cubicBezTo>
                  <a:cubicBezTo>
                    <a:pt x="24" y="104"/>
                    <a:pt x="32" y="99"/>
                    <a:pt x="35" y="83"/>
                  </a:cubicBezTo>
                  <a:cubicBezTo>
                    <a:pt x="38" y="66"/>
                    <a:pt x="39" y="46"/>
                    <a:pt x="41" y="31"/>
                  </a:cubicBezTo>
                  <a:cubicBezTo>
                    <a:pt x="43" y="13"/>
                    <a:pt x="37" y="3"/>
                    <a:pt x="15" y="1"/>
                  </a:cubicBezTo>
                  <a:cubicBezTo>
                    <a:pt x="10" y="1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2" name="Freeform 592">
              <a:extLst>
                <a:ext uri="{FF2B5EF4-FFF2-40B4-BE49-F238E27FC236}">
                  <a16:creationId xmlns:a16="http://schemas.microsoft.com/office/drawing/2014/main" id="{DAC852D8-5445-4C40-A59E-CE1B9CFD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00"/>
              <a:ext cx="69" cy="137"/>
            </a:xfrm>
            <a:custGeom>
              <a:avLst/>
              <a:gdLst>
                <a:gd name="T0" fmla="*/ 24 w 37"/>
                <a:gd name="T1" fmla="*/ 453 h 69"/>
                <a:gd name="T2" fmla="*/ 0 w 37"/>
                <a:gd name="T3" fmla="*/ 461 h 69"/>
                <a:gd name="T4" fmla="*/ 0 w 37"/>
                <a:gd name="T5" fmla="*/ 532 h 69"/>
                <a:gd name="T6" fmla="*/ 60 w 37"/>
                <a:gd name="T7" fmla="*/ 532 h 69"/>
                <a:gd name="T8" fmla="*/ 209 w 37"/>
                <a:gd name="T9" fmla="*/ 375 h 69"/>
                <a:gd name="T10" fmla="*/ 241 w 37"/>
                <a:gd name="T11" fmla="*/ 0 h 69"/>
                <a:gd name="T12" fmla="*/ 24 w 37"/>
                <a:gd name="T13" fmla="*/ 453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69">
                  <a:moveTo>
                    <a:pt x="4" y="58"/>
                  </a:moveTo>
                  <a:cubicBezTo>
                    <a:pt x="3" y="59"/>
                    <a:pt x="1" y="59"/>
                    <a:pt x="0" y="5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68"/>
                    <a:pt x="7" y="69"/>
                    <a:pt x="9" y="68"/>
                  </a:cubicBezTo>
                  <a:cubicBezTo>
                    <a:pt x="22" y="68"/>
                    <a:pt x="30" y="62"/>
                    <a:pt x="32" y="48"/>
                  </a:cubicBezTo>
                  <a:cubicBezTo>
                    <a:pt x="34" y="34"/>
                    <a:pt x="37" y="0"/>
                    <a:pt x="37" y="0"/>
                  </a:cubicBezTo>
                  <a:cubicBezTo>
                    <a:pt x="34" y="16"/>
                    <a:pt x="24" y="55"/>
                    <a:pt x="4" y="5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3" name="Freeform 593">
              <a:extLst>
                <a:ext uri="{FF2B5EF4-FFF2-40B4-BE49-F238E27FC236}">
                  <a16:creationId xmlns:a16="http://schemas.microsoft.com/office/drawing/2014/main" id="{CF129869-362F-4EDE-9F3B-2C42A90B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265"/>
              <a:ext cx="61" cy="72"/>
            </a:xfrm>
            <a:custGeom>
              <a:avLst/>
              <a:gdLst>
                <a:gd name="T0" fmla="*/ 102 w 33"/>
                <a:gd name="T1" fmla="*/ 232 h 36"/>
                <a:gd name="T2" fmla="*/ 0 w 33"/>
                <a:gd name="T3" fmla="*/ 264 h 36"/>
                <a:gd name="T4" fmla="*/ 0 w 33"/>
                <a:gd name="T5" fmla="*/ 280 h 36"/>
                <a:gd name="T6" fmla="*/ 57 w 33"/>
                <a:gd name="T7" fmla="*/ 280 h 36"/>
                <a:gd name="T8" fmla="*/ 201 w 33"/>
                <a:gd name="T9" fmla="*/ 120 h 36"/>
                <a:gd name="T10" fmla="*/ 209 w 33"/>
                <a:gd name="T11" fmla="*/ 0 h 36"/>
                <a:gd name="T12" fmla="*/ 102 w 33"/>
                <a:gd name="T13" fmla="*/ 23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36">
                  <a:moveTo>
                    <a:pt x="16" y="29"/>
                  </a:moveTo>
                  <a:cubicBezTo>
                    <a:pt x="12" y="31"/>
                    <a:pt x="6" y="32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4" y="35"/>
                    <a:pt x="7" y="36"/>
                    <a:pt x="9" y="35"/>
                  </a:cubicBezTo>
                  <a:cubicBezTo>
                    <a:pt x="22" y="35"/>
                    <a:pt x="30" y="29"/>
                    <a:pt x="32" y="15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0"/>
                    <a:pt x="29" y="23"/>
                    <a:pt x="16" y="2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4" name="Freeform 594">
              <a:extLst>
                <a:ext uri="{FF2B5EF4-FFF2-40B4-BE49-F238E27FC236}">
                  <a16:creationId xmlns:a16="http://schemas.microsoft.com/office/drawing/2014/main" id="{633CF883-0679-4ACD-93AC-76EDA47D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369"/>
              <a:ext cx="218" cy="214"/>
            </a:xfrm>
            <a:custGeom>
              <a:avLst/>
              <a:gdLst>
                <a:gd name="T0" fmla="*/ 165 w 116"/>
                <a:gd name="T1" fmla="*/ 0 h 107"/>
                <a:gd name="T2" fmla="*/ 15 w 116"/>
                <a:gd name="T3" fmla="*/ 432 h 107"/>
                <a:gd name="T4" fmla="*/ 205 w 116"/>
                <a:gd name="T5" fmla="*/ 848 h 107"/>
                <a:gd name="T6" fmla="*/ 618 w 116"/>
                <a:gd name="T7" fmla="*/ 832 h 107"/>
                <a:gd name="T8" fmla="*/ 763 w 116"/>
                <a:gd name="T9" fmla="*/ 632 h 107"/>
                <a:gd name="T10" fmla="*/ 763 w 116"/>
                <a:gd name="T11" fmla="*/ 216 h 107"/>
                <a:gd name="T12" fmla="*/ 571 w 116"/>
                <a:gd name="T13" fmla="*/ 0 h 107"/>
                <a:gd name="T14" fmla="*/ 165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5" y="0"/>
                  </a:moveTo>
                  <a:cubicBezTo>
                    <a:pt x="3" y="1"/>
                    <a:pt x="1" y="21"/>
                    <a:pt x="2" y="54"/>
                  </a:cubicBezTo>
                  <a:cubicBezTo>
                    <a:pt x="2" y="87"/>
                    <a:pt x="0" y="106"/>
                    <a:pt x="31" y="106"/>
                  </a:cubicBezTo>
                  <a:cubicBezTo>
                    <a:pt x="49" y="106"/>
                    <a:pt x="81" y="107"/>
                    <a:pt x="93" y="104"/>
                  </a:cubicBezTo>
                  <a:cubicBezTo>
                    <a:pt x="106" y="102"/>
                    <a:pt x="114" y="95"/>
                    <a:pt x="115" y="79"/>
                  </a:cubicBezTo>
                  <a:cubicBezTo>
                    <a:pt x="116" y="62"/>
                    <a:pt x="115" y="42"/>
                    <a:pt x="115" y="27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5" name="Freeform 595">
              <a:extLst>
                <a:ext uri="{FF2B5EF4-FFF2-40B4-BE49-F238E27FC236}">
                  <a16:creationId xmlns:a16="http://schemas.microsoft.com/office/drawing/2014/main" id="{3C309DE8-DE3B-4D0C-B72E-EEF5AD4EA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1433"/>
              <a:ext cx="91" cy="96"/>
            </a:xfrm>
            <a:custGeom>
              <a:avLst/>
              <a:gdLst>
                <a:gd name="T0" fmla="*/ 282 w 49"/>
                <a:gd name="T1" fmla="*/ 264 h 48"/>
                <a:gd name="T2" fmla="*/ 173 w 49"/>
                <a:gd name="T3" fmla="*/ 16 h 48"/>
                <a:gd name="T4" fmla="*/ 13 w 49"/>
                <a:gd name="T5" fmla="*/ 144 h 48"/>
                <a:gd name="T6" fmla="*/ 110 w 49"/>
                <a:gd name="T7" fmla="*/ 360 h 48"/>
                <a:gd name="T8" fmla="*/ 282 w 49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4" y="33"/>
                  </a:moveTo>
                  <a:cubicBezTo>
                    <a:pt x="49" y="24"/>
                    <a:pt x="44" y="4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7"/>
                    <a:pt x="3" y="41"/>
                    <a:pt x="17" y="45"/>
                  </a:cubicBezTo>
                  <a:cubicBezTo>
                    <a:pt x="32" y="48"/>
                    <a:pt x="40" y="43"/>
                    <a:pt x="44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6" name="Freeform 596">
              <a:extLst>
                <a:ext uri="{FF2B5EF4-FFF2-40B4-BE49-F238E27FC236}">
                  <a16:creationId xmlns:a16="http://schemas.microsoft.com/office/drawing/2014/main" id="{7430221A-7AC4-4F00-89C9-070573260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427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7" y="10"/>
                    <a:pt x="47" y="23"/>
                  </a:cubicBezTo>
                  <a:cubicBezTo>
                    <a:pt x="47" y="36"/>
                    <a:pt x="37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7" name="Freeform 597">
              <a:extLst>
                <a:ext uri="{FF2B5EF4-FFF2-40B4-BE49-F238E27FC236}">
                  <a16:creationId xmlns:a16="http://schemas.microsoft.com/office/drawing/2014/main" id="{D99BC3B4-1A25-4483-93BF-67ED16DF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429"/>
              <a:ext cx="58" cy="70"/>
            </a:xfrm>
            <a:custGeom>
              <a:avLst/>
              <a:gdLst>
                <a:gd name="T0" fmla="*/ 24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8 w 31"/>
                <a:gd name="T7" fmla="*/ 24 h 35"/>
                <a:gd name="T8" fmla="*/ 189 w 31"/>
                <a:gd name="T9" fmla="*/ 24 h 35"/>
                <a:gd name="T10" fmla="*/ 150 w 31"/>
                <a:gd name="T11" fmla="*/ 16 h 35"/>
                <a:gd name="T12" fmla="*/ 7 w 31"/>
                <a:gd name="T13" fmla="*/ 136 h 35"/>
                <a:gd name="T14" fmla="*/ 21 w 31"/>
                <a:gd name="T15" fmla="*/ 256 h 35"/>
                <a:gd name="T16" fmla="*/ 24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7" y="3"/>
                  </a:cubicBezTo>
                  <a:cubicBezTo>
                    <a:pt x="29" y="3"/>
                    <a:pt x="31" y="4"/>
                    <a:pt x="29" y="3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8" name="Freeform 598">
              <a:extLst>
                <a:ext uri="{FF2B5EF4-FFF2-40B4-BE49-F238E27FC236}">
                  <a16:creationId xmlns:a16="http://schemas.microsoft.com/office/drawing/2014/main" id="{BD3C8A0C-E76A-4DF0-AD10-B9CA686F4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439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36 h 39"/>
                <a:gd name="T6" fmla="*/ 121 w 36"/>
                <a:gd name="T7" fmla="*/ 208 h 39"/>
                <a:gd name="T8" fmla="*/ 20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8 w 36"/>
                <a:gd name="T15" fmla="*/ 200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6" y="1"/>
                    <a:pt x="27" y="2"/>
                  </a:cubicBezTo>
                  <a:cubicBezTo>
                    <a:pt x="31" y="8"/>
                    <a:pt x="28" y="12"/>
                    <a:pt x="26" y="17"/>
                  </a:cubicBezTo>
                  <a:cubicBezTo>
                    <a:pt x="24" y="21"/>
                    <a:pt x="22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2" y="32"/>
                    <a:pt x="5" y="34"/>
                    <a:pt x="10" y="36"/>
                  </a:cubicBezTo>
                  <a:cubicBezTo>
                    <a:pt x="22" y="39"/>
                    <a:pt x="30" y="34"/>
                    <a:pt x="34" y="25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59" name="Freeform 599">
              <a:extLst>
                <a:ext uri="{FF2B5EF4-FFF2-40B4-BE49-F238E27FC236}">
                  <a16:creationId xmlns:a16="http://schemas.microsoft.com/office/drawing/2014/main" id="{3E252120-5A0A-40ED-B7B6-49D699E2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1489"/>
              <a:ext cx="45" cy="28"/>
            </a:xfrm>
            <a:custGeom>
              <a:avLst/>
              <a:gdLst>
                <a:gd name="T0" fmla="*/ 158 w 24"/>
                <a:gd name="T1" fmla="*/ 0 h 14"/>
                <a:gd name="T2" fmla="*/ 0 w 24"/>
                <a:gd name="T3" fmla="*/ 88 h 14"/>
                <a:gd name="T4" fmla="*/ 158 w 2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20" y="9"/>
                    <a:pt x="12" y="14"/>
                    <a:pt x="0" y="11"/>
                  </a:cubicBezTo>
                  <a:cubicBezTo>
                    <a:pt x="7" y="10"/>
                    <a:pt x="17" y="8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0" name="Freeform 600">
              <a:extLst>
                <a:ext uri="{FF2B5EF4-FFF2-40B4-BE49-F238E27FC236}">
                  <a16:creationId xmlns:a16="http://schemas.microsoft.com/office/drawing/2014/main" id="{7F67A772-4189-4B43-A7BE-3F4E2C96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437"/>
              <a:ext cx="15" cy="14"/>
            </a:xfrm>
            <a:custGeom>
              <a:avLst/>
              <a:gdLst>
                <a:gd name="T0" fmla="*/ 0 w 8"/>
                <a:gd name="T1" fmla="*/ 32 h 7"/>
                <a:gd name="T2" fmla="*/ 28 w 8"/>
                <a:gd name="T3" fmla="*/ 0 h 7"/>
                <a:gd name="T4" fmla="*/ 53 w 8"/>
                <a:gd name="T5" fmla="*/ 24 h 7"/>
                <a:gd name="T6" fmla="*/ 28 w 8"/>
                <a:gd name="T7" fmla="*/ 56 h 7"/>
                <a:gd name="T8" fmla="*/ 0 w 8"/>
                <a:gd name="T9" fmla="*/ 3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1" name="Freeform 601">
              <a:extLst>
                <a:ext uri="{FF2B5EF4-FFF2-40B4-BE49-F238E27FC236}">
                  <a16:creationId xmlns:a16="http://schemas.microsoft.com/office/drawing/2014/main" id="{352B9CBC-1E50-418E-9B28-CB9F80CE0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429"/>
              <a:ext cx="7" cy="10"/>
            </a:xfrm>
            <a:custGeom>
              <a:avLst/>
              <a:gdLst>
                <a:gd name="T0" fmla="*/ 0 w 4"/>
                <a:gd name="T1" fmla="*/ 16 h 5"/>
                <a:gd name="T2" fmla="*/ 12 w 4"/>
                <a:gd name="T3" fmla="*/ 0 h 5"/>
                <a:gd name="T4" fmla="*/ 21 w 4"/>
                <a:gd name="T5" fmla="*/ 16 h 5"/>
                <a:gd name="T6" fmla="*/ 12 w 4"/>
                <a:gd name="T7" fmla="*/ 32 h 5"/>
                <a:gd name="T8" fmla="*/ 0 w 4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2" name="Oval 602">
              <a:extLst>
                <a:ext uri="{FF2B5EF4-FFF2-40B4-BE49-F238E27FC236}">
                  <a16:creationId xmlns:a16="http://schemas.microsoft.com/office/drawing/2014/main" id="{4A64A69C-AEE9-4391-8532-B572F566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45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63" name="Freeform 603">
              <a:extLst>
                <a:ext uri="{FF2B5EF4-FFF2-40B4-BE49-F238E27FC236}">
                  <a16:creationId xmlns:a16="http://schemas.microsoft.com/office/drawing/2014/main" id="{D72A4015-7F4E-4DE9-BD6F-1D1689735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369"/>
              <a:ext cx="218" cy="214"/>
            </a:xfrm>
            <a:custGeom>
              <a:avLst/>
              <a:gdLst>
                <a:gd name="T0" fmla="*/ 165 w 116"/>
                <a:gd name="T1" fmla="*/ 0 h 107"/>
                <a:gd name="T2" fmla="*/ 15 w 116"/>
                <a:gd name="T3" fmla="*/ 432 h 107"/>
                <a:gd name="T4" fmla="*/ 205 w 116"/>
                <a:gd name="T5" fmla="*/ 848 h 107"/>
                <a:gd name="T6" fmla="*/ 618 w 116"/>
                <a:gd name="T7" fmla="*/ 832 h 107"/>
                <a:gd name="T8" fmla="*/ 763 w 116"/>
                <a:gd name="T9" fmla="*/ 632 h 107"/>
                <a:gd name="T10" fmla="*/ 763 w 116"/>
                <a:gd name="T11" fmla="*/ 216 h 107"/>
                <a:gd name="T12" fmla="*/ 571 w 116"/>
                <a:gd name="T13" fmla="*/ 0 h 107"/>
                <a:gd name="T14" fmla="*/ 165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5" y="0"/>
                  </a:moveTo>
                  <a:cubicBezTo>
                    <a:pt x="3" y="1"/>
                    <a:pt x="1" y="21"/>
                    <a:pt x="2" y="54"/>
                  </a:cubicBezTo>
                  <a:cubicBezTo>
                    <a:pt x="2" y="87"/>
                    <a:pt x="0" y="106"/>
                    <a:pt x="31" y="106"/>
                  </a:cubicBezTo>
                  <a:cubicBezTo>
                    <a:pt x="49" y="106"/>
                    <a:pt x="81" y="107"/>
                    <a:pt x="93" y="104"/>
                  </a:cubicBezTo>
                  <a:cubicBezTo>
                    <a:pt x="106" y="102"/>
                    <a:pt x="114" y="95"/>
                    <a:pt x="115" y="79"/>
                  </a:cubicBezTo>
                  <a:cubicBezTo>
                    <a:pt x="116" y="62"/>
                    <a:pt x="115" y="42"/>
                    <a:pt x="115" y="27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40" y="0"/>
                    <a:pt x="25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4" name="Freeform 604">
              <a:extLst>
                <a:ext uri="{FF2B5EF4-FFF2-40B4-BE49-F238E27FC236}">
                  <a16:creationId xmlns:a16="http://schemas.microsoft.com/office/drawing/2014/main" id="{AD6EB7E8-879E-4EBC-A049-2B95CF4EE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427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7" y="0"/>
                    <a:pt x="47" y="10"/>
                    <a:pt x="47" y="23"/>
                  </a:cubicBezTo>
                  <a:cubicBezTo>
                    <a:pt x="47" y="36"/>
                    <a:pt x="37" y="47"/>
                    <a:pt x="24" y="47"/>
                  </a:cubicBezTo>
                  <a:cubicBezTo>
                    <a:pt x="11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5" name="Freeform 605">
              <a:extLst>
                <a:ext uri="{FF2B5EF4-FFF2-40B4-BE49-F238E27FC236}">
                  <a16:creationId xmlns:a16="http://schemas.microsoft.com/office/drawing/2014/main" id="{467F8508-1BD0-4636-92CA-F199157E4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73"/>
              <a:ext cx="138" cy="176"/>
            </a:xfrm>
            <a:custGeom>
              <a:avLst/>
              <a:gdLst>
                <a:gd name="T0" fmla="*/ 479 w 74"/>
                <a:gd name="T1" fmla="*/ 8 h 88"/>
                <a:gd name="T2" fmla="*/ 226 w 74"/>
                <a:gd name="T3" fmla="*/ 16 h 88"/>
                <a:gd name="T4" fmla="*/ 52 w 74"/>
                <a:gd name="T5" fmla="*/ 64 h 88"/>
                <a:gd name="T6" fmla="*/ 7 w 74"/>
                <a:gd name="T7" fmla="*/ 312 h 88"/>
                <a:gd name="T8" fmla="*/ 0 w 74"/>
                <a:gd name="T9" fmla="*/ 496 h 88"/>
                <a:gd name="T10" fmla="*/ 7 w 74"/>
                <a:gd name="T11" fmla="*/ 704 h 88"/>
                <a:gd name="T12" fmla="*/ 39 w 74"/>
                <a:gd name="T13" fmla="*/ 496 h 88"/>
                <a:gd name="T14" fmla="*/ 76 w 74"/>
                <a:gd name="T15" fmla="*/ 288 h 88"/>
                <a:gd name="T16" fmla="*/ 209 w 74"/>
                <a:gd name="T17" fmla="*/ 88 h 88"/>
                <a:gd name="T18" fmla="*/ 455 w 74"/>
                <a:gd name="T19" fmla="*/ 8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8">
                  <a:moveTo>
                    <a:pt x="74" y="1"/>
                  </a:moveTo>
                  <a:cubicBezTo>
                    <a:pt x="61" y="1"/>
                    <a:pt x="48" y="1"/>
                    <a:pt x="35" y="2"/>
                  </a:cubicBezTo>
                  <a:cubicBezTo>
                    <a:pt x="25" y="2"/>
                    <a:pt x="14" y="0"/>
                    <a:pt x="8" y="8"/>
                  </a:cubicBezTo>
                  <a:cubicBezTo>
                    <a:pt x="0" y="17"/>
                    <a:pt x="1" y="29"/>
                    <a:pt x="1" y="39"/>
                  </a:cubicBezTo>
                  <a:cubicBezTo>
                    <a:pt x="1" y="45"/>
                    <a:pt x="0" y="56"/>
                    <a:pt x="0" y="62"/>
                  </a:cubicBezTo>
                  <a:cubicBezTo>
                    <a:pt x="1" y="70"/>
                    <a:pt x="1" y="79"/>
                    <a:pt x="1" y="88"/>
                  </a:cubicBezTo>
                  <a:cubicBezTo>
                    <a:pt x="3" y="79"/>
                    <a:pt x="3" y="71"/>
                    <a:pt x="6" y="62"/>
                  </a:cubicBezTo>
                  <a:cubicBezTo>
                    <a:pt x="8" y="54"/>
                    <a:pt x="9" y="44"/>
                    <a:pt x="12" y="36"/>
                  </a:cubicBezTo>
                  <a:cubicBezTo>
                    <a:pt x="15" y="25"/>
                    <a:pt x="22" y="15"/>
                    <a:pt x="32" y="11"/>
                  </a:cubicBezTo>
                  <a:cubicBezTo>
                    <a:pt x="45" y="6"/>
                    <a:pt x="59" y="7"/>
                    <a:pt x="70" y="1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6" name="Freeform 606">
              <a:extLst>
                <a:ext uri="{FF2B5EF4-FFF2-40B4-BE49-F238E27FC236}">
                  <a16:creationId xmlns:a16="http://schemas.microsoft.com/office/drawing/2014/main" id="{3514ADF0-5BC8-4890-8593-1FDB9C773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373"/>
              <a:ext cx="65" cy="78"/>
            </a:xfrm>
            <a:custGeom>
              <a:avLst/>
              <a:gdLst>
                <a:gd name="T0" fmla="*/ 7 w 35"/>
                <a:gd name="T1" fmla="*/ 312 h 39"/>
                <a:gd name="T2" fmla="*/ 52 w 35"/>
                <a:gd name="T3" fmla="*/ 64 h 39"/>
                <a:gd name="T4" fmla="*/ 225 w 35"/>
                <a:gd name="T5" fmla="*/ 16 h 39"/>
                <a:gd name="T6" fmla="*/ 7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1" y="39"/>
                  </a:moveTo>
                  <a:cubicBezTo>
                    <a:pt x="1" y="29"/>
                    <a:pt x="0" y="17"/>
                    <a:pt x="8" y="8"/>
                  </a:cubicBezTo>
                  <a:cubicBezTo>
                    <a:pt x="14" y="0"/>
                    <a:pt x="25" y="2"/>
                    <a:pt x="35" y="2"/>
                  </a:cubicBezTo>
                  <a:cubicBezTo>
                    <a:pt x="24" y="2"/>
                    <a:pt x="4" y="9"/>
                    <a:pt x="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7" name="Freeform 607">
              <a:extLst>
                <a:ext uri="{FF2B5EF4-FFF2-40B4-BE49-F238E27FC236}">
                  <a16:creationId xmlns:a16="http://schemas.microsoft.com/office/drawing/2014/main" id="{03BECF4A-0755-4D11-82D0-304D73364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427"/>
              <a:ext cx="157" cy="146"/>
            </a:xfrm>
            <a:custGeom>
              <a:avLst/>
              <a:gdLst>
                <a:gd name="T0" fmla="*/ 0 w 84"/>
                <a:gd name="T1" fmla="*/ 584 h 73"/>
                <a:gd name="T2" fmla="*/ 413 w 84"/>
                <a:gd name="T3" fmla="*/ 576 h 73"/>
                <a:gd name="T4" fmla="*/ 542 w 84"/>
                <a:gd name="T5" fmla="*/ 392 h 73"/>
                <a:gd name="T6" fmla="*/ 542 w 84"/>
                <a:gd name="T7" fmla="*/ 0 h 73"/>
                <a:gd name="T8" fmla="*/ 374 w 84"/>
                <a:gd name="T9" fmla="*/ 496 h 73"/>
                <a:gd name="T10" fmla="*/ 0 w 84"/>
                <a:gd name="T11" fmla="*/ 584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3">
                  <a:moveTo>
                    <a:pt x="0" y="73"/>
                  </a:moveTo>
                  <a:cubicBezTo>
                    <a:pt x="12" y="73"/>
                    <a:pt x="50" y="73"/>
                    <a:pt x="63" y="72"/>
                  </a:cubicBezTo>
                  <a:cubicBezTo>
                    <a:pt x="76" y="70"/>
                    <a:pt x="83" y="62"/>
                    <a:pt x="83" y="49"/>
                  </a:cubicBezTo>
                  <a:cubicBezTo>
                    <a:pt x="84" y="35"/>
                    <a:pt x="83" y="0"/>
                    <a:pt x="83" y="0"/>
                  </a:cubicBezTo>
                  <a:cubicBezTo>
                    <a:pt x="82" y="17"/>
                    <a:pt x="76" y="57"/>
                    <a:pt x="57" y="62"/>
                  </a:cubicBezTo>
                  <a:cubicBezTo>
                    <a:pt x="37" y="68"/>
                    <a:pt x="0" y="73"/>
                    <a:pt x="0" y="7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8" name="Freeform 608">
              <a:extLst>
                <a:ext uri="{FF2B5EF4-FFF2-40B4-BE49-F238E27FC236}">
                  <a16:creationId xmlns:a16="http://schemas.microsoft.com/office/drawing/2014/main" id="{F5A2F441-B74D-4880-9AB6-8BBA94CAC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493"/>
              <a:ext cx="92" cy="80"/>
            </a:xfrm>
            <a:custGeom>
              <a:avLst/>
              <a:gdLst>
                <a:gd name="T0" fmla="*/ 0 w 49"/>
                <a:gd name="T1" fmla="*/ 320 h 40"/>
                <a:gd name="T2" fmla="*/ 190 w 49"/>
                <a:gd name="T3" fmla="*/ 312 h 40"/>
                <a:gd name="T4" fmla="*/ 325 w 49"/>
                <a:gd name="T5" fmla="*/ 128 h 40"/>
                <a:gd name="T6" fmla="*/ 325 w 49"/>
                <a:gd name="T7" fmla="*/ 0 h 40"/>
                <a:gd name="T8" fmla="*/ 233 w 49"/>
                <a:gd name="T9" fmla="*/ 248 h 40"/>
                <a:gd name="T10" fmla="*/ 0 w 49"/>
                <a:gd name="T11" fmla="*/ 3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0">
                  <a:moveTo>
                    <a:pt x="0" y="40"/>
                  </a:moveTo>
                  <a:cubicBezTo>
                    <a:pt x="12" y="40"/>
                    <a:pt x="23" y="39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4"/>
                    <a:pt x="35" y="31"/>
                  </a:cubicBezTo>
                  <a:cubicBezTo>
                    <a:pt x="23" y="39"/>
                    <a:pt x="0" y="40"/>
                    <a:pt x="0" y="4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69" name="Freeform 609">
              <a:extLst>
                <a:ext uri="{FF2B5EF4-FFF2-40B4-BE49-F238E27FC236}">
                  <a16:creationId xmlns:a16="http://schemas.microsoft.com/office/drawing/2014/main" id="{B5C06592-5F38-48C6-95CB-87111B137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353"/>
              <a:ext cx="223" cy="218"/>
            </a:xfrm>
            <a:custGeom>
              <a:avLst/>
              <a:gdLst>
                <a:gd name="T0" fmla="*/ 197 w 119"/>
                <a:gd name="T1" fmla="*/ 0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83 w 119"/>
                <a:gd name="T11" fmla="*/ 248 h 109"/>
                <a:gd name="T12" fmla="*/ 600 w 119"/>
                <a:gd name="T13" fmla="*/ 24 h 109"/>
                <a:gd name="T14" fmla="*/ 197 w 119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0"/>
                  </a:moveTo>
                  <a:cubicBezTo>
                    <a:pt x="8" y="0"/>
                    <a:pt x="6" y="20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9" y="31"/>
                  </a:cubicBezTo>
                  <a:cubicBezTo>
                    <a:pt x="119" y="13"/>
                    <a:pt x="113" y="4"/>
                    <a:pt x="91" y="3"/>
                  </a:cubicBezTo>
                  <a:cubicBezTo>
                    <a:pt x="67" y="2"/>
                    <a:pt x="45" y="1"/>
                    <a:pt x="30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0" name="Freeform 610">
              <a:extLst>
                <a:ext uri="{FF2B5EF4-FFF2-40B4-BE49-F238E27FC236}">
                  <a16:creationId xmlns:a16="http://schemas.microsoft.com/office/drawing/2014/main" id="{A06469EC-2784-4E79-9CCE-E48C3EFB7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1419"/>
              <a:ext cx="92" cy="98"/>
            </a:xfrm>
            <a:custGeom>
              <a:avLst/>
              <a:gdLst>
                <a:gd name="T0" fmla="*/ 293 w 49"/>
                <a:gd name="T1" fmla="*/ 280 h 49"/>
                <a:gd name="T2" fmla="*/ 188 w 49"/>
                <a:gd name="T3" fmla="*/ 24 h 49"/>
                <a:gd name="T4" fmla="*/ 21 w 49"/>
                <a:gd name="T5" fmla="*/ 144 h 49"/>
                <a:gd name="T6" fmla="*/ 113 w 49"/>
                <a:gd name="T7" fmla="*/ 360 h 49"/>
                <a:gd name="T8" fmla="*/ 293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1" name="Freeform 611">
              <a:extLst>
                <a:ext uri="{FF2B5EF4-FFF2-40B4-BE49-F238E27FC236}">
                  <a16:creationId xmlns:a16="http://schemas.microsoft.com/office/drawing/2014/main" id="{D9B4EB7E-85D0-4231-8023-446A4289F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41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2" name="Freeform 612">
              <a:extLst>
                <a:ext uri="{FF2B5EF4-FFF2-40B4-BE49-F238E27FC236}">
                  <a16:creationId xmlns:a16="http://schemas.microsoft.com/office/drawing/2014/main" id="{024A1B80-2F67-4D3D-9889-098493238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415"/>
              <a:ext cx="60" cy="68"/>
            </a:xfrm>
            <a:custGeom>
              <a:avLst/>
              <a:gdLst>
                <a:gd name="T0" fmla="*/ 28 w 32"/>
                <a:gd name="T1" fmla="*/ 256 h 34"/>
                <a:gd name="T2" fmla="*/ 45 w 32"/>
                <a:gd name="T3" fmla="*/ 168 h 34"/>
                <a:gd name="T4" fmla="*/ 92 w 32"/>
                <a:gd name="T5" fmla="*/ 72 h 34"/>
                <a:gd name="T6" fmla="*/ 186 w 32"/>
                <a:gd name="T7" fmla="*/ 32 h 34"/>
                <a:gd name="T8" fmla="*/ 197 w 32"/>
                <a:gd name="T9" fmla="*/ 32 h 34"/>
                <a:gd name="T10" fmla="*/ 165 w 32"/>
                <a:gd name="T11" fmla="*/ 24 h 34"/>
                <a:gd name="T12" fmla="*/ 15 w 32"/>
                <a:gd name="T13" fmla="*/ 136 h 34"/>
                <a:gd name="T14" fmla="*/ 21 w 32"/>
                <a:gd name="T15" fmla="*/ 256 h 34"/>
                <a:gd name="T16" fmla="*/ 28 w 32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4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9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4"/>
                    <a:pt x="4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3" name="Freeform 613">
              <a:extLst>
                <a:ext uri="{FF2B5EF4-FFF2-40B4-BE49-F238E27FC236}">
                  <a16:creationId xmlns:a16="http://schemas.microsoft.com/office/drawing/2014/main" id="{C08CA88D-C5AB-4FCE-85F6-C7252FDDC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427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36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8"/>
                    <a:pt x="29" y="13"/>
                    <a:pt x="26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3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4" name="Freeform 614">
              <a:extLst>
                <a:ext uri="{FF2B5EF4-FFF2-40B4-BE49-F238E27FC236}">
                  <a16:creationId xmlns:a16="http://schemas.microsoft.com/office/drawing/2014/main" id="{D8436A39-A3E9-4CB4-B085-4DD64C7B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479"/>
              <a:ext cx="46" cy="26"/>
            </a:xfrm>
            <a:custGeom>
              <a:avLst/>
              <a:gdLst>
                <a:gd name="T0" fmla="*/ 156 w 25"/>
                <a:gd name="T1" fmla="*/ 0 h 13"/>
                <a:gd name="T2" fmla="*/ 0 w 25"/>
                <a:gd name="T3" fmla="*/ 72 h 13"/>
                <a:gd name="T4" fmla="*/ 156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5" name="Freeform 615">
              <a:extLst>
                <a:ext uri="{FF2B5EF4-FFF2-40B4-BE49-F238E27FC236}">
                  <a16:creationId xmlns:a16="http://schemas.microsoft.com/office/drawing/2014/main" id="{72B321F4-D83B-45EF-A407-CA52D3624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421"/>
              <a:ext cx="15" cy="16"/>
            </a:xfrm>
            <a:custGeom>
              <a:avLst/>
              <a:gdLst>
                <a:gd name="T0" fmla="*/ 8 w 8"/>
                <a:gd name="T1" fmla="*/ 32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8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6" name="Freeform 616">
              <a:extLst>
                <a:ext uri="{FF2B5EF4-FFF2-40B4-BE49-F238E27FC236}">
                  <a16:creationId xmlns:a16="http://schemas.microsoft.com/office/drawing/2014/main" id="{9F2127EF-04FF-435A-9F64-1F3ED898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41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16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" name="Oval 617">
              <a:extLst>
                <a:ext uri="{FF2B5EF4-FFF2-40B4-BE49-F238E27FC236}">
                  <a16:creationId xmlns:a16="http://schemas.microsoft.com/office/drawing/2014/main" id="{DAF1387E-F1A0-4076-BDAC-1A6AE2A31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" y="14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78" name="Freeform 618">
              <a:extLst>
                <a:ext uri="{FF2B5EF4-FFF2-40B4-BE49-F238E27FC236}">
                  <a16:creationId xmlns:a16="http://schemas.microsoft.com/office/drawing/2014/main" id="{63BB06B4-C01B-4828-8C3F-815A7434F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353"/>
              <a:ext cx="223" cy="218"/>
            </a:xfrm>
            <a:custGeom>
              <a:avLst/>
              <a:gdLst>
                <a:gd name="T0" fmla="*/ 197 w 119"/>
                <a:gd name="T1" fmla="*/ 0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83 w 119"/>
                <a:gd name="T11" fmla="*/ 248 h 109"/>
                <a:gd name="T12" fmla="*/ 600 w 119"/>
                <a:gd name="T13" fmla="*/ 24 h 109"/>
                <a:gd name="T14" fmla="*/ 197 w 119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0"/>
                  </a:moveTo>
                  <a:cubicBezTo>
                    <a:pt x="8" y="0"/>
                    <a:pt x="6" y="20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9" y="31"/>
                  </a:cubicBezTo>
                  <a:cubicBezTo>
                    <a:pt x="119" y="13"/>
                    <a:pt x="113" y="4"/>
                    <a:pt x="91" y="3"/>
                  </a:cubicBezTo>
                  <a:cubicBezTo>
                    <a:pt x="67" y="2"/>
                    <a:pt x="45" y="1"/>
                    <a:pt x="3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" name="Freeform 619">
              <a:extLst>
                <a:ext uri="{FF2B5EF4-FFF2-40B4-BE49-F238E27FC236}">
                  <a16:creationId xmlns:a16="http://schemas.microsoft.com/office/drawing/2014/main" id="{38F4FD0A-8B97-41BD-A9E7-5D2176F2E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413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0" name="Freeform 620">
              <a:extLst>
                <a:ext uri="{FF2B5EF4-FFF2-40B4-BE49-F238E27FC236}">
                  <a16:creationId xmlns:a16="http://schemas.microsoft.com/office/drawing/2014/main" id="{557F19CD-1F97-453E-985F-BCA399438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357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9 w 77"/>
                <a:gd name="T3" fmla="*/ 16 h 87"/>
                <a:gd name="T4" fmla="*/ 67 w 77"/>
                <a:gd name="T5" fmla="*/ 64 h 87"/>
                <a:gd name="T6" fmla="*/ 13 w 77"/>
                <a:gd name="T7" fmla="*/ 304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4" y="3"/>
                    <a:pt x="51" y="2"/>
                    <a:pt x="38" y="2"/>
                  </a:cubicBezTo>
                  <a:cubicBezTo>
                    <a:pt x="28" y="2"/>
                    <a:pt x="17" y="0"/>
                    <a:pt x="10" y="8"/>
                  </a:cubicBezTo>
                  <a:cubicBezTo>
                    <a:pt x="2" y="16"/>
                    <a:pt x="3" y="28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4"/>
                    <a:pt x="24" y="15"/>
                    <a:pt x="35" y="11"/>
                  </a:cubicBezTo>
                  <a:cubicBezTo>
                    <a:pt x="47" y="7"/>
                    <a:pt x="62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" name="Freeform 621">
              <a:extLst>
                <a:ext uri="{FF2B5EF4-FFF2-40B4-BE49-F238E27FC236}">
                  <a16:creationId xmlns:a16="http://schemas.microsoft.com/office/drawing/2014/main" id="{87A3BAA8-BC90-4F29-8340-A4CAE14C3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57"/>
              <a:ext cx="67" cy="76"/>
            </a:xfrm>
            <a:custGeom>
              <a:avLst/>
              <a:gdLst>
                <a:gd name="T0" fmla="*/ 0 w 36"/>
                <a:gd name="T1" fmla="*/ 304 h 38"/>
                <a:gd name="T2" fmla="*/ 52 w 36"/>
                <a:gd name="T3" fmla="*/ 64 h 38"/>
                <a:gd name="T4" fmla="*/ 233 w 36"/>
                <a:gd name="T5" fmla="*/ 16 h 38"/>
                <a:gd name="T6" fmla="*/ 0 w 36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2"/>
                    <a:pt x="36" y="2"/>
                  </a:cubicBezTo>
                  <a:cubicBezTo>
                    <a:pt x="24" y="3"/>
                    <a:pt x="5" y="9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" name="Freeform 622">
              <a:extLst>
                <a:ext uri="{FF2B5EF4-FFF2-40B4-BE49-F238E27FC236}">
                  <a16:creationId xmlns:a16="http://schemas.microsoft.com/office/drawing/2014/main" id="{57ED2B78-B2C5-43DB-B30B-B6C5C52B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1421"/>
              <a:ext cx="161" cy="142"/>
            </a:xfrm>
            <a:custGeom>
              <a:avLst/>
              <a:gdLst>
                <a:gd name="T0" fmla="*/ 0 w 86"/>
                <a:gd name="T1" fmla="*/ 544 h 71"/>
                <a:gd name="T2" fmla="*/ 414 w 86"/>
                <a:gd name="T3" fmla="*/ 560 h 71"/>
                <a:gd name="T4" fmla="*/ 550 w 86"/>
                <a:gd name="T5" fmla="*/ 384 h 71"/>
                <a:gd name="T6" fmla="*/ 564 w 86"/>
                <a:gd name="T7" fmla="*/ 0 h 71"/>
                <a:gd name="T8" fmla="*/ 374 w 86"/>
                <a:gd name="T9" fmla="*/ 480 h 71"/>
                <a:gd name="T10" fmla="*/ 0 w 86"/>
                <a:gd name="T11" fmla="*/ 544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71">
                  <a:moveTo>
                    <a:pt x="0" y="68"/>
                  </a:moveTo>
                  <a:cubicBezTo>
                    <a:pt x="12" y="69"/>
                    <a:pt x="50" y="71"/>
                    <a:pt x="63" y="70"/>
                  </a:cubicBezTo>
                  <a:cubicBezTo>
                    <a:pt x="76" y="69"/>
                    <a:pt x="83" y="62"/>
                    <a:pt x="84" y="48"/>
                  </a:cubicBezTo>
                  <a:cubicBezTo>
                    <a:pt x="86" y="34"/>
                    <a:pt x="86" y="0"/>
                    <a:pt x="86" y="0"/>
                  </a:cubicBezTo>
                  <a:cubicBezTo>
                    <a:pt x="85" y="16"/>
                    <a:pt x="77" y="56"/>
                    <a:pt x="57" y="60"/>
                  </a:cubicBezTo>
                  <a:cubicBezTo>
                    <a:pt x="37" y="64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3" name="Freeform 623">
              <a:extLst>
                <a:ext uri="{FF2B5EF4-FFF2-40B4-BE49-F238E27FC236}">
                  <a16:creationId xmlns:a16="http://schemas.microsoft.com/office/drawing/2014/main" id="{2926154F-3FF0-440C-8FA9-42ED089F1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487"/>
              <a:ext cx="96" cy="74"/>
            </a:xfrm>
            <a:custGeom>
              <a:avLst/>
              <a:gdLst>
                <a:gd name="T0" fmla="*/ 0 w 51"/>
                <a:gd name="T1" fmla="*/ 296 h 37"/>
                <a:gd name="T2" fmla="*/ 196 w 51"/>
                <a:gd name="T3" fmla="*/ 296 h 37"/>
                <a:gd name="T4" fmla="*/ 333 w 51"/>
                <a:gd name="T5" fmla="*/ 120 h 37"/>
                <a:gd name="T6" fmla="*/ 341 w 51"/>
                <a:gd name="T7" fmla="*/ 0 h 37"/>
                <a:gd name="T8" fmla="*/ 241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49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6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" name="Freeform 624">
              <a:extLst>
                <a:ext uri="{FF2B5EF4-FFF2-40B4-BE49-F238E27FC236}">
                  <a16:creationId xmlns:a16="http://schemas.microsoft.com/office/drawing/2014/main" id="{ACBECF93-9148-4B81-BBE8-B08B35AA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43"/>
              <a:ext cx="161" cy="222"/>
            </a:xfrm>
            <a:custGeom>
              <a:avLst/>
              <a:gdLst>
                <a:gd name="T0" fmla="*/ 382 w 86"/>
                <a:gd name="T1" fmla="*/ 48 h 111"/>
                <a:gd name="T2" fmla="*/ 0 w 86"/>
                <a:gd name="T3" fmla="*/ 0 h 111"/>
                <a:gd name="T4" fmla="*/ 0 w 86"/>
                <a:gd name="T5" fmla="*/ 848 h 111"/>
                <a:gd name="T6" fmla="*/ 361 w 86"/>
                <a:gd name="T7" fmla="*/ 880 h 111"/>
                <a:gd name="T8" fmla="*/ 519 w 86"/>
                <a:gd name="T9" fmla="*/ 696 h 111"/>
                <a:gd name="T10" fmla="*/ 558 w 86"/>
                <a:gd name="T11" fmla="*/ 280 h 111"/>
                <a:gd name="T12" fmla="*/ 382 w 86"/>
                <a:gd name="T13" fmla="*/ 48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11">
                  <a:moveTo>
                    <a:pt x="58" y="6"/>
                  </a:moveTo>
                  <a:cubicBezTo>
                    <a:pt x="35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8" y="108"/>
                    <a:pt x="44" y="111"/>
                    <a:pt x="55" y="110"/>
                  </a:cubicBezTo>
                  <a:cubicBezTo>
                    <a:pt x="68" y="109"/>
                    <a:pt x="77" y="103"/>
                    <a:pt x="79" y="87"/>
                  </a:cubicBezTo>
                  <a:cubicBezTo>
                    <a:pt x="82" y="70"/>
                    <a:pt x="83" y="50"/>
                    <a:pt x="85" y="35"/>
                  </a:cubicBezTo>
                  <a:cubicBezTo>
                    <a:pt x="86" y="17"/>
                    <a:pt x="80" y="8"/>
                    <a:pt x="58" y="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" name="Freeform 625">
              <a:extLst>
                <a:ext uri="{FF2B5EF4-FFF2-40B4-BE49-F238E27FC236}">
                  <a16:creationId xmlns:a16="http://schemas.microsoft.com/office/drawing/2014/main" id="{22EFA1FF-4859-42DC-A230-277A583EE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09"/>
              <a:ext cx="90" cy="102"/>
            </a:xfrm>
            <a:custGeom>
              <a:avLst/>
              <a:gdLst>
                <a:gd name="T0" fmla="*/ 285 w 48"/>
                <a:gd name="T1" fmla="*/ 296 h 51"/>
                <a:gd name="T2" fmla="*/ 189 w 48"/>
                <a:gd name="T3" fmla="*/ 32 h 51"/>
                <a:gd name="T4" fmla="*/ 21 w 48"/>
                <a:gd name="T5" fmla="*/ 144 h 51"/>
                <a:gd name="T6" fmla="*/ 99 w 48"/>
                <a:gd name="T7" fmla="*/ 368 h 51"/>
                <a:gd name="T8" fmla="*/ 285 w 48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1">
                  <a:moveTo>
                    <a:pt x="43" y="37"/>
                  </a:moveTo>
                  <a:cubicBezTo>
                    <a:pt x="48" y="28"/>
                    <a:pt x="46" y="8"/>
                    <a:pt x="29" y="4"/>
                  </a:cubicBezTo>
                  <a:cubicBezTo>
                    <a:pt x="12" y="0"/>
                    <a:pt x="5" y="10"/>
                    <a:pt x="3" y="18"/>
                  </a:cubicBezTo>
                  <a:cubicBezTo>
                    <a:pt x="0" y="26"/>
                    <a:pt x="1" y="40"/>
                    <a:pt x="15" y="46"/>
                  </a:cubicBezTo>
                  <a:cubicBezTo>
                    <a:pt x="29" y="51"/>
                    <a:pt x="38" y="46"/>
                    <a:pt x="43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" name="Freeform 626">
              <a:extLst>
                <a:ext uri="{FF2B5EF4-FFF2-40B4-BE49-F238E27FC236}">
                  <a16:creationId xmlns:a16="http://schemas.microsoft.com/office/drawing/2014/main" id="{CDEE12E0-8168-4321-A4A6-ECD900F7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03"/>
              <a:ext cx="91" cy="98"/>
            </a:xfrm>
            <a:custGeom>
              <a:avLst/>
              <a:gdLst>
                <a:gd name="T0" fmla="*/ 7 w 49"/>
                <a:gd name="T1" fmla="*/ 176 h 49"/>
                <a:gd name="T2" fmla="*/ 165 w 49"/>
                <a:gd name="T3" fmla="*/ 8 h 49"/>
                <a:gd name="T4" fmla="*/ 306 w 49"/>
                <a:gd name="T5" fmla="*/ 216 h 49"/>
                <a:gd name="T6" fmla="*/ 141 w 49"/>
                <a:gd name="T7" fmla="*/ 384 h 49"/>
                <a:gd name="T8" fmla="*/ 7 w 49"/>
                <a:gd name="T9" fmla="*/ 17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2"/>
                    <a:pt x="49" y="14"/>
                    <a:pt x="48" y="27"/>
                  </a:cubicBezTo>
                  <a:cubicBezTo>
                    <a:pt x="46" y="40"/>
                    <a:pt x="35" y="49"/>
                    <a:pt x="22" y="48"/>
                  </a:cubicBezTo>
                  <a:cubicBezTo>
                    <a:pt x="9" y="47"/>
                    <a:pt x="0" y="35"/>
                    <a:pt x="1" y="22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" name="Freeform 627">
              <a:extLst>
                <a:ext uri="{FF2B5EF4-FFF2-40B4-BE49-F238E27FC236}">
                  <a16:creationId xmlns:a16="http://schemas.microsoft.com/office/drawing/2014/main" id="{8362F113-B139-4123-AE5A-941BCA636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3" y="1405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80 h 34"/>
                <a:gd name="T6" fmla="*/ 190 w 33"/>
                <a:gd name="T7" fmla="*/ 40 h 34"/>
                <a:gd name="T8" fmla="*/ 205 w 33"/>
                <a:gd name="T9" fmla="*/ 48 h 34"/>
                <a:gd name="T10" fmla="*/ 173 w 33"/>
                <a:gd name="T11" fmla="*/ 32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8" y="6"/>
                    <a:pt x="21" y="3"/>
                    <a:pt x="29" y="5"/>
                  </a:cubicBezTo>
                  <a:cubicBezTo>
                    <a:pt x="31" y="5"/>
                    <a:pt x="33" y="7"/>
                    <a:pt x="31" y="6"/>
                  </a:cubicBezTo>
                  <a:cubicBezTo>
                    <a:pt x="29" y="5"/>
                    <a:pt x="28" y="4"/>
                    <a:pt x="26" y="4"/>
                  </a:cubicBezTo>
                  <a:cubicBezTo>
                    <a:pt x="10" y="0"/>
                    <a:pt x="4" y="9"/>
                    <a:pt x="2" y="16"/>
                  </a:cubicBezTo>
                  <a:cubicBezTo>
                    <a:pt x="0" y="20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" name="Freeform 628">
              <a:extLst>
                <a:ext uri="{FF2B5EF4-FFF2-40B4-BE49-F238E27FC236}">
                  <a16:creationId xmlns:a16="http://schemas.microsoft.com/office/drawing/2014/main" id="{4ECF18DE-E5BB-4ED5-ABB5-0DB5F9D2F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1421"/>
              <a:ext cx="71" cy="76"/>
            </a:xfrm>
            <a:custGeom>
              <a:avLst/>
              <a:gdLst>
                <a:gd name="T0" fmla="*/ 189 w 38"/>
                <a:gd name="T1" fmla="*/ 0 h 38"/>
                <a:gd name="T2" fmla="*/ 189 w 38"/>
                <a:gd name="T3" fmla="*/ 8 h 38"/>
                <a:gd name="T4" fmla="*/ 174 w 38"/>
                <a:gd name="T5" fmla="*/ 136 h 38"/>
                <a:gd name="T6" fmla="*/ 125 w 38"/>
                <a:gd name="T7" fmla="*/ 200 h 38"/>
                <a:gd name="T8" fmla="*/ 21 w 38"/>
                <a:gd name="T9" fmla="*/ 224 h 38"/>
                <a:gd name="T10" fmla="*/ 0 w 38"/>
                <a:gd name="T11" fmla="*/ 216 h 38"/>
                <a:gd name="T12" fmla="*/ 60 w 38"/>
                <a:gd name="T13" fmla="*/ 264 h 38"/>
                <a:gd name="T14" fmla="*/ 224 w 38"/>
                <a:gd name="T15" fmla="*/ 208 h 38"/>
                <a:gd name="T16" fmla="*/ 189 w 38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29" y="0"/>
                  </a:moveTo>
                  <a:cubicBezTo>
                    <a:pt x="28" y="0"/>
                    <a:pt x="29" y="1"/>
                    <a:pt x="29" y="1"/>
                  </a:cubicBezTo>
                  <a:cubicBezTo>
                    <a:pt x="33" y="8"/>
                    <a:pt x="30" y="12"/>
                    <a:pt x="27" y="17"/>
                  </a:cubicBezTo>
                  <a:cubicBezTo>
                    <a:pt x="25" y="20"/>
                    <a:pt x="22" y="23"/>
                    <a:pt x="19" y="25"/>
                  </a:cubicBezTo>
                  <a:cubicBezTo>
                    <a:pt x="15" y="27"/>
                    <a:pt x="11" y="31"/>
                    <a:pt x="3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2" y="29"/>
                    <a:pt x="5" y="32"/>
                    <a:pt x="9" y="33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8" y="19"/>
                    <a:pt x="37" y="7"/>
                    <a:pt x="2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" name="Freeform 629">
              <a:extLst>
                <a:ext uri="{FF2B5EF4-FFF2-40B4-BE49-F238E27FC236}">
                  <a16:creationId xmlns:a16="http://schemas.microsoft.com/office/drawing/2014/main" id="{E7C8A400-94A7-45AE-A2CA-7531A739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1473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56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7"/>
                  </a:cubicBezTo>
                  <a:cubicBezTo>
                    <a:pt x="8" y="8"/>
                    <a:pt x="18" y="6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0" name="Freeform 630">
              <a:extLst>
                <a:ext uri="{FF2B5EF4-FFF2-40B4-BE49-F238E27FC236}">
                  <a16:creationId xmlns:a16="http://schemas.microsoft.com/office/drawing/2014/main" id="{CA4B92BB-A476-4A65-B2A2-A79AD5D2E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1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1" name="Freeform 631">
              <a:extLst>
                <a:ext uri="{FF2B5EF4-FFF2-40B4-BE49-F238E27FC236}">
                  <a16:creationId xmlns:a16="http://schemas.microsoft.com/office/drawing/2014/main" id="{90303449-233A-4A74-AF69-E285B6645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405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2" name="Oval 632">
              <a:extLst>
                <a:ext uri="{FF2B5EF4-FFF2-40B4-BE49-F238E27FC236}">
                  <a16:creationId xmlns:a16="http://schemas.microsoft.com/office/drawing/2014/main" id="{E875DA82-DBAA-44A7-9826-B96DAA476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3" y="14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5993" name="Freeform 633">
              <a:extLst>
                <a:ext uri="{FF2B5EF4-FFF2-40B4-BE49-F238E27FC236}">
                  <a16:creationId xmlns:a16="http://schemas.microsoft.com/office/drawing/2014/main" id="{A74A9E21-31C4-4A23-BAC3-2109DF620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343"/>
              <a:ext cx="161" cy="222"/>
            </a:xfrm>
            <a:custGeom>
              <a:avLst/>
              <a:gdLst>
                <a:gd name="T0" fmla="*/ 0 w 86"/>
                <a:gd name="T1" fmla="*/ 848 h 111"/>
                <a:gd name="T2" fmla="*/ 361 w 86"/>
                <a:gd name="T3" fmla="*/ 880 h 111"/>
                <a:gd name="T4" fmla="*/ 519 w 86"/>
                <a:gd name="T5" fmla="*/ 696 h 111"/>
                <a:gd name="T6" fmla="*/ 558 w 86"/>
                <a:gd name="T7" fmla="*/ 280 h 111"/>
                <a:gd name="T8" fmla="*/ 382 w 86"/>
                <a:gd name="T9" fmla="*/ 48 h 111"/>
                <a:gd name="T10" fmla="*/ 0 w 86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111">
                  <a:moveTo>
                    <a:pt x="0" y="106"/>
                  </a:moveTo>
                  <a:cubicBezTo>
                    <a:pt x="18" y="108"/>
                    <a:pt x="44" y="111"/>
                    <a:pt x="55" y="110"/>
                  </a:cubicBezTo>
                  <a:cubicBezTo>
                    <a:pt x="68" y="109"/>
                    <a:pt x="77" y="103"/>
                    <a:pt x="79" y="87"/>
                  </a:cubicBezTo>
                  <a:cubicBezTo>
                    <a:pt x="82" y="70"/>
                    <a:pt x="83" y="50"/>
                    <a:pt x="85" y="35"/>
                  </a:cubicBezTo>
                  <a:cubicBezTo>
                    <a:pt x="86" y="17"/>
                    <a:pt x="80" y="8"/>
                    <a:pt x="58" y="6"/>
                  </a:cubicBezTo>
                  <a:cubicBezTo>
                    <a:pt x="35" y="3"/>
                    <a:pt x="15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4" name="Freeform 634">
              <a:extLst>
                <a:ext uri="{FF2B5EF4-FFF2-40B4-BE49-F238E27FC236}">
                  <a16:creationId xmlns:a16="http://schemas.microsoft.com/office/drawing/2014/main" id="{7563EAAE-E95A-44C8-9537-122D3643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403"/>
              <a:ext cx="91" cy="98"/>
            </a:xfrm>
            <a:custGeom>
              <a:avLst/>
              <a:gdLst>
                <a:gd name="T0" fmla="*/ 7 w 49"/>
                <a:gd name="T1" fmla="*/ 176 h 49"/>
                <a:gd name="T2" fmla="*/ 165 w 49"/>
                <a:gd name="T3" fmla="*/ 8 h 49"/>
                <a:gd name="T4" fmla="*/ 306 w 49"/>
                <a:gd name="T5" fmla="*/ 216 h 49"/>
                <a:gd name="T6" fmla="*/ 141 w 49"/>
                <a:gd name="T7" fmla="*/ 384 h 49"/>
                <a:gd name="T8" fmla="*/ 7 w 49"/>
                <a:gd name="T9" fmla="*/ 176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" y="22"/>
                  </a:moveTo>
                  <a:cubicBezTo>
                    <a:pt x="2" y="9"/>
                    <a:pt x="13" y="0"/>
                    <a:pt x="26" y="1"/>
                  </a:cubicBezTo>
                  <a:cubicBezTo>
                    <a:pt x="39" y="2"/>
                    <a:pt x="49" y="14"/>
                    <a:pt x="48" y="27"/>
                  </a:cubicBezTo>
                  <a:cubicBezTo>
                    <a:pt x="46" y="40"/>
                    <a:pt x="35" y="49"/>
                    <a:pt x="22" y="48"/>
                  </a:cubicBezTo>
                  <a:cubicBezTo>
                    <a:pt x="9" y="47"/>
                    <a:pt x="0" y="35"/>
                    <a:pt x="1" y="2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5" name="Freeform 635">
              <a:extLst>
                <a:ext uri="{FF2B5EF4-FFF2-40B4-BE49-F238E27FC236}">
                  <a16:creationId xmlns:a16="http://schemas.microsoft.com/office/drawing/2014/main" id="{E77E8658-ACE3-4FD0-BF49-7D6601EC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1417"/>
              <a:ext cx="142" cy="138"/>
            </a:xfrm>
            <a:custGeom>
              <a:avLst/>
              <a:gdLst>
                <a:gd name="T0" fmla="*/ 0 w 76"/>
                <a:gd name="T1" fmla="*/ 528 h 69"/>
                <a:gd name="T2" fmla="*/ 321 w 76"/>
                <a:gd name="T3" fmla="*/ 552 h 69"/>
                <a:gd name="T4" fmla="*/ 471 w 76"/>
                <a:gd name="T5" fmla="*/ 384 h 69"/>
                <a:gd name="T6" fmla="*/ 495 w 76"/>
                <a:gd name="T7" fmla="*/ 0 h 69"/>
                <a:gd name="T8" fmla="*/ 286 w 76"/>
                <a:gd name="T9" fmla="*/ 472 h 69"/>
                <a:gd name="T10" fmla="*/ 0 w 76"/>
                <a:gd name="T11" fmla="*/ 528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69">
                  <a:moveTo>
                    <a:pt x="0" y="66"/>
                  </a:moveTo>
                  <a:cubicBezTo>
                    <a:pt x="11" y="67"/>
                    <a:pt x="37" y="69"/>
                    <a:pt x="49" y="69"/>
                  </a:cubicBezTo>
                  <a:cubicBezTo>
                    <a:pt x="62" y="69"/>
                    <a:pt x="70" y="62"/>
                    <a:pt x="72" y="48"/>
                  </a:cubicBezTo>
                  <a:cubicBezTo>
                    <a:pt x="74" y="35"/>
                    <a:pt x="76" y="0"/>
                    <a:pt x="76" y="0"/>
                  </a:cubicBezTo>
                  <a:cubicBezTo>
                    <a:pt x="74" y="16"/>
                    <a:pt x="64" y="56"/>
                    <a:pt x="44" y="59"/>
                  </a:cubicBezTo>
                  <a:cubicBezTo>
                    <a:pt x="24" y="62"/>
                    <a:pt x="0" y="66"/>
                    <a:pt x="0" y="6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6" name="Freeform 636">
              <a:extLst>
                <a:ext uri="{FF2B5EF4-FFF2-40B4-BE49-F238E27FC236}">
                  <a16:creationId xmlns:a16="http://schemas.microsoft.com/office/drawing/2014/main" id="{A6E816BD-5D50-44F4-8332-8B264AB70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483"/>
              <a:ext cx="100" cy="72"/>
            </a:xfrm>
            <a:custGeom>
              <a:avLst/>
              <a:gdLst>
                <a:gd name="T0" fmla="*/ 0 w 53"/>
                <a:gd name="T1" fmla="*/ 272 h 36"/>
                <a:gd name="T2" fmla="*/ 196 w 53"/>
                <a:gd name="T3" fmla="*/ 288 h 36"/>
                <a:gd name="T4" fmla="*/ 349 w 53"/>
                <a:gd name="T5" fmla="*/ 120 h 36"/>
                <a:gd name="T6" fmla="*/ 357 w 53"/>
                <a:gd name="T7" fmla="*/ 0 h 36"/>
                <a:gd name="T8" fmla="*/ 242 w 53"/>
                <a:gd name="T9" fmla="*/ 232 h 36"/>
                <a:gd name="T10" fmla="*/ 0 w 53"/>
                <a:gd name="T11" fmla="*/ 27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2" y="35"/>
                    <a:pt x="23" y="36"/>
                    <a:pt x="29" y="36"/>
                  </a:cubicBezTo>
                  <a:cubicBezTo>
                    <a:pt x="42" y="36"/>
                    <a:pt x="50" y="29"/>
                    <a:pt x="52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0"/>
                    <a:pt x="49" y="23"/>
                    <a:pt x="36" y="29"/>
                  </a:cubicBezTo>
                  <a:cubicBezTo>
                    <a:pt x="24" y="36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7" name="Freeform 637">
              <a:extLst>
                <a:ext uri="{FF2B5EF4-FFF2-40B4-BE49-F238E27FC236}">
                  <a16:creationId xmlns:a16="http://schemas.microsoft.com/office/drawing/2014/main" id="{C25B27C6-A803-4201-B5CF-B255CD42E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7"/>
              <a:ext cx="214" cy="200"/>
            </a:xfrm>
            <a:custGeom>
              <a:avLst/>
              <a:gdLst>
                <a:gd name="T0" fmla="*/ 338 w 114"/>
                <a:gd name="T1" fmla="*/ 16 h 100"/>
                <a:gd name="T2" fmla="*/ 113 w 114"/>
                <a:gd name="T3" fmla="*/ 368 h 100"/>
                <a:gd name="T4" fmla="*/ 190 w 114"/>
                <a:gd name="T5" fmla="*/ 752 h 100"/>
                <a:gd name="T6" fmla="*/ 563 w 114"/>
                <a:gd name="T7" fmla="*/ 792 h 100"/>
                <a:gd name="T8" fmla="*/ 708 w 114"/>
                <a:gd name="T9" fmla="*/ 624 h 100"/>
                <a:gd name="T10" fmla="*/ 740 w 114"/>
                <a:gd name="T11" fmla="*/ 248 h 100"/>
                <a:gd name="T12" fmla="*/ 588 w 114"/>
                <a:gd name="T13" fmla="*/ 32 h 100"/>
                <a:gd name="T14" fmla="*/ 338 w 114"/>
                <a:gd name="T15" fmla="*/ 16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00">
                  <a:moveTo>
                    <a:pt x="51" y="2"/>
                  </a:moveTo>
                  <a:cubicBezTo>
                    <a:pt x="31" y="0"/>
                    <a:pt x="20" y="17"/>
                    <a:pt x="17" y="46"/>
                  </a:cubicBezTo>
                  <a:cubicBezTo>
                    <a:pt x="14" y="76"/>
                    <a:pt x="0" y="91"/>
                    <a:pt x="29" y="94"/>
                  </a:cubicBezTo>
                  <a:cubicBezTo>
                    <a:pt x="45" y="96"/>
                    <a:pt x="74" y="100"/>
                    <a:pt x="85" y="99"/>
                  </a:cubicBezTo>
                  <a:cubicBezTo>
                    <a:pt x="97" y="98"/>
                    <a:pt x="105" y="93"/>
                    <a:pt x="107" y="78"/>
                  </a:cubicBezTo>
                  <a:cubicBezTo>
                    <a:pt x="109" y="63"/>
                    <a:pt x="111" y="44"/>
                    <a:pt x="112" y="31"/>
                  </a:cubicBezTo>
                  <a:cubicBezTo>
                    <a:pt x="114" y="15"/>
                    <a:pt x="108" y="6"/>
                    <a:pt x="89" y="4"/>
                  </a:cubicBezTo>
                  <a:cubicBezTo>
                    <a:pt x="67" y="2"/>
                    <a:pt x="65" y="3"/>
                    <a:pt x="51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8" name="Freeform 638">
              <a:extLst>
                <a:ext uri="{FF2B5EF4-FFF2-40B4-BE49-F238E27FC236}">
                  <a16:creationId xmlns:a16="http://schemas.microsoft.com/office/drawing/2014/main" id="{41D65A86-1235-4AAD-AFA6-09F991AB0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413"/>
              <a:ext cx="82" cy="94"/>
            </a:xfrm>
            <a:custGeom>
              <a:avLst/>
              <a:gdLst>
                <a:gd name="T0" fmla="*/ 253 w 44"/>
                <a:gd name="T1" fmla="*/ 272 h 47"/>
                <a:gd name="T2" fmla="*/ 166 w 44"/>
                <a:gd name="T3" fmla="*/ 32 h 47"/>
                <a:gd name="T4" fmla="*/ 13 w 44"/>
                <a:gd name="T5" fmla="*/ 136 h 47"/>
                <a:gd name="T6" fmla="*/ 84 w 44"/>
                <a:gd name="T7" fmla="*/ 336 h 47"/>
                <a:gd name="T8" fmla="*/ 253 w 44"/>
                <a:gd name="T9" fmla="*/ 27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39" y="34"/>
                  </a:moveTo>
                  <a:cubicBezTo>
                    <a:pt x="44" y="26"/>
                    <a:pt x="42" y="8"/>
                    <a:pt x="26" y="4"/>
                  </a:cubicBezTo>
                  <a:cubicBezTo>
                    <a:pt x="11" y="0"/>
                    <a:pt x="5" y="10"/>
                    <a:pt x="2" y="17"/>
                  </a:cubicBezTo>
                  <a:cubicBezTo>
                    <a:pt x="0" y="24"/>
                    <a:pt x="1" y="37"/>
                    <a:pt x="13" y="42"/>
                  </a:cubicBezTo>
                  <a:cubicBezTo>
                    <a:pt x="26" y="47"/>
                    <a:pt x="34" y="43"/>
                    <a:pt x="39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99" name="Freeform 639">
              <a:extLst>
                <a:ext uri="{FF2B5EF4-FFF2-40B4-BE49-F238E27FC236}">
                  <a16:creationId xmlns:a16="http://schemas.microsoft.com/office/drawing/2014/main" id="{EDF34AFA-5117-410B-82D4-EA579819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09"/>
              <a:ext cx="84" cy="90"/>
            </a:xfrm>
            <a:custGeom>
              <a:avLst/>
              <a:gdLst>
                <a:gd name="T0" fmla="*/ 7 w 45"/>
                <a:gd name="T1" fmla="*/ 160 h 45"/>
                <a:gd name="T2" fmla="*/ 157 w 45"/>
                <a:gd name="T3" fmla="*/ 8 h 45"/>
                <a:gd name="T4" fmla="*/ 286 w 45"/>
                <a:gd name="T5" fmla="*/ 192 h 45"/>
                <a:gd name="T6" fmla="*/ 129 w 45"/>
                <a:gd name="T7" fmla="*/ 344 h 45"/>
                <a:gd name="T8" fmla="*/ 7 w 45"/>
                <a:gd name="T9" fmla="*/ 16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1" y="20"/>
                  </a:moveTo>
                  <a:cubicBezTo>
                    <a:pt x="2" y="8"/>
                    <a:pt x="13" y="0"/>
                    <a:pt x="24" y="1"/>
                  </a:cubicBezTo>
                  <a:cubicBezTo>
                    <a:pt x="36" y="2"/>
                    <a:pt x="45" y="12"/>
                    <a:pt x="44" y="24"/>
                  </a:cubicBezTo>
                  <a:cubicBezTo>
                    <a:pt x="42" y="36"/>
                    <a:pt x="32" y="45"/>
                    <a:pt x="20" y="43"/>
                  </a:cubicBezTo>
                  <a:cubicBezTo>
                    <a:pt x="8" y="42"/>
                    <a:pt x="0" y="32"/>
                    <a:pt x="1" y="2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0" name="Freeform 640">
              <a:extLst>
                <a:ext uri="{FF2B5EF4-FFF2-40B4-BE49-F238E27FC236}">
                  <a16:creationId xmlns:a16="http://schemas.microsoft.com/office/drawing/2014/main" id="{404C5976-8A79-491B-92C2-2C40D2B62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409"/>
              <a:ext cx="56" cy="64"/>
            </a:xfrm>
            <a:custGeom>
              <a:avLst/>
              <a:gdLst>
                <a:gd name="T0" fmla="*/ 21 w 30"/>
                <a:gd name="T1" fmla="*/ 240 h 32"/>
                <a:gd name="T2" fmla="*/ 45 w 30"/>
                <a:gd name="T3" fmla="*/ 160 h 32"/>
                <a:gd name="T4" fmla="*/ 84 w 30"/>
                <a:gd name="T5" fmla="*/ 72 h 32"/>
                <a:gd name="T6" fmla="*/ 170 w 30"/>
                <a:gd name="T7" fmla="*/ 40 h 32"/>
                <a:gd name="T8" fmla="*/ 181 w 30"/>
                <a:gd name="T9" fmla="*/ 48 h 32"/>
                <a:gd name="T10" fmla="*/ 149 w 30"/>
                <a:gd name="T11" fmla="*/ 32 h 32"/>
                <a:gd name="T12" fmla="*/ 13 w 30"/>
                <a:gd name="T13" fmla="*/ 120 h 32"/>
                <a:gd name="T14" fmla="*/ 13 w 30"/>
                <a:gd name="T15" fmla="*/ 240 h 32"/>
                <a:gd name="T16" fmla="*/ 21 w 30"/>
                <a:gd name="T17" fmla="*/ 24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2">
                  <a:moveTo>
                    <a:pt x="3" y="30"/>
                  </a:moveTo>
                  <a:cubicBezTo>
                    <a:pt x="2" y="26"/>
                    <a:pt x="5" y="23"/>
                    <a:pt x="7" y="20"/>
                  </a:cubicBezTo>
                  <a:cubicBezTo>
                    <a:pt x="8" y="17"/>
                    <a:pt x="10" y="12"/>
                    <a:pt x="13" y="9"/>
                  </a:cubicBezTo>
                  <a:cubicBezTo>
                    <a:pt x="16" y="6"/>
                    <a:pt x="19" y="3"/>
                    <a:pt x="26" y="5"/>
                  </a:cubicBezTo>
                  <a:cubicBezTo>
                    <a:pt x="28" y="5"/>
                    <a:pt x="30" y="7"/>
                    <a:pt x="28" y="6"/>
                  </a:cubicBezTo>
                  <a:cubicBezTo>
                    <a:pt x="27" y="5"/>
                    <a:pt x="25" y="4"/>
                    <a:pt x="23" y="4"/>
                  </a:cubicBezTo>
                  <a:cubicBezTo>
                    <a:pt x="9" y="0"/>
                    <a:pt x="4" y="9"/>
                    <a:pt x="2" y="15"/>
                  </a:cubicBezTo>
                  <a:cubicBezTo>
                    <a:pt x="0" y="19"/>
                    <a:pt x="0" y="25"/>
                    <a:pt x="2" y="30"/>
                  </a:cubicBezTo>
                  <a:cubicBezTo>
                    <a:pt x="3" y="30"/>
                    <a:pt x="4" y="32"/>
                    <a:pt x="3" y="3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1" name="Freeform 641">
              <a:extLst>
                <a:ext uri="{FF2B5EF4-FFF2-40B4-BE49-F238E27FC236}">
                  <a16:creationId xmlns:a16="http://schemas.microsoft.com/office/drawing/2014/main" id="{85F1BCD5-ED06-48A2-8A7B-D7352E88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425"/>
              <a:ext cx="63" cy="68"/>
            </a:xfrm>
            <a:custGeom>
              <a:avLst/>
              <a:gdLst>
                <a:gd name="T0" fmla="*/ 165 w 34"/>
                <a:gd name="T1" fmla="*/ 0 h 34"/>
                <a:gd name="T2" fmla="*/ 165 w 34"/>
                <a:gd name="T3" fmla="*/ 8 h 34"/>
                <a:gd name="T4" fmla="*/ 152 w 34"/>
                <a:gd name="T5" fmla="*/ 120 h 34"/>
                <a:gd name="T6" fmla="*/ 109 w 34"/>
                <a:gd name="T7" fmla="*/ 184 h 34"/>
                <a:gd name="T8" fmla="*/ 20 w 34"/>
                <a:gd name="T9" fmla="*/ 200 h 34"/>
                <a:gd name="T10" fmla="*/ 0 w 34"/>
                <a:gd name="T11" fmla="*/ 192 h 34"/>
                <a:gd name="T12" fmla="*/ 52 w 34"/>
                <a:gd name="T13" fmla="*/ 240 h 34"/>
                <a:gd name="T14" fmla="*/ 193 w 34"/>
                <a:gd name="T15" fmla="*/ 184 h 34"/>
                <a:gd name="T16" fmla="*/ 165 w 34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34">
                  <a:moveTo>
                    <a:pt x="26" y="0"/>
                  </a:moveTo>
                  <a:cubicBezTo>
                    <a:pt x="25" y="0"/>
                    <a:pt x="26" y="1"/>
                    <a:pt x="26" y="1"/>
                  </a:cubicBezTo>
                  <a:cubicBezTo>
                    <a:pt x="29" y="7"/>
                    <a:pt x="27" y="11"/>
                    <a:pt x="24" y="15"/>
                  </a:cubicBezTo>
                  <a:cubicBezTo>
                    <a:pt x="23" y="18"/>
                    <a:pt x="20" y="21"/>
                    <a:pt x="17" y="23"/>
                  </a:cubicBezTo>
                  <a:cubicBezTo>
                    <a:pt x="13" y="25"/>
                    <a:pt x="9" y="28"/>
                    <a:pt x="3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2" y="27"/>
                    <a:pt x="4" y="29"/>
                    <a:pt x="8" y="30"/>
                  </a:cubicBezTo>
                  <a:cubicBezTo>
                    <a:pt x="19" y="34"/>
                    <a:pt x="26" y="31"/>
                    <a:pt x="30" y="23"/>
                  </a:cubicBezTo>
                  <a:cubicBezTo>
                    <a:pt x="34" y="18"/>
                    <a:pt x="33" y="6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2" name="Freeform 642">
              <a:extLst>
                <a:ext uri="{FF2B5EF4-FFF2-40B4-BE49-F238E27FC236}">
                  <a16:creationId xmlns:a16="http://schemas.microsoft.com/office/drawing/2014/main" id="{F532C4C0-82F6-4FAC-9455-8AAB9901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471"/>
              <a:ext cx="41" cy="22"/>
            </a:xfrm>
            <a:custGeom>
              <a:avLst/>
              <a:gdLst>
                <a:gd name="T0" fmla="*/ 142 w 22"/>
                <a:gd name="T1" fmla="*/ 0 h 11"/>
                <a:gd name="T2" fmla="*/ 0 w 22"/>
                <a:gd name="T3" fmla="*/ 56 h 11"/>
                <a:gd name="T4" fmla="*/ 142 w 2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22" y="0"/>
                  </a:moveTo>
                  <a:cubicBezTo>
                    <a:pt x="18" y="8"/>
                    <a:pt x="11" y="11"/>
                    <a:pt x="0" y="7"/>
                  </a:cubicBezTo>
                  <a:cubicBezTo>
                    <a:pt x="7" y="7"/>
                    <a:pt x="16" y="6"/>
                    <a:pt x="22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3" name="Freeform 643">
              <a:extLst>
                <a:ext uri="{FF2B5EF4-FFF2-40B4-BE49-F238E27FC236}">
                  <a16:creationId xmlns:a16="http://schemas.microsoft.com/office/drawing/2014/main" id="{892E803A-F3B6-458C-9D37-AA9578D31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415"/>
              <a:ext cx="13" cy="16"/>
            </a:xfrm>
            <a:custGeom>
              <a:avLst/>
              <a:gdLst>
                <a:gd name="T0" fmla="*/ 0 w 7"/>
                <a:gd name="T1" fmla="*/ 32 h 8"/>
                <a:gd name="T2" fmla="*/ 24 w 7"/>
                <a:gd name="T3" fmla="*/ 0 h 8"/>
                <a:gd name="T4" fmla="*/ 45 w 7"/>
                <a:gd name="T5" fmla="*/ 32 h 8"/>
                <a:gd name="T6" fmla="*/ 20 w 7"/>
                <a:gd name="T7" fmla="*/ 56 h 8"/>
                <a:gd name="T8" fmla="*/ 0 w 7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5" y="8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4" name="Freeform 644">
              <a:extLst>
                <a:ext uri="{FF2B5EF4-FFF2-40B4-BE49-F238E27FC236}">
                  <a16:creationId xmlns:a16="http://schemas.microsoft.com/office/drawing/2014/main" id="{880EF172-FBC3-4B69-A106-B6C98DD9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40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8 h 5"/>
                <a:gd name="T4" fmla="*/ 29 w 5"/>
                <a:gd name="T5" fmla="*/ 24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5" name="Oval 645">
              <a:extLst>
                <a:ext uri="{FF2B5EF4-FFF2-40B4-BE49-F238E27FC236}">
                  <a16:creationId xmlns:a16="http://schemas.microsoft.com/office/drawing/2014/main" id="{AC7FD9A0-661A-4CDE-BF6F-AD6B0D36A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143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06" name="Freeform 646">
              <a:extLst>
                <a:ext uri="{FF2B5EF4-FFF2-40B4-BE49-F238E27FC236}">
                  <a16:creationId xmlns:a16="http://schemas.microsoft.com/office/drawing/2014/main" id="{BB90A515-12F8-4026-A654-20BE7F47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7"/>
              <a:ext cx="214" cy="200"/>
            </a:xfrm>
            <a:custGeom>
              <a:avLst/>
              <a:gdLst>
                <a:gd name="T0" fmla="*/ 338 w 114"/>
                <a:gd name="T1" fmla="*/ 16 h 100"/>
                <a:gd name="T2" fmla="*/ 113 w 114"/>
                <a:gd name="T3" fmla="*/ 368 h 100"/>
                <a:gd name="T4" fmla="*/ 190 w 114"/>
                <a:gd name="T5" fmla="*/ 752 h 100"/>
                <a:gd name="T6" fmla="*/ 563 w 114"/>
                <a:gd name="T7" fmla="*/ 792 h 100"/>
                <a:gd name="T8" fmla="*/ 708 w 114"/>
                <a:gd name="T9" fmla="*/ 624 h 100"/>
                <a:gd name="T10" fmla="*/ 740 w 114"/>
                <a:gd name="T11" fmla="*/ 248 h 100"/>
                <a:gd name="T12" fmla="*/ 588 w 114"/>
                <a:gd name="T13" fmla="*/ 32 h 100"/>
                <a:gd name="T14" fmla="*/ 338 w 114"/>
                <a:gd name="T15" fmla="*/ 16 h 1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00">
                  <a:moveTo>
                    <a:pt x="51" y="2"/>
                  </a:moveTo>
                  <a:cubicBezTo>
                    <a:pt x="31" y="0"/>
                    <a:pt x="20" y="17"/>
                    <a:pt x="17" y="46"/>
                  </a:cubicBezTo>
                  <a:cubicBezTo>
                    <a:pt x="14" y="76"/>
                    <a:pt x="0" y="91"/>
                    <a:pt x="29" y="94"/>
                  </a:cubicBezTo>
                  <a:cubicBezTo>
                    <a:pt x="45" y="96"/>
                    <a:pt x="74" y="100"/>
                    <a:pt x="85" y="99"/>
                  </a:cubicBezTo>
                  <a:cubicBezTo>
                    <a:pt x="97" y="98"/>
                    <a:pt x="105" y="93"/>
                    <a:pt x="107" y="78"/>
                  </a:cubicBezTo>
                  <a:cubicBezTo>
                    <a:pt x="109" y="63"/>
                    <a:pt x="111" y="44"/>
                    <a:pt x="112" y="31"/>
                  </a:cubicBezTo>
                  <a:cubicBezTo>
                    <a:pt x="114" y="15"/>
                    <a:pt x="108" y="6"/>
                    <a:pt x="89" y="4"/>
                  </a:cubicBezTo>
                  <a:cubicBezTo>
                    <a:pt x="67" y="2"/>
                    <a:pt x="65" y="3"/>
                    <a:pt x="51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7" name="Freeform 647">
              <a:extLst>
                <a:ext uri="{FF2B5EF4-FFF2-40B4-BE49-F238E27FC236}">
                  <a16:creationId xmlns:a16="http://schemas.microsoft.com/office/drawing/2014/main" id="{5D4BD8DA-A4E0-4CEF-BA3B-2E8D3E312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409"/>
              <a:ext cx="84" cy="90"/>
            </a:xfrm>
            <a:custGeom>
              <a:avLst/>
              <a:gdLst>
                <a:gd name="T0" fmla="*/ 7 w 45"/>
                <a:gd name="T1" fmla="*/ 160 h 45"/>
                <a:gd name="T2" fmla="*/ 157 w 45"/>
                <a:gd name="T3" fmla="*/ 8 h 45"/>
                <a:gd name="T4" fmla="*/ 286 w 45"/>
                <a:gd name="T5" fmla="*/ 192 h 45"/>
                <a:gd name="T6" fmla="*/ 129 w 45"/>
                <a:gd name="T7" fmla="*/ 344 h 45"/>
                <a:gd name="T8" fmla="*/ 7 w 45"/>
                <a:gd name="T9" fmla="*/ 16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5">
                  <a:moveTo>
                    <a:pt x="1" y="20"/>
                  </a:moveTo>
                  <a:cubicBezTo>
                    <a:pt x="2" y="8"/>
                    <a:pt x="13" y="0"/>
                    <a:pt x="24" y="1"/>
                  </a:cubicBezTo>
                  <a:cubicBezTo>
                    <a:pt x="36" y="2"/>
                    <a:pt x="45" y="12"/>
                    <a:pt x="44" y="24"/>
                  </a:cubicBezTo>
                  <a:cubicBezTo>
                    <a:pt x="42" y="36"/>
                    <a:pt x="32" y="45"/>
                    <a:pt x="20" y="43"/>
                  </a:cubicBezTo>
                  <a:cubicBezTo>
                    <a:pt x="8" y="42"/>
                    <a:pt x="0" y="32"/>
                    <a:pt x="1" y="2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8" name="Freeform 648">
              <a:extLst>
                <a:ext uri="{FF2B5EF4-FFF2-40B4-BE49-F238E27FC236}">
                  <a16:creationId xmlns:a16="http://schemas.microsoft.com/office/drawing/2014/main" id="{98B7A62F-B47C-4CD5-A321-64A8D99D9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1365"/>
              <a:ext cx="148" cy="154"/>
            </a:xfrm>
            <a:custGeom>
              <a:avLst/>
              <a:gdLst>
                <a:gd name="T0" fmla="*/ 519 w 79"/>
                <a:gd name="T1" fmla="*/ 56 h 77"/>
                <a:gd name="T2" fmla="*/ 289 w 79"/>
                <a:gd name="T3" fmla="*/ 24 h 77"/>
                <a:gd name="T4" fmla="*/ 120 w 79"/>
                <a:gd name="T5" fmla="*/ 48 h 77"/>
                <a:gd name="T6" fmla="*/ 60 w 79"/>
                <a:gd name="T7" fmla="*/ 272 h 77"/>
                <a:gd name="T8" fmla="*/ 39 w 79"/>
                <a:gd name="T9" fmla="*/ 432 h 77"/>
                <a:gd name="T10" fmla="*/ 0 w 79"/>
                <a:gd name="T11" fmla="*/ 616 h 77"/>
                <a:gd name="T12" fmla="*/ 73 w 79"/>
                <a:gd name="T13" fmla="*/ 440 h 77"/>
                <a:gd name="T14" fmla="*/ 126 w 79"/>
                <a:gd name="T15" fmla="*/ 248 h 77"/>
                <a:gd name="T16" fmla="*/ 270 w 79"/>
                <a:gd name="T17" fmla="*/ 88 h 77"/>
                <a:gd name="T18" fmla="*/ 498 w 79"/>
                <a:gd name="T19" fmla="*/ 48 h 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7">
                  <a:moveTo>
                    <a:pt x="79" y="7"/>
                  </a:moveTo>
                  <a:cubicBezTo>
                    <a:pt x="67" y="5"/>
                    <a:pt x="55" y="4"/>
                    <a:pt x="44" y="3"/>
                  </a:cubicBezTo>
                  <a:cubicBezTo>
                    <a:pt x="35" y="3"/>
                    <a:pt x="25" y="0"/>
                    <a:pt x="18" y="6"/>
                  </a:cubicBezTo>
                  <a:cubicBezTo>
                    <a:pt x="11" y="13"/>
                    <a:pt x="10" y="24"/>
                    <a:pt x="9" y="34"/>
                  </a:cubicBezTo>
                  <a:cubicBezTo>
                    <a:pt x="8" y="39"/>
                    <a:pt x="7" y="49"/>
                    <a:pt x="6" y="54"/>
                  </a:cubicBezTo>
                  <a:cubicBezTo>
                    <a:pt x="6" y="62"/>
                    <a:pt x="0" y="69"/>
                    <a:pt x="0" y="77"/>
                  </a:cubicBezTo>
                  <a:cubicBezTo>
                    <a:pt x="2" y="69"/>
                    <a:pt x="8" y="63"/>
                    <a:pt x="11" y="55"/>
                  </a:cubicBezTo>
                  <a:cubicBezTo>
                    <a:pt x="15" y="47"/>
                    <a:pt x="16" y="39"/>
                    <a:pt x="19" y="31"/>
                  </a:cubicBezTo>
                  <a:cubicBezTo>
                    <a:pt x="24" y="22"/>
                    <a:pt x="30" y="14"/>
                    <a:pt x="41" y="11"/>
                  </a:cubicBezTo>
                  <a:cubicBezTo>
                    <a:pt x="52" y="8"/>
                    <a:pt x="65" y="10"/>
                    <a:pt x="76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09" name="Freeform 649">
              <a:extLst>
                <a:ext uri="{FF2B5EF4-FFF2-40B4-BE49-F238E27FC236}">
                  <a16:creationId xmlns:a16="http://schemas.microsoft.com/office/drawing/2014/main" id="{56BB4A77-ED83-46EC-B989-E02DC02C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365"/>
              <a:ext cx="65" cy="68"/>
            </a:xfrm>
            <a:custGeom>
              <a:avLst/>
              <a:gdLst>
                <a:gd name="T0" fmla="*/ 0 w 35"/>
                <a:gd name="T1" fmla="*/ 272 h 34"/>
                <a:gd name="T2" fmla="*/ 59 w 35"/>
                <a:gd name="T3" fmla="*/ 48 h 34"/>
                <a:gd name="T4" fmla="*/ 225 w 35"/>
                <a:gd name="T5" fmla="*/ 24 h 34"/>
                <a:gd name="T6" fmla="*/ 0 w 35"/>
                <a:gd name="T7" fmla="*/ 27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4">
                  <a:moveTo>
                    <a:pt x="0" y="34"/>
                  </a:moveTo>
                  <a:cubicBezTo>
                    <a:pt x="1" y="24"/>
                    <a:pt x="2" y="13"/>
                    <a:pt x="9" y="6"/>
                  </a:cubicBezTo>
                  <a:cubicBezTo>
                    <a:pt x="16" y="0"/>
                    <a:pt x="26" y="3"/>
                    <a:pt x="35" y="3"/>
                  </a:cubicBezTo>
                  <a:cubicBezTo>
                    <a:pt x="24" y="3"/>
                    <a:pt x="6" y="7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0" name="Freeform 650">
              <a:extLst>
                <a:ext uri="{FF2B5EF4-FFF2-40B4-BE49-F238E27FC236}">
                  <a16:creationId xmlns:a16="http://schemas.microsoft.com/office/drawing/2014/main" id="{3D53F52E-CDE7-4595-BA03-432D5B257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423"/>
              <a:ext cx="151" cy="124"/>
            </a:xfrm>
            <a:custGeom>
              <a:avLst/>
              <a:gdLst>
                <a:gd name="T0" fmla="*/ 0 w 81"/>
                <a:gd name="T1" fmla="*/ 456 h 62"/>
                <a:gd name="T2" fmla="*/ 362 w 81"/>
                <a:gd name="T3" fmla="*/ 496 h 62"/>
                <a:gd name="T4" fmla="*/ 500 w 81"/>
                <a:gd name="T5" fmla="*/ 352 h 62"/>
                <a:gd name="T6" fmla="*/ 524 w 81"/>
                <a:gd name="T7" fmla="*/ 0 h 62"/>
                <a:gd name="T8" fmla="*/ 337 w 81"/>
                <a:gd name="T9" fmla="*/ 424 h 62"/>
                <a:gd name="T10" fmla="*/ 0 w 81"/>
                <a:gd name="T11" fmla="*/ 456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62">
                  <a:moveTo>
                    <a:pt x="0" y="57"/>
                  </a:moveTo>
                  <a:cubicBezTo>
                    <a:pt x="10" y="59"/>
                    <a:pt x="45" y="62"/>
                    <a:pt x="56" y="62"/>
                  </a:cubicBezTo>
                  <a:cubicBezTo>
                    <a:pt x="68" y="62"/>
                    <a:pt x="75" y="56"/>
                    <a:pt x="77" y="44"/>
                  </a:cubicBezTo>
                  <a:cubicBezTo>
                    <a:pt x="79" y="31"/>
                    <a:pt x="81" y="0"/>
                    <a:pt x="81" y="0"/>
                  </a:cubicBezTo>
                  <a:cubicBezTo>
                    <a:pt x="79" y="14"/>
                    <a:pt x="70" y="50"/>
                    <a:pt x="52" y="53"/>
                  </a:cubicBezTo>
                  <a:cubicBezTo>
                    <a:pt x="33" y="56"/>
                    <a:pt x="0" y="57"/>
                    <a:pt x="0" y="5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1" name="Freeform 651">
              <a:extLst>
                <a:ext uri="{FF2B5EF4-FFF2-40B4-BE49-F238E27FC236}">
                  <a16:creationId xmlns:a16="http://schemas.microsoft.com/office/drawing/2014/main" id="{3CD4E289-E6ED-4B83-8854-CADF316D0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483"/>
              <a:ext cx="90" cy="64"/>
            </a:xfrm>
            <a:custGeom>
              <a:avLst/>
              <a:gdLst>
                <a:gd name="T0" fmla="*/ 0 w 48"/>
                <a:gd name="T1" fmla="*/ 248 h 32"/>
                <a:gd name="T2" fmla="*/ 173 w 48"/>
                <a:gd name="T3" fmla="*/ 256 h 32"/>
                <a:gd name="T4" fmla="*/ 309 w 48"/>
                <a:gd name="T5" fmla="*/ 112 h 32"/>
                <a:gd name="T6" fmla="*/ 317 w 48"/>
                <a:gd name="T7" fmla="*/ 0 h 32"/>
                <a:gd name="T8" fmla="*/ 218 w 48"/>
                <a:gd name="T9" fmla="*/ 208 h 32"/>
                <a:gd name="T10" fmla="*/ 0 w 48"/>
                <a:gd name="T11" fmla="*/ 248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0" y="31"/>
                  </a:moveTo>
                  <a:cubicBezTo>
                    <a:pt x="11" y="32"/>
                    <a:pt x="21" y="32"/>
                    <a:pt x="26" y="32"/>
                  </a:cubicBezTo>
                  <a:cubicBezTo>
                    <a:pt x="38" y="32"/>
                    <a:pt x="45" y="26"/>
                    <a:pt x="47" y="14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9"/>
                    <a:pt x="44" y="20"/>
                    <a:pt x="33" y="26"/>
                  </a:cubicBezTo>
                  <a:cubicBezTo>
                    <a:pt x="21" y="32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2" name="Freeform 652">
              <a:extLst>
                <a:ext uri="{FF2B5EF4-FFF2-40B4-BE49-F238E27FC236}">
                  <a16:creationId xmlns:a16="http://schemas.microsoft.com/office/drawing/2014/main" id="{B2C6664E-5907-444F-BF17-E7BC982A4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980"/>
              <a:ext cx="215" cy="212"/>
            </a:xfrm>
            <a:custGeom>
              <a:avLst/>
              <a:gdLst>
                <a:gd name="T0" fmla="*/ 294 w 115"/>
                <a:gd name="T1" fmla="*/ 16 h 106"/>
                <a:gd name="T2" fmla="*/ 92 w 115"/>
                <a:gd name="T3" fmla="*/ 432 h 106"/>
                <a:gd name="T4" fmla="*/ 202 w 115"/>
                <a:gd name="T5" fmla="*/ 840 h 106"/>
                <a:gd name="T6" fmla="*/ 608 w 115"/>
                <a:gd name="T7" fmla="*/ 832 h 106"/>
                <a:gd name="T8" fmla="*/ 752 w 115"/>
                <a:gd name="T9" fmla="*/ 632 h 106"/>
                <a:gd name="T10" fmla="*/ 752 w 115"/>
                <a:gd name="T11" fmla="*/ 208 h 106"/>
                <a:gd name="T12" fmla="*/ 563 w 115"/>
                <a:gd name="T13" fmla="*/ 0 h 106"/>
                <a:gd name="T14" fmla="*/ 294 w 115"/>
                <a:gd name="T15" fmla="*/ 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06">
                  <a:moveTo>
                    <a:pt x="45" y="2"/>
                  </a:moveTo>
                  <a:cubicBezTo>
                    <a:pt x="23" y="2"/>
                    <a:pt x="13" y="22"/>
                    <a:pt x="14" y="54"/>
                  </a:cubicBezTo>
                  <a:cubicBezTo>
                    <a:pt x="14" y="87"/>
                    <a:pt x="0" y="105"/>
                    <a:pt x="31" y="105"/>
                  </a:cubicBezTo>
                  <a:cubicBezTo>
                    <a:pt x="49" y="105"/>
                    <a:pt x="81" y="106"/>
                    <a:pt x="93" y="104"/>
                  </a:cubicBezTo>
                  <a:cubicBezTo>
                    <a:pt x="106" y="101"/>
                    <a:pt x="114" y="95"/>
                    <a:pt x="115" y="79"/>
                  </a:cubicBezTo>
                  <a:cubicBezTo>
                    <a:pt x="115" y="62"/>
                    <a:pt x="115" y="41"/>
                    <a:pt x="115" y="26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60" y="2"/>
                    <a:pt x="45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3" name="Freeform 653">
              <a:extLst>
                <a:ext uri="{FF2B5EF4-FFF2-40B4-BE49-F238E27FC236}">
                  <a16:creationId xmlns:a16="http://schemas.microsoft.com/office/drawing/2014/main" id="{8A525083-2EC5-4D41-B364-2ED31978D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042"/>
              <a:ext cx="92" cy="96"/>
            </a:xfrm>
            <a:custGeom>
              <a:avLst/>
              <a:gdLst>
                <a:gd name="T0" fmla="*/ 297 w 49"/>
                <a:gd name="T1" fmla="*/ 272 h 48"/>
                <a:gd name="T2" fmla="*/ 180 w 49"/>
                <a:gd name="T3" fmla="*/ 16 h 48"/>
                <a:gd name="T4" fmla="*/ 15 w 49"/>
                <a:gd name="T5" fmla="*/ 152 h 48"/>
                <a:gd name="T6" fmla="*/ 120 w 49"/>
                <a:gd name="T7" fmla="*/ 360 h 48"/>
                <a:gd name="T8" fmla="*/ 297 w 49"/>
                <a:gd name="T9" fmla="*/ 2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5" y="34"/>
                  </a:moveTo>
                  <a:cubicBezTo>
                    <a:pt x="49" y="24"/>
                    <a:pt x="44" y="5"/>
                    <a:pt x="27" y="2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3" y="41"/>
                    <a:pt x="18" y="45"/>
                  </a:cubicBezTo>
                  <a:cubicBezTo>
                    <a:pt x="32" y="48"/>
                    <a:pt x="40" y="43"/>
                    <a:pt x="45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4" name="Freeform 654">
              <a:extLst>
                <a:ext uri="{FF2B5EF4-FFF2-40B4-BE49-F238E27FC236}">
                  <a16:creationId xmlns:a16="http://schemas.microsoft.com/office/drawing/2014/main" id="{696930DB-5613-4B4A-A27E-6D09DF10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36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0" y="0"/>
                    <a:pt x="23" y="0"/>
                  </a:cubicBezTo>
                  <a:cubicBezTo>
                    <a:pt x="36" y="0"/>
                    <a:pt x="46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5" name="Freeform 655">
              <a:extLst>
                <a:ext uri="{FF2B5EF4-FFF2-40B4-BE49-F238E27FC236}">
                  <a16:creationId xmlns:a16="http://schemas.microsoft.com/office/drawing/2014/main" id="{549700CA-2D3B-4E04-AFFA-2E45ED2AF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38"/>
              <a:ext cx="58" cy="70"/>
            </a:xfrm>
            <a:custGeom>
              <a:avLst/>
              <a:gdLst>
                <a:gd name="T0" fmla="*/ 24 w 31"/>
                <a:gd name="T1" fmla="*/ 264 h 35"/>
                <a:gd name="T2" fmla="*/ 45 w 31"/>
                <a:gd name="T3" fmla="*/ 176 h 35"/>
                <a:gd name="T4" fmla="*/ 84 w 31"/>
                <a:gd name="T5" fmla="*/ 80 h 35"/>
                <a:gd name="T6" fmla="*/ 178 w 31"/>
                <a:gd name="T7" fmla="*/ 24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4 w 31"/>
                <a:gd name="T15" fmla="*/ 264 h 35"/>
                <a:gd name="T16" fmla="*/ 24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3"/>
                  </a:cubicBezTo>
                  <a:cubicBezTo>
                    <a:pt x="29" y="4"/>
                    <a:pt x="31" y="5"/>
                    <a:pt x="29" y="4"/>
                  </a:cubicBezTo>
                  <a:cubicBezTo>
                    <a:pt x="27" y="3"/>
                    <a:pt x="26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6" name="Freeform 656">
              <a:extLst>
                <a:ext uri="{FF2B5EF4-FFF2-40B4-BE49-F238E27FC236}">
                  <a16:creationId xmlns:a16="http://schemas.microsoft.com/office/drawing/2014/main" id="{CCBB79C6-EB73-421F-8780-51902CBF8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2050"/>
              <a:ext cx="68" cy="76"/>
            </a:xfrm>
            <a:custGeom>
              <a:avLst/>
              <a:gdLst>
                <a:gd name="T0" fmla="*/ 176 w 36"/>
                <a:gd name="T1" fmla="*/ 0 h 38"/>
                <a:gd name="T2" fmla="*/ 176 w 36"/>
                <a:gd name="T3" fmla="*/ 16 h 38"/>
                <a:gd name="T4" fmla="*/ 168 w 36"/>
                <a:gd name="T5" fmla="*/ 136 h 38"/>
                <a:gd name="T6" fmla="*/ 121 w 36"/>
                <a:gd name="T7" fmla="*/ 208 h 38"/>
                <a:gd name="T8" fmla="*/ 21 w 36"/>
                <a:gd name="T9" fmla="*/ 240 h 38"/>
                <a:gd name="T10" fmla="*/ 0 w 36"/>
                <a:gd name="T11" fmla="*/ 232 h 38"/>
                <a:gd name="T12" fmla="*/ 60 w 36"/>
                <a:gd name="T13" fmla="*/ 280 h 38"/>
                <a:gd name="T14" fmla="*/ 221 w 36"/>
                <a:gd name="T15" fmla="*/ 200 h 38"/>
                <a:gd name="T16" fmla="*/ 176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6" y="0"/>
                  </a:moveTo>
                  <a:cubicBezTo>
                    <a:pt x="25" y="0"/>
                    <a:pt x="25" y="1"/>
                    <a:pt x="26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0"/>
                    <a:pt x="21" y="24"/>
                    <a:pt x="18" y="26"/>
                  </a:cubicBezTo>
                  <a:cubicBezTo>
                    <a:pt x="14" y="28"/>
                    <a:pt x="10" y="32"/>
                    <a:pt x="3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2" y="32"/>
                    <a:pt x="5" y="34"/>
                    <a:pt x="9" y="35"/>
                  </a:cubicBezTo>
                  <a:cubicBezTo>
                    <a:pt x="22" y="38"/>
                    <a:pt x="29" y="33"/>
                    <a:pt x="33" y="25"/>
                  </a:cubicBezTo>
                  <a:cubicBezTo>
                    <a:pt x="36" y="18"/>
                    <a:pt x="34" y="6"/>
                    <a:pt x="26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7" name="Freeform 657">
              <a:extLst>
                <a:ext uri="{FF2B5EF4-FFF2-40B4-BE49-F238E27FC236}">
                  <a16:creationId xmlns:a16="http://schemas.microsoft.com/office/drawing/2014/main" id="{45DC3FBF-ADFB-445C-8555-D39132F28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100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18" name="Oval 658">
              <a:extLst>
                <a:ext uri="{FF2B5EF4-FFF2-40B4-BE49-F238E27FC236}">
                  <a16:creationId xmlns:a16="http://schemas.microsoft.com/office/drawing/2014/main" id="{BEC020DF-50E6-4486-ADF2-711437A7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04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19" name="Freeform 659">
              <a:extLst>
                <a:ext uri="{FF2B5EF4-FFF2-40B4-BE49-F238E27FC236}">
                  <a16:creationId xmlns:a16="http://schemas.microsoft.com/office/drawing/2014/main" id="{4F4CD478-2B57-4658-ACDF-E75E9B292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038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0" name="Freeform 660">
              <a:extLst>
                <a:ext uri="{FF2B5EF4-FFF2-40B4-BE49-F238E27FC236}">
                  <a16:creationId xmlns:a16="http://schemas.microsoft.com/office/drawing/2014/main" id="{621597BF-C2B4-4EC6-8CFA-1185FA5BA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064"/>
              <a:ext cx="6" cy="8"/>
            </a:xfrm>
            <a:custGeom>
              <a:avLst/>
              <a:gdLst>
                <a:gd name="T0" fmla="*/ 0 w 3"/>
                <a:gd name="T1" fmla="*/ 16 h 4"/>
                <a:gd name="T2" fmla="*/ 8 w 3"/>
                <a:gd name="T3" fmla="*/ 0 h 4"/>
                <a:gd name="T4" fmla="*/ 24 w 3"/>
                <a:gd name="T5" fmla="*/ 16 h 4"/>
                <a:gd name="T6" fmla="*/ 8 w 3"/>
                <a:gd name="T7" fmla="*/ 32 h 4"/>
                <a:gd name="T8" fmla="*/ 0 w 3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3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1" name="Freeform 661">
              <a:extLst>
                <a:ext uri="{FF2B5EF4-FFF2-40B4-BE49-F238E27FC236}">
                  <a16:creationId xmlns:a16="http://schemas.microsoft.com/office/drawing/2014/main" id="{3094215B-08DC-489A-8EDD-B7C28D2B4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980"/>
              <a:ext cx="215" cy="212"/>
            </a:xfrm>
            <a:custGeom>
              <a:avLst/>
              <a:gdLst>
                <a:gd name="T0" fmla="*/ 294 w 115"/>
                <a:gd name="T1" fmla="*/ 16 h 106"/>
                <a:gd name="T2" fmla="*/ 92 w 115"/>
                <a:gd name="T3" fmla="*/ 432 h 106"/>
                <a:gd name="T4" fmla="*/ 202 w 115"/>
                <a:gd name="T5" fmla="*/ 840 h 106"/>
                <a:gd name="T6" fmla="*/ 608 w 115"/>
                <a:gd name="T7" fmla="*/ 832 h 106"/>
                <a:gd name="T8" fmla="*/ 752 w 115"/>
                <a:gd name="T9" fmla="*/ 632 h 106"/>
                <a:gd name="T10" fmla="*/ 752 w 115"/>
                <a:gd name="T11" fmla="*/ 208 h 106"/>
                <a:gd name="T12" fmla="*/ 563 w 115"/>
                <a:gd name="T13" fmla="*/ 0 h 106"/>
                <a:gd name="T14" fmla="*/ 294 w 115"/>
                <a:gd name="T15" fmla="*/ 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06">
                  <a:moveTo>
                    <a:pt x="45" y="2"/>
                  </a:moveTo>
                  <a:cubicBezTo>
                    <a:pt x="23" y="2"/>
                    <a:pt x="13" y="22"/>
                    <a:pt x="14" y="54"/>
                  </a:cubicBezTo>
                  <a:cubicBezTo>
                    <a:pt x="14" y="87"/>
                    <a:pt x="0" y="105"/>
                    <a:pt x="31" y="105"/>
                  </a:cubicBezTo>
                  <a:cubicBezTo>
                    <a:pt x="49" y="105"/>
                    <a:pt x="81" y="106"/>
                    <a:pt x="93" y="104"/>
                  </a:cubicBezTo>
                  <a:cubicBezTo>
                    <a:pt x="106" y="101"/>
                    <a:pt x="114" y="95"/>
                    <a:pt x="115" y="79"/>
                  </a:cubicBezTo>
                  <a:cubicBezTo>
                    <a:pt x="115" y="62"/>
                    <a:pt x="115" y="41"/>
                    <a:pt x="115" y="26"/>
                  </a:cubicBezTo>
                  <a:cubicBezTo>
                    <a:pt x="115" y="9"/>
                    <a:pt x="108" y="0"/>
                    <a:pt x="86" y="0"/>
                  </a:cubicBezTo>
                  <a:cubicBezTo>
                    <a:pt x="62" y="0"/>
                    <a:pt x="60" y="2"/>
                    <a:pt x="45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2" name="Freeform 662">
              <a:extLst>
                <a:ext uri="{FF2B5EF4-FFF2-40B4-BE49-F238E27FC236}">
                  <a16:creationId xmlns:a16="http://schemas.microsoft.com/office/drawing/2014/main" id="{94C8A164-97A8-4D4B-85CA-18F88C546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036"/>
              <a:ext cx="88" cy="94"/>
            </a:xfrm>
            <a:custGeom>
              <a:avLst/>
              <a:gdLst>
                <a:gd name="T0" fmla="*/ 0 w 47"/>
                <a:gd name="T1" fmla="*/ 192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11"/>
                    <a:pt x="10" y="0"/>
                    <a:pt x="23" y="0"/>
                  </a:cubicBezTo>
                  <a:cubicBezTo>
                    <a:pt x="36" y="0"/>
                    <a:pt x="46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3" name="Freeform 663">
              <a:extLst>
                <a:ext uri="{FF2B5EF4-FFF2-40B4-BE49-F238E27FC236}">
                  <a16:creationId xmlns:a16="http://schemas.microsoft.com/office/drawing/2014/main" id="{0C41BCE0-6F57-4DAB-978E-137808C68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992"/>
              <a:ext cx="146" cy="172"/>
            </a:xfrm>
            <a:custGeom>
              <a:avLst/>
              <a:gdLst>
                <a:gd name="T0" fmla="*/ 511 w 78"/>
                <a:gd name="T1" fmla="*/ 8 h 86"/>
                <a:gd name="T2" fmla="*/ 256 w 78"/>
                <a:gd name="T3" fmla="*/ 8 h 86"/>
                <a:gd name="T4" fmla="*/ 77 w 78"/>
                <a:gd name="T5" fmla="*/ 56 h 86"/>
                <a:gd name="T6" fmla="*/ 32 w 78"/>
                <a:gd name="T7" fmla="*/ 304 h 86"/>
                <a:gd name="T8" fmla="*/ 32 w 78"/>
                <a:gd name="T9" fmla="*/ 488 h 86"/>
                <a:gd name="T10" fmla="*/ 0 w 78"/>
                <a:gd name="T11" fmla="*/ 688 h 86"/>
                <a:gd name="T12" fmla="*/ 67 w 78"/>
                <a:gd name="T13" fmla="*/ 488 h 86"/>
                <a:gd name="T14" fmla="*/ 105 w 78"/>
                <a:gd name="T15" fmla="*/ 280 h 86"/>
                <a:gd name="T16" fmla="*/ 241 w 78"/>
                <a:gd name="T17" fmla="*/ 80 h 86"/>
                <a:gd name="T18" fmla="*/ 487 w 78"/>
                <a:gd name="T19" fmla="*/ 8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1"/>
                  </a:moveTo>
                  <a:cubicBezTo>
                    <a:pt x="65" y="1"/>
                    <a:pt x="52" y="0"/>
                    <a:pt x="39" y="1"/>
                  </a:cubicBezTo>
                  <a:cubicBezTo>
                    <a:pt x="29" y="1"/>
                    <a:pt x="19" y="0"/>
                    <a:pt x="12" y="7"/>
                  </a:cubicBezTo>
                  <a:cubicBezTo>
                    <a:pt x="4" y="16"/>
                    <a:pt x="5" y="27"/>
                    <a:pt x="5" y="38"/>
                  </a:cubicBezTo>
                  <a:cubicBezTo>
                    <a:pt x="5" y="44"/>
                    <a:pt x="4" y="55"/>
                    <a:pt x="5" y="61"/>
                  </a:cubicBezTo>
                  <a:cubicBezTo>
                    <a:pt x="5" y="69"/>
                    <a:pt x="0" y="78"/>
                    <a:pt x="0" y="86"/>
                  </a:cubicBezTo>
                  <a:cubicBezTo>
                    <a:pt x="1" y="78"/>
                    <a:pt x="7" y="70"/>
                    <a:pt x="10" y="61"/>
                  </a:cubicBezTo>
                  <a:cubicBezTo>
                    <a:pt x="13" y="52"/>
                    <a:pt x="13" y="43"/>
                    <a:pt x="16" y="35"/>
                  </a:cubicBezTo>
                  <a:cubicBezTo>
                    <a:pt x="20" y="24"/>
                    <a:pt x="26" y="14"/>
                    <a:pt x="37" y="10"/>
                  </a:cubicBezTo>
                  <a:cubicBezTo>
                    <a:pt x="49" y="5"/>
                    <a:pt x="63" y="7"/>
                    <a:pt x="74" y="1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4" name="Freeform 664">
              <a:extLst>
                <a:ext uri="{FF2B5EF4-FFF2-40B4-BE49-F238E27FC236}">
                  <a16:creationId xmlns:a16="http://schemas.microsoft.com/office/drawing/2014/main" id="{4312BB61-EC08-45D0-844B-5EBAB585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1992"/>
              <a:ext cx="66" cy="76"/>
            </a:xfrm>
            <a:custGeom>
              <a:avLst/>
              <a:gdLst>
                <a:gd name="T0" fmla="*/ 8 w 35"/>
                <a:gd name="T1" fmla="*/ 304 h 38"/>
                <a:gd name="T2" fmla="*/ 53 w 35"/>
                <a:gd name="T3" fmla="*/ 56 h 38"/>
                <a:gd name="T4" fmla="*/ 234 w 35"/>
                <a:gd name="T5" fmla="*/ 8 h 38"/>
                <a:gd name="T6" fmla="*/ 8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1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5" y="1"/>
                    <a:pt x="35" y="1"/>
                  </a:cubicBezTo>
                  <a:cubicBezTo>
                    <a:pt x="24" y="2"/>
                    <a:pt x="5" y="8"/>
                    <a:pt x="1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5" name="Freeform 665">
              <a:extLst>
                <a:ext uri="{FF2B5EF4-FFF2-40B4-BE49-F238E27FC236}">
                  <a16:creationId xmlns:a16="http://schemas.microsoft.com/office/drawing/2014/main" id="{FB00B71F-AC4A-4DC4-A992-AE521BFF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038"/>
              <a:ext cx="155" cy="146"/>
            </a:xfrm>
            <a:custGeom>
              <a:avLst/>
              <a:gdLst>
                <a:gd name="T0" fmla="*/ 0 w 83"/>
                <a:gd name="T1" fmla="*/ 576 h 73"/>
                <a:gd name="T2" fmla="*/ 405 w 83"/>
                <a:gd name="T3" fmla="*/ 568 h 73"/>
                <a:gd name="T4" fmla="*/ 534 w 83"/>
                <a:gd name="T5" fmla="*/ 384 h 73"/>
                <a:gd name="T6" fmla="*/ 534 w 83"/>
                <a:gd name="T7" fmla="*/ 0 h 73"/>
                <a:gd name="T8" fmla="*/ 366 w 83"/>
                <a:gd name="T9" fmla="*/ 488 h 73"/>
                <a:gd name="T10" fmla="*/ 0 w 83"/>
                <a:gd name="T11" fmla="*/ 57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3">
                  <a:moveTo>
                    <a:pt x="0" y="72"/>
                  </a:moveTo>
                  <a:cubicBezTo>
                    <a:pt x="11" y="72"/>
                    <a:pt x="49" y="73"/>
                    <a:pt x="62" y="71"/>
                  </a:cubicBezTo>
                  <a:cubicBezTo>
                    <a:pt x="75" y="69"/>
                    <a:pt x="82" y="62"/>
                    <a:pt x="82" y="48"/>
                  </a:cubicBezTo>
                  <a:cubicBezTo>
                    <a:pt x="83" y="35"/>
                    <a:pt x="82" y="0"/>
                    <a:pt x="82" y="0"/>
                  </a:cubicBezTo>
                  <a:cubicBezTo>
                    <a:pt x="81" y="16"/>
                    <a:pt x="75" y="56"/>
                    <a:pt x="56" y="61"/>
                  </a:cubicBezTo>
                  <a:cubicBezTo>
                    <a:pt x="36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6" name="Freeform 666">
              <a:extLst>
                <a:ext uri="{FF2B5EF4-FFF2-40B4-BE49-F238E27FC236}">
                  <a16:creationId xmlns:a16="http://schemas.microsoft.com/office/drawing/2014/main" id="{FC621FF6-75B0-4E78-A17D-C37B324C8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104"/>
              <a:ext cx="92" cy="78"/>
            </a:xfrm>
            <a:custGeom>
              <a:avLst/>
              <a:gdLst>
                <a:gd name="T0" fmla="*/ 0 w 49"/>
                <a:gd name="T1" fmla="*/ 312 h 39"/>
                <a:gd name="T2" fmla="*/ 190 w 49"/>
                <a:gd name="T3" fmla="*/ 304 h 39"/>
                <a:gd name="T4" fmla="*/ 325 w 49"/>
                <a:gd name="T5" fmla="*/ 120 h 39"/>
                <a:gd name="T6" fmla="*/ 325 w 49"/>
                <a:gd name="T7" fmla="*/ 0 h 39"/>
                <a:gd name="T8" fmla="*/ 233 w 49"/>
                <a:gd name="T9" fmla="*/ 248 h 39"/>
                <a:gd name="T10" fmla="*/ 0 w 49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0" y="39"/>
                  </a:moveTo>
                  <a:cubicBezTo>
                    <a:pt x="12" y="39"/>
                    <a:pt x="23" y="39"/>
                    <a:pt x="29" y="38"/>
                  </a:cubicBezTo>
                  <a:cubicBezTo>
                    <a:pt x="42" y="36"/>
                    <a:pt x="49" y="29"/>
                    <a:pt x="49" y="1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3"/>
                    <a:pt x="35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7" name="Freeform 667">
              <a:extLst>
                <a:ext uri="{FF2B5EF4-FFF2-40B4-BE49-F238E27FC236}">
                  <a16:creationId xmlns:a16="http://schemas.microsoft.com/office/drawing/2014/main" id="{2CD680CB-82CE-421B-AE6B-753EFCC7E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337"/>
              <a:ext cx="215" cy="220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64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8" name="Freeform 668">
              <a:extLst>
                <a:ext uri="{FF2B5EF4-FFF2-40B4-BE49-F238E27FC236}">
                  <a16:creationId xmlns:a16="http://schemas.microsoft.com/office/drawing/2014/main" id="{2CBA1AF3-5A5F-44DF-8F87-CFECB9120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405"/>
              <a:ext cx="90" cy="94"/>
            </a:xfrm>
            <a:custGeom>
              <a:avLst/>
              <a:gdLst>
                <a:gd name="T0" fmla="*/ 293 w 48"/>
                <a:gd name="T1" fmla="*/ 256 h 47"/>
                <a:gd name="T2" fmla="*/ 165 w 48"/>
                <a:gd name="T3" fmla="*/ 8 h 47"/>
                <a:gd name="T4" fmla="*/ 8 w 48"/>
                <a:gd name="T5" fmla="*/ 152 h 47"/>
                <a:gd name="T6" fmla="*/ 120 w 48"/>
                <a:gd name="T7" fmla="*/ 352 h 47"/>
                <a:gd name="T8" fmla="*/ 293 w 48"/>
                <a:gd name="T9" fmla="*/ 25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44" y="32"/>
                  </a:moveTo>
                  <a:cubicBezTo>
                    <a:pt x="48" y="22"/>
                    <a:pt x="43" y="3"/>
                    <a:pt x="25" y="1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1"/>
                    <a:pt x="18" y="44"/>
                  </a:cubicBezTo>
                  <a:cubicBezTo>
                    <a:pt x="32" y="47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29" name="Freeform 669">
              <a:extLst>
                <a:ext uri="{FF2B5EF4-FFF2-40B4-BE49-F238E27FC236}">
                  <a16:creationId xmlns:a16="http://schemas.microsoft.com/office/drawing/2014/main" id="{017CB79F-EC0C-44E6-B8F3-A59266071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397"/>
              <a:ext cx="90" cy="96"/>
            </a:xfrm>
            <a:custGeom>
              <a:avLst/>
              <a:gdLst>
                <a:gd name="T0" fmla="*/ 8 w 48"/>
                <a:gd name="T1" fmla="*/ 200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0" name="Freeform 670">
              <a:extLst>
                <a:ext uri="{FF2B5EF4-FFF2-40B4-BE49-F238E27FC236}">
                  <a16:creationId xmlns:a16="http://schemas.microsoft.com/office/drawing/2014/main" id="{5C198D1E-7C39-492A-A060-334D532CA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401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68 h 35"/>
                <a:gd name="T4" fmla="*/ 77 w 31"/>
                <a:gd name="T5" fmla="*/ 72 h 35"/>
                <a:gd name="T6" fmla="*/ 172 w 31"/>
                <a:gd name="T7" fmla="*/ 16 h 35"/>
                <a:gd name="T8" fmla="*/ 181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1"/>
                  </a:cubicBezTo>
                  <a:cubicBezTo>
                    <a:pt x="8" y="18"/>
                    <a:pt x="10" y="13"/>
                    <a:pt x="12" y="9"/>
                  </a:cubicBezTo>
                  <a:cubicBezTo>
                    <a:pt x="15" y="5"/>
                    <a:pt x="18" y="2"/>
                    <a:pt x="26" y="2"/>
                  </a:cubicBezTo>
                  <a:cubicBezTo>
                    <a:pt x="28" y="3"/>
                    <a:pt x="31" y="4"/>
                    <a:pt x="28" y="3"/>
                  </a:cubicBezTo>
                  <a:cubicBezTo>
                    <a:pt x="27" y="2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1" name="Freeform 671">
              <a:extLst>
                <a:ext uri="{FF2B5EF4-FFF2-40B4-BE49-F238E27FC236}">
                  <a16:creationId xmlns:a16="http://schemas.microsoft.com/office/drawing/2014/main" id="{C22C675D-8246-4139-B424-A6E7481C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411"/>
              <a:ext cx="67" cy="76"/>
            </a:xfrm>
            <a:custGeom>
              <a:avLst/>
              <a:gdLst>
                <a:gd name="T0" fmla="*/ 162 w 36"/>
                <a:gd name="T1" fmla="*/ 0 h 38"/>
                <a:gd name="T2" fmla="*/ 162 w 36"/>
                <a:gd name="T3" fmla="*/ 8 h 38"/>
                <a:gd name="T4" fmla="*/ 162 w 36"/>
                <a:gd name="T5" fmla="*/ 136 h 38"/>
                <a:gd name="T6" fmla="*/ 121 w 36"/>
                <a:gd name="T7" fmla="*/ 208 h 38"/>
                <a:gd name="T8" fmla="*/ 20 w 36"/>
                <a:gd name="T9" fmla="*/ 248 h 38"/>
                <a:gd name="T10" fmla="*/ 0 w 36"/>
                <a:gd name="T11" fmla="*/ 240 h 38"/>
                <a:gd name="T12" fmla="*/ 65 w 36"/>
                <a:gd name="T13" fmla="*/ 280 h 38"/>
                <a:gd name="T14" fmla="*/ 212 w 36"/>
                <a:gd name="T15" fmla="*/ 192 h 38"/>
                <a:gd name="T16" fmla="*/ 162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0"/>
                    <a:pt x="25" y="1"/>
                  </a:cubicBezTo>
                  <a:cubicBezTo>
                    <a:pt x="30" y="7"/>
                    <a:pt x="27" y="12"/>
                    <a:pt x="25" y="17"/>
                  </a:cubicBezTo>
                  <a:cubicBezTo>
                    <a:pt x="24" y="20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6" y="35"/>
                    <a:pt x="10" y="35"/>
                  </a:cubicBezTo>
                  <a:cubicBezTo>
                    <a:pt x="23" y="38"/>
                    <a:pt x="30" y="33"/>
                    <a:pt x="33" y="24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2" name="Freeform 672">
              <a:extLst>
                <a:ext uri="{FF2B5EF4-FFF2-40B4-BE49-F238E27FC236}">
                  <a16:creationId xmlns:a16="http://schemas.microsoft.com/office/drawing/2014/main" id="{F41D33C6-27F2-4C4E-8B02-D0A0D3B6D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459"/>
              <a:ext cx="44" cy="28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8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3" y="14"/>
                    <a:pt x="0" y="11"/>
                  </a:cubicBezTo>
                  <a:cubicBezTo>
                    <a:pt x="8" y="11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3" name="Oval 673">
              <a:extLst>
                <a:ext uri="{FF2B5EF4-FFF2-40B4-BE49-F238E27FC236}">
                  <a16:creationId xmlns:a16="http://schemas.microsoft.com/office/drawing/2014/main" id="{D576328A-3D4F-419B-9F3A-B46FD612F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140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34" name="Freeform 674">
              <a:extLst>
                <a:ext uri="{FF2B5EF4-FFF2-40B4-BE49-F238E27FC236}">
                  <a16:creationId xmlns:a16="http://schemas.microsoft.com/office/drawing/2014/main" id="{C8A6802D-03A1-497B-BBC1-570053EF4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14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3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5" name="Oval 675">
              <a:extLst>
                <a:ext uri="{FF2B5EF4-FFF2-40B4-BE49-F238E27FC236}">
                  <a16:creationId xmlns:a16="http://schemas.microsoft.com/office/drawing/2014/main" id="{732A8ADC-5544-45B2-B33C-2BED6BF4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142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36" name="Freeform 676">
              <a:extLst>
                <a:ext uri="{FF2B5EF4-FFF2-40B4-BE49-F238E27FC236}">
                  <a16:creationId xmlns:a16="http://schemas.microsoft.com/office/drawing/2014/main" id="{476510E9-C762-4484-984F-BC6EC9385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337"/>
              <a:ext cx="215" cy="220"/>
            </a:xfrm>
            <a:custGeom>
              <a:avLst/>
              <a:gdLst>
                <a:gd name="T0" fmla="*/ 150 w 115"/>
                <a:gd name="T1" fmla="*/ 24 h 110"/>
                <a:gd name="T2" fmla="*/ 7 w 115"/>
                <a:gd name="T3" fmla="*/ 464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24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3"/>
                  </a:moveTo>
                  <a:cubicBezTo>
                    <a:pt x="0" y="5"/>
                    <a:pt x="0" y="25"/>
                    <a:pt x="1" y="58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7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1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7" name="Freeform 677">
              <a:extLst>
                <a:ext uri="{FF2B5EF4-FFF2-40B4-BE49-F238E27FC236}">
                  <a16:creationId xmlns:a16="http://schemas.microsoft.com/office/drawing/2014/main" id="{897098FC-8B5D-4561-A8A9-7C37844E6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397"/>
              <a:ext cx="90" cy="96"/>
            </a:xfrm>
            <a:custGeom>
              <a:avLst/>
              <a:gdLst>
                <a:gd name="T0" fmla="*/ 8 w 48"/>
                <a:gd name="T1" fmla="*/ 200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5"/>
                  </a:move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8" name="Freeform 678">
              <a:extLst>
                <a:ext uri="{FF2B5EF4-FFF2-40B4-BE49-F238E27FC236}">
                  <a16:creationId xmlns:a16="http://schemas.microsoft.com/office/drawing/2014/main" id="{A4858F80-05FD-4ABB-B47D-A6C442EB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45"/>
              <a:ext cx="138" cy="178"/>
            </a:xfrm>
            <a:custGeom>
              <a:avLst/>
              <a:gdLst>
                <a:gd name="T0" fmla="*/ 479 w 74"/>
                <a:gd name="T1" fmla="*/ 0 h 89"/>
                <a:gd name="T2" fmla="*/ 218 w 74"/>
                <a:gd name="T3" fmla="*/ 16 h 89"/>
                <a:gd name="T4" fmla="*/ 45 w 74"/>
                <a:gd name="T5" fmla="*/ 80 h 89"/>
                <a:gd name="T6" fmla="*/ 13 w 74"/>
                <a:gd name="T7" fmla="*/ 328 h 89"/>
                <a:gd name="T8" fmla="*/ 13 w 74"/>
                <a:gd name="T9" fmla="*/ 512 h 89"/>
                <a:gd name="T10" fmla="*/ 24 w 74"/>
                <a:gd name="T11" fmla="*/ 712 h 89"/>
                <a:gd name="T12" fmla="*/ 52 w 74"/>
                <a:gd name="T13" fmla="*/ 512 h 89"/>
                <a:gd name="T14" fmla="*/ 84 w 74"/>
                <a:gd name="T15" fmla="*/ 296 h 89"/>
                <a:gd name="T16" fmla="*/ 209 w 74"/>
                <a:gd name="T17" fmla="*/ 88 h 89"/>
                <a:gd name="T18" fmla="*/ 455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1"/>
                    <a:pt x="47" y="1"/>
                    <a:pt x="34" y="2"/>
                  </a:cubicBezTo>
                  <a:cubicBezTo>
                    <a:pt x="25" y="3"/>
                    <a:pt x="14" y="2"/>
                    <a:pt x="7" y="10"/>
                  </a:cubicBezTo>
                  <a:cubicBezTo>
                    <a:pt x="0" y="19"/>
                    <a:pt x="2" y="30"/>
                    <a:pt x="2" y="41"/>
                  </a:cubicBezTo>
                  <a:cubicBezTo>
                    <a:pt x="2" y="47"/>
                    <a:pt x="2" y="58"/>
                    <a:pt x="2" y="64"/>
                  </a:cubicBezTo>
                  <a:cubicBezTo>
                    <a:pt x="3" y="72"/>
                    <a:pt x="3" y="81"/>
                    <a:pt x="4" y="89"/>
                  </a:cubicBezTo>
                  <a:cubicBezTo>
                    <a:pt x="5" y="81"/>
                    <a:pt x="5" y="72"/>
                    <a:pt x="8" y="64"/>
                  </a:cubicBezTo>
                  <a:cubicBezTo>
                    <a:pt x="10" y="55"/>
                    <a:pt x="10" y="46"/>
                    <a:pt x="13" y="37"/>
                  </a:cubicBezTo>
                  <a:cubicBezTo>
                    <a:pt x="16" y="26"/>
                    <a:pt x="22" y="16"/>
                    <a:pt x="32" y="11"/>
                  </a:cubicBezTo>
                  <a:cubicBezTo>
                    <a:pt x="44" y="6"/>
                    <a:pt x="59" y="7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39" name="Freeform 679">
              <a:extLst>
                <a:ext uri="{FF2B5EF4-FFF2-40B4-BE49-F238E27FC236}">
                  <a16:creationId xmlns:a16="http://schemas.microsoft.com/office/drawing/2014/main" id="{9FDE13A2-E5D4-4A77-A4A4-23F5D3DC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349"/>
              <a:ext cx="63" cy="78"/>
            </a:xfrm>
            <a:custGeom>
              <a:avLst/>
              <a:gdLst>
                <a:gd name="T0" fmla="*/ 13 w 34"/>
                <a:gd name="T1" fmla="*/ 312 h 39"/>
                <a:gd name="T2" fmla="*/ 44 w 34"/>
                <a:gd name="T3" fmla="*/ 64 h 39"/>
                <a:gd name="T4" fmla="*/ 217 w 34"/>
                <a:gd name="T5" fmla="*/ 0 h 39"/>
                <a:gd name="T6" fmla="*/ 13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8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1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0" name="Freeform 680">
              <a:extLst>
                <a:ext uri="{FF2B5EF4-FFF2-40B4-BE49-F238E27FC236}">
                  <a16:creationId xmlns:a16="http://schemas.microsoft.com/office/drawing/2014/main" id="{F3256979-75EA-47F8-A08B-8B8FE1777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395"/>
              <a:ext cx="154" cy="152"/>
            </a:xfrm>
            <a:custGeom>
              <a:avLst/>
              <a:gdLst>
                <a:gd name="T0" fmla="*/ 0 w 82"/>
                <a:gd name="T1" fmla="*/ 608 h 76"/>
                <a:gd name="T2" fmla="*/ 409 w 82"/>
                <a:gd name="T3" fmla="*/ 576 h 76"/>
                <a:gd name="T4" fmla="*/ 543 w 82"/>
                <a:gd name="T5" fmla="*/ 384 h 76"/>
                <a:gd name="T6" fmla="*/ 522 w 82"/>
                <a:gd name="T7" fmla="*/ 0 h 76"/>
                <a:gd name="T8" fmla="*/ 370 w 82"/>
                <a:gd name="T9" fmla="*/ 504 h 76"/>
                <a:gd name="T10" fmla="*/ 0 w 82"/>
                <a:gd name="T11" fmla="*/ 6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8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6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1" name="Freeform 681">
              <a:extLst>
                <a:ext uri="{FF2B5EF4-FFF2-40B4-BE49-F238E27FC236}">
                  <a16:creationId xmlns:a16="http://schemas.microsoft.com/office/drawing/2014/main" id="{9B07B516-207A-4779-955C-67786CBCA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461"/>
              <a:ext cx="92" cy="82"/>
            </a:xfrm>
            <a:custGeom>
              <a:avLst/>
              <a:gdLst>
                <a:gd name="T0" fmla="*/ 0 w 49"/>
                <a:gd name="T1" fmla="*/ 328 h 41"/>
                <a:gd name="T2" fmla="*/ 190 w 49"/>
                <a:gd name="T3" fmla="*/ 312 h 41"/>
                <a:gd name="T4" fmla="*/ 325 w 49"/>
                <a:gd name="T5" fmla="*/ 120 h 41"/>
                <a:gd name="T6" fmla="*/ 317 w 49"/>
                <a:gd name="T7" fmla="*/ 0 h 41"/>
                <a:gd name="T8" fmla="*/ 233 w 49"/>
                <a:gd name="T9" fmla="*/ 248 h 41"/>
                <a:gd name="T10" fmla="*/ 0 w 49"/>
                <a:gd name="T11" fmla="*/ 32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1">
                  <a:moveTo>
                    <a:pt x="0" y="41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5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3"/>
                    <a:pt x="35" y="31"/>
                  </a:cubicBezTo>
                  <a:cubicBezTo>
                    <a:pt x="24" y="39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2" name="Freeform 682">
              <a:extLst>
                <a:ext uri="{FF2B5EF4-FFF2-40B4-BE49-F238E27FC236}">
                  <a16:creationId xmlns:a16="http://schemas.microsoft.com/office/drawing/2014/main" id="{EC63EBD7-9F6D-47A5-9393-E75791A9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124"/>
              <a:ext cx="217" cy="213"/>
            </a:xfrm>
            <a:custGeom>
              <a:avLst/>
              <a:gdLst>
                <a:gd name="T0" fmla="*/ 178 w 116"/>
                <a:gd name="T1" fmla="*/ 0 h 107"/>
                <a:gd name="T2" fmla="*/ 21 w 116"/>
                <a:gd name="T3" fmla="*/ 424 h 107"/>
                <a:gd name="T4" fmla="*/ 204 w 116"/>
                <a:gd name="T5" fmla="*/ 836 h 107"/>
                <a:gd name="T6" fmla="*/ 610 w 116"/>
                <a:gd name="T7" fmla="*/ 828 h 107"/>
                <a:gd name="T8" fmla="*/ 752 w 116"/>
                <a:gd name="T9" fmla="*/ 631 h 107"/>
                <a:gd name="T10" fmla="*/ 760 w 116"/>
                <a:gd name="T11" fmla="*/ 213 h 107"/>
                <a:gd name="T12" fmla="*/ 571 w 116"/>
                <a:gd name="T13" fmla="*/ 8 h 107"/>
                <a:gd name="T14" fmla="*/ 178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7" y="0"/>
                  </a:moveTo>
                  <a:cubicBezTo>
                    <a:pt x="4" y="0"/>
                    <a:pt x="3" y="21"/>
                    <a:pt x="3" y="54"/>
                  </a:cubicBezTo>
                  <a:cubicBezTo>
                    <a:pt x="2" y="87"/>
                    <a:pt x="0" y="105"/>
                    <a:pt x="31" y="106"/>
                  </a:cubicBezTo>
                  <a:cubicBezTo>
                    <a:pt x="49" y="106"/>
                    <a:pt x="81" y="107"/>
                    <a:pt x="93" y="105"/>
                  </a:cubicBezTo>
                  <a:cubicBezTo>
                    <a:pt x="106" y="103"/>
                    <a:pt x="114" y="96"/>
                    <a:pt x="115" y="80"/>
                  </a:cubicBezTo>
                  <a:cubicBezTo>
                    <a:pt x="116" y="63"/>
                    <a:pt x="116" y="43"/>
                    <a:pt x="116" y="27"/>
                  </a:cubicBezTo>
                  <a:cubicBezTo>
                    <a:pt x="116" y="10"/>
                    <a:pt x="109" y="1"/>
                    <a:pt x="87" y="1"/>
                  </a:cubicBezTo>
                  <a:cubicBezTo>
                    <a:pt x="63" y="1"/>
                    <a:pt x="41" y="0"/>
                    <a:pt x="27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3" name="Freeform 683">
              <a:extLst>
                <a:ext uri="{FF2B5EF4-FFF2-40B4-BE49-F238E27FC236}">
                  <a16:creationId xmlns:a16="http://schemas.microsoft.com/office/drawing/2014/main" id="{597C36B2-2ED5-4453-A706-4DDCD5487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188"/>
              <a:ext cx="90" cy="95"/>
            </a:xfrm>
            <a:custGeom>
              <a:avLst/>
              <a:gdLst>
                <a:gd name="T0" fmla="*/ 293 w 48"/>
                <a:gd name="T1" fmla="*/ 263 h 48"/>
                <a:gd name="T2" fmla="*/ 180 w 48"/>
                <a:gd name="T3" fmla="*/ 16 h 48"/>
                <a:gd name="T4" fmla="*/ 15 w 48"/>
                <a:gd name="T5" fmla="*/ 141 h 48"/>
                <a:gd name="T6" fmla="*/ 113 w 48"/>
                <a:gd name="T7" fmla="*/ 348 h 48"/>
                <a:gd name="T8" fmla="*/ 293 w 48"/>
                <a:gd name="T9" fmla="*/ 26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4"/>
                  </a:moveTo>
                  <a:cubicBezTo>
                    <a:pt x="48" y="24"/>
                    <a:pt x="44" y="5"/>
                    <a:pt x="27" y="2"/>
                  </a:cubicBezTo>
                  <a:cubicBezTo>
                    <a:pt x="9" y="0"/>
                    <a:pt x="4" y="10"/>
                    <a:pt x="2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8"/>
                    <a:pt x="40" y="43"/>
                    <a:pt x="44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4" name="Freeform 684">
              <a:extLst>
                <a:ext uri="{FF2B5EF4-FFF2-40B4-BE49-F238E27FC236}">
                  <a16:creationId xmlns:a16="http://schemas.microsoft.com/office/drawing/2014/main" id="{3DFC2C5B-AFC0-4046-BEDE-863BB070E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82"/>
              <a:ext cx="88" cy="93"/>
            </a:xfrm>
            <a:custGeom>
              <a:avLst/>
              <a:gdLst>
                <a:gd name="T0" fmla="*/ 0 w 47"/>
                <a:gd name="T1" fmla="*/ 180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64 h 47"/>
                <a:gd name="T8" fmla="*/ 0 w 47"/>
                <a:gd name="T9" fmla="*/ 1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ubicBezTo>
                    <a:pt x="47" y="36"/>
                    <a:pt x="36" y="47"/>
                    <a:pt x="24" y="47"/>
                  </a:cubicBezTo>
                  <a:cubicBezTo>
                    <a:pt x="11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5" name="Freeform 685">
              <a:extLst>
                <a:ext uri="{FF2B5EF4-FFF2-40B4-BE49-F238E27FC236}">
                  <a16:creationId xmlns:a16="http://schemas.microsoft.com/office/drawing/2014/main" id="{DA4ACCA5-C6FC-464C-B387-D90FE09D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184"/>
              <a:ext cx="58" cy="69"/>
            </a:xfrm>
            <a:custGeom>
              <a:avLst/>
              <a:gdLst>
                <a:gd name="T0" fmla="*/ 24 w 31"/>
                <a:gd name="T1" fmla="*/ 252 h 35"/>
                <a:gd name="T2" fmla="*/ 39 w 31"/>
                <a:gd name="T3" fmla="*/ 160 h 35"/>
                <a:gd name="T4" fmla="*/ 77 w 31"/>
                <a:gd name="T5" fmla="*/ 69 h 35"/>
                <a:gd name="T6" fmla="*/ 178 w 31"/>
                <a:gd name="T7" fmla="*/ 24 h 35"/>
                <a:gd name="T8" fmla="*/ 189 w 31"/>
                <a:gd name="T9" fmla="*/ 32 h 35"/>
                <a:gd name="T10" fmla="*/ 150 w 31"/>
                <a:gd name="T11" fmla="*/ 16 h 35"/>
                <a:gd name="T12" fmla="*/ 7 w 31"/>
                <a:gd name="T13" fmla="*/ 132 h 35"/>
                <a:gd name="T14" fmla="*/ 21 w 31"/>
                <a:gd name="T15" fmla="*/ 244 h 35"/>
                <a:gd name="T16" fmla="*/ 24 w 31"/>
                <a:gd name="T17" fmla="*/ 252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4" y="33"/>
                  </a:moveTo>
                  <a:cubicBezTo>
                    <a:pt x="2" y="28"/>
                    <a:pt x="6" y="25"/>
                    <a:pt x="6" y="21"/>
                  </a:cubicBezTo>
                  <a:cubicBezTo>
                    <a:pt x="7" y="18"/>
                    <a:pt x="10" y="13"/>
                    <a:pt x="12" y="9"/>
                  </a:cubicBezTo>
                  <a:cubicBezTo>
                    <a:pt x="15" y="6"/>
                    <a:pt x="18" y="2"/>
                    <a:pt x="27" y="3"/>
                  </a:cubicBezTo>
                  <a:cubicBezTo>
                    <a:pt x="29" y="3"/>
                    <a:pt x="31" y="5"/>
                    <a:pt x="29" y="4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6" name="Freeform 686">
              <a:extLst>
                <a:ext uri="{FF2B5EF4-FFF2-40B4-BE49-F238E27FC236}">
                  <a16:creationId xmlns:a16="http://schemas.microsoft.com/office/drawing/2014/main" id="{29B5A816-479B-4688-A716-B065B3E0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194"/>
              <a:ext cx="67" cy="77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40 h 39"/>
                <a:gd name="T6" fmla="*/ 121 w 36"/>
                <a:gd name="T7" fmla="*/ 207 h 39"/>
                <a:gd name="T8" fmla="*/ 20 w 36"/>
                <a:gd name="T9" fmla="*/ 237 h 39"/>
                <a:gd name="T10" fmla="*/ 0 w 36"/>
                <a:gd name="T11" fmla="*/ 229 h 39"/>
                <a:gd name="T12" fmla="*/ 60 w 36"/>
                <a:gd name="T13" fmla="*/ 276 h 39"/>
                <a:gd name="T14" fmla="*/ 212 w 36"/>
                <a:gd name="T15" fmla="*/ 199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5" y="0"/>
                    <a:pt x="26" y="1"/>
                    <a:pt x="27" y="2"/>
                  </a:cubicBezTo>
                  <a:cubicBezTo>
                    <a:pt x="30" y="9"/>
                    <a:pt x="28" y="13"/>
                    <a:pt x="26" y="18"/>
                  </a:cubicBezTo>
                  <a:cubicBezTo>
                    <a:pt x="24" y="21"/>
                    <a:pt x="21" y="25"/>
                    <a:pt x="19" y="27"/>
                  </a:cubicBezTo>
                  <a:cubicBezTo>
                    <a:pt x="14" y="29"/>
                    <a:pt x="10" y="33"/>
                    <a:pt x="3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2" y="32"/>
                    <a:pt x="5" y="34"/>
                    <a:pt x="9" y="36"/>
                  </a:cubicBezTo>
                  <a:cubicBezTo>
                    <a:pt x="22" y="39"/>
                    <a:pt x="29" y="34"/>
                    <a:pt x="33" y="26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7" name="Freeform 687">
              <a:extLst>
                <a:ext uri="{FF2B5EF4-FFF2-40B4-BE49-F238E27FC236}">
                  <a16:creationId xmlns:a16="http://schemas.microsoft.com/office/drawing/2014/main" id="{82EC228D-945F-4F83-B913-302C1E472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24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48" name="Oval 688">
              <a:extLst>
                <a:ext uri="{FF2B5EF4-FFF2-40B4-BE49-F238E27FC236}">
                  <a16:creationId xmlns:a16="http://schemas.microsoft.com/office/drawing/2014/main" id="{8ADDDC4E-21A5-42F2-9758-30553FAA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7" y="119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49" name="Oval 689">
              <a:extLst>
                <a:ext uri="{FF2B5EF4-FFF2-40B4-BE49-F238E27FC236}">
                  <a16:creationId xmlns:a16="http://schemas.microsoft.com/office/drawing/2014/main" id="{04184FC1-3E9F-4FD7-8B21-9B6A1208F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2" y="118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50" name="Oval 690">
              <a:extLst>
                <a:ext uri="{FF2B5EF4-FFF2-40B4-BE49-F238E27FC236}">
                  <a16:creationId xmlns:a16="http://schemas.microsoft.com/office/drawing/2014/main" id="{D36EAABA-E53A-4516-9231-CA1F9447C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5" y="1209"/>
              <a:ext cx="8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51" name="Freeform 691">
              <a:extLst>
                <a:ext uri="{FF2B5EF4-FFF2-40B4-BE49-F238E27FC236}">
                  <a16:creationId xmlns:a16="http://schemas.microsoft.com/office/drawing/2014/main" id="{215F1BFE-D40F-4B41-8E9B-6E5C13DCC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124"/>
              <a:ext cx="217" cy="213"/>
            </a:xfrm>
            <a:custGeom>
              <a:avLst/>
              <a:gdLst>
                <a:gd name="T0" fmla="*/ 178 w 116"/>
                <a:gd name="T1" fmla="*/ 0 h 107"/>
                <a:gd name="T2" fmla="*/ 21 w 116"/>
                <a:gd name="T3" fmla="*/ 424 h 107"/>
                <a:gd name="T4" fmla="*/ 204 w 116"/>
                <a:gd name="T5" fmla="*/ 836 h 107"/>
                <a:gd name="T6" fmla="*/ 610 w 116"/>
                <a:gd name="T7" fmla="*/ 828 h 107"/>
                <a:gd name="T8" fmla="*/ 752 w 116"/>
                <a:gd name="T9" fmla="*/ 631 h 107"/>
                <a:gd name="T10" fmla="*/ 760 w 116"/>
                <a:gd name="T11" fmla="*/ 213 h 107"/>
                <a:gd name="T12" fmla="*/ 571 w 116"/>
                <a:gd name="T13" fmla="*/ 8 h 107"/>
                <a:gd name="T14" fmla="*/ 178 w 116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7">
                  <a:moveTo>
                    <a:pt x="27" y="0"/>
                  </a:moveTo>
                  <a:cubicBezTo>
                    <a:pt x="4" y="0"/>
                    <a:pt x="3" y="21"/>
                    <a:pt x="3" y="54"/>
                  </a:cubicBezTo>
                  <a:cubicBezTo>
                    <a:pt x="2" y="87"/>
                    <a:pt x="0" y="105"/>
                    <a:pt x="31" y="106"/>
                  </a:cubicBezTo>
                  <a:cubicBezTo>
                    <a:pt x="49" y="106"/>
                    <a:pt x="81" y="107"/>
                    <a:pt x="93" y="105"/>
                  </a:cubicBezTo>
                  <a:cubicBezTo>
                    <a:pt x="106" y="103"/>
                    <a:pt x="114" y="96"/>
                    <a:pt x="115" y="80"/>
                  </a:cubicBezTo>
                  <a:cubicBezTo>
                    <a:pt x="116" y="63"/>
                    <a:pt x="116" y="43"/>
                    <a:pt x="116" y="27"/>
                  </a:cubicBezTo>
                  <a:cubicBezTo>
                    <a:pt x="116" y="10"/>
                    <a:pt x="109" y="1"/>
                    <a:pt x="87" y="1"/>
                  </a:cubicBezTo>
                  <a:cubicBezTo>
                    <a:pt x="63" y="1"/>
                    <a:pt x="41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2" name="Freeform 692">
              <a:extLst>
                <a:ext uri="{FF2B5EF4-FFF2-40B4-BE49-F238E27FC236}">
                  <a16:creationId xmlns:a16="http://schemas.microsoft.com/office/drawing/2014/main" id="{BA6D61DD-84B6-49B5-BDE3-AD96DC5C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182"/>
              <a:ext cx="88" cy="93"/>
            </a:xfrm>
            <a:custGeom>
              <a:avLst/>
              <a:gdLst>
                <a:gd name="T0" fmla="*/ 0 w 47"/>
                <a:gd name="T1" fmla="*/ 180 h 47"/>
                <a:gd name="T2" fmla="*/ 157 w 47"/>
                <a:gd name="T3" fmla="*/ 0 h 47"/>
                <a:gd name="T4" fmla="*/ 309 w 47"/>
                <a:gd name="T5" fmla="*/ 184 h 47"/>
                <a:gd name="T6" fmla="*/ 157 w 47"/>
                <a:gd name="T7" fmla="*/ 364 h 47"/>
                <a:gd name="T8" fmla="*/ 0 w 47"/>
                <a:gd name="T9" fmla="*/ 18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ubicBezTo>
                    <a:pt x="47" y="36"/>
                    <a:pt x="36" y="47"/>
                    <a:pt x="24" y="47"/>
                  </a:cubicBezTo>
                  <a:cubicBezTo>
                    <a:pt x="11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3" name="Freeform 693">
              <a:extLst>
                <a:ext uri="{FF2B5EF4-FFF2-40B4-BE49-F238E27FC236}">
                  <a16:creationId xmlns:a16="http://schemas.microsoft.com/office/drawing/2014/main" id="{45696140-8B66-4DC8-ACFF-B76289C7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28"/>
              <a:ext cx="139" cy="173"/>
            </a:xfrm>
            <a:custGeom>
              <a:avLst/>
              <a:gdLst>
                <a:gd name="T0" fmla="*/ 490 w 74"/>
                <a:gd name="T1" fmla="*/ 16 h 87"/>
                <a:gd name="T2" fmla="*/ 233 w 74"/>
                <a:gd name="T3" fmla="*/ 16 h 87"/>
                <a:gd name="T4" fmla="*/ 53 w 74"/>
                <a:gd name="T5" fmla="*/ 64 h 87"/>
                <a:gd name="T6" fmla="*/ 8 w 74"/>
                <a:gd name="T7" fmla="*/ 308 h 87"/>
                <a:gd name="T8" fmla="*/ 0 w 74"/>
                <a:gd name="T9" fmla="*/ 479 h 87"/>
                <a:gd name="T10" fmla="*/ 8 w 74"/>
                <a:gd name="T11" fmla="*/ 684 h 87"/>
                <a:gd name="T12" fmla="*/ 32 w 74"/>
                <a:gd name="T13" fmla="*/ 487 h 87"/>
                <a:gd name="T14" fmla="*/ 81 w 74"/>
                <a:gd name="T15" fmla="*/ 276 h 87"/>
                <a:gd name="T16" fmla="*/ 218 w 74"/>
                <a:gd name="T17" fmla="*/ 87 h 87"/>
                <a:gd name="T18" fmla="*/ 470 w 74"/>
                <a:gd name="T19" fmla="*/ 16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7">
                  <a:moveTo>
                    <a:pt x="74" y="2"/>
                  </a:moveTo>
                  <a:cubicBezTo>
                    <a:pt x="61" y="2"/>
                    <a:pt x="48" y="1"/>
                    <a:pt x="35" y="2"/>
                  </a:cubicBezTo>
                  <a:cubicBezTo>
                    <a:pt x="25" y="2"/>
                    <a:pt x="15" y="0"/>
                    <a:pt x="8" y="8"/>
                  </a:cubicBezTo>
                  <a:cubicBezTo>
                    <a:pt x="0" y="16"/>
                    <a:pt x="1" y="28"/>
                    <a:pt x="1" y="39"/>
                  </a:cubicBezTo>
                  <a:cubicBezTo>
                    <a:pt x="0" y="45"/>
                    <a:pt x="0" y="56"/>
                    <a:pt x="0" y="61"/>
                  </a:cubicBezTo>
                  <a:cubicBezTo>
                    <a:pt x="0" y="70"/>
                    <a:pt x="0" y="79"/>
                    <a:pt x="1" y="87"/>
                  </a:cubicBezTo>
                  <a:cubicBezTo>
                    <a:pt x="2" y="79"/>
                    <a:pt x="3" y="70"/>
                    <a:pt x="5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5" y="24"/>
                    <a:pt x="22" y="14"/>
                    <a:pt x="33" y="11"/>
                  </a:cubicBezTo>
                  <a:cubicBezTo>
                    <a:pt x="45" y="6"/>
                    <a:pt x="59" y="7"/>
                    <a:pt x="71" y="2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4" name="Freeform 694">
              <a:extLst>
                <a:ext uri="{FF2B5EF4-FFF2-40B4-BE49-F238E27FC236}">
                  <a16:creationId xmlns:a16="http://schemas.microsoft.com/office/drawing/2014/main" id="{03D9D148-1E21-47D1-9AA4-19175D595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28"/>
              <a:ext cx="66" cy="77"/>
            </a:xfrm>
            <a:custGeom>
              <a:avLst/>
              <a:gdLst>
                <a:gd name="T0" fmla="*/ 8 w 35"/>
                <a:gd name="T1" fmla="*/ 300 h 39"/>
                <a:gd name="T2" fmla="*/ 53 w 35"/>
                <a:gd name="T3" fmla="*/ 63 h 39"/>
                <a:gd name="T4" fmla="*/ 234 w 35"/>
                <a:gd name="T5" fmla="*/ 16 h 39"/>
                <a:gd name="T6" fmla="*/ 8 w 35"/>
                <a:gd name="T7" fmla="*/ 30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1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1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5" name="Freeform 695">
              <a:extLst>
                <a:ext uri="{FF2B5EF4-FFF2-40B4-BE49-F238E27FC236}">
                  <a16:creationId xmlns:a16="http://schemas.microsoft.com/office/drawing/2014/main" id="{72E6B0D2-24F5-40D4-AB4B-EC2FC412E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84"/>
              <a:ext cx="156" cy="145"/>
            </a:xfrm>
            <a:custGeom>
              <a:avLst/>
              <a:gdLst>
                <a:gd name="T0" fmla="*/ 0 w 83"/>
                <a:gd name="T1" fmla="*/ 564 h 73"/>
                <a:gd name="T2" fmla="*/ 413 w 83"/>
                <a:gd name="T3" fmla="*/ 556 h 73"/>
                <a:gd name="T4" fmla="*/ 551 w 83"/>
                <a:gd name="T5" fmla="*/ 383 h 73"/>
                <a:gd name="T6" fmla="*/ 551 w 83"/>
                <a:gd name="T7" fmla="*/ 0 h 73"/>
                <a:gd name="T8" fmla="*/ 370 w 83"/>
                <a:gd name="T9" fmla="*/ 485 h 73"/>
                <a:gd name="T10" fmla="*/ 0 w 83"/>
                <a:gd name="T11" fmla="*/ 564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3">
                  <a:moveTo>
                    <a:pt x="0" y="72"/>
                  </a:moveTo>
                  <a:cubicBezTo>
                    <a:pt x="11" y="72"/>
                    <a:pt x="50" y="73"/>
                    <a:pt x="62" y="71"/>
                  </a:cubicBezTo>
                  <a:cubicBezTo>
                    <a:pt x="75" y="70"/>
                    <a:pt x="82" y="62"/>
                    <a:pt x="83" y="49"/>
                  </a:cubicBezTo>
                  <a:cubicBezTo>
                    <a:pt x="83" y="35"/>
                    <a:pt x="83" y="0"/>
                    <a:pt x="83" y="0"/>
                  </a:cubicBezTo>
                  <a:cubicBezTo>
                    <a:pt x="82" y="16"/>
                    <a:pt x="75" y="56"/>
                    <a:pt x="56" y="62"/>
                  </a:cubicBezTo>
                  <a:cubicBezTo>
                    <a:pt x="36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6" name="Freeform 696">
              <a:extLst>
                <a:ext uri="{FF2B5EF4-FFF2-40B4-BE49-F238E27FC236}">
                  <a16:creationId xmlns:a16="http://schemas.microsoft.com/office/drawing/2014/main" id="{D72EA3BD-8FD9-4789-B4EF-55D38E87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249"/>
              <a:ext cx="94" cy="78"/>
            </a:xfrm>
            <a:custGeom>
              <a:avLst/>
              <a:gdLst>
                <a:gd name="T0" fmla="*/ 0 w 50"/>
                <a:gd name="T1" fmla="*/ 312 h 39"/>
                <a:gd name="T2" fmla="*/ 194 w 50"/>
                <a:gd name="T3" fmla="*/ 304 h 39"/>
                <a:gd name="T4" fmla="*/ 333 w 50"/>
                <a:gd name="T5" fmla="*/ 128 h 39"/>
                <a:gd name="T6" fmla="*/ 333 w 50"/>
                <a:gd name="T7" fmla="*/ 0 h 39"/>
                <a:gd name="T8" fmla="*/ 241 w 50"/>
                <a:gd name="T9" fmla="*/ 248 h 39"/>
                <a:gd name="T10" fmla="*/ 0 w 50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9">
                  <a:moveTo>
                    <a:pt x="0" y="39"/>
                  </a:moveTo>
                  <a:cubicBezTo>
                    <a:pt x="12" y="39"/>
                    <a:pt x="23" y="39"/>
                    <a:pt x="29" y="38"/>
                  </a:cubicBezTo>
                  <a:cubicBezTo>
                    <a:pt x="42" y="37"/>
                    <a:pt x="49" y="29"/>
                    <a:pt x="50" y="16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10"/>
                    <a:pt x="48" y="23"/>
                    <a:pt x="36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7" name="Freeform 697">
              <a:extLst>
                <a:ext uri="{FF2B5EF4-FFF2-40B4-BE49-F238E27FC236}">
                  <a16:creationId xmlns:a16="http://schemas.microsoft.com/office/drawing/2014/main" id="{A2768927-87CC-442F-9473-419444A2A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128"/>
              <a:ext cx="224" cy="219"/>
            </a:xfrm>
            <a:custGeom>
              <a:avLst/>
              <a:gdLst>
                <a:gd name="T0" fmla="*/ 202 w 120"/>
                <a:gd name="T1" fmla="*/ 8 h 110"/>
                <a:gd name="T2" fmla="*/ 32 w 120"/>
                <a:gd name="T3" fmla="*/ 428 h 110"/>
                <a:gd name="T4" fmla="*/ 202 w 120"/>
                <a:gd name="T5" fmla="*/ 844 h 110"/>
                <a:gd name="T6" fmla="*/ 607 w 120"/>
                <a:gd name="T7" fmla="*/ 860 h 110"/>
                <a:gd name="T8" fmla="*/ 756 w 120"/>
                <a:gd name="T9" fmla="*/ 669 h 110"/>
                <a:gd name="T10" fmla="*/ 773 w 120"/>
                <a:gd name="T11" fmla="*/ 253 h 110"/>
                <a:gd name="T12" fmla="*/ 592 w 120"/>
                <a:gd name="T13" fmla="*/ 32 h 110"/>
                <a:gd name="T14" fmla="*/ 202 w 120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10">
                  <a:moveTo>
                    <a:pt x="31" y="1"/>
                  </a:move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1" y="110"/>
                    <a:pt x="93" y="109"/>
                  </a:cubicBezTo>
                  <a:cubicBezTo>
                    <a:pt x="106" y="107"/>
                    <a:pt x="114" y="101"/>
                    <a:pt x="116" y="85"/>
                  </a:cubicBezTo>
                  <a:cubicBezTo>
                    <a:pt x="118" y="68"/>
                    <a:pt x="118" y="47"/>
                    <a:pt x="119" y="32"/>
                  </a:cubicBezTo>
                  <a:cubicBezTo>
                    <a:pt x="120" y="15"/>
                    <a:pt x="113" y="5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8" name="Freeform 698">
              <a:extLst>
                <a:ext uri="{FF2B5EF4-FFF2-40B4-BE49-F238E27FC236}">
                  <a16:creationId xmlns:a16="http://schemas.microsoft.com/office/drawing/2014/main" id="{7D7789D8-77B9-435E-9EDF-C635E86D2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194"/>
              <a:ext cx="90" cy="99"/>
            </a:xfrm>
            <a:custGeom>
              <a:avLst/>
              <a:gdLst>
                <a:gd name="T0" fmla="*/ 293 w 48"/>
                <a:gd name="T1" fmla="*/ 279 h 50"/>
                <a:gd name="T2" fmla="*/ 186 w 48"/>
                <a:gd name="T3" fmla="*/ 32 h 50"/>
                <a:gd name="T4" fmla="*/ 15 w 48"/>
                <a:gd name="T5" fmla="*/ 149 h 50"/>
                <a:gd name="T6" fmla="*/ 105 w 48"/>
                <a:gd name="T7" fmla="*/ 356 h 50"/>
                <a:gd name="T8" fmla="*/ 293 w 48"/>
                <a:gd name="T9" fmla="*/ 2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4" y="36"/>
                  </a:moveTo>
                  <a:cubicBezTo>
                    <a:pt x="48" y="27"/>
                    <a:pt x="45" y="7"/>
                    <a:pt x="28" y="4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6" y="46"/>
                  </a:cubicBezTo>
                  <a:cubicBezTo>
                    <a:pt x="30" y="50"/>
                    <a:pt x="39" y="45"/>
                    <a:pt x="44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59" name="Freeform 699">
              <a:extLst>
                <a:ext uri="{FF2B5EF4-FFF2-40B4-BE49-F238E27FC236}">
                  <a16:creationId xmlns:a16="http://schemas.microsoft.com/office/drawing/2014/main" id="{0C82649A-4364-47EF-9DF7-5137AF831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190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0" name="Freeform 700">
              <a:extLst>
                <a:ext uri="{FF2B5EF4-FFF2-40B4-BE49-F238E27FC236}">
                  <a16:creationId xmlns:a16="http://schemas.microsoft.com/office/drawing/2014/main" id="{449BCB9C-128A-4ADE-99DD-5968D076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1192"/>
              <a:ext cx="60" cy="67"/>
            </a:xfrm>
            <a:custGeom>
              <a:avLst/>
              <a:gdLst>
                <a:gd name="T0" fmla="*/ 21 w 32"/>
                <a:gd name="T1" fmla="*/ 244 h 34"/>
                <a:gd name="T2" fmla="*/ 45 w 32"/>
                <a:gd name="T3" fmla="*/ 160 h 34"/>
                <a:gd name="T4" fmla="*/ 84 w 32"/>
                <a:gd name="T5" fmla="*/ 69 h 34"/>
                <a:gd name="T6" fmla="*/ 186 w 32"/>
                <a:gd name="T7" fmla="*/ 32 h 34"/>
                <a:gd name="T8" fmla="*/ 197 w 32"/>
                <a:gd name="T9" fmla="*/ 32 h 34"/>
                <a:gd name="T10" fmla="*/ 158 w 32"/>
                <a:gd name="T11" fmla="*/ 24 h 34"/>
                <a:gd name="T12" fmla="*/ 8 w 32"/>
                <a:gd name="T13" fmla="*/ 124 h 34"/>
                <a:gd name="T14" fmla="*/ 21 w 32"/>
                <a:gd name="T15" fmla="*/ 244 h 34"/>
                <a:gd name="T16" fmla="*/ 21 w 32"/>
                <a:gd name="T17" fmla="*/ 24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3" y="9"/>
                    <a:pt x="1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1" name="Freeform 701">
              <a:extLst>
                <a:ext uri="{FF2B5EF4-FFF2-40B4-BE49-F238E27FC236}">
                  <a16:creationId xmlns:a16="http://schemas.microsoft.com/office/drawing/2014/main" id="{8E7D5522-2A85-4553-878E-3DD634BD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203"/>
              <a:ext cx="69" cy="78"/>
            </a:xfrm>
            <a:custGeom>
              <a:avLst/>
              <a:gdLst>
                <a:gd name="T0" fmla="*/ 181 w 37"/>
                <a:gd name="T1" fmla="*/ 8 h 39"/>
                <a:gd name="T2" fmla="*/ 181 w 37"/>
                <a:gd name="T3" fmla="*/ 16 h 39"/>
                <a:gd name="T4" fmla="*/ 173 w 37"/>
                <a:gd name="T5" fmla="*/ 136 h 39"/>
                <a:gd name="T6" fmla="*/ 121 w 37"/>
                <a:gd name="T7" fmla="*/ 208 h 39"/>
                <a:gd name="T8" fmla="*/ 24 w 37"/>
                <a:gd name="T9" fmla="*/ 240 h 39"/>
                <a:gd name="T10" fmla="*/ 0 w 37"/>
                <a:gd name="T11" fmla="*/ 224 h 39"/>
                <a:gd name="T12" fmla="*/ 65 w 37"/>
                <a:gd name="T13" fmla="*/ 280 h 39"/>
                <a:gd name="T14" fmla="*/ 218 w 37"/>
                <a:gd name="T15" fmla="*/ 208 h 39"/>
                <a:gd name="T16" fmla="*/ 181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8" y="1"/>
                  </a:moveTo>
                  <a:cubicBezTo>
                    <a:pt x="27" y="0"/>
                    <a:pt x="28" y="1"/>
                    <a:pt x="28" y="2"/>
                  </a:cubicBezTo>
                  <a:cubicBezTo>
                    <a:pt x="32" y="9"/>
                    <a:pt x="29" y="13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3" y="31"/>
                    <a:pt x="5" y="33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8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2" name="Freeform 702">
              <a:extLst>
                <a:ext uri="{FF2B5EF4-FFF2-40B4-BE49-F238E27FC236}">
                  <a16:creationId xmlns:a16="http://schemas.microsoft.com/office/drawing/2014/main" id="{77E337CA-8EF4-4E14-96C1-C9F42C14E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255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3" name="Oval 703">
              <a:extLst>
                <a:ext uri="{FF2B5EF4-FFF2-40B4-BE49-F238E27FC236}">
                  <a16:creationId xmlns:a16="http://schemas.microsoft.com/office/drawing/2014/main" id="{9811FA13-FA08-423E-9069-9EF4E4AED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119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64" name="Freeform 704">
              <a:extLst>
                <a:ext uri="{FF2B5EF4-FFF2-40B4-BE49-F238E27FC236}">
                  <a16:creationId xmlns:a16="http://schemas.microsoft.com/office/drawing/2014/main" id="{177308AF-C722-4347-86E3-246E2910B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1192"/>
              <a:ext cx="10" cy="8"/>
            </a:xfrm>
            <a:custGeom>
              <a:avLst/>
              <a:gdLst>
                <a:gd name="T0" fmla="*/ 0 w 5"/>
                <a:gd name="T1" fmla="*/ 16 h 4"/>
                <a:gd name="T2" fmla="*/ 16 w 5"/>
                <a:gd name="T3" fmla="*/ 0 h 4"/>
                <a:gd name="T4" fmla="*/ 32 w 5"/>
                <a:gd name="T5" fmla="*/ 16 h 4"/>
                <a:gd name="T6" fmla="*/ 16 w 5"/>
                <a:gd name="T7" fmla="*/ 32 h 4"/>
                <a:gd name="T8" fmla="*/ 0 w 5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5" name="Oval 705">
              <a:extLst>
                <a:ext uri="{FF2B5EF4-FFF2-40B4-BE49-F238E27FC236}">
                  <a16:creationId xmlns:a16="http://schemas.microsoft.com/office/drawing/2014/main" id="{72694DBB-94D6-41D0-9F18-D323E3F4D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" y="121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66" name="Freeform 706">
              <a:extLst>
                <a:ext uri="{FF2B5EF4-FFF2-40B4-BE49-F238E27FC236}">
                  <a16:creationId xmlns:a16="http://schemas.microsoft.com/office/drawing/2014/main" id="{347B346F-A2F0-41A9-B8EE-542247FFF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2" y="1128"/>
              <a:ext cx="224" cy="219"/>
            </a:xfrm>
            <a:custGeom>
              <a:avLst/>
              <a:gdLst>
                <a:gd name="T0" fmla="*/ 202 w 120"/>
                <a:gd name="T1" fmla="*/ 8 h 110"/>
                <a:gd name="T2" fmla="*/ 32 w 120"/>
                <a:gd name="T3" fmla="*/ 428 h 110"/>
                <a:gd name="T4" fmla="*/ 202 w 120"/>
                <a:gd name="T5" fmla="*/ 844 h 110"/>
                <a:gd name="T6" fmla="*/ 607 w 120"/>
                <a:gd name="T7" fmla="*/ 860 h 110"/>
                <a:gd name="T8" fmla="*/ 756 w 120"/>
                <a:gd name="T9" fmla="*/ 669 h 110"/>
                <a:gd name="T10" fmla="*/ 773 w 120"/>
                <a:gd name="T11" fmla="*/ 253 h 110"/>
                <a:gd name="T12" fmla="*/ 592 w 120"/>
                <a:gd name="T13" fmla="*/ 32 h 110"/>
                <a:gd name="T14" fmla="*/ 202 w 120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0" h="110">
                  <a:moveTo>
                    <a:pt x="31" y="1"/>
                  </a:move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1" y="110"/>
                    <a:pt x="93" y="109"/>
                  </a:cubicBezTo>
                  <a:cubicBezTo>
                    <a:pt x="106" y="107"/>
                    <a:pt x="114" y="101"/>
                    <a:pt x="116" y="85"/>
                  </a:cubicBezTo>
                  <a:cubicBezTo>
                    <a:pt x="118" y="68"/>
                    <a:pt x="118" y="47"/>
                    <a:pt x="119" y="32"/>
                  </a:cubicBezTo>
                  <a:cubicBezTo>
                    <a:pt x="120" y="15"/>
                    <a:pt x="113" y="5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7" name="Freeform 707">
              <a:extLst>
                <a:ext uri="{FF2B5EF4-FFF2-40B4-BE49-F238E27FC236}">
                  <a16:creationId xmlns:a16="http://schemas.microsoft.com/office/drawing/2014/main" id="{D5A524EC-FCEF-4CDA-947D-262DEF780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190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8" name="Freeform 708">
              <a:extLst>
                <a:ext uri="{FF2B5EF4-FFF2-40B4-BE49-F238E27FC236}">
                  <a16:creationId xmlns:a16="http://schemas.microsoft.com/office/drawing/2014/main" id="{A42D7E4A-5B7B-42D1-8A07-B7C736CA1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134"/>
              <a:ext cx="146" cy="171"/>
            </a:xfrm>
            <a:custGeom>
              <a:avLst/>
              <a:gdLst>
                <a:gd name="T0" fmla="*/ 511 w 78"/>
                <a:gd name="T1" fmla="*/ 32 h 86"/>
                <a:gd name="T2" fmla="*/ 249 w 78"/>
                <a:gd name="T3" fmla="*/ 16 h 86"/>
                <a:gd name="T4" fmla="*/ 73 w 78"/>
                <a:gd name="T5" fmla="*/ 56 h 86"/>
                <a:gd name="T6" fmla="*/ 13 w 78"/>
                <a:gd name="T7" fmla="*/ 300 h 86"/>
                <a:gd name="T8" fmla="*/ 7 w 78"/>
                <a:gd name="T9" fmla="*/ 479 h 86"/>
                <a:gd name="T10" fmla="*/ 0 w 78"/>
                <a:gd name="T11" fmla="*/ 676 h 86"/>
                <a:gd name="T12" fmla="*/ 39 w 78"/>
                <a:gd name="T13" fmla="*/ 479 h 86"/>
                <a:gd name="T14" fmla="*/ 92 w 78"/>
                <a:gd name="T15" fmla="*/ 276 h 86"/>
                <a:gd name="T16" fmla="*/ 234 w 78"/>
                <a:gd name="T17" fmla="*/ 87 h 86"/>
                <a:gd name="T18" fmla="*/ 487 w 78"/>
                <a:gd name="T19" fmla="*/ 3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4"/>
                  </a:moveTo>
                  <a:cubicBezTo>
                    <a:pt x="65" y="4"/>
                    <a:pt x="52" y="2"/>
                    <a:pt x="38" y="2"/>
                  </a:cubicBezTo>
                  <a:cubicBezTo>
                    <a:pt x="29" y="2"/>
                    <a:pt x="18" y="0"/>
                    <a:pt x="11" y="7"/>
                  </a:cubicBezTo>
                  <a:cubicBezTo>
                    <a:pt x="3" y="15"/>
                    <a:pt x="3" y="27"/>
                    <a:pt x="2" y="38"/>
                  </a:cubicBezTo>
                  <a:cubicBezTo>
                    <a:pt x="2" y="44"/>
                    <a:pt x="1" y="55"/>
                    <a:pt x="1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4" y="35"/>
                  </a:cubicBezTo>
                  <a:cubicBezTo>
                    <a:pt x="18" y="24"/>
                    <a:pt x="25" y="15"/>
                    <a:pt x="36" y="11"/>
                  </a:cubicBezTo>
                  <a:cubicBezTo>
                    <a:pt x="48" y="7"/>
                    <a:pt x="62" y="9"/>
                    <a:pt x="74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69" name="Freeform 709">
              <a:extLst>
                <a:ext uri="{FF2B5EF4-FFF2-40B4-BE49-F238E27FC236}">
                  <a16:creationId xmlns:a16="http://schemas.microsoft.com/office/drawing/2014/main" id="{383038EA-C8EA-4A9A-BF6B-55A4E17AD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134"/>
              <a:ext cx="68" cy="75"/>
            </a:xfrm>
            <a:custGeom>
              <a:avLst/>
              <a:gdLst>
                <a:gd name="T0" fmla="*/ 0 w 36"/>
                <a:gd name="T1" fmla="*/ 292 h 38"/>
                <a:gd name="T2" fmla="*/ 60 w 36"/>
                <a:gd name="T3" fmla="*/ 55 h 38"/>
                <a:gd name="T4" fmla="*/ 242 w 36"/>
                <a:gd name="T5" fmla="*/ 16 h 38"/>
                <a:gd name="T6" fmla="*/ 0 w 36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6" y="0"/>
                    <a:pt x="27" y="2"/>
                    <a:pt x="36" y="2"/>
                  </a:cubicBezTo>
                  <a:cubicBezTo>
                    <a:pt x="25" y="2"/>
                    <a:pt x="5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0" name="Freeform 710">
              <a:extLst>
                <a:ext uri="{FF2B5EF4-FFF2-40B4-BE49-F238E27FC236}">
                  <a16:creationId xmlns:a16="http://schemas.microsoft.com/office/drawing/2014/main" id="{63802C55-F762-40F5-A936-F79CA6DE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198"/>
              <a:ext cx="161" cy="141"/>
            </a:xfrm>
            <a:custGeom>
              <a:avLst/>
              <a:gdLst>
                <a:gd name="T0" fmla="*/ 0 w 86"/>
                <a:gd name="T1" fmla="*/ 532 h 71"/>
                <a:gd name="T2" fmla="*/ 406 w 86"/>
                <a:gd name="T3" fmla="*/ 548 h 71"/>
                <a:gd name="T4" fmla="*/ 550 w 86"/>
                <a:gd name="T5" fmla="*/ 375 h 71"/>
                <a:gd name="T6" fmla="*/ 564 w 86"/>
                <a:gd name="T7" fmla="*/ 0 h 71"/>
                <a:gd name="T8" fmla="*/ 369 w 86"/>
                <a:gd name="T9" fmla="*/ 469 h 71"/>
                <a:gd name="T10" fmla="*/ 0 w 86"/>
                <a:gd name="T11" fmla="*/ 53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71">
                  <a:moveTo>
                    <a:pt x="0" y="68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5"/>
                    <a:pt x="86" y="0"/>
                    <a:pt x="86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4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1" name="Freeform 711">
              <a:extLst>
                <a:ext uri="{FF2B5EF4-FFF2-40B4-BE49-F238E27FC236}">
                  <a16:creationId xmlns:a16="http://schemas.microsoft.com/office/drawing/2014/main" id="{A061B40F-7AAA-45D5-BD1F-AC011719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63"/>
              <a:ext cx="97" cy="74"/>
            </a:xfrm>
            <a:custGeom>
              <a:avLst/>
              <a:gdLst>
                <a:gd name="T0" fmla="*/ 0 w 52"/>
                <a:gd name="T1" fmla="*/ 296 h 37"/>
                <a:gd name="T2" fmla="*/ 188 w 52"/>
                <a:gd name="T3" fmla="*/ 296 h 37"/>
                <a:gd name="T4" fmla="*/ 330 w 52"/>
                <a:gd name="T5" fmla="*/ 120 h 37"/>
                <a:gd name="T6" fmla="*/ 338 w 52"/>
                <a:gd name="T7" fmla="*/ 0 h 37"/>
                <a:gd name="T8" fmla="*/ 233 w 52"/>
                <a:gd name="T9" fmla="*/ 240 h 37"/>
                <a:gd name="T10" fmla="*/ 0 w 52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2" name="Freeform 712">
              <a:extLst>
                <a:ext uri="{FF2B5EF4-FFF2-40B4-BE49-F238E27FC236}">
                  <a16:creationId xmlns:a16="http://schemas.microsoft.com/office/drawing/2014/main" id="{F9C856B8-C8CE-4398-BFED-A11A5EF7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30"/>
              <a:ext cx="172" cy="219"/>
            </a:xfrm>
            <a:custGeom>
              <a:avLst/>
              <a:gdLst>
                <a:gd name="T0" fmla="*/ 602 w 92"/>
                <a:gd name="T1" fmla="*/ 32 h 110"/>
                <a:gd name="T2" fmla="*/ 595 w 92"/>
                <a:gd name="T3" fmla="*/ 32 h 110"/>
                <a:gd name="T4" fmla="*/ 202 w 92"/>
                <a:gd name="T5" fmla="*/ 8 h 110"/>
                <a:gd name="T6" fmla="*/ 32 w 92"/>
                <a:gd name="T7" fmla="*/ 428 h 110"/>
                <a:gd name="T8" fmla="*/ 202 w 92"/>
                <a:gd name="T9" fmla="*/ 844 h 110"/>
                <a:gd name="T10" fmla="*/ 602 w 92"/>
                <a:gd name="T11" fmla="*/ 860 h 110"/>
                <a:gd name="T12" fmla="*/ 602 w 92"/>
                <a:gd name="T13" fmla="*/ 32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10">
                  <a:moveTo>
                    <a:pt x="92" y="4"/>
                  </a:moveTo>
                  <a:cubicBezTo>
                    <a:pt x="92" y="4"/>
                    <a:pt x="92" y="4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0" y="110"/>
                    <a:pt x="92" y="109"/>
                  </a:cubicBezTo>
                  <a:lnTo>
                    <a:pt x="92" y="4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3" name="Freeform 713">
              <a:extLst>
                <a:ext uri="{FF2B5EF4-FFF2-40B4-BE49-F238E27FC236}">
                  <a16:creationId xmlns:a16="http://schemas.microsoft.com/office/drawing/2014/main" id="{FCD4BD72-2D29-4627-B65B-CE6C584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1196"/>
              <a:ext cx="90" cy="99"/>
            </a:xfrm>
            <a:custGeom>
              <a:avLst/>
              <a:gdLst>
                <a:gd name="T0" fmla="*/ 293 w 48"/>
                <a:gd name="T1" fmla="*/ 279 h 50"/>
                <a:gd name="T2" fmla="*/ 186 w 48"/>
                <a:gd name="T3" fmla="*/ 32 h 50"/>
                <a:gd name="T4" fmla="*/ 15 w 48"/>
                <a:gd name="T5" fmla="*/ 149 h 50"/>
                <a:gd name="T6" fmla="*/ 105 w 48"/>
                <a:gd name="T7" fmla="*/ 356 h 50"/>
                <a:gd name="T8" fmla="*/ 293 w 48"/>
                <a:gd name="T9" fmla="*/ 27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4" y="36"/>
                  </a:moveTo>
                  <a:cubicBezTo>
                    <a:pt x="48" y="27"/>
                    <a:pt x="45" y="7"/>
                    <a:pt x="28" y="4"/>
                  </a:cubicBezTo>
                  <a:cubicBezTo>
                    <a:pt x="10" y="0"/>
                    <a:pt x="5" y="11"/>
                    <a:pt x="2" y="19"/>
                  </a:cubicBezTo>
                  <a:cubicBezTo>
                    <a:pt x="0" y="27"/>
                    <a:pt x="2" y="42"/>
                    <a:pt x="16" y="46"/>
                  </a:cubicBezTo>
                  <a:cubicBezTo>
                    <a:pt x="30" y="50"/>
                    <a:pt x="39" y="45"/>
                    <a:pt x="44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4" name="Freeform 714">
              <a:extLst>
                <a:ext uri="{FF2B5EF4-FFF2-40B4-BE49-F238E27FC236}">
                  <a16:creationId xmlns:a16="http://schemas.microsoft.com/office/drawing/2014/main" id="{52A0F684-2C53-4FB6-A78E-3A1D7B28A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1192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5" name="Freeform 715">
              <a:extLst>
                <a:ext uri="{FF2B5EF4-FFF2-40B4-BE49-F238E27FC236}">
                  <a16:creationId xmlns:a16="http://schemas.microsoft.com/office/drawing/2014/main" id="{F1AE900D-D352-4C89-AE6E-2393B4E7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1194"/>
              <a:ext cx="60" cy="67"/>
            </a:xfrm>
            <a:custGeom>
              <a:avLst/>
              <a:gdLst>
                <a:gd name="T0" fmla="*/ 21 w 32"/>
                <a:gd name="T1" fmla="*/ 244 h 34"/>
                <a:gd name="T2" fmla="*/ 45 w 32"/>
                <a:gd name="T3" fmla="*/ 160 h 34"/>
                <a:gd name="T4" fmla="*/ 84 w 32"/>
                <a:gd name="T5" fmla="*/ 69 h 34"/>
                <a:gd name="T6" fmla="*/ 186 w 32"/>
                <a:gd name="T7" fmla="*/ 32 h 34"/>
                <a:gd name="T8" fmla="*/ 197 w 32"/>
                <a:gd name="T9" fmla="*/ 32 h 34"/>
                <a:gd name="T10" fmla="*/ 158 w 32"/>
                <a:gd name="T11" fmla="*/ 24 h 34"/>
                <a:gd name="T12" fmla="*/ 8 w 32"/>
                <a:gd name="T13" fmla="*/ 124 h 34"/>
                <a:gd name="T14" fmla="*/ 21 w 32"/>
                <a:gd name="T15" fmla="*/ 244 h 34"/>
                <a:gd name="T16" fmla="*/ 21 w 32"/>
                <a:gd name="T17" fmla="*/ 24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7"/>
                    <a:pt x="10" y="13"/>
                    <a:pt x="13" y="9"/>
                  </a:cubicBezTo>
                  <a:cubicBezTo>
                    <a:pt x="16" y="6"/>
                    <a:pt x="19" y="2"/>
                    <a:pt x="28" y="4"/>
                  </a:cubicBezTo>
                  <a:cubicBezTo>
                    <a:pt x="30" y="4"/>
                    <a:pt x="32" y="5"/>
                    <a:pt x="30" y="4"/>
                  </a:cubicBezTo>
                  <a:cubicBezTo>
                    <a:pt x="28" y="4"/>
                    <a:pt x="26" y="3"/>
                    <a:pt x="24" y="3"/>
                  </a:cubicBezTo>
                  <a:cubicBezTo>
                    <a:pt x="9" y="0"/>
                    <a:pt x="3" y="9"/>
                    <a:pt x="1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6" name="Freeform 716">
              <a:extLst>
                <a:ext uri="{FF2B5EF4-FFF2-40B4-BE49-F238E27FC236}">
                  <a16:creationId xmlns:a16="http://schemas.microsoft.com/office/drawing/2014/main" id="{FBFAF60B-D4E0-4853-96CF-1547CA449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205"/>
              <a:ext cx="70" cy="78"/>
            </a:xfrm>
            <a:custGeom>
              <a:avLst/>
              <a:gdLst>
                <a:gd name="T0" fmla="*/ 189 w 37"/>
                <a:gd name="T1" fmla="*/ 8 h 39"/>
                <a:gd name="T2" fmla="*/ 189 w 37"/>
                <a:gd name="T3" fmla="*/ 16 h 39"/>
                <a:gd name="T4" fmla="*/ 182 w 37"/>
                <a:gd name="T5" fmla="*/ 136 h 39"/>
                <a:gd name="T6" fmla="*/ 129 w 37"/>
                <a:gd name="T7" fmla="*/ 208 h 39"/>
                <a:gd name="T8" fmla="*/ 28 w 37"/>
                <a:gd name="T9" fmla="*/ 240 h 39"/>
                <a:gd name="T10" fmla="*/ 0 w 37"/>
                <a:gd name="T11" fmla="*/ 224 h 39"/>
                <a:gd name="T12" fmla="*/ 68 w 37"/>
                <a:gd name="T13" fmla="*/ 280 h 39"/>
                <a:gd name="T14" fmla="*/ 229 w 37"/>
                <a:gd name="T15" fmla="*/ 208 h 39"/>
                <a:gd name="T16" fmla="*/ 189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8" y="1"/>
                  </a:moveTo>
                  <a:cubicBezTo>
                    <a:pt x="27" y="0"/>
                    <a:pt x="28" y="1"/>
                    <a:pt x="28" y="2"/>
                  </a:cubicBezTo>
                  <a:cubicBezTo>
                    <a:pt x="32" y="9"/>
                    <a:pt x="29" y="13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4" y="30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3" y="31"/>
                    <a:pt x="5" y="33"/>
                    <a:pt x="10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8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7" name="Freeform 717">
              <a:extLst>
                <a:ext uri="{FF2B5EF4-FFF2-40B4-BE49-F238E27FC236}">
                  <a16:creationId xmlns:a16="http://schemas.microsoft.com/office/drawing/2014/main" id="{9C61E887-FB0F-48B6-87FF-3AB6442B0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1257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2" y="13"/>
                    <a:pt x="0" y="9"/>
                  </a:cubicBezTo>
                  <a:cubicBezTo>
                    <a:pt x="7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78" name="Oval 718">
              <a:extLst>
                <a:ext uri="{FF2B5EF4-FFF2-40B4-BE49-F238E27FC236}">
                  <a16:creationId xmlns:a16="http://schemas.microsoft.com/office/drawing/2014/main" id="{E8DEDD41-1659-4163-A5DE-C6AC59A4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4" y="1200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79" name="Freeform 719">
              <a:extLst>
                <a:ext uri="{FF2B5EF4-FFF2-40B4-BE49-F238E27FC236}">
                  <a16:creationId xmlns:a16="http://schemas.microsoft.com/office/drawing/2014/main" id="{991FAEFC-927E-4916-AB7E-13F6801E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9" y="1194"/>
              <a:ext cx="9" cy="7"/>
            </a:xfrm>
            <a:custGeom>
              <a:avLst/>
              <a:gdLst>
                <a:gd name="T0" fmla="*/ 0 w 5"/>
                <a:gd name="T1" fmla="*/ 12 h 4"/>
                <a:gd name="T2" fmla="*/ 13 w 5"/>
                <a:gd name="T3" fmla="*/ 0 h 4"/>
                <a:gd name="T4" fmla="*/ 23 w 5"/>
                <a:gd name="T5" fmla="*/ 12 h 4"/>
                <a:gd name="T6" fmla="*/ 13 w 5"/>
                <a:gd name="T7" fmla="*/ 21 h 4"/>
                <a:gd name="T8" fmla="*/ 0 w 5"/>
                <a:gd name="T9" fmla="*/ 1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0" name="Oval 720">
              <a:extLst>
                <a:ext uri="{FF2B5EF4-FFF2-40B4-BE49-F238E27FC236}">
                  <a16:creationId xmlns:a16="http://schemas.microsoft.com/office/drawing/2014/main" id="{0C51A962-7D5A-4010-A126-57973BD42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0" y="121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81" name="Freeform 721">
              <a:extLst>
                <a:ext uri="{FF2B5EF4-FFF2-40B4-BE49-F238E27FC236}">
                  <a16:creationId xmlns:a16="http://schemas.microsoft.com/office/drawing/2014/main" id="{723DAB6D-5D1C-4D82-9D4F-5FD3256A6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130"/>
              <a:ext cx="172" cy="219"/>
            </a:xfrm>
            <a:custGeom>
              <a:avLst/>
              <a:gdLst>
                <a:gd name="T0" fmla="*/ 602 w 92"/>
                <a:gd name="T1" fmla="*/ 32 h 110"/>
                <a:gd name="T2" fmla="*/ 595 w 92"/>
                <a:gd name="T3" fmla="*/ 32 h 110"/>
                <a:gd name="T4" fmla="*/ 202 w 92"/>
                <a:gd name="T5" fmla="*/ 8 h 110"/>
                <a:gd name="T6" fmla="*/ 32 w 92"/>
                <a:gd name="T7" fmla="*/ 428 h 110"/>
                <a:gd name="T8" fmla="*/ 202 w 92"/>
                <a:gd name="T9" fmla="*/ 844 h 110"/>
                <a:gd name="T10" fmla="*/ 602 w 92"/>
                <a:gd name="T11" fmla="*/ 860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110">
                  <a:moveTo>
                    <a:pt x="92" y="4"/>
                  </a:moveTo>
                  <a:cubicBezTo>
                    <a:pt x="92" y="4"/>
                    <a:pt x="92" y="4"/>
                    <a:pt x="91" y="4"/>
                  </a:cubicBezTo>
                  <a:cubicBezTo>
                    <a:pt x="68" y="3"/>
                    <a:pt x="46" y="2"/>
                    <a:pt x="31" y="1"/>
                  </a:cubicBezTo>
                  <a:cubicBezTo>
                    <a:pt x="9" y="0"/>
                    <a:pt x="6" y="21"/>
                    <a:pt x="5" y="54"/>
                  </a:cubicBezTo>
                  <a:cubicBezTo>
                    <a:pt x="3" y="86"/>
                    <a:pt x="0" y="105"/>
                    <a:pt x="31" y="107"/>
                  </a:cubicBezTo>
                  <a:cubicBezTo>
                    <a:pt x="49" y="108"/>
                    <a:pt x="80" y="110"/>
                    <a:pt x="92" y="10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2" name="Freeform 722">
              <a:extLst>
                <a:ext uri="{FF2B5EF4-FFF2-40B4-BE49-F238E27FC236}">
                  <a16:creationId xmlns:a16="http://schemas.microsoft.com/office/drawing/2014/main" id="{E21EC92E-F01D-4400-8407-69A271506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1192"/>
              <a:ext cx="90" cy="95"/>
            </a:xfrm>
            <a:custGeom>
              <a:avLst/>
              <a:gdLst>
                <a:gd name="T0" fmla="*/ 0 w 48"/>
                <a:gd name="T1" fmla="*/ 180 h 48"/>
                <a:gd name="T2" fmla="*/ 165 w 48"/>
                <a:gd name="T3" fmla="*/ 0 h 48"/>
                <a:gd name="T4" fmla="*/ 309 w 48"/>
                <a:gd name="T5" fmla="*/ 192 h 48"/>
                <a:gd name="T6" fmla="*/ 152 w 48"/>
                <a:gd name="T7" fmla="*/ 364 h 48"/>
                <a:gd name="T8" fmla="*/ 0 w 48"/>
                <a:gd name="T9" fmla="*/ 18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7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3" name="Freeform 723">
              <a:extLst>
                <a:ext uri="{FF2B5EF4-FFF2-40B4-BE49-F238E27FC236}">
                  <a16:creationId xmlns:a16="http://schemas.microsoft.com/office/drawing/2014/main" id="{63EEC6EB-38EB-4327-94A1-5164DE71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136"/>
              <a:ext cx="146" cy="171"/>
            </a:xfrm>
            <a:custGeom>
              <a:avLst/>
              <a:gdLst>
                <a:gd name="T0" fmla="*/ 511 w 78"/>
                <a:gd name="T1" fmla="*/ 32 h 86"/>
                <a:gd name="T2" fmla="*/ 249 w 78"/>
                <a:gd name="T3" fmla="*/ 16 h 86"/>
                <a:gd name="T4" fmla="*/ 73 w 78"/>
                <a:gd name="T5" fmla="*/ 56 h 86"/>
                <a:gd name="T6" fmla="*/ 13 w 78"/>
                <a:gd name="T7" fmla="*/ 300 h 86"/>
                <a:gd name="T8" fmla="*/ 7 w 78"/>
                <a:gd name="T9" fmla="*/ 479 h 86"/>
                <a:gd name="T10" fmla="*/ 0 w 78"/>
                <a:gd name="T11" fmla="*/ 676 h 86"/>
                <a:gd name="T12" fmla="*/ 39 w 78"/>
                <a:gd name="T13" fmla="*/ 479 h 86"/>
                <a:gd name="T14" fmla="*/ 92 w 78"/>
                <a:gd name="T15" fmla="*/ 276 h 86"/>
                <a:gd name="T16" fmla="*/ 234 w 78"/>
                <a:gd name="T17" fmla="*/ 87 h 86"/>
                <a:gd name="T18" fmla="*/ 487 w 78"/>
                <a:gd name="T19" fmla="*/ 3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86">
                  <a:moveTo>
                    <a:pt x="78" y="4"/>
                  </a:moveTo>
                  <a:cubicBezTo>
                    <a:pt x="65" y="4"/>
                    <a:pt x="52" y="2"/>
                    <a:pt x="38" y="2"/>
                  </a:cubicBezTo>
                  <a:cubicBezTo>
                    <a:pt x="29" y="2"/>
                    <a:pt x="18" y="0"/>
                    <a:pt x="11" y="7"/>
                  </a:cubicBezTo>
                  <a:cubicBezTo>
                    <a:pt x="3" y="15"/>
                    <a:pt x="3" y="27"/>
                    <a:pt x="2" y="38"/>
                  </a:cubicBezTo>
                  <a:cubicBezTo>
                    <a:pt x="2" y="44"/>
                    <a:pt x="1" y="55"/>
                    <a:pt x="1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4" y="35"/>
                  </a:cubicBezTo>
                  <a:cubicBezTo>
                    <a:pt x="18" y="24"/>
                    <a:pt x="25" y="15"/>
                    <a:pt x="36" y="11"/>
                  </a:cubicBezTo>
                  <a:cubicBezTo>
                    <a:pt x="48" y="7"/>
                    <a:pt x="62" y="9"/>
                    <a:pt x="74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4" name="Freeform 724">
              <a:extLst>
                <a:ext uri="{FF2B5EF4-FFF2-40B4-BE49-F238E27FC236}">
                  <a16:creationId xmlns:a16="http://schemas.microsoft.com/office/drawing/2014/main" id="{CDD72D15-1B96-4A0A-8C20-756938220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136"/>
              <a:ext cx="67" cy="75"/>
            </a:xfrm>
            <a:custGeom>
              <a:avLst/>
              <a:gdLst>
                <a:gd name="T0" fmla="*/ 0 w 36"/>
                <a:gd name="T1" fmla="*/ 292 h 38"/>
                <a:gd name="T2" fmla="*/ 60 w 36"/>
                <a:gd name="T3" fmla="*/ 55 h 38"/>
                <a:gd name="T4" fmla="*/ 233 w 36"/>
                <a:gd name="T5" fmla="*/ 16 h 38"/>
                <a:gd name="T6" fmla="*/ 0 w 36"/>
                <a:gd name="T7" fmla="*/ 29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8">
                  <a:moveTo>
                    <a:pt x="0" y="38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6" y="0"/>
                    <a:pt x="27" y="2"/>
                    <a:pt x="36" y="2"/>
                  </a:cubicBezTo>
                  <a:cubicBezTo>
                    <a:pt x="25" y="2"/>
                    <a:pt x="5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5" name="Freeform 725">
              <a:extLst>
                <a:ext uri="{FF2B5EF4-FFF2-40B4-BE49-F238E27FC236}">
                  <a16:creationId xmlns:a16="http://schemas.microsoft.com/office/drawing/2014/main" id="{DBDBAAB5-F808-4844-9B8C-A7E7CD594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313"/>
              <a:ext cx="118" cy="28"/>
            </a:xfrm>
            <a:custGeom>
              <a:avLst/>
              <a:gdLst>
                <a:gd name="T0" fmla="*/ 414 w 63"/>
                <a:gd name="T1" fmla="*/ 0 h 14"/>
                <a:gd name="T2" fmla="*/ 369 w 63"/>
                <a:gd name="T3" fmla="*/ 24 h 14"/>
                <a:gd name="T4" fmla="*/ 0 w 63"/>
                <a:gd name="T5" fmla="*/ 88 h 14"/>
                <a:gd name="T6" fmla="*/ 406 w 63"/>
                <a:gd name="T7" fmla="*/ 104 h 14"/>
                <a:gd name="T8" fmla="*/ 414 w 63"/>
                <a:gd name="T9" fmla="*/ 104 h 14"/>
                <a:gd name="T10" fmla="*/ 414 w 63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61" y="1"/>
                    <a:pt x="59" y="3"/>
                    <a:pt x="56" y="3"/>
                  </a:cubicBezTo>
                  <a:cubicBezTo>
                    <a:pt x="37" y="7"/>
                    <a:pt x="0" y="11"/>
                    <a:pt x="0" y="11"/>
                  </a:cubicBezTo>
                  <a:cubicBezTo>
                    <a:pt x="11" y="12"/>
                    <a:pt x="50" y="14"/>
                    <a:pt x="62" y="13"/>
                  </a:cubicBezTo>
                  <a:cubicBezTo>
                    <a:pt x="63" y="13"/>
                    <a:pt x="63" y="13"/>
                    <a:pt x="63" y="13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6" name="Freeform 726">
              <a:extLst>
                <a:ext uri="{FF2B5EF4-FFF2-40B4-BE49-F238E27FC236}">
                  <a16:creationId xmlns:a16="http://schemas.microsoft.com/office/drawing/2014/main" id="{7AC5BD91-5372-43DA-BD12-8DE16D7B4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329"/>
              <a:ext cx="56" cy="10"/>
            </a:xfrm>
            <a:custGeom>
              <a:avLst/>
              <a:gdLst>
                <a:gd name="T0" fmla="*/ 196 w 30"/>
                <a:gd name="T1" fmla="*/ 0 h 5"/>
                <a:gd name="T2" fmla="*/ 0 w 30"/>
                <a:gd name="T3" fmla="*/ 40 h 5"/>
                <a:gd name="T4" fmla="*/ 189 w 30"/>
                <a:gd name="T5" fmla="*/ 40 h 5"/>
                <a:gd name="T6" fmla="*/ 196 w 30"/>
                <a:gd name="T7" fmla="*/ 40 h 5"/>
                <a:gd name="T8" fmla="*/ 196 w 30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cubicBezTo>
                    <a:pt x="18" y="5"/>
                    <a:pt x="0" y="5"/>
                    <a:pt x="0" y="5"/>
                  </a:cubicBezTo>
                  <a:cubicBezTo>
                    <a:pt x="12" y="5"/>
                    <a:pt x="23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7" name="Freeform 727">
              <a:extLst>
                <a:ext uri="{FF2B5EF4-FFF2-40B4-BE49-F238E27FC236}">
                  <a16:creationId xmlns:a16="http://schemas.microsoft.com/office/drawing/2014/main" id="{A2A194D4-35B0-4CE5-A3AF-7ACA8AB70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335"/>
              <a:ext cx="223" cy="218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76 w 119"/>
                <a:gd name="T11" fmla="*/ 248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8" name="Freeform 728">
              <a:extLst>
                <a:ext uri="{FF2B5EF4-FFF2-40B4-BE49-F238E27FC236}">
                  <a16:creationId xmlns:a16="http://schemas.microsoft.com/office/drawing/2014/main" id="{EC8FE03A-BAC3-451A-A402-B64CE42A1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1401"/>
              <a:ext cx="91" cy="98"/>
            </a:xfrm>
            <a:custGeom>
              <a:avLst/>
              <a:gdLst>
                <a:gd name="T0" fmla="*/ 282 w 49"/>
                <a:gd name="T1" fmla="*/ 280 h 49"/>
                <a:gd name="T2" fmla="*/ 180 w 49"/>
                <a:gd name="T3" fmla="*/ 24 h 49"/>
                <a:gd name="T4" fmla="*/ 20 w 49"/>
                <a:gd name="T5" fmla="*/ 144 h 49"/>
                <a:gd name="T6" fmla="*/ 110 w 49"/>
                <a:gd name="T7" fmla="*/ 360 h 49"/>
                <a:gd name="T8" fmla="*/ 282 w 49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0"/>
                    <a:pt x="3" y="18"/>
                  </a:cubicBezTo>
                  <a:cubicBezTo>
                    <a:pt x="0" y="26"/>
                    <a:pt x="2" y="41"/>
                    <a:pt x="17" y="45"/>
                  </a:cubicBezTo>
                  <a:cubicBezTo>
                    <a:pt x="31" y="49"/>
                    <a:pt x="40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89" name="Freeform 729">
              <a:extLst>
                <a:ext uri="{FF2B5EF4-FFF2-40B4-BE49-F238E27FC236}">
                  <a16:creationId xmlns:a16="http://schemas.microsoft.com/office/drawing/2014/main" id="{2905FD37-CA4A-4464-9559-DA264C70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395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0" name="Freeform 730">
              <a:extLst>
                <a:ext uri="{FF2B5EF4-FFF2-40B4-BE49-F238E27FC236}">
                  <a16:creationId xmlns:a16="http://schemas.microsoft.com/office/drawing/2014/main" id="{17A39BB1-F37F-49F7-B79E-11EEEF9A8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397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32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4"/>
                    <a:pt x="32" y="6"/>
                    <a:pt x="30" y="4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9"/>
                    <a:pt x="2" y="17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1" name="Freeform 731">
              <a:extLst>
                <a:ext uri="{FF2B5EF4-FFF2-40B4-BE49-F238E27FC236}">
                  <a16:creationId xmlns:a16="http://schemas.microsoft.com/office/drawing/2014/main" id="{5759C9F3-D678-4CDB-83E7-84EF2FC7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409"/>
              <a:ext cx="69" cy="78"/>
            </a:xfrm>
            <a:custGeom>
              <a:avLst/>
              <a:gdLst>
                <a:gd name="T0" fmla="*/ 173 w 37"/>
                <a:gd name="T1" fmla="*/ 8 h 39"/>
                <a:gd name="T2" fmla="*/ 181 w 37"/>
                <a:gd name="T3" fmla="*/ 16 h 39"/>
                <a:gd name="T4" fmla="*/ 168 w 37"/>
                <a:gd name="T5" fmla="*/ 144 h 39"/>
                <a:gd name="T6" fmla="*/ 121 w 37"/>
                <a:gd name="T7" fmla="*/ 208 h 39"/>
                <a:gd name="T8" fmla="*/ 21 w 37"/>
                <a:gd name="T9" fmla="*/ 240 h 39"/>
                <a:gd name="T10" fmla="*/ 0 w 37"/>
                <a:gd name="T11" fmla="*/ 232 h 39"/>
                <a:gd name="T12" fmla="*/ 60 w 37"/>
                <a:gd name="T13" fmla="*/ 280 h 39"/>
                <a:gd name="T14" fmla="*/ 218 w 37"/>
                <a:gd name="T15" fmla="*/ 208 h 39"/>
                <a:gd name="T16" fmla="*/ 173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7" y="0"/>
                    <a:pt x="27" y="1"/>
                    <a:pt x="28" y="2"/>
                  </a:cubicBezTo>
                  <a:cubicBezTo>
                    <a:pt x="31" y="9"/>
                    <a:pt x="29" y="13"/>
                    <a:pt x="26" y="18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9"/>
                    <a:pt x="11" y="32"/>
                    <a:pt x="3" y="30"/>
                  </a:cubicBezTo>
                  <a:cubicBezTo>
                    <a:pt x="2" y="30"/>
                    <a:pt x="1" y="29"/>
                    <a:pt x="0" y="29"/>
                  </a:cubicBezTo>
                  <a:cubicBezTo>
                    <a:pt x="2" y="31"/>
                    <a:pt x="5" y="34"/>
                    <a:pt x="9" y="35"/>
                  </a:cubicBezTo>
                  <a:cubicBezTo>
                    <a:pt x="22" y="39"/>
                    <a:pt x="30" y="34"/>
                    <a:pt x="34" y="26"/>
                  </a:cubicBezTo>
                  <a:cubicBezTo>
                    <a:pt x="37" y="19"/>
                    <a:pt x="36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2" name="Freeform 732">
              <a:extLst>
                <a:ext uri="{FF2B5EF4-FFF2-40B4-BE49-F238E27FC236}">
                  <a16:creationId xmlns:a16="http://schemas.microsoft.com/office/drawing/2014/main" id="{9DD98267-EA4B-4722-ABA8-1C47C4FA8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461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8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3" name="Freeform 733">
              <a:extLst>
                <a:ext uri="{FF2B5EF4-FFF2-40B4-BE49-F238E27FC236}">
                  <a16:creationId xmlns:a16="http://schemas.microsoft.com/office/drawing/2014/main" id="{79238E63-9695-4EC6-8701-86C8562C0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1403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8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4" name="Oval 734">
              <a:extLst>
                <a:ext uri="{FF2B5EF4-FFF2-40B4-BE49-F238E27FC236}">
                  <a16:creationId xmlns:a16="http://schemas.microsoft.com/office/drawing/2014/main" id="{F16AF583-115D-4826-89B2-A157F8DB3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" y="1397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95" name="Oval 735">
              <a:extLst>
                <a:ext uri="{FF2B5EF4-FFF2-40B4-BE49-F238E27FC236}">
                  <a16:creationId xmlns:a16="http://schemas.microsoft.com/office/drawing/2014/main" id="{52A8AF65-F27B-43DB-97D5-49B4D6E99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" y="142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096" name="Freeform 736">
              <a:extLst>
                <a:ext uri="{FF2B5EF4-FFF2-40B4-BE49-F238E27FC236}">
                  <a16:creationId xmlns:a16="http://schemas.microsoft.com/office/drawing/2014/main" id="{A16DA4AE-E7FC-41AD-BEDB-9BF9B877B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335"/>
              <a:ext cx="223" cy="218"/>
            </a:xfrm>
            <a:custGeom>
              <a:avLst/>
              <a:gdLst>
                <a:gd name="T0" fmla="*/ 197 w 119"/>
                <a:gd name="T1" fmla="*/ 8 h 109"/>
                <a:gd name="T2" fmla="*/ 24 w 119"/>
                <a:gd name="T3" fmla="*/ 424 h 109"/>
                <a:gd name="T4" fmla="*/ 204 w 119"/>
                <a:gd name="T5" fmla="*/ 848 h 109"/>
                <a:gd name="T6" fmla="*/ 611 w 119"/>
                <a:gd name="T7" fmla="*/ 864 h 109"/>
                <a:gd name="T8" fmla="*/ 763 w 119"/>
                <a:gd name="T9" fmla="*/ 664 h 109"/>
                <a:gd name="T10" fmla="*/ 776 w 119"/>
                <a:gd name="T11" fmla="*/ 248 h 109"/>
                <a:gd name="T12" fmla="*/ 594 w 119"/>
                <a:gd name="T13" fmla="*/ 24 h 109"/>
                <a:gd name="T14" fmla="*/ 197 w 119"/>
                <a:gd name="T15" fmla="*/ 8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09">
                  <a:moveTo>
                    <a:pt x="30" y="1"/>
                  </a:moveTo>
                  <a:cubicBezTo>
                    <a:pt x="8" y="0"/>
                    <a:pt x="5" y="21"/>
                    <a:pt x="4" y="53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7"/>
                    <a:pt x="81" y="109"/>
                    <a:pt x="93" y="108"/>
                  </a:cubicBezTo>
                  <a:cubicBezTo>
                    <a:pt x="106" y="106"/>
                    <a:pt x="114" y="100"/>
                    <a:pt x="116" y="83"/>
                  </a:cubicBezTo>
                  <a:cubicBezTo>
                    <a:pt x="117" y="66"/>
                    <a:pt x="118" y="46"/>
                    <a:pt x="118" y="31"/>
                  </a:cubicBezTo>
                  <a:cubicBezTo>
                    <a:pt x="119" y="13"/>
                    <a:pt x="112" y="4"/>
                    <a:pt x="90" y="3"/>
                  </a:cubicBezTo>
                  <a:cubicBezTo>
                    <a:pt x="66" y="2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7" name="Freeform 737">
              <a:extLst>
                <a:ext uri="{FF2B5EF4-FFF2-40B4-BE49-F238E27FC236}">
                  <a16:creationId xmlns:a16="http://schemas.microsoft.com/office/drawing/2014/main" id="{D7476A3F-391F-4169-ADFD-8EE6156EE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395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0 h 48"/>
                <a:gd name="T4" fmla="*/ 317 w 48"/>
                <a:gd name="T5" fmla="*/ 200 h 48"/>
                <a:gd name="T6" fmla="*/ 152 w 48"/>
                <a:gd name="T7" fmla="*/ 376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8" name="Freeform 738">
              <a:extLst>
                <a:ext uri="{FF2B5EF4-FFF2-40B4-BE49-F238E27FC236}">
                  <a16:creationId xmlns:a16="http://schemas.microsoft.com/office/drawing/2014/main" id="{CD8EAAE0-E64B-499E-AD2F-883FCC77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339"/>
              <a:ext cx="144" cy="174"/>
            </a:xfrm>
            <a:custGeom>
              <a:avLst/>
              <a:gdLst>
                <a:gd name="T0" fmla="*/ 503 w 77"/>
                <a:gd name="T1" fmla="*/ 32 h 87"/>
                <a:gd name="T2" fmla="*/ 241 w 77"/>
                <a:gd name="T3" fmla="*/ 24 h 87"/>
                <a:gd name="T4" fmla="*/ 67 w 77"/>
                <a:gd name="T5" fmla="*/ 64 h 87"/>
                <a:gd name="T6" fmla="*/ 13 w 77"/>
                <a:gd name="T7" fmla="*/ 312 h 87"/>
                <a:gd name="T8" fmla="*/ 0 w 77"/>
                <a:gd name="T9" fmla="*/ 488 h 87"/>
                <a:gd name="T10" fmla="*/ 0 w 77"/>
                <a:gd name="T11" fmla="*/ 696 h 87"/>
                <a:gd name="T12" fmla="*/ 39 w 77"/>
                <a:gd name="T13" fmla="*/ 496 h 87"/>
                <a:gd name="T14" fmla="*/ 84 w 77"/>
                <a:gd name="T15" fmla="*/ 280 h 87"/>
                <a:gd name="T16" fmla="*/ 228 w 77"/>
                <a:gd name="T17" fmla="*/ 88 h 87"/>
                <a:gd name="T18" fmla="*/ 479 w 77"/>
                <a:gd name="T19" fmla="*/ 32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7">
                  <a:moveTo>
                    <a:pt x="77" y="4"/>
                  </a:moveTo>
                  <a:cubicBezTo>
                    <a:pt x="63" y="4"/>
                    <a:pt x="50" y="3"/>
                    <a:pt x="37" y="3"/>
                  </a:cubicBezTo>
                  <a:cubicBezTo>
                    <a:pt x="28" y="3"/>
                    <a:pt x="17" y="0"/>
                    <a:pt x="10" y="8"/>
                  </a:cubicBezTo>
                  <a:cubicBezTo>
                    <a:pt x="2" y="16"/>
                    <a:pt x="3" y="28"/>
                    <a:pt x="2" y="39"/>
                  </a:cubicBezTo>
                  <a:cubicBezTo>
                    <a:pt x="1" y="45"/>
                    <a:pt x="0" y="55"/>
                    <a:pt x="0" y="61"/>
                  </a:cubicBezTo>
                  <a:cubicBezTo>
                    <a:pt x="1" y="70"/>
                    <a:pt x="0" y="79"/>
                    <a:pt x="0" y="87"/>
                  </a:cubicBezTo>
                  <a:cubicBezTo>
                    <a:pt x="2" y="78"/>
                    <a:pt x="3" y="70"/>
                    <a:pt x="6" y="62"/>
                  </a:cubicBezTo>
                  <a:cubicBezTo>
                    <a:pt x="9" y="53"/>
                    <a:pt x="10" y="44"/>
                    <a:pt x="13" y="35"/>
                  </a:cubicBezTo>
                  <a:cubicBezTo>
                    <a:pt x="17" y="25"/>
                    <a:pt x="24" y="15"/>
                    <a:pt x="35" y="11"/>
                  </a:cubicBezTo>
                  <a:cubicBezTo>
                    <a:pt x="47" y="8"/>
                    <a:pt x="61" y="9"/>
                    <a:pt x="73" y="4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99" name="Freeform 739">
              <a:extLst>
                <a:ext uri="{FF2B5EF4-FFF2-40B4-BE49-F238E27FC236}">
                  <a16:creationId xmlns:a16="http://schemas.microsoft.com/office/drawing/2014/main" id="{29FBE61A-C90B-4351-8666-6225486BE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339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24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6" y="3"/>
                    <a:pt x="35" y="3"/>
                  </a:cubicBezTo>
                  <a:cubicBezTo>
                    <a:pt x="24" y="3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0" name="Freeform 740">
              <a:extLst>
                <a:ext uri="{FF2B5EF4-FFF2-40B4-BE49-F238E27FC236}">
                  <a16:creationId xmlns:a16="http://schemas.microsoft.com/office/drawing/2014/main" id="{DB4DDD80-E2D5-48C0-892D-25AD6B5D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01"/>
              <a:ext cx="159" cy="144"/>
            </a:xfrm>
            <a:custGeom>
              <a:avLst/>
              <a:gdLst>
                <a:gd name="T0" fmla="*/ 0 w 85"/>
                <a:gd name="T1" fmla="*/ 560 h 72"/>
                <a:gd name="T2" fmla="*/ 406 w 85"/>
                <a:gd name="T3" fmla="*/ 568 h 72"/>
                <a:gd name="T4" fmla="*/ 550 w 85"/>
                <a:gd name="T5" fmla="*/ 392 h 72"/>
                <a:gd name="T6" fmla="*/ 556 w 85"/>
                <a:gd name="T7" fmla="*/ 0 h 72"/>
                <a:gd name="T8" fmla="*/ 367 w 85"/>
                <a:gd name="T9" fmla="*/ 488 h 72"/>
                <a:gd name="T10" fmla="*/ 0 w 85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2">
                  <a:moveTo>
                    <a:pt x="0" y="70"/>
                  </a:moveTo>
                  <a:cubicBezTo>
                    <a:pt x="11" y="70"/>
                    <a:pt x="50" y="72"/>
                    <a:pt x="62" y="71"/>
                  </a:cubicBezTo>
                  <a:cubicBezTo>
                    <a:pt x="75" y="70"/>
                    <a:pt x="83" y="62"/>
                    <a:pt x="84" y="49"/>
                  </a:cubicBezTo>
                  <a:cubicBezTo>
                    <a:pt x="85" y="35"/>
                    <a:pt x="85" y="0"/>
                    <a:pt x="85" y="0"/>
                  </a:cubicBezTo>
                  <a:cubicBezTo>
                    <a:pt x="84" y="17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1" name="Freeform 741">
              <a:extLst>
                <a:ext uri="{FF2B5EF4-FFF2-40B4-BE49-F238E27FC236}">
                  <a16:creationId xmlns:a16="http://schemas.microsoft.com/office/drawing/2014/main" id="{4536B3F5-95F5-4AB0-A396-EAFF38752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469"/>
              <a:ext cx="95" cy="74"/>
            </a:xfrm>
            <a:custGeom>
              <a:avLst/>
              <a:gdLst>
                <a:gd name="T0" fmla="*/ 0 w 51"/>
                <a:gd name="T1" fmla="*/ 296 h 37"/>
                <a:gd name="T2" fmla="*/ 188 w 51"/>
                <a:gd name="T3" fmla="*/ 296 h 37"/>
                <a:gd name="T4" fmla="*/ 330 w 51"/>
                <a:gd name="T5" fmla="*/ 120 h 37"/>
                <a:gd name="T6" fmla="*/ 330 w 51"/>
                <a:gd name="T7" fmla="*/ 0 h 37"/>
                <a:gd name="T8" fmla="*/ 233 w 51"/>
                <a:gd name="T9" fmla="*/ 240 h 37"/>
                <a:gd name="T10" fmla="*/ 0 w 51"/>
                <a:gd name="T11" fmla="*/ 29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7">
                  <a:moveTo>
                    <a:pt x="0" y="37"/>
                  </a:moveTo>
                  <a:cubicBezTo>
                    <a:pt x="12" y="37"/>
                    <a:pt x="23" y="37"/>
                    <a:pt x="29" y="37"/>
                  </a:cubicBezTo>
                  <a:cubicBezTo>
                    <a:pt x="42" y="36"/>
                    <a:pt x="50" y="28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2" name="Freeform 742">
              <a:extLst>
                <a:ext uri="{FF2B5EF4-FFF2-40B4-BE49-F238E27FC236}">
                  <a16:creationId xmlns:a16="http://schemas.microsoft.com/office/drawing/2014/main" id="{47746A75-E0E1-46D7-8BE8-20836A92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341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3" name="Freeform 743">
              <a:extLst>
                <a:ext uri="{FF2B5EF4-FFF2-40B4-BE49-F238E27FC236}">
                  <a16:creationId xmlns:a16="http://schemas.microsoft.com/office/drawing/2014/main" id="{F44E7589-F522-4438-B7E7-8E398559E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" y="1407"/>
              <a:ext cx="92" cy="100"/>
            </a:xfrm>
            <a:custGeom>
              <a:avLst/>
              <a:gdLst>
                <a:gd name="T0" fmla="*/ 293 w 49"/>
                <a:gd name="T1" fmla="*/ 280 h 50"/>
                <a:gd name="T2" fmla="*/ 188 w 49"/>
                <a:gd name="T3" fmla="*/ 24 h 50"/>
                <a:gd name="T4" fmla="*/ 21 w 49"/>
                <a:gd name="T5" fmla="*/ 152 h 50"/>
                <a:gd name="T6" fmla="*/ 113 w 49"/>
                <a:gd name="T7" fmla="*/ 360 h 50"/>
                <a:gd name="T8" fmla="*/ 293 w 49"/>
                <a:gd name="T9" fmla="*/ 28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44" y="35"/>
                  </a:moveTo>
                  <a:cubicBezTo>
                    <a:pt x="49" y="26"/>
                    <a:pt x="45" y="6"/>
                    <a:pt x="28" y="3"/>
                  </a:cubicBezTo>
                  <a:cubicBezTo>
                    <a:pt x="11" y="0"/>
                    <a:pt x="5" y="11"/>
                    <a:pt x="3" y="19"/>
                  </a:cubicBezTo>
                  <a:cubicBezTo>
                    <a:pt x="0" y="27"/>
                    <a:pt x="2" y="41"/>
                    <a:pt x="17" y="45"/>
                  </a:cubicBezTo>
                  <a:cubicBezTo>
                    <a:pt x="31" y="50"/>
                    <a:pt x="40" y="45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4" name="Freeform 744">
              <a:extLst>
                <a:ext uri="{FF2B5EF4-FFF2-40B4-BE49-F238E27FC236}">
                  <a16:creationId xmlns:a16="http://schemas.microsoft.com/office/drawing/2014/main" id="{BE640FB5-A4D2-4B13-AADD-062B8759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401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5" name="Freeform 745">
              <a:extLst>
                <a:ext uri="{FF2B5EF4-FFF2-40B4-BE49-F238E27FC236}">
                  <a16:creationId xmlns:a16="http://schemas.microsoft.com/office/drawing/2014/main" id="{E96BF49C-E616-4F3A-AC03-3A88E3D27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" y="1403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32 h 35"/>
                <a:gd name="T8" fmla="*/ 197 w 32"/>
                <a:gd name="T9" fmla="*/ 40 h 35"/>
                <a:gd name="T10" fmla="*/ 165 w 32"/>
                <a:gd name="T11" fmla="*/ 24 h 35"/>
                <a:gd name="T12" fmla="*/ 15 w 32"/>
                <a:gd name="T13" fmla="*/ 136 h 35"/>
                <a:gd name="T14" fmla="*/ 21 w 32"/>
                <a:gd name="T15" fmla="*/ 264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1" y="13"/>
                    <a:pt x="13" y="10"/>
                  </a:cubicBezTo>
                  <a:cubicBezTo>
                    <a:pt x="17" y="6"/>
                    <a:pt x="20" y="3"/>
                    <a:pt x="28" y="4"/>
                  </a:cubicBezTo>
                  <a:cubicBezTo>
                    <a:pt x="30" y="4"/>
                    <a:pt x="32" y="6"/>
                    <a:pt x="30" y="5"/>
                  </a:cubicBezTo>
                  <a:cubicBezTo>
                    <a:pt x="28" y="4"/>
                    <a:pt x="27" y="3"/>
                    <a:pt x="25" y="3"/>
                  </a:cubicBezTo>
                  <a:cubicBezTo>
                    <a:pt x="9" y="0"/>
                    <a:pt x="4" y="10"/>
                    <a:pt x="2" y="17"/>
                  </a:cubicBezTo>
                  <a:cubicBezTo>
                    <a:pt x="0" y="21"/>
                    <a:pt x="0" y="27"/>
                    <a:pt x="3" y="33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6" name="Freeform 746">
              <a:extLst>
                <a:ext uri="{FF2B5EF4-FFF2-40B4-BE49-F238E27FC236}">
                  <a16:creationId xmlns:a16="http://schemas.microsoft.com/office/drawing/2014/main" id="{F83E61D0-76D8-49E5-B1E8-A9EA061CB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417"/>
              <a:ext cx="70" cy="76"/>
            </a:xfrm>
            <a:custGeom>
              <a:avLst/>
              <a:gdLst>
                <a:gd name="T0" fmla="*/ 182 w 37"/>
                <a:gd name="T1" fmla="*/ 0 h 38"/>
                <a:gd name="T2" fmla="*/ 189 w 37"/>
                <a:gd name="T3" fmla="*/ 8 h 38"/>
                <a:gd name="T4" fmla="*/ 176 w 37"/>
                <a:gd name="T5" fmla="*/ 136 h 38"/>
                <a:gd name="T6" fmla="*/ 129 w 37"/>
                <a:gd name="T7" fmla="*/ 200 h 38"/>
                <a:gd name="T8" fmla="*/ 21 w 37"/>
                <a:gd name="T9" fmla="*/ 232 h 38"/>
                <a:gd name="T10" fmla="*/ 0 w 37"/>
                <a:gd name="T11" fmla="*/ 224 h 38"/>
                <a:gd name="T12" fmla="*/ 61 w 37"/>
                <a:gd name="T13" fmla="*/ 272 h 38"/>
                <a:gd name="T14" fmla="*/ 229 w 37"/>
                <a:gd name="T15" fmla="*/ 200 h 38"/>
                <a:gd name="T16" fmla="*/ 182 w 37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7" y="0"/>
                  </a:moveTo>
                  <a:cubicBezTo>
                    <a:pt x="27" y="0"/>
                    <a:pt x="27" y="1"/>
                    <a:pt x="28" y="1"/>
                  </a:cubicBezTo>
                  <a:cubicBezTo>
                    <a:pt x="31" y="8"/>
                    <a:pt x="29" y="12"/>
                    <a:pt x="26" y="17"/>
                  </a:cubicBezTo>
                  <a:cubicBezTo>
                    <a:pt x="25" y="20"/>
                    <a:pt x="22" y="24"/>
                    <a:pt x="19" y="25"/>
                  </a:cubicBezTo>
                  <a:cubicBezTo>
                    <a:pt x="15" y="28"/>
                    <a:pt x="11" y="32"/>
                    <a:pt x="3" y="29"/>
                  </a:cubicBezTo>
                  <a:cubicBezTo>
                    <a:pt x="2" y="29"/>
                    <a:pt x="1" y="29"/>
                    <a:pt x="0" y="28"/>
                  </a:cubicBezTo>
                  <a:cubicBezTo>
                    <a:pt x="2" y="31"/>
                    <a:pt x="5" y="33"/>
                    <a:pt x="9" y="34"/>
                  </a:cubicBezTo>
                  <a:cubicBezTo>
                    <a:pt x="22" y="38"/>
                    <a:pt x="30" y="34"/>
                    <a:pt x="34" y="25"/>
                  </a:cubicBezTo>
                  <a:cubicBezTo>
                    <a:pt x="37" y="19"/>
                    <a:pt x="36" y="7"/>
                    <a:pt x="27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7" name="Freeform 747">
              <a:extLst>
                <a:ext uri="{FF2B5EF4-FFF2-40B4-BE49-F238E27FC236}">
                  <a16:creationId xmlns:a16="http://schemas.microsoft.com/office/drawing/2014/main" id="{FB604D26-4043-4B0D-86CA-477CF5904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467"/>
              <a:ext cx="47" cy="26"/>
            </a:xfrm>
            <a:custGeom>
              <a:avLst/>
              <a:gdLst>
                <a:gd name="T0" fmla="*/ 165 w 25"/>
                <a:gd name="T1" fmla="*/ 0 h 13"/>
                <a:gd name="T2" fmla="*/ 0 w 25"/>
                <a:gd name="T3" fmla="*/ 72 h 13"/>
                <a:gd name="T4" fmla="*/ 165 w 2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21" y="9"/>
                    <a:pt x="13" y="13"/>
                    <a:pt x="0" y="9"/>
                  </a:cubicBezTo>
                  <a:cubicBezTo>
                    <a:pt x="8" y="9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8" name="Freeform 748">
              <a:extLst>
                <a:ext uri="{FF2B5EF4-FFF2-40B4-BE49-F238E27FC236}">
                  <a16:creationId xmlns:a16="http://schemas.microsoft.com/office/drawing/2014/main" id="{96D919C4-523E-4C87-BCF1-CCC7C5AD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1411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09" name="Oval 749">
              <a:extLst>
                <a:ext uri="{FF2B5EF4-FFF2-40B4-BE49-F238E27FC236}">
                  <a16:creationId xmlns:a16="http://schemas.microsoft.com/office/drawing/2014/main" id="{A3E47EAE-4FBC-4E32-BDBF-57D17C81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140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10" name="Oval 750">
              <a:extLst>
                <a:ext uri="{FF2B5EF4-FFF2-40B4-BE49-F238E27FC236}">
                  <a16:creationId xmlns:a16="http://schemas.microsoft.com/office/drawing/2014/main" id="{9856D090-FB87-492B-A96B-2129593B4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3" y="142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11" name="Freeform 751">
              <a:extLst>
                <a:ext uri="{FF2B5EF4-FFF2-40B4-BE49-F238E27FC236}">
                  <a16:creationId xmlns:a16="http://schemas.microsoft.com/office/drawing/2014/main" id="{E9F8E95A-5CB2-426F-BBDB-A3B7B04F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2" y="1341"/>
              <a:ext cx="223" cy="220"/>
            </a:xfrm>
            <a:custGeom>
              <a:avLst/>
              <a:gdLst>
                <a:gd name="T0" fmla="*/ 197 w 119"/>
                <a:gd name="T1" fmla="*/ 8 h 110"/>
                <a:gd name="T2" fmla="*/ 24 w 119"/>
                <a:gd name="T3" fmla="*/ 432 h 110"/>
                <a:gd name="T4" fmla="*/ 204 w 119"/>
                <a:gd name="T5" fmla="*/ 856 h 110"/>
                <a:gd name="T6" fmla="*/ 611 w 119"/>
                <a:gd name="T7" fmla="*/ 864 h 110"/>
                <a:gd name="T8" fmla="*/ 763 w 119"/>
                <a:gd name="T9" fmla="*/ 672 h 110"/>
                <a:gd name="T10" fmla="*/ 776 w 119"/>
                <a:gd name="T11" fmla="*/ 248 h 110"/>
                <a:gd name="T12" fmla="*/ 594 w 119"/>
                <a:gd name="T13" fmla="*/ 24 h 110"/>
                <a:gd name="T14" fmla="*/ 197 w 119"/>
                <a:gd name="T15" fmla="*/ 8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9" h="110">
                  <a:moveTo>
                    <a:pt x="30" y="1"/>
                  </a:moveTo>
                  <a:cubicBezTo>
                    <a:pt x="8" y="0"/>
                    <a:pt x="5" y="21"/>
                    <a:pt x="4" y="54"/>
                  </a:cubicBezTo>
                  <a:cubicBezTo>
                    <a:pt x="3" y="87"/>
                    <a:pt x="0" y="105"/>
                    <a:pt x="31" y="107"/>
                  </a:cubicBezTo>
                  <a:cubicBezTo>
                    <a:pt x="49" y="107"/>
                    <a:pt x="81" y="110"/>
                    <a:pt x="93" y="108"/>
                  </a:cubicBezTo>
                  <a:cubicBezTo>
                    <a:pt x="106" y="106"/>
                    <a:pt x="114" y="100"/>
                    <a:pt x="116" y="84"/>
                  </a:cubicBezTo>
                  <a:cubicBezTo>
                    <a:pt x="117" y="67"/>
                    <a:pt x="118" y="46"/>
                    <a:pt x="118" y="31"/>
                  </a:cubicBezTo>
                  <a:cubicBezTo>
                    <a:pt x="119" y="14"/>
                    <a:pt x="112" y="4"/>
                    <a:pt x="90" y="3"/>
                  </a:cubicBezTo>
                  <a:cubicBezTo>
                    <a:pt x="66" y="3"/>
                    <a:pt x="45" y="1"/>
                    <a:pt x="30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2" name="Freeform 752">
              <a:extLst>
                <a:ext uri="{FF2B5EF4-FFF2-40B4-BE49-F238E27FC236}">
                  <a16:creationId xmlns:a16="http://schemas.microsoft.com/office/drawing/2014/main" id="{411FFEDD-E5F8-4CF7-B0B3-98FB273C5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1401"/>
              <a:ext cx="90" cy="96"/>
            </a:xfrm>
            <a:custGeom>
              <a:avLst/>
              <a:gdLst>
                <a:gd name="T0" fmla="*/ 8 w 48"/>
                <a:gd name="T1" fmla="*/ 184 h 48"/>
                <a:gd name="T2" fmla="*/ 165 w 48"/>
                <a:gd name="T3" fmla="*/ 8 h 48"/>
                <a:gd name="T4" fmla="*/ 317 w 48"/>
                <a:gd name="T5" fmla="*/ 200 h 48"/>
                <a:gd name="T6" fmla="*/ 152 w 48"/>
                <a:gd name="T7" fmla="*/ 384 h 48"/>
                <a:gd name="T8" fmla="*/ 8 w 48"/>
                <a:gd name="T9" fmla="*/ 18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3"/>
                  </a:moveTo>
                  <a:cubicBezTo>
                    <a:pt x="1" y="10"/>
                    <a:pt x="12" y="0"/>
                    <a:pt x="25" y="1"/>
                  </a:cubicBezTo>
                  <a:cubicBezTo>
                    <a:pt x="38" y="1"/>
                    <a:pt x="48" y="12"/>
                    <a:pt x="48" y="25"/>
                  </a:cubicBezTo>
                  <a:cubicBezTo>
                    <a:pt x="47" y="38"/>
                    <a:pt x="36" y="48"/>
                    <a:pt x="23" y="48"/>
                  </a:cubicBezTo>
                  <a:cubicBezTo>
                    <a:pt x="10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3" name="Freeform 753">
              <a:extLst>
                <a:ext uri="{FF2B5EF4-FFF2-40B4-BE49-F238E27FC236}">
                  <a16:creationId xmlns:a16="http://schemas.microsoft.com/office/drawing/2014/main" id="{DE6EB709-0B1A-45C4-B1E1-B1FF7303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1347"/>
              <a:ext cx="144" cy="172"/>
            </a:xfrm>
            <a:custGeom>
              <a:avLst/>
              <a:gdLst>
                <a:gd name="T0" fmla="*/ 503 w 77"/>
                <a:gd name="T1" fmla="*/ 24 h 86"/>
                <a:gd name="T2" fmla="*/ 241 w 77"/>
                <a:gd name="T3" fmla="*/ 16 h 86"/>
                <a:gd name="T4" fmla="*/ 67 w 77"/>
                <a:gd name="T5" fmla="*/ 56 h 86"/>
                <a:gd name="T6" fmla="*/ 13 w 77"/>
                <a:gd name="T7" fmla="*/ 304 h 86"/>
                <a:gd name="T8" fmla="*/ 0 w 77"/>
                <a:gd name="T9" fmla="*/ 488 h 86"/>
                <a:gd name="T10" fmla="*/ 0 w 77"/>
                <a:gd name="T11" fmla="*/ 688 h 86"/>
                <a:gd name="T12" fmla="*/ 39 w 77"/>
                <a:gd name="T13" fmla="*/ 488 h 86"/>
                <a:gd name="T14" fmla="*/ 84 w 77"/>
                <a:gd name="T15" fmla="*/ 280 h 86"/>
                <a:gd name="T16" fmla="*/ 228 w 77"/>
                <a:gd name="T17" fmla="*/ 88 h 86"/>
                <a:gd name="T18" fmla="*/ 479 w 77"/>
                <a:gd name="T19" fmla="*/ 24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86">
                  <a:moveTo>
                    <a:pt x="77" y="3"/>
                  </a:moveTo>
                  <a:cubicBezTo>
                    <a:pt x="63" y="3"/>
                    <a:pt x="50" y="2"/>
                    <a:pt x="37" y="2"/>
                  </a:cubicBezTo>
                  <a:cubicBezTo>
                    <a:pt x="28" y="2"/>
                    <a:pt x="17" y="0"/>
                    <a:pt x="10" y="7"/>
                  </a:cubicBezTo>
                  <a:cubicBezTo>
                    <a:pt x="2" y="16"/>
                    <a:pt x="3" y="27"/>
                    <a:pt x="2" y="38"/>
                  </a:cubicBezTo>
                  <a:cubicBezTo>
                    <a:pt x="1" y="44"/>
                    <a:pt x="0" y="55"/>
                    <a:pt x="0" y="61"/>
                  </a:cubicBezTo>
                  <a:cubicBezTo>
                    <a:pt x="1" y="69"/>
                    <a:pt x="0" y="78"/>
                    <a:pt x="0" y="86"/>
                  </a:cubicBezTo>
                  <a:cubicBezTo>
                    <a:pt x="2" y="78"/>
                    <a:pt x="3" y="70"/>
                    <a:pt x="6" y="61"/>
                  </a:cubicBezTo>
                  <a:cubicBezTo>
                    <a:pt x="9" y="53"/>
                    <a:pt x="10" y="43"/>
                    <a:pt x="13" y="35"/>
                  </a:cubicBezTo>
                  <a:cubicBezTo>
                    <a:pt x="17" y="24"/>
                    <a:pt x="24" y="14"/>
                    <a:pt x="35" y="11"/>
                  </a:cubicBezTo>
                  <a:cubicBezTo>
                    <a:pt x="47" y="7"/>
                    <a:pt x="61" y="9"/>
                    <a:pt x="73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4" name="Freeform 754">
              <a:extLst>
                <a:ext uri="{FF2B5EF4-FFF2-40B4-BE49-F238E27FC236}">
                  <a16:creationId xmlns:a16="http://schemas.microsoft.com/office/drawing/2014/main" id="{4E941D19-22C6-4A7E-8C2A-70D2EE49D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347"/>
              <a:ext cx="65" cy="76"/>
            </a:xfrm>
            <a:custGeom>
              <a:avLst/>
              <a:gdLst>
                <a:gd name="T0" fmla="*/ 0 w 35"/>
                <a:gd name="T1" fmla="*/ 304 h 38"/>
                <a:gd name="T2" fmla="*/ 52 w 35"/>
                <a:gd name="T3" fmla="*/ 56 h 38"/>
                <a:gd name="T4" fmla="*/ 225 w 35"/>
                <a:gd name="T5" fmla="*/ 16 h 38"/>
                <a:gd name="T6" fmla="*/ 0 w 35"/>
                <a:gd name="T7" fmla="*/ 304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1" y="27"/>
                    <a:pt x="0" y="16"/>
                    <a:pt x="8" y="7"/>
                  </a:cubicBezTo>
                  <a:cubicBezTo>
                    <a:pt x="15" y="0"/>
                    <a:pt x="26" y="2"/>
                    <a:pt x="35" y="2"/>
                  </a:cubicBezTo>
                  <a:cubicBezTo>
                    <a:pt x="24" y="2"/>
                    <a:pt x="4" y="8"/>
                    <a:pt x="0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5" name="Freeform 755">
              <a:extLst>
                <a:ext uri="{FF2B5EF4-FFF2-40B4-BE49-F238E27FC236}">
                  <a16:creationId xmlns:a16="http://schemas.microsoft.com/office/drawing/2014/main" id="{5648F035-EEEA-4D38-94B1-A934E29C1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1409"/>
              <a:ext cx="160" cy="142"/>
            </a:xfrm>
            <a:custGeom>
              <a:avLst/>
              <a:gdLst>
                <a:gd name="T0" fmla="*/ 0 w 85"/>
                <a:gd name="T1" fmla="*/ 552 h 71"/>
                <a:gd name="T2" fmla="*/ 414 w 85"/>
                <a:gd name="T3" fmla="*/ 560 h 71"/>
                <a:gd name="T4" fmla="*/ 559 w 85"/>
                <a:gd name="T5" fmla="*/ 384 h 71"/>
                <a:gd name="T6" fmla="*/ 567 w 85"/>
                <a:gd name="T7" fmla="*/ 0 h 71"/>
                <a:gd name="T8" fmla="*/ 373 w 85"/>
                <a:gd name="T9" fmla="*/ 480 h 71"/>
                <a:gd name="T10" fmla="*/ 0 w 85"/>
                <a:gd name="T11" fmla="*/ 55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71">
                  <a:moveTo>
                    <a:pt x="0" y="69"/>
                  </a:moveTo>
                  <a:cubicBezTo>
                    <a:pt x="11" y="69"/>
                    <a:pt x="50" y="71"/>
                    <a:pt x="62" y="70"/>
                  </a:cubicBezTo>
                  <a:cubicBezTo>
                    <a:pt x="75" y="69"/>
                    <a:pt x="83" y="62"/>
                    <a:pt x="84" y="48"/>
                  </a:cubicBezTo>
                  <a:cubicBezTo>
                    <a:pt x="85" y="34"/>
                    <a:pt x="85" y="0"/>
                    <a:pt x="85" y="0"/>
                  </a:cubicBezTo>
                  <a:cubicBezTo>
                    <a:pt x="84" y="16"/>
                    <a:pt x="76" y="56"/>
                    <a:pt x="56" y="60"/>
                  </a:cubicBezTo>
                  <a:cubicBezTo>
                    <a:pt x="37" y="65"/>
                    <a:pt x="0" y="69"/>
                    <a:pt x="0" y="6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6" name="Freeform 756">
              <a:extLst>
                <a:ext uri="{FF2B5EF4-FFF2-40B4-BE49-F238E27FC236}">
                  <a16:creationId xmlns:a16="http://schemas.microsoft.com/office/drawing/2014/main" id="{CFB68707-68AA-4A7C-B956-2485AC47F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1475"/>
              <a:ext cx="96" cy="76"/>
            </a:xfrm>
            <a:custGeom>
              <a:avLst/>
              <a:gdLst>
                <a:gd name="T0" fmla="*/ 0 w 51"/>
                <a:gd name="T1" fmla="*/ 296 h 38"/>
                <a:gd name="T2" fmla="*/ 196 w 51"/>
                <a:gd name="T3" fmla="*/ 296 h 38"/>
                <a:gd name="T4" fmla="*/ 341 w 51"/>
                <a:gd name="T5" fmla="*/ 120 h 38"/>
                <a:gd name="T6" fmla="*/ 341 w 51"/>
                <a:gd name="T7" fmla="*/ 0 h 38"/>
                <a:gd name="T8" fmla="*/ 241 w 51"/>
                <a:gd name="T9" fmla="*/ 240 h 38"/>
                <a:gd name="T10" fmla="*/ 0 w 51"/>
                <a:gd name="T11" fmla="*/ 296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7"/>
                  </a:moveTo>
                  <a:cubicBezTo>
                    <a:pt x="12" y="37"/>
                    <a:pt x="23" y="38"/>
                    <a:pt x="29" y="37"/>
                  </a:cubicBezTo>
                  <a:cubicBezTo>
                    <a:pt x="42" y="36"/>
                    <a:pt x="50" y="29"/>
                    <a:pt x="51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3" y="37"/>
                    <a:pt x="0" y="37"/>
                    <a:pt x="0" y="37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7" name="Freeform 757">
              <a:extLst>
                <a:ext uri="{FF2B5EF4-FFF2-40B4-BE49-F238E27FC236}">
                  <a16:creationId xmlns:a16="http://schemas.microsoft.com/office/drawing/2014/main" id="{862DD9B8-D8A3-467D-A14C-16EE82C7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45"/>
              <a:ext cx="58" cy="214"/>
            </a:xfrm>
            <a:custGeom>
              <a:avLst/>
              <a:gdLst>
                <a:gd name="T0" fmla="*/ 204 w 31"/>
                <a:gd name="T1" fmla="*/ 0 h 107"/>
                <a:gd name="T2" fmla="*/ 150 w 31"/>
                <a:gd name="T3" fmla="*/ 0 h 107"/>
                <a:gd name="T4" fmla="*/ 7 w 31"/>
                <a:gd name="T5" fmla="*/ 440 h 107"/>
                <a:gd name="T6" fmla="*/ 204 w 31"/>
                <a:gd name="T7" fmla="*/ 848 h 107"/>
                <a:gd name="T8" fmla="*/ 204 w 31"/>
                <a:gd name="T9" fmla="*/ 848 h 107"/>
                <a:gd name="T10" fmla="*/ 204 w 31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7">
                  <a:moveTo>
                    <a:pt x="31" y="0"/>
                  </a:moveTo>
                  <a:cubicBezTo>
                    <a:pt x="28" y="0"/>
                    <a:pt x="25" y="0"/>
                    <a:pt x="23" y="0"/>
                  </a:cubicBezTo>
                  <a:cubicBezTo>
                    <a:pt x="0" y="1"/>
                    <a:pt x="0" y="22"/>
                    <a:pt x="1" y="55"/>
                  </a:cubicBezTo>
                  <a:cubicBezTo>
                    <a:pt x="2" y="88"/>
                    <a:pt x="0" y="107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8" name="Freeform 758">
              <a:extLst>
                <a:ext uri="{FF2B5EF4-FFF2-40B4-BE49-F238E27FC236}">
                  <a16:creationId xmlns:a16="http://schemas.microsoft.com/office/drawing/2014/main" id="{136148DC-7A81-4144-8FBD-DF6EDD13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45"/>
              <a:ext cx="58" cy="214"/>
            </a:xfrm>
            <a:custGeom>
              <a:avLst/>
              <a:gdLst>
                <a:gd name="T0" fmla="*/ 204 w 31"/>
                <a:gd name="T1" fmla="*/ 0 h 107"/>
                <a:gd name="T2" fmla="*/ 150 w 31"/>
                <a:gd name="T3" fmla="*/ 0 h 107"/>
                <a:gd name="T4" fmla="*/ 7 w 31"/>
                <a:gd name="T5" fmla="*/ 440 h 107"/>
                <a:gd name="T6" fmla="*/ 204 w 31"/>
                <a:gd name="T7" fmla="*/ 848 h 107"/>
                <a:gd name="T8" fmla="*/ 204 w 31"/>
                <a:gd name="T9" fmla="*/ 848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07">
                  <a:moveTo>
                    <a:pt x="31" y="0"/>
                  </a:moveTo>
                  <a:cubicBezTo>
                    <a:pt x="28" y="0"/>
                    <a:pt x="25" y="0"/>
                    <a:pt x="23" y="0"/>
                  </a:cubicBezTo>
                  <a:cubicBezTo>
                    <a:pt x="0" y="1"/>
                    <a:pt x="0" y="22"/>
                    <a:pt x="1" y="55"/>
                  </a:cubicBezTo>
                  <a:cubicBezTo>
                    <a:pt x="2" y="88"/>
                    <a:pt x="0" y="107"/>
                    <a:pt x="31" y="106"/>
                  </a:cubicBezTo>
                  <a:cubicBezTo>
                    <a:pt x="31" y="106"/>
                    <a:pt x="31" y="106"/>
                    <a:pt x="31" y="10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19" name="Freeform 759">
              <a:extLst>
                <a:ext uri="{FF2B5EF4-FFF2-40B4-BE49-F238E27FC236}">
                  <a16:creationId xmlns:a16="http://schemas.microsoft.com/office/drawing/2014/main" id="{3FC4F333-D9F2-4BE9-9E4E-0792CCE1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353"/>
              <a:ext cx="50" cy="172"/>
            </a:xfrm>
            <a:custGeom>
              <a:avLst/>
              <a:gdLst>
                <a:gd name="T0" fmla="*/ 172 w 27"/>
                <a:gd name="T1" fmla="*/ 0 h 86"/>
                <a:gd name="T2" fmla="*/ 44 w 27"/>
                <a:gd name="T3" fmla="*/ 48 h 86"/>
                <a:gd name="T4" fmla="*/ 7 w 27"/>
                <a:gd name="T5" fmla="*/ 304 h 86"/>
                <a:gd name="T6" fmla="*/ 13 w 27"/>
                <a:gd name="T7" fmla="*/ 480 h 86"/>
                <a:gd name="T8" fmla="*/ 20 w 27"/>
                <a:gd name="T9" fmla="*/ 688 h 86"/>
                <a:gd name="T10" fmla="*/ 44 w 27"/>
                <a:gd name="T11" fmla="*/ 488 h 86"/>
                <a:gd name="T12" fmla="*/ 76 w 27"/>
                <a:gd name="T13" fmla="*/ 272 h 86"/>
                <a:gd name="T14" fmla="*/ 172 w 27"/>
                <a:gd name="T15" fmla="*/ 88 h 86"/>
                <a:gd name="T16" fmla="*/ 172 w 27"/>
                <a:gd name="T17" fmla="*/ 0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86">
                  <a:moveTo>
                    <a:pt x="27" y="0"/>
                  </a:moveTo>
                  <a:cubicBezTo>
                    <a:pt x="20" y="0"/>
                    <a:pt x="13" y="0"/>
                    <a:pt x="7" y="6"/>
                  </a:cubicBezTo>
                  <a:cubicBezTo>
                    <a:pt x="0" y="15"/>
                    <a:pt x="1" y="27"/>
                    <a:pt x="1" y="38"/>
                  </a:cubicBezTo>
                  <a:cubicBezTo>
                    <a:pt x="1" y="44"/>
                    <a:pt x="1" y="55"/>
                    <a:pt x="2" y="60"/>
                  </a:cubicBezTo>
                  <a:cubicBezTo>
                    <a:pt x="2" y="69"/>
                    <a:pt x="2" y="78"/>
                    <a:pt x="3" y="86"/>
                  </a:cubicBezTo>
                  <a:cubicBezTo>
                    <a:pt x="4" y="78"/>
                    <a:pt x="5" y="69"/>
                    <a:pt x="7" y="61"/>
                  </a:cubicBezTo>
                  <a:cubicBezTo>
                    <a:pt x="9" y="52"/>
                    <a:pt x="10" y="43"/>
                    <a:pt x="12" y="34"/>
                  </a:cubicBezTo>
                  <a:cubicBezTo>
                    <a:pt x="15" y="25"/>
                    <a:pt x="20" y="16"/>
                    <a:pt x="27" y="1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0" name="Freeform 760">
              <a:extLst>
                <a:ext uri="{FF2B5EF4-FFF2-40B4-BE49-F238E27FC236}">
                  <a16:creationId xmlns:a16="http://schemas.microsoft.com/office/drawing/2014/main" id="{B6A13AED-F37E-4493-93B1-9E905CC8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353"/>
              <a:ext cx="50" cy="76"/>
            </a:xfrm>
            <a:custGeom>
              <a:avLst/>
              <a:gdLst>
                <a:gd name="T0" fmla="*/ 172 w 27"/>
                <a:gd name="T1" fmla="*/ 0 h 38"/>
                <a:gd name="T2" fmla="*/ 44 w 27"/>
                <a:gd name="T3" fmla="*/ 48 h 38"/>
                <a:gd name="T4" fmla="*/ 7 w 27"/>
                <a:gd name="T5" fmla="*/ 304 h 38"/>
                <a:gd name="T6" fmla="*/ 172 w 27"/>
                <a:gd name="T7" fmla="*/ 8 h 38"/>
                <a:gd name="T8" fmla="*/ 172 w 27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8">
                  <a:moveTo>
                    <a:pt x="27" y="0"/>
                  </a:moveTo>
                  <a:cubicBezTo>
                    <a:pt x="20" y="0"/>
                    <a:pt x="13" y="0"/>
                    <a:pt x="7" y="6"/>
                  </a:cubicBezTo>
                  <a:cubicBezTo>
                    <a:pt x="0" y="15"/>
                    <a:pt x="1" y="27"/>
                    <a:pt x="1" y="38"/>
                  </a:cubicBezTo>
                  <a:cubicBezTo>
                    <a:pt x="3" y="13"/>
                    <a:pt x="17" y="4"/>
                    <a:pt x="27" y="1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1" name="Freeform 761">
              <a:extLst>
                <a:ext uri="{FF2B5EF4-FFF2-40B4-BE49-F238E27FC236}">
                  <a16:creationId xmlns:a16="http://schemas.microsoft.com/office/drawing/2014/main" id="{79173CD6-4FA9-4D5B-89E0-0DE415F2E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567"/>
              <a:ext cx="233" cy="226"/>
            </a:xfrm>
            <a:custGeom>
              <a:avLst/>
              <a:gdLst>
                <a:gd name="T0" fmla="*/ 241 w 124"/>
                <a:gd name="T1" fmla="*/ 16 h 113"/>
                <a:gd name="T2" fmla="*/ 53 w 124"/>
                <a:gd name="T3" fmla="*/ 424 h 113"/>
                <a:gd name="T4" fmla="*/ 212 w 124"/>
                <a:gd name="T5" fmla="*/ 864 h 113"/>
                <a:gd name="T6" fmla="*/ 618 w 124"/>
                <a:gd name="T7" fmla="*/ 896 h 113"/>
                <a:gd name="T8" fmla="*/ 776 w 124"/>
                <a:gd name="T9" fmla="*/ 720 h 113"/>
                <a:gd name="T10" fmla="*/ 816 w 124"/>
                <a:gd name="T11" fmla="*/ 296 h 113"/>
                <a:gd name="T12" fmla="*/ 635 w 124"/>
                <a:gd name="T13" fmla="*/ 64 h 113"/>
                <a:gd name="T14" fmla="*/ 241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4" y="0"/>
                    <a:pt x="11" y="21"/>
                    <a:pt x="8" y="53"/>
                  </a:cubicBezTo>
                  <a:cubicBezTo>
                    <a:pt x="5" y="86"/>
                    <a:pt x="0" y="105"/>
                    <a:pt x="32" y="108"/>
                  </a:cubicBezTo>
                  <a:cubicBezTo>
                    <a:pt x="49" y="109"/>
                    <a:pt x="81" y="113"/>
                    <a:pt x="93" y="112"/>
                  </a:cubicBezTo>
                  <a:cubicBezTo>
                    <a:pt x="106" y="111"/>
                    <a:pt x="115" y="106"/>
                    <a:pt x="117" y="90"/>
                  </a:cubicBezTo>
                  <a:cubicBezTo>
                    <a:pt x="120" y="73"/>
                    <a:pt x="121" y="52"/>
                    <a:pt x="123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3" y="6"/>
                    <a:pt x="51" y="4"/>
                    <a:pt x="36" y="2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2" name="Freeform 762">
              <a:extLst>
                <a:ext uri="{FF2B5EF4-FFF2-40B4-BE49-F238E27FC236}">
                  <a16:creationId xmlns:a16="http://schemas.microsoft.com/office/drawing/2014/main" id="{AA12EA66-789F-4D97-9B1A-73E6BC66D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37"/>
              <a:ext cx="92" cy="102"/>
            </a:xfrm>
            <a:custGeom>
              <a:avLst/>
              <a:gdLst>
                <a:gd name="T0" fmla="*/ 293 w 49"/>
                <a:gd name="T1" fmla="*/ 296 h 51"/>
                <a:gd name="T2" fmla="*/ 190 w 49"/>
                <a:gd name="T3" fmla="*/ 32 h 51"/>
                <a:gd name="T4" fmla="*/ 21 w 49"/>
                <a:gd name="T5" fmla="*/ 152 h 51"/>
                <a:gd name="T6" fmla="*/ 105 w 49"/>
                <a:gd name="T7" fmla="*/ 368 h 51"/>
                <a:gd name="T8" fmla="*/ 293 w 49"/>
                <a:gd name="T9" fmla="*/ 29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1">
                  <a:moveTo>
                    <a:pt x="44" y="37"/>
                  </a:moveTo>
                  <a:cubicBezTo>
                    <a:pt x="49" y="28"/>
                    <a:pt x="46" y="9"/>
                    <a:pt x="29" y="4"/>
                  </a:cubicBezTo>
                  <a:cubicBezTo>
                    <a:pt x="12" y="0"/>
                    <a:pt x="6" y="11"/>
                    <a:pt x="3" y="19"/>
                  </a:cubicBezTo>
                  <a:cubicBezTo>
                    <a:pt x="0" y="26"/>
                    <a:pt x="2" y="41"/>
                    <a:pt x="16" y="46"/>
                  </a:cubicBezTo>
                  <a:cubicBezTo>
                    <a:pt x="30" y="51"/>
                    <a:pt x="39" y="47"/>
                    <a:pt x="44" y="3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3" name="Freeform 763">
              <a:extLst>
                <a:ext uri="{FF2B5EF4-FFF2-40B4-BE49-F238E27FC236}">
                  <a16:creationId xmlns:a16="http://schemas.microsoft.com/office/drawing/2014/main" id="{E29B4DE5-EFA5-4C3D-92CC-37C89D31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631"/>
              <a:ext cx="91" cy="100"/>
            </a:xfrm>
            <a:custGeom>
              <a:avLst/>
              <a:gdLst>
                <a:gd name="T0" fmla="*/ 7 w 49"/>
                <a:gd name="T1" fmla="*/ 184 h 50"/>
                <a:gd name="T2" fmla="*/ 173 w 49"/>
                <a:gd name="T3" fmla="*/ 16 h 50"/>
                <a:gd name="T4" fmla="*/ 306 w 49"/>
                <a:gd name="T5" fmla="*/ 216 h 50"/>
                <a:gd name="T6" fmla="*/ 141 w 49"/>
                <a:gd name="T7" fmla="*/ 384 h 50"/>
                <a:gd name="T8" fmla="*/ 7 w 49"/>
                <a:gd name="T9" fmla="*/ 1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1" y="23"/>
                  </a:moveTo>
                  <a:cubicBezTo>
                    <a:pt x="2" y="10"/>
                    <a:pt x="14" y="0"/>
                    <a:pt x="27" y="2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5" y="50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4" name="Freeform 764">
              <a:extLst>
                <a:ext uri="{FF2B5EF4-FFF2-40B4-BE49-F238E27FC236}">
                  <a16:creationId xmlns:a16="http://schemas.microsoft.com/office/drawing/2014/main" id="{AEF6B450-0A5B-4FA7-B4B6-A0758FAC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633"/>
              <a:ext cx="60" cy="70"/>
            </a:xfrm>
            <a:custGeom>
              <a:avLst/>
              <a:gdLst>
                <a:gd name="T0" fmla="*/ 21 w 32"/>
                <a:gd name="T1" fmla="*/ 264 h 35"/>
                <a:gd name="T2" fmla="*/ 45 w 32"/>
                <a:gd name="T3" fmla="*/ 168 h 35"/>
                <a:gd name="T4" fmla="*/ 84 w 32"/>
                <a:gd name="T5" fmla="*/ 80 h 35"/>
                <a:gd name="T6" fmla="*/ 186 w 32"/>
                <a:gd name="T7" fmla="*/ 40 h 35"/>
                <a:gd name="T8" fmla="*/ 197 w 32"/>
                <a:gd name="T9" fmla="*/ 48 h 35"/>
                <a:gd name="T10" fmla="*/ 165 w 32"/>
                <a:gd name="T11" fmla="*/ 32 h 35"/>
                <a:gd name="T12" fmla="*/ 8 w 32"/>
                <a:gd name="T13" fmla="*/ 136 h 35"/>
                <a:gd name="T14" fmla="*/ 15 w 32"/>
                <a:gd name="T15" fmla="*/ 256 h 35"/>
                <a:gd name="T16" fmla="*/ 21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3" y="33"/>
                  </a:moveTo>
                  <a:cubicBezTo>
                    <a:pt x="1" y="28"/>
                    <a:pt x="5" y="25"/>
                    <a:pt x="7" y="21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7" y="7"/>
                    <a:pt x="20" y="3"/>
                    <a:pt x="28" y="5"/>
                  </a:cubicBezTo>
                  <a:cubicBezTo>
                    <a:pt x="30" y="6"/>
                    <a:pt x="32" y="7"/>
                    <a:pt x="30" y="6"/>
                  </a:cubicBezTo>
                  <a:cubicBezTo>
                    <a:pt x="29" y="5"/>
                    <a:pt x="27" y="5"/>
                    <a:pt x="25" y="4"/>
                  </a:cubicBezTo>
                  <a:cubicBezTo>
                    <a:pt x="9" y="0"/>
                    <a:pt x="4" y="10"/>
                    <a:pt x="1" y="17"/>
                  </a:cubicBezTo>
                  <a:cubicBezTo>
                    <a:pt x="0" y="21"/>
                    <a:pt x="0" y="27"/>
                    <a:pt x="2" y="32"/>
                  </a:cubicBezTo>
                  <a:cubicBezTo>
                    <a:pt x="2" y="33"/>
                    <a:pt x="3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5" name="Freeform 765">
              <a:extLst>
                <a:ext uri="{FF2B5EF4-FFF2-40B4-BE49-F238E27FC236}">
                  <a16:creationId xmlns:a16="http://schemas.microsoft.com/office/drawing/2014/main" id="{03040806-25A3-47BD-9AC1-9E4D4CE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649"/>
              <a:ext cx="70" cy="76"/>
            </a:xfrm>
            <a:custGeom>
              <a:avLst/>
              <a:gdLst>
                <a:gd name="T0" fmla="*/ 197 w 37"/>
                <a:gd name="T1" fmla="*/ 8 h 38"/>
                <a:gd name="T2" fmla="*/ 197 w 37"/>
                <a:gd name="T3" fmla="*/ 16 h 38"/>
                <a:gd name="T4" fmla="*/ 176 w 37"/>
                <a:gd name="T5" fmla="*/ 136 h 38"/>
                <a:gd name="T6" fmla="*/ 129 w 37"/>
                <a:gd name="T7" fmla="*/ 200 h 38"/>
                <a:gd name="T8" fmla="*/ 21 w 37"/>
                <a:gd name="T9" fmla="*/ 224 h 38"/>
                <a:gd name="T10" fmla="*/ 0 w 37"/>
                <a:gd name="T11" fmla="*/ 216 h 38"/>
                <a:gd name="T12" fmla="*/ 61 w 37"/>
                <a:gd name="T13" fmla="*/ 272 h 38"/>
                <a:gd name="T14" fmla="*/ 221 w 37"/>
                <a:gd name="T15" fmla="*/ 208 h 38"/>
                <a:gd name="T16" fmla="*/ 197 w 37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8">
                  <a:moveTo>
                    <a:pt x="29" y="1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9"/>
                    <a:pt x="29" y="12"/>
                    <a:pt x="26" y="17"/>
                  </a:cubicBezTo>
                  <a:cubicBezTo>
                    <a:pt x="25" y="21"/>
                    <a:pt x="22" y="24"/>
                    <a:pt x="19" y="25"/>
                  </a:cubicBezTo>
                  <a:cubicBezTo>
                    <a:pt x="14" y="28"/>
                    <a:pt x="10" y="31"/>
                    <a:pt x="3" y="28"/>
                  </a:cubicBezTo>
                  <a:cubicBezTo>
                    <a:pt x="2" y="28"/>
                    <a:pt x="1" y="28"/>
                    <a:pt x="0" y="27"/>
                  </a:cubicBezTo>
                  <a:cubicBezTo>
                    <a:pt x="2" y="30"/>
                    <a:pt x="4" y="32"/>
                    <a:pt x="9" y="34"/>
                  </a:cubicBezTo>
                  <a:cubicBezTo>
                    <a:pt x="21" y="38"/>
                    <a:pt x="29" y="34"/>
                    <a:pt x="33" y="26"/>
                  </a:cubicBezTo>
                  <a:cubicBezTo>
                    <a:pt x="37" y="20"/>
                    <a:pt x="36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6" name="Freeform 766">
              <a:extLst>
                <a:ext uri="{FF2B5EF4-FFF2-40B4-BE49-F238E27FC236}">
                  <a16:creationId xmlns:a16="http://schemas.microsoft.com/office/drawing/2014/main" id="{AD7B59E9-3AF8-446D-B39C-70670CB9E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701"/>
              <a:ext cx="45" cy="24"/>
            </a:xfrm>
            <a:custGeom>
              <a:avLst/>
              <a:gdLst>
                <a:gd name="T0" fmla="*/ 158 w 24"/>
                <a:gd name="T1" fmla="*/ 0 h 12"/>
                <a:gd name="T2" fmla="*/ 0 w 24"/>
                <a:gd name="T3" fmla="*/ 64 h 12"/>
                <a:gd name="T4" fmla="*/ 158 w 2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cubicBezTo>
                    <a:pt x="20" y="8"/>
                    <a:pt x="12" y="12"/>
                    <a:pt x="0" y="8"/>
                  </a:cubicBezTo>
                  <a:cubicBezTo>
                    <a:pt x="7" y="8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7" name="Freeform 767">
              <a:extLst>
                <a:ext uri="{FF2B5EF4-FFF2-40B4-BE49-F238E27FC236}">
                  <a16:creationId xmlns:a16="http://schemas.microsoft.com/office/drawing/2014/main" id="{89D8C87C-D329-4D7A-BA9E-B12CFFFA7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41"/>
              <a:ext cx="15" cy="16"/>
            </a:xfrm>
            <a:custGeom>
              <a:avLst/>
              <a:gdLst>
                <a:gd name="T0" fmla="*/ 8 w 8"/>
                <a:gd name="T1" fmla="*/ 24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56 h 8"/>
                <a:gd name="T8" fmla="*/ 8 w 8"/>
                <a:gd name="T9" fmla="*/ 2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8" name="Freeform 768">
              <a:extLst>
                <a:ext uri="{FF2B5EF4-FFF2-40B4-BE49-F238E27FC236}">
                  <a16:creationId xmlns:a16="http://schemas.microsoft.com/office/drawing/2014/main" id="{C9ED4DDA-6ECA-43A3-8BAC-2E64F989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633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6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29" name="Freeform 769">
              <a:extLst>
                <a:ext uri="{FF2B5EF4-FFF2-40B4-BE49-F238E27FC236}">
                  <a16:creationId xmlns:a16="http://schemas.microsoft.com/office/drawing/2014/main" id="{F5608DC8-A4F4-4571-B19A-9DB99F86C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657"/>
              <a:ext cx="10" cy="8"/>
            </a:xfrm>
            <a:custGeom>
              <a:avLst/>
              <a:gdLst>
                <a:gd name="T0" fmla="*/ 8 w 5"/>
                <a:gd name="T1" fmla="*/ 16 h 4"/>
                <a:gd name="T2" fmla="*/ 24 w 5"/>
                <a:gd name="T3" fmla="*/ 0 h 4"/>
                <a:gd name="T4" fmla="*/ 32 w 5"/>
                <a:gd name="T5" fmla="*/ 24 h 4"/>
                <a:gd name="T6" fmla="*/ 16 w 5"/>
                <a:gd name="T7" fmla="*/ 32 h 4"/>
                <a:gd name="T8" fmla="*/ 8 w 5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5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0" name="Freeform 770">
              <a:extLst>
                <a:ext uri="{FF2B5EF4-FFF2-40B4-BE49-F238E27FC236}">
                  <a16:creationId xmlns:a16="http://schemas.microsoft.com/office/drawing/2014/main" id="{D6B8FFE6-B7D2-45F4-814B-A88B7017D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1567"/>
              <a:ext cx="233" cy="226"/>
            </a:xfrm>
            <a:custGeom>
              <a:avLst/>
              <a:gdLst>
                <a:gd name="T0" fmla="*/ 241 w 124"/>
                <a:gd name="T1" fmla="*/ 16 h 113"/>
                <a:gd name="T2" fmla="*/ 53 w 124"/>
                <a:gd name="T3" fmla="*/ 424 h 113"/>
                <a:gd name="T4" fmla="*/ 212 w 124"/>
                <a:gd name="T5" fmla="*/ 864 h 113"/>
                <a:gd name="T6" fmla="*/ 618 w 124"/>
                <a:gd name="T7" fmla="*/ 896 h 113"/>
                <a:gd name="T8" fmla="*/ 776 w 124"/>
                <a:gd name="T9" fmla="*/ 720 h 113"/>
                <a:gd name="T10" fmla="*/ 816 w 124"/>
                <a:gd name="T11" fmla="*/ 296 h 113"/>
                <a:gd name="T12" fmla="*/ 635 w 124"/>
                <a:gd name="T13" fmla="*/ 64 h 113"/>
                <a:gd name="T14" fmla="*/ 241 w 124"/>
                <a:gd name="T15" fmla="*/ 16 h 1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113">
                  <a:moveTo>
                    <a:pt x="36" y="2"/>
                  </a:moveTo>
                  <a:cubicBezTo>
                    <a:pt x="14" y="0"/>
                    <a:pt x="11" y="21"/>
                    <a:pt x="8" y="53"/>
                  </a:cubicBezTo>
                  <a:cubicBezTo>
                    <a:pt x="5" y="86"/>
                    <a:pt x="0" y="105"/>
                    <a:pt x="32" y="108"/>
                  </a:cubicBezTo>
                  <a:cubicBezTo>
                    <a:pt x="49" y="109"/>
                    <a:pt x="81" y="113"/>
                    <a:pt x="93" y="112"/>
                  </a:cubicBezTo>
                  <a:cubicBezTo>
                    <a:pt x="106" y="111"/>
                    <a:pt x="115" y="106"/>
                    <a:pt x="117" y="90"/>
                  </a:cubicBezTo>
                  <a:cubicBezTo>
                    <a:pt x="120" y="73"/>
                    <a:pt x="121" y="52"/>
                    <a:pt x="123" y="37"/>
                  </a:cubicBezTo>
                  <a:cubicBezTo>
                    <a:pt x="124" y="20"/>
                    <a:pt x="118" y="10"/>
                    <a:pt x="96" y="8"/>
                  </a:cubicBezTo>
                  <a:cubicBezTo>
                    <a:pt x="73" y="6"/>
                    <a:pt x="51" y="4"/>
                    <a:pt x="36" y="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1" name="Freeform 771">
              <a:extLst>
                <a:ext uri="{FF2B5EF4-FFF2-40B4-BE49-F238E27FC236}">
                  <a16:creationId xmlns:a16="http://schemas.microsoft.com/office/drawing/2014/main" id="{87C92EDA-4132-428B-9BCA-468C2E41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631"/>
              <a:ext cx="91" cy="100"/>
            </a:xfrm>
            <a:custGeom>
              <a:avLst/>
              <a:gdLst>
                <a:gd name="T0" fmla="*/ 7 w 49"/>
                <a:gd name="T1" fmla="*/ 184 h 50"/>
                <a:gd name="T2" fmla="*/ 173 w 49"/>
                <a:gd name="T3" fmla="*/ 16 h 50"/>
                <a:gd name="T4" fmla="*/ 306 w 49"/>
                <a:gd name="T5" fmla="*/ 216 h 50"/>
                <a:gd name="T6" fmla="*/ 141 w 49"/>
                <a:gd name="T7" fmla="*/ 384 h 50"/>
                <a:gd name="T8" fmla="*/ 7 w 49"/>
                <a:gd name="T9" fmla="*/ 18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1" y="23"/>
                  </a:moveTo>
                  <a:cubicBezTo>
                    <a:pt x="2" y="10"/>
                    <a:pt x="14" y="0"/>
                    <a:pt x="27" y="2"/>
                  </a:cubicBezTo>
                  <a:cubicBezTo>
                    <a:pt x="40" y="3"/>
                    <a:pt x="49" y="14"/>
                    <a:pt x="48" y="27"/>
                  </a:cubicBezTo>
                  <a:cubicBezTo>
                    <a:pt x="47" y="40"/>
                    <a:pt x="35" y="50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2" name="Freeform 772">
              <a:extLst>
                <a:ext uri="{FF2B5EF4-FFF2-40B4-BE49-F238E27FC236}">
                  <a16:creationId xmlns:a16="http://schemas.microsoft.com/office/drawing/2014/main" id="{D8F8D430-76C2-43BB-A342-BE53F42FF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575"/>
              <a:ext cx="152" cy="170"/>
            </a:xfrm>
            <a:custGeom>
              <a:avLst/>
              <a:gdLst>
                <a:gd name="T0" fmla="*/ 535 w 81"/>
                <a:gd name="T1" fmla="*/ 56 h 85"/>
                <a:gd name="T2" fmla="*/ 270 w 81"/>
                <a:gd name="T3" fmla="*/ 24 h 85"/>
                <a:gd name="T4" fmla="*/ 92 w 81"/>
                <a:gd name="T5" fmla="*/ 56 h 85"/>
                <a:gd name="T6" fmla="*/ 28 w 81"/>
                <a:gd name="T7" fmla="*/ 296 h 85"/>
                <a:gd name="T8" fmla="*/ 8 w 81"/>
                <a:gd name="T9" fmla="*/ 480 h 85"/>
                <a:gd name="T10" fmla="*/ 0 w 81"/>
                <a:gd name="T11" fmla="*/ 680 h 85"/>
                <a:gd name="T12" fmla="*/ 39 w 81"/>
                <a:gd name="T13" fmla="*/ 488 h 85"/>
                <a:gd name="T14" fmla="*/ 99 w 81"/>
                <a:gd name="T15" fmla="*/ 272 h 85"/>
                <a:gd name="T16" fmla="*/ 250 w 81"/>
                <a:gd name="T17" fmla="*/ 96 h 85"/>
                <a:gd name="T18" fmla="*/ 507 w 81"/>
                <a:gd name="T19" fmla="*/ 48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85">
                  <a:moveTo>
                    <a:pt x="81" y="7"/>
                  </a:moveTo>
                  <a:cubicBezTo>
                    <a:pt x="67" y="5"/>
                    <a:pt x="54" y="4"/>
                    <a:pt x="41" y="3"/>
                  </a:cubicBezTo>
                  <a:cubicBezTo>
                    <a:pt x="32" y="3"/>
                    <a:pt x="21" y="0"/>
                    <a:pt x="14" y="7"/>
                  </a:cubicBezTo>
                  <a:cubicBezTo>
                    <a:pt x="5" y="15"/>
                    <a:pt x="5" y="26"/>
                    <a:pt x="4" y="37"/>
                  </a:cubicBezTo>
                  <a:cubicBezTo>
                    <a:pt x="3" y="43"/>
                    <a:pt x="1" y="54"/>
                    <a:pt x="1" y="60"/>
                  </a:cubicBezTo>
                  <a:cubicBezTo>
                    <a:pt x="1" y="68"/>
                    <a:pt x="0" y="77"/>
                    <a:pt x="0" y="85"/>
                  </a:cubicBezTo>
                  <a:cubicBezTo>
                    <a:pt x="2" y="77"/>
                    <a:pt x="3" y="69"/>
                    <a:pt x="6" y="61"/>
                  </a:cubicBezTo>
                  <a:cubicBezTo>
                    <a:pt x="10" y="52"/>
                    <a:pt x="11" y="43"/>
                    <a:pt x="15" y="34"/>
                  </a:cubicBezTo>
                  <a:cubicBezTo>
                    <a:pt x="20" y="24"/>
                    <a:pt x="27" y="15"/>
                    <a:pt x="38" y="12"/>
                  </a:cubicBezTo>
                  <a:cubicBezTo>
                    <a:pt x="51" y="8"/>
                    <a:pt x="65" y="11"/>
                    <a:pt x="77" y="6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3" name="Freeform 773">
              <a:extLst>
                <a:ext uri="{FF2B5EF4-FFF2-40B4-BE49-F238E27FC236}">
                  <a16:creationId xmlns:a16="http://schemas.microsoft.com/office/drawing/2014/main" id="{40A53B8C-B7E7-41BA-BA5C-DF853B4C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575"/>
              <a:ext cx="69" cy="74"/>
            </a:xfrm>
            <a:custGeom>
              <a:avLst/>
              <a:gdLst>
                <a:gd name="T0" fmla="*/ 0 w 37"/>
                <a:gd name="T1" fmla="*/ 296 h 37"/>
                <a:gd name="T2" fmla="*/ 65 w 37"/>
                <a:gd name="T3" fmla="*/ 56 h 37"/>
                <a:gd name="T4" fmla="*/ 241 w 37"/>
                <a:gd name="T5" fmla="*/ 24 h 37"/>
                <a:gd name="T6" fmla="*/ 0 w 37"/>
                <a:gd name="T7" fmla="*/ 29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0" y="37"/>
                  </a:moveTo>
                  <a:cubicBezTo>
                    <a:pt x="1" y="26"/>
                    <a:pt x="1" y="15"/>
                    <a:pt x="10" y="7"/>
                  </a:cubicBezTo>
                  <a:cubicBezTo>
                    <a:pt x="17" y="0"/>
                    <a:pt x="28" y="3"/>
                    <a:pt x="37" y="3"/>
                  </a:cubicBezTo>
                  <a:cubicBezTo>
                    <a:pt x="26" y="3"/>
                    <a:pt x="6" y="8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4" name="Freeform 774">
              <a:extLst>
                <a:ext uri="{FF2B5EF4-FFF2-40B4-BE49-F238E27FC236}">
                  <a16:creationId xmlns:a16="http://schemas.microsoft.com/office/drawing/2014/main" id="{B111A9B8-689F-4DF4-B015-A0F9580BA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1647"/>
              <a:ext cx="168" cy="138"/>
            </a:xfrm>
            <a:custGeom>
              <a:avLst/>
              <a:gdLst>
                <a:gd name="T0" fmla="*/ 0 w 90"/>
                <a:gd name="T1" fmla="*/ 512 h 69"/>
                <a:gd name="T2" fmla="*/ 411 w 90"/>
                <a:gd name="T3" fmla="*/ 552 h 69"/>
                <a:gd name="T4" fmla="*/ 554 w 90"/>
                <a:gd name="T5" fmla="*/ 384 h 69"/>
                <a:gd name="T6" fmla="*/ 586 w 90"/>
                <a:gd name="T7" fmla="*/ 0 h 69"/>
                <a:gd name="T8" fmla="*/ 370 w 90"/>
                <a:gd name="T9" fmla="*/ 472 h 69"/>
                <a:gd name="T10" fmla="*/ 0 w 90"/>
                <a:gd name="T11" fmla="*/ 512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69">
                  <a:moveTo>
                    <a:pt x="0" y="64"/>
                  </a:moveTo>
                  <a:cubicBezTo>
                    <a:pt x="12" y="65"/>
                    <a:pt x="50" y="69"/>
                    <a:pt x="63" y="69"/>
                  </a:cubicBezTo>
                  <a:cubicBezTo>
                    <a:pt x="75" y="68"/>
                    <a:pt x="83" y="61"/>
                    <a:pt x="85" y="48"/>
                  </a:cubicBezTo>
                  <a:cubicBezTo>
                    <a:pt x="87" y="34"/>
                    <a:pt x="90" y="0"/>
                    <a:pt x="90" y="0"/>
                  </a:cubicBezTo>
                  <a:cubicBezTo>
                    <a:pt x="87" y="16"/>
                    <a:pt x="77" y="55"/>
                    <a:pt x="57" y="59"/>
                  </a:cubicBezTo>
                  <a:cubicBezTo>
                    <a:pt x="37" y="62"/>
                    <a:pt x="0" y="64"/>
                    <a:pt x="0" y="6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5" name="Freeform 775">
              <a:extLst>
                <a:ext uri="{FF2B5EF4-FFF2-40B4-BE49-F238E27FC236}">
                  <a16:creationId xmlns:a16="http://schemas.microsoft.com/office/drawing/2014/main" id="{584B0613-318C-4D6F-846A-2965EE17F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713"/>
              <a:ext cx="100" cy="72"/>
            </a:xfrm>
            <a:custGeom>
              <a:avLst/>
              <a:gdLst>
                <a:gd name="T0" fmla="*/ 0 w 53"/>
                <a:gd name="T1" fmla="*/ 272 h 36"/>
                <a:gd name="T2" fmla="*/ 196 w 53"/>
                <a:gd name="T3" fmla="*/ 288 h 36"/>
                <a:gd name="T4" fmla="*/ 342 w 53"/>
                <a:gd name="T5" fmla="*/ 120 h 36"/>
                <a:gd name="T6" fmla="*/ 357 w 53"/>
                <a:gd name="T7" fmla="*/ 0 h 36"/>
                <a:gd name="T8" fmla="*/ 242 w 53"/>
                <a:gd name="T9" fmla="*/ 232 h 36"/>
                <a:gd name="T10" fmla="*/ 0 w 53"/>
                <a:gd name="T11" fmla="*/ 272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6">
                  <a:moveTo>
                    <a:pt x="0" y="34"/>
                  </a:moveTo>
                  <a:cubicBezTo>
                    <a:pt x="11" y="35"/>
                    <a:pt x="23" y="36"/>
                    <a:pt x="29" y="36"/>
                  </a:cubicBezTo>
                  <a:cubicBezTo>
                    <a:pt x="41" y="35"/>
                    <a:pt x="49" y="28"/>
                    <a:pt x="51" y="1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1" y="10"/>
                    <a:pt x="48" y="23"/>
                    <a:pt x="36" y="29"/>
                  </a:cubicBezTo>
                  <a:cubicBezTo>
                    <a:pt x="23" y="3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6" name="Freeform 776">
              <a:extLst>
                <a:ext uri="{FF2B5EF4-FFF2-40B4-BE49-F238E27FC236}">
                  <a16:creationId xmlns:a16="http://schemas.microsoft.com/office/drawing/2014/main" id="{AB8B2D06-0C84-485F-996E-1A77C410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57"/>
              <a:ext cx="209" cy="222"/>
            </a:xfrm>
            <a:custGeom>
              <a:avLst/>
              <a:gdLst>
                <a:gd name="T0" fmla="*/ 547 w 112"/>
                <a:gd name="T1" fmla="*/ 40 h 111"/>
                <a:gd name="T2" fmla="*/ 157 w 112"/>
                <a:gd name="T3" fmla="*/ 8 h 111"/>
                <a:gd name="T4" fmla="*/ 0 w 112"/>
                <a:gd name="T5" fmla="*/ 168 h 111"/>
                <a:gd name="T6" fmla="*/ 0 w 112"/>
                <a:gd name="T7" fmla="*/ 792 h 111"/>
                <a:gd name="T8" fmla="*/ 136 w 112"/>
                <a:gd name="T9" fmla="*/ 856 h 111"/>
                <a:gd name="T10" fmla="*/ 539 w 112"/>
                <a:gd name="T11" fmla="*/ 880 h 111"/>
                <a:gd name="T12" fmla="*/ 696 w 112"/>
                <a:gd name="T13" fmla="*/ 688 h 111"/>
                <a:gd name="T14" fmla="*/ 720 w 112"/>
                <a:gd name="T15" fmla="*/ 272 h 111"/>
                <a:gd name="T16" fmla="*/ 547 w 112"/>
                <a:gd name="T17" fmla="*/ 4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2" h="111">
                  <a:moveTo>
                    <a:pt x="84" y="5"/>
                  </a:moveTo>
                  <a:cubicBezTo>
                    <a:pt x="60" y="4"/>
                    <a:pt x="38" y="2"/>
                    <a:pt x="24" y="1"/>
                  </a:cubicBezTo>
                  <a:cubicBezTo>
                    <a:pt x="10" y="0"/>
                    <a:pt x="3" y="7"/>
                    <a:pt x="0" y="2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4" y="103"/>
                    <a:pt x="11" y="106"/>
                    <a:pt x="21" y="107"/>
                  </a:cubicBezTo>
                  <a:cubicBezTo>
                    <a:pt x="39" y="108"/>
                    <a:pt x="71" y="111"/>
                    <a:pt x="83" y="110"/>
                  </a:cubicBezTo>
                  <a:cubicBezTo>
                    <a:pt x="96" y="108"/>
                    <a:pt x="105" y="103"/>
                    <a:pt x="107" y="86"/>
                  </a:cubicBezTo>
                  <a:cubicBezTo>
                    <a:pt x="109" y="69"/>
                    <a:pt x="110" y="49"/>
                    <a:pt x="111" y="34"/>
                  </a:cubicBezTo>
                  <a:cubicBezTo>
                    <a:pt x="112" y="17"/>
                    <a:pt x="106" y="7"/>
                    <a:pt x="84" y="5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7" name="Freeform 777">
              <a:extLst>
                <a:ext uri="{FF2B5EF4-FFF2-40B4-BE49-F238E27FC236}">
                  <a16:creationId xmlns:a16="http://schemas.microsoft.com/office/drawing/2014/main" id="{3110F53F-6B57-4E1F-8757-85A70A523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25"/>
              <a:ext cx="90" cy="100"/>
            </a:xfrm>
            <a:custGeom>
              <a:avLst/>
              <a:gdLst>
                <a:gd name="T0" fmla="*/ 285 w 48"/>
                <a:gd name="T1" fmla="*/ 288 h 50"/>
                <a:gd name="T2" fmla="*/ 186 w 48"/>
                <a:gd name="T3" fmla="*/ 24 h 50"/>
                <a:gd name="T4" fmla="*/ 15 w 48"/>
                <a:gd name="T5" fmla="*/ 144 h 50"/>
                <a:gd name="T6" fmla="*/ 105 w 48"/>
                <a:gd name="T7" fmla="*/ 360 h 50"/>
                <a:gd name="T8" fmla="*/ 285 w 48"/>
                <a:gd name="T9" fmla="*/ 28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0">
                  <a:moveTo>
                    <a:pt x="43" y="36"/>
                  </a:moveTo>
                  <a:cubicBezTo>
                    <a:pt x="48" y="27"/>
                    <a:pt x="45" y="7"/>
                    <a:pt x="28" y="3"/>
                  </a:cubicBezTo>
                  <a:cubicBezTo>
                    <a:pt x="11" y="0"/>
                    <a:pt x="5" y="10"/>
                    <a:pt x="2" y="18"/>
                  </a:cubicBezTo>
                  <a:cubicBezTo>
                    <a:pt x="0" y="26"/>
                    <a:pt x="2" y="41"/>
                    <a:pt x="16" y="45"/>
                  </a:cubicBezTo>
                  <a:cubicBezTo>
                    <a:pt x="30" y="50"/>
                    <a:pt x="39" y="45"/>
                    <a:pt x="43" y="3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8" name="Freeform 778">
              <a:extLst>
                <a:ext uri="{FF2B5EF4-FFF2-40B4-BE49-F238E27FC236}">
                  <a16:creationId xmlns:a16="http://schemas.microsoft.com/office/drawing/2014/main" id="{D1353752-06C2-433B-96F6-481C35305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19"/>
              <a:ext cx="90" cy="98"/>
            </a:xfrm>
            <a:custGeom>
              <a:avLst/>
              <a:gdLst>
                <a:gd name="T0" fmla="*/ 8 w 48"/>
                <a:gd name="T1" fmla="*/ 184 h 49"/>
                <a:gd name="T2" fmla="*/ 173 w 48"/>
                <a:gd name="T3" fmla="*/ 8 h 49"/>
                <a:gd name="T4" fmla="*/ 309 w 48"/>
                <a:gd name="T5" fmla="*/ 208 h 49"/>
                <a:gd name="T6" fmla="*/ 144 w 48"/>
                <a:gd name="T7" fmla="*/ 384 h 49"/>
                <a:gd name="T8" fmla="*/ 8 w 48"/>
                <a:gd name="T9" fmla="*/ 18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1" y="23"/>
                  </a:moveTo>
                  <a:cubicBezTo>
                    <a:pt x="1" y="10"/>
                    <a:pt x="13" y="0"/>
                    <a:pt x="26" y="1"/>
                  </a:cubicBezTo>
                  <a:cubicBezTo>
                    <a:pt x="39" y="2"/>
                    <a:pt x="48" y="13"/>
                    <a:pt x="47" y="26"/>
                  </a:cubicBezTo>
                  <a:cubicBezTo>
                    <a:pt x="47" y="39"/>
                    <a:pt x="35" y="49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39" name="Freeform 779">
              <a:extLst>
                <a:ext uri="{FF2B5EF4-FFF2-40B4-BE49-F238E27FC236}">
                  <a16:creationId xmlns:a16="http://schemas.microsoft.com/office/drawing/2014/main" id="{8A9C641A-D33B-463E-B811-DB18BCF14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1621"/>
              <a:ext cx="62" cy="68"/>
            </a:xfrm>
            <a:custGeom>
              <a:avLst/>
              <a:gdLst>
                <a:gd name="T0" fmla="*/ 21 w 33"/>
                <a:gd name="T1" fmla="*/ 256 h 34"/>
                <a:gd name="T2" fmla="*/ 45 w 33"/>
                <a:gd name="T3" fmla="*/ 168 h 34"/>
                <a:gd name="T4" fmla="*/ 92 w 33"/>
                <a:gd name="T5" fmla="*/ 80 h 34"/>
                <a:gd name="T6" fmla="*/ 188 w 33"/>
                <a:gd name="T7" fmla="*/ 32 h 34"/>
                <a:gd name="T8" fmla="*/ 197 w 33"/>
                <a:gd name="T9" fmla="*/ 40 h 34"/>
                <a:gd name="T10" fmla="*/ 165 w 33"/>
                <a:gd name="T11" fmla="*/ 24 h 34"/>
                <a:gd name="T12" fmla="*/ 15 w 33"/>
                <a:gd name="T13" fmla="*/ 128 h 34"/>
                <a:gd name="T14" fmla="*/ 21 w 33"/>
                <a:gd name="T15" fmla="*/ 256 h 34"/>
                <a:gd name="T16" fmla="*/ 21 w 33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4">
                  <a:moveTo>
                    <a:pt x="3" y="32"/>
                  </a:moveTo>
                  <a:cubicBezTo>
                    <a:pt x="2" y="28"/>
                    <a:pt x="6" y="24"/>
                    <a:pt x="7" y="21"/>
                  </a:cubicBezTo>
                  <a:cubicBezTo>
                    <a:pt x="8" y="18"/>
                    <a:pt x="11" y="13"/>
                    <a:pt x="14" y="10"/>
                  </a:cubicBezTo>
                  <a:cubicBezTo>
                    <a:pt x="17" y="6"/>
                    <a:pt x="20" y="2"/>
                    <a:pt x="28" y="4"/>
                  </a:cubicBezTo>
                  <a:cubicBezTo>
                    <a:pt x="30" y="5"/>
                    <a:pt x="33" y="6"/>
                    <a:pt x="30" y="5"/>
                  </a:cubicBezTo>
                  <a:cubicBezTo>
                    <a:pt x="29" y="4"/>
                    <a:pt x="27" y="4"/>
                    <a:pt x="25" y="3"/>
                  </a:cubicBezTo>
                  <a:cubicBezTo>
                    <a:pt x="9" y="0"/>
                    <a:pt x="4" y="9"/>
                    <a:pt x="2" y="16"/>
                  </a:cubicBezTo>
                  <a:cubicBezTo>
                    <a:pt x="0" y="21"/>
                    <a:pt x="0" y="27"/>
                    <a:pt x="3" y="32"/>
                  </a:cubicBezTo>
                  <a:cubicBezTo>
                    <a:pt x="3" y="33"/>
                    <a:pt x="4" y="34"/>
                    <a:pt x="3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0" name="Freeform 780">
              <a:extLst>
                <a:ext uri="{FF2B5EF4-FFF2-40B4-BE49-F238E27FC236}">
                  <a16:creationId xmlns:a16="http://schemas.microsoft.com/office/drawing/2014/main" id="{FF67B042-C819-4A3D-A383-55243A1C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635"/>
              <a:ext cx="71" cy="76"/>
            </a:xfrm>
            <a:custGeom>
              <a:avLst/>
              <a:gdLst>
                <a:gd name="T0" fmla="*/ 189 w 38"/>
                <a:gd name="T1" fmla="*/ 8 h 38"/>
                <a:gd name="T2" fmla="*/ 189 w 38"/>
                <a:gd name="T3" fmla="*/ 16 h 38"/>
                <a:gd name="T4" fmla="*/ 174 w 38"/>
                <a:gd name="T5" fmla="*/ 136 h 38"/>
                <a:gd name="T6" fmla="*/ 125 w 38"/>
                <a:gd name="T7" fmla="*/ 208 h 38"/>
                <a:gd name="T8" fmla="*/ 24 w 38"/>
                <a:gd name="T9" fmla="*/ 232 h 38"/>
                <a:gd name="T10" fmla="*/ 0 w 38"/>
                <a:gd name="T11" fmla="*/ 224 h 38"/>
                <a:gd name="T12" fmla="*/ 60 w 38"/>
                <a:gd name="T13" fmla="*/ 272 h 38"/>
                <a:gd name="T14" fmla="*/ 224 w 38"/>
                <a:gd name="T15" fmla="*/ 208 h 38"/>
                <a:gd name="T16" fmla="*/ 189 w 38"/>
                <a:gd name="T17" fmla="*/ 8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38">
                  <a:moveTo>
                    <a:pt x="29" y="1"/>
                  </a:moveTo>
                  <a:cubicBezTo>
                    <a:pt x="28" y="0"/>
                    <a:pt x="28" y="1"/>
                    <a:pt x="29" y="2"/>
                  </a:cubicBezTo>
                  <a:cubicBezTo>
                    <a:pt x="32" y="8"/>
                    <a:pt x="29" y="12"/>
                    <a:pt x="27" y="17"/>
                  </a:cubicBezTo>
                  <a:cubicBezTo>
                    <a:pt x="25" y="21"/>
                    <a:pt x="22" y="24"/>
                    <a:pt x="19" y="26"/>
                  </a:cubicBezTo>
                  <a:cubicBezTo>
                    <a:pt x="15" y="28"/>
                    <a:pt x="11" y="31"/>
                    <a:pt x="4" y="29"/>
                  </a:cubicBezTo>
                  <a:cubicBezTo>
                    <a:pt x="2" y="29"/>
                    <a:pt x="1" y="28"/>
                    <a:pt x="0" y="28"/>
                  </a:cubicBezTo>
                  <a:cubicBezTo>
                    <a:pt x="2" y="30"/>
                    <a:pt x="5" y="33"/>
                    <a:pt x="9" y="34"/>
                  </a:cubicBezTo>
                  <a:cubicBezTo>
                    <a:pt x="22" y="38"/>
                    <a:pt x="30" y="34"/>
                    <a:pt x="34" y="26"/>
                  </a:cubicBezTo>
                  <a:cubicBezTo>
                    <a:pt x="38" y="19"/>
                    <a:pt x="37" y="7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1" name="Freeform 781">
              <a:extLst>
                <a:ext uri="{FF2B5EF4-FFF2-40B4-BE49-F238E27FC236}">
                  <a16:creationId xmlns:a16="http://schemas.microsoft.com/office/drawing/2014/main" id="{42738BB5-D60D-4073-ABEC-4F259F76D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687"/>
              <a:ext cx="47" cy="24"/>
            </a:xfrm>
            <a:custGeom>
              <a:avLst/>
              <a:gdLst>
                <a:gd name="T0" fmla="*/ 165 w 25"/>
                <a:gd name="T1" fmla="*/ 0 h 12"/>
                <a:gd name="T2" fmla="*/ 0 w 25"/>
                <a:gd name="T3" fmla="*/ 64 h 12"/>
                <a:gd name="T4" fmla="*/ 165 w 25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1" y="8"/>
                    <a:pt x="13" y="12"/>
                    <a:pt x="0" y="8"/>
                  </a:cubicBezTo>
                  <a:cubicBezTo>
                    <a:pt x="8" y="8"/>
                    <a:pt x="18" y="7"/>
                    <a:pt x="25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2" name="Freeform 782">
              <a:extLst>
                <a:ext uri="{FF2B5EF4-FFF2-40B4-BE49-F238E27FC236}">
                  <a16:creationId xmlns:a16="http://schemas.microsoft.com/office/drawing/2014/main" id="{B75A0747-89BD-452A-B333-4A6770889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2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45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7" y="4"/>
                  </a:cubicBezTo>
                  <a:cubicBezTo>
                    <a:pt x="7" y="7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3" name="Freeform 783">
              <a:extLst>
                <a:ext uri="{FF2B5EF4-FFF2-40B4-BE49-F238E27FC236}">
                  <a16:creationId xmlns:a16="http://schemas.microsoft.com/office/drawing/2014/main" id="{A0D1ED60-0CB0-4F1F-B3A4-6873489C4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62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4" name="Oval 784">
              <a:extLst>
                <a:ext uri="{FF2B5EF4-FFF2-40B4-BE49-F238E27FC236}">
                  <a16:creationId xmlns:a16="http://schemas.microsoft.com/office/drawing/2014/main" id="{170ECF84-99BF-4D22-B087-7086C4FD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" y="164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45" name="Freeform 785">
              <a:extLst>
                <a:ext uri="{FF2B5EF4-FFF2-40B4-BE49-F238E27FC236}">
                  <a16:creationId xmlns:a16="http://schemas.microsoft.com/office/drawing/2014/main" id="{98074685-1DF3-4732-B721-027E152B3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57"/>
              <a:ext cx="209" cy="222"/>
            </a:xfrm>
            <a:custGeom>
              <a:avLst/>
              <a:gdLst>
                <a:gd name="T0" fmla="*/ 0 w 112"/>
                <a:gd name="T1" fmla="*/ 792 h 111"/>
                <a:gd name="T2" fmla="*/ 136 w 112"/>
                <a:gd name="T3" fmla="*/ 856 h 111"/>
                <a:gd name="T4" fmla="*/ 539 w 112"/>
                <a:gd name="T5" fmla="*/ 880 h 111"/>
                <a:gd name="T6" fmla="*/ 696 w 112"/>
                <a:gd name="T7" fmla="*/ 688 h 111"/>
                <a:gd name="T8" fmla="*/ 720 w 112"/>
                <a:gd name="T9" fmla="*/ 272 h 111"/>
                <a:gd name="T10" fmla="*/ 547 w 112"/>
                <a:gd name="T11" fmla="*/ 40 h 111"/>
                <a:gd name="T12" fmla="*/ 157 w 112"/>
                <a:gd name="T13" fmla="*/ 8 h 111"/>
                <a:gd name="T14" fmla="*/ 0 w 112"/>
                <a:gd name="T15" fmla="*/ 168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11">
                  <a:moveTo>
                    <a:pt x="0" y="99"/>
                  </a:moveTo>
                  <a:cubicBezTo>
                    <a:pt x="4" y="103"/>
                    <a:pt x="11" y="106"/>
                    <a:pt x="21" y="107"/>
                  </a:cubicBezTo>
                  <a:cubicBezTo>
                    <a:pt x="39" y="108"/>
                    <a:pt x="71" y="111"/>
                    <a:pt x="83" y="110"/>
                  </a:cubicBezTo>
                  <a:cubicBezTo>
                    <a:pt x="96" y="108"/>
                    <a:pt x="105" y="103"/>
                    <a:pt x="107" y="86"/>
                  </a:cubicBezTo>
                  <a:cubicBezTo>
                    <a:pt x="109" y="69"/>
                    <a:pt x="110" y="49"/>
                    <a:pt x="111" y="34"/>
                  </a:cubicBezTo>
                  <a:cubicBezTo>
                    <a:pt x="112" y="17"/>
                    <a:pt x="106" y="7"/>
                    <a:pt x="84" y="5"/>
                  </a:cubicBezTo>
                  <a:cubicBezTo>
                    <a:pt x="60" y="4"/>
                    <a:pt x="38" y="2"/>
                    <a:pt x="24" y="1"/>
                  </a:cubicBezTo>
                  <a:cubicBezTo>
                    <a:pt x="10" y="0"/>
                    <a:pt x="3" y="7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6" name="Freeform 786">
              <a:extLst>
                <a:ext uri="{FF2B5EF4-FFF2-40B4-BE49-F238E27FC236}">
                  <a16:creationId xmlns:a16="http://schemas.microsoft.com/office/drawing/2014/main" id="{38DF9E3D-A0B0-45A6-82D1-8F41D71A0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619"/>
              <a:ext cx="90" cy="98"/>
            </a:xfrm>
            <a:custGeom>
              <a:avLst/>
              <a:gdLst>
                <a:gd name="T0" fmla="*/ 8 w 48"/>
                <a:gd name="T1" fmla="*/ 184 h 49"/>
                <a:gd name="T2" fmla="*/ 173 w 48"/>
                <a:gd name="T3" fmla="*/ 8 h 49"/>
                <a:gd name="T4" fmla="*/ 309 w 48"/>
                <a:gd name="T5" fmla="*/ 208 h 49"/>
                <a:gd name="T6" fmla="*/ 144 w 48"/>
                <a:gd name="T7" fmla="*/ 384 h 49"/>
                <a:gd name="T8" fmla="*/ 8 w 48"/>
                <a:gd name="T9" fmla="*/ 184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1" y="23"/>
                  </a:moveTo>
                  <a:cubicBezTo>
                    <a:pt x="1" y="10"/>
                    <a:pt x="13" y="0"/>
                    <a:pt x="26" y="1"/>
                  </a:cubicBezTo>
                  <a:cubicBezTo>
                    <a:pt x="39" y="2"/>
                    <a:pt x="48" y="13"/>
                    <a:pt x="47" y="26"/>
                  </a:cubicBezTo>
                  <a:cubicBezTo>
                    <a:pt x="47" y="39"/>
                    <a:pt x="35" y="49"/>
                    <a:pt x="22" y="48"/>
                  </a:cubicBezTo>
                  <a:cubicBezTo>
                    <a:pt x="9" y="47"/>
                    <a:pt x="0" y="36"/>
                    <a:pt x="1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7" name="Freeform 787">
              <a:extLst>
                <a:ext uri="{FF2B5EF4-FFF2-40B4-BE49-F238E27FC236}">
                  <a16:creationId xmlns:a16="http://schemas.microsoft.com/office/drawing/2014/main" id="{35341B57-AA13-4CD6-B220-C118E692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1563"/>
              <a:ext cx="146" cy="160"/>
            </a:xfrm>
            <a:custGeom>
              <a:avLst/>
              <a:gdLst>
                <a:gd name="T0" fmla="*/ 256 w 78"/>
                <a:gd name="T1" fmla="*/ 16 h 80"/>
                <a:gd name="T2" fmla="*/ 73 w 78"/>
                <a:gd name="T3" fmla="*/ 56 h 80"/>
                <a:gd name="T4" fmla="*/ 13 w 78"/>
                <a:gd name="T5" fmla="*/ 296 h 80"/>
                <a:gd name="T6" fmla="*/ 0 w 78"/>
                <a:gd name="T7" fmla="*/ 448 h 80"/>
                <a:gd name="T8" fmla="*/ 0 w 78"/>
                <a:gd name="T9" fmla="*/ 640 h 80"/>
                <a:gd name="T10" fmla="*/ 32 w 78"/>
                <a:gd name="T11" fmla="*/ 488 h 80"/>
                <a:gd name="T12" fmla="*/ 84 w 78"/>
                <a:gd name="T13" fmla="*/ 272 h 80"/>
                <a:gd name="T14" fmla="*/ 234 w 78"/>
                <a:gd name="T15" fmla="*/ 88 h 80"/>
                <a:gd name="T16" fmla="*/ 487 w 78"/>
                <a:gd name="T17" fmla="*/ 40 h 80"/>
                <a:gd name="T18" fmla="*/ 511 w 78"/>
                <a:gd name="T19" fmla="*/ 40 h 80"/>
                <a:gd name="T20" fmla="*/ 256 w 78"/>
                <a:gd name="T21" fmla="*/ 16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80">
                  <a:moveTo>
                    <a:pt x="39" y="2"/>
                  </a:moveTo>
                  <a:cubicBezTo>
                    <a:pt x="29" y="2"/>
                    <a:pt x="19" y="0"/>
                    <a:pt x="11" y="7"/>
                  </a:cubicBezTo>
                  <a:cubicBezTo>
                    <a:pt x="3" y="15"/>
                    <a:pt x="3" y="27"/>
                    <a:pt x="2" y="37"/>
                  </a:cubicBezTo>
                  <a:cubicBezTo>
                    <a:pt x="1" y="42"/>
                    <a:pt x="0" y="50"/>
                    <a:pt x="0" y="5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73"/>
                    <a:pt x="3" y="67"/>
                    <a:pt x="5" y="61"/>
                  </a:cubicBezTo>
                  <a:cubicBezTo>
                    <a:pt x="8" y="52"/>
                    <a:pt x="10" y="43"/>
                    <a:pt x="13" y="34"/>
                  </a:cubicBezTo>
                  <a:cubicBezTo>
                    <a:pt x="18" y="24"/>
                    <a:pt x="25" y="14"/>
                    <a:pt x="36" y="11"/>
                  </a:cubicBezTo>
                  <a:cubicBezTo>
                    <a:pt x="48" y="8"/>
                    <a:pt x="62" y="10"/>
                    <a:pt x="74" y="5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65" y="4"/>
                    <a:pt x="52" y="3"/>
                    <a:pt x="39" y="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8" name="Freeform 788">
              <a:extLst>
                <a:ext uri="{FF2B5EF4-FFF2-40B4-BE49-F238E27FC236}">
                  <a16:creationId xmlns:a16="http://schemas.microsoft.com/office/drawing/2014/main" id="{FEA97214-6F58-4624-9F29-4AC6828B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63"/>
              <a:ext cx="70" cy="74"/>
            </a:xfrm>
            <a:custGeom>
              <a:avLst/>
              <a:gdLst>
                <a:gd name="T0" fmla="*/ 0 w 37"/>
                <a:gd name="T1" fmla="*/ 296 h 37"/>
                <a:gd name="T2" fmla="*/ 61 w 37"/>
                <a:gd name="T3" fmla="*/ 56 h 37"/>
                <a:gd name="T4" fmla="*/ 250 w 37"/>
                <a:gd name="T5" fmla="*/ 16 h 37"/>
                <a:gd name="T6" fmla="*/ 0 w 37"/>
                <a:gd name="T7" fmla="*/ 296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7">
                  <a:moveTo>
                    <a:pt x="0" y="37"/>
                  </a:moveTo>
                  <a:cubicBezTo>
                    <a:pt x="1" y="27"/>
                    <a:pt x="1" y="15"/>
                    <a:pt x="9" y="7"/>
                  </a:cubicBezTo>
                  <a:cubicBezTo>
                    <a:pt x="17" y="0"/>
                    <a:pt x="27" y="2"/>
                    <a:pt x="37" y="2"/>
                  </a:cubicBezTo>
                  <a:cubicBezTo>
                    <a:pt x="26" y="2"/>
                    <a:pt x="6" y="8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49" name="Freeform 789">
              <a:extLst>
                <a:ext uri="{FF2B5EF4-FFF2-40B4-BE49-F238E27FC236}">
                  <a16:creationId xmlns:a16="http://schemas.microsoft.com/office/drawing/2014/main" id="{39AC979C-CA1C-4565-9994-CB9CAC378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1631"/>
              <a:ext cx="165" cy="140"/>
            </a:xfrm>
            <a:custGeom>
              <a:avLst/>
              <a:gdLst>
                <a:gd name="T0" fmla="*/ 0 w 88"/>
                <a:gd name="T1" fmla="*/ 528 h 70"/>
                <a:gd name="T2" fmla="*/ 409 w 88"/>
                <a:gd name="T3" fmla="*/ 552 h 70"/>
                <a:gd name="T4" fmla="*/ 555 w 88"/>
                <a:gd name="T5" fmla="*/ 384 h 70"/>
                <a:gd name="T6" fmla="*/ 579 w 88"/>
                <a:gd name="T7" fmla="*/ 0 h 70"/>
                <a:gd name="T8" fmla="*/ 377 w 88"/>
                <a:gd name="T9" fmla="*/ 472 h 70"/>
                <a:gd name="T10" fmla="*/ 0 w 88"/>
                <a:gd name="T11" fmla="*/ 528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0">
                  <a:moveTo>
                    <a:pt x="0" y="66"/>
                  </a:moveTo>
                  <a:cubicBezTo>
                    <a:pt x="11" y="67"/>
                    <a:pt x="50" y="70"/>
                    <a:pt x="62" y="69"/>
                  </a:cubicBezTo>
                  <a:cubicBezTo>
                    <a:pt x="75" y="68"/>
                    <a:pt x="83" y="61"/>
                    <a:pt x="84" y="48"/>
                  </a:cubicBezTo>
                  <a:cubicBezTo>
                    <a:pt x="86" y="34"/>
                    <a:pt x="88" y="0"/>
                    <a:pt x="88" y="0"/>
                  </a:cubicBezTo>
                  <a:cubicBezTo>
                    <a:pt x="86" y="16"/>
                    <a:pt x="77" y="55"/>
                    <a:pt x="57" y="59"/>
                  </a:cubicBezTo>
                  <a:cubicBezTo>
                    <a:pt x="37" y="63"/>
                    <a:pt x="0" y="66"/>
                    <a:pt x="0" y="6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0" name="Freeform 790">
              <a:extLst>
                <a:ext uri="{FF2B5EF4-FFF2-40B4-BE49-F238E27FC236}">
                  <a16:creationId xmlns:a16="http://schemas.microsoft.com/office/drawing/2014/main" id="{778C922B-0CFE-4438-A0FE-198ED3452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697"/>
              <a:ext cx="97" cy="72"/>
            </a:xfrm>
            <a:custGeom>
              <a:avLst/>
              <a:gdLst>
                <a:gd name="T0" fmla="*/ 0 w 52"/>
                <a:gd name="T1" fmla="*/ 280 h 36"/>
                <a:gd name="T2" fmla="*/ 188 w 52"/>
                <a:gd name="T3" fmla="*/ 288 h 36"/>
                <a:gd name="T4" fmla="*/ 330 w 52"/>
                <a:gd name="T5" fmla="*/ 120 h 36"/>
                <a:gd name="T6" fmla="*/ 338 w 52"/>
                <a:gd name="T7" fmla="*/ 0 h 36"/>
                <a:gd name="T8" fmla="*/ 233 w 52"/>
                <a:gd name="T9" fmla="*/ 232 h 36"/>
                <a:gd name="T10" fmla="*/ 0 w 52"/>
                <a:gd name="T11" fmla="*/ 28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6">
                  <a:moveTo>
                    <a:pt x="0" y="35"/>
                  </a:moveTo>
                  <a:cubicBezTo>
                    <a:pt x="12" y="36"/>
                    <a:pt x="23" y="36"/>
                    <a:pt x="29" y="36"/>
                  </a:cubicBezTo>
                  <a:cubicBezTo>
                    <a:pt x="42" y="35"/>
                    <a:pt x="50" y="28"/>
                    <a:pt x="51" y="15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10"/>
                    <a:pt x="49" y="23"/>
                    <a:pt x="36" y="29"/>
                  </a:cubicBezTo>
                  <a:cubicBezTo>
                    <a:pt x="24" y="36"/>
                    <a:pt x="0" y="35"/>
                    <a:pt x="0" y="35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1" name="Freeform 791">
              <a:extLst>
                <a:ext uri="{FF2B5EF4-FFF2-40B4-BE49-F238E27FC236}">
                  <a16:creationId xmlns:a16="http://schemas.microsoft.com/office/drawing/2014/main" id="{1B138D1D-49C4-487E-B3BF-151FF4184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53"/>
              <a:ext cx="215" cy="220"/>
            </a:xfrm>
            <a:custGeom>
              <a:avLst/>
              <a:gdLst>
                <a:gd name="T0" fmla="*/ 150 w 115"/>
                <a:gd name="T1" fmla="*/ 32 h 110"/>
                <a:gd name="T2" fmla="*/ 7 w 115"/>
                <a:gd name="T3" fmla="*/ 472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3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4"/>
                  </a:moveTo>
                  <a:cubicBezTo>
                    <a:pt x="0" y="5"/>
                    <a:pt x="0" y="26"/>
                    <a:pt x="1" y="59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8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2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2" name="Freeform 792">
              <a:extLst>
                <a:ext uri="{FF2B5EF4-FFF2-40B4-BE49-F238E27FC236}">
                  <a16:creationId xmlns:a16="http://schemas.microsoft.com/office/drawing/2014/main" id="{FFF0D279-9C0A-43BF-B56F-32646E725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621"/>
              <a:ext cx="90" cy="96"/>
            </a:xfrm>
            <a:custGeom>
              <a:avLst/>
              <a:gdLst>
                <a:gd name="T0" fmla="*/ 293 w 48"/>
                <a:gd name="T1" fmla="*/ 256 h 48"/>
                <a:gd name="T2" fmla="*/ 165 w 48"/>
                <a:gd name="T3" fmla="*/ 16 h 48"/>
                <a:gd name="T4" fmla="*/ 8 w 48"/>
                <a:gd name="T5" fmla="*/ 152 h 48"/>
                <a:gd name="T6" fmla="*/ 120 w 48"/>
                <a:gd name="T7" fmla="*/ 360 h 48"/>
                <a:gd name="T8" fmla="*/ 293 w 48"/>
                <a:gd name="T9" fmla="*/ 256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2"/>
                  </a:moveTo>
                  <a:cubicBezTo>
                    <a:pt x="48" y="23"/>
                    <a:pt x="43" y="3"/>
                    <a:pt x="25" y="2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2"/>
                    <a:pt x="18" y="45"/>
                  </a:cubicBezTo>
                  <a:cubicBezTo>
                    <a:pt x="32" y="48"/>
                    <a:pt x="41" y="42"/>
                    <a:pt x="44" y="3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3" name="Freeform 793">
              <a:extLst>
                <a:ext uri="{FF2B5EF4-FFF2-40B4-BE49-F238E27FC236}">
                  <a16:creationId xmlns:a16="http://schemas.microsoft.com/office/drawing/2014/main" id="{5B9005F2-2EBC-46E9-9FD1-26C5AFA5D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613"/>
              <a:ext cx="90" cy="96"/>
            </a:xfrm>
            <a:custGeom>
              <a:avLst/>
              <a:gdLst>
                <a:gd name="T0" fmla="*/ 8 w 48"/>
                <a:gd name="T1" fmla="*/ 208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6"/>
                  </a:move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9"/>
                    <a:pt x="1" y="26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4" name="Freeform 794">
              <a:extLst>
                <a:ext uri="{FF2B5EF4-FFF2-40B4-BE49-F238E27FC236}">
                  <a16:creationId xmlns:a16="http://schemas.microsoft.com/office/drawing/2014/main" id="{AF00965C-D4C3-458A-B772-05609FE1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19"/>
              <a:ext cx="58" cy="68"/>
            </a:xfrm>
            <a:custGeom>
              <a:avLst/>
              <a:gdLst>
                <a:gd name="T0" fmla="*/ 32 w 31"/>
                <a:gd name="T1" fmla="*/ 256 h 34"/>
                <a:gd name="T2" fmla="*/ 45 w 31"/>
                <a:gd name="T3" fmla="*/ 168 h 34"/>
                <a:gd name="T4" fmla="*/ 77 w 31"/>
                <a:gd name="T5" fmla="*/ 72 h 34"/>
                <a:gd name="T6" fmla="*/ 172 w 31"/>
                <a:gd name="T7" fmla="*/ 16 h 34"/>
                <a:gd name="T8" fmla="*/ 181 w 31"/>
                <a:gd name="T9" fmla="*/ 16 h 34"/>
                <a:gd name="T10" fmla="*/ 150 w 31"/>
                <a:gd name="T11" fmla="*/ 8 h 34"/>
                <a:gd name="T12" fmla="*/ 7 w 31"/>
                <a:gd name="T13" fmla="*/ 136 h 34"/>
                <a:gd name="T14" fmla="*/ 24 w 31"/>
                <a:gd name="T15" fmla="*/ 256 h 34"/>
                <a:gd name="T16" fmla="*/ 32 w 31"/>
                <a:gd name="T17" fmla="*/ 25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4">
                  <a:moveTo>
                    <a:pt x="5" y="32"/>
                  </a:moveTo>
                  <a:cubicBezTo>
                    <a:pt x="3" y="28"/>
                    <a:pt x="6" y="24"/>
                    <a:pt x="7" y="21"/>
                  </a:cubicBezTo>
                  <a:cubicBezTo>
                    <a:pt x="8" y="17"/>
                    <a:pt x="10" y="12"/>
                    <a:pt x="12" y="9"/>
                  </a:cubicBezTo>
                  <a:cubicBezTo>
                    <a:pt x="15" y="5"/>
                    <a:pt x="18" y="1"/>
                    <a:pt x="26" y="2"/>
                  </a:cubicBezTo>
                  <a:cubicBezTo>
                    <a:pt x="28" y="2"/>
                    <a:pt x="31" y="3"/>
                    <a:pt x="28" y="2"/>
                  </a:cubicBezTo>
                  <a:cubicBezTo>
                    <a:pt x="27" y="2"/>
                    <a:pt x="25" y="1"/>
                    <a:pt x="23" y="1"/>
                  </a:cubicBezTo>
                  <a:cubicBezTo>
                    <a:pt x="7" y="0"/>
                    <a:pt x="3" y="9"/>
                    <a:pt x="1" y="17"/>
                  </a:cubicBezTo>
                  <a:cubicBezTo>
                    <a:pt x="0" y="21"/>
                    <a:pt x="1" y="27"/>
                    <a:pt x="4" y="32"/>
                  </a:cubicBezTo>
                  <a:cubicBezTo>
                    <a:pt x="5" y="33"/>
                    <a:pt x="6" y="34"/>
                    <a:pt x="5" y="3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5" name="Freeform 795">
              <a:extLst>
                <a:ext uri="{FF2B5EF4-FFF2-40B4-BE49-F238E27FC236}">
                  <a16:creationId xmlns:a16="http://schemas.microsoft.com/office/drawing/2014/main" id="{9A30F9F6-CE95-4E85-AFD9-1E4CF9EC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627"/>
              <a:ext cx="67" cy="76"/>
            </a:xfrm>
            <a:custGeom>
              <a:avLst/>
              <a:gdLst>
                <a:gd name="T0" fmla="*/ 162 w 36"/>
                <a:gd name="T1" fmla="*/ 0 h 38"/>
                <a:gd name="T2" fmla="*/ 162 w 36"/>
                <a:gd name="T3" fmla="*/ 16 h 38"/>
                <a:gd name="T4" fmla="*/ 162 w 36"/>
                <a:gd name="T5" fmla="*/ 136 h 38"/>
                <a:gd name="T6" fmla="*/ 121 w 36"/>
                <a:gd name="T7" fmla="*/ 208 h 38"/>
                <a:gd name="T8" fmla="*/ 20 w 36"/>
                <a:gd name="T9" fmla="*/ 248 h 38"/>
                <a:gd name="T10" fmla="*/ 0 w 36"/>
                <a:gd name="T11" fmla="*/ 248 h 38"/>
                <a:gd name="T12" fmla="*/ 65 w 36"/>
                <a:gd name="T13" fmla="*/ 288 h 38"/>
                <a:gd name="T14" fmla="*/ 212 w 36"/>
                <a:gd name="T15" fmla="*/ 200 h 38"/>
                <a:gd name="T16" fmla="*/ 162 w 36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8">
                  <a:moveTo>
                    <a:pt x="25" y="0"/>
                  </a:moveTo>
                  <a:cubicBezTo>
                    <a:pt x="24" y="0"/>
                    <a:pt x="25" y="1"/>
                    <a:pt x="25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1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2" y="33"/>
                    <a:pt x="6" y="35"/>
                    <a:pt x="10" y="36"/>
                  </a:cubicBezTo>
                  <a:cubicBezTo>
                    <a:pt x="23" y="38"/>
                    <a:pt x="30" y="33"/>
                    <a:pt x="33" y="25"/>
                  </a:cubicBezTo>
                  <a:cubicBezTo>
                    <a:pt x="36" y="18"/>
                    <a:pt x="34" y="6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6" name="Freeform 796">
              <a:extLst>
                <a:ext uri="{FF2B5EF4-FFF2-40B4-BE49-F238E27FC236}">
                  <a16:creationId xmlns:a16="http://schemas.microsoft.com/office/drawing/2014/main" id="{692887A3-B59A-4F86-A6A4-CB6F3078B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677"/>
              <a:ext cx="43" cy="26"/>
            </a:xfrm>
            <a:custGeom>
              <a:avLst/>
              <a:gdLst>
                <a:gd name="T0" fmla="*/ 150 w 23"/>
                <a:gd name="T1" fmla="*/ 0 h 13"/>
                <a:gd name="T2" fmla="*/ 0 w 23"/>
                <a:gd name="T3" fmla="*/ 88 h 13"/>
                <a:gd name="T4" fmla="*/ 150 w 23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23" y="0"/>
                  </a:moveTo>
                  <a:cubicBezTo>
                    <a:pt x="20" y="8"/>
                    <a:pt x="13" y="13"/>
                    <a:pt x="0" y="11"/>
                  </a:cubicBezTo>
                  <a:cubicBezTo>
                    <a:pt x="8" y="10"/>
                    <a:pt x="17" y="7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7" name="Freeform 797">
              <a:extLst>
                <a:ext uri="{FF2B5EF4-FFF2-40B4-BE49-F238E27FC236}">
                  <a16:creationId xmlns:a16="http://schemas.microsoft.com/office/drawing/2014/main" id="{6A04D361-6795-4BBD-9145-C89647DF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625"/>
              <a:ext cx="14" cy="16"/>
            </a:xfrm>
            <a:custGeom>
              <a:avLst/>
              <a:gdLst>
                <a:gd name="T0" fmla="*/ 0 w 8"/>
                <a:gd name="T1" fmla="*/ 32 h 8"/>
                <a:gd name="T2" fmla="*/ 21 w 8"/>
                <a:gd name="T3" fmla="*/ 0 h 8"/>
                <a:gd name="T4" fmla="*/ 44 w 8"/>
                <a:gd name="T5" fmla="*/ 32 h 8"/>
                <a:gd name="T6" fmla="*/ 21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1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8" name="Freeform 798">
              <a:extLst>
                <a:ext uri="{FF2B5EF4-FFF2-40B4-BE49-F238E27FC236}">
                  <a16:creationId xmlns:a16="http://schemas.microsoft.com/office/drawing/2014/main" id="{FB9D769F-C039-4CCE-9275-85BCB892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3" y="1617"/>
              <a:ext cx="9" cy="10"/>
            </a:xfrm>
            <a:custGeom>
              <a:avLst/>
              <a:gdLst>
                <a:gd name="T0" fmla="*/ 0 w 5"/>
                <a:gd name="T1" fmla="*/ 24 h 5"/>
                <a:gd name="T2" fmla="*/ 13 w 5"/>
                <a:gd name="T3" fmla="*/ 0 h 5"/>
                <a:gd name="T4" fmla="*/ 29 w 5"/>
                <a:gd name="T5" fmla="*/ 24 h 5"/>
                <a:gd name="T6" fmla="*/ 16 w 5"/>
                <a:gd name="T7" fmla="*/ 40 h 5"/>
                <a:gd name="T8" fmla="*/ 0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59" name="Freeform 799">
              <a:extLst>
                <a:ext uri="{FF2B5EF4-FFF2-40B4-BE49-F238E27FC236}">
                  <a16:creationId xmlns:a16="http://schemas.microsoft.com/office/drawing/2014/main" id="{89E61B70-7669-4471-BF18-999089AC2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645"/>
              <a:ext cx="7" cy="6"/>
            </a:xfrm>
            <a:custGeom>
              <a:avLst/>
              <a:gdLst>
                <a:gd name="T0" fmla="*/ 0 w 4"/>
                <a:gd name="T1" fmla="*/ 16 h 3"/>
                <a:gd name="T2" fmla="*/ 12 w 4"/>
                <a:gd name="T3" fmla="*/ 0 h 3"/>
                <a:gd name="T4" fmla="*/ 21 w 4"/>
                <a:gd name="T5" fmla="*/ 8 h 3"/>
                <a:gd name="T6" fmla="*/ 12 w 4"/>
                <a:gd name="T7" fmla="*/ 24 h 3"/>
                <a:gd name="T8" fmla="*/ 0 w 4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0" name="Freeform 800">
              <a:extLst>
                <a:ext uri="{FF2B5EF4-FFF2-40B4-BE49-F238E27FC236}">
                  <a16:creationId xmlns:a16="http://schemas.microsoft.com/office/drawing/2014/main" id="{3C2AD532-5ADA-428B-ABC2-5667E919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53"/>
              <a:ext cx="215" cy="220"/>
            </a:xfrm>
            <a:custGeom>
              <a:avLst/>
              <a:gdLst>
                <a:gd name="T0" fmla="*/ 150 w 115"/>
                <a:gd name="T1" fmla="*/ 32 h 110"/>
                <a:gd name="T2" fmla="*/ 7 w 115"/>
                <a:gd name="T3" fmla="*/ 472 h 110"/>
                <a:gd name="T4" fmla="*/ 217 w 115"/>
                <a:gd name="T5" fmla="*/ 872 h 110"/>
                <a:gd name="T6" fmla="*/ 615 w 115"/>
                <a:gd name="T7" fmla="*/ 840 h 110"/>
                <a:gd name="T8" fmla="*/ 752 w 115"/>
                <a:gd name="T9" fmla="*/ 632 h 110"/>
                <a:gd name="T10" fmla="*/ 737 w 115"/>
                <a:gd name="T11" fmla="*/ 208 h 110"/>
                <a:gd name="T12" fmla="*/ 542 w 115"/>
                <a:gd name="T13" fmla="*/ 8 h 110"/>
                <a:gd name="T14" fmla="*/ 150 w 115"/>
                <a:gd name="T15" fmla="*/ 32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110">
                  <a:moveTo>
                    <a:pt x="23" y="4"/>
                  </a:moveTo>
                  <a:cubicBezTo>
                    <a:pt x="0" y="5"/>
                    <a:pt x="0" y="26"/>
                    <a:pt x="1" y="59"/>
                  </a:cubicBezTo>
                  <a:cubicBezTo>
                    <a:pt x="3" y="91"/>
                    <a:pt x="1" y="110"/>
                    <a:pt x="33" y="109"/>
                  </a:cubicBezTo>
                  <a:cubicBezTo>
                    <a:pt x="50" y="108"/>
                    <a:pt x="82" y="108"/>
                    <a:pt x="94" y="105"/>
                  </a:cubicBezTo>
                  <a:cubicBezTo>
                    <a:pt x="107" y="102"/>
                    <a:pt x="115" y="95"/>
                    <a:pt x="115" y="79"/>
                  </a:cubicBezTo>
                  <a:cubicBezTo>
                    <a:pt x="115" y="62"/>
                    <a:pt x="114" y="41"/>
                    <a:pt x="113" y="26"/>
                  </a:cubicBezTo>
                  <a:cubicBezTo>
                    <a:pt x="112" y="9"/>
                    <a:pt x="105" y="0"/>
                    <a:pt x="83" y="1"/>
                  </a:cubicBezTo>
                  <a:cubicBezTo>
                    <a:pt x="59" y="2"/>
                    <a:pt x="37" y="3"/>
                    <a:pt x="23" y="4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1" name="Freeform 801">
              <a:extLst>
                <a:ext uri="{FF2B5EF4-FFF2-40B4-BE49-F238E27FC236}">
                  <a16:creationId xmlns:a16="http://schemas.microsoft.com/office/drawing/2014/main" id="{DB7478FE-3939-4557-A33C-145732CB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613"/>
              <a:ext cx="90" cy="96"/>
            </a:xfrm>
            <a:custGeom>
              <a:avLst/>
              <a:gdLst>
                <a:gd name="T0" fmla="*/ 8 w 48"/>
                <a:gd name="T1" fmla="*/ 208 h 48"/>
                <a:gd name="T2" fmla="*/ 152 w 48"/>
                <a:gd name="T3" fmla="*/ 8 h 48"/>
                <a:gd name="T4" fmla="*/ 317 w 48"/>
                <a:gd name="T5" fmla="*/ 184 h 48"/>
                <a:gd name="T6" fmla="*/ 165 w 48"/>
                <a:gd name="T7" fmla="*/ 384 h 48"/>
                <a:gd name="T8" fmla="*/ 8 w 48"/>
                <a:gd name="T9" fmla="*/ 20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1" y="26"/>
                  </a:moveTo>
                  <a:cubicBezTo>
                    <a:pt x="0" y="13"/>
                    <a:pt x="10" y="2"/>
                    <a:pt x="23" y="1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8"/>
                  </a:cubicBezTo>
                  <a:cubicBezTo>
                    <a:pt x="12" y="48"/>
                    <a:pt x="1" y="39"/>
                    <a:pt x="1" y="2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2" name="Freeform 802">
              <a:extLst>
                <a:ext uri="{FF2B5EF4-FFF2-40B4-BE49-F238E27FC236}">
                  <a16:creationId xmlns:a16="http://schemas.microsoft.com/office/drawing/2014/main" id="{6D8B296E-D780-467C-B298-E19010243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563"/>
              <a:ext cx="139" cy="178"/>
            </a:xfrm>
            <a:custGeom>
              <a:avLst/>
              <a:gdLst>
                <a:gd name="T0" fmla="*/ 490 w 74"/>
                <a:gd name="T1" fmla="*/ 0 h 89"/>
                <a:gd name="T2" fmla="*/ 225 w 74"/>
                <a:gd name="T3" fmla="*/ 8 h 89"/>
                <a:gd name="T4" fmla="*/ 45 w 74"/>
                <a:gd name="T5" fmla="*/ 72 h 89"/>
                <a:gd name="T6" fmla="*/ 15 w 74"/>
                <a:gd name="T7" fmla="*/ 320 h 89"/>
                <a:gd name="T8" fmla="*/ 15 w 74"/>
                <a:gd name="T9" fmla="*/ 504 h 89"/>
                <a:gd name="T10" fmla="*/ 28 w 74"/>
                <a:gd name="T11" fmla="*/ 712 h 89"/>
                <a:gd name="T12" fmla="*/ 53 w 74"/>
                <a:gd name="T13" fmla="*/ 504 h 89"/>
                <a:gd name="T14" fmla="*/ 85 w 74"/>
                <a:gd name="T15" fmla="*/ 288 h 89"/>
                <a:gd name="T16" fmla="*/ 212 w 74"/>
                <a:gd name="T17" fmla="*/ 80 h 89"/>
                <a:gd name="T18" fmla="*/ 462 w 74"/>
                <a:gd name="T19" fmla="*/ 0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4" h="89">
                  <a:moveTo>
                    <a:pt x="74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5" y="2"/>
                    <a:pt x="14" y="1"/>
                    <a:pt x="7" y="9"/>
                  </a:cubicBezTo>
                  <a:cubicBezTo>
                    <a:pt x="0" y="18"/>
                    <a:pt x="2" y="30"/>
                    <a:pt x="2" y="40"/>
                  </a:cubicBezTo>
                  <a:cubicBezTo>
                    <a:pt x="2" y="46"/>
                    <a:pt x="2" y="57"/>
                    <a:pt x="2" y="63"/>
                  </a:cubicBezTo>
                  <a:cubicBezTo>
                    <a:pt x="3" y="71"/>
                    <a:pt x="3" y="80"/>
                    <a:pt x="4" y="89"/>
                  </a:cubicBezTo>
                  <a:cubicBezTo>
                    <a:pt x="5" y="80"/>
                    <a:pt x="5" y="72"/>
                    <a:pt x="8" y="63"/>
                  </a:cubicBezTo>
                  <a:cubicBezTo>
                    <a:pt x="10" y="54"/>
                    <a:pt x="10" y="45"/>
                    <a:pt x="13" y="36"/>
                  </a:cubicBezTo>
                  <a:cubicBezTo>
                    <a:pt x="16" y="25"/>
                    <a:pt x="22" y="15"/>
                    <a:pt x="32" y="10"/>
                  </a:cubicBezTo>
                  <a:cubicBezTo>
                    <a:pt x="44" y="6"/>
                    <a:pt x="59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3" name="Freeform 803">
              <a:extLst>
                <a:ext uri="{FF2B5EF4-FFF2-40B4-BE49-F238E27FC236}">
                  <a16:creationId xmlns:a16="http://schemas.microsoft.com/office/drawing/2014/main" id="{B9492F30-66F2-4F9E-A245-B5C2ED31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565"/>
              <a:ext cx="64" cy="78"/>
            </a:xfrm>
            <a:custGeom>
              <a:avLst/>
              <a:gdLst>
                <a:gd name="T0" fmla="*/ 15 w 34"/>
                <a:gd name="T1" fmla="*/ 312 h 39"/>
                <a:gd name="T2" fmla="*/ 45 w 34"/>
                <a:gd name="T3" fmla="*/ 64 h 39"/>
                <a:gd name="T4" fmla="*/ 226 w 34"/>
                <a:gd name="T5" fmla="*/ 0 h 39"/>
                <a:gd name="T6" fmla="*/ 15 w 34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9">
                  <a:moveTo>
                    <a:pt x="2" y="39"/>
                  </a:moveTo>
                  <a:cubicBezTo>
                    <a:pt x="2" y="29"/>
                    <a:pt x="0" y="17"/>
                    <a:pt x="7" y="8"/>
                  </a:cubicBezTo>
                  <a:cubicBezTo>
                    <a:pt x="14" y="0"/>
                    <a:pt x="25" y="1"/>
                    <a:pt x="34" y="0"/>
                  </a:cubicBezTo>
                  <a:cubicBezTo>
                    <a:pt x="23" y="2"/>
                    <a:pt x="4" y="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4" name="Freeform 804">
              <a:extLst>
                <a:ext uri="{FF2B5EF4-FFF2-40B4-BE49-F238E27FC236}">
                  <a16:creationId xmlns:a16="http://schemas.microsoft.com/office/drawing/2014/main" id="{97EAC286-9631-48DF-A586-BA326FB61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611"/>
              <a:ext cx="154" cy="152"/>
            </a:xfrm>
            <a:custGeom>
              <a:avLst/>
              <a:gdLst>
                <a:gd name="T0" fmla="*/ 0 w 82"/>
                <a:gd name="T1" fmla="*/ 608 h 76"/>
                <a:gd name="T2" fmla="*/ 409 w 82"/>
                <a:gd name="T3" fmla="*/ 576 h 76"/>
                <a:gd name="T4" fmla="*/ 543 w 82"/>
                <a:gd name="T5" fmla="*/ 392 h 76"/>
                <a:gd name="T6" fmla="*/ 522 w 82"/>
                <a:gd name="T7" fmla="*/ 0 h 76"/>
                <a:gd name="T8" fmla="*/ 370 w 82"/>
                <a:gd name="T9" fmla="*/ 504 h 76"/>
                <a:gd name="T10" fmla="*/ 0 w 82"/>
                <a:gd name="T11" fmla="*/ 608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76">
                  <a:moveTo>
                    <a:pt x="0" y="76"/>
                  </a:moveTo>
                  <a:cubicBezTo>
                    <a:pt x="11" y="76"/>
                    <a:pt x="50" y="74"/>
                    <a:pt x="62" y="72"/>
                  </a:cubicBezTo>
                  <a:cubicBezTo>
                    <a:pt x="75" y="70"/>
                    <a:pt x="82" y="62"/>
                    <a:pt x="82" y="49"/>
                  </a:cubicBezTo>
                  <a:cubicBezTo>
                    <a:pt x="82" y="35"/>
                    <a:pt x="79" y="0"/>
                    <a:pt x="79" y="0"/>
                  </a:cubicBezTo>
                  <a:cubicBezTo>
                    <a:pt x="79" y="17"/>
                    <a:pt x="75" y="57"/>
                    <a:pt x="56" y="63"/>
                  </a:cubicBezTo>
                  <a:cubicBezTo>
                    <a:pt x="36" y="69"/>
                    <a:pt x="0" y="76"/>
                    <a:pt x="0" y="76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5" name="Freeform 805">
              <a:extLst>
                <a:ext uri="{FF2B5EF4-FFF2-40B4-BE49-F238E27FC236}">
                  <a16:creationId xmlns:a16="http://schemas.microsoft.com/office/drawing/2014/main" id="{29C05716-5B2E-48D1-9F0E-54D6821C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677"/>
              <a:ext cx="92" cy="84"/>
            </a:xfrm>
            <a:custGeom>
              <a:avLst/>
              <a:gdLst>
                <a:gd name="T0" fmla="*/ 0 w 49"/>
                <a:gd name="T1" fmla="*/ 336 h 42"/>
                <a:gd name="T2" fmla="*/ 190 w 49"/>
                <a:gd name="T3" fmla="*/ 312 h 42"/>
                <a:gd name="T4" fmla="*/ 325 w 49"/>
                <a:gd name="T5" fmla="*/ 128 h 42"/>
                <a:gd name="T6" fmla="*/ 317 w 49"/>
                <a:gd name="T7" fmla="*/ 0 h 42"/>
                <a:gd name="T8" fmla="*/ 233 w 49"/>
                <a:gd name="T9" fmla="*/ 256 h 42"/>
                <a:gd name="T10" fmla="*/ 0 w 49"/>
                <a:gd name="T11" fmla="*/ 336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42">
                  <a:moveTo>
                    <a:pt x="0" y="42"/>
                  </a:moveTo>
                  <a:cubicBezTo>
                    <a:pt x="12" y="41"/>
                    <a:pt x="24" y="40"/>
                    <a:pt x="29" y="39"/>
                  </a:cubicBezTo>
                  <a:cubicBezTo>
                    <a:pt x="42" y="37"/>
                    <a:pt x="49" y="29"/>
                    <a:pt x="49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0"/>
                    <a:pt x="47" y="24"/>
                    <a:pt x="35" y="32"/>
                  </a:cubicBezTo>
                  <a:cubicBezTo>
                    <a:pt x="24" y="40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6" name="Freeform 806">
              <a:extLst>
                <a:ext uri="{FF2B5EF4-FFF2-40B4-BE49-F238E27FC236}">
                  <a16:creationId xmlns:a16="http://schemas.microsoft.com/office/drawing/2014/main" id="{D5816A5A-4138-4A28-BD65-60007EDE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9"/>
              <a:ext cx="221" cy="216"/>
            </a:xfrm>
            <a:custGeom>
              <a:avLst/>
              <a:gdLst>
                <a:gd name="T0" fmla="*/ 182 w 118"/>
                <a:gd name="T1" fmla="*/ 0 h 108"/>
                <a:gd name="T2" fmla="*/ 24 w 118"/>
                <a:gd name="T3" fmla="*/ 432 h 108"/>
                <a:gd name="T4" fmla="*/ 204 w 118"/>
                <a:gd name="T5" fmla="*/ 848 h 108"/>
                <a:gd name="T6" fmla="*/ 611 w 118"/>
                <a:gd name="T7" fmla="*/ 848 h 108"/>
                <a:gd name="T8" fmla="*/ 760 w 118"/>
                <a:gd name="T9" fmla="*/ 648 h 108"/>
                <a:gd name="T10" fmla="*/ 768 w 118"/>
                <a:gd name="T11" fmla="*/ 232 h 108"/>
                <a:gd name="T12" fmla="*/ 586 w 118"/>
                <a:gd name="T13" fmla="*/ 16 h 108"/>
                <a:gd name="T14" fmla="*/ 182 w 118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8">
                  <a:moveTo>
                    <a:pt x="28" y="0"/>
                  </a:moveTo>
                  <a:cubicBezTo>
                    <a:pt x="6" y="0"/>
                    <a:pt x="4" y="21"/>
                    <a:pt x="4" y="54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6"/>
                    <a:pt x="81" y="108"/>
                    <a:pt x="93" y="106"/>
                  </a:cubicBezTo>
                  <a:cubicBezTo>
                    <a:pt x="106" y="104"/>
                    <a:pt x="114" y="98"/>
                    <a:pt x="116" y="81"/>
                  </a:cubicBezTo>
                  <a:cubicBezTo>
                    <a:pt x="117" y="64"/>
                    <a:pt x="117" y="44"/>
                    <a:pt x="117" y="29"/>
                  </a:cubicBezTo>
                  <a:cubicBezTo>
                    <a:pt x="118" y="11"/>
                    <a:pt x="111" y="2"/>
                    <a:pt x="89" y="2"/>
                  </a:cubicBezTo>
                  <a:cubicBezTo>
                    <a:pt x="65" y="1"/>
                    <a:pt x="43" y="1"/>
                    <a:pt x="28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7" name="Freeform 807">
              <a:extLst>
                <a:ext uri="{FF2B5EF4-FFF2-40B4-BE49-F238E27FC236}">
                  <a16:creationId xmlns:a16="http://schemas.microsoft.com/office/drawing/2014/main" id="{48C9AD05-1670-4CFA-9458-054CE26A7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613"/>
              <a:ext cx="90" cy="98"/>
            </a:xfrm>
            <a:custGeom>
              <a:avLst/>
              <a:gdLst>
                <a:gd name="T0" fmla="*/ 293 w 48"/>
                <a:gd name="T1" fmla="*/ 280 h 49"/>
                <a:gd name="T2" fmla="*/ 180 w 48"/>
                <a:gd name="T3" fmla="*/ 24 h 49"/>
                <a:gd name="T4" fmla="*/ 15 w 48"/>
                <a:gd name="T5" fmla="*/ 152 h 49"/>
                <a:gd name="T6" fmla="*/ 105 w 48"/>
                <a:gd name="T7" fmla="*/ 360 h 49"/>
                <a:gd name="T8" fmla="*/ 293 w 48"/>
                <a:gd name="T9" fmla="*/ 28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9">
                  <a:moveTo>
                    <a:pt x="44" y="35"/>
                  </a:moveTo>
                  <a:cubicBezTo>
                    <a:pt x="48" y="25"/>
                    <a:pt x="44" y="6"/>
                    <a:pt x="27" y="3"/>
                  </a:cubicBezTo>
                  <a:cubicBezTo>
                    <a:pt x="9" y="0"/>
                    <a:pt x="4" y="11"/>
                    <a:pt x="2" y="19"/>
                  </a:cubicBezTo>
                  <a:cubicBezTo>
                    <a:pt x="0" y="27"/>
                    <a:pt x="2" y="41"/>
                    <a:pt x="16" y="45"/>
                  </a:cubicBezTo>
                  <a:cubicBezTo>
                    <a:pt x="31" y="49"/>
                    <a:pt x="39" y="44"/>
                    <a:pt x="44" y="35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8" name="Freeform 808">
              <a:extLst>
                <a:ext uri="{FF2B5EF4-FFF2-40B4-BE49-F238E27FC236}">
                  <a16:creationId xmlns:a16="http://schemas.microsoft.com/office/drawing/2014/main" id="{A8B9F99A-A38A-4AB1-8370-9E4796B4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07"/>
              <a:ext cx="88" cy="96"/>
            </a:xfrm>
            <a:custGeom>
              <a:avLst/>
              <a:gdLst>
                <a:gd name="T0" fmla="*/ 0 w 47"/>
                <a:gd name="T1" fmla="*/ 192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84 h 48"/>
                <a:gd name="T8" fmla="*/ 0 w 47"/>
                <a:gd name="T9" fmla="*/ 19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4"/>
                  </a:moveTo>
                  <a:cubicBezTo>
                    <a:pt x="0" y="11"/>
                    <a:pt x="11" y="0"/>
                    <a:pt x="24" y="1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8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69" name="Freeform 809">
              <a:extLst>
                <a:ext uri="{FF2B5EF4-FFF2-40B4-BE49-F238E27FC236}">
                  <a16:creationId xmlns:a16="http://schemas.microsoft.com/office/drawing/2014/main" id="{2201C6E0-9601-41F2-AAB1-5D15CD3F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609"/>
              <a:ext cx="58" cy="70"/>
            </a:xfrm>
            <a:custGeom>
              <a:avLst/>
              <a:gdLst>
                <a:gd name="T0" fmla="*/ 21 w 31"/>
                <a:gd name="T1" fmla="*/ 264 h 35"/>
                <a:gd name="T2" fmla="*/ 39 w 31"/>
                <a:gd name="T3" fmla="*/ 176 h 35"/>
                <a:gd name="T4" fmla="*/ 84 w 31"/>
                <a:gd name="T5" fmla="*/ 80 h 35"/>
                <a:gd name="T6" fmla="*/ 178 w 31"/>
                <a:gd name="T7" fmla="*/ 32 h 35"/>
                <a:gd name="T8" fmla="*/ 189 w 31"/>
                <a:gd name="T9" fmla="*/ 32 h 35"/>
                <a:gd name="T10" fmla="*/ 157 w 31"/>
                <a:gd name="T11" fmla="*/ 24 h 35"/>
                <a:gd name="T12" fmla="*/ 7 w 31"/>
                <a:gd name="T13" fmla="*/ 136 h 35"/>
                <a:gd name="T14" fmla="*/ 21 w 31"/>
                <a:gd name="T15" fmla="*/ 264 h 35"/>
                <a:gd name="T16" fmla="*/ 21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3" y="33"/>
                  </a:moveTo>
                  <a:cubicBezTo>
                    <a:pt x="2" y="29"/>
                    <a:pt x="5" y="25"/>
                    <a:pt x="6" y="22"/>
                  </a:cubicBezTo>
                  <a:cubicBezTo>
                    <a:pt x="7" y="18"/>
                    <a:pt x="10" y="13"/>
                    <a:pt x="13" y="10"/>
                  </a:cubicBezTo>
                  <a:cubicBezTo>
                    <a:pt x="16" y="6"/>
                    <a:pt x="19" y="2"/>
                    <a:pt x="27" y="4"/>
                  </a:cubicBezTo>
                  <a:cubicBezTo>
                    <a:pt x="29" y="4"/>
                    <a:pt x="31" y="6"/>
                    <a:pt x="29" y="4"/>
                  </a:cubicBezTo>
                  <a:cubicBezTo>
                    <a:pt x="27" y="4"/>
                    <a:pt x="25" y="3"/>
                    <a:pt x="24" y="3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2"/>
                    <a:pt x="0" y="28"/>
                    <a:pt x="3" y="33"/>
                  </a:cubicBezTo>
                  <a:cubicBezTo>
                    <a:pt x="3" y="34"/>
                    <a:pt x="4" y="35"/>
                    <a:pt x="3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0" name="Freeform 810">
              <a:extLst>
                <a:ext uri="{FF2B5EF4-FFF2-40B4-BE49-F238E27FC236}">
                  <a16:creationId xmlns:a16="http://schemas.microsoft.com/office/drawing/2014/main" id="{E09F8261-2DDD-44B4-96AE-1564F9A3F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621"/>
              <a:ext cx="67" cy="78"/>
            </a:xfrm>
            <a:custGeom>
              <a:avLst/>
              <a:gdLst>
                <a:gd name="T0" fmla="*/ 166 w 36"/>
                <a:gd name="T1" fmla="*/ 8 h 39"/>
                <a:gd name="T2" fmla="*/ 173 w 36"/>
                <a:gd name="T3" fmla="*/ 16 h 39"/>
                <a:gd name="T4" fmla="*/ 166 w 36"/>
                <a:gd name="T5" fmla="*/ 136 h 39"/>
                <a:gd name="T6" fmla="*/ 117 w 36"/>
                <a:gd name="T7" fmla="*/ 208 h 39"/>
                <a:gd name="T8" fmla="*/ 20 w 36"/>
                <a:gd name="T9" fmla="*/ 240 h 39"/>
                <a:gd name="T10" fmla="*/ 0 w 36"/>
                <a:gd name="T11" fmla="*/ 232 h 39"/>
                <a:gd name="T12" fmla="*/ 60 w 36"/>
                <a:gd name="T13" fmla="*/ 280 h 39"/>
                <a:gd name="T14" fmla="*/ 212 w 36"/>
                <a:gd name="T15" fmla="*/ 208 h 39"/>
                <a:gd name="T16" fmla="*/ 166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6" y="1"/>
                  </a:moveTo>
                  <a:cubicBezTo>
                    <a:pt x="26" y="0"/>
                    <a:pt x="26" y="1"/>
                    <a:pt x="27" y="2"/>
                  </a:cubicBezTo>
                  <a:cubicBezTo>
                    <a:pt x="31" y="8"/>
                    <a:pt x="28" y="13"/>
                    <a:pt x="26" y="17"/>
                  </a:cubicBezTo>
                  <a:cubicBezTo>
                    <a:pt x="24" y="21"/>
                    <a:pt x="21" y="24"/>
                    <a:pt x="18" y="26"/>
                  </a:cubicBezTo>
                  <a:cubicBezTo>
                    <a:pt x="14" y="29"/>
                    <a:pt x="10" y="32"/>
                    <a:pt x="3" y="30"/>
                  </a:cubicBezTo>
                  <a:cubicBezTo>
                    <a:pt x="2" y="30"/>
                    <a:pt x="1" y="30"/>
                    <a:pt x="0" y="29"/>
                  </a:cubicBezTo>
                  <a:cubicBezTo>
                    <a:pt x="2" y="32"/>
                    <a:pt x="5" y="34"/>
                    <a:pt x="9" y="35"/>
                  </a:cubicBezTo>
                  <a:cubicBezTo>
                    <a:pt x="22" y="39"/>
                    <a:pt x="29" y="34"/>
                    <a:pt x="33" y="26"/>
                  </a:cubicBezTo>
                  <a:cubicBezTo>
                    <a:pt x="36" y="19"/>
                    <a:pt x="35" y="7"/>
                    <a:pt x="26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1" name="Freeform 811">
              <a:extLst>
                <a:ext uri="{FF2B5EF4-FFF2-40B4-BE49-F238E27FC236}">
                  <a16:creationId xmlns:a16="http://schemas.microsoft.com/office/drawing/2014/main" id="{4E5B7BE1-D642-465D-B2D0-8F5B60AC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673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72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9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2" name="Oval 812">
              <a:extLst>
                <a:ext uri="{FF2B5EF4-FFF2-40B4-BE49-F238E27FC236}">
                  <a16:creationId xmlns:a16="http://schemas.microsoft.com/office/drawing/2014/main" id="{EBE696F6-A877-4B7A-A852-C3FF3F21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9" y="16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3" name="Oval 813">
              <a:extLst>
                <a:ext uri="{FF2B5EF4-FFF2-40B4-BE49-F238E27FC236}">
                  <a16:creationId xmlns:a16="http://schemas.microsoft.com/office/drawing/2014/main" id="{E3CBA419-17F7-497B-986E-55C0F7258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4" y="1609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4" name="Oval 814">
              <a:extLst>
                <a:ext uri="{FF2B5EF4-FFF2-40B4-BE49-F238E27FC236}">
                  <a16:creationId xmlns:a16="http://schemas.microsoft.com/office/drawing/2014/main" id="{891B39FB-DF1A-497E-8B9A-EFFBD69ED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7" y="163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75" name="Freeform 815">
              <a:extLst>
                <a:ext uri="{FF2B5EF4-FFF2-40B4-BE49-F238E27FC236}">
                  <a16:creationId xmlns:a16="http://schemas.microsoft.com/office/drawing/2014/main" id="{5F43AF5D-5B20-4F2D-BD17-E41751E34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9"/>
              <a:ext cx="221" cy="216"/>
            </a:xfrm>
            <a:custGeom>
              <a:avLst/>
              <a:gdLst>
                <a:gd name="T0" fmla="*/ 182 w 118"/>
                <a:gd name="T1" fmla="*/ 0 h 108"/>
                <a:gd name="T2" fmla="*/ 24 w 118"/>
                <a:gd name="T3" fmla="*/ 432 h 108"/>
                <a:gd name="T4" fmla="*/ 204 w 118"/>
                <a:gd name="T5" fmla="*/ 848 h 108"/>
                <a:gd name="T6" fmla="*/ 611 w 118"/>
                <a:gd name="T7" fmla="*/ 848 h 108"/>
                <a:gd name="T8" fmla="*/ 760 w 118"/>
                <a:gd name="T9" fmla="*/ 648 h 108"/>
                <a:gd name="T10" fmla="*/ 768 w 118"/>
                <a:gd name="T11" fmla="*/ 232 h 108"/>
                <a:gd name="T12" fmla="*/ 586 w 118"/>
                <a:gd name="T13" fmla="*/ 16 h 108"/>
                <a:gd name="T14" fmla="*/ 182 w 118"/>
                <a:gd name="T15" fmla="*/ 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8" h="108">
                  <a:moveTo>
                    <a:pt x="28" y="0"/>
                  </a:moveTo>
                  <a:cubicBezTo>
                    <a:pt x="6" y="0"/>
                    <a:pt x="4" y="21"/>
                    <a:pt x="4" y="54"/>
                  </a:cubicBezTo>
                  <a:cubicBezTo>
                    <a:pt x="3" y="86"/>
                    <a:pt x="0" y="105"/>
                    <a:pt x="31" y="106"/>
                  </a:cubicBezTo>
                  <a:cubicBezTo>
                    <a:pt x="49" y="106"/>
                    <a:pt x="81" y="108"/>
                    <a:pt x="93" y="106"/>
                  </a:cubicBezTo>
                  <a:cubicBezTo>
                    <a:pt x="106" y="104"/>
                    <a:pt x="114" y="98"/>
                    <a:pt x="116" y="81"/>
                  </a:cubicBezTo>
                  <a:cubicBezTo>
                    <a:pt x="117" y="64"/>
                    <a:pt x="117" y="44"/>
                    <a:pt x="117" y="29"/>
                  </a:cubicBezTo>
                  <a:cubicBezTo>
                    <a:pt x="118" y="11"/>
                    <a:pt x="111" y="2"/>
                    <a:pt x="89" y="2"/>
                  </a:cubicBezTo>
                  <a:cubicBezTo>
                    <a:pt x="65" y="1"/>
                    <a:pt x="43" y="1"/>
                    <a:pt x="28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6" name="Freeform 816">
              <a:extLst>
                <a:ext uri="{FF2B5EF4-FFF2-40B4-BE49-F238E27FC236}">
                  <a16:creationId xmlns:a16="http://schemas.microsoft.com/office/drawing/2014/main" id="{787EA857-ED2E-408F-AB55-ABDB1A539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607"/>
              <a:ext cx="88" cy="96"/>
            </a:xfrm>
            <a:custGeom>
              <a:avLst/>
              <a:gdLst>
                <a:gd name="T0" fmla="*/ 0 w 47"/>
                <a:gd name="T1" fmla="*/ 192 h 48"/>
                <a:gd name="T2" fmla="*/ 157 w 47"/>
                <a:gd name="T3" fmla="*/ 8 h 48"/>
                <a:gd name="T4" fmla="*/ 309 w 47"/>
                <a:gd name="T5" fmla="*/ 192 h 48"/>
                <a:gd name="T6" fmla="*/ 152 w 47"/>
                <a:gd name="T7" fmla="*/ 384 h 48"/>
                <a:gd name="T8" fmla="*/ 0 w 47"/>
                <a:gd name="T9" fmla="*/ 19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0" y="24"/>
                  </a:moveTo>
                  <a:cubicBezTo>
                    <a:pt x="0" y="11"/>
                    <a:pt x="11" y="0"/>
                    <a:pt x="24" y="1"/>
                  </a:cubicBezTo>
                  <a:cubicBezTo>
                    <a:pt x="37" y="1"/>
                    <a:pt x="47" y="12"/>
                    <a:pt x="47" y="24"/>
                  </a:cubicBezTo>
                  <a:cubicBezTo>
                    <a:pt x="47" y="37"/>
                    <a:pt x="36" y="48"/>
                    <a:pt x="23" y="48"/>
                  </a:cubicBezTo>
                  <a:cubicBezTo>
                    <a:pt x="10" y="47"/>
                    <a:pt x="0" y="37"/>
                    <a:pt x="0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7" name="Freeform 817">
              <a:extLst>
                <a:ext uri="{FF2B5EF4-FFF2-40B4-BE49-F238E27FC236}">
                  <a16:creationId xmlns:a16="http://schemas.microsoft.com/office/drawing/2014/main" id="{D47A3664-6672-47DF-B96B-8CCFD6AC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553"/>
              <a:ext cx="141" cy="174"/>
            </a:xfrm>
            <a:custGeom>
              <a:avLst/>
              <a:gdLst>
                <a:gd name="T0" fmla="*/ 498 w 75"/>
                <a:gd name="T1" fmla="*/ 24 h 87"/>
                <a:gd name="T2" fmla="*/ 241 w 75"/>
                <a:gd name="T3" fmla="*/ 16 h 87"/>
                <a:gd name="T4" fmla="*/ 60 w 75"/>
                <a:gd name="T5" fmla="*/ 64 h 87"/>
                <a:gd name="T6" fmla="*/ 8 w 75"/>
                <a:gd name="T7" fmla="*/ 312 h 87"/>
                <a:gd name="T8" fmla="*/ 0 w 75"/>
                <a:gd name="T9" fmla="*/ 488 h 87"/>
                <a:gd name="T10" fmla="*/ 0 w 75"/>
                <a:gd name="T11" fmla="*/ 696 h 87"/>
                <a:gd name="T12" fmla="*/ 32 w 75"/>
                <a:gd name="T13" fmla="*/ 496 h 87"/>
                <a:gd name="T14" fmla="*/ 81 w 75"/>
                <a:gd name="T15" fmla="*/ 280 h 87"/>
                <a:gd name="T16" fmla="*/ 220 w 75"/>
                <a:gd name="T17" fmla="*/ 88 h 87"/>
                <a:gd name="T18" fmla="*/ 470 w 75"/>
                <a:gd name="T19" fmla="*/ 24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87">
                  <a:moveTo>
                    <a:pt x="75" y="3"/>
                  </a:moveTo>
                  <a:cubicBezTo>
                    <a:pt x="62" y="2"/>
                    <a:pt x="49" y="2"/>
                    <a:pt x="36" y="2"/>
                  </a:cubicBezTo>
                  <a:cubicBezTo>
                    <a:pt x="26" y="2"/>
                    <a:pt x="16" y="0"/>
                    <a:pt x="9" y="8"/>
                  </a:cubicBezTo>
                  <a:cubicBezTo>
                    <a:pt x="1" y="16"/>
                    <a:pt x="1" y="28"/>
                    <a:pt x="1" y="39"/>
                  </a:cubicBezTo>
                  <a:cubicBezTo>
                    <a:pt x="0" y="45"/>
                    <a:pt x="0" y="55"/>
                    <a:pt x="0" y="61"/>
                  </a:cubicBezTo>
                  <a:cubicBezTo>
                    <a:pt x="0" y="70"/>
                    <a:pt x="0" y="79"/>
                    <a:pt x="0" y="87"/>
                  </a:cubicBezTo>
                  <a:cubicBezTo>
                    <a:pt x="1" y="78"/>
                    <a:pt x="2" y="70"/>
                    <a:pt x="5" y="62"/>
                  </a:cubicBezTo>
                  <a:cubicBezTo>
                    <a:pt x="8" y="53"/>
                    <a:pt x="9" y="44"/>
                    <a:pt x="12" y="35"/>
                  </a:cubicBezTo>
                  <a:cubicBezTo>
                    <a:pt x="16" y="24"/>
                    <a:pt x="22" y="15"/>
                    <a:pt x="33" y="11"/>
                  </a:cubicBezTo>
                  <a:cubicBezTo>
                    <a:pt x="45" y="7"/>
                    <a:pt x="60" y="8"/>
                    <a:pt x="71" y="3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8" name="Freeform 818">
              <a:extLst>
                <a:ext uri="{FF2B5EF4-FFF2-40B4-BE49-F238E27FC236}">
                  <a16:creationId xmlns:a16="http://schemas.microsoft.com/office/drawing/2014/main" id="{AE28BB73-112A-4D28-B5A6-B3F1CC4A4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553"/>
              <a:ext cx="66" cy="78"/>
            </a:xfrm>
            <a:custGeom>
              <a:avLst/>
              <a:gdLst>
                <a:gd name="T0" fmla="*/ 0 w 35"/>
                <a:gd name="T1" fmla="*/ 312 h 39"/>
                <a:gd name="T2" fmla="*/ 53 w 35"/>
                <a:gd name="T3" fmla="*/ 64 h 39"/>
                <a:gd name="T4" fmla="*/ 234 w 35"/>
                <a:gd name="T5" fmla="*/ 16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0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79" name="Freeform 819">
              <a:extLst>
                <a:ext uri="{FF2B5EF4-FFF2-40B4-BE49-F238E27FC236}">
                  <a16:creationId xmlns:a16="http://schemas.microsoft.com/office/drawing/2014/main" id="{796860D9-F7A3-4D25-9D58-2462E83B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13"/>
              <a:ext cx="157" cy="144"/>
            </a:xfrm>
            <a:custGeom>
              <a:avLst/>
              <a:gdLst>
                <a:gd name="T0" fmla="*/ 0 w 84"/>
                <a:gd name="T1" fmla="*/ 560 h 72"/>
                <a:gd name="T2" fmla="*/ 406 w 84"/>
                <a:gd name="T3" fmla="*/ 560 h 72"/>
                <a:gd name="T4" fmla="*/ 542 w 84"/>
                <a:gd name="T5" fmla="*/ 384 h 72"/>
                <a:gd name="T6" fmla="*/ 548 w 84"/>
                <a:gd name="T7" fmla="*/ 0 h 72"/>
                <a:gd name="T8" fmla="*/ 366 w 84"/>
                <a:gd name="T9" fmla="*/ 488 h 72"/>
                <a:gd name="T10" fmla="*/ 0 w 84"/>
                <a:gd name="T11" fmla="*/ 560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2">
                  <a:moveTo>
                    <a:pt x="0" y="70"/>
                  </a:moveTo>
                  <a:cubicBezTo>
                    <a:pt x="11" y="70"/>
                    <a:pt x="50" y="72"/>
                    <a:pt x="62" y="70"/>
                  </a:cubicBezTo>
                  <a:cubicBezTo>
                    <a:pt x="75" y="69"/>
                    <a:pt x="83" y="62"/>
                    <a:pt x="83" y="48"/>
                  </a:cubicBezTo>
                  <a:cubicBezTo>
                    <a:pt x="84" y="34"/>
                    <a:pt x="84" y="0"/>
                    <a:pt x="84" y="0"/>
                  </a:cubicBezTo>
                  <a:cubicBezTo>
                    <a:pt x="83" y="16"/>
                    <a:pt x="76" y="56"/>
                    <a:pt x="56" y="61"/>
                  </a:cubicBezTo>
                  <a:cubicBezTo>
                    <a:pt x="37" y="66"/>
                    <a:pt x="0" y="70"/>
                    <a:pt x="0" y="7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0" name="Freeform 820">
              <a:extLst>
                <a:ext uri="{FF2B5EF4-FFF2-40B4-BE49-F238E27FC236}">
                  <a16:creationId xmlns:a16="http://schemas.microsoft.com/office/drawing/2014/main" id="{1E71A025-5BDF-4B2F-8DDD-B9EC9B217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679"/>
              <a:ext cx="95" cy="76"/>
            </a:xfrm>
            <a:custGeom>
              <a:avLst/>
              <a:gdLst>
                <a:gd name="T0" fmla="*/ 0 w 51"/>
                <a:gd name="T1" fmla="*/ 304 h 38"/>
                <a:gd name="T2" fmla="*/ 188 w 51"/>
                <a:gd name="T3" fmla="*/ 296 h 38"/>
                <a:gd name="T4" fmla="*/ 322 w 51"/>
                <a:gd name="T5" fmla="*/ 120 h 38"/>
                <a:gd name="T6" fmla="*/ 330 w 51"/>
                <a:gd name="T7" fmla="*/ 0 h 38"/>
                <a:gd name="T8" fmla="*/ 233 w 51"/>
                <a:gd name="T9" fmla="*/ 240 h 38"/>
                <a:gd name="T10" fmla="*/ 0 w 51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38">
                  <a:moveTo>
                    <a:pt x="0" y="38"/>
                  </a:moveTo>
                  <a:cubicBezTo>
                    <a:pt x="12" y="38"/>
                    <a:pt x="24" y="38"/>
                    <a:pt x="29" y="37"/>
                  </a:cubicBezTo>
                  <a:cubicBezTo>
                    <a:pt x="42" y="36"/>
                    <a:pt x="50" y="29"/>
                    <a:pt x="50" y="15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10"/>
                    <a:pt x="48" y="23"/>
                    <a:pt x="36" y="30"/>
                  </a:cubicBezTo>
                  <a:cubicBezTo>
                    <a:pt x="24" y="37"/>
                    <a:pt x="0" y="38"/>
                    <a:pt x="0" y="38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1" name="Freeform 821">
              <a:extLst>
                <a:ext uri="{FF2B5EF4-FFF2-40B4-BE49-F238E27FC236}">
                  <a16:creationId xmlns:a16="http://schemas.microsoft.com/office/drawing/2014/main" id="{E17A5312-E4E5-46D9-B0A6-1E4CA3CB1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55"/>
              <a:ext cx="219" cy="214"/>
            </a:xfrm>
            <a:custGeom>
              <a:avLst/>
              <a:gdLst>
                <a:gd name="T0" fmla="*/ 178 w 117"/>
                <a:gd name="T1" fmla="*/ 0 h 107"/>
                <a:gd name="T2" fmla="*/ 21 w 117"/>
                <a:gd name="T3" fmla="*/ 432 h 107"/>
                <a:gd name="T4" fmla="*/ 210 w 117"/>
                <a:gd name="T5" fmla="*/ 848 h 107"/>
                <a:gd name="T6" fmla="*/ 616 w 117"/>
                <a:gd name="T7" fmla="*/ 840 h 107"/>
                <a:gd name="T8" fmla="*/ 760 w 117"/>
                <a:gd name="T9" fmla="*/ 640 h 107"/>
                <a:gd name="T10" fmla="*/ 767 w 117"/>
                <a:gd name="T11" fmla="*/ 224 h 107"/>
                <a:gd name="T12" fmla="*/ 578 w 117"/>
                <a:gd name="T13" fmla="*/ 8 h 107"/>
                <a:gd name="T14" fmla="*/ 178 w 11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7">
                  <a:moveTo>
                    <a:pt x="27" y="0"/>
                  </a:moveTo>
                  <a:cubicBezTo>
                    <a:pt x="5" y="0"/>
                    <a:pt x="3" y="21"/>
                    <a:pt x="3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6"/>
                    <a:pt x="81" y="107"/>
                    <a:pt x="94" y="105"/>
                  </a:cubicBezTo>
                  <a:cubicBezTo>
                    <a:pt x="107" y="103"/>
                    <a:pt x="115" y="96"/>
                    <a:pt x="116" y="80"/>
                  </a:cubicBezTo>
                  <a:cubicBezTo>
                    <a:pt x="117" y="63"/>
                    <a:pt x="117" y="43"/>
                    <a:pt x="117" y="28"/>
                  </a:cubicBezTo>
                  <a:cubicBezTo>
                    <a:pt x="117" y="10"/>
                    <a:pt x="110" y="1"/>
                    <a:pt x="88" y="1"/>
                  </a:cubicBezTo>
                  <a:cubicBezTo>
                    <a:pt x="64" y="1"/>
                    <a:pt x="42" y="0"/>
                    <a:pt x="27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2" name="Freeform 822">
              <a:extLst>
                <a:ext uri="{FF2B5EF4-FFF2-40B4-BE49-F238E27FC236}">
                  <a16:creationId xmlns:a16="http://schemas.microsoft.com/office/drawing/2014/main" id="{CD4200FF-DE6B-4570-8434-BB4C54CD1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1619"/>
              <a:ext cx="92" cy="96"/>
            </a:xfrm>
            <a:custGeom>
              <a:avLst/>
              <a:gdLst>
                <a:gd name="T0" fmla="*/ 297 w 49"/>
                <a:gd name="T1" fmla="*/ 272 h 48"/>
                <a:gd name="T2" fmla="*/ 180 w 49"/>
                <a:gd name="T3" fmla="*/ 16 h 48"/>
                <a:gd name="T4" fmla="*/ 15 w 49"/>
                <a:gd name="T5" fmla="*/ 144 h 48"/>
                <a:gd name="T6" fmla="*/ 113 w 49"/>
                <a:gd name="T7" fmla="*/ 360 h 48"/>
                <a:gd name="T8" fmla="*/ 297 w 49"/>
                <a:gd name="T9" fmla="*/ 272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8">
                  <a:moveTo>
                    <a:pt x="45" y="34"/>
                  </a:moveTo>
                  <a:cubicBezTo>
                    <a:pt x="49" y="24"/>
                    <a:pt x="45" y="5"/>
                    <a:pt x="27" y="2"/>
                  </a:cubicBezTo>
                  <a:cubicBezTo>
                    <a:pt x="10" y="0"/>
                    <a:pt x="5" y="10"/>
                    <a:pt x="2" y="18"/>
                  </a:cubicBezTo>
                  <a:cubicBezTo>
                    <a:pt x="0" y="26"/>
                    <a:pt x="3" y="41"/>
                    <a:pt x="17" y="45"/>
                  </a:cubicBezTo>
                  <a:cubicBezTo>
                    <a:pt x="32" y="48"/>
                    <a:pt x="40" y="43"/>
                    <a:pt x="45" y="34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3" name="Freeform 823">
              <a:extLst>
                <a:ext uri="{FF2B5EF4-FFF2-40B4-BE49-F238E27FC236}">
                  <a16:creationId xmlns:a16="http://schemas.microsoft.com/office/drawing/2014/main" id="{595324BD-B9BF-4F92-A578-372488C9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13"/>
              <a:ext cx="88" cy="94"/>
            </a:xfrm>
            <a:custGeom>
              <a:avLst/>
              <a:gdLst>
                <a:gd name="T0" fmla="*/ 0 w 47"/>
                <a:gd name="T1" fmla="*/ 184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4" name="Freeform 824">
              <a:extLst>
                <a:ext uri="{FF2B5EF4-FFF2-40B4-BE49-F238E27FC236}">
                  <a16:creationId xmlns:a16="http://schemas.microsoft.com/office/drawing/2014/main" id="{EF0A1473-E6F5-4F94-AA3A-467A02432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615"/>
              <a:ext cx="60" cy="70"/>
            </a:xfrm>
            <a:custGeom>
              <a:avLst/>
              <a:gdLst>
                <a:gd name="T0" fmla="*/ 28 w 32"/>
                <a:gd name="T1" fmla="*/ 264 h 35"/>
                <a:gd name="T2" fmla="*/ 45 w 32"/>
                <a:gd name="T3" fmla="*/ 168 h 35"/>
                <a:gd name="T4" fmla="*/ 84 w 32"/>
                <a:gd name="T5" fmla="*/ 72 h 35"/>
                <a:gd name="T6" fmla="*/ 180 w 32"/>
                <a:gd name="T7" fmla="*/ 24 h 35"/>
                <a:gd name="T8" fmla="*/ 189 w 32"/>
                <a:gd name="T9" fmla="*/ 32 h 35"/>
                <a:gd name="T10" fmla="*/ 158 w 32"/>
                <a:gd name="T11" fmla="*/ 16 h 35"/>
                <a:gd name="T12" fmla="*/ 8 w 32"/>
                <a:gd name="T13" fmla="*/ 136 h 35"/>
                <a:gd name="T14" fmla="*/ 28 w 32"/>
                <a:gd name="T15" fmla="*/ 256 h 35"/>
                <a:gd name="T16" fmla="*/ 28 w 32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35">
                  <a:moveTo>
                    <a:pt x="4" y="33"/>
                  </a:moveTo>
                  <a:cubicBezTo>
                    <a:pt x="2" y="28"/>
                    <a:pt x="6" y="25"/>
                    <a:pt x="7" y="21"/>
                  </a:cubicBezTo>
                  <a:cubicBezTo>
                    <a:pt x="8" y="18"/>
                    <a:pt x="10" y="13"/>
                    <a:pt x="13" y="9"/>
                  </a:cubicBezTo>
                  <a:cubicBezTo>
                    <a:pt x="16" y="6"/>
                    <a:pt x="19" y="2"/>
                    <a:pt x="27" y="3"/>
                  </a:cubicBezTo>
                  <a:cubicBezTo>
                    <a:pt x="29" y="3"/>
                    <a:pt x="32" y="5"/>
                    <a:pt x="29" y="4"/>
                  </a:cubicBezTo>
                  <a:cubicBezTo>
                    <a:pt x="28" y="3"/>
                    <a:pt x="26" y="2"/>
                    <a:pt x="24" y="2"/>
                  </a:cubicBezTo>
                  <a:cubicBezTo>
                    <a:pt x="8" y="0"/>
                    <a:pt x="3" y="10"/>
                    <a:pt x="1" y="17"/>
                  </a:cubicBezTo>
                  <a:cubicBezTo>
                    <a:pt x="0" y="21"/>
                    <a:pt x="1" y="27"/>
                    <a:pt x="4" y="32"/>
                  </a:cubicBezTo>
                  <a:cubicBezTo>
                    <a:pt x="4" y="33"/>
                    <a:pt x="5" y="35"/>
                    <a:pt x="4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5" name="Freeform 825">
              <a:extLst>
                <a:ext uri="{FF2B5EF4-FFF2-40B4-BE49-F238E27FC236}">
                  <a16:creationId xmlns:a16="http://schemas.microsoft.com/office/drawing/2014/main" id="{94FEA2A3-287D-47CB-B7FA-F27EA88DD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625"/>
              <a:ext cx="70" cy="78"/>
            </a:xfrm>
            <a:custGeom>
              <a:avLst/>
              <a:gdLst>
                <a:gd name="T0" fmla="*/ 182 w 37"/>
                <a:gd name="T1" fmla="*/ 8 h 39"/>
                <a:gd name="T2" fmla="*/ 182 w 37"/>
                <a:gd name="T3" fmla="*/ 16 h 39"/>
                <a:gd name="T4" fmla="*/ 176 w 37"/>
                <a:gd name="T5" fmla="*/ 144 h 39"/>
                <a:gd name="T6" fmla="*/ 129 w 37"/>
                <a:gd name="T7" fmla="*/ 208 h 39"/>
                <a:gd name="T8" fmla="*/ 28 w 37"/>
                <a:gd name="T9" fmla="*/ 248 h 39"/>
                <a:gd name="T10" fmla="*/ 0 w 37"/>
                <a:gd name="T11" fmla="*/ 240 h 39"/>
                <a:gd name="T12" fmla="*/ 68 w 37"/>
                <a:gd name="T13" fmla="*/ 288 h 39"/>
                <a:gd name="T14" fmla="*/ 229 w 37"/>
                <a:gd name="T15" fmla="*/ 208 h 39"/>
                <a:gd name="T16" fmla="*/ 182 w 37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9">
                  <a:moveTo>
                    <a:pt x="27" y="1"/>
                  </a:moveTo>
                  <a:cubicBezTo>
                    <a:pt x="26" y="0"/>
                    <a:pt x="27" y="1"/>
                    <a:pt x="27" y="2"/>
                  </a:cubicBezTo>
                  <a:cubicBezTo>
                    <a:pt x="31" y="9"/>
                    <a:pt x="28" y="13"/>
                    <a:pt x="26" y="18"/>
                  </a:cubicBezTo>
                  <a:cubicBezTo>
                    <a:pt x="25" y="21"/>
                    <a:pt x="22" y="25"/>
                    <a:pt x="19" y="26"/>
                  </a:cubicBezTo>
                  <a:cubicBezTo>
                    <a:pt x="15" y="29"/>
                    <a:pt x="11" y="33"/>
                    <a:pt x="4" y="31"/>
                  </a:cubicBezTo>
                  <a:cubicBezTo>
                    <a:pt x="2" y="31"/>
                    <a:pt x="1" y="30"/>
                    <a:pt x="0" y="30"/>
                  </a:cubicBezTo>
                  <a:cubicBezTo>
                    <a:pt x="3" y="32"/>
                    <a:pt x="6" y="34"/>
                    <a:pt x="10" y="36"/>
                  </a:cubicBezTo>
                  <a:cubicBezTo>
                    <a:pt x="23" y="39"/>
                    <a:pt x="30" y="34"/>
                    <a:pt x="34" y="26"/>
                  </a:cubicBezTo>
                  <a:cubicBezTo>
                    <a:pt x="37" y="19"/>
                    <a:pt x="35" y="7"/>
                    <a:pt x="27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6" name="Freeform 826">
              <a:extLst>
                <a:ext uri="{FF2B5EF4-FFF2-40B4-BE49-F238E27FC236}">
                  <a16:creationId xmlns:a16="http://schemas.microsoft.com/office/drawing/2014/main" id="{9F2403D0-9B50-4490-A30E-6126E874B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677"/>
              <a:ext cx="45" cy="26"/>
            </a:xfrm>
            <a:custGeom>
              <a:avLst/>
              <a:gdLst>
                <a:gd name="T0" fmla="*/ 158 w 24"/>
                <a:gd name="T1" fmla="*/ 0 h 13"/>
                <a:gd name="T2" fmla="*/ 0 w 24"/>
                <a:gd name="T3" fmla="*/ 80 h 13"/>
                <a:gd name="T4" fmla="*/ 158 w 24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cubicBezTo>
                    <a:pt x="20" y="8"/>
                    <a:pt x="13" y="13"/>
                    <a:pt x="0" y="10"/>
                  </a:cubicBezTo>
                  <a:cubicBezTo>
                    <a:pt x="8" y="9"/>
                    <a:pt x="18" y="7"/>
                    <a:pt x="24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87" name="Oval 827">
              <a:extLst>
                <a:ext uri="{FF2B5EF4-FFF2-40B4-BE49-F238E27FC236}">
                  <a16:creationId xmlns:a16="http://schemas.microsoft.com/office/drawing/2014/main" id="{A62213BA-FB81-4D83-9067-6D0D870AB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4" y="162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88" name="Oval 828">
              <a:extLst>
                <a:ext uri="{FF2B5EF4-FFF2-40B4-BE49-F238E27FC236}">
                  <a16:creationId xmlns:a16="http://schemas.microsoft.com/office/drawing/2014/main" id="{B620CB44-CF7F-478E-997D-49150919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" y="1615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89" name="Oval 829">
              <a:extLst>
                <a:ext uri="{FF2B5EF4-FFF2-40B4-BE49-F238E27FC236}">
                  <a16:creationId xmlns:a16="http://schemas.microsoft.com/office/drawing/2014/main" id="{5C8FCFE5-BD23-4050-8B1E-959950AF7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" y="16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190" name="Freeform 830">
              <a:extLst>
                <a:ext uri="{FF2B5EF4-FFF2-40B4-BE49-F238E27FC236}">
                  <a16:creationId xmlns:a16="http://schemas.microsoft.com/office/drawing/2014/main" id="{3B3DF112-111A-4705-A741-ABD094E51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1555"/>
              <a:ext cx="219" cy="214"/>
            </a:xfrm>
            <a:custGeom>
              <a:avLst/>
              <a:gdLst>
                <a:gd name="T0" fmla="*/ 178 w 117"/>
                <a:gd name="T1" fmla="*/ 0 h 107"/>
                <a:gd name="T2" fmla="*/ 21 w 117"/>
                <a:gd name="T3" fmla="*/ 432 h 107"/>
                <a:gd name="T4" fmla="*/ 210 w 117"/>
                <a:gd name="T5" fmla="*/ 848 h 107"/>
                <a:gd name="T6" fmla="*/ 616 w 117"/>
                <a:gd name="T7" fmla="*/ 840 h 107"/>
                <a:gd name="T8" fmla="*/ 760 w 117"/>
                <a:gd name="T9" fmla="*/ 640 h 107"/>
                <a:gd name="T10" fmla="*/ 767 w 117"/>
                <a:gd name="T11" fmla="*/ 224 h 107"/>
                <a:gd name="T12" fmla="*/ 578 w 117"/>
                <a:gd name="T13" fmla="*/ 8 h 107"/>
                <a:gd name="T14" fmla="*/ 178 w 11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7">
                  <a:moveTo>
                    <a:pt x="27" y="0"/>
                  </a:moveTo>
                  <a:cubicBezTo>
                    <a:pt x="5" y="0"/>
                    <a:pt x="3" y="21"/>
                    <a:pt x="3" y="54"/>
                  </a:cubicBezTo>
                  <a:cubicBezTo>
                    <a:pt x="3" y="86"/>
                    <a:pt x="0" y="105"/>
                    <a:pt x="32" y="106"/>
                  </a:cubicBezTo>
                  <a:cubicBezTo>
                    <a:pt x="49" y="106"/>
                    <a:pt x="81" y="107"/>
                    <a:pt x="94" y="105"/>
                  </a:cubicBezTo>
                  <a:cubicBezTo>
                    <a:pt x="107" y="103"/>
                    <a:pt x="115" y="96"/>
                    <a:pt x="116" y="80"/>
                  </a:cubicBezTo>
                  <a:cubicBezTo>
                    <a:pt x="117" y="63"/>
                    <a:pt x="117" y="43"/>
                    <a:pt x="117" y="28"/>
                  </a:cubicBezTo>
                  <a:cubicBezTo>
                    <a:pt x="117" y="10"/>
                    <a:pt x="110" y="1"/>
                    <a:pt x="88" y="1"/>
                  </a:cubicBezTo>
                  <a:cubicBezTo>
                    <a:pt x="64" y="1"/>
                    <a:pt x="42" y="0"/>
                    <a:pt x="27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1" name="Freeform 831">
              <a:extLst>
                <a:ext uri="{FF2B5EF4-FFF2-40B4-BE49-F238E27FC236}">
                  <a16:creationId xmlns:a16="http://schemas.microsoft.com/office/drawing/2014/main" id="{58E7CE4C-FA4D-4B76-AA06-90C7BAB6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13"/>
              <a:ext cx="88" cy="94"/>
            </a:xfrm>
            <a:custGeom>
              <a:avLst/>
              <a:gdLst>
                <a:gd name="T0" fmla="*/ 0 w 47"/>
                <a:gd name="T1" fmla="*/ 184 h 47"/>
                <a:gd name="T2" fmla="*/ 152 w 47"/>
                <a:gd name="T3" fmla="*/ 0 h 47"/>
                <a:gd name="T4" fmla="*/ 309 w 47"/>
                <a:gd name="T5" fmla="*/ 192 h 47"/>
                <a:gd name="T6" fmla="*/ 152 w 47"/>
                <a:gd name="T7" fmla="*/ 376 h 47"/>
                <a:gd name="T8" fmla="*/ 0 w 47"/>
                <a:gd name="T9" fmla="*/ 18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7">
                  <a:moveTo>
                    <a:pt x="0" y="23"/>
                  </a:move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7" y="11"/>
                    <a:pt x="47" y="24"/>
                  </a:cubicBezTo>
                  <a:cubicBezTo>
                    <a:pt x="47" y="36"/>
                    <a:pt x="36" y="47"/>
                    <a:pt x="23" y="47"/>
                  </a:cubicBezTo>
                  <a:cubicBezTo>
                    <a:pt x="10" y="47"/>
                    <a:pt x="0" y="36"/>
                    <a:pt x="0" y="23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2" name="Freeform 832">
              <a:extLst>
                <a:ext uri="{FF2B5EF4-FFF2-40B4-BE49-F238E27FC236}">
                  <a16:creationId xmlns:a16="http://schemas.microsoft.com/office/drawing/2014/main" id="{1C8F74EC-BB5F-4998-8001-B4C8F458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559"/>
              <a:ext cx="140" cy="174"/>
            </a:xfrm>
            <a:custGeom>
              <a:avLst/>
              <a:gdLst>
                <a:gd name="T0" fmla="*/ 487 w 75"/>
                <a:gd name="T1" fmla="*/ 16 h 87"/>
                <a:gd name="T2" fmla="*/ 233 w 75"/>
                <a:gd name="T3" fmla="*/ 16 h 87"/>
                <a:gd name="T4" fmla="*/ 60 w 75"/>
                <a:gd name="T5" fmla="*/ 64 h 87"/>
                <a:gd name="T6" fmla="*/ 7 w 75"/>
                <a:gd name="T7" fmla="*/ 312 h 87"/>
                <a:gd name="T8" fmla="*/ 7 w 75"/>
                <a:gd name="T9" fmla="*/ 488 h 87"/>
                <a:gd name="T10" fmla="*/ 7 w 75"/>
                <a:gd name="T11" fmla="*/ 696 h 87"/>
                <a:gd name="T12" fmla="*/ 39 w 75"/>
                <a:gd name="T13" fmla="*/ 496 h 87"/>
                <a:gd name="T14" fmla="*/ 77 w 75"/>
                <a:gd name="T15" fmla="*/ 280 h 87"/>
                <a:gd name="T16" fmla="*/ 217 w 75"/>
                <a:gd name="T17" fmla="*/ 80 h 87"/>
                <a:gd name="T18" fmla="*/ 467 w 75"/>
                <a:gd name="T19" fmla="*/ 16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5" h="87">
                  <a:moveTo>
                    <a:pt x="75" y="2"/>
                  </a:moveTo>
                  <a:cubicBezTo>
                    <a:pt x="62" y="2"/>
                    <a:pt x="49" y="1"/>
                    <a:pt x="36" y="2"/>
                  </a:cubicBezTo>
                  <a:cubicBezTo>
                    <a:pt x="26" y="2"/>
                    <a:pt x="16" y="0"/>
                    <a:pt x="9" y="8"/>
                  </a:cubicBezTo>
                  <a:cubicBezTo>
                    <a:pt x="1" y="16"/>
                    <a:pt x="2" y="28"/>
                    <a:pt x="1" y="39"/>
                  </a:cubicBezTo>
                  <a:cubicBezTo>
                    <a:pt x="1" y="45"/>
                    <a:pt x="0" y="55"/>
                    <a:pt x="1" y="61"/>
                  </a:cubicBezTo>
                  <a:cubicBezTo>
                    <a:pt x="1" y="70"/>
                    <a:pt x="1" y="79"/>
                    <a:pt x="1" y="87"/>
                  </a:cubicBezTo>
                  <a:cubicBezTo>
                    <a:pt x="3" y="78"/>
                    <a:pt x="3" y="70"/>
                    <a:pt x="6" y="62"/>
                  </a:cubicBezTo>
                  <a:cubicBezTo>
                    <a:pt x="9" y="53"/>
                    <a:pt x="9" y="44"/>
                    <a:pt x="12" y="35"/>
                  </a:cubicBezTo>
                  <a:cubicBezTo>
                    <a:pt x="16" y="24"/>
                    <a:pt x="22" y="14"/>
                    <a:pt x="33" y="10"/>
                  </a:cubicBezTo>
                  <a:cubicBezTo>
                    <a:pt x="46" y="6"/>
                    <a:pt x="60" y="7"/>
                    <a:pt x="72" y="2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3" name="Freeform 833">
              <a:extLst>
                <a:ext uri="{FF2B5EF4-FFF2-40B4-BE49-F238E27FC236}">
                  <a16:creationId xmlns:a16="http://schemas.microsoft.com/office/drawing/2014/main" id="{F0C4B018-F06B-4FBA-BE6B-00671BF49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8" y="1559"/>
              <a:ext cx="65" cy="78"/>
            </a:xfrm>
            <a:custGeom>
              <a:avLst/>
              <a:gdLst>
                <a:gd name="T0" fmla="*/ 0 w 35"/>
                <a:gd name="T1" fmla="*/ 312 h 39"/>
                <a:gd name="T2" fmla="*/ 52 w 35"/>
                <a:gd name="T3" fmla="*/ 64 h 39"/>
                <a:gd name="T4" fmla="*/ 225 w 35"/>
                <a:gd name="T5" fmla="*/ 16 h 39"/>
                <a:gd name="T6" fmla="*/ 0 w 35"/>
                <a:gd name="T7" fmla="*/ 3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9">
                  <a:moveTo>
                    <a:pt x="0" y="39"/>
                  </a:moveTo>
                  <a:cubicBezTo>
                    <a:pt x="1" y="28"/>
                    <a:pt x="0" y="16"/>
                    <a:pt x="8" y="8"/>
                  </a:cubicBezTo>
                  <a:cubicBezTo>
                    <a:pt x="15" y="0"/>
                    <a:pt x="25" y="2"/>
                    <a:pt x="35" y="2"/>
                  </a:cubicBezTo>
                  <a:cubicBezTo>
                    <a:pt x="24" y="2"/>
                    <a:pt x="4" y="9"/>
                    <a:pt x="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4" name="Freeform 834">
              <a:extLst>
                <a:ext uri="{FF2B5EF4-FFF2-40B4-BE49-F238E27FC236}">
                  <a16:creationId xmlns:a16="http://schemas.microsoft.com/office/drawing/2014/main" id="{00DB4C3C-F377-412F-A7E3-6AFC4BB0E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615"/>
              <a:ext cx="157" cy="146"/>
            </a:xfrm>
            <a:custGeom>
              <a:avLst/>
              <a:gdLst>
                <a:gd name="T0" fmla="*/ 0 w 84"/>
                <a:gd name="T1" fmla="*/ 576 h 73"/>
                <a:gd name="T2" fmla="*/ 413 w 84"/>
                <a:gd name="T3" fmla="*/ 568 h 73"/>
                <a:gd name="T4" fmla="*/ 542 w 84"/>
                <a:gd name="T5" fmla="*/ 392 h 73"/>
                <a:gd name="T6" fmla="*/ 548 w 84"/>
                <a:gd name="T7" fmla="*/ 0 h 73"/>
                <a:gd name="T8" fmla="*/ 366 w 84"/>
                <a:gd name="T9" fmla="*/ 496 h 73"/>
                <a:gd name="T10" fmla="*/ 0 w 84"/>
                <a:gd name="T11" fmla="*/ 576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73">
                  <a:moveTo>
                    <a:pt x="0" y="72"/>
                  </a:moveTo>
                  <a:cubicBezTo>
                    <a:pt x="12" y="72"/>
                    <a:pt x="50" y="73"/>
                    <a:pt x="63" y="71"/>
                  </a:cubicBezTo>
                  <a:cubicBezTo>
                    <a:pt x="75" y="70"/>
                    <a:pt x="83" y="62"/>
                    <a:pt x="83" y="49"/>
                  </a:cubicBezTo>
                  <a:cubicBezTo>
                    <a:pt x="84" y="35"/>
                    <a:pt x="84" y="0"/>
                    <a:pt x="84" y="0"/>
                  </a:cubicBezTo>
                  <a:cubicBezTo>
                    <a:pt x="82" y="17"/>
                    <a:pt x="76" y="57"/>
                    <a:pt x="56" y="62"/>
                  </a:cubicBezTo>
                  <a:cubicBezTo>
                    <a:pt x="37" y="67"/>
                    <a:pt x="0" y="72"/>
                    <a:pt x="0" y="72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5" name="Freeform 835">
              <a:extLst>
                <a:ext uri="{FF2B5EF4-FFF2-40B4-BE49-F238E27FC236}">
                  <a16:creationId xmlns:a16="http://schemas.microsoft.com/office/drawing/2014/main" id="{E8E63D6C-2505-4CDE-BDC9-957D7E18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1681"/>
              <a:ext cx="92" cy="78"/>
            </a:xfrm>
            <a:custGeom>
              <a:avLst/>
              <a:gdLst>
                <a:gd name="T0" fmla="*/ 0 w 49"/>
                <a:gd name="T1" fmla="*/ 312 h 39"/>
                <a:gd name="T2" fmla="*/ 190 w 49"/>
                <a:gd name="T3" fmla="*/ 304 h 39"/>
                <a:gd name="T4" fmla="*/ 325 w 49"/>
                <a:gd name="T5" fmla="*/ 128 h 39"/>
                <a:gd name="T6" fmla="*/ 325 w 49"/>
                <a:gd name="T7" fmla="*/ 0 h 39"/>
                <a:gd name="T8" fmla="*/ 233 w 49"/>
                <a:gd name="T9" fmla="*/ 248 h 39"/>
                <a:gd name="T10" fmla="*/ 0 w 49"/>
                <a:gd name="T11" fmla="*/ 312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9">
                  <a:moveTo>
                    <a:pt x="0" y="39"/>
                  </a:moveTo>
                  <a:cubicBezTo>
                    <a:pt x="11" y="39"/>
                    <a:pt x="23" y="39"/>
                    <a:pt x="29" y="38"/>
                  </a:cubicBezTo>
                  <a:cubicBezTo>
                    <a:pt x="41" y="37"/>
                    <a:pt x="49" y="29"/>
                    <a:pt x="49" y="16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10"/>
                    <a:pt x="47" y="24"/>
                    <a:pt x="35" y="31"/>
                  </a:cubicBezTo>
                  <a:cubicBezTo>
                    <a:pt x="23" y="38"/>
                    <a:pt x="0" y="39"/>
                    <a:pt x="0" y="39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6" name="Freeform 836">
              <a:extLst>
                <a:ext uri="{FF2B5EF4-FFF2-40B4-BE49-F238E27FC236}">
                  <a16:creationId xmlns:a16="http://schemas.microsoft.com/office/drawing/2014/main" id="{49ABA827-8C1A-4F66-8514-98DB63E8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57"/>
              <a:ext cx="191" cy="218"/>
            </a:xfrm>
            <a:custGeom>
              <a:avLst/>
              <a:gdLst>
                <a:gd name="T0" fmla="*/ 670 w 102"/>
                <a:gd name="T1" fmla="*/ 32 h 109"/>
                <a:gd name="T2" fmla="*/ 551 w 102"/>
                <a:gd name="T3" fmla="*/ 8 h 109"/>
                <a:gd name="T4" fmla="*/ 152 w 102"/>
                <a:gd name="T5" fmla="*/ 16 h 109"/>
                <a:gd name="T6" fmla="*/ 7 w 102"/>
                <a:gd name="T7" fmla="*/ 456 h 109"/>
                <a:gd name="T8" fmla="*/ 210 w 102"/>
                <a:gd name="T9" fmla="*/ 864 h 109"/>
                <a:gd name="T10" fmla="*/ 618 w 102"/>
                <a:gd name="T11" fmla="*/ 840 h 109"/>
                <a:gd name="T12" fmla="*/ 670 w 102"/>
                <a:gd name="T13" fmla="*/ 816 h 109"/>
                <a:gd name="T14" fmla="*/ 670 w 102"/>
                <a:gd name="T15" fmla="*/ 32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09">
                  <a:moveTo>
                    <a:pt x="102" y="4"/>
                  </a:moveTo>
                  <a:cubicBezTo>
                    <a:pt x="98" y="1"/>
                    <a:pt x="92" y="0"/>
                    <a:pt x="84" y="1"/>
                  </a:cubicBezTo>
                  <a:cubicBezTo>
                    <a:pt x="60" y="2"/>
                    <a:pt x="38" y="2"/>
                    <a:pt x="23" y="2"/>
                  </a:cubicBezTo>
                  <a:cubicBezTo>
                    <a:pt x="1" y="3"/>
                    <a:pt x="0" y="24"/>
                    <a:pt x="1" y="57"/>
                  </a:cubicBezTo>
                  <a:cubicBezTo>
                    <a:pt x="3" y="90"/>
                    <a:pt x="1" y="109"/>
                    <a:pt x="32" y="108"/>
                  </a:cubicBezTo>
                  <a:cubicBezTo>
                    <a:pt x="50" y="107"/>
                    <a:pt x="82" y="107"/>
                    <a:pt x="94" y="105"/>
                  </a:cubicBezTo>
                  <a:cubicBezTo>
                    <a:pt x="97" y="104"/>
                    <a:pt x="100" y="103"/>
                    <a:pt x="102" y="102"/>
                  </a:cubicBezTo>
                  <a:lnTo>
                    <a:pt x="102" y="4"/>
                  </a:ln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7" name="Freeform 837">
              <a:extLst>
                <a:ext uri="{FF2B5EF4-FFF2-40B4-BE49-F238E27FC236}">
                  <a16:creationId xmlns:a16="http://schemas.microsoft.com/office/drawing/2014/main" id="{F78628A5-7A7E-4495-902D-5C75C539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1" y="1623"/>
              <a:ext cx="90" cy="96"/>
            </a:xfrm>
            <a:custGeom>
              <a:avLst/>
              <a:gdLst>
                <a:gd name="T0" fmla="*/ 293 w 48"/>
                <a:gd name="T1" fmla="*/ 264 h 48"/>
                <a:gd name="T2" fmla="*/ 173 w 48"/>
                <a:gd name="T3" fmla="*/ 16 h 48"/>
                <a:gd name="T4" fmla="*/ 8 w 48"/>
                <a:gd name="T5" fmla="*/ 152 h 48"/>
                <a:gd name="T6" fmla="*/ 113 w 48"/>
                <a:gd name="T7" fmla="*/ 360 h 48"/>
                <a:gd name="T8" fmla="*/ 293 w 48"/>
                <a:gd name="T9" fmla="*/ 264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8">
                  <a:moveTo>
                    <a:pt x="44" y="33"/>
                  </a:moveTo>
                  <a:cubicBezTo>
                    <a:pt x="48" y="23"/>
                    <a:pt x="43" y="4"/>
                    <a:pt x="26" y="2"/>
                  </a:cubicBezTo>
                  <a:cubicBezTo>
                    <a:pt x="8" y="0"/>
                    <a:pt x="3" y="11"/>
                    <a:pt x="1" y="19"/>
                  </a:cubicBezTo>
                  <a:cubicBezTo>
                    <a:pt x="0" y="27"/>
                    <a:pt x="3" y="42"/>
                    <a:pt x="17" y="45"/>
                  </a:cubicBezTo>
                  <a:cubicBezTo>
                    <a:pt x="32" y="48"/>
                    <a:pt x="40" y="43"/>
                    <a:pt x="44" y="33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8" name="Freeform 838">
              <a:extLst>
                <a:ext uri="{FF2B5EF4-FFF2-40B4-BE49-F238E27FC236}">
                  <a16:creationId xmlns:a16="http://schemas.microsoft.com/office/drawing/2014/main" id="{A8D8A8CB-BD46-4555-9487-7242C6187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617"/>
              <a:ext cx="90" cy="94"/>
            </a:xfrm>
            <a:custGeom>
              <a:avLst/>
              <a:gdLst>
                <a:gd name="T0" fmla="*/ 8 w 48"/>
                <a:gd name="T1" fmla="*/ 192 h 47"/>
                <a:gd name="T2" fmla="*/ 158 w 48"/>
                <a:gd name="T3" fmla="*/ 0 h 47"/>
                <a:gd name="T4" fmla="*/ 317 w 48"/>
                <a:gd name="T5" fmla="*/ 184 h 47"/>
                <a:gd name="T6" fmla="*/ 165 w 48"/>
                <a:gd name="T7" fmla="*/ 376 h 47"/>
                <a:gd name="T8" fmla="*/ 8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4"/>
                  </a:moveTo>
                  <a:cubicBezTo>
                    <a:pt x="0" y="11"/>
                    <a:pt x="11" y="1"/>
                    <a:pt x="24" y="0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7"/>
                  </a:cubicBezTo>
                  <a:cubicBezTo>
                    <a:pt x="12" y="47"/>
                    <a:pt x="1" y="37"/>
                    <a:pt x="1" y="24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99" name="Freeform 839">
              <a:extLst>
                <a:ext uri="{FF2B5EF4-FFF2-40B4-BE49-F238E27FC236}">
                  <a16:creationId xmlns:a16="http://schemas.microsoft.com/office/drawing/2014/main" id="{76FFA61E-2FF5-4134-B385-1163B5E7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619"/>
              <a:ext cx="58" cy="70"/>
            </a:xfrm>
            <a:custGeom>
              <a:avLst/>
              <a:gdLst>
                <a:gd name="T0" fmla="*/ 32 w 31"/>
                <a:gd name="T1" fmla="*/ 264 h 35"/>
                <a:gd name="T2" fmla="*/ 45 w 31"/>
                <a:gd name="T3" fmla="*/ 176 h 35"/>
                <a:gd name="T4" fmla="*/ 84 w 31"/>
                <a:gd name="T5" fmla="*/ 80 h 35"/>
                <a:gd name="T6" fmla="*/ 178 w 31"/>
                <a:gd name="T7" fmla="*/ 24 h 35"/>
                <a:gd name="T8" fmla="*/ 189 w 31"/>
                <a:gd name="T9" fmla="*/ 24 h 35"/>
                <a:gd name="T10" fmla="*/ 150 w 31"/>
                <a:gd name="T11" fmla="*/ 16 h 35"/>
                <a:gd name="T12" fmla="*/ 7 w 31"/>
                <a:gd name="T13" fmla="*/ 144 h 35"/>
                <a:gd name="T14" fmla="*/ 24 w 31"/>
                <a:gd name="T15" fmla="*/ 264 h 35"/>
                <a:gd name="T16" fmla="*/ 32 w 31"/>
                <a:gd name="T17" fmla="*/ 264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35">
                  <a:moveTo>
                    <a:pt x="5" y="33"/>
                  </a:moveTo>
                  <a:cubicBezTo>
                    <a:pt x="3" y="29"/>
                    <a:pt x="6" y="25"/>
                    <a:pt x="7" y="22"/>
                  </a:cubicBezTo>
                  <a:cubicBezTo>
                    <a:pt x="8" y="18"/>
                    <a:pt x="10" y="13"/>
                    <a:pt x="13" y="10"/>
                  </a:cubicBezTo>
                  <a:cubicBezTo>
                    <a:pt x="16" y="6"/>
                    <a:pt x="18" y="2"/>
                    <a:pt x="27" y="3"/>
                  </a:cubicBezTo>
                  <a:cubicBezTo>
                    <a:pt x="29" y="3"/>
                    <a:pt x="31" y="4"/>
                    <a:pt x="29" y="3"/>
                  </a:cubicBezTo>
                  <a:cubicBezTo>
                    <a:pt x="27" y="3"/>
                    <a:pt x="25" y="2"/>
                    <a:pt x="23" y="2"/>
                  </a:cubicBezTo>
                  <a:cubicBezTo>
                    <a:pt x="7" y="0"/>
                    <a:pt x="3" y="10"/>
                    <a:pt x="1" y="18"/>
                  </a:cubicBezTo>
                  <a:cubicBezTo>
                    <a:pt x="0" y="22"/>
                    <a:pt x="1" y="28"/>
                    <a:pt x="4" y="33"/>
                  </a:cubicBezTo>
                  <a:cubicBezTo>
                    <a:pt x="5" y="34"/>
                    <a:pt x="6" y="35"/>
                    <a:pt x="5" y="33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0" name="Freeform 840">
              <a:extLst>
                <a:ext uri="{FF2B5EF4-FFF2-40B4-BE49-F238E27FC236}">
                  <a16:creationId xmlns:a16="http://schemas.microsoft.com/office/drawing/2014/main" id="{6A9D1BE6-D60B-41A4-A2A8-2E8310C93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" y="1629"/>
              <a:ext cx="67" cy="78"/>
            </a:xfrm>
            <a:custGeom>
              <a:avLst/>
              <a:gdLst>
                <a:gd name="T0" fmla="*/ 162 w 36"/>
                <a:gd name="T1" fmla="*/ 8 h 39"/>
                <a:gd name="T2" fmla="*/ 166 w 36"/>
                <a:gd name="T3" fmla="*/ 16 h 39"/>
                <a:gd name="T4" fmla="*/ 162 w 36"/>
                <a:gd name="T5" fmla="*/ 136 h 39"/>
                <a:gd name="T6" fmla="*/ 121 w 36"/>
                <a:gd name="T7" fmla="*/ 208 h 39"/>
                <a:gd name="T8" fmla="*/ 20 w 36"/>
                <a:gd name="T9" fmla="*/ 248 h 39"/>
                <a:gd name="T10" fmla="*/ 0 w 36"/>
                <a:gd name="T11" fmla="*/ 240 h 39"/>
                <a:gd name="T12" fmla="*/ 65 w 36"/>
                <a:gd name="T13" fmla="*/ 288 h 39"/>
                <a:gd name="T14" fmla="*/ 212 w 36"/>
                <a:gd name="T15" fmla="*/ 200 h 39"/>
                <a:gd name="T16" fmla="*/ 162 w 36"/>
                <a:gd name="T17" fmla="*/ 8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39">
                  <a:moveTo>
                    <a:pt x="25" y="1"/>
                  </a:moveTo>
                  <a:cubicBezTo>
                    <a:pt x="24" y="0"/>
                    <a:pt x="25" y="1"/>
                    <a:pt x="26" y="2"/>
                  </a:cubicBezTo>
                  <a:cubicBezTo>
                    <a:pt x="30" y="8"/>
                    <a:pt x="27" y="12"/>
                    <a:pt x="25" y="17"/>
                  </a:cubicBezTo>
                  <a:cubicBezTo>
                    <a:pt x="24" y="21"/>
                    <a:pt x="21" y="24"/>
                    <a:pt x="19" y="26"/>
                  </a:cubicBezTo>
                  <a:cubicBezTo>
                    <a:pt x="15" y="29"/>
                    <a:pt x="11" y="33"/>
                    <a:pt x="3" y="31"/>
                  </a:cubicBezTo>
                  <a:cubicBezTo>
                    <a:pt x="2" y="31"/>
                    <a:pt x="1" y="31"/>
                    <a:pt x="0" y="30"/>
                  </a:cubicBezTo>
                  <a:cubicBezTo>
                    <a:pt x="2" y="33"/>
                    <a:pt x="5" y="35"/>
                    <a:pt x="10" y="36"/>
                  </a:cubicBezTo>
                  <a:cubicBezTo>
                    <a:pt x="22" y="39"/>
                    <a:pt x="30" y="34"/>
                    <a:pt x="33" y="25"/>
                  </a:cubicBezTo>
                  <a:cubicBezTo>
                    <a:pt x="36" y="18"/>
                    <a:pt x="34" y="6"/>
                    <a:pt x="25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1" name="Freeform 841">
              <a:extLst>
                <a:ext uri="{FF2B5EF4-FFF2-40B4-BE49-F238E27FC236}">
                  <a16:creationId xmlns:a16="http://schemas.microsoft.com/office/drawing/2014/main" id="{8BCFAD0F-0CB1-401A-928A-978DC45E6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1679"/>
              <a:ext cx="44" cy="28"/>
            </a:xfrm>
            <a:custGeom>
              <a:avLst/>
              <a:gdLst>
                <a:gd name="T0" fmla="*/ 161 w 23"/>
                <a:gd name="T1" fmla="*/ 0 h 14"/>
                <a:gd name="T2" fmla="*/ 0 w 23"/>
                <a:gd name="T3" fmla="*/ 88 h 14"/>
                <a:gd name="T4" fmla="*/ 161 w 2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4">
                  <a:moveTo>
                    <a:pt x="23" y="0"/>
                  </a:moveTo>
                  <a:cubicBezTo>
                    <a:pt x="20" y="9"/>
                    <a:pt x="12" y="14"/>
                    <a:pt x="0" y="11"/>
                  </a:cubicBezTo>
                  <a:cubicBezTo>
                    <a:pt x="7" y="10"/>
                    <a:pt x="17" y="8"/>
                    <a:pt x="23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2" name="Freeform 842">
              <a:extLst>
                <a:ext uri="{FF2B5EF4-FFF2-40B4-BE49-F238E27FC236}">
                  <a16:creationId xmlns:a16="http://schemas.microsoft.com/office/drawing/2014/main" id="{A1139C9B-31FD-488B-8C44-0F3E34821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62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7" y="8"/>
                    <a:pt x="4" y="8"/>
                  </a:cubicBezTo>
                  <a:cubicBezTo>
                    <a:pt x="2" y="8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3" name="Oval 843">
              <a:extLst>
                <a:ext uri="{FF2B5EF4-FFF2-40B4-BE49-F238E27FC236}">
                  <a16:creationId xmlns:a16="http://schemas.microsoft.com/office/drawing/2014/main" id="{C9115E8B-261A-4344-B182-3177E4E02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" y="1619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204" name="Oval 844">
              <a:extLst>
                <a:ext uri="{FF2B5EF4-FFF2-40B4-BE49-F238E27FC236}">
                  <a16:creationId xmlns:a16="http://schemas.microsoft.com/office/drawing/2014/main" id="{D37540E4-3680-4BE5-AF1A-986DCEE29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164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6205" name="Freeform 845">
              <a:extLst>
                <a:ext uri="{FF2B5EF4-FFF2-40B4-BE49-F238E27FC236}">
                  <a16:creationId xmlns:a16="http://schemas.microsoft.com/office/drawing/2014/main" id="{2B0BA2D4-BDEF-4971-9F66-486FF400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557"/>
              <a:ext cx="191" cy="218"/>
            </a:xfrm>
            <a:custGeom>
              <a:avLst/>
              <a:gdLst>
                <a:gd name="T0" fmla="*/ 670 w 102"/>
                <a:gd name="T1" fmla="*/ 32 h 109"/>
                <a:gd name="T2" fmla="*/ 551 w 102"/>
                <a:gd name="T3" fmla="*/ 8 h 109"/>
                <a:gd name="T4" fmla="*/ 152 w 102"/>
                <a:gd name="T5" fmla="*/ 16 h 109"/>
                <a:gd name="T6" fmla="*/ 7 w 102"/>
                <a:gd name="T7" fmla="*/ 456 h 109"/>
                <a:gd name="T8" fmla="*/ 210 w 102"/>
                <a:gd name="T9" fmla="*/ 864 h 109"/>
                <a:gd name="T10" fmla="*/ 618 w 102"/>
                <a:gd name="T11" fmla="*/ 840 h 109"/>
                <a:gd name="T12" fmla="*/ 670 w 102"/>
                <a:gd name="T13" fmla="*/ 816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109">
                  <a:moveTo>
                    <a:pt x="102" y="4"/>
                  </a:moveTo>
                  <a:cubicBezTo>
                    <a:pt x="98" y="1"/>
                    <a:pt x="92" y="0"/>
                    <a:pt x="84" y="1"/>
                  </a:cubicBezTo>
                  <a:cubicBezTo>
                    <a:pt x="60" y="2"/>
                    <a:pt x="38" y="2"/>
                    <a:pt x="23" y="2"/>
                  </a:cubicBezTo>
                  <a:cubicBezTo>
                    <a:pt x="1" y="3"/>
                    <a:pt x="0" y="24"/>
                    <a:pt x="1" y="57"/>
                  </a:cubicBezTo>
                  <a:cubicBezTo>
                    <a:pt x="3" y="90"/>
                    <a:pt x="1" y="109"/>
                    <a:pt x="32" y="108"/>
                  </a:cubicBezTo>
                  <a:cubicBezTo>
                    <a:pt x="50" y="107"/>
                    <a:pt x="82" y="107"/>
                    <a:pt x="94" y="105"/>
                  </a:cubicBezTo>
                  <a:cubicBezTo>
                    <a:pt x="97" y="104"/>
                    <a:pt x="100" y="103"/>
                    <a:pt x="102" y="10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6" name="Freeform 846">
              <a:extLst>
                <a:ext uri="{FF2B5EF4-FFF2-40B4-BE49-F238E27FC236}">
                  <a16:creationId xmlns:a16="http://schemas.microsoft.com/office/drawing/2014/main" id="{55819F0C-D6CF-46F0-A3F6-D011EC587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617"/>
              <a:ext cx="90" cy="94"/>
            </a:xfrm>
            <a:custGeom>
              <a:avLst/>
              <a:gdLst>
                <a:gd name="T0" fmla="*/ 8 w 48"/>
                <a:gd name="T1" fmla="*/ 192 h 47"/>
                <a:gd name="T2" fmla="*/ 158 w 48"/>
                <a:gd name="T3" fmla="*/ 0 h 47"/>
                <a:gd name="T4" fmla="*/ 317 w 48"/>
                <a:gd name="T5" fmla="*/ 184 h 47"/>
                <a:gd name="T6" fmla="*/ 165 w 48"/>
                <a:gd name="T7" fmla="*/ 376 h 47"/>
                <a:gd name="T8" fmla="*/ 8 w 48"/>
                <a:gd name="T9" fmla="*/ 19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47">
                  <a:moveTo>
                    <a:pt x="1" y="24"/>
                  </a:moveTo>
                  <a:cubicBezTo>
                    <a:pt x="0" y="11"/>
                    <a:pt x="11" y="1"/>
                    <a:pt x="24" y="0"/>
                  </a:cubicBezTo>
                  <a:cubicBezTo>
                    <a:pt x="36" y="0"/>
                    <a:pt x="47" y="10"/>
                    <a:pt x="48" y="23"/>
                  </a:cubicBezTo>
                  <a:cubicBezTo>
                    <a:pt x="48" y="36"/>
                    <a:pt x="38" y="47"/>
                    <a:pt x="25" y="47"/>
                  </a:cubicBezTo>
                  <a:cubicBezTo>
                    <a:pt x="12" y="47"/>
                    <a:pt x="1" y="37"/>
                    <a:pt x="1" y="2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7" name="Freeform 847">
              <a:extLst>
                <a:ext uri="{FF2B5EF4-FFF2-40B4-BE49-F238E27FC236}">
                  <a16:creationId xmlns:a16="http://schemas.microsoft.com/office/drawing/2014/main" id="{D0D03DB3-7698-4209-8A35-D39D79278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565"/>
              <a:ext cx="137" cy="176"/>
            </a:xfrm>
            <a:custGeom>
              <a:avLst/>
              <a:gdLst>
                <a:gd name="T0" fmla="*/ 482 w 73"/>
                <a:gd name="T1" fmla="*/ 0 h 88"/>
                <a:gd name="T2" fmla="*/ 225 w 73"/>
                <a:gd name="T3" fmla="*/ 8 h 88"/>
                <a:gd name="T4" fmla="*/ 45 w 73"/>
                <a:gd name="T5" fmla="*/ 64 h 88"/>
                <a:gd name="T6" fmla="*/ 8 w 73"/>
                <a:gd name="T7" fmla="*/ 320 h 88"/>
                <a:gd name="T8" fmla="*/ 8 w 73"/>
                <a:gd name="T9" fmla="*/ 496 h 88"/>
                <a:gd name="T10" fmla="*/ 21 w 73"/>
                <a:gd name="T11" fmla="*/ 704 h 88"/>
                <a:gd name="T12" fmla="*/ 45 w 73"/>
                <a:gd name="T13" fmla="*/ 504 h 88"/>
                <a:gd name="T14" fmla="*/ 81 w 73"/>
                <a:gd name="T15" fmla="*/ 288 h 88"/>
                <a:gd name="T16" fmla="*/ 212 w 73"/>
                <a:gd name="T17" fmla="*/ 80 h 88"/>
                <a:gd name="T18" fmla="*/ 462 w 73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88">
                  <a:moveTo>
                    <a:pt x="73" y="0"/>
                  </a:moveTo>
                  <a:cubicBezTo>
                    <a:pt x="60" y="0"/>
                    <a:pt x="47" y="0"/>
                    <a:pt x="34" y="1"/>
                  </a:cubicBezTo>
                  <a:cubicBezTo>
                    <a:pt x="24" y="2"/>
                    <a:pt x="14" y="0"/>
                    <a:pt x="7" y="8"/>
                  </a:cubicBezTo>
                  <a:cubicBezTo>
                    <a:pt x="0" y="17"/>
                    <a:pt x="1" y="29"/>
                    <a:pt x="1" y="40"/>
                  </a:cubicBezTo>
                  <a:cubicBezTo>
                    <a:pt x="1" y="46"/>
                    <a:pt x="1" y="57"/>
                    <a:pt x="1" y="62"/>
                  </a:cubicBezTo>
                  <a:cubicBezTo>
                    <a:pt x="2" y="71"/>
                    <a:pt x="2" y="80"/>
                    <a:pt x="3" y="88"/>
                  </a:cubicBezTo>
                  <a:cubicBezTo>
                    <a:pt x="4" y="80"/>
                    <a:pt x="4" y="71"/>
                    <a:pt x="7" y="63"/>
                  </a:cubicBezTo>
                  <a:cubicBezTo>
                    <a:pt x="9" y="54"/>
                    <a:pt x="9" y="45"/>
                    <a:pt x="12" y="36"/>
                  </a:cubicBezTo>
                  <a:cubicBezTo>
                    <a:pt x="15" y="25"/>
                    <a:pt x="21" y="15"/>
                    <a:pt x="32" y="10"/>
                  </a:cubicBezTo>
                  <a:cubicBezTo>
                    <a:pt x="44" y="6"/>
                    <a:pt x="58" y="6"/>
                    <a:pt x="70" y="0"/>
                  </a:cubicBezTo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8" name="Freeform 848">
              <a:extLst>
                <a:ext uri="{FF2B5EF4-FFF2-40B4-BE49-F238E27FC236}">
                  <a16:creationId xmlns:a16="http://schemas.microsoft.com/office/drawing/2014/main" id="{614D753E-6ED6-4297-B518-0E6F0C40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565"/>
              <a:ext cx="64" cy="80"/>
            </a:xfrm>
            <a:custGeom>
              <a:avLst/>
              <a:gdLst>
                <a:gd name="T0" fmla="*/ 8 w 34"/>
                <a:gd name="T1" fmla="*/ 320 h 40"/>
                <a:gd name="T2" fmla="*/ 45 w 34"/>
                <a:gd name="T3" fmla="*/ 64 h 40"/>
                <a:gd name="T4" fmla="*/ 226 w 34"/>
                <a:gd name="T5" fmla="*/ 8 h 40"/>
                <a:gd name="T6" fmla="*/ 8 w 34"/>
                <a:gd name="T7" fmla="*/ 3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0">
                  <a:moveTo>
                    <a:pt x="1" y="40"/>
                  </a:moveTo>
                  <a:cubicBezTo>
                    <a:pt x="1" y="29"/>
                    <a:pt x="0" y="17"/>
                    <a:pt x="7" y="8"/>
                  </a:cubicBezTo>
                  <a:cubicBezTo>
                    <a:pt x="14" y="0"/>
                    <a:pt x="24" y="2"/>
                    <a:pt x="34" y="1"/>
                  </a:cubicBezTo>
                  <a:cubicBezTo>
                    <a:pt x="23" y="2"/>
                    <a:pt x="4" y="10"/>
                    <a:pt x="1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09" name="Freeform 849">
              <a:extLst>
                <a:ext uri="{FF2B5EF4-FFF2-40B4-BE49-F238E27FC236}">
                  <a16:creationId xmlns:a16="http://schemas.microsoft.com/office/drawing/2014/main" id="{0A41795F-6A1F-42C6-9214-A1638119E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699"/>
              <a:ext cx="137" cy="66"/>
            </a:xfrm>
            <a:custGeom>
              <a:avLst/>
              <a:gdLst>
                <a:gd name="T0" fmla="*/ 482 w 73"/>
                <a:gd name="T1" fmla="*/ 0 h 33"/>
                <a:gd name="T2" fmla="*/ 370 w 73"/>
                <a:gd name="T3" fmla="*/ 168 h 33"/>
                <a:gd name="T4" fmla="*/ 0 w 73"/>
                <a:gd name="T5" fmla="*/ 264 h 33"/>
                <a:gd name="T6" fmla="*/ 415 w 73"/>
                <a:gd name="T7" fmla="*/ 240 h 33"/>
                <a:gd name="T8" fmla="*/ 482 w 73"/>
                <a:gd name="T9" fmla="*/ 208 h 33"/>
                <a:gd name="T10" fmla="*/ 482 w 73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33">
                  <a:moveTo>
                    <a:pt x="73" y="0"/>
                  </a:moveTo>
                  <a:cubicBezTo>
                    <a:pt x="70" y="10"/>
                    <a:pt x="64" y="18"/>
                    <a:pt x="56" y="21"/>
                  </a:cubicBezTo>
                  <a:cubicBezTo>
                    <a:pt x="37" y="27"/>
                    <a:pt x="0" y="33"/>
                    <a:pt x="0" y="33"/>
                  </a:cubicBezTo>
                  <a:cubicBezTo>
                    <a:pt x="12" y="33"/>
                    <a:pt x="50" y="32"/>
                    <a:pt x="63" y="30"/>
                  </a:cubicBezTo>
                  <a:cubicBezTo>
                    <a:pt x="67" y="29"/>
                    <a:pt x="70" y="28"/>
                    <a:pt x="73" y="26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0" name="Freeform 850">
              <a:extLst>
                <a:ext uri="{FF2B5EF4-FFF2-40B4-BE49-F238E27FC236}">
                  <a16:creationId xmlns:a16="http://schemas.microsoft.com/office/drawing/2014/main" id="{19845F69-B2AE-43B2-ADD3-BB82E43B6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735"/>
              <a:ext cx="73" cy="28"/>
            </a:xfrm>
            <a:custGeom>
              <a:avLst/>
              <a:gdLst>
                <a:gd name="T0" fmla="*/ 256 w 39"/>
                <a:gd name="T1" fmla="*/ 0 h 14"/>
                <a:gd name="T2" fmla="*/ 232 w 39"/>
                <a:gd name="T3" fmla="*/ 32 h 14"/>
                <a:gd name="T4" fmla="*/ 0 w 39"/>
                <a:gd name="T5" fmla="*/ 112 h 14"/>
                <a:gd name="T6" fmla="*/ 189 w 39"/>
                <a:gd name="T7" fmla="*/ 96 h 14"/>
                <a:gd name="T8" fmla="*/ 256 w 39"/>
                <a:gd name="T9" fmla="*/ 64 h 14"/>
                <a:gd name="T10" fmla="*/ 256 w 3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4">
                  <a:moveTo>
                    <a:pt x="39" y="0"/>
                  </a:moveTo>
                  <a:cubicBezTo>
                    <a:pt x="38" y="2"/>
                    <a:pt x="37" y="3"/>
                    <a:pt x="35" y="4"/>
                  </a:cubicBezTo>
                  <a:cubicBezTo>
                    <a:pt x="23" y="12"/>
                    <a:pt x="0" y="14"/>
                    <a:pt x="0" y="14"/>
                  </a:cubicBezTo>
                  <a:cubicBezTo>
                    <a:pt x="12" y="14"/>
                    <a:pt x="23" y="13"/>
                    <a:pt x="29" y="12"/>
                  </a:cubicBezTo>
                  <a:cubicBezTo>
                    <a:pt x="33" y="11"/>
                    <a:pt x="36" y="10"/>
                    <a:pt x="39" y="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1" name="Freeform 851">
              <a:extLst>
                <a:ext uri="{FF2B5EF4-FFF2-40B4-BE49-F238E27FC236}">
                  <a16:creationId xmlns:a16="http://schemas.microsoft.com/office/drawing/2014/main" id="{20FB3D03-432A-4E9C-A318-EBC2C6E8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184"/>
              <a:ext cx="872" cy="346"/>
            </a:xfrm>
            <a:custGeom>
              <a:avLst/>
              <a:gdLst>
                <a:gd name="T0" fmla="*/ 3030 w 466"/>
                <a:gd name="T1" fmla="*/ 1352 h 173"/>
                <a:gd name="T2" fmla="*/ 3015 w 466"/>
                <a:gd name="T3" fmla="*/ 1144 h 173"/>
                <a:gd name="T4" fmla="*/ 1849 w 466"/>
                <a:gd name="T5" fmla="*/ 136 h 173"/>
                <a:gd name="T6" fmla="*/ 0 w 466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73">
                  <a:moveTo>
                    <a:pt x="462" y="169"/>
                  </a:moveTo>
                  <a:cubicBezTo>
                    <a:pt x="462" y="169"/>
                    <a:pt x="466" y="173"/>
                    <a:pt x="460" y="143"/>
                  </a:cubicBezTo>
                  <a:cubicBezTo>
                    <a:pt x="434" y="47"/>
                    <a:pt x="333" y="18"/>
                    <a:pt x="282" y="17"/>
                  </a:cubicBezTo>
                  <a:cubicBezTo>
                    <a:pt x="188" y="15"/>
                    <a:pt x="68" y="1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2" name="Freeform 852">
              <a:extLst>
                <a:ext uri="{FF2B5EF4-FFF2-40B4-BE49-F238E27FC236}">
                  <a16:creationId xmlns:a16="http://schemas.microsoft.com/office/drawing/2014/main" id="{9FBADF77-8DBB-4A5A-903E-72943EAA5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66"/>
              <a:ext cx="865" cy="300"/>
            </a:xfrm>
            <a:custGeom>
              <a:avLst/>
              <a:gdLst>
                <a:gd name="T0" fmla="*/ 0 w 462"/>
                <a:gd name="T1" fmla="*/ 0 h 150"/>
                <a:gd name="T2" fmla="*/ 1129 w 462"/>
                <a:gd name="T3" fmla="*/ 112 h 150"/>
                <a:gd name="T4" fmla="*/ 2692 w 462"/>
                <a:gd name="T5" fmla="*/ 928 h 150"/>
                <a:gd name="T6" fmla="*/ 2745 w 462"/>
                <a:gd name="T7" fmla="*/ 1200 h 150"/>
                <a:gd name="T8" fmla="*/ 2797 w 462"/>
                <a:gd name="T9" fmla="*/ 1040 h 150"/>
                <a:gd name="T10" fmla="*/ 2861 w 462"/>
                <a:gd name="T11" fmla="*/ 1168 h 150"/>
                <a:gd name="T12" fmla="*/ 2902 w 462"/>
                <a:gd name="T13" fmla="*/ 1024 h 150"/>
                <a:gd name="T14" fmla="*/ 2966 w 462"/>
                <a:gd name="T15" fmla="*/ 1088 h 150"/>
                <a:gd name="T16" fmla="*/ 2979 w 462"/>
                <a:gd name="T17" fmla="*/ 928 h 150"/>
                <a:gd name="T18" fmla="*/ 3033 w 462"/>
                <a:gd name="T19" fmla="*/ 1024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2" h="150">
                  <a:moveTo>
                    <a:pt x="0" y="0"/>
                  </a:moveTo>
                  <a:cubicBezTo>
                    <a:pt x="43" y="7"/>
                    <a:pt x="107" y="11"/>
                    <a:pt x="172" y="14"/>
                  </a:cubicBezTo>
                  <a:cubicBezTo>
                    <a:pt x="246" y="18"/>
                    <a:pt x="384" y="4"/>
                    <a:pt x="410" y="116"/>
                  </a:cubicBezTo>
                  <a:cubicBezTo>
                    <a:pt x="414" y="134"/>
                    <a:pt x="418" y="150"/>
                    <a:pt x="418" y="150"/>
                  </a:cubicBezTo>
                  <a:cubicBezTo>
                    <a:pt x="426" y="130"/>
                    <a:pt x="426" y="130"/>
                    <a:pt x="426" y="130"/>
                  </a:cubicBezTo>
                  <a:cubicBezTo>
                    <a:pt x="436" y="146"/>
                    <a:pt x="436" y="146"/>
                    <a:pt x="436" y="146"/>
                  </a:cubicBezTo>
                  <a:cubicBezTo>
                    <a:pt x="442" y="128"/>
                    <a:pt x="442" y="128"/>
                    <a:pt x="442" y="128"/>
                  </a:cubicBezTo>
                  <a:cubicBezTo>
                    <a:pt x="452" y="136"/>
                    <a:pt x="452" y="136"/>
                    <a:pt x="452" y="136"/>
                  </a:cubicBezTo>
                  <a:cubicBezTo>
                    <a:pt x="454" y="116"/>
                    <a:pt x="454" y="116"/>
                    <a:pt x="454" y="116"/>
                  </a:cubicBezTo>
                  <a:cubicBezTo>
                    <a:pt x="462" y="128"/>
                    <a:pt x="462" y="128"/>
                    <a:pt x="462" y="12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3" name="Line 853">
              <a:extLst>
                <a:ext uri="{FF2B5EF4-FFF2-40B4-BE49-F238E27FC236}">
                  <a16:creationId xmlns:a16="http://schemas.microsoft.com/office/drawing/2014/main" id="{6A0884AB-D1E5-49A5-9892-E5F8834C1C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39" y="2470"/>
              <a:ext cx="1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4" name="Freeform 854">
              <a:extLst>
                <a:ext uri="{FF2B5EF4-FFF2-40B4-BE49-F238E27FC236}">
                  <a16:creationId xmlns:a16="http://schemas.microsoft.com/office/drawing/2014/main" id="{43326A6A-F643-4F9A-BFE4-6DAFD755A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498"/>
              <a:ext cx="83" cy="68"/>
            </a:xfrm>
            <a:custGeom>
              <a:avLst/>
              <a:gdLst>
                <a:gd name="T0" fmla="*/ 0 w 83"/>
                <a:gd name="T1" fmla="*/ 68 h 68"/>
                <a:gd name="T2" fmla="*/ 15 w 83"/>
                <a:gd name="T3" fmla="*/ 28 h 68"/>
                <a:gd name="T4" fmla="*/ 34 w 83"/>
                <a:gd name="T5" fmla="*/ 60 h 68"/>
                <a:gd name="T6" fmla="*/ 45 w 83"/>
                <a:gd name="T7" fmla="*/ 24 h 68"/>
                <a:gd name="T8" fmla="*/ 64 w 83"/>
                <a:gd name="T9" fmla="*/ 40 h 68"/>
                <a:gd name="T10" fmla="*/ 68 w 83"/>
                <a:gd name="T11" fmla="*/ 0 h 68"/>
                <a:gd name="T12" fmla="*/ 83 w 83"/>
                <a:gd name="T13" fmla="*/ 24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68">
                  <a:moveTo>
                    <a:pt x="0" y="68"/>
                  </a:moveTo>
                  <a:lnTo>
                    <a:pt x="15" y="28"/>
                  </a:lnTo>
                  <a:lnTo>
                    <a:pt x="34" y="60"/>
                  </a:lnTo>
                  <a:lnTo>
                    <a:pt x="45" y="24"/>
                  </a:lnTo>
                  <a:lnTo>
                    <a:pt x="64" y="40"/>
                  </a:lnTo>
                  <a:lnTo>
                    <a:pt x="68" y="0"/>
                  </a:lnTo>
                  <a:lnTo>
                    <a:pt x="83" y="2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5" name="Freeform 855">
              <a:extLst>
                <a:ext uri="{FF2B5EF4-FFF2-40B4-BE49-F238E27FC236}">
                  <a16:creationId xmlns:a16="http://schemas.microsoft.com/office/drawing/2014/main" id="{1B724DDD-3124-47CA-BB07-9BDA5789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470"/>
              <a:ext cx="11" cy="60"/>
            </a:xfrm>
            <a:custGeom>
              <a:avLst/>
              <a:gdLst>
                <a:gd name="T0" fmla="*/ 13 w 6"/>
                <a:gd name="T1" fmla="*/ 208 h 30"/>
                <a:gd name="T2" fmla="*/ 0 w 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2" y="26"/>
                  </a:moveTo>
                  <a:cubicBezTo>
                    <a:pt x="2" y="26"/>
                    <a:pt x="6" y="3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6" name="Freeform 856">
              <a:extLst>
                <a:ext uri="{FF2B5EF4-FFF2-40B4-BE49-F238E27FC236}">
                  <a16:creationId xmlns:a16="http://schemas.microsoft.com/office/drawing/2014/main" id="{93122D81-2199-431B-B68C-6AFD8A18E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2184"/>
              <a:ext cx="1071" cy="348"/>
            </a:xfrm>
            <a:custGeom>
              <a:avLst/>
              <a:gdLst>
                <a:gd name="T0" fmla="*/ 32 w 572"/>
                <a:gd name="T1" fmla="*/ 1352 h 174"/>
                <a:gd name="T2" fmla="*/ 39 w 572"/>
                <a:gd name="T3" fmla="*/ 1152 h 174"/>
                <a:gd name="T4" fmla="*/ 1627 w 572"/>
                <a:gd name="T5" fmla="*/ 16 h 174"/>
                <a:gd name="T6" fmla="*/ 3754 w 572"/>
                <a:gd name="T7" fmla="*/ 16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2" h="174">
                  <a:moveTo>
                    <a:pt x="5" y="169"/>
                  </a:moveTo>
                  <a:cubicBezTo>
                    <a:pt x="5" y="169"/>
                    <a:pt x="0" y="174"/>
                    <a:pt x="6" y="144"/>
                  </a:cubicBezTo>
                  <a:cubicBezTo>
                    <a:pt x="47" y="19"/>
                    <a:pt x="172" y="1"/>
                    <a:pt x="248" y="2"/>
                  </a:cubicBezTo>
                  <a:cubicBezTo>
                    <a:pt x="375" y="0"/>
                    <a:pt x="503" y="11"/>
                    <a:pt x="572" y="2"/>
                  </a:cubicBezTo>
                </a:path>
              </a:pathLst>
            </a:custGeom>
            <a:no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7" name="Freeform 857">
              <a:extLst>
                <a:ext uri="{FF2B5EF4-FFF2-40B4-BE49-F238E27FC236}">
                  <a16:creationId xmlns:a16="http://schemas.microsoft.com/office/drawing/2014/main" id="{C9F74B13-A2F2-4F15-B971-6A6041917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266"/>
              <a:ext cx="1062" cy="292"/>
            </a:xfrm>
            <a:custGeom>
              <a:avLst/>
              <a:gdLst>
                <a:gd name="T0" fmla="*/ 3725 w 567"/>
                <a:gd name="T1" fmla="*/ 24 h 146"/>
                <a:gd name="T2" fmla="*/ 1940 w 567"/>
                <a:gd name="T3" fmla="*/ 16 h 146"/>
                <a:gd name="T4" fmla="*/ 901 w 567"/>
                <a:gd name="T5" fmla="*/ 176 h 146"/>
                <a:gd name="T6" fmla="*/ 234 w 567"/>
                <a:gd name="T7" fmla="*/ 1032 h 146"/>
                <a:gd name="T8" fmla="*/ 172 w 567"/>
                <a:gd name="T9" fmla="*/ 1168 h 146"/>
                <a:gd name="T10" fmla="*/ 129 w 567"/>
                <a:gd name="T11" fmla="*/ 1024 h 146"/>
                <a:gd name="T12" fmla="*/ 67 w 567"/>
                <a:gd name="T13" fmla="*/ 1088 h 146"/>
                <a:gd name="T14" fmla="*/ 52 w 567"/>
                <a:gd name="T15" fmla="*/ 928 h 146"/>
                <a:gd name="T16" fmla="*/ 0 w 567"/>
                <a:gd name="T17" fmla="*/ 1024 h 1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7" h="146">
                  <a:moveTo>
                    <a:pt x="567" y="3"/>
                  </a:moveTo>
                  <a:cubicBezTo>
                    <a:pt x="508" y="10"/>
                    <a:pt x="404" y="3"/>
                    <a:pt x="295" y="2"/>
                  </a:cubicBezTo>
                  <a:cubicBezTo>
                    <a:pt x="237" y="1"/>
                    <a:pt x="182" y="0"/>
                    <a:pt x="137" y="22"/>
                  </a:cubicBezTo>
                  <a:cubicBezTo>
                    <a:pt x="77" y="50"/>
                    <a:pt x="46" y="84"/>
                    <a:pt x="36" y="129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0" y="136"/>
                    <a:pt x="10" y="136"/>
                    <a:pt x="10" y="136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0" y="128"/>
                    <a:pt x="0" y="128"/>
                    <a:pt x="0" y="12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8" name="Freeform 858">
              <a:extLst>
                <a:ext uri="{FF2B5EF4-FFF2-40B4-BE49-F238E27FC236}">
                  <a16:creationId xmlns:a16="http://schemas.microsoft.com/office/drawing/2014/main" id="{1B3141C5-199C-4504-BB8C-14150A7BC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100"/>
              <a:ext cx="294" cy="243"/>
            </a:xfrm>
            <a:custGeom>
              <a:avLst/>
              <a:gdLst>
                <a:gd name="T0" fmla="*/ 747 w 157"/>
                <a:gd name="T1" fmla="*/ 357 h 122"/>
                <a:gd name="T2" fmla="*/ 610 w 157"/>
                <a:gd name="T3" fmla="*/ 127 h 122"/>
                <a:gd name="T4" fmla="*/ 506 w 157"/>
                <a:gd name="T5" fmla="*/ 80 h 122"/>
                <a:gd name="T6" fmla="*/ 354 w 157"/>
                <a:gd name="T7" fmla="*/ 8 h 122"/>
                <a:gd name="T8" fmla="*/ 257 w 157"/>
                <a:gd name="T9" fmla="*/ 112 h 122"/>
                <a:gd name="T10" fmla="*/ 112 w 157"/>
                <a:gd name="T11" fmla="*/ 245 h 122"/>
                <a:gd name="T12" fmla="*/ 7 w 157"/>
                <a:gd name="T13" fmla="*/ 600 h 122"/>
                <a:gd name="T14" fmla="*/ 45 w 157"/>
                <a:gd name="T15" fmla="*/ 703 h 122"/>
                <a:gd name="T16" fmla="*/ 67 w 157"/>
                <a:gd name="T17" fmla="*/ 805 h 122"/>
                <a:gd name="T18" fmla="*/ 197 w 157"/>
                <a:gd name="T19" fmla="*/ 908 h 122"/>
                <a:gd name="T20" fmla="*/ 427 w 157"/>
                <a:gd name="T21" fmla="*/ 940 h 122"/>
                <a:gd name="T22" fmla="*/ 558 w 157"/>
                <a:gd name="T23" fmla="*/ 940 h 122"/>
                <a:gd name="T24" fmla="*/ 964 w 157"/>
                <a:gd name="T25" fmla="*/ 727 h 122"/>
                <a:gd name="T26" fmla="*/ 747 w 157"/>
                <a:gd name="T27" fmla="*/ 357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1" y="76"/>
                  </a:cubicBezTo>
                  <a:cubicBezTo>
                    <a:pt x="2" y="80"/>
                    <a:pt x="6" y="85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0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5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19" name="Freeform 859">
              <a:extLst>
                <a:ext uri="{FF2B5EF4-FFF2-40B4-BE49-F238E27FC236}">
                  <a16:creationId xmlns:a16="http://schemas.microsoft.com/office/drawing/2014/main" id="{C36EE12E-38E5-4B42-B4BB-807D0FC0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180"/>
              <a:ext cx="120" cy="119"/>
            </a:xfrm>
            <a:custGeom>
              <a:avLst/>
              <a:gdLst>
                <a:gd name="T0" fmla="*/ 377 w 64"/>
                <a:gd name="T1" fmla="*/ 56 h 60"/>
                <a:gd name="T2" fmla="*/ 324 w 64"/>
                <a:gd name="T3" fmla="*/ 8 h 60"/>
                <a:gd name="T4" fmla="*/ 264 w 64"/>
                <a:gd name="T5" fmla="*/ 0 h 60"/>
                <a:gd name="T6" fmla="*/ 173 w 64"/>
                <a:gd name="T7" fmla="*/ 32 h 60"/>
                <a:gd name="T8" fmla="*/ 60 w 64"/>
                <a:gd name="T9" fmla="*/ 103 h 60"/>
                <a:gd name="T10" fmla="*/ 28 w 64"/>
                <a:gd name="T11" fmla="*/ 220 h 60"/>
                <a:gd name="T12" fmla="*/ 8 w 64"/>
                <a:gd name="T13" fmla="*/ 343 h 60"/>
                <a:gd name="T14" fmla="*/ 53 w 64"/>
                <a:gd name="T15" fmla="*/ 444 h 60"/>
                <a:gd name="T16" fmla="*/ 186 w 64"/>
                <a:gd name="T17" fmla="*/ 452 h 60"/>
                <a:gd name="T18" fmla="*/ 345 w 64"/>
                <a:gd name="T19" fmla="*/ 428 h 60"/>
                <a:gd name="T20" fmla="*/ 422 w 64"/>
                <a:gd name="T21" fmla="*/ 236 h 60"/>
                <a:gd name="T22" fmla="*/ 377 w 64"/>
                <a:gd name="T23" fmla="*/ 56 h 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0">
                  <a:moveTo>
                    <a:pt x="57" y="7"/>
                  </a:moveTo>
                  <a:cubicBezTo>
                    <a:pt x="55" y="4"/>
                    <a:pt x="53" y="2"/>
                    <a:pt x="49" y="1"/>
                  </a:cubicBezTo>
                  <a:cubicBezTo>
                    <a:pt x="47" y="0"/>
                    <a:pt x="43" y="0"/>
                    <a:pt x="40" y="0"/>
                  </a:cubicBezTo>
                  <a:cubicBezTo>
                    <a:pt x="38" y="0"/>
                    <a:pt x="27" y="4"/>
                    <a:pt x="26" y="4"/>
                  </a:cubicBezTo>
                  <a:cubicBezTo>
                    <a:pt x="18" y="5"/>
                    <a:pt x="15" y="4"/>
                    <a:pt x="9" y="13"/>
                  </a:cubicBezTo>
                  <a:cubicBezTo>
                    <a:pt x="7" y="16"/>
                    <a:pt x="5" y="19"/>
                    <a:pt x="4" y="28"/>
                  </a:cubicBezTo>
                  <a:cubicBezTo>
                    <a:pt x="4" y="37"/>
                    <a:pt x="0" y="39"/>
                    <a:pt x="1" y="44"/>
                  </a:cubicBezTo>
                  <a:cubicBezTo>
                    <a:pt x="2" y="50"/>
                    <a:pt x="4" y="55"/>
                    <a:pt x="8" y="57"/>
                  </a:cubicBezTo>
                  <a:cubicBezTo>
                    <a:pt x="12" y="60"/>
                    <a:pt x="23" y="60"/>
                    <a:pt x="28" y="58"/>
                  </a:cubicBezTo>
                  <a:cubicBezTo>
                    <a:pt x="38" y="58"/>
                    <a:pt x="47" y="58"/>
                    <a:pt x="52" y="55"/>
                  </a:cubicBezTo>
                  <a:cubicBezTo>
                    <a:pt x="58" y="51"/>
                    <a:pt x="63" y="44"/>
                    <a:pt x="64" y="30"/>
                  </a:cubicBezTo>
                  <a:cubicBezTo>
                    <a:pt x="64" y="16"/>
                    <a:pt x="60" y="11"/>
                    <a:pt x="57" y="7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0" name="Freeform 860">
              <a:extLst>
                <a:ext uri="{FF2B5EF4-FFF2-40B4-BE49-F238E27FC236}">
                  <a16:creationId xmlns:a16="http://schemas.microsoft.com/office/drawing/2014/main" id="{7D8705D1-7DA0-4B3E-AEA4-E141631D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70"/>
              <a:ext cx="122" cy="121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0 h 61"/>
                <a:gd name="T6" fmla="*/ 173 w 65"/>
                <a:gd name="T7" fmla="*/ 40 h 61"/>
                <a:gd name="T8" fmla="*/ 68 w 65"/>
                <a:gd name="T9" fmla="*/ 103 h 61"/>
                <a:gd name="T10" fmla="*/ 32 w 65"/>
                <a:gd name="T11" fmla="*/ 228 h 61"/>
                <a:gd name="T12" fmla="*/ 8 w 65"/>
                <a:gd name="T13" fmla="*/ 351 h 61"/>
                <a:gd name="T14" fmla="*/ 53 w 65"/>
                <a:gd name="T15" fmla="*/ 452 h 61"/>
                <a:gd name="T16" fmla="*/ 186 w 65"/>
                <a:gd name="T17" fmla="*/ 460 h 61"/>
                <a:gd name="T18" fmla="*/ 349 w 65"/>
                <a:gd name="T19" fmla="*/ 428 h 61"/>
                <a:gd name="T20" fmla="*/ 422 w 65"/>
                <a:gd name="T21" fmla="*/ 240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1" name="Freeform 861">
              <a:extLst>
                <a:ext uri="{FF2B5EF4-FFF2-40B4-BE49-F238E27FC236}">
                  <a16:creationId xmlns:a16="http://schemas.microsoft.com/office/drawing/2014/main" id="{04650CE1-C217-4BEE-93DB-0AA9343D7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1108"/>
              <a:ext cx="157" cy="185"/>
            </a:xfrm>
            <a:custGeom>
              <a:avLst/>
              <a:gdLst>
                <a:gd name="T0" fmla="*/ 325 w 84"/>
                <a:gd name="T1" fmla="*/ 0 h 93"/>
                <a:gd name="T2" fmla="*/ 249 w 84"/>
                <a:gd name="T3" fmla="*/ 95 h 93"/>
                <a:gd name="T4" fmla="*/ 157 w 84"/>
                <a:gd name="T5" fmla="*/ 167 h 93"/>
                <a:gd name="T6" fmla="*/ 32 w 84"/>
                <a:gd name="T7" fmla="*/ 368 h 93"/>
                <a:gd name="T8" fmla="*/ 7 w 84"/>
                <a:gd name="T9" fmla="*/ 511 h 93"/>
                <a:gd name="T10" fmla="*/ 24 w 84"/>
                <a:gd name="T11" fmla="*/ 621 h 93"/>
                <a:gd name="T12" fmla="*/ 60 w 84"/>
                <a:gd name="T13" fmla="*/ 732 h 93"/>
                <a:gd name="T14" fmla="*/ 60 w 84"/>
                <a:gd name="T15" fmla="*/ 589 h 93"/>
                <a:gd name="T16" fmla="*/ 112 w 84"/>
                <a:gd name="T17" fmla="*/ 503 h 93"/>
                <a:gd name="T18" fmla="*/ 120 w 84"/>
                <a:gd name="T19" fmla="*/ 376 h 93"/>
                <a:gd name="T20" fmla="*/ 144 w 84"/>
                <a:gd name="T21" fmla="*/ 277 h 93"/>
                <a:gd name="T22" fmla="*/ 226 w 84"/>
                <a:gd name="T23" fmla="*/ 183 h 93"/>
                <a:gd name="T24" fmla="*/ 307 w 84"/>
                <a:gd name="T25" fmla="*/ 221 h 93"/>
                <a:gd name="T26" fmla="*/ 374 w 84"/>
                <a:gd name="T27" fmla="*/ 103 h 93"/>
                <a:gd name="T28" fmla="*/ 443 w 84"/>
                <a:gd name="T29" fmla="*/ 95 h 93"/>
                <a:gd name="T30" fmla="*/ 535 w 84"/>
                <a:gd name="T31" fmla="*/ 111 h 93"/>
                <a:gd name="T32" fmla="*/ 523 w 84"/>
                <a:gd name="T33" fmla="*/ 88 h 93"/>
                <a:gd name="T34" fmla="*/ 465 w 84"/>
                <a:gd name="T35" fmla="*/ 72 h 93"/>
                <a:gd name="T36" fmla="*/ 353 w 84"/>
                <a:gd name="T37" fmla="*/ 0 h 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4" h="93">
                  <a:moveTo>
                    <a:pt x="50" y="0"/>
                  </a:moveTo>
                  <a:cubicBezTo>
                    <a:pt x="45" y="1"/>
                    <a:pt x="41" y="8"/>
                    <a:pt x="38" y="12"/>
                  </a:cubicBezTo>
                  <a:cubicBezTo>
                    <a:pt x="34" y="16"/>
                    <a:pt x="29" y="18"/>
                    <a:pt x="24" y="21"/>
                  </a:cubicBezTo>
                  <a:cubicBezTo>
                    <a:pt x="14" y="26"/>
                    <a:pt x="10" y="37"/>
                    <a:pt x="5" y="47"/>
                  </a:cubicBezTo>
                  <a:cubicBezTo>
                    <a:pt x="3" y="52"/>
                    <a:pt x="2" y="60"/>
                    <a:pt x="1" y="65"/>
                  </a:cubicBezTo>
                  <a:cubicBezTo>
                    <a:pt x="0" y="71"/>
                    <a:pt x="2" y="74"/>
                    <a:pt x="4" y="79"/>
                  </a:cubicBezTo>
                  <a:cubicBezTo>
                    <a:pt x="6" y="81"/>
                    <a:pt x="6" y="93"/>
                    <a:pt x="9" y="93"/>
                  </a:cubicBezTo>
                  <a:cubicBezTo>
                    <a:pt x="6" y="86"/>
                    <a:pt x="9" y="78"/>
                    <a:pt x="9" y="75"/>
                  </a:cubicBezTo>
                  <a:cubicBezTo>
                    <a:pt x="9" y="68"/>
                    <a:pt x="12" y="68"/>
                    <a:pt x="17" y="64"/>
                  </a:cubicBezTo>
                  <a:cubicBezTo>
                    <a:pt x="24" y="58"/>
                    <a:pt x="19" y="55"/>
                    <a:pt x="18" y="48"/>
                  </a:cubicBezTo>
                  <a:cubicBezTo>
                    <a:pt x="17" y="42"/>
                    <a:pt x="18" y="39"/>
                    <a:pt x="22" y="35"/>
                  </a:cubicBezTo>
                  <a:cubicBezTo>
                    <a:pt x="26" y="31"/>
                    <a:pt x="29" y="24"/>
                    <a:pt x="35" y="23"/>
                  </a:cubicBezTo>
                  <a:cubicBezTo>
                    <a:pt x="41" y="20"/>
                    <a:pt x="39" y="29"/>
                    <a:pt x="47" y="28"/>
                  </a:cubicBezTo>
                  <a:cubicBezTo>
                    <a:pt x="56" y="26"/>
                    <a:pt x="53" y="18"/>
                    <a:pt x="57" y="13"/>
                  </a:cubicBezTo>
                  <a:cubicBezTo>
                    <a:pt x="61" y="8"/>
                    <a:pt x="64" y="10"/>
                    <a:pt x="68" y="12"/>
                  </a:cubicBezTo>
                  <a:cubicBezTo>
                    <a:pt x="73" y="16"/>
                    <a:pt x="77" y="16"/>
                    <a:pt x="82" y="14"/>
                  </a:cubicBezTo>
                  <a:cubicBezTo>
                    <a:pt x="84" y="13"/>
                    <a:pt x="82" y="11"/>
                    <a:pt x="80" y="11"/>
                  </a:cubicBezTo>
                  <a:cubicBezTo>
                    <a:pt x="77" y="11"/>
                    <a:pt x="74" y="11"/>
                    <a:pt x="71" y="9"/>
                  </a:cubicBezTo>
                  <a:cubicBezTo>
                    <a:pt x="66" y="5"/>
                    <a:pt x="60" y="0"/>
                    <a:pt x="54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2" name="Freeform 862">
              <a:extLst>
                <a:ext uri="{FF2B5EF4-FFF2-40B4-BE49-F238E27FC236}">
                  <a16:creationId xmlns:a16="http://schemas.microsoft.com/office/drawing/2014/main" id="{4142ADEB-E0E1-4EF3-81B4-456B7E62B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106"/>
              <a:ext cx="124" cy="151"/>
            </a:xfrm>
            <a:custGeom>
              <a:avLst/>
              <a:gdLst>
                <a:gd name="T0" fmla="*/ 15 w 66"/>
                <a:gd name="T1" fmla="*/ 564 h 76"/>
                <a:gd name="T2" fmla="*/ 28 w 66"/>
                <a:gd name="T3" fmla="*/ 431 h 76"/>
                <a:gd name="T4" fmla="*/ 68 w 66"/>
                <a:gd name="T5" fmla="*/ 320 h 76"/>
                <a:gd name="T6" fmla="*/ 190 w 66"/>
                <a:gd name="T7" fmla="*/ 157 h 76"/>
                <a:gd name="T8" fmla="*/ 257 w 66"/>
                <a:gd name="T9" fmla="*/ 111 h 76"/>
                <a:gd name="T10" fmla="*/ 304 w 66"/>
                <a:gd name="T11" fmla="*/ 40 h 76"/>
                <a:gd name="T12" fmla="*/ 364 w 66"/>
                <a:gd name="T13" fmla="*/ 8 h 76"/>
                <a:gd name="T14" fmla="*/ 438 w 66"/>
                <a:gd name="T15" fmla="*/ 48 h 76"/>
                <a:gd name="T16" fmla="*/ 346 w 66"/>
                <a:gd name="T17" fmla="*/ 32 h 76"/>
                <a:gd name="T18" fmla="*/ 293 w 66"/>
                <a:gd name="T19" fmla="*/ 127 h 76"/>
                <a:gd name="T20" fmla="*/ 218 w 66"/>
                <a:gd name="T21" fmla="*/ 173 h 76"/>
                <a:gd name="T22" fmla="*/ 133 w 66"/>
                <a:gd name="T23" fmla="*/ 236 h 76"/>
                <a:gd name="T24" fmla="*/ 85 w 66"/>
                <a:gd name="T25" fmla="*/ 336 h 76"/>
                <a:gd name="T26" fmla="*/ 73 w 66"/>
                <a:gd name="T27" fmla="*/ 447 h 76"/>
                <a:gd name="T28" fmla="*/ 28 w 66"/>
                <a:gd name="T29" fmla="*/ 509 h 76"/>
                <a:gd name="T30" fmla="*/ 28 w 66"/>
                <a:gd name="T31" fmla="*/ 59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6" h="76">
                  <a:moveTo>
                    <a:pt x="2" y="72"/>
                  </a:moveTo>
                  <a:cubicBezTo>
                    <a:pt x="0" y="68"/>
                    <a:pt x="3" y="59"/>
                    <a:pt x="4" y="55"/>
                  </a:cubicBezTo>
                  <a:cubicBezTo>
                    <a:pt x="6" y="50"/>
                    <a:pt x="8" y="46"/>
                    <a:pt x="10" y="41"/>
                  </a:cubicBezTo>
                  <a:cubicBezTo>
                    <a:pt x="16" y="30"/>
                    <a:pt x="20" y="25"/>
                    <a:pt x="29" y="20"/>
                  </a:cubicBezTo>
                  <a:cubicBezTo>
                    <a:pt x="32" y="17"/>
                    <a:pt x="36" y="16"/>
                    <a:pt x="39" y="14"/>
                  </a:cubicBezTo>
                  <a:cubicBezTo>
                    <a:pt x="42" y="11"/>
                    <a:pt x="43" y="7"/>
                    <a:pt x="46" y="5"/>
                  </a:cubicBezTo>
                  <a:cubicBezTo>
                    <a:pt x="49" y="2"/>
                    <a:pt x="51" y="0"/>
                    <a:pt x="55" y="1"/>
                  </a:cubicBezTo>
                  <a:cubicBezTo>
                    <a:pt x="60" y="1"/>
                    <a:pt x="62" y="3"/>
                    <a:pt x="66" y="6"/>
                  </a:cubicBezTo>
                  <a:cubicBezTo>
                    <a:pt x="62" y="4"/>
                    <a:pt x="57" y="2"/>
                    <a:pt x="52" y="4"/>
                  </a:cubicBezTo>
                  <a:cubicBezTo>
                    <a:pt x="48" y="6"/>
                    <a:pt x="48" y="13"/>
                    <a:pt x="44" y="16"/>
                  </a:cubicBezTo>
                  <a:cubicBezTo>
                    <a:pt x="42" y="19"/>
                    <a:pt x="36" y="20"/>
                    <a:pt x="33" y="22"/>
                  </a:cubicBezTo>
                  <a:cubicBezTo>
                    <a:pt x="28" y="25"/>
                    <a:pt x="24" y="26"/>
                    <a:pt x="20" y="30"/>
                  </a:cubicBezTo>
                  <a:cubicBezTo>
                    <a:pt x="17" y="34"/>
                    <a:pt x="15" y="39"/>
                    <a:pt x="13" y="43"/>
                  </a:cubicBezTo>
                  <a:cubicBezTo>
                    <a:pt x="11" y="49"/>
                    <a:pt x="13" y="52"/>
                    <a:pt x="11" y="57"/>
                  </a:cubicBezTo>
                  <a:cubicBezTo>
                    <a:pt x="10" y="61"/>
                    <a:pt x="6" y="62"/>
                    <a:pt x="4" y="65"/>
                  </a:cubicBezTo>
                  <a:cubicBezTo>
                    <a:pt x="3" y="66"/>
                    <a:pt x="3" y="74"/>
                    <a:pt x="4" y="7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3" name="Freeform 863">
              <a:extLst>
                <a:ext uri="{FF2B5EF4-FFF2-40B4-BE49-F238E27FC236}">
                  <a16:creationId xmlns:a16="http://schemas.microsoft.com/office/drawing/2014/main" id="{CF76108F-CE40-4E86-9985-8B0E63D25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174"/>
              <a:ext cx="107" cy="103"/>
            </a:xfrm>
            <a:custGeom>
              <a:avLst/>
              <a:gdLst>
                <a:gd name="T0" fmla="*/ 39 w 57"/>
                <a:gd name="T1" fmla="*/ 404 h 52"/>
                <a:gd name="T2" fmla="*/ 8 w 57"/>
                <a:gd name="T3" fmla="*/ 309 h 52"/>
                <a:gd name="T4" fmla="*/ 28 w 57"/>
                <a:gd name="T5" fmla="*/ 256 h 52"/>
                <a:gd name="T6" fmla="*/ 84 w 57"/>
                <a:gd name="T7" fmla="*/ 71 h 52"/>
                <a:gd name="T8" fmla="*/ 145 w 57"/>
                <a:gd name="T9" fmla="*/ 55 h 52"/>
                <a:gd name="T10" fmla="*/ 240 w 57"/>
                <a:gd name="T11" fmla="*/ 24 h 52"/>
                <a:gd name="T12" fmla="*/ 377 w 57"/>
                <a:gd name="T13" fmla="*/ 188 h 52"/>
                <a:gd name="T14" fmla="*/ 370 w 57"/>
                <a:gd name="T15" fmla="*/ 196 h 52"/>
                <a:gd name="T16" fmla="*/ 302 w 57"/>
                <a:gd name="T17" fmla="*/ 103 h 52"/>
                <a:gd name="T18" fmla="*/ 233 w 57"/>
                <a:gd name="T19" fmla="*/ 125 h 52"/>
                <a:gd name="T20" fmla="*/ 186 w 57"/>
                <a:gd name="T21" fmla="*/ 180 h 52"/>
                <a:gd name="T22" fmla="*/ 113 w 57"/>
                <a:gd name="T23" fmla="*/ 196 h 52"/>
                <a:gd name="T24" fmla="*/ 99 w 57"/>
                <a:gd name="T25" fmla="*/ 224 h 52"/>
                <a:gd name="T26" fmla="*/ 81 w 57"/>
                <a:gd name="T27" fmla="*/ 256 h 52"/>
                <a:gd name="T28" fmla="*/ 73 w 57"/>
                <a:gd name="T29" fmla="*/ 317 h 52"/>
                <a:gd name="T30" fmla="*/ 39 w 57"/>
                <a:gd name="T31" fmla="*/ 396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" h="52">
                  <a:moveTo>
                    <a:pt x="6" y="52"/>
                  </a:moveTo>
                  <a:cubicBezTo>
                    <a:pt x="1" y="51"/>
                    <a:pt x="0" y="44"/>
                    <a:pt x="1" y="40"/>
                  </a:cubicBezTo>
                  <a:cubicBezTo>
                    <a:pt x="1" y="37"/>
                    <a:pt x="4" y="34"/>
                    <a:pt x="4" y="33"/>
                  </a:cubicBezTo>
                  <a:cubicBezTo>
                    <a:pt x="7" y="25"/>
                    <a:pt x="4" y="14"/>
                    <a:pt x="13" y="9"/>
                  </a:cubicBezTo>
                  <a:cubicBezTo>
                    <a:pt x="15" y="7"/>
                    <a:pt x="19" y="7"/>
                    <a:pt x="22" y="7"/>
                  </a:cubicBezTo>
                  <a:cubicBezTo>
                    <a:pt x="27" y="6"/>
                    <a:pt x="32" y="5"/>
                    <a:pt x="36" y="3"/>
                  </a:cubicBezTo>
                  <a:cubicBezTo>
                    <a:pt x="51" y="0"/>
                    <a:pt x="57" y="12"/>
                    <a:pt x="57" y="24"/>
                  </a:cubicBezTo>
                  <a:cubicBezTo>
                    <a:pt x="57" y="26"/>
                    <a:pt x="56" y="26"/>
                    <a:pt x="56" y="25"/>
                  </a:cubicBezTo>
                  <a:cubicBezTo>
                    <a:pt x="55" y="20"/>
                    <a:pt x="51" y="16"/>
                    <a:pt x="46" y="13"/>
                  </a:cubicBezTo>
                  <a:cubicBezTo>
                    <a:pt x="42" y="12"/>
                    <a:pt x="37" y="12"/>
                    <a:pt x="35" y="16"/>
                  </a:cubicBezTo>
                  <a:cubicBezTo>
                    <a:pt x="33" y="21"/>
                    <a:pt x="35" y="27"/>
                    <a:pt x="28" y="23"/>
                  </a:cubicBezTo>
                  <a:cubicBezTo>
                    <a:pt x="24" y="20"/>
                    <a:pt x="20" y="21"/>
                    <a:pt x="17" y="25"/>
                  </a:cubicBezTo>
                  <a:cubicBezTo>
                    <a:pt x="16" y="27"/>
                    <a:pt x="16" y="28"/>
                    <a:pt x="15" y="29"/>
                  </a:cubicBezTo>
                  <a:cubicBezTo>
                    <a:pt x="15" y="31"/>
                    <a:pt x="13" y="31"/>
                    <a:pt x="12" y="33"/>
                  </a:cubicBezTo>
                  <a:cubicBezTo>
                    <a:pt x="9" y="36"/>
                    <a:pt x="12" y="38"/>
                    <a:pt x="11" y="41"/>
                  </a:cubicBezTo>
                  <a:cubicBezTo>
                    <a:pt x="10" y="45"/>
                    <a:pt x="2" y="46"/>
                    <a:pt x="6" y="5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4" name="Freeform 864">
              <a:extLst>
                <a:ext uri="{FF2B5EF4-FFF2-40B4-BE49-F238E27FC236}">
                  <a16:creationId xmlns:a16="http://schemas.microsoft.com/office/drawing/2014/main" id="{CDC5291C-CC80-41C4-9204-88B209909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1235"/>
              <a:ext cx="93" cy="52"/>
            </a:xfrm>
            <a:custGeom>
              <a:avLst/>
              <a:gdLst>
                <a:gd name="T0" fmla="*/ 0 w 50"/>
                <a:gd name="T1" fmla="*/ 192 h 26"/>
                <a:gd name="T2" fmla="*/ 89 w 50"/>
                <a:gd name="T3" fmla="*/ 176 h 26"/>
                <a:gd name="T4" fmla="*/ 186 w 50"/>
                <a:gd name="T5" fmla="*/ 176 h 26"/>
                <a:gd name="T6" fmla="*/ 301 w 50"/>
                <a:gd name="T7" fmla="*/ 0 h 26"/>
                <a:gd name="T8" fmla="*/ 277 w 50"/>
                <a:gd name="T9" fmla="*/ 56 h 26"/>
                <a:gd name="T10" fmla="*/ 238 w 50"/>
                <a:gd name="T11" fmla="*/ 48 h 26"/>
                <a:gd name="T12" fmla="*/ 233 w 50"/>
                <a:gd name="T13" fmla="*/ 80 h 26"/>
                <a:gd name="T14" fmla="*/ 141 w 50"/>
                <a:gd name="T15" fmla="*/ 80 h 26"/>
                <a:gd name="T16" fmla="*/ 128 w 50"/>
                <a:gd name="T17" fmla="*/ 144 h 26"/>
                <a:gd name="T18" fmla="*/ 76 w 50"/>
                <a:gd name="T19" fmla="*/ 144 h 26"/>
                <a:gd name="T20" fmla="*/ 45 w 50"/>
                <a:gd name="T21" fmla="*/ 176 h 26"/>
                <a:gd name="T22" fmla="*/ 7 w 50"/>
                <a:gd name="T23" fmla="*/ 200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26">
                  <a:moveTo>
                    <a:pt x="0" y="24"/>
                  </a:moveTo>
                  <a:cubicBezTo>
                    <a:pt x="5" y="26"/>
                    <a:pt x="10" y="23"/>
                    <a:pt x="14" y="22"/>
                  </a:cubicBezTo>
                  <a:cubicBezTo>
                    <a:pt x="19" y="21"/>
                    <a:pt x="24" y="22"/>
                    <a:pt x="29" y="22"/>
                  </a:cubicBezTo>
                  <a:cubicBezTo>
                    <a:pt x="40" y="22"/>
                    <a:pt x="50" y="11"/>
                    <a:pt x="47" y="0"/>
                  </a:cubicBezTo>
                  <a:cubicBezTo>
                    <a:pt x="49" y="4"/>
                    <a:pt x="47" y="7"/>
                    <a:pt x="43" y="7"/>
                  </a:cubicBezTo>
                  <a:cubicBezTo>
                    <a:pt x="41" y="7"/>
                    <a:pt x="39" y="6"/>
                    <a:pt x="37" y="6"/>
                  </a:cubicBezTo>
                  <a:cubicBezTo>
                    <a:pt x="35" y="8"/>
                    <a:pt x="36" y="9"/>
                    <a:pt x="36" y="10"/>
                  </a:cubicBezTo>
                  <a:cubicBezTo>
                    <a:pt x="33" y="23"/>
                    <a:pt x="26" y="4"/>
                    <a:pt x="22" y="10"/>
                  </a:cubicBezTo>
                  <a:cubicBezTo>
                    <a:pt x="20" y="13"/>
                    <a:pt x="21" y="15"/>
                    <a:pt x="20" y="18"/>
                  </a:cubicBezTo>
                  <a:cubicBezTo>
                    <a:pt x="19" y="20"/>
                    <a:pt x="14" y="18"/>
                    <a:pt x="12" y="18"/>
                  </a:cubicBezTo>
                  <a:cubicBezTo>
                    <a:pt x="8" y="19"/>
                    <a:pt x="9" y="20"/>
                    <a:pt x="7" y="22"/>
                  </a:cubicBezTo>
                  <a:cubicBezTo>
                    <a:pt x="5" y="23"/>
                    <a:pt x="3" y="24"/>
                    <a:pt x="1" y="25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5" name="Freeform 865">
              <a:extLst>
                <a:ext uri="{FF2B5EF4-FFF2-40B4-BE49-F238E27FC236}">
                  <a16:creationId xmlns:a16="http://schemas.microsoft.com/office/drawing/2014/main" id="{BEB95284-642C-4B96-BD24-08C6BF301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174"/>
              <a:ext cx="88" cy="77"/>
            </a:xfrm>
            <a:custGeom>
              <a:avLst/>
              <a:gdLst>
                <a:gd name="T0" fmla="*/ 0 w 47"/>
                <a:gd name="T1" fmla="*/ 300 h 39"/>
                <a:gd name="T2" fmla="*/ 21 w 47"/>
                <a:gd name="T3" fmla="*/ 237 h 39"/>
                <a:gd name="T4" fmla="*/ 24 w 47"/>
                <a:gd name="T5" fmla="*/ 168 h 39"/>
                <a:gd name="T6" fmla="*/ 73 w 47"/>
                <a:gd name="T7" fmla="*/ 71 h 39"/>
                <a:gd name="T8" fmla="*/ 189 w 47"/>
                <a:gd name="T9" fmla="*/ 39 h 39"/>
                <a:gd name="T10" fmla="*/ 309 w 47"/>
                <a:gd name="T11" fmla="*/ 39 h 39"/>
                <a:gd name="T12" fmla="*/ 225 w 47"/>
                <a:gd name="T13" fmla="*/ 47 h 39"/>
                <a:gd name="T14" fmla="*/ 189 w 47"/>
                <a:gd name="T15" fmla="*/ 63 h 39"/>
                <a:gd name="T16" fmla="*/ 172 w 47"/>
                <a:gd name="T17" fmla="*/ 85 h 39"/>
                <a:gd name="T18" fmla="*/ 77 w 47"/>
                <a:gd name="T19" fmla="*/ 124 h 39"/>
                <a:gd name="T20" fmla="*/ 67 w 47"/>
                <a:gd name="T21" fmla="*/ 160 h 39"/>
                <a:gd name="T22" fmla="*/ 45 w 47"/>
                <a:gd name="T23" fmla="*/ 192 h 39"/>
                <a:gd name="T24" fmla="*/ 13 w 47"/>
                <a:gd name="T25" fmla="*/ 276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" h="39">
                  <a:moveTo>
                    <a:pt x="0" y="39"/>
                  </a:moveTo>
                  <a:cubicBezTo>
                    <a:pt x="1" y="36"/>
                    <a:pt x="2" y="34"/>
                    <a:pt x="3" y="31"/>
                  </a:cubicBezTo>
                  <a:cubicBezTo>
                    <a:pt x="3" y="28"/>
                    <a:pt x="4" y="25"/>
                    <a:pt x="4" y="22"/>
                  </a:cubicBezTo>
                  <a:cubicBezTo>
                    <a:pt x="5" y="16"/>
                    <a:pt x="6" y="11"/>
                    <a:pt x="11" y="9"/>
                  </a:cubicBezTo>
                  <a:cubicBezTo>
                    <a:pt x="17" y="7"/>
                    <a:pt x="23" y="6"/>
                    <a:pt x="29" y="5"/>
                  </a:cubicBezTo>
                  <a:cubicBezTo>
                    <a:pt x="35" y="3"/>
                    <a:pt x="41" y="0"/>
                    <a:pt x="47" y="5"/>
                  </a:cubicBezTo>
                  <a:cubicBezTo>
                    <a:pt x="42" y="4"/>
                    <a:pt x="39" y="4"/>
                    <a:pt x="34" y="6"/>
                  </a:cubicBezTo>
                  <a:cubicBezTo>
                    <a:pt x="32" y="6"/>
                    <a:pt x="30" y="7"/>
                    <a:pt x="29" y="8"/>
                  </a:cubicBezTo>
                  <a:cubicBezTo>
                    <a:pt x="27" y="9"/>
                    <a:pt x="27" y="10"/>
                    <a:pt x="26" y="11"/>
                  </a:cubicBezTo>
                  <a:cubicBezTo>
                    <a:pt x="22" y="15"/>
                    <a:pt x="16" y="9"/>
                    <a:pt x="12" y="16"/>
                  </a:cubicBezTo>
                  <a:cubicBezTo>
                    <a:pt x="12" y="18"/>
                    <a:pt x="12" y="19"/>
                    <a:pt x="10" y="21"/>
                  </a:cubicBezTo>
                  <a:cubicBezTo>
                    <a:pt x="9" y="22"/>
                    <a:pt x="7" y="22"/>
                    <a:pt x="7" y="25"/>
                  </a:cubicBezTo>
                  <a:cubicBezTo>
                    <a:pt x="5" y="28"/>
                    <a:pt x="7" y="34"/>
                    <a:pt x="2" y="3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6" name="Freeform 866">
              <a:extLst>
                <a:ext uri="{FF2B5EF4-FFF2-40B4-BE49-F238E27FC236}">
                  <a16:creationId xmlns:a16="http://schemas.microsoft.com/office/drawing/2014/main" id="{D3793191-A380-4E0C-8C8E-E6C9BA2D2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186"/>
              <a:ext cx="170" cy="145"/>
            </a:xfrm>
            <a:custGeom>
              <a:avLst/>
              <a:gdLst>
                <a:gd name="T0" fmla="*/ 0 w 91"/>
                <a:gd name="T1" fmla="*/ 485 h 73"/>
                <a:gd name="T2" fmla="*/ 196 w 91"/>
                <a:gd name="T3" fmla="*/ 564 h 73"/>
                <a:gd name="T4" fmla="*/ 338 w 91"/>
                <a:gd name="T5" fmla="*/ 556 h 73"/>
                <a:gd name="T6" fmla="*/ 437 w 91"/>
                <a:gd name="T7" fmla="*/ 540 h 73"/>
                <a:gd name="T8" fmla="*/ 572 w 91"/>
                <a:gd name="T9" fmla="*/ 352 h 73"/>
                <a:gd name="T10" fmla="*/ 594 w 91"/>
                <a:gd name="T11" fmla="*/ 197 h 73"/>
                <a:gd name="T12" fmla="*/ 579 w 91"/>
                <a:gd name="T13" fmla="*/ 79 h 73"/>
                <a:gd name="T14" fmla="*/ 555 w 91"/>
                <a:gd name="T15" fmla="*/ 0 h 73"/>
                <a:gd name="T16" fmla="*/ 562 w 91"/>
                <a:gd name="T17" fmla="*/ 181 h 73"/>
                <a:gd name="T18" fmla="*/ 503 w 91"/>
                <a:gd name="T19" fmla="*/ 312 h 73"/>
                <a:gd name="T20" fmla="*/ 450 w 91"/>
                <a:gd name="T21" fmla="*/ 437 h 73"/>
                <a:gd name="T22" fmla="*/ 353 w 91"/>
                <a:gd name="T23" fmla="*/ 445 h 73"/>
                <a:gd name="T24" fmla="*/ 331 w 91"/>
                <a:gd name="T25" fmla="*/ 493 h 73"/>
                <a:gd name="T26" fmla="*/ 278 w 91"/>
                <a:gd name="T27" fmla="*/ 508 h 73"/>
                <a:gd name="T28" fmla="*/ 174 w 91"/>
                <a:gd name="T29" fmla="*/ 532 h 73"/>
                <a:gd name="T30" fmla="*/ 45 w 91"/>
                <a:gd name="T31" fmla="*/ 501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1" h="73">
                  <a:moveTo>
                    <a:pt x="0" y="62"/>
                  </a:moveTo>
                  <a:cubicBezTo>
                    <a:pt x="10" y="66"/>
                    <a:pt x="18" y="73"/>
                    <a:pt x="30" y="72"/>
                  </a:cubicBezTo>
                  <a:cubicBezTo>
                    <a:pt x="38" y="70"/>
                    <a:pt x="44" y="70"/>
                    <a:pt x="52" y="71"/>
                  </a:cubicBezTo>
                  <a:cubicBezTo>
                    <a:pt x="57" y="72"/>
                    <a:pt x="62" y="72"/>
                    <a:pt x="67" y="69"/>
                  </a:cubicBezTo>
                  <a:cubicBezTo>
                    <a:pt x="76" y="64"/>
                    <a:pt x="84" y="55"/>
                    <a:pt x="88" y="45"/>
                  </a:cubicBezTo>
                  <a:cubicBezTo>
                    <a:pt x="90" y="39"/>
                    <a:pt x="90" y="32"/>
                    <a:pt x="91" y="25"/>
                  </a:cubicBezTo>
                  <a:cubicBezTo>
                    <a:pt x="91" y="20"/>
                    <a:pt x="90" y="15"/>
                    <a:pt x="89" y="10"/>
                  </a:cubicBezTo>
                  <a:cubicBezTo>
                    <a:pt x="88" y="6"/>
                    <a:pt x="86" y="3"/>
                    <a:pt x="85" y="0"/>
                  </a:cubicBezTo>
                  <a:cubicBezTo>
                    <a:pt x="88" y="6"/>
                    <a:pt x="87" y="17"/>
                    <a:pt x="86" y="23"/>
                  </a:cubicBezTo>
                  <a:cubicBezTo>
                    <a:pt x="85" y="31"/>
                    <a:pt x="78" y="33"/>
                    <a:pt x="77" y="40"/>
                  </a:cubicBezTo>
                  <a:cubicBezTo>
                    <a:pt x="76" y="46"/>
                    <a:pt x="76" y="54"/>
                    <a:pt x="69" y="56"/>
                  </a:cubicBezTo>
                  <a:cubicBezTo>
                    <a:pt x="63" y="57"/>
                    <a:pt x="58" y="52"/>
                    <a:pt x="54" y="57"/>
                  </a:cubicBezTo>
                  <a:cubicBezTo>
                    <a:pt x="53" y="59"/>
                    <a:pt x="53" y="62"/>
                    <a:pt x="51" y="63"/>
                  </a:cubicBezTo>
                  <a:cubicBezTo>
                    <a:pt x="49" y="65"/>
                    <a:pt x="45" y="64"/>
                    <a:pt x="43" y="65"/>
                  </a:cubicBezTo>
                  <a:cubicBezTo>
                    <a:pt x="37" y="65"/>
                    <a:pt x="32" y="66"/>
                    <a:pt x="27" y="68"/>
                  </a:cubicBezTo>
                  <a:cubicBezTo>
                    <a:pt x="19" y="70"/>
                    <a:pt x="14" y="66"/>
                    <a:pt x="7" y="6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7" name="Freeform 867">
              <a:extLst>
                <a:ext uri="{FF2B5EF4-FFF2-40B4-BE49-F238E27FC236}">
                  <a16:creationId xmlns:a16="http://schemas.microsoft.com/office/drawing/2014/main" id="{4290CBC2-8BB7-43DD-B871-59D2427B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100"/>
              <a:ext cx="294" cy="243"/>
            </a:xfrm>
            <a:custGeom>
              <a:avLst/>
              <a:gdLst>
                <a:gd name="T0" fmla="*/ 747 w 157"/>
                <a:gd name="T1" fmla="*/ 357 h 122"/>
                <a:gd name="T2" fmla="*/ 610 w 157"/>
                <a:gd name="T3" fmla="*/ 127 h 122"/>
                <a:gd name="T4" fmla="*/ 506 w 157"/>
                <a:gd name="T5" fmla="*/ 80 h 122"/>
                <a:gd name="T6" fmla="*/ 354 w 157"/>
                <a:gd name="T7" fmla="*/ 8 h 122"/>
                <a:gd name="T8" fmla="*/ 257 w 157"/>
                <a:gd name="T9" fmla="*/ 112 h 122"/>
                <a:gd name="T10" fmla="*/ 112 w 157"/>
                <a:gd name="T11" fmla="*/ 245 h 122"/>
                <a:gd name="T12" fmla="*/ 7 w 157"/>
                <a:gd name="T13" fmla="*/ 600 h 122"/>
                <a:gd name="T14" fmla="*/ 45 w 157"/>
                <a:gd name="T15" fmla="*/ 703 h 122"/>
                <a:gd name="T16" fmla="*/ 67 w 157"/>
                <a:gd name="T17" fmla="*/ 805 h 122"/>
                <a:gd name="T18" fmla="*/ 197 w 157"/>
                <a:gd name="T19" fmla="*/ 908 h 122"/>
                <a:gd name="T20" fmla="*/ 427 w 157"/>
                <a:gd name="T21" fmla="*/ 940 h 122"/>
                <a:gd name="T22" fmla="*/ 558 w 157"/>
                <a:gd name="T23" fmla="*/ 940 h 122"/>
                <a:gd name="T24" fmla="*/ 964 w 157"/>
                <a:gd name="T25" fmla="*/ 727 h 122"/>
                <a:gd name="T26" fmla="*/ 747 w 157"/>
                <a:gd name="T27" fmla="*/ 357 h 1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7" h="122">
                  <a:moveTo>
                    <a:pt x="114" y="45"/>
                  </a:moveTo>
                  <a:cubicBezTo>
                    <a:pt x="108" y="32"/>
                    <a:pt x="106" y="27"/>
                    <a:pt x="93" y="16"/>
                  </a:cubicBezTo>
                  <a:cubicBezTo>
                    <a:pt x="87" y="12"/>
                    <a:pt x="82" y="13"/>
                    <a:pt x="77" y="10"/>
                  </a:cubicBezTo>
                  <a:cubicBezTo>
                    <a:pt x="69" y="6"/>
                    <a:pt x="62" y="0"/>
                    <a:pt x="54" y="1"/>
                  </a:cubicBezTo>
                  <a:cubicBezTo>
                    <a:pt x="48" y="2"/>
                    <a:pt x="44" y="11"/>
                    <a:pt x="39" y="14"/>
                  </a:cubicBezTo>
                  <a:cubicBezTo>
                    <a:pt x="31" y="21"/>
                    <a:pt x="22" y="24"/>
                    <a:pt x="17" y="31"/>
                  </a:cubicBezTo>
                  <a:cubicBezTo>
                    <a:pt x="9" y="44"/>
                    <a:pt x="0" y="61"/>
                    <a:pt x="1" y="76"/>
                  </a:cubicBezTo>
                  <a:cubicBezTo>
                    <a:pt x="2" y="80"/>
                    <a:pt x="6" y="85"/>
                    <a:pt x="7" y="89"/>
                  </a:cubicBezTo>
                  <a:cubicBezTo>
                    <a:pt x="8" y="94"/>
                    <a:pt x="7" y="99"/>
                    <a:pt x="10" y="102"/>
                  </a:cubicBezTo>
                  <a:cubicBezTo>
                    <a:pt x="15" y="108"/>
                    <a:pt x="25" y="110"/>
                    <a:pt x="30" y="115"/>
                  </a:cubicBezTo>
                  <a:cubicBezTo>
                    <a:pt x="38" y="122"/>
                    <a:pt x="52" y="120"/>
                    <a:pt x="65" y="119"/>
                  </a:cubicBezTo>
                  <a:cubicBezTo>
                    <a:pt x="72" y="119"/>
                    <a:pt x="79" y="122"/>
                    <a:pt x="85" y="119"/>
                  </a:cubicBezTo>
                  <a:cubicBezTo>
                    <a:pt x="95" y="115"/>
                    <a:pt x="140" y="111"/>
                    <a:pt x="147" y="92"/>
                  </a:cubicBezTo>
                  <a:cubicBezTo>
                    <a:pt x="157" y="60"/>
                    <a:pt x="121" y="62"/>
                    <a:pt x="114" y="45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8" name="Freeform 868">
              <a:extLst>
                <a:ext uri="{FF2B5EF4-FFF2-40B4-BE49-F238E27FC236}">
                  <a16:creationId xmlns:a16="http://schemas.microsoft.com/office/drawing/2014/main" id="{21250AEA-B89A-4908-B821-B5162D884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70"/>
              <a:ext cx="122" cy="121"/>
            </a:xfrm>
            <a:custGeom>
              <a:avLst/>
              <a:gdLst>
                <a:gd name="T0" fmla="*/ 377 w 65"/>
                <a:gd name="T1" fmla="*/ 56 h 61"/>
                <a:gd name="T2" fmla="*/ 330 w 65"/>
                <a:gd name="T3" fmla="*/ 16 h 61"/>
                <a:gd name="T4" fmla="*/ 272 w 65"/>
                <a:gd name="T5" fmla="*/ 0 h 61"/>
                <a:gd name="T6" fmla="*/ 173 w 65"/>
                <a:gd name="T7" fmla="*/ 40 h 61"/>
                <a:gd name="T8" fmla="*/ 68 w 65"/>
                <a:gd name="T9" fmla="*/ 103 h 61"/>
                <a:gd name="T10" fmla="*/ 32 w 65"/>
                <a:gd name="T11" fmla="*/ 228 h 61"/>
                <a:gd name="T12" fmla="*/ 8 w 65"/>
                <a:gd name="T13" fmla="*/ 351 h 61"/>
                <a:gd name="T14" fmla="*/ 53 w 65"/>
                <a:gd name="T15" fmla="*/ 452 h 61"/>
                <a:gd name="T16" fmla="*/ 186 w 65"/>
                <a:gd name="T17" fmla="*/ 460 h 61"/>
                <a:gd name="T18" fmla="*/ 349 w 65"/>
                <a:gd name="T19" fmla="*/ 428 h 61"/>
                <a:gd name="T20" fmla="*/ 422 w 65"/>
                <a:gd name="T21" fmla="*/ 240 h 61"/>
                <a:gd name="T22" fmla="*/ 377 w 65"/>
                <a:gd name="T23" fmla="*/ 56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61">
                  <a:moveTo>
                    <a:pt x="57" y="7"/>
                  </a:moveTo>
                  <a:cubicBezTo>
                    <a:pt x="56" y="4"/>
                    <a:pt x="53" y="3"/>
                    <a:pt x="50" y="2"/>
                  </a:cubicBezTo>
                  <a:cubicBezTo>
                    <a:pt x="47" y="1"/>
                    <a:pt x="44" y="0"/>
                    <a:pt x="41" y="0"/>
                  </a:cubicBezTo>
                  <a:cubicBezTo>
                    <a:pt x="38" y="1"/>
                    <a:pt x="28" y="5"/>
                    <a:pt x="26" y="5"/>
                  </a:cubicBezTo>
                  <a:cubicBezTo>
                    <a:pt x="18" y="5"/>
                    <a:pt x="15" y="5"/>
                    <a:pt x="10" y="13"/>
                  </a:cubicBezTo>
                  <a:cubicBezTo>
                    <a:pt x="8" y="16"/>
                    <a:pt x="5" y="20"/>
                    <a:pt x="5" y="29"/>
                  </a:cubicBezTo>
                  <a:cubicBezTo>
                    <a:pt x="5" y="38"/>
                    <a:pt x="0" y="39"/>
                    <a:pt x="1" y="45"/>
                  </a:cubicBezTo>
                  <a:cubicBezTo>
                    <a:pt x="2" y="50"/>
                    <a:pt x="4" y="55"/>
                    <a:pt x="8" y="58"/>
                  </a:cubicBezTo>
                  <a:cubicBezTo>
                    <a:pt x="13" y="61"/>
                    <a:pt x="23" y="61"/>
                    <a:pt x="28" y="59"/>
                  </a:cubicBezTo>
                  <a:cubicBezTo>
                    <a:pt x="38" y="58"/>
                    <a:pt x="47" y="59"/>
                    <a:pt x="53" y="55"/>
                  </a:cubicBezTo>
                  <a:cubicBezTo>
                    <a:pt x="59" y="52"/>
                    <a:pt x="64" y="45"/>
                    <a:pt x="64" y="31"/>
                  </a:cubicBezTo>
                  <a:cubicBezTo>
                    <a:pt x="65" y="17"/>
                    <a:pt x="60" y="12"/>
                    <a:pt x="57" y="7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29" name="Freeform 869">
              <a:extLst>
                <a:ext uri="{FF2B5EF4-FFF2-40B4-BE49-F238E27FC236}">
                  <a16:creationId xmlns:a16="http://schemas.microsoft.com/office/drawing/2014/main" id="{F92CF74A-7EB7-4437-B673-0E2E5EF1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182"/>
              <a:ext cx="17" cy="18"/>
            </a:xfrm>
            <a:custGeom>
              <a:avLst/>
              <a:gdLst>
                <a:gd name="T0" fmla="*/ 8 w 9"/>
                <a:gd name="T1" fmla="*/ 32 h 9"/>
                <a:gd name="T2" fmla="*/ 32 w 9"/>
                <a:gd name="T3" fmla="*/ 0 h 9"/>
                <a:gd name="T4" fmla="*/ 60 w 9"/>
                <a:gd name="T5" fmla="*/ 40 h 9"/>
                <a:gd name="T6" fmla="*/ 32 w 9"/>
                <a:gd name="T7" fmla="*/ 72 h 9"/>
                <a:gd name="T8" fmla="*/ 8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0" name="Freeform 870">
              <a:extLst>
                <a:ext uri="{FF2B5EF4-FFF2-40B4-BE49-F238E27FC236}">
                  <a16:creationId xmlns:a16="http://schemas.microsoft.com/office/drawing/2014/main" id="{35F307FA-B052-4E9D-835C-98BA61CE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176"/>
              <a:ext cx="12" cy="10"/>
            </a:xfrm>
            <a:custGeom>
              <a:avLst/>
              <a:gdLst>
                <a:gd name="T0" fmla="*/ 0 w 6"/>
                <a:gd name="T1" fmla="*/ 16 h 5"/>
                <a:gd name="T2" fmla="*/ 24 w 6"/>
                <a:gd name="T3" fmla="*/ 0 h 5"/>
                <a:gd name="T4" fmla="*/ 40 w 6"/>
                <a:gd name="T5" fmla="*/ 16 h 5"/>
                <a:gd name="T6" fmla="*/ 24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1" name="Freeform 871">
              <a:extLst>
                <a:ext uri="{FF2B5EF4-FFF2-40B4-BE49-F238E27FC236}">
                  <a16:creationId xmlns:a16="http://schemas.microsoft.com/office/drawing/2014/main" id="{4A55B0DA-3A7F-40F0-815A-396069B0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201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2" name="Freeform 872">
              <a:extLst>
                <a:ext uri="{FF2B5EF4-FFF2-40B4-BE49-F238E27FC236}">
                  <a16:creationId xmlns:a16="http://schemas.microsoft.com/office/drawing/2014/main" id="{CD8BA199-C71D-44A7-A71C-AE81F58F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192"/>
              <a:ext cx="118" cy="133"/>
            </a:xfrm>
            <a:custGeom>
              <a:avLst/>
              <a:gdLst>
                <a:gd name="T0" fmla="*/ 0 w 63"/>
                <a:gd name="T1" fmla="*/ 524 h 67"/>
                <a:gd name="T2" fmla="*/ 152 w 63"/>
                <a:gd name="T3" fmla="*/ 484 h 67"/>
                <a:gd name="T4" fmla="*/ 242 w 63"/>
                <a:gd name="T5" fmla="*/ 461 h 67"/>
                <a:gd name="T6" fmla="*/ 393 w 63"/>
                <a:gd name="T7" fmla="*/ 312 h 67"/>
                <a:gd name="T8" fmla="*/ 322 w 63"/>
                <a:gd name="T9" fmla="*/ 149 h 67"/>
                <a:gd name="T10" fmla="*/ 232 w 63"/>
                <a:gd name="T11" fmla="*/ 95 h 67"/>
                <a:gd name="T12" fmla="*/ 165 w 63"/>
                <a:gd name="T13" fmla="*/ 0 h 67"/>
                <a:gd name="T14" fmla="*/ 129 w 63"/>
                <a:gd name="T15" fmla="*/ 328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7">
                  <a:moveTo>
                    <a:pt x="0" y="67"/>
                  </a:moveTo>
                  <a:cubicBezTo>
                    <a:pt x="8" y="67"/>
                    <a:pt x="15" y="63"/>
                    <a:pt x="23" y="62"/>
                  </a:cubicBezTo>
                  <a:cubicBezTo>
                    <a:pt x="28" y="61"/>
                    <a:pt x="33" y="61"/>
                    <a:pt x="37" y="59"/>
                  </a:cubicBezTo>
                  <a:cubicBezTo>
                    <a:pt x="48" y="57"/>
                    <a:pt x="56" y="51"/>
                    <a:pt x="60" y="40"/>
                  </a:cubicBezTo>
                  <a:cubicBezTo>
                    <a:pt x="63" y="31"/>
                    <a:pt x="57" y="23"/>
                    <a:pt x="49" y="19"/>
                  </a:cubicBezTo>
                  <a:cubicBezTo>
                    <a:pt x="44" y="17"/>
                    <a:pt x="39" y="15"/>
                    <a:pt x="35" y="12"/>
                  </a:cubicBezTo>
                  <a:cubicBezTo>
                    <a:pt x="30" y="8"/>
                    <a:pt x="28" y="4"/>
                    <a:pt x="25" y="0"/>
                  </a:cubicBezTo>
                  <a:cubicBezTo>
                    <a:pt x="26" y="10"/>
                    <a:pt x="30" y="34"/>
                    <a:pt x="20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3" name="Freeform 873">
              <a:extLst>
                <a:ext uri="{FF2B5EF4-FFF2-40B4-BE49-F238E27FC236}">
                  <a16:creationId xmlns:a16="http://schemas.microsoft.com/office/drawing/2014/main" id="{61214BF9-AB5E-45A3-8EFE-F4FD5F46D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1241"/>
              <a:ext cx="131" cy="90"/>
            </a:xfrm>
            <a:custGeom>
              <a:avLst/>
              <a:gdLst>
                <a:gd name="T0" fmla="*/ 0 w 70"/>
                <a:gd name="T1" fmla="*/ 328 h 45"/>
                <a:gd name="T2" fmla="*/ 165 w 70"/>
                <a:gd name="T3" fmla="*/ 296 h 45"/>
                <a:gd name="T4" fmla="*/ 309 w 70"/>
                <a:gd name="T5" fmla="*/ 264 h 45"/>
                <a:gd name="T6" fmla="*/ 421 w 70"/>
                <a:gd name="T7" fmla="*/ 168 h 45"/>
                <a:gd name="T8" fmla="*/ 414 w 70"/>
                <a:gd name="T9" fmla="*/ 0 h 45"/>
                <a:gd name="T10" fmla="*/ 382 w 70"/>
                <a:gd name="T11" fmla="*/ 128 h 45"/>
                <a:gd name="T12" fmla="*/ 294 w 70"/>
                <a:gd name="T13" fmla="*/ 104 h 45"/>
                <a:gd name="T14" fmla="*/ 294 w 70"/>
                <a:gd name="T15" fmla="*/ 184 h 45"/>
                <a:gd name="T16" fmla="*/ 241 w 70"/>
                <a:gd name="T17" fmla="*/ 216 h 45"/>
                <a:gd name="T18" fmla="*/ 204 w 70"/>
                <a:gd name="T19" fmla="*/ 248 h 45"/>
                <a:gd name="T20" fmla="*/ 125 w 70"/>
                <a:gd name="T21" fmla="*/ 304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45">
                  <a:moveTo>
                    <a:pt x="0" y="41"/>
                  </a:moveTo>
                  <a:cubicBezTo>
                    <a:pt x="9" y="45"/>
                    <a:pt x="17" y="39"/>
                    <a:pt x="25" y="37"/>
                  </a:cubicBezTo>
                  <a:cubicBezTo>
                    <a:pt x="32" y="35"/>
                    <a:pt x="41" y="36"/>
                    <a:pt x="47" y="33"/>
                  </a:cubicBezTo>
                  <a:cubicBezTo>
                    <a:pt x="52" y="31"/>
                    <a:pt x="61" y="25"/>
                    <a:pt x="64" y="21"/>
                  </a:cubicBezTo>
                  <a:cubicBezTo>
                    <a:pt x="67" y="17"/>
                    <a:pt x="70" y="2"/>
                    <a:pt x="63" y="0"/>
                  </a:cubicBezTo>
                  <a:cubicBezTo>
                    <a:pt x="61" y="5"/>
                    <a:pt x="65" y="14"/>
                    <a:pt x="58" y="16"/>
                  </a:cubicBezTo>
                  <a:cubicBezTo>
                    <a:pt x="53" y="18"/>
                    <a:pt x="49" y="9"/>
                    <a:pt x="45" y="13"/>
                  </a:cubicBezTo>
                  <a:cubicBezTo>
                    <a:pt x="43" y="16"/>
                    <a:pt x="47" y="20"/>
                    <a:pt x="45" y="23"/>
                  </a:cubicBezTo>
                  <a:cubicBezTo>
                    <a:pt x="44" y="26"/>
                    <a:pt x="39" y="26"/>
                    <a:pt x="37" y="27"/>
                  </a:cubicBezTo>
                  <a:cubicBezTo>
                    <a:pt x="36" y="31"/>
                    <a:pt x="34" y="30"/>
                    <a:pt x="31" y="31"/>
                  </a:cubicBezTo>
                  <a:cubicBezTo>
                    <a:pt x="27" y="33"/>
                    <a:pt x="23" y="35"/>
                    <a:pt x="19" y="3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4" name="Freeform 874">
              <a:extLst>
                <a:ext uri="{FF2B5EF4-FFF2-40B4-BE49-F238E27FC236}">
                  <a16:creationId xmlns:a16="http://schemas.microsoft.com/office/drawing/2014/main" id="{83DBBEC0-54D6-4892-A4D8-CAC75F1F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186"/>
              <a:ext cx="247" cy="317"/>
            </a:xfrm>
            <a:custGeom>
              <a:avLst/>
              <a:gdLst>
                <a:gd name="T0" fmla="*/ 301 w 132"/>
                <a:gd name="T1" fmla="*/ 389 h 159"/>
                <a:gd name="T2" fmla="*/ 329 w 132"/>
                <a:gd name="T3" fmla="*/ 263 h 159"/>
                <a:gd name="T4" fmla="*/ 683 w 132"/>
                <a:gd name="T5" fmla="*/ 223 h 159"/>
                <a:gd name="T6" fmla="*/ 788 w 132"/>
                <a:gd name="T7" fmla="*/ 712 h 159"/>
                <a:gd name="T8" fmla="*/ 700 w 132"/>
                <a:gd name="T9" fmla="*/ 1093 h 159"/>
                <a:gd name="T10" fmla="*/ 466 w 132"/>
                <a:gd name="T11" fmla="*/ 1180 h 159"/>
                <a:gd name="T12" fmla="*/ 225 w 132"/>
                <a:gd name="T13" fmla="*/ 1172 h 159"/>
                <a:gd name="T14" fmla="*/ 97 w 132"/>
                <a:gd name="T15" fmla="*/ 1244 h 159"/>
                <a:gd name="T16" fmla="*/ 7 w 132"/>
                <a:gd name="T17" fmla="*/ 1053 h 159"/>
                <a:gd name="T18" fmla="*/ 172 w 132"/>
                <a:gd name="T19" fmla="*/ 776 h 159"/>
                <a:gd name="T20" fmla="*/ 234 w 132"/>
                <a:gd name="T21" fmla="*/ 445 h 159"/>
                <a:gd name="T22" fmla="*/ 301 w 132"/>
                <a:gd name="T23" fmla="*/ 389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5"/>
                    <a:pt x="49" y="39"/>
                    <a:pt x="50" y="33"/>
                  </a:cubicBezTo>
                  <a:cubicBezTo>
                    <a:pt x="56" y="0"/>
                    <a:pt x="85" y="11"/>
                    <a:pt x="104" y="28"/>
                  </a:cubicBezTo>
                  <a:cubicBezTo>
                    <a:pt x="123" y="45"/>
                    <a:pt x="132" y="79"/>
                    <a:pt x="120" y="90"/>
                  </a:cubicBezTo>
                  <a:cubicBezTo>
                    <a:pt x="115" y="95"/>
                    <a:pt x="110" y="120"/>
                    <a:pt x="107" y="138"/>
                  </a:cubicBezTo>
                  <a:cubicBezTo>
                    <a:pt x="106" y="146"/>
                    <a:pt x="95" y="155"/>
                    <a:pt x="71" y="149"/>
                  </a:cubicBezTo>
                  <a:cubicBezTo>
                    <a:pt x="55" y="148"/>
                    <a:pt x="46" y="143"/>
                    <a:pt x="34" y="148"/>
                  </a:cubicBezTo>
                  <a:cubicBezTo>
                    <a:pt x="26" y="152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8"/>
                    <a:pt x="19" y="112"/>
                    <a:pt x="26" y="98"/>
                  </a:cubicBezTo>
                  <a:cubicBezTo>
                    <a:pt x="29" y="91"/>
                    <a:pt x="26" y="61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5" name="Freeform 875">
              <a:extLst>
                <a:ext uri="{FF2B5EF4-FFF2-40B4-BE49-F238E27FC236}">
                  <a16:creationId xmlns:a16="http://schemas.microsoft.com/office/drawing/2014/main" id="{81C270B2-E684-4824-9C56-342CF456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313"/>
              <a:ext cx="178" cy="164"/>
            </a:xfrm>
            <a:custGeom>
              <a:avLst/>
              <a:gdLst>
                <a:gd name="T0" fmla="*/ 0 w 95"/>
                <a:gd name="T1" fmla="*/ 648 h 82"/>
                <a:gd name="T2" fmla="*/ 270 w 95"/>
                <a:gd name="T3" fmla="*/ 624 h 82"/>
                <a:gd name="T4" fmla="*/ 467 w 95"/>
                <a:gd name="T5" fmla="*/ 584 h 82"/>
                <a:gd name="T6" fmla="*/ 495 w 95"/>
                <a:gd name="T7" fmla="*/ 472 h 82"/>
                <a:gd name="T8" fmla="*/ 527 w 95"/>
                <a:gd name="T9" fmla="*/ 328 h 82"/>
                <a:gd name="T10" fmla="*/ 571 w 95"/>
                <a:gd name="T11" fmla="*/ 0 h 82"/>
                <a:gd name="T12" fmla="*/ 551 w 95"/>
                <a:gd name="T13" fmla="*/ 160 h 82"/>
                <a:gd name="T14" fmla="*/ 495 w 95"/>
                <a:gd name="T15" fmla="*/ 192 h 82"/>
                <a:gd name="T16" fmla="*/ 407 w 95"/>
                <a:gd name="T17" fmla="*/ 384 h 82"/>
                <a:gd name="T18" fmla="*/ 309 w 95"/>
                <a:gd name="T19" fmla="*/ 440 h 82"/>
                <a:gd name="T20" fmla="*/ 257 w 95"/>
                <a:gd name="T21" fmla="*/ 496 h 82"/>
                <a:gd name="T22" fmla="*/ 120 w 95"/>
                <a:gd name="T23" fmla="*/ 416 h 82"/>
                <a:gd name="T24" fmla="*/ 112 w 95"/>
                <a:gd name="T25" fmla="*/ 544 h 82"/>
                <a:gd name="T26" fmla="*/ 21 w 95"/>
                <a:gd name="T27" fmla="*/ 592 h 8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5" h="82">
                  <a:moveTo>
                    <a:pt x="0" y="81"/>
                  </a:moveTo>
                  <a:cubicBezTo>
                    <a:pt x="7" y="67"/>
                    <a:pt x="31" y="75"/>
                    <a:pt x="41" y="78"/>
                  </a:cubicBezTo>
                  <a:cubicBezTo>
                    <a:pt x="51" y="80"/>
                    <a:pt x="64" y="82"/>
                    <a:pt x="71" y="73"/>
                  </a:cubicBezTo>
                  <a:cubicBezTo>
                    <a:pt x="75" y="69"/>
                    <a:pt x="75" y="64"/>
                    <a:pt x="75" y="59"/>
                  </a:cubicBezTo>
                  <a:cubicBezTo>
                    <a:pt x="76" y="53"/>
                    <a:pt x="78" y="47"/>
                    <a:pt x="80" y="41"/>
                  </a:cubicBezTo>
                  <a:cubicBezTo>
                    <a:pt x="84" y="28"/>
                    <a:pt x="95" y="13"/>
                    <a:pt x="87" y="0"/>
                  </a:cubicBezTo>
                  <a:cubicBezTo>
                    <a:pt x="89" y="5"/>
                    <a:pt x="89" y="15"/>
                    <a:pt x="84" y="20"/>
                  </a:cubicBezTo>
                  <a:cubicBezTo>
                    <a:pt x="82" y="22"/>
                    <a:pt x="77" y="21"/>
                    <a:pt x="75" y="24"/>
                  </a:cubicBezTo>
                  <a:cubicBezTo>
                    <a:pt x="68" y="33"/>
                    <a:pt x="77" y="43"/>
                    <a:pt x="62" y="48"/>
                  </a:cubicBezTo>
                  <a:cubicBezTo>
                    <a:pt x="55" y="50"/>
                    <a:pt x="53" y="50"/>
                    <a:pt x="47" y="55"/>
                  </a:cubicBezTo>
                  <a:cubicBezTo>
                    <a:pt x="45" y="58"/>
                    <a:pt x="43" y="61"/>
                    <a:pt x="39" y="62"/>
                  </a:cubicBezTo>
                  <a:cubicBezTo>
                    <a:pt x="30" y="64"/>
                    <a:pt x="24" y="55"/>
                    <a:pt x="18" y="52"/>
                  </a:cubicBezTo>
                  <a:cubicBezTo>
                    <a:pt x="16" y="59"/>
                    <a:pt x="25" y="63"/>
                    <a:pt x="17" y="68"/>
                  </a:cubicBezTo>
                  <a:cubicBezTo>
                    <a:pt x="15" y="70"/>
                    <a:pt x="2" y="72"/>
                    <a:pt x="3" y="74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6" name="Freeform 876">
              <a:extLst>
                <a:ext uri="{FF2B5EF4-FFF2-40B4-BE49-F238E27FC236}">
                  <a16:creationId xmlns:a16="http://schemas.microsoft.com/office/drawing/2014/main" id="{5F78BD3A-75CC-4F4E-B5BC-FBFEB89C2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186"/>
              <a:ext cx="247" cy="317"/>
            </a:xfrm>
            <a:custGeom>
              <a:avLst/>
              <a:gdLst>
                <a:gd name="T0" fmla="*/ 301 w 132"/>
                <a:gd name="T1" fmla="*/ 389 h 159"/>
                <a:gd name="T2" fmla="*/ 329 w 132"/>
                <a:gd name="T3" fmla="*/ 263 h 159"/>
                <a:gd name="T4" fmla="*/ 683 w 132"/>
                <a:gd name="T5" fmla="*/ 223 h 159"/>
                <a:gd name="T6" fmla="*/ 788 w 132"/>
                <a:gd name="T7" fmla="*/ 712 h 159"/>
                <a:gd name="T8" fmla="*/ 700 w 132"/>
                <a:gd name="T9" fmla="*/ 1093 h 159"/>
                <a:gd name="T10" fmla="*/ 466 w 132"/>
                <a:gd name="T11" fmla="*/ 1180 h 159"/>
                <a:gd name="T12" fmla="*/ 225 w 132"/>
                <a:gd name="T13" fmla="*/ 1172 h 159"/>
                <a:gd name="T14" fmla="*/ 97 w 132"/>
                <a:gd name="T15" fmla="*/ 1244 h 159"/>
                <a:gd name="T16" fmla="*/ 7 w 132"/>
                <a:gd name="T17" fmla="*/ 1053 h 159"/>
                <a:gd name="T18" fmla="*/ 172 w 132"/>
                <a:gd name="T19" fmla="*/ 776 h 159"/>
                <a:gd name="T20" fmla="*/ 234 w 132"/>
                <a:gd name="T21" fmla="*/ 445 h 159"/>
                <a:gd name="T22" fmla="*/ 301 w 132"/>
                <a:gd name="T23" fmla="*/ 389 h 1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59">
                  <a:moveTo>
                    <a:pt x="46" y="49"/>
                  </a:moveTo>
                  <a:cubicBezTo>
                    <a:pt x="50" y="45"/>
                    <a:pt x="49" y="39"/>
                    <a:pt x="50" y="33"/>
                  </a:cubicBezTo>
                  <a:cubicBezTo>
                    <a:pt x="56" y="0"/>
                    <a:pt x="85" y="11"/>
                    <a:pt x="104" y="28"/>
                  </a:cubicBezTo>
                  <a:cubicBezTo>
                    <a:pt x="123" y="45"/>
                    <a:pt x="132" y="79"/>
                    <a:pt x="120" y="90"/>
                  </a:cubicBezTo>
                  <a:cubicBezTo>
                    <a:pt x="115" y="95"/>
                    <a:pt x="110" y="120"/>
                    <a:pt x="107" y="138"/>
                  </a:cubicBezTo>
                  <a:cubicBezTo>
                    <a:pt x="106" y="146"/>
                    <a:pt x="95" y="155"/>
                    <a:pt x="71" y="149"/>
                  </a:cubicBezTo>
                  <a:cubicBezTo>
                    <a:pt x="55" y="148"/>
                    <a:pt x="46" y="143"/>
                    <a:pt x="34" y="148"/>
                  </a:cubicBezTo>
                  <a:cubicBezTo>
                    <a:pt x="26" y="152"/>
                    <a:pt x="26" y="159"/>
                    <a:pt x="15" y="157"/>
                  </a:cubicBezTo>
                  <a:cubicBezTo>
                    <a:pt x="4" y="155"/>
                    <a:pt x="1" y="143"/>
                    <a:pt x="1" y="133"/>
                  </a:cubicBezTo>
                  <a:cubicBezTo>
                    <a:pt x="0" y="118"/>
                    <a:pt x="19" y="112"/>
                    <a:pt x="26" y="98"/>
                  </a:cubicBezTo>
                  <a:cubicBezTo>
                    <a:pt x="29" y="91"/>
                    <a:pt x="26" y="61"/>
                    <a:pt x="36" y="56"/>
                  </a:cubicBezTo>
                  <a:cubicBezTo>
                    <a:pt x="40" y="55"/>
                    <a:pt x="46" y="49"/>
                    <a:pt x="46" y="49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7" name="Freeform 877">
              <a:extLst>
                <a:ext uri="{FF2B5EF4-FFF2-40B4-BE49-F238E27FC236}">
                  <a16:creationId xmlns:a16="http://schemas.microsoft.com/office/drawing/2014/main" id="{135852B8-1455-49B8-86DC-004774F8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299"/>
              <a:ext cx="118" cy="146"/>
            </a:xfrm>
            <a:custGeom>
              <a:avLst/>
              <a:gdLst>
                <a:gd name="T0" fmla="*/ 234 w 63"/>
                <a:gd name="T1" fmla="*/ 32 h 73"/>
                <a:gd name="T2" fmla="*/ 52 w 63"/>
                <a:gd name="T3" fmla="*/ 80 h 73"/>
                <a:gd name="T4" fmla="*/ 0 w 63"/>
                <a:gd name="T5" fmla="*/ 224 h 73"/>
                <a:gd name="T6" fmla="*/ 24 w 63"/>
                <a:gd name="T7" fmla="*/ 312 h 73"/>
                <a:gd name="T8" fmla="*/ 13 w 63"/>
                <a:gd name="T9" fmla="*/ 408 h 73"/>
                <a:gd name="T10" fmla="*/ 157 w 63"/>
                <a:gd name="T11" fmla="*/ 568 h 73"/>
                <a:gd name="T12" fmla="*/ 337 w 63"/>
                <a:gd name="T13" fmla="*/ 456 h 73"/>
                <a:gd name="T14" fmla="*/ 393 w 63"/>
                <a:gd name="T15" fmla="*/ 384 h 73"/>
                <a:gd name="T16" fmla="*/ 390 w 63"/>
                <a:gd name="T17" fmla="*/ 232 h 73"/>
                <a:gd name="T18" fmla="*/ 330 w 63"/>
                <a:gd name="T19" fmla="*/ 56 h 73"/>
                <a:gd name="T20" fmla="*/ 257 w 63"/>
                <a:gd name="T21" fmla="*/ 4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4"/>
                  </a:moveTo>
                  <a:cubicBezTo>
                    <a:pt x="26" y="0"/>
                    <a:pt x="15" y="0"/>
                    <a:pt x="8" y="10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39"/>
                  </a:cubicBezTo>
                  <a:cubicBezTo>
                    <a:pt x="4" y="43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6"/>
                    <a:pt x="51" y="57"/>
                  </a:cubicBezTo>
                  <a:cubicBezTo>
                    <a:pt x="54" y="54"/>
                    <a:pt x="59" y="52"/>
                    <a:pt x="60" y="48"/>
                  </a:cubicBezTo>
                  <a:cubicBezTo>
                    <a:pt x="63" y="42"/>
                    <a:pt x="59" y="35"/>
                    <a:pt x="59" y="29"/>
                  </a:cubicBezTo>
                  <a:cubicBezTo>
                    <a:pt x="59" y="19"/>
                    <a:pt x="63" y="11"/>
                    <a:pt x="50" y="7"/>
                  </a:cubicBezTo>
                  <a:cubicBezTo>
                    <a:pt x="46" y="6"/>
                    <a:pt x="43" y="6"/>
                    <a:pt x="39" y="5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8" name="Freeform 878">
              <a:extLst>
                <a:ext uri="{FF2B5EF4-FFF2-40B4-BE49-F238E27FC236}">
                  <a16:creationId xmlns:a16="http://schemas.microsoft.com/office/drawing/2014/main" id="{E27799CE-A02C-4C6D-89DB-F269865E8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299"/>
              <a:ext cx="118" cy="146"/>
            </a:xfrm>
            <a:custGeom>
              <a:avLst/>
              <a:gdLst>
                <a:gd name="T0" fmla="*/ 234 w 63"/>
                <a:gd name="T1" fmla="*/ 32 h 73"/>
                <a:gd name="T2" fmla="*/ 52 w 63"/>
                <a:gd name="T3" fmla="*/ 80 h 73"/>
                <a:gd name="T4" fmla="*/ 0 w 63"/>
                <a:gd name="T5" fmla="*/ 224 h 73"/>
                <a:gd name="T6" fmla="*/ 24 w 63"/>
                <a:gd name="T7" fmla="*/ 312 h 73"/>
                <a:gd name="T8" fmla="*/ 13 w 63"/>
                <a:gd name="T9" fmla="*/ 408 h 73"/>
                <a:gd name="T10" fmla="*/ 157 w 63"/>
                <a:gd name="T11" fmla="*/ 568 h 73"/>
                <a:gd name="T12" fmla="*/ 337 w 63"/>
                <a:gd name="T13" fmla="*/ 456 h 73"/>
                <a:gd name="T14" fmla="*/ 393 w 63"/>
                <a:gd name="T15" fmla="*/ 384 h 73"/>
                <a:gd name="T16" fmla="*/ 390 w 63"/>
                <a:gd name="T17" fmla="*/ 232 h 73"/>
                <a:gd name="T18" fmla="*/ 330 w 63"/>
                <a:gd name="T19" fmla="*/ 56 h 73"/>
                <a:gd name="T20" fmla="*/ 257 w 63"/>
                <a:gd name="T21" fmla="*/ 40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73">
                  <a:moveTo>
                    <a:pt x="36" y="4"/>
                  </a:moveTo>
                  <a:cubicBezTo>
                    <a:pt x="26" y="0"/>
                    <a:pt x="15" y="0"/>
                    <a:pt x="8" y="10"/>
                  </a:cubicBezTo>
                  <a:cubicBezTo>
                    <a:pt x="5" y="14"/>
                    <a:pt x="0" y="23"/>
                    <a:pt x="0" y="28"/>
                  </a:cubicBezTo>
                  <a:cubicBezTo>
                    <a:pt x="0" y="32"/>
                    <a:pt x="4" y="35"/>
                    <a:pt x="4" y="39"/>
                  </a:cubicBezTo>
                  <a:cubicBezTo>
                    <a:pt x="4" y="43"/>
                    <a:pt x="1" y="47"/>
                    <a:pt x="2" y="51"/>
                  </a:cubicBezTo>
                  <a:cubicBezTo>
                    <a:pt x="3" y="62"/>
                    <a:pt x="13" y="69"/>
                    <a:pt x="24" y="71"/>
                  </a:cubicBezTo>
                  <a:cubicBezTo>
                    <a:pt x="37" y="73"/>
                    <a:pt x="44" y="66"/>
                    <a:pt x="51" y="57"/>
                  </a:cubicBezTo>
                  <a:cubicBezTo>
                    <a:pt x="54" y="54"/>
                    <a:pt x="59" y="52"/>
                    <a:pt x="60" y="48"/>
                  </a:cubicBezTo>
                  <a:cubicBezTo>
                    <a:pt x="63" y="42"/>
                    <a:pt x="59" y="35"/>
                    <a:pt x="59" y="29"/>
                  </a:cubicBezTo>
                  <a:cubicBezTo>
                    <a:pt x="59" y="19"/>
                    <a:pt x="63" y="11"/>
                    <a:pt x="50" y="7"/>
                  </a:cubicBezTo>
                  <a:cubicBezTo>
                    <a:pt x="46" y="6"/>
                    <a:pt x="43" y="6"/>
                    <a:pt x="39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39" name="Freeform 879">
              <a:extLst>
                <a:ext uri="{FF2B5EF4-FFF2-40B4-BE49-F238E27FC236}">
                  <a16:creationId xmlns:a16="http://schemas.microsoft.com/office/drawing/2014/main" id="{EC51775F-C157-4784-8518-42F71FAF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323"/>
              <a:ext cx="90" cy="122"/>
            </a:xfrm>
            <a:custGeom>
              <a:avLst/>
              <a:gdLst>
                <a:gd name="T0" fmla="*/ 0 w 48"/>
                <a:gd name="T1" fmla="*/ 336 h 61"/>
                <a:gd name="T2" fmla="*/ 285 w 48"/>
                <a:gd name="T3" fmla="*/ 296 h 61"/>
                <a:gd name="T4" fmla="*/ 293 w 48"/>
                <a:gd name="T5" fmla="*/ 120 h 61"/>
                <a:gd name="T6" fmla="*/ 225 w 48"/>
                <a:gd name="T7" fmla="*/ 8 h 61"/>
                <a:gd name="T8" fmla="*/ 218 w 48"/>
                <a:gd name="T9" fmla="*/ 168 h 61"/>
                <a:gd name="T10" fmla="*/ 152 w 48"/>
                <a:gd name="T11" fmla="*/ 240 h 61"/>
                <a:gd name="T12" fmla="*/ 133 w 48"/>
                <a:gd name="T13" fmla="*/ 360 h 61"/>
                <a:gd name="T14" fmla="*/ 21 w 48"/>
                <a:gd name="T15" fmla="*/ 328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61">
                  <a:moveTo>
                    <a:pt x="0" y="42"/>
                  </a:moveTo>
                  <a:cubicBezTo>
                    <a:pt x="11" y="61"/>
                    <a:pt x="31" y="51"/>
                    <a:pt x="43" y="37"/>
                  </a:cubicBezTo>
                  <a:cubicBezTo>
                    <a:pt x="48" y="31"/>
                    <a:pt x="44" y="23"/>
                    <a:pt x="44" y="15"/>
                  </a:cubicBezTo>
                  <a:cubicBezTo>
                    <a:pt x="45" y="7"/>
                    <a:pt x="45" y="0"/>
                    <a:pt x="34" y="1"/>
                  </a:cubicBezTo>
                  <a:cubicBezTo>
                    <a:pt x="37" y="7"/>
                    <a:pt x="39" y="17"/>
                    <a:pt x="33" y="21"/>
                  </a:cubicBezTo>
                  <a:cubicBezTo>
                    <a:pt x="27" y="26"/>
                    <a:pt x="21" y="18"/>
                    <a:pt x="23" y="30"/>
                  </a:cubicBezTo>
                  <a:cubicBezTo>
                    <a:pt x="24" y="36"/>
                    <a:pt x="28" y="42"/>
                    <a:pt x="20" y="45"/>
                  </a:cubicBezTo>
                  <a:cubicBezTo>
                    <a:pt x="17" y="46"/>
                    <a:pt x="5" y="43"/>
                    <a:pt x="3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0" name="Freeform 880">
              <a:extLst>
                <a:ext uri="{FF2B5EF4-FFF2-40B4-BE49-F238E27FC236}">
                  <a16:creationId xmlns:a16="http://schemas.microsoft.com/office/drawing/2014/main" id="{C9D96C9B-F465-4615-8DA1-B33A7C57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311"/>
              <a:ext cx="75" cy="74"/>
            </a:xfrm>
            <a:custGeom>
              <a:avLst/>
              <a:gdLst>
                <a:gd name="T0" fmla="*/ 39 w 40"/>
                <a:gd name="T1" fmla="*/ 296 h 37"/>
                <a:gd name="T2" fmla="*/ 68 w 40"/>
                <a:gd name="T3" fmla="*/ 72 h 37"/>
                <a:gd name="T4" fmla="*/ 264 w 40"/>
                <a:gd name="T5" fmla="*/ 64 h 37"/>
                <a:gd name="T6" fmla="*/ 173 w 40"/>
                <a:gd name="T7" fmla="*/ 72 h 37"/>
                <a:gd name="T8" fmla="*/ 144 w 40"/>
                <a:gd name="T9" fmla="*/ 176 h 37"/>
                <a:gd name="T10" fmla="*/ 81 w 40"/>
                <a:gd name="T11" fmla="*/ 168 h 37"/>
                <a:gd name="T12" fmla="*/ 68 w 40"/>
                <a:gd name="T13" fmla="*/ 232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7">
                  <a:moveTo>
                    <a:pt x="6" y="37"/>
                  </a:moveTo>
                  <a:cubicBezTo>
                    <a:pt x="8" y="25"/>
                    <a:pt x="0" y="19"/>
                    <a:pt x="10" y="9"/>
                  </a:cubicBezTo>
                  <a:cubicBezTo>
                    <a:pt x="18" y="1"/>
                    <a:pt x="32" y="0"/>
                    <a:pt x="40" y="8"/>
                  </a:cubicBezTo>
                  <a:cubicBezTo>
                    <a:pt x="35" y="10"/>
                    <a:pt x="29" y="5"/>
                    <a:pt x="26" y="9"/>
                  </a:cubicBezTo>
                  <a:cubicBezTo>
                    <a:pt x="21" y="13"/>
                    <a:pt x="30" y="21"/>
                    <a:pt x="22" y="22"/>
                  </a:cubicBezTo>
                  <a:cubicBezTo>
                    <a:pt x="17" y="23"/>
                    <a:pt x="16" y="14"/>
                    <a:pt x="12" y="21"/>
                  </a:cubicBezTo>
                  <a:cubicBezTo>
                    <a:pt x="10" y="24"/>
                    <a:pt x="12" y="27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1" name="Freeform 881">
              <a:extLst>
                <a:ext uri="{FF2B5EF4-FFF2-40B4-BE49-F238E27FC236}">
                  <a16:creationId xmlns:a16="http://schemas.microsoft.com/office/drawing/2014/main" id="{5EDB355D-A6F2-4391-917B-51867B6F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315"/>
              <a:ext cx="52" cy="42"/>
            </a:xfrm>
            <a:custGeom>
              <a:avLst/>
              <a:gdLst>
                <a:gd name="T0" fmla="*/ 7 w 28"/>
                <a:gd name="T1" fmla="*/ 168 h 21"/>
                <a:gd name="T2" fmla="*/ 65 w 28"/>
                <a:gd name="T3" fmla="*/ 40 h 21"/>
                <a:gd name="T4" fmla="*/ 180 w 28"/>
                <a:gd name="T5" fmla="*/ 32 h 21"/>
                <a:gd name="T6" fmla="*/ 84 w 28"/>
                <a:gd name="T7" fmla="*/ 96 h 21"/>
                <a:gd name="T8" fmla="*/ 37 w 28"/>
                <a:gd name="T9" fmla="*/ 96 h 21"/>
                <a:gd name="T10" fmla="*/ 24 w 28"/>
                <a:gd name="T11" fmla="*/ 112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21">
                  <a:moveTo>
                    <a:pt x="1" y="21"/>
                  </a:moveTo>
                  <a:cubicBezTo>
                    <a:pt x="0" y="14"/>
                    <a:pt x="4" y="8"/>
                    <a:pt x="10" y="5"/>
                  </a:cubicBezTo>
                  <a:cubicBezTo>
                    <a:pt x="18" y="0"/>
                    <a:pt x="20" y="1"/>
                    <a:pt x="28" y="4"/>
                  </a:cubicBezTo>
                  <a:cubicBezTo>
                    <a:pt x="22" y="2"/>
                    <a:pt x="13" y="5"/>
                    <a:pt x="13" y="12"/>
                  </a:cubicBezTo>
                  <a:cubicBezTo>
                    <a:pt x="11" y="13"/>
                    <a:pt x="8" y="13"/>
                    <a:pt x="6" y="12"/>
                  </a:cubicBezTo>
                  <a:cubicBezTo>
                    <a:pt x="5" y="13"/>
                    <a:pt x="5" y="13"/>
                    <a:pt x="4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2" name="Freeform 882">
              <a:extLst>
                <a:ext uri="{FF2B5EF4-FFF2-40B4-BE49-F238E27FC236}">
                  <a16:creationId xmlns:a16="http://schemas.microsoft.com/office/drawing/2014/main" id="{3F200157-0A15-4ED9-8BA1-E08A00BFE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1309"/>
              <a:ext cx="17" cy="18"/>
            </a:xfrm>
            <a:custGeom>
              <a:avLst/>
              <a:gdLst>
                <a:gd name="T0" fmla="*/ 8 w 9"/>
                <a:gd name="T1" fmla="*/ 32 h 9"/>
                <a:gd name="T2" fmla="*/ 32 w 9"/>
                <a:gd name="T3" fmla="*/ 0 h 9"/>
                <a:gd name="T4" fmla="*/ 60 w 9"/>
                <a:gd name="T5" fmla="*/ 40 h 9"/>
                <a:gd name="T6" fmla="*/ 32 w 9"/>
                <a:gd name="T7" fmla="*/ 72 h 9"/>
                <a:gd name="T8" fmla="*/ 8 w 9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8" y="1"/>
                    <a:pt x="9" y="3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2" y="9"/>
                    <a:pt x="0" y="7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3" name="Freeform 883">
              <a:extLst>
                <a:ext uri="{FF2B5EF4-FFF2-40B4-BE49-F238E27FC236}">
                  <a16:creationId xmlns:a16="http://schemas.microsoft.com/office/drawing/2014/main" id="{C8FAA354-E6F9-4985-B563-0CAE58AD8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303"/>
              <a:ext cx="11" cy="10"/>
            </a:xfrm>
            <a:custGeom>
              <a:avLst/>
              <a:gdLst>
                <a:gd name="T0" fmla="*/ 0 w 6"/>
                <a:gd name="T1" fmla="*/ 16 h 5"/>
                <a:gd name="T2" fmla="*/ 20 w 6"/>
                <a:gd name="T3" fmla="*/ 0 h 5"/>
                <a:gd name="T4" fmla="*/ 31 w 6"/>
                <a:gd name="T5" fmla="*/ 16 h 5"/>
                <a:gd name="T6" fmla="*/ 20 w 6"/>
                <a:gd name="T7" fmla="*/ 40 h 5"/>
                <a:gd name="T8" fmla="*/ 0 w 6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4" name="Freeform 884">
              <a:extLst>
                <a:ext uri="{FF2B5EF4-FFF2-40B4-BE49-F238E27FC236}">
                  <a16:creationId xmlns:a16="http://schemas.microsoft.com/office/drawing/2014/main" id="{0B7F262A-0678-42F1-B6D0-26D4F2C94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132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5" name="Freeform 885">
              <a:extLst>
                <a:ext uri="{FF2B5EF4-FFF2-40B4-BE49-F238E27FC236}">
                  <a16:creationId xmlns:a16="http://schemas.microsoft.com/office/drawing/2014/main" id="{55825582-28BB-4E1F-BE48-E19E26FC4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213"/>
              <a:ext cx="133" cy="120"/>
            </a:xfrm>
            <a:custGeom>
              <a:avLst/>
              <a:gdLst>
                <a:gd name="T0" fmla="*/ 0 w 71"/>
                <a:gd name="T1" fmla="*/ 480 h 60"/>
                <a:gd name="T2" fmla="*/ 73 w 71"/>
                <a:gd name="T3" fmla="*/ 336 h 60"/>
                <a:gd name="T4" fmla="*/ 137 w 71"/>
                <a:gd name="T5" fmla="*/ 176 h 60"/>
                <a:gd name="T6" fmla="*/ 347 w 71"/>
                <a:gd name="T7" fmla="*/ 88 h 60"/>
                <a:gd name="T8" fmla="*/ 459 w 71"/>
                <a:gd name="T9" fmla="*/ 296 h 60"/>
                <a:gd name="T10" fmla="*/ 414 w 71"/>
                <a:gd name="T11" fmla="*/ 304 h 60"/>
                <a:gd name="T12" fmla="*/ 322 w 71"/>
                <a:gd name="T13" fmla="*/ 168 h 60"/>
                <a:gd name="T14" fmla="*/ 285 w 71"/>
                <a:gd name="T15" fmla="*/ 240 h 60"/>
                <a:gd name="T16" fmla="*/ 217 w 71"/>
                <a:gd name="T17" fmla="*/ 224 h 60"/>
                <a:gd name="T18" fmla="*/ 182 w 71"/>
                <a:gd name="T19" fmla="*/ 272 h 60"/>
                <a:gd name="T20" fmla="*/ 129 w 71"/>
                <a:gd name="T21" fmla="*/ 32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60">
                  <a:moveTo>
                    <a:pt x="0" y="60"/>
                  </a:moveTo>
                  <a:cubicBezTo>
                    <a:pt x="0" y="50"/>
                    <a:pt x="4" y="48"/>
                    <a:pt x="11" y="42"/>
                  </a:cubicBezTo>
                  <a:cubicBezTo>
                    <a:pt x="18" y="37"/>
                    <a:pt x="19" y="30"/>
                    <a:pt x="21" y="22"/>
                  </a:cubicBezTo>
                  <a:cubicBezTo>
                    <a:pt x="26" y="8"/>
                    <a:pt x="40" y="0"/>
                    <a:pt x="53" y="11"/>
                  </a:cubicBezTo>
                  <a:cubicBezTo>
                    <a:pt x="60" y="18"/>
                    <a:pt x="68" y="26"/>
                    <a:pt x="70" y="37"/>
                  </a:cubicBezTo>
                  <a:cubicBezTo>
                    <a:pt x="71" y="45"/>
                    <a:pt x="67" y="45"/>
                    <a:pt x="63" y="38"/>
                  </a:cubicBezTo>
                  <a:cubicBezTo>
                    <a:pt x="60" y="33"/>
                    <a:pt x="58" y="21"/>
                    <a:pt x="49" y="21"/>
                  </a:cubicBezTo>
                  <a:cubicBezTo>
                    <a:pt x="42" y="21"/>
                    <a:pt x="46" y="27"/>
                    <a:pt x="43" y="30"/>
                  </a:cubicBezTo>
                  <a:cubicBezTo>
                    <a:pt x="38" y="34"/>
                    <a:pt x="38" y="28"/>
                    <a:pt x="33" y="28"/>
                  </a:cubicBezTo>
                  <a:cubicBezTo>
                    <a:pt x="26" y="27"/>
                    <a:pt x="30" y="29"/>
                    <a:pt x="28" y="34"/>
                  </a:cubicBezTo>
                  <a:cubicBezTo>
                    <a:pt x="26" y="39"/>
                    <a:pt x="25" y="37"/>
                    <a:pt x="20" y="4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6" name="Freeform 886">
              <a:extLst>
                <a:ext uri="{FF2B5EF4-FFF2-40B4-BE49-F238E27FC236}">
                  <a16:creationId xmlns:a16="http://schemas.microsoft.com/office/drawing/2014/main" id="{4B55A8B9-BAA2-4FDB-A1DB-E34A40165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401"/>
              <a:ext cx="42" cy="82"/>
            </a:xfrm>
            <a:custGeom>
              <a:avLst/>
              <a:gdLst>
                <a:gd name="T0" fmla="*/ 153 w 22"/>
                <a:gd name="T1" fmla="*/ 0 h 41"/>
                <a:gd name="T2" fmla="*/ 40 w 22"/>
                <a:gd name="T3" fmla="*/ 152 h 41"/>
                <a:gd name="T4" fmla="*/ 124 w 22"/>
                <a:gd name="T5" fmla="*/ 328 h 41"/>
                <a:gd name="T6" fmla="*/ 105 w 22"/>
                <a:gd name="T7" fmla="*/ 160 h 41"/>
                <a:gd name="T8" fmla="*/ 153 w 22"/>
                <a:gd name="T9" fmla="*/ 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1">
                  <a:moveTo>
                    <a:pt x="22" y="0"/>
                  </a:moveTo>
                  <a:cubicBezTo>
                    <a:pt x="17" y="7"/>
                    <a:pt x="11" y="12"/>
                    <a:pt x="6" y="19"/>
                  </a:cubicBezTo>
                  <a:cubicBezTo>
                    <a:pt x="0" y="27"/>
                    <a:pt x="7" y="39"/>
                    <a:pt x="18" y="41"/>
                  </a:cubicBezTo>
                  <a:cubicBezTo>
                    <a:pt x="8" y="36"/>
                    <a:pt x="8" y="26"/>
                    <a:pt x="15" y="20"/>
                  </a:cubicBezTo>
                  <a:cubicBezTo>
                    <a:pt x="22" y="13"/>
                    <a:pt x="20" y="10"/>
                    <a:pt x="22" y="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7" name="Freeform 887">
              <a:extLst>
                <a:ext uri="{FF2B5EF4-FFF2-40B4-BE49-F238E27FC236}">
                  <a16:creationId xmlns:a16="http://schemas.microsoft.com/office/drawing/2014/main" id="{705E3AF0-4C68-4B7D-AC88-4C48A8BDC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1407"/>
              <a:ext cx="142" cy="68"/>
            </a:xfrm>
            <a:custGeom>
              <a:avLst/>
              <a:gdLst>
                <a:gd name="T0" fmla="*/ 0 w 76"/>
                <a:gd name="T1" fmla="*/ 248 h 34"/>
                <a:gd name="T2" fmla="*/ 157 w 76"/>
                <a:gd name="T3" fmla="*/ 232 h 34"/>
                <a:gd name="T4" fmla="*/ 321 w 76"/>
                <a:gd name="T5" fmla="*/ 264 h 34"/>
                <a:gd name="T6" fmla="*/ 458 w 76"/>
                <a:gd name="T7" fmla="*/ 216 h 34"/>
                <a:gd name="T8" fmla="*/ 490 w 76"/>
                <a:gd name="T9" fmla="*/ 0 h 34"/>
                <a:gd name="T10" fmla="*/ 471 w 76"/>
                <a:gd name="T11" fmla="*/ 136 h 34"/>
                <a:gd name="T12" fmla="*/ 419 w 76"/>
                <a:gd name="T13" fmla="*/ 168 h 34"/>
                <a:gd name="T14" fmla="*/ 377 w 76"/>
                <a:gd name="T15" fmla="*/ 152 h 34"/>
                <a:gd name="T16" fmla="*/ 346 w 76"/>
                <a:gd name="T17" fmla="*/ 216 h 34"/>
                <a:gd name="T18" fmla="*/ 269 w 76"/>
                <a:gd name="T19" fmla="*/ 184 h 34"/>
                <a:gd name="T20" fmla="*/ 84 w 76"/>
                <a:gd name="T21" fmla="*/ 208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4">
                  <a:moveTo>
                    <a:pt x="0" y="31"/>
                  </a:moveTo>
                  <a:cubicBezTo>
                    <a:pt x="9" y="30"/>
                    <a:pt x="15" y="27"/>
                    <a:pt x="24" y="29"/>
                  </a:cubicBezTo>
                  <a:cubicBezTo>
                    <a:pt x="33" y="31"/>
                    <a:pt x="40" y="34"/>
                    <a:pt x="49" y="33"/>
                  </a:cubicBezTo>
                  <a:cubicBezTo>
                    <a:pt x="56" y="33"/>
                    <a:pt x="64" y="32"/>
                    <a:pt x="70" y="27"/>
                  </a:cubicBezTo>
                  <a:cubicBezTo>
                    <a:pt x="76" y="22"/>
                    <a:pt x="76" y="8"/>
                    <a:pt x="75" y="0"/>
                  </a:cubicBezTo>
                  <a:cubicBezTo>
                    <a:pt x="74" y="5"/>
                    <a:pt x="76" y="12"/>
                    <a:pt x="72" y="17"/>
                  </a:cubicBezTo>
                  <a:cubicBezTo>
                    <a:pt x="70" y="19"/>
                    <a:pt x="67" y="21"/>
                    <a:pt x="64" y="21"/>
                  </a:cubicBezTo>
                  <a:cubicBezTo>
                    <a:pt x="62" y="21"/>
                    <a:pt x="59" y="18"/>
                    <a:pt x="58" y="19"/>
                  </a:cubicBezTo>
                  <a:cubicBezTo>
                    <a:pt x="52" y="21"/>
                    <a:pt x="57" y="25"/>
                    <a:pt x="53" y="27"/>
                  </a:cubicBezTo>
                  <a:cubicBezTo>
                    <a:pt x="50" y="29"/>
                    <a:pt x="43" y="26"/>
                    <a:pt x="41" y="23"/>
                  </a:cubicBezTo>
                  <a:cubicBezTo>
                    <a:pt x="33" y="28"/>
                    <a:pt x="23" y="26"/>
                    <a:pt x="13" y="2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8" name="Freeform 888">
              <a:extLst>
                <a:ext uri="{FF2B5EF4-FFF2-40B4-BE49-F238E27FC236}">
                  <a16:creationId xmlns:a16="http://schemas.microsoft.com/office/drawing/2014/main" id="{F0AB5D2A-266F-47D8-AFBB-1F88E9BA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209"/>
              <a:ext cx="73" cy="78"/>
            </a:xfrm>
            <a:custGeom>
              <a:avLst/>
              <a:gdLst>
                <a:gd name="T0" fmla="*/ 0 w 39"/>
                <a:gd name="T1" fmla="*/ 312 h 39"/>
                <a:gd name="T2" fmla="*/ 73 w 39"/>
                <a:gd name="T3" fmla="*/ 64 h 39"/>
                <a:gd name="T4" fmla="*/ 256 w 39"/>
                <a:gd name="T5" fmla="*/ 128 h 39"/>
                <a:gd name="T6" fmla="*/ 105 w 39"/>
                <a:gd name="T7" fmla="*/ 112 h 39"/>
                <a:gd name="T8" fmla="*/ 21 w 39"/>
                <a:gd name="T9" fmla="*/ 28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9">
                  <a:moveTo>
                    <a:pt x="0" y="39"/>
                  </a:moveTo>
                  <a:cubicBezTo>
                    <a:pt x="4" y="30"/>
                    <a:pt x="2" y="14"/>
                    <a:pt x="11" y="8"/>
                  </a:cubicBezTo>
                  <a:cubicBezTo>
                    <a:pt x="21" y="0"/>
                    <a:pt x="32" y="9"/>
                    <a:pt x="39" y="16"/>
                  </a:cubicBezTo>
                  <a:cubicBezTo>
                    <a:pt x="35" y="9"/>
                    <a:pt x="22" y="9"/>
                    <a:pt x="16" y="14"/>
                  </a:cubicBezTo>
                  <a:cubicBezTo>
                    <a:pt x="9" y="19"/>
                    <a:pt x="6" y="28"/>
                    <a:pt x="3" y="35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49" name="Freeform 889">
              <a:extLst>
                <a:ext uri="{FF2B5EF4-FFF2-40B4-BE49-F238E27FC236}">
                  <a16:creationId xmlns:a16="http://schemas.microsoft.com/office/drawing/2014/main" id="{16F8870C-46FA-4546-B837-2B6D64C3C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114"/>
              <a:ext cx="57" cy="100"/>
            </a:xfrm>
            <a:custGeom>
              <a:avLst/>
              <a:gdLst>
                <a:gd name="T0" fmla="*/ 105 w 30"/>
                <a:gd name="T1" fmla="*/ 0 h 50"/>
                <a:gd name="T2" fmla="*/ 184 w 30"/>
                <a:gd name="T3" fmla="*/ 192 h 50"/>
                <a:gd name="T4" fmla="*/ 55 w 30"/>
                <a:gd name="T5" fmla="*/ 400 h 50"/>
                <a:gd name="T6" fmla="*/ 68 w 30"/>
                <a:gd name="T7" fmla="*/ 104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0">
                  <a:moveTo>
                    <a:pt x="15" y="0"/>
                  </a:moveTo>
                  <a:cubicBezTo>
                    <a:pt x="21" y="6"/>
                    <a:pt x="30" y="16"/>
                    <a:pt x="27" y="24"/>
                  </a:cubicBezTo>
                  <a:cubicBezTo>
                    <a:pt x="25" y="36"/>
                    <a:pt x="12" y="40"/>
                    <a:pt x="8" y="50"/>
                  </a:cubicBezTo>
                  <a:cubicBezTo>
                    <a:pt x="0" y="39"/>
                    <a:pt x="8" y="24"/>
                    <a:pt x="10" y="13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0" name="Freeform 890">
              <a:extLst>
                <a:ext uri="{FF2B5EF4-FFF2-40B4-BE49-F238E27FC236}">
                  <a16:creationId xmlns:a16="http://schemas.microsoft.com/office/drawing/2014/main" id="{AB879AC5-B370-4FD3-993F-0DBF3E53F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016"/>
              <a:ext cx="279" cy="288"/>
            </a:xfrm>
            <a:custGeom>
              <a:avLst/>
              <a:gdLst>
                <a:gd name="T0" fmla="*/ 551 w 149"/>
                <a:gd name="T1" fmla="*/ 40 h 144"/>
                <a:gd name="T2" fmla="*/ 301 w 149"/>
                <a:gd name="T3" fmla="*/ 168 h 144"/>
                <a:gd name="T4" fmla="*/ 232 w 149"/>
                <a:gd name="T5" fmla="*/ 376 h 144"/>
                <a:gd name="T6" fmla="*/ 197 w 149"/>
                <a:gd name="T7" fmla="*/ 512 h 144"/>
                <a:gd name="T8" fmla="*/ 120 w 149"/>
                <a:gd name="T9" fmla="*/ 608 h 144"/>
                <a:gd name="T10" fmla="*/ 92 w 149"/>
                <a:gd name="T11" fmla="*/ 800 h 144"/>
                <a:gd name="T12" fmla="*/ 189 w 149"/>
                <a:gd name="T13" fmla="*/ 1040 h 144"/>
                <a:gd name="T14" fmla="*/ 374 w 149"/>
                <a:gd name="T15" fmla="*/ 1120 h 144"/>
                <a:gd name="T16" fmla="*/ 534 w 149"/>
                <a:gd name="T17" fmla="*/ 1128 h 144"/>
                <a:gd name="T18" fmla="*/ 723 w 149"/>
                <a:gd name="T19" fmla="*/ 1056 h 144"/>
                <a:gd name="T20" fmla="*/ 848 w 149"/>
                <a:gd name="T21" fmla="*/ 1000 h 144"/>
                <a:gd name="T22" fmla="*/ 940 w 149"/>
                <a:gd name="T23" fmla="*/ 856 h 144"/>
                <a:gd name="T24" fmla="*/ 919 w 149"/>
                <a:gd name="T25" fmla="*/ 720 h 144"/>
                <a:gd name="T26" fmla="*/ 977 w 149"/>
                <a:gd name="T27" fmla="*/ 576 h 144"/>
                <a:gd name="T28" fmla="*/ 912 w 149"/>
                <a:gd name="T29" fmla="*/ 352 h 144"/>
                <a:gd name="T30" fmla="*/ 723 w 149"/>
                <a:gd name="T31" fmla="*/ 104 h 144"/>
                <a:gd name="T32" fmla="*/ 558 w 149"/>
                <a:gd name="T33" fmla="*/ 48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44">
                  <a:moveTo>
                    <a:pt x="84" y="5"/>
                  </a:moveTo>
                  <a:cubicBezTo>
                    <a:pt x="68" y="0"/>
                    <a:pt x="50" y="12"/>
                    <a:pt x="46" y="21"/>
                  </a:cubicBezTo>
                  <a:cubicBezTo>
                    <a:pt x="44" y="28"/>
                    <a:pt x="37" y="40"/>
                    <a:pt x="35" y="47"/>
                  </a:cubicBezTo>
                  <a:cubicBezTo>
                    <a:pt x="33" y="54"/>
                    <a:pt x="36" y="58"/>
                    <a:pt x="30" y="64"/>
                  </a:cubicBezTo>
                  <a:cubicBezTo>
                    <a:pt x="27" y="69"/>
                    <a:pt x="21" y="72"/>
                    <a:pt x="18" y="76"/>
                  </a:cubicBezTo>
                  <a:cubicBezTo>
                    <a:pt x="13" y="82"/>
                    <a:pt x="17" y="94"/>
                    <a:pt x="14" y="100"/>
                  </a:cubicBezTo>
                  <a:cubicBezTo>
                    <a:pt x="0" y="118"/>
                    <a:pt x="21" y="131"/>
                    <a:pt x="29" y="130"/>
                  </a:cubicBezTo>
                  <a:cubicBezTo>
                    <a:pt x="40" y="127"/>
                    <a:pt x="45" y="139"/>
                    <a:pt x="57" y="140"/>
                  </a:cubicBezTo>
                  <a:cubicBezTo>
                    <a:pt x="65" y="141"/>
                    <a:pt x="74" y="139"/>
                    <a:pt x="81" y="141"/>
                  </a:cubicBezTo>
                  <a:cubicBezTo>
                    <a:pt x="92" y="144"/>
                    <a:pt x="99" y="133"/>
                    <a:pt x="110" y="132"/>
                  </a:cubicBezTo>
                  <a:cubicBezTo>
                    <a:pt x="116" y="132"/>
                    <a:pt x="123" y="128"/>
                    <a:pt x="129" y="125"/>
                  </a:cubicBezTo>
                  <a:cubicBezTo>
                    <a:pt x="138" y="121"/>
                    <a:pt x="143" y="118"/>
                    <a:pt x="143" y="107"/>
                  </a:cubicBezTo>
                  <a:cubicBezTo>
                    <a:pt x="143" y="101"/>
                    <a:pt x="143" y="96"/>
                    <a:pt x="140" y="90"/>
                  </a:cubicBezTo>
                  <a:cubicBezTo>
                    <a:pt x="138" y="85"/>
                    <a:pt x="149" y="79"/>
                    <a:pt x="149" y="72"/>
                  </a:cubicBezTo>
                  <a:cubicBezTo>
                    <a:pt x="148" y="61"/>
                    <a:pt x="143" y="55"/>
                    <a:pt x="139" y="44"/>
                  </a:cubicBezTo>
                  <a:cubicBezTo>
                    <a:pt x="135" y="31"/>
                    <a:pt x="122" y="19"/>
                    <a:pt x="110" y="13"/>
                  </a:cubicBezTo>
                  <a:cubicBezTo>
                    <a:pt x="102" y="9"/>
                    <a:pt x="93" y="9"/>
                    <a:pt x="85" y="6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1" name="Freeform 891">
              <a:extLst>
                <a:ext uri="{FF2B5EF4-FFF2-40B4-BE49-F238E27FC236}">
                  <a16:creationId xmlns:a16="http://schemas.microsoft.com/office/drawing/2014/main" id="{093CE648-2454-40DF-A57B-8EBECA932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120"/>
              <a:ext cx="107" cy="94"/>
            </a:xfrm>
            <a:custGeom>
              <a:avLst/>
              <a:gdLst>
                <a:gd name="T0" fmla="*/ 0 w 57"/>
                <a:gd name="T1" fmla="*/ 248 h 47"/>
                <a:gd name="T2" fmla="*/ 53 w 57"/>
                <a:gd name="T3" fmla="*/ 320 h 47"/>
                <a:gd name="T4" fmla="*/ 152 w 57"/>
                <a:gd name="T5" fmla="*/ 368 h 47"/>
                <a:gd name="T6" fmla="*/ 250 w 57"/>
                <a:gd name="T7" fmla="*/ 368 h 47"/>
                <a:gd name="T8" fmla="*/ 310 w 57"/>
                <a:gd name="T9" fmla="*/ 280 h 47"/>
                <a:gd name="T10" fmla="*/ 370 w 57"/>
                <a:gd name="T11" fmla="*/ 152 h 47"/>
                <a:gd name="T12" fmla="*/ 349 w 57"/>
                <a:gd name="T13" fmla="*/ 48 h 47"/>
                <a:gd name="T14" fmla="*/ 325 w 5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7">
                  <a:moveTo>
                    <a:pt x="0" y="31"/>
                  </a:moveTo>
                  <a:cubicBezTo>
                    <a:pt x="2" y="34"/>
                    <a:pt x="5" y="37"/>
                    <a:pt x="8" y="40"/>
                  </a:cubicBezTo>
                  <a:cubicBezTo>
                    <a:pt x="13" y="45"/>
                    <a:pt x="16" y="46"/>
                    <a:pt x="23" y="46"/>
                  </a:cubicBezTo>
                  <a:cubicBezTo>
                    <a:pt x="28" y="46"/>
                    <a:pt x="34" y="47"/>
                    <a:pt x="38" y="46"/>
                  </a:cubicBezTo>
                  <a:cubicBezTo>
                    <a:pt x="43" y="44"/>
                    <a:pt x="45" y="40"/>
                    <a:pt x="47" y="35"/>
                  </a:cubicBezTo>
                  <a:cubicBezTo>
                    <a:pt x="49" y="30"/>
                    <a:pt x="55" y="24"/>
                    <a:pt x="56" y="19"/>
                  </a:cubicBezTo>
                  <a:cubicBezTo>
                    <a:pt x="57" y="15"/>
                    <a:pt x="54" y="9"/>
                    <a:pt x="53" y="6"/>
                  </a:cubicBezTo>
                  <a:cubicBezTo>
                    <a:pt x="53" y="3"/>
                    <a:pt x="51" y="0"/>
                    <a:pt x="49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2" name="Freeform 892">
              <a:extLst>
                <a:ext uri="{FF2B5EF4-FFF2-40B4-BE49-F238E27FC236}">
                  <a16:creationId xmlns:a16="http://schemas.microsoft.com/office/drawing/2014/main" id="{4FEA6D79-51CD-4B4F-BD7C-E41179797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016"/>
              <a:ext cx="279" cy="288"/>
            </a:xfrm>
            <a:custGeom>
              <a:avLst/>
              <a:gdLst>
                <a:gd name="T0" fmla="*/ 551 w 149"/>
                <a:gd name="T1" fmla="*/ 40 h 144"/>
                <a:gd name="T2" fmla="*/ 301 w 149"/>
                <a:gd name="T3" fmla="*/ 168 h 144"/>
                <a:gd name="T4" fmla="*/ 232 w 149"/>
                <a:gd name="T5" fmla="*/ 376 h 144"/>
                <a:gd name="T6" fmla="*/ 197 w 149"/>
                <a:gd name="T7" fmla="*/ 512 h 144"/>
                <a:gd name="T8" fmla="*/ 120 w 149"/>
                <a:gd name="T9" fmla="*/ 608 h 144"/>
                <a:gd name="T10" fmla="*/ 92 w 149"/>
                <a:gd name="T11" fmla="*/ 800 h 144"/>
                <a:gd name="T12" fmla="*/ 189 w 149"/>
                <a:gd name="T13" fmla="*/ 1040 h 144"/>
                <a:gd name="T14" fmla="*/ 374 w 149"/>
                <a:gd name="T15" fmla="*/ 1120 h 144"/>
                <a:gd name="T16" fmla="*/ 534 w 149"/>
                <a:gd name="T17" fmla="*/ 1128 h 144"/>
                <a:gd name="T18" fmla="*/ 723 w 149"/>
                <a:gd name="T19" fmla="*/ 1056 h 144"/>
                <a:gd name="T20" fmla="*/ 848 w 149"/>
                <a:gd name="T21" fmla="*/ 1000 h 144"/>
                <a:gd name="T22" fmla="*/ 940 w 149"/>
                <a:gd name="T23" fmla="*/ 856 h 144"/>
                <a:gd name="T24" fmla="*/ 919 w 149"/>
                <a:gd name="T25" fmla="*/ 720 h 144"/>
                <a:gd name="T26" fmla="*/ 977 w 149"/>
                <a:gd name="T27" fmla="*/ 576 h 144"/>
                <a:gd name="T28" fmla="*/ 912 w 149"/>
                <a:gd name="T29" fmla="*/ 352 h 144"/>
                <a:gd name="T30" fmla="*/ 723 w 149"/>
                <a:gd name="T31" fmla="*/ 104 h 144"/>
                <a:gd name="T32" fmla="*/ 558 w 149"/>
                <a:gd name="T33" fmla="*/ 48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144">
                  <a:moveTo>
                    <a:pt x="84" y="5"/>
                  </a:moveTo>
                  <a:cubicBezTo>
                    <a:pt x="68" y="0"/>
                    <a:pt x="50" y="12"/>
                    <a:pt x="46" y="21"/>
                  </a:cubicBezTo>
                  <a:cubicBezTo>
                    <a:pt x="44" y="28"/>
                    <a:pt x="37" y="40"/>
                    <a:pt x="35" y="47"/>
                  </a:cubicBezTo>
                  <a:cubicBezTo>
                    <a:pt x="33" y="54"/>
                    <a:pt x="36" y="58"/>
                    <a:pt x="30" y="64"/>
                  </a:cubicBezTo>
                  <a:cubicBezTo>
                    <a:pt x="27" y="69"/>
                    <a:pt x="21" y="72"/>
                    <a:pt x="18" y="76"/>
                  </a:cubicBezTo>
                  <a:cubicBezTo>
                    <a:pt x="13" y="82"/>
                    <a:pt x="17" y="94"/>
                    <a:pt x="14" y="100"/>
                  </a:cubicBezTo>
                  <a:cubicBezTo>
                    <a:pt x="0" y="118"/>
                    <a:pt x="21" y="131"/>
                    <a:pt x="29" y="130"/>
                  </a:cubicBezTo>
                  <a:cubicBezTo>
                    <a:pt x="40" y="127"/>
                    <a:pt x="45" y="139"/>
                    <a:pt x="57" y="140"/>
                  </a:cubicBezTo>
                  <a:cubicBezTo>
                    <a:pt x="65" y="141"/>
                    <a:pt x="74" y="139"/>
                    <a:pt x="81" y="141"/>
                  </a:cubicBezTo>
                  <a:cubicBezTo>
                    <a:pt x="92" y="144"/>
                    <a:pt x="99" y="133"/>
                    <a:pt x="110" y="132"/>
                  </a:cubicBezTo>
                  <a:cubicBezTo>
                    <a:pt x="116" y="132"/>
                    <a:pt x="123" y="128"/>
                    <a:pt x="129" y="125"/>
                  </a:cubicBezTo>
                  <a:cubicBezTo>
                    <a:pt x="138" y="121"/>
                    <a:pt x="143" y="118"/>
                    <a:pt x="143" y="107"/>
                  </a:cubicBezTo>
                  <a:cubicBezTo>
                    <a:pt x="143" y="101"/>
                    <a:pt x="143" y="96"/>
                    <a:pt x="140" y="90"/>
                  </a:cubicBezTo>
                  <a:cubicBezTo>
                    <a:pt x="138" y="85"/>
                    <a:pt x="149" y="79"/>
                    <a:pt x="149" y="72"/>
                  </a:cubicBezTo>
                  <a:cubicBezTo>
                    <a:pt x="148" y="61"/>
                    <a:pt x="143" y="55"/>
                    <a:pt x="139" y="44"/>
                  </a:cubicBezTo>
                  <a:cubicBezTo>
                    <a:pt x="135" y="31"/>
                    <a:pt x="122" y="19"/>
                    <a:pt x="110" y="13"/>
                  </a:cubicBezTo>
                  <a:cubicBezTo>
                    <a:pt x="102" y="9"/>
                    <a:pt x="93" y="9"/>
                    <a:pt x="85" y="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3" name="Freeform 893">
              <a:extLst>
                <a:ext uri="{FF2B5EF4-FFF2-40B4-BE49-F238E27FC236}">
                  <a16:creationId xmlns:a16="http://schemas.microsoft.com/office/drawing/2014/main" id="{F06CD988-8547-4479-BE92-70F77BAC1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094"/>
              <a:ext cx="234" cy="180"/>
            </a:xfrm>
            <a:custGeom>
              <a:avLst/>
              <a:gdLst>
                <a:gd name="T0" fmla="*/ 0 w 125"/>
                <a:gd name="T1" fmla="*/ 624 h 90"/>
                <a:gd name="T2" fmla="*/ 120 w 125"/>
                <a:gd name="T3" fmla="*/ 680 h 90"/>
                <a:gd name="T4" fmla="*/ 210 w 125"/>
                <a:gd name="T5" fmla="*/ 672 h 90"/>
                <a:gd name="T6" fmla="*/ 309 w 125"/>
                <a:gd name="T7" fmla="*/ 656 h 90"/>
                <a:gd name="T8" fmla="*/ 393 w 125"/>
                <a:gd name="T9" fmla="*/ 640 h 90"/>
                <a:gd name="T10" fmla="*/ 490 w 125"/>
                <a:gd name="T11" fmla="*/ 688 h 90"/>
                <a:gd name="T12" fmla="*/ 676 w 125"/>
                <a:gd name="T13" fmla="*/ 688 h 90"/>
                <a:gd name="T14" fmla="*/ 796 w 125"/>
                <a:gd name="T15" fmla="*/ 552 h 90"/>
                <a:gd name="T16" fmla="*/ 753 w 125"/>
                <a:gd name="T17" fmla="*/ 368 h 90"/>
                <a:gd name="T18" fmla="*/ 753 w 125"/>
                <a:gd name="T19" fmla="*/ 200 h 90"/>
                <a:gd name="T20" fmla="*/ 775 w 125"/>
                <a:gd name="T21" fmla="*/ 96 h 90"/>
                <a:gd name="T22" fmla="*/ 728 w 125"/>
                <a:gd name="T23" fmla="*/ 0 h 90"/>
                <a:gd name="T24" fmla="*/ 723 w 125"/>
                <a:gd name="T25" fmla="*/ 176 h 90"/>
                <a:gd name="T26" fmla="*/ 603 w 125"/>
                <a:gd name="T27" fmla="*/ 328 h 90"/>
                <a:gd name="T28" fmla="*/ 631 w 125"/>
                <a:gd name="T29" fmla="*/ 440 h 90"/>
                <a:gd name="T30" fmla="*/ 578 w 125"/>
                <a:gd name="T31" fmla="*/ 528 h 90"/>
                <a:gd name="T32" fmla="*/ 498 w 125"/>
                <a:gd name="T33" fmla="*/ 520 h 90"/>
                <a:gd name="T34" fmla="*/ 446 w 125"/>
                <a:gd name="T35" fmla="*/ 504 h 90"/>
                <a:gd name="T36" fmla="*/ 386 w 125"/>
                <a:gd name="T37" fmla="*/ 584 h 90"/>
                <a:gd name="T38" fmla="*/ 225 w 125"/>
                <a:gd name="T39" fmla="*/ 600 h 90"/>
                <a:gd name="T40" fmla="*/ 97 w 125"/>
                <a:gd name="T41" fmla="*/ 656 h 90"/>
                <a:gd name="T42" fmla="*/ 52 w 125"/>
                <a:gd name="T43" fmla="*/ 648 h 90"/>
                <a:gd name="T44" fmla="*/ 24 w 125"/>
                <a:gd name="T45" fmla="*/ 640 h 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5" h="90">
                  <a:moveTo>
                    <a:pt x="0" y="78"/>
                  </a:moveTo>
                  <a:cubicBezTo>
                    <a:pt x="1" y="86"/>
                    <a:pt x="12" y="86"/>
                    <a:pt x="18" y="85"/>
                  </a:cubicBezTo>
                  <a:cubicBezTo>
                    <a:pt x="24" y="84"/>
                    <a:pt x="27" y="84"/>
                    <a:pt x="32" y="84"/>
                  </a:cubicBezTo>
                  <a:cubicBezTo>
                    <a:pt x="38" y="85"/>
                    <a:pt x="42" y="84"/>
                    <a:pt x="47" y="82"/>
                  </a:cubicBezTo>
                  <a:cubicBezTo>
                    <a:pt x="52" y="80"/>
                    <a:pt x="55" y="79"/>
                    <a:pt x="60" y="80"/>
                  </a:cubicBezTo>
                  <a:cubicBezTo>
                    <a:pt x="65" y="82"/>
                    <a:pt x="69" y="85"/>
                    <a:pt x="75" y="86"/>
                  </a:cubicBezTo>
                  <a:cubicBezTo>
                    <a:pt x="85" y="88"/>
                    <a:pt x="93" y="90"/>
                    <a:pt x="103" y="86"/>
                  </a:cubicBezTo>
                  <a:cubicBezTo>
                    <a:pt x="111" y="83"/>
                    <a:pt x="118" y="78"/>
                    <a:pt x="121" y="69"/>
                  </a:cubicBezTo>
                  <a:cubicBezTo>
                    <a:pt x="125" y="59"/>
                    <a:pt x="119" y="55"/>
                    <a:pt x="115" y="46"/>
                  </a:cubicBezTo>
                  <a:cubicBezTo>
                    <a:pt x="112" y="40"/>
                    <a:pt x="112" y="31"/>
                    <a:pt x="115" y="25"/>
                  </a:cubicBezTo>
                  <a:cubicBezTo>
                    <a:pt x="116" y="21"/>
                    <a:pt x="119" y="17"/>
                    <a:pt x="118" y="12"/>
                  </a:cubicBezTo>
                  <a:cubicBezTo>
                    <a:pt x="118" y="8"/>
                    <a:pt x="114" y="3"/>
                    <a:pt x="111" y="0"/>
                  </a:cubicBezTo>
                  <a:cubicBezTo>
                    <a:pt x="114" y="7"/>
                    <a:pt x="115" y="15"/>
                    <a:pt x="110" y="22"/>
                  </a:cubicBezTo>
                  <a:cubicBezTo>
                    <a:pt x="105" y="29"/>
                    <a:pt x="91" y="31"/>
                    <a:pt x="92" y="41"/>
                  </a:cubicBezTo>
                  <a:cubicBezTo>
                    <a:pt x="93" y="46"/>
                    <a:pt x="98" y="50"/>
                    <a:pt x="96" y="55"/>
                  </a:cubicBezTo>
                  <a:cubicBezTo>
                    <a:pt x="96" y="59"/>
                    <a:pt x="92" y="65"/>
                    <a:pt x="88" y="66"/>
                  </a:cubicBezTo>
                  <a:cubicBezTo>
                    <a:pt x="85" y="68"/>
                    <a:pt x="79" y="67"/>
                    <a:pt x="76" y="65"/>
                  </a:cubicBezTo>
                  <a:cubicBezTo>
                    <a:pt x="72" y="63"/>
                    <a:pt x="72" y="60"/>
                    <a:pt x="68" y="63"/>
                  </a:cubicBezTo>
                  <a:cubicBezTo>
                    <a:pt x="62" y="67"/>
                    <a:pt x="69" y="74"/>
                    <a:pt x="59" y="73"/>
                  </a:cubicBezTo>
                  <a:cubicBezTo>
                    <a:pt x="50" y="73"/>
                    <a:pt x="42" y="70"/>
                    <a:pt x="34" y="75"/>
                  </a:cubicBezTo>
                  <a:cubicBezTo>
                    <a:pt x="28" y="79"/>
                    <a:pt x="23" y="82"/>
                    <a:pt x="15" y="82"/>
                  </a:cubicBezTo>
                  <a:cubicBezTo>
                    <a:pt x="13" y="82"/>
                    <a:pt x="10" y="81"/>
                    <a:pt x="8" y="81"/>
                  </a:cubicBezTo>
                  <a:cubicBezTo>
                    <a:pt x="6" y="81"/>
                    <a:pt x="5" y="82"/>
                    <a:pt x="4" y="8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4" name="Freeform 894">
              <a:extLst>
                <a:ext uri="{FF2B5EF4-FFF2-40B4-BE49-F238E27FC236}">
                  <a16:creationId xmlns:a16="http://schemas.microsoft.com/office/drawing/2014/main" id="{7832D451-F1A6-44ED-BBDF-725C54744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088"/>
              <a:ext cx="114" cy="112"/>
            </a:xfrm>
            <a:custGeom>
              <a:avLst/>
              <a:gdLst>
                <a:gd name="T0" fmla="*/ 234 w 61"/>
                <a:gd name="T1" fmla="*/ 16 h 56"/>
                <a:gd name="T2" fmla="*/ 97 w 61"/>
                <a:gd name="T3" fmla="*/ 48 h 56"/>
                <a:gd name="T4" fmla="*/ 84 w 61"/>
                <a:gd name="T5" fmla="*/ 112 h 56"/>
                <a:gd name="T6" fmla="*/ 52 w 61"/>
                <a:gd name="T7" fmla="*/ 176 h 56"/>
                <a:gd name="T8" fmla="*/ 21 w 61"/>
                <a:gd name="T9" fmla="*/ 344 h 56"/>
                <a:gd name="T10" fmla="*/ 84 w 61"/>
                <a:gd name="T11" fmla="*/ 392 h 56"/>
                <a:gd name="T12" fmla="*/ 150 w 61"/>
                <a:gd name="T13" fmla="*/ 440 h 56"/>
                <a:gd name="T14" fmla="*/ 306 w 61"/>
                <a:gd name="T15" fmla="*/ 376 h 56"/>
                <a:gd name="T16" fmla="*/ 366 w 61"/>
                <a:gd name="T17" fmla="*/ 296 h 56"/>
                <a:gd name="T18" fmla="*/ 359 w 61"/>
                <a:gd name="T19" fmla="*/ 216 h 56"/>
                <a:gd name="T20" fmla="*/ 325 w 61"/>
                <a:gd name="T21" fmla="*/ 48 h 56"/>
                <a:gd name="T22" fmla="*/ 226 w 61"/>
                <a:gd name="T23" fmla="*/ 1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56">
                  <a:moveTo>
                    <a:pt x="36" y="2"/>
                  </a:moveTo>
                  <a:cubicBezTo>
                    <a:pt x="30" y="0"/>
                    <a:pt x="20" y="1"/>
                    <a:pt x="15" y="6"/>
                  </a:cubicBezTo>
                  <a:cubicBezTo>
                    <a:pt x="13" y="9"/>
                    <a:pt x="14" y="11"/>
                    <a:pt x="13" y="14"/>
                  </a:cubicBezTo>
                  <a:cubicBezTo>
                    <a:pt x="12" y="18"/>
                    <a:pt x="11" y="19"/>
                    <a:pt x="8" y="22"/>
                  </a:cubicBezTo>
                  <a:cubicBezTo>
                    <a:pt x="3" y="27"/>
                    <a:pt x="0" y="35"/>
                    <a:pt x="3" y="43"/>
                  </a:cubicBezTo>
                  <a:cubicBezTo>
                    <a:pt x="6" y="48"/>
                    <a:pt x="8" y="47"/>
                    <a:pt x="13" y="49"/>
                  </a:cubicBezTo>
                  <a:cubicBezTo>
                    <a:pt x="17" y="51"/>
                    <a:pt x="19" y="54"/>
                    <a:pt x="23" y="55"/>
                  </a:cubicBezTo>
                  <a:cubicBezTo>
                    <a:pt x="32" y="56"/>
                    <a:pt x="44" y="55"/>
                    <a:pt x="47" y="47"/>
                  </a:cubicBezTo>
                  <a:cubicBezTo>
                    <a:pt x="49" y="42"/>
                    <a:pt x="55" y="41"/>
                    <a:pt x="56" y="37"/>
                  </a:cubicBezTo>
                  <a:cubicBezTo>
                    <a:pt x="57" y="32"/>
                    <a:pt x="53" y="30"/>
                    <a:pt x="55" y="27"/>
                  </a:cubicBezTo>
                  <a:cubicBezTo>
                    <a:pt x="61" y="19"/>
                    <a:pt x="58" y="10"/>
                    <a:pt x="50" y="6"/>
                  </a:cubicBezTo>
                  <a:cubicBezTo>
                    <a:pt x="45" y="4"/>
                    <a:pt x="40" y="3"/>
                    <a:pt x="35" y="2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5" name="Freeform 895">
              <a:extLst>
                <a:ext uri="{FF2B5EF4-FFF2-40B4-BE49-F238E27FC236}">
                  <a16:creationId xmlns:a16="http://schemas.microsoft.com/office/drawing/2014/main" id="{D103B15B-F8E8-4329-8A76-80B37812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088"/>
              <a:ext cx="114" cy="112"/>
            </a:xfrm>
            <a:custGeom>
              <a:avLst/>
              <a:gdLst>
                <a:gd name="T0" fmla="*/ 234 w 61"/>
                <a:gd name="T1" fmla="*/ 16 h 56"/>
                <a:gd name="T2" fmla="*/ 97 w 61"/>
                <a:gd name="T3" fmla="*/ 48 h 56"/>
                <a:gd name="T4" fmla="*/ 84 w 61"/>
                <a:gd name="T5" fmla="*/ 112 h 56"/>
                <a:gd name="T6" fmla="*/ 52 w 61"/>
                <a:gd name="T7" fmla="*/ 176 h 56"/>
                <a:gd name="T8" fmla="*/ 21 w 61"/>
                <a:gd name="T9" fmla="*/ 344 h 56"/>
                <a:gd name="T10" fmla="*/ 84 w 61"/>
                <a:gd name="T11" fmla="*/ 392 h 56"/>
                <a:gd name="T12" fmla="*/ 150 w 61"/>
                <a:gd name="T13" fmla="*/ 440 h 56"/>
                <a:gd name="T14" fmla="*/ 306 w 61"/>
                <a:gd name="T15" fmla="*/ 376 h 56"/>
                <a:gd name="T16" fmla="*/ 366 w 61"/>
                <a:gd name="T17" fmla="*/ 296 h 56"/>
                <a:gd name="T18" fmla="*/ 359 w 61"/>
                <a:gd name="T19" fmla="*/ 216 h 56"/>
                <a:gd name="T20" fmla="*/ 325 w 61"/>
                <a:gd name="T21" fmla="*/ 48 h 56"/>
                <a:gd name="T22" fmla="*/ 226 w 61"/>
                <a:gd name="T23" fmla="*/ 1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56">
                  <a:moveTo>
                    <a:pt x="36" y="2"/>
                  </a:moveTo>
                  <a:cubicBezTo>
                    <a:pt x="30" y="0"/>
                    <a:pt x="20" y="1"/>
                    <a:pt x="15" y="6"/>
                  </a:cubicBezTo>
                  <a:cubicBezTo>
                    <a:pt x="13" y="9"/>
                    <a:pt x="14" y="11"/>
                    <a:pt x="13" y="14"/>
                  </a:cubicBezTo>
                  <a:cubicBezTo>
                    <a:pt x="12" y="18"/>
                    <a:pt x="11" y="19"/>
                    <a:pt x="8" y="22"/>
                  </a:cubicBezTo>
                  <a:cubicBezTo>
                    <a:pt x="3" y="27"/>
                    <a:pt x="0" y="35"/>
                    <a:pt x="3" y="43"/>
                  </a:cubicBezTo>
                  <a:cubicBezTo>
                    <a:pt x="6" y="48"/>
                    <a:pt x="8" y="47"/>
                    <a:pt x="13" y="49"/>
                  </a:cubicBezTo>
                  <a:cubicBezTo>
                    <a:pt x="17" y="51"/>
                    <a:pt x="19" y="54"/>
                    <a:pt x="23" y="55"/>
                  </a:cubicBezTo>
                  <a:cubicBezTo>
                    <a:pt x="32" y="56"/>
                    <a:pt x="44" y="55"/>
                    <a:pt x="47" y="47"/>
                  </a:cubicBezTo>
                  <a:cubicBezTo>
                    <a:pt x="49" y="42"/>
                    <a:pt x="55" y="41"/>
                    <a:pt x="56" y="37"/>
                  </a:cubicBezTo>
                  <a:cubicBezTo>
                    <a:pt x="57" y="32"/>
                    <a:pt x="53" y="30"/>
                    <a:pt x="55" y="27"/>
                  </a:cubicBezTo>
                  <a:cubicBezTo>
                    <a:pt x="61" y="19"/>
                    <a:pt x="58" y="10"/>
                    <a:pt x="50" y="6"/>
                  </a:cubicBezTo>
                  <a:cubicBezTo>
                    <a:pt x="45" y="4"/>
                    <a:pt x="40" y="3"/>
                    <a:pt x="35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6" name="Freeform 896">
              <a:extLst>
                <a:ext uri="{FF2B5EF4-FFF2-40B4-BE49-F238E27FC236}">
                  <a16:creationId xmlns:a16="http://schemas.microsoft.com/office/drawing/2014/main" id="{3A95AFAD-6A37-470C-B610-E74570446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094"/>
              <a:ext cx="15" cy="18"/>
            </a:xfrm>
            <a:custGeom>
              <a:avLst/>
              <a:gdLst>
                <a:gd name="T0" fmla="*/ 0 w 8"/>
                <a:gd name="T1" fmla="*/ 32 h 9"/>
                <a:gd name="T2" fmla="*/ 28 w 8"/>
                <a:gd name="T3" fmla="*/ 0 h 9"/>
                <a:gd name="T4" fmla="*/ 53 w 8"/>
                <a:gd name="T5" fmla="*/ 40 h 9"/>
                <a:gd name="T6" fmla="*/ 28 w 8"/>
                <a:gd name="T7" fmla="*/ 72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7" y="1"/>
                    <a:pt x="8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7" name="Freeform 897">
              <a:extLst>
                <a:ext uri="{FF2B5EF4-FFF2-40B4-BE49-F238E27FC236}">
                  <a16:creationId xmlns:a16="http://schemas.microsoft.com/office/drawing/2014/main" id="{B2FBB6C8-F44D-44CD-85AD-0B42320D9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088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8" name="Freeform 898">
              <a:extLst>
                <a:ext uri="{FF2B5EF4-FFF2-40B4-BE49-F238E27FC236}">
                  <a16:creationId xmlns:a16="http://schemas.microsoft.com/office/drawing/2014/main" id="{A1C8C288-35EB-4574-92BB-7E0C1F38D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114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59" name="Freeform 899">
              <a:extLst>
                <a:ext uri="{FF2B5EF4-FFF2-40B4-BE49-F238E27FC236}">
                  <a16:creationId xmlns:a16="http://schemas.microsoft.com/office/drawing/2014/main" id="{7EBD7221-1B2B-4D56-A607-21947D08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2110"/>
              <a:ext cx="86" cy="80"/>
            </a:xfrm>
            <a:custGeom>
              <a:avLst/>
              <a:gdLst>
                <a:gd name="T0" fmla="*/ 0 w 46"/>
                <a:gd name="T1" fmla="*/ 216 h 40"/>
                <a:gd name="T2" fmla="*/ 60 w 46"/>
                <a:gd name="T3" fmla="*/ 256 h 40"/>
                <a:gd name="T4" fmla="*/ 125 w 46"/>
                <a:gd name="T5" fmla="*/ 304 h 40"/>
                <a:gd name="T6" fmla="*/ 228 w 46"/>
                <a:gd name="T7" fmla="*/ 264 h 40"/>
                <a:gd name="T8" fmla="*/ 249 w 46"/>
                <a:gd name="T9" fmla="*/ 144 h 40"/>
                <a:gd name="T10" fmla="*/ 294 w 46"/>
                <a:gd name="T11" fmla="*/ 64 h 40"/>
                <a:gd name="T12" fmla="*/ 277 w 46"/>
                <a:gd name="T13" fmla="*/ 0 h 40"/>
                <a:gd name="T14" fmla="*/ 249 w 46"/>
                <a:gd name="T15" fmla="*/ 96 h 40"/>
                <a:gd name="T16" fmla="*/ 165 w 46"/>
                <a:gd name="T17" fmla="*/ 120 h 40"/>
                <a:gd name="T18" fmla="*/ 172 w 46"/>
                <a:gd name="T19" fmla="*/ 224 h 40"/>
                <a:gd name="T20" fmla="*/ 84 w 46"/>
                <a:gd name="T21" fmla="*/ 23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0">
                  <a:moveTo>
                    <a:pt x="0" y="27"/>
                  </a:moveTo>
                  <a:cubicBezTo>
                    <a:pt x="0" y="32"/>
                    <a:pt x="6" y="31"/>
                    <a:pt x="9" y="32"/>
                  </a:cubicBezTo>
                  <a:cubicBezTo>
                    <a:pt x="12" y="34"/>
                    <a:pt x="16" y="37"/>
                    <a:pt x="19" y="38"/>
                  </a:cubicBezTo>
                  <a:cubicBezTo>
                    <a:pt x="25" y="40"/>
                    <a:pt x="33" y="38"/>
                    <a:pt x="35" y="33"/>
                  </a:cubicBezTo>
                  <a:cubicBezTo>
                    <a:pt x="38" y="28"/>
                    <a:pt x="33" y="23"/>
                    <a:pt x="38" y="18"/>
                  </a:cubicBezTo>
                  <a:cubicBezTo>
                    <a:pt x="41" y="15"/>
                    <a:pt x="44" y="13"/>
                    <a:pt x="45" y="8"/>
                  </a:cubicBezTo>
                  <a:cubicBezTo>
                    <a:pt x="46" y="5"/>
                    <a:pt x="46" y="1"/>
                    <a:pt x="42" y="0"/>
                  </a:cubicBezTo>
                  <a:cubicBezTo>
                    <a:pt x="44" y="5"/>
                    <a:pt x="42" y="9"/>
                    <a:pt x="38" y="12"/>
                  </a:cubicBezTo>
                  <a:cubicBezTo>
                    <a:pt x="34" y="15"/>
                    <a:pt x="27" y="13"/>
                    <a:pt x="25" y="15"/>
                  </a:cubicBezTo>
                  <a:cubicBezTo>
                    <a:pt x="23" y="18"/>
                    <a:pt x="28" y="24"/>
                    <a:pt x="26" y="28"/>
                  </a:cubicBezTo>
                  <a:cubicBezTo>
                    <a:pt x="23" y="32"/>
                    <a:pt x="17" y="29"/>
                    <a:pt x="13" y="2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0" name="Freeform 900">
              <a:extLst>
                <a:ext uri="{FF2B5EF4-FFF2-40B4-BE49-F238E27FC236}">
                  <a16:creationId xmlns:a16="http://schemas.microsoft.com/office/drawing/2014/main" id="{3300D155-BDE7-4DE9-AB26-6DECDFF5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098"/>
              <a:ext cx="60" cy="46"/>
            </a:xfrm>
            <a:custGeom>
              <a:avLst/>
              <a:gdLst>
                <a:gd name="T0" fmla="*/ 0 w 32"/>
                <a:gd name="T1" fmla="*/ 184 h 23"/>
                <a:gd name="T2" fmla="*/ 32 w 32"/>
                <a:gd name="T3" fmla="*/ 104 h 23"/>
                <a:gd name="T4" fmla="*/ 73 w 32"/>
                <a:gd name="T5" fmla="*/ 40 h 23"/>
                <a:gd name="T6" fmla="*/ 133 w 32"/>
                <a:gd name="T7" fmla="*/ 8 h 23"/>
                <a:gd name="T8" fmla="*/ 212 w 32"/>
                <a:gd name="T9" fmla="*/ 48 h 23"/>
                <a:gd name="T10" fmla="*/ 99 w 32"/>
                <a:gd name="T11" fmla="*/ 72 h 23"/>
                <a:gd name="T12" fmla="*/ 84 w 32"/>
                <a:gd name="T13" fmla="*/ 128 h 23"/>
                <a:gd name="T14" fmla="*/ 39 w 32"/>
                <a:gd name="T15" fmla="*/ 136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3">
                  <a:moveTo>
                    <a:pt x="0" y="23"/>
                  </a:moveTo>
                  <a:cubicBezTo>
                    <a:pt x="2" y="20"/>
                    <a:pt x="4" y="16"/>
                    <a:pt x="5" y="13"/>
                  </a:cubicBezTo>
                  <a:cubicBezTo>
                    <a:pt x="7" y="8"/>
                    <a:pt x="7" y="8"/>
                    <a:pt x="11" y="5"/>
                  </a:cubicBezTo>
                  <a:cubicBezTo>
                    <a:pt x="14" y="2"/>
                    <a:pt x="15" y="0"/>
                    <a:pt x="20" y="1"/>
                  </a:cubicBezTo>
                  <a:cubicBezTo>
                    <a:pt x="24" y="2"/>
                    <a:pt x="28" y="5"/>
                    <a:pt x="32" y="6"/>
                  </a:cubicBezTo>
                  <a:cubicBezTo>
                    <a:pt x="26" y="6"/>
                    <a:pt x="18" y="2"/>
                    <a:pt x="15" y="9"/>
                  </a:cubicBezTo>
                  <a:cubicBezTo>
                    <a:pt x="14" y="12"/>
                    <a:pt x="15" y="14"/>
                    <a:pt x="13" y="16"/>
                  </a:cubicBezTo>
                  <a:cubicBezTo>
                    <a:pt x="11" y="17"/>
                    <a:pt x="7" y="16"/>
                    <a:pt x="6" y="17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1" name="Freeform 901">
              <a:extLst>
                <a:ext uri="{FF2B5EF4-FFF2-40B4-BE49-F238E27FC236}">
                  <a16:creationId xmlns:a16="http://schemas.microsoft.com/office/drawing/2014/main" id="{3B4C20F0-9B34-4452-B241-35EDE340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2184"/>
              <a:ext cx="139" cy="90"/>
            </a:xfrm>
            <a:custGeom>
              <a:avLst/>
              <a:gdLst>
                <a:gd name="T0" fmla="*/ 0 w 74"/>
                <a:gd name="T1" fmla="*/ 288 h 45"/>
                <a:gd name="T2" fmla="*/ 190 w 74"/>
                <a:gd name="T3" fmla="*/ 328 h 45"/>
                <a:gd name="T4" fmla="*/ 385 w 74"/>
                <a:gd name="T5" fmla="*/ 320 h 45"/>
                <a:gd name="T6" fmla="*/ 483 w 74"/>
                <a:gd name="T7" fmla="*/ 176 h 45"/>
                <a:gd name="T8" fmla="*/ 409 w 74"/>
                <a:gd name="T9" fmla="*/ 0 h 45"/>
                <a:gd name="T10" fmla="*/ 406 w 74"/>
                <a:gd name="T11" fmla="*/ 208 h 45"/>
                <a:gd name="T12" fmla="*/ 357 w 74"/>
                <a:gd name="T13" fmla="*/ 208 h 45"/>
                <a:gd name="T14" fmla="*/ 353 w 74"/>
                <a:gd name="T15" fmla="*/ 272 h 45"/>
                <a:gd name="T16" fmla="*/ 317 w 74"/>
                <a:gd name="T17" fmla="*/ 304 h 45"/>
                <a:gd name="T18" fmla="*/ 257 w 74"/>
                <a:gd name="T19" fmla="*/ 272 h 45"/>
                <a:gd name="T20" fmla="*/ 160 w 74"/>
                <a:gd name="T21" fmla="*/ 28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45">
                  <a:moveTo>
                    <a:pt x="0" y="36"/>
                  </a:moveTo>
                  <a:cubicBezTo>
                    <a:pt x="10" y="32"/>
                    <a:pt x="20" y="37"/>
                    <a:pt x="29" y="41"/>
                  </a:cubicBezTo>
                  <a:cubicBezTo>
                    <a:pt x="38" y="45"/>
                    <a:pt x="49" y="44"/>
                    <a:pt x="58" y="40"/>
                  </a:cubicBezTo>
                  <a:cubicBezTo>
                    <a:pt x="65" y="36"/>
                    <a:pt x="72" y="30"/>
                    <a:pt x="73" y="22"/>
                  </a:cubicBezTo>
                  <a:cubicBezTo>
                    <a:pt x="74" y="12"/>
                    <a:pt x="66" y="9"/>
                    <a:pt x="62" y="0"/>
                  </a:cubicBezTo>
                  <a:cubicBezTo>
                    <a:pt x="65" y="6"/>
                    <a:pt x="73" y="25"/>
                    <a:pt x="61" y="26"/>
                  </a:cubicBezTo>
                  <a:cubicBezTo>
                    <a:pt x="59" y="27"/>
                    <a:pt x="56" y="24"/>
                    <a:pt x="54" y="26"/>
                  </a:cubicBezTo>
                  <a:cubicBezTo>
                    <a:pt x="50" y="28"/>
                    <a:pt x="53" y="31"/>
                    <a:pt x="53" y="34"/>
                  </a:cubicBezTo>
                  <a:cubicBezTo>
                    <a:pt x="53" y="38"/>
                    <a:pt x="51" y="38"/>
                    <a:pt x="48" y="38"/>
                  </a:cubicBezTo>
                  <a:cubicBezTo>
                    <a:pt x="44" y="38"/>
                    <a:pt x="42" y="35"/>
                    <a:pt x="39" y="34"/>
                  </a:cubicBezTo>
                  <a:cubicBezTo>
                    <a:pt x="32" y="33"/>
                    <a:pt x="32" y="41"/>
                    <a:pt x="24" y="3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2" name="Freeform 902">
              <a:extLst>
                <a:ext uri="{FF2B5EF4-FFF2-40B4-BE49-F238E27FC236}">
                  <a16:creationId xmlns:a16="http://schemas.microsoft.com/office/drawing/2014/main" id="{6B4CF062-B9E3-4516-8E76-5E87E6135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030"/>
              <a:ext cx="146" cy="186"/>
            </a:xfrm>
            <a:custGeom>
              <a:avLst/>
              <a:gdLst>
                <a:gd name="T0" fmla="*/ 341 w 78"/>
                <a:gd name="T1" fmla="*/ 16 h 93"/>
                <a:gd name="T2" fmla="*/ 172 w 78"/>
                <a:gd name="T3" fmla="*/ 272 h 93"/>
                <a:gd name="T4" fmla="*/ 144 w 78"/>
                <a:gd name="T5" fmla="*/ 456 h 93"/>
                <a:gd name="T6" fmla="*/ 73 w 78"/>
                <a:gd name="T7" fmla="*/ 744 h 93"/>
                <a:gd name="T8" fmla="*/ 112 w 78"/>
                <a:gd name="T9" fmla="*/ 648 h 93"/>
                <a:gd name="T10" fmla="*/ 165 w 78"/>
                <a:gd name="T11" fmla="*/ 544 h 93"/>
                <a:gd name="T12" fmla="*/ 225 w 78"/>
                <a:gd name="T13" fmla="*/ 488 h 93"/>
                <a:gd name="T14" fmla="*/ 234 w 78"/>
                <a:gd name="T15" fmla="*/ 208 h 93"/>
                <a:gd name="T16" fmla="*/ 361 w 78"/>
                <a:gd name="T17" fmla="*/ 160 h 93"/>
                <a:gd name="T18" fmla="*/ 406 w 78"/>
                <a:gd name="T19" fmla="*/ 80 h 93"/>
                <a:gd name="T20" fmla="*/ 511 w 78"/>
                <a:gd name="T21" fmla="*/ 72 h 93"/>
                <a:gd name="T22" fmla="*/ 369 w 78"/>
                <a:gd name="T23" fmla="*/ 32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93">
                  <a:moveTo>
                    <a:pt x="52" y="2"/>
                  </a:moveTo>
                  <a:cubicBezTo>
                    <a:pt x="36" y="6"/>
                    <a:pt x="30" y="18"/>
                    <a:pt x="26" y="34"/>
                  </a:cubicBezTo>
                  <a:cubicBezTo>
                    <a:pt x="24" y="42"/>
                    <a:pt x="24" y="49"/>
                    <a:pt x="22" y="57"/>
                  </a:cubicBezTo>
                  <a:cubicBezTo>
                    <a:pt x="20" y="68"/>
                    <a:pt x="0" y="80"/>
                    <a:pt x="11" y="93"/>
                  </a:cubicBezTo>
                  <a:cubicBezTo>
                    <a:pt x="15" y="91"/>
                    <a:pt x="15" y="85"/>
                    <a:pt x="17" y="81"/>
                  </a:cubicBezTo>
                  <a:cubicBezTo>
                    <a:pt x="19" y="77"/>
                    <a:pt x="22" y="72"/>
                    <a:pt x="25" y="68"/>
                  </a:cubicBezTo>
                  <a:cubicBezTo>
                    <a:pt x="27" y="66"/>
                    <a:pt x="32" y="64"/>
                    <a:pt x="34" y="61"/>
                  </a:cubicBezTo>
                  <a:cubicBezTo>
                    <a:pt x="41" y="52"/>
                    <a:pt x="25" y="37"/>
                    <a:pt x="36" y="26"/>
                  </a:cubicBezTo>
                  <a:cubicBezTo>
                    <a:pt x="42" y="21"/>
                    <a:pt x="49" y="23"/>
                    <a:pt x="55" y="20"/>
                  </a:cubicBezTo>
                  <a:cubicBezTo>
                    <a:pt x="60" y="17"/>
                    <a:pt x="59" y="13"/>
                    <a:pt x="62" y="10"/>
                  </a:cubicBezTo>
                  <a:cubicBezTo>
                    <a:pt x="66" y="7"/>
                    <a:pt x="73" y="8"/>
                    <a:pt x="78" y="9"/>
                  </a:cubicBezTo>
                  <a:cubicBezTo>
                    <a:pt x="70" y="7"/>
                    <a:pt x="65" y="0"/>
                    <a:pt x="56" y="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3" name="Freeform 903">
              <a:extLst>
                <a:ext uri="{FF2B5EF4-FFF2-40B4-BE49-F238E27FC236}">
                  <a16:creationId xmlns:a16="http://schemas.microsoft.com/office/drawing/2014/main" id="{3857DA78-80D0-431F-B70A-0FBFA6FF7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036"/>
              <a:ext cx="66" cy="90"/>
            </a:xfrm>
            <a:custGeom>
              <a:avLst/>
              <a:gdLst>
                <a:gd name="T0" fmla="*/ 234 w 35"/>
                <a:gd name="T1" fmla="*/ 8 h 45"/>
                <a:gd name="T2" fmla="*/ 81 w 35"/>
                <a:gd name="T3" fmla="*/ 64 h 45"/>
                <a:gd name="T4" fmla="*/ 0 w 35"/>
                <a:gd name="T5" fmla="*/ 360 h 45"/>
                <a:gd name="T6" fmla="*/ 107 w 35"/>
                <a:gd name="T7" fmla="*/ 96 h 45"/>
                <a:gd name="T8" fmla="*/ 189 w 35"/>
                <a:gd name="T9" fmla="*/ 56 h 45"/>
                <a:gd name="T10" fmla="*/ 234 w 35"/>
                <a:gd name="T11" fmla="*/ 8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5">
                  <a:moveTo>
                    <a:pt x="35" y="1"/>
                  </a:moveTo>
                  <a:cubicBezTo>
                    <a:pt x="26" y="1"/>
                    <a:pt x="19" y="1"/>
                    <a:pt x="12" y="8"/>
                  </a:cubicBezTo>
                  <a:cubicBezTo>
                    <a:pt x="1" y="18"/>
                    <a:pt x="4" y="32"/>
                    <a:pt x="0" y="45"/>
                  </a:cubicBezTo>
                  <a:cubicBezTo>
                    <a:pt x="3" y="35"/>
                    <a:pt x="5" y="16"/>
                    <a:pt x="16" y="12"/>
                  </a:cubicBezTo>
                  <a:cubicBezTo>
                    <a:pt x="23" y="10"/>
                    <a:pt x="24" y="14"/>
                    <a:pt x="28" y="7"/>
                  </a:cubicBezTo>
                  <a:cubicBezTo>
                    <a:pt x="30" y="4"/>
                    <a:pt x="29" y="0"/>
                    <a:pt x="35" y="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4" name="Freeform 904">
              <a:extLst>
                <a:ext uri="{FF2B5EF4-FFF2-40B4-BE49-F238E27FC236}">
                  <a16:creationId xmlns:a16="http://schemas.microsoft.com/office/drawing/2014/main" id="{37F62287-A5E9-4F29-9366-FB49CB86B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673"/>
              <a:ext cx="247" cy="285"/>
            </a:xfrm>
            <a:custGeom>
              <a:avLst/>
              <a:gdLst>
                <a:gd name="T0" fmla="*/ 210 w 132"/>
                <a:gd name="T1" fmla="*/ 143 h 143"/>
                <a:gd name="T2" fmla="*/ 129 w 132"/>
                <a:gd name="T3" fmla="*/ 341 h 143"/>
                <a:gd name="T4" fmla="*/ 32 w 132"/>
                <a:gd name="T5" fmla="*/ 484 h 143"/>
                <a:gd name="T6" fmla="*/ 7 w 132"/>
                <a:gd name="T7" fmla="*/ 696 h 143"/>
                <a:gd name="T8" fmla="*/ 112 w 132"/>
                <a:gd name="T9" fmla="*/ 1004 h 143"/>
                <a:gd name="T10" fmla="*/ 393 w 132"/>
                <a:gd name="T11" fmla="*/ 1044 h 143"/>
                <a:gd name="T12" fmla="*/ 558 w 132"/>
                <a:gd name="T13" fmla="*/ 981 h 143"/>
                <a:gd name="T14" fmla="*/ 715 w 132"/>
                <a:gd name="T15" fmla="*/ 735 h 143"/>
                <a:gd name="T16" fmla="*/ 805 w 132"/>
                <a:gd name="T17" fmla="*/ 500 h 143"/>
                <a:gd name="T18" fmla="*/ 578 w 132"/>
                <a:gd name="T19" fmla="*/ 32 h 143"/>
                <a:gd name="T20" fmla="*/ 329 w 132"/>
                <a:gd name="T21" fmla="*/ 64 h 143"/>
                <a:gd name="T22" fmla="*/ 217 w 132"/>
                <a:gd name="T23" fmla="*/ 143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43">
                  <a:moveTo>
                    <a:pt x="32" y="18"/>
                  </a:moveTo>
                  <a:cubicBezTo>
                    <a:pt x="21" y="22"/>
                    <a:pt x="27" y="36"/>
                    <a:pt x="20" y="43"/>
                  </a:cubicBezTo>
                  <a:cubicBezTo>
                    <a:pt x="14" y="49"/>
                    <a:pt x="6" y="52"/>
                    <a:pt x="5" y="61"/>
                  </a:cubicBezTo>
                  <a:cubicBezTo>
                    <a:pt x="3" y="71"/>
                    <a:pt x="3" y="78"/>
                    <a:pt x="1" y="88"/>
                  </a:cubicBezTo>
                  <a:cubicBezTo>
                    <a:pt x="0" y="96"/>
                    <a:pt x="5" y="129"/>
                    <a:pt x="17" y="127"/>
                  </a:cubicBezTo>
                  <a:cubicBezTo>
                    <a:pt x="30" y="126"/>
                    <a:pt x="55" y="143"/>
                    <a:pt x="60" y="132"/>
                  </a:cubicBezTo>
                  <a:cubicBezTo>
                    <a:pt x="64" y="125"/>
                    <a:pt x="78" y="128"/>
                    <a:pt x="85" y="124"/>
                  </a:cubicBezTo>
                  <a:cubicBezTo>
                    <a:pt x="92" y="121"/>
                    <a:pt x="102" y="96"/>
                    <a:pt x="109" y="93"/>
                  </a:cubicBezTo>
                  <a:cubicBezTo>
                    <a:pt x="120" y="89"/>
                    <a:pt x="119" y="73"/>
                    <a:pt x="123" y="63"/>
                  </a:cubicBezTo>
                  <a:cubicBezTo>
                    <a:pt x="132" y="44"/>
                    <a:pt x="107" y="11"/>
                    <a:pt x="88" y="4"/>
                  </a:cubicBezTo>
                  <a:cubicBezTo>
                    <a:pt x="79" y="0"/>
                    <a:pt x="59" y="2"/>
                    <a:pt x="50" y="8"/>
                  </a:cubicBezTo>
                  <a:cubicBezTo>
                    <a:pt x="44" y="11"/>
                    <a:pt x="37" y="15"/>
                    <a:pt x="33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5" name="Freeform 905">
              <a:extLst>
                <a:ext uri="{FF2B5EF4-FFF2-40B4-BE49-F238E27FC236}">
                  <a16:creationId xmlns:a16="http://schemas.microsoft.com/office/drawing/2014/main" id="{03746075-EDFA-4730-843E-070CB0AE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737"/>
              <a:ext cx="118" cy="120"/>
            </a:xfrm>
            <a:custGeom>
              <a:avLst/>
              <a:gdLst>
                <a:gd name="T0" fmla="*/ 0 w 63"/>
                <a:gd name="T1" fmla="*/ 400 h 60"/>
                <a:gd name="T2" fmla="*/ 52 w 63"/>
                <a:gd name="T3" fmla="*/ 472 h 60"/>
                <a:gd name="T4" fmla="*/ 172 w 63"/>
                <a:gd name="T5" fmla="*/ 464 h 60"/>
                <a:gd name="T6" fmla="*/ 382 w 63"/>
                <a:gd name="T7" fmla="*/ 280 h 60"/>
                <a:gd name="T8" fmla="*/ 369 w 63"/>
                <a:gd name="T9" fmla="*/ 32 h 60"/>
                <a:gd name="T10" fmla="*/ 288 w 63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60">
                  <a:moveTo>
                    <a:pt x="0" y="50"/>
                  </a:moveTo>
                  <a:cubicBezTo>
                    <a:pt x="1" y="52"/>
                    <a:pt x="7" y="57"/>
                    <a:pt x="8" y="59"/>
                  </a:cubicBezTo>
                  <a:cubicBezTo>
                    <a:pt x="17" y="56"/>
                    <a:pt x="17" y="60"/>
                    <a:pt x="26" y="58"/>
                  </a:cubicBezTo>
                  <a:cubicBezTo>
                    <a:pt x="38" y="55"/>
                    <a:pt x="51" y="45"/>
                    <a:pt x="58" y="35"/>
                  </a:cubicBezTo>
                  <a:cubicBezTo>
                    <a:pt x="63" y="29"/>
                    <a:pt x="61" y="11"/>
                    <a:pt x="56" y="4"/>
                  </a:cubicBezTo>
                  <a:cubicBezTo>
                    <a:pt x="54" y="1"/>
                    <a:pt x="49" y="0"/>
                    <a:pt x="4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6" name="Freeform 906">
              <a:extLst>
                <a:ext uri="{FF2B5EF4-FFF2-40B4-BE49-F238E27FC236}">
                  <a16:creationId xmlns:a16="http://schemas.microsoft.com/office/drawing/2014/main" id="{B3AADDF4-181F-4490-B2D2-0B9C59625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25"/>
              <a:ext cx="131" cy="124"/>
            </a:xfrm>
            <a:custGeom>
              <a:avLst/>
              <a:gdLst>
                <a:gd name="T0" fmla="*/ 217 w 70"/>
                <a:gd name="T1" fmla="*/ 56 h 62"/>
                <a:gd name="T2" fmla="*/ 125 w 70"/>
                <a:gd name="T3" fmla="*/ 152 h 62"/>
                <a:gd name="T4" fmla="*/ 73 w 70"/>
                <a:gd name="T5" fmla="*/ 240 h 62"/>
                <a:gd name="T6" fmla="*/ 32 w 70"/>
                <a:gd name="T7" fmla="*/ 424 h 62"/>
                <a:gd name="T8" fmla="*/ 172 w 70"/>
                <a:gd name="T9" fmla="*/ 464 h 62"/>
                <a:gd name="T10" fmla="*/ 256 w 70"/>
                <a:gd name="T11" fmla="*/ 424 h 62"/>
                <a:gd name="T12" fmla="*/ 329 w 70"/>
                <a:gd name="T13" fmla="*/ 352 h 62"/>
                <a:gd name="T14" fmla="*/ 369 w 70"/>
                <a:gd name="T15" fmla="*/ 48 h 62"/>
                <a:gd name="T16" fmla="*/ 217 w 70"/>
                <a:gd name="T17" fmla="*/ 5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33" y="7"/>
                  </a:moveTo>
                  <a:cubicBezTo>
                    <a:pt x="25" y="8"/>
                    <a:pt x="21" y="11"/>
                    <a:pt x="19" y="19"/>
                  </a:cubicBezTo>
                  <a:cubicBezTo>
                    <a:pt x="17" y="25"/>
                    <a:pt x="16" y="26"/>
                    <a:pt x="11" y="30"/>
                  </a:cubicBezTo>
                  <a:cubicBezTo>
                    <a:pt x="0" y="39"/>
                    <a:pt x="2" y="42"/>
                    <a:pt x="5" y="53"/>
                  </a:cubicBezTo>
                  <a:cubicBezTo>
                    <a:pt x="7" y="62"/>
                    <a:pt x="20" y="59"/>
                    <a:pt x="26" y="58"/>
                  </a:cubicBezTo>
                  <a:cubicBezTo>
                    <a:pt x="30" y="58"/>
                    <a:pt x="36" y="53"/>
                    <a:pt x="39" y="53"/>
                  </a:cubicBezTo>
                  <a:cubicBezTo>
                    <a:pt x="43" y="52"/>
                    <a:pt x="46" y="46"/>
                    <a:pt x="50" y="44"/>
                  </a:cubicBezTo>
                  <a:cubicBezTo>
                    <a:pt x="61" y="40"/>
                    <a:pt x="70" y="14"/>
                    <a:pt x="56" y="6"/>
                  </a:cubicBezTo>
                  <a:cubicBezTo>
                    <a:pt x="47" y="0"/>
                    <a:pt x="41" y="2"/>
                    <a:pt x="33" y="7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7" name="Freeform 907">
              <a:extLst>
                <a:ext uri="{FF2B5EF4-FFF2-40B4-BE49-F238E27FC236}">
                  <a16:creationId xmlns:a16="http://schemas.microsoft.com/office/drawing/2014/main" id="{18489D6B-AFB4-42BE-9417-66153BC3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1673"/>
              <a:ext cx="247" cy="285"/>
            </a:xfrm>
            <a:custGeom>
              <a:avLst/>
              <a:gdLst>
                <a:gd name="T0" fmla="*/ 210 w 132"/>
                <a:gd name="T1" fmla="*/ 143 h 143"/>
                <a:gd name="T2" fmla="*/ 129 w 132"/>
                <a:gd name="T3" fmla="*/ 341 h 143"/>
                <a:gd name="T4" fmla="*/ 32 w 132"/>
                <a:gd name="T5" fmla="*/ 484 h 143"/>
                <a:gd name="T6" fmla="*/ 7 w 132"/>
                <a:gd name="T7" fmla="*/ 696 h 143"/>
                <a:gd name="T8" fmla="*/ 112 w 132"/>
                <a:gd name="T9" fmla="*/ 1004 h 143"/>
                <a:gd name="T10" fmla="*/ 393 w 132"/>
                <a:gd name="T11" fmla="*/ 1044 h 143"/>
                <a:gd name="T12" fmla="*/ 558 w 132"/>
                <a:gd name="T13" fmla="*/ 981 h 143"/>
                <a:gd name="T14" fmla="*/ 715 w 132"/>
                <a:gd name="T15" fmla="*/ 735 h 143"/>
                <a:gd name="T16" fmla="*/ 805 w 132"/>
                <a:gd name="T17" fmla="*/ 500 h 143"/>
                <a:gd name="T18" fmla="*/ 578 w 132"/>
                <a:gd name="T19" fmla="*/ 32 h 143"/>
                <a:gd name="T20" fmla="*/ 329 w 132"/>
                <a:gd name="T21" fmla="*/ 64 h 143"/>
                <a:gd name="T22" fmla="*/ 217 w 132"/>
                <a:gd name="T23" fmla="*/ 143 h 1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143">
                  <a:moveTo>
                    <a:pt x="32" y="18"/>
                  </a:moveTo>
                  <a:cubicBezTo>
                    <a:pt x="21" y="22"/>
                    <a:pt x="27" y="36"/>
                    <a:pt x="20" y="43"/>
                  </a:cubicBezTo>
                  <a:cubicBezTo>
                    <a:pt x="14" y="49"/>
                    <a:pt x="6" y="52"/>
                    <a:pt x="5" y="61"/>
                  </a:cubicBezTo>
                  <a:cubicBezTo>
                    <a:pt x="3" y="71"/>
                    <a:pt x="3" y="78"/>
                    <a:pt x="1" y="88"/>
                  </a:cubicBezTo>
                  <a:cubicBezTo>
                    <a:pt x="0" y="96"/>
                    <a:pt x="5" y="129"/>
                    <a:pt x="17" y="127"/>
                  </a:cubicBezTo>
                  <a:cubicBezTo>
                    <a:pt x="30" y="126"/>
                    <a:pt x="55" y="143"/>
                    <a:pt x="60" y="132"/>
                  </a:cubicBezTo>
                  <a:cubicBezTo>
                    <a:pt x="64" y="125"/>
                    <a:pt x="78" y="128"/>
                    <a:pt x="85" y="124"/>
                  </a:cubicBezTo>
                  <a:cubicBezTo>
                    <a:pt x="92" y="121"/>
                    <a:pt x="102" y="96"/>
                    <a:pt x="109" y="93"/>
                  </a:cubicBezTo>
                  <a:cubicBezTo>
                    <a:pt x="120" y="89"/>
                    <a:pt x="119" y="73"/>
                    <a:pt x="123" y="63"/>
                  </a:cubicBezTo>
                  <a:cubicBezTo>
                    <a:pt x="132" y="44"/>
                    <a:pt x="107" y="11"/>
                    <a:pt x="88" y="4"/>
                  </a:cubicBezTo>
                  <a:cubicBezTo>
                    <a:pt x="79" y="0"/>
                    <a:pt x="59" y="2"/>
                    <a:pt x="50" y="8"/>
                  </a:cubicBezTo>
                  <a:cubicBezTo>
                    <a:pt x="44" y="11"/>
                    <a:pt x="37" y="15"/>
                    <a:pt x="33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8" name="Freeform 908">
              <a:extLst>
                <a:ext uri="{FF2B5EF4-FFF2-40B4-BE49-F238E27FC236}">
                  <a16:creationId xmlns:a16="http://schemas.microsoft.com/office/drawing/2014/main" id="{A79350C3-0D20-445A-86DC-75E3A704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1725"/>
              <a:ext cx="131" cy="124"/>
            </a:xfrm>
            <a:custGeom>
              <a:avLst/>
              <a:gdLst>
                <a:gd name="T0" fmla="*/ 217 w 70"/>
                <a:gd name="T1" fmla="*/ 56 h 62"/>
                <a:gd name="T2" fmla="*/ 125 w 70"/>
                <a:gd name="T3" fmla="*/ 152 h 62"/>
                <a:gd name="T4" fmla="*/ 73 w 70"/>
                <a:gd name="T5" fmla="*/ 240 h 62"/>
                <a:gd name="T6" fmla="*/ 32 w 70"/>
                <a:gd name="T7" fmla="*/ 424 h 62"/>
                <a:gd name="T8" fmla="*/ 172 w 70"/>
                <a:gd name="T9" fmla="*/ 464 h 62"/>
                <a:gd name="T10" fmla="*/ 256 w 70"/>
                <a:gd name="T11" fmla="*/ 424 h 62"/>
                <a:gd name="T12" fmla="*/ 329 w 70"/>
                <a:gd name="T13" fmla="*/ 352 h 62"/>
                <a:gd name="T14" fmla="*/ 369 w 70"/>
                <a:gd name="T15" fmla="*/ 48 h 62"/>
                <a:gd name="T16" fmla="*/ 217 w 70"/>
                <a:gd name="T17" fmla="*/ 56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62">
                  <a:moveTo>
                    <a:pt x="33" y="7"/>
                  </a:moveTo>
                  <a:cubicBezTo>
                    <a:pt x="25" y="8"/>
                    <a:pt x="21" y="11"/>
                    <a:pt x="19" y="19"/>
                  </a:cubicBezTo>
                  <a:cubicBezTo>
                    <a:pt x="17" y="25"/>
                    <a:pt x="16" y="26"/>
                    <a:pt x="11" y="30"/>
                  </a:cubicBezTo>
                  <a:cubicBezTo>
                    <a:pt x="0" y="39"/>
                    <a:pt x="2" y="42"/>
                    <a:pt x="5" y="53"/>
                  </a:cubicBezTo>
                  <a:cubicBezTo>
                    <a:pt x="7" y="62"/>
                    <a:pt x="20" y="59"/>
                    <a:pt x="26" y="58"/>
                  </a:cubicBezTo>
                  <a:cubicBezTo>
                    <a:pt x="30" y="58"/>
                    <a:pt x="36" y="53"/>
                    <a:pt x="39" y="53"/>
                  </a:cubicBezTo>
                  <a:cubicBezTo>
                    <a:pt x="43" y="52"/>
                    <a:pt x="46" y="46"/>
                    <a:pt x="50" y="44"/>
                  </a:cubicBezTo>
                  <a:cubicBezTo>
                    <a:pt x="61" y="40"/>
                    <a:pt x="70" y="14"/>
                    <a:pt x="56" y="6"/>
                  </a:cubicBezTo>
                  <a:cubicBezTo>
                    <a:pt x="47" y="0"/>
                    <a:pt x="41" y="2"/>
                    <a:pt x="33" y="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69" name="Freeform 909">
              <a:extLst>
                <a:ext uri="{FF2B5EF4-FFF2-40B4-BE49-F238E27FC236}">
                  <a16:creationId xmlns:a16="http://schemas.microsoft.com/office/drawing/2014/main" id="{1DEFF23A-7D6C-4DB1-A5A2-55E48213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743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28 w 8"/>
                <a:gd name="T3" fmla="*/ 0 h 8"/>
                <a:gd name="T4" fmla="*/ 53 w 8"/>
                <a:gd name="T5" fmla="*/ 40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8" y="2"/>
                    <a:pt x="8" y="5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0" name="Freeform 910">
              <a:extLst>
                <a:ext uri="{FF2B5EF4-FFF2-40B4-BE49-F238E27FC236}">
                  <a16:creationId xmlns:a16="http://schemas.microsoft.com/office/drawing/2014/main" id="{A5E5BB2D-C4CD-4191-8FDD-E472A8F82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737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1" name="Freeform 911">
              <a:extLst>
                <a:ext uri="{FF2B5EF4-FFF2-40B4-BE49-F238E27FC236}">
                  <a16:creationId xmlns:a16="http://schemas.microsoft.com/office/drawing/2014/main" id="{CBA201B8-0B96-4623-8E97-68CB22B50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761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2" name="Freeform 912">
              <a:extLst>
                <a:ext uri="{FF2B5EF4-FFF2-40B4-BE49-F238E27FC236}">
                  <a16:creationId xmlns:a16="http://schemas.microsoft.com/office/drawing/2014/main" id="{70EF1EA8-2066-4424-844C-FD48B5F8E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749"/>
              <a:ext cx="103" cy="92"/>
            </a:xfrm>
            <a:custGeom>
              <a:avLst/>
              <a:gdLst>
                <a:gd name="T0" fmla="*/ 7 w 55"/>
                <a:gd name="T1" fmla="*/ 248 h 46"/>
                <a:gd name="T2" fmla="*/ 144 w 55"/>
                <a:gd name="T3" fmla="*/ 336 h 46"/>
                <a:gd name="T4" fmla="*/ 204 w 55"/>
                <a:gd name="T5" fmla="*/ 248 h 46"/>
                <a:gd name="T6" fmla="*/ 257 w 55"/>
                <a:gd name="T7" fmla="*/ 216 h 46"/>
                <a:gd name="T8" fmla="*/ 322 w 55"/>
                <a:gd name="T9" fmla="*/ 160 h 46"/>
                <a:gd name="T10" fmla="*/ 354 w 55"/>
                <a:gd name="T11" fmla="*/ 0 h 46"/>
                <a:gd name="T12" fmla="*/ 330 w 55"/>
                <a:gd name="T13" fmla="*/ 72 h 46"/>
                <a:gd name="T14" fmla="*/ 270 w 55"/>
                <a:gd name="T15" fmla="*/ 64 h 46"/>
                <a:gd name="T16" fmla="*/ 232 w 55"/>
                <a:gd name="T17" fmla="*/ 176 h 46"/>
                <a:gd name="T18" fmla="*/ 182 w 55"/>
                <a:gd name="T19" fmla="*/ 184 h 46"/>
                <a:gd name="T20" fmla="*/ 137 w 55"/>
                <a:gd name="T21" fmla="*/ 168 h 46"/>
                <a:gd name="T22" fmla="*/ 97 w 55"/>
                <a:gd name="T23" fmla="*/ 216 h 46"/>
                <a:gd name="T24" fmla="*/ 67 w 55"/>
                <a:gd name="T25" fmla="*/ 224 h 46"/>
                <a:gd name="T26" fmla="*/ 39 w 55"/>
                <a:gd name="T27" fmla="*/ 256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" h="46">
                  <a:moveTo>
                    <a:pt x="1" y="31"/>
                  </a:moveTo>
                  <a:cubicBezTo>
                    <a:pt x="0" y="46"/>
                    <a:pt x="17" y="45"/>
                    <a:pt x="22" y="42"/>
                  </a:cubicBezTo>
                  <a:cubicBezTo>
                    <a:pt x="29" y="38"/>
                    <a:pt x="25" y="35"/>
                    <a:pt x="31" y="31"/>
                  </a:cubicBezTo>
                  <a:cubicBezTo>
                    <a:pt x="34" y="30"/>
                    <a:pt x="35" y="28"/>
                    <a:pt x="39" y="27"/>
                  </a:cubicBezTo>
                  <a:cubicBezTo>
                    <a:pt x="43" y="26"/>
                    <a:pt x="46" y="24"/>
                    <a:pt x="49" y="20"/>
                  </a:cubicBezTo>
                  <a:cubicBezTo>
                    <a:pt x="53" y="15"/>
                    <a:pt x="55" y="6"/>
                    <a:pt x="54" y="0"/>
                  </a:cubicBezTo>
                  <a:cubicBezTo>
                    <a:pt x="54" y="2"/>
                    <a:pt x="53" y="7"/>
                    <a:pt x="50" y="9"/>
                  </a:cubicBezTo>
                  <a:cubicBezTo>
                    <a:pt x="46" y="11"/>
                    <a:pt x="44" y="7"/>
                    <a:pt x="41" y="8"/>
                  </a:cubicBezTo>
                  <a:cubicBezTo>
                    <a:pt x="41" y="14"/>
                    <a:pt x="42" y="18"/>
                    <a:pt x="35" y="22"/>
                  </a:cubicBezTo>
                  <a:cubicBezTo>
                    <a:pt x="33" y="22"/>
                    <a:pt x="30" y="23"/>
                    <a:pt x="28" y="23"/>
                  </a:cubicBezTo>
                  <a:cubicBezTo>
                    <a:pt x="25" y="23"/>
                    <a:pt x="24" y="20"/>
                    <a:pt x="21" y="21"/>
                  </a:cubicBezTo>
                  <a:cubicBezTo>
                    <a:pt x="18" y="22"/>
                    <a:pt x="18" y="25"/>
                    <a:pt x="15" y="27"/>
                  </a:cubicBezTo>
                  <a:cubicBezTo>
                    <a:pt x="14" y="28"/>
                    <a:pt x="12" y="27"/>
                    <a:pt x="10" y="28"/>
                  </a:cubicBezTo>
                  <a:cubicBezTo>
                    <a:pt x="8" y="29"/>
                    <a:pt x="9" y="32"/>
                    <a:pt x="6" y="3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3" name="Freeform 913">
              <a:extLst>
                <a:ext uri="{FF2B5EF4-FFF2-40B4-BE49-F238E27FC236}">
                  <a16:creationId xmlns:a16="http://schemas.microsoft.com/office/drawing/2014/main" id="{7AE50F66-1A99-4907-8141-22B356F34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1737"/>
              <a:ext cx="80" cy="54"/>
            </a:xfrm>
            <a:custGeom>
              <a:avLst/>
              <a:gdLst>
                <a:gd name="T0" fmla="*/ 0 w 43"/>
                <a:gd name="T1" fmla="*/ 216 h 27"/>
                <a:gd name="T2" fmla="*/ 60 w 43"/>
                <a:gd name="T3" fmla="*/ 112 h 27"/>
                <a:gd name="T4" fmla="*/ 104 w 43"/>
                <a:gd name="T5" fmla="*/ 48 h 27"/>
                <a:gd name="T6" fmla="*/ 180 w 43"/>
                <a:gd name="T7" fmla="*/ 8 h 27"/>
                <a:gd name="T8" fmla="*/ 262 w 43"/>
                <a:gd name="T9" fmla="*/ 64 h 27"/>
                <a:gd name="T10" fmla="*/ 193 w 43"/>
                <a:gd name="T11" fmla="*/ 24 h 27"/>
                <a:gd name="T12" fmla="*/ 128 w 43"/>
                <a:gd name="T13" fmla="*/ 120 h 27"/>
                <a:gd name="T14" fmla="*/ 65 w 43"/>
                <a:gd name="T15" fmla="*/ 168 h 27"/>
                <a:gd name="T16" fmla="*/ 52 w 43"/>
                <a:gd name="T17" fmla="*/ 192 h 27"/>
                <a:gd name="T18" fmla="*/ 24 w 43"/>
                <a:gd name="T19" fmla="*/ 208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27">
                  <a:moveTo>
                    <a:pt x="0" y="27"/>
                  </a:moveTo>
                  <a:cubicBezTo>
                    <a:pt x="5" y="23"/>
                    <a:pt x="7" y="20"/>
                    <a:pt x="9" y="14"/>
                  </a:cubicBezTo>
                  <a:cubicBezTo>
                    <a:pt x="11" y="9"/>
                    <a:pt x="11" y="8"/>
                    <a:pt x="16" y="6"/>
                  </a:cubicBezTo>
                  <a:cubicBezTo>
                    <a:pt x="20" y="4"/>
                    <a:pt x="24" y="2"/>
                    <a:pt x="28" y="1"/>
                  </a:cubicBezTo>
                  <a:cubicBezTo>
                    <a:pt x="32" y="0"/>
                    <a:pt x="43" y="2"/>
                    <a:pt x="41" y="8"/>
                  </a:cubicBezTo>
                  <a:cubicBezTo>
                    <a:pt x="38" y="4"/>
                    <a:pt x="34" y="2"/>
                    <a:pt x="30" y="3"/>
                  </a:cubicBezTo>
                  <a:cubicBezTo>
                    <a:pt x="22" y="5"/>
                    <a:pt x="24" y="11"/>
                    <a:pt x="20" y="15"/>
                  </a:cubicBezTo>
                  <a:cubicBezTo>
                    <a:pt x="18" y="18"/>
                    <a:pt x="14" y="17"/>
                    <a:pt x="10" y="21"/>
                  </a:cubicBezTo>
                  <a:cubicBezTo>
                    <a:pt x="9" y="22"/>
                    <a:pt x="10" y="23"/>
                    <a:pt x="8" y="24"/>
                  </a:cubicBezTo>
                  <a:cubicBezTo>
                    <a:pt x="7" y="25"/>
                    <a:pt x="5" y="25"/>
                    <a:pt x="4" y="2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4" name="Freeform 914">
              <a:extLst>
                <a:ext uri="{FF2B5EF4-FFF2-40B4-BE49-F238E27FC236}">
                  <a16:creationId xmlns:a16="http://schemas.microsoft.com/office/drawing/2014/main" id="{EE378E38-6185-4DC7-B5FD-C7DD21F47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745"/>
              <a:ext cx="30" cy="28"/>
            </a:xfrm>
            <a:custGeom>
              <a:avLst/>
              <a:gdLst>
                <a:gd name="T0" fmla="*/ 0 w 16"/>
                <a:gd name="T1" fmla="*/ 88 h 14"/>
                <a:gd name="T2" fmla="*/ 105 w 16"/>
                <a:gd name="T3" fmla="*/ 0 h 14"/>
                <a:gd name="T4" fmla="*/ 53 w 16"/>
                <a:gd name="T5" fmla="*/ 56 h 14"/>
                <a:gd name="T6" fmla="*/ 8 w 16"/>
                <a:gd name="T7" fmla="*/ 11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0" y="11"/>
                  </a:moveTo>
                  <a:cubicBezTo>
                    <a:pt x="4" y="5"/>
                    <a:pt x="8" y="0"/>
                    <a:pt x="16" y="0"/>
                  </a:cubicBezTo>
                  <a:cubicBezTo>
                    <a:pt x="12" y="0"/>
                    <a:pt x="8" y="3"/>
                    <a:pt x="8" y="7"/>
                  </a:cubicBezTo>
                  <a:cubicBezTo>
                    <a:pt x="4" y="7"/>
                    <a:pt x="1" y="10"/>
                    <a:pt x="1" y="14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5" name="Freeform 915">
              <a:extLst>
                <a:ext uri="{FF2B5EF4-FFF2-40B4-BE49-F238E27FC236}">
                  <a16:creationId xmlns:a16="http://schemas.microsoft.com/office/drawing/2014/main" id="{02E21A80-7E98-4F5D-ACB2-FCE2A32A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683"/>
              <a:ext cx="176" cy="182"/>
            </a:xfrm>
            <a:custGeom>
              <a:avLst/>
              <a:gdLst>
                <a:gd name="T0" fmla="*/ 60 w 94"/>
                <a:gd name="T1" fmla="*/ 408 h 91"/>
                <a:gd name="T2" fmla="*/ 24 w 94"/>
                <a:gd name="T3" fmla="*/ 560 h 91"/>
                <a:gd name="T4" fmla="*/ 39 w 94"/>
                <a:gd name="T5" fmla="*/ 728 h 91"/>
                <a:gd name="T6" fmla="*/ 157 w 94"/>
                <a:gd name="T7" fmla="*/ 392 h 91"/>
                <a:gd name="T8" fmla="*/ 197 w 94"/>
                <a:gd name="T9" fmla="*/ 256 h 91"/>
                <a:gd name="T10" fmla="*/ 270 w 94"/>
                <a:gd name="T11" fmla="*/ 152 h 91"/>
                <a:gd name="T12" fmla="*/ 487 w 94"/>
                <a:gd name="T13" fmla="*/ 64 h 91"/>
                <a:gd name="T14" fmla="*/ 618 w 94"/>
                <a:gd name="T15" fmla="*/ 104 h 91"/>
                <a:gd name="T16" fmla="*/ 466 w 94"/>
                <a:gd name="T17" fmla="*/ 8 h 91"/>
                <a:gd name="T18" fmla="*/ 249 w 94"/>
                <a:gd name="T19" fmla="*/ 96 h 91"/>
                <a:gd name="T20" fmla="*/ 165 w 94"/>
                <a:gd name="T21" fmla="*/ 256 h 91"/>
                <a:gd name="T22" fmla="*/ 52 w 94"/>
                <a:gd name="T23" fmla="*/ 408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4" h="91">
                  <a:moveTo>
                    <a:pt x="9" y="51"/>
                  </a:moveTo>
                  <a:cubicBezTo>
                    <a:pt x="6" y="55"/>
                    <a:pt x="2" y="65"/>
                    <a:pt x="4" y="70"/>
                  </a:cubicBezTo>
                  <a:cubicBezTo>
                    <a:pt x="5" y="74"/>
                    <a:pt x="4" y="87"/>
                    <a:pt x="6" y="91"/>
                  </a:cubicBezTo>
                  <a:cubicBezTo>
                    <a:pt x="0" y="78"/>
                    <a:pt x="17" y="56"/>
                    <a:pt x="24" y="49"/>
                  </a:cubicBezTo>
                  <a:cubicBezTo>
                    <a:pt x="29" y="45"/>
                    <a:pt x="28" y="37"/>
                    <a:pt x="30" y="32"/>
                  </a:cubicBezTo>
                  <a:cubicBezTo>
                    <a:pt x="32" y="25"/>
                    <a:pt x="35" y="23"/>
                    <a:pt x="41" y="19"/>
                  </a:cubicBezTo>
                  <a:cubicBezTo>
                    <a:pt x="51" y="11"/>
                    <a:pt x="62" y="3"/>
                    <a:pt x="74" y="8"/>
                  </a:cubicBezTo>
                  <a:cubicBezTo>
                    <a:pt x="78" y="9"/>
                    <a:pt x="94" y="8"/>
                    <a:pt x="94" y="13"/>
                  </a:cubicBezTo>
                  <a:cubicBezTo>
                    <a:pt x="88" y="4"/>
                    <a:pt x="83" y="0"/>
                    <a:pt x="71" y="1"/>
                  </a:cubicBezTo>
                  <a:cubicBezTo>
                    <a:pt x="59" y="2"/>
                    <a:pt x="46" y="8"/>
                    <a:pt x="38" y="12"/>
                  </a:cubicBezTo>
                  <a:cubicBezTo>
                    <a:pt x="28" y="18"/>
                    <a:pt x="28" y="22"/>
                    <a:pt x="25" y="32"/>
                  </a:cubicBezTo>
                  <a:cubicBezTo>
                    <a:pt x="23" y="40"/>
                    <a:pt x="15" y="47"/>
                    <a:pt x="8" y="5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6" name="Freeform 916">
              <a:extLst>
                <a:ext uri="{FF2B5EF4-FFF2-40B4-BE49-F238E27FC236}">
                  <a16:creationId xmlns:a16="http://schemas.microsoft.com/office/drawing/2014/main" id="{193DDA1A-C791-4ECF-B399-CDFE1BC0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709"/>
              <a:ext cx="64" cy="86"/>
            </a:xfrm>
            <a:custGeom>
              <a:avLst/>
              <a:gdLst>
                <a:gd name="T0" fmla="*/ 8 w 34"/>
                <a:gd name="T1" fmla="*/ 344 h 43"/>
                <a:gd name="T2" fmla="*/ 105 w 34"/>
                <a:gd name="T3" fmla="*/ 208 h 43"/>
                <a:gd name="T4" fmla="*/ 136 w 34"/>
                <a:gd name="T5" fmla="*/ 88 h 43"/>
                <a:gd name="T6" fmla="*/ 226 w 34"/>
                <a:gd name="T7" fmla="*/ 0 h 43"/>
                <a:gd name="T8" fmla="*/ 136 w 34"/>
                <a:gd name="T9" fmla="*/ 200 h 43"/>
                <a:gd name="T10" fmla="*/ 68 w 34"/>
                <a:gd name="T11" fmla="*/ 288 h 43"/>
                <a:gd name="T12" fmla="*/ 15 w 34"/>
                <a:gd name="T13" fmla="*/ 328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43">
                  <a:moveTo>
                    <a:pt x="1" y="43"/>
                  </a:moveTo>
                  <a:cubicBezTo>
                    <a:pt x="0" y="33"/>
                    <a:pt x="13" y="33"/>
                    <a:pt x="16" y="26"/>
                  </a:cubicBezTo>
                  <a:cubicBezTo>
                    <a:pt x="19" y="21"/>
                    <a:pt x="19" y="16"/>
                    <a:pt x="20" y="11"/>
                  </a:cubicBezTo>
                  <a:cubicBezTo>
                    <a:pt x="22" y="5"/>
                    <a:pt x="27" y="2"/>
                    <a:pt x="34" y="0"/>
                  </a:cubicBezTo>
                  <a:cubicBezTo>
                    <a:pt x="23" y="6"/>
                    <a:pt x="24" y="15"/>
                    <a:pt x="20" y="25"/>
                  </a:cubicBezTo>
                  <a:cubicBezTo>
                    <a:pt x="18" y="31"/>
                    <a:pt x="15" y="33"/>
                    <a:pt x="10" y="36"/>
                  </a:cubicBezTo>
                  <a:cubicBezTo>
                    <a:pt x="7" y="38"/>
                    <a:pt x="3" y="39"/>
                    <a:pt x="2" y="4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7" name="Freeform 917">
              <a:extLst>
                <a:ext uri="{FF2B5EF4-FFF2-40B4-BE49-F238E27FC236}">
                  <a16:creationId xmlns:a16="http://schemas.microsoft.com/office/drawing/2014/main" id="{236DD800-EFA6-4E8C-8820-971B966A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1759"/>
              <a:ext cx="191" cy="173"/>
            </a:xfrm>
            <a:custGeom>
              <a:avLst/>
              <a:gdLst>
                <a:gd name="T0" fmla="*/ 0 w 102"/>
                <a:gd name="T1" fmla="*/ 549 h 87"/>
                <a:gd name="T2" fmla="*/ 97 w 102"/>
                <a:gd name="T3" fmla="*/ 628 h 87"/>
                <a:gd name="T4" fmla="*/ 197 w 102"/>
                <a:gd name="T5" fmla="*/ 684 h 87"/>
                <a:gd name="T6" fmla="*/ 257 w 102"/>
                <a:gd name="T7" fmla="*/ 676 h 87"/>
                <a:gd name="T8" fmla="*/ 288 w 102"/>
                <a:gd name="T9" fmla="*/ 628 h 87"/>
                <a:gd name="T10" fmla="*/ 438 w 102"/>
                <a:gd name="T11" fmla="*/ 589 h 87"/>
                <a:gd name="T12" fmla="*/ 526 w 102"/>
                <a:gd name="T13" fmla="*/ 463 h 87"/>
                <a:gd name="T14" fmla="*/ 595 w 102"/>
                <a:gd name="T15" fmla="*/ 376 h 87"/>
                <a:gd name="T16" fmla="*/ 648 w 102"/>
                <a:gd name="T17" fmla="*/ 229 h 87"/>
                <a:gd name="T18" fmla="*/ 646 w 102"/>
                <a:gd name="T19" fmla="*/ 0 h 87"/>
                <a:gd name="T20" fmla="*/ 655 w 102"/>
                <a:gd name="T21" fmla="*/ 119 h 87"/>
                <a:gd name="T22" fmla="*/ 595 w 102"/>
                <a:gd name="T23" fmla="*/ 276 h 87"/>
                <a:gd name="T24" fmla="*/ 511 w 102"/>
                <a:gd name="T25" fmla="*/ 316 h 87"/>
                <a:gd name="T26" fmla="*/ 481 w 102"/>
                <a:gd name="T27" fmla="*/ 384 h 87"/>
                <a:gd name="T28" fmla="*/ 393 w 102"/>
                <a:gd name="T29" fmla="*/ 463 h 87"/>
                <a:gd name="T30" fmla="*/ 301 w 102"/>
                <a:gd name="T31" fmla="*/ 455 h 87"/>
                <a:gd name="T32" fmla="*/ 242 w 102"/>
                <a:gd name="T33" fmla="*/ 565 h 87"/>
                <a:gd name="T34" fmla="*/ 204 w 102"/>
                <a:gd name="T35" fmla="*/ 605 h 87"/>
                <a:gd name="T36" fmla="*/ 144 w 102"/>
                <a:gd name="T37" fmla="*/ 597 h 87"/>
                <a:gd name="T38" fmla="*/ 21 w 102"/>
                <a:gd name="T39" fmla="*/ 557 h 8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2" h="87">
                  <a:moveTo>
                    <a:pt x="0" y="70"/>
                  </a:moveTo>
                  <a:cubicBezTo>
                    <a:pt x="3" y="75"/>
                    <a:pt x="10" y="78"/>
                    <a:pt x="15" y="80"/>
                  </a:cubicBezTo>
                  <a:cubicBezTo>
                    <a:pt x="21" y="83"/>
                    <a:pt x="23" y="87"/>
                    <a:pt x="30" y="87"/>
                  </a:cubicBezTo>
                  <a:cubicBezTo>
                    <a:pt x="33" y="87"/>
                    <a:pt x="36" y="87"/>
                    <a:pt x="39" y="86"/>
                  </a:cubicBezTo>
                  <a:cubicBezTo>
                    <a:pt x="41" y="85"/>
                    <a:pt x="42" y="81"/>
                    <a:pt x="44" y="80"/>
                  </a:cubicBezTo>
                  <a:cubicBezTo>
                    <a:pt x="51" y="76"/>
                    <a:pt x="60" y="77"/>
                    <a:pt x="67" y="75"/>
                  </a:cubicBezTo>
                  <a:cubicBezTo>
                    <a:pt x="76" y="72"/>
                    <a:pt x="75" y="65"/>
                    <a:pt x="80" y="59"/>
                  </a:cubicBezTo>
                  <a:cubicBezTo>
                    <a:pt x="83" y="54"/>
                    <a:pt x="88" y="52"/>
                    <a:pt x="91" y="48"/>
                  </a:cubicBezTo>
                  <a:cubicBezTo>
                    <a:pt x="95" y="43"/>
                    <a:pt x="98" y="35"/>
                    <a:pt x="99" y="29"/>
                  </a:cubicBezTo>
                  <a:cubicBezTo>
                    <a:pt x="102" y="19"/>
                    <a:pt x="101" y="9"/>
                    <a:pt x="98" y="0"/>
                  </a:cubicBezTo>
                  <a:cubicBezTo>
                    <a:pt x="98" y="6"/>
                    <a:pt x="101" y="9"/>
                    <a:pt x="100" y="15"/>
                  </a:cubicBezTo>
                  <a:cubicBezTo>
                    <a:pt x="98" y="22"/>
                    <a:pt x="96" y="30"/>
                    <a:pt x="91" y="35"/>
                  </a:cubicBezTo>
                  <a:cubicBezTo>
                    <a:pt x="87" y="40"/>
                    <a:pt x="83" y="37"/>
                    <a:pt x="78" y="40"/>
                  </a:cubicBezTo>
                  <a:cubicBezTo>
                    <a:pt x="74" y="42"/>
                    <a:pt x="74" y="45"/>
                    <a:pt x="73" y="49"/>
                  </a:cubicBezTo>
                  <a:cubicBezTo>
                    <a:pt x="72" y="54"/>
                    <a:pt x="67" y="62"/>
                    <a:pt x="60" y="59"/>
                  </a:cubicBezTo>
                  <a:cubicBezTo>
                    <a:pt x="55" y="56"/>
                    <a:pt x="49" y="48"/>
                    <a:pt x="46" y="58"/>
                  </a:cubicBezTo>
                  <a:cubicBezTo>
                    <a:pt x="45" y="65"/>
                    <a:pt x="43" y="68"/>
                    <a:pt x="37" y="72"/>
                  </a:cubicBezTo>
                  <a:cubicBezTo>
                    <a:pt x="35" y="74"/>
                    <a:pt x="34" y="76"/>
                    <a:pt x="31" y="77"/>
                  </a:cubicBezTo>
                  <a:cubicBezTo>
                    <a:pt x="27" y="78"/>
                    <a:pt x="25" y="76"/>
                    <a:pt x="22" y="76"/>
                  </a:cubicBezTo>
                  <a:cubicBezTo>
                    <a:pt x="17" y="75"/>
                    <a:pt x="5" y="79"/>
                    <a:pt x="3" y="7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8" name="Freeform 918">
              <a:extLst>
                <a:ext uri="{FF2B5EF4-FFF2-40B4-BE49-F238E27FC236}">
                  <a16:creationId xmlns:a16="http://schemas.microsoft.com/office/drawing/2014/main" id="{D664EDC1-7B63-44F4-9ECB-0F91D71B9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1865"/>
              <a:ext cx="100" cy="69"/>
            </a:xfrm>
            <a:custGeom>
              <a:avLst/>
              <a:gdLst>
                <a:gd name="T0" fmla="*/ 8 w 53"/>
                <a:gd name="T1" fmla="*/ 260 h 35"/>
                <a:gd name="T2" fmla="*/ 81 w 53"/>
                <a:gd name="T3" fmla="*/ 252 h 35"/>
                <a:gd name="T4" fmla="*/ 128 w 53"/>
                <a:gd name="T5" fmla="*/ 199 h 35"/>
                <a:gd name="T6" fmla="*/ 228 w 53"/>
                <a:gd name="T7" fmla="*/ 168 h 35"/>
                <a:gd name="T8" fmla="*/ 302 w 53"/>
                <a:gd name="T9" fmla="*/ 116 h 35"/>
                <a:gd name="T10" fmla="*/ 357 w 53"/>
                <a:gd name="T11" fmla="*/ 0 h 35"/>
                <a:gd name="T12" fmla="*/ 289 w 53"/>
                <a:gd name="T13" fmla="*/ 69 h 35"/>
                <a:gd name="T14" fmla="*/ 249 w 53"/>
                <a:gd name="T15" fmla="*/ 124 h 35"/>
                <a:gd name="T16" fmla="*/ 181 w 53"/>
                <a:gd name="T17" fmla="*/ 124 h 35"/>
                <a:gd name="T18" fmla="*/ 92 w 53"/>
                <a:gd name="T19" fmla="*/ 191 h 35"/>
                <a:gd name="T20" fmla="*/ 0 w 53"/>
                <a:gd name="T21" fmla="*/ 244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35">
                  <a:moveTo>
                    <a:pt x="1" y="34"/>
                  </a:moveTo>
                  <a:cubicBezTo>
                    <a:pt x="4" y="34"/>
                    <a:pt x="9" y="35"/>
                    <a:pt x="12" y="33"/>
                  </a:cubicBezTo>
                  <a:cubicBezTo>
                    <a:pt x="14" y="31"/>
                    <a:pt x="16" y="27"/>
                    <a:pt x="19" y="26"/>
                  </a:cubicBezTo>
                  <a:cubicBezTo>
                    <a:pt x="23" y="23"/>
                    <a:pt x="29" y="23"/>
                    <a:pt x="34" y="22"/>
                  </a:cubicBezTo>
                  <a:cubicBezTo>
                    <a:pt x="39" y="21"/>
                    <a:pt x="43" y="19"/>
                    <a:pt x="45" y="15"/>
                  </a:cubicBezTo>
                  <a:cubicBezTo>
                    <a:pt x="48" y="11"/>
                    <a:pt x="48" y="3"/>
                    <a:pt x="53" y="0"/>
                  </a:cubicBezTo>
                  <a:cubicBezTo>
                    <a:pt x="48" y="1"/>
                    <a:pt x="46" y="5"/>
                    <a:pt x="43" y="9"/>
                  </a:cubicBezTo>
                  <a:cubicBezTo>
                    <a:pt x="42" y="11"/>
                    <a:pt x="40" y="14"/>
                    <a:pt x="37" y="16"/>
                  </a:cubicBezTo>
                  <a:cubicBezTo>
                    <a:pt x="34" y="18"/>
                    <a:pt x="31" y="16"/>
                    <a:pt x="27" y="16"/>
                  </a:cubicBezTo>
                  <a:cubicBezTo>
                    <a:pt x="18" y="16"/>
                    <a:pt x="18" y="19"/>
                    <a:pt x="14" y="25"/>
                  </a:cubicBezTo>
                  <a:cubicBezTo>
                    <a:pt x="11" y="29"/>
                    <a:pt x="5" y="32"/>
                    <a:pt x="0" y="3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79" name="Freeform 919">
              <a:extLst>
                <a:ext uri="{FF2B5EF4-FFF2-40B4-BE49-F238E27FC236}">
                  <a16:creationId xmlns:a16="http://schemas.microsoft.com/office/drawing/2014/main" id="{04043350-69FF-4C90-903F-1AD8C1D42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1881"/>
              <a:ext cx="71" cy="49"/>
            </a:xfrm>
            <a:custGeom>
              <a:avLst/>
              <a:gdLst>
                <a:gd name="T0" fmla="*/ 0 w 38"/>
                <a:gd name="T1" fmla="*/ 24 h 25"/>
                <a:gd name="T2" fmla="*/ 77 w 38"/>
                <a:gd name="T3" fmla="*/ 149 h 25"/>
                <a:gd name="T4" fmla="*/ 249 w 38"/>
                <a:gd name="T5" fmla="*/ 188 h 25"/>
                <a:gd name="T6" fmla="*/ 7 w 3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5">
                  <a:moveTo>
                    <a:pt x="0" y="3"/>
                  </a:moveTo>
                  <a:cubicBezTo>
                    <a:pt x="2" y="12"/>
                    <a:pt x="2" y="17"/>
                    <a:pt x="12" y="20"/>
                  </a:cubicBezTo>
                  <a:cubicBezTo>
                    <a:pt x="20" y="22"/>
                    <a:pt x="31" y="22"/>
                    <a:pt x="38" y="25"/>
                  </a:cubicBezTo>
                  <a:cubicBezTo>
                    <a:pt x="25" y="18"/>
                    <a:pt x="10" y="12"/>
                    <a:pt x="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0" name="Freeform 920">
              <a:extLst>
                <a:ext uri="{FF2B5EF4-FFF2-40B4-BE49-F238E27FC236}">
                  <a16:creationId xmlns:a16="http://schemas.microsoft.com/office/drawing/2014/main" id="{9FDB0972-AF31-496C-A24E-AD357ECDF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018"/>
              <a:ext cx="270" cy="276"/>
            </a:xfrm>
            <a:custGeom>
              <a:avLst/>
              <a:gdLst>
                <a:gd name="T0" fmla="*/ 401 w 144"/>
                <a:gd name="T1" fmla="*/ 8 h 138"/>
                <a:gd name="T2" fmla="*/ 186 w 144"/>
                <a:gd name="T3" fmla="*/ 136 h 138"/>
                <a:gd name="T4" fmla="*/ 39 w 144"/>
                <a:gd name="T5" fmla="*/ 344 h 138"/>
                <a:gd name="T6" fmla="*/ 28 w 144"/>
                <a:gd name="T7" fmla="*/ 632 h 138"/>
                <a:gd name="T8" fmla="*/ 84 w 144"/>
                <a:gd name="T9" fmla="*/ 864 h 138"/>
                <a:gd name="T10" fmla="*/ 233 w 144"/>
                <a:gd name="T11" fmla="*/ 952 h 138"/>
                <a:gd name="T12" fmla="*/ 390 w 144"/>
                <a:gd name="T13" fmla="*/ 1072 h 138"/>
                <a:gd name="T14" fmla="*/ 619 w 144"/>
                <a:gd name="T15" fmla="*/ 1056 h 138"/>
                <a:gd name="T16" fmla="*/ 804 w 144"/>
                <a:gd name="T17" fmla="*/ 960 h 138"/>
                <a:gd name="T18" fmla="*/ 851 w 144"/>
                <a:gd name="T19" fmla="*/ 784 h 138"/>
                <a:gd name="T20" fmla="*/ 904 w 144"/>
                <a:gd name="T21" fmla="*/ 616 h 138"/>
                <a:gd name="T22" fmla="*/ 784 w 144"/>
                <a:gd name="T23" fmla="*/ 200 h 138"/>
                <a:gd name="T24" fmla="*/ 626 w 144"/>
                <a:gd name="T25" fmla="*/ 32 h 138"/>
                <a:gd name="T26" fmla="*/ 401 w 144"/>
                <a:gd name="T27" fmla="*/ 8 h 138"/>
                <a:gd name="T28" fmla="*/ 401 w 144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6"/>
                    <a:pt x="11" y="33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8"/>
                    <a:pt x="5" y="103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6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2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8" y="105"/>
                    <a:pt x="129" y="98"/>
                  </a:cubicBezTo>
                  <a:cubicBezTo>
                    <a:pt x="130" y="89"/>
                    <a:pt x="134" y="85"/>
                    <a:pt x="137" y="77"/>
                  </a:cubicBezTo>
                  <a:cubicBezTo>
                    <a:pt x="144" y="60"/>
                    <a:pt x="134" y="37"/>
                    <a:pt x="119" y="25"/>
                  </a:cubicBezTo>
                  <a:cubicBezTo>
                    <a:pt x="111" y="18"/>
                    <a:pt x="104" y="9"/>
                    <a:pt x="95" y="4"/>
                  </a:cubicBezTo>
                  <a:cubicBezTo>
                    <a:pt x="87" y="0"/>
                    <a:pt x="70" y="3"/>
                    <a:pt x="61" y="1"/>
                  </a:cubicBezTo>
                  <a:cubicBezTo>
                    <a:pt x="60" y="1"/>
                    <a:pt x="61" y="1"/>
                    <a:pt x="61" y="1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1" name="Freeform 921">
              <a:extLst>
                <a:ext uri="{FF2B5EF4-FFF2-40B4-BE49-F238E27FC236}">
                  <a16:creationId xmlns:a16="http://schemas.microsoft.com/office/drawing/2014/main" id="{5CB4DED2-1BA3-49BC-92E3-1DAC83FEB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098"/>
              <a:ext cx="133" cy="148"/>
            </a:xfrm>
            <a:custGeom>
              <a:avLst/>
              <a:gdLst>
                <a:gd name="T0" fmla="*/ 13 w 71"/>
                <a:gd name="T1" fmla="*/ 272 h 74"/>
                <a:gd name="T2" fmla="*/ 7 w 71"/>
                <a:gd name="T3" fmla="*/ 328 h 74"/>
                <a:gd name="T4" fmla="*/ 13 w 71"/>
                <a:gd name="T5" fmla="*/ 416 h 74"/>
                <a:gd name="T6" fmla="*/ 112 w 71"/>
                <a:gd name="T7" fmla="*/ 520 h 74"/>
                <a:gd name="T8" fmla="*/ 172 w 71"/>
                <a:gd name="T9" fmla="*/ 592 h 74"/>
                <a:gd name="T10" fmla="*/ 277 w 71"/>
                <a:gd name="T11" fmla="*/ 544 h 74"/>
                <a:gd name="T12" fmla="*/ 347 w 71"/>
                <a:gd name="T13" fmla="*/ 472 h 74"/>
                <a:gd name="T14" fmla="*/ 375 w 71"/>
                <a:gd name="T15" fmla="*/ 416 h 74"/>
                <a:gd name="T16" fmla="*/ 421 w 71"/>
                <a:gd name="T17" fmla="*/ 384 h 74"/>
                <a:gd name="T18" fmla="*/ 459 w 71"/>
                <a:gd name="T19" fmla="*/ 224 h 74"/>
                <a:gd name="T20" fmla="*/ 453 w 71"/>
                <a:gd name="T21" fmla="*/ 104 h 74"/>
                <a:gd name="T22" fmla="*/ 401 w 71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74">
                  <a:moveTo>
                    <a:pt x="2" y="34"/>
                  </a:moveTo>
                  <a:cubicBezTo>
                    <a:pt x="0" y="36"/>
                    <a:pt x="1" y="38"/>
                    <a:pt x="1" y="41"/>
                  </a:cubicBezTo>
                  <a:cubicBezTo>
                    <a:pt x="2" y="44"/>
                    <a:pt x="1" y="48"/>
                    <a:pt x="2" y="52"/>
                  </a:cubicBezTo>
                  <a:cubicBezTo>
                    <a:pt x="5" y="58"/>
                    <a:pt x="13" y="60"/>
                    <a:pt x="17" y="65"/>
                  </a:cubicBezTo>
                  <a:cubicBezTo>
                    <a:pt x="20" y="69"/>
                    <a:pt x="19" y="74"/>
                    <a:pt x="26" y="74"/>
                  </a:cubicBezTo>
                  <a:cubicBezTo>
                    <a:pt x="32" y="74"/>
                    <a:pt x="38" y="71"/>
                    <a:pt x="42" y="68"/>
                  </a:cubicBezTo>
                  <a:cubicBezTo>
                    <a:pt x="47" y="66"/>
                    <a:pt x="50" y="63"/>
                    <a:pt x="53" y="59"/>
                  </a:cubicBezTo>
                  <a:cubicBezTo>
                    <a:pt x="54" y="57"/>
                    <a:pt x="55" y="54"/>
                    <a:pt x="57" y="52"/>
                  </a:cubicBezTo>
                  <a:cubicBezTo>
                    <a:pt x="59" y="51"/>
                    <a:pt x="62" y="50"/>
                    <a:pt x="64" y="48"/>
                  </a:cubicBezTo>
                  <a:cubicBezTo>
                    <a:pt x="69" y="43"/>
                    <a:pt x="70" y="35"/>
                    <a:pt x="70" y="28"/>
                  </a:cubicBezTo>
                  <a:cubicBezTo>
                    <a:pt x="70" y="23"/>
                    <a:pt x="71" y="18"/>
                    <a:pt x="69" y="13"/>
                  </a:cubicBezTo>
                  <a:cubicBezTo>
                    <a:pt x="67" y="8"/>
                    <a:pt x="63" y="4"/>
                    <a:pt x="6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2" name="Freeform 922">
              <a:extLst>
                <a:ext uri="{FF2B5EF4-FFF2-40B4-BE49-F238E27FC236}">
                  <a16:creationId xmlns:a16="http://schemas.microsoft.com/office/drawing/2014/main" id="{E2CB9AB8-07E9-4904-9660-1E2AF60EC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066"/>
              <a:ext cx="152" cy="154"/>
            </a:xfrm>
            <a:custGeom>
              <a:avLst/>
              <a:gdLst>
                <a:gd name="T0" fmla="*/ 165 w 81"/>
                <a:gd name="T1" fmla="*/ 40 h 77"/>
                <a:gd name="T2" fmla="*/ 21 w 81"/>
                <a:gd name="T3" fmla="*/ 200 h 77"/>
                <a:gd name="T4" fmla="*/ 21 w 81"/>
                <a:gd name="T5" fmla="*/ 320 h 77"/>
                <a:gd name="T6" fmla="*/ 28 w 81"/>
                <a:gd name="T7" fmla="*/ 440 h 77"/>
                <a:gd name="T8" fmla="*/ 73 w 81"/>
                <a:gd name="T9" fmla="*/ 544 h 77"/>
                <a:gd name="T10" fmla="*/ 158 w 81"/>
                <a:gd name="T11" fmla="*/ 592 h 77"/>
                <a:gd name="T12" fmla="*/ 250 w 81"/>
                <a:gd name="T13" fmla="*/ 616 h 77"/>
                <a:gd name="T14" fmla="*/ 370 w 81"/>
                <a:gd name="T15" fmla="*/ 568 h 77"/>
                <a:gd name="T16" fmla="*/ 450 w 81"/>
                <a:gd name="T17" fmla="*/ 496 h 77"/>
                <a:gd name="T18" fmla="*/ 503 w 81"/>
                <a:gd name="T19" fmla="*/ 376 h 77"/>
                <a:gd name="T20" fmla="*/ 443 w 81"/>
                <a:gd name="T21" fmla="*/ 72 h 77"/>
                <a:gd name="T22" fmla="*/ 250 w 81"/>
                <a:gd name="T23" fmla="*/ 16 h 77"/>
                <a:gd name="T24" fmla="*/ 165 w 81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7">
                  <a:moveTo>
                    <a:pt x="25" y="5"/>
                  </a:moveTo>
                  <a:cubicBezTo>
                    <a:pt x="15" y="10"/>
                    <a:pt x="8" y="15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5"/>
                    <a:pt x="3" y="50"/>
                    <a:pt x="4" y="55"/>
                  </a:cubicBezTo>
                  <a:cubicBezTo>
                    <a:pt x="5" y="60"/>
                    <a:pt x="7" y="65"/>
                    <a:pt x="11" y="68"/>
                  </a:cubicBezTo>
                  <a:cubicBezTo>
                    <a:pt x="14" y="72"/>
                    <a:pt x="20" y="71"/>
                    <a:pt x="24" y="74"/>
                  </a:cubicBezTo>
                  <a:cubicBezTo>
                    <a:pt x="28" y="77"/>
                    <a:pt x="32" y="76"/>
                    <a:pt x="38" y="77"/>
                  </a:cubicBezTo>
                  <a:cubicBezTo>
                    <a:pt x="44" y="77"/>
                    <a:pt x="51" y="76"/>
                    <a:pt x="56" y="71"/>
                  </a:cubicBezTo>
                  <a:cubicBezTo>
                    <a:pt x="59" y="67"/>
                    <a:pt x="63" y="66"/>
                    <a:pt x="68" y="62"/>
                  </a:cubicBezTo>
                  <a:cubicBezTo>
                    <a:pt x="73" y="59"/>
                    <a:pt x="73" y="53"/>
                    <a:pt x="76" y="47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3"/>
                    <a:pt x="48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3" name="Freeform 923">
              <a:extLst>
                <a:ext uri="{FF2B5EF4-FFF2-40B4-BE49-F238E27FC236}">
                  <a16:creationId xmlns:a16="http://schemas.microsoft.com/office/drawing/2014/main" id="{283682B9-5BA9-4D2A-AA75-25C9DD68F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06"/>
              <a:ext cx="238" cy="180"/>
            </a:xfrm>
            <a:custGeom>
              <a:avLst/>
              <a:gdLst>
                <a:gd name="T0" fmla="*/ 13 w 127"/>
                <a:gd name="T1" fmla="*/ 312 h 90"/>
                <a:gd name="T2" fmla="*/ 45 w 127"/>
                <a:gd name="T3" fmla="*/ 472 h 90"/>
                <a:gd name="T4" fmla="*/ 157 w 127"/>
                <a:gd name="T5" fmla="*/ 520 h 90"/>
                <a:gd name="T6" fmla="*/ 277 w 127"/>
                <a:gd name="T7" fmla="*/ 608 h 90"/>
                <a:gd name="T8" fmla="*/ 362 w 127"/>
                <a:gd name="T9" fmla="*/ 688 h 90"/>
                <a:gd name="T10" fmla="*/ 534 w 127"/>
                <a:gd name="T11" fmla="*/ 680 h 90"/>
                <a:gd name="T12" fmla="*/ 699 w 127"/>
                <a:gd name="T13" fmla="*/ 640 h 90"/>
                <a:gd name="T14" fmla="*/ 751 w 127"/>
                <a:gd name="T15" fmla="*/ 480 h 90"/>
                <a:gd name="T16" fmla="*/ 763 w 127"/>
                <a:gd name="T17" fmla="*/ 352 h 90"/>
                <a:gd name="T18" fmla="*/ 815 w 127"/>
                <a:gd name="T19" fmla="*/ 224 h 90"/>
                <a:gd name="T20" fmla="*/ 791 w 127"/>
                <a:gd name="T21" fmla="*/ 0 h 90"/>
                <a:gd name="T22" fmla="*/ 811 w 127"/>
                <a:gd name="T23" fmla="*/ 160 h 90"/>
                <a:gd name="T24" fmla="*/ 776 w 127"/>
                <a:gd name="T25" fmla="*/ 240 h 90"/>
                <a:gd name="T26" fmla="*/ 723 w 127"/>
                <a:gd name="T27" fmla="*/ 248 h 90"/>
                <a:gd name="T28" fmla="*/ 678 w 127"/>
                <a:gd name="T29" fmla="*/ 456 h 90"/>
                <a:gd name="T30" fmla="*/ 600 w 127"/>
                <a:gd name="T31" fmla="*/ 440 h 90"/>
                <a:gd name="T32" fmla="*/ 600 w 127"/>
                <a:gd name="T33" fmla="*/ 520 h 90"/>
                <a:gd name="T34" fmla="*/ 611 w 127"/>
                <a:gd name="T35" fmla="*/ 608 h 90"/>
                <a:gd name="T36" fmla="*/ 572 w 127"/>
                <a:gd name="T37" fmla="*/ 624 h 90"/>
                <a:gd name="T38" fmla="*/ 534 w 127"/>
                <a:gd name="T39" fmla="*/ 584 h 90"/>
                <a:gd name="T40" fmla="*/ 407 w 127"/>
                <a:gd name="T41" fmla="*/ 600 h 90"/>
                <a:gd name="T42" fmla="*/ 362 w 127"/>
                <a:gd name="T43" fmla="*/ 488 h 90"/>
                <a:gd name="T44" fmla="*/ 277 w 127"/>
                <a:gd name="T45" fmla="*/ 424 h 90"/>
                <a:gd name="T46" fmla="*/ 13 w 127"/>
                <a:gd name="T47" fmla="*/ 336 h 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27" h="90">
                  <a:moveTo>
                    <a:pt x="2" y="39"/>
                  </a:moveTo>
                  <a:cubicBezTo>
                    <a:pt x="1" y="45"/>
                    <a:pt x="1" y="55"/>
                    <a:pt x="7" y="59"/>
                  </a:cubicBezTo>
                  <a:cubicBezTo>
                    <a:pt x="12" y="63"/>
                    <a:pt x="18" y="65"/>
                    <a:pt x="24" y="65"/>
                  </a:cubicBezTo>
                  <a:cubicBezTo>
                    <a:pt x="33" y="65"/>
                    <a:pt x="37" y="68"/>
                    <a:pt x="42" y="76"/>
                  </a:cubicBezTo>
                  <a:cubicBezTo>
                    <a:pt x="44" y="81"/>
                    <a:pt x="51" y="83"/>
                    <a:pt x="55" y="86"/>
                  </a:cubicBezTo>
                  <a:cubicBezTo>
                    <a:pt x="62" y="90"/>
                    <a:pt x="74" y="87"/>
                    <a:pt x="81" y="85"/>
                  </a:cubicBezTo>
                  <a:cubicBezTo>
                    <a:pt x="89" y="84"/>
                    <a:pt x="99" y="83"/>
                    <a:pt x="106" y="80"/>
                  </a:cubicBezTo>
                  <a:cubicBezTo>
                    <a:pt x="114" y="76"/>
                    <a:pt x="114" y="68"/>
                    <a:pt x="114" y="60"/>
                  </a:cubicBezTo>
                  <a:cubicBezTo>
                    <a:pt x="114" y="54"/>
                    <a:pt x="114" y="49"/>
                    <a:pt x="116" y="44"/>
                  </a:cubicBezTo>
                  <a:cubicBezTo>
                    <a:pt x="119" y="39"/>
                    <a:pt x="122" y="34"/>
                    <a:pt x="124" y="28"/>
                  </a:cubicBezTo>
                  <a:cubicBezTo>
                    <a:pt x="127" y="19"/>
                    <a:pt x="123" y="9"/>
                    <a:pt x="120" y="0"/>
                  </a:cubicBezTo>
                  <a:cubicBezTo>
                    <a:pt x="121" y="7"/>
                    <a:pt x="124" y="12"/>
                    <a:pt x="123" y="20"/>
                  </a:cubicBezTo>
                  <a:cubicBezTo>
                    <a:pt x="122" y="23"/>
                    <a:pt x="121" y="28"/>
                    <a:pt x="118" y="30"/>
                  </a:cubicBezTo>
                  <a:cubicBezTo>
                    <a:pt x="115" y="32"/>
                    <a:pt x="113" y="30"/>
                    <a:pt x="110" y="31"/>
                  </a:cubicBezTo>
                  <a:cubicBezTo>
                    <a:pt x="100" y="35"/>
                    <a:pt x="112" y="54"/>
                    <a:pt x="103" y="57"/>
                  </a:cubicBezTo>
                  <a:cubicBezTo>
                    <a:pt x="99" y="59"/>
                    <a:pt x="95" y="53"/>
                    <a:pt x="91" y="55"/>
                  </a:cubicBezTo>
                  <a:cubicBezTo>
                    <a:pt x="85" y="57"/>
                    <a:pt x="88" y="62"/>
                    <a:pt x="91" y="65"/>
                  </a:cubicBezTo>
                  <a:cubicBezTo>
                    <a:pt x="94" y="68"/>
                    <a:pt x="97" y="72"/>
                    <a:pt x="93" y="76"/>
                  </a:cubicBezTo>
                  <a:cubicBezTo>
                    <a:pt x="91" y="78"/>
                    <a:pt x="89" y="78"/>
                    <a:pt x="87" y="78"/>
                  </a:cubicBezTo>
                  <a:cubicBezTo>
                    <a:pt x="83" y="77"/>
                    <a:pt x="83" y="74"/>
                    <a:pt x="81" y="73"/>
                  </a:cubicBezTo>
                  <a:cubicBezTo>
                    <a:pt x="74" y="71"/>
                    <a:pt x="68" y="86"/>
                    <a:pt x="62" y="75"/>
                  </a:cubicBezTo>
                  <a:cubicBezTo>
                    <a:pt x="60" y="71"/>
                    <a:pt x="59" y="65"/>
                    <a:pt x="55" y="61"/>
                  </a:cubicBezTo>
                  <a:cubicBezTo>
                    <a:pt x="52" y="57"/>
                    <a:pt x="47" y="55"/>
                    <a:pt x="42" y="53"/>
                  </a:cubicBezTo>
                  <a:cubicBezTo>
                    <a:pt x="33" y="51"/>
                    <a:pt x="0" y="60"/>
                    <a:pt x="2" y="4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4" name="Freeform 924">
              <a:extLst>
                <a:ext uri="{FF2B5EF4-FFF2-40B4-BE49-F238E27FC236}">
                  <a16:creationId xmlns:a16="http://schemas.microsoft.com/office/drawing/2014/main" id="{6EC351C8-834A-450C-9515-98C2E4240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2222"/>
              <a:ext cx="127" cy="68"/>
            </a:xfrm>
            <a:custGeom>
              <a:avLst/>
              <a:gdLst>
                <a:gd name="T0" fmla="*/ 0 w 68"/>
                <a:gd name="T1" fmla="*/ 136 h 34"/>
                <a:gd name="T2" fmla="*/ 286 w 68"/>
                <a:gd name="T3" fmla="*/ 200 h 34"/>
                <a:gd name="T4" fmla="*/ 398 w 68"/>
                <a:gd name="T5" fmla="*/ 160 h 34"/>
                <a:gd name="T6" fmla="*/ 430 w 68"/>
                <a:gd name="T7" fmla="*/ 0 h 34"/>
                <a:gd name="T8" fmla="*/ 405 w 68"/>
                <a:gd name="T9" fmla="*/ 112 h 34"/>
                <a:gd name="T10" fmla="*/ 346 w 68"/>
                <a:gd name="T11" fmla="*/ 104 h 34"/>
                <a:gd name="T12" fmla="*/ 301 w 68"/>
                <a:gd name="T13" fmla="*/ 168 h 34"/>
                <a:gd name="T14" fmla="*/ 209 w 68"/>
                <a:gd name="T15" fmla="*/ 160 h 34"/>
                <a:gd name="T16" fmla="*/ 136 w 68"/>
                <a:gd name="T17" fmla="*/ 208 h 34"/>
                <a:gd name="T18" fmla="*/ 77 w 68"/>
                <a:gd name="T19" fmla="*/ 184 h 34"/>
                <a:gd name="T20" fmla="*/ 45 w 68"/>
                <a:gd name="T21" fmla="*/ 168 h 34"/>
                <a:gd name="T22" fmla="*/ 21 w 68"/>
                <a:gd name="T23" fmla="*/ 16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34">
                  <a:moveTo>
                    <a:pt x="0" y="17"/>
                  </a:moveTo>
                  <a:cubicBezTo>
                    <a:pt x="8" y="34"/>
                    <a:pt x="29" y="28"/>
                    <a:pt x="44" y="25"/>
                  </a:cubicBezTo>
                  <a:cubicBezTo>
                    <a:pt x="49" y="24"/>
                    <a:pt x="57" y="23"/>
                    <a:pt x="61" y="20"/>
                  </a:cubicBezTo>
                  <a:cubicBezTo>
                    <a:pt x="68" y="15"/>
                    <a:pt x="66" y="7"/>
                    <a:pt x="66" y="0"/>
                  </a:cubicBezTo>
                  <a:cubicBezTo>
                    <a:pt x="65" y="3"/>
                    <a:pt x="66" y="11"/>
                    <a:pt x="62" y="14"/>
                  </a:cubicBezTo>
                  <a:cubicBezTo>
                    <a:pt x="60" y="16"/>
                    <a:pt x="56" y="13"/>
                    <a:pt x="53" y="13"/>
                  </a:cubicBezTo>
                  <a:cubicBezTo>
                    <a:pt x="53" y="18"/>
                    <a:pt x="50" y="19"/>
                    <a:pt x="46" y="21"/>
                  </a:cubicBezTo>
                  <a:cubicBezTo>
                    <a:pt x="40" y="22"/>
                    <a:pt x="37" y="20"/>
                    <a:pt x="32" y="20"/>
                  </a:cubicBezTo>
                  <a:cubicBezTo>
                    <a:pt x="27" y="21"/>
                    <a:pt x="26" y="25"/>
                    <a:pt x="21" y="26"/>
                  </a:cubicBezTo>
                  <a:cubicBezTo>
                    <a:pt x="17" y="26"/>
                    <a:pt x="15" y="25"/>
                    <a:pt x="12" y="23"/>
                  </a:cubicBezTo>
                  <a:cubicBezTo>
                    <a:pt x="10" y="22"/>
                    <a:pt x="9" y="22"/>
                    <a:pt x="7" y="21"/>
                  </a:cubicBezTo>
                  <a:cubicBezTo>
                    <a:pt x="5" y="20"/>
                    <a:pt x="4" y="22"/>
                    <a:pt x="3" y="2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5" name="Freeform 925">
              <a:extLst>
                <a:ext uri="{FF2B5EF4-FFF2-40B4-BE49-F238E27FC236}">
                  <a16:creationId xmlns:a16="http://schemas.microsoft.com/office/drawing/2014/main" id="{51721576-059E-4940-BC16-9A093BE64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020"/>
              <a:ext cx="197" cy="146"/>
            </a:xfrm>
            <a:custGeom>
              <a:avLst/>
              <a:gdLst>
                <a:gd name="T0" fmla="*/ 60 w 105"/>
                <a:gd name="T1" fmla="*/ 584 h 73"/>
                <a:gd name="T2" fmla="*/ 296 w 105"/>
                <a:gd name="T3" fmla="*/ 72 h 73"/>
                <a:gd name="T4" fmla="*/ 490 w 105"/>
                <a:gd name="T5" fmla="*/ 80 h 73"/>
                <a:gd name="T6" fmla="*/ 595 w 105"/>
                <a:gd name="T7" fmla="*/ 72 h 73"/>
                <a:gd name="T8" fmla="*/ 694 w 105"/>
                <a:gd name="T9" fmla="*/ 104 h 73"/>
                <a:gd name="T10" fmla="*/ 542 w 105"/>
                <a:gd name="T11" fmla="*/ 128 h 73"/>
                <a:gd name="T12" fmla="*/ 398 w 105"/>
                <a:gd name="T13" fmla="*/ 104 h 73"/>
                <a:gd name="T14" fmla="*/ 338 w 105"/>
                <a:gd name="T15" fmla="*/ 168 h 73"/>
                <a:gd name="T16" fmla="*/ 240 w 105"/>
                <a:gd name="T17" fmla="*/ 216 h 73"/>
                <a:gd name="T18" fmla="*/ 197 w 105"/>
                <a:gd name="T19" fmla="*/ 320 h 73"/>
                <a:gd name="T20" fmla="*/ 137 w 105"/>
                <a:gd name="T21" fmla="*/ 424 h 73"/>
                <a:gd name="T22" fmla="*/ 53 w 105"/>
                <a:gd name="T23" fmla="*/ 576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5" h="73">
                  <a:moveTo>
                    <a:pt x="9" y="73"/>
                  </a:moveTo>
                  <a:cubicBezTo>
                    <a:pt x="0" y="47"/>
                    <a:pt x="27" y="23"/>
                    <a:pt x="45" y="9"/>
                  </a:cubicBezTo>
                  <a:cubicBezTo>
                    <a:pt x="56" y="0"/>
                    <a:pt x="62" y="3"/>
                    <a:pt x="74" y="10"/>
                  </a:cubicBezTo>
                  <a:cubicBezTo>
                    <a:pt x="79" y="12"/>
                    <a:pt x="85" y="6"/>
                    <a:pt x="90" y="9"/>
                  </a:cubicBezTo>
                  <a:cubicBezTo>
                    <a:pt x="95" y="11"/>
                    <a:pt x="102" y="9"/>
                    <a:pt x="105" y="13"/>
                  </a:cubicBezTo>
                  <a:cubicBezTo>
                    <a:pt x="98" y="14"/>
                    <a:pt x="89" y="17"/>
                    <a:pt x="82" y="16"/>
                  </a:cubicBezTo>
                  <a:cubicBezTo>
                    <a:pt x="76" y="15"/>
                    <a:pt x="66" y="12"/>
                    <a:pt x="60" y="13"/>
                  </a:cubicBezTo>
                  <a:cubicBezTo>
                    <a:pt x="56" y="14"/>
                    <a:pt x="54" y="18"/>
                    <a:pt x="51" y="21"/>
                  </a:cubicBezTo>
                  <a:cubicBezTo>
                    <a:pt x="47" y="25"/>
                    <a:pt x="41" y="24"/>
                    <a:pt x="36" y="27"/>
                  </a:cubicBezTo>
                  <a:cubicBezTo>
                    <a:pt x="32" y="30"/>
                    <a:pt x="30" y="35"/>
                    <a:pt x="30" y="40"/>
                  </a:cubicBezTo>
                  <a:cubicBezTo>
                    <a:pt x="28" y="47"/>
                    <a:pt x="27" y="49"/>
                    <a:pt x="21" y="53"/>
                  </a:cubicBezTo>
                  <a:cubicBezTo>
                    <a:pt x="13" y="59"/>
                    <a:pt x="11" y="63"/>
                    <a:pt x="8" y="7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6" name="Freeform 926">
              <a:extLst>
                <a:ext uri="{FF2B5EF4-FFF2-40B4-BE49-F238E27FC236}">
                  <a16:creationId xmlns:a16="http://schemas.microsoft.com/office/drawing/2014/main" id="{D76DC2A9-593A-485C-B939-A7AF9B57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16"/>
              <a:ext cx="122" cy="120"/>
            </a:xfrm>
            <a:custGeom>
              <a:avLst/>
              <a:gdLst>
                <a:gd name="T0" fmla="*/ 0 w 65"/>
                <a:gd name="T1" fmla="*/ 480 h 60"/>
                <a:gd name="T2" fmla="*/ 190 w 65"/>
                <a:gd name="T3" fmla="*/ 136 h 60"/>
                <a:gd name="T4" fmla="*/ 430 w 65"/>
                <a:gd name="T5" fmla="*/ 96 h 60"/>
                <a:gd name="T6" fmla="*/ 278 w 65"/>
                <a:gd name="T7" fmla="*/ 104 h 60"/>
                <a:gd name="T8" fmla="*/ 240 w 65"/>
                <a:gd name="T9" fmla="*/ 168 h 60"/>
                <a:gd name="T10" fmla="*/ 186 w 65"/>
                <a:gd name="T11" fmla="*/ 192 h 60"/>
                <a:gd name="T12" fmla="*/ 99 w 65"/>
                <a:gd name="T13" fmla="*/ 288 h 60"/>
                <a:gd name="T14" fmla="*/ 28 w 65"/>
                <a:gd name="T15" fmla="*/ 392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60">
                  <a:moveTo>
                    <a:pt x="0" y="60"/>
                  </a:moveTo>
                  <a:cubicBezTo>
                    <a:pt x="0" y="42"/>
                    <a:pt x="17" y="28"/>
                    <a:pt x="29" y="17"/>
                  </a:cubicBezTo>
                  <a:cubicBezTo>
                    <a:pt x="38" y="9"/>
                    <a:pt x="54" y="0"/>
                    <a:pt x="65" y="12"/>
                  </a:cubicBezTo>
                  <a:cubicBezTo>
                    <a:pt x="57" y="10"/>
                    <a:pt x="48" y="7"/>
                    <a:pt x="42" y="13"/>
                  </a:cubicBezTo>
                  <a:cubicBezTo>
                    <a:pt x="40" y="16"/>
                    <a:pt x="38" y="19"/>
                    <a:pt x="36" y="21"/>
                  </a:cubicBezTo>
                  <a:cubicBezTo>
                    <a:pt x="33" y="24"/>
                    <a:pt x="31" y="23"/>
                    <a:pt x="28" y="24"/>
                  </a:cubicBezTo>
                  <a:cubicBezTo>
                    <a:pt x="23" y="26"/>
                    <a:pt x="17" y="32"/>
                    <a:pt x="15" y="36"/>
                  </a:cubicBezTo>
                  <a:cubicBezTo>
                    <a:pt x="12" y="42"/>
                    <a:pt x="10" y="45"/>
                    <a:pt x="4" y="4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7" name="Freeform 927">
              <a:extLst>
                <a:ext uri="{FF2B5EF4-FFF2-40B4-BE49-F238E27FC236}">
                  <a16:creationId xmlns:a16="http://schemas.microsoft.com/office/drawing/2014/main" id="{6749E250-8979-4C89-B9B9-3FA9740F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20"/>
              <a:ext cx="123" cy="96"/>
            </a:xfrm>
            <a:custGeom>
              <a:avLst/>
              <a:gdLst>
                <a:gd name="T0" fmla="*/ 0 w 66"/>
                <a:gd name="T1" fmla="*/ 168 h 48"/>
                <a:gd name="T2" fmla="*/ 52 w 66"/>
                <a:gd name="T3" fmla="*/ 240 h 48"/>
                <a:gd name="T4" fmla="*/ 117 w 66"/>
                <a:gd name="T5" fmla="*/ 296 h 48"/>
                <a:gd name="T6" fmla="*/ 246 w 66"/>
                <a:gd name="T7" fmla="*/ 344 h 48"/>
                <a:gd name="T8" fmla="*/ 306 w 66"/>
                <a:gd name="T9" fmla="*/ 304 h 48"/>
                <a:gd name="T10" fmla="*/ 369 w 66"/>
                <a:gd name="T11" fmla="*/ 248 h 48"/>
                <a:gd name="T12" fmla="*/ 395 w 66"/>
                <a:gd name="T13" fmla="*/ 0 h 48"/>
                <a:gd name="T14" fmla="*/ 375 w 66"/>
                <a:gd name="T15" fmla="*/ 112 h 48"/>
                <a:gd name="T16" fmla="*/ 285 w 66"/>
                <a:gd name="T17" fmla="*/ 136 h 48"/>
                <a:gd name="T18" fmla="*/ 261 w 66"/>
                <a:gd name="T19" fmla="*/ 232 h 48"/>
                <a:gd name="T20" fmla="*/ 181 w 66"/>
                <a:gd name="T21" fmla="*/ 224 h 48"/>
                <a:gd name="T22" fmla="*/ 89 w 66"/>
                <a:gd name="T23" fmla="*/ 232 h 48"/>
                <a:gd name="T24" fmla="*/ 73 w 66"/>
                <a:gd name="T25" fmla="*/ 176 h 48"/>
                <a:gd name="T26" fmla="*/ 7 w 66"/>
                <a:gd name="T27" fmla="*/ 168 h 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6" h="48">
                  <a:moveTo>
                    <a:pt x="0" y="21"/>
                  </a:moveTo>
                  <a:cubicBezTo>
                    <a:pt x="3" y="25"/>
                    <a:pt x="6" y="26"/>
                    <a:pt x="8" y="30"/>
                  </a:cubicBezTo>
                  <a:cubicBezTo>
                    <a:pt x="10" y="34"/>
                    <a:pt x="14" y="35"/>
                    <a:pt x="18" y="37"/>
                  </a:cubicBezTo>
                  <a:cubicBezTo>
                    <a:pt x="25" y="41"/>
                    <a:pt x="28" y="48"/>
                    <a:pt x="38" y="43"/>
                  </a:cubicBezTo>
                  <a:cubicBezTo>
                    <a:pt x="42" y="41"/>
                    <a:pt x="44" y="42"/>
                    <a:pt x="47" y="38"/>
                  </a:cubicBezTo>
                  <a:cubicBezTo>
                    <a:pt x="49" y="34"/>
                    <a:pt x="54" y="34"/>
                    <a:pt x="57" y="31"/>
                  </a:cubicBezTo>
                  <a:cubicBezTo>
                    <a:pt x="65" y="25"/>
                    <a:pt x="66" y="10"/>
                    <a:pt x="61" y="0"/>
                  </a:cubicBezTo>
                  <a:cubicBezTo>
                    <a:pt x="61" y="5"/>
                    <a:pt x="61" y="10"/>
                    <a:pt x="58" y="14"/>
                  </a:cubicBezTo>
                  <a:cubicBezTo>
                    <a:pt x="53" y="19"/>
                    <a:pt x="49" y="15"/>
                    <a:pt x="44" y="17"/>
                  </a:cubicBezTo>
                  <a:cubicBezTo>
                    <a:pt x="38" y="20"/>
                    <a:pt x="42" y="25"/>
                    <a:pt x="40" y="29"/>
                  </a:cubicBezTo>
                  <a:cubicBezTo>
                    <a:pt x="38" y="35"/>
                    <a:pt x="28" y="35"/>
                    <a:pt x="28" y="28"/>
                  </a:cubicBezTo>
                  <a:cubicBezTo>
                    <a:pt x="24" y="30"/>
                    <a:pt x="18" y="32"/>
                    <a:pt x="14" y="29"/>
                  </a:cubicBezTo>
                  <a:cubicBezTo>
                    <a:pt x="12" y="27"/>
                    <a:pt x="12" y="24"/>
                    <a:pt x="11" y="22"/>
                  </a:cubicBezTo>
                  <a:cubicBezTo>
                    <a:pt x="9" y="21"/>
                    <a:pt x="3" y="23"/>
                    <a:pt x="1" y="2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8" name="Freeform 928">
              <a:extLst>
                <a:ext uri="{FF2B5EF4-FFF2-40B4-BE49-F238E27FC236}">
                  <a16:creationId xmlns:a16="http://schemas.microsoft.com/office/drawing/2014/main" id="{EAA7C584-8EBC-4BEA-8B11-86F40DAB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5" y="2078"/>
              <a:ext cx="113" cy="64"/>
            </a:xfrm>
            <a:custGeom>
              <a:avLst/>
              <a:gdLst>
                <a:gd name="T0" fmla="*/ 40 w 60"/>
                <a:gd name="T1" fmla="*/ 256 h 32"/>
                <a:gd name="T2" fmla="*/ 32 w 60"/>
                <a:gd name="T3" fmla="*/ 128 h 32"/>
                <a:gd name="T4" fmla="*/ 128 w 60"/>
                <a:gd name="T5" fmla="*/ 40 h 32"/>
                <a:gd name="T6" fmla="*/ 273 w 60"/>
                <a:gd name="T7" fmla="*/ 8 h 32"/>
                <a:gd name="T8" fmla="*/ 401 w 60"/>
                <a:gd name="T9" fmla="*/ 144 h 32"/>
                <a:gd name="T10" fmla="*/ 309 w 60"/>
                <a:gd name="T11" fmla="*/ 56 h 32"/>
                <a:gd name="T12" fmla="*/ 281 w 60"/>
                <a:gd name="T13" fmla="*/ 136 h 32"/>
                <a:gd name="T14" fmla="*/ 181 w 60"/>
                <a:gd name="T15" fmla="*/ 72 h 32"/>
                <a:gd name="T16" fmla="*/ 188 w 60"/>
                <a:gd name="T17" fmla="*/ 168 h 32"/>
                <a:gd name="T18" fmla="*/ 113 w 60"/>
                <a:gd name="T19" fmla="*/ 144 h 32"/>
                <a:gd name="T20" fmla="*/ 68 w 60"/>
                <a:gd name="T21" fmla="*/ 160 h 32"/>
                <a:gd name="T22" fmla="*/ 32 w 60"/>
                <a:gd name="T23" fmla="*/ 248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32">
                  <a:moveTo>
                    <a:pt x="6" y="32"/>
                  </a:moveTo>
                  <a:cubicBezTo>
                    <a:pt x="0" y="27"/>
                    <a:pt x="1" y="23"/>
                    <a:pt x="5" y="16"/>
                  </a:cubicBezTo>
                  <a:cubicBezTo>
                    <a:pt x="8" y="11"/>
                    <a:pt x="14" y="7"/>
                    <a:pt x="19" y="5"/>
                  </a:cubicBezTo>
                  <a:cubicBezTo>
                    <a:pt x="26" y="2"/>
                    <a:pt x="34" y="0"/>
                    <a:pt x="41" y="1"/>
                  </a:cubicBezTo>
                  <a:cubicBezTo>
                    <a:pt x="52" y="3"/>
                    <a:pt x="58" y="5"/>
                    <a:pt x="60" y="18"/>
                  </a:cubicBezTo>
                  <a:cubicBezTo>
                    <a:pt x="57" y="13"/>
                    <a:pt x="54" y="3"/>
                    <a:pt x="46" y="7"/>
                  </a:cubicBezTo>
                  <a:cubicBezTo>
                    <a:pt x="41" y="9"/>
                    <a:pt x="46" y="15"/>
                    <a:pt x="42" y="17"/>
                  </a:cubicBezTo>
                  <a:cubicBezTo>
                    <a:pt x="36" y="19"/>
                    <a:pt x="33" y="5"/>
                    <a:pt x="27" y="9"/>
                  </a:cubicBezTo>
                  <a:cubicBezTo>
                    <a:pt x="22" y="12"/>
                    <a:pt x="29" y="17"/>
                    <a:pt x="28" y="21"/>
                  </a:cubicBezTo>
                  <a:cubicBezTo>
                    <a:pt x="26" y="26"/>
                    <a:pt x="20" y="19"/>
                    <a:pt x="17" y="18"/>
                  </a:cubicBezTo>
                  <a:cubicBezTo>
                    <a:pt x="14" y="17"/>
                    <a:pt x="12" y="18"/>
                    <a:pt x="10" y="20"/>
                  </a:cubicBezTo>
                  <a:cubicBezTo>
                    <a:pt x="7" y="23"/>
                    <a:pt x="5" y="27"/>
                    <a:pt x="5" y="3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89" name="Freeform 929">
              <a:extLst>
                <a:ext uri="{FF2B5EF4-FFF2-40B4-BE49-F238E27FC236}">
                  <a16:creationId xmlns:a16="http://schemas.microsoft.com/office/drawing/2014/main" id="{66891C2A-7F58-4210-B779-938A00ABF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078"/>
              <a:ext cx="77" cy="34"/>
            </a:xfrm>
            <a:custGeom>
              <a:avLst/>
              <a:gdLst>
                <a:gd name="T0" fmla="*/ 0 w 41"/>
                <a:gd name="T1" fmla="*/ 136 h 17"/>
                <a:gd name="T2" fmla="*/ 133 w 41"/>
                <a:gd name="T3" fmla="*/ 24 h 17"/>
                <a:gd name="T4" fmla="*/ 272 w 41"/>
                <a:gd name="T5" fmla="*/ 24 h 17"/>
                <a:gd name="T6" fmla="*/ 205 w 41"/>
                <a:gd name="T7" fmla="*/ 80 h 17"/>
                <a:gd name="T8" fmla="*/ 105 w 41"/>
                <a:gd name="T9" fmla="*/ 80 h 17"/>
                <a:gd name="T10" fmla="*/ 92 w 41"/>
                <a:gd name="T11" fmla="*/ 104 h 17"/>
                <a:gd name="T12" fmla="*/ 68 w 41"/>
                <a:gd name="T13" fmla="*/ 112 h 17"/>
                <a:gd name="T14" fmla="*/ 32 w 41"/>
                <a:gd name="T15" fmla="*/ 112 h 17"/>
                <a:gd name="T16" fmla="*/ 8 w 41"/>
                <a:gd name="T17" fmla="*/ 13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7">
                  <a:moveTo>
                    <a:pt x="0" y="17"/>
                  </a:moveTo>
                  <a:cubicBezTo>
                    <a:pt x="6" y="11"/>
                    <a:pt x="12" y="6"/>
                    <a:pt x="20" y="3"/>
                  </a:cubicBezTo>
                  <a:cubicBezTo>
                    <a:pt x="26" y="2"/>
                    <a:pt x="35" y="0"/>
                    <a:pt x="41" y="3"/>
                  </a:cubicBezTo>
                  <a:cubicBezTo>
                    <a:pt x="37" y="3"/>
                    <a:pt x="31" y="4"/>
                    <a:pt x="31" y="10"/>
                  </a:cubicBezTo>
                  <a:cubicBezTo>
                    <a:pt x="27" y="5"/>
                    <a:pt x="20" y="5"/>
                    <a:pt x="16" y="10"/>
                  </a:cubicBezTo>
                  <a:cubicBezTo>
                    <a:pt x="15" y="11"/>
                    <a:pt x="14" y="13"/>
                    <a:pt x="14" y="13"/>
                  </a:cubicBezTo>
                  <a:cubicBezTo>
                    <a:pt x="11" y="15"/>
                    <a:pt x="12" y="14"/>
                    <a:pt x="10" y="14"/>
                  </a:cubicBezTo>
                  <a:cubicBezTo>
                    <a:pt x="7" y="15"/>
                    <a:pt x="8" y="13"/>
                    <a:pt x="5" y="14"/>
                  </a:cubicBezTo>
                  <a:cubicBezTo>
                    <a:pt x="4" y="15"/>
                    <a:pt x="2" y="16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0" name="Freeform 930">
              <a:extLst>
                <a:ext uri="{FF2B5EF4-FFF2-40B4-BE49-F238E27FC236}">
                  <a16:creationId xmlns:a16="http://schemas.microsoft.com/office/drawing/2014/main" id="{E80E9FF0-BA08-400A-83AC-EDCBD188B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1" y="2080"/>
              <a:ext cx="19" cy="20"/>
            </a:xfrm>
            <a:custGeom>
              <a:avLst/>
              <a:gdLst>
                <a:gd name="T0" fmla="*/ 0 w 10"/>
                <a:gd name="T1" fmla="*/ 40 h 10"/>
                <a:gd name="T2" fmla="*/ 36 w 10"/>
                <a:gd name="T3" fmla="*/ 0 h 10"/>
                <a:gd name="T4" fmla="*/ 68 w 10"/>
                <a:gd name="T5" fmla="*/ 40 h 10"/>
                <a:gd name="T6" fmla="*/ 36 w 10"/>
                <a:gd name="T7" fmla="*/ 80 h 10"/>
                <a:gd name="T8" fmla="*/ 0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ubicBezTo>
                    <a:pt x="9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1" name="Freeform 931">
              <a:extLst>
                <a:ext uri="{FF2B5EF4-FFF2-40B4-BE49-F238E27FC236}">
                  <a16:creationId xmlns:a16="http://schemas.microsoft.com/office/drawing/2014/main" id="{771844D3-A9F5-4570-A757-7A746D1D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072"/>
              <a:ext cx="11" cy="12"/>
            </a:xfrm>
            <a:custGeom>
              <a:avLst/>
              <a:gdLst>
                <a:gd name="T0" fmla="*/ 0 w 6"/>
                <a:gd name="T1" fmla="*/ 24 h 6"/>
                <a:gd name="T2" fmla="*/ 20 w 6"/>
                <a:gd name="T3" fmla="*/ 0 h 6"/>
                <a:gd name="T4" fmla="*/ 37 w 6"/>
                <a:gd name="T5" fmla="*/ 24 h 6"/>
                <a:gd name="T6" fmla="*/ 13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2" name="Freeform 932">
              <a:extLst>
                <a:ext uri="{FF2B5EF4-FFF2-40B4-BE49-F238E27FC236}">
                  <a16:creationId xmlns:a16="http://schemas.microsoft.com/office/drawing/2014/main" id="{A041B41B-B34A-4027-AF07-9F80F082A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102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3" name="Freeform 933">
              <a:extLst>
                <a:ext uri="{FF2B5EF4-FFF2-40B4-BE49-F238E27FC236}">
                  <a16:creationId xmlns:a16="http://schemas.microsoft.com/office/drawing/2014/main" id="{CB0F53AA-3204-46E3-8CBA-4BF316414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018"/>
              <a:ext cx="270" cy="276"/>
            </a:xfrm>
            <a:custGeom>
              <a:avLst/>
              <a:gdLst>
                <a:gd name="T0" fmla="*/ 401 w 144"/>
                <a:gd name="T1" fmla="*/ 8 h 138"/>
                <a:gd name="T2" fmla="*/ 186 w 144"/>
                <a:gd name="T3" fmla="*/ 136 h 138"/>
                <a:gd name="T4" fmla="*/ 39 w 144"/>
                <a:gd name="T5" fmla="*/ 344 h 138"/>
                <a:gd name="T6" fmla="*/ 28 w 144"/>
                <a:gd name="T7" fmla="*/ 632 h 138"/>
                <a:gd name="T8" fmla="*/ 84 w 144"/>
                <a:gd name="T9" fmla="*/ 864 h 138"/>
                <a:gd name="T10" fmla="*/ 233 w 144"/>
                <a:gd name="T11" fmla="*/ 952 h 138"/>
                <a:gd name="T12" fmla="*/ 390 w 144"/>
                <a:gd name="T13" fmla="*/ 1072 h 138"/>
                <a:gd name="T14" fmla="*/ 619 w 144"/>
                <a:gd name="T15" fmla="*/ 1056 h 138"/>
                <a:gd name="T16" fmla="*/ 804 w 144"/>
                <a:gd name="T17" fmla="*/ 960 h 138"/>
                <a:gd name="T18" fmla="*/ 851 w 144"/>
                <a:gd name="T19" fmla="*/ 784 h 138"/>
                <a:gd name="T20" fmla="*/ 904 w 144"/>
                <a:gd name="T21" fmla="*/ 616 h 138"/>
                <a:gd name="T22" fmla="*/ 784 w 144"/>
                <a:gd name="T23" fmla="*/ 200 h 138"/>
                <a:gd name="T24" fmla="*/ 626 w 144"/>
                <a:gd name="T25" fmla="*/ 32 h 138"/>
                <a:gd name="T26" fmla="*/ 401 w 144"/>
                <a:gd name="T27" fmla="*/ 8 h 138"/>
                <a:gd name="T28" fmla="*/ 401 w 144"/>
                <a:gd name="T29" fmla="*/ 8 h 1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4" h="138">
                  <a:moveTo>
                    <a:pt x="61" y="1"/>
                  </a:moveTo>
                  <a:cubicBezTo>
                    <a:pt x="46" y="1"/>
                    <a:pt x="37" y="7"/>
                    <a:pt x="28" y="17"/>
                  </a:cubicBezTo>
                  <a:cubicBezTo>
                    <a:pt x="21" y="26"/>
                    <a:pt x="11" y="33"/>
                    <a:pt x="6" y="43"/>
                  </a:cubicBezTo>
                  <a:cubicBezTo>
                    <a:pt x="0" y="56"/>
                    <a:pt x="2" y="66"/>
                    <a:pt x="4" y="79"/>
                  </a:cubicBezTo>
                  <a:cubicBezTo>
                    <a:pt x="5" y="88"/>
                    <a:pt x="5" y="103"/>
                    <a:pt x="13" y="108"/>
                  </a:cubicBezTo>
                  <a:cubicBezTo>
                    <a:pt x="22" y="113"/>
                    <a:pt x="27" y="112"/>
                    <a:pt x="35" y="119"/>
                  </a:cubicBezTo>
                  <a:cubicBezTo>
                    <a:pt x="43" y="126"/>
                    <a:pt x="48" y="130"/>
                    <a:pt x="59" y="134"/>
                  </a:cubicBezTo>
                  <a:cubicBezTo>
                    <a:pt x="69" y="138"/>
                    <a:pt x="84" y="134"/>
                    <a:pt x="94" y="132"/>
                  </a:cubicBezTo>
                  <a:cubicBezTo>
                    <a:pt x="104" y="129"/>
                    <a:pt x="116" y="130"/>
                    <a:pt x="122" y="120"/>
                  </a:cubicBezTo>
                  <a:cubicBezTo>
                    <a:pt x="126" y="113"/>
                    <a:pt x="128" y="105"/>
                    <a:pt x="129" y="98"/>
                  </a:cubicBezTo>
                  <a:cubicBezTo>
                    <a:pt x="130" y="89"/>
                    <a:pt x="134" y="85"/>
                    <a:pt x="137" y="77"/>
                  </a:cubicBezTo>
                  <a:cubicBezTo>
                    <a:pt x="144" y="60"/>
                    <a:pt x="134" y="37"/>
                    <a:pt x="119" y="25"/>
                  </a:cubicBezTo>
                  <a:cubicBezTo>
                    <a:pt x="111" y="18"/>
                    <a:pt x="104" y="9"/>
                    <a:pt x="95" y="4"/>
                  </a:cubicBezTo>
                  <a:cubicBezTo>
                    <a:pt x="87" y="0"/>
                    <a:pt x="70" y="3"/>
                    <a:pt x="61" y="1"/>
                  </a:cubicBezTo>
                  <a:cubicBezTo>
                    <a:pt x="60" y="1"/>
                    <a:pt x="61" y="1"/>
                    <a:pt x="61" y="1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4" name="Freeform 934">
              <a:extLst>
                <a:ext uri="{FF2B5EF4-FFF2-40B4-BE49-F238E27FC236}">
                  <a16:creationId xmlns:a16="http://schemas.microsoft.com/office/drawing/2014/main" id="{E01DC5C6-B468-46E3-90BE-8AF0B0646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066"/>
              <a:ext cx="152" cy="154"/>
            </a:xfrm>
            <a:custGeom>
              <a:avLst/>
              <a:gdLst>
                <a:gd name="T0" fmla="*/ 165 w 81"/>
                <a:gd name="T1" fmla="*/ 40 h 77"/>
                <a:gd name="T2" fmla="*/ 21 w 81"/>
                <a:gd name="T3" fmla="*/ 200 h 77"/>
                <a:gd name="T4" fmla="*/ 21 w 81"/>
                <a:gd name="T5" fmla="*/ 320 h 77"/>
                <a:gd name="T6" fmla="*/ 28 w 81"/>
                <a:gd name="T7" fmla="*/ 440 h 77"/>
                <a:gd name="T8" fmla="*/ 73 w 81"/>
                <a:gd name="T9" fmla="*/ 544 h 77"/>
                <a:gd name="T10" fmla="*/ 158 w 81"/>
                <a:gd name="T11" fmla="*/ 592 h 77"/>
                <a:gd name="T12" fmla="*/ 250 w 81"/>
                <a:gd name="T13" fmla="*/ 616 h 77"/>
                <a:gd name="T14" fmla="*/ 370 w 81"/>
                <a:gd name="T15" fmla="*/ 568 h 77"/>
                <a:gd name="T16" fmla="*/ 450 w 81"/>
                <a:gd name="T17" fmla="*/ 496 h 77"/>
                <a:gd name="T18" fmla="*/ 503 w 81"/>
                <a:gd name="T19" fmla="*/ 376 h 77"/>
                <a:gd name="T20" fmla="*/ 443 w 81"/>
                <a:gd name="T21" fmla="*/ 72 h 77"/>
                <a:gd name="T22" fmla="*/ 250 w 81"/>
                <a:gd name="T23" fmla="*/ 16 h 77"/>
                <a:gd name="T24" fmla="*/ 165 w 81"/>
                <a:gd name="T25" fmla="*/ 40 h 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1" h="77">
                  <a:moveTo>
                    <a:pt x="25" y="5"/>
                  </a:moveTo>
                  <a:cubicBezTo>
                    <a:pt x="15" y="10"/>
                    <a:pt x="8" y="15"/>
                    <a:pt x="3" y="25"/>
                  </a:cubicBezTo>
                  <a:cubicBezTo>
                    <a:pt x="1" y="30"/>
                    <a:pt x="0" y="35"/>
                    <a:pt x="3" y="40"/>
                  </a:cubicBezTo>
                  <a:cubicBezTo>
                    <a:pt x="5" y="45"/>
                    <a:pt x="3" y="50"/>
                    <a:pt x="4" y="55"/>
                  </a:cubicBezTo>
                  <a:cubicBezTo>
                    <a:pt x="5" y="60"/>
                    <a:pt x="7" y="65"/>
                    <a:pt x="11" y="68"/>
                  </a:cubicBezTo>
                  <a:cubicBezTo>
                    <a:pt x="14" y="72"/>
                    <a:pt x="20" y="71"/>
                    <a:pt x="24" y="74"/>
                  </a:cubicBezTo>
                  <a:cubicBezTo>
                    <a:pt x="28" y="77"/>
                    <a:pt x="32" y="76"/>
                    <a:pt x="38" y="77"/>
                  </a:cubicBezTo>
                  <a:cubicBezTo>
                    <a:pt x="44" y="77"/>
                    <a:pt x="51" y="76"/>
                    <a:pt x="56" y="71"/>
                  </a:cubicBezTo>
                  <a:cubicBezTo>
                    <a:pt x="59" y="67"/>
                    <a:pt x="63" y="66"/>
                    <a:pt x="68" y="62"/>
                  </a:cubicBezTo>
                  <a:cubicBezTo>
                    <a:pt x="73" y="59"/>
                    <a:pt x="73" y="53"/>
                    <a:pt x="76" y="47"/>
                  </a:cubicBezTo>
                  <a:cubicBezTo>
                    <a:pt x="81" y="34"/>
                    <a:pt x="77" y="18"/>
                    <a:pt x="67" y="9"/>
                  </a:cubicBezTo>
                  <a:cubicBezTo>
                    <a:pt x="59" y="3"/>
                    <a:pt x="48" y="0"/>
                    <a:pt x="38" y="2"/>
                  </a:cubicBezTo>
                  <a:cubicBezTo>
                    <a:pt x="34" y="2"/>
                    <a:pt x="29" y="2"/>
                    <a:pt x="25" y="5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5" name="Freeform 935">
              <a:extLst>
                <a:ext uri="{FF2B5EF4-FFF2-40B4-BE49-F238E27FC236}">
                  <a16:creationId xmlns:a16="http://schemas.microsoft.com/office/drawing/2014/main" id="{FC97B096-FED6-4E88-BD1E-6399CDF6A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164"/>
              <a:ext cx="71" cy="44"/>
            </a:xfrm>
            <a:custGeom>
              <a:avLst/>
              <a:gdLst>
                <a:gd name="T0" fmla="*/ 0 w 38"/>
                <a:gd name="T1" fmla="*/ 0 h 22"/>
                <a:gd name="T2" fmla="*/ 21 w 38"/>
                <a:gd name="T3" fmla="*/ 112 h 22"/>
                <a:gd name="T4" fmla="*/ 84 w 38"/>
                <a:gd name="T5" fmla="*/ 144 h 22"/>
                <a:gd name="T6" fmla="*/ 112 w 38"/>
                <a:gd name="T7" fmla="*/ 168 h 22"/>
                <a:gd name="T8" fmla="*/ 157 w 38"/>
                <a:gd name="T9" fmla="*/ 176 h 22"/>
                <a:gd name="T10" fmla="*/ 249 w 38"/>
                <a:gd name="T11" fmla="*/ 168 h 22"/>
                <a:gd name="T12" fmla="*/ 136 w 38"/>
                <a:gd name="T13" fmla="*/ 120 h 22"/>
                <a:gd name="T14" fmla="*/ 45 w 38"/>
                <a:gd name="T15" fmla="*/ 48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3" y="3"/>
                    <a:pt x="2" y="10"/>
                    <a:pt x="3" y="14"/>
                  </a:cubicBezTo>
                  <a:cubicBezTo>
                    <a:pt x="5" y="18"/>
                    <a:pt x="10" y="16"/>
                    <a:pt x="13" y="18"/>
                  </a:cubicBezTo>
                  <a:cubicBezTo>
                    <a:pt x="15" y="19"/>
                    <a:pt x="16" y="20"/>
                    <a:pt x="17" y="21"/>
                  </a:cubicBezTo>
                  <a:cubicBezTo>
                    <a:pt x="19" y="22"/>
                    <a:pt x="22" y="22"/>
                    <a:pt x="24" y="22"/>
                  </a:cubicBezTo>
                  <a:cubicBezTo>
                    <a:pt x="29" y="22"/>
                    <a:pt x="34" y="21"/>
                    <a:pt x="38" y="21"/>
                  </a:cubicBezTo>
                  <a:cubicBezTo>
                    <a:pt x="36" y="17"/>
                    <a:pt x="25" y="18"/>
                    <a:pt x="21" y="15"/>
                  </a:cubicBezTo>
                  <a:cubicBezTo>
                    <a:pt x="16" y="13"/>
                    <a:pt x="12" y="8"/>
                    <a:pt x="7" y="6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6" name="Freeform 936">
              <a:extLst>
                <a:ext uri="{FF2B5EF4-FFF2-40B4-BE49-F238E27FC236}">
                  <a16:creationId xmlns:a16="http://schemas.microsoft.com/office/drawing/2014/main" id="{95EA250A-0C53-4B80-9014-097C447BA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811"/>
              <a:ext cx="271" cy="253"/>
            </a:xfrm>
            <a:custGeom>
              <a:avLst/>
              <a:gdLst>
                <a:gd name="T0" fmla="*/ 361 w 145"/>
                <a:gd name="T1" fmla="*/ 8 h 127"/>
                <a:gd name="T2" fmla="*/ 105 w 145"/>
                <a:gd name="T3" fmla="*/ 112 h 127"/>
                <a:gd name="T4" fmla="*/ 0 w 145"/>
                <a:gd name="T5" fmla="*/ 404 h 127"/>
                <a:gd name="T6" fmla="*/ 157 w 145"/>
                <a:gd name="T7" fmla="*/ 789 h 127"/>
                <a:gd name="T8" fmla="*/ 269 w 145"/>
                <a:gd name="T9" fmla="*/ 829 h 127"/>
                <a:gd name="T10" fmla="*/ 374 w 145"/>
                <a:gd name="T11" fmla="*/ 900 h 127"/>
                <a:gd name="T12" fmla="*/ 699 w 145"/>
                <a:gd name="T13" fmla="*/ 964 h 127"/>
                <a:gd name="T14" fmla="*/ 893 w 145"/>
                <a:gd name="T15" fmla="*/ 765 h 127"/>
                <a:gd name="T16" fmla="*/ 925 w 145"/>
                <a:gd name="T17" fmla="*/ 412 h 127"/>
                <a:gd name="T18" fmla="*/ 776 w 145"/>
                <a:gd name="T19" fmla="*/ 72 h 127"/>
                <a:gd name="T20" fmla="*/ 622 w 145"/>
                <a:gd name="T21" fmla="*/ 88 h 127"/>
                <a:gd name="T22" fmla="*/ 518 w 145"/>
                <a:gd name="T23" fmla="*/ 32 h 127"/>
                <a:gd name="T24" fmla="*/ 353 w 145"/>
                <a:gd name="T25" fmla="*/ 8 h 1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27">
                  <a:moveTo>
                    <a:pt x="55" y="1"/>
                  </a:moveTo>
                  <a:cubicBezTo>
                    <a:pt x="42" y="0"/>
                    <a:pt x="27" y="8"/>
                    <a:pt x="16" y="14"/>
                  </a:cubicBezTo>
                  <a:cubicBezTo>
                    <a:pt x="2" y="22"/>
                    <a:pt x="0" y="36"/>
                    <a:pt x="0" y="51"/>
                  </a:cubicBezTo>
                  <a:cubicBezTo>
                    <a:pt x="0" y="68"/>
                    <a:pt x="8" y="90"/>
                    <a:pt x="24" y="100"/>
                  </a:cubicBezTo>
                  <a:cubicBezTo>
                    <a:pt x="29" y="103"/>
                    <a:pt x="35" y="103"/>
                    <a:pt x="41" y="105"/>
                  </a:cubicBezTo>
                  <a:cubicBezTo>
                    <a:pt x="47" y="108"/>
                    <a:pt x="52" y="111"/>
                    <a:pt x="57" y="114"/>
                  </a:cubicBezTo>
                  <a:cubicBezTo>
                    <a:pt x="70" y="122"/>
                    <a:pt x="93" y="127"/>
                    <a:pt x="107" y="122"/>
                  </a:cubicBezTo>
                  <a:cubicBezTo>
                    <a:pt x="119" y="118"/>
                    <a:pt x="130" y="108"/>
                    <a:pt x="137" y="97"/>
                  </a:cubicBezTo>
                  <a:cubicBezTo>
                    <a:pt x="145" y="84"/>
                    <a:pt x="142" y="67"/>
                    <a:pt x="142" y="52"/>
                  </a:cubicBezTo>
                  <a:cubicBezTo>
                    <a:pt x="142" y="43"/>
                    <a:pt x="143" y="8"/>
                    <a:pt x="119" y="9"/>
                  </a:cubicBezTo>
                  <a:cubicBezTo>
                    <a:pt x="111" y="8"/>
                    <a:pt x="103" y="13"/>
                    <a:pt x="95" y="11"/>
                  </a:cubicBezTo>
                  <a:cubicBezTo>
                    <a:pt x="89" y="10"/>
                    <a:pt x="85" y="6"/>
                    <a:pt x="79" y="4"/>
                  </a:cubicBezTo>
                  <a:cubicBezTo>
                    <a:pt x="74" y="1"/>
                    <a:pt x="61" y="0"/>
                    <a:pt x="54" y="1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7" name="Freeform 937">
              <a:extLst>
                <a:ext uri="{FF2B5EF4-FFF2-40B4-BE49-F238E27FC236}">
                  <a16:creationId xmlns:a16="http://schemas.microsoft.com/office/drawing/2014/main" id="{9087DF1C-6DC6-428A-B16E-EFBB99F9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1909"/>
              <a:ext cx="152" cy="113"/>
            </a:xfrm>
            <a:custGeom>
              <a:avLst/>
              <a:gdLst>
                <a:gd name="T0" fmla="*/ 0 w 81"/>
                <a:gd name="T1" fmla="*/ 188 h 57"/>
                <a:gd name="T2" fmla="*/ 113 w 81"/>
                <a:gd name="T3" fmla="*/ 341 h 57"/>
                <a:gd name="T4" fmla="*/ 293 w 81"/>
                <a:gd name="T5" fmla="*/ 444 h 57"/>
                <a:gd name="T6" fmla="*/ 527 w 81"/>
                <a:gd name="T7" fmla="*/ 204 h 57"/>
                <a:gd name="T8" fmla="*/ 345 w 8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57">
                  <a:moveTo>
                    <a:pt x="0" y="24"/>
                  </a:moveTo>
                  <a:cubicBezTo>
                    <a:pt x="2" y="32"/>
                    <a:pt x="12" y="39"/>
                    <a:pt x="17" y="44"/>
                  </a:cubicBezTo>
                  <a:cubicBezTo>
                    <a:pt x="25" y="51"/>
                    <a:pt x="33" y="57"/>
                    <a:pt x="44" y="57"/>
                  </a:cubicBezTo>
                  <a:cubicBezTo>
                    <a:pt x="60" y="56"/>
                    <a:pt x="80" y="42"/>
                    <a:pt x="80" y="26"/>
                  </a:cubicBezTo>
                  <a:cubicBezTo>
                    <a:pt x="81" y="11"/>
                    <a:pt x="66" y="2"/>
                    <a:pt x="52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8" name="Freeform 938">
              <a:extLst>
                <a:ext uri="{FF2B5EF4-FFF2-40B4-BE49-F238E27FC236}">
                  <a16:creationId xmlns:a16="http://schemas.microsoft.com/office/drawing/2014/main" id="{1308D25C-7319-435D-948F-7DBF2ED07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885"/>
              <a:ext cx="144" cy="113"/>
            </a:xfrm>
            <a:custGeom>
              <a:avLst/>
              <a:gdLst>
                <a:gd name="T0" fmla="*/ 189 w 77"/>
                <a:gd name="T1" fmla="*/ 8 h 57"/>
                <a:gd name="T2" fmla="*/ 60 w 77"/>
                <a:gd name="T3" fmla="*/ 40 h 57"/>
                <a:gd name="T4" fmla="*/ 45 w 77"/>
                <a:gd name="T5" fmla="*/ 272 h 57"/>
                <a:gd name="T6" fmla="*/ 209 w 77"/>
                <a:gd name="T7" fmla="*/ 381 h 57"/>
                <a:gd name="T8" fmla="*/ 378 w 77"/>
                <a:gd name="T9" fmla="*/ 412 h 57"/>
                <a:gd name="T10" fmla="*/ 490 w 77"/>
                <a:gd name="T11" fmla="*/ 180 h 57"/>
                <a:gd name="T12" fmla="*/ 438 w 77"/>
                <a:gd name="T13" fmla="*/ 32 h 57"/>
                <a:gd name="T14" fmla="*/ 346 w 77"/>
                <a:gd name="T15" fmla="*/ 16 h 57"/>
                <a:gd name="T16" fmla="*/ 189 w 77"/>
                <a:gd name="T17" fmla="*/ 8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7">
                  <a:moveTo>
                    <a:pt x="29" y="1"/>
                  </a:moveTo>
                  <a:cubicBezTo>
                    <a:pt x="23" y="1"/>
                    <a:pt x="14" y="1"/>
                    <a:pt x="9" y="5"/>
                  </a:cubicBezTo>
                  <a:cubicBezTo>
                    <a:pt x="0" y="12"/>
                    <a:pt x="2" y="26"/>
                    <a:pt x="7" y="35"/>
                  </a:cubicBezTo>
                  <a:cubicBezTo>
                    <a:pt x="12" y="45"/>
                    <a:pt x="23" y="43"/>
                    <a:pt x="32" y="49"/>
                  </a:cubicBezTo>
                  <a:cubicBezTo>
                    <a:pt x="41" y="55"/>
                    <a:pt x="47" y="57"/>
                    <a:pt x="58" y="53"/>
                  </a:cubicBezTo>
                  <a:cubicBezTo>
                    <a:pt x="70" y="48"/>
                    <a:pt x="77" y="36"/>
                    <a:pt x="75" y="23"/>
                  </a:cubicBezTo>
                  <a:cubicBezTo>
                    <a:pt x="74" y="17"/>
                    <a:pt x="72" y="8"/>
                    <a:pt x="67" y="4"/>
                  </a:cubicBezTo>
                  <a:cubicBezTo>
                    <a:pt x="62" y="0"/>
                    <a:pt x="59" y="2"/>
                    <a:pt x="53" y="2"/>
                  </a:cubicBezTo>
                  <a:cubicBezTo>
                    <a:pt x="45" y="3"/>
                    <a:pt x="36" y="0"/>
                    <a:pt x="29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99" name="Freeform 939">
              <a:extLst>
                <a:ext uri="{FF2B5EF4-FFF2-40B4-BE49-F238E27FC236}">
                  <a16:creationId xmlns:a16="http://schemas.microsoft.com/office/drawing/2014/main" id="{95532586-2AA6-49D1-A025-0A6533637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811"/>
              <a:ext cx="271" cy="253"/>
            </a:xfrm>
            <a:custGeom>
              <a:avLst/>
              <a:gdLst>
                <a:gd name="T0" fmla="*/ 361 w 145"/>
                <a:gd name="T1" fmla="*/ 8 h 127"/>
                <a:gd name="T2" fmla="*/ 105 w 145"/>
                <a:gd name="T3" fmla="*/ 112 h 127"/>
                <a:gd name="T4" fmla="*/ 0 w 145"/>
                <a:gd name="T5" fmla="*/ 404 h 127"/>
                <a:gd name="T6" fmla="*/ 157 w 145"/>
                <a:gd name="T7" fmla="*/ 789 h 127"/>
                <a:gd name="T8" fmla="*/ 269 w 145"/>
                <a:gd name="T9" fmla="*/ 829 h 127"/>
                <a:gd name="T10" fmla="*/ 374 w 145"/>
                <a:gd name="T11" fmla="*/ 900 h 127"/>
                <a:gd name="T12" fmla="*/ 699 w 145"/>
                <a:gd name="T13" fmla="*/ 964 h 127"/>
                <a:gd name="T14" fmla="*/ 893 w 145"/>
                <a:gd name="T15" fmla="*/ 765 h 127"/>
                <a:gd name="T16" fmla="*/ 925 w 145"/>
                <a:gd name="T17" fmla="*/ 412 h 127"/>
                <a:gd name="T18" fmla="*/ 776 w 145"/>
                <a:gd name="T19" fmla="*/ 72 h 127"/>
                <a:gd name="T20" fmla="*/ 622 w 145"/>
                <a:gd name="T21" fmla="*/ 88 h 127"/>
                <a:gd name="T22" fmla="*/ 518 w 145"/>
                <a:gd name="T23" fmla="*/ 32 h 127"/>
                <a:gd name="T24" fmla="*/ 353 w 145"/>
                <a:gd name="T25" fmla="*/ 8 h 1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27">
                  <a:moveTo>
                    <a:pt x="55" y="1"/>
                  </a:moveTo>
                  <a:cubicBezTo>
                    <a:pt x="42" y="0"/>
                    <a:pt x="27" y="8"/>
                    <a:pt x="16" y="14"/>
                  </a:cubicBezTo>
                  <a:cubicBezTo>
                    <a:pt x="2" y="22"/>
                    <a:pt x="0" y="36"/>
                    <a:pt x="0" y="51"/>
                  </a:cubicBezTo>
                  <a:cubicBezTo>
                    <a:pt x="0" y="68"/>
                    <a:pt x="8" y="90"/>
                    <a:pt x="24" y="100"/>
                  </a:cubicBezTo>
                  <a:cubicBezTo>
                    <a:pt x="29" y="103"/>
                    <a:pt x="35" y="103"/>
                    <a:pt x="41" y="105"/>
                  </a:cubicBezTo>
                  <a:cubicBezTo>
                    <a:pt x="47" y="108"/>
                    <a:pt x="52" y="111"/>
                    <a:pt x="57" y="114"/>
                  </a:cubicBezTo>
                  <a:cubicBezTo>
                    <a:pt x="70" y="122"/>
                    <a:pt x="93" y="127"/>
                    <a:pt x="107" y="122"/>
                  </a:cubicBezTo>
                  <a:cubicBezTo>
                    <a:pt x="119" y="118"/>
                    <a:pt x="130" y="108"/>
                    <a:pt x="137" y="97"/>
                  </a:cubicBezTo>
                  <a:cubicBezTo>
                    <a:pt x="145" y="84"/>
                    <a:pt x="142" y="67"/>
                    <a:pt x="142" y="52"/>
                  </a:cubicBezTo>
                  <a:cubicBezTo>
                    <a:pt x="142" y="43"/>
                    <a:pt x="143" y="8"/>
                    <a:pt x="119" y="9"/>
                  </a:cubicBezTo>
                  <a:cubicBezTo>
                    <a:pt x="111" y="8"/>
                    <a:pt x="103" y="13"/>
                    <a:pt x="95" y="11"/>
                  </a:cubicBezTo>
                  <a:cubicBezTo>
                    <a:pt x="89" y="10"/>
                    <a:pt x="85" y="6"/>
                    <a:pt x="79" y="4"/>
                  </a:cubicBezTo>
                  <a:cubicBezTo>
                    <a:pt x="74" y="1"/>
                    <a:pt x="61" y="0"/>
                    <a:pt x="54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0" name="Freeform 940">
              <a:extLst>
                <a:ext uri="{FF2B5EF4-FFF2-40B4-BE49-F238E27FC236}">
                  <a16:creationId xmlns:a16="http://schemas.microsoft.com/office/drawing/2014/main" id="{24C8A966-3F84-4550-8611-304E93BB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885"/>
              <a:ext cx="144" cy="113"/>
            </a:xfrm>
            <a:custGeom>
              <a:avLst/>
              <a:gdLst>
                <a:gd name="T0" fmla="*/ 189 w 77"/>
                <a:gd name="T1" fmla="*/ 8 h 57"/>
                <a:gd name="T2" fmla="*/ 60 w 77"/>
                <a:gd name="T3" fmla="*/ 40 h 57"/>
                <a:gd name="T4" fmla="*/ 45 w 77"/>
                <a:gd name="T5" fmla="*/ 272 h 57"/>
                <a:gd name="T6" fmla="*/ 209 w 77"/>
                <a:gd name="T7" fmla="*/ 381 h 57"/>
                <a:gd name="T8" fmla="*/ 378 w 77"/>
                <a:gd name="T9" fmla="*/ 412 h 57"/>
                <a:gd name="T10" fmla="*/ 490 w 77"/>
                <a:gd name="T11" fmla="*/ 180 h 57"/>
                <a:gd name="T12" fmla="*/ 438 w 77"/>
                <a:gd name="T13" fmla="*/ 32 h 57"/>
                <a:gd name="T14" fmla="*/ 346 w 77"/>
                <a:gd name="T15" fmla="*/ 16 h 57"/>
                <a:gd name="T16" fmla="*/ 189 w 77"/>
                <a:gd name="T17" fmla="*/ 8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7">
                  <a:moveTo>
                    <a:pt x="29" y="1"/>
                  </a:moveTo>
                  <a:cubicBezTo>
                    <a:pt x="23" y="1"/>
                    <a:pt x="14" y="1"/>
                    <a:pt x="9" y="5"/>
                  </a:cubicBezTo>
                  <a:cubicBezTo>
                    <a:pt x="0" y="12"/>
                    <a:pt x="2" y="26"/>
                    <a:pt x="7" y="35"/>
                  </a:cubicBezTo>
                  <a:cubicBezTo>
                    <a:pt x="12" y="45"/>
                    <a:pt x="23" y="43"/>
                    <a:pt x="32" y="49"/>
                  </a:cubicBezTo>
                  <a:cubicBezTo>
                    <a:pt x="41" y="55"/>
                    <a:pt x="47" y="57"/>
                    <a:pt x="58" y="53"/>
                  </a:cubicBezTo>
                  <a:cubicBezTo>
                    <a:pt x="70" y="48"/>
                    <a:pt x="77" y="36"/>
                    <a:pt x="75" y="23"/>
                  </a:cubicBezTo>
                  <a:cubicBezTo>
                    <a:pt x="74" y="17"/>
                    <a:pt x="72" y="8"/>
                    <a:pt x="67" y="4"/>
                  </a:cubicBezTo>
                  <a:cubicBezTo>
                    <a:pt x="62" y="0"/>
                    <a:pt x="59" y="2"/>
                    <a:pt x="53" y="2"/>
                  </a:cubicBezTo>
                  <a:cubicBezTo>
                    <a:pt x="45" y="3"/>
                    <a:pt x="36" y="0"/>
                    <a:pt x="29" y="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1" name="Freeform 941">
              <a:extLst>
                <a:ext uri="{FF2B5EF4-FFF2-40B4-BE49-F238E27FC236}">
                  <a16:creationId xmlns:a16="http://schemas.microsoft.com/office/drawing/2014/main" id="{AB9D93B0-4BA2-47F6-8623-9439795E2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1917"/>
              <a:ext cx="116" cy="67"/>
            </a:xfrm>
            <a:custGeom>
              <a:avLst/>
              <a:gdLst>
                <a:gd name="T0" fmla="*/ 0 w 62"/>
                <a:gd name="T1" fmla="*/ 16 h 34"/>
                <a:gd name="T2" fmla="*/ 45 w 62"/>
                <a:gd name="T3" fmla="*/ 144 h 34"/>
                <a:gd name="T4" fmla="*/ 112 w 62"/>
                <a:gd name="T5" fmla="*/ 175 h 34"/>
                <a:gd name="T6" fmla="*/ 189 w 62"/>
                <a:gd name="T7" fmla="*/ 213 h 34"/>
                <a:gd name="T8" fmla="*/ 256 w 62"/>
                <a:gd name="T9" fmla="*/ 260 h 34"/>
                <a:gd name="T10" fmla="*/ 329 w 62"/>
                <a:gd name="T11" fmla="*/ 236 h 34"/>
                <a:gd name="T12" fmla="*/ 393 w 62"/>
                <a:gd name="T13" fmla="*/ 55 h 34"/>
                <a:gd name="T14" fmla="*/ 309 w 62"/>
                <a:gd name="T15" fmla="*/ 152 h 34"/>
                <a:gd name="T16" fmla="*/ 262 w 62"/>
                <a:gd name="T17" fmla="*/ 101 h 34"/>
                <a:gd name="T18" fmla="*/ 204 w 62"/>
                <a:gd name="T19" fmla="*/ 108 h 34"/>
                <a:gd name="T20" fmla="*/ 84 w 62"/>
                <a:gd name="T21" fmla="*/ 47 h 34"/>
                <a:gd name="T22" fmla="*/ 0 w 62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34">
                  <a:moveTo>
                    <a:pt x="0" y="2"/>
                  </a:moveTo>
                  <a:cubicBezTo>
                    <a:pt x="1" y="7"/>
                    <a:pt x="2" y="17"/>
                    <a:pt x="7" y="19"/>
                  </a:cubicBezTo>
                  <a:cubicBezTo>
                    <a:pt x="9" y="21"/>
                    <a:pt x="14" y="21"/>
                    <a:pt x="17" y="23"/>
                  </a:cubicBezTo>
                  <a:cubicBezTo>
                    <a:pt x="21" y="24"/>
                    <a:pt x="26" y="26"/>
                    <a:pt x="29" y="28"/>
                  </a:cubicBezTo>
                  <a:cubicBezTo>
                    <a:pt x="33" y="30"/>
                    <a:pt x="35" y="33"/>
                    <a:pt x="39" y="34"/>
                  </a:cubicBezTo>
                  <a:cubicBezTo>
                    <a:pt x="43" y="34"/>
                    <a:pt x="47" y="32"/>
                    <a:pt x="50" y="31"/>
                  </a:cubicBezTo>
                  <a:cubicBezTo>
                    <a:pt x="62" y="26"/>
                    <a:pt x="59" y="17"/>
                    <a:pt x="60" y="7"/>
                  </a:cubicBezTo>
                  <a:cubicBezTo>
                    <a:pt x="60" y="13"/>
                    <a:pt x="56" y="31"/>
                    <a:pt x="47" y="20"/>
                  </a:cubicBezTo>
                  <a:cubicBezTo>
                    <a:pt x="44" y="17"/>
                    <a:pt x="45" y="14"/>
                    <a:pt x="40" y="13"/>
                  </a:cubicBezTo>
                  <a:cubicBezTo>
                    <a:pt x="38" y="12"/>
                    <a:pt x="34" y="14"/>
                    <a:pt x="31" y="14"/>
                  </a:cubicBezTo>
                  <a:cubicBezTo>
                    <a:pt x="25" y="13"/>
                    <a:pt x="19" y="8"/>
                    <a:pt x="13" y="6"/>
                  </a:cubicBezTo>
                  <a:cubicBezTo>
                    <a:pt x="8" y="4"/>
                    <a:pt x="3" y="4"/>
                    <a:pt x="0" y="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2" name="Freeform 942">
              <a:extLst>
                <a:ext uri="{FF2B5EF4-FFF2-40B4-BE49-F238E27FC236}">
                  <a16:creationId xmlns:a16="http://schemas.microsoft.com/office/drawing/2014/main" id="{64862F72-382F-48D5-AE32-393E9A3E8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893"/>
              <a:ext cx="96" cy="36"/>
            </a:xfrm>
            <a:custGeom>
              <a:avLst/>
              <a:gdLst>
                <a:gd name="T0" fmla="*/ 0 w 51"/>
                <a:gd name="T1" fmla="*/ 40 h 18"/>
                <a:gd name="T2" fmla="*/ 188 w 51"/>
                <a:gd name="T3" fmla="*/ 24 h 18"/>
                <a:gd name="T4" fmla="*/ 341 w 51"/>
                <a:gd name="T5" fmla="*/ 144 h 18"/>
                <a:gd name="T6" fmla="*/ 309 w 51"/>
                <a:gd name="T7" fmla="*/ 80 h 18"/>
                <a:gd name="T8" fmla="*/ 258 w 51"/>
                <a:gd name="T9" fmla="*/ 104 h 18"/>
                <a:gd name="T10" fmla="*/ 248 w 51"/>
                <a:gd name="T11" fmla="*/ 112 h 18"/>
                <a:gd name="T12" fmla="*/ 196 w 51"/>
                <a:gd name="T13" fmla="*/ 64 h 18"/>
                <a:gd name="T14" fmla="*/ 100 w 51"/>
                <a:gd name="T15" fmla="*/ 56 h 18"/>
                <a:gd name="T16" fmla="*/ 45 w 51"/>
                <a:gd name="T17" fmla="*/ 3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18">
                  <a:moveTo>
                    <a:pt x="0" y="5"/>
                  </a:moveTo>
                  <a:cubicBezTo>
                    <a:pt x="8" y="0"/>
                    <a:pt x="20" y="2"/>
                    <a:pt x="28" y="3"/>
                  </a:cubicBezTo>
                  <a:cubicBezTo>
                    <a:pt x="41" y="5"/>
                    <a:pt x="49" y="2"/>
                    <a:pt x="51" y="18"/>
                  </a:cubicBezTo>
                  <a:cubicBezTo>
                    <a:pt x="50" y="15"/>
                    <a:pt x="49" y="11"/>
                    <a:pt x="46" y="10"/>
                  </a:cubicBezTo>
                  <a:cubicBezTo>
                    <a:pt x="43" y="9"/>
                    <a:pt x="42" y="11"/>
                    <a:pt x="39" y="13"/>
                  </a:cubicBezTo>
                  <a:cubicBezTo>
                    <a:pt x="38" y="13"/>
                    <a:pt x="39" y="14"/>
                    <a:pt x="37" y="14"/>
                  </a:cubicBezTo>
                  <a:cubicBezTo>
                    <a:pt x="35" y="14"/>
                    <a:pt x="32" y="8"/>
                    <a:pt x="29" y="8"/>
                  </a:cubicBezTo>
                  <a:cubicBezTo>
                    <a:pt x="25" y="6"/>
                    <a:pt x="19" y="8"/>
                    <a:pt x="15" y="7"/>
                  </a:cubicBezTo>
                  <a:cubicBezTo>
                    <a:pt x="12" y="6"/>
                    <a:pt x="9" y="5"/>
                    <a:pt x="7" y="4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3" name="Freeform 943">
              <a:extLst>
                <a:ext uri="{FF2B5EF4-FFF2-40B4-BE49-F238E27FC236}">
                  <a16:creationId xmlns:a16="http://schemas.microsoft.com/office/drawing/2014/main" id="{74E176C4-6F08-4D73-B7D3-E17FF7067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837"/>
              <a:ext cx="211" cy="221"/>
            </a:xfrm>
            <a:custGeom>
              <a:avLst/>
              <a:gdLst>
                <a:gd name="T0" fmla="*/ 60 w 113"/>
                <a:gd name="T1" fmla="*/ 655 h 111"/>
                <a:gd name="T2" fmla="*/ 181 w 113"/>
                <a:gd name="T3" fmla="*/ 725 h 111"/>
                <a:gd name="T4" fmla="*/ 359 w 113"/>
                <a:gd name="T5" fmla="*/ 828 h 111"/>
                <a:gd name="T6" fmla="*/ 704 w 113"/>
                <a:gd name="T7" fmla="*/ 685 h 111"/>
                <a:gd name="T8" fmla="*/ 728 w 113"/>
                <a:gd name="T9" fmla="*/ 472 h 111"/>
                <a:gd name="T10" fmla="*/ 715 w 113"/>
                <a:gd name="T11" fmla="*/ 380 h 111"/>
                <a:gd name="T12" fmla="*/ 728 w 113"/>
                <a:gd name="T13" fmla="*/ 277 h 111"/>
                <a:gd name="T14" fmla="*/ 696 w 113"/>
                <a:gd name="T15" fmla="*/ 143 h 111"/>
                <a:gd name="T16" fmla="*/ 663 w 113"/>
                <a:gd name="T17" fmla="*/ 24 h 111"/>
                <a:gd name="T18" fmla="*/ 502 w 113"/>
                <a:gd name="T19" fmla="*/ 56 h 111"/>
                <a:gd name="T20" fmla="*/ 624 w 113"/>
                <a:gd name="T21" fmla="*/ 135 h 111"/>
                <a:gd name="T22" fmla="*/ 652 w 113"/>
                <a:gd name="T23" fmla="*/ 325 h 111"/>
                <a:gd name="T24" fmla="*/ 624 w 113"/>
                <a:gd name="T25" fmla="*/ 404 h 111"/>
                <a:gd name="T26" fmla="*/ 614 w 113"/>
                <a:gd name="T27" fmla="*/ 496 h 111"/>
                <a:gd name="T28" fmla="*/ 547 w 113"/>
                <a:gd name="T29" fmla="*/ 591 h 111"/>
                <a:gd name="T30" fmla="*/ 474 w 113"/>
                <a:gd name="T31" fmla="*/ 701 h 111"/>
                <a:gd name="T32" fmla="*/ 273 w 113"/>
                <a:gd name="T33" fmla="*/ 669 h 111"/>
                <a:gd name="T34" fmla="*/ 129 w 113"/>
                <a:gd name="T35" fmla="*/ 639 h 111"/>
                <a:gd name="T36" fmla="*/ 0 w 113"/>
                <a:gd name="T37" fmla="*/ 639 h 11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3" h="111">
                  <a:moveTo>
                    <a:pt x="9" y="83"/>
                  </a:moveTo>
                  <a:cubicBezTo>
                    <a:pt x="16" y="85"/>
                    <a:pt x="22" y="89"/>
                    <a:pt x="28" y="92"/>
                  </a:cubicBezTo>
                  <a:cubicBezTo>
                    <a:pt x="36" y="96"/>
                    <a:pt x="47" y="101"/>
                    <a:pt x="55" y="105"/>
                  </a:cubicBezTo>
                  <a:cubicBezTo>
                    <a:pt x="70" y="111"/>
                    <a:pt x="98" y="102"/>
                    <a:pt x="108" y="87"/>
                  </a:cubicBezTo>
                  <a:cubicBezTo>
                    <a:pt x="112" y="78"/>
                    <a:pt x="113" y="69"/>
                    <a:pt x="112" y="60"/>
                  </a:cubicBezTo>
                  <a:cubicBezTo>
                    <a:pt x="111" y="56"/>
                    <a:pt x="110" y="52"/>
                    <a:pt x="110" y="48"/>
                  </a:cubicBezTo>
                  <a:cubicBezTo>
                    <a:pt x="111" y="44"/>
                    <a:pt x="112" y="39"/>
                    <a:pt x="112" y="35"/>
                  </a:cubicBezTo>
                  <a:cubicBezTo>
                    <a:pt x="112" y="28"/>
                    <a:pt x="110" y="24"/>
                    <a:pt x="107" y="18"/>
                  </a:cubicBezTo>
                  <a:cubicBezTo>
                    <a:pt x="106" y="15"/>
                    <a:pt x="105" y="6"/>
                    <a:pt x="102" y="3"/>
                  </a:cubicBezTo>
                  <a:cubicBezTo>
                    <a:pt x="99" y="0"/>
                    <a:pt x="78" y="1"/>
                    <a:pt x="77" y="7"/>
                  </a:cubicBezTo>
                  <a:cubicBezTo>
                    <a:pt x="85" y="8"/>
                    <a:pt x="93" y="8"/>
                    <a:pt x="96" y="17"/>
                  </a:cubicBezTo>
                  <a:cubicBezTo>
                    <a:pt x="98" y="23"/>
                    <a:pt x="101" y="35"/>
                    <a:pt x="100" y="41"/>
                  </a:cubicBezTo>
                  <a:cubicBezTo>
                    <a:pt x="100" y="45"/>
                    <a:pt x="97" y="47"/>
                    <a:pt x="96" y="51"/>
                  </a:cubicBezTo>
                  <a:cubicBezTo>
                    <a:pt x="94" y="55"/>
                    <a:pt x="95" y="59"/>
                    <a:pt x="94" y="63"/>
                  </a:cubicBezTo>
                  <a:cubicBezTo>
                    <a:pt x="92" y="69"/>
                    <a:pt x="88" y="70"/>
                    <a:pt x="84" y="75"/>
                  </a:cubicBezTo>
                  <a:cubicBezTo>
                    <a:pt x="80" y="80"/>
                    <a:pt x="81" y="87"/>
                    <a:pt x="73" y="89"/>
                  </a:cubicBezTo>
                  <a:cubicBezTo>
                    <a:pt x="63" y="91"/>
                    <a:pt x="50" y="91"/>
                    <a:pt x="42" y="85"/>
                  </a:cubicBezTo>
                  <a:cubicBezTo>
                    <a:pt x="35" y="79"/>
                    <a:pt x="29" y="79"/>
                    <a:pt x="20" y="81"/>
                  </a:cubicBezTo>
                  <a:cubicBezTo>
                    <a:pt x="15" y="82"/>
                    <a:pt x="5" y="84"/>
                    <a:pt x="0" y="8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4" name="Freeform 944">
              <a:extLst>
                <a:ext uri="{FF2B5EF4-FFF2-40B4-BE49-F238E27FC236}">
                  <a16:creationId xmlns:a16="http://schemas.microsoft.com/office/drawing/2014/main" id="{B25BABE2-F6C2-4E1C-866B-3CBB6004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823"/>
              <a:ext cx="153" cy="155"/>
            </a:xfrm>
            <a:custGeom>
              <a:avLst/>
              <a:gdLst>
                <a:gd name="T0" fmla="*/ 45 w 82"/>
                <a:gd name="T1" fmla="*/ 612 h 78"/>
                <a:gd name="T2" fmla="*/ 0 w 82"/>
                <a:gd name="T3" fmla="*/ 368 h 78"/>
                <a:gd name="T4" fmla="*/ 84 w 82"/>
                <a:gd name="T5" fmla="*/ 111 h 78"/>
                <a:gd name="T6" fmla="*/ 306 w 82"/>
                <a:gd name="T7" fmla="*/ 8 h 78"/>
                <a:gd name="T8" fmla="*/ 532 w 82"/>
                <a:gd name="T9" fmla="*/ 103 h 78"/>
                <a:gd name="T10" fmla="*/ 293 w 82"/>
                <a:gd name="T11" fmla="*/ 127 h 78"/>
                <a:gd name="T12" fmla="*/ 202 w 82"/>
                <a:gd name="T13" fmla="*/ 151 h 78"/>
                <a:gd name="T14" fmla="*/ 104 w 82"/>
                <a:gd name="T15" fmla="*/ 205 h 78"/>
                <a:gd name="T16" fmla="*/ 112 w 82"/>
                <a:gd name="T17" fmla="*/ 308 h 78"/>
                <a:gd name="T18" fmla="*/ 84 w 82"/>
                <a:gd name="T19" fmla="*/ 447 h 78"/>
                <a:gd name="T20" fmla="*/ 32 w 82"/>
                <a:gd name="T21" fmla="*/ 596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78">
                  <a:moveTo>
                    <a:pt x="7" y="78"/>
                  </a:moveTo>
                  <a:cubicBezTo>
                    <a:pt x="3" y="67"/>
                    <a:pt x="0" y="58"/>
                    <a:pt x="0" y="47"/>
                  </a:cubicBezTo>
                  <a:cubicBezTo>
                    <a:pt x="0" y="33"/>
                    <a:pt x="3" y="24"/>
                    <a:pt x="13" y="14"/>
                  </a:cubicBezTo>
                  <a:cubicBezTo>
                    <a:pt x="22" y="4"/>
                    <a:pt x="34" y="3"/>
                    <a:pt x="47" y="1"/>
                  </a:cubicBezTo>
                  <a:cubicBezTo>
                    <a:pt x="58" y="0"/>
                    <a:pt x="77" y="2"/>
                    <a:pt x="82" y="13"/>
                  </a:cubicBezTo>
                  <a:cubicBezTo>
                    <a:pt x="68" y="8"/>
                    <a:pt x="57" y="3"/>
                    <a:pt x="45" y="16"/>
                  </a:cubicBezTo>
                  <a:cubicBezTo>
                    <a:pt x="40" y="22"/>
                    <a:pt x="39" y="20"/>
                    <a:pt x="31" y="19"/>
                  </a:cubicBezTo>
                  <a:cubicBezTo>
                    <a:pt x="26" y="19"/>
                    <a:pt x="20" y="22"/>
                    <a:pt x="16" y="26"/>
                  </a:cubicBezTo>
                  <a:cubicBezTo>
                    <a:pt x="11" y="32"/>
                    <a:pt x="14" y="34"/>
                    <a:pt x="17" y="39"/>
                  </a:cubicBezTo>
                  <a:cubicBezTo>
                    <a:pt x="20" y="46"/>
                    <a:pt x="19" y="53"/>
                    <a:pt x="13" y="57"/>
                  </a:cubicBezTo>
                  <a:cubicBezTo>
                    <a:pt x="6" y="62"/>
                    <a:pt x="2" y="66"/>
                    <a:pt x="5" y="76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5" name="Freeform 945">
              <a:extLst>
                <a:ext uri="{FF2B5EF4-FFF2-40B4-BE49-F238E27FC236}">
                  <a16:creationId xmlns:a16="http://schemas.microsoft.com/office/drawing/2014/main" id="{C65C2FD2-4B72-4972-852A-366155BB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9" y="1821"/>
              <a:ext cx="113" cy="127"/>
            </a:xfrm>
            <a:custGeom>
              <a:avLst/>
              <a:gdLst>
                <a:gd name="T0" fmla="*/ 21 w 60"/>
                <a:gd name="T1" fmla="*/ 460 h 64"/>
                <a:gd name="T2" fmla="*/ 113 w 60"/>
                <a:gd name="T3" fmla="*/ 95 h 64"/>
                <a:gd name="T4" fmla="*/ 401 w 60"/>
                <a:gd name="T5" fmla="*/ 40 h 64"/>
                <a:gd name="T6" fmla="*/ 288 w 60"/>
                <a:gd name="T7" fmla="*/ 56 h 64"/>
                <a:gd name="T8" fmla="*/ 228 w 60"/>
                <a:gd name="T9" fmla="*/ 119 h 64"/>
                <a:gd name="T10" fmla="*/ 100 w 60"/>
                <a:gd name="T11" fmla="*/ 149 h 64"/>
                <a:gd name="T12" fmla="*/ 45 w 60"/>
                <a:gd name="T13" fmla="*/ 280 h 64"/>
                <a:gd name="T14" fmla="*/ 60 w 60"/>
                <a:gd name="T15" fmla="*/ 375 h 64"/>
                <a:gd name="T16" fmla="*/ 28 w 60"/>
                <a:gd name="T17" fmla="*/ 50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64">
                  <a:moveTo>
                    <a:pt x="3" y="59"/>
                  </a:moveTo>
                  <a:cubicBezTo>
                    <a:pt x="4" y="41"/>
                    <a:pt x="0" y="23"/>
                    <a:pt x="17" y="12"/>
                  </a:cubicBezTo>
                  <a:cubicBezTo>
                    <a:pt x="27" y="5"/>
                    <a:pt x="49" y="0"/>
                    <a:pt x="60" y="5"/>
                  </a:cubicBezTo>
                  <a:cubicBezTo>
                    <a:pt x="54" y="4"/>
                    <a:pt x="48" y="4"/>
                    <a:pt x="43" y="7"/>
                  </a:cubicBezTo>
                  <a:cubicBezTo>
                    <a:pt x="40" y="9"/>
                    <a:pt x="38" y="14"/>
                    <a:pt x="34" y="15"/>
                  </a:cubicBezTo>
                  <a:cubicBezTo>
                    <a:pt x="26" y="17"/>
                    <a:pt x="22" y="10"/>
                    <a:pt x="15" y="19"/>
                  </a:cubicBezTo>
                  <a:cubicBezTo>
                    <a:pt x="12" y="23"/>
                    <a:pt x="7" y="31"/>
                    <a:pt x="7" y="36"/>
                  </a:cubicBezTo>
                  <a:cubicBezTo>
                    <a:pt x="7" y="41"/>
                    <a:pt x="10" y="43"/>
                    <a:pt x="9" y="48"/>
                  </a:cubicBezTo>
                  <a:cubicBezTo>
                    <a:pt x="9" y="53"/>
                    <a:pt x="4" y="58"/>
                    <a:pt x="4" y="64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6" name="Freeform 946">
              <a:extLst>
                <a:ext uri="{FF2B5EF4-FFF2-40B4-BE49-F238E27FC236}">
                  <a16:creationId xmlns:a16="http://schemas.microsoft.com/office/drawing/2014/main" id="{AA5D882F-2A9D-47B4-9CD0-CA695FB90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948"/>
              <a:ext cx="127" cy="102"/>
            </a:xfrm>
            <a:custGeom>
              <a:avLst/>
              <a:gdLst>
                <a:gd name="T0" fmla="*/ 0 w 68"/>
                <a:gd name="T1" fmla="*/ 352 h 51"/>
                <a:gd name="T2" fmla="*/ 84 w 68"/>
                <a:gd name="T3" fmla="*/ 400 h 51"/>
                <a:gd name="T4" fmla="*/ 174 w 68"/>
                <a:gd name="T5" fmla="*/ 400 h 51"/>
                <a:gd name="T6" fmla="*/ 331 w 68"/>
                <a:gd name="T7" fmla="*/ 312 h 51"/>
                <a:gd name="T8" fmla="*/ 398 w 68"/>
                <a:gd name="T9" fmla="*/ 0 h 51"/>
                <a:gd name="T10" fmla="*/ 338 w 68"/>
                <a:gd name="T11" fmla="*/ 224 h 51"/>
                <a:gd name="T12" fmla="*/ 269 w 68"/>
                <a:gd name="T13" fmla="*/ 248 h 51"/>
                <a:gd name="T14" fmla="*/ 233 w 68"/>
                <a:gd name="T15" fmla="*/ 320 h 51"/>
                <a:gd name="T16" fmla="*/ 60 w 68"/>
                <a:gd name="T17" fmla="*/ 36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1">
                  <a:moveTo>
                    <a:pt x="0" y="44"/>
                  </a:moveTo>
                  <a:cubicBezTo>
                    <a:pt x="5" y="46"/>
                    <a:pt x="7" y="49"/>
                    <a:pt x="13" y="50"/>
                  </a:cubicBezTo>
                  <a:cubicBezTo>
                    <a:pt x="18" y="51"/>
                    <a:pt x="22" y="51"/>
                    <a:pt x="27" y="50"/>
                  </a:cubicBezTo>
                  <a:cubicBezTo>
                    <a:pt x="36" y="48"/>
                    <a:pt x="44" y="44"/>
                    <a:pt x="51" y="39"/>
                  </a:cubicBezTo>
                  <a:cubicBezTo>
                    <a:pt x="63" y="30"/>
                    <a:pt x="68" y="14"/>
                    <a:pt x="61" y="0"/>
                  </a:cubicBezTo>
                  <a:cubicBezTo>
                    <a:pt x="65" y="9"/>
                    <a:pt x="60" y="22"/>
                    <a:pt x="52" y="28"/>
                  </a:cubicBezTo>
                  <a:cubicBezTo>
                    <a:pt x="49" y="30"/>
                    <a:pt x="45" y="29"/>
                    <a:pt x="41" y="31"/>
                  </a:cubicBezTo>
                  <a:cubicBezTo>
                    <a:pt x="39" y="33"/>
                    <a:pt x="38" y="38"/>
                    <a:pt x="36" y="40"/>
                  </a:cubicBezTo>
                  <a:cubicBezTo>
                    <a:pt x="33" y="44"/>
                    <a:pt x="12" y="51"/>
                    <a:pt x="9" y="4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7" name="Freeform 947">
              <a:extLst>
                <a:ext uri="{FF2B5EF4-FFF2-40B4-BE49-F238E27FC236}">
                  <a16:creationId xmlns:a16="http://schemas.microsoft.com/office/drawing/2014/main" id="{75868B46-B280-4AA3-8C61-E5CE13FBD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901"/>
              <a:ext cx="45" cy="20"/>
            </a:xfrm>
            <a:custGeom>
              <a:avLst/>
              <a:gdLst>
                <a:gd name="T0" fmla="*/ 0 w 24"/>
                <a:gd name="T1" fmla="*/ 0 h 10"/>
                <a:gd name="T2" fmla="*/ 158 w 24"/>
                <a:gd name="T3" fmla="*/ 64 h 10"/>
                <a:gd name="T4" fmla="*/ 21 w 24"/>
                <a:gd name="T5" fmla="*/ 2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">
                  <a:moveTo>
                    <a:pt x="0" y="0"/>
                  </a:moveTo>
                  <a:cubicBezTo>
                    <a:pt x="8" y="2"/>
                    <a:pt x="18" y="3"/>
                    <a:pt x="24" y="8"/>
                  </a:cubicBezTo>
                  <a:cubicBezTo>
                    <a:pt x="18" y="10"/>
                    <a:pt x="8" y="4"/>
                    <a:pt x="3" y="3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8" name="Freeform 948">
              <a:extLst>
                <a:ext uri="{FF2B5EF4-FFF2-40B4-BE49-F238E27FC236}">
                  <a16:creationId xmlns:a16="http://schemas.microsoft.com/office/drawing/2014/main" id="{6F816C24-27EC-458A-840A-106DEB8B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887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32 w 8"/>
                <a:gd name="T3" fmla="*/ 0 h 8"/>
                <a:gd name="T4" fmla="*/ 53 w 8"/>
                <a:gd name="T5" fmla="*/ 40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1"/>
                    <a:pt x="8" y="2"/>
                    <a:pt x="8" y="5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09" name="Freeform 949">
              <a:extLst>
                <a:ext uri="{FF2B5EF4-FFF2-40B4-BE49-F238E27FC236}">
                  <a16:creationId xmlns:a16="http://schemas.microsoft.com/office/drawing/2014/main" id="{AF438150-BDB9-45D1-AFB3-E6D162791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881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24 w 5"/>
                <a:gd name="T3" fmla="*/ 0 h 5"/>
                <a:gd name="T4" fmla="*/ 40 w 5"/>
                <a:gd name="T5" fmla="*/ 16 h 5"/>
                <a:gd name="T6" fmla="*/ 24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0" name="Freeform 950">
              <a:extLst>
                <a:ext uri="{FF2B5EF4-FFF2-40B4-BE49-F238E27FC236}">
                  <a16:creationId xmlns:a16="http://schemas.microsoft.com/office/drawing/2014/main" id="{97B06E04-943A-4AA5-A262-BE2C4E9A0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1905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6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1" name="Freeform 951">
              <a:extLst>
                <a:ext uri="{FF2B5EF4-FFF2-40B4-BE49-F238E27FC236}">
                  <a16:creationId xmlns:a16="http://schemas.microsoft.com/office/drawing/2014/main" id="{A7B39587-1FDF-4C00-85C2-85A8F143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21"/>
              <a:ext cx="272" cy="343"/>
            </a:xfrm>
            <a:custGeom>
              <a:avLst/>
              <a:gdLst>
                <a:gd name="T0" fmla="*/ 559 w 145"/>
                <a:gd name="T1" fmla="*/ 144 h 172"/>
                <a:gd name="T2" fmla="*/ 330 w 145"/>
                <a:gd name="T3" fmla="*/ 421 h 172"/>
                <a:gd name="T4" fmla="*/ 197 w 145"/>
                <a:gd name="T5" fmla="*/ 501 h 172"/>
                <a:gd name="T6" fmla="*/ 28 w 145"/>
                <a:gd name="T7" fmla="*/ 628 h 172"/>
                <a:gd name="T8" fmla="*/ 81 w 145"/>
                <a:gd name="T9" fmla="*/ 879 h 172"/>
                <a:gd name="T10" fmla="*/ 204 w 145"/>
                <a:gd name="T11" fmla="*/ 1029 h 172"/>
                <a:gd name="T12" fmla="*/ 506 w 145"/>
                <a:gd name="T13" fmla="*/ 1244 h 172"/>
                <a:gd name="T14" fmla="*/ 679 w 145"/>
                <a:gd name="T15" fmla="*/ 959 h 172"/>
                <a:gd name="T16" fmla="*/ 919 w 145"/>
                <a:gd name="T17" fmla="*/ 652 h 172"/>
                <a:gd name="T18" fmla="*/ 929 w 145"/>
                <a:gd name="T19" fmla="*/ 397 h 172"/>
                <a:gd name="T20" fmla="*/ 944 w 145"/>
                <a:gd name="T21" fmla="*/ 183 h 172"/>
                <a:gd name="T22" fmla="*/ 679 w 145"/>
                <a:gd name="T23" fmla="*/ 40 h 172"/>
                <a:gd name="T24" fmla="*/ 559 w 145"/>
                <a:gd name="T25" fmla="*/ 144 h 1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72">
                  <a:moveTo>
                    <a:pt x="85" y="18"/>
                  </a:moveTo>
                  <a:cubicBezTo>
                    <a:pt x="69" y="23"/>
                    <a:pt x="66" y="44"/>
                    <a:pt x="50" y="53"/>
                  </a:cubicBezTo>
                  <a:cubicBezTo>
                    <a:pt x="44" y="56"/>
                    <a:pt x="37" y="60"/>
                    <a:pt x="30" y="63"/>
                  </a:cubicBezTo>
                  <a:cubicBezTo>
                    <a:pt x="21" y="67"/>
                    <a:pt x="9" y="69"/>
                    <a:pt x="4" y="79"/>
                  </a:cubicBezTo>
                  <a:cubicBezTo>
                    <a:pt x="0" y="89"/>
                    <a:pt x="7" y="102"/>
                    <a:pt x="12" y="111"/>
                  </a:cubicBezTo>
                  <a:cubicBezTo>
                    <a:pt x="17" y="123"/>
                    <a:pt x="22" y="123"/>
                    <a:pt x="31" y="130"/>
                  </a:cubicBezTo>
                  <a:cubicBezTo>
                    <a:pt x="42" y="138"/>
                    <a:pt x="61" y="172"/>
                    <a:pt x="77" y="157"/>
                  </a:cubicBezTo>
                  <a:cubicBezTo>
                    <a:pt x="91" y="144"/>
                    <a:pt x="86" y="130"/>
                    <a:pt x="103" y="121"/>
                  </a:cubicBezTo>
                  <a:cubicBezTo>
                    <a:pt x="116" y="113"/>
                    <a:pt x="132" y="97"/>
                    <a:pt x="139" y="82"/>
                  </a:cubicBezTo>
                  <a:cubicBezTo>
                    <a:pt x="143" y="72"/>
                    <a:pt x="140" y="61"/>
                    <a:pt x="141" y="50"/>
                  </a:cubicBezTo>
                  <a:cubicBezTo>
                    <a:pt x="142" y="37"/>
                    <a:pt x="145" y="37"/>
                    <a:pt x="143" y="23"/>
                  </a:cubicBezTo>
                  <a:cubicBezTo>
                    <a:pt x="140" y="1"/>
                    <a:pt x="119" y="0"/>
                    <a:pt x="103" y="5"/>
                  </a:cubicBezTo>
                  <a:cubicBezTo>
                    <a:pt x="92" y="9"/>
                    <a:pt x="89" y="16"/>
                    <a:pt x="85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2" name="Freeform 952">
              <a:extLst>
                <a:ext uri="{FF2B5EF4-FFF2-40B4-BE49-F238E27FC236}">
                  <a16:creationId xmlns:a16="http://schemas.microsoft.com/office/drawing/2014/main" id="{FA723222-ABC3-48E3-B08C-796C56D1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867"/>
              <a:ext cx="237" cy="271"/>
            </a:xfrm>
            <a:custGeom>
              <a:avLst/>
              <a:gdLst>
                <a:gd name="T0" fmla="*/ 157 w 127"/>
                <a:gd name="T1" fmla="*/ 829 h 136"/>
                <a:gd name="T2" fmla="*/ 383 w 127"/>
                <a:gd name="T3" fmla="*/ 1020 h 136"/>
                <a:gd name="T4" fmla="*/ 459 w 127"/>
                <a:gd name="T5" fmla="*/ 869 h 136"/>
                <a:gd name="T6" fmla="*/ 564 w 127"/>
                <a:gd name="T7" fmla="*/ 727 h 136"/>
                <a:gd name="T8" fmla="*/ 788 w 127"/>
                <a:gd name="T9" fmla="*/ 460 h 136"/>
                <a:gd name="T10" fmla="*/ 788 w 127"/>
                <a:gd name="T11" fmla="*/ 239 h 136"/>
                <a:gd name="T12" fmla="*/ 788 w 127"/>
                <a:gd name="T13" fmla="*/ 0 h 136"/>
                <a:gd name="T14" fmla="*/ 715 w 127"/>
                <a:gd name="T15" fmla="*/ 293 h 136"/>
                <a:gd name="T16" fmla="*/ 655 w 127"/>
                <a:gd name="T17" fmla="*/ 325 h 136"/>
                <a:gd name="T18" fmla="*/ 655 w 127"/>
                <a:gd name="T19" fmla="*/ 460 h 136"/>
                <a:gd name="T20" fmla="*/ 586 w 127"/>
                <a:gd name="T21" fmla="*/ 524 h 136"/>
                <a:gd name="T22" fmla="*/ 450 w 127"/>
                <a:gd name="T23" fmla="*/ 632 h 136"/>
                <a:gd name="T24" fmla="*/ 314 w 127"/>
                <a:gd name="T25" fmla="*/ 727 h 136"/>
                <a:gd name="T26" fmla="*/ 220 w 127"/>
                <a:gd name="T27" fmla="*/ 837 h 136"/>
                <a:gd name="T28" fmla="*/ 105 w 127"/>
                <a:gd name="T29" fmla="*/ 727 h 136"/>
                <a:gd name="T30" fmla="*/ 0 w 127"/>
                <a:gd name="T31" fmla="*/ 632 h 136"/>
                <a:gd name="T32" fmla="*/ 84 w 127"/>
                <a:gd name="T33" fmla="*/ 743 h 136"/>
                <a:gd name="T34" fmla="*/ 149 w 127"/>
                <a:gd name="T35" fmla="*/ 829 h 1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7" h="136">
                  <a:moveTo>
                    <a:pt x="24" y="105"/>
                  </a:moveTo>
                  <a:cubicBezTo>
                    <a:pt x="29" y="114"/>
                    <a:pt x="47" y="136"/>
                    <a:pt x="59" y="129"/>
                  </a:cubicBezTo>
                  <a:cubicBezTo>
                    <a:pt x="66" y="125"/>
                    <a:pt x="68" y="117"/>
                    <a:pt x="71" y="110"/>
                  </a:cubicBezTo>
                  <a:cubicBezTo>
                    <a:pt x="75" y="103"/>
                    <a:pt x="81" y="97"/>
                    <a:pt x="87" y="92"/>
                  </a:cubicBezTo>
                  <a:cubicBezTo>
                    <a:pt x="98" y="82"/>
                    <a:pt x="118" y="74"/>
                    <a:pt x="121" y="58"/>
                  </a:cubicBezTo>
                  <a:cubicBezTo>
                    <a:pt x="123" y="49"/>
                    <a:pt x="119" y="39"/>
                    <a:pt x="121" y="30"/>
                  </a:cubicBezTo>
                  <a:cubicBezTo>
                    <a:pt x="122" y="22"/>
                    <a:pt x="127" y="7"/>
                    <a:pt x="121" y="0"/>
                  </a:cubicBezTo>
                  <a:cubicBezTo>
                    <a:pt x="119" y="11"/>
                    <a:pt x="121" y="30"/>
                    <a:pt x="110" y="37"/>
                  </a:cubicBezTo>
                  <a:cubicBezTo>
                    <a:pt x="106" y="39"/>
                    <a:pt x="104" y="36"/>
                    <a:pt x="101" y="41"/>
                  </a:cubicBezTo>
                  <a:cubicBezTo>
                    <a:pt x="99" y="45"/>
                    <a:pt x="102" y="53"/>
                    <a:pt x="101" y="58"/>
                  </a:cubicBezTo>
                  <a:cubicBezTo>
                    <a:pt x="99" y="67"/>
                    <a:pt x="96" y="65"/>
                    <a:pt x="90" y="66"/>
                  </a:cubicBezTo>
                  <a:cubicBezTo>
                    <a:pt x="80" y="68"/>
                    <a:pt x="77" y="75"/>
                    <a:pt x="69" y="80"/>
                  </a:cubicBezTo>
                  <a:cubicBezTo>
                    <a:pt x="64" y="84"/>
                    <a:pt x="52" y="88"/>
                    <a:pt x="48" y="92"/>
                  </a:cubicBezTo>
                  <a:cubicBezTo>
                    <a:pt x="44" y="98"/>
                    <a:pt x="47" y="111"/>
                    <a:pt x="34" y="106"/>
                  </a:cubicBezTo>
                  <a:cubicBezTo>
                    <a:pt x="28" y="104"/>
                    <a:pt x="22" y="96"/>
                    <a:pt x="16" y="92"/>
                  </a:cubicBezTo>
                  <a:cubicBezTo>
                    <a:pt x="10" y="88"/>
                    <a:pt x="4" y="86"/>
                    <a:pt x="0" y="80"/>
                  </a:cubicBezTo>
                  <a:cubicBezTo>
                    <a:pt x="3" y="86"/>
                    <a:pt x="8" y="90"/>
                    <a:pt x="13" y="94"/>
                  </a:cubicBezTo>
                  <a:cubicBezTo>
                    <a:pt x="16" y="97"/>
                    <a:pt x="19" y="103"/>
                    <a:pt x="23" y="105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3" name="Freeform 953">
              <a:extLst>
                <a:ext uri="{FF2B5EF4-FFF2-40B4-BE49-F238E27FC236}">
                  <a16:creationId xmlns:a16="http://schemas.microsoft.com/office/drawing/2014/main" id="{C88EF397-CC06-4879-9858-7E111A66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919"/>
              <a:ext cx="125" cy="143"/>
            </a:xfrm>
            <a:custGeom>
              <a:avLst/>
              <a:gdLst>
                <a:gd name="T0" fmla="*/ 330 w 67"/>
                <a:gd name="T1" fmla="*/ 8 h 72"/>
                <a:gd name="T2" fmla="*/ 216 w 67"/>
                <a:gd name="T3" fmla="*/ 64 h 72"/>
                <a:gd name="T4" fmla="*/ 188 w 67"/>
                <a:gd name="T5" fmla="*/ 157 h 72"/>
                <a:gd name="T6" fmla="*/ 104 w 67"/>
                <a:gd name="T7" fmla="*/ 213 h 72"/>
                <a:gd name="T8" fmla="*/ 24 w 67"/>
                <a:gd name="T9" fmla="*/ 407 h 72"/>
                <a:gd name="T10" fmla="*/ 174 w 67"/>
                <a:gd name="T11" fmla="*/ 548 h 72"/>
                <a:gd name="T12" fmla="*/ 338 w 67"/>
                <a:gd name="T13" fmla="*/ 415 h 72"/>
                <a:gd name="T14" fmla="*/ 414 w 67"/>
                <a:gd name="T15" fmla="*/ 268 h 72"/>
                <a:gd name="T16" fmla="*/ 330 w 67"/>
                <a:gd name="T17" fmla="*/ 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72">
                  <a:moveTo>
                    <a:pt x="51" y="1"/>
                  </a:moveTo>
                  <a:cubicBezTo>
                    <a:pt x="44" y="2"/>
                    <a:pt x="36" y="0"/>
                    <a:pt x="33" y="8"/>
                  </a:cubicBezTo>
                  <a:cubicBezTo>
                    <a:pt x="31" y="13"/>
                    <a:pt x="33" y="16"/>
                    <a:pt x="29" y="20"/>
                  </a:cubicBezTo>
                  <a:cubicBezTo>
                    <a:pt x="26" y="24"/>
                    <a:pt x="20" y="24"/>
                    <a:pt x="16" y="27"/>
                  </a:cubicBezTo>
                  <a:cubicBezTo>
                    <a:pt x="7" y="32"/>
                    <a:pt x="0" y="42"/>
                    <a:pt x="4" y="52"/>
                  </a:cubicBezTo>
                  <a:cubicBezTo>
                    <a:pt x="6" y="57"/>
                    <a:pt x="22" y="69"/>
                    <a:pt x="27" y="70"/>
                  </a:cubicBezTo>
                  <a:cubicBezTo>
                    <a:pt x="38" y="72"/>
                    <a:pt x="48" y="62"/>
                    <a:pt x="52" y="53"/>
                  </a:cubicBezTo>
                  <a:cubicBezTo>
                    <a:pt x="55" y="46"/>
                    <a:pt x="62" y="41"/>
                    <a:pt x="64" y="34"/>
                  </a:cubicBezTo>
                  <a:cubicBezTo>
                    <a:pt x="67" y="23"/>
                    <a:pt x="61" y="2"/>
                    <a:pt x="51" y="1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4" name="Freeform 954">
              <a:extLst>
                <a:ext uri="{FF2B5EF4-FFF2-40B4-BE49-F238E27FC236}">
                  <a16:creationId xmlns:a16="http://schemas.microsoft.com/office/drawing/2014/main" id="{7CA7D9E6-9172-4F70-AF83-7D42E9F68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1821"/>
              <a:ext cx="272" cy="343"/>
            </a:xfrm>
            <a:custGeom>
              <a:avLst/>
              <a:gdLst>
                <a:gd name="T0" fmla="*/ 559 w 145"/>
                <a:gd name="T1" fmla="*/ 144 h 172"/>
                <a:gd name="T2" fmla="*/ 330 w 145"/>
                <a:gd name="T3" fmla="*/ 421 h 172"/>
                <a:gd name="T4" fmla="*/ 197 w 145"/>
                <a:gd name="T5" fmla="*/ 501 h 172"/>
                <a:gd name="T6" fmla="*/ 28 w 145"/>
                <a:gd name="T7" fmla="*/ 628 h 172"/>
                <a:gd name="T8" fmla="*/ 81 w 145"/>
                <a:gd name="T9" fmla="*/ 879 h 172"/>
                <a:gd name="T10" fmla="*/ 204 w 145"/>
                <a:gd name="T11" fmla="*/ 1029 h 172"/>
                <a:gd name="T12" fmla="*/ 506 w 145"/>
                <a:gd name="T13" fmla="*/ 1244 h 172"/>
                <a:gd name="T14" fmla="*/ 679 w 145"/>
                <a:gd name="T15" fmla="*/ 959 h 172"/>
                <a:gd name="T16" fmla="*/ 919 w 145"/>
                <a:gd name="T17" fmla="*/ 652 h 172"/>
                <a:gd name="T18" fmla="*/ 929 w 145"/>
                <a:gd name="T19" fmla="*/ 397 h 172"/>
                <a:gd name="T20" fmla="*/ 944 w 145"/>
                <a:gd name="T21" fmla="*/ 183 h 172"/>
                <a:gd name="T22" fmla="*/ 679 w 145"/>
                <a:gd name="T23" fmla="*/ 40 h 172"/>
                <a:gd name="T24" fmla="*/ 559 w 145"/>
                <a:gd name="T25" fmla="*/ 144 h 1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5" h="172">
                  <a:moveTo>
                    <a:pt x="85" y="18"/>
                  </a:moveTo>
                  <a:cubicBezTo>
                    <a:pt x="69" y="23"/>
                    <a:pt x="66" y="44"/>
                    <a:pt x="50" y="53"/>
                  </a:cubicBezTo>
                  <a:cubicBezTo>
                    <a:pt x="44" y="56"/>
                    <a:pt x="37" y="60"/>
                    <a:pt x="30" y="63"/>
                  </a:cubicBezTo>
                  <a:cubicBezTo>
                    <a:pt x="21" y="67"/>
                    <a:pt x="9" y="69"/>
                    <a:pt x="4" y="79"/>
                  </a:cubicBezTo>
                  <a:cubicBezTo>
                    <a:pt x="0" y="89"/>
                    <a:pt x="7" y="102"/>
                    <a:pt x="12" y="111"/>
                  </a:cubicBezTo>
                  <a:cubicBezTo>
                    <a:pt x="17" y="123"/>
                    <a:pt x="22" y="123"/>
                    <a:pt x="31" y="130"/>
                  </a:cubicBezTo>
                  <a:cubicBezTo>
                    <a:pt x="42" y="138"/>
                    <a:pt x="61" y="172"/>
                    <a:pt x="77" y="157"/>
                  </a:cubicBezTo>
                  <a:cubicBezTo>
                    <a:pt x="91" y="144"/>
                    <a:pt x="86" y="130"/>
                    <a:pt x="103" y="121"/>
                  </a:cubicBezTo>
                  <a:cubicBezTo>
                    <a:pt x="116" y="113"/>
                    <a:pt x="132" y="97"/>
                    <a:pt x="139" y="82"/>
                  </a:cubicBezTo>
                  <a:cubicBezTo>
                    <a:pt x="143" y="72"/>
                    <a:pt x="140" y="61"/>
                    <a:pt x="141" y="50"/>
                  </a:cubicBezTo>
                  <a:cubicBezTo>
                    <a:pt x="142" y="37"/>
                    <a:pt x="145" y="37"/>
                    <a:pt x="143" y="23"/>
                  </a:cubicBezTo>
                  <a:cubicBezTo>
                    <a:pt x="140" y="1"/>
                    <a:pt x="119" y="0"/>
                    <a:pt x="103" y="5"/>
                  </a:cubicBezTo>
                  <a:cubicBezTo>
                    <a:pt x="92" y="9"/>
                    <a:pt x="89" y="16"/>
                    <a:pt x="85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5" name="Freeform 955">
              <a:extLst>
                <a:ext uri="{FF2B5EF4-FFF2-40B4-BE49-F238E27FC236}">
                  <a16:creationId xmlns:a16="http://schemas.microsoft.com/office/drawing/2014/main" id="{427A36F4-04D0-4F19-9E19-E246D79CB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919"/>
              <a:ext cx="125" cy="143"/>
            </a:xfrm>
            <a:custGeom>
              <a:avLst/>
              <a:gdLst>
                <a:gd name="T0" fmla="*/ 330 w 67"/>
                <a:gd name="T1" fmla="*/ 8 h 72"/>
                <a:gd name="T2" fmla="*/ 216 w 67"/>
                <a:gd name="T3" fmla="*/ 64 h 72"/>
                <a:gd name="T4" fmla="*/ 188 w 67"/>
                <a:gd name="T5" fmla="*/ 157 h 72"/>
                <a:gd name="T6" fmla="*/ 104 w 67"/>
                <a:gd name="T7" fmla="*/ 213 h 72"/>
                <a:gd name="T8" fmla="*/ 24 w 67"/>
                <a:gd name="T9" fmla="*/ 407 h 72"/>
                <a:gd name="T10" fmla="*/ 174 w 67"/>
                <a:gd name="T11" fmla="*/ 548 h 72"/>
                <a:gd name="T12" fmla="*/ 338 w 67"/>
                <a:gd name="T13" fmla="*/ 415 h 72"/>
                <a:gd name="T14" fmla="*/ 414 w 67"/>
                <a:gd name="T15" fmla="*/ 268 h 72"/>
                <a:gd name="T16" fmla="*/ 330 w 67"/>
                <a:gd name="T17" fmla="*/ 8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72">
                  <a:moveTo>
                    <a:pt x="51" y="1"/>
                  </a:moveTo>
                  <a:cubicBezTo>
                    <a:pt x="44" y="2"/>
                    <a:pt x="36" y="0"/>
                    <a:pt x="33" y="8"/>
                  </a:cubicBezTo>
                  <a:cubicBezTo>
                    <a:pt x="31" y="13"/>
                    <a:pt x="33" y="16"/>
                    <a:pt x="29" y="20"/>
                  </a:cubicBezTo>
                  <a:cubicBezTo>
                    <a:pt x="26" y="24"/>
                    <a:pt x="20" y="24"/>
                    <a:pt x="16" y="27"/>
                  </a:cubicBezTo>
                  <a:cubicBezTo>
                    <a:pt x="7" y="32"/>
                    <a:pt x="0" y="42"/>
                    <a:pt x="4" y="52"/>
                  </a:cubicBezTo>
                  <a:cubicBezTo>
                    <a:pt x="6" y="57"/>
                    <a:pt x="22" y="69"/>
                    <a:pt x="27" y="70"/>
                  </a:cubicBezTo>
                  <a:cubicBezTo>
                    <a:pt x="38" y="72"/>
                    <a:pt x="48" y="62"/>
                    <a:pt x="52" y="53"/>
                  </a:cubicBezTo>
                  <a:cubicBezTo>
                    <a:pt x="55" y="46"/>
                    <a:pt x="62" y="41"/>
                    <a:pt x="64" y="34"/>
                  </a:cubicBezTo>
                  <a:cubicBezTo>
                    <a:pt x="67" y="23"/>
                    <a:pt x="61" y="2"/>
                    <a:pt x="51" y="1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6" name="Freeform 956">
              <a:extLst>
                <a:ext uri="{FF2B5EF4-FFF2-40B4-BE49-F238E27FC236}">
                  <a16:creationId xmlns:a16="http://schemas.microsoft.com/office/drawing/2014/main" id="{16C3E9CD-7FB6-448F-A5F2-F6BC2AEC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938"/>
              <a:ext cx="94" cy="122"/>
            </a:xfrm>
            <a:custGeom>
              <a:avLst/>
              <a:gdLst>
                <a:gd name="T0" fmla="*/ 15 w 50"/>
                <a:gd name="T1" fmla="*/ 296 h 61"/>
                <a:gd name="T2" fmla="*/ 68 w 50"/>
                <a:gd name="T3" fmla="*/ 360 h 61"/>
                <a:gd name="T4" fmla="*/ 113 w 50"/>
                <a:gd name="T5" fmla="*/ 424 h 61"/>
                <a:gd name="T6" fmla="*/ 226 w 50"/>
                <a:gd name="T7" fmla="*/ 368 h 61"/>
                <a:gd name="T8" fmla="*/ 258 w 50"/>
                <a:gd name="T9" fmla="*/ 288 h 61"/>
                <a:gd name="T10" fmla="*/ 318 w 50"/>
                <a:gd name="T11" fmla="*/ 192 h 61"/>
                <a:gd name="T12" fmla="*/ 265 w 50"/>
                <a:gd name="T13" fmla="*/ 16 h 61"/>
                <a:gd name="T14" fmla="*/ 293 w 50"/>
                <a:gd name="T15" fmla="*/ 128 h 61"/>
                <a:gd name="T16" fmla="*/ 194 w 50"/>
                <a:gd name="T17" fmla="*/ 240 h 61"/>
                <a:gd name="T18" fmla="*/ 100 w 50"/>
                <a:gd name="T19" fmla="*/ 256 h 61"/>
                <a:gd name="T20" fmla="*/ 85 w 50"/>
                <a:gd name="T21" fmla="*/ 304 h 61"/>
                <a:gd name="T22" fmla="*/ 32 w 50"/>
                <a:gd name="T23" fmla="*/ 304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61">
                  <a:moveTo>
                    <a:pt x="2" y="37"/>
                  </a:moveTo>
                  <a:cubicBezTo>
                    <a:pt x="0" y="41"/>
                    <a:pt x="7" y="43"/>
                    <a:pt x="10" y="45"/>
                  </a:cubicBezTo>
                  <a:cubicBezTo>
                    <a:pt x="13" y="47"/>
                    <a:pt x="14" y="50"/>
                    <a:pt x="17" y="53"/>
                  </a:cubicBezTo>
                  <a:cubicBezTo>
                    <a:pt x="24" y="61"/>
                    <a:pt x="31" y="54"/>
                    <a:pt x="34" y="46"/>
                  </a:cubicBezTo>
                  <a:cubicBezTo>
                    <a:pt x="36" y="43"/>
                    <a:pt x="37" y="39"/>
                    <a:pt x="39" y="36"/>
                  </a:cubicBezTo>
                  <a:cubicBezTo>
                    <a:pt x="43" y="32"/>
                    <a:pt x="47" y="30"/>
                    <a:pt x="48" y="24"/>
                  </a:cubicBezTo>
                  <a:cubicBezTo>
                    <a:pt x="49" y="18"/>
                    <a:pt x="50" y="0"/>
                    <a:pt x="40" y="2"/>
                  </a:cubicBezTo>
                  <a:cubicBezTo>
                    <a:pt x="42" y="7"/>
                    <a:pt x="46" y="10"/>
                    <a:pt x="44" y="16"/>
                  </a:cubicBezTo>
                  <a:cubicBezTo>
                    <a:pt x="43" y="24"/>
                    <a:pt x="36" y="30"/>
                    <a:pt x="29" y="30"/>
                  </a:cubicBezTo>
                  <a:cubicBezTo>
                    <a:pt x="23" y="30"/>
                    <a:pt x="19" y="27"/>
                    <a:pt x="15" y="32"/>
                  </a:cubicBezTo>
                  <a:cubicBezTo>
                    <a:pt x="14" y="34"/>
                    <a:pt x="15" y="37"/>
                    <a:pt x="13" y="38"/>
                  </a:cubicBezTo>
                  <a:cubicBezTo>
                    <a:pt x="11" y="39"/>
                    <a:pt x="8" y="38"/>
                    <a:pt x="5" y="38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7" name="Freeform 957">
              <a:extLst>
                <a:ext uri="{FF2B5EF4-FFF2-40B4-BE49-F238E27FC236}">
                  <a16:creationId xmlns:a16="http://schemas.microsoft.com/office/drawing/2014/main" id="{2580B17A-F981-4DE9-AB39-9D142A5CA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000"/>
              <a:ext cx="142" cy="130"/>
            </a:xfrm>
            <a:custGeom>
              <a:avLst/>
              <a:gdLst>
                <a:gd name="T0" fmla="*/ 0 w 76"/>
                <a:gd name="T1" fmla="*/ 424 h 65"/>
                <a:gd name="T2" fmla="*/ 125 w 76"/>
                <a:gd name="T3" fmla="*/ 504 h 65"/>
                <a:gd name="T4" fmla="*/ 217 w 76"/>
                <a:gd name="T5" fmla="*/ 344 h 65"/>
                <a:gd name="T6" fmla="*/ 314 w 76"/>
                <a:gd name="T7" fmla="*/ 208 h 65"/>
                <a:gd name="T8" fmla="*/ 495 w 76"/>
                <a:gd name="T9" fmla="*/ 0 h 65"/>
                <a:gd name="T10" fmla="*/ 398 w 76"/>
                <a:gd name="T11" fmla="*/ 104 h 65"/>
                <a:gd name="T12" fmla="*/ 254 w 76"/>
                <a:gd name="T13" fmla="*/ 208 h 65"/>
                <a:gd name="T14" fmla="*/ 172 w 76"/>
                <a:gd name="T15" fmla="*/ 376 h 65"/>
                <a:gd name="T16" fmla="*/ 67 w 76"/>
                <a:gd name="T17" fmla="*/ 44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65">
                  <a:moveTo>
                    <a:pt x="0" y="53"/>
                  </a:moveTo>
                  <a:cubicBezTo>
                    <a:pt x="4" y="58"/>
                    <a:pt x="13" y="65"/>
                    <a:pt x="19" y="63"/>
                  </a:cubicBezTo>
                  <a:cubicBezTo>
                    <a:pt x="26" y="61"/>
                    <a:pt x="30" y="49"/>
                    <a:pt x="33" y="43"/>
                  </a:cubicBezTo>
                  <a:cubicBezTo>
                    <a:pt x="38" y="36"/>
                    <a:pt x="41" y="31"/>
                    <a:pt x="48" y="26"/>
                  </a:cubicBezTo>
                  <a:cubicBezTo>
                    <a:pt x="59" y="18"/>
                    <a:pt x="67" y="10"/>
                    <a:pt x="76" y="0"/>
                  </a:cubicBezTo>
                  <a:cubicBezTo>
                    <a:pt x="70" y="4"/>
                    <a:pt x="66" y="9"/>
                    <a:pt x="61" y="13"/>
                  </a:cubicBezTo>
                  <a:cubicBezTo>
                    <a:pt x="54" y="18"/>
                    <a:pt x="46" y="22"/>
                    <a:pt x="39" y="26"/>
                  </a:cubicBezTo>
                  <a:cubicBezTo>
                    <a:pt x="31" y="32"/>
                    <a:pt x="32" y="41"/>
                    <a:pt x="26" y="47"/>
                  </a:cubicBezTo>
                  <a:cubicBezTo>
                    <a:pt x="23" y="50"/>
                    <a:pt x="13" y="57"/>
                    <a:pt x="10" y="5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8" name="Freeform 958">
              <a:extLst>
                <a:ext uri="{FF2B5EF4-FFF2-40B4-BE49-F238E27FC236}">
                  <a16:creationId xmlns:a16="http://schemas.microsoft.com/office/drawing/2014/main" id="{38D12784-CAB9-4722-90C6-C293B32A9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1825"/>
              <a:ext cx="214" cy="185"/>
            </a:xfrm>
            <a:custGeom>
              <a:avLst/>
              <a:gdLst>
                <a:gd name="T0" fmla="*/ 45 w 114"/>
                <a:gd name="T1" fmla="*/ 732 h 93"/>
                <a:gd name="T2" fmla="*/ 145 w 114"/>
                <a:gd name="T3" fmla="*/ 551 h 93"/>
                <a:gd name="T4" fmla="*/ 370 w 114"/>
                <a:gd name="T5" fmla="*/ 400 h 93"/>
                <a:gd name="T6" fmla="*/ 522 w 114"/>
                <a:gd name="T7" fmla="*/ 197 h 93"/>
                <a:gd name="T8" fmla="*/ 755 w 114"/>
                <a:gd name="T9" fmla="*/ 151 h 93"/>
                <a:gd name="T10" fmla="*/ 543 w 114"/>
                <a:gd name="T11" fmla="*/ 269 h 93"/>
                <a:gd name="T12" fmla="*/ 385 w 114"/>
                <a:gd name="T13" fmla="*/ 448 h 93"/>
                <a:gd name="T14" fmla="*/ 190 w 114"/>
                <a:gd name="T15" fmla="*/ 613 h 93"/>
                <a:gd name="T16" fmla="*/ 99 w 114"/>
                <a:gd name="T17" fmla="*/ 621 h 93"/>
                <a:gd name="T18" fmla="*/ 45 w 114"/>
                <a:gd name="T19" fmla="*/ 645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93">
                  <a:moveTo>
                    <a:pt x="7" y="93"/>
                  </a:moveTo>
                  <a:cubicBezTo>
                    <a:pt x="0" y="75"/>
                    <a:pt x="9" y="74"/>
                    <a:pt x="22" y="70"/>
                  </a:cubicBezTo>
                  <a:cubicBezTo>
                    <a:pt x="34" y="66"/>
                    <a:pt x="45" y="58"/>
                    <a:pt x="56" y="51"/>
                  </a:cubicBezTo>
                  <a:cubicBezTo>
                    <a:pt x="65" y="43"/>
                    <a:pt x="69" y="30"/>
                    <a:pt x="79" y="25"/>
                  </a:cubicBezTo>
                  <a:cubicBezTo>
                    <a:pt x="90" y="19"/>
                    <a:pt x="107" y="0"/>
                    <a:pt x="114" y="19"/>
                  </a:cubicBezTo>
                  <a:cubicBezTo>
                    <a:pt x="103" y="10"/>
                    <a:pt x="85" y="24"/>
                    <a:pt x="82" y="34"/>
                  </a:cubicBezTo>
                  <a:cubicBezTo>
                    <a:pt x="77" y="46"/>
                    <a:pt x="68" y="49"/>
                    <a:pt x="58" y="57"/>
                  </a:cubicBezTo>
                  <a:cubicBezTo>
                    <a:pt x="47" y="65"/>
                    <a:pt x="45" y="79"/>
                    <a:pt x="29" y="78"/>
                  </a:cubicBezTo>
                  <a:cubicBezTo>
                    <a:pt x="24" y="77"/>
                    <a:pt x="20" y="77"/>
                    <a:pt x="15" y="79"/>
                  </a:cubicBezTo>
                  <a:cubicBezTo>
                    <a:pt x="12" y="80"/>
                    <a:pt x="10" y="81"/>
                    <a:pt x="7" y="82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19" name="Freeform 959">
              <a:extLst>
                <a:ext uri="{FF2B5EF4-FFF2-40B4-BE49-F238E27FC236}">
                  <a16:creationId xmlns:a16="http://schemas.microsoft.com/office/drawing/2014/main" id="{E2C11DAF-C1C1-461C-93CD-0528ED32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1923"/>
              <a:ext cx="93" cy="55"/>
            </a:xfrm>
            <a:custGeom>
              <a:avLst/>
              <a:gdLst>
                <a:gd name="T0" fmla="*/ 0 w 50"/>
                <a:gd name="T1" fmla="*/ 212 h 28"/>
                <a:gd name="T2" fmla="*/ 322 w 50"/>
                <a:gd name="T3" fmla="*/ 0 h 28"/>
                <a:gd name="T4" fmla="*/ 180 w 50"/>
                <a:gd name="T5" fmla="*/ 173 h 28"/>
                <a:gd name="T6" fmla="*/ 37 w 50"/>
                <a:gd name="T7" fmla="*/ 19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13" y="14"/>
                    <a:pt x="37" y="15"/>
                    <a:pt x="50" y="0"/>
                  </a:cubicBezTo>
                  <a:cubicBezTo>
                    <a:pt x="44" y="7"/>
                    <a:pt x="35" y="18"/>
                    <a:pt x="28" y="23"/>
                  </a:cubicBezTo>
                  <a:cubicBezTo>
                    <a:pt x="21" y="28"/>
                    <a:pt x="11" y="21"/>
                    <a:pt x="6" y="2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0" name="Freeform 960">
              <a:extLst>
                <a:ext uri="{FF2B5EF4-FFF2-40B4-BE49-F238E27FC236}">
                  <a16:creationId xmlns:a16="http://schemas.microsoft.com/office/drawing/2014/main" id="{654FCEF9-9818-4E73-87A8-FEE37FD9E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934"/>
              <a:ext cx="73" cy="76"/>
            </a:xfrm>
            <a:custGeom>
              <a:avLst/>
              <a:gdLst>
                <a:gd name="T0" fmla="*/ 7 w 39"/>
                <a:gd name="T1" fmla="*/ 304 h 38"/>
                <a:gd name="T2" fmla="*/ 125 w 39"/>
                <a:gd name="T3" fmla="*/ 152 h 38"/>
                <a:gd name="T4" fmla="*/ 197 w 39"/>
                <a:gd name="T5" fmla="*/ 80 h 38"/>
                <a:gd name="T6" fmla="*/ 256 w 39"/>
                <a:gd name="T7" fmla="*/ 0 h 38"/>
                <a:gd name="T8" fmla="*/ 210 w 39"/>
                <a:gd name="T9" fmla="*/ 152 h 38"/>
                <a:gd name="T10" fmla="*/ 67 w 39"/>
                <a:gd name="T11" fmla="*/ 232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8">
                  <a:moveTo>
                    <a:pt x="1" y="38"/>
                  </a:moveTo>
                  <a:cubicBezTo>
                    <a:pt x="0" y="26"/>
                    <a:pt x="10" y="21"/>
                    <a:pt x="19" y="19"/>
                  </a:cubicBezTo>
                  <a:cubicBezTo>
                    <a:pt x="26" y="17"/>
                    <a:pt x="27" y="16"/>
                    <a:pt x="30" y="10"/>
                  </a:cubicBezTo>
                  <a:cubicBezTo>
                    <a:pt x="32" y="5"/>
                    <a:pt x="33" y="0"/>
                    <a:pt x="39" y="0"/>
                  </a:cubicBezTo>
                  <a:cubicBezTo>
                    <a:pt x="33" y="5"/>
                    <a:pt x="36" y="13"/>
                    <a:pt x="32" y="19"/>
                  </a:cubicBezTo>
                  <a:cubicBezTo>
                    <a:pt x="28" y="27"/>
                    <a:pt x="14" y="19"/>
                    <a:pt x="10" y="2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1" name="Freeform 961">
              <a:extLst>
                <a:ext uri="{FF2B5EF4-FFF2-40B4-BE49-F238E27FC236}">
                  <a16:creationId xmlns:a16="http://schemas.microsoft.com/office/drawing/2014/main" id="{EBA5A277-C48E-4100-9419-D9E232E9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970"/>
              <a:ext cx="33" cy="32"/>
            </a:xfrm>
            <a:custGeom>
              <a:avLst/>
              <a:gdLst>
                <a:gd name="T0" fmla="*/ 0 w 18"/>
                <a:gd name="T1" fmla="*/ 128 h 16"/>
                <a:gd name="T2" fmla="*/ 112 w 18"/>
                <a:gd name="T3" fmla="*/ 32 h 16"/>
                <a:gd name="T4" fmla="*/ 7 w 18"/>
                <a:gd name="T5" fmla="*/ 1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3" y="9"/>
                    <a:pt x="10" y="0"/>
                    <a:pt x="18" y="4"/>
                  </a:cubicBezTo>
                  <a:cubicBezTo>
                    <a:pt x="11" y="3"/>
                    <a:pt x="4" y="11"/>
                    <a:pt x="1" y="16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2" name="Freeform 962">
              <a:extLst>
                <a:ext uri="{FF2B5EF4-FFF2-40B4-BE49-F238E27FC236}">
                  <a16:creationId xmlns:a16="http://schemas.microsoft.com/office/drawing/2014/main" id="{287546C6-FC69-433C-9CD3-75B218BB3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1976"/>
              <a:ext cx="15" cy="16"/>
            </a:xfrm>
            <a:custGeom>
              <a:avLst/>
              <a:gdLst>
                <a:gd name="T0" fmla="*/ 0 w 8"/>
                <a:gd name="T1" fmla="*/ 32 h 8"/>
                <a:gd name="T2" fmla="*/ 32 w 8"/>
                <a:gd name="T3" fmla="*/ 0 h 8"/>
                <a:gd name="T4" fmla="*/ 53 w 8"/>
                <a:gd name="T5" fmla="*/ 32 h 8"/>
                <a:gd name="T6" fmla="*/ 28 w 8"/>
                <a:gd name="T7" fmla="*/ 64 h 8"/>
                <a:gd name="T8" fmla="*/ 0 w 8"/>
                <a:gd name="T9" fmla="*/ 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3" name="Freeform 963">
              <a:extLst>
                <a:ext uri="{FF2B5EF4-FFF2-40B4-BE49-F238E27FC236}">
                  <a16:creationId xmlns:a16="http://schemas.microsoft.com/office/drawing/2014/main" id="{8ABD5F81-E3A3-4587-BCB5-77F220732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968"/>
              <a:ext cx="9" cy="12"/>
            </a:xfrm>
            <a:custGeom>
              <a:avLst/>
              <a:gdLst>
                <a:gd name="T0" fmla="*/ 0 w 5"/>
                <a:gd name="T1" fmla="*/ 24 h 6"/>
                <a:gd name="T2" fmla="*/ 16 w 5"/>
                <a:gd name="T3" fmla="*/ 8 h 6"/>
                <a:gd name="T4" fmla="*/ 29 w 5"/>
                <a:gd name="T5" fmla="*/ 24 h 6"/>
                <a:gd name="T6" fmla="*/ 16 w 5"/>
                <a:gd name="T7" fmla="*/ 40 h 6"/>
                <a:gd name="T8" fmla="*/ 0 w 5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4" y="1"/>
                    <a:pt x="5" y="2"/>
                    <a:pt x="5" y="3"/>
                  </a:cubicBezTo>
                  <a:cubicBezTo>
                    <a:pt x="5" y="5"/>
                    <a:pt x="4" y="6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4" name="Freeform 964">
              <a:extLst>
                <a:ext uri="{FF2B5EF4-FFF2-40B4-BE49-F238E27FC236}">
                  <a16:creationId xmlns:a16="http://schemas.microsoft.com/office/drawing/2014/main" id="{39825145-98C6-4F37-9C61-94CF75B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994"/>
              <a:ext cx="8" cy="8"/>
            </a:xfrm>
            <a:custGeom>
              <a:avLst/>
              <a:gdLst>
                <a:gd name="T0" fmla="*/ 0 w 4"/>
                <a:gd name="T1" fmla="*/ 16 h 4"/>
                <a:gd name="T2" fmla="*/ 24 w 4"/>
                <a:gd name="T3" fmla="*/ 0 h 4"/>
                <a:gd name="T4" fmla="*/ 32 w 4"/>
                <a:gd name="T5" fmla="*/ 16 h 4"/>
                <a:gd name="T6" fmla="*/ 16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5" name="Freeform 965">
              <a:extLst>
                <a:ext uri="{FF2B5EF4-FFF2-40B4-BE49-F238E27FC236}">
                  <a16:creationId xmlns:a16="http://schemas.microsoft.com/office/drawing/2014/main" id="{0661498D-E878-488E-8BC8-39DA307B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902"/>
              <a:ext cx="274" cy="311"/>
            </a:xfrm>
            <a:custGeom>
              <a:avLst/>
              <a:gdLst>
                <a:gd name="T0" fmla="*/ 240 w 146"/>
                <a:gd name="T1" fmla="*/ 136 h 156"/>
                <a:gd name="T2" fmla="*/ 137 w 146"/>
                <a:gd name="T3" fmla="*/ 365 h 156"/>
                <a:gd name="T4" fmla="*/ 32 w 146"/>
                <a:gd name="T5" fmla="*/ 516 h 156"/>
                <a:gd name="T6" fmla="*/ 8 w 146"/>
                <a:gd name="T7" fmla="*/ 752 h 156"/>
                <a:gd name="T8" fmla="*/ 120 w 146"/>
                <a:gd name="T9" fmla="*/ 1100 h 156"/>
                <a:gd name="T10" fmla="*/ 443 w 146"/>
                <a:gd name="T11" fmla="*/ 1140 h 156"/>
                <a:gd name="T12" fmla="*/ 619 w 146"/>
                <a:gd name="T13" fmla="*/ 1069 h 156"/>
                <a:gd name="T14" fmla="*/ 799 w 146"/>
                <a:gd name="T15" fmla="*/ 799 h 156"/>
                <a:gd name="T16" fmla="*/ 899 w 146"/>
                <a:gd name="T17" fmla="*/ 540 h 156"/>
                <a:gd name="T18" fmla="*/ 602 w 146"/>
                <a:gd name="T19" fmla="*/ 88 h 156"/>
                <a:gd name="T20" fmla="*/ 362 w 146"/>
                <a:gd name="T21" fmla="*/ 48 h 156"/>
                <a:gd name="T22" fmla="*/ 240 w 146"/>
                <a:gd name="T23" fmla="*/ 136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56">
                  <a:moveTo>
                    <a:pt x="36" y="17"/>
                  </a:moveTo>
                  <a:cubicBezTo>
                    <a:pt x="23" y="21"/>
                    <a:pt x="29" y="37"/>
                    <a:pt x="21" y="46"/>
                  </a:cubicBezTo>
                  <a:cubicBezTo>
                    <a:pt x="15" y="52"/>
                    <a:pt x="7" y="55"/>
                    <a:pt x="5" y="65"/>
                  </a:cubicBezTo>
                  <a:cubicBezTo>
                    <a:pt x="3" y="76"/>
                    <a:pt x="3" y="84"/>
                    <a:pt x="1" y="95"/>
                  </a:cubicBezTo>
                  <a:cubicBezTo>
                    <a:pt x="0" y="103"/>
                    <a:pt x="5" y="140"/>
                    <a:pt x="18" y="139"/>
                  </a:cubicBezTo>
                  <a:cubicBezTo>
                    <a:pt x="32" y="138"/>
                    <a:pt x="61" y="156"/>
                    <a:pt x="67" y="144"/>
                  </a:cubicBezTo>
                  <a:cubicBezTo>
                    <a:pt x="70" y="136"/>
                    <a:pt x="86" y="139"/>
                    <a:pt x="94" y="135"/>
                  </a:cubicBezTo>
                  <a:cubicBezTo>
                    <a:pt x="102" y="132"/>
                    <a:pt x="112" y="104"/>
                    <a:pt x="121" y="101"/>
                  </a:cubicBezTo>
                  <a:cubicBezTo>
                    <a:pt x="132" y="96"/>
                    <a:pt x="131" y="79"/>
                    <a:pt x="136" y="68"/>
                  </a:cubicBezTo>
                  <a:cubicBezTo>
                    <a:pt x="146" y="46"/>
                    <a:pt x="112" y="19"/>
                    <a:pt x="91" y="11"/>
                  </a:cubicBezTo>
                  <a:cubicBezTo>
                    <a:pt x="81" y="8"/>
                    <a:pt x="65" y="0"/>
                    <a:pt x="55" y="6"/>
                  </a:cubicBezTo>
                  <a:cubicBezTo>
                    <a:pt x="49" y="9"/>
                    <a:pt x="41" y="14"/>
                    <a:pt x="36" y="17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6" name="Freeform 966">
              <a:extLst>
                <a:ext uri="{FF2B5EF4-FFF2-40B4-BE49-F238E27FC236}">
                  <a16:creationId xmlns:a16="http://schemas.microsoft.com/office/drawing/2014/main" id="{6FAA56C2-EACC-4548-BB19-1D83FFB7C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902"/>
              <a:ext cx="274" cy="311"/>
            </a:xfrm>
            <a:custGeom>
              <a:avLst/>
              <a:gdLst>
                <a:gd name="T0" fmla="*/ 240 w 146"/>
                <a:gd name="T1" fmla="*/ 136 h 156"/>
                <a:gd name="T2" fmla="*/ 137 w 146"/>
                <a:gd name="T3" fmla="*/ 365 h 156"/>
                <a:gd name="T4" fmla="*/ 32 w 146"/>
                <a:gd name="T5" fmla="*/ 516 h 156"/>
                <a:gd name="T6" fmla="*/ 8 w 146"/>
                <a:gd name="T7" fmla="*/ 752 h 156"/>
                <a:gd name="T8" fmla="*/ 120 w 146"/>
                <a:gd name="T9" fmla="*/ 1100 h 156"/>
                <a:gd name="T10" fmla="*/ 443 w 146"/>
                <a:gd name="T11" fmla="*/ 1140 h 156"/>
                <a:gd name="T12" fmla="*/ 619 w 146"/>
                <a:gd name="T13" fmla="*/ 1069 h 156"/>
                <a:gd name="T14" fmla="*/ 799 w 146"/>
                <a:gd name="T15" fmla="*/ 799 h 156"/>
                <a:gd name="T16" fmla="*/ 899 w 146"/>
                <a:gd name="T17" fmla="*/ 540 h 156"/>
                <a:gd name="T18" fmla="*/ 602 w 146"/>
                <a:gd name="T19" fmla="*/ 88 h 156"/>
                <a:gd name="T20" fmla="*/ 362 w 146"/>
                <a:gd name="T21" fmla="*/ 48 h 156"/>
                <a:gd name="T22" fmla="*/ 240 w 146"/>
                <a:gd name="T23" fmla="*/ 136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6" h="156">
                  <a:moveTo>
                    <a:pt x="36" y="17"/>
                  </a:moveTo>
                  <a:cubicBezTo>
                    <a:pt x="23" y="21"/>
                    <a:pt x="29" y="37"/>
                    <a:pt x="21" y="46"/>
                  </a:cubicBezTo>
                  <a:cubicBezTo>
                    <a:pt x="15" y="52"/>
                    <a:pt x="7" y="55"/>
                    <a:pt x="5" y="65"/>
                  </a:cubicBezTo>
                  <a:cubicBezTo>
                    <a:pt x="3" y="76"/>
                    <a:pt x="3" y="84"/>
                    <a:pt x="1" y="95"/>
                  </a:cubicBezTo>
                  <a:cubicBezTo>
                    <a:pt x="0" y="103"/>
                    <a:pt x="5" y="140"/>
                    <a:pt x="18" y="139"/>
                  </a:cubicBezTo>
                  <a:cubicBezTo>
                    <a:pt x="32" y="138"/>
                    <a:pt x="61" y="156"/>
                    <a:pt x="67" y="144"/>
                  </a:cubicBezTo>
                  <a:cubicBezTo>
                    <a:pt x="70" y="136"/>
                    <a:pt x="86" y="139"/>
                    <a:pt x="94" y="135"/>
                  </a:cubicBezTo>
                  <a:cubicBezTo>
                    <a:pt x="102" y="132"/>
                    <a:pt x="112" y="104"/>
                    <a:pt x="121" y="101"/>
                  </a:cubicBezTo>
                  <a:cubicBezTo>
                    <a:pt x="132" y="96"/>
                    <a:pt x="131" y="79"/>
                    <a:pt x="136" y="68"/>
                  </a:cubicBezTo>
                  <a:cubicBezTo>
                    <a:pt x="146" y="46"/>
                    <a:pt x="112" y="19"/>
                    <a:pt x="91" y="11"/>
                  </a:cubicBezTo>
                  <a:cubicBezTo>
                    <a:pt x="81" y="8"/>
                    <a:pt x="65" y="0"/>
                    <a:pt x="55" y="6"/>
                  </a:cubicBezTo>
                  <a:cubicBezTo>
                    <a:pt x="49" y="9"/>
                    <a:pt x="41" y="14"/>
                    <a:pt x="36" y="1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7" name="Freeform 967">
              <a:extLst>
                <a:ext uri="{FF2B5EF4-FFF2-40B4-BE49-F238E27FC236}">
                  <a16:creationId xmlns:a16="http://schemas.microsoft.com/office/drawing/2014/main" id="{84FF01A0-46FC-40A4-9B7F-74B002EBC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926"/>
              <a:ext cx="179" cy="182"/>
            </a:xfrm>
            <a:custGeom>
              <a:avLst/>
              <a:gdLst>
                <a:gd name="T0" fmla="*/ 60 w 96"/>
                <a:gd name="T1" fmla="*/ 384 h 91"/>
                <a:gd name="T2" fmla="*/ 24 w 96"/>
                <a:gd name="T3" fmla="*/ 544 h 91"/>
                <a:gd name="T4" fmla="*/ 45 w 96"/>
                <a:gd name="T5" fmla="*/ 728 h 91"/>
                <a:gd name="T6" fmla="*/ 173 w 96"/>
                <a:gd name="T7" fmla="*/ 360 h 91"/>
                <a:gd name="T8" fmla="*/ 216 w 96"/>
                <a:gd name="T9" fmla="*/ 216 h 91"/>
                <a:gd name="T10" fmla="*/ 293 w 96"/>
                <a:gd name="T11" fmla="*/ 96 h 91"/>
                <a:gd name="T12" fmla="*/ 503 w 96"/>
                <a:gd name="T13" fmla="*/ 88 h 91"/>
                <a:gd name="T14" fmla="*/ 623 w 96"/>
                <a:gd name="T15" fmla="*/ 160 h 91"/>
                <a:gd name="T16" fmla="*/ 479 w 96"/>
                <a:gd name="T17" fmla="*/ 8 h 91"/>
                <a:gd name="T18" fmla="*/ 270 w 96"/>
                <a:gd name="T19" fmla="*/ 40 h 91"/>
                <a:gd name="T20" fmla="*/ 181 w 96"/>
                <a:gd name="T21" fmla="*/ 208 h 91"/>
                <a:gd name="T22" fmla="*/ 52 w 96"/>
                <a:gd name="T23" fmla="*/ 384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91">
                  <a:moveTo>
                    <a:pt x="9" y="48"/>
                  </a:moveTo>
                  <a:cubicBezTo>
                    <a:pt x="6" y="52"/>
                    <a:pt x="3" y="63"/>
                    <a:pt x="4" y="68"/>
                  </a:cubicBezTo>
                  <a:cubicBezTo>
                    <a:pt x="6" y="73"/>
                    <a:pt x="5" y="87"/>
                    <a:pt x="7" y="91"/>
                  </a:cubicBezTo>
                  <a:cubicBezTo>
                    <a:pt x="0" y="78"/>
                    <a:pt x="19" y="53"/>
                    <a:pt x="27" y="45"/>
                  </a:cubicBezTo>
                  <a:cubicBezTo>
                    <a:pt x="32" y="40"/>
                    <a:pt x="31" y="33"/>
                    <a:pt x="33" y="27"/>
                  </a:cubicBezTo>
                  <a:cubicBezTo>
                    <a:pt x="35" y="19"/>
                    <a:pt x="39" y="17"/>
                    <a:pt x="45" y="12"/>
                  </a:cubicBezTo>
                  <a:cubicBezTo>
                    <a:pt x="56" y="3"/>
                    <a:pt x="64" y="6"/>
                    <a:pt x="78" y="11"/>
                  </a:cubicBezTo>
                  <a:cubicBezTo>
                    <a:pt x="82" y="13"/>
                    <a:pt x="96" y="15"/>
                    <a:pt x="96" y="20"/>
                  </a:cubicBezTo>
                  <a:cubicBezTo>
                    <a:pt x="90" y="10"/>
                    <a:pt x="87" y="1"/>
                    <a:pt x="74" y="1"/>
                  </a:cubicBezTo>
                  <a:cubicBezTo>
                    <a:pt x="61" y="2"/>
                    <a:pt x="50" y="0"/>
                    <a:pt x="42" y="5"/>
                  </a:cubicBezTo>
                  <a:cubicBezTo>
                    <a:pt x="31" y="11"/>
                    <a:pt x="30" y="16"/>
                    <a:pt x="28" y="26"/>
                  </a:cubicBezTo>
                  <a:cubicBezTo>
                    <a:pt x="25" y="36"/>
                    <a:pt x="16" y="43"/>
                    <a:pt x="8" y="4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8" name="Freeform 968">
              <a:extLst>
                <a:ext uri="{FF2B5EF4-FFF2-40B4-BE49-F238E27FC236}">
                  <a16:creationId xmlns:a16="http://schemas.microsoft.com/office/drawing/2014/main" id="{2A377FEB-D684-4034-AF69-CDAD4777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936"/>
              <a:ext cx="71" cy="96"/>
            </a:xfrm>
            <a:custGeom>
              <a:avLst/>
              <a:gdLst>
                <a:gd name="T0" fmla="*/ 7 w 38"/>
                <a:gd name="T1" fmla="*/ 384 h 48"/>
                <a:gd name="T2" fmla="*/ 125 w 38"/>
                <a:gd name="T3" fmla="*/ 232 h 48"/>
                <a:gd name="T4" fmla="*/ 149 w 38"/>
                <a:gd name="T5" fmla="*/ 104 h 48"/>
                <a:gd name="T6" fmla="*/ 249 w 38"/>
                <a:gd name="T7" fmla="*/ 0 h 48"/>
                <a:gd name="T8" fmla="*/ 144 w 38"/>
                <a:gd name="T9" fmla="*/ 224 h 48"/>
                <a:gd name="T10" fmla="*/ 73 w 38"/>
                <a:gd name="T11" fmla="*/ 320 h 48"/>
                <a:gd name="T12" fmla="*/ 13 w 38"/>
                <a:gd name="T13" fmla="*/ 368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8">
                  <a:moveTo>
                    <a:pt x="1" y="48"/>
                  </a:moveTo>
                  <a:cubicBezTo>
                    <a:pt x="0" y="37"/>
                    <a:pt x="14" y="37"/>
                    <a:pt x="19" y="29"/>
                  </a:cubicBezTo>
                  <a:cubicBezTo>
                    <a:pt x="21" y="24"/>
                    <a:pt x="21" y="18"/>
                    <a:pt x="23" y="13"/>
                  </a:cubicBezTo>
                  <a:cubicBezTo>
                    <a:pt x="25" y="6"/>
                    <a:pt x="31" y="3"/>
                    <a:pt x="38" y="0"/>
                  </a:cubicBezTo>
                  <a:cubicBezTo>
                    <a:pt x="26" y="7"/>
                    <a:pt x="27" y="17"/>
                    <a:pt x="22" y="28"/>
                  </a:cubicBezTo>
                  <a:cubicBezTo>
                    <a:pt x="20" y="34"/>
                    <a:pt x="17" y="37"/>
                    <a:pt x="11" y="40"/>
                  </a:cubicBezTo>
                  <a:cubicBezTo>
                    <a:pt x="8" y="42"/>
                    <a:pt x="4" y="43"/>
                    <a:pt x="2" y="4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29" name="Freeform 969">
              <a:extLst>
                <a:ext uri="{FF2B5EF4-FFF2-40B4-BE49-F238E27FC236}">
                  <a16:creationId xmlns:a16="http://schemas.microsoft.com/office/drawing/2014/main" id="{A1197C6C-B4B3-4E07-9EE5-FE0DAA4E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992"/>
              <a:ext cx="212" cy="194"/>
            </a:xfrm>
            <a:custGeom>
              <a:avLst/>
              <a:gdLst>
                <a:gd name="T0" fmla="*/ 0 w 113"/>
                <a:gd name="T1" fmla="*/ 616 h 97"/>
                <a:gd name="T2" fmla="*/ 113 w 113"/>
                <a:gd name="T3" fmla="*/ 712 h 97"/>
                <a:gd name="T4" fmla="*/ 218 w 113"/>
                <a:gd name="T5" fmla="*/ 768 h 97"/>
                <a:gd name="T6" fmla="*/ 285 w 113"/>
                <a:gd name="T7" fmla="*/ 760 h 97"/>
                <a:gd name="T8" fmla="*/ 325 w 113"/>
                <a:gd name="T9" fmla="*/ 712 h 97"/>
                <a:gd name="T10" fmla="*/ 497 w 113"/>
                <a:gd name="T11" fmla="*/ 664 h 97"/>
                <a:gd name="T12" fmla="*/ 587 w 113"/>
                <a:gd name="T13" fmla="*/ 520 h 97"/>
                <a:gd name="T14" fmla="*/ 666 w 113"/>
                <a:gd name="T15" fmla="*/ 424 h 97"/>
                <a:gd name="T16" fmla="*/ 724 w 113"/>
                <a:gd name="T17" fmla="*/ 256 h 97"/>
                <a:gd name="T18" fmla="*/ 719 w 113"/>
                <a:gd name="T19" fmla="*/ 0 h 97"/>
                <a:gd name="T20" fmla="*/ 732 w 113"/>
                <a:gd name="T21" fmla="*/ 136 h 97"/>
                <a:gd name="T22" fmla="*/ 666 w 113"/>
                <a:gd name="T23" fmla="*/ 312 h 97"/>
                <a:gd name="T24" fmla="*/ 567 w 113"/>
                <a:gd name="T25" fmla="*/ 352 h 97"/>
                <a:gd name="T26" fmla="*/ 535 w 113"/>
                <a:gd name="T27" fmla="*/ 432 h 97"/>
                <a:gd name="T28" fmla="*/ 443 w 113"/>
                <a:gd name="T29" fmla="*/ 520 h 97"/>
                <a:gd name="T30" fmla="*/ 345 w 113"/>
                <a:gd name="T31" fmla="*/ 512 h 97"/>
                <a:gd name="T32" fmla="*/ 278 w 113"/>
                <a:gd name="T33" fmla="*/ 640 h 97"/>
                <a:gd name="T34" fmla="*/ 233 w 113"/>
                <a:gd name="T35" fmla="*/ 680 h 97"/>
                <a:gd name="T36" fmla="*/ 165 w 113"/>
                <a:gd name="T37" fmla="*/ 672 h 97"/>
                <a:gd name="T38" fmla="*/ 28 w 113"/>
                <a:gd name="T39" fmla="*/ 632 h 9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97">
                  <a:moveTo>
                    <a:pt x="0" y="77"/>
                  </a:moveTo>
                  <a:cubicBezTo>
                    <a:pt x="3" y="83"/>
                    <a:pt x="12" y="86"/>
                    <a:pt x="17" y="89"/>
                  </a:cubicBezTo>
                  <a:cubicBezTo>
                    <a:pt x="23" y="93"/>
                    <a:pt x="26" y="96"/>
                    <a:pt x="33" y="96"/>
                  </a:cubicBezTo>
                  <a:cubicBezTo>
                    <a:pt x="36" y="96"/>
                    <a:pt x="40" y="97"/>
                    <a:pt x="43" y="95"/>
                  </a:cubicBezTo>
                  <a:cubicBezTo>
                    <a:pt x="46" y="94"/>
                    <a:pt x="47" y="90"/>
                    <a:pt x="49" y="89"/>
                  </a:cubicBezTo>
                  <a:cubicBezTo>
                    <a:pt x="57" y="84"/>
                    <a:pt x="67" y="85"/>
                    <a:pt x="75" y="83"/>
                  </a:cubicBezTo>
                  <a:cubicBezTo>
                    <a:pt x="84" y="80"/>
                    <a:pt x="84" y="73"/>
                    <a:pt x="89" y="65"/>
                  </a:cubicBezTo>
                  <a:cubicBezTo>
                    <a:pt x="92" y="60"/>
                    <a:pt x="98" y="58"/>
                    <a:pt x="101" y="53"/>
                  </a:cubicBezTo>
                  <a:cubicBezTo>
                    <a:pt x="106" y="48"/>
                    <a:pt x="108" y="39"/>
                    <a:pt x="110" y="32"/>
                  </a:cubicBezTo>
                  <a:cubicBezTo>
                    <a:pt x="113" y="21"/>
                    <a:pt x="112" y="10"/>
                    <a:pt x="109" y="0"/>
                  </a:cubicBezTo>
                  <a:cubicBezTo>
                    <a:pt x="109" y="6"/>
                    <a:pt x="112" y="10"/>
                    <a:pt x="111" y="17"/>
                  </a:cubicBezTo>
                  <a:cubicBezTo>
                    <a:pt x="109" y="25"/>
                    <a:pt x="107" y="33"/>
                    <a:pt x="101" y="39"/>
                  </a:cubicBezTo>
                  <a:cubicBezTo>
                    <a:pt x="96" y="44"/>
                    <a:pt x="92" y="42"/>
                    <a:pt x="86" y="44"/>
                  </a:cubicBezTo>
                  <a:cubicBezTo>
                    <a:pt x="82" y="46"/>
                    <a:pt x="82" y="50"/>
                    <a:pt x="81" y="54"/>
                  </a:cubicBezTo>
                  <a:cubicBezTo>
                    <a:pt x="80" y="61"/>
                    <a:pt x="74" y="69"/>
                    <a:pt x="67" y="65"/>
                  </a:cubicBezTo>
                  <a:cubicBezTo>
                    <a:pt x="61" y="62"/>
                    <a:pt x="55" y="53"/>
                    <a:pt x="52" y="64"/>
                  </a:cubicBezTo>
                  <a:cubicBezTo>
                    <a:pt x="50" y="72"/>
                    <a:pt x="48" y="75"/>
                    <a:pt x="42" y="80"/>
                  </a:cubicBezTo>
                  <a:cubicBezTo>
                    <a:pt x="39" y="82"/>
                    <a:pt x="37" y="84"/>
                    <a:pt x="35" y="85"/>
                  </a:cubicBezTo>
                  <a:cubicBezTo>
                    <a:pt x="31" y="86"/>
                    <a:pt x="28" y="84"/>
                    <a:pt x="25" y="84"/>
                  </a:cubicBezTo>
                  <a:cubicBezTo>
                    <a:pt x="20" y="84"/>
                    <a:pt x="6" y="87"/>
                    <a:pt x="4" y="7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0" name="Freeform 970">
              <a:extLst>
                <a:ext uri="{FF2B5EF4-FFF2-40B4-BE49-F238E27FC236}">
                  <a16:creationId xmlns:a16="http://schemas.microsoft.com/office/drawing/2014/main" id="{A00C4CFE-1AF0-4FB1-920A-0B64646AA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110"/>
              <a:ext cx="108" cy="76"/>
            </a:xfrm>
            <a:custGeom>
              <a:avLst/>
              <a:gdLst>
                <a:gd name="T0" fmla="*/ 7 w 58"/>
                <a:gd name="T1" fmla="*/ 296 h 38"/>
                <a:gd name="T2" fmla="*/ 76 w 58"/>
                <a:gd name="T3" fmla="*/ 288 h 38"/>
                <a:gd name="T4" fmla="*/ 128 w 58"/>
                <a:gd name="T5" fmla="*/ 224 h 38"/>
                <a:gd name="T6" fmla="*/ 246 w 58"/>
                <a:gd name="T7" fmla="*/ 192 h 38"/>
                <a:gd name="T8" fmla="*/ 322 w 58"/>
                <a:gd name="T9" fmla="*/ 136 h 38"/>
                <a:gd name="T10" fmla="*/ 374 w 58"/>
                <a:gd name="T11" fmla="*/ 0 h 38"/>
                <a:gd name="T12" fmla="*/ 305 w 58"/>
                <a:gd name="T13" fmla="*/ 80 h 38"/>
                <a:gd name="T14" fmla="*/ 264 w 58"/>
                <a:gd name="T15" fmla="*/ 136 h 38"/>
                <a:gd name="T16" fmla="*/ 188 w 58"/>
                <a:gd name="T17" fmla="*/ 144 h 38"/>
                <a:gd name="T18" fmla="*/ 97 w 58"/>
                <a:gd name="T19" fmla="*/ 224 h 38"/>
                <a:gd name="T20" fmla="*/ 0 w 58"/>
                <a:gd name="T21" fmla="*/ 288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8" h="38">
                  <a:moveTo>
                    <a:pt x="1" y="37"/>
                  </a:moveTo>
                  <a:cubicBezTo>
                    <a:pt x="4" y="37"/>
                    <a:pt x="9" y="38"/>
                    <a:pt x="12" y="36"/>
                  </a:cubicBezTo>
                  <a:cubicBezTo>
                    <a:pt x="15" y="34"/>
                    <a:pt x="17" y="30"/>
                    <a:pt x="20" y="28"/>
                  </a:cubicBezTo>
                  <a:cubicBezTo>
                    <a:pt x="25" y="25"/>
                    <a:pt x="32" y="26"/>
                    <a:pt x="38" y="24"/>
                  </a:cubicBezTo>
                  <a:cubicBezTo>
                    <a:pt x="43" y="23"/>
                    <a:pt x="47" y="21"/>
                    <a:pt x="50" y="17"/>
                  </a:cubicBezTo>
                  <a:cubicBezTo>
                    <a:pt x="53" y="12"/>
                    <a:pt x="52" y="3"/>
                    <a:pt x="58" y="0"/>
                  </a:cubicBezTo>
                  <a:cubicBezTo>
                    <a:pt x="53" y="1"/>
                    <a:pt x="50" y="5"/>
                    <a:pt x="47" y="10"/>
                  </a:cubicBezTo>
                  <a:cubicBezTo>
                    <a:pt x="46" y="12"/>
                    <a:pt x="44" y="16"/>
                    <a:pt x="41" y="17"/>
                  </a:cubicBezTo>
                  <a:cubicBezTo>
                    <a:pt x="37" y="20"/>
                    <a:pt x="33" y="18"/>
                    <a:pt x="29" y="18"/>
                  </a:cubicBezTo>
                  <a:cubicBezTo>
                    <a:pt x="20" y="18"/>
                    <a:pt x="19" y="21"/>
                    <a:pt x="15" y="28"/>
                  </a:cubicBezTo>
                  <a:cubicBezTo>
                    <a:pt x="12" y="32"/>
                    <a:pt x="5" y="35"/>
                    <a:pt x="0" y="36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1" name="Freeform 971">
              <a:extLst>
                <a:ext uri="{FF2B5EF4-FFF2-40B4-BE49-F238E27FC236}">
                  <a16:creationId xmlns:a16="http://schemas.microsoft.com/office/drawing/2014/main" id="{C194729A-4D96-44B2-93BD-0C24D5B38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1128"/>
              <a:ext cx="78" cy="54"/>
            </a:xfrm>
            <a:custGeom>
              <a:avLst/>
              <a:gdLst>
                <a:gd name="T0" fmla="*/ 0 w 42"/>
                <a:gd name="T1" fmla="*/ 24 h 27"/>
                <a:gd name="T2" fmla="*/ 84 w 42"/>
                <a:gd name="T3" fmla="*/ 176 h 27"/>
                <a:gd name="T4" fmla="*/ 269 w 42"/>
                <a:gd name="T5" fmla="*/ 216 h 27"/>
                <a:gd name="T6" fmla="*/ 7 w 4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7">
                  <a:moveTo>
                    <a:pt x="0" y="3"/>
                  </a:moveTo>
                  <a:cubicBezTo>
                    <a:pt x="2" y="13"/>
                    <a:pt x="1" y="19"/>
                    <a:pt x="13" y="22"/>
                  </a:cubicBezTo>
                  <a:cubicBezTo>
                    <a:pt x="21" y="24"/>
                    <a:pt x="34" y="24"/>
                    <a:pt x="42" y="27"/>
                  </a:cubicBezTo>
                  <a:cubicBezTo>
                    <a:pt x="28" y="20"/>
                    <a:pt x="11" y="14"/>
                    <a:pt x="1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2" name="Freeform 972">
              <a:extLst>
                <a:ext uri="{FF2B5EF4-FFF2-40B4-BE49-F238E27FC236}">
                  <a16:creationId xmlns:a16="http://schemas.microsoft.com/office/drawing/2014/main" id="{EA0FE2AC-98B9-49AF-8F21-27E8B4CE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98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64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4" y="8"/>
                    <a:pt x="19" y="11"/>
                  </a:cubicBezTo>
                  <a:cubicBezTo>
                    <a:pt x="14" y="14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4" y="51"/>
                    <a:pt x="11" y="56"/>
                    <a:pt x="21" y="60"/>
                  </a:cubicBezTo>
                  <a:cubicBezTo>
                    <a:pt x="31" y="65"/>
                    <a:pt x="32" y="65"/>
                    <a:pt x="40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7" y="46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3" name="Freeform 973">
              <a:extLst>
                <a:ext uri="{FF2B5EF4-FFF2-40B4-BE49-F238E27FC236}">
                  <a16:creationId xmlns:a16="http://schemas.microsoft.com/office/drawing/2014/main" id="{C4764AEE-3445-42D4-98C3-9F0141731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97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70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5" y="8"/>
                    <a:pt x="19" y="11"/>
                  </a:cubicBezTo>
                  <a:cubicBezTo>
                    <a:pt x="14" y="13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5" y="51"/>
                    <a:pt x="11" y="56"/>
                    <a:pt x="21" y="60"/>
                  </a:cubicBezTo>
                  <a:cubicBezTo>
                    <a:pt x="31" y="64"/>
                    <a:pt x="32" y="65"/>
                    <a:pt x="41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8" y="45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4" name="Freeform 974">
              <a:extLst>
                <a:ext uri="{FF2B5EF4-FFF2-40B4-BE49-F238E27FC236}">
                  <a16:creationId xmlns:a16="http://schemas.microsoft.com/office/drawing/2014/main" id="{27A1B205-EE9F-4227-9E2A-9DCCC087B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986"/>
              <a:ext cx="105" cy="92"/>
            </a:xfrm>
            <a:custGeom>
              <a:avLst/>
              <a:gdLst>
                <a:gd name="T0" fmla="*/ 15 w 56"/>
                <a:gd name="T1" fmla="*/ 264 h 46"/>
                <a:gd name="T2" fmla="*/ 53 w 56"/>
                <a:gd name="T3" fmla="*/ 112 h 46"/>
                <a:gd name="T4" fmla="*/ 137 w 56"/>
                <a:gd name="T5" fmla="*/ 56 h 46"/>
                <a:gd name="T6" fmla="*/ 257 w 56"/>
                <a:gd name="T7" fmla="*/ 0 h 46"/>
                <a:gd name="T8" fmla="*/ 330 w 56"/>
                <a:gd name="T9" fmla="*/ 24 h 46"/>
                <a:gd name="T10" fmla="*/ 369 w 56"/>
                <a:gd name="T11" fmla="*/ 120 h 46"/>
                <a:gd name="T12" fmla="*/ 249 w 56"/>
                <a:gd name="T13" fmla="*/ 56 h 46"/>
                <a:gd name="T14" fmla="*/ 204 w 56"/>
                <a:gd name="T15" fmla="*/ 80 h 46"/>
                <a:gd name="T16" fmla="*/ 173 w 56"/>
                <a:gd name="T17" fmla="*/ 136 h 46"/>
                <a:gd name="T18" fmla="*/ 45 w 56"/>
                <a:gd name="T19" fmla="*/ 240 h 46"/>
                <a:gd name="T20" fmla="*/ 84 w 56"/>
                <a:gd name="T21" fmla="*/ 368 h 46"/>
                <a:gd name="T22" fmla="*/ 45 w 56"/>
                <a:gd name="T23" fmla="*/ 296 h 46"/>
                <a:gd name="T24" fmla="*/ 15 w 56"/>
                <a:gd name="T25" fmla="*/ 264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46">
                  <a:moveTo>
                    <a:pt x="2" y="33"/>
                  </a:moveTo>
                  <a:cubicBezTo>
                    <a:pt x="0" y="27"/>
                    <a:pt x="3" y="19"/>
                    <a:pt x="8" y="14"/>
                  </a:cubicBezTo>
                  <a:cubicBezTo>
                    <a:pt x="12" y="11"/>
                    <a:pt x="17" y="10"/>
                    <a:pt x="21" y="7"/>
                  </a:cubicBezTo>
                  <a:cubicBezTo>
                    <a:pt x="26" y="3"/>
                    <a:pt x="33" y="0"/>
                    <a:pt x="39" y="0"/>
                  </a:cubicBezTo>
                  <a:cubicBezTo>
                    <a:pt x="43" y="0"/>
                    <a:pt x="47" y="0"/>
                    <a:pt x="50" y="3"/>
                  </a:cubicBezTo>
                  <a:cubicBezTo>
                    <a:pt x="53" y="5"/>
                    <a:pt x="56" y="12"/>
                    <a:pt x="56" y="15"/>
                  </a:cubicBezTo>
                  <a:cubicBezTo>
                    <a:pt x="50" y="10"/>
                    <a:pt x="46" y="6"/>
                    <a:pt x="38" y="7"/>
                  </a:cubicBezTo>
                  <a:cubicBezTo>
                    <a:pt x="36" y="8"/>
                    <a:pt x="33" y="9"/>
                    <a:pt x="31" y="10"/>
                  </a:cubicBezTo>
                  <a:cubicBezTo>
                    <a:pt x="28" y="12"/>
                    <a:pt x="28" y="15"/>
                    <a:pt x="26" y="17"/>
                  </a:cubicBezTo>
                  <a:cubicBezTo>
                    <a:pt x="20" y="21"/>
                    <a:pt x="8" y="21"/>
                    <a:pt x="7" y="30"/>
                  </a:cubicBezTo>
                  <a:cubicBezTo>
                    <a:pt x="7" y="36"/>
                    <a:pt x="13" y="40"/>
                    <a:pt x="13" y="46"/>
                  </a:cubicBezTo>
                  <a:cubicBezTo>
                    <a:pt x="11" y="43"/>
                    <a:pt x="10" y="40"/>
                    <a:pt x="7" y="37"/>
                  </a:cubicBezTo>
                  <a:cubicBezTo>
                    <a:pt x="6" y="36"/>
                    <a:pt x="3" y="36"/>
                    <a:pt x="2" y="33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5" name="Freeform 975">
              <a:extLst>
                <a:ext uri="{FF2B5EF4-FFF2-40B4-BE49-F238E27FC236}">
                  <a16:creationId xmlns:a16="http://schemas.microsoft.com/office/drawing/2014/main" id="{F7A424FE-0923-43FF-B8F7-B9BCB4B99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022"/>
              <a:ext cx="86" cy="80"/>
            </a:xfrm>
            <a:custGeom>
              <a:avLst/>
              <a:gdLst>
                <a:gd name="T0" fmla="*/ 0 w 46"/>
                <a:gd name="T1" fmla="*/ 256 h 40"/>
                <a:gd name="T2" fmla="*/ 77 w 46"/>
                <a:gd name="T3" fmla="*/ 312 h 40"/>
                <a:gd name="T4" fmla="*/ 181 w 46"/>
                <a:gd name="T5" fmla="*/ 280 h 40"/>
                <a:gd name="T6" fmla="*/ 209 w 46"/>
                <a:gd name="T7" fmla="*/ 224 h 40"/>
                <a:gd name="T8" fmla="*/ 241 w 46"/>
                <a:gd name="T9" fmla="*/ 184 h 40"/>
                <a:gd name="T10" fmla="*/ 262 w 46"/>
                <a:gd name="T11" fmla="*/ 0 h 40"/>
                <a:gd name="T12" fmla="*/ 234 w 46"/>
                <a:gd name="T13" fmla="*/ 96 h 40"/>
                <a:gd name="T14" fmla="*/ 196 w 46"/>
                <a:gd name="T15" fmla="*/ 104 h 40"/>
                <a:gd name="T16" fmla="*/ 196 w 46"/>
                <a:gd name="T17" fmla="*/ 136 h 40"/>
                <a:gd name="T18" fmla="*/ 157 w 46"/>
                <a:gd name="T19" fmla="*/ 184 h 40"/>
                <a:gd name="T20" fmla="*/ 120 w 46"/>
                <a:gd name="T21" fmla="*/ 184 h 40"/>
                <a:gd name="T22" fmla="*/ 129 w 46"/>
                <a:gd name="T23" fmla="*/ 232 h 40"/>
                <a:gd name="T24" fmla="*/ 97 w 46"/>
                <a:gd name="T25" fmla="*/ 280 h 40"/>
                <a:gd name="T26" fmla="*/ 60 w 46"/>
                <a:gd name="T27" fmla="*/ 256 h 40"/>
                <a:gd name="T28" fmla="*/ 24 w 46"/>
                <a:gd name="T29" fmla="*/ 264 h 40"/>
                <a:gd name="T30" fmla="*/ 0 w 46"/>
                <a:gd name="T31" fmla="*/ 264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6" h="40">
                  <a:moveTo>
                    <a:pt x="0" y="32"/>
                  </a:moveTo>
                  <a:cubicBezTo>
                    <a:pt x="1" y="35"/>
                    <a:pt x="9" y="38"/>
                    <a:pt x="12" y="39"/>
                  </a:cubicBezTo>
                  <a:cubicBezTo>
                    <a:pt x="17" y="40"/>
                    <a:pt x="25" y="39"/>
                    <a:pt x="28" y="35"/>
                  </a:cubicBezTo>
                  <a:cubicBezTo>
                    <a:pt x="30" y="33"/>
                    <a:pt x="30" y="30"/>
                    <a:pt x="32" y="28"/>
                  </a:cubicBezTo>
                  <a:cubicBezTo>
                    <a:pt x="33" y="26"/>
                    <a:pt x="35" y="25"/>
                    <a:pt x="37" y="23"/>
                  </a:cubicBezTo>
                  <a:cubicBezTo>
                    <a:pt x="42" y="17"/>
                    <a:pt x="46" y="7"/>
                    <a:pt x="40" y="0"/>
                  </a:cubicBezTo>
                  <a:cubicBezTo>
                    <a:pt x="41" y="4"/>
                    <a:pt x="41" y="10"/>
                    <a:pt x="36" y="12"/>
                  </a:cubicBezTo>
                  <a:cubicBezTo>
                    <a:pt x="34" y="13"/>
                    <a:pt x="32" y="12"/>
                    <a:pt x="30" y="13"/>
                  </a:cubicBezTo>
                  <a:cubicBezTo>
                    <a:pt x="28" y="15"/>
                    <a:pt x="29" y="15"/>
                    <a:pt x="30" y="17"/>
                  </a:cubicBezTo>
                  <a:cubicBezTo>
                    <a:pt x="30" y="22"/>
                    <a:pt x="29" y="23"/>
                    <a:pt x="24" y="23"/>
                  </a:cubicBezTo>
                  <a:cubicBezTo>
                    <a:pt x="22" y="23"/>
                    <a:pt x="20" y="22"/>
                    <a:pt x="18" y="23"/>
                  </a:cubicBezTo>
                  <a:cubicBezTo>
                    <a:pt x="17" y="25"/>
                    <a:pt x="20" y="28"/>
                    <a:pt x="20" y="29"/>
                  </a:cubicBezTo>
                  <a:cubicBezTo>
                    <a:pt x="21" y="33"/>
                    <a:pt x="19" y="36"/>
                    <a:pt x="15" y="35"/>
                  </a:cubicBezTo>
                  <a:cubicBezTo>
                    <a:pt x="12" y="35"/>
                    <a:pt x="12" y="32"/>
                    <a:pt x="9" y="32"/>
                  </a:cubicBezTo>
                  <a:cubicBezTo>
                    <a:pt x="7" y="32"/>
                    <a:pt x="6" y="33"/>
                    <a:pt x="4" y="33"/>
                  </a:cubicBezTo>
                  <a:cubicBezTo>
                    <a:pt x="3" y="33"/>
                    <a:pt x="0" y="33"/>
                    <a:pt x="0" y="3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6" name="Freeform 976">
              <a:extLst>
                <a:ext uri="{FF2B5EF4-FFF2-40B4-BE49-F238E27FC236}">
                  <a16:creationId xmlns:a16="http://schemas.microsoft.com/office/drawing/2014/main" id="{0B98733E-278B-4FF1-85D9-1B1E273AB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982"/>
              <a:ext cx="77" cy="60"/>
            </a:xfrm>
            <a:custGeom>
              <a:avLst/>
              <a:gdLst>
                <a:gd name="T0" fmla="*/ 0 w 41"/>
                <a:gd name="T1" fmla="*/ 232 h 30"/>
                <a:gd name="T2" fmla="*/ 32 w 41"/>
                <a:gd name="T3" fmla="*/ 120 h 30"/>
                <a:gd name="T4" fmla="*/ 105 w 41"/>
                <a:gd name="T5" fmla="*/ 88 h 30"/>
                <a:gd name="T6" fmla="*/ 272 w 41"/>
                <a:gd name="T7" fmla="*/ 16 h 30"/>
                <a:gd name="T8" fmla="*/ 165 w 41"/>
                <a:gd name="T9" fmla="*/ 56 h 30"/>
                <a:gd name="T10" fmla="*/ 145 w 41"/>
                <a:gd name="T11" fmla="*/ 96 h 30"/>
                <a:gd name="T12" fmla="*/ 105 w 41"/>
                <a:gd name="T13" fmla="*/ 112 h 30"/>
                <a:gd name="T14" fmla="*/ 39 w 41"/>
                <a:gd name="T15" fmla="*/ 184 h 30"/>
                <a:gd name="T16" fmla="*/ 0 w 41"/>
                <a:gd name="T17" fmla="*/ 24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30">
                  <a:moveTo>
                    <a:pt x="0" y="29"/>
                  </a:moveTo>
                  <a:cubicBezTo>
                    <a:pt x="0" y="24"/>
                    <a:pt x="1" y="18"/>
                    <a:pt x="5" y="15"/>
                  </a:cubicBezTo>
                  <a:cubicBezTo>
                    <a:pt x="9" y="13"/>
                    <a:pt x="13" y="12"/>
                    <a:pt x="16" y="11"/>
                  </a:cubicBezTo>
                  <a:cubicBezTo>
                    <a:pt x="24" y="6"/>
                    <a:pt x="31" y="0"/>
                    <a:pt x="41" y="2"/>
                  </a:cubicBezTo>
                  <a:cubicBezTo>
                    <a:pt x="36" y="2"/>
                    <a:pt x="29" y="5"/>
                    <a:pt x="25" y="7"/>
                  </a:cubicBezTo>
                  <a:cubicBezTo>
                    <a:pt x="23" y="9"/>
                    <a:pt x="23" y="10"/>
                    <a:pt x="22" y="12"/>
                  </a:cubicBezTo>
                  <a:cubicBezTo>
                    <a:pt x="20" y="15"/>
                    <a:pt x="20" y="15"/>
                    <a:pt x="16" y="14"/>
                  </a:cubicBezTo>
                  <a:cubicBezTo>
                    <a:pt x="10" y="14"/>
                    <a:pt x="10" y="20"/>
                    <a:pt x="6" y="23"/>
                  </a:cubicBezTo>
                  <a:cubicBezTo>
                    <a:pt x="4" y="25"/>
                    <a:pt x="1" y="26"/>
                    <a:pt x="0" y="3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7" name="Freeform 977">
              <a:extLst>
                <a:ext uri="{FF2B5EF4-FFF2-40B4-BE49-F238E27FC236}">
                  <a16:creationId xmlns:a16="http://schemas.microsoft.com/office/drawing/2014/main" id="{9D274FD3-83ED-4250-B7CE-D65D46156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976"/>
              <a:ext cx="120" cy="130"/>
            </a:xfrm>
            <a:custGeom>
              <a:avLst/>
              <a:gdLst>
                <a:gd name="T0" fmla="*/ 330 w 64"/>
                <a:gd name="T1" fmla="*/ 16 h 65"/>
                <a:gd name="T2" fmla="*/ 197 w 64"/>
                <a:gd name="T3" fmla="*/ 32 h 65"/>
                <a:gd name="T4" fmla="*/ 128 w 64"/>
                <a:gd name="T5" fmla="*/ 88 h 65"/>
                <a:gd name="T6" fmla="*/ 39 w 64"/>
                <a:gd name="T7" fmla="*/ 152 h 65"/>
                <a:gd name="T8" fmla="*/ 8 w 64"/>
                <a:gd name="T9" fmla="*/ 272 h 65"/>
                <a:gd name="T10" fmla="*/ 68 w 64"/>
                <a:gd name="T11" fmla="*/ 368 h 65"/>
                <a:gd name="T12" fmla="*/ 137 w 64"/>
                <a:gd name="T13" fmla="*/ 480 h 65"/>
                <a:gd name="T14" fmla="*/ 270 w 64"/>
                <a:gd name="T15" fmla="*/ 504 h 65"/>
                <a:gd name="T16" fmla="*/ 354 w 64"/>
                <a:gd name="T17" fmla="*/ 424 h 65"/>
                <a:gd name="T18" fmla="*/ 414 w 64"/>
                <a:gd name="T19" fmla="*/ 288 h 65"/>
                <a:gd name="T20" fmla="*/ 390 w 64"/>
                <a:gd name="T21" fmla="*/ 104 h 65"/>
                <a:gd name="T22" fmla="*/ 330 w 64"/>
                <a:gd name="T23" fmla="*/ 16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5">
                  <a:moveTo>
                    <a:pt x="50" y="2"/>
                  </a:moveTo>
                  <a:cubicBezTo>
                    <a:pt x="44" y="0"/>
                    <a:pt x="35" y="4"/>
                    <a:pt x="30" y="4"/>
                  </a:cubicBezTo>
                  <a:cubicBezTo>
                    <a:pt x="24" y="4"/>
                    <a:pt x="25" y="8"/>
                    <a:pt x="19" y="11"/>
                  </a:cubicBezTo>
                  <a:cubicBezTo>
                    <a:pt x="14" y="13"/>
                    <a:pt x="11" y="14"/>
                    <a:pt x="6" y="19"/>
                  </a:cubicBezTo>
                  <a:cubicBezTo>
                    <a:pt x="2" y="24"/>
                    <a:pt x="0" y="25"/>
                    <a:pt x="1" y="34"/>
                  </a:cubicBezTo>
                  <a:cubicBezTo>
                    <a:pt x="3" y="43"/>
                    <a:pt x="5" y="41"/>
                    <a:pt x="10" y="46"/>
                  </a:cubicBezTo>
                  <a:cubicBezTo>
                    <a:pt x="15" y="51"/>
                    <a:pt x="11" y="56"/>
                    <a:pt x="21" y="60"/>
                  </a:cubicBezTo>
                  <a:cubicBezTo>
                    <a:pt x="31" y="64"/>
                    <a:pt x="32" y="65"/>
                    <a:pt x="41" y="63"/>
                  </a:cubicBezTo>
                  <a:cubicBezTo>
                    <a:pt x="49" y="61"/>
                    <a:pt x="51" y="60"/>
                    <a:pt x="54" y="53"/>
                  </a:cubicBezTo>
                  <a:cubicBezTo>
                    <a:pt x="58" y="45"/>
                    <a:pt x="62" y="44"/>
                    <a:pt x="63" y="36"/>
                  </a:cubicBezTo>
                  <a:cubicBezTo>
                    <a:pt x="64" y="29"/>
                    <a:pt x="64" y="20"/>
                    <a:pt x="59" y="13"/>
                  </a:cubicBezTo>
                  <a:cubicBezTo>
                    <a:pt x="57" y="10"/>
                    <a:pt x="55" y="3"/>
                    <a:pt x="50" y="2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8" name="Freeform 978">
              <a:extLst>
                <a:ext uri="{FF2B5EF4-FFF2-40B4-BE49-F238E27FC236}">
                  <a16:creationId xmlns:a16="http://schemas.microsoft.com/office/drawing/2014/main" id="{D84D10C6-8F0C-49FA-A5C9-05B8A8EE0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6"/>
              <a:ext cx="15" cy="18"/>
            </a:xfrm>
            <a:custGeom>
              <a:avLst/>
              <a:gdLst>
                <a:gd name="T0" fmla="*/ 0 w 8"/>
                <a:gd name="T1" fmla="*/ 32 h 9"/>
                <a:gd name="T2" fmla="*/ 28 w 8"/>
                <a:gd name="T3" fmla="*/ 8 h 9"/>
                <a:gd name="T4" fmla="*/ 53 w 8"/>
                <a:gd name="T5" fmla="*/ 40 h 9"/>
                <a:gd name="T6" fmla="*/ 21 w 8"/>
                <a:gd name="T7" fmla="*/ 64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4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8" y="3"/>
                    <a:pt x="8" y="5"/>
                  </a:cubicBezTo>
                  <a:cubicBezTo>
                    <a:pt x="8" y="7"/>
                    <a:pt x="6" y="9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39" name="Freeform 979">
              <a:extLst>
                <a:ext uri="{FF2B5EF4-FFF2-40B4-BE49-F238E27FC236}">
                  <a16:creationId xmlns:a16="http://schemas.microsoft.com/office/drawing/2014/main" id="{9573E789-D562-4140-A2D8-4C795C5C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000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0" name="Freeform 980">
              <a:extLst>
                <a:ext uri="{FF2B5EF4-FFF2-40B4-BE49-F238E27FC236}">
                  <a16:creationId xmlns:a16="http://schemas.microsoft.com/office/drawing/2014/main" id="{700DD9E9-3BEC-4A96-B046-8107210C1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024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24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3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1" name="Freeform 981">
              <a:extLst>
                <a:ext uri="{FF2B5EF4-FFF2-40B4-BE49-F238E27FC236}">
                  <a16:creationId xmlns:a16="http://schemas.microsoft.com/office/drawing/2014/main" id="{54247063-7167-4F2B-8CD4-F67E9A624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45 w 100"/>
                <a:gd name="T11" fmla="*/ 712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8" y="88"/>
                    <a:pt x="22" y="89"/>
                  </a:cubicBezTo>
                  <a:cubicBezTo>
                    <a:pt x="28" y="91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2" name="Freeform 982">
              <a:extLst>
                <a:ext uri="{FF2B5EF4-FFF2-40B4-BE49-F238E27FC236}">
                  <a16:creationId xmlns:a16="http://schemas.microsoft.com/office/drawing/2014/main" id="{C0D100B2-F180-4C6C-BFCB-70E8B27C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52 w 100"/>
                <a:gd name="T11" fmla="*/ 688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9" y="85"/>
                    <a:pt x="23" y="86"/>
                  </a:cubicBezTo>
                  <a:cubicBezTo>
                    <a:pt x="30" y="88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3" name="Freeform 983">
              <a:extLst>
                <a:ext uri="{FF2B5EF4-FFF2-40B4-BE49-F238E27FC236}">
                  <a16:creationId xmlns:a16="http://schemas.microsoft.com/office/drawing/2014/main" id="{8724FAC1-4281-4154-950B-9AC7E567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711"/>
              <a:ext cx="148" cy="118"/>
            </a:xfrm>
            <a:custGeom>
              <a:avLst/>
              <a:gdLst>
                <a:gd name="T0" fmla="*/ 67 w 79"/>
                <a:gd name="T1" fmla="*/ 160 h 59"/>
                <a:gd name="T2" fmla="*/ 120 w 79"/>
                <a:gd name="T3" fmla="*/ 304 h 59"/>
                <a:gd name="T4" fmla="*/ 120 w 79"/>
                <a:gd name="T5" fmla="*/ 336 h 59"/>
                <a:gd name="T6" fmla="*/ 0 w 79"/>
                <a:gd name="T7" fmla="*/ 304 h 59"/>
                <a:gd name="T8" fmla="*/ 217 w 79"/>
                <a:gd name="T9" fmla="*/ 392 h 59"/>
                <a:gd name="T10" fmla="*/ 414 w 79"/>
                <a:gd name="T11" fmla="*/ 440 h 59"/>
                <a:gd name="T12" fmla="*/ 498 w 79"/>
                <a:gd name="T13" fmla="*/ 280 h 59"/>
                <a:gd name="T14" fmla="*/ 519 w 79"/>
                <a:gd name="T15" fmla="*/ 136 h 59"/>
                <a:gd name="T16" fmla="*/ 474 w 79"/>
                <a:gd name="T17" fmla="*/ 0 h 59"/>
                <a:gd name="T18" fmla="*/ 453 w 79"/>
                <a:gd name="T19" fmla="*/ 168 h 59"/>
                <a:gd name="T20" fmla="*/ 393 w 79"/>
                <a:gd name="T21" fmla="*/ 168 h 59"/>
                <a:gd name="T22" fmla="*/ 341 w 79"/>
                <a:gd name="T23" fmla="*/ 208 h 59"/>
                <a:gd name="T24" fmla="*/ 152 w 79"/>
                <a:gd name="T25" fmla="*/ 144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59">
                  <a:moveTo>
                    <a:pt x="10" y="20"/>
                  </a:moveTo>
                  <a:cubicBezTo>
                    <a:pt x="6" y="29"/>
                    <a:pt x="12" y="33"/>
                    <a:pt x="18" y="38"/>
                  </a:cubicBezTo>
                  <a:cubicBezTo>
                    <a:pt x="20" y="40"/>
                    <a:pt x="24" y="41"/>
                    <a:pt x="18" y="42"/>
                  </a:cubicBezTo>
                  <a:cubicBezTo>
                    <a:pt x="14" y="43"/>
                    <a:pt x="5" y="38"/>
                    <a:pt x="0" y="38"/>
                  </a:cubicBezTo>
                  <a:cubicBezTo>
                    <a:pt x="5" y="47"/>
                    <a:pt x="24" y="46"/>
                    <a:pt x="33" y="49"/>
                  </a:cubicBezTo>
                  <a:cubicBezTo>
                    <a:pt x="44" y="53"/>
                    <a:pt x="50" y="59"/>
                    <a:pt x="63" y="55"/>
                  </a:cubicBezTo>
                  <a:cubicBezTo>
                    <a:pt x="72" y="52"/>
                    <a:pt x="74" y="44"/>
                    <a:pt x="76" y="35"/>
                  </a:cubicBezTo>
                  <a:cubicBezTo>
                    <a:pt x="77" y="29"/>
                    <a:pt x="78" y="23"/>
                    <a:pt x="79" y="17"/>
                  </a:cubicBezTo>
                  <a:cubicBezTo>
                    <a:pt x="79" y="10"/>
                    <a:pt x="75" y="6"/>
                    <a:pt x="72" y="0"/>
                  </a:cubicBezTo>
                  <a:cubicBezTo>
                    <a:pt x="74" y="5"/>
                    <a:pt x="75" y="18"/>
                    <a:pt x="69" y="21"/>
                  </a:cubicBezTo>
                  <a:cubicBezTo>
                    <a:pt x="67" y="22"/>
                    <a:pt x="63" y="21"/>
                    <a:pt x="60" y="21"/>
                  </a:cubicBezTo>
                  <a:cubicBezTo>
                    <a:pt x="57" y="22"/>
                    <a:pt x="56" y="25"/>
                    <a:pt x="52" y="26"/>
                  </a:cubicBezTo>
                  <a:cubicBezTo>
                    <a:pt x="43" y="29"/>
                    <a:pt x="31" y="20"/>
                    <a:pt x="23" y="18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4" name="Freeform 984">
              <a:extLst>
                <a:ext uri="{FF2B5EF4-FFF2-40B4-BE49-F238E27FC236}">
                  <a16:creationId xmlns:a16="http://schemas.microsoft.com/office/drawing/2014/main" id="{A862CAA4-810E-41B5-9F56-9EA4DA576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639"/>
              <a:ext cx="188" cy="196"/>
            </a:xfrm>
            <a:custGeom>
              <a:avLst/>
              <a:gdLst>
                <a:gd name="T0" fmla="*/ 248 w 100"/>
                <a:gd name="T1" fmla="*/ 8 h 98"/>
                <a:gd name="T2" fmla="*/ 60 w 100"/>
                <a:gd name="T3" fmla="*/ 208 h 98"/>
                <a:gd name="T4" fmla="*/ 8 w 100"/>
                <a:gd name="T5" fmla="*/ 480 h 98"/>
                <a:gd name="T6" fmla="*/ 39 w 100"/>
                <a:gd name="T7" fmla="*/ 592 h 98"/>
                <a:gd name="T8" fmla="*/ 73 w 100"/>
                <a:gd name="T9" fmla="*/ 640 h 98"/>
                <a:gd name="T10" fmla="*/ 152 w 100"/>
                <a:gd name="T11" fmla="*/ 688 h 98"/>
                <a:gd name="T12" fmla="*/ 280 w 100"/>
                <a:gd name="T13" fmla="*/ 736 h 98"/>
                <a:gd name="T14" fmla="*/ 385 w 100"/>
                <a:gd name="T15" fmla="*/ 784 h 98"/>
                <a:gd name="T16" fmla="*/ 611 w 100"/>
                <a:gd name="T17" fmla="*/ 664 h 98"/>
                <a:gd name="T18" fmla="*/ 611 w 100"/>
                <a:gd name="T19" fmla="*/ 568 h 98"/>
                <a:gd name="T20" fmla="*/ 643 w 100"/>
                <a:gd name="T21" fmla="*/ 472 h 98"/>
                <a:gd name="T22" fmla="*/ 619 w 100"/>
                <a:gd name="T23" fmla="*/ 272 h 98"/>
                <a:gd name="T24" fmla="*/ 538 w 100"/>
                <a:gd name="T25" fmla="*/ 176 h 98"/>
                <a:gd name="T26" fmla="*/ 453 w 100"/>
                <a:gd name="T27" fmla="*/ 48 h 98"/>
                <a:gd name="T28" fmla="*/ 273 w 100"/>
                <a:gd name="T29" fmla="*/ 0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" h="98">
                  <a:moveTo>
                    <a:pt x="37" y="1"/>
                  </a:moveTo>
                  <a:cubicBezTo>
                    <a:pt x="23" y="3"/>
                    <a:pt x="15" y="16"/>
                    <a:pt x="9" y="26"/>
                  </a:cubicBezTo>
                  <a:cubicBezTo>
                    <a:pt x="3" y="35"/>
                    <a:pt x="0" y="49"/>
                    <a:pt x="1" y="60"/>
                  </a:cubicBezTo>
                  <a:cubicBezTo>
                    <a:pt x="2" y="65"/>
                    <a:pt x="3" y="70"/>
                    <a:pt x="6" y="74"/>
                  </a:cubicBezTo>
                  <a:cubicBezTo>
                    <a:pt x="8" y="78"/>
                    <a:pt x="9" y="77"/>
                    <a:pt x="11" y="80"/>
                  </a:cubicBezTo>
                  <a:cubicBezTo>
                    <a:pt x="14" y="83"/>
                    <a:pt x="19" y="85"/>
                    <a:pt x="23" y="86"/>
                  </a:cubicBezTo>
                  <a:cubicBezTo>
                    <a:pt x="30" y="88"/>
                    <a:pt x="35" y="88"/>
                    <a:pt x="42" y="92"/>
                  </a:cubicBezTo>
                  <a:cubicBezTo>
                    <a:pt x="48" y="95"/>
                    <a:pt x="50" y="98"/>
                    <a:pt x="58" y="98"/>
                  </a:cubicBezTo>
                  <a:cubicBezTo>
                    <a:pt x="69" y="98"/>
                    <a:pt x="88" y="95"/>
                    <a:pt x="92" y="83"/>
                  </a:cubicBezTo>
                  <a:cubicBezTo>
                    <a:pt x="92" y="79"/>
                    <a:pt x="91" y="75"/>
                    <a:pt x="92" y="71"/>
                  </a:cubicBezTo>
                  <a:cubicBezTo>
                    <a:pt x="93" y="67"/>
                    <a:pt x="96" y="63"/>
                    <a:pt x="97" y="59"/>
                  </a:cubicBezTo>
                  <a:cubicBezTo>
                    <a:pt x="100" y="51"/>
                    <a:pt x="97" y="41"/>
                    <a:pt x="93" y="34"/>
                  </a:cubicBezTo>
                  <a:cubicBezTo>
                    <a:pt x="91" y="29"/>
                    <a:pt x="86" y="26"/>
                    <a:pt x="81" y="22"/>
                  </a:cubicBezTo>
                  <a:cubicBezTo>
                    <a:pt x="75" y="17"/>
                    <a:pt x="75" y="10"/>
                    <a:pt x="68" y="6"/>
                  </a:cubicBezTo>
                  <a:cubicBezTo>
                    <a:pt x="59" y="0"/>
                    <a:pt x="50" y="1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5" name="Freeform 985">
              <a:extLst>
                <a:ext uri="{FF2B5EF4-FFF2-40B4-BE49-F238E27FC236}">
                  <a16:creationId xmlns:a16="http://schemas.microsoft.com/office/drawing/2014/main" id="{BB1BEBEE-ACA4-4E3E-9D53-36EA41626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691"/>
              <a:ext cx="112" cy="102"/>
            </a:xfrm>
            <a:custGeom>
              <a:avLst/>
              <a:gdLst>
                <a:gd name="T0" fmla="*/ 170 w 60"/>
                <a:gd name="T1" fmla="*/ 0 h 51"/>
                <a:gd name="T2" fmla="*/ 52 w 60"/>
                <a:gd name="T3" fmla="*/ 280 h 51"/>
                <a:gd name="T4" fmla="*/ 174 w 60"/>
                <a:gd name="T5" fmla="*/ 320 h 51"/>
                <a:gd name="T6" fmla="*/ 261 w 60"/>
                <a:gd name="T7" fmla="*/ 384 h 51"/>
                <a:gd name="T8" fmla="*/ 306 w 60"/>
                <a:gd name="T9" fmla="*/ 48 h 51"/>
                <a:gd name="T10" fmla="*/ 164 w 6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1">
                  <a:moveTo>
                    <a:pt x="26" y="0"/>
                  </a:moveTo>
                  <a:cubicBezTo>
                    <a:pt x="10" y="0"/>
                    <a:pt x="0" y="26"/>
                    <a:pt x="8" y="35"/>
                  </a:cubicBezTo>
                  <a:cubicBezTo>
                    <a:pt x="14" y="42"/>
                    <a:pt x="20" y="38"/>
                    <a:pt x="27" y="40"/>
                  </a:cubicBezTo>
                  <a:cubicBezTo>
                    <a:pt x="32" y="41"/>
                    <a:pt x="35" y="48"/>
                    <a:pt x="40" y="48"/>
                  </a:cubicBezTo>
                  <a:cubicBezTo>
                    <a:pt x="60" y="51"/>
                    <a:pt x="57" y="14"/>
                    <a:pt x="47" y="6"/>
                  </a:cubicBezTo>
                  <a:cubicBezTo>
                    <a:pt x="40" y="1"/>
                    <a:pt x="33" y="0"/>
                    <a:pt x="25" y="0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6" name="Freeform 986">
              <a:extLst>
                <a:ext uri="{FF2B5EF4-FFF2-40B4-BE49-F238E27FC236}">
                  <a16:creationId xmlns:a16="http://schemas.microsoft.com/office/drawing/2014/main" id="{6FB0D0D9-85DB-4F92-A443-9F1B9032B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691"/>
              <a:ext cx="112" cy="102"/>
            </a:xfrm>
            <a:custGeom>
              <a:avLst/>
              <a:gdLst>
                <a:gd name="T0" fmla="*/ 170 w 60"/>
                <a:gd name="T1" fmla="*/ 0 h 51"/>
                <a:gd name="T2" fmla="*/ 52 w 60"/>
                <a:gd name="T3" fmla="*/ 280 h 51"/>
                <a:gd name="T4" fmla="*/ 174 w 60"/>
                <a:gd name="T5" fmla="*/ 320 h 51"/>
                <a:gd name="T6" fmla="*/ 261 w 60"/>
                <a:gd name="T7" fmla="*/ 384 h 51"/>
                <a:gd name="T8" fmla="*/ 306 w 60"/>
                <a:gd name="T9" fmla="*/ 48 h 51"/>
                <a:gd name="T10" fmla="*/ 164 w 60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1">
                  <a:moveTo>
                    <a:pt x="26" y="0"/>
                  </a:moveTo>
                  <a:cubicBezTo>
                    <a:pt x="10" y="0"/>
                    <a:pt x="0" y="26"/>
                    <a:pt x="8" y="35"/>
                  </a:cubicBezTo>
                  <a:cubicBezTo>
                    <a:pt x="14" y="42"/>
                    <a:pt x="20" y="38"/>
                    <a:pt x="27" y="40"/>
                  </a:cubicBezTo>
                  <a:cubicBezTo>
                    <a:pt x="32" y="41"/>
                    <a:pt x="35" y="48"/>
                    <a:pt x="40" y="48"/>
                  </a:cubicBezTo>
                  <a:cubicBezTo>
                    <a:pt x="60" y="51"/>
                    <a:pt x="57" y="14"/>
                    <a:pt x="47" y="6"/>
                  </a:cubicBezTo>
                  <a:cubicBezTo>
                    <a:pt x="40" y="1"/>
                    <a:pt x="33" y="0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7" name="Freeform 987">
              <a:extLst>
                <a:ext uri="{FF2B5EF4-FFF2-40B4-BE49-F238E27FC236}">
                  <a16:creationId xmlns:a16="http://schemas.microsoft.com/office/drawing/2014/main" id="{E15D0AAC-D2FD-4B66-982F-6D48FA40D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1729"/>
              <a:ext cx="90" cy="46"/>
            </a:xfrm>
            <a:custGeom>
              <a:avLst/>
              <a:gdLst>
                <a:gd name="T0" fmla="*/ 68 w 48"/>
                <a:gd name="T1" fmla="*/ 8 h 23"/>
                <a:gd name="T2" fmla="*/ 186 w 48"/>
                <a:gd name="T3" fmla="*/ 120 h 23"/>
                <a:gd name="T4" fmla="*/ 264 w 48"/>
                <a:gd name="T5" fmla="*/ 184 h 23"/>
                <a:gd name="T6" fmla="*/ 309 w 48"/>
                <a:gd name="T7" fmla="*/ 48 h 23"/>
                <a:gd name="T8" fmla="*/ 225 w 48"/>
                <a:gd name="T9" fmla="*/ 56 h 23"/>
                <a:gd name="T10" fmla="*/ 73 w 48"/>
                <a:gd name="T11" fmla="*/ 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23">
                  <a:moveTo>
                    <a:pt x="10" y="1"/>
                  </a:moveTo>
                  <a:cubicBezTo>
                    <a:pt x="0" y="14"/>
                    <a:pt x="23" y="13"/>
                    <a:pt x="28" y="15"/>
                  </a:cubicBezTo>
                  <a:cubicBezTo>
                    <a:pt x="32" y="17"/>
                    <a:pt x="36" y="23"/>
                    <a:pt x="40" y="23"/>
                  </a:cubicBezTo>
                  <a:cubicBezTo>
                    <a:pt x="47" y="22"/>
                    <a:pt x="46" y="12"/>
                    <a:pt x="47" y="6"/>
                  </a:cubicBezTo>
                  <a:cubicBezTo>
                    <a:pt x="48" y="20"/>
                    <a:pt x="39" y="10"/>
                    <a:pt x="34" y="7"/>
                  </a:cubicBezTo>
                  <a:cubicBezTo>
                    <a:pt x="26" y="0"/>
                    <a:pt x="19" y="2"/>
                    <a:pt x="11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8" name="Freeform 988">
              <a:extLst>
                <a:ext uri="{FF2B5EF4-FFF2-40B4-BE49-F238E27FC236}">
                  <a16:creationId xmlns:a16="http://schemas.microsoft.com/office/drawing/2014/main" id="{E6A91D51-42AF-42A1-8B5B-062D100B6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693"/>
              <a:ext cx="65" cy="32"/>
            </a:xfrm>
            <a:custGeom>
              <a:avLst/>
              <a:gdLst>
                <a:gd name="T0" fmla="*/ 0 w 35"/>
                <a:gd name="T1" fmla="*/ 96 h 16"/>
                <a:gd name="T2" fmla="*/ 193 w 35"/>
                <a:gd name="T3" fmla="*/ 128 h 16"/>
                <a:gd name="T4" fmla="*/ 32 w 35"/>
                <a:gd name="T5" fmla="*/ 8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12"/>
                  </a:moveTo>
                  <a:cubicBezTo>
                    <a:pt x="5" y="0"/>
                    <a:pt x="35" y="2"/>
                    <a:pt x="30" y="16"/>
                  </a:cubicBezTo>
                  <a:cubicBezTo>
                    <a:pt x="22" y="4"/>
                    <a:pt x="14" y="15"/>
                    <a:pt x="5" y="11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49" name="Freeform 989">
              <a:extLst>
                <a:ext uri="{FF2B5EF4-FFF2-40B4-BE49-F238E27FC236}">
                  <a16:creationId xmlns:a16="http://schemas.microsoft.com/office/drawing/2014/main" id="{580EEBEB-3C06-42C6-AEAA-F3699913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1" y="1697"/>
              <a:ext cx="19" cy="20"/>
            </a:xfrm>
            <a:custGeom>
              <a:avLst/>
              <a:gdLst>
                <a:gd name="T0" fmla="*/ 0 w 10"/>
                <a:gd name="T1" fmla="*/ 32 h 10"/>
                <a:gd name="T2" fmla="*/ 36 w 10"/>
                <a:gd name="T3" fmla="*/ 0 h 10"/>
                <a:gd name="T4" fmla="*/ 61 w 10"/>
                <a:gd name="T5" fmla="*/ 40 h 10"/>
                <a:gd name="T6" fmla="*/ 29 w 10"/>
                <a:gd name="T7" fmla="*/ 72 h 10"/>
                <a:gd name="T8" fmla="*/ 0 w 10"/>
                <a:gd name="T9" fmla="*/ 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4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9" y="5"/>
                  </a:cubicBezTo>
                  <a:cubicBezTo>
                    <a:pt x="9" y="8"/>
                    <a:pt x="7" y="10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0" name="Freeform 990">
              <a:extLst>
                <a:ext uri="{FF2B5EF4-FFF2-40B4-BE49-F238E27FC236}">
                  <a16:creationId xmlns:a16="http://schemas.microsoft.com/office/drawing/2014/main" id="{F0AD6573-7A2D-49B6-82D2-684F830F2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687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8 h 7"/>
                <a:gd name="T4" fmla="*/ 37 w 7"/>
                <a:gd name="T5" fmla="*/ 32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5" y="1"/>
                    <a:pt x="7" y="2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1" name="Freeform 991">
              <a:extLst>
                <a:ext uri="{FF2B5EF4-FFF2-40B4-BE49-F238E27FC236}">
                  <a16:creationId xmlns:a16="http://schemas.microsoft.com/office/drawing/2014/main" id="{6297E051-17CF-40DB-9B72-975BBD9B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71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2" name="Freeform 992">
              <a:extLst>
                <a:ext uri="{FF2B5EF4-FFF2-40B4-BE49-F238E27FC236}">
                  <a16:creationId xmlns:a16="http://schemas.microsoft.com/office/drawing/2014/main" id="{F41F0D70-0EDF-46BC-BD61-E1E109679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637"/>
              <a:ext cx="123" cy="100"/>
            </a:xfrm>
            <a:custGeom>
              <a:avLst/>
              <a:gdLst>
                <a:gd name="T0" fmla="*/ 0 w 66"/>
                <a:gd name="T1" fmla="*/ 400 h 50"/>
                <a:gd name="T2" fmla="*/ 164 w 66"/>
                <a:gd name="T3" fmla="*/ 88 h 50"/>
                <a:gd name="T4" fmla="*/ 427 w 66"/>
                <a:gd name="T5" fmla="*/ 232 h 50"/>
                <a:gd name="T6" fmla="*/ 285 w 66"/>
                <a:gd name="T7" fmla="*/ 136 h 50"/>
                <a:gd name="T8" fmla="*/ 188 w 66"/>
                <a:gd name="T9" fmla="*/ 160 h 50"/>
                <a:gd name="T10" fmla="*/ 104 w 66"/>
                <a:gd name="T11" fmla="*/ 216 h 50"/>
                <a:gd name="T12" fmla="*/ 13 w 66"/>
                <a:gd name="T13" fmla="*/ 384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50">
                  <a:moveTo>
                    <a:pt x="0" y="50"/>
                  </a:moveTo>
                  <a:cubicBezTo>
                    <a:pt x="4" y="36"/>
                    <a:pt x="12" y="19"/>
                    <a:pt x="25" y="11"/>
                  </a:cubicBezTo>
                  <a:cubicBezTo>
                    <a:pt x="43" y="0"/>
                    <a:pt x="55" y="15"/>
                    <a:pt x="66" y="29"/>
                  </a:cubicBezTo>
                  <a:cubicBezTo>
                    <a:pt x="61" y="23"/>
                    <a:pt x="52" y="19"/>
                    <a:pt x="44" y="17"/>
                  </a:cubicBezTo>
                  <a:cubicBezTo>
                    <a:pt x="37" y="16"/>
                    <a:pt x="35" y="18"/>
                    <a:pt x="29" y="20"/>
                  </a:cubicBezTo>
                  <a:cubicBezTo>
                    <a:pt x="22" y="22"/>
                    <a:pt x="19" y="20"/>
                    <a:pt x="16" y="27"/>
                  </a:cubicBezTo>
                  <a:cubicBezTo>
                    <a:pt x="12" y="37"/>
                    <a:pt x="11" y="41"/>
                    <a:pt x="2" y="48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3" name="Freeform 993">
              <a:extLst>
                <a:ext uri="{FF2B5EF4-FFF2-40B4-BE49-F238E27FC236}">
                  <a16:creationId xmlns:a16="http://schemas.microsoft.com/office/drawing/2014/main" id="{9C8D6CE6-F7B4-4CB8-83DB-E20F53CC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1647"/>
              <a:ext cx="79" cy="56"/>
            </a:xfrm>
            <a:custGeom>
              <a:avLst/>
              <a:gdLst>
                <a:gd name="T0" fmla="*/ 0 w 42"/>
                <a:gd name="T1" fmla="*/ 224 h 28"/>
                <a:gd name="T2" fmla="*/ 141 w 42"/>
                <a:gd name="T3" fmla="*/ 48 h 28"/>
                <a:gd name="T4" fmla="*/ 280 w 42"/>
                <a:gd name="T5" fmla="*/ 88 h 28"/>
                <a:gd name="T6" fmla="*/ 68 w 42"/>
                <a:gd name="T7" fmla="*/ 136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8">
                  <a:moveTo>
                    <a:pt x="0" y="28"/>
                  </a:moveTo>
                  <a:cubicBezTo>
                    <a:pt x="5" y="19"/>
                    <a:pt x="11" y="9"/>
                    <a:pt x="21" y="6"/>
                  </a:cubicBezTo>
                  <a:cubicBezTo>
                    <a:pt x="28" y="3"/>
                    <a:pt x="42" y="0"/>
                    <a:pt x="42" y="11"/>
                  </a:cubicBezTo>
                  <a:cubicBezTo>
                    <a:pt x="33" y="8"/>
                    <a:pt x="18" y="11"/>
                    <a:pt x="10" y="1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4" name="Freeform 994">
              <a:extLst>
                <a:ext uri="{FF2B5EF4-FFF2-40B4-BE49-F238E27FC236}">
                  <a16:creationId xmlns:a16="http://schemas.microsoft.com/office/drawing/2014/main" id="{26D4F6FF-5986-47A4-8AAF-3E5EC18BB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1763"/>
              <a:ext cx="101" cy="60"/>
            </a:xfrm>
            <a:custGeom>
              <a:avLst/>
              <a:gdLst>
                <a:gd name="T0" fmla="*/ 13 w 54"/>
                <a:gd name="T1" fmla="*/ 176 h 30"/>
                <a:gd name="T2" fmla="*/ 120 w 54"/>
                <a:gd name="T3" fmla="*/ 232 h 30"/>
                <a:gd name="T4" fmla="*/ 234 w 54"/>
                <a:gd name="T5" fmla="*/ 240 h 30"/>
                <a:gd name="T6" fmla="*/ 354 w 54"/>
                <a:gd name="T7" fmla="*/ 0 h 30"/>
                <a:gd name="T8" fmla="*/ 301 w 54"/>
                <a:gd name="T9" fmla="*/ 152 h 30"/>
                <a:gd name="T10" fmla="*/ 202 w 54"/>
                <a:gd name="T11" fmla="*/ 176 h 30"/>
                <a:gd name="T12" fmla="*/ 97 w 54"/>
                <a:gd name="T13" fmla="*/ 160 h 30"/>
                <a:gd name="T14" fmla="*/ 0 w 54"/>
                <a:gd name="T15" fmla="*/ 152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0">
                  <a:moveTo>
                    <a:pt x="2" y="22"/>
                  </a:moveTo>
                  <a:cubicBezTo>
                    <a:pt x="9" y="22"/>
                    <a:pt x="12" y="27"/>
                    <a:pt x="18" y="29"/>
                  </a:cubicBezTo>
                  <a:cubicBezTo>
                    <a:pt x="23" y="30"/>
                    <a:pt x="30" y="30"/>
                    <a:pt x="36" y="30"/>
                  </a:cubicBezTo>
                  <a:cubicBezTo>
                    <a:pt x="52" y="29"/>
                    <a:pt x="54" y="14"/>
                    <a:pt x="54" y="0"/>
                  </a:cubicBezTo>
                  <a:cubicBezTo>
                    <a:pt x="54" y="6"/>
                    <a:pt x="51" y="15"/>
                    <a:pt x="46" y="19"/>
                  </a:cubicBezTo>
                  <a:cubicBezTo>
                    <a:pt x="42" y="22"/>
                    <a:pt x="37" y="22"/>
                    <a:pt x="31" y="22"/>
                  </a:cubicBezTo>
                  <a:cubicBezTo>
                    <a:pt x="25" y="21"/>
                    <a:pt x="21" y="19"/>
                    <a:pt x="15" y="20"/>
                  </a:cubicBezTo>
                  <a:cubicBezTo>
                    <a:pt x="10" y="20"/>
                    <a:pt x="5" y="20"/>
                    <a:pt x="0" y="1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5" name="Freeform 995">
              <a:extLst>
                <a:ext uri="{FF2B5EF4-FFF2-40B4-BE49-F238E27FC236}">
                  <a16:creationId xmlns:a16="http://schemas.microsoft.com/office/drawing/2014/main" id="{796DD777-28E8-49BE-9959-98B9BFE3E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34"/>
              <a:ext cx="232" cy="233"/>
            </a:xfrm>
            <a:custGeom>
              <a:avLst/>
              <a:gdLst>
                <a:gd name="T0" fmla="*/ 333 w 124"/>
                <a:gd name="T1" fmla="*/ 0 h 117"/>
                <a:gd name="T2" fmla="*/ 45 w 124"/>
                <a:gd name="T3" fmla="*/ 231 h 117"/>
                <a:gd name="T4" fmla="*/ 45 w 124"/>
                <a:gd name="T5" fmla="*/ 568 h 117"/>
                <a:gd name="T6" fmla="*/ 77 w 124"/>
                <a:gd name="T7" fmla="*/ 695 h 117"/>
                <a:gd name="T8" fmla="*/ 125 w 124"/>
                <a:gd name="T9" fmla="*/ 749 h 117"/>
                <a:gd name="T10" fmla="*/ 196 w 124"/>
                <a:gd name="T11" fmla="*/ 852 h 117"/>
                <a:gd name="T12" fmla="*/ 361 w 124"/>
                <a:gd name="T13" fmla="*/ 860 h 117"/>
                <a:gd name="T14" fmla="*/ 490 w 124"/>
                <a:gd name="T15" fmla="*/ 924 h 117"/>
                <a:gd name="T16" fmla="*/ 747 w 124"/>
                <a:gd name="T17" fmla="*/ 781 h 117"/>
                <a:gd name="T18" fmla="*/ 791 w 124"/>
                <a:gd name="T19" fmla="*/ 663 h 117"/>
                <a:gd name="T20" fmla="*/ 791 w 124"/>
                <a:gd name="T21" fmla="*/ 552 h 117"/>
                <a:gd name="T22" fmla="*/ 767 w 124"/>
                <a:gd name="T23" fmla="*/ 325 h 117"/>
                <a:gd name="T24" fmla="*/ 715 w 124"/>
                <a:gd name="T25" fmla="*/ 151 h 117"/>
                <a:gd name="T26" fmla="*/ 571 w 124"/>
                <a:gd name="T27" fmla="*/ 56 h 117"/>
                <a:gd name="T28" fmla="*/ 333 w 124"/>
                <a:gd name="T29" fmla="*/ 0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4" h="117">
                  <a:moveTo>
                    <a:pt x="51" y="0"/>
                  </a:moveTo>
                  <a:cubicBezTo>
                    <a:pt x="35" y="3"/>
                    <a:pt x="15" y="18"/>
                    <a:pt x="7" y="29"/>
                  </a:cubicBezTo>
                  <a:cubicBezTo>
                    <a:pt x="0" y="40"/>
                    <a:pt x="5" y="58"/>
                    <a:pt x="7" y="72"/>
                  </a:cubicBezTo>
                  <a:cubicBezTo>
                    <a:pt x="7" y="77"/>
                    <a:pt x="9" y="83"/>
                    <a:pt x="12" y="88"/>
                  </a:cubicBezTo>
                  <a:cubicBezTo>
                    <a:pt x="15" y="92"/>
                    <a:pt x="16" y="92"/>
                    <a:pt x="19" y="95"/>
                  </a:cubicBezTo>
                  <a:cubicBezTo>
                    <a:pt x="22" y="99"/>
                    <a:pt x="25" y="107"/>
                    <a:pt x="30" y="108"/>
                  </a:cubicBezTo>
                  <a:cubicBezTo>
                    <a:pt x="38" y="110"/>
                    <a:pt x="47" y="105"/>
                    <a:pt x="55" y="109"/>
                  </a:cubicBezTo>
                  <a:cubicBezTo>
                    <a:pt x="63" y="113"/>
                    <a:pt x="65" y="117"/>
                    <a:pt x="75" y="117"/>
                  </a:cubicBezTo>
                  <a:cubicBezTo>
                    <a:pt x="88" y="117"/>
                    <a:pt x="111" y="113"/>
                    <a:pt x="114" y="99"/>
                  </a:cubicBezTo>
                  <a:cubicBezTo>
                    <a:pt x="115" y="95"/>
                    <a:pt x="120" y="89"/>
                    <a:pt x="121" y="84"/>
                  </a:cubicBezTo>
                  <a:cubicBezTo>
                    <a:pt x="122" y="79"/>
                    <a:pt x="120" y="75"/>
                    <a:pt x="121" y="70"/>
                  </a:cubicBezTo>
                  <a:cubicBezTo>
                    <a:pt x="124" y="61"/>
                    <a:pt x="121" y="49"/>
                    <a:pt x="117" y="41"/>
                  </a:cubicBezTo>
                  <a:cubicBezTo>
                    <a:pt x="114" y="34"/>
                    <a:pt x="114" y="23"/>
                    <a:pt x="109" y="19"/>
                  </a:cubicBezTo>
                  <a:cubicBezTo>
                    <a:pt x="101" y="13"/>
                    <a:pt x="95" y="12"/>
                    <a:pt x="87" y="7"/>
                  </a:cubicBezTo>
                  <a:cubicBezTo>
                    <a:pt x="76" y="0"/>
                    <a:pt x="63" y="1"/>
                    <a:pt x="51" y="0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6" name="Freeform 996">
              <a:extLst>
                <a:ext uri="{FF2B5EF4-FFF2-40B4-BE49-F238E27FC236}">
                  <a16:creationId xmlns:a16="http://schemas.microsoft.com/office/drawing/2014/main" id="{1CDB5683-C7D5-422E-9D47-2B64C0DEF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2520"/>
              <a:ext cx="176" cy="139"/>
            </a:xfrm>
            <a:custGeom>
              <a:avLst/>
              <a:gdLst>
                <a:gd name="T0" fmla="*/ 77 w 94"/>
                <a:gd name="T1" fmla="*/ 181 h 70"/>
                <a:gd name="T2" fmla="*/ 137 w 94"/>
                <a:gd name="T3" fmla="*/ 351 h 70"/>
                <a:gd name="T4" fmla="*/ 137 w 94"/>
                <a:gd name="T5" fmla="*/ 391 h 70"/>
                <a:gd name="T6" fmla="*/ 0 w 94"/>
                <a:gd name="T7" fmla="*/ 351 h 70"/>
                <a:gd name="T8" fmla="*/ 257 w 94"/>
                <a:gd name="T9" fmla="*/ 461 h 70"/>
                <a:gd name="T10" fmla="*/ 487 w 94"/>
                <a:gd name="T11" fmla="*/ 516 h 70"/>
                <a:gd name="T12" fmla="*/ 592 w 94"/>
                <a:gd name="T13" fmla="*/ 328 h 70"/>
                <a:gd name="T14" fmla="*/ 610 w 94"/>
                <a:gd name="T15" fmla="*/ 157 h 70"/>
                <a:gd name="T16" fmla="*/ 558 w 94"/>
                <a:gd name="T17" fmla="*/ 0 h 70"/>
                <a:gd name="T18" fmla="*/ 539 w 94"/>
                <a:gd name="T19" fmla="*/ 197 h 70"/>
                <a:gd name="T20" fmla="*/ 466 w 94"/>
                <a:gd name="T21" fmla="*/ 197 h 70"/>
                <a:gd name="T22" fmla="*/ 406 w 94"/>
                <a:gd name="T23" fmla="*/ 244 h 70"/>
                <a:gd name="T24" fmla="*/ 178 w 94"/>
                <a:gd name="T25" fmla="*/ 165 h 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70">
                  <a:moveTo>
                    <a:pt x="12" y="23"/>
                  </a:moveTo>
                  <a:cubicBezTo>
                    <a:pt x="6" y="34"/>
                    <a:pt x="14" y="39"/>
                    <a:pt x="21" y="45"/>
                  </a:cubicBezTo>
                  <a:cubicBezTo>
                    <a:pt x="23" y="48"/>
                    <a:pt x="29" y="48"/>
                    <a:pt x="21" y="50"/>
                  </a:cubicBezTo>
                  <a:cubicBezTo>
                    <a:pt x="16" y="51"/>
                    <a:pt x="5" y="45"/>
                    <a:pt x="0" y="45"/>
                  </a:cubicBezTo>
                  <a:cubicBezTo>
                    <a:pt x="5" y="56"/>
                    <a:pt x="28" y="55"/>
                    <a:pt x="39" y="59"/>
                  </a:cubicBezTo>
                  <a:cubicBezTo>
                    <a:pt x="52" y="64"/>
                    <a:pt x="59" y="70"/>
                    <a:pt x="74" y="66"/>
                  </a:cubicBezTo>
                  <a:cubicBezTo>
                    <a:pt x="85" y="62"/>
                    <a:pt x="88" y="52"/>
                    <a:pt x="90" y="42"/>
                  </a:cubicBezTo>
                  <a:cubicBezTo>
                    <a:pt x="92" y="35"/>
                    <a:pt x="93" y="27"/>
                    <a:pt x="93" y="20"/>
                  </a:cubicBezTo>
                  <a:cubicBezTo>
                    <a:pt x="94" y="12"/>
                    <a:pt x="89" y="7"/>
                    <a:pt x="85" y="0"/>
                  </a:cubicBezTo>
                  <a:cubicBezTo>
                    <a:pt x="87" y="6"/>
                    <a:pt x="89" y="21"/>
                    <a:pt x="82" y="25"/>
                  </a:cubicBezTo>
                  <a:cubicBezTo>
                    <a:pt x="80" y="26"/>
                    <a:pt x="75" y="24"/>
                    <a:pt x="71" y="25"/>
                  </a:cubicBezTo>
                  <a:cubicBezTo>
                    <a:pt x="67" y="27"/>
                    <a:pt x="66" y="30"/>
                    <a:pt x="62" y="31"/>
                  </a:cubicBezTo>
                  <a:cubicBezTo>
                    <a:pt x="51" y="34"/>
                    <a:pt x="36" y="24"/>
                    <a:pt x="27" y="2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7" name="Freeform 997">
              <a:extLst>
                <a:ext uri="{FF2B5EF4-FFF2-40B4-BE49-F238E27FC236}">
                  <a16:creationId xmlns:a16="http://schemas.microsoft.com/office/drawing/2014/main" id="{33F635EE-7D55-44D6-AA79-888BE77C0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2434"/>
              <a:ext cx="232" cy="233"/>
            </a:xfrm>
            <a:custGeom>
              <a:avLst/>
              <a:gdLst>
                <a:gd name="T0" fmla="*/ 333 w 124"/>
                <a:gd name="T1" fmla="*/ 0 h 117"/>
                <a:gd name="T2" fmla="*/ 45 w 124"/>
                <a:gd name="T3" fmla="*/ 231 h 117"/>
                <a:gd name="T4" fmla="*/ 45 w 124"/>
                <a:gd name="T5" fmla="*/ 568 h 117"/>
                <a:gd name="T6" fmla="*/ 77 w 124"/>
                <a:gd name="T7" fmla="*/ 695 h 117"/>
                <a:gd name="T8" fmla="*/ 125 w 124"/>
                <a:gd name="T9" fmla="*/ 749 h 117"/>
                <a:gd name="T10" fmla="*/ 196 w 124"/>
                <a:gd name="T11" fmla="*/ 852 h 117"/>
                <a:gd name="T12" fmla="*/ 361 w 124"/>
                <a:gd name="T13" fmla="*/ 860 h 117"/>
                <a:gd name="T14" fmla="*/ 490 w 124"/>
                <a:gd name="T15" fmla="*/ 924 h 117"/>
                <a:gd name="T16" fmla="*/ 747 w 124"/>
                <a:gd name="T17" fmla="*/ 781 h 117"/>
                <a:gd name="T18" fmla="*/ 791 w 124"/>
                <a:gd name="T19" fmla="*/ 663 h 117"/>
                <a:gd name="T20" fmla="*/ 791 w 124"/>
                <a:gd name="T21" fmla="*/ 552 h 117"/>
                <a:gd name="T22" fmla="*/ 767 w 124"/>
                <a:gd name="T23" fmla="*/ 325 h 117"/>
                <a:gd name="T24" fmla="*/ 715 w 124"/>
                <a:gd name="T25" fmla="*/ 151 h 117"/>
                <a:gd name="T26" fmla="*/ 571 w 124"/>
                <a:gd name="T27" fmla="*/ 56 h 117"/>
                <a:gd name="T28" fmla="*/ 333 w 124"/>
                <a:gd name="T29" fmla="*/ 0 h 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24" h="117">
                  <a:moveTo>
                    <a:pt x="51" y="0"/>
                  </a:moveTo>
                  <a:cubicBezTo>
                    <a:pt x="35" y="3"/>
                    <a:pt x="15" y="18"/>
                    <a:pt x="7" y="29"/>
                  </a:cubicBezTo>
                  <a:cubicBezTo>
                    <a:pt x="0" y="40"/>
                    <a:pt x="5" y="58"/>
                    <a:pt x="7" y="72"/>
                  </a:cubicBezTo>
                  <a:cubicBezTo>
                    <a:pt x="7" y="77"/>
                    <a:pt x="9" y="83"/>
                    <a:pt x="12" y="88"/>
                  </a:cubicBezTo>
                  <a:cubicBezTo>
                    <a:pt x="15" y="92"/>
                    <a:pt x="16" y="92"/>
                    <a:pt x="19" y="95"/>
                  </a:cubicBezTo>
                  <a:cubicBezTo>
                    <a:pt x="22" y="99"/>
                    <a:pt x="25" y="107"/>
                    <a:pt x="30" y="108"/>
                  </a:cubicBezTo>
                  <a:cubicBezTo>
                    <a:pt x="38" y="110"/>
                    <a:pt x="47" y="105"/>
                    <a:pt x="55" y="109"/>
                  </a:cubicBezTo>
                  <a:cubicBezTo>
                    <a:pt x="63" y="113"/>
                    <a:pt x="65" y="117"/>
                    <a:pt x="75" y="117"/>
                  </a:cubicBezTo>
                  <a:cubicBezTo>
                    <a:pt x="88" y="117"/>
                    <a:pt x="111" y="113"/>
                    <a:pt x="114" y="99"/>
                  </a:cubicBezTo>
                  <a:cubicBezTo>
                    <a:pt x="115" y="95"/>
                    <a:pt x="120" y="89"/>
                    <a:pt x="121" y="84"/>
                  </a:cubicBezTo>
                  <a:cubicBezTo>
                    <a:pt x="122" y="79"/>
                    <a:pt x="120" y="75"/>
                    <a:pt x="121" y="70"/>
                  </a:cubicBezTo>
                  <a:cubicBezTo>
                    <a:pt x="124" y="61"/>
                    <a:pt x="121" y="49"/>
                    <a:pt x="117" y="41"/>
                  </a:cubicBezTo>
                  <a:cubicBezTo>
                    <a:pt x="114" y="34"/>
                    <a:pt x="114" y="23"/>
                    <a:pt x="109" y="19"/>
                  </a:cubicBezTo>
                  <a:cubicBezTo>
                    <a:pt x="101" y="13"/>
                    <a:pt x="95" y="12"/>
                    <a:pt x="87" y="7"/>
                  </a:cubicBezTo>
                  <a:cubicBezTo>
                    <a:pt x="76" y="0"/>
                    <a:pt x="63" y="1"/>
                    <a:pt x="51" y="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8" name="Freeform 998">
              <a:extLst>
                <a:ext uri="{FF2B5EF4-FFF2-40B4-BE49-F238E27FC236}">
                  <a16:creationId xmlns:a16="http://schemas.microsoft.com/office/drawing/2014/main" id="{D32BBCDA-B6BB-4D7C-AA36-1AC0F0EDA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430"/>
              <a:ext cx="150" cy="118"/>
            </a:xfrm>
            <a:custGeom>
              <a:avLst/>
              <a:gdLst>
                <a:gd name="T0" fmla="*/ 15 w 80"/>
                <a:gd name="T1" fmla="*/ 472 h 59"/>
                <a:gd name="T2" fmla="*/ 15 w 80"/>
                <a:gd name="T3" fmla="*/ 296 h 59"/>
                <a:gd name="T4" fmla="*/ 204 w 80"/>
                <a:gd name="T5" fmla="*/ 104 h 59"/>
                <a:gd name="T6" fmla="*/ 527 w 80"/>
                <a:gd name="T7" fmla="*/ 272 h 59"/>
                <a:gd name="T8" fmla="*/ 354 w 80"/>
                <a:gd name="T9" fmla="*/ 160 h 59"/>
                <a:gd name="T10" fmla="*/ 240 w 80"/>
                <a:gd name="T11" fmla="*/ 184 h 59"/>
                <a:gd name="T12" fmla="*/ 137 w 80"/>
                <a:gd name="T13" fmla="*/ 256 h 59"/>
                <a:gd name="T14" fmla="*/ 28 w 80"/>
                <a:gd name="T15" fmla="*/ 456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59">
                  <a:moveTo>
                    <a:pt x="2" y="59"/>
                  </a:moveTo>
                  <a:cubicBezTo>
                    <a:pt x="3" y="53"/>
                    <a:pt x="0" y="43"/>
                    <a:pt x="2" y="37"/>
                  </a:cubicBezTo>
                  <a:cubicBezTo>
                    <a:pt x="8" y="25"/>
                    <a:pt x="21" y="19"/>
                    <a:pt x="31" y="13"/>
                  </a:cubicBezTo>
                  <a:cubicBezTo>
                    <a:pt x="53" y="0"/>
                    <a:pt x="67" y="18"/>
                    <a:pt x="80" y="34"/>
                  </a:cubicBezTo>
                  <a:cubicBezTo>
                    <a:pt x="74" y="27"/>
                    <a:pt x="63" y="22"/>
                    <a:pt x="54" y="20"/>
                  </a:cubicBezTo>
                  <a:cubicBezTo>
                    <a:pt x="46" y="18"/>
                    <a:pt x="43" y="21"/>
                    <a:pt x="36" y="23"/>
                  </a:cubicBezTo>
                  <a:cubicBezTo>
                    <a:pt x="28" y="26"/>
                    <a:pt x="24" y="24"/>
                    <a:pt x="21" y="32"/>
                  </a:cubicBezTo>
                  <a:cubicBezTo>
                    <a:pt x="16" y="43"/>
                    <a:pt x="15" y="49"/>
                    <a:pt x="4" y="57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59" name="Freeform 999">
              <a:extLst>
                <a:ext uri="{FF2B5EF4-FFF2-40B4-BE49-F238E27FC236}">
                  <a16:creationId xmlns:a16="http://schemas.microsoft.com/office/drawing/2014/main" id="{A20DCAEA-0777-47D5-AEFA-C224EEC1F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0"/>
              <a:ext cx="103" cy="60"/>
            </a:xfrm>
            <a:custGeom>
              <a:avLst/>
              <a:gdLst>
                <a:gd name="T0" fmla="*/ 0 w 55"/>
                <a:gd name="T1" fmla="*/ 240 h 30"/>
                <a:gd name="T2" fmla="*/ 197 w 55"/>
                <a:gd name="T3" fmla="*/ 56 h 30"/>
                <a:gd name="T4" fmla="*/ 361 w 55"/>
                <a:gd name="T5" fmla="*/ 112 h 30"/>
                <a:gd name="T6" fmla="*/ 84 w 55"/>
                <a:gd name="T7" fmla="*/ 15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5" y="19"/>
                    <a:pt x="19" y="11"/>
                    <a:pt x="30" y="7"/>
                  </a:cubicBezTo>
                  <a:cubicBezTo>
                    <a:pt x="39" y="4"/>
                    <a:pt x="55" y="0"/>
                    <a:pt x="55" y="14"/>
                  </a:cubicBezTo>
                  <a:cubicBezTo>
                    <a:pt x="44" y="10"/>
                    <a:pt x="23" y="12"/>
                    <a:pt x="13" y="1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0" name="Freeform 1000">
              <a:extLst>
                <a:ext uri="{FF2B5EF4-FFF2-40B4-BE49-F238E27FC236}">
                  <a16:creationId xmlns:a16="http://schemas.microsoft.com/office/drawing/2014/main" id="{BD8189BA-9A76-4E5E-8BE4-6DD1ECC4E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582"/>
              <a:ext cx="118" cy="72"/>
            </a:xfrm>
            <a:custGeom>
              <a:avLst/>
              <a:gdLst>
                <a:gd name="T0" fmla="*/ 0 w 63"/>
                <a:gd name="T1" fmla="*/ 208 h 36"/>
                <a:gd name="T2" fmla="*/ 125 w 63"/>
                <a:gd name="T3" fmla="*/ 272 h 36"/>
                <a:gd name="T4" fmla="*/ 262 w 63"/>
                <a:gd name="T5" fmla="*/ 280 h 36"/>
                <a:gd name="T6" fmla="*/ 406 w 63"/>
                <a:gd name="T7" fmla="*/ 0 h 36"/>
                <a:gd name="T8" fmla="*/ 341 w 63"/>
                <a:gd name="T9" fmla="*/ 176 h 36"/>
                <a:gd name="T10" fmla="*/ 232 w 63"/>
                <a:gd name="T11" fmla="*/ 208 h 36"/>
                <a:gd name="T12" fmla="*/ 105 w 63"/>
                <a:gd name="T13" fmla="*/ 184 h 36"/>
                <a:gd name="T14" fmla="*/ 0 w 63"/>
                <a:gd name="T15" fmla="*/ 20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36">
                  <a:moveTo>
                    <a:pt x="0" y="26"/>
                  </a:moveTo>
                  <a:cubicBezTo>
                    <a:pt x="8" y="26"/>
                    <a:pt x="12" y="32"/>
                    <a:pt x="19" y="34"/>
                  </a:cubicBezTo>
                  <a:cubicBezTo>
                    <a:pt x="25" y="36"/>
                    <a:pt x="34" y="35"/>
                    <a:pt x="40" y="35"/>
                  </a:cubicBezTo>
                  <a:cubicBezTo>
                    <a:pt x="59" y="35"/>
                    <a:pt x="63" y="17"/>
                    <a:pt x="62" y="0"/>
                  </a:cubicBezTo>
                  <a:cubicBezTo>
                    <a:pt x="62" y="8"/>
                    <a:pt x="58" y="18"/>
                    <a:pt x="52" y="22"/>
                  </a:cubicBezTo>
                  <a:cubicBezTo>
                    <a:pt x="47" y="26"/>
                    <a:pt x="41" y="26"/>
                    <a:pt x="35" y="26"/>
                  </a:cubicBezTo>
                  <a:cubicBezTo>
                    <a:pt x="28" y="25"/>
                    <a:pt x="22" y="23"/>
                    <a:pt x="16" y="23"/>
                  </a:cubicBezTo>
                  <a:cubicBezTo>
                    <a:pt x="10" y="23"/>
                    <a:pt x="6" y="26"/>
                    <a:pt x="0" y="25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1" name="Freeform 1001">
              <a:extLst>
                <a:ext uri="{FF2B5EF4-FFF2-40B4-BE49-F238E27FC236}">
                  <a16:creationId xmlns:a16="http://schemas.microsoft.com/office/drawing/2014/main" id="{A050AC87-5BA6-4C39-ABA5-64CF2161E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486"/>
              <a:ext cx="142" cy="128"/>
            </a:xfrm>
            <a:custGeom>
              <a:avLst/>
              <a:gdLst>
                <a:gd name="T0" fmla="*/ 249 w 76"/>
                <a:gd name="T1" fmla="*/ 24 h 64"/>
                <a:gd name="T2" fmla="*/ 105 w 76"/>
                <a:gd name="T3" fmla="*/ 128 h 64"/>
                <a:gd name="T4" fmla="*/ 32 w 76"/>
                <a:gd name="T5" fmla="*/ 360 h 64"/>
                <a:gd name="T6" fmla="*/ 149 w 76"/>
                <a:gd name="T7" fmla="*/ 472 h 64"/>
                <a:gd name="T8" fmla="*/ 321 w 76"/>
                <a:gd name="T9" fmla="*/ 496 h 64"/>
                <a:gd name="T10" fmla="*/ 385 w 76"/>
                <a:gd name="T11" fmla="*/ 496 h 64"/>
                <a:gd name="T12" fmla="*/ 450 w 76"/>
                <a:gd name="T13" fmla="*/ 416 h 64"/>
                <a:gd name="T14" fmla="*/ 490 w 76"/>
                <a:gd name="T15" fmla="*/ 296 h 64"/>
                <a:gd name="T16" fmla="*/ 471 w 76"/>
                <a:gd name="T17" fmla="*/ 168 h 64"/>
                <a:gd name="T18" fmla="*/ 437 w 76"/>
                <a:gd name="T19" fmla="*/ 160 h 64"/>
                <a:gd name="T20" fmla="*/ 419 w 76"/>
                <a:gd name="T21" fmla="*/ 128 h 64"/>
                <a:gd name="T22" fmla="*/ 346 w 76"/>
                <a:gd name="T23" fmla="*/ 32 h 64"/>
                <a:gd name="T24" fmla="*/ 286 w 76"/>
                <a:gd name="T25" fmla="*/ 24 h 64"/>
                <a:gd name="T26" fmla="*/ 254 w 76"/>
                <a:gd name="T27" fmla="*/ 2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64">
                  <a:moveTo>
                    <a:pt x="38" y="3"/>
                  </a:moveTo>
                  <a:cubicBezTo>
                    <a:pt x="29" y="0"/>
                    <a:pt x="20" y="9"/>
                    <a:pt x="16" y="16"/>
                  </a:cubicBezTo>
                  <a:cubicBezTo>
                    <a:pt x="9" y="25"/>
                    <a:pt x="0" y="32"/>
                    <a:pt x="5" y="45"/>
                  </a:cubicBezTo>
                  <a:cubicBezTo>
                    <a:pt x="8" y="53"/>
                    <a:pt x="16" y="56"/>
                    <a:pt x="23" y="59"/>
                  </a:cubicBezTo>
                  <a:cubicBezTo>
                    <a:pt x="32" y="62"/>
                    <a:pt x="40" y="61"/>
                    <a:pt x="49" y="62"/>
                  </a:cubicBezTo>
                  <a:cubicBezTo>
                    <a:pt x="53" y="62"/>
                    <a:pt x="55" y="64"/>
                    <a:pt x="59" y="62"/>
                  </a:cubicBezTo>
                  <a:cubicBezTo>
                    <a:pt x="64" y="60"/>
                    <a:pt x="66" y="56"/>
                    <a:pt x="69" y="52"/>
                  </a:cubicBezTo>
                  <a:cubicBezTo>
                    <a:pt x="73" y="47"/>
                    <a:pt x="75" y="44"/>
                    <a:pt x="75" y="37"/>
                  </a:cubicBezTo>
                  <a:cubicBezTo>
                    <a:pt x="76" y="34"/>
                    <a:pt x="76" y="23"/>
                    <a:pt x="72" y="21"/>
                  </a:cubicBezTo>
                  <a:cubicBezTo>
                    <a:pt x="70" y="20"/>
                    <a:pt x="69" y="21"/>
                    <a:pt x="67" y="20"/>
                  </a:cubicBezTo>
                  <a:cubicBezTo>
                    <a:pt x="66" y="19"/>
                    <a:pt x="65" y="17"/>
                    <a:pt x="64" y="16"/>
                  </a:cubicBezTo>
                  <a:cubicBezTo>
                    <a:pt x="61" y="10"/>
                    <a:pt x="59" y="7"/>
                    <a:pt x="53" y="4"/>
                  </a:cubicBezTo>
                  <a:cubicBezTo>
                    <a:pt x="50" y="3"/>
                    <a:pt x="47" y="2"/>
                    <a:pt x="44" y="3"/>
                  </a:cubicBezTo>
                  <a:cubicBezTo>
                    <a:pt x="42" y="3"/>
                    <a:pt x="41" y="4"/>
                    <a:pt x="39" y="3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2" name="Freeform 1002">
              <a:extLst>
                <a:ext uri="{FF2B5EF4-FFF2-40B4-BE49-F238E27FC236}">
                  <a16:creationId xmlns:a16="http://schemas.microsoft.com/office/drawing/2014/main" id="{0D346709-C73C-4F95-A5BC-D8C826866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486"/>
              <a:ext cx="142" cy="128"/>
            </a:xfrm>
            <a:custGeom>
              <a:avLst/>
              <a:gdLst>
                <a:gd name="T0" fmla="*/ 249 w 76"/>
                <a:gd name="T1" fmla="*/ 24 h 64"/>
                <a:gd name="T2" fmla="*/ 105 w 76"/>
                <a:gd name="T3" fmla="*/ 128 h 64"/>
                <a:gd name="T4" fmla="*/ 32 w 76"/>
                <a:gd name="T5" fmla="*/ 360 h 64"/>
                <a:gd name="T6" fmla="*/ 149 w 76"/>
                <a:gd name="T7" fmla="*/ 472 h 64"/>
                <a:gd name="T8" fmla="*/ 321 w 76"/>
                <a:gd name="T9" fmla="*/ 496 h 64"/>
                <a:gd name="T10" fmla="*/ 385 w 76"/>
                <a:gd name="T11" fmla="*/ 496 h 64"/>
                <a:gd name="T12" fmla="*/ 450 w 76"/>
                <a:gd name="T13" fmla="*/ 416 h 64"/>
                <a:gd name="T14" fmla="*/ 490 w 76"/>
                <a:gd name="T15" fmla="*/ 296 h 64"/>
                <a:gd name="T16" fmla="*/ 471 w 76"/>
                <a:gd name="T17" fmla="*/ 168 h 64"/>
                <a:gd name="T18" fmla="*/ 437 w 76"/>
                <a:gd name="T19" fmla="*/ 160 h 64"/>
                <a:gd name="T20" fmla="*/ 419 w 76"/>
                <a:gd name="T21" fmla="*/ 128 h 64"/>
                <a:gd name="T22" fmla="*/ 346 w 76"/>
                <a:gd name="T23" fmla="*/ 32 h 64"/>
                <a:gd name="T24" fmla="*/ 286 w 76"/>
                <a:gd name="T25" fmla="*/ 24 h 64"/>
                <a:gd name="T26" fmla="*/ 254 w 76"/>
                <a:gd name="T27" fmla="*/ 24 h 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64">
                  <a:moveTo>
                    <a:pt x="38" y="3"/>
                  </a:moveTo>
                  <a:cubicBezTo>
                    <a:pt x="29" y="0"/>
                    <a:pt x="20" y="9"/>
                    <a:pt x="16" y="16"/>
                  </a:cubicBezTo>
                  <a:cubicBezTo>
                    <a:pt x="9" y="25"/>
                    <a:pt x="0" y="32"/>
                    <a:pt x="5" y="45"/>
                  </a:cubicBezTo>
                  <a:cubicBezTo>
                    <a:pt x="8" y="53"/>
                    <a:pt x="16" y="56"/>
                    <a:pt x="23" y="59"/>
                  </a:cubicBezTo>
                  <a:cubicBezTo>
                    <a:pt x="32" y="62"/>
                    <a:pt x="40" y="61"/>
                    <a:pt x="49" y="62"/>
                  </a:cubicBezTo>
                  <a:cubicBezTo>
                    <a:pt x="53" y="62"/>
                    <a:pt x="55" y="64"/>
                    <a:pt x="59" y="62"/>
                  </a:cubicBezTo>
                  <a:cubicBezTo>
                    <a:pt x="64" y="60"/>
                    <a:pt x="66" y="56"/>
                    <a:pt x="69" y="52"/>
                  </a:cubicBezTo>
                  <a:cubicBezTo>
                    <a:pt x="73" y="47"/>
                    <a:pt x="75" y="44"/>
                    <a:pt x="75" y="37"/>
                  </a:cubicBezTo>
                  <a:cubicBezTo>
                    <a:pt x="76" y="34"/>
                    <a:pt x="76" y="23"/>
                    <a:pt x="72" y="21"/>
                  </a:cubicBezTo>
                  <a:cubicBezTo>
                    <a:pt x="70" y="20"/>
                    <a:pt x="69" y="21"/>
                    <a:pt x="67" y="20"/>
                  </a:cubicBezTo>
                  <a:cubicBezTo>
                    <a:pt x="66" y="19"/>
                    <a:pt x="65" y="17"/>
                    <a:pt x="64" y="16"/>
                  </a:cubicBezTo>
                  <a:cubicBezTo>
                    <a:pt x="61" y="10"/>
                    <a:pt x="59" y="7"/>
                    <a:pt x="53" y="4"/>
                  </a:cubicBezTo>
                  <a:cubicBezTo>
                    <a:pt x="50" y="3"/>
                    <a:pt x="47" y="2"/>
                    <a:pt x="44" y="3"/>
                  </a:cubicBezTo>
                  <a:cubicBezTo>
                    <a:pt x="42" y="3"/>
                    <a:pt x="41" y="4"/>
                    <a:pt x="39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3" name="Freeform 1003">
              <a:extLst>
                <a:ext uri="{FF2B5EF4-FFF2-40B4-BE49-F238E27FC236}">
                  <a16:creationId xmlns:a16="http://schemas.microsoft.com/office/drawing/2014/main" id="{42600C63-716B-49F8-B87C-755F50E9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506"/>
              <a:ext cx="22" cy="22"/>
            </a:xfrm>
            <a:custGeom>
              <a:avLst/>
              <a:gdLst>
                <a:gd name="T0" fmla="*/ 0 w 12"/>
                <a:gd name="T1" fmla="*/ 40 h 11"/>
                <a:gd name="T2" fmla="*/ 44 w 12"/>
                <a:gd name="T3" fmla="*/ 0 h 11"/>
                <a:gd name="T4" fmla="*/ 73 w 12"/>
                <a:gd name="T5" fmla="*/ 48 h 11"/>
                <a:gd name="T6" fmla="*/ 37 w 12"/>
                <a:gd name="T7" fmla="*/ 88 h 11"/>
                <a:gd name="T8" fmla="*/ 0 w 12"/>
                <a:gd name="T9" fmla="*/ 4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1" y="2"/>
                    <a:pt x="3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9"/>
                    <a:pt x="9" y="11"/>
                    <a:pt x="6" y="11"/>
                  </a:cubicBezTo>
                  <a:cubicBezTo>
                    <a:pt x="3" y="11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4" name="Freeform 1004">
              <a:extLst>
                <a:ext uri="{FF2B5EF4-FFF2-40B4-BE49-F238E27FC236}">
                  <a16:creationId xmlns:a16="http://schemas.microsoft.com/office/drawing/2014/main" id="{6738A7D9-DDFD-4DA1-912C-4FC31087E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496"/>
              <a:ext cx="13" cy="14"/>
            </a:xfrm>
            <a:custGeom>
              <a:avLst/>
              <a:gdLst>
                <a:gd name="T0" fmla="*/ 0 w 7"/>
                <a:gd name="T1" fmla="*/ 24 h 7"/>
                <a:gd name="T2" fmla="*/ 24 w 7"/>
                <a:gd name="T3" fmla="*/ 0 h 7"/>
                <a:gd name="T4" fmla="*/ 45 w 7"/>
                <a:gd name="T5" fmla="*/ 24 h 7"/>
                <a:gd name="T6" fmla="*/ 20 w 7"/>
                <a:gd name="T7" fmla="*/ 56 h 7"/>
                <a:gd name="T8" fmla="*/ 0 w 7"/>
                <a:gd name="T9" fmla="*/ 2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5" name="Freeform 1005">
              <a:extLst>
                <a:ext uri="{FF2B5EF4-FFF2-40B4-BE49-F238E27FC236}">
                  <a16:creationId xmlns:a16="http://schemas.microsoft.com/office/drawing/2014/main" id="{B82175AF-6BF0-4617-BEA8-9C3356A6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532"/>
              <a:ext cx="11" cy="12"/>
            </a:xfrm>
            <a:custGeom>
              <a:avLst/>
              <a:gdLst>
                <a:gd name="T0" fmla="*/ 7 w 6"/>
                <a:gd name="T1" fmla="*/ 16 h 6"/>
                <a:gd name="T2" fmla="*/ 24 w 6"/>
                <a:gd name="T3" fmla="*/ 0 h 6"/>
                <a:gd name="T4" fmla="*/ 37 w 6"/>
                <a:gd name="T5" fmla="*/ 24 h 6"/>
                <a:gd name="T6" fmla="*/ 20 w 6"/>
                <a:gd name="T7" fmla="*/ 40 h 6"/>
                <a:gd name="T8" fmla="*/ 7 w 6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4"/>
                    <a:pt x="5" y="6"/>
                    <a:pt x="3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6" name="Freeform 1006">
              <a:extLst>
                <a:ext uri="{FF2B5EF4-FFF2-40B4-BE49-F238E27FC236}">
                  <a16:creationId xmlns:a16="http://schemas.microsoft.com/office/drawing/2014/main" id="{2B213DA2-A539-4636-ACDC-51A3A4CE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508"/>
              <a:ext cx="108" cy="98"/>
            </a:xfrm>
            <a:custGeom>
              <a:avLst/>
              <a:gdLst>
                <a:gd name="T0" fmla="*/ 0 w 58"/>
                <a:gd name="T1" fmla="*/ 304 h 49"/>
                <a:gd name="T2" fmla="*/ 246 w 58"/>
                <a:gd name="T3" fmla="*/ 376 h 49"/>
                <a:gd name="T4" fmla="*/ 337 w 58"/>
                <a:gd name="T5" fmla="*/ 312 h 49"/>
                <a:gd name="T6" fmla="*/ 374 w 58"/>
                <a:gd name="T7" fmla="*/ 160 h 49"/>
                <a:gd name="T8" fmla="*/ 350 w 58"/>
                <a:gd name="T9" fmla="*/ 104 h 49"/>
                <a:gd name="T10" fmla="*/ 298 w 58"/>
                <a:gd name="T11" fmla="*/ 48 h 49"/>
                <a:gd name="T12" fmla="*/ 264 w 58"/>
                <a:gd name="T13" fmla="*/ 40 h 49"/>
                <a:gd name="T14" fmla="*/ 290 w 58"/>
                <a:gd name="T15" fmla="*/ 96 h 49"/>
                <a:gd name="T16" fmla="*/ 285 w 58"/>
                <a:gd name="T17" fmla="*/ 192 h 49"/>
                <a:gd name="T18" fmla="*/ 238 w 58"/>
                <a:gd name="T19" fmla="*/ 224 h 49"/>
                <a:gd name="T20" fmla="*/ 212 w 58"/>
                <a:gd name="T21" fmla="*/ 288 h 49"/>
                <a:gd name="T22" fmla="*/ 173 w 58"/>
                <a:gd name="T23" fmla="*/ 272 h 49"/>
                <a:gd name="T24" fmla="*/ 164 w 58"/>
                <a:gd name="T25" fmla="*/ 304 h 49"/>
                <a:gd name="T26" fmla="*/ 136 w 58"/>
                <a:gd name="T27" fmla="*/ 312 h 49"/>
                <a:gd name="T28" fmla="*/ 97 w 58"/>
                <a:gd name="T29" fmla="*/ 336 h 49"/>
                <a:gd name="T30" fmla="*/ 24 w 58"/>
                <a:gd name="T31" fmla="*/ 328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8" h="49">
                  <a:moveTo>
                    <a:pt x="0" y="38"/>
                  </a:moveTo>
                  <a:cubicBezTo>
                    <a:pt x="10" y="49"/>
                    <a:pt x="25" y="44"/>
                    <a:pt x="38" y="47"/>
                  </a:cubicBezTo>
                  <a:cubicBezTo>
                    <a:pt x="45" y="49"/>
                    <a:pt x="48" y="45"/>
                    <a:pt x="52" y="39"/>
                  </a:cubicBezTo>
                  <a:cubicBezTo>
                    <a:pt x="55" y="33"/>
                    <a:pt x="58" y="26"/>
                    <a:pt x="58" y="20"/>
                  </a:cubicBezTo>
                  <a:cubicBezTo>
                    <a:pt x="58" y="16"/>
                    <a:pt x="57" y="14"/>
                    <a:pt x="54" y="13"/>
                  </a:cubicBezTo>
                  <a:cubicBezTo>
                    <a:pt x="50" y="11"/>
                    <a:pt x="48" y="10"/>
                    <a:pt x="46" y="6"/>
                  </a:cubicBezTo>
                  <a:cubicBezTo>
                    <a:pt x="45" y="5"/>
                    <a:pt x="41" y="0"/>
                    <a:pt x="41" y="5"/>
                  </a:cubicBezTo>
                  <a:cubicBezTo>
                    <a:pt x="41" y="8"/>
                    <a:pt x="44" y="11"/>
                    <a:pt x="45" y="12"/>
                  </a:cubicBezTo>
                  <a:cubicBezTo>
                    <a:pt x="46" y="15"/>
                    <a:pt x="47" y="22"/>
                    <a:pt x="44" y="24"/>
                  </a:cubicBezTo>
                  <a:cubicBezTo>
                    <a:pt x="40" y="27"/>
                    <a:pt x="34" y="20"/>
                    <a:pt x="37" y="28"/>
                  </a:cubicBezTo>
                  <a:cubicBezTo>
                    <a:pt x="38" y="33"/>
                    <a:pt x="39" y="38"/>
                    <a:pt x="33" y="36"/>
                  </a:cubicBezTo>
                  <a:cubicBezTo>
                    <a:pt x="31" y="35"/>
                    <a:pt x="28" y="33"/>
                    <a:pt x="27" y="34"/>
                  </a:cubicBezTo>
                  <a:cubicBezTo>
                    <a:pt x="25" y="35"/>
                    <a:pt x="26" y="37"/>
                    <a:pt x="25" y="38"/>
                  </a:cubicBezTo>
                  <a:cubicBezTo>
                    <a:pt x="24" y="40"/>
                    <a:pt x="24" y="39"/>
                    <a:pt x="21" y="39"/>
                  </a:cubicBezTo>
                  <a:cubicBezTo>
                    <a:pt x="18" y="39"/>
                    <a:pt x="17" y="41"/>
                    <a:pt x="15" y="42"/>
                  </a:cubicBezTo>
                  <a:cubicBezTo>
                    <a:pt x="14" y="42"/>
                    <a:pt x="5" y="43"/>
                    <a:pt x="4" y="4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7" name="Freeform 1007">
              <a:extLst>
                <a:ext uri="{FF2B5EF4-FFF2-40B4-BE49-F238E27FC236}">
                  <a16:creationId xmlns:a16="http://schemas.microsoft.com/office/drawing/2014/main" id="{62701691-CADC-4DFC-9C60-280124C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98"/>
              <a:ext cx="99" cy="78"/>
            </a:xfrm>
            <a:custGeom>
              <a:avLst/>
              <a:gdLst>
                <a:gd name="T0" fmla="*/ 65 w 53"/>
                <a:gd name="T1" fmla="*/ 312 h 39"/>
                <a:gd name="T2" fmla="*/ 144 w 53"/>
                <a:gd name="T3" fmla="*/ 72 h 39"/>
                <a:gd name="T4" fmla="*/ 181 w 53"/>
                <a:gd name="T5" fmla="*/ 24 h 39"/>
                <a:gd name="T6" fmla="*/ 248 w 53"/>
                <a:gd name="T7" fmla="*/ 32 h 39"/>
                <a:gd name="T8" fmla="*/ 331 w 53"/>
                <a:gd name="T9" fmla="*/ 72 h 39"/>
                <a:gd name="T10" fmla="*/ 262 w 53"/>
                <a:gd name="T11" fmla="*/ 88 h 39"/>
                <a:gd name="T12" fmla="*/ 241 w 53"/>
                <a:gd name="T13" fmla="*/ 160 h 39"/>
                <a:gd name="T14" fmla="*/ 217 w 53"/>
                <a:gd name="T15" fmla="*/ 152 h 39"/>
                <a:gd name="T16" fmla="*/ 189 w 53"/>
                <a:gd name="T17" fmla="*/ 152 h 39"/>
                <a:gd name="T18" fmla="*/ 144 w 53"/>
                <a:gd name="T19" fmla="*/ 240 h 39"/>
                <a:gd name="T20" fmla="*/ 73 w 53"/>
                <a:gd name="T21" fmla="*/ 312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3" h="39">
                  <a:moveTo>
                    <a:pt x="10" y="39"/>
                  </a:moveTo>
                  <a:cubicBezTo>
                    <a:pt x="0" y="26"/>
                    <a:pt x="16" y="18"/>
                    <a:pt x="22" y="9"/>
                  </a:cubicBezTo>
                  <a:cubicBezTo>
                    <a:pt x="24" y="6"/>
                    <a:pt x="25" y="5"/>
                    <a:pt x="28" y="3"/>
                  </a:cubicBezTo>
                  <a:cubicBezTo>
                    <a:pt x="32" y="2"/>
                    <a:pt x="34" y="3"/>
                    <a:pt x="38" y="4"/>
                  </a:cubicBezTo>
                  <a:cubicBezTo>
                    <a:pt x="42" y="4"/>
                    <a:pt x="53" y="0"/>
                    <a:pt x="51" y="9"/>
                  </a:cubicBezTo>
                  <a:cubicBezTo>
                    <a:pt x="46" y="6"/>
                    <a:pt x="39" y="1"/>
                    <a:pt x="40" y="11"/>
                  </a:cubicBezTo>
                  <a:cubicBezTo>
                    <a:pt x="40" y="14"/>
                    <a:pt x="40" y="19"/>
                    <a:pt x="37" y="20"/>
                  </a:cubicBezTo>
                  <a:cubicBezTo>
                    <a:pt x="36" y="20"/>
                    <a:pt x="34" y="19"/>
                    <a:pt x="33" y="19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4" y="22"/>
                    <a:pt x="26" y="27"/>
                    <a:pt x="22" y="30"/>
                  </a:cubicBezTo>
                  <a:cubicBezTo>
                    <a:pt x="19" y="32"/>
                    <a:pt x="9" y="32"/>
                    <a:pt x="11" y="39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8" name="Freeform 1008">
              <a:extLst>
                <a:ext uri="{FF2B5EF4-FFF2-40B4-BE49-F238E27FC236}">
                  <a16:creationId xmlns:a16="http://schemas.microsoft.com/office/drawing/2014/main" id="{B357546A-4DB0-4829-B75E-CC6914FB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504"/>
              <a:ext cx="52" cy="58"/>
            </a:xfrm>
            <a:custGeom>
              <a:avLst/>
              <a:gdLst>
                <a:gd name="T0" fmla="*/ 0 w 28"/>
                <a:gd name="T1" fmla="*/ 232 h 29"/>
                <a:gd name="T2" fmla="*/ 13 w 28"/>
                <a:gd name="T3" fmla="*/ 152 h 29"/>
                <a:gd name="T4" fmla="*/ 59 w 28"/>
                <a:gd name="T5" fmla="*/ 112 h 29"/>
                <a:gd name="T6" fmla="*/ 97 w 28"/>
                <a:gd name="T7" fmla="*/ 48 h 29"/>
                <a:gd name="T8" fmla="*/ 158 w 28"/>
                <a:gd name="T9" fmla="*/ 0 h 29"/>
                <a:gd name="T10" fmla="*/ 180 w 28"/>
                <a:gd name="T11" fmla="*/ 24 h 29"/>
                <a:gd name="T12" fmla="*/ 134 w 28"/>
                <a:gd name="T13" fmla="*/ 32 h 29"/>
                <a:gd name="T14" fmla="*/ 121 w 28"/>
                <a:gd name="T15" fmla="*/ 112 h 29"/>
                <a:gd name="T16" fmla="*/ 65 w 28"/>
                <a:gd name="T17" fmla="*/ 160 h 29"/>
                <a:gd name="T18" fmla="*/ 32 w 28"/>
                <a:gd name="T19" fmla="*/ 16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9">
                  <a:moveTo>
                    <a:pt x="0" y="29"/>
                  </a:moveTo>
                  <a:cubicBezTo>
                    <a:pt x="0" y="26"/>
                    <a:pt x="0" y="22"/>
                    <a:pt x="2" y="19"/>
                  </a:cubicBezTo>
                  <a:cubicBezTo>
                    <a:pt x="4" y="16"/>
                    <a:pt x="6" y="16"/>
                    <a:pt x="9" y="14"/>
                  </a:cubicBezTo>
                  <a:cubicBezTo>
                    <a:pt x="11" y="12"/>
                    <a:pt x="14" y="9"/>
                    <a:pt x="15" y="6"/>
                  </a:cubicBezTo>
                  <a:cubicBezTo>
                    <a:pt x="18" y="2"/>
                    <a:pt x="21" y="2"/>
                    <a:pt x="25" y="0"/>
                  </a:cubicBezTo>
                  <a:cubicBezTo>
                    <a:pt x="26" y="1"/>
                    <a:pt x="28" y="1"/>
                    <a:pt x="28" y="3"/>
                  </a:cubicBezTo>
                  <a:cubicBezTo>
                    <a:pt x="26" y="0"/>
                    <a:pt x="23" y="1"/>
                    <a:pt x="21" y="4"/>
                  </a:cubicBezTo>
                  <a:cubicBezTo>
                    <a:pt x="19" y="7"/>
                    <a:pt x="20" y="10"/>
                    <a:pt x="19" y="14"/>
                  </a:cubicBezTo>
                  <a:cubicBezTo>
                    <a:pt x="12" y="12"/>
                    <a:pt x="12" y="14"/>
                    <a:pt x="10" y="20"/>
                  </a:cubicBezTo>
                  <a:cubicBezTo>
                    <a:pt x="9" y="19"/>
                    <a:pt x="7" y="20"/>
                    <a:pt x="5" y="20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69" name="Freeform 1009">
              <a:extLst>
                <a:ext uri="{FF2B5EF4-FFF2-40B4-BE49-F238E27FC236}">
                  <a16:creationId xmlns:a16="http://schemas.microsoft.com/office/drawing/2014/main" id="{ED03A563-726E-4886-A583-073C2927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105"/>
              <a:ext cx="1354" cy="463"/>
            </a:xfrm>
            <a:custGeom>
              <a:avLst/>
              <a:gdLst>
                <a:gd name="T0" fmla="*/ 4749 w 723"/>
                <a:gd name="T1" fmla="*/ 1573 h 232"/>
                <a:gd name="T2" fmla="*/ 2717 w 723"/>
                <a:gd name="T3" fmla="*/ 477 h 232"/>
                <a:gd name="T4" fmla="*/ 0 w 723"/>
                <a:gd name="T5" fmla="*/ 493 h 232"/>
                <a:gd name="T6" fmla="*/ 0 w 723"/>
                <a:gd name="T7" fmla="*/ 493 h 232"/>
                <a:gd name="T8" fmla="*/ 137 w 723"/>
                <a:gd name="T9" fmla="*/ 1351 h 232"/>
                <a:gd name="T10" fmla="*/ 1729 w 723"/>
                <a:gd name="T11" fmla="*/ 820 h 232"/>
                <a:gd name="T12" fmla="*/ 2824 w 723"/>
                <a:gd name="T13" fmla="*/ 984 h 232"/>
                <a:gd name="T14" fmla="*/ 3732 w 723"/>
                <a:gd name="T15" fmla="*/ 1437 h 232"/>
                <a:gd name="T16" fmla="*/ 4734 w 723"/>
                <a:gd name="T17" fmla="*/ 1844 h 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3" h="232">
                  <a:moveTo>
                    <a:pt x="723" y="198"/>
                  </a:moveTo>
                  <a:cubicBezTo>
                    <a:pt x="641" y="181"/>
                    <a:pt x="554" y="106"/>
                    <a:pt x="414" y="60"/>
                  </a:cubicBezTo>
                  <a:cubicBezTo>
                    <a:pt x="346" y="37"/>
                    <a:pt x="140" y="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59"/>
                    <a:pt x="28" y="164"/>
                    <a:pt x="21" y="170"/>
                  </a:cubicBezTo>
                  <a:cubicBezTo>
                    <a:pt x="67" y="146"/>
                    <a:pt x="188" y="103"/>
                    <a:pt x="263" y="103"/>
                  </a:cubicBezTo>
                  <a:cubicBezTo>
                    <a:pt x="334" y="101"/>
                    <a:pt x="377" y="109"/>
                    <a:pt x="430" y="124"/>
                  </a:cubicBezTo>
                  <a:cubicBezTo>
                    <a:pt x="478" y="138"/>
                    <a:pt x="526" y="163"/>
                    <a:pt x="568" y="181"/>
                  </a:cubicBezTo>
                  <a:cubicBezTo>
                    <a:pt x="644" y="211"/>
                    <a:pt x="702" y="231"/>
                    <a:pt x="721" y="232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0" name="Freeform 1010">
              <a:extLst>
                <a:ext uri="{FF2B5EF4-FFF2-40B4-BE49-F238E27FC236}">
                  <a16:creationId xmlns:a16="http://schemas.microsoft.com/office/drawing/2014/main" id="{9F39CE3A-43C2-447A-81BD-F976B686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821"/>
              <a:ext cx="194" cy="30"/>
            </a:xfrm>
            <a:custGeom>
              <a:avLst/>
              <a:gdLst>
                <a:gd name="T0" fmla="*/ 0 w 104"/>
                <a:gd name="T1" fmla="*/ 120 h 15"/>
                <a:gd name="T2" fmla="*/ 306 w 104"/>
                <a:gd name="T3" fmla="*/ 80 h 15"/>
                <a:gd name="T4" fmla="*/ 675 w 104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15">
                  <a:moveTo>
                    <a:pt x="0" y="15"/>
                  </a:moveTo>
                  <a:cubicBezTo>
                    <a:pt x="11" y="14"/>
                    <a:pt x="31" y="13"/>
                    <a:pt x="47" y="10"/>
                  </a:cubicBezTo>
                  <a:cubicBezTo>
                    <a:pt x="68" y="8"/>
                    <a:pt x="86" y="4"/>
                    <a:pt x="104" y="0"/>
                  </a:cubicBezTo>
                </a:path>
              </a:pathLst>
            </a:custGeom>
            <a:noFill/>
            <a:ln w="174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1" name="Freeform 1011">
              <a:extLst>
                <a:ext uri="{FF2B5EF4-FFF2-40B4-BE49-F238E27FC236}">
                  <a16:creationId xmlns:a16="http://schemas.microsoft.com/office/drawing/2014/main" id="{496A603D-6414-47E6-A85B-A62A811E8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781"/>
              <a:ext cx="448" cy="360"/>
            </a:xfrm>
            <a:custGeom>
              <a:avLst/>
              <a:gdLst>
                <a:gd name="T0" fmla="*/ 1378 w 239"/>
                <a:gd name="T1" fmla="*/ 984 h 180"/>
                <a:gd name="T2" fmla="*/ 1338 w 239"/>
                <a:gd name="T3" fmla="*/ 0 h 180"/>
                <a:gd name="T4" fmla="*/ 0 w 239"/>
                <a:gd name="T5" fmla="*/ 408 h 180"/>
                <a:gd name="T6" fmla="*/ 0 w 239"/>
                <a:gd name="T7" fmla="*/ 408 h 180"/>
                <a:gd name="T8" fmla="*/ 165 w 239"/>
                <a:gd name="T9" fmla="*/ 1440 h 180"/>
                <a:gd name="T10" fmla="*/ 1378 w 239"/>
                <a:gd name="T11" fmla="*/ 984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2"/>
                    <a:pt x="234" y="15"/>
                    <a:pt x="203" y="0"/>
                  </a:cubicBezTo>
                  <a:cubicBezTo>
                    <a:pt x="120" y="2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8"/>
                    <a:pt x="33" y="173"/>
                    <a:pt x="25" y="180"/>
                  </a:cubicBezTo>
                  <a:cubicBezTo>
                    <a:pt x="80" y="151"/>
                    <a:pt x="135" y="129"/>
                    <a:pt x="209" y="123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2" name="Freeform 1012">
              <a:extLst>
                <a:ext uri="{FF2B5EF4-FFF2-40B4-BE49-F238E27FC236}">
                  <a16:creationId xmlns:a16="http://schemas.microsoft.com/office/drawing/2014/main" id="{AD993BF8-1453-4539-952F-D133F800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53"/>
              <a:ext cx="511" cy="324"/>
            </a:xfrm>
            <a:custGeom>
              <a:avLst/>
              <a:gdLst>
                <a:gd name="T0" fmla="*/ 466 w 273"/>
                <a:gd name="T1" fmla="*/ 392 h 162"/>
                <a:gd name="T2" fmla="*/ 13 w 273"/>
                <a:gd name="T3" fmla="*/ 424 h 162"/>
                <a:gd name="T4" fmla="*/ 0 w 273"/>
                <a:gd name="T5" fmla="*/ 1296 h 162"/>
                <a:gd name="T6" fmla="*/ 1784 w 273"/>
                <a:gd name="T7" fmla="*/ 728 h 162"/>
                <a:gd name="T8" fmla="*/ 1789 w 273"/>
                <a:gd name="T9" fmla="*/ 0 h 162"/>
                <a:gd name="T10" fmla="*/ 1149 w 273"/>
                <a:gd name="T11" fmla="*/ 272 h 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3" h="162">
                  <a:moveTo>
                    <a:pt x="71" y="49"/>
                  </a:moveTo>
                  <a:cubicBezTo>
                    <a:pt x="49" y="51"/>
                    <a:pt x="26" y="52"/>
                    <a:pt x="2" y="53"/>
                  </a:cubicBezTo>
                  <a:cubicBezTo>
                    <a:pt x="31" y="69"/>
                    <a:pt x="34" y="142"/>
                    <a:pt x="0" y="162"/>
                  </a:cubicBezTo>
                  <a:cubicBezTo>
                    <a:pt x="121" y="153"/>
                    <a:pt x="221" y="127"/>
                    <a:pt x="272" y="91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51" y="18"/>
                    <a:pt x="220" y="24"/>
                    <a:pt x="175" y="34"/>
                  </a:cubicBezTo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3" name="Freeform 1013">
              <a:extLst>
                <a:ext uri="{FF2B5EF4-FFF2-40B4-BE49-F238E27FC236}">
                  <a16:creationId xmlns:a16="http://schemas.microsoft.com/office/drawing/2014/main" id="{41665E46-8FAC-4C8E-AAB0-DBF4D3D87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781"/>
              <a:ext cx="448" cy="360"/>
            </a:xfrm>
            <a:custGeom>
              <a:avLst/>
              <a:gdLst>
                <a:gd name="T0" fmla="*/ 1378 w 239"/>
                <a:gd name="T1" fmla="*/ 984 h 180"/>
                <a:gd name="T2" fmla="*/ 1338 w 239"/>
                <a:gd name="T3" fmla="*/ 0 h 180"/>
                <a:gd name="T4" fmla="*/ 0 w 239"/>
                <a:gd name="T5" fmla="*/ 408 h 180"/>
                <a:gd name="T6" fmla="*/ 0 w 239"/>
                <a:gd name="T7" fmla="*/ 408 h 180"/>
                <a:gd name="T8" fmla="*/ 165 w 239"/>
                <a:gd name="T9" fmla="*/ 1440 h 180"/>
                <a:gd name="T10" fmla="*/ 1378 w 239"/>
                <a:gd name="T11" fmla="*/ 984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9" h="180">
                  <a:moveTo>
                    <a:pt x="209" y="123"/>
                  </a:moveTo>
                  <a:cubicBezTo>
                    <a:pt x="239" y="92"/>
                    <a:pt x="234" y="15"/>
                    <a:pt x="203" y="0"/>
                  </a:cubicBezTo>
                  <a:cubicBezTo>
                    <a:pt x="120" y="2"/>
                    <a:pt x="61" y="20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48"/>
                    <a:pt x="33" y="173"/>
                    <a:pt x="25" y="180"/>
                  </a:cubicBezTo>
                  <a:cubicBezTo>
                    <a:pt x="80" y="151"/>
                    <a:pt x="135" y="129"/>
                    <a:pt x="209" y="123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4" name="Freeform 1014">
              <a:extLst>
                <a:ext uri="{FF2B5EF4-FFF2-40B4-BE49-F238E27FC236}">
                  <a16:creationId xmlns:a16="http://schemas.microsoft.com/office/drawing/2014/main" id="{0F50FB01-AE64-4EF4-A105-C4D9CFFB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737"/>
              <a:ext cx="522" cy="340"/>
            </a:xfrm>
            <a:custGeom>
              <a:avLst/>
              <a:gdLst>
                <a:gd name="T0" fmla="*/ 773 w 279"/>
                <a:gd name="T1" fmla="*/ 416 h 170"/>
                <a:gd name="T2" fmla="*/ 1145 w 279"/>
                <a:gd name="T3" fmla="*/ 336 h 170"/>
                <a:gd name="T4" fmla="*/ 1828 w 279"/>
                <a:gd name="T5" fmla="*/ 0 h 170"/>
                <a:gd name="T6" fmla="*/ 1828 w 279"/>
                <a:gd name="T7" fmla="*/ 800 h 170"/>
                <a:gd name="T8" fmla="*/ 0 w 279"/>
                <a:gd name="T9" fmla="*/ 1360 h 170"/>
                <a:gd name="T10" fmla="*/ 13 w 279"/>
                <a:gd name="T11" fmla="*/ 488 h 170"/>
                <a:gd name="T12" fmla="*/ 466 w 279"/>
                <a:gd name="T13" fmla="*/ 456 h 170"/>
                <a:gd name="T14" fmla="*/ 773 w 279"/>
                <a:gd name="T15" fmla="*/ 416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9" h="170">
                  <a:moveTo>
                    <a:pt x="118" y="52"/>
                  </a:moveTo>
                  <a:cubicBezTo>
                    <a:pt x="139" y="50"/>
                    <a:pt x="157" y="46"/>
                    <a:pt x="175" y="42"/>
                  </a:cubicBezTo>
                  <a:cubicBezTo>
                    <a:pt x="220" y="32"/>
                    <a:pt x="256" y="18"/>
                    <a:pt x="279" y="0"/>
                  </a:cubicBezTo>
                  <a:cubicBezTo>
                    <a:pt x="279" y="100"/>
                    <a:pt x="279" y="100"/>
                    <a:pt x="279" y="100"/>
                  </a:cubicBezTo>
                  <a:cubicBezTo>
                    <a:pt x="228" y="137"/>
                    <a:pt x="121" y="161"/>
                    <a:pt x="0" y="170"/>
                  </a:cubicBezTo>
                  <a:cubicBezTo>
                    <a:pt x="34" y="150"/>
                    <a:pt x="31" y="77"/>
                    <a:pt x="2" y="61"/>
                  </a:cubicBezTo>
                  <a:cubicBezTo>
                    <a:pt x="26" y="60"/>
                    <a:pt x="49" y="59"/>
                    <a:pt x="71" y="57"/>
                  </a:cubicBezTo>
                  <a:cubicBezTo>
                    <a:pt x="82" y="56"/>
                    <a:pt x="102" y="55"/>
                    <a:pt x="118" y="52"/>
                  </a:cubicBezTo>
                  <a:close/>
                </a:path>
              </a:pathLst>
            </a:custGeom>
            <a:solidFill>
              <a:srgbClr val="E66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5" name="Freeform 1015">
              <a:extLst>
                <a:ext uri="{FF2B5EF4-FFF2-40B4-BE49-F238E27FC236}">
                  <a16:creationId xmlns:a16="http://schemas.microsoft.com/office/drawing/2014/main" id="{8B56B533-A3F8-4211-801D-3AF7DD842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65"/>
              <a:ext cx="135" cy="292"/>
            </a:xfrm>
            <a:custGeom>
              <a:avLst/>
              <a:gdLst>
                <a:gd name="T0" fmla="*/ 422 w 72"/>
                <a:gd name="T1" fmla="*/ 472 h 146"/>
                <a:gd name="T2" fmla="*/ 330 w 72"/>
                <a:gd name="T3" fmla="*/ 1104 h 146"/>
                <a:gd name="T4" fmla="*/ 53 w 72"/>
                <a:gd name="T5" fmla="*/ 696 h 146"/>
                <a:gd name="T6" fmla="*/ 152 w 72"/>
                <a:gd name="T7" fmla="*/ 64 h 146"/>
                <a:gd name="T8" fmla="*/ 422 w 72"/>
                <a:gd name="T9" fmla="*/ 47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6">
                  <a:moveTo>
                    <a:pt x="64" y="59"/>
                  </a:moveTo>
                  <a:cubicBezTo>
                    <a:pt x="72" y="95"/>
                    <a:pt x="65" y="130"/>
                    <a:pt x="50" y="138"/>
                  </a:cubicBezTo>
                  <a:cubicBezTo>
                    <a:pt x="34" y="146"/>
                    <a:pt x="15" y="123"/>
                    <a:pt x="8" y="87"/>
                  </a:cubicBezTo>
                  <a:cubicBezTo>
                    <a:pt x="0" y="51"/>
                    <a:pt x="7" y="16"/>
                    <a:pt x="23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6" name="Freeform 1016">
              <a:extLst>
                <a:ext uri="{FF2B5EF4-FFF2-40B4-BE49-F238E27FC236}">
                  <a16:creationId xmlns:a16="http://schemas.microsoft.com/office/drawing/2014/main" id="{1C499738-104D-4C34-A8CE-DD559906C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925"/>
              <a:ext cx="71" cy="172"/>
            </a:xfrm>
            <a:custGeom>
              <a:avLst/>
              <a:gdLst>
                <a:gd name="T0" fmla="*/ 217 w 38"/>
                <a:gd name="T1" fmla="*/ 264 h 86"/>
                <a:gd name="T2" fmla="*/ 181 w 38"/>
                <a:gd name="T3" fmla="*/ 640 h 86"/>
                <a:gd name="T4" fmla="*/ 32 w 38"/>
                <a:gd name="T5" fmla="*/ 424 h 86"/>
                <a:gd name="T6" fmla="*/ 67 w 38"/>
                <a:gd name="T7" fmla="*/ 48 h 86"/>
                <a:gd name="T8" fmla="*/ 217 w 38"/>
                <a:gd name="T9" fmla="*/ 2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5"/>
                    <a:pt x="28" y="80"/>
                  </a:cubicBezTo>
                  <a:cubicBezTo>
                    <a:pt x="20" y="86"/>
                    <a:pt x="10" y="74"/>
                    <a:pt x="5" y="53"/>
                  </a:cubicBezTo>
                  <a:cubicBezTo>
                    <a:pt x="0" y="32"/>
                    <a:pt x="2" y="11"/>
                    <a:pt x="10" y="6"/>
                  </a:cubicBezTo>
                  <a:cubicBezTo>
                    <a:pt x="18" y="0"/>
                    <a:pt x="28" y="12"/>
                    <a:pt x="33" y="33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7" name="Freeform 1017">
              <a:extLst>
                <a:ext uri="{FF2B5EF4-FFF2-40B4-BE49-F238E27FC236}">
                  <a16:creationId xmlns:a16="http://schemas.microsoft.com/office/drawing/2014/main" id="{3D86902B-5385-4BAA-BDE4-5BB090084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2935"/>
              <a:ext cx="43" cy="136"/>
            </a:xfrm>
            <a:custGeom>
              <a:avLst/>
              <a:gdLst>
                <a:gd name="T0" fmla="*/ 24 w 23"/>
                <a:gd name="T1" fmla="*/ 0 h 68"/>
                <a:gd name="T2" fmla="*/ 24 w 23"/>
                <a:gd name="T3" fmla="*/ 328 h 68"/>
                <a:gd name="T4" fmla="*/ 125 w 23"/>
                <a:gd name="T5" fmla="*/ 544 h 68"/>
                <a:gd name="T6" fmla="*/ 125 w 23"/>
                <a:gd name="T7" fmla="*/ 224 h 68"/>
                <a:gd name="T8" fmla="*/ 24 w 2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8">
                  <a:moveTo>
                    <a:pt x="4" y="0"/>
                  </a:moveTo>
                  <a:cubicBezTo>
                    <a:pt x="0" y="10"/>
                    <a:pt x="0" y="25"/>
                    <a:pt x="4" y="41"/>
                  </a:cubicBezTo>
                  <a:cubicBezTo>
                    <a:pt x="7" y="55"/>
                    <a:pt x="13" y="65"/>
                    <a:pt x="19" y="68"/>
                  </a:cubicBezTo>
                  <a:cubicBezTo>
                    <a:pt x="22" y="59"/>
                    <a:pt x="23" y="43"/>
                    <a:pt x="19" y="28"/>
                  </a:cubicBezTo>
                  <a:cubicBezTo>
                    <a:pt x="16" y="14"/>
                    <a:pt x="10" y="4"/>
                    <a:pt x="4" y="0"/>
                  </a:cubicBezTo>
                  <a:close/>
                </a:path>
              </a:pathLst>
            </a:custGeom>
            <a:solidFill>
              <a:srgbClr val="990E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8" name="Freeform 1018">
              <a:extLst>
                <a:ext uri="{FF2B5EF4-FFF2-40B4-BE49-F238E27FC236}">
                  <a16:creationId xmlns:a16="http://schemas.microsoft.com/office/drawing/2014/main" id="{6720B9BC-716B-44C2-8583-9B46DA15A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2925"/>
              <a:ext cx="71" cy="172"/>
            </a:xfrm>
            <a:custGeom>
              <a:avLst/>
              <a:gdLst>
                <a:gd name="T0" fmla="*/ 217 w 38"/>
                <a:gd name="T1" fmla="*/ 264 h 86"/>
                <a:gd name="T2" fmla="*/ 181 w 38"/>
                <a:gd name="T3" fmla="*/ 640 h 86"/>
                <a:gd name="T4" fmla="*/ 32 w 38"/>
                <a:gd name="T5" fmla="*/ 424 h 86"/>
                <a:gd name="T6" fmla="*/ 67 w 38"/>
                <a:gd name="T7" fmla="*/ 48 h 86"/>
                <a:gd name="T8" fmla="*/ 217 w 38"/>
                <a:gd name="T9" fmla="*/ 264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6">
                  <a:moveTo>
                    <a:pt x="33" y="33"/>
                  </a:moveTo>
                  <a:cubicBezTo>
                    <a:pt x="38" y="53"/>
                    <a:pt x="36" y="75"/>
                    <a:pt x="28" y="80"/>
                  </a:cubicBezTo>
                  <a:cubicBezTo>
                    <a:pt x="20" y="86"/>
                    <a:pt x="10" y="74"/>
                    <a:pt x="5" y="53"/>
                  </a:cubicBezTo>
                  <a:cubicBezTo>
                    <a:pt x="0" y="32"/>
                    <a:pt x="2" y="11"/>
                    <a:pt x="10" y="6"/>
                  </a:cubicBezTo>
                  <a:cubicBezTo>
                    <a:pt x="18" y="0"/>
                    <a:pt x="28" y="12"/>
                    <a:pt x="33" y="33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79" name="Freeform 1019">
              <a:extLst>
                <a:ext uri="{FF2B5EF4-FFF2-40B4-BE49-F238E27FC236}">
                  <a16:creationId xmlns:a16="http://schemas.microsoft.com/office/drawing/2014/main" id="{8ABC7E49-BF12-429C-9706-12D928FC2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865"/>
              <a:ext cx="135" cy="292"/>
            </a:xfrm>
            <a:custGeom>
              <a:avLst/>
              <a:gdLst>
                <a:gd name="T0" fmla="*/ 422 w 72"/>
                <a:gd name="T1" fmla="*/ 472 h 146"/>
                <a:gd name="T2" fmla="*/ 330 w 72"/>
                <a:gd name="T3" fmla="*/ 1104 h 146"/>
                <a:gd name="T4" fmla="*/ 53 w 72"/>
                <a:gd name="T5" fmla="*/ 696 h 146"/>
                <a:gd name="T6" fmla="*/ 152 w 72"/>
                <a:gd name="T7" fmla="*/ 64 h 146"/>
                <a:gd name="T8" fmla="*/ 422 w 72"/>
                <a:gd name="T9" fmla="*/ 472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6">
                  <a:moveTo>
                    <a:pt x="64" y="59"/>
                  </a:moveTo>
                  <a:cubicBezTo>
                    <a:pt x="72" y="95"/>
                    <a:pt x="65" y="130"/>
                    <a:pt x="50" y="138"/>
                  </a:cubicBezTo>
                  <a:cubicBezTo>
                    <a:pt x="34" y="146"/>
                    <a:pt x="15" y="123"/>
                    <a:pt x="8" y="87"/>
                  </a:cubicBezTo>
                  <a:cubicBezTo>
                    <a:pt x="0" y="51"/>
                    <a:pt x="7" y="16"/>
                    <a:pt x="23" y="8"/>
                  </a:cubicBezTo>
                  <a:cubicBezTo>
                    <a:pt x="38" y="0"/>
                    <a:pt x="57" y="23"/>
                    <a:pt x="64" y="59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0" name="Freeform 1020">
              <a:extLst>
                <a:ext uri="{FF2B5EF4-FFF2-40B4-BE49-F238E27FC236}">
                  <a16:creationId xmlns:a16="http://schemas.microsoft.com/office/drawing/2014/main" id="{1AD52194-7A91-48F8-BC94-B7606C16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solidFill>
              <a:srgbClr val="FAD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1" name="Freeform 1021">
              <a:extLst>
                <a:ext uri="{FF2B5EF4-FFF2-40B4-BE49-F238E27FC236}">
                  <a16:creationId xmlns:a16="http://schemas.microsoft.com/office/drawing/2014/main" id="{800BC651-EEDB-4AB8-B4BF-E3C9C08A6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85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2" name="Freeform 1022">
              <a:extLst>
                <a:ext uri="{FF2B5EF4-FFF2-40B4-BE49-F238E27FC236}">
                  <a16:creationId xmlns:a16="http://schemas.microsoft.com/office/drawing/2014/main" id="{5AAE4665-F2DD-44D0-B5B4-CE2B6D718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solidFill>
              <a:srgbClr val="F4BC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83" name="Freeform 1023">
              <a:extLst>
                <a:ext uri="{FF2B5EF4-FFF2-40B4-BE49-F238E27FC236}">
                  <a16:creationId xmlns:a16="http://schemas.microsoft.com/office/drawing/2014/main" id="{073CA08C-94E3-4DA8-AF44-7D5CDF3A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3003"/>
              <a:ext cx="646" cy="60"/>
            </a:xfrm>
            <a:custGeom>
              <a:avLst/>
              <a:gdLst>
                <a:gd name="T0" fmla="*/ 2266 w 345"/>
                <a:gd name="T1" fmla="*/ 240 h 30"/>
                <a:gd name="T2" fmla="*/ 796 w 345"/>
                <a:gd name="T3" fmla="*/ 104 h 30"/>
                <a:gd name="T4" fmla="*/ 0 w 345"/>
                <a:gd name="T5" fmla="*/ 0 h 30"/>
                <a:gd name="T6" fmla="*/ 947 w 345"/>
                <a:gd name="T7" fmla="*/ 168 h 30"/>
                <a:gd name="T8" fmla="*/ 2266 w 345"/>
                <a:gd name="T9" fmla="*/ 24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5" h="30">
                  <a:moveTo>
                    <a:pt x="345" y="30"/>
                  </a:moveTo>
                  <a:cubicBezTo>
                    <a:pt x="269" y="30"/>
                    <a:pt x="191" y="25"/>
                    <a:pt x="121" y="13"/>
                  </a:cubicBezTo>
                  <a:cubicBezTo>
                    <a:pt x="75" y="5"/>
                    <a:pt x="36" y="1"/>
                    <a:pt x="0" y="0"/>
                  </a:cubicBezTo>
                  <a:cubicBezTo>
                    <a:pt x="44" y="5"/>
                    <a:pt x="93" y="12"/>
                    <a:pt x="144" y="21"/>
                  </a:cubicBezTo>
                  <a:cubicBezTo>
                    <a:pt x="194" y="30"/>
                    <a:pt x="345" y="30"/>
                    <a:pt x="345" y="3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8" name="Freeform 1024">
              <a:extLst>
                <a:ext uri="{FF2B5EF4-FFF2-40B4-BE49-F238E27FC236}">
                  <a16:creationId xmlns:a16="http://schemas.microsoft.com/office/drawing/2014/main" id="{AF724EEC-FB66-450B-B262-4C2E59BCB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4" cy="252"/>
            </a:xfrm>
            <a:custGeom>
              <a:avLst/>
              <a:gdLst>
                <a:gd name="T0" fmla="*/ 3231 w 509"/>
                <a:gd name="T1" fmla="*/ 312 h 126"/>
                <a:gd name="T2" fmla="*/ 1085 w 509"/>
                <a:gd name="T3" fmla="*/ 136 h 126"/>
                <a:gd name="T4" fmla="*/ 401 w 509"/>
                <a:gd name="T5" fmla="*/ 24 h 126"/>
                <a:gd name="T6" fmla="*/ 0 w 509"/>
                <a:gd name="T7" fmla="*/ 0 h 126"/>
                <a:gd name="T8" fmla="*/ 13 w 509"/>
                <a:gd name="T9" fmla="*/ 744 h 126"/>
                <a:gd name="T10" fmla="*/ 1177 w 509"/>
                <a:gd name="T11" fmla="*/ 840 h 126"/>
                <a:gd name="T12" fmla="*/ 3222 w 509"/>
                <a:gd name="T13" fmla="*/ 952 h 126"/>
                <a:gd name="T14" fmla="*/ 3231 w 509"/>
                <a:gd name="T15" fmla="*/ 31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51" y="90"/>
                    <a:pt x="108" y="93"/>
                    <a:pt x="179" y="105"/>
                  </a:cubicBezTo>
                  <a:cubicBezTo>
                    <a:pt x="276" y="122"/>
                    <a:pt x="388" y="126"/>
                    <a:pt x="489" y="119"/>
                  </a:cubicBezTo>
                  <a:cubicBezTo>
                    <a:pt x="509" y="96"/>
                    <a:pt x="503" y="54"/>
                    <a:pt x="491" y="39"/>
                  </a:cubicBezTo>
                  <a:close/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49" name="Freeform 1025">
              <a:extLst>
                <a:ext uri="{FF2B5EF4-FFF2-40B4-BE49-F238E27FC236}">
                  <a16:creationId xmlns:a16="http://schemas.microsoft.com/office/drawing/2014/main" id="{07C09EF3-265B-4122-8AC2-A60B1CD35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2" cy="232"/>
            </a:xfrm>
            <a:custGeom>
              <a:avLst/>
              <a:gdLst>
                <a:gd name="T0" fmla="*/ 3231 w 508"/>
                <a:gd name="T1" fmla="*/ 312 h 116"/>
                <a:gd name="T2" fmla="*/ 1085 w 508"/>
                <a:gd name="T3" fmla="*/ 136 h 116"/>
                <a:gd name="T4" fmla="*/ 401 w 508"/>
                <a:gd name="T5" fmla="*/ 24 h 116"/>
                <a:gd name="T6" fmla="*/ 0 w 508"/>
                <a:gd name="T7" fmla="*/ 0 h 116"/>
                <a:gd name="T8" fmla="*/ 13 w 508"/>
                <a:gd name="T9" fmla="*/ 744 h 116"/>
                <a:gd name="T10" fmla="*/ 446 w 508"/>
                <a:gd name="T11" fmla="*/ 744 h 116"/>
                <a:gd name="T12" fmla="*/ 435 w 508"/>
                <a:gd name="T13" fmla="*/ 728 h 116"/>
                <a:gd name="T14" fmla="*/ 285 w 508"/>
                <a:gd name="T15" fmla="*/ 640 h 116"/>
                <a:gd name="T16" fmla="*/ 277 w 508"/>
                <a:gd name="T17" fmla="*/ 304 h 116"/>
                <a:gd name="T18" fmla="*/ 547 w 508"/>
                <a:gd name="T19" fmla="*/ 168 h 116"/>
                <a:gd name="T20" fmla="*/ 896 w 508"/>
                <a:gd name="T21" fmla="*/ 224 h 116"/>
                <a:gd name="T22" fmla="*/ 1190 w 508"/>
                <a:gd name="T23" fmla="*/ 264 h 116"/>
                <a:gd name="T24" fmla="*/ 1355 w 508"/>
                <a:gd name="T25" fmla="*/ 392 h 116"/>
                <a:gd name="T26" fmla="*/ 1415 w 508"/>
                <a:gd name="T27" fmla="*/ 520 h 116"/>
                <a:gd name="T28" fmla="*/ 1612 w 508"/>
                <a:gd name="T29" fmla="*/ 456 h 116"/>
                <a:gd name="T30" fmla="*/ 1724 w 508"/>
                <a:gd name="T31" fmla="*/ 352 h 116"/>
                <a:gd name="T32" fmla="*/ 2013 w 508"/>
                <a:gd name="T33" fmla="*/ 376 h 116"/>
                <a:gd name="T34" fmla="*/ 2494 w 508"/>
                <a:gd name="T35" fmla="*/ 408 h 116"/>
                <a:gd name="T36" fmla="*/ 2830 w 508"/>
                <a:gd name="T37" fmla="*/ 408 h 116"/>
                <a:gd name="T38" fmla="*/ 3013 w 508"/>
                <a:gd name="T39" fmla="*/ 400 h 116"/>
                <a:gd name="T40" fmla="*/ 3238 w 508"/>
                <a:gd name="T41" fmla="*/ 928 h 116"/>
                <a:gd name="T42" fmla="*/ 3231 w 508"/>
                <a:gd name="T43" fmla="*/ 312 h 11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08" h="11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22" y="92"/>
                    <a:pt x="44" y="92"/>
                    <a:pt x="68" y="93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9" y="93"/>
                    <a:pt x="47" y="86"/>
                    <a:pt x="43" y="80"/>
                  </a:cubicBezTo>
                  <a:cubicBezTo>
                    <a:pt x="35" y="68"/>
                    <a:pt x="35" y="50"/>
                    <a:pt x="42" y="38"/>
                  </a:cubicBezTo>
                  <a:cubicBezTo>
                    <a:pt x="50" y="23"/>
                    <a:pt x="68" y="22"/>
                    <a:pt x="83" y="21"/>
                  </a:cubicBezTo>
                  <a:cubicBezTo>
                    <a:pt x="101" y="20"/>
                    <a:pt x="119" y="25"/>
                    <a:pt x="136" y="28"/>
                  </a:cubicBezTo>
                  <a:cubicBezTo>
                    <a:pt x="151" y="30"/>
                    <a:pt x="166" y="31"/>
                    <a:pt x="181" y="33"/>
                  </a:cubicBezTo>
                  <a:cubicBezTo>
                    <a:pt x="192" y="36"/>
                    <a:pt x="200" y="39"/>
                    <a:pt x="206" y="49"/>
                  </a:cubicBezTo>
                  <a:cubicBezTo>
                    <a:pt x="209" y="54"/>
                    <a:pt x="209" y="63"/>
                    <a:pt x="215" y="65"/>
                  </a:cubicBezTo>
                  <a:cubicBezTo>
                    <a:pt x="225" y="69"/>
                    <a:pt x="238" y="66"/>
                    <a:pt x="245" y="57"/>
                  </a:cubicBezTo>
                  <a:cubicBezTo>
                    <a:pt x="251" y="49"/>
                    <a:pt x="251" y="43"/>
                    <a:pt x="262" y="44"/>
                  </a:cubicBezTo>
                  <a:cubicBezTo>
                    <a:pt x="277" y="46"/>
                    <a:pt x="292" y="46"/>
                    <a:pt x="306" y="47"/>
                  </a:cubicBezTo>
                  <a:cubicBezTo>
                    <a:pt x="331" y="49"/>
                    <a:pt x="355" y="50"/>
                    <a:pt x="379" y="51"/>
                  </a:cubicBezTo>
                  <a:cubicBezTo>
                    <a:pt x="396" y="52"/>
                    <a:pt x="413" y="51"/>
                    <a:pt x="430" y="51"/>
                  </a:cubicBezTo>
                  <a:cubicBezTo>
                    <a:pt x="439" y="51"/>
                    <a:pt x="449" y="47"/>
                    <a:pt x="458" y="50"/>
                  </a:cubicBezTo>
                  <a:cubicBezTo>
                    <a:pt x="485" y="57"/>
                    <a:pt x="497" y="89"/>
                    <a:pt x="492" y="116"/>
                  </a:cubicBezTo>
                  <a:cubicBezTo>
                    <a:pt x="508" y="92"/>
                    <a:pt x="502" y="53"/>
                    <a:pt x="491" y="39"/>
                  </a:cubicBezTo>
                  <a:close/>
                </a:path>
              </a:pathLst>
            </a:custGeom>
            <a:solidFill>
              <a:srgbClr val="D20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0" name="Freeform 1026">
              <a:extLst>
                <a:ext uri="{FF2B5EF4-FFF2-40B4-BE49-F238E27FC236}">
                  <a16:creationId xmlns:a16="http://schemas.microsoft.com/office/drawing/2014/main" id="{A6BF822F-1E49-4C40-9834-39B48C26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919"/>
              <a:ext cx="88" cy="96"/>
            </a:xfrm>
            <a:custGeom>
              <a:avLst/>
              <a:gdLst>
                <a:gd name="T0" fmla="*/ 152 w 47"/>
                <a:gd name="T1" fmla="*/ 24 h 48"/>
                <a:gd name="T2" fmla="*/ 7 w 47"/>
                <a:gd name="T3" fmla="*/ 136 h 48"/>
                <a:gd name="T4" fmla="*/ 7 w 47"/>
                <a:gd name="T5" fmla="*/ 216 h 48"/>
                <a:gd name="T6" fmla="*/ 52 w 47"/>
                <a:gd name="T7" fmla="*/ 344 h 48"/>
                <a:gd name="T8" fmla="*/ 112 w 47"/>
                <a:gd name="T9" fmla="*/ 360 h 48"/>
                <a:gd name="T10" fmla="*/ 210 w 47"/>
                <a:gd name="T11" fmla="*/ 368 h 48"/>
                <a:gd name="T12" fmla="*/ 270 w 47"/>
                <a:gd name="T13" fmla="*/ 296 h 48"/>
                <a:gd name="T14" fmla="*/ 301 w 47"/>
                <a:gd name="T15" fmla="*/ 152 h 48"/>
                <a:gd name="T16" fmla="*/ 234 w 47"/>
                <a:gd name="T17" fmla="*/ 40 h 48"/>
                <a:gd name="T18" fmla="*/ 152 w 47"/>
                <a:gd name="T19" fmla="*/ 24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8">
                  <a:moveTo>
                    <a:pt x="23" y="3"/>
                  </a:moveTo>
                  <a:cubicBezTo>
                    <a:pt x="14" y="0"/>
                    <a:pt x="6" y="5"/>
                    <a:pt x="1" y="17"/>
                  </a:cubicBezTo>
                  <a:cubicBezTo>
                    <a:pt x="0" y="21"/>
                    <a:pt x="0" y="24"/>
                    <a:pt x="1" y="27"/>
                  </a:cubicBezTo>
                  <a:cubicBezTo>
                    <a:pt x="1" y="33"/>
                    <a:pt x="4" y="39"/>
                    <a:pt x="8" y="43"/>
                  </a:cubicBezTo>
                  <a:cubicBezTo>
                    <a:pt x="10" y="44"/>
                    <a:pt x="14" y="45"/>
                    <a:pt x="17" y="45"/>
                  </a:cubicBezTo>
                  <a:cubicBezTo>
                    <a:pt x="21" y="46"/>
                    <a:pt x="27" y="48"/>
                    <a:pt x="32" y="46"/>
                  </a:cubicBezTo>
                  <a:cubicBezTo>
                    <a:pt x="36" y="45"/>
                    <a:pt x="39" y="41"/>
                    <a:pt x="41" y="37"/>
                  </a:cubicBezTo>
                  <a:cubicBezTo>
                    <a:pt x="44" y="32"/>
                    <a:pt x="47" y="26"/>
                    <a:pt x="46" y="19"/>
                  </a:cubicBezTo>
                  <a:cubicBezTo>
                    <a:pt x="45" y="12"/>
                    <a:pt x="41" y="7"/>
                    <a:pt x="36" y="5"/>
                  </a:cubicBezTo>
                  <a:cubicBezTo>
                    <a:pt x="32" y="3"/>
                    <a:pt x="27" y="4"/>
                    <a:pt x="23" y="3"/>
                  </a:cubicBezTo>
                  <a:close/>
                </a:path>
              </a:pathLst>
            </a:custGeom>
            <a:solidFill>
              <a:srgbClr val="F8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1" name="Freeform 1027">
              <a:extLst>
                <a:ext uri="{FF2B5EF4-FFF2-40B4-BE49-F238E27FC236}">
                  <a16:creationId xmlns:a16="http://schemas.microsoft.com/office/drawing/2014/main" id="{D1C9B09E-2DDB-436B-BC10-E7255707F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945"/>
              <a:ext cx="67" cy="58"/>
            </a:xfrm>
            <a:custGeom>
              <a:avLst/>
              <a:gdLst>
                <a:gd name="T0" fmla="*/ 0 w 36"/>
                <a:gd name="T1" fmla="*/ 208 h 29"/>
                <a:gd name="T2" fmla="*/ 104 w 36"/>
                <a:gd name="T3" fmla="*/ 176 h 29"/>
                <a:gd name="T4" fmla="*/ 97 w 36"/>
                <a:gd name="T5" fmla="*/ 112 h 29"/>
                <a:gd name="T6" fmla="*/ 117 w 36"/>
                <a:gd name="T7" fmla="*/ 128 h 29"/>
                <a:gd name="T8" fmla="*/ 141 w 36"/>
                <a:gd name="T9" fmla="*/ 152 h 29"/>
                <a:gd name="T10" fmla="*/ 208 w 36"/>
                <a:gd name="T11" fmla="*/ 128 h 29"/>
                <a:gd name="T12" fmla="*/ 212 w 36"/>
                <a:gd name="T13" fmla="*/ 40 h 29"/>
                <a:gd name="T14" fmla="*/ 121 w 36"/>
                <a:gd name="T15" fmla="*/ 32 h 29"/>
                <a:gd name="T16" fmla="*/ 69 w 36"/>
                <a:gd name="T17" fmla="*/ 40 h 29"/>
                <a:gd name="T18" fmla="*/ 45 w 36"/>
                <a:gd name="T19" fmla="*/ 96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9">
                  <a:moveTo>
                    <a:pt x="0" y="26"/>
                  </a:moveTo>
                  <a:cubicBezTo>
                    <a:pt x="4" y="29"/>
                    <a:pt x="15" y="29"/>
                    <a:pt x="16" y="22"/>
                  </a:cubicBezTo>
                  <a:cubicBezTo>
                    <a:pt x="16" y="21"/>
                    <a:pt x="13" y="14"/>
                    <a:pt x="15" y="14"/>
                  </a:cubicBezTo>
                  <a:cubicBezTo>
                    <a:pt x="16" y="14"/>
                    <a:pt x="18" y="16"/>
                    <a:pt x="18" y="16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20"/>
                    <a:pt x="30" y="19"/>
                    <a:pt x="32" y="16"/>
                  </a:cubicBezTo>
                  <a:cubicBezTo>
                    <a:pt x="34" y="13"/>
                    <a:pt x="36" y="8"/>
                    <a:pt x="33" y="5"/>
                  </a:cubicBezTo>
                  <a:cubicBezTo>
                    <a:pt x="29" y="0"/>
                    <a:pt x="24" y="4"/>
                    <a:pt x="19" y="4"/>
                  </a:cubicBezTo>
                  <a:cubicBezTo>
                    <a:pt x="16" y="4"/>
                    <a:pt x="13" y="4"/>
                    <a:pt x="11" y="5"/>
                  </a:cubicBezTo>
                  <a:cubicBezTo>
                    <a:pt x="9" y="6"/>
                    <a:pt x="7" y="10"/>
                    <a:pt x="7" y="12"/>
                  </a:cubicBezTo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2" name="Freeform 1028">
              <a:extLst>
                <a:ext uri="{FF2B5EF4-FFF2-40B4-BE49-F238E27FC236}">
                  <a16:creationId xmlns:a16="http://schemas.microsoft.com/office/drawing/2014/main" id="{167F0932-74F0-49DF-9BA6-4BD538695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953"/>
              <a:ext cx="26" cy="28"/>
            </a:xfrm>
            <a:custGeom>
              <a:avLst/>
              <a:gdLst>
                <a:gd name="T0" fmla="*/ 32 w 14"/>
                <a:gd name="T1" fmla="*/ 112 h 14"/>
                <a:gd name="T2" fmla="*/ 37 w 14"/>
                <a:gd name="T3" fmla="*/ 48 h 14"/>
                <a:gd name="T4" fmla="*/ 59 w 14"/>
                <a:gd name="T5" fmla="*/ 40 h 14"/>
                <a:gd name="T6" fmla="*/ 76 w 14"/>
                <a:gd name="T7" fmla="*/ 64 h 14"/>
                <a:gd name="T8" fmla="*/ 84 w 14"/>
                <a:gd name="T9" fmla="*/ 48 h 14"/>
                <a:gd name="T10" fmla="*/ 45 w 14"/>
                <a:gd name="T11" fmla="*/ 0 h 14"/>
                <a:gd name="T12" fmla="*/ 7 w 14"/>
                <a:gd name="T13" fmla="*/ 48 h 14"/>
                <a:gd name="T14" fmla="*/ 13 w 14"/>
                <a:gd name="T15" fmla="*/ 88 h 14"/>
                <a:gd name="T16" fmla="*/ 24 w 14"/>
                <a:gd name="T17" fmla="*/ 104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3" y="12"/>
                    <a:pt x="4" y="8"/>
                    <a:pt x="6" y="6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5"/>
                    <a:pt x="11" y="7"/>
                    <a:pt x="12" y="8"/>
                  </a:cubicBezTo>
                  <a:cubicBezTo>
                    <a:pt x="14" y="10"/>
                    <a:pt x="14" y="7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4" y="0"/>
                    <a:pt x="2" y="3"/>
                    <a:pt x="1" y="6"/>
                  </a:cubicBezTo>
                  <a:cubicBezTo>
                    <a:pt x="0" y="8"/>
                    <a:pt x="1" y="9"/>
                    <a:pt x="2" y="11"/>
                  </a:cubicBezTo>
                  <a:cubicBezTo>
                    <a:pt x="3" y="12"/>
                    <a:pt x="4" y="13"/>
                    <a:pt x="4" y="13"/>
                  </a:cubicBezTo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3" name="Freeform 1029">
              <a:extLst>
                <a:ext uri="{FF2B5EF4-FFF2-40B4-BE49-F238E27FC236}">
                  <a16:creationId xmlns:a16="http://schemas.microsoft.com/office/drawing/2014/main" id="{88D8FE94-3A55-4FDA-BCB1-4600F4314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933"/>
              <a:ext cx="73" cy="80"/>
            </a:xfrm>
            <a:custGeom>
              <a:avLst/>
              <a:gdLst>
                <a:gd name="T0" fmla="*/ 249 w 39"/>
                <a:gd name="T1" fmla="*/ 96 h 40"/>
                <a:gd name="T2" fmla="*/ 197 w 39"/>
                <a:gd name="T3" fmla="*/ 0 h 40"/>
                <a:gd name="T4" fmla="*/ 234 w 39"/>
                <a:gd name="T5" fmla="*/ 80 h 40"/>
                <a:gd name="T6" fmla="*/ 204 w 39"/>
                <a:gd name="T7" fmla="*/ 216 h 40"/>
                <a:gd name="T8" fmla="*/ 144 w 39"/>
                <a:gd name="T9" fmla="*/ 288 h 40"/>
                <a:gd name="T10" fmla="*/ 45 w 39"/>
                <a:gd name="T11" fmla="*/ 280 h 40"/>
                <a:gd name="T12" fmla="*/ 0 w 39"/>
                <a:gd name="T13" fmla="*/ 264 h 40"/>
                <a:gd name="T14" fmla="*/ 13 w 39"/>
                <a:gd name="T15" fmla="*/ 280 h 40"/>
                <a:gd name="T16" fmla="*/ 67 w 39"/>
                <a:gd name="T17" fmla="*/ 296 h 40"/>
                <a:gd name="T18" fmla="*/ 165 w 39"/>
                <a:gd name="T19" fmla="*/ 304 h 40"/>
                <a:gd name="T20" fmla="*/ 225 w 39"/>
                <a:gd name="T21" fmla="*/ 232 h 40"/>
                <a:gd name="T22" fmla="*/ 249 w 39"/>
                <a:gd name="T23" fmla="*/ 96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0">
                  <a:moveTo>
                    <a:pt x="38" y="12"/>
                  </a:moveTo>
                  <a:cubicBezTo>
                    <a:pt x="37" y="7"/>
                    <a:pt x="34" y="2"/>
                    <a:pt x="30" y="0"/>
                  </a:cubicBezTo>
                  <a:cubicBezTo>
                    <a:pt x="33" y="2"/>
                    <a:pt x="35" y="6"/>
                    <a:pt x="36" y="10"/>
                  </a:cubicBezTo>
                  <a:cubicBezTo>
                    <a:pt x="37" y="17"/>
                    <a:pt x="33" y="23"/>
                    <a:pt x="31" y="27"/>
                  </a:cubicBezTo>
                  <a:cubicBezTo>
                    <a:pt x="29" y="31"/>
                    <a:pt x="26" y="34"/>
                    <a:pt x="22" y="36"/>
                  </a:cubicBezTo>
                  <a:cubicBezTo>
                    <a:pt x="17" y="37"/>
                    <a:pt x="12" y="36"/>
                    <a:pt x="7" y="35"/>
                  </a:cubicBezTo>
                  <a:cubicBezTo>
                    <a:pt x="5" y="34"/>
                    <a:pt x="2" y="34"/>
                    <a:pt x="0" y="33"/>
                  </a:cubicBezTo>
                  <a:cubicBezTo>
                    <a:pt x="1" y="34"/>
                    <a:pt x="1" y="34"/>
                    <a:pt x="2" y="35"/>
                  </a:cubicBezTo>
                  <a:cubicBezTo>
                    <a:pt x="4" y="36"/>
                    <a:pt x="8" y="37"/>
                    <a:pt x="10" y="37"/>
                  </a:cubicBezTo>
                  <a:cubicBezTo>
                    <a:pt x="15" y="38"/>
                    <a:pt x="20" y="40"/>
                    <a:pt x="25" y="38"/>
                  </a:cubicBezTo>
                  <a:cubicBezTo>
                    <a:pt x="29" y="37"/>
                    <a:pt x="32" y="33"/>
                    <a:pt x="34" y="29"/>
                  </a:cubicBezTo>
                  <a:cubicBezTo>
                    <a:pt x="36" y="25"/>
                    <a:pt x="39" y="19"/>
                    <a:pt x="38" y="12"/>
                  </a:cubicBezTo>
                  <a:close/>
                </a:path>
              </a:pathLst>
            </a:custGeom>
            <a:solidFill>
              <a:srgbClr val="F3C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4" name="Freeform 1030">
              <a:extLst>
                <a:ext uri="{FF2B5EF4-FFF2-40B4-BE49-F238E27FC236}">
                  <a16:creationId xmlns:a16="http://schemas.microsoft.com/office/drawing/2014/main" id="{D0556609-05D4-4663-B758-DC9731D36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2957"/>
              <a:ext cx="54" cy="56"/>
            </a:xfrm>
            <a:custGeom>
              <a:avLst/>
              <a:gdLst>
                <a:gd name="T0" fmla="*/ 181 w 29"/>
                <a:gd name="T1" fmla="*/ 0 h 28"/>
                <a:gd name="T2" fmla="*/ 156 w 29"/>
                <a:gd name="T3" fmla="*/ 136 h 28"/>
                <a:gd name="T4" fmla="*/ 97 w 29"/>
                <a:gd name="T5" fmla="*/ 208 h 28"/>
                <a:gd name="T6" fmla="*/ 0 w 29"/>
                <a:gd name="T7" fmla="*/ 200 h 28"/>
                <a:gd name="T8" fmla="*/ 97 w 29"/>
                <a:gd name="T9" fmla="*/ 200 h 28"/>
                <a:gd name="T10" fmla="*/ 156 w 29"/>
                <a:gd name="T11" fmla="*/ 112 h 28"/>
                <a:gd name="T12" fmla="*/ 181 w 2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8">
                  <a:moveTo>
                    <a:pt x="28" y="0"/>
                  </a:moveTo>
                  <a:cubicBezTo>
                    <a:pt x="29" y="7"/>
                    <a:pt x="26" y="13"/>
                    <a:pt x="24" y="17"/>
                  </a:cubicBezTo>
                  <a:cubicBezTo>
                    <a:pt x="22" y="21"/>
                    <a:pt x="19" y="25"/>
                    <a:pt x="15" y="26"/>
                  </a:cubicBezTo>
                  <a:cubicBezTo>
                    <a:pt x="10" y="28"/>
                    <a:pt x="5" y="26"/>
                    <a:pt x="0" y="25"/>
                  </a:cubicBezTo>
                  <a:cubicBezTo>
                    <a:pt x="4" y="25"/>
                    <a:pt x="10" y="27"/>
                    <a:pt x="15" y="25"/>
                  </a:cubicBezTo>
                  <a:cubicBezTo>
                    <a:pt x="20" y="22"/>
                    <a:pt x="22" y="18"/>
                    <a:pt x="24" y="14"/>
                  </a:cubicBezTo>
                  <a:cubicBezTo>
                    <a:pt x="26" y="10"/>
                    <a:pt x="29" y="4"/>
                    <a:pt x="28" y="0"/>
                  </a:cubicBezTo>
                  <a:close/>
                </a:path>
              </a:pathLst>
            </a:custGeom>
            <a:solidFill>
              <a:srgbClr val="EBA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5" name="Freeform 1031">
              <a:extLst>
                <a:ext uri="{FF2B5EF4-FFF2-40B4-BE49-F238E27FC236}">
                  <a16:creationId xmlns:a16="http://schemas.microsoft.com/office/drawing/2014/main" id="{0414777F-F101-48F2-B79D-1F35DCAE6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2923"/>
              <a:ext cx="62" cy="74"/>
            </a:xfrm>
            <a:custGeom>
              <a:avLst/>
              <a:gdLst>
                <a:gd name="T0" fmla="*/ 15 w 33"/>
                <a:gd name="T1" fmla="*/ 224 h 37"/>
                <a:gd name="T2" fmla="*/ 21 w 33"/>
                <a:gd name="T3" fmla="*/ 152 h 37"/>
                <a:gd name="T4" fmla="*/ 152 w 33"/>
                <a:gd name="T5" fmla="*/ 32 h 37"/>
                <a:gd name="T6" fmla="*/ 218 w 33"/>
                <a:gd name="T7" fmla="*/ 32 h 37"/>
                <a:gd name="T8" fmla="*/ 137 w 33"/>
                <a:gd name="T9" fmla="*/ 16 h 37"/>
                <a:gd name="T10" fmla="*/ 8 w 33"/>
                <a:gd name="T11" fmla="*/ 128 h 37"/>
                <a:gd name="T12" fmla="*/ 0 w 33"/>
                <a:gd name="T13" fmla="*/ 192 h 37"/>
                <a:gd name="T14" fmla="*/ 32 w 33"/>
                <a:gd name="T15" fmla="*/ 296 h 37"/>
                <a:gd name="T16" fmla="*/ 15 w 33"/>
                <a:gd name="T17" fmla="*/ 224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7">
                  <a:moveTo>
                    <a:pt x="2" y="28"/>
                  </a:moveTo>
                  <a:cubicBezTo>
                    <a:pt x="2" y="25"/>
                    <a:pt x="2" y="22"/>
                    <a:pt x="3" y="19"/>
                  </a:cubicBezTo>
                  <a:cubicBezTo>
                    <a:pt x="7" y="7"/>
                    <a:pt x="15" y="2"/>
                    <a:pt x="23" y="4"/>
                  </a:cubicBezTo>
                  <a:cubicBezTo>
                    <a:pt x="27" y="6"/>
                    <a:pt x="29" y="3"/>
                    <a:pt x="33" y="4"/>
                  </a:cubicBezTo>
                  <a:cubicBezTo>
                    <a:pt x="29" y="2"/>
                    <a:pt x="25" y="3"/>
                    <a:pt x="21" y="2"/>
                  </a:cubicBezTo>
                  <a:cubicBezTo>
                    <a:pt x="13" y="0"/>
                    <a:pt x="5" y="4"/>
                    <a:pt x="1" y="16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1" y="29"/>
                    <a:pt x="2" y="34"/>
                    <a:pt x="5" y="37"/>
                  </a:cubicBezTo>
                  <a:cubicBezTo>
                    <a:pt x="3" y="34"/>
                    <a:pt x="3" y="31"/>
                    <a:pt x="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1032">
              <a:extLst>
                <a:ext uri="{FF2B5EF4-FFF2-40B4-BE49-F238E27FC236}">
                  <a16:creationId xmlns:a16="http://schemas.microsoft.com/office/drawing/2014/main" id="{52CD0C63-0051-40E2-93C6-AD5EBC6A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2937"/>
              <a:ext cx="73" cy="62"/>
            </a:xfrm>
            <a:custGeom>
              <a:avLst/>
              <a:gdLst>
                <a:gd name="T0" fmla="*/ 112 w 39"/>
                <a:gd name="T1" fmla="*/ 40 h 31"/>
                <a:gd name="T2" fmla="*/ 39 w 39"/>
                <a:gd name="T3" fmla="*/ 88 h 31"/>
                <a:gd name="T4" fmla="*/ 73 w 39"/>
                <a:gd name="T5" fmla="*/ 128 h 31"/>
                <a:gd name="T6" fmla="*/ 45 w 39"/>
                <a:gd name="T7" fmla="*/ 168 h 31"/>
                <a:gd name="T8" fmla="*/ 52 w 39"/>
                <a:gd name="T9" fmla="*/ 248 h 31"/>
                <a:gd name="T10" fmla="*/ 112 w 39"/>
                <a:gd name="T11" fmla="*/ 224 h 31"/>
                <a:gd name="T12" fmla="*/ 112 w 39"/>
                <a:gd name="T13" fmla="*/ 168 h 31"/>
                <a:gd name="T14" fmla="*/ 92 w 39"/>
                <a:gd name="T15" fmla="*/ 128 h 31"/>
                <a:gd name="T16" fmla="*/ 125 w 39"/>
                <a:gd name="T17" fmla="*/ 88 h 31"/>
                <a:gd name="T18" fmla="*/ 157 w 39"/>
                <a:gd name="T19" fmla="*/ 120 h 31"/>
                <a:gd name="T20" fmla="*/ 204 w 39"/>
                <a:gd name="T21" fmla="*/ 168 h 31"/>
                <a:gd name="T22" fmla="*/ 249 w 39"/>
                <a:gd name="T23" fmla="*/ 80 h 31"/>
                <a:gd name="T24" fmla="*/ 204 w 39"/>
                <a:gd name="T25" fmla="*/ 40 h 31"/>
                <a:gd name="T26" fmla="*/ 112 w 39"/>
                <a:gd name="T27" fmla="*/ 40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31">
                  <a:moveTo>
                    <a:pt x="17" y="5"/>
                  </a:moveTo>
                  <a:cubicBezTo>
                    <a:pt x="13" y="0"/>
                    <a:pt x="3" y="4"/>
                    <a:pt x="6" y="11"/>
                  </a:cubicBezTo>
                  <a:cubicBezTo>
                    <a:pt x="7" y="14"/>
                    <a:pt x="10" y="14"/>
                    <a:pt x="11" y="16"/>
                  </a:cubicBezTo>
                  <a:cubicBezTo>
                    <a:pt x="12" y="20"/>
                    <a:pt x="10" y="20"/>
                    <a:pt x="7" y="21"/>
                  </a:cubicBezTo>
                  <a:cubicBezTo>
                    <a:pt x="0" y="23"/>
                    <a:pt x="1" y="30"/>
                    <a:pt x="8" y="31"/>
                  </a:cubicBezTo>
                  <a:cubicBezTo>
                    <a:pt x="12" y="31"/>
                    <a:pt x="15" y="31"/>
                    <a:pt x="17" y="28"/>
                  </a:cubicBezTo>
                  <a:cubicBezTo>
                    <a:pt x="19" y="25"/>
                    <a:pt x="18" y="24"/>
                    <a:pt x="17" y="21"/>
                  </a:cubicBezTo>
                  <a:cubicBezTo>
                    <a:pt x="16" y="19"/>
                    <a:pt x="14" y="18"/>
                    <a:pt x="14" y="16"/>
                  </a:cubicBezTo>
                  <a:cubicBezTo>
                    <a:pt x="15" y="14"/>
                    <a:pt x="17" y="11"/>
                    <a:pt x="19" y="11"/>
                  </a:cubicBezTo>
                  <a:cubicBezTo>
                    <a:pt x="22" y="10"/>
                    <a:pt x="23" y="13"/>
                    <a:pt x="24" y="15"/>
                  </a:cubicBezTo>
                  <a:cubicBezTo>
                    <a:pt x="24" y="19"/>
                    <a:pt x="26" y="22"/>
                    <a:pt x="31" y="21"/>
                  </a:cubicBezTo>
                  <a:cubicBezTo>
                    <a:pt x="36" y="20"/>
                    <a:pt x="39" y="14"/>
                    <a:pt x="38" y="10"/>
                  </a:cubicBezTo>
                  <a:cubicBezTo>
                    <a:pt x="38" y="6"/>
                    <a:pt x="35" y="3"/>
                    <a:pt x="31" y="5"/>
                  </a:cubicBezTo>
                  <a:cubicBezTo>
                    <a:pt x="29" y="6"/>
                    <a:pt x="22" y="9"/>
                    <a:pt x="17" y="5"/>
                  </a:cubicBezTo>
                  <a:close/>
                </a:path>
              </a:pathLst>
            </a:custGeom>
            <a:solidFill>
              <a:srgbClr val="AB5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1033">
              <a:extLst>
                <a:ext uri="{FF2B5EF4-FFF2-40B4-BE49-F238E27FC236}">
                  <a16:creationId xmlns:a16="http://schemas.microsoft.com/office/drawing/2014/main" id="{4F76D60B-B86B-4659-8FC9-D0F0D46B2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977"/>
              <a:ext cx="15" cy="18"/>
            </a:xfrm>
            <a:custGeom>
              <a:avLst/>
              <a:gdLst>
                <a:gd name="T0" fmla="*/ 53 w 8"/>
                <a:gd name="T1" fmla="*/ 0 h 9"/>
                <a:gd name="T2" fmla="*/ 32 w 8"/>
                <a:gd name="T3" fmla="*/ 16 h 9"/>
                <a:gd name="T4" fmla="*/ 15 w 8"/>
                <a:gd name="T5" fmla="*/ 24 h 9"/>
                <a:gd name="T6" fmla="*/ 0 w 8"/>
                <a:gd name="T7" fmla="*/ 48 h 9"/>
                <a:gd name="T8" fmla="*/ 21 w 8"/>
                <a:gd name="T9" fmla="*/ 72 h 9"/>
                <a:gd name="T10" fmla="*/ 15 w 8"/>
                <a:gd name="T11" fmla="*/ 56 h 9"/>
                <a:gd name="T12" fmla="*/ 21 w 8"/>
                <a:gd name="T13" fmla="*/ 32 h 9"/>
                <a:gd name="T14" fmla="*/ 45 w 8"/>
                <a:gd name="T15" fmla="*/ 1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1"/>
                    <a:pt x="6" y="2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2" y="9"/>
                    <a:pt x="3" y="9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6" y="3"/>
                    <a:pt x="7" y="2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8" name="Freeform 1034">
              <a:extLst>
                <a:ext uri="{FF2B5EF4-FFF2-40B4-BE49-F238E27FC236}">
                  <a16:creationId xmlns:a16="http://schemas.microsoft.com/office/drawing/2014/main" id="{E5B6BFEA-2045-4D18-92CD-2B361E1A1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947"/>
              <a:ext cx="26" cy="16"/>
            </a:xfrm>
            <a:custGeom>
              <a:avLst/>
              <a:gdLst>
                <a:gd name="T0" fmla="*/ 0 w 14"/>
                <a:gd name="T1" fmla="*/ 24 h 8"/>
                <a:gd name="T2" fmla="*/ 24 w 14"/>
                <a:gd name="T3" fmla="*/ 16 h 8"/>
                <a:gd name="T4" fmla="*/ 59 w 14"/>
                <a:gd name="T5" fmla="*/ 8 h 8"/>
                <a:gd name="T6" fmla="*/ 76 w 14"/>
                <a:gd name="T7" fmla="*/ 8 h 8"/>
                <a:gd name="T8" fmla="*/ 89 w 14"/>
                <a:gd name="T9" fmla="*/ 24 h 8"/>
                <a:gd name="T10" fmla="*/ 89 w 14"/>
                <a:gd name="T11" fmla="*/ 48 h 8"/>
                <a:gd name="T12" fmla="*/ 89 w 14"/>
                <a:gd name="T13" fmla="*/ 64 h 8"/>
                <a:gd name="T14" fmla="*/ 84 w 14"/>
                <a:gd name="T15" fmla="*/ 40 h 8"/>
                <a:gd name="T16" fmla="*/ 65 w 14"/>
                <a:gd name="T17" fmla="*/ 16 h 8"/>
                <a:gd name="T18" fmla="*/ 52 w 14"/>
                <a:gd name="T19" fmla="*/ 24 h 8"/>
                <a:gd name="T20" fmla="*/ 20 w 14"/>
                <a:gd name="T21" fmla="*/ 24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8">
                  <a:moveTo>
                    <a:pt x="0" y="3"/>
                  </a:moveTo>
                  <a:cubicBezTo>
                    <a:pt x="1" y="3"/>
                    <a:pt x="3" y="3"/>
                    <a:pt x="4" y="2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1"/>
                    <a:pt x="11" y="0"/>
                    <a:pt x="12" y="1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4" y="7"/>
                    <a:pt x="13" y="8"/>
                    <a:pt x="14" y="8"/>
                  </a:cubicBezTo>
                  <a:cubicBezTo>
                    <a:pt x="14" y="7"/>
                    <a:pt x="13" y="6"/>
                    <a:pt x="13" y="5"/>
                  </a:cubicBezTo>
                  <a:cubicBezTo>
                    <a:pt x="12" y="4"/>
                    <a:pt x="12" y="3"/>
                    <a:pt x="10" y="2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6" y="3"/>
                    <a:pt x="5" y="2"/>
                    <a:pt x="3" y="3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9" name="Freeform 1035">
              <a:extLst>
                <a:ext uri="{FF2B5EF4-FFF2-40B4-BE49-F238E27FC236}">
                  <a16:creationId xmlns:a16="http://schemas.microsoft.com/office/drawing/2014/main" id="{0EA23818-B47B-4C5B-A0BD-05A81786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" y="2945"/>
              <a:ext cx="17" cy="16"/>
            </a:xfrm>
            <a:custGeom>
              <a:avLst/>
              <a:gdLst>
                <a:gd name="T0" fmla="*/ 60 w 9"/>
                <a:gd name="T1" fmla="*/ 0 h 8"/>
                <a:gd name="T2" fmla="*/ 15 w 9"/>
                <a:gd name="T3" fmla="*/ 16 h 8"/>
                <a:gd name="T4" fmla="*/ 8 w 9"/>
                <a:gd name="T5" fmla="*/ 40 h 8"/>
                <a:gd name="T6" fmla="*/ 15 w 9"/>
                <a:gd name="T7" fmla="*/ 56 h 8"/>
                <a:gd name="T8" fmla="*/ 21 w 9"/>
                <a:gd name="T9" fmla="*/ 64 h 8"/>
                <a:gd name="T10" fmla="*/ 28 w 9"/>
                <a:gd name="T11" fmla="*/ 64 h 8"/>
                <a:gd name="T12" fmla="*/ 60 w 9"/>
                <a:gd name="T13" fmla="*/ 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7" y="0"/>
                    <a:pt x="4" y="0"/>
                    <a:pt x="2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0" y="5"/>
                    <a:pt x="5" y="1"/>
                    <a:pt x="9" y="1"/>
                  </a:cubicBezTo>
                </a:path>
              </a:pathLst>
            </a:custGeom>
            <a:solidFill>
              <a:srgbClr val="C59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Freeform 1036">
              <a:extLst>
                <a:ext uri="{FF2B5EF4-FFF2-40B4-BE49-F238E27FC236}">
                  <a16:creationId xmlns:a16="http://schemas.microsoft.com/office/drawing/2014/main" id="{EA6A8C21-ADB5-48B0-9847-A8E9BE63C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973"/>
              <a:ext cx="18" cy="26"/>
            </a:xfrm>
            <a:custGeom>
              <a:avLst/>
              <a:gdLst>
                <a:gd name="T0" fmla="*/ 0 w 10"/>
                <a:gd name="T1" fmla="*/ 96 h 13"/>
                <a:gd name="T2" fmla="*/ 58 w 10"/>
                <a:gd name="T3" fmla="*/ 64 h 13"/>
                <a:gd name="T4" fmla="*/ 41 w 10"/>
                <a:gd name="T5" fmla="*/ 0 h 13"/>
                <a:gd name="T6" fmla="*/ 45 w 10"/>
                <a:gd name="T7" fmla="*/ 48 h 13"/>
                <a:gd name="T8" fmla="*/ 0 w 10"/>
                <a:gd name="T9" fmla="*/ 9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0" y="12"/>
                  </a:moveTo>
                  <a:cubicBezTo>
                    <a:pt x="3" y="13"/>
                    <a:pt x="10" y="12"/>
                    <a:pt x="10" y="8"/>
                  </a:cubicBezTo>
                  <a:cubicBezTo>
                    <a:pt x="10" y="4"/>
                    <a:pt x="8" y="3"/>
                    <a:pt x="7" y="0"/>
                  </a:cubicBezTo>
                  <a:cubicBezTo>
                    <a:pt x="7" y="2"/>
                    <a:pt x="8" y="4"/>
                    <a:pt x="8" y="6"/>
                  </a:cubicBezTo>
                  <a:cubicBezTo>
                    <a:pt x="9" y="8"/>
                    <a:pt x="8" y="12"/>
                    <a:pt x="0" y="12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1" name="Freeform 1037">
              <a:extLst>
                <a:ext uri="{FF2B5EF4-FFF2-40B4-BE49-F238E27FC236}">
                  <a16:creationId xmlns:a16="http://schemas.microsoft.com/office/drawing/2014/main" id="{42193E05-EAB0-4EEB-9EA8-C22C5B35E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957"/>
              <a:ext cx="30" cy="24"/>
            </a:xfrm>
            <a:custGeom>
              <a:avLst/>
              <a:gdLst>
                <a:gd name="T0" fmla="*/ 0 w 16"/>
                <a:gd name="T1" fmla="*/ 0 h 12"/>
                <a:gd name="T2" fmla="*/ 28 w 16"/>
                <a:gd name="T3" fmla="*/ 48 h 12"/>
                <a:gd name="T4" fmla="*/ 68 w 16"/>
                <a:gd name="T5" fmla="*/ 80 h 12"/>
                <a:gd name="T6" fmla="*/ 105 w 16"/>
                <a:gd name="T7" fmla="*/ 32 h 12"/>
                <a:gd name="T8" fmla="*/ 53 w 16"/>
                <a:gd name="T9" fmla="*/ 64 h 12"/>
                <a:gd name="T10" fmla="*/ 0 w 16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cubicBezTo>
                    <a:pt x="2" y="1"/>
                    <a:pt x="4" y="3"/>
                    <a:pt x="4" y="6"/>
                  </a:cubicBezTo>
                  <a:cubicBezTo>
                    <a:pt x="5" y="9"/>
                    <a:pt x="6" y="12"/>
                    <a:pt x="10" y="10"/>
                  </a:cubicBezTo>
                  <a:cubicBezTo>
                    <a:pt x="14" y="9"/>
                    <a:pt x="16" y="5"/>
                    <a:pt x="16" y="4"/>
                  </a:cubicBezTo>
                  <a:cubicBezTo>
                    <a:pt x="14" y="7"/>
                    <a:pt x="11" y="9"/>
                    <a:pt x="8" y="8"/>
                  </a:cubicBezTo>
                  <a:cubicBezTo>
                    <a:pt x="6" y="7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940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1038">
              <a:extLst>
                <a:ext uri="{FF2B5EF4-FFF2-40B4-BE49-F238E27FC236}">
                  <a16:creationId xmlns:a16="http://schemas.microsoft.com/office/drawing/2014/main" id="{71FC1C97-EC86-4E1F-A05B-65DAA4C03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919"/>
              <a:ext cx="88" cy="96"/>
            </a:xfrm>
            <a:custGeom>
              <a:avLst/>
              <a:gdLst>
                <a:gd name="T0" fmla="*/ 152 w 47"/>
                <a:gd name="T1" fmla="*/ 24 h 48"/>
                <a:gd name="T2" fmla="*/ 7 w 47"/>
                <a:gd name="T3" fmla="*/ 136 h 48"/>
                <a:gd name="T4" fmla="*/ 7 w 47"/>
                <a:gd name="T5" fmla="*/ 216 h 48"/>
                <a:gd name="T6" fmla="*/ 52 w 47"/>
                <a:gd name="T7" fmla="*/ 344 h 48"/>
                <a:gd name="T8" fmla="*/ 112 w 47"/>
                <a:gd name="T9" fmla="*/ 360 h 48"/>
                <a:gd name="T10" fmla="*/ 210 w 47"/>
                <a:gd name="T11" fmla="*/ 368 h 48"/>
                <a:gd name="T12" fmla="*/ 270 w 47"/>
                <a:gd name="T13" fmla="*/ 296 h 48"/>
                <a:gd name="T14" fmla="*/ 301 w 47"/>
                <a:gd name="T15" fmla="*/ 152 h 48"/>
                <a:gd name="T16" fmla="*/ 234 w 47"/>
                <a:gd name="T17" fmla="*/ 40 h 48"/>
                <a:gd name="T18" fmla="*/ 152 w 47"/>
                <a:gd name="T19" fmla="*/ 24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8">
                  <a:moveTo>
                    <a:pt x="23" y="3"/>
                  </a:moveTo>
                  <a:cubicBezTo>
                    <a:pt x="14" y="0"/>
                    <a:pt x="6" y="5"/>
                    <a:pt x="1" y="17"/>
                  </a:cubicBezTo>
                  <a:cubicBezTo>
                    <a:pt x="0" y="21"/>
                    <a:pt x="0" y="24"/>
                    <a:pt x="1" y="27"/>
                  </a:cubicBezTo>
                  <a:cubicBezTo>
                    <a:pt x="1" y="33"/>
                    <a:pt x="4" y="39"/>
                    <a:pt x="8" y="43"/>
                  </a:cubicBezTo>
                  <a:cubicBezTo>
                    <a:pt x="10" y="44"/>
                    <a:pt x="14" y="45"/>
                    <a:pt x="17" y="45"/>
                  </a:cubicBezTo>
                  <a:cubicBezTo>
                    <a:pt x="21" y="46"/>
                    <a:pt x="27" y="48"/>
                    <a:pt x="32" y="46"/>
                  </a:cubicBezTo>
                  <a:cubicBezTo>
                    <a:pt x="36" y="45"/>
                    <a:pt x="39" y="41"/>
                    <a:pt x="41" y="37"/>
                  </a:cubicBezTo>
                  <a:cubicBezTo>
                    <a:pt x="44" y="32"/>
                    <a:pt x="47" y="26"/>
                    <a:pt x="46" y="19"/>
                  </a:cubicBezTo>
                  <a:cubicBezTo>
                    <a:pt x="45" y="12"/>
                    <a:pt x="41" y="7"/>
                    <a:pt x="36" y="5"/>
                  </a:cubicBezTo>
                  <a:cubicBezTo>
                    <a:pt x="32" y="3"/>
                    <a:pt x="27" y="4"/>
                    <a:pt x="23" y="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Oval 1039">
              <a:extLst>
                <a:ext uri="{FF2B5EF4-FFF2-40B4-BE49-F238E27FC236}">
                  <a16:creationId xmlns:a16="http://schemas.microsoft.com/office/drawing/2014/main" id="{A6D4913C-52BC-4FFD-BFF0-5A6B72AFC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941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4" name="Oval 1040">
              <a:extLst>
                <a:ext uri="{FF2B5EF4-FFF2-40B4-BE49-F238E27FC236}">
                  <a16:creationId xmlns:a16="http://schemas.microsoft.com/office/drawing/2014/main" id="{384CBB01-8B03-47B8-8B93-EA2568444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4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5" name="Oval 1041">
              <a:extLst>
                <a:ext uri="{FF2B5EF4-FFF2-40B4-BE49-F238E27FC236}">
                  <a16:creationId xmlns:a16="http://schemas.microsoft.com/office/drawing/2014/main" id="{FBBDD249-C4D5-4BB1-B979-229B54612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94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6" name="Oval 1042">
              <a:extLst>
                <a:ext uri="{FF2B5EF4-FFF2-40B4-BE49-F238E27FC236}">
                  <a16:creationId xmlns:a16="http://schemas.microsoft.com/office/drawing/2014/main" id="{6FED7FE1-0F60-4227-8C14-F280B1DB4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965"/>
              <a:ext cx="4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7" name="Oval 1043">
              <a:extLst>
                <a:ext uri="{FF2B5EF4-FFF2-40B4-BE49-F238E27FC236}">
                  <a16:creationId xmlns:a16="http://schemas.microsoft.com/office/drawing/2014/main" id="{35E42623-AA1C-4A65-8A24-B0E4A992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8" name="Oval 1044">
              <a:extLst>
                <a:ext uri="{FF2B5EF4-FFF2-40B4-BE49-F238E27FC236}">
                  <a16:creationId xmlns:a16="http://schemas.microsoft.com/office/drawing/2014/main" id="{1DC25FCC-C3AB-4286-AD6F-AAAEE8852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41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69" name="Oval 1045">
              <a:extLst>
                <a:ext uri="{FF2B5EF4-FFF2-40B4-BE49-F238E27FC236}">
                  <a16:creationId xmlns:a16="http://schemas.microsoft.com/office/drawing/2014/main" id="{AE4DC023-A568-45A7-B20D-C2F9CBC9D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941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0" name="Oval 1046">
              <a:extLst>
                <a:ext uri="{FF2B5EF4-FFF2-40B4-BE49-F238E27FC236}">
                  <a16:creationId xmlns:a16="http://schemas.microsoft.com/office/drawing/2014/main" id="{D8E3C71F-7B68-4F07-81AB-C2D061278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5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1" name="Oval 1047">
              <a:extLst>
                <a:ext uri="{FF2B5EF4-FFF2-40B4-BE49-F238E27FC236}">
                  <a16:creationId xmlns:a16="http://schemas.microsoft.com/office/drawing/2014/main" id="{CD4CB486-7B38-46E9-B91C-735638FB2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5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2" name="Oval 1048">
              <a:extLst>
                <a:ext uri="{FF2B5EF4-FFF2-40B4-BE49-F238E27FC236}">
                  <a16:creationId xmlns:a16="http://schemas.microsoft.com/office/drawing/2014/main" id="{3A8623FB-D916-42E3-8A08-F3B358B5D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75"/>
              <a:ext cx="4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3" name="Oval 1049">
              <a:extLst>
                <a:ext uri="{FF2B5EF4-FFF2-40B4-BE49-F238E27FC236}">
                  <a16:creationId xmlns:a16="http://schemas.microsoft.com/office/drawing/2014/main" id="{6A1E5BF5-6C5C-45C9-83E5-B86CC1701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7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4" name="Oval 1050">
              <a:extLst>
                <a:ext uri="{FF2B5EF4-FFF2-40B4-BE49-F238E27FC236}">
                  <a16:creationId xmlns:a16="http://schemas.microsoft.com/office/drawing/2014/main" id="{E2DBCCD1-FDA9-47B4-827D-286484F46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71"/>
              <a:ext cx="6" cy="6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5" name="Oval 1051">
              <a:extLst>
                <a:ext uri="{FF2B5EF4-FFF2-40B4-BE49-F238E27FC236}">
                  <a16:creationId xmlns:a16="http://schemas.microsoft.com/office/drawing/2014/main" id="{5E9CCF28-57E4-41AF-9D8A-D0AA67D58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7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6" name="Oval 1052">
              <a:extLst>
                <a:ext uri="{FF2B5EF4-FFF2-40B4-BE49-F238E27FC236}">
                  <a16:creationId xmlns:a16="http://schemas.microsoft.com/office/drawing/2014/main" id="{3F18086D-C580-4D79-B0DD-68AF7064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2993"/>
              <a:ext cx="5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7" name="Oval 1053">
              <a:extLst>
                <a:ext uri="{FF2B5EF4-FFF2-40B4-BE49-F238E27FC236}">
                  <a16:creationId xmlns:a16="http://schemas.microsoft.com/office/drawing/2014/main" id="{0E9C1AA4-9AC6-4D31-8C96-B67DA13C3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93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8" name="Oval 1054">
              <a:extLst>
                <a:ext uri="{FF2B5EF4-FFF2-40B4-BE49-F238E27FC236}">
                  <a16:creationId xmlns:a16="http://schemas.microsoft.com/office/drawing/2014/main" id="{5B6F16DD-DE8F-4CBD-BF03-5963ABDBE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8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79" name="Oval 1055">
              <a:extLst>
                <a:ext uri="{FF2B5EF4-FFF2-40B4-BE49-F238E27FC236}">
                  <a16:creationId xmlns:a16="http://schemas.microsoft.com/office/drawing/2014/main" id="{5A39D4E0-E565-4A7A-BB15-C9CC7D8AA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85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0" name="Oval 1056">
              <a:extLst>
                <a:ext uri="{FF2B5EF4-FFF2-40B4-BE49-F238E27FC236}">
                  <a16:creationId xmlns:a16="http://schemas.microsoft.com/office/drawing/2014/main" id="{C49D4102-CC88-488F-8C8F-DE4C78723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71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1" name="Oval 1057">
              <a:extLst>
                <a:ext uri="{FF2B5EF4-FFF2-40B4-BE49-F238E27FC236}">
                  <a16:creationId xmlns:a16="http://schemas.microsoft.com/office/drawing/2014/main" id="{27BFDAC5-5153-4671-8E74-CC86A6C59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71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2" name="Oval 1058">
              <a:extLst>
                <a:ext uri="{FF2B5EF4-FFF2-40B4-BE49-F238E27FC236}">
                  <a16:creationId xmlns:a16="http://schemas.microsoft.com/office/drawing/2014/main" id="{3CE7E276-65CD-4300-A2B1-B4832D09C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297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3" name="Oval 1059">
              <a:extLst>
                <a:ext uri="{FF2B5EF4-FFF2-40B4-BE49-F238E27FC236}">
                  <a16:creationId xmlns:a16="http://schemas.microsoft.com/office/drawing/2014/main" id="{6D95FDB6-DAF6-4A36-8B0D-292953793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9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4" name="Oval 1060">
              <a:extLst>
                <a:ext uri="{FF2B5EF4-FFF2-40B4-BE49-F238E27FC236}">
                  <a16:creationId xmlns:a16="http://schemas.microsoft.com/office/drawing/2014/main" id="{47A71219-94D3-4044-86D8-328F0BA2C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3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5" name="Oval 1061">
              <a:extLst>
                <a:ext uri="{FF2B5EF4-FFF2-40B4-BE49-F238E27FC236}">
                  <a16:creationId xmlns:a16="http://schemas.microsoft.com/office/drawing/2014/main" id="{52F4AE87-5E91-4AAB-819D-7E597D515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933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6" name="Oval 1062">
              <a:extLst>
                <a:ext uri="{FF2B5EF4-FFF2-40B4-BE49-F238E27FC236}">
                  <a16:creationId xmlns:a16="http://schemas.microsoft.com/office/drawing/2014/main" id="{1EAD8350-3777-4EFA-89E4-3DE07384A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933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7" name="Oval 1063">
              <a:extLst>
                <a:ext uri="{FF2B5EF4-FFF2-40B4-BE49-F238E27FC236}">
                  <a16:creationId xmlns:a16="http://schemas.microsoft.com/office/drawing/2014/main" id="{06683727-9115-4A94-8F9C-33ACBF055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94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8" name="Oval 1064">
              <a:extLst>
                <a:ext uri="{FF2B5EF4-FFF2-40B4-BE49-F238E27FC236}">
                  <a16:creationId xmlns:a16="http://schemas.microsoft.com/office/drawing/2014/main" id="{74A8ED5C-A940-4130-94EC-BED0AE01C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37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89" name="Oval 1065">
              <a:extLst>
                <a:ext uri="{FF2B5EF4-FFF2-40B4-BE49-F238E27FC236}">
                  <a16:creationId xmlns:a16="http://schemas.microsoft.com/office/drawing/2014/main" id="{0675D053-A776-4E28-8DBE-D254C20DD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9" y="293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0" name="Oval 1066">
              <a:extLst>
                <a:ext uri="{FF2B5EF4-FFF2-40B4-BE49-F238E27FC236}">
                  <a16:creationId xmlns:a16="http://schemas.microsoft.com/office/drawing/2014/main" id="{F3E37663-0F4B-4EF8-99D1-2C0CEBB55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" y="296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1" name="Oval 1067">
              <a:extLst>
                <a:ext uri="{FF2B5EF4-FFF2-40B4-BE49-F238E27FC236}">
                  <a16:creationId xmlns:a16="http://schemas.microsoft.com/office/drawing/2014/main" id="{7A8400DA-6AAD-4B4A-961B-2E0957880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" y="2987"/>
              <a:ext cx="3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2" name="Oval 1068">
              <a:extLst>
                <a:ext uri="{FF2B5EF4-FFF2-40B4-BE49-F238E27FC236}">
                  <a16:creationId xmlns:a16="http://schemas.microsoft.com/office/drawing/2014/main" id="{5A1004D9-91A9-4040-8464-AAFE6FB4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8" y="298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3" name="Oval 1069">
              <a:extLst>
                <a:ext uri="{FF2B5EF4-FFF2-40B4-BE49-F238E27FC236}">
                  <a16:creationId xmlns:a16="http://schemas.microsoft.com/office/drawing/2014/main" id="{9AC44B91-B453-4582-A3CE-936E0F3FF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3003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4" name="Oval 1070">
              <a:extLst>
                <a:ext uri="{FF2B5EF4-FFF2-40B4-BE49-F238E27FC236}">
                  <a16:creationId xmlns:a16="http://schemas.microsoft.com/office/drawing/2014/main" id="{A841354E-FAAD-4C2A-80B2-B3113AF37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300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5" name="Oval 1071">
              <a:extLst>
                <a:ext uri="{FF2B5EF4-FFF2-40B4-BE49-F238E27FC236}">
                  <a16:creationId xmlns:a16="http://schemas.microsoft.com/office/drawing/2014/main" id="{696C27BA-F4EC-4A6D-9695-22DAD3653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0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6" name="Oval 1072">
              <a:extLst>
                <a:ext uri="{FF2B5EF4-FFF2-40B4-BE49-F238E27FC236}">
                  <a16:creationId xmlns:a16="http://schemas.microsoft.com/office/drawing/2014/main" id="{C2EB1BE7-71AA-4CF0-98A2-523C9F9D9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05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7" name="Oval 1073">
              <a:extLst>
                <a:ext uri="{FF2B5EF4-FFF2-40B4-BE49-F238E27FC236}">
                  <a16:creationId xmlns:a16="http://schemas.microsoft.com/office/drawing/2014/main" id="{C1227FB5-AC81-41D8-AF11-905D6DA1C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" y="2999"/>
              <a:ext cx="6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8" name="Oval 1074">
              <a:extLst>
                <a:ext uri="{FF2B5EF4-FFF2-40B4-BE49-F238E27FC236}">
                  <a16:creationId xmlns:a16="http://schemas.microsoft.com/office/drawing/2014/main" id="{E07DD285-B1B9-43FB-86B1-641B019A9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1" y="299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699" name="Oval 1075">
              <a:extLst>
                <a:ext uri="{FF2B5EF4-FFF2-40B4-BE49-F238E27FC236}">
                  <a16:creationId xmlns:a16="http://schemas.microsoft.com/office/drawing/2014/main" id="{BF4A4999-C057-492C-B2B8-FBE3D2C2E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0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0" name="Oval 1076">
              <a:extLst>
                <a:ext uri="{FF2B5EF4-FFF2-40B4-BE49-F238E27FC236}">
                  <a16:creationId xmlns:a16="http://schemas.microsoft.com/office/drawing/2014/main" id="{4F0AFC86-3541-46A2-8F91-12A7B219E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6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1" name="Oval 1077">
              <a:extLst>
                <a:ext uri="{FF2B5EF4-FFF2-40B4-BE49-F238E27FC236}">
                  <a16:creationId xmlns:a16="http://schemas.microsoft.com/office/drawing/2014/main" id="{AA012E9F-2D8B-4DE8-BD44-8526487F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3" y="2965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2" name="Oval 1078">
              <a:extLst>
                <a:ext uri="{FF2B5EF4-FFF2-40B4-BE49-F238E27FC236}">
                  <a16:creationId xmlns:a16="http://schemas.microsoft.com/office/drawing/2014/main" id="{658E29E9-430C-4A29-8762-F9314BB00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2935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3" name="Oval 1079">
              <a:extLst>
                <a:ext uri="{FF2B5EF4-FFF2-40B4-BE49-F238E27FC236}">
                  <a16:creationId xmlns:a16="http://schemas.microsoft.com/office/drawing/2014/main" id="{B4137CA0-8FCE-47BA-8B57-9B6A0FF80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" y="293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4" name="Oval 1080">
              <a:extLst>
                <a:ext uri="{FF2B5EF4-FFF2-40B4-BE49-F238E27FC236}">
                  <a16:creationId xmlns:a16="http://schemas.microsoft.com/office/drawing/2014/main" id="{BAB609FD-60A5-418A-901D-CB00993BC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5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5" name="Oval 1081">
              <a:extLst>
                <a:ext uri="{FF2B5EF4-FFF2-40B4-BE49-F238E27FC236}">
                  <a16:creationId xmlns:a16="http://schemas.microsoft.com/office/drawing/2014/main" id="{AD94AE70-DA81-429F-8654-3C5A0F11A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53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6" name="Oval 1082">
              <a:extLst>
                <a:ext uri="{FF2B5EF4-FFF2-40B4-BE49-F238E27FC236}">
                  <a16:creationId xmlns:a16="http://schemas.microsoft.com/office/drawing/2014/main" id="{2A51E261-6088-44F4-8258-BCCDB50EA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4" y="294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7" name="Oval 1083">
              <a:extLst>
                <a:ext uri="{FF2B5EF4-FFF2-40B4-BE49-F238E27FC236}">
                  <a16:creationId xmlns:a16="http://schemas.microsoft.com/office/drawing/2014/main" id="{F405B7FE-0808-4DA3-B4CB-064C9D7C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5" y="293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8" name="Oval 1084">
              <a:extLst>
                <a:ext uri="{FF2B5EF4-FFF2-40B4-BE49-F238E27FC236}">
                  <a16:creationId xmlns:a16="http://schemas.microsoft.com/office/drawing/2014/main" id="{01694DFD-2ACC-4FB3-A789-7CBC51F7B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95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09" name="Oval 1085">
              <a:extLst>
                <a:ext uri="{FF2B5EF4-FFF2-40B4-BE49-F238E27FC236}">
                  <a16:creationId xmlns:a16="http://schemas.microsoft.com/office/drawing/2014/main" id="{7829C2AF-0D55-40FB-9CCF-30C66B578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67"/>
              <a:ext cx="4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0" name="Oval 1086">
              <a:extLst>
                <a:ext uri="{FF2B5EF4-FFF2-40B4-BE49-F238E27FC236}">
                  <a16:creationId xmlns:a16="http://schemas.microsoft.com/office/drawing/2014/main" id="{D436BDA5-8CCD-40C7-A07B-F21A4579A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6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1" name="Oval 1087">
              <a:extLst>
                <a:ext uri="{FF2B5EF4-FFF2-40B4-BE49-F238E27FC236}">
                  <a16:creationId xmlns:a16="http://schemas.microsoft.com/office/drawing/2014/main" id="{E3106317-2E64-4C85-BF7F-23843C551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7" y="2979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2" name="Oval 1088">
              <a:extLst>
                <a:ext uri="{FF2B5EF4-FFF2-40B4-BE49-F238E27FC236}">
                  <a16:creationId xmlns:a16="http://schemas.microsoft.com/office/drawing/2014/main" id="{8E4AB5DA-4A8D-40CA-A848-A5FDD6255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9" y="298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3" name="Oval 1089">
              <a:extLst>
                <a:ext uri="{FF2B5EF4-FFF2-40B4-BE49-F238E27FC236}">
                  <a16:creationId xmlns:a16="http://schemas.microsoft.com/office/drawing/2014/main" id="{A49D7F00-C19C-4786-BD2E-6CF2B5238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91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4" name="Oval 1090">
              <a:extLst>
                <a:ext uri="{FF2B5EF4-FFF2-40B4-BE49-F238E27FC236}">
                  <a16:creationId xmlns:a16="http://schemas.microsoft.com/office/drawing/2014/main" id="{1854D3E1-414B-44EB-9D0E-51FC3B42B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9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5" name="Oval 1091">
              <a:extLst>
                <a:ext uri="{FF2B5EF4-FFF2-40B4-BE49-F238E27FC236}">
                  <a16:creationId xmlns:a16="http://schemas.microsoft.com/office/drawing/2014/main" id="{5155C5A9-9C44-4684-9823-D642A3696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3" y="298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6" name="Oval 1092">
              <a:extLst>
                <a:ext uri="{FF2B5EF4-FFF2-40B4-BE49-F238E27FC236}">
                  <a16:creationId xmlns:a16="http://schemas.microsoft.com/office/drawing/2014/main" id="{1CD78E3F-F745-43FB-B62D-DED5BF31F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6" y="298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7" name="Oval 1093">
              <a:extLst>
                <a:ext uri="{FF2B5EF4-FFF2-40B4-BE49-F238E27FC236}">
                  <a16:creationId xmlns:a16="http://schemas.microsoft.com/office/drawing/2014/main" id="{5974BB38-1D1D-42EC-AFA4-C3F75B95B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0" y="295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8" name="Oval 1094">
              <a:extLst>
                <a:ext uri="{FF2B5EF4-FFF2-40B4-BE49-F238E27FC236}">
                  <a16:creationId xmlns:a16="http://schemas.microsoft.com/office/drawing/2014/main" id="{E3AD4DE4-F89A-42D2-B994-93FB802F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4" y="295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19" name="Oval 1095">
              <a:extLst>
                <a:ext uri="{FF2B5EF4-FFF2-40B4-BE49-F238E27FC236}">
                  <a16:creationId xmlns:a16="http://schemas.microsoft.com/office/drawing/2014/main" id="{BAAC26F7-DBFE-439F-89A6-A9196D0F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37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0" name="Oval 1096">
              <a:extLst>
                <a:ext uri="{FF2B5EF4-FFF2-40B4-BE49-F238E27FC236}">
                  <a16:creationId xmlns:a16="http://schemas.microsoft.com/office/drawing/2014/main" id="{95360FE2-4799-4FFD-A9E8-0A65E3A7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5" y="2937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1" name="Oval 1097">
              <a:extLst>
                <a:ext uri="{FF2B5EF4-FFF2-40B4-BE49-F238E27FC236}">
                  <a16:creationId xmlns:a16="http://schemas.microsoft.com/office/drawing/2014/main" id="{FCFE5A32-FECD-46C2-AB83-FCC120207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93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2" name="Oval 1098">
              <a:extLst>
                <a:ext uri="{FF2B5EF4-FFF2-40B4-BE49-F238E27FC236}">
                  <a16:creationId xmlns:a16="http://schemas.microsoft.com/office/drawing/2014/main" id="{0B5D76B1-7260-4B13-A06E-475A43E2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49"/>
              <a:ext cx="2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3" name="Oval 1099">
              <a:extLst>
                <a:ext uri="{FF2B5EF4-FFF2-40B4-BE49-F238E27FC236}">
                  <a16:creationId xmlns:a16="http://schemas.microsoft.com/office/drawing/2014/main" id="{E1AC2474-A8B1-4EC1-9807-050F177FC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4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4" name="Oval 1100">
              <a:extLst>
                <a:ext uri="{FF2B5EF4-FFF2-40B4-BE49-F238E27FC236}">
                  <a16:creationId xmlns:a16="http://schemas.microsoft.com/office/drawing/2014/main" id="{EA4062E4-6FE6-457E-906F-77A00E7AB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949"/>
              <a:ext cx="2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5" name="Oval 1101">
              <a:extLst>
                <a:ext uri="{FF2B5EF4-FFF2-40B4-BE49-F238E27FC236}">
                  <a16:creationId xmlns:a16="http://schemas.microsoft.com/office/drawing/2014/main" id="{E15D39D9-58FE-468B-8662-DA84C61F8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3" y="2951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6" name="Oval 1102">
              <a:extLst>
                <a:ext uri="{FF2B5EF4-FFF2-40B4-BE49-F238E27FC236}">
                  <a16:creationId xmlns:a16="http://schemas.microsoft.com/office/drawing/2014/main" id="{1A289D42-B6D0-421D-80E7-8860957BC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961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7" name="Oval 1103">
              <a:extLst>
                <a:ext uri="{FF2B5EF4-FFF2-40B4-BE49-F238E27FC236}">
                  <a16:creationId xmlns:a16="http://schemas.microsoft.com/office/drawing/2014/main" id="{66F160BE-9ACE-4F08-82D0-9645F2E95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57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8" name="Oval 1104">
              <a:extLst>
                <a:ext uri="{FF2B5EF4-FFF2-40B4-BE49-F238E27FC236}">
                  <a16:creationId xmlns:a16="http://schemas.microsoft.com/office/drawing/2014/main" id="{3622D3EE-99C1-465C-AE93-2F3C97A00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61"/>
              <a:ext cx="2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29" name="Oval 1105">
              <a:extLst>
                <a:ext uri="{FF2B5EF4-FFF2-40B4-BE49-F238E27FC236}">
                  <a16:creationId xmlns:a16="http://schemas.microsoft.com/office/drawing/2014/main" id="{834CDF50-85BF-49AA-969A-9FF8DFB0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6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0" name="Oval 1106">
              <a:extLst>
                <a:ext uri="{FF2B5EF4-FFF2-40B4-BE49-F238E27FC236}">
                  <a16:creationId xmlns:a16="http://schemas.microsoft.com/office/drawing/2014/main" id="{5D89C2C4-1623-4B3E-A98F-435077FC3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981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1" name="Oval 1107">
              <a:extLst>
                <a:ext uri="{FF2B5EF4-FFF2-40B4-BE49-F238E27FC236}">
                  <a16:creationId xmlns:a16="http://schemas.microsoft.com/office/drawing/2014/main" id="{8E1A6E66-AB73-4991-8C9F-4177DB0CA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0" y="2985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2" name="Oval 1108">
              <a:extLst>
                <a:ext uri="{FF2B5EF4-FFF2-40B4-BE49-F238E27FC236}">
                  <a16:creationId xmlns:a16="http://schemas.microsoft.com/office/drawing/2014/main" id="{EB4150BF-B787-4631-BA3C-E13A5F8BB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2" y="2985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3" name="Oval 1109">
              <a:extLst>
                <a:ext uri="{FF2B5EF4-FFF2-40B4-BE49-F238E27FC236}">
                  <a16:creationId xmlns:a16="http://schemas.microsoft.com/office/drawing/2014/main" id="{21C83CEB-C905-42D6-9A48-1C9B18033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997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4" name="Oval 1110">
              <a:extLst>
                <a:ext uri="{FF2B5EF4-FFF2-40B4-BE49-F238E27FC236}">
                  <a16:creationId xmlns:a16="http://schemas.microsoft.com/office/drawing/2014/main" id="{18B781A5-0783-4B7C-BC9C-2DA6CF712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3003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5" name="Oval 1111">
              <a:extLst>
                <a:ext uri="{FF2B5EF4-FFF2-40B4-BE49-F238E27FC236}">
                  <a16:creationId xmlns:a16="http://schemas.microsoft.com/office/drawing/2014/main" id="{C33957A6-8C2A-4E79-ADAD-EA84C78FD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99"/>
              <a:ext cx="1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6" name="Oval 1112">
              <a:extLst>
                <a:ext uri="{FF2B5EF4-FFF2-40B4-BE49-F238E27FC236}">
                  <a16:creationId xmlns:a16="http://schemas.microsoft.com/office/drawing/2014/main" id="{49B86FE6-65D5-4ACD-A80B-9261E5D9B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59"/>
              <a:ext cx="2" cy="2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7" name="Oval 1113">
              <a:extLst>
                <a:ext uri="{FF2B5EF4-FFF2-40B4-BE49-F238E27FC236}">
                  <a16:creationId xmlns:a16="http://schemas.microsoft.com/office/drawing/2014/main" id="{913DC7B0-E0F2-4A93-BCC4-D75DDA96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5" y="2959"/>
              <a:ext cx="1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8" name="Oval 1114">
              <a:extLst>
                <a:ext uri="{FF2B5EF4-FFF2-40B4-BE49-F238E27FC236}">
                  <a16:creationId xmlns:a16="http://schemas.microsoft.com/office/drawing/2014/main" id="{FF29EA4D-E495-4EDA-9EAE-B1F21843A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2971"/>
              <a:ext cx="2" cy="1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39" name="Oval 1115">
              <a:extLst>
                <a:ext uri="{FF2B5EF4-FFF2-40B4-BE49-F238E27FC236}">
                  <a16:creationId xmlns:a16="http://schemas.microsoft.com/office/drawing/2014/main" id="{358E5B77-0CD5-4945-B7FE-6EABA41A2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93"/>
              <a:ext cx="4" cy="4"/>
            </a:xfrm>
            <a:prstGeom prst="ellipse">
              <a:avLst/>
            </a:prstGeom>
            <a:solidFill>
              <a:srgbClr val="4BB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40" name="Oval 1116">
              <a:extLst>
                <a:ext uri="{FF2B5EF4-FFF2-40B4-BE49-F238E27FC236}">
                  <a16:creationId xmlns:a16="http://schemas.microsoft.com/office/drawing/2014/main" id="{C01C111E-C6C9-401B-9F9C-F791F2AAE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93"/>
              <a:ext cx="2" cy="2"/>
            </a:xfrm>
            <a:prstGeom prst="ellipse">
              <a:avLst/>
            </a:prstGeom>
            <a:solidFill>
              <a:srgbClr val="FFFFFF"/>
            </a:solidFill>
            <a:ln w="158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741" name="Freeform 1117">
              <a:extLst>
                <a:ext uri="{FF2B5EF4-FFF2-40B4-BE49-F238E27FC236}">
                  <a16:creationId xmlns:a16="http://schemas.microsoft.com/office/drawing/2014/main" id="{F496AF1C-03D4-49C9-BC88-1A473A39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2859"/>
              <a:ext cx="58" cy="216"/>
            </a:xfrm>
            <a:custGeom>
              <a:avLst/>
              <a:gdLst>
                <a:gd name="T0" fmla="*/ 181 w 31"/>
                <a:gd name="T1" fmla="*/ 272 h 108"/>
                <a:gd name="T2" fmla="*/ 165 w 31"/>
                <a:gd name="T3" fmla="*/ 184 h 108"/>
                <a:gd name="T4" fmla="*/ 165 w 31"/>
                <a:gd name="T5" fmla="*/ 184 h 108"/>
                <a:gd name="T6" fmla="*/ 137 w 31"/>
                <a:gd name="T7" fmla="*/ 112 h 108"/>
                <a:gd name="T8" fmla="*/ 137 w 31"/>
                <a:gd name="T9" fmla="*/ 104 h 108"/>
                <a:gd name="T10" fmla="*/ 120 w 31"/>
                <a:gd name="T11" fmla="*/ 80 h 108"/>
                <a:gd name="T12" fmla="*/ 120 w 31"/>
                <a:gd name="T13" fmla="*/ 72 h 108"/>
                <a:gd name="T14" fmla="*/ 97 w 31"/>
                <a:gd name="T15" fmla="*/ 48 h 108"/>
                <a:gd name="T16" fmla="*/ 97 w 31"/>
                <a:gd name="T17" fmla="*/ 40 h 108"/>
                <a:gd name="T18" fmla="*/ 77 w 31"/>
                <a:gd name="T19" fmla="*/ 24 h 108"/>
                <a:gd name="T20" fmla="*/ 73 w 31"/>
                <a:gd name="T21" fmla="*/ 16 h 108"/>
                <a:gd name="T22" fmla="*/ 60 w 31"/>
                <a:gd name="T23" fmla="*/ 0 h 108"/>
                <a:gd name="T24" fmla="*/ 45 w 31"/>
                <a:gd name="T25" fmla="*/ 0 h 108"/>
                <a:gd name="T26" fmla="*/ 21 w 31"/>
                <a:gd name="T27" fmla="*/ 120 h 108"/>
                <a:gd name="T28" fmla="*/ 7 w 31"/>
                <a:gd name="T29" fmla="*/ 760 h 108"/>
                <a:gd name="T30" fmla="*/ 0 w 31"/>
                <a:gd name="T31" fmla="*/ 760 h 108"/>
                <a:gd name="T32" fmla="*/ 32 w 31"/>
                <a:gd name="T33" fmla="*/ 856 h 108"/>
                <a:gd name="T34" fmla="*/ 39 w 31"/>
                <a:gd name="T35" fmla="*/ 864 h 108"/>
                <a:gd name="T36" fmla="*/ 67 w 31"/>
                <a:gd name="T37" fmla="*/ 848 h 108"/>
                <a:gd name="T38" fmla="*/ 73 w 31"/>
                <a:gd name="T39" fmla="*/ 840 h 108"/>
                <a:gd name="T40" fmla="*/ 92 w 31"/>
                <a:gd name="T41" fmla="*/ 808 h 108"/>
                <a:gd name="T42" fmla="*/ 97 w 31"/>
                <a:gd name="T43" fmla="*/ 808 h 108"/>
                <a:gd name="T44" fmla="*/ 120 w 31"/>
                <a:gd name="T45" fmla="*/ 776 h 108"/>
                <a:gd name="T46" fmla="*/ 120 w 31"/>
                <a:gd name="T47" fmla="*/ 776 h 108"/>
                <a:gd name="T48" fmla="*/ 137 w 31"/>
                <a:gd name="T49" fmla="*/ 736 h 108"/>
                <a:gd name="T50" fmla="*/ 137 w 31"/>
                <a:gd name="T51" fmla="*/ 736 h 108"/>
                <a:gd name="T52" fmla="*/ 157 w 31"/>
                <a:gd name="T53" fmla="*/ 696 h 108"/>
                <a:gd name="T54" fmla="*/ 157 w 31"/>
                <a:gd name="T55" fmla="*/ 688 h 108"/>
                <a:gd name="T56" fmla="*/ 172 w 31"/>
                <a:gd name="T57" fmla="*/ 648 h 108"/>
                <a:gd name="T58" fmla="*/ 172 w 31"/>
                <a:gd name="T59" fmla="*/ 648 h 108"/>
                <a:gd name="T60" fmla="*/ 189 w 31"/>
                <a:gd name="T61" fmla="*/ 544 h 108"/>
                <a:gd name="T62" fmla="*/ 204 w 31"/>
                <a:gd name="T63" fmla="*/ 400 h 108"/>
                <a:gd name="T64" fmla="*/ 181 w 31"/>
                <a:gd name="T65" fmla="*/ 272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" h="108">
                  <a:moveTo>
                    <a:pt x="28" y="34"/>
                  </a:moveTo>
                  <a:cubicBezTo>
                    <a:pt x="28" y="30"/>
                    <a:pt x="27" y="26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19"/>
                    <a:pt x="23" y="16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30"/>
                    <a:pt x="21" y="72"/>
                    <a:pt x="1" y="95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8"/>
                    <a:pt x="6" y="108"/>
                  </a:cubicBezTo>
                  <a:cubicBezTo>
                    <a:pt x="7" y="108"/>
                    <a:pt x="9" y="107"/>
                    <a:pt x="10" y="106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3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0"/>
                    <a:pt x="17" y="99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0"/>
                    <a:pt x="23" y="88"/>
                    <a:pt x="24" y="87"/>
                  </a:cubicBezTo>
                  <a:cubicBezTo>
                    <a:pt x="24" y="87"/>
                    <a:pt x="24" y="86"/>
                    <a:pt x="24" y="86"/>
                  </a:cubicBezTo>
                  <a:cubicBezTo>
                    <a:pt x="25" y="85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8" y="77"/>
                    <a:pt x="29" y="72"/>
                    <a:pt x="29" y="68"/>
                  </a:cubicBezTo>
                  <a:cubicBezTo>
                    <a:pt x="29" y="68"/>
                    <a:pt x="31" y="57"/>
                    <a:pt x="31" y="50"/>
                  </a:cubicBezTo>
                  <a:cubicBezTo>
                    <a:pt x="31" y="43"/>
                    <a:pt x="28" y="34"/>
                    <a:pt x="28" y="34"/>
                  </a:cubicBezTo>
                  <a:close/>
                </a:path>
              </a:pathLst>
            </a:custGeom>
            <a:solidFill>
              <a:srgbClr val="FBE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118">
              <a:extLst>
                <a:ext uri="{FF2B5EF4-FFF2-40B4-BE49-F238E27FC236}">
                  <a16:creationId xmlns:a16="http://schemas.microsoft.com/office/drawing/2014/main" id="{52192D0E-B837-4DC5-A6F7-0A234C6C9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799"/>
              <a:ext cx="303" cy="74"/>
            </a:xfrm>
            <a:custGeom>
              <a:avLst/>
              <a:gdLst>
                <a:gd name="T0" fmla="*/ 1061 w 162"/>
                <a:gd name="T1" fmla="*/ 0 h 37"/>
                <a:gd name="T2" fmla="*/ 0 w 162"/>
                <a:gd name="T3" fmla="*/ 296 h 37"/>
                <a:gd name="T4" fmla="*/ 1061 w 16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37">
                  <a:moveTo>
                    <a:pt x="162" y="0"/>
                  </a:moveTo>
                  <a:cubicBezTo>
                    <a:pt x="97" y="2"/>
                    <a:pt x="48" y="16"/>
                    <a:pt x="0" y="37"/>
                  </a:cubicBezTo>
                  <a:cubicBezTo>
                    <a:pt x="42" y="30"/>
                    <a:pt x="132" y="1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119">
              <a:extLst>
                <a:ext uri="{FF2B5EF4-FFF2-40B4-BE49-F238E27FC236}">
                  <a16:creationId xmlns:a16="http://schemas.microsoft.com/office/drawing/2014/main" id="{F8340391-C64B-4620-A606-59033703B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863"/>
              <a:ext cx="300" cy="230"/>
            </a:xfrm>
            <a:custGeom>
              <a:avLst/>
              <a:gdLst>
                <a:gd name="T0" fmla="*/ 0 w 160"/>
                <a:gd name="T1" fmla="*/ 920 h 115"/>
                <a:gd name="T2" fmla="*/ 844 w 160"/>
                <a:gd name="T3" fmla="*/ 624 h 115"/>
                <a:gd name="T4" fmla="*/ 1024 w 160"/>
                <a:gd name="T5" fmla="*/ 0 h 115"/>
                <a:gd name="T6" fmla="*/ 759 w 160"/>
                <a:gd name="T7" fmla="*/ 544 h 115"/>
                <a:gd name="T8" fmla="*/ 0 w 160"/>
                <a:gd name="T9" fmla="*/ 92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15">
                  <a:moveTo>
                    <a:pt x="0" y="115"/>
                  </a:moveTo>
                  <a:cubicBezTo>
                    <a:pt x="33" y="95"/>
                    <a:pt x="106" y="78"/>
                    <a:pt x="128" y="78"/>
                  </a:cubicBezTo>
                  <a:cubicBezTo>
                    <a:pt x="151" y="78"/>
                    <a:pt x="160" y="43"/>
                    <a:pt x="155" y="0"/>
                  </a:cubicBezTo>
                  <a:cubicBezTo>
                    <a:pt x="154" y="21"/>
                    <a:pt x="148" y="60"/>
                    <a:pt x="115" y="68"/>
                  </a:cubicBezTo>
                  <a:cubicBezTo>
                    <a:pt x="83" y="77"/>
                    <a:pt x="18" y="100"/>
                    <a:pt x="0" y="115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4" name="Freeform 1120">
              <a:extLst>
                <a:ext uri="{FF2B5EF4-FFF2-40B4-BE49-F238E27FC236}">
                  <a16:creationId xmlns:a16="http://schemas.microsoft.com/office/drawing/2014/main" id="{E5478614-0F71-4D7F-970D-8FC9B798A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975"/>
              <a:ext cx="394" cy="88"/>
            </a:xfrm>
            <a:custGeom>
              <a:avLst/>
              <a:gdLst>
                <a:gd name="T0" fmla="*/ 92 w 210"/>
                <a:gd name="T1" fmla="*/ 0 h 44"/>
                <a:gd name="T2" fmla="*/ 32 w 210"/>
                <a:gd name="T3" fmla="*/ 288 h 44"/>
                <a:gd name="T4" fmla="*/ 180 w 210"/>
                <a:gd name="T5" fmla="*/ 328 h 44"/>
                <a:gd name="T6" fmla="*/ 1387 w 210"/>
                <a:gd name="T7" fmla="*/ 0 h 44"/>
                <a:gd name="T8" fmla="*/ 205 w 210"/>
                <a:gd name="T9" fmla="*/ 248 h 44"/>
                <a:gd name="T10" fmla="*/ 92 w 21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0" h="44">
                  <a:moveTo>
                    <a:pt x="14" y="0"/>
                  </a:moveTo>
                  <a:cubicBezTo>
                    <a:pt x="15" y="12"/>
                    <a:pt x="10" y="28"/>
                    <a:pt x="5" y="36"/>
                  </a:cubicBezTo>
                  <a:cubicBezTo>
                    <a:pt x="0" y="44"/>
                    <a:pt x="7" y="43"/>
                    <a:pt x="27" y="41"/>
                  </a:cubicBezTo>
                  <a:cubicBezTo>
                    <a:pt x="47" y="38"/>
                    <a:pt x="144" y="26"/>
                    <a:pt x="210" y="0"/>
                  </a:cubicBezTo>
                  <a:cubicBezTo>
                    <a:pt x="191" y="6"/>
                    <a:pt x="50" y="33"/>
                    <a:pt x="31" y="31"/>
                  </a:cubicBezTo>
                  <a:cubicBezTo>
                    <a:pt x="12" y="29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5" name="Freeform 1121">
              <a:extLst>
                <a:ext uri="{FF2B5EF4-FFF2-40B4-BE49-F238E27FC236}">
                  <a16:creationId xmlns:a16="http://schemas.microsoft.com/office/drawing/2014/main" id="{9125D7E4-BB1E-44BA-95B4-14D86176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775"/>
              <a:ext cx="171" cy="64"/>
            </a:xfrm>
            <a:custGeom>
              <a:avLst/>
              <a:gdLst>
                <a:gd name="T0" fmla="*/ 0 w 91"/>
                <a:gd name="T1" fmla="*/ 256 h 32"/>
                <a:gd name="T2" fmla="*/ 603 w 91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1" h="32">
                  <a:moveTo>
                    <a:pt x="0" y="32"/>
                  </a:moveTo>
                  <a:cubicBezTo>
                    <a:pt x="26" y="30"/>
                    <a:pt x="86" y="5"/>
                    <a:pt x="9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122">
              <a:extLst>
                <a:ext uri="{FF2B5EF4-FFF2-40B4-BE49-F238E27FC236}">
                  <a16:creationId xmlns:a16="http://schemas.microsoft.com/office/drawing/2014/main" id="{9D96E4D5-AC2D-4906-8DB4-0234D58CC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893"/>
              <a:ext cx="46" cy="148"/>
            </a:xfrm>
            <a:custGeom>
              <a:avLst/>
              <a:gdLst>
                <a:gd name="T0" fmla="*/ 24 w 25"/>
                <a:gd name="T1" fmla="*/ 0 h 74"/>
                <a:gd name="T2" fmla="*/ 0 w 25"/>
                <a:gd name="T3" fmla="*/ 592 h 74"/>
                <a:gd name="T4" fmla="*/ 24 w 25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74">
                  <a:moveTo>
                    <a:pt x="4" y="0"/>
                  </a:moveTo>
                  <a:cubicBezTo>
                    <a:pt x="13" y="12"/>
                    <a:pt x="17" y="59"/>
                    <a:pt x="0" y="74"/>
                  </a:cubicBezTo>
                  <a:cubicBezTo>
                    <a:pt x="17" y="64"/>
                    <a:pt x="25" y="2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123">
              <a:extLst>
                <a:ext uri="{FF2B5EF4-FFF2-40B4-BE49-F238E27FC236}">
                  <a16:creationId xmlns:a16="http://schemas.microsoft.com/office/drawing/2014/main" id="{5197828E-949D-42F9-8A2C-75B5F690A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053"/>
              <a:ext cx="32" cy="20"/>
            </a:xfrm>
            <a:custGeom>
              <a:avLst/>
              <a:gdLst>
                <a:gd name="T0" fmla="*/ 0 w 17"/>
                <a:gd name="T1" fmla="*/ 16 h 10"/>
                <a:gd name="T2" fmla="*/ 92 w 17"/>
                <a:gd name="T3" fmla="*/ 8 h 10"/>
                <a:gd name="T4" fmla="*/ 113 w 17"/>
                <a:gd name="T5" fmla="*/ 80 h 10"/>
                <a:gd name="T6" fmla="*/ 8 w 17"/>
                <a:gd name="T7" fmla="*/ 72 h 10"/>
                <a:gd name="T8" fmla="*/ 8 w 17"/>
                <a:gd name="T9" fmla="*/ 2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3" y="2"/>
                    <a:pt x="12" y="0"/>
                    <a:pt x="14" y="1"/>
                  </a:cubicBezTo>
                  <a:cubicBezTo>
                    <a:pt x="17" y="3"/>
                    <a:pt x="17" y="6"/>
                    <a:pt x="17" y="10"/>
                  </a:cubicBezTo>
                  <a:cubicBezTo>
                    <a:pt x="14" y="6"/>
                    <a:pt x="6" y="8"/>
                    <a:pt x="1" y="9"/>
                  </a:cubicBezTo>
                  <a:cubicBezTo>
                    <a:pt x="5" y="8"/>
                    <a:pt x="5" y="3"/>
                    <a:pt x="1" y="3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124">
              <a:extLst>
                <a:ext uri="{FF2B5EF4-FFF2-40B4-BE49-F238E27FC236}">
                  <a16:creationId xmlns:a16="http://schemas.microsoft.com/office/drawing/2014/main" id="{F2F72CA1-79C9-4449-AB57-96595636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67"/>
              <a:ext cx="37" cy="14"/>
            </a:xfrm>
            <a:custGeom>
              <a:avLst/>
              <a:gdLst>
                <a:gd name="T0" fmla="*/ 126 w 20"/>
                <a:gd name="T1" fmla="*/ 0 h 7"/>
                <a:gd name="T2" fmla="*/ 105 w 20"/>
                <a:gd name="T3" fmla="*/ 56 h 7"/>
                <a:gd name="T4" fmla="*/ 76 w 20"/>
                <a:gd name="T5" fmla="*/ 40 h 7"/>
                <a:gd name="T6" fmla="*/ 0 w 20"/>
                <a:gd name="T7" fmla="*/ 16 h 7"/>
                <a:gd name="T8" fmla="*/ 105 w 2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cubicBezTo>
                    <a:pt x="19" y="2"/>
                    <a:pt x="18" y="5"/>
                    <a:pt x="17" y="7"/>
                  </a:cubicBezTo>
                  <a:cubicBezTo>
                    <a:pt x="15" y="6"/>
                    <a:pt x="13" y="6"/>
                    <a:pt x="12" y="5"/>
                  </a:cubicBezTo>
                  <a:cubicBezTo>
                    <a:pt x="8" y="3"/>
                    <a:pt x="4" y="3"/>
                    <a:pt x="0" y="2"/>
                  </a:cubicBezTo>
                  <a:cubicBezTo>
                    <a:pt x="5" y="0"/>
                    <a:pt x="12" y="2"/>
                    <a:pt x="17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125">
              <a:extLst>
                <a:ext uri="{FF2B5EF4-FFF2-40B4-BE49-F238E27FC236}">
                  <a16:creationId xmlns:a16="http://schemas.microsoft.com/office/drawing/2014/main" id="{42A34DE5-367D-420E-A45F-27A2CD8D7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787"/>
              <a:ext cx="41" cy="16"/>
            </a:xfrm>
            <a:custGeom>
              <a:avLst/>
              <a:gdLst>
                <a:gd name="T0" fmla="*/ 0 w 22"/>
                <a:gd name="T1" fmla="*/ 0 h 8"/>
                <a:gd name="T2" fmla="*/ 65 w 22"/>
                <a:gd name="T3" fmla="*/ 64 h 8"/>
                <a:gd name="T4" fmla="*/ 142 w 22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8">
                  <a:moveTo>
                    <a:pt x="0" y="0"/>
                  </a:moveTo>
                  <a:cubicBezTo>
                    <a:pt x="5" y="0"/>
                    <a:pt x="7" y="5"/>
                    <a:pt x="10" y="8"/>
                  </a:cubicBezTo>
                  <a:cubicBezTo>
                    <a:pt x="12" y="4"/>
                    <a:pt x="17" y="0"/>
                    <a:pt x="22" y="1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126">
              <a:extLst>
                <a:ext uri="{FF2B5EF4-FFF2-40B4-BE49-F238E27FC236}">
                  <a16:creationId xmlns:a16="http://schemas.microsoft.com/office/drawing/2014/main" id="{2D65FDFE-76B0-4680-84F4-1F150429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9" y="3003"/>
              <a:ext cx="30" cy="12"/>
            </a:xfrm>
            <a:custGeom>
              <a:avLst/>
              <a:gdLst>
                <a:gd name="T0" fmla="*/ 28 w 16"/>
                <a:gd name="T1" fmla="*/ 0 h 6"/>
                <a:gd name="T2" fmla="*/ 0 w 16"/>
                <a:gd name="T3" fmla="*/ 48 h 6"/>
                <a:gd name="T4" fmla="*/ 105 w 16"/>
                <a:gd name="T5" fmla="*/ 32 h 6"/>
                <a:gd name="T6" fmla="*/ 84 w 16"/>
                <a:gd name="T7" fmla="*/ 16 h 6"/>
                <a:gd name="T8" fmla="*/ 92 w 1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6" y="6"/>
                    <a:pt x="11" y="3"/>
                    <a:pt x="16" y="4"/>
                  </a:cubicBezTo>
                  <a:cubicBezTo>
                    <a:pt x="15" y="4"/>
                    <a:pt x="14" y="2"/>
                    <a:pt x="13" y="2"/>
                  </a:cubicBezTo>
                  <a:cubicBezTo>
                    <a:pt x="13" y="1"/>
                    <a:pt x="13" y="0"/>
                    <a:pt x="14" y="0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1" name="Freeform 1127">
              <a:extLst>
                <a:ext uri="{FF2B5EF4-FFF2-40B4-BE49-F238E27FC236}">
                  <a16:creationId xmlns:a16="http://schemas.microsoft.com/office/drawing/2014/main" id="{E75DD903-7E2B-473D-B57F-35D3C96A5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855"/>
              <a:ext cx="322" cy="24"/>
            </a:xfrm>
            <a:custGeom>
              <a:avLst/>
              <a:gdLst>
                <a:gd name="T0" fmla="*/ 1129 w 172"/>
                <a:gd name="T1" fmla="*/ 64 h 12"/>
                <a:gd name="T2" fmla="*/ 479 w 172"/>
                <a:gd name="T3" fmla="*/ 80 h 12"/>
                <a:gd name="T4" fmla="*/ 0 w 172"/>
                <a:gd name="T5" fmla="*/ 0 h 12"/>
                <a:gd name="T6" fmla="*/ 1129 w 172"/>
                <a:gd name="T7" fmla="*/ 6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12">
                  <a:moveTo>
                    <a:pt x="172" y="8"/>
                  </a:moveTo>
                  <a:cubicBezTo>
                    <a:pt x="160" y="10"/>
                    <a:pt x="115" y="12"/>
                    <a:pt x="73" y="10"/>
                  </a:cubicBezTo>
                  <a:cubicBezTo>
                    <a:pt x="40" y="8"/>
                    <a:pt x="8" y="3"/>
                    <a:pt x="0" y="0"/>
                  </a:cubicBezTo>
                  <a:cubicBezTo>
                    <a:pt x="27" y="3"/>
                    <a:pt x="151" y="12"/>
                    <a:pt x="172" y="8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2" name="Freeform 1128">
              <a:extLst>
                <a:ext uri="{FF2B5EF4-FFF2-40B4-BE49-F238E27FC236}">
                  <a16:creationId xmlns:a16="http://schemas.microsoft.com/office/drawing/2014/main" id="{B12D457A-2DF3-4154-9E88-97537260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2925"/>
              <a:ext cx="63" cy="170"/>
            </a:xfrm>
            <a:custGeom>
              <a:avLst/>
              <a:gdLst>
                <a:gd name="T0" fmla="*/ 0 w 34"/>
                <a:gd name="T1" fmla="*/ 0 h 85"/>
                <a:gd name="T2" fmla="*/ 82 w 34"/>
                <a:gd name="T3" fmla="*/ 680 h 85"/>
                <a:gd name="T4" fmla="*/ 0 w 34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85">
                  <a:moveTo>
                    <a:pt x="0" y="0"/>
                  </a:moveTo>
                  <a:cubicBezTo>
                    <a:pt x="15" y="6"/>
                    <a:pt x="32" y="60"/>
                    <a:pt x="13" y="85"/>
                  </a:cubicBezTo>
                  <a:cubicBezTo>
                    <a:pt x="34" y="73"/>
                    <a:pt x="30" y="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3" name="Freeform 1129">
              <a:extLst>
                <a:ext uri="{FF2B5EF4-FFF2-40B4-BE49-F238E27FC236}">
                  <a16:creationId xmlns:a16="http://schemas.microsoft.com/office/drawing/2014/main" id="{4224E19C-C5B8-4B41-8A87-1E9CD074F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3105"/>
              <a:ext cx="1358" cy="469"/>
            </a:xfrm>
            <a:custGeom>
              <a:avLst/>
              <a:gdLst>
                <a:gd name="T0" fmla="*/ 4765 w 725"/>
                <a:gd name="T1" fmla="*/ 1565 h 235"/>
                <a:gd name="T2" fmla="*/ 2720 w 725"/>
                <a:gd name="T3" fmla="*/ 477 h 235"/>
                <a:gd name="T4" fmla="*/ 0 w 725"/>
                <a:gd name="T5" fmla="*/ 493 h 235"/>
                <a:gd name="T6" fmla="*/ 0 w 725"/>
                <a:gd name="T7" fmla="*/ 493 h 235"/>
                <a:gd name="T8" fmla="*/ 137 w 725"/>
                <a:gd name="T9" fmla="*/ 1351 h 235"/>
                <a:gd name="T10" fmla="*/ 1729 w 725"/>
                <a:gd name="T11" fmla="*/ 820 h 235"/>
                <a:gd name="T12" fmla="*/ 2825 w 725"/>
                <a:gd name="T13" fmla="*/ 984 h 235"/>
                <a:gd name="T14" fmla="*/ 3733 w 725"/>
                <a:gd name="T15" fmla="*/ 1437 h 235"/>
                <a:gd name="T16" fmla="*/ 4743 w 725"/>
                <a:gd name="T17" fmla="*/ 1868 h 2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5" h="235">
                  <a:moveTo>
                    <a:pt x="725" y="197"/>
                  </a:moveTo>
                  <a:cubicBezTo>
                    <a:pt x="643" y="179"/>
                    <a:pt x="554" y="106"/>
                    <a:pt x="414" y="60"/>
                  </a:cubicBezTo>
                  <a:cubicBezTo>
                    <a:pt x="346" y="37"/>
                    <a:pt x="140" y="0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59"/>
                    <a:pt x="28" y="164"/>
                    <a:pt x="21" y="170"/>
                  </a:cubicBezTo>
                  <a:cubicBezTo>
                    <a:pt x="67" y="146"/>
                    <a:pt x="188" y="103"/>
                    <a:pt x="263" y="103"/>
                  </a:cubicBezTo>
                  <a:cubicBezTo>
                    <a:pt x="334" y="101"/>
                    <a:pt x="377" y="109"/>
                    <a:pt x="430" y="124"/>
                  </a:cubicBezTo>
                  <a:cubicBezTo>
                    <a:pt x="478" y="138"/>
                    <a:pt x="526" y="163"/>
                    <a:pt x="568" y="181"/>
                  </a:cubicBezTo>
                  <a:cubicBezTo>
                    <a:pt x="644" y="211"/>
                    <a:pt x="703" y="233"/>
                    <a:pt x="722" y="235"/>
                  </a:cubicBezTo>
                </a:path>
              </a:pathLst>
            </a:custGeom>
            <a:solidFill>
              <a:srgbClr val="CDD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4" name="Freeform 1130">
              <a:extLst>
                <a:ext uri="{FF2B5EF4-FFF2-40B4-BE49-F238E27FC236}">
                  <a16:creationId xmlns:a16="http://schemas.microsoft.com/office/drawing/2014/main" id="{E4954084-BEDA-4E5F-9C2E-080C5B2CA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283"/>
              <a:ext cx="758" cy="171"/>
            </a:xfrm>
            <a:custGeom>
              <a:avLst/>
              <a:gdLst>
                <a:gd name="T0" fmla="*/ 2656 w 405"/>
                <a:gd name="T1" fmla="*/ 676 h 86"/>
                <a:gd name="T2" fmla="*/ 1724 w 405"/>
                <a:gd name="T3" fmla="*/ 143 h 86"/>
                <a:gd name="T4" fmla="*/ 792 w 405"/>
                <a:gd name="T5" fmla="*/ 16 h 86"/>
                <a:gd name="T6" fmla="*/ 0 w 405"/>
                <a:gd name="T7" fmla="*/ 205 h 86"/>
                <a:gd name="T8" fmla="*/ 1460 w 405"/>
                <a:gd name="T9" fmla="*/ 143 h 86"/>
                <a:gd name="T10" fmla="*/ 2656 w 405"/>
                <a:gd name="T11" fmla="*/ 676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5" h="86">
                  <a:moveTo>
                    <a:pt x="405" y="86"/>
                  </a:moveTo>
                  <a:cubicBezTo>
                    <a:pt x="362" y="68"/>
                    <a:pt x="310" y="32"/>
                    <a:pt x="263" y="18"/>
                  </a:cubicBezTo>
                  <a:cubicBezTo>
                    <a:pt x="210" y="3"/>
                    <a:pt x="192" y="0"/>
                    <a:pt x="121" y="2"/>
                  </a:cubicBezTo>
                  <a:cubicBezTo>
                    <a:pt x="66" y="5"/>
                    <a:pt x="38" y="15"/>
                    <a:pt x="0" y="26"/>
                  </a:cubicBezTo>
                  <a:cubicBezTo>
                    <a:pt x="63" y="7"/>
                    <a:pt x="150" y="1"/>
                    <a:pt x="223" y="18"/>
                  </a:cubicBezTo>
                  <a:cubicBezTo>
                    <a:pt x="296" y="35"/>
                    <a:pt x="405" y="86"/>
                    <a:pt x="405" y="86"/>
                  </a:cubicBezTo>
                  <a:close/>
                </a:path>
              </a:pathLst>
            </a:custGeom>
            <a:solidFill>
              <a:srgbClr val="AC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5" name="Freeform 1131">
              <a:extLst>
                <a:ext uri="{FF2B5EF4-FFF2-40B4-BE49-F238E27FC236}">
                  <a16:creationId xmlns:a16="http://schemas.microsoft.com/office/drawing/2014/main" id="{650E59DD-4DBF-45FF-ACB8-81FE45D18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3147"/>
              <a:ext cx="623" cy="70"/>
            </a:xfrm>
            <a:custGeom>
              <a:avLst/>
              <a:gdLst>
                <a:gd name="T0" fmla="*/ 0 w 333"/>
                <a:gd name="T1" fmla="*/ 280 h 35"/>
                <a:gd name="T2" fmla="*/ 2181 w 333"/>
                <a:gd name="T3" fmla="*/ 264 h 35"/>
                <a:gd name="T4" fmla="*/ 0 w 333"/>
                <a:gd name="T5" fmla="*/ 28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3" h="35">
                  <a:moveTo>
                    <a:pt x="0" y="35"/>
                  </a:moveTo>
                  <a:cubicBezTo>
                    <a:pt x="112" y="0"/>
                    <a:pt x="251" y="15"/>
                    <a:pt x="333" y="33"/>
                  </a:cubicBezTo>
                  <a:cubicBezTo>
                    <a:pt x="295" y="27"/>
                    <a:pt x="87" y="9"/>
                    <a:pt x="0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6" name="Freeform 1132">
              <a:extLst>
                <a:ext uri="{FF2B5EF4-FFF2-40B4-BE49-F238E27FC236}">
                  <a16:creationId xmlns:a16="http://schemas.microsoft.com/office/drawing/2014/main" id="{AA695053-81C4-49FE-949C-9FA0799E2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3"/>
              <a:ext cx="112" cy="243"/>
            </a:xfrm>
            <a:custGeom>
              <a:avLst/>
              <a:gdLst>
                <a:gd name="T0" fmla="*/ 353 w 60"/>
                <a:gd name="T1" fmla="*/ 388 h 122"/>
                <a:gd name="T2" fmla="*/ 269 w 60"/>
                <a:gd name="T3" fmla="*/ 916 h 122"/>
                <a:gd name="T4" fmla="*/ 39 w 60"/>
                <a:gd name="T5" fmla="*/ 576 h 122"/>
                <a:gd name="T6" fmla="*/ 121 w 60"/>
                <a:gd name="T7" fmla="*/ 56 h 122"/>
                <a:gd name="T8" fmla="*/ 353 w 60"/>
                <a:gd name="T9" fmla="*/ 38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2">
                  <a:moveTo>
                    <a:pt x="54" y="49"/>
                  </a:moveTo>
                  <a:cubicBezTo>
                    <a:pt x="60" y="79"/>
                    <a:pt x="54" y="109"/>
                    <a:pt x="41" y="116"/>
                  </a:cubicBezTo>
                  <a:cubicBezTo>
                    <a:pt x="28" y="122"/>
                    <a:pt x="13" y="103"/>
                    <a:pt x="6" y="73"/>
                  </a:cubicBezTo>
                  <a:cubicBezTo>
                    <a:pt x="0" y="43"/>
                    <a:pt x="6" y="13"/>
                    <a:pt x="19" y="7"/>
                  </a:cubicBezTo>
                  <a:cubicBezTo>
                    <a:pt x="32" y="0"/>
                    <a:pt x="47" y="19"/>
                    <a:pt x="54" y="49"/>
                  </a:cubicBezTo>
                  <a:close/>
                </a:path>
              </a:pathLst>
            </a:custGeom>
            <a:solidFill>
              <a:srgbClr val="F8FA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7" name="Freeform 1133">
              <a:extLst>
                <a:ext uri="{FF2B5EF4-FFF2-40B4-BE49-F238E27FC236}">
                  <a16:creationId xmlns:a16="http://schemas.microsoft.com/office/drawing/2014/main" id="{0AC5483E-AEE0-4071-9C62-891429603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263"/>
              <a:ext cx="60" cy="143"/>
            </a:xfrm>
            <a:custGeom>
              <a:avLst/>
              <a:gdLst>
                <a:gd name="T0" fmla="*/ 186 w 32"/>
                <a:gd name="T1" fmla="*/ 220 h 72"/>
                <a:gd name="T2" fmla="*/ 158 w 32"/>
                <a:gd name="T3" fmla="*/ 524 h 72"/>
                <a:gd name="T4" fmla="*/ 28 w 32"/>
                <a:gd name="T5" fmla="*/ 352 h 72"/>
                <a:gd name="T6" fmla="*/ 53 w 32"/>
                <a:gd name="T7" fmla="*/ 40 h 72"/>
                <a:gd name="T8" fmla="*/ 186 w 32"/>
                <a:gd name="T9" fmla="*/ 2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2">
                  <a:moveTo>
                    <a:pt x="28" y="28"/>
                  </a:moveTo>
                  <a:cubicBezTo>
                    <a:pt x="32" y="45"/>
                    <a:pt x="30" y="63"/>
                    <a:pt x="24" y="67"/>
                  </a:cubicBezTo>
                  <a:cubicBezTo>
                    <a:pt x="17" y="72"/>
                    <a:pt x="9" y="62"/>
                    <a:pt x="4" y="45"/>
                  </a:cubicBezTo>
                  <a:cubicBezTo>
                    <a:pt x="0" y="27"/>
                    <a:pt x="2" y="10"/>
                    <a:pt x="8" y="5"/>
                  </a:cubicBezTo>
                  <a:cubicBezTo>
                    <a:pt x="15" y="0"/>
                    <a:pt x="23" y="10"/>
                    <a:pt x="28" y="28"/>
                  </a:cubicBezTo>
                  <a:close/>
                </a:path>
              </a:pathLst>
            </a:custGeom>
            <a:solidFill>
              <a:srgbClr val="94B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134">
              <a:extLst>
                <a:ext uri="{FF2B5EF4-FFF2-40B4-BE49-F238E27FC236}">
                  <a16:creationId xmlns:a16="http://schemas.microsoft.com/office/drawing/2014/main" id="{32B82E65-28B3-4D3C-99E6-A450A812A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3273"/>
              <a:ext cx="36" cy="112"/>
            </a:xfrm>
            <a:custGeom>
              <a:avLst/>
              <a:gdLst>
                <a:gd name="T0" fmla="*/ 21 w 19"/>
                <a:gd name="T1" fmla="*/ 0 h 56"/>
                <a:gd name="T2" fmla="*/ 21 w 19"/>
                <a:gd name="T3" fmla="*/ 264 h 56"/>
                <a:gd name="T4" fmla="*/ 108 w 19"/>
                <a:gd name="T5" fmla="*/ 448 h 56"/>
                <a:gd name="T6" fmla="*/ 108 w 19"/>
                <a:gd name="T7" fmla="*/ 184 h 56"/>
                <a:gd name="T8" fmla="*/ 21 w 19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6">
                  <a:moveTo>
                    <a:pt x="3" y="0"/>
                  </a:moveTo>
                  <a:cubicBezTo>
                    <a:pt x="0" y="8"/>
                    <a:pt x="0" y="21"/>
                    <a:pt x="3" y="33"/>
                  </a:cubicBezTo>
                  <a:cubicBezTo>
                    <a:pt x="6" y="45"/>
                    <a:pt x="11" y="54"/>
                    <a:pt x="16" y="56"/>
                  </a:cubicBezTo>
                  <a:cubicBezTo>
                    <a:pt x="19" y="48"/>
                    <a:pt x="19" y="35"/>
                    <a:pt x="16" y="23"/>
                  </a:cubicBezTo>
                  <a:cubicBezTo>
                    <a:pt x="13" y="11"/>
                    <a:pt x="8" y="3"/>
                    <a:pt x="3" y="0"/>
                  </a:cubicBezTo>
                  <a:close/>
                </a:path>
              </a:pathLst>
            </a:custGeom>
            <a:solidFill>
              <a:srgbClr val="309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135">
              <a:extLst>
                <a:ext uri="{FF2B5EF4-FFF2-40B4-BE49-F238E27FC236}">
                  <a16:creationId xmlns:a16="http://schemas.microsoft.com/office/drawing/2014/main" id="{03FBDD99-4EC1-4036-9209-57171A783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3263"/>
              <a:ext cx="60" cy="143"/>
            </a:xfrm>
            <a:custGeom>
              <a:avLst/>
              <a:gdLst>
                <a:gd name="T0" fmla="*/ 186 w 32"/>
                <a:gd name="T1" fmla="*/ 220 h 72"/>
                <a:gd name="T2" fmla="*/ 158 w 32"/>
                <a:gd name="T3" fmla="*/ 524 h 72"/>
                <a:gd name="T4" fmla="*/ 28 w 32"/>
                <a:gd name="T5" fmla="*/ 352 h 72"/>
                <a:gd name="T6" fmla="*/ 53 w 32"/>
                <a:gd name="T7" fmla="*/ 40 h 72"/>
                <a:gd name="T8" fmla="*/ 186 w 32"/>
                <a:gd name="T9" fmla="*/ 22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2">
                  <a:moveTo>
                    <a:pt x="28" y="28"/>
                  </a:moveTo>
                  <a:cubicBezTo>
                    <a:pt x="32" y="45"/>
                    <a:pt x="30" y="63"/>
                    <a:pt x="24" y="67"/>
                  </a:cubicBezTo>
                  <a:cubicBezTo>
                    <a:pt x="17" y="72"/>
                    <a:pt x="9" y="62"/>
                    <a:pt x="4" y="45"/>
                  </a:cubicBezTo>
                  <a:cubicBezTo>
                    <a:pt x="0" y="27"/>
                    <a:pt x="2" y="10"/>
                    <a:pt x="8" y="5"/>
                  </a:cubicBezTo>
                  <a:cubicBezTo>
                    <a:pt x="15" y="0"/>
                    <a:pt x="23" y="10"/>
                    <a:pt x="28" y="28"/>
                  </a:cubicBezTo>
                  <a:close/>
                </a:path>
              </a:pathLst>
            </a:custGeom>
            <a:no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136">
              <a:extLst>
                <a:ext uri="{FF2B5EF4-FFF2-40B4-BE49-F238E27FC236}">
                  <a16:creationId xmlns:a16="http://schemas.microsoft.com/office/drawing/2014/main" id="{4134107E-A8B2-4C10-BD75-710543B88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213"/>
              <a:ext cx="112" cy="243"/>
            </a:xfrm>
            <a:custGeom>
              <a:avLst/>
              <a:gdLst>
                <a:gd name="T0" fmla="*/ 353 w 60"/>
                <a:gd name="T1" fmla="*/ 388 h 122"/>
                <a:gd name="T2" fmla="*/ 269 w 60"/>
                <a:gd name="T3" fmla="*/ 916 h 122"/>
                <a:gd name="T4" fmla="*/ 39 w 60"/>
                <a:gd name="T5" fmla="*/ 576 h 122"/>
                <a:gd name="T6" fmla="*/ 121 w 60"/>
                <a:gd name="T7" fmla="*/ 56 h 122"/>
                <a:gd name="T8" fmla="*/ 353 w 60"/>
                <a:gd name="T9" fmla="*/ 388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22">
                  <a:moveTo>
                    <a:pt x="54" y="49"/>
                  </a:moveTo>
                  <a:cubicBezTo>
                    <a:pt x="60" y="79"/>
                    <a:pt x="54" y="109"/>
                    <a:pt x="41" y="116"/>
                  </a:cubicBezTo>
                  <a:cubicBezTo>
                    <a:pt x="28" y="122"/>
                    <a:pt x="13" y="103"/>
                    <a:pt x="6" y="73"/>
                  </a:cubicBezTo>
                  <a:cubicBezTo>
                    <a:pt x="0" y="43"/>
                    <a:pt x="6" y="13"/>
                    <a:pt x="19" y="7"/>
                  </a:cubicBezTo>
                  <a:cubicBezTo>
                    <a:pt x="32" y="0"/>
                    <a:pt x="47" y="19"/>
                    <a:pt x="54" y="49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137">
              <a:extLst>
                <a:ext uri="{FF2B5EF4-FFF2-40B4-BE49-F238E27FC236}">
                  <a16:creationId xmlns:a16="http://schemas.microsoft.com/office/drawing/2014/main" id="{03C504C0-9E7D-49DA-9260-332E44BAA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3263"/>
              <a:ext cx="52" cy="141"/>
            </a:xfrm>
            <a:custGeom>
              <a:avLst/>
              <a:gdLst>
                <a:gd name="T0" fmla="*/ 0 w 28"/>
                <a:gd name="T1" fmla="*/ 0 h 71"/>
                <a:gd name="T2" fmla="*/ 65 w 28"/>
                <a:gd name="T3" fmla="*/ 556 h 71"/>
                <a:gd name="T4" fmla="*/ 0 w 2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71">
                  <a:moveTo>
                    <a:pt x="0" y="0"/>
                  </a:moveTo>
                  <a:cubicBezTo>
                    <a:pt x="11" y="5"/>
                    <a:pt x="26" y="51"/>
                    <a:pt x="10" y="71"/>
                  </a:cubicBezTo>
                  <a:cubicBezTo>
                    <a:pt x="28" y="61"/>
                    <a:pt x="24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138">
              <a:extLst>
                <a:ext uri="{FF2B5EF4-FFF2-40B4-BE49-F238E27FC236}">
                  <a16:creationId xmlns:a16="http://schemas.microsoft.com/office/drawing/2014/main" id="{B61DF137-0CF1-49E8-A757-288CC74D1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811"/>
              <a:ext cx="954" cy="252"/>
            </a:xfrm>
            <a:custGeom>
              <a:avLst/>
              <a:gdLst>
                <a:gd name="T0" fmla="*/ 3231 w 509"/>
                <a:gd name="T1" fmla="*/ 312 h 126"/>
                <a:gd name="T2" fmla="*/ 1085 w 509"/>
                <a:gd name="T3" fmla="*/ 136 h 126"/>
                <a:gd name="T4" fmla="*/ 401 w 509"/>
                <a:gd name="T5" fmla="*/ 24 h 126"/>
                <a:gd name="T6" fmla="*/ 0 w 509"/>
                <a:gd name="T7" fmla="*/ 0 h 126"/>
                <a:gd name="T8" fmla="*/ 13 w 509"/>
                <a:gd name="T9" fmla="*/ 744 h 126"/>
                <a:gd name="T10" fmla="*/ 1177 w 509"/>
                <a:gd name="T11" fmla="*/ 840 h 126"/>
                <a:gd name="T12" fmla="*/ 3222 w 509"/>
                <a:gd name="T13" fmla="*/ 952 h 126"/>
                <a:gd name="T14" fmla="*/ 3231 w 509"/>
                <a:gd name="T15" fmla="*/ 312 h 1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9" h="126">
                  <a:moveTo>
                    <a:pt x="491" y="39"/>
                  </a:moveTo>
                  <a:cubicBezTo>
                    <a:pt x="384" y="42"/>
                    <a:pt x="266" y="34"/>
                    <a:pt x="165" y="17"/>
                  </a:cubicBezTo>
                  <a:cubicBezTo>
                    <a:pt x="127" y="10"/>
                    <a:pt x="92" y="6"/>
                    <a:pt x="61" y="3"/>
                  </a:cubicBezTo>
                  <a:cubicBezTo>
                    <a:pt x="32" y="1"/>
                    <a:pt x="12" y="0"/>
                    <a:pt x="0" y="0"/>
                  </a:cubicBezTo>
                  <a:cubicBezTo>
                    <a:pt x="14" y="23"/>
                    <a:pt x="15" y="65"/>
                    <a:pt x="2" y="93"/>
                  </a:cubicBezTo>
                  <a:cubicBezTo>
                    <a:pt x="51" y="90"/>
                    <a:pt x="108" y="93"/>
                    <a:pt x="179" y="105"/>
                  </a:cubicBezTo>
                  <a:cubicBezTo>
                    <a:pt x="276" y="122"/>
                    <a:pt x="388" y="126"/>
                    <a:pt x="489" y="119"/>
                  </a:cubicBezTo>
                  <a:cubicBezTo>
                    <a:pt x="509" y="96"/>
                    <a:pt x="503" y="54"/>
                    <a:pt x="491" y="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3" name="Freeform 1139">
              <a:extLst>
                <a:ext uri="{FF2B5EF4-FFF2-40B4-BE49-F238E27FC236}">
                  <a16:creationId xmlns:a16="http://schemas.microsoft.com/office/drawing/2014/main" id="{F950CB26-6075-429C-9537-5FF6D1841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1" y="2859"/>
              <a:ext cx="58" cy="216"/>
            </a:xfrm>
            <a:custGeom>
              <a:avLst/>
              <a:gdLst>
                <a:gd name="T0" fmla="*/ 181 w 31"/>
                <a:gd name="T1" fmla="*/ 272 h 108"/>
                <a:gd name="T2" fmla="*/ 165 w 31"/>
                <a:gd name="T3" fmla="*/ 184 h 108"/>
                <a:gd name="T4" fmla="*/ 165 w 31"/>
                <a:gd name="T5" fmla="*/ 184 h 108"/>
                <a:gd name="T6" fmla="*/ 137 w 31"/>
                <a:gd name="T7" fmla="*/ 112 h 108"/>
                <a:gd name="T8" fmla="*/ 137 w 31"/>
                <a:gd name="T9" fmla="*/ 104 h 108"/>
                <a:gd name="T10" fmla="*/ 120 w 31"/>
                <a:gd name="T11" fmla="*/ 80 h 108"/>
                <a:gd name="T12" fmla="*/ 120 w 31"/>
                <a:gd name="T13" fmla="*/ 72 h 108"/>
                <a:gd name="T14" fmla="*/ 97 w 31"/>
                <a:gd name="T15" fmla="*/ 48 h 108"/>
                <a:gd name="T16" fmla="*/ 97 w 31"/>
                <a:gd name="T17" fmla="*/ 40 h 108"/>
                <a:gd name="T18" fmla="*/ 77 w 31"/>
                <a:gd name="T19" fmla="*/ 24 h 108"/>
                <a:gd name="T20" fmla="*/ 73 w 31"/>
                <a:gd name="T21" fmla="*/ 16 h 108"/>
                <a:gd name="T22" fmla="*/ 60 w 31"/>
                <a:gd name="T23" fmla="*/ 0 h 108"/>
                <a:gd name="T24" fmla="*/ 45 w 31"/>
                <a:gd name="T25" fmla="*/ 0 h 108"/>
                <a:gd name="T26" fmla="*/ 21 w 31"/>
                <a:gd name="T27" fmla="*/ 120 h 108"/>
                <a:gd name="T28" fmla="*/ 7 w 31"/>
                <a:gd name="T29" fmla="*/ 760 h 108"/>
                <a:gd name="T30" fmla="*/ 0 w 31"/>
                <a:gd name="T31" fmla="*/ 760 h 108"/>
                <a:gd name="T32" fmla="*/ 32 w 31"/>
                <a:gd name="T33" fmla="*/ 856 h 108"/>
                <a:gd name="T34" fmla="*/ 39 w 31"/>
                <a:gd name="T35" fmla="*/ 864 h 108"/>
                <a:gd name="T36" fmla="*/ 67 w 31"/>
                <a:gd name="T37" fmla="*/ 848 h 108"/>
                <a:gd name="T38" fmla="*/ 73 w 31"/>
                <a:gd name="T39" fmla="*/ 840 h 108"/>
                <a:gd name="T40" fmla="*/ 92 w 31"/>
                <a:gd name="T41" fmla="*/ 808 h 108"/>
                <a:gd name="T42" fmla="*/ 97 w 31"/>
                <a:gd name="T43" fmla="*/ 808 h 108"/>
                <a:gd name="T44" fmla="*/ 120 w 31"/>
                <a:gd name="T45" fmla="*/ 776 h 108"/>
                <a:gd name="T46" fmla="*/ 120 w 31"/>
                <a:gd name="T47" fmla="*/ 776 h 108"/>
                <a:gd name="T48" fmla="*/ 137 w 31"/>
                <a:gd name="T49" fmla="*/ 736 h 108"/>
                <a:gd name="T50" fmla="*/ 137 w 31"/>
                <a:gd name="T51" fmla="*/ 736 h 108"/>
                <a:gd name="T52" fmla="*/ 157 w 31"/>
                <a:gd name="T53" fmla="*/ 696 h 108"/>
                <a:gd name="T54" fmla="*/ 157 w 31"/>
                <a:gd name="T55" fmla="*/ 688 h 108"/>
                <a:gd name="T56" fmla="*/ 172 w 31"/>
                <a:gd name="T57" fmla="*/ 648 h 108"/>
                <a:gd name="T58" fmla="*/ 172 w 31"/>
                <a:gd name="T59" fmla="*/ 648 h 108"/>
                <a:gd name="T60" fmla="*/ 189 w 31"/>
                <a:gd name="T61" fmla="*/ 544 h 108"/>
                <a:gd name="T62" fmla="*/ 204 w 31"/>
                <a:gd name="T63" fmla="*/ 400 h 108"/>
                <a:gd name="T64" fmla="*/ 181 w 31"/>
                <a:gd name="T65" fmla="*/ 272 h 108"/>
                <a:gd name="T66" fmla="*/ 73 w 31"/>
                <a:gd name="T67" fmla="*/ 0 h 108"/>
                <a:gd name="T68" fmla="*/ 73 w 31"/>
                <a:gd name="T69" fmla="*/ 0 h 108"/>
                <a:gd name="T70" fmla="*/ 73 w 31"/>
                <a:gd name="T71" fmla="*/ 0 h 10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1" h="108">
                  <a:moveTo>
                    <a:pt x="28" y="34"/>
                  </a:moveTo>
                  <a:cubicBezTo>
                    <a:pt x="28" y="30"/>
                    <a:pt x="27" y="26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19"/>
                    <a:pt x="23" y="16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19" y="11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8"/>
                    <a:pt x="16" y="7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4"/>
                    <a:pt x="13" y="4"/>
                    <a:pt x="12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5" y="30"/>
                    <a:pt x="21" y="72"/>
                    <a:pt x="1" y="95"/>
                  </a:cubicBezTo>
                  <a:cubicBezTo>
                    <a:pt x="1" y="95"/>
                    <a:pt x="1" y="95"/>
                    <a:pt x="0" y="95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8"/>
                    <a:pt x="6" y="108"/>
                  </a:cubicBezTo>
                  <a:cubicBezTo>
                    <a:pt x="7" y="108"/>
                    <a:pt x="9" y="107"/>
                    <a:pt x="10" y="106"/>
                  </a:cubicBezTo>
                  <a:cubicBezTo>
                    <a:pt x="10" y="105"/>
                    <a:pt x="10" y="105"/>
                    <a:pt x="11" y="105"/>
                  </a:cubicBezTo>
                  <a:cubicBezTo>
                    <a:pt x="12" y="104"/>
                    <a:pt x="13" y="103"/>
                    <a:pt x="14" y="101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6" y="100"/>
                    <a:pt x="17" y="99"/>
                    <a:pt x="18" y="9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19" y="95"/>
                    <a:pt x="20" y="94"/>
                    <a:pt x="21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0"/>
                    <a:pt x="23" y="88"/>
                    <a:pt x="24" y="87"/>
                  </a:cubicBezTo>
                  <a:cubicBezTo>
                    <a:pt x="24" y="87"/>
                    <a:pt x="24" y="86"/>
                    <a:pt x="24" y="86"/>
                  </a:cubicBezTo>
                  <a:cubicBezTo>
                    <a:pt x="25" y="85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8" y="77"/>
                    <a:pt x="29" y="72"/>
                    <a:pt x="29" y="68"/>
                  </a:cubicBezTo>
                  <a:cubicBezTo>
                    <a:pt x="29" y="68"/>
                    <a:pt x="31" y="57"/>
                    <a:pt x="31" y="50"/>
                  </a:cubicBezTo>
                  <a:cubicBezTo>
                    <a:pt x="31" y="43"/>
                    <a:pt x="28" y="34"/>
                    <a:pt x="28" y="34"/>
                  </a:cubicBezTo>
                  <a:close/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4" name="Freeform 1140">
              <a:extLst>
                <a:ext uri="{FF2B5EF4-FFF2-40B4-BE49-F238E27FC236}">
                  <a16:creationId xmlns:a16="http://schemas.microsoft.com/office/drawing/2014/main" id="{D1745197-4DF1-4A42-99B5-B2156D3E6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2779"/>
              <a:ext cx="998" cy="312"/>
            </a:xfrm>
            <a:custGeom>
              <a:avLst/>
              <a:gdLst>
                <a:gd name="T0" fmla="*/ 3363 w 533"/>
                <a:gd name="T1" fmla="*/ 1168 h 156"/>
                <a:gd name="T2" fmla="*/ 3368 w 533"/>
                <a:gd name="T3" fmla="*/ 1160 h 156"/>
                <a:gd name="T4" fmla="*/ 3387 w 533"/>
                <a:gd name="T5" fmla="*/ 1128 h 156"/>
                <a:gd name="T6" fmla="*/ 3395 w 533"/>
                <a:gd name="T7" fmla="*/ 1128 h 156"/>
                <a:gd name="T8" fmla="*/ 3415 w 533"/>
                <a:gd name="T9" fmla="*/ 1096 h 156"/>
                <a:gd name="T10" fmla="*/ 3415 w 533"/>
                <a:gd name="T11" fmla="*/ 1096 h 156"/>
                <a:gd name="T12" fmla="*/ 3432 w 533"/>
                <a:gd name="T13" fmla="*/ 1056 h 156"/>
                <a:gd name="T14" fmla="*/ 3432 w 533"/>
                <a:gd name="T15" fmla="*/ 1056 h 156"/>
                <a:gd name="T16" fmla="*/ 3453 w 533"/>
                <a:gd name="T17" fmla="*/ 1016 h 156"/>
                <a:gd name="T18" fmla="*/ 3453 w 533"/>
                <a:gd name="T19" fmla="*/ 1008 h 156"/>
                <a:gd name="T20" fmla="*/ 3468 w 533"/>
                <a:gd name="T21" fmla="*/ 968 h 156"/>
                <a:gd name="T22" fmla="*/ 3468 w 533"/>
                <a:gd name="T23" fmla="*/ 968 h 156"/>
                <a:gd name="T24" fmla="*/ 3485 w 533"/>
                <a:gd name="T25" fmla="*/ 864 h 156"/>
                <a:gd name="T26" fmla="*/ 3500 w 533"/>
                <a:gd name="T27" fmla="*/ 720 h 156"/>
                <a:gd name="T28" fmla="*/ 3477 w 533"/>
                <a:gd name="T29" fmla="*/ 592 h 156"/>
                <a:gd name="T30" fmla="*/ 3460 w 533"/>
                <a:gd name="T31" fmla="*/ 504 h 156"/>
                <a:gd name="T32" fmla="*/ 3460 w 533"/>
                <a:gd name="T33" fmla="*/ 504 h 156"/>
                <a:gd name="T34" fmla="*/ 3432 w 533"/>
                <a:gd name="T35" fmla="*/ 432 h 156"/>
                <a:gd name="T36" fmla="*/ 3432 w 533"/>
                <a:gd name="T37" fmla="*/ 424 h 156"/>
                <a:gd name="T38" fmla="*/ 3415 w 533"/>
                <a:gd name="T39" fmla="*/ 400 h 156"/>
                <a:gd name="T40" fmla="*/ 3415 w 533"/>
                <a:gd name="T41" fmla="*/ 392 h 156"/>
                <a:gd name="T42" fmla="*/ 3395 w 533"/>
                <a:gd name="T43" fmla="*/ 368 h 156"/>
                <a:gd name="T44" fmla="*/ 3395 w 533"/>
                <a:gd name="T45" fmla="*/ 360 h 156"/>
                <a:gd name="T46" fmla="*/ 3372 w 533"/>
                <a:gd name="T47" fmla="*/ 344 h 156"/>
                <a:gd name="T48" fmla="*/ 3368 w 533"/>
                <a:gd name="T49" fmla="*/ 336 h 156"/>
                <a:gd name="T50" fmla="*/ 3348 w 533"/>
                <a:gd name="T51" fmla="*/ 320 h 156"/>
                <a:gd name="T52" fmla="*/ 3316 w 533"/>
                <a:gd name="T53" fmla="*/ 320 h 156"/>
                <a:gd name="T54" fmla="*/ 1174 w 533"/>
                <a:gd name="T55" fmla="*/ 144 h 156"/>
                <a:gd name="T56" fmla="*/ 491 w 533"/>
                <a:gd name="T57" fmla="*/ 32 h 156"/>
                <a:gd name="T58" fmla="*/ 0 w 533"/>
                <a:gd name="T59" fmla="*/ 8 h 156"/>
                <a:gd name="T60" fmla="*/ 32 w 533"/>
                <a:gd name="T61" fmla="*/ 992 h 156"/>
                <a:gd name="T62" fmla="*/ 24 w 533"/>
                <a:gd name="T63" fmla="*/ 992 h 156"/>
                <a:gd name="T64" fmla="*/ 1266 w 533"/>
                <a:gd name="T65" fmla="*/ 1080 h 156"/>
                <a:gd name="T66" fmla="*/ 3335 w 533"/>
                <a:gd name="T67" fmla="*/ 1184 h 156"/>
                <a:gd name="T68" fmla="*/ 3363 w 533"/>
                <a:gd name="T69" fmla="*/ 1168 h 15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3" h="156">
                  <a:moveTo>
                    <a:pt x="512" y="146"/>
                  </a:moveTo>
                  <a:cubicBezTo>
                    <a:pt x="512" y="145"/>
                    <a:pt x="512" y="145"/>
                    <a:pt x="513" y="145"/>
                  </a:cubicBezTo>
                  <a:cubicBezTo>
                    <a:pt x="514" y="144"/>
                    <a:pt x="515" y="143"/>
                    <a:pt x="516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8" y="140"/>
                    <a:pt x="519" y="139"/>
                    <a:pt x="520" y="137"/>
                  </a:cubicBezTo>
                  <a:cubicBezTo>
                    <a:pt x="520" y="137"/>
                    <a:pt x="520" y="137"/>
                    <a:pt x="520" y="137"/>
                  </a:cubicBezTo>
                  <a:cubicBezTo>
                    <a:pt x="521" y="135"/>
                    <a:pt x="522" y="134"/>
                    <a:pt x="523" y="132"/>
                  </a:cubicBezTo>
                  <a:cubicBezTo>
                    <a:pt x="523" y="132"/>
                    <a:pt x="523" y="132"/>
                    <a:pt x="523" y="132"/>
                  </a:cubicBezTo>
                  <a:cubicBezTo>
                    <a:pt x="524" y="130"/>
                    <a:pt x="525" y="128"/>
                    <a:pt x="526" y="127"/>
                  </a:cubicBezTo>
                  <a:cubicBezTo>
                    <a:pt x="526" y="127"/>
                    <a:pt x="526" y="126"/>
                    <a:pt x="526" y="126"/>
                  </a:cubicBezTo>
                  <a:cubicBezTo>
                    <a:pt x="527" y="125"/>
                    <a:pt x="528" y="123"/>
                    <a:pt x="528" y="121"/>
                  </a:cubicBezTo>
                  <a:cubicBezTo>
                    <a:pt x="528" y="121"/>
                    <a:pt x="528" y="121"/>
                    <a:pt x="528" y="121"/>
                  </a:cubicBezTo>
                  <a:cubicBezTo>
                    <a:pt x="530" y="117"/>
                    <a:pt x="531" y="112"/>
                    <a:pt x="531" y="108"/>
                  </a:cubicBezTo>
                  <a:cubicBezTo>
                    <a:pt x="531" y="108"/>
                    <a:pt x="533" y="97"/>
                    <a:pt x="533" y="90"/>
                  </a:cubicBezTo>
                  <a:cubicBezTo>
                    <a:pt x="533" y="83"/>
                    <a:pt x="530" y="74"/>
                    <a:pt x="530" y="74"/>
                  </a:cubicBezTo>
                  <a:cubicBezTo>
                    <a:pt x="530" y="70"/>
                    <a:pt x="529" y="66"/>
                    <a:pt x="527" y="63"/>
                  </a:cubicBezTo>
                  <a:cubicBezTo>
                    <a:pt x="527" y="63"/>
                    <a:pt x="527" y="63"/>
                    <a:pt x="527" y="63"/>
                  </a:cubicBezTo>
                  <a:cubicBezTo>
                    <a:pt x="526" y="59"/>
                    <a:pt x="525" y="56"/>
                    <a:pt x="523" y="54"/>
                  </a:cubicBezTo>
                  <a:cubicBezTo>
                    <a:pt x="523" y="53"/>
                    <a:pt x="523" y="53"/>
                    <a:pt x="523" y="53"/>
                  </a:cubicBezTo>
                  <a:cubicBezTo>
                    <a:pt x="522" y="52"/>
                    <a:pt x="521" y="51"/>
                    <a:pt x="520" y="50"/>
                  </a:cubicBezTo>
                  <a:cubicBezTo>
                    <a:pt x="520" y="49"/>
                    <a:pt x="520" y="49"/>
                    <a:pt x="520" y="49"/>
                  </a:cubicBezTo>
                  <a:cubicBezTo>
                    <a:pt x="519" y="48"/>
                    <a:pt x="518" y="47"/>
                    <a:pt x="517" y="46"/>
                  </a:cubicBezTo>
                  <a:cubicBezTo>
                    <a:pt x="517" y="45"/>
                    <a:pt x="517" y="45"/>
                    <a:pt x="517" y="45"/>
                  </a:cubicBezTo>
                  <a:cubicBezTo>
                    <a:pt x="516" y="44"/>
                    <a:pt x="515" y="44"/>
                    <a:pt x="514" y="43"/>
                  </a:cubicBezTo>
                  <a:cubicBezTo>
                    <a:pt x="514" y="43"/>
                    <a:pt x="514" y="42"/>
                    <a:pt x="513" y="42"/>
                  </a:cubicBezTo>
                  <a:cubicBezTo>
                    <a:pt x="512" y="41"/>
                    <a:pt x="511" y="41"/>
                    <a:pt x="510" y="40"/>
                  </a:cubicBezTo>
                  <a:cubicBezTo>
                    <a:pt x="516" y="40"/>
                    <a:pt x="513" y="40"/>
                    <a:pt x="505" y="40"/>
                  </a:cubicBezTo>
                  <a:cubicBezTo>
                    <a:pt x="398" y="43"/>
                    <a:pt x="280" y="35"/>
                    <a:pt x="179" y="18"/>
                  </a:cubicBezTo>
                  <a:cubicBezTo>
                    <a:pt x="141" y="11"/>
                    <a:pt x="106" y="7"/>
                    <a:pt x="75" y="4"/>
                  </a:cubicBezTo>
                  <a:cubicBezTo>
                    <a:pt x="23" y="0"/>
                    <a:pt x="2" y="1"/>
                    <a:pt x="0" y="1"/>
                  </a:cubicBezTo>
                  <a:cubicBezTo>
                    <a:pt x="30" y="16"/>
                    <a:pt x="35" y="93"/>
                    <a:pt x="5" y="124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56" y="119"/>
                    <a:pt x="117" y="122"/>
                    <a:pt x="193" y="135"/>
                  </a:cubicBezTo>
                  <a:cubicBezTo>
                    <a:pt x="292" y="152"/>
                    <a:pt x="405" y="156"/>
                    <a:pt x="508" y="148"/>
                  </a:cubicBezTo>
                  <a:cubicBezTo>
                    <a:pt x="509" y="148"/>
                    <a:pt x="511" y="147"/>
                    <a:pt x="512" y="14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141">
              <a:extLst>
                <a:ext uri="{FF2B5EF4-FFF2-40B4-BE49-F238E27FC236}">
                  <a16:creationId xmlns:a16="http://schemas.microsoft.com/office/drawing/2014/main" id="{E2BB6180-C5D9-47C8-820A-6C6BDCD6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99"/>
              <a:ext cx="43" cy="42"/>
            </a:xfrm>
            <a:custGeom>
              <a:avLst/>
              <a:gdLst>
                <a:gd name="T0" fmla="*/ 7 w 23"/>
                <a:gd name="T1" fmla="*/ 80 h 21"/>
                <a:gd name="T2" fmla="*/ 150 w 23"/>
                <a:gd name="T3" fmla="*/ 0 h 21"/>
                <a:gd name="T4" fmla="*/ 60 w 23"/>
                <a:gd name="T5" fmla="*/ 24 h 21"/>
                <a:gd name="T6" fmla="*/ 0 w 23"/>
                <a:gd name="T7" fmla="*/ 8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1" y="10"/>
                  </a:moveTo>
                  <a:cubicBezTo>
                    <a:pt x="5" y="21"/>
                    <a:pt x="22" y="6"/>
                    <a:pt x="23" y="0"/>
                  </a:cubicBezTo>
                  <a:cubicBezTo>
                    <a:pt x="18" y="2"/>
                    <a:pt x="14" y="2"/>
                    <a:pt x="9" y="3"/>
                  </a:cubicBezTo>
                  <a:cubicBezTo>
                    <a:pt x="10" y="9"/>
                    <a:pt x="5" y="11"/>
                    <a:pt x="0" y="10"/>
                  </a:cubicBezTo>
                </a:path>
              </a:pathLst>
            </a:custGeom>
            <a:solidFill>
              <a:srgbClr val="D36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142">
              <a:extLst>
                <a:ext uri="{FF2B5EF4-FFF2-40B4-BE49-F238E27FC236}">
                  <a16:creationId xmlns:a16="http://schemas.microsoft.com/office/drawing/2014/main" id="{99962DF1-1025-4BBC-9CAF-6BDBE5C8D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843"/>
              <a:ext cx="41" cy="24"/>
            </a:xfrm>
            <a:custGeom>
              <a:avLst/>
              <a:gdLst>
                <a:gd name="T0" fmla="*/ 52 w 22"/>
                <a:gd name="T1" fmla="*/ 8 h 12"/>
                <a:gd name="T2" fmla="*/ 0 w 22"/>
                <a:gd name="T3" fmla="*/ 96 h 12"/>
                <a:gd name="T4" fmla="*/ 84 w 22"/>
                <a:gd name="T5" fmla="*/ 88 h 12"/>
                <a:gd name="T6" fmla="*/ 142 w 22"/>
                <a:gd name="T7" fmla="*/ 40 h 12"/>
                <a:gd name="T8" fmla="*/ 73 w 22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8" y="1"/>
                  </a:moveTo>
                  <a:cubicBezTo>
                    <a:pt x="4" y="5"/>
                    <a:pt x="3" y="8"/>
                    <a:pt x="0" y="12"/>
                  </a:cubicBezTo>
                  <a:cubicBezTo>
                    <a:pt x="4" y="10"/>
                    <a:pt x="10" y="12"/>
                    <a:pt x="13" y="11"/>
                  </a:cubicBezTo>
                  <a:cubicBezTo>
                    <a:pt x="16" y="9"/>
                    <a:pt x="17" y="5"/>
                    <a:pt x="22" y="5"/>
                  </a:cubicBezTo>
                  <a:cubicBezTo>
                    <a:pt x="19" y="3"/>
                    <a:pt x="14" y="0"/>
                    <a:pt x="11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43">
              <a:extLst>
                <a:ext uri="{FF2B5EF4-FFF2-40B4-BE49-F238E27FC236}">
                  <a16:creationId xmlns:a16="http://schemas.microsoft.com/office/drawing/2014/main" id="{638C2505-10D6-44D2-BA34-332089125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825"/>
              <a:ext cx="32" cy="24"/>
            </a:xfrm>
            <a:custGeom>
              <a:avLst/>
              <a:gdLst>
                <a:gd name="T0" fmla="*/ 28 w 17"/>
                <a:gd name="T1" fmla="*/ 0 h 12"/>
                <a:gd name="T2" fmla="*/ 100 w 17"/>
                <a:gd name="T3" fmla="*/ 16 h 12"/>
                <a:gd name="T4" fmla="*/ 105 w 17"/>
                <a:gd name="T5" fmla="*/ 96 h 12"/>
                <a:gd name="T6" fmla="*/ 68 w 17"/>
                <a:gd name="T7" fmla="*/ 80 h 12"/>
                <a:gd name="T8" fmla="*/ 0 w 17"/>
                <a:gd name="T9" fmla="*/ 72 h 12"/>
                <a:gd name="T10" fmla="*/ 21 w 17"/>
                <a:gd name="T11" fmla="*/ 16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4" y="0"/>
                  </a:moveTo>
                  <a:cubicBezTo>
                    <a:pt x="7" y="1"/>
                    <a:pt x="12" y="0"/>
                    <a:pt x="15" y="2"/>
                  </a:cubicBezTo>
                  <a:cubicBezTo>
                    <a:pt x="17" y="5"/>
                    <a:pt x="16" y="10"/>
                    <a:pt x="16" y="12"/>
                  </a:cubicBezTo>
                  <a:cubicBezTo>
                    <a:pt x="14" y="12"/>
                    <a:pt x="12" y="10"/>
                    <a:pt x="10" y="10"/>
                  </a:cubicBezTo>
                  <a:cubicBezTo>
                    <a:pt x="7" y="8"/>
                    <a:pt x="4" y="9"/>
                    <a:pt x="0" y="9"/>
                  </a:cubicBezTo>
                  <a:cubicBezTo>
                    <a:pt x="2" y="8"/>
                    <a:pt x="6" y="4"/>
                    <a:pt x="3" y="2"/>
                  </a:cubicBezTo>
                </a:path>
              </a:pathLst>
            </a:custGeom>
            <a:solidFill>
              <a:srgbClr val="F1A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44">
              <a:extLst>
                <a:ext uri="{FF2B5EF4-FFF2-40B4-BE49-F238E27FC236}">
                  <a16:creationId xmlns:a16="http://schemas.microsoft.com/office/drawing/2014/main" id="{0D0DF42C-095F-43AA-9368-988190CF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16"/>
              <a:ext cx="251" cy="323"/>
            </a:xfrm>
            <a:custGeom>
              <a:avLst/>
              <a:gdLst>
                <a:gd name="T0" fmla="*/ 204 w 134"/>
                <a:gd name="T1" fmla="*/ 144 h 162"/>
                <a:gd name="T2" fmla="*/ 45 w 134"/>
                <a:gd name="T3" fmla="*/ 405 h 162"/>
                <a:gd name="T4" fmla="*/ 13 w 134"/>
                <a:gd name="T5" fmla="*/ 648 h 162"/>
                <a:gd name="T6" fmla="*/ 73 w 134"/>
                <a:gd name="T7" fmla="*/ 903 h 162"/>
                <a:gd name="T8" fmla="*/ 157 w 134"/>
                <a:gd name="T9" fmla="*/ 1268 h 162"/>
                <a:gd name="T10" fmla="*/ 322 w 134"/>
                <a:gd name="T11" fmla="*/ 1085 h 162"/>
                <a:gd name="T12" fmla="*/ 406 w 134"/>
                <a:gd name="T13" fmla="*/ 887 h 162"/>
                <a:gd name="T14" fmla="*/ 603 w 134"/>
                <a:gd name="T15" fmla="*/ 839 h 162"/>
                <a:gd name="T16" fmla="*/ 807 w 134"/>
                <a:gd name="T17" fmla="*/ 612 h 162"/>
                <a:gd name="T18" fmla="*/ 646 w 134"/>
                <a:gd name="T19" fmla="*/ 112 h 162"/>
                <a:gd name="T20" fmla="*/ 341 w 134"/>
                <a:gd name="T21" fmla="*/ 48 h 162"/>
                <a:gd name="T22" fmla="*/ 210 w 134"/>
                <a:gd name="T23" fmla="*/ 144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2">
                  <a:moveTo>
                    <a:pt x="31" y="18"/>
                  </a:moveTo>
                  <a:cubicBezTo>
                    <a:pt x="18" y="23"/>
                    <a:pt x="16" y="41"/>
                    <a:pt x="7" y="51"/>
                  </a:cubicBezTo>
                  <a:cubicBezTo>
                    <a:pt x="1" y="58"/>
                    <a:pt x="4" y="71"/>
                    <a:pt x="2" y="82"/>
                  </a:cubicBezTo>
                  <a:cubicBezTo>
                    <a:pt x="0" y="94"/>
                    <a:pt x="13" y="102"/>
                    <a:pt x="11" y="114"/>
                  </a:cubicBezTo>
                  <a:cubicBezTo>
                    <a:pt x="9" y="124"/>
                    <a:pt x="9" y="162"/>
                    <a:pt x="24" y="160"/>
                  </a:cubicBezTo>
                  <a:cubicBezTo>
                    <a:pt x="39" y="159"/>
                    <a:pt x="43" y="150"/>
                    <a:pt x="49" y="137"/>
                  </a:cubicBezTo>
                  <a:cubicBezTo>
                    <a:pt x="53" y="128"/>
                    <a:pt x="52" y="116"/>
                    <a:pt x="62" y="112"/>
                  </a:cubicBezTo>
                  <a:cubicBezTo>
                    <a:pt x="70" y="108"/>
                    <a:pt x="82" y="110"/>
                    <a:pt x="92" y="106"/>
                  </a:cubicBezTo>
                  <a:cubicBezTo>
                    <a:pt x="105" y="101"/>
                    <a:pt x="118" y="89"/>
                    <a:pt x="123" y="77"/>
                  </a:cubicBezTo>
                  <a:cubicBezTo>
                    <a:pt x="134" y="53"/>
                    <a:pt x="121" y="23"/>
                    <a:pt x="98" y="14"/>
                  </a:cubicBezTo>
                  <a:cubicBezTo>
                    <a:pt x="87" y="10"/>
                    <a:pt x="64" y="0"/>
                    <a:pt x="52" y="6"/>
                  </a:cubicBezTo>
                  <a:cubicBezTo>
                    <a:pt x="46" y="10"/>
                    <a:pt x="37" y="15"/>
                    <a:pt x="32" y="18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45">
              <a:extLst>
                <a:ext uri="{FF2B5EF4-FFF2-40B4-BE49-F238E27FC236}">
                  <a16:creationId xmlns:a16="http://schemas.microsoft.com/office/drawing/2014/main" id="{B13FC9EE-E2E5-4BAD-8C0B-76FF6691E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634"/>
              <a:ext cx="156" cy="147"/>
            </a:xfrm>
            <a:custGeom>
              <a:avLst/>
              <a:gdLst>
                <a:gd name="T0" fmla="*/ 0 w 83"/>
                <a:gd name="T1" fmla="*/ 580 h 74"/>
                <a:gd name="T2" fmla="*/ 8 w 83"/>
                <a:gd name="T3" fmla="*/ 431 h 74"/>
                <a:gd name="T4" fmla="*/ 32 w 83"/>
                <a:gd name="T5" fmla="*/ 328 h 74"/>
                <a:gd name="T6" fmla="*/ 128 w 83"/>
                <a:gd name="T7" fmla="*/ 149 h 74"/>
                <a:gd name="T8" fmla="*/ 325 w 83"/>
                <a:gd name="T9" fmla="*/ 8 h 74"/>
                <a:gd name="T10" fmla="*/ 551 w 83"/>
                <a:gd name="T11" fmla="*/ 119 h 74"/>
                <a:gd name="T12" fmla="*/ 477 w 83"/>
                <a:gd name="T13" fmla="*/ 79 h 74"/>
                <a:gd name="T14" fmla="*/ 346 w 83"/>
                <a:gd name="T15" fmla="*/ 87 h 74"/>
                <a:gd name="T16" fmla="*/ 248 w 83"/>
                <a:gd name="T17" fmla="*/ 149 h 74"/>
                <a:gd name="T18" fmla="*/ 212 w 83"/>
                <a:gd name="T19" fmla="*/ 228 h 74"/>
                <a:gd name="T20" fmla="*/ 113 w 83"/>
                <a:gd name="T21" fmla="*/ 304 h 74"/>
                <a:gd name="T22" fmla="*/ 81 w 83"/>
                <a:gd name="T23" fmla="*/ 375 h 74"/>
                <a:gd name="T24" fmla="*/ 32 w 83"/>
                <a:gd name="T25" fmla="*/ 423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3" h="74">
                  <a:moveTo>
                    <a:pt x="0" y="74"/>
                  </a:moveTo>
                  <a:cubicBezTo>
                    <a:pt x="0" y="67"/>
                    <a:pt x="0" y="62"/>
                    <a:pt x="1" y="55"/>
                  </a:cubicBezTo>
                  <a:cubicBezTo>
                    <a:pt x="1" y="50"/>
                    <a:pt x="2" y="47"/>
                    <a:pt x="5" y="42"/>
                  </a:cubicBezTo>
                  <a:cubicBezTo>
                    <a:pt x="8" y="34"/>
                    <a:pt x="11" y="25"/>
                    <a:pt x="19" y="19"/>
                  </a:cubicBezTo>
                  <a:cubicBezTo>
                    <a:pt x="27" y="14"/>
                    <a:pt x="38" y="2"/>
                    <a:pt x="49" y="1"/>
                  </a:cubicBezTo>
                  <a:cubicBezTo>
                    <a:pt x="60" y="0"/>
                    <a:pt x="75" y="10"/>
                    <a:pt x="83" y="15"/>
                  </a:cubicBezTo>
                  <a:cubicBezTo>
                    <a:pt x="79" y="16"/>
                    <a:pt x="76" y="11"/>
                    <a:pt x="72" y="10"/>
                  </a:cubicBezTo>
                  <a:cubicBezTo>
                    <a:pt x="66" y="9"/>
                    <a:pt x="58" y="10"/>
                    <a:pt x="52" y="11"/>
                  </a:cubicBezTo>
                  <a:cubicBezTo>
                    <a:pt x="48" y="11"/>
                    <a:pt x="40" y="15"/>
                    <a:pt x="37" y="19"/>
                  </a:cubicBezTo>
                  <a:cubicBezTo>
                    <a:pt x="35" y="22"/>
                    <a:pt x="35" y="26"/>
                    <a:pt x="32" y="29"/>
                  </a:cubicBezTo>
                  <a:cubicBezTo>
                    <a:pt x="28" y="33"/>
                    <a:pt x="21" y="34"/>
                    <a:pt x="17" y="39"/>
                  </a:cubicBezTo>
                  <a:cubicBezTo>
                    <a:pt x="15" y="42"/>
                    <a:pt x="14" y="46"/>
                    <a:pt x="12" y="48"/>
                  </a:cubicBezTo>
                  <a:cubicBezTo>
                    <a:pt x="9" y="51"/>
                    <a:pt x="6" y="51"/>
                    <a:pt x="5" y="5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0" name="Freeform 1146">
              <a:extLst>
                <a:ext uri="{FF2B5EF4-FFF2-40B4-BE49-F238E27FC236}">
                  <a16:creationId xmlns:a16="http://schemas.microsoft.com/office/drawing/2014/main" id="{10DF1AB3-F486-4CE9-B42C-1C36F873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640"/>
              <a:ext cx="80" cy="97"/>
            </a:xfrm>
            <a:custGeom>
              <a:avLst/>
              <a:gdLst>
                <a:gd name="T0" fmla="*/ 0 w 43"/>
                <a:gd name="T1" fmla="*/ 380 h 49"/>
                <a:gd name="T2" fmla="*/ 13 w 43"/>
                <a:gd name="T3" fmla="*/ 293 h 49"/>
                <a:gd name="T4" fmla="*/ 45 w 43"/>
                <a:gd name="T5" fmla="*/ 224 h 49"/>
                <a:gd name="T6" fmla="*/ 112 w 43"/>
                <a:gd name="T7" fmla="*/ 109 h 49"/>
                <a:gd name="T8" fmla="*/ 270 w 43"/>
                <a:gd name="T9" fmla="*/ 0 h 49"/>
                <a:gd name="T10" fmla="*/ 277 w 43"/>
                <a:gd name="T11" fmla="*/ 16 h 49"/>
                <a:gd name="T12" fmla="*/ 166 w 43"/>
                <a:gd name="T13" fmla="*/ 156 h 49"/>
                <a:gd name="T14" fmla="*/ 104 w 43"/>
                <a:gd name="T15" fmla="*/ 216 h 49"/>
                <a:gd name="T16" fmla="*/ 52 w 43"/>
                <a:gd name="T17" fmla="*/ 24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49">
                  <a:moveTo>
                    <a:pt x="0" y="49"/>
                  </a:moveTo>
                  <a:cubicBezTo>
                    <a:pt x="1" y="45"/>
                    <a:pt x="1" y="42"/>
                    <a:pt x="2" y="38"/>
                  </a:cubicBezTo>
                  <a:cubicBezTo>
                    <a:pt x="3" y="34"/>
                    <a:pt x="5" y="32"/>
                    <a:pt x="7" y="29"/>
                  </a:cubicBezTo>
                  <a:cubicBezTo>
                    <a:pt x="10" y="24"/>
                    <a:pt x="13" y="18"/>
                    <a:pt x="17" y="14"/>
                  </a:cubicBezTo>
                  <a:cubicBezTo>
                    <a:pt x="21" y="8"/>
                    <a:pt x="35" y="2"/>
                    <a:pt x="42" y="0"/>
                  </a:cubicBezTo>
                  <a:cubicBezTo>
                    <a:pt x="42" y="1"/>
                    <a:pt x="42" y="1"/>
                    <a:pt x="43" y="2"/>
                  </a:cubicBezTo>
                  <a:cubicBezTo>
                    <a:pt x="35" y="8"/>
                    <a:pt x="28" y="9"/>
                    <a:pt x="26" y="20"/>
                  </a:cubicBezTo>
                  <a:cubicBezTo>
                    <a:pt x="18" y="19"/>
                    <a:pt x="17" y="21"/>
                    <a:pt x="16" y="28"/>
                  </a:cubicBezTo>
                  <a:cubicBezTo>
                    <a:pt x="13" y="28"/>
                    <a:pt x="4" y="26"/>
                    <a:pt x="8" y="31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1" name="Freeform 1147">
              <a:extLst>
                <a:ext uri="{FF2B5EF4-FFF2-40B4-BE49-F238E27FC236}">
                  <a16:creationId xmlns:a16="http://schemas.microsoft.com/office/drawing/2014/main" id="{8BAC7E0F-4914-440D-87D1-188A2E8E2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2699"/>
              <a:ext cx="141" cy="134"/>
            </a:xfrm>
            <a:custGeom>
              <a:avLst/>
              <a:gdLst>
                <a:gd name="T0" fmla="*/ 0 w 75"/>
                <a:gd name="T1" fmla="*/ 480 h 67"/>
                <a:gd name="T2" fmla="*/ 32 w 75"/>
                <a:gd name="T3" fmla="*/ 536 h 67"/>
                <a:gd name="T4" fmla="*/ 233 w 75"/>
                <a:gd name="T5" fmla="*/ 456 h 67"/>
                <a:gd name="T6" fmla="*/ 446 w 75"/>
                <a:gd name="T7" fmla="*/ 304 h 67"/>
                <a:gd name="T8" fmla="*/ 459 w 75"/>
                <a:gd name="T9" fmla="*/ 40 h 67"/>
                <a:gd name="T10" fmla="*/ 361 w 75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67">
                  <a:moveTo>
                    <a:pt x="0" y="60"/>
                  </a:moveTo>
                  <a:cubicBezTo>
                    <a:pt x="1" y="63"/>
                    <a:pt x="3" y="66"/>
                    <a:pt x="5" y="67"/>
                  </a:cubicBezTo>
                  <a:cubicBezTo>
                    <a:pt x="15" y="64"/>
                    <a:pt x="24" y="60"/>
                    <a:pt x="35" y="57"/>
                  </a:cubicBezTo>
                  <a:cubicBezTo>
                    <a:pt x="49" y="54"/>
                    <a:pt x="57" y="50"/>
                    <a:pt x="67" y="38"/>
                  </a:cubicBezTo>
                  <a:cubicBezTo>
                    <a:pt x="73" y="30"/>
                    <a:pt x="75" y="13"/>
                    <a:pt x="69" y="5"/>
                  </a:cubicBezTo>
                  <a:cubicBezTo>
                    <a:pt x="66" y="0"/>
                    <a:pt x="60" y="0"/>
                    <a:pt x="54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2" name="Freeform 1148">
              <a:extLst>
                <a:ext uri="{FF2B5EF4-FFF2-40B4-BE49-F238E27FC236}">
                  <a16:creationId xmlns:a16="http://schemas.microsoft.com/office/drawing/2014/main" id="{D1F1DA1C-3E9B-4D87-BF3A-8F2B107F2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683"/>
              <a:ext cx="163" cy="152"/>
            </a:xfrm>
            <a:custGeom>
              <a:avLst/>
              <a:gdLst>
                <a:gd name="T0" fmla="*/ 270 w 87"/>
                <a:gd name="T1" fmla="*/ 64 h 76"/>
                <a:gd name="T2" fmla="*/ 157 w 87"/>
                <a:gd name="T3" fmla="*/ 184 h 76"/>
                <a:gd name="T4" fmla="*/ 92 w 87"/>
                <a:gd name="T5" fmla="*/ 296 h 76"/>
                <a:gd name="T6" fmla="*/ 45 w 87"/>
                <a:gd name="T7" fmla="*/ 520 h 76"/>
                <a:gd name="T8" fmla="*/ 189 w 87"/>
                <a:gd name="T9" fmla="*/ 448 h 76"/>
                <a:gd name="T10" fmla="*/ 277 w 87"/>
                <a:gd name="T11" fmla="*/ 480 h 76"/>
                <a:gd name="T12" fmla="*/ 369 w 87"/>
                <a:gd name="T13" fmla="*/ 424 h 76"/>
                <a:gd name="T14" fmla="*/ 459 w 87"/>
                <a:gd name="T15" fmla="*/ 56 h 76"/>
                <a:gd name="T16" fmla="*/ 270 w 87"/>
                <a:gd name="T17" fmla="*/ 64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6">
                  <a:moveTo>
                    <a:pt x="41" y="8"/>
                  </a:moveTo>
                  <a:cubicBezTo>
                    <a:pt x="31" y="10"/>
                    <a:pt x="26" y="13"/>
                    <a:pt x="24" y="23"/>
                  </a:cubicBezTo>
                  <a:cubicBezTo>
                    <a:pt x="21" y="31"/>
                    <a:pt x="20" y="32"/>
                    <a:pt x="14" y="37"/>
                  </a:cubicBezTo>
                  <a:cubicBezTo>
                    <a:pt x="0" y="48"/>
                    <a:pt x="3" y="51"/>
                    <a:pt x="7" y="65"/>
                  </a:cubicBezTo>
                  <a:cubicBezTo>
                    <a:pt x="10" y="76"/>
                    <a:pt x="22" y="57"/>
                    <a:pt x="29" y="56"/>
                  </a:cubicBezTo>
                  <a:cubicBezTo>
                    <a:pt x="34" y="56"/>
                    <a:pt x="37" y="61"/>
                    <a:pt x="42" y="60"/>
                  </a:cubicBezTo>
                  <a:cubicBezTo>
                    <a:pt x="47" y="60"/>
                    <a:pt x="51" y="55"/>
                    <a:pt x="56" y="53"/>
                  </a:cubicBezTo>
                  <a:cubicBezTo>
                    <a:pt x="69" y="47"/>
                    <a:pt x="87" y="18"/>
                    <a:pt x="70" y="7"/>
                  </a:cubicBezTo>
                  <a:cubicBezTo>
                    <a:pt x="58" y="0"/>
                    <a:pt x="51" y="3"/>
                    <a:pt x="41" y="8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3" name="Freeform 1149">
              <a:extLst>
                <a:ext uri="{FF2B5EF4-FFF2-40B4-BE49-F238E27FC236}">
                  <a16:creationId xmlns:a16="http://schemas.microsoft.com/office/drawing/2014/main" id="{6851DDC0-DD30-4FE5-93A7-08CCF627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797"/>
              <a:ext cx="19" cy="62"/>
            </a:xfrm>
            <a:custGeom>
              <a:avLst/>
              <a:gdLst>
                <a:gd name="T0" fmla="*/ 8 w 10"/>
                <a:gd name="T1" fmla="*/ 0 h 31"/>
                <a:gd name="T2" fmla="*/ 29 w 10"/>
                <a:gd name="T3" fmla="*/ 112 h 31"/>
                <a:gd name="T4" fmla="*/ 36 w 10"/>
                <a:gd name="T5" fmla="*/ 208 h 31"/>
                <a:gd name="T6" fmla="*/ 40 w 10"/>
                <a:gd name="T7" fmla="*/ 232 h 31"/>
                <a:gd name="T8" fmla="*/ 61 w 10"/>
                <a:gd name="T9" fmla="*/ 192 h 31"/>
                <a:gd name="T10" fmla="*/ 8 w 10"/>
                <a:gd name="T11" fmla="*/ 16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1">
                  <a:moveTo>
                    <a:pt x="1" y="0"/>
                  </a:moveTo>
                  <a:cubicBezTo>
                    <a:pt x="0" y="5"/>
                    <a:pt x="2" y="10"/>
                    <a:pt x="4" y="14"/>
                  </a:cubicBezTo>
                  <a:cubicBezTo>
                    <a:pt x="5" y="18"/>
                    <a:pt x="4" y="21"/>
                    <a:pt x="5" y="26"/>
                  </a:cubicBezTo>
                  <a:cubicBezTo>
                    <a:pt x="5" y="27"/>
                    <a:pt x="5" y="29"/>
                    <a:pt x="6" y="29"/>
                  </a:cubicBezTo>
                  <a:cubicBezTo>
                    <a:pt x="9" y="31"/>
                    <a:pt x="9" y="26"/>
                    <a:pt x="9" y="24"/>
                  </a:cubicBezTo>
                  <a:cubicBezTo>
                    <a:pt x="10" y="17"/>
                    <a:pt x="7" y="7"/>
                    <a:pt x="1" y="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4" name="Freeform 1150">
              <a:extLst>
                <a:ext uri="{FF2B5EF4-FFF2-40B4-BE49-F238E27FC236}">
                  <a16:creationId xmlns:a16="http://schemas.microsoft.com/office/drawing/2014/main" id="{FC532194-7D5A-469D-965B-C0A66825B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835"/>
              <a:ext cx="37" cy="34"/>
            </a:xfrm>
            <a:custGeom>
              <a:avLst/>
              <a:gdLst>
                <a:gd name="T0" fmla="*/ 126 w 20"/>
                <a:gd name="T1" fmla="*/ 24 h 17"/>
                <a:gd name="T2" fmla="*/ 37 w 20"/>
                <a:gd name="T3" fmla="*/ 80 h 17"/>
                <a:gd name="T4" fmla="*/ 7 w 20"/>
                <a:gd name="T5" fmla="*/ 128 h 17"/>
                <a:gd name="T6" fmla="*/ 37 w 20"/>
                <a:gd name="T7" fmla="*/ 24 h 17"/>
                <a:gd name="T8" fmla="*/ 126 w 2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7">
                  <a:moveTo>
                    <a:pt x="20" y="3"/>
                  </a:moveTo>
                  <a:cubicBezTo>
                    <a:pt x="15" y="3"/>
                    <a:pt x="11" y="5"/>
                    <a:pt x="6" y="10"/>
                  </a:cubicBezTo>
                  <a:cubicBezTo>
                    <a:pt x="4" y="12"/>
                    <a:pt x="5" y="17"/>
                    <a:pt x="1" y="16"/>
                  </a:cubicBezTo>
                  <a:cubicBezTo>
                    <a:pt x="0" y="12"/>
                    <a:pt x="3" y="6"/>
                    <a:pt x="6" y="3"/>
                  </a:cubicBezTo>
                  <a:cubicBezTo>
                    <a:pt x="10" y="0"/>
                    <a:pt x="15" y="0"/>
                    <a:pt x="20" y="0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5" name="Freeform 1151">
              <a:extLst>
                <a:ext uri="{FF2B5EF4-FFF2-40B4-BE49-F238E27FC236}">
                  <a16:creationId xmlns:a16="http://schemas.microsoft.com/office/drawing/2014/main" id="{827FC99A-85F3-4CFE-B30C-D8C36B578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16"/>
              <a:ext cx="251" cy="323"/>
            </a:xfrm>
            <a:custGeom>
              <a:avLst/>
              <a:gdLst>
                <a:gd name="T0" fmla="*/ 204 w 134"/>
                <a:gd name="T1" fmla="*/ 144 h 162"/>
                <a:gd name="T2" fmla="*/ 45 w 134"/>
                <a:gd name="T3" fmla="*/ 405 h 162"/>
                <a:gd name="T4" fmla="*/ 13 w 134"/>
                <a:gd name="T5" fmla="*/ 648 h 162"/>
                <a:gd name="T6" fmla="*/ 73 w 134"/>
                <a:gd name="T7" fmla="*/ 903 h 162"/>
                <a:gd name="T8" fmla="*/ 157 w 134"/>
                <a:gd name="T9" fmla="*/ 1268 h 162"/>
                <a:gd name="T10" fmla="*/ 322 w 134"/>
                <a:gd name="T11" fmla="*/ 1085 h 162"/>
                <a:gd name="T12" fmla="*/ 406 w 134"/>
                <a:gd name="T13" fmla="*/ 887 h 162"/>
                <a:gd name="T14" fmla="*/ 603 w 134"/>
                <a:gd name="T15" fmla="*/ 839 h 162"/>
                <a:gd name="T16" fmla="*/ 807 w 134"/>
                <a:gd name="T17" fmla="*/ 612 h 162"/>
                <a:gd name="T18" fmla="*/ 646 w 134"/>
                <a:gd name="T19" fmla="*/ 112 h 162"/>
                <a:gd name="T20" fmla="*/ 341 w 134"/>
                <a:gd name="T21" fmla="*/ 48 h 162"/>
                <a:gd name="T22" fmla="*/ 210 w 134"/>
                <a:gd name="T23" fmla="*/ 144 h 1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2">
                  <a:moveTo>
                    <a:pt x="31" y="18"/>
                  </a:moveTo>
                  <a:cubicBezTo>
                    <a:pt x="18" y="23"/>
                    <a:pt x="16" y="41"/>
                    <a:pt x="7" y="51"/>
                  </a:cubicBezTo>
                  <a:cubicBezTo>
                    <a:pt x="1" y="58"/>
                    <a:pt x="4" y="71"/>
                    <a:pt x="2" y="82"/>
                  </a:cubicBezTo>
                  <a:cubicBezTo>
                    <a:pt x="0" y="94"/>
                    <a:pt x="13" y="102"/>
                    <a:pt x="11" y="114"/>
                  </a:cubicBezTo>
                  <a:cubicBezTo>
                    <a:pt x="9" y="124"/>
                    <a:pt x="9" y="162"/>
                    <a:pt x="24" y="160"/>
                  </a:cubicBezTo>
                  <a:cubicBezTo>
                    <a:pt x="39" y="159"/>
                    <a:pt x="43" y="150"/>
                    <a:pt x="49" y="137"/>
                  </a:cubicBezTo>
                  <a:cubicBezTo>
                    <a:pt x="53" y="128"/>
                    <a:pt x="52" y="116"/>
                    <a:pt x="62" y="112"/>
                  </a:cubicBezTo>
                  <a:cubicBezTo>
                    <a:pt x="70" y="108"/>
                    <a:pt x="82" y="110"/>
                    <a:pt x="92" y="106"/>
                  </a:cubicBezTo>
                  <a:cubicBezTo>
                    <a:pt x="105" y="101"/>
                    <a:pt x="118" y="89"/>
                    <a:pt x="123" y="77"/>
                  </a:cubicBezTo>
                  <a:cubicBezTo>
                    <a:pt x="134" y="53"/>
                    <a:pt x="121" y="23"/>
                    <a:pt x="98" y="14"/>
                  </a:cubicBezTo>
                  <a:cubicBezTo>
                    <a:pt x="87" y="10"/>
                    <a:pt x="64" y="0"/>
                    <a:pt x="52" y="6"/>
                  </a:cubicBezTo>
                  <a:cubicBezTo>
                    <a:pt x="46" y="10"/>
                    <a:pt x="37" y="15"/>
                    <a:pt x="32" y="18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6" name="Freeform 1152">
              <a:extLst>
                <a:ext uri="{FF2B5EF4-FFF2-40B4-BE49-F238E27FC236}">
                  <a16:creationId xmlns:a16="http://schemas.microsoft.com/office/drawing/2014/main" id="{BE9DDBFB-002F-4F95-AE7B-11D9B9F7F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683"/>
              <a:ext cx="163" cy="152"/>
            </a:xfrm>
            <a:custGeom>
              <a:avLst/>
              <a:gdLst>
                <a:gd name="T0" fmla="*/ 270 w 87"/>
                <a:gd name="T1" fmla="*/ 64 h 76"/>
                <a:gd name="T2" fmla="*/ 157 w 87"/>
                <a:gd name="T3" fmla="*/ 184 h 76"/>
                <a:gd name="T4" fmla="*/ 92 w 87"/>
                <a:gd name="T5" fmla="*/ 296 h 76"/>
                <a:gd name="T6" fmla="*/ 45 w 87"/>
                <a:gd name="T7" fmla="*/ 520 h 76"/>
                <a:gd name="T8" fmla="*/ 189 w 87"/>
                <a:gd name="T9" fmla="*/ 448 h 76"/>
                <a:gd name="T10" fmla="*/ 277 w 87"/>
                <a:gd name="T11" fmla="*/ 480 h 76"/>
                <a:gd name="T12" fmla="*/ 369 w 87"/>
                <a:gd name="T13" fmla="*/ 424 h 76"/>
                <a:gd name="T14" fmla="*/ 459 w 87"/>
                <a:gd name="T15" fmla="*/ 56 h 76"/>
                <a:gd name="T16" fmla="*/ 270 w 87"/>
                <a:gd name="T17" fmla="*/ 64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7" h="76">
                  <a:moveTo>
                    <a:pt x="41" y="8"/>
                  </a:moveTo>
                  <a:cubicBezTo>
                    <a:pt x="31" y="10"/>
                    <a:pt x="26" y="13"/>
                    <a:pt x="24" y="23"/>
                  </a:cubicBezTo>
                  <a:cubicBezTo>
                    <a:pt x="21" y="31"/>
                    <a:pt x="20" y="32"/>
                    <a:pt x="14" y="37"/>
                  </a:cubicBezTo>
                  <a:cubicBezTo>
                    <a:pt x="0" y="48"/>
                    <a:pt x="3" y="51"/>
                    <a:pt x="7" y="65"/>
                  </a:cubicBezTo>
                  <a:cubicBezTo>
                    <a:pt x="10" y="76"/>
                    <a:pt x="22" y="57"/>
                    <a:pt x="29" y="56"/>
                  </a:cubicBezTo>
                  <a:cubicBezTo>
                    <a:pt x="34" y="56"/>
                    <a:pt x="37" y="61"/>
                    <a:pt x="42" y="60"/>
                  </a:cubicBezTo>
                  <a:cubicBezTo>
                    <a:pt x="47" y="60"/>
                    <a:pt x="51" y="55"/>
                    <a:pt x="56" y="53"/>
                  </a:cubicBezTo>
                  <a:cubicBezTo>
                    <a:pt x="69" y="47"/>
                    <a:pt x="87" y="18"/>
                    <a:pt x="70" y="7"/>
                  </a:cubicBezTo>
                  <a:cubicBezTo>
                    <a:pt x="58" y="0"/>
                    <a:pt x="51" y="3"/>
                    <a:pt x="41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7" name="Freeform 1153">
              <a:extLst>
                <a:ext uri="{FF2B5EF4-FFF2-40B4-BE49-F238E27FC236}">
                  <a16:creationId xmlns:a16="http://schemas.microsoft.com/office/drawing/2014/main" id="{CE6917CD-2686-42F4-9C0D-385018729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705"/>
              <a:ext cx="18" cy="20"/>
            </a:xfrm>
            <a:custGeom>
              <a:avLst/>
              <a:gdLst>
                <a:gd name="T0" fmla="*/ 7 w 10"/>
                <a:gd name="T1" fmla="*/ 40 h 10"/>
                <a:gd name="T2" fmla="*/ 36 w 10"/>
                <a:gd name="T3" fmla="*/ 8 h 10"/>
                <a:gd name="T4" fmla="*/ 58 w 10"/>
                <a:gd name="T5" fmla="*/ 48 h 10"/>
                <a:gd name="T6" fmla="*/ 29 w 10"/>
                <a:gd name="T7" fmla="*/ 80 h 10"/>
                <a:gd name="T8" fmla="*/ 7 w 10"/>
                <a:gd name="T9" fmla="*/ 4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5"/>
                  </a:moveTo>
                  <a:cubicBezTo>
                    <a:pt x="1" y="2"/>
                    <a:pt x="3" y="0"/>
                    <a:pt x="6" y="1"/>
                  </a:cubicBezTo>
                  <a:cubicBezTo>
                    <a:pt x="8" y="1"/>
                    <a:pt x="10" y="3"/>
                    <a:pt x="10" y="6"/>
                  </a:cubicBez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8" name="Freeform 1154">
              <a:extLst>
                <a:ext uri="{FF2B5EF4-FFF2-40B4-BE49-F238E27FC236}">
                  <a16:creationId xmlns:a16="http://schemas.microsoft.com/office/drawing/2014/main" id="{39A3ADD5-5D95-4449-9831-FE313864C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697"/>
              <a:ext cx="12" cy="12"/>
            </a:xfrm>
            <a:custGeom>
              <a:avLst/>
              <a:gdLst>
                <a:gd name="T0" fmla="*/ 0 w 6"/>
                <a:gd name="T1" fmla="*/ 24 h 6"/>
                <a:gd name="T2" fmla="*/ 24 w 6"/>
                <a:gd name="T3" fmla="*/ 0 h 6"/>
                <a:gd name="T4" fmla="*/ 48 w 6"/>
                <a:gd name="T5" fmla="*/ 32 h 6"/>
                <a:gd name="T6" fmla="*/ 24 w 6"/>
                <a:gd name="T7" fmla="*/ 48 h 6"/>
                <a:gd name="T8" fmla="*/ 0 w 6"/>
                <a:gd name="T9" fmla="*/ 24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79" name="Freeform 1155">
              <a:extLst>
                <a:ext uri="{FF2B5EF4-FFF2-40B4-BE49-F238E27FC236}">
                  <a16:creationId xmlns:a16="http://schemas.microsoft.com/office/drawing/2014/main" id="{98040BBA-82F0-4252-9D8E-51755842B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29"/>
              <a:ext cx="9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29 w 5"/>
                <a:gd name="T5" fmla="*/ 16 h 5"/>
                <a:gd name="T6" fmla="*/ 13 w 5"/>
                <a:gd name="T7" fmla="*/ 32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"/>
                    <a:pt x="4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0" name="Freeform 1156">
              <a:extLst>
                <a:ext uri="{FF2B5EF4-FFF2-40B4-BE49-F238E27FC236}">
                  <a16:creationId xmlns:a16="http://schemas.microsoft.com/office/drawing/2014/main" id="{0974463E-B9E6-46AE-AE54-E48C3BFA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711"/>
              <a:ext cx="127" cy="116"/>
            </a:xfrm>
            <a:custGeom>
              <a:avLst/>
              <a:gdLst>
                <a:gd name="T0" fmla="*/ 13 w 68"/>
                <a:gd name="T1" fmla="*/ 312 h 58"/>
                <a:gd name="T2" fmla="*/ 120 w 68"/>
                <a:gd name="T3" fmla="*/ 312 h 58"/>
                <a:gd name="T4" fmla="*/ 254 w 68"/>
                <a:gd name="T5" fmla="*/ 312 h 58"/>
                <a:gd name="T6" fmla="*/ 314 w 68"/>
                <a:gd name="T7" fmla="*/ 272 h 58"/>
                <a:gd name="T8" fmla="*/ 398 w 68"/>
                <a:gd name="T9" fmla="*/ 200 h 58"/>
                <a:gd name="T10" fmla="*/ 435 w 68"/>
                <a:gd name="T11" fmla="*/ 0 h 58"/>
                <a:gd name="T12" fmla="*/ 405 w 68"/>
                <a:gd name="T13" fmla="*/ 96 h 58"/>
                <a:gd name="T14" fmla="*/ 331 w 68"/>
                <a:gd name="T15" fmla="*/ 80 h 58"/>
                <a:gd name="T16" fmla="*/ 286 w 68"/>
                <a:gd name="T17" fmla="*/ 216 h 58"/>
                <a:gd name="T18" fmla="*/ 226 w 68"/>
                <a:gd name="T19" fmla="*/ 232 h 58"/>
                <a:gd name="T20" fmla="*/ 174 w 68"/>
                <a:gd name="T21" fmla="*/ 208 h 58"/>
                <a:gd name="T22" fmla="*/ 121 w 68"/>
                <a:gd name="T23" fmla="*/ 272 h 58"/>
                <a:gd name="T24" fmla="*/ 84 w 68"/>
                <a:gd name="T25" fmla="*/ 288 h 58"/>
                <a:gd name="T26" fmla="*/ 60 w 68"/>
                <a:gd name="T27" fmla="*/ 32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8" h="58">
                  <a:moveTo>
                    <a:pt x="2" y="39"/>
                  </a:moveTo>
                  <a:cubicBezTo>
                    <a:pt x="0" y="58"/>
                    <a:pt x="11" y="42"/>
                    <a:pt x="18" y="39"/>
                  </a:cubicBezTo>
                  <a:cubicBezTo>
                    <a:pt x="26" y="34"/>
                    <a:pt x="31" y="44"/>
                    <a:pt x="39" y="39"/>
                  </a:cubicBezTo>
                  <a:cubicBezTo>
                    <a:pt x="42" y="37"/>
                    <a:pt x="44" y="35"/>
                    <a:pt x="48" y="34"/>
                  </a:cubicBezTo>
                  <a:cubicBezTo>
                    <a:pt x="54" y="32"/>
                    <a:pt x="57" y="30"/>
                    <a:pt x="61" y="25"/>
                  </a:cubicBezTo>
                  <a:cubicBezTo>
                    <a:pt x="65" y="19"/>
                    <a:pt x="68" y="9"/>
                    <a:pt x="67" y="0"/>
                  </a:cubicBezTo>
                  <a:cubicBezTo>
                    <a:pt x="67" y="4"/>
                    <a:pt x="65" y="10"/>
                    <a:pt x="62" y="12"/>
                  </a:cubicBezTo>
                  <a:cubicBezTo>
                    <a:pt x="58" y="14"/>
                    <a:pt x="55" y="10"/>
                    <a:pt x="51" y="10"/>
                  </a:cubicBezTo>
                  <a:cubicBezTo>
                    <a:pt x="51" y="18"/>
                    <a:pt x="52" y="23"/>
                    <a:pt x="44" y="27"/>
                  </a:cubicBezTo>
                  <a:cubicBezTo>
                    <a:pt x="41" y="28"/>
                    <a:pt x="37" y="29"/>
                    <a:pt x="35" y="29"/>
                  </a:cubicBezTo>
                  <a:cubicBezTo>
                    <a:pt x="31" y="28"/>
                    <a:pt x="31" y="25"/>
                    <a:pt x="27" y="26"/>
                  </a:cubicBezTo>
                  <a:cubicBezTo>
                    <a:pt x="22" y="27"/>
                    <a:pt x="22" y="32"/>
                    <a:pt x="19" y="34"/>
                  </a:cubicBezTo>
                  <a:cubicBezTo>
                    <a:pt x="18" y="35"/>
                    <a:pt x="15" y="34"/>
                    <a:pt x="13" y="36"/>
                  </a:cubicBezTo>
                  <a:cubicBezTo>
                    <a:pt x="11" y="37"/>
                    <a:pt x="12" y="40"/>
                    <a:pt x="9" y="40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1" name="Freeform 1157">
              <a:extLst>
                <a:ext uri="{FF2B5EF4-FFF2-40B4-BE49-F238E27FC236}">
                  <a16:creationId xmlns:a16="http://schemas.microsoft.com/office/drawing/2014/main" id="{858E7655-AB5D-4E53-988D-E0137A0AE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697"/>
              <a:ext cx="97" cy="68"/>
            </a:xfrm>
            <a:custGeom>
              <a:avLst/>
              <a:gdLst>
                <a:gd name="T0" fmla="*/ 0 w 52"/>
                <a:gd name="T1" fmla="*/ 272 h 34"/>
                <a:gd name="T2" fmla="*/ 65 w 52"/>
                <a:gd name="T3" fmla="*/ 144 h 34"/>
                <a:gd name="T4" fmla="*/ 129 w 52"/>
                <a:gd name="T5" fmla="*/ 56 h 34"/>
                <a:gd name="T6" fmla="*/ 220 w 52"/>
                <a:gd name="T7" fmla="*/ 8 h 34"/>
                <a:gd name="T8" fmla="*/ 323 w 52"/>
                <a:gd name="T9" fmla="*/ 80 h 34"/>
                <a:gd name="T10" fmla="*/ 233 w 52"/>
                <a:gd name="T11" fmla="*/ 40 h 34"/>
                <a:gd name="T12" fmla="*/ 157 w 52"/>
                <a:gd name="T13" fmla="*/ 152 h 34"/>
                <a:gd name="T14" fmla="*/ 76 w 52"/>
                <a:gd name="T15" fmla="*/ 208 h 34"/>
                <a:gd name="T16" fmla="*/ 65 w 52"/>
                <a:gd name="T17" fmla="*/ 240 h 34"/>
                <a:gd name="T18" fmla="*/ 24 w 52"/>
                <a:gd name="T19" fmla="*/ 256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34">
                  <a:moveTo>
                    <a:pt x="0" y="34"/>
                  </a:moveTo>
                  <a:cubicBezTo>
                    <a:pt x="6" y="29"/>
                    <a:pt x="8" y="25"/>
                    <a:pt x="10" y="18"/>
                  </a:cubicBezTo>
                  <a:cubicBezTo>
                    <a:pt x="13" y="11"/>
                    <a:pt x="13" y="10"/>
                    <a:pt x="20" y="7"/>
                  </a:cubicBezTo>
                  <a:cubicBezTo>
                    <a:pt x="24" y="6"/>
                    <a:pt x="29" y="3"/>
                    <a:pt x="34" y="1"/>
                  </a:cubicBezTo>
                  <a:cubicBezTo>
                    <a:pt x="39" y="0"/>
                    <a:pt x="52" y="2"/>
                    <a:pt x="50" y="10"/>
                  </a:cubicBezTo>
                  <a:cubicBezTo>
                    <a:pt x="47" y="6"/>
                    <a:pt x="41" y="3"/>
                    <a:pt x="36" y="5"/>
                  </a:cubicBezTo>
                  <a:cubicBezTo>
                    <a:pt x="27" y="7"/>
                    <a:pt x="29" y="13"/>
                    <a:pt x="24" y="19"/>
                  </a:cubicBezTo>
                  <a:cubicBezTo>
                    <a:pt x="21" y="23"/>
                    <a:pt x="16" y="22"/>
                    <a:pt x="12" y="26"/>
                  </a:cubicBezTo>
                  <a:cubicBezTo>
                    <a:pt x="11" y="27"/>
                    <a:pt x="11" y="29"/>
                    <a:pt x="10" y="30"/>
                  </a:cubicBezTo>
                  <a:cubicBezTo>
                    <a:pt x="9" y="31"/>
                    <a:pt x="6" y="31"/>
                    <a:pt x="4" y="32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2" name="Freeform 1158">
              <a:extLst>
                <a:ext uri="{FF2B5EF4-FFF2-40B4-BE49-F238E27FC236}">
                  <a16:creationId xmlns:a16="http://schemas.microsoft.com/office/drawing/2014/main" id="{E8D31183-DE2E-478C-BF02-AB7DBA058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707"/>
              <a:ext cx="35" cy="34"/>
            </a:xfrm>
            <a:custGeom>
              <a:avLst/>
              <a:gdLst>
                <a:gd name="T0" fmla="*/ 0 w 19"/>
                <a:gd name="T1" fmla="*/ 112 h 17"/>
                <a:gd name="T2" fmla="*/ 118 w 19"/>
                <a:gd name="T3" fmla="*/ 8 h 17"/>
                <a:gd name="T4" fmla="*/ 57 w 19"/>
                <a:gd name="T5" fmla="*/ 72 h 17"/>
                <a:gd name="T6" fmla="*/ 7 w 19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7">
                  <a:moveTo>
                    <a:pt x="0" y="14"/>
                  </a:moveTo>
                  <a:cubicBezTo>
                    <a:pt x="4" y="6"/>
                    <a:pt x="9" y="1"/>
                    <a:pt x="19" y="1"/>
                  </a:cubicBezTo>
                  <a:cubicBezTo>
                    <a:pt x="14" y="0"/>
                    <a:pt x="9" y="4"/>
                    <a:pt x="9" y="9"/>
                  </a:cubicBezTo>
                  <a:cubicBezTo>
                    <a:pt x="4" y="8"/>
                    <a:pt x="1" y="12"/>
                    <a:pt x="1" y="17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3" name="Freeform 1159">
              <a:extLst>
                <a:ext uri="{FF2B5EF4-FFF2-40B4-BE49-F238E27FC236}">
                  <a16:creationId xmlns:a16="http://schemas.microsoft.com/office/drawing/2014/main" id="{6D410EF9-8D3B-488C-B67C-53B3C443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739"/>
              <a:ext cx="195" cy="196"/>
            </a:xfrm>
            <a:custGeom>
              <a:avLst/>
              <a:gdLst>
                <a:gd name="T0" fmla="*/ 0 w 104"/>
                <a:gd name="T1" fmla="*/ 656 h 98"/>
                <a:gd name="T2" fmla="*/ 45 w 104"/>
                <a:gd name="T3" fmla="*/ 760 h 98"/>
                <a:gd name="T4" fmla="*/ 212 w 104"/>
                <a:gd name="T5" fmla="*/ 528 h 98"/>
                <a:gd name="T6" fmla="*/ 278 w 104"/>
                <a:gd name="T7" fmla="*/ 360 h 98"/>
                <a:gd name="T8" fmla="*/ 414 w 104"/>
                <a:gd name="T9" fmla="*/ 336 h 98"/>
                <a:gd name="T10" fmla="*/ 542 w 104"/>
                <a:gd name="T11" fmla="*/ 272 h 98"/>
                <a:gd name="T12" fmla="*/ 679 w 104"/>
                <a:gd name="T13" fmla="*/ 40 h 98"/>
                <a:gd name="T14" fmla="*/ 686 w 104"/>
                <a:gd name="T15" fmla="*/ 0 h 98"/>
                <a:gd name="T16" fmla="*/ 574 w 104"/>
                <a:gd name="T17" fmla="*/ 160 h 98"/>
                <a:gd name="T18" fmla="*/ 450 w 104"/>
                <a:gd name="T19" fmla="*/ 216 h 98"/>
                <a:gd name="T20" fmla="*/ 429 w 104"/>
                <a:gd name="T21" fmla="*/ 256 h 98"/>
                <a:gd name="T22" fmla="*/ 362 w 104"/>
                <a:gd name="T23" fmla="*/ 272 h 98"/>
                <a:gd name="T24" fmla="*/ 249 w 104"/>
                <a:gd name="T25" fmla="*/ 272 h 98"/>
                <a:gd name="T26" fmla="*/ 152 w 104"/>
                <a:gd name="T27" fmla="*/ 344 h 98"/>
                <a:gd name="T28" fmla="*/ 105 w 104"/>
                <a:gd name="T29" fmla="*/ 384 h 98"/>
                <a:gd name="T30" fmla="*/ 105 w 104"/>
                <a:gd name="T31" fmla="*/ 536 h 98"/>
                <a:gd name="T32" fmla="*/ 120 w 104"/>
                <a:gd name="T33" fmla="*/ 632 h 98"/>
                <a:gd name="T34" fmla="*/ 8 w 104"/>
                <a:gd name="T35" fmla="*/ 656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4" h="98">
                  <a:moveTo>
                    <a:pt x="0" y="82"/>
                  </a:moveTo>
                  <a:cubicBezTo>
                    <a:pt x="1" y="89"/>
                    <a:pt x="1" y="93"/>
                    <a:pt x="7" y="95"/>
                  </a:cubicBezTo>
                  <a:cubicBezTo>
                    <a:pt x="14" y="96"/>
                    <a:pt x="28" y="80"/>
                    <a:pt x="32" y="66"/>
                  </a:cubicBezTo>
                  <a:cubicBezTo>
                    <a:pt x="33" y="59"/>
                    <a:pt x="36" y="49"/>
                    <a:pt x="42" y="45"/>
                  </a:cubicBezTo>
                  <a:cubicBezTo>
                    <a:pt x="48" y="41"/>
                    <a:pt x="57" y="43"/>
                    <a:pt x="63" y="42"/>
                  </a:cubicBezTo>
                  <a:cubicBezTo>
                    <a:pt x="71" y="41"/>
                    <a:pt x="76" y="39"/>
                    <a:pt x="82" y="34"/>
                  </a:cubicBezTo>
                  <a:cubicBezTo>
                    <a:pt x="91" y="28"/>
                    <a:pt x="100" y="16"/>
                    <a:pt x="103" y="5"/>
                  </a:cubicBezTo>
                  <a:cubicBezTo>
                    <a:pt x="104" y="3"/>
                    <a:pt x="104" y="2"/>
                    <a:pt x="104" y="0"/>
                  </a:cubicBezTo>
                  <a:cubicBezTo>
                    <a:pt x="101" y="8"/>
                    <a:pt x="93" y="14"/>
                    <a:pt x="87" y="20"/>
                  </a:cubicBezTo>
                  <a:cubicBezTo>
                    <a:pt x="81" y="25"/>
                    <a:pt x="74" y="23"/>
                    <a:pt x="68" y="27"/>
                  </a:cubicBezTo>
                  <a:cubicBezTo>
                    <a:pt x="66" y="29"/>
                    <a:pt x="67" y="31"/>
                    <a:pt x="65" y="32"/>
                  </a:cubicBezTo>
                  <a:cubicBezTo>
                    <a:pt x="62" y="34"/>
                    <a:pt x="58" y="34"/>
                    <a:pt x="55" y="34"/>
                  </a:cubicBezTo>
                  <a:cubicBezTo>
                    <a:pt x="49" y="34"/>
                    <a:pt x="43" y="34"/>
                    <a:pt x="38" y="34"/>
                  </a:cubicBezTo>
                  <a:cubicBezTo>
                    <a:pt x="30" y="35"/>
                    <a:pt x="26" y="36"/>
                    <a:pt x="23" y="43"/>
                  </a:cubicBezTo>
                  <a:cubicBezTo>
                    <a:pt x="22" y="46"/>
                    <a:pt x="17" y="45"/>
                    <a:pt x="16" y="48"/>
                  </a:cubicBezTo>
                  <a:cubicBezTo>
                    <a:pt x="15" y="52"/>
                    <a:pt x="16" y="63"/>
                    <a:pt x="16" y="67"/>
                  </a:cubicBezTo>
                  <a:cubicBezTo>
                    <a:pt x="15" y="75"/>
                    <a:pt x="20" y="71"/>
                    <a:pt x="18" y="79"/>
                  </a:cubicBezTo>
                  <a:cubicBezTo>
                    <a:pt x="16" y="87"/>
                    <a:pt x="7" y="98"/>
                    <a:pt x="1" y="8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4" name="Freeform 1160">
              <a:extLst>
                <a:ext uri="{FF2B5EF4-FFF2-40B4-BE49-F238E27FC236}">
                  <a16:creationId xmlns:a16="http://schemas.microsoft.com/office/drawing/2014/main" id="{BA5F68C2-7E9E-4131-A5D1-FB5BEACC2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891"/>
              <a:ext cx="65" cy="44"/>
            </a:xfrm>
            <a:custGeom>
              <a:avLst/>
              <a:gdLst>
                <a:gd name="T0" fmla="*/ 0 w 35"/>
                <a:gd name="T1" fmla="*/ 16 h 22"/>
                <a:gd name="T2" fmla="*/ 97 w 35"/>
                <a:gd name="T3" fmla="*/ 168 h 22"/>
                <a:gd name="T4" fmla="*/ 225 w 35"/>
                <a:gd name="T5" fmla="*/ 0 h 22"/>
                <a:gd name="T6" fmla="*/ 113 w 35"/>
                <a:gd name="T7" fmla="*/ 64 h 22"/>
                <a:gd name="T8" fmla="*/ 20 w 35"/>
                <a:gd name="T9" fmla="*/ 1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2">
                  <a:moveTo>
                    <a:pt x="0" y="2"/>
                  </a:moveTo>
                  <a:cubicBezTo>
                    <a:pt x="3" y="13"/>
                    <a:pt x="3" y="22"/>
                    <a:pt x="15" y="21"/>
                  </a:cubicBezTo>
                  <a:cubicBezTo>
                    <a:pt x="23" y="20"/>
                    <a:pt x="33" y="9"/>
                    <a:pt x="35" y="0"/>
                  </a:cubicBezTo>
                  <a:cubicBezTo>
                    <a:pt x="32" y="4"/>
                    <a:pt x="23" y="7"/>
                    <a:pt x="18" y="8"/>
                  </a:cubicBezTo>
                  <a:cubicBezTo>
                    <a:pt x="12" y="8"/>
                    <a:pt x="8" y="4"/>
                    <a:pt x="3" y="2"/>
                  </a:cubicBezTo>
                </a:path>
              </a:pathLst>
            </a:custGeom>
            <a:solidFill>
              <a:srgbClr val="DE8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5" name="Freeform 1161">
              <a:extLst>
                <a:ext uri="{FF2B5EF4-FFF2-40B4-BE49-F238E27FC236}">
                  <a16:creationId xmlns:a16="http://schemas.microsoft.com/office/drawing/2014/main" id="{456EEC05-4391-4F3E-A533-A1E260079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793"/>
              <a:ext cx="110" cy="88"/>
            </a:xfrm>
            <a:custGeom>
              <a:avLst/>
              <a:gdLst>
                <a:gd name="T0" fmla="*/ 32 w 59"/>
                <a:gd name="T1" fmla="*/ 304 h 44"/>
                <a:gd name="T2" fmla="*/ 181 w 59"/>
                <a:gd name="T3" fmla="*/ 128 h 44"/>
                <a:gd name="T4" fmla="*/ 382 w 59"/>
                <a:gd name="T5" fmla="*/ 0 h 44"/>
                <a:gd name="T6" fmla="*/ 157 w 59"/>
                <a:gd name="T7" fmla="*/ 88 h 44"/>
                <a:gd name="T8" fmla="*/ 45 w 59"/>
                <a:gd name="T9" fmla="*/ 152 h 44"/>
                <a:gd name="T10" fmla="*/ 0 w 59"/>
                <a:gd name="T11" fmla="*/ 352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44">
                  <a:moveTo>
                    <a:pt x="5" y="38"/>
                  </a:moveTo>
                  <a:cubicBezTo>
                    <a:pt x="4" y="27"/>
                    <a:pt x="18" y="18"/>
                    <a:pt x="28" y="16"/>
                  </a:cubicBezTo>
                  <a:cubicBezTo>
                    <a:pt x="38" y="14"/>
                    <a:pt x="57" y="13"/>
                    <a:pt x="59" y="0"/>
                  </a:cubicBezTo>
                  <a:cubicBezTo>
                    <a:pt x="49" y="13"/>
                    <a:pt x="37" y="6"/>
                    <a:pt x="24" y="11"/>
                  </a:cubicBezTo>
                  <a:cubicBezTo>
                    <a:pt x="19" y="13"/>
                    <a:pt x="10" y="14"/>
                    <a:pt x="7" y="19"/>
                  </a:cubicBezTo>
                  <a:cubicBezTo>
                    <a:pt x="2" y="26"/>
                    <a:pt x="2" y="36"/>
                    <a:pt x="0" y="44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6" name="Freeform 1162">
              <a:extLst>
                <a:ext uri="{FF2B5EF4-FFF2-40B4-BE49-F238E27FC236}">
                  <a16:creationId xmlns:a16="http://schemas.microsoft.com/office/drawing/2014/main" id="{8938EDF0-1345-4EA7-B395-A701C512C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2889"/>
              <a:ext cx="71" cy="48"/>
            </a:xfrm>
            <a:custGeom>
              <a:avLst/>
              <a:gdLst>
                <a:gd name="T0" fmla="*/ 0 w 38"/>
                <a:gd name="T1" fmla="*/ 0 h 24"/>
                <a:gd name="T2" fmla="*/ 84 w 38"/>
                <a:gd name="T3" fmla="*/ 184 h 24"/>
                <a:gd name="T4" fmla="*/ 249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cubicBezTo>
                    <a:pt x="1" y="12"/>
                    <a:pt x="4" y="24"/>
                    <a:pt x="13" y="23"/>
                  </a:cubicBezTo>
                  <a:cubicBezTo>
                    <a:pt x="28" y="22"/>
                    <a:pt x="32" y="13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7" name="Freeform 1163">
              <a:extLst>
                <a:ext uri="{FF2B5EF4-FFF2-40B4-BE49-F238E27FC236}">
                  <a16:creationId xmlns:a16="http://schemas.microsoft.com/office/drawing/2014/main" id="{382BA014-2336-45CE-8127-50058D97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23"/>
              <a:ext cx="151" cy="88"/>
            </a:xfrm>
            <a:custGeom>
              <a:avLst/>
              <a:gdLst>
                <a:gd name="T0" fmla="*/ 65 w 81"/>
                <a:gd name="T1" fmla="*/ 104 h 44"/>
                <a:gd name="T2" fmla="*/ 254 w 81"/>
                <a:gd name="T3" fmla="*/ 320 h 44"/>
                <a:gd name="T4" fmla="*/ 518 w 81"/>
                <a:gd name="T5" fmla="*/ 144 h 44"/>
                <a:gd name="T6" fmla="*/ 323 w 81"/>
                <a:gd name="T7" fmla="*/ 8 h 44"/>
                <a:gd name="T8" fmla="*/ 65 w 81"/>
                <a:gd name="T9" fmla="*/ 1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10" y="13"/>
                  </a:moveTo>
                  <a:cubicBezTo>
                    <a:pt x="0" y="30"/>
                    <a:pt x="17" y="44"/>
                    <a:pt x="39" y="40"/>
                  </a:cubicBezTo>
                  <a:cubicBezTo>
                    <a:pt x="62" y="36"/>
                    <a:pt x="78" y="31"/>
                    <a:pt x="80" y="18"/>
                  </a:cubicBezTo>
                  <a:cubicBezTo>
                    <a:pt x="81" y="5"/>
                    <a:pt x="66" y="1"/>
                    <a:pt x="50" y="1"/>
                  </a:cubicBezTo>
                  <a:cubicBezTo>
                    <a:pt x="35" y="1"/>
                    <a:pt x="18" y="0"/>
                    <a:pt x="10" y="13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8" name="Freeform 1164">
              <a:extLst>
                <a:ext uri="{FF2B5EF4-FFF2-40B4-BE49-F238E27FC236}">
                  <a16:creationId xmlns:a16="http://schemas.microsoft.com/office/drawing/2014/main" id="{1F08AF99-11E3-4E67-B0B1-EEC4B2CB5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941"/>
              <a:ext cx="145" cy="88"/>
            </a:xfrm>
            <a:custGeom>
              <a:avLst/>
              <a:gdLst>
                <a:gd name="T0" fmla="*/ 100 w 77"/>
                <a:gd name="T1" fmla="*/ 16 h 44"/>
                <a:gd name="T2" fmla="*/ 100 w 77"/>
                <a:gd name="T3" fmla="*/ 16 h 44"/>
                <a:gd name="T4" fmla="*/ 105 w 77"/>
                <a:gd name="T5" fmla="*/ 72 h 44"/>
                <a:gd name="T6" fmla="*/ 8 w 77"/>
                <a:gd name="T7" fmla="*/ 192 h 44"/>
                <a:gd name="T8" fmla="*/ 373 w 77"/>
                <a:gd name="T9" fmla="*/ 248 h 44"/>
                <a:gd name="T10" fmla="*/ 100 w 77"/>
                <a:gd name="T11" fmla="*/ 16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44">
                  <a:moveTo>
                    <a:pt x="15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6" y="4"/>
                    <a:pt x="16" y="6"/>
                    <a:pt x="16" y="9"/>
                  </a:cubicBezTo>
                  <a:cubicBezTo>
                    <a:pt x="15" y="16"/>
                    <a:pt x="10" y="21"/>
                    <a:pt x="1" y="24"/>
                  </a:cubicBezTo>
                  <a:cubicBezTo>
                    <a:pt x="0" y="33"/>
                    <a:pt x="36" y="44"/>
                    <a:pt x="56" y="31"/>
                  </a:cubicBezTo>
                  <a:cubicBezTo>
                    <a:pt x="77" y="18"/>
                    <a:pt x="50" y="0"/>
                    <a:pt x="15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89" name="Freeform 1165">
              <a:extLst>
                <a:ext uri="{FF2B5EF4-FFF2-40B4-BE49-F238E27FC236}">
                  <a16:creationId xmlns:a16="http://schemas.microsoft.com/office/drawing/2014/main" id="{1261ABCD-1EAE-4652-94AC-065FE38E4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85"/>
              <a:ext cx="51" cy="68"/>
            </a:xfrm>
            <a:custGeom>
              <a:avLst/>
              <a:gdLst>
                <a:gd name="T0" fmla="*/ 15 w 27"/>
                <a:gd name="T1" fmla="*/ 16 h 34"/>
                <a:gd name="T2" fmla="*/ 15 w 27"/>
                <a:gd name="T3" fmla="*/ 16 h 34"/>
                <a:gd name="T4" fmla="*/ 0 w 27"/>
                <a:gd name="T5" fmla="*/ 272 h 34"/>
                <a:gd name="T6" fmla="*/ 8 w 27"/>
                <a:gd name="T7" fmla="*/ 272 h 34"/>
                <a:gd name="T8" fmla="*/ 15 w 27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solidFill>
              <a:srgbClr val="E85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0" name="Freeform 1166">
              <a:extLst>
                <a:ext uri="{FF2B5EF4-FFF2-40B4-BE49-F238E27FC236}">
                  <a16:creationId xmlns:a16="http://schemas.microsoft.com/office/drawing/2014/main" id="{DA18991D-DE2C-4929-9391-1BD149106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937"/>
              <a:ext cx="80" cy="42"/>
            </a:xfrm>
            <a:custGeom>
              <a:avLst/>
              <a:gdLst>
                <a:gd name="T0" fmla="*/ 65 w 43"/>
                <a:gd name="T1" fmla="*/ 40 h 21"/>
                <a:gd name="T2" fmla="*/ 13 w 43"/>
                <a:gd name="T3" fmla="*/ 120 h 21"/>
                <a:gd name="T4" fmla="*/ 65 w 43"/>
                <a:gd name="T5" fmla="*/ 160 h 21"/>
                <a:gd name="T6" fmla="*/ 277 w 43"/>
                <a:gd name="T7" fmla="*/ 56 h 21"/>
                <a:gd name="T8" fmla="*/ 208 w 43"/>
                <a:gd name="T9" fmla="*/ 64 h 21"/>
                <a:gd name="T10" fmla="*/ 89 w 43"/>
                <a:gd name="T11" fmla="*/ 72 h 21"/>
                <a:gd name="T12" fmla="*/ 173 w 43"/>
                <a:gd name="T13" fmla="*/ 16 h 21"/>
                <a:gd name="T14" fmla="*/ 65 w 43"/>
                <a:gd name="T15" fmla="*/ 32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1">
                  <a:moveTo>
                    <a:pt x="10" y="5"/>
                  </a:moveTo>
                  <a:cubicBezTo>
                    <a:pt x="5" y="4"/>
                    <a:pt x="0" y="10"/>
                    <a:pt x="2" y="15"/>
                  </a:cubicBezTo>
                  <a:cubicBezTo>
                    <a:pt x="5" y="20"/>
                    <a:pt x="7" y="21"/>
                    <a:pt x="10" y="20"/>
                  </a:cubicBezTo>
                  <a:cubicBezTo>
                    <a:pt x="18" y="18"/>
                    <a:pt x="35" y="4"/>
                    <a:pt x="43" y="7"/>
                  </a:cubicBezTo>
                  <a:cubicBezTo>
                    <a:pt x="41" y="4"/>
                    <a:pt x="35" y="7"/>
                    <a:pt x="32" y="8"/>
                  </a:cubicBezTo>
                  <a:cubicBezTo>
                    <a:pt x="26" y="10"/>
                    <a:pt x="21" y="10"/>
                    <a:pt x="14" y="9"/>
                  </a:cubicBezTo>
                  <a:cubicBezTo>
                    <a:pt x="14" y="3"/>
                    <a:pt x="24" y="4"/>
                    <a:pt x="27" y="2"/>
                  </a:cubicBezTo>
                  <a:cubicBezTo>
                    <a:pt x="24" y="0"/>
                    <a:pt x="13" y="2"/>
                    <a:pt x="10" y="4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1" name="Freeform 1167">
              <a:extLst>
                <a:ext uri="{FF2B5EF4-FFF2-40B4-BE49-F238E27FC236}">
                  <a16:creationId xmlns:a16="http://schemas.microsoft.com/office/drawing/2014/main" id="{3A0C3FD9-308D-476C-817F-E43884BD2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2947"/>
              <a:ext cx="86" cy="46"/>
            </a:xfrm>
            <a:custGeom>
              <a:avLst/>
              <a:gdLst>
                <a:gd name="T0" fmla="*/ 0 w 46"/>
                <a:gd name="T1" fmla="*/ 168 h 23"/>
                <a:gd name="T2" fmla="*/ 73 w 46"/>
                <a:gd name="T3" fmla="*/ 152 h 23"/>
                <a:gd name="T4" fmla="*/ 144 w 46"/>
                <a:gd name="T5" fmla="*/ 176 h 23"/>
                <a:gd name="T6" fmla="*/ 301 w 46"/>
                <a:gd name="T7" fmla="*/ 136 h 23"/>
                <a:gd name="T8" fmla="*/ 150 w 46"/>
                <a:gd name="T9" fmla="*/ 104 h 23"/>
                <a:gd name="T10" fmla="*/ 73 w 46"/>
                <a:gd name="T11" fmla="*/ 0 h 23"/>
                <a:gd name="T12" fmla="*/ 67 w 46"/>
                <a:gd name="T13" fmla="*/ 11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23">
                  <a:moveTo>
                    <a:pt x="0" y="21"/>
                  </a:moveTo>
                  <a:cubicBezTo>
                    <a:pt x="4" y="23"/>
                    <a:pt x="6" y="20"/>
                    <a:pt x="11" y="19"/>
                  </a:cubicBezTo>
                  <a:cubicBezTo>
                    <a:pt x="15" y="18"/>
                    <a:pt x="18" y="21"/>
                    <a:pt x="22" y="22"/>
                  </a:cubicBezTo>
                  <a:cubicBezTo>
                    <a:pt x="28" y="23"/>
                    <a:pt x="43" y="23"/>
                    <a:pt x="46" y="17"/>
                  </a:cubicBezTo>
                  <a:cubicBezTo>
                    <a:pt x="38" y="20"/>
                    <a:pt x="30" y="21"/>
                    <a:pt x="23" y="13"/>
                  </a:cubicBezTo>
                  <a:cubicBezTo>
                    <a:pt x="19" y="8"/>
                    <a:pt x="17" y="3"/>
                    <a:pt x="11" y="0"/>
                  </a:cubicBezTo>
                  <a:cubicBezTo>
                    <a:pt x="15" y="5"/>
                    <a:pt x="13" y="10"/>
                    <a:pt x="10" y="14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Freeform 1168">
              <a:extLst>
                <a:ext uri="{FF2B5EF4-FFF2-40B4-BE49-F238E27FC236}">
                  <a16:creationId xmlns:a16="http://schemas.microsoft.com/office/drawing/2014/main" id="{7A1E123A-CC9F-4C47-B345-2830E8CC3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2907"/>
              <a:ext cx="26" cy="42"/>
            </a:xfrm>
            <a:custGeom>
              <a:avLst/>
              <a:gdLst>
                <a:gd name="T0" fmla="*/ 13 w 14"/>
                <a:gd name="T1" fmla="*/ 0 h 21"/>
                <a:gd name="T2" fmla="*/ 0 w 14"/>
                <a:gd name="T3" fmla="*/ 160 h 21"/>
                <a:gd name="T4" fmla="*/ 59 w 14"/>
                <a:gd name="T5" fmla="*/ 112 h 21"/>
                <a:gd name="T6" fmla="*/ 76 w 14"/>
                <a:gd name="T7" fmla="*/ 8 h 21"/>
                <a:gd name="T8" fmla="*/ 24 w 14"/>
                <a:gd name="T9" fmla="*/ 6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1">
                  <a:moveTo>
                    <a:pt x="2" y="0"/>
                  </a:moveTo>
                  <a:cubicBezTo>
                    <a:pt x="2" y="7"/>
                    <a:pt x="2" y="14"/>
                    <a:pt x="0" y="20"/>
                  </a:cubicBezTo>
                  <a:cubicBezTo>
                    <a:pt x="3" y="21"/>
                    <a:pt x="8" y="16"/>
                    <a:pt x="9" y="14"/>
                  </a:cubicBezTo>
                  <a:cubicBezTo>
                    <a:pt x="13" y="10"/>
                    <a:pt x="14" y="6"/>
                    <a:pt x="12" y="1"/>
                  </a:cubicBezTo>
                  <a:cubicBezTo>
                    <a:pt x="12" y="5"/>
                    <a:pt x="6" y="17"/>
                    <a:pt x="4" y="8"/>
                  </a:cubicBezTo>
                </a:path>
              </a:pathLst>
            </a:custGeom>
            <a:solidFill>
              <a:srgbClr val="C70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Freeform 1169">
              <a:extLst>
                <a:ext uri="{FF2B5EF4-FFF2-40B4-BE49-F238E27FC236}">
                  <a16:creationId xmlns:a16="http://schemas.microsoft.com/office/drawing/2014/main" id="{BF430076-ECAC-4533-BEF0-A244EAD8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937"/>
              <a:ext cx="29" cy="54"/>
            </a:xfrm>
            <a:custGeom>
              <a:avLst/>
              <a:gdLst>
                <a:gd name="T0" fmla="*/ 96 w 16"/>
                <a:gd name="T1" fmla="*/ 0 h 27"/>
                <a:gd name="T2" fmla="*/ 65 w 16"/>
                <a:gd name="T3" fmla="*/ 216 h 27"/>
                <a:gd name="T4" fmla="*/ 89 w 16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7">
                  <a:moveTo>
                    <a:pt x="16" y="0"/>
                  </a:moveTo>
                  <a:cubicBezTo>
                    <a:pt x="2" y="2"/>
                    <a:pt x="0" y="20"/>
                    <a:pt x="11" y="27"/>
                  </a:cubicBezTo>
                  <a:cubicBezTo>
                    <a:pt x="5" y="16"/>
                    <a:pt x="7" y="10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Freeform 1170">
              <a:extLst>
                <a:ext uri="{FF2B5EF4-FFF2-40B4-BE49-F238E27FC236}">
                  <a16:creationId xmlns:a16="http://schemas.microsoft.com/office/drawing/2014/main" id="{83898400-3061-4FA9-8CFD-5C8FB232E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947"/>
              <a:ext cx="60" cy="34"/>
            </a:xfrm>
            <a:custGeom>
              <a:avLst/>
              <a:gdLst>
                <a:gd name="T0" fmla="*/ 0 w 32"/>
                <a:gd name="T1" fmla="*/ 128 h 17"/>
                <a:gd name="T2" fmla="*/ 212 w 32"/>
                <a:gd name="T3" fmla="*/ 32 h 17"/>
                <a:gd name="T4" fmla="*/ 137 w 32"/>
                <a:gd name="T5" fmla="*/ 72 h 17"/>
                <a:gd name="T6" fmla="*/ 21 w 32"/>
                <a:gd name="T7" fmla="*/ 13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7">
                  <a:moveTo>
                    <a:pt x="0" y="16"/>
                  </a:moveTo>
                  <a:cubicBezTo>
                    <a:pt x="12" y="15"/>
                    <a:pt x="19" y="0"/>
                    <a:pt x="32" y="4"/>
                  </a:cubicBezTo>
                  <a:cubicBezTo>
                    <a:pt x="27" y="4"/>
                    <a:pt x="25" y="6"/>
                    <a:pt x="21" y="9"/>
                  </a:cubicBezTo>
                  <a:cubicBezTo>
                    <a:pt x="16" y="14"/>
                    <a:pt x="11" y="17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Freeform 1171">
              <a:extLst>
                <a:ext uri="{FF2B5EF4-FFF2-40B4-BE49-F238E27FC236}">
                  <a16:creationId xmlns:a16="http://schemas.microsoft.com/office/drawing/2014/main" id="{FB9E9356-427E-44E5-A56D-33CBC9925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953"/>
              <a:ext cx="36" cy="18"/>
            </a:xfrm>
            <a:custGeom>
              <a:avLst/>
              <a:gdLst>
                <a:gd name="T0" fmla="*/ 0 w 19"/>
                <a:gd name="T1" fmla="*/ 0 h 9"/>
                <a:gd name="T2" fmla="*/ 129 w 19"/>
                <a:gd name="T3" fmla="*/ 40 h 9"/>
                <a:gd name="T4" fmla="*/ 68 w 19"/>
                <a:gd name="T5" fmla="*/ 72 h 9"/>
                <a:gd name="T6" fmla="*/ 21 w 19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6" y="2"/>
                    <a:pt x="13" y="2"/>
                    <a:pt x="19" y="5"/>
                  </a:cubicBezTo>
                  <a:cubicBezTo>
                    <a:pt x="16" y="6"/>
                    <a:pt x="13" y="7"/>
                    <a:pt x="10" y="9"/>
                  </a:cubicBezTo>
                  <a:cubicBezTo>
                    <a:pt x="11" y="5"/>
                    <a:pt x="6" y="2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Freeform 1172">
              <a:extLst>
                <a:ext uri="{FF2B5EF4-FFF2-40B4-BE49-F238E27FC236}">
                  <a16:creationId xmlns:a16="http://schemas.microsoft.com/office/drawing/2014/main" id="{3FC117C8-61C0-4A6B-B486-293639A20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55"/>
              <a:ext cx="86" cy="98"/>
            </a:xfrm>
            <a:custGeom>
              <a:avLst/>
              <a:gdLst>
                <a:gd name="T0" fmla="*/ 13 w 46"/>
                <a:gd name="T1" fmla="*/ 216 h 49"/>
                <a:gd name="T2" fmla="*/ 150 w 46"/>
                <a:gd name="T3" fmla="*/ 392 h 49"/>
                <a:gd name="T4" fmla="*/ 280 w 46"/>
                <a:gd name="T5" fmla="*/ 304 h 49"/>
                <a:gd name="T6" fmla="*/ 301 w 46"/>
                <a:gd name="T7" fmla="*/ 184 h 49"/>
                <a:gd name="T8" fmla="*/ 196 w 46"/>
                <a:gd name="T9" fmla="*/ 24 h 49"/>
                <a:gd name="T10" fmla="*/ 13 w 46"/>
                <a:gd name="T11" fmla="*/ 216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9">
                  <a:moveTo>
                    <a:pt x="2" y="27"/>
                  </a:moveTo>
                  <a:cubicBezTo>
                    <a:pt x="2" y="38"/>
                    <a:pt x="13" y="49"/>
                    <a:pt x="23" y="49"/>
                  </a:cubicBezTo>
                  <a:cubicBezTo>
                    <a:pt x="33" y="49"/>
                    <a:pt x="41" y="43"/>
                    <a:pt x="43" y="38"/>
                  </a:cubicBezTo>
                  <a:cubicBezTo>
                    <a:pt x="46" y="34"/>
                    <a:pt x="46" y="27"/>
                    <a:pt x="46" y="23"/>
                  </a:cubicBezTo>
                  <a:cubicBezTo>
                    <a:pt x="45" y="12"/>
                    <a:pt x="40" y="6"/>
                    <a:pt x="30" y="3"/>
                  </a:cubicBezTo>
                  <a:cubicBezTo>
                    <a:pt x="21" y="0"/>
                    <a:pt x="0" y="1"/>
                    <a:pt x="2" y="27"/>
                  </a:cubicBezTo>
                  <a:close/>
                </a:path>
              </a:pathLst>
            </a:custGeom>
            <a:solidFill>
              <a:srgbClr val="B0D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Freeform 1173">
              <a:extLst>
                <a:ext uri="{FF2B5EF4-FFF2-40B4-BE49-F238E27FC236}">
                  <a16:creationId xmlns:a16="http://schemas.microsoft.com/office/drawing/2014/main" id="{2858364E-C60B-4FFF-A91F-CD4C86B3F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875"/>
              <a:ext cx="36" cy="68"/>
            </a:xfrm>
            <a:custGeom>
              <a:avLst/>
              <a:gdLst>
                <a:gd name="T0" fmla="*/ 68 w 19"/>
                <a:gd name="T1" fmla="*/ 0 h 34"/>
                <a:gd name="T2" fmla="*/ 97 w 19"/>
                <a:gd name="T3" fmla="*/ 64 h 34"/>
                <a:gd name="T4" fmla="*/ 108 w 19"/>
                <a:gd name="T5" fmla="*/ 128 h 34"/>
                <a:gd name="T6" fmla="*/ 116 w 19"/>
                <a:gd name="T7" fmla="*/ 216 h 34"/>
                <a:gd name="T8" fmla="*/ 32 w 19"/>
                <a:gd name="T9" fmla="*/ 264 h 34"/>
                <a:gd name="T10" fmla="*/ 0 w 19"/>
                <a:gd name="T11" fmla="*/ 22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4">
                  <a:moveTo>
                    <a:pt x="10" y="0"/>
                  </a:moveTo>
                  <a:cubicBezTo>
                    <a:pt x="12" y="3"/>
                    <a:pt x="13" y="5"/>
                    <a:pt x="14" y="8"/>
                  </a:cubicBezTo>
                  <a:cubicBezTo>
                    <a:pt x="14" y="11"/>
                    <a:pt x="15" y="13"/>
                    <a:pt x="16" y="16"/>
                  </a:cubicBezTo>
                  <a:cubicBezTo>
                    <a:pt x="18" y="19"/>
                    <a:pt x="19" y="23"/>
                    <a:pt x="17" y="27"/>
                  </a:cubicBezTo>
                  <a:cubicBezTo>
                    <a:pt x="16" y="30"/>
                    <a:pt x="9" y="33"/>
                    <a:pt x="5" y="33"/>
                  </a:cubicBezTo>
                  <a:cubicBezTo>
                    <a:pt x="2" y="34"/>
                    <a:pt x="3" y="30"/>
                    <a:pt x="0" y="28"/>
                  </a:cubicBezTo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Freeform 1174">
              <a:extLst>
                <a:ext uri="{FF2B5EF4-FFF2-40B4-BE49-F238E27FC236}">
                  <a16:creationId xmlns:a16="http://schemas.microsoft.com/office/drawing/2014/main" id="{D9C6E959-C337-4024-955E-01DCC5FF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857"/>
              <a:ext cx="67" cy="90"/>
            </a:xfrm>
            <a:custGeom>
              <a:avLst/>
              <a:gdLst>
                <a:gd name="T0" fmla="*/ 24 w 36"/>
                <a:gd name="T1" fmla="*/ 208 h 45"/>
                <a:gd name="T2" fmla="*/ 201 w 36"/>
                <a:gd name="T3" fmla="*/ 32 h 45"/>
                <a:gd name="T4" fmla="*/ 233 w 36"/>
                <a:gd name="T5" fmla="*/ 56 h 45"/>
                <a:gd name="T6" fmla="*/ 188 w 36"/>
                <a:gd name="T7" fmla="*/ 24 h 45"/>
                <a:gd name="T8" fmla="*/ 13 w 36"/>
                <a:gd name="T9" fmla="*/ 200 h 45"/>
                <a:gd name="T10" fmla="*/ 89 w 36"/>
                <a:gd name="T11" fmla="*/ 360 h 45"/>
                <a:gd name="T12" fmla="*/ 24 w 36"/>
                <a:gd name="T13" fmla="*/ 208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5">
                  <a:moveTo>
                    <a:pt x="4" y="26"/>
                  </a:moveTo>
                  <a:cubicBezTo>
                    <a:pt x="3" y="2"/>
                    <a:pt x="22" y="1"/>
                    <a:pt x="31" y="4"/>
                  </a:cubicBezTo>
                  <a:cubicBezTo>
                    <a:pt x="32" y="5"/>
                    <a:pt x="35" y="6"/>
                    <a:pt x="36" y="7"/>
                  </a:cubicBezTo>
                  <a:cubicBezTo>
                    <a:pt x="34" y="5"/>
                    <a:pt x="32" y="4"/>
                    <a:pt x="29" y="3"/>
                  </a:cubicBezTo>
                  <a:cubicBezTo>
                    <a:pt x="20" y="0"/>
                    <a:pt x="0" y="2"/>
                    <a:pt x="2" y="25"/>
                  </a:cubicBezTo>
                  <a:cubicBezTo>
                    <a:pt x="2" y="34"/>
                    <a:pt x="7" y="41"/>
                    <a:pt x="14" y="45"/>
                  </a:cubicBezTo>
                  <a:cubicBezTo>
                    <a:pt x="9" y="41"/>
                    <a:pt x="4" y="33"/>
                    <a:pt x="4" y="26"/>
                  </a:cubicBezTo>
                  <a:close/>
                </a:path>
              </a:pathLst>
            </a:custGeom>
            <a:solidFill>
              <a:srgbClr val="E1EC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Freeform 1175">
              <a:extLst>
                <a:ext uri="{FF2B5EF4-FFF2-40B4-BE49-F238E27FC236}">
                  <a16:creationId xmlns:a16="http://schemas.microsoft.com/office/drawing/2014/main" id="{F410D172-837B-46E2-88FD-15185A6FC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63"/>
              <a:ext cx="56" cy="88"/>
            </a:xfrm>
            <a:custGeom>
              <a:avLst/>
              <a:gdLst>
                <a:gd name="T0" fmla="*/ 189 w 30"/>
                <a:gd name="T1" fmla="*/ 152 h 44"/>
                <a:gd name="T2" fmla="*/ 97 w 30"/>
                <a:gd name="T3" fmla="*/ 8 h 44"/>
                <a:gd name="T4" fmla="*/ 91 w 30"/>
                <a:gd name="T5" fmla="*/ 0 h 44"/>
                <a:gd name="T6" fmla="*/ 157 w 30"/>
                <a:gd name="T7" fmla="*/ 144 h 44"/>
                <a:gd name="T8" fmla="*/ 149 w 30"/>
                <a:gd name="T9" fmla="*/ 264 h 44"/>
                <a:gd name="T10" fmla="*/ 121 w 30"/>
                <a:gd name="T11" fmla="*/ 304 h 44"/>
                <a:gd name="T12" fmla="*/ 24 w 30"/>
                <a:gd name="T13" fmla="*/ 344 h 44"/>
                <a:gd name="T14" fmla="*/ 0 w 30"/>
                <a:gd name="T15" fmla="*/ 336 h 44"/>
                <a:gd name="T16" fmla="*/ 45 w 30"/>
                <a:gd name="T17" fmla="*/ 352 h 44"/>
                <a:gd name="T18" fmla="*/ 174 w 30"/>
                <a:gd name="T19" fmla="*/ 272 h 44"/>
                <a:gd name="T20" fmla="*/ 189 w 30"/>
                <a:gd name="T21" fmla="*/ 152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44">
                  <a:moveTo>
                    <a:pt x="29" y="19"/>
                  </a:moveTo>
                  <a:cubicBezTo>
                    <a:pt x="28" y="9"/>
                    <a:pt x="24" y="3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21" y="4"/>
                    <a:pt x="23" y="9"/>
                    <a:pt x="24" y="18"/>
                  </a:cubicBezTo>
                  <a:cubicBezTo>
                    <a:pt x="25" y="21"/>
                    <a:pt x="26" y="28"/>
                    <a:pt x="23" y="33"/>
                  </a:cubicBezTo>
                  <a:cubicBezTo>
                    <a:pt x="23" y="34"/>
                    <a:pt x="21" y="37"/>
                    <a:pt x="19" y="38"/>
                  </a:cubicBezTo>
                  <a:cubicBezTo>
                    <a:pt x="15" y="41"/>
                    <a:pt x="9" y="42"/>
                    <a:pt x="4" y="43"/>
                  </a:cubicBezTo>
                  <a:cubicBezTo>
                    <a:pt x="3" y="43"/>
                    <a:pt x="1" y="42"/>
                    <a:pt x="0" y="42"/>
                  </a:cubicBezTo>
                  <a:cubicBezTo>
                    <a:pt x="2" y="43"/>
                    <a:pt x="5" y="44"/>
                    <a:pt x="7" y="44"/>
                  </a:cubicBezTo>
                  <a:cubicBezTo>
                    <a:pt x="17" y="44"/>
                    <a:pt x="24" y="38"/>
                    <a:pt x="27" y="34"/>
                  </a:cubicBezTo>
                  <a:cubicBezTo>
                    <a:pt x="29" y="29"/>
                    <a:pt x="30" y="23"/>
                    <a:pt x="29" y="19"/>
                  </a:cubicBezTo>
                  <a:close/>
                </a:path>
              </a:pathLst>
            </a:custGeom>
            <a:solidFill>
              <a:srgbClr val="6BB1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Freeform 1176">
              <a:extLst>
                <a:ext uri="{FF2B5EF4-FFF2-40B4-BE49-F238E27FC236}">
                  <a16:creationId xmlns:a16="http://schemas.microsoft.com/office/drawing/2014/main" id="{B79B0B85-8C3C-442D-953B-8A7FDDC96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2865"/>
              <a:ext cx="73" cy="86"/>
            </a:xfrm>
            <a:custGeom>
              <a:avLst/>
              <a:gdLst>
                <a:gd name="T0" fmla="*/ 120 w 39"/>
                <a:gd name="T1" fmla="*/ 8 h 43"/>
                <a:gd name="T2" fmla="*/ 7 w 39"/>
                <a:gd name="T3" fmla="*/ 168 h 43"/>
                <a:gd name="T4" fmla="*/ 165 w 39"/>
                <a:gd name="T5" fmla="*/ 312 h 43"/>
                <a:gd name="T6" fmla="*/ 204 w 39"/>
                <a:gd name="T7" fmla="*/ 144 h 43"/>
                <a:gd name="T8" fmla="*/ 120 w 39"/>
                <a:gd name="T9" fmla="*/ 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3">
                  <a:moveTo>
                    <a:pt x="18" y="1"/>
                  </a:moveTo>
                  <a:cubicBezTo>
                    <a:pt x="10" y="0"/>
                    <a:pt x="0" y="10"/>
                    <a:pt x="1" y="21"/>
                  </a:cubicBezTo>
                  <a:cubicBezTo>
                    <a:pt x="3" y="32"/>
                    <a:pt x="13" y="43"/>
                    <a:pt x="25" y="39"/>
                  </a:cubicBezTo>
                  <a:cubicBezTo>
                    <a:pt x="39" y="33"/>
                    <a:pt x="33" y="22"/>
                    <a:pt x="31" y="18"/>
                  </a:cubicBezTo>
                  <a:cubicBezTo>
                    <a:pt x="30" y="15"/>
                    <a:pt x="33" y="3"/>
                    <a:pt x="18" y="1"/>
                  </a:cubicBezTo>
                  <a:close/>
                </a:path>
              </a:pathLst>
            </a:custGeom>
            <a:solidFill>
              <a:srgbClr val="BB9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Freeform 1177">
              <a:extLst>
                <a:ext uri="{FF2B5EF4-FFF2-40B4-BE49-F238E27FC236}">
                  <a16:creationId xmlns:a16="http://schemas.microsoft.com/office/drawing/2014/main" id="{F8669631-4721-4848-A6DC-12515B4B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8" y="2873"/>
              <a:ext cx="49" cy="70"/>
            </a:xfrm>
            <a:custGeom>
              <a:avLst/>
              <a:gdLst>
                <a:gd name="T0" fmla="*/ 128 w 26"/>
                <a:gd name="T1" fmla="*/ 120 h 35"/>
                <a:gd name="T2" fmla="*/ 68 w 26"/>
                <a:gd name="T3" fmla="*/ 0 h 35"/>
                <a:gd name="T4" fmla="*/ 107 w 26"/>
                <a:gd name="T5" fmla="*/ 96 h 35"/>
                <a:gd name="T6" fmla="*/ 107 w 26"/>
                <a:gd name="T7" fmla="*/ 192 h 35"/>
                <a:gd name="T8" fmla="*/ 68 w 26"/>
                <a:gd name="T9" fmla="*/ 256 h 35"/>
                <a:gd name="T10" fmla="*/ 0 w 26"/>
                <a:gd name="T11" fmla="*/ 256 h 35"/>
                <a:gd name="T12" fmla="*/ 89 w 26"/>
                <a:gd name="T13" fmla="*/ 272 h 35"/>
                <a:gd name="T14" fmla="*/ 128 w 26"/>
                <a:gd name="T15" fmla="*/ 12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19" y="15"/>
                  </a:moveTo>
                  <a:cubicBezTo>
                    <a:pt x="18" y="12"/>
                    <a:pt x="19" y="3"/>
                    <a:pt x="10" y="0"/>
                  </a:cubicBezTo>
                  <a:cubicBezTo>
                    <a:pt x="17" y="3"/>
                    <a:pt x="15" y="9"/>
                    <a:pt x="16" y="12"/>
                  </a:cubicBezTo>
                  <a:cubicBezTo>
                    <a:pt x="17" y="15"/>
                    <a:pt x="17" y="20"/>
                    <a:pt x="16" y="24"/>
                  </a:cubicBezTo>
                  <a:cubicBezTo>
                    <a:pt x="15" y="27"/>
                    <a:pt x="15" y="30"/>
                    <a:pt x="10" y="32"/>
                  </a:cubicBezTo>
                  <a:cubicBezTo>
                    <a:pt x="6" y="33"/>
                    <a:pt x="3" y="33"/>
                    <a:pt x="0" y="32"/>
                  </a:cubicBezTo>
                  <a:cubicBezTo>
                    <a:pt x="4" y="35"/>
                    <a:pt x="8" y="35"/>
                    <a:pt x="13" y="34"/>
                  </a:cubicBezTo>
                  <a:cubicBezTo>
                    <a:pt x="26" y="29"/>
                    <a:pt x="20" y="18"/>
                    <a:pt x="19" y="15"/>
                  </a:cubicBezTo>
                  <a:close/>
                </a:path>
              </a:pathLst>
            </a:custGeom>
            <a:solidFill>
              <a:srgbClr val="9E7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Freeform 1178">
              <a:extLst>
                <a:ext uri="{FF2B5EF4-FFF2-40B4-BE49-F238E27FC236}">
                  <a16:creationId xmlns:a16="http://schemas.microsoft.com/office/drawing/2014/main" id="{A321DBEF-6836-442B-9F1B-861D76E2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2883"/>
              <a:ext cx="25" cy="58"/>
            </a:xfrm>
            <a:custGeom>
              <a:avLst/>
              <a:gdLst>
                <a:gd name="T0" fmla="*/ 0 w 13"/>
                <a:gd name="T1" fmla="*/ 232 h 29"/>
                <a:gd name="T2" fmla="*/ 44 w 13"/>
                <a:gd name="T3" fmla="*/ 80 h 29"/>
                <a:gd name="T4" fmla="*/ 23 w 13"/>
                <a:gd name="T5" fmla="*/ 0 h 29"/>
                <a:gd name="T6" fmla="*/ 37 w 13"/>
                <a:gd name="T7" fmla="*/ 72 h 29"/>
                <a:gd name="T8" fmla="*/ 37 w 13"/>
                <a:gd name="T9" fmla="*/ 192 h 29"/>
                <a:gd name="T10" fmla="*/ 0 w 13"/>
                <a:gd name="T11" fmla="*/ 23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9">
                  <a:moveTo>
                    <a:pt x="0" y="29"/>
                  </a:moveTo>
                  <a:cubicBezTo>
                    <a:pt x="13" y="24"/>
                    <a:pt x="7" y="13"/>
                    <a:pt x="6" y="10"/>
                  </a:cubicBezTo>
                  <a:cubicBezTo>
                    <a:pt x="5" y="8"/>
                    <a:pt x="6" y="3"/>
                    <a:pt x="3" y="0"/>
                  </a:cubicBezTo>
                  <a:cubicBezTo>
                    <a:pt x="4" y="1"/>
                    <a:pt x="5" y="6"/>
                    <a:pt x="5" y="9"/>
                  </a:cubicBezTo>
                  <a:cubicBezTo>
                    <a:pt x="5" y="12"/>
                    <a:pt x="9" y="19"/>
                    <a:pt x="5" y="24"/>
                  </a:cubicBezTo>
                  <a:cubicBezTo>
                    <a:pt x="1" y="29"/>
                    <a:pt x="0" y="29"/>
                    <a:pt x="0" y="29"/>
                  </a:cubicBezTo>
                  <a:close/>
                </a:path>
              </a:pathLst>
            </a:custGeom>
            <a:solidFill>
              <a:srgbClr val="854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3" name="Freeform 1179">
              <a:extLst>
                <a:ext uri="{FF2B5EF4-FFF2-40B4-BE49-F238E27FC236}">
                  <a16:creationId xmlns:a16="http://schemas.microsoft.com/office/drawing/2014/main" id="{88C2AC7C-4516-47A3-AAD6-FF57A6A50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67"/>
              <a:ext cx="38" cy="68"/>
            </a:xfrm>
            <a:custGeom>
              <a:avLst/>
              <a:gdLst>
                <a:gd name="T0" fmla="*/ 36 w 20"/>
                <a:gd name="T1" fmla="*/ 176 h 34"/>
                <a:gd name="T2" fmla="*/ 124 w 20"/>
                <a:gd name="T3" fmla="*/ 8 h 34"/>
                <a:gd name="T4" fmla="*/ 116 w 20"/>
                <a:gd name="T5" fmla="*/ 8 h 34"/>
                <a:gd name="T6" fmla="*/ 8 w 20"/>
                <a:gd name="T7" fmla="*/ 160 h 34"/>
                <a:gd name="T8" fmla="*/ 61 w 20"/>
                <a:gd name="T9" fmla="*/ 272 h 34"/>
                <a:gd name="T10" fmla="*/ 36 w 20"/>
                <a:gd name="T11" fmla="*/ 176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4">
                  <a:moveTo>
                    <a:pt x="5" y="22"/>
                  </a:moveTo>
                  <a:cubicBezTo>
                    <a:pt x="4" y="12"/>
                    <a:pt x="10" y="1"/>
                    <a:pt x="18" y="1"/>
                  </a:cubicBezTo>
                  <a:cubicBezTo>
                    <a:pt x="19" y="1"/>
                    <a:pt x="20" y="1"/>
                    <a:pt x="17" y="1"/>
                  </a:cubicBezTo>
                  <a:cubicBezTo>
                    <a:pt x="9" y="0"/>
                    <a:pt x="0" y="10"/>
                    <a:pt x="1" y="20"/>
                  </a:cubicBezTo>
                  <a:cubicBezTo>
                    <a:pt x="2" y="26"/>
                    <a:pt x="5" y="31"/>
                    <a:pt x="9" y="34"/>
                  </a:cubicBezTo>
                  <a:cubicBezTo>
                    <a:pt x="7" y="31"/>
                    <a:pt x="6" y="28"/>
                    <a:pt x="5" y="22"/>
                  </a:cubicBezTo>
                  <a:close/>
                </a:path>
              </a:pathLst>
            </a:custGeom>
            <a:solidFill>
              <a:srgbClr val="D8C4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4" name="Freeform 1180">
              <a:extLst>
                <a:ext uri="{FF2B5EF4-FFF2-40B4-BE49-F238E27FC236}">
                  <a16:creationId xmlns:a16="http://schemas.microsoft.com/office/drawing/2014/main" id="{69D12A6A-41EA-4B25-AF55-BB1196AA3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69"/>
              <a:ext cx="27" cy="54"/>
            </a:xfrm>
            <a:custGeom>
              <a:avLst/>
              <a:gdLst>
                <a:gd name="T0" fmla="*/ 100 w 14"/>
                <a:gd name="T1" fmla="*/ 0 h 27"/>
                <a:gd name="T2" fmla="*/ 8 w 14"/>
                <a:gd name="T3" fmla="*/ 152 h 27"/>
                <a:gd name="T4" fmla="*/ 29 w 14"/>
                <a:gd name="T5" fmla="*/ 216 h 27"/>
                <a:gd name="T6" fmla="*/ 100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7">
                  <a:moveTo>
                    <a:pt x="14" y="0"/>
                  </a:moveTo>
                  <a:cubicBezTo>
                    <a:pt x="7" y="2"/>
                    <a:pt x="0" y="11"/>
                    <a:pt x="1" y="19"/>
                  </a:cubicBezTo>
                  <a:cubicBezTo>
                    <a:pt x="2" y="22"/>
                    <a:pt x="3" y="24"/>
                    <a:pt x="4" y="27"/>
                  </a:cubicBezTo>
                  <a:cubicBezTo>
                    <a:pt x="1" y="21"/>
                    <a:pt x="2" y="5"/>
                    <a:pt x="14" y="0"/>
                  </a:cubicBezTo>
                </a:path>
              </a:pathLst>
            </a:custGeom>
            <a:solidFill>
              <a:srgbClr val="F2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5" name="Freeform 1181">
              <a:extLst>
                <a:ext uri="{FF2B5EF4-FFF2-40B4-BE49-F238E27FC236}">
                  <a16:creationId xmlns:a16="http://schemas.microsoft.com/office/drawing/2014/main" id="{0367BC08-18E4-47F9-B293-EE77787E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875"/>
              <a:ext cx="43" cy="76"/>
            </a:xfrm>
            <a:custGeom>
              <a:avLst/>
              <a:gdLst>
                <a:gd name="T0" fmla="*/ 0 w 23"/>
                <a:gd name="T1" fmla="*/ 304 h 38"/>
                <a:gd name="T2" fmla="*/ 129 w 23"/>
                <a:gd name="T3" fmla="*/ 224 h 38"/>
                <a:gd name="T4" fmla="*/ 144 w 23"/>
                <a:gd name="T5" fmla="*/ 104 h 38"/>
                <a:gd name="T6" fmla="*/ 105 w 23"/>
                <a:gd name="T7" fmla="*/ 0 h 38"/>
                <a:gd name="T8" fmla="*/ 120 w 23"/>
                <a:gd name="T9" fmla="*/ 224 h 38"/>
                <a:gd name="T10" fmla="*/ 0 w 23"/>
                <a:gd name="T11" fmla="*/ 304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10" y="38"/>
                    <a:pt x="17" y="32"/>
                    <a:pt x="20" y="28"/>
                  </a:cubicBezTo>
                  <a:cubicBezTo>
                    <a:pt x="22" y="23"/>
                    <a:pt x="23" y="17"/>
                    <a:pt x="22" y="13"/>
                  </a:cubicBezTo>
                  <a:cubicBezTo>
                    <a:pt x="22" y="7"/>
                    <a:pt x="20" y="3"/>
                    <a:pt x="16" y="0"/>
                  </a:cubicBezTo>
                  <a:cubicBezTo>
                    <a:pt x="20" y="4"/>
                    <a:pt x="23" y="18"/>
                    <a:pt x="18" y="28"/>
                  </a:cubicBezTo>
                  <a:cubicBezTo>
                    <a:pt x="12" y="37"/>
                    <a:pt x="4" y="37"/>
                    <a:pt x="0" y="38"/>
                  </a:cubicBezTo>
                  <a:close/>
                </a:path>
              </a:pathLst>
            </a:custGeom>
            <a:solidFill>
              <a:srgbClr val="1A9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6" name="Oval 1182">
              <a:extLst>
                <a:ext uri="{FF2B5EF4-FFF2-40B4-BE49-F238E27FC236}">
                  <a16:creationId xmlns:a16="http://schemas.microsoft.com/office/drawing/2014/main" id="{01F06485-60EF-45C6-AFD0-DAB7CC559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893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7" name="Oval 1183">
              <a:extLst>
                <a:ext uri="{FF2B5EF4-FFF2-40B4-BE49-F238E27FC236}">
                  <a16:creationId xmlns:a16="http://schemas.microsoft.com/office/drawing/2014/main" id="{361D7D7F-BA24-4610-957D-2A9A62CF6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901"/>
              <a:ext cx="4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8" name="Oval 1184">
              <a:extLst>
                <a:ext uri="{FF2B5EF4-FFF2-40B4-BE49-F238E27FC236}">
                  <a16:creationId xmlns:a16="http://schemas.microsoft.com/office/drawing/2014/main" id="{8DB1577F-A2F9-40FD-9552-25F784E55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937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09" name="Oval 1185">
              <a:extLst>
                <a:ext uri="{FF2B5EF4-FFF2-40B4-BE49-F238E27FC236}">
                  <a16:creationId xmlns:a16="http://schemas.microsoft.com/office/drawing/2014/main" id="{76EB2091-70BA-497B-A04C-A8EA53CA1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3" y="2911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0" name="Oval 1186">
              <a:extLst>
                <a:ext uri="{FF2B5EF4-FFF2-40B4-BE49-F238E27FC236}">
                  <a16:creationId xmlns:a16="http://schemas.microsoft.com/office/drawing/2014/main" id="{AC401D08-A75F-412A-9F25-EFBB67871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943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1" name="Oval 1187">
              <a:extLst>
                <a:ext uri="{FF2B5EF4-FFF2-40B4-BE49-F238E27FC236}">
                  <a16:creationId xmlns:a16="http://schemas.microsoft.com/office/drawing/2014/main" id="{C6FC9186-EADE-4354-9B53-DD7D38D3E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2947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2" name="Oval 1188">
              <a:extLst>
                <a:ext uri="{FF2B5EF4-FFF2-40B4-BE49-F238E27FC236}">
                  <a16:creationId xmlns:a16="http://schemas.microsoft.com/office/drawing/2014/main" id="{BCD4CC8D-51C9-4C5E-9EF3-3A7C1A467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871"/>
              <a:ext cx="1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3" name="Oval 1189">
              <a:extLst>
                <a:ext uri="{FF2B5EF4-FFF2-40B4-BE49-F238E27FC236}">
                  <a16:creationId xmlns:a16="http://schemas.microsoft.com/office/drawing/2014/main" id="{7EBB482E-504F-4EB2-96E3-631412EA7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887"/>
              <a:ext cx="2" cy="2"/>
            </a:xfrm>
            <a:prstGeom prst="ellipse">
              <a:avLst/>
            </a:prstGeom>
            <a:solidFill>
              <a:srgbClr val="844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14" name="Freeform 1190">
              <a:extLst>
                <a:ext uri="{FF2B5EF4-FFF2-40B4-BE49-F238E27FC236}">
                  <a16:creationId xmlns:a16="http://schemas.microsoft.com/office/drawing/2014/main" id="{201E7960-EC83-4BCA-96EF-6B754424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2855"/>
              <a:ext cx="86" cy="98"/>
            </a:xfrm>
            <a:custGeom>
              <a:avLst/>
              <a:gdLst>
                <a:gd name="T0" fmla="*/ 13 w 46"/>
                <a:gd name="T1" fmla="*/ 216 h 49"/>
                <a:gd name="T2" fmla="*/ 150 w 46"/>
                <a:gd name="T3" fmla="*/ 392 h 49"/>
                <a:gd name="T4" fmla="*/ 280 w 46"/>
                <a:gd name="T5" fmla="*/ 304 h 49"/>
                <a:gd name="T6" fmla="*/ 301 w 46"/>
                <a:gd name="T7" fmla="*/ 184 h 49"/>
                <a:gd name="T8" fmla="*/ 196 w 46"/>
                <a:gd name="T9" fmla="*/ 24 h 49"/>
                <a:gd name="T10" fmla="*/ 13 w 46"/>
                <a:gd name="T11" fmla="*/ 216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49">
                  <a:moveTo>
                    <a:pt x="2" y="27"/>
                  </a:moveTo>
                  <a:cubicBezTo>
                    <a:pt x="2" y="38"/>
                    <a:pt x="13" y="49"/>
                    <a:pt x="23" y="49"/>
                  </a:cubicBezTo>
                  <a:cubicBezTo>
                    <a:pt x="33" y="49"/>
                    <a:pt x="41" y="43"/>
                    <a:pt x="43" y="38"/>
                  </a:cubicBezTo>
                  <a:cubicBezTo>
                    <a:pt x="46" y="34"/>
                    <a:pt x="46" y="27"/>
                    <a:pt x="46" y="23"/>
                  </a:cubicBezTo>
                  <a:cubicBezTo>
                    <a:pt x="45" y="12"/>
                    <a:pt x="40" y="6"/>
                    <a:pt x="30" y="3"/>
                  </a:cubicBezTo>
                  <a:cubicBezTo>
                    <a:pt x="21" y="0"/>
                    <a:pt x="0" y="1"/>
                    <a:pt x="2" y="2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5" name="Freeform 1191">
              <a:extLst>
                <a:ext uri="{FF2B5EF4-FFF2-40B4-BE49-F238E27FC236}">
                  <a16:creationId xmlns:a16="http://schemas.microsoft.com/office/drawing/2014/main" id="{DAFFB8BA-FB1A-4FE4-8631-1307CF53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873"/>
              <a:ext cx="9" cy="10"/>
            </a:xfrm>
            <a:custGeom>
              <a:avLst/>
              <a:gdLst>
                <a:gd name="T0" fmla="*/ 0 w 5"/>
                <a:gd name="T1" fmla="*/ 32 h 5"/>
                <a:gd name="T2" fmla="*/ 7 w 5"/>
                <a:gd name="T3" fmla="*/ 8 h 5"/>
                <a:gd name="T4" fmla="*/ 23 w 5"/>
                <a:gd name="T5" fmla="*/ 16 h 5"/>
                <a:gd name="T6" fmla="*/ 16 w 5"/>
                <a:gd name="T7" fmla="*/ 40 h 5"/>
                <a:gd name="T8" fmla="*/ 0 w 5"/>
                <a:gd name="T9" fmla="*/ 3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6" name="Freeform 1192">
              <a:extLst>
                <a:ext uri="{FF2B5EF4-FFF2-40B4-BE49-F238E27FC236}">
                  <a16:creationId xmlns:a16="http://schemas.microsoft.com/office/drawing/2014/main" id="{BC32463B-33FF-4E79-8A3F-24398858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871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7" name="Freeform 1193">
              <a:extLst>
                <a:ext uri="{FF2B5EF4-FFF2-40B4-BE49-F238E27FC236}">
                  <a16:creationId xmlns:a16="http://schemas.microsoft.com/office/drawing/2014/main" id="{B841C940-7110-46CA-B3A3-E8BE607A3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883"/>
              <a:ext cx="4" cy="4"/>
            </a:xfrm>
            <a:custGeom>
              <a:avLst/>
              <a:gdLst>
                <a:gd name="T0" fmla="*/ 0 w 2"/>
                <a:gd name="T1" fmla="*/ 8 h 2"/>
                <a:gd name="T2" fmla="*/ 0 w 2"/>
                <a:gd name="T3" fmla="*/ 0 h 2"/>
                <a:gd name="T4" fmla="*/ 8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8" name="Freeform 1194">
              <a:extLst>
                <a:ext uri="{FF2B5EF4-FFF2-40B4-BE49-F238E27FC236}">
                  <a16:creationId xmlns:a16="http://schemas.microsoft.com/office/drawing/2014/main" id="{45DAA311-4E92-4AD3-B7DB-FC032D6C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5"/>
              <a:ext cx="96" cy="94"/>
            </a:xfrm>
            <a:custGeom>
              <a:avLst/>
              <a:gdLst>
                <a:gd name="T0" fmla="*/ 286 w 51"/>
                <a:gd name="T1" fmla="*/ 48 h 47"/>
                <a:gd name="T2" fmla="*/ 160 w 51"/>
                <a:gd name="T3" fmla="*/ 0 h 47"/>
                <a:gd name="T4" fmla="*/ 53 w 51"/>
                <a:gd name="T5" fmla="*/ 56 h 47"/>
                <a:gd name="T6" fmla="*/ 0 w 51"/>
                <a:gd name="T7" fmla="*/ 192 h 47"/>
                <a:gd name="T8" fmla="*/ 60 w 51"/>
                <a:gd name="T9" fmla="*/ 328 h 47"/>
                <a:gd name="T10" fmla="*/ 173 w 51"/>
                <a:gd name="T11" fmla="*/ 376 h 47"/>
                <a:gd name="T12" fmla="*/ 301 w 51"/>
                <a:gd name="T13" fmla="*/ 320 h 47"/>
                <a:gd name="T14" fmla="*/ 341 w 51"/>
                <a:gd name="T15" fmla="*/ 184 h 47"/>
                <a:gd name="T16" fmla="*/ 286 w 51"/>
                <a:gd name="T17" fmla="*/ 48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47">
                  <a:moveTo>
                    <a:pt x="43" y="6"/>
                  </a:moveTo>
                  <a:cubicBezTo>
                    <a:pt x="37" y="2"/>
                    <a:pt x="31" y="0"/>
                    <a:pt x="24" y="0"/>
                  </a:cubicBezTo>
                  <a:cubicBezTo>
                    <a:pt x="18" y="1"/>
                    <a:pt x="12" y="3"/>
                    <a:pt x="8" y="7"/>
                  </a:cubicBezTo>
                  <a:cubicBezTo>
                    <a:pt x="4" y="12"/>
                    <a:pt x="0" y="17"/>
                    <a:pt x="0" y="24"/>
                  </a:cubicBezTo>
                  <a:cubicBezTo>
                    <a:pt x="0" y="30"/>
                    <a:pt x="4" y="36"/>
                    <a:pt x="9" y="41"/>
                  </a:cubicBezTo>
                  <a:cubicBezTo>
                    <a:pt x="13" y="44"/>
                    <a:pt x="19" y="47"/>
                    <a:pt x="26" y="47"/>
                  </a:cubicBezTo>
                  <a:cubicBezTo>
                    <a:pt x="35" y="47"/>
                    <a:pt x="40" y="45"/>
                    <a:pt x="45" y="40"/>
                  </a:cubicBezTo>
                  <a:cubicBezTo>
                    <a:pt x="49" y="36"/>
                    <a:pt x="51" y="31"/>
                    <a:pt x="51" y="23"/>
                  </a:cubicBezTo>
                  <a:cubicBezTo>
                    <a:pt x="51" y="15"/>
                    <a:pt x="48" y="10"/>
                    <a:pt x="43" y="6"/>
                  </a:cubicBezTo>
                  <a:close/>
                </a:path>
              </a:pathLst>
            </a:custGeom>
            <a:solidFill>
              <a:srgbClr val="B0D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19" name="Freeform 1195">
              <a:extLst>
                <a:ext uri="{FF2B5EF4-FFF2-40B4-BE49-F238E27FC236}">
                  <a16:creationId xmlns:a16="http://schemas.microsoft.com/office/drawing/2014/main" id="{D94BE0CA-A99B-44FB-9085-A083DAB44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907"/>
              <a:ext cx="53" cy="58"/>
            </a:xfrm>
            <a:custGeom>
              <a:avLst/>
              <a:gdLst>
                <a:gd name="T0" fmla="*/ 0 w 28"/>
                <a:gd name="T1" fmla="*/ 184 h 29"/>
                <a:gd name="T2" fmla="*/ 89 w 28"/>
                <a:gd name="T3" fmla="*/ 208 h 29"/>
                <a:gd name="T4" fmla="*/ 136 w 28"/>
                <a:gd name="T5" fmla="*/ 144 h 29"/>
                <a:gd name="T6" fmla="*/ 176 w 28"/>
                <a:gd name="T7" fmla="*/ 80 h 29"/>
                <a:gd name="T8" fmla="*/ 184 w 28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0" y="23"/>
                  </a:moveTo>
                  <a:cubicBezTo>
                    <a:pt x="3" y="26"/>
                    <a:pt x="9" y="29"/>
                    <a:pt x="13" y="26"/>
                  </a:cubicBezTo>
                  <a:cubicBezTo>
                    <a:pt x="20" y="24"/>
                    <a:pt x="19" y="21"/>
                    <a:pt x="20" y="18"/>
                  </a:cubicBezTo>
                  <a:cubicBezTo>
                    <a:pt x="22" y="15"/>
                    <a:pt x="24" y="13"/>
                    <a:pt x="26" y="10"/>
                  </a:cubicBezTo>
                  <a:cubicBezTo>
                    <a:pt x="28" y="7"/>
                    <a:pt x="28" y="2"/>
                    <a:pt x="27" y="0"/>
                  </a:cubicBezTo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0" name="Freeform 1196">
              <a:extLst>
                <a:ext uri="{FF2B5EF4-FFF2-40B4-BE49-F238E27FC236}">
                  <a16:creationId xmlns:a16="http://schemas.microsoft.com/office/drawing/2014/main" id="{91C86DDC-6AB8-495D-8DA3-97188F45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85"/>
              <a:ext cx="71" cy="82"/>
            </a:xfrm>
            <a:custGeom>
              <a:avLst/>
              <a:gdLst>
                <a:gd name="T0" fmla="*/ 196 w 38"/>
                <a:gd name="T1" fmla="*/ 16 h 41"/>
                <a:gd name="T2" fmla="*/ 172 w 38"/>
                <a:gd name="T3" fmla="*/ 0 h 41"/>
                <a:gd name="T4" fmla="*/ 174 w 38"/>
                <a:gd name="T5" fmla="*/ 0 h 41"/>
                <a:gd name="T6" fmla="*/ 224 w 38"/>
                <a:gd name="T7" fmla="*/ 128 h 41"/>
                <a:gd name="T8" fmla="*/ 181 w 38"/>
                <a:gd name="T9" fmla="*/ 248 h 41"/>
                <a:gd name="T10" fmla="*/ 129 w 38"/>
                <a:gd name="T11" fmla="*/ 304 h 41"/>
                <a:gd name="T12" fmla="*/ 73 w 38"/>
                <a:gd name="T13" fmla="*/ 312 h 41"/>
                <a:gd name="T14" fmla="*/ 0 w 38"/>
                <a:gd name="T15" fmla="*/ 288 h 41"/>
                <a:gd name="T16" fmla="*/ 97 w 38"/>
                <a:gd name="T17" fmla="*/ 328 h 41"/>
                <a:gd name="T18" fmla="*/ 209 w 38"/>
                <a:gd name="T19" fmla="*/ 272 h 41"/>
                <a:gd name="T20" fmla="*/ 249 w 38"/>
                <a:gd name="T21" fmla="*/ 144 h 41"/>
                <a:gd name="T22" fmla="*/ 196 w 38"/>
                <a:gd name="T23" fmla="*/ 16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41">
                  <a:moveTo>
                    <a:pt x="30" y="2"/>
                  </a:moveTo>
                  <a:cubicBezTo>
                    <a:pt x="29" y="1"/>
                    <a:pt x="27" y="0"/>
                    <a:pt x="26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32" y="4"/>
                    <a:pt x="35" y="8"/>
                    <a:pt x="34" y="16"/>
                  </a:cubicBezTo>
                  <a:cubicBezTo>
                    <a:pt x="34" y="23"/>
                    <a:pt x="32" y="27"/>
                    <a:pt x="28" y="31"/>
                  </a:cubicBezTo>
                  <a:cubicBezTo>
                    <a:pt x="26" y="33"/>
                    <a:pt x="23" y="37"/>
                    <a:pt x="20" y="38"/>
                  </a:cubicBezTo>
                  <a:cubicBezTo>
                    <a:pt x="17" y="39"/>
                    <a:pt x="14" y="39"/>
                    <a:pt x="11" y="39"/>
                  </a:cubicBezTo>
                  <a:cubicBezTo>
                    <a:pt x="7" y="39"/>
                    <a:pt x="4" y="39"/>
                    <a:pt x="0" y="36"/>
                  </a:cubicBezTo>
                  <a:cubicBezTo>
                    <a:pt x="4" y="39"/>
                    <a:pt x="9" y="41"/>
                    <a:pt x="15" y="41"/>
                  </a:cubicBezTo>
                  <a:cubicBezTo>
                    <a:pt x="23" y="41"/>
                    <a:pt x="28" y="39"/>
                    <a:pt x="32" y="34"/>
                  </a:cubicBezTo>
                  <a:cubicBezTo>
                    <a:pt x="36" y="30"/>
                    <a:pt x="38" y="26"/>
                    <a:pt x="38" y="18"/>
                  </a:cubicBezTo>
                  <a:cubicBezTo>
                    <a:pt x="38" y="11"/>
                    <a:pt x="35" y="6"/>
                    <a:pt x="30" y="2"/>
                  </a:cubicBezTo>
                  <a:close/>
                </a:path>
              </a:pathLst>
            </a:custGeom>
            <a:solidFill>
              <a:srgbClr val="80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1" name="Freeform 1197">
              <a:extLst>
                <a:ext uri="{FF2B5EF4-FFF2-40B4-BE49-F238E27FC236}">
                  <a16:creationId xmlns:a16="http://schemas.microsoft.com/office/drawing/2014/main" id="{7CE3B3F7-680A-429A-919D-42257BD07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897"/>
              <a:ext cx="43" cy="70"/>
            </a:xfrm>
            <a:custGeom>
              <a:avLst/>
              <a:gdLst>
                <a:gd name="T0" fmla="*/ 0 w 23"/>
                <a:gd name="T1" fmla="*/ 280 h 35"/>
                <a:gd name="T2" fmla="*/ 112 w 23"/>
                <a:gd name="T3" fmla="*/ 224 h 35"/>
                <a:gd name="T4" fmla="*/ 150 w 23"/>
                <a:gd name="T5" fmla="*/ 96 h 35"/>
                <a:gd name="T6" fmla="*/ 125 w 23"/>
                <a:gd name="T7" fmla="*/ 0 h 35"/>
                <a:gd name="T8" fmla="*/ 136 w 23"/>
                <a:gd name="T9" fmla="*/ 144 h 35"/>
                <a:gd name="T10" fmla="*/ 0 w 23"/>
                <a:gd name="T11" fmla="*/ 28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5"/>
                  </a:moveTo>
                  <a:cubicBezTo>
                    <a:pt x="8" y="35"/>
                    <a:pt x="13" y="33"/>
                    <a:pt x="17" y="28"/>
                  </a:cubicBezTo>
                  <a:cubicBezTo>
                    <a:pt x="21" y="24"/>
                    <a:pt x="23" y="20"/>
                    <a:pt x="23" y="12"/>
                  </a:cubicBezTo>
                  <a:cubicBezTo>
                    <a:pt x="23" y="7"/>
                    <a:pt x="22" y="3"/>
                    <a:pt x="19" y="0"/>
                  </a:cubicBezTo>
                  <a:cubicBezTo>
                    <a:pt x="21" y="5"/>
                    <a:pt x="23" y="12"/>
                    <a:pt x="21" y="18"/>
                  </a:cubicBezTo>
                  <a:cubicBezTo>
                    <a:pt x="18" y="25"/>
                    <a:pt x="15" y="34"/>
                    <a:pt x="0" y="35"/>
                  </a:cubicBezTo>
                  <a:close/>
                </a:path>
              </a:pathLst>
            </a:custGeom>
            <a:solidFill>
              <a:srgbClr val="32A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2" name="Freeform 1198">
              <a:extLst>
                <a:ext uri="{FF2B5EF4-FFF2-40B4-BE49-F238E27FC236}">
                  <a16:creationId xmlns:a16="http://schemas.microsoft.com/office/drawing/2014/main" id="{A865C02B-9551-4544-BACD-9D428CE25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877"/>
              <a:ext cx="66" cy="80"/>
            </a:xfrm>
            <a:custGeom>
              <a:avLst/>
              <a:gdLst>
                <a:gd name="T0" fmla="*/ 60 w 35"/>
                <a:gd name="T1" fmla="*/ 312 h 40"/>
                <a:gd name="T2" fmla="*/ 21 w 35"/>
                <a:gd name="T3" fmla="*/ 192 h 40"/>
                <a:gd name="T4" fmla="*/ 81 w 35"/>
                <a:gd name="T5" fmla="*/ 72 h 40"/>
                <a:gd name="T6" fmla="*/ 173 w 35"/>
                <a:gd name="T7" fmla="*/ 16 h 40"/>
                <a:gd name="T8" fmla="*/ 228 w 35"/>
                <a:gd name="T9" fmla="*/ 16 h 40"/>
                <a:gd name="T10" fmla="*/ 228 w 35"/>
                <a:gd name="T11" fmla="*/ 16 h 40"/>
                <a:gd name="T12" fmla="*/ 153 w 35"/>
                <a:gd name="T13" fmla="*/ 0 h 40"/>
                <a:gd name="T14" fmla="*/ 53 w 35"/>
                <a:gd name="T15" fmla="*/ 56 h 40"/>
                <a:gd name="T16" fmla="*/ 0 w 35"/>
                <a:gd name="T17" fmla="*/ 184 h 40"/>
                <a:gd name="T18" fmla="*/ 60 w 35"/>
                <a:gd name="T19" fmla="*/ 312 h 40"/>
                <a:gd name="T20" fmla="*/ 60 w 35"/>
                <a:gd name="T21" fmla="*/ 312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40">
                  <a:moveTo>
                    <a:pt x="9" y="39"/>
                  </a:moveTo>
                  <a:cubicBezTo>
                    <a:pt x="5" y="35"/>
                    <a:pt x="2" y="30"/>
                    <a:pt x="3" y="24"/>
                  </a:cubicBezTo>
                  <a:cubicBezTo>
                    <a:pt x="3" y="18"/>
                    <a:pt x="7" y="14"/>
                    <a:pt x="12" y="9"/>
                  </a:cubicBezTo>
                  <a:cubicBezTo>
                    <a:pt x="15" y="5"/>
                    <a:pt x="20" y="2"/>
                    <a:pt x="26" y="2"/>
                  </a:cubicBezTo>
                  <a:cubicBezTo>
                    <a:pt x="29" y="2"/>
                    <a:pt x="31" y="2"/>
                    <a:pt x="34" y="2"/>
                  </a:cubicBezTo>
                  <a:cubicBezTo>
                    <a:pt x="35" y="2"/>
                    <a:pt x="35" y="2"/>
                    <a:pt x="34" y="2"/>
                  </a:cubicBezTo>
                  <a:cubicBezTo>
                    <a:pt x="30" y="1"/>
                    <a:pt x="27" y="0"/>
                    <a:pt x="23" y="0"/>
                  </a:cubicBezTo>
                  <a:cubicBezTo>
                    <a:pt x="17" y="1"/>
                    <a:pt x="12" y="3"/>
                    <a:pt x="8" y="7"/>
                  </a:cubicBezTo>
                  <a:cubicBezTo>
                    <a:pt x="4" y="11"/>
                    <a:pt x="0" y="17"/>
                    <a:pt x="0" y="23"/>
                  </a:cubicBezTo>
                  <a:cubicBezTo>
                    <a:pt x="0" y="29"/>
                    <a:pt x="4" y="34"/>
                    <a:pt x="9" y="39"/>
                  </a:cubicBezTo>
                  <a:cubicBezTo>
                    <a:pt x="10" y="40"/>
                    <a:pt x="10" y="40"/>
                    <a:pt x="9" y="39"/>
                  </a:cubicBezTo>
                  <a:close/>
                </a:path>
              </a:pathLst>
            </a:custGeom>
            <a:solidFill>
              <a:srgbClr val="DDE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3" name="Freeform 1199">
              <a:extLst>
                <a:ext uri="{FF2B5EF4-FFF2-40B4-BE49-F238E27FC236}">
                  <a16:creationId xmlns:a16="http://schemas.microsoft.com/office/drawing/2014/main" id="{2DBFB28C-447D-4FBD-BB64-53775599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883"/>
              <a:ext cx="75" cy="86"/>
            </a:xfrm>
            <a:custGeom>
              <a:avLst/>
              <a:gdLst>
                <a:gd name="T0" fmla="*/ 242 w 40"/>
                <a:gd name="T1" fmla="*/ 88 h 43"/>
                <a:gd name="T2" fmla="*/ 92 w 40"/>
                <a:gd name="T3" fmla="*/ 40 h 43"/>
                <a:gd name="T4" fmla="*/ 53 w 40"/>
                <a:gd name="T5" fmla="*/ 264 h 43"/>
                <a:gd name="T6" fmla="*/ 186 w 40"/>
                <a:gd name="T7" fmla="*/ 240 h 43"/>
                <a:gd name="T8" fmla="*/ 242 w 40"/>
                <a:gd name="T9" fmla="*/ 8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3">
                  <a:moveTo>
                    <a:pt x="37" y="11"/>
                  </a:moveTo>
                  <a:cubicBezTo>
                    <a:pt x="33" y="2"/>
                    <a:pt x="21" y="0"/>
                    <a:pt x="14" y="5"/>
                  </a:cubicBezTo>
                  <a:cubicBezTo>
                    <a:pt x="7" y="10"/>
                    <a:pt x="0" y="23"/>
                    <a:pt x="8" y="33"/>
                  </a:cubicBezTo>
                  <a:cubicBezTo>
                    <a:pt x="17" y="43"/>
                    <a:pt x="26" y="36"/>
                    <a:pt x="28" y="30"/>
                  </a:cubicBezTo>
                  <a:cubicBezTo>
                    <a:pt x="30" y="25"/>
                    <a:pt x="40" y="19"/>
                    <a:pt x="37" y="11"/>
                  </a:cubicBezTo>
                  <a:close/>
                </a:path>
              </a:pathLst>
            </a:custGeom>
            <a:solidFill>
              <a:srgbClr val="C69B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4" name="Freeform 1200">
              <a:extLst>
                <a:ext uri="{FF2B5EF4-FFF2-40B4-BE49-F238E27FC236}">
                  <a16:creationId xmlns:a16="http://schemas.microsoft.com/office/drawing/2014/main" id="{13CEC7EA-C81D-44BD-8B08-B4DA7D802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891"/>
              <a:ext cx="51" cy="72"/>
            </a:xfrm>
            <a:custGeom>
              <a:avLst/>
              <a:gdLst>
                <a:gd name="T0" fmla="*/ 161 w 27"/>
                <a:gd name="T1" fmla="*/ 56 h 36"/>
                <a:gd name="T2" fmla="*/ 108 w 27"/>
                <a:gd name="T3" fmla="*/ 0 h 36"/>
                <a:gd name="T4" fmla="*/ 144 w 27"/>
                <a:gd name="T5" fmla="*/ 48 h 36"/>
                <a:gd name="T6" fmla="*/ 81 w 27"/>
                <a:gd name="T7" fmla="*/ 192 h 36"/>
                <a:gd name="T8" fmla="*/ 0 w 27"/>
                <a:gd name="T9" fmla="*/ 248 h 36"/>
                <a:gd name="T10" fmla="*/ 100 w 27"/>
                <a:gd name="T11" fmla="*/ 208 h 36"/>
                <a:gd name="T12" fmla="*/ 161 w 27"/>
                <a:gd name="T13" fmla="*/ 56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36">
                  <a:moveTo>
                    <a:pt x="24" y="7"/>
                  </a:moveTo>
                  <a:cubicBezTo>
                    <a:pt x="22" y="4"/>
                    <a:pt x="19" y="1"/>
                    <a:pt x="16" y="0"/>
                  </a:cubicBezTo>
                  <a:cubicBezTo>
                    <a:pt x="18" y="1"/>
                    <a:pt x="20" y="3"/>
                    <a:pt x="21" y="6"/>
                  </a:cubicBezTo>
                  <a:cubicBezTo>
                    <a:pt x="24" y="13"/>
                    <a:pt x="14" y="19"/>
                    <a:pt x="12" y="24"/>
                  </a:cubicBezTo>
                  <a:cubicBezTo>
                    <a:pt x="11" y="28"/>
                    <a:pt x="9" y="34"/>
                    <a:pt x="0" y="31"/>
                  </a:cubicBezTo>
                  <a:cubicBezTo>
                    <a:pt x="7" y="36"/>
                    <a:pt x="13" y="31"/>
                    <a:pt x="15" y="26"/>
                  </a:cubicBezTo>
                  <a:cubicBezTo>
                    <a:pt x="17" y="21"/>
                    <a:pt x="27" y="15"/>
                    <a:pt x="24" y="7"/>
                  </a:cubicBezTo>
                  <a:close/>
                </a:path>
              </a:pathLst>
            </a:custGeom>
            <a:solidFill>
              <a:srgbClr val="B7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5" name="Freeform 1201">
              <a:extLst>
                <a:ext uri="{FF2B5EF4-FFF2-40B4-BE49-F238E27FC236}">
                  <a16:creationId xmlns:a16="http://schemas.microsoft.com/office/drawing/2014/main" id="{1465FAB3-C4C5-45F0-8258-BC88896B5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905"/>
              <a:ext cx="40" cy="52"/>
            </a:xfrm>
            <a:custGeom>
              <a:avLst/>
              <a:gdLst>
                <a:gd name="T0" fmla="*/ 0 w 21"/>
                <a:gd name="T1" fmla="*/ 208 h 26"/>
                <a:gd name="T2" fmla="*/ 61 w 21"/>
                <a:gd name="T3" fmla="*/ 152 h 26"/>
                <a:gd name="T4" fmla="*/ 124 w 21"/>
                <a:gd name="T5" fmla="*/ 0 h 26"/>
                <a:gd name="T6" fmla="*/ 91 w 21"/>
                <a:gd name="T7" fmla="*/ 88 h 26"/>
                <a:gd name="T8" fmla="*/ 48 w 21"/>
                <a:gd name="T9" fmla="*/ 160 h 26"/>
                <a:gd name="T10" fmla="*/ 0 w 21"/>
                <a:gd name="T11" fmla="*/ 20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6">
                  <a:moveTo>
                    <a:pt x="0" y="26"/>
                  </a:moveTo>
                  <a:cubicBezTo>
                    <a:pt x="4" y="26"/>
                    <a:pt x="8" y="22"/>
                    <a:pt x="9" y="19"/>
                  </a:cubicBezTo>
                  <a:cubicBezTo>
                    <a:pt x="11" y="14"/>
                    <a:pt x="21" y="8"/>
                    <a:pt x="18" y="0"/>
                  </a:cubicBezTo>
                  <a:cubicBezTo>
                    <a:pt x="19" y="4"/>
                    <a:pt x="16" y="8"/>
                    <a:pt x="13" y="11"/>
                  </a:cubicBezTo>
                  <a:cubicBezTo>
                    <a:pt x="9" y="14"/>
                    <a:pt x="8" y="18"/>
                    <a:pt x="7" y="20"/>
                  </a:cubicBezTo>
                  <a:cubicBezTo>
                    <a:pt x="6" y="22"/>
                    <a:pt x="4" y="25"/>
                    <a:pt x="0" y="26"/>
                  </a:cubicBezTo>
                  <a:close/>
                </a:path>
              </a:pathLst>
            </a:custGeom>
            <a:solidFill>
              <a:srgbClr val="9C4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6" name="Freeform 1202">
              <a:extLst>
                <a:ext uri="{FF2B5EF4-FFF2-40B4-BE49-F238E27FC236}">
                  <a16:creationId xmlns:a16="http://schemas.microsoft.com/office/drawing/2014/main" id="{919B98AC-AFF5-4545-94CF-15FC2A8F8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889"/>
              <a:ext cx="49" cy="64"/>
            </a:xfrm>
            <a:custGeom>
              <a:avLst/>
              <a:gdLst>
                <a:gd name="T0" fmla="*/ 68 w 26"/>
                <a:gd name="T1" fmla="*/ 248 h 32"/>
                <a:gd name="T2" fmla="*/ 60 w 26"/>
                <a:gd name="T3" fmla="*/ 128 h 32"/>
                <a:gd name="T4" fmla="*/ 107 w 26"/>
                <a:gd name="T5" fmla="*/ 32 h 32"/>
                <a:gd name="T6" fmla="*/ 173 w 26"/>
                <a:gd name="T7" fmla="*/ 8 h 32"/>
                <a:gd name="T8" fmla="*/ 89 w 26"/>
                <a:gd name="T9" fmla="*/ 24 h 32"/>
                <a:gd name="T10" fmla="*/ 53 w 26"/>
                <a:gd name="T11" fmla="*/ 232 h 32"/>
                <a:gd name="T12" fmla="*/ 68 w 26"/>
                <a:gd name="T13" fmla="*/ 248 h 32"/>
                <a:gd name="T14" fmla="*/ 68 w 26"/>
                <a:gd name="T15" fmla="*/ 248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2">
                  <a:moveTo>
                    <a:pt x="10" y="31"/>
                  </a:moveTo>
                  <a:cubicBezTo>
                    <a:pt x="6" y="26"/>
                    <a:pt x="7" y="21"/>
                    <a:pt x="9" y="16"/>
                  </a:cubicBezTo>
                  <a:cubicBezTo>
                    <a:pt x="11" y="11"/>
                    <a:pt x="13" y="6"/>
                    <a:pt x="16" y="4"/>
                  </a:cubicBezTo>
                  <a:cubicBezTo>
                    <a:pt x="21" y="1"/>
                    <a:pt x="24" y="1"/>
                    <a:pt x="26" y="1"/>
                  </a:cubicBezTo>
                  <a:cubicBezTo>
                    <a:pt x="22" y="0"/>
                    <a:pt x="17" y="0"/>
                    <a:pt x="13" y="3"/>
                  </a:cubicBezTo>
                  <a:cubicBezTo>
                    <a:pt x="6" y="8"/>
                    <a:pt x="0" y="20"/>
                    <a:pt x="8" y="29"/>
                  </a:cubicBezTo>
                  <a:cubicBezTo>
                    <a:pt x="9" y="30"/>
                    <a:pt x="10" y="31"/>
                    <a:pt x="10" y="31"/>
                  </a:cubicBezTo>
                  <a:cubicBezTo>
                    <a:pt x="11" y="32"/>
                    <a:pt x="11" y="32"/>
                    <a:pt x="10" y="31"/>
                  </a:cubicBezTo>
                  <a:close/>
                </a:path>
              </a:pathLst>
            </a:custGeom>
            <a:solidFill>
              <a:srgbClr val="DE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7" name="Freeform 1203">
              <a:extLst>
                <a:ext uri="{FF2B5EF4-FFF2-40B4-BE49-F238E27FC236}">
                  <a16:creationId xmlns:a16="http://schemas.microsoft.com/office/drawing/2014/main" id="{E0FA8428-E8CC-4497-A568-A4499E6D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7"/>
              <a:ext cx="45" cy="62"/>
            </a:xfrm>
            <a:custGeom>
              <a:avLst/>
              <a:gdLst>
                <a:gd name="T0" fmla="*/ 21 w 24"/>
                <a:gd name="T1" fmla="*/ 248 h 31"/>
                <a:gd name="T2" fmla="*/ 8 w 24"/>
                <a:gd name="T3" fmla="*/ 184 h 31"/>
                <a:gd name="T4" fmla="*/ 60 w 24"/>
                <a:gd name="T5" fmla="*/ 56 h 31"/>
                <a:gd name="T6" fmla="*/ 158 w 24"/>
                <a:gd name="T7" fmla="*/ 0 h 31"/>
                <a:gd name="T8" fmla="*/ 53 w 24"/>
                <a:gd name="T9" fmla="*/ 80 h 31"/>
                <a:gd name="T10" fmla="*/ 21 w 24"/>
                <a:gd name="T11" fmla="*/ 248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1">
                  <a:moveTo>
                    <a:pt x="3" y="31"/>
                  </a:moveTo>
                  <a:cubicBezTo>
                    <a:pt x="2" y="29"/>
                    <a:pt x="1" y="26"/>
                    <a:pt x="1" y="23"/>
                  </a:cubicBezTo>
                  <a:cubicBezTo>
                    <a:pt x="1" y="17"/>
                    <a:pt x="5" y="11"/>
                    <a:pt x="9" y="7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19" y="1"/>
                    <a:pt x="12" y="5"/>
                    <a:pt x="8" y="10"/>
                  </a:cubicBezTo>
                  <a:cubicBezTo>
                    <a:pt x="4" y="15"/>
                    <a:pt x="0" y="23"/>
                    <a:pt x="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8" name="Freeform 1204">
              <a:extLst>
                <a:ext uri="{FF2B5EF4-FFF2-40B4-BE49-F238E27FC236}">
                  <a16:creationId xmlns:a16="http://schemas.microsoft.com/office/drawing/2014/main" id="{C58B1425-F106-4C18-970D-0A4A2AA9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2875"/>
              <a:ext cx="96" cy="94"/>
            </a:xfrm>
            <a:custGeom>
              <a:avLst/>
              <a:gdLst>
                <a:gd name="T0" fmla="*/ 286 w 51"/>
                <a:gd name="T1" fmla="*/ 48 h 47"/>
                <a:gd name="T2" fmla="*/ 160 w 51"/>
                <a:gd name="T3" fmla="*/ 0 h 47"/>
                <a:gd name="T4" fmla="*/ 53 w 51"/>
                <a:gd name="T5" fmla="*/ 56 h 47"/>
                <a:gd name="T6" fmla="*/ 0 w 51"/>
                <a:gd name="T7" fmla="*/ 192 h 47"/>
                <a:gd name="T8" fmla="*/ 60 w 51"/>
                <a:gd name="T9" fmla="*/ 328 h 47"/>
                <a:gd name="T10" fmla="*/ 173 w 51"/>
                <a:gd name="T11" fmla="*/ 376 h 47"/>
                <a:gd name="T12" fmla="*/ 301 w 51"/>
                <a:gd name="T13" fmla="*/ 320 h 47"/>
                <a:gd name="T14" fmla="*/ 341 w 51"/>
                <a:gd name="T15" fmla="*/ 184 h 47"/>
                <a:gd name="T16" fmla="*/ 286 w 51"/>
                <a:gd name="T17" fmla="*/ 48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47">
                  <a:moveTo>
                    <a:pt x="43" y="6"/>
                  </a:moveTo>
                  <a:cubicBezTo>
                    <a:pt x="37" y="2"/>
                    <a:pt x="31" y="0"/>
                    <a:pt x="24" y="0"/>
                  </a:cubicBezTo>
                  <a:cubicBezTo>
                    <a:pt x="18" y="1"/>
                    <a:pt x="12" y="3"/>
                    <a:pt x="8" y="7"/>
                  </a:cubicBezTo>
                  <a:cubicBezTo>
                    <a:pt x="4" y="12"/>
                    <a:pt x="0" y="17"/>
                    <a:pt x="0" y="24"/>
                  </a:cubicBezTo>
                  <a:cubicBezTo>
                    <a:pt x="0" y="30"/>
                    <a:pt x="4" y="36"/>
                    <a:pt x="9" y="41"/>
                  </a:cubicBezTo>
                  <a:cubicBezTo>
                    <a:pt x="13" y="44"/>
                    <a:pt x="19" y="47"/>
                    <a:pt x="26" y="47"/>
                  </a:cubicBezTo>
                  <a:cubicBezTo>
                    <a:pt x="35" y="47"/>
                    <a:pt x="40" y="45"/>
                    <a:pt x="45" y="40"/>
                  </a:cubicBezTo>
                  <a:cubicBezTo>
                    <a:pt x="49" y="36"/>
                    <a:pt x="51" y="31"/>
                    <a:pt x="51" y="23"/>
                  </a:cubicBezTo>
                  <a:cubicBezTo>
                    <a:pt x="51" y="15"/>
                    <a:pt x="48" y="10"/>
                    <a:pt x="43" y="6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29" name="Freeform 1205">
              <a:extLst>
                <a:ext uri="{FF2B5EF4-FFF2-40B4-BE49-F238E27FC236}">
                  <a16:creationId xmlns:a16="http://schemas.microsoft.com/office/drawing/2014/main" id="{6815A494-A9F5-43B8-BBD1-04607A8D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893"/>
              <a:ext cx="11" cy="10"/>
            </a:xfrm>
            <a:custGeom>
              <a:avLst/>
              <a:gdLst>
                <a:gd name="T0" fmla="*/ 7 w 6"/>
                <a:gd name="T1" fmla="*/ 32 h 5"/>
                <a:gd name="T2" fmla="*/ 13 w 6"/>
                <a:gd name="T3" fmla="*/ 8 h 5"/>
                <a:gd name="T4" fmla="*/ 31 w 6"/>
                <a:gd name="T5" fmla="*/ 16 h 5"/>
                <a:gd name="T6" fmla="*/ 24 w 6"/>
                <a:gd name="T7" fmla="*/ 40 h 5"/>
                <a:gd name="T8" fmla="*/ 7 w 6"/>
                <a:gd name="T9" fmla="*/ 3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6" y="3"/>
                    <a:pt x="5" y="5"/>
                    <a:pt x="4" y="5"/>
                  </a:cubicBezTo>
                  <a:cubicBezTo>
                    <a:pt x="3" y="5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0" name="Freeform 1206">
              <a:extLst>
                <a:ext uri="{FF2B5EF4-FFF2-40B4-BE49-F238E27FC236}">
                  <a16:creationId xmlns:a16="http://schemas.microsoft.com/office/drawing/2014/main" id="{90D64D0A-AD19-4589-9739-DC2BABBE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2891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1" name="Freeform 1207">
              <a:extLst>
                <a:ext uri="{FF2B5EF4-FFF2-40B4-BE49-F238E27FC236}">
                  <a16:creationId xmlns:a16="http://schemas.microsoft.com/office/drawing/2014/main" id="{4DF03A5E-6D08-4804-81FA-4D7899E15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03"/>
              <a:ext cx="3" cy="4"/>
            </a:xfrm>
            <a:custGeom>
              <a:avLst/>
              <a:gdLst>
                <a:gd name="T0" fmla="*/ 5 w 2"/>
                <a:gd name="T1" fmla="*/ 8 h 2"/>
                <a:gd name="T2" fmla="*/ 5 w 2"/>
                <a:gd name="T3" fmla="*/ 0 h 2"/>
                <a:gd name="T4" fmla="*/ 8 w 2"/>
                <a:gd name="T5" fmla="*/ 8 h 2"/>
                <a:gd name="T6" fmla="*/ 8 w 2"/>
                <a:gd name="T7" fmla="*/ 16 h 2"/>
                <a:gd name="T8" fmla="*/ 5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2" name="Freeform 1208">
              <a:extLst>
                <a:ext uri="{FF2B5EF4-FFF2-40B4-BE49-F238E27FC236}">
                  <a16:creationId xmlns:a16="http://schemas.microsoft.com/office/drawing/2014/main" id="{09723B18-0A26-419A-843F-50C1DACEC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913"/>
              <a:ext cx="144" cy="118"/>
            </a:xfrm>
            <a:custGeom>
              <a:avLst/>
              <a:gdLst>
                <a:gd name="T0" fmla="*/ 367 w 77"/>
                <a:gd name="T1" fmla="*/ 176 h 59"/>
                <a:gd name="T2" fmla="*/ 294 w 77"/>
                <a:gd name="T3" fmla="*/ 64 h 59"/>
                <a:gd name="T4" fmla="*/ 249 w 77"/>
                <a:gd name="T5" fmla="*/ 40 h 59"/>
                <a:gd name="T6" fmla="*/ 172 w 77"/>
                <a:gd name="T7" fmla="*/ 8 h 59"/>
                <a:gd name="T8" fmla="*/ 125 w 77"/>
                <a:gd name="T9" fmla="*/ 56 h 59"/>
                <a:gd name="T10" fmla="*/ 52 w 77"/>
                <a:gd name="T11" fmla="*/ 120 h 59"/>
                <a:gd name="T12" fmla="*/ 7 w 77"/>
                <a:gd name="T13" fmla="*/ 296 h 59"/>
                <a:gd name="T14" fmla="*/ 24 w 77"/>
                <a:gd name="T15" fmla="*/ 344 h 59"/>
                <a:gd name="T16" fmla="*/ 32 w 77"/>
                <a:gd name="T17" fmla="*/ 400 h 59"/>
                <a:gd name="T18" fmla="*/ 97 w 77"/>
                <a:gd name="T19" fmla="*/ 448 h 59"/>
                <a:gd name="T20" fmla="*/ 209 w 77"/>
                <a:gd name="T21" fmla="*/ 464 h 59"/>
                <a:gd name="T22" fmla="*/ 277 w 77"/>
                <a:gd name="T23" fmla="*/ 464 h 59"/>
                <a:gd name="T24" fmla="*/ 466 w 77"/>
                <a:gd name="T25" fmla="*/ 360 h 59"/>
                <a:gd name="T26" fmla="*/ 367 w 77"/>
                <a:gd name="T27" fmla="*/ 17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59">
                  <a:moveTo>
                    <a:pt x="56" y="22"/>
                  </a:moveTo>
                  <a:cubicBezTo>
                    <a:pt x="52" y="16"/>
                    <a:pt x="52" y="13"/>
                    <a:pt x="45" y="8"/>
                  </a:cubicBezTo>
                  <a:cubicBezTo>
                    <a:pt x="42" y="6"/>
                    <a:pt x="40" y="6"/>
                    <a:pt x="38" y="5"/>
                  </a:cubicBezTo>
                  <a:cubicBezTo>
                    <a:pt x="33" y="3"/>
                    <a:pt x="30" y="0"/>
                    <a:pt x="26" y="1"/>
                  </a:cubicBezTo>
                  <a:cubicBezTo>
                    <a:pt x="23" y="1"/>
                    <a:pt x="22" y="5"/>
                    <a:pt x="19" y="7"/>
                  </a:cubicBezTo>
                  <a:cubicBezTo>
                    <a:pt x="15" y="10"/>
                    <a:pt x="11" y="12"/>
                    <a:pt x="8" y="15"/>
                  </a:cubicBezTo>
                  <a:cubicBezTo>
                    <a:pt x="4" y="21"/>
                    <a:pt x="0" y="30"/>
                    <a:pt x="1" y="37"/>
                  </a:cubicBezTo>
                  <a:cubicBezTo>
                    <a:pt x="1" y="39"/>
                    <a:pt x="3" y="41"/>
                    <a:pt x="4" y="43"/>
                  </a:cubicBezTo>
                  <a:cubicBezTo>
                    <a:pt x="4" y="46"/>
                    <a:pt x="3" y="48"/>
                    <a:pt x="5" y="50"/>
                  </a:cubicBezTo>
                  <a:cubicBezTo>
                    <a:pt x="7" y="53"/>
                    <a:pt x="12" y="54"/>
                    <a:pt x="15" y="56"/>
                  </a:cubicBezTo>
                  <a:cubicBezTo>
                    <a:pt x="19" y="59"/>
                    <a:pt x="25" y="58"/>
                    <a:pt x="32" y="58"/>
                  </a:cubicBezTo>
                  <a:cubicBezTo>
                    <a:pt x="35" y="58"/>
                    <a:pt x="38" y="59"/>
                    <a:pt x="42" y="58"/>
                  </a:cubicBezTo>
                  <a:cubicBezTo>
                    <a:pt x="46" y="56"/>
                    <a:pt x="68" y="54"/>
                    <a:pt x="71" y="45"/>
                  </a:cubicBezTo>
                  <a:cubicBezTo>
                    <a:pt x="77" y="29"/>
                    <a:pt x="59" y="30"/>
                    <a:pt x="56" y="22"/>
                  </a:cubicBezTo>
                  <a:close/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3" name="Freeform 1209">
              <a:extLst>
                <a:ext uri="{FF2B5EF4-FFF2-40B4-BE49-F238E27FC236}">
                  <a16:creationId xmlns:a16="http://schemas.microsoft.com/office/drawing/2014/main" id="{A0F1054B-4F5E-46FA-B3DF-6B611931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951"/>
              <a:ext cx="58" cy="60"/>
            </a:xfrm>
            <a:custGeom>
              <a:avLst/>
              <a:gdLst>
                <a:gd name="T0" fmla="*/ 178 w 31"/>
                <a:gd name="T1" fmla="*/ 32 h 30"/>
                <a:gd name="T2" fmla="*/ 157 w 31"/>
                <a:gd name="T3" fmla="*/ 8 h 30"/>
                <a:gd name="T4" fmla="*/ 125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84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78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7" y="4"/>
                  </a:moveTo>
                  <a:cubicBezTo>
                    <a:pt x="27" y="2"/>
                    <a:pt x="25" y="2"/>
                    <a:pt x="24" y="1"/>
                  </a:cubicBezTo>
                  <a:cubicBezTo>
                    <a:pt x="22" y="1"/>
                    <a:pt x="21" y="0"/>
                    <a:pt x="19" y="0"/>
                  </a:cubicBezTo>
                  <a:cubicBezTo>
                    <a:pt x="18" y="1"/>
                    <a:pt x="13" y="3"/>
                    <a:pt x="12" y="3"/>
                  </a:cubicBezTo>
                  <a:cubicBezTo>
                    <a:pt x="8" y="3"/>
                    <a:pt x="7" y="3"/>
                    <a:pt x="4" y="7"/>
                  </a:cubicBezTo>
                  <a:cubicBezTo>
                    <a:pt x="3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6" y="30"/>
                    <a:pt x="11" y="30"/>
                    <a:pt x="13" y="29"/>
                  </a:cubicBezTo>
                  <a:cubicBezTo>
                    <a:pt x="18" y="29"/>
                    <a:pt x="22" y="29"/>
                    <a:pt x="25" y="27"/>
                  </a:cubicBezTo>
                  <a:cubicBezTo>
                    <a:pt x="28" y="25"/>
                    <a:pt x="30" y="22"/>
                    <a:pt x="31" y="15"/>
                  </a:cubicBezTo>
                  <a:cubicBezTo>
                    <a:pt x="31" y="8"/>
                    <a:pt x="29" y="6"/>
                    <a:pt x="27" y="4"/>
                  </a:cubicBezTo>
                  <a:close/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4" name="Freeform 1210">
              <a:extLst>
                <a:ext uri="{FF2B5EF4-FFF2-40B4-BE49-F238E27FC236}">
                  <a16:creationId xmlns:a16="http://schemas.microsoft.com/office/drawing/2014/main" id="{064145AC-8A37-4F8D-924F-9A1779220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47"/>
              <a:ext cx="58" cy="60"/>
            </a:xfrm>
            <a:custGeom>
              <a:avLst/>
              <a:gdLst>
                <a:gd name="T0" fmla="*/ 181 w 31"/>
                <a:gd name="T1" fmla="*/ 32 h 30"/>
                <a:gd name="T2" fmla="*/ 157 w 31"/>
                <a:gd name="T3" fmla="*/ 8 h 30"/>
                <a:gd name="T4" fmla="*/ 129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92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81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8" y="4"/>
                  </a:moveTo>
                  <a:cubicBezTo>
                    <a:pt x="27" y="2"/>
                    <a:pt x="25" y="1"/>
                    <a:pt x="24" y="1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18" y="0"/>
                    <a:pt x="13" y="3"/>
                    <a:pt x="12" y="3"/>
                  </a:cubicBezTo>
                  <a:cubicBezTo>
                    <a:pt x="9" y="3"/>
                    <a:pt x="7" y="3"/>
                    <a:pt x="4" y="7"/>
                  </a:cubicBezTo>
                  <a:cubicBezTo>
                    <a:pt x="4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6" y="30"/>
                    <a:pt x="11" y="30"/>
                    <a:pt x="14" y="29"/>
                  </a:cubicBezTo>
                  <a:cubicBezTo>
                    <a:pt x="18" y="29"/>
                    <a:pt x="23" y="29"/>
                    <a:pt x="25" y="27"/>
                  </a:cubicBezTo>
                  <a:cubicBezTo>
                    <a:pt x="28" y="25"/>
                    <a:pt x="31" y="22"/>
                    <a:pt x="31" y="15"/>
                  </a:cubicBezTo>
                  <a:cubicBezTo>
                    <a:pt x="31" y="8"/>
                    <a:pt x="29" y="6"/>
                    <a:pt x="28" y="4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5" name="Freeform 1211">
              <a:extLst>
                <a:ext uri="{FF2B5EF4-FFF2-40B4-BE49-F238E27FC236}">
                  <a16:creationId xmlns:a16="http://schemas.microsoft.com/office/drawing/2014/main" id="{251D0C7C-42F7-4ECD-A5A7-786DE5029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917"/>
              <a:ext cx="77" cy="90"/>
            </a:xfrm>
            <a:custGeom>
              <a:avLst/>
              <a:gdLst>
                <a:gd name="T0" fmla="*/ 160 w 41"/>
                <a:gd name="T1" fmla="*/ 0 h 45"/>
                <a:gd name="T2" fmla="*/ 120 w 41"/>
                <a:gd name="T3" fmla="*/ 48 h 45"/>
                <a:gd name="T4" fmla="*/ 81 w 41"/>
                <a:gd name="T5" fmla="*/ 80 h 45"/>
                <a:gd name="T6" fmla="*/ 21 w 41"/>
                <a:gd name="T7" fmla="*/ 184 h 45"/>
                <a:gd name="T8" fmla="*/ 0 w 41"/>
                <a:gd name="T9" fmla="*/ 256 h 45"/>
                <a:gd name="T10" fmla="*/ 15 w 41"/>
                <a:gd name="T11" fmla="*/ 304 h 45"/>
                <a:gd name="T12" fmla="*/ 28 w 41"/>
                <a:gd name="T13" fmla="*/ 360 h 45"/>
                <a:gd name="T14" fmla="*/ 28 w 41"/>
                <a:gd name="T15" fmla="*/ 296 h 45"/>
                <a:gd name="T16" fmla="*/ 53 w 41"/>
                <a:gd name="T17" fmla="*/ 248 h 45"/>
                <a:gd name="T18" fmla="*/ 60 w 41"/>
                <a:gd name="T19" fmla="*/ 184 h 45"/>
                <a:gd name="T20" fmla="*/ 73 w 41"/>
                <a:gd name="T21" fmla="*/ 136 h 45"/>
                <a:gd name="T22" fmla="*/ 113 w 41"/>
                <a:gd name="T23" fmla="*/ 88 h 45"/>
                <a:gd name="T24" fmla="*/ 152 w 41"/>
                <a:gd name="T25" fmla="*/ 112 h 45"/>
                <a:gd name="T26" fmla="*/ 188 w 41"/>
                <a:gd name="T27" fmla="*/ 48 h 45"/>
                <a:gd name="T28" fmla="*/ 218 w 41"/>
                <a:gd name="T29" fmla="*/ 48 h 45"/>
                <a:gd name="T30" fmla="*/ 265 w 41"/>
                <a:gd name="T31" fmla="*/ 56 h 45"/>
                <a:gd name="T32" fmla="*/ 257 w 41"/>
                <a:gd name="T33" fmla="*/ 48 h 45"/>
                <a:gd name="T34" fmla="*/ 225 w 41"/>
                <a:gd name="T35" fmla="*/ 32 h 45"/>
                <a:gd name="T36" fmla="*/ 173 w 41"/>
                <a:gd name="T37" fmla="*/ 0 h 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45">
                  <a:moveTo>
                    <a:pt x="24" y="0"/>
                  </a:moveTo>
                  <a:cubicBezTo>
                    <a:pt x="22" y="1"/>
                    <a:pt x="20" y="4"/>
                    <a:pt x="18" y="6"/>
                  </a:cubicBezTo>
                  <a:cubicBezTo>
                    <a:pt x="17" y="8"/>
                    <a:pt x="14" y="9"/>
                    <a:pt x="12" y="10"/>
                  </a:cubicBezTo>
                  <a:cubicBezTo>
                    <a:pt x="7" y="13"/>
                    <a:pt x="5" y="18"/>
                    <a:pt x="3" y="23"/>
                  </a:cubicBezTo>
                  <a:cubicBezTo>
                    <a:pt x="1" y="25"/>
                    <a:pt x="1" y="29"/>
                    <a:pt x="0" y="32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3" y="40"/>
                    <a:pt x="3" y="45"/>
                    <a:pt x="4" y="45"/>
                  </a:cubicBezTo>
                  <a:cubicBezTo>
                    <a:pt x="3" y="42"/>
                    <a:pt x="4" y="38"/>
                    <a:pt x="4" y="37"/>
                  </a:cubicBezTo>
                  <a:cubicBezTo>
                    <a:pt x="4" y="33"/>
                    <a:pt x="6" y="33"/>
                    <a:pt x="8" y="31"/>
                  </a:cubicBezTo>
                  <a:cubicBezTo>
                    <a:pt x="12" y="28"/>
                    <a:pt x="9" y="27"/>
                    <a:pt x="9" y="23"/>
                  </a:cubicBezTo>
                  <a:cubicBezTo>
                    <a:pt x="8" y="20"/>
                    <a:pt x="9" y="19"/>
                    <a:pt x="11" y="17"/>
                  </a:cubicBezTo>
                  <a:cubicBezTo>
                    <a:pt x="13" y="15"/>
                    <a:pt x="14" y="12"/>
                    <a:pt x="17" y="11"/>
                  </a:cubicBezTo>
                  <a:cubicBezTo>
                    <a:pt x="20" y="10"/>
                    <a:pt x="19" y="14"/>
                    <a:pt x="23" y="14"/>
                  </a:cubicBezTo>
                  <a:cubicBezTo>
                    <a:pt x="27" y="13"/>
                    <a:pt x="26" y="9"/>
                    <a:pt x="28" y="6"/>
                  </a:cubicBezTo>
                  <a:cubicBezTo>
                    <a:pt x="30" y="4"/>
                    <a:pt x="31" y="5"/>
                    <a:pt x="33" y="6"/>
                  </a:cubicBezTo>
                  <a:cubicBezTo>
                    <a:pt x="36" y="8"/>
                    <a:pt x="38" y="8"/>
                    <a:pt x="40" y="7"/>
                  </a:cubicBezTo>
                  <a:cubicBezTo>
                    <a:pt x="41" y="6"/>
                    <a:pt x="40" y="6"/>
                    <a:pt x="39" y="6"/>
                  </a:cubicBezTo>
                  <a:cubicBezTo>
                    <a:pt x="38" y="6"/>
                    <a:pt x="36" y="6"/>
                    <a:pt x="34" y="4"/>
                  </a:cubicBezTo>
                  <a:cubicBezTo>
                    <a:pt x="32" y="3"/>
                    <a:pt x="29" y="0"/>
                    <a:pt x="26" y="0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6" name="Freeform 1212">
              <a:extLst>
                <a:ext uri="{FF2B5EF4-FFF2-40B4-BE49-F238E27FC236}">
                  <a16:creationId xmlns:a16="http://schemas.microsoft.com/office/drawing/2014/main" id="{E2D8BA5C-F08B-4084-9616-95A671507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" y="2917"/>
              <a:ext cx="59" cy="72"/>
            </a:xfrm>
            <a:custGeom>
              <a:avLst/>
              <a:gdLst>
                <a:gd name="T0" fmla="*/ 7 w 32"/>
                <a:gd name="T1" fmla="*/ 280 h 36"/>
                <a:gd name="T2" fmla="*/ 13 w 32"/>
                <a:gd name="T3" fmla="*/ 208 h 36"/>
                <a:gd name="T4" fmla="*/ 31 w 32"/>
                <a:gd name="T5" fmla="*/ 160 h 36"/>
                <a:gd name="T6" fmla="*/ 89 w 32"/>
                <a:gd name="T7" fmla="*/ 72 h 36"/>
                <a:gd name="T8" fmla="*/ 120 w 32"/>
                <a:gd name="T9" fmla="*/ 48 h 36"/>
                <a:gd name="T10" fmla="*/ 142 w 32"/>
                <a:gd name="T11" fmla="*/ 16 h 36"/>
                <a:gd name="T12" fmla="*/ 170 w 32"/>
                <a:gd name="T13" fmla="*/ 0 h 36"/>
                <a:gd name="T14" fmla="*/ 201 w 32"/>
                <a:gd name="T15" fmla="*/ 16 h 36"/>
                <a:gd name="T16" fmla="*/ 164 w 32"/>
                <a:gd name="T17" fmla="*/ 8 h 36"/>
                <a:gd name="T18" fmla="*/ 140 w 32"/>
                <a:gd name="T19" fmla="*/ 64 h 36"/>
                <a:gd name="T20" fmla="*/ 101 w 32"/>
                <a:gd name="T21" fmla="*/ 80 h 36"/>
                <a:gd name="T22" fmla="*/ 61 w 32"/>
                <a:gd name="T23" fmla="*/ 112 h 36"/>
                <a:gd name="T24" fmla="*/ 37 w 32"/>
                <a:gd name="T25" fmla="*/ 168 h 36"/>
                <a:gd name="T26" fmla="*/ 37 w 32"/>
                <a:gd name="T27" fmla="*/ 216 h 36"/>
                <a:gd name="T28" fmla="*/ 13 w 32"/>
                <a:gd name="T29" fmla="*/ 248 h 36"/>
                <a:gd name="T30" fmla="*/ 13 w 32"/>
                <a:gd name="T31" fmla="*/ 28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36">
                  <a:moveTo>
                    <a:pt x="1" y="35"/>
                  </a:moveTo>
                  <a:cubicBezTo>
                    <a:pt x="0" y="33"/>
                    <a:pt x="2" y="28"/>
                    <a:pt x="2" y="26"/>
                  </a:cubicBezTo>
                  <a:cubicBezTo>
                    <a:pt x="3" y="24"/>
                    <a:pt x="4" y="22"/>
                    <a:pt x="5" y="20"/>
                  </a:cubicBezTo>
                  <a:cubicBezTo>
                    <a:pt x="8" y="14"/>
                    <a:pt x="10" y="12"/>
                    <a:pt x="14" y="9"/>
                  </a:cubicBezTo>
                  <a:cubicBezTo>
                    <a:pt x="16" y="8"/>
                    <a:pt x="18" y="7"/>
                    <a:pt x="19" y="6"/>
                  </a:cubicBezTo>
                  <a:cubicBezTo>
                    <a:pt x="20" y="5"/>
                    <a:pt x="21" y="3"/>
                    <a:pt x="23" y="2"/>
                  </a:cubicBezTo>
                  <a:cubicBezTo>
                    <a:pt x="24" y="1"/>
                    <a:pt x="25" y="0"/>
                    <a:pt x="27" y="0"/>
                  </a:cubicBezTo>
                  <a:cubicBezTo>
                    <a:pt x="29" y="0"/>
                    <a:pt x="30" y="1"/>
                    <a:pt x="32" y="2"/>
                  </a:cubicBezTo>
                  <a:cubicBezTo>
                    <a:pt x="30" y="1"/>
                    <a:pt x="28" y="0"/>
                    <a:pt x="26" y="1"/>
                  </a:cubicBezTo>
                  <a:cubicBezTo>
                    <a:pt x="23" y="3"/>
                    <a:pt x="23" y="6"/>
                    <a:pt x="22" y="8"/>
                  </a:cubicBezTo>
                  <a:cubicBezTo>
                    <a:pt x="20" y="9"/>
                    <a:pt x="18" y="9"/>
                    <a:pt x="16" y="10"/>
                  </a:cubicBezTo>
                  <a:cubicBezTo>
                    <a:pt x="14" y="12"/>
                    <a:pt x="11" y="12"/>
                    <a:pt x="10" y="14"/>
                  </a:cubicBezTo>
                  <a:cubicBezTo>
                    <a:pt x="8" y="16"/>
                    <a:pt x="7" y="19"/>
                    <a:pt x="6" y="21"/>
                  </a:cubicBezTo>
                  <a:cubicBezTo>
                    <a:pt x="5" y="23"/>
                    <a:pt x="6" y="25"/>
                    <a:pt x="6" y="27"/>
                  </a:cubicBezTo>
                  <a:cubicBezTo>
                    <a:pt x="5" y="29"/>
                    <a:pt x="3" y="30"/>
                    <a:pt x="2" y="31"/>
                  </a:cubicBezTo>
                  <a:cubicBezTo>
                    <a:pt x="2" y="32"/>
                    <a:pt x="1" y="36"/>
                    <a:pt x="2" y="36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7" name="Freeform 1213">
              <a:extLst>
                <a:ext uri="{FF2B5EF4-FFF2-40B4-BE49-F238E27FC236}">
                  <a16:creationId xmlns:a16="http://schemas.microsoft.com/office/drawing/2014/main" id="{3E9D48B8-3AD8-4C2A-9919-10DB71F06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949"/>
              <a:ext cx="52" cy="50"/>
            </a:xfrm>
            <a:custGeom>
              <a:avLst/>
              <a:gdLst>
                <a:gd name="T0" fmla="*/ 20 w 28"/>
                <a:gd name="T1" fmla="*/ 200 h 25"/>
                <a:gd name="T2" fmla="*/ 7 w 28"/>
                <a:gd name="T3" fmla="*/ 160 h 25"/>
                <a:gd name="T4" fmla="*/ 13 w 28"/>
                <a:gd name="T5" fmla="*/ 128 h 25"/>
                <a:gd name="T6" fmla="*/ 37 w 28"/>
                <a:gd name="T7" fmla="*/ 32 h 25"/>
                <a:gd name="T8" fmla="*/ 69 w 28"/>
                <a:gd name="T9" fmla="*/ 24 h 25"/>
                <a:gd name="T10" fmla="*/ 113 w 28"/>
                <a:gd name="T11" fmla="*/ 16 h 25"/>
                <a:gd name="T12" fmla="*/ 180 w 28"/>
                <a:gd name="T13" fmla="*/ 96 h 25"/>
                <a:gd name="T14" fmla="*/ 173 w 28"/>
                <a:gd name="T15" fmla="*/ 96 h 25"/>
                <a:gd name="T16" fmla="*/ 149 w 28"/>
                <a:gd name="T17" fmla="*/ 56 h 25"/>
                <a:gd name="T18" fmla="*/ 110 w 28"/>
                <a:gd name="T19" fmla="*/ 64 h 25"/>
                <a:gd name="T20" fmla="*/ 89 w 28"/>
                <a:gd name="T21" fmla="*/ 88 h 25"/>
                <a:gd name="T22" fmla="*/ 59 w 28"/>
                <a:gd name="T23" fmla="*/ 96 h 25"/>
                <a:gd name="T24" fmla="*/ 52 w 28"/>
                <a:gd name="T25" fmla="*/ 112 h 25"/>
                <a:gd name="T26" fmla="*/ 37 w 28"/>
                <a:gd name="T27" fmla="*/ 128 h 25"/>
                <a:gd name="T28" fmla="*/ 37 w 28"/>
                <a:gd name="T29" fmla="*/ 160 h 25"/>
                <a:gd name="T30" fmla="*/ 20 w 28"/>
                <a:gd name="T31" fmla="*/ 200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25">
                  <a:moveTo>
                    <a:pt x="3" y="25"/>
                  </a:moveTo>
                  <a:cubicBezTo>
                    <a:pt x="1" y="25"/>
                    <a:pt x="0" y="22"/>
                    <a:pt x="1" y="20"/>
                  </a:cubicBezTo>
                  <a:cubicBezTo>
                    <a:pt x="1" y="18"/>
                    <a:pt x="2" y="17"/>
                    <a:pt x="2" y="16"/>
                  </a:cubicBezTo>
                  <a:cubicBezTo>
                    <a:pt x="4" y="12"/>
                    <a:pt x="2" y="7"/>
                    <a:pt x="6" y="4"/>
                  </a:cubicBezTo>
                  <a:cubicBezTo>
                    <a:pt x="8" y="4"/>
                    <a:pt x="9" y="4"/>
                    <a:pt x="11" y="3"/>
                  </a:cubicBezTo>
                  <a:cubicBezTo>
                    <a:pt x="13" y="3"/>
                    <a:pt x="16" y="2"/>
                    <a:pt x="18" y="2"/>
                  </a:cubicBezTo>
                  <a:cubicBezTo>
                    <a:pt x="25" y="0"/>
                    <a:pt x="28" y="6"/>
                    <a:pt x="28" y="12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7" y="10"/>
                    <a:pt x="25" y="8"/>
                    <a:pt x="23" y="7"/>
                  </a:cubicBezTo>
                  <a:cubicBezTo>
                    <a:pt x="21" y="6"/>
                    <a:pt x="18" y="6"/>
                    <a:pt x="17" y="8"/>
                  </a:cubicBezTo>
                  <a:cubicBezTo>
                    <a:pt x="16" y="10"/>
                    <a:pt x="17" y="13"/>
                    <a:pt x="14" y="11"/>
                  </a:cubicBezTo>
                  <a:cubicBezTo>
                    <a:pt x="12" y="10"/>
                    <a:pt x="10" y="10"/>
                    <a:pt x="9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5" y="18"/>
                    <a:pt x="6" y="19"/>
                    <a:pt x="6" y="20"/>
                  </a:cubicBezTo>
                  <a:cubicBezTo>
                    <a:pt x="5" y="22"/>
                    <a:pt x="1" y="23"/>
                    <a:pt x="3" y="2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8" name="Freeform 1214">
              <a:extLst>
                <a:ext uri="{FF2B5EF4-FFF2-40B4-BE49-F238E27FC236}">
                  <a16:creationId xmlns:a16="http://schemas.microsoft.com/office/drawing/2014/main" id="{5F14DC43-E4D4-4A5F-A9A1-77DA80570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" y="2979"/>
              <a:ext cx="45" cy="26"/>
            </a:xfrm>
            <a:custGeom>
              <a:avLst/>
              <a:gdLst>
                <a:gd name="T0" fmla="*/ 0 w 24"/>
                <a:gd name="T1" fmla="*/ 96 h 13"/>
                <a:gd name="T2" fmla="*/ 39 w 24"/>
                <a:gd name="T3" fmla="*/ 88 h 13"/>
                <a:gd name="T4" fmla="*/ 92 w 24"/>
                <a:gd name="T5" fmla="*/ 88 h 13"/>
                <a:gd name="T6" fmla="*/ 152 w 24"/>
                <a:gd name="T7" fmla="*/ 0 h 13"/>
                <a:gd name="T8" fmla="*/ 133 w 24"/>
                <a:gd name="T9" fmla="*/ 32 h 13"/>
                <a:gd name="T10" fmla="*/ 120 w 24"/>
                <a:gd name="T11" fmla="*/ 24 h 13"/>
                <a:gd name="T12" fmla="*/ 113 w 24"/>
                <a:gd name="T13" fmla="*/ 40 h 13"/>
                <a:gd name="T14" fmla="*/ 68 w 24"/>
                <a:gd name="T15" fmla="*/ 40 h 13"/>
                <a:gd name="T16" fmla="*/ 60 w 24"/>
                <a:gd name="T17" fmla="*/ 72 h 13"/>
                <a:gd name="T18" fmla="*/ 32 w 24"/>
                <a:gd name="T19" fmla="*/ 72 h 13"/>
                <a:gd name="T20" fmla="*/ 21 w 24"/>
                <a:gd name="T21" fmla="*/ 88 h 13"/>
                <a:gd name="T22" fmla="*/ 0 w 24"/>
                <a:gd name="T23" fmla="*/ 96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13">
                  <a:moveTo>
                    <a:pt x="0" y="12"/>
                  </a:moveTo>
                  <a:cubicBezTo>
                    <a:pt x="2" y="13"/>
                    <a:pt x="4" y="11"/>
                    <a:pt x="6" y="11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9" y="11"/>
                    <a:pt x="24" y="6"/>
                    <a:pt x="23" y="0"/>
                  </a:cubicBezTo>
                  <a:cubicBezTo>
                    <a:pt x="23" y="2"/>
                    <a:pt x="22" y="4"/>
                    <a:pt x="20" y="4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6" y="4"/>
                    <a:pt x="17" y="4"/>
                    <a:pt x="17" y="5"/>
                  </a:cubicBezTo>
                  <a:cubicBezTo>
                    <a:pt x="16" y="11"/>
                    <a:pt x="12" y="2"/>
                    <a:pt x="10" y="5"/>
                  </a:cubicBezTo>
                  <a:cubicBezTo>
                    <a:pt x="9" y="7"/>
                    <a:pt x="10" y="7"/>
                    <a:pt x="9" y="9"/>
                  </a:cubicBezTo>
                  <a:cubicBezTo>
                    <a:pt x="9" y="10"/>
                    <a:pt x="6" y="9"/>
                    <a:pt x="5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1"/>
                    <a:pt x="1" y="12"/>
                    <a:pt x="0" y="12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39" name="Freeform 1215">
              <a:extLst>
                <a:ext uri="{FF2B5EF4-FFF2-40B4-BE49-F238E27FC236}">
                  <a16:creationId xmlns:a16="http://schemas.microsoft.com/office/drawing/2014/main" id="{32AF5564-8ACA-4CD3-8401-203F810C3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949"/>
              <a:ext cx="43" cy="38"/>
            </a:xfrm>
            <a:custGeom>
              <a:avLst/>
              <a:gdLst>
                <a:gd name="T0" fmla="*/ 0 w 23"/>
                <a:gd name="T1" fmla="*/ 152 h 19"/>
                <a:gd name="T2" fmla="*/ 7 w 23"/>
                <a:gd name="T3" fmla="*/ 120 h 19"/>
                <a:gd name="T4" fmla="*/ 13 w 23"/>
                <a:gd name="T5" fmla="*/ 88 h 19"/>
                <a:gd name="T6" fmla="*/ 32 w 23"/>
                <a:gd name="T7" fmla="*/ 32 h 19"/>
                <a:gd name="T8" fmla="*/ 92 w 23"/>
                <a:gd name="T9" fmla="*/ 16 h 19"/>
                <a:gd name="T10" fmla="*/ 150 w 23"/>
                <a:gd name="T11" fmla="*/ 24 h 19"/>
                <a:gd name="T12" fmla="*/ 105 w 23"/>
                <a:gd name="T13" fmla="*/ 24 h 19"/>
                <a:gd name="T14" fmla="*/ 92 w 23"/>
                <a:gd name="T15" fmla="*/ 32 h 19"/>
                <a:gd name="T16" fmla="*/ 77 w 23"/>
                <a:gd name="T17" fmla="*/ 40 h 19"/>
                <a:gd name="T18" fmla="*/ 39 w 23"/>
                <a:gd name="T19" fmla="*/ 64 h 19"/>
                <a:gd name="T20" fmla="*/ 32 w 23"/>
                <a:gd name="T21" fmla="*/ 80 h 19"/>
                <a:gd name="T22" fmla="*/ 21 w 23"/>
                <a:gd name="T23" fmla="*/ 96 h 19"/>
                <a:gd name="T24" fmla="*/ 7 w 23"/>
                <a:gd name="T25" fmla="*/ 144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0" y="18"/>
                    <a:pt x="1" y="17"/>
                    <a:pt x="1" y="15"/>
                  </a:cubicBezTo>
                  <a:cubicBezTo>
                    <a:pt x="1" y="14"/>
                    <a:pt x="2" y="12"/>
                    <a:pt x="2" y="11"/>
                  </a:cubicBezTo>
                  <a:cubicBezTo>
                    <a:pt x="2" y="8"/>
                    <a:pt x="2" y="5"/>
                    <a:pt x="5" y="4"/>
                  </a:cubicBezTo>
                  <a:cubicBezTo>
                    <a:pt x="8" y="3"/>
                    <a:pt x="11" y="3"/>
                    <a:pt x="14" y="2"/>
                  </a:cubicBezTo>
                  <a:cubicBezTo>
                    <a:pt x="17" y="2"/>
                    <a:pt x="20" y="0"/>
                    <a:pt x="23" y="3"/>
                  </a:cubicBezTo>
                  <a:cubicBezTo>
                    <a:pt x="20" y="2"/>
                    <a:pt x="19" y="2"/>
                    <a:pt x="16" y="3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0" y="7"/>
                    <a:pt x="7" y="4"/>
                    <a:pt x="6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2" y="14"/>
                    <a:pt x="3" y="17"/>
                    <a:pt x="1" y="1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0" name="Freeform 1216">
              <a:extLst>
                <a:ext uri="{FF2B5EF4-FFF2-40B4-BE49-F238E27FC236}">
                  <a16:creationId xmlns:a16="http://schemas.microsoft.com/office/drawing/2014/main" id="{638CCB17-BCE2-4DB5-8A2B-08004C930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955"/>
              <a:ext cx="85" cy="72"/>
            </a:xfrm>
            <a:custGeom>
              <a:avLst/>
              <a:gdLst>
                <a:gd name="T0" fmla="*/ 0 w 45"/>
                <a:gd name="T1" fmla="*/ 240 h 36"/>
                <a:gd name="T2" fmla="*/ 100 w 45"/>
                <a:gd name="T3" fmla="*/ 280 h 36"/>
                <a:gd name="T4" fmla="*/ 168 w 45"/>
                <a:gd name="T5" fmla="*/ 280 h 36"/>
                <a:gd name="T6" fmla="*/ 221 w 45"/>
                <a:gd name="T7" fmla="*/ 272 h 36"/>
                <a:gd name="T8" fmla="*/ 289 w 45"/>
                <a:gd name="T9" fmla="*/ 176 h 36"/>
                <a:gd name="T10" fmla="*/ 304 w 45"/>
                <a:gd name="T11" fmla="*/ 96 h 36"/>
                <a:gd name="T12" fmla="*/ 297 w 45"/>
                <a:gd name="T13" fmla="*/ 40 h 36"/>
                <a:gd name="T14" fmla="*/ 281 w 45"/>
                <a:gd name="T15" fmla="*/ 0 h 36"/>
                <a:gd name="T16" fmla="*/ 281 w 45"/>
                <a:gd name="T17" fmla="*/ 88 h 36"/>
                <a:gd name="T18" fmla="*/ 257 w 45"/>
                <a:gd name="T19" fmla="*/ 160 h 36"/>
                <a:gd name="T20" fmla="*/ 229 w 45"/>
                <a:gd name="T21" fmla="*/ 216 h 36"/>
                <a:gd name="T22" fmla="*/ 181 w 45"/>
                <a:gd name="T23" fmla="*/ 224 h 36"/>
                <a:gd name="T24" fmla="*/ 168 w 45"/>
                <a:gd name="T25" fmla="*/ 248 h 36"/>
                <a:gd name="T26" fmla="*/ 144 w 45"/>
                <a:gd name="T27" fmla="*/ 248 h 36"/>
                <a:gd name="T28" fmla="*/ 89 w 45"/>
                <a:gd name="T29" fmla="*/ 264 h 36"/>
                <a:gd name="T30" fmla="*/ 28 w 45"/>
                <a:gd name="T31" fmla="*/ 248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5" h="36">
                  <a:moveTo>
                    <a:pt x="0" y="30"/>
                  </a:moveTo>
                  <a:cubicBezTo>
                    <a:pt x="5" y="32"/>
                    <a:pt x="9" y="36"/>
                    <a:pt x="15" y="35"/>
                  </a:cubicBezTo>
                  <a:cubicBezTo>
                    <a:pt x="19" y="34"/>
                    <a:pt x="22" y="34"/>
                    <a:pt x="25" y="35"/>
                  </a:cubicBezTo>
                  <a:cubicBezTo>
                    <a:pt x="28" y="35"/>
                    <a:pt x="30" y="35"/>
                    <a:pt x="33" y="34"/>
                  </a:cubicBezTo>
                  <a:cubicBezTo>
                    <a:pt x="37" y="31"/>
                    <a:pt x="41" y="27"/>
                    <a:pt x="43" y="22"/>
                  </a:cubicBezTo>
                  <a:cubicBezTo>
                    <a:pt x="44" y="19"/>
                    <a:pt x="44" y="15"/>
                    <a:pt x="45" y="12"/>
                  </a:cubicBezTo>
                  <a:cubicBezTo>
                    <a:pt x="45" y="10"/>
                    <a:pt x="44" y="7"/>
                    <a:pt x="44" y="5"/>
                  </a:cubicBezTo>
                  <a:cubicBezTo>
                    <a:pt x="43" y="3"/>
                    <a:pt x="42" y="2"/>
                    <a:pt x="42" y="0"/>
                  </a:cubicBezTo>
                  <a:cubicBezTo>
                    <a:pt x="43" y="3"/>
                    <a:pt x="43" y="8"/>
                    <a:pt x="42" y="11"/>
                  </a:cubicBezTo>
                  <a:cubicBezTo>
                    <a:pt x="41" y="15"/>
                    <a:pt x="38" y="16"/>
                    <a:pt x="38" y="20"/>
                  </a:cubicBezTo>
                  <a:cubicBezTo>
                    <a:pt x="37" y="23"/>
                    <a:pt x="37" y="26"/>
                    <a:pt x="34" y="27"/>
                  </a:cubicBezTo>
                  <a:cubicBezTo>
                    <a:pt x="31" y="28"/>
                    <a:pt x="29" y="25"/>
                    <a:pt x="27" y="28"/>
                  </a:cubicBezTo>
                  <a:cubicBezTo>
                    <a:pt x="26" y="29"/>
                    <a:pt x="26" y="30"/>
                    <a:pt x="25" y="31"/>
                  </a:cubicBezTo>
                  <a:cubicBezTo>
                    <a:pt x="24" y="32"/>
                    <a:pt x="22" y="31"/>
                    <a:pt x="21" y="31"/>
                  </a:cubicBezTo>
                  <a:cubicBezTo>
                    <a:pt x="18" y="32"/>
                    <a:pt x="16" y="32"/>
                    <a:pt x="13" y="33"/>
                  </a:cubicBezTo>
                  <a:cubicBezTo>
                    <a:pt x="10" y="34"/>
                    <a:pt x="7" y="32"/>
                    <a:pt x="4" y="3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1" name="Freeform 1217">
              <a:extLst>
                <a:ext uri="{FF2B5EF4-FFF2-40B4-BE49-F238E27FC236}">
                  <a16:creationId xmlns:a16="http://schemas.microsoft.com/office/drawing/2014/main" id="{FA52FA6D-C69E-479B-BD9A-2B483BD5E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913"/>
              <a:ext cx="144" cy="118"/>
            </a:xfrm>
            <a:custGeom>
              <a:avLst/>
              <a:gdLst>
                <a:gd name="T0" fmla="*/ 367 w 77"/>
                <a:gd name="T1" fmla="*/ 176 h 59"/>
                <a:gd name="T2" fmla="*/ 294 w 77"/>
                <a:gd name="T3" fmla="*/ 64 h 59"/>
                <a:gd name="T4" fmla="*/ 249 w 77"/>
                <a:gd name="T5" fmla="*/ 40 h 59"/>
                <a:gd name="T6" fmla="*/ 172 w 77"/>
                <a:gd name="T7" fmla="*/ 8 h 59"/>
                <a:gd name="T8" fmla="*/ 125 w 77"/>
                <a:gd name="T9" fmla="*/ 56 h 59"/>
                <a:gd name="T10" fmla="*/ 52 w 77"/>
                <a:gd name="T11" fmla="*/ 120 h 59"/>
                <a:gd name="T12" fmla="*/ 7 w 77"/>
                <a:gd name="T13" fmla="*/ 296 h 59"/>
                <a:gd name="T14" fmla="*/ 24 w 77"/>
                <a:gd name="T15" fmla="*/ 344 h 59"/>
                <a:gd name="T16" fmla="*/ 32 w 77"/>
                <a:gd name="T17" fmla="*/ 400 h 59"/>
                <a:gd name="T18" fmla="*/ 97 w 77"/>
                <a:gd name="T19" fmla="*/ 448 h 59"/>
                <a:gd name="T20" fmla="*/ 209 w 77"/>
                <a:gd name="T21" fmla="*/ 464 h 59"/>
                <a:gd name="T22" fmla="*/ 277 w 77"/>
                <a:gd name="T23" fmla="*/ 464 h 59"/>
                <a:gd name="T24" fmla="*/ 466 w 77"/>
                <a:gd name="T25" fmla="*/ 360 h 59"/>
                <a:gd name="T26" fmla="*/ 367 w 77"/>
                <a:gd name="T27" fmla="*/ 17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59">
                  <a:moveTo>
                    <a:pt x="56" y="22"/>
                  </a:moveTo>
                  <a:cubicBezTo>
                    <a:pt x="52" y="16"/>
                    <a:pt x="52" y="13"/>
                    <a:pt x="45" y="8"/>
                  </a:cubicBezTo>
                  <a:cubicBezTo>
                    <a:pt x="42" y="6"/>
                    <a:pt x="40" y="6"/>
                    <a:pt x="38" y="5"/>
                  </a:cubicBezTo>
                  <a:cubicBezTo>
                    <a:pt x="33" y="3"/>
                    <a:pt x="30" y="0"/>
                    <a:pt x="26" y="1"/>
                  </a:cubicBezTo>
                  <a:cubicBezTo>
                    <a:pt x="23" y="1"/>
                    <a:pt x="22" y="5"/>
                    <a:pt x="19" y="7"/>
                  </a:cubicBezTo>
                  <a:cubicBezTo>
                    <a:pt x="15" y="10"/>
                    <a:pt x="11" y="12"/>
                    <a:pt x="8" y="15"/>
                  </a:cubicBezTo>
                  <a:cubicBezTo>
                    <a:pt x="4" y="21"/>
                    <a:pt x="0" y="30"/>
                    <a:pt x="1" y="37"/>
                  </a:cubicBezTo>
                  <a:cubicBezTo>
                    <a:pt x="1" y="39"/>
                    <a:pt x="3" y="41"/>
                    <a:pt x="4" y="43"/>
                  </a:cubicBezTo>
                  <a:cubicBezTo>
                    <a:pt x="4" y="46"/>
                    <a:pt x="3" y="48"/>
                    <a:pt x="5" y="50"/>
                  </a:cubicBezTo>
                  <a:cubicBezTo>
                    <a:pt x="7" y="53"/>
                    <a:pt x="12" y="54"/>
                    <a:pt x="15" y="56"/>
                  </a:cubicBezTo>
                  <a:cubicBezTo>
                    <a:pt x="19" y="59"/>
                    <a:pt x="25" y="58"/>
                    <a:pt x="32" y="58"/>
                  </a:cubicBezTo>
                  <a:cubicBezTo>
                    <a:pt x="35" y="58"/>
                    <a:pt x="38" y="59"/>
                    <a:pt x="42" y="58"/>
                  </a:cubicBezTo>
                  <a:cubicBezTo>
                    <a:pt x="46" y="56"/>
                    <a:pt x="68" y="54"/>
                    <a:pt x="71" y="45"/>
                  </a:cubicBezTo>
                  <a:cubicBezTo>
                    <a:pt x="77" y="29"/>
                    <a:pt x="59" y="30"/>
                    <a:pt x="56" y="22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2" name="Freeform 1218">
              <a:extLst>
                <a:ext uri="{FF2B5EF4-FFF2-40B4-BE49-F238E27FC236}">
                  <a16:creationId xmlns:a16="http://schemas.microsoft.com/office/drawing/2014/main" id="{33CB84C3-0301-483A-A921-48485CD7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2947"/>
              <a:ext cx="58" cy="60"/>
            </a:xfrm>
            <a:custGeom>
              <a:avLst/>
              <a:gdLst>
                <a:gd name="T0" fmla="*/ 181 w 31"/>
                <a:gd name="T1" fmla="*/ 32 h 30"/>
                <a:gd name="T2" fmla="*/ 157 w 31"/>
                <a:gd name="T3" fmla="*/ 8 h 30"/>
                <a:gd name="T4" fmla="*/ 129 w 31"/>
                <a:gd name="T5" fmla="*/ 0 h 30"/>
                <a:gd name="T6" fmla="*/ 77 w 31"/>
                <a:gd name="T7" fmla="*/ 24 h 30"/>
                <a:gd name="T8" fmla="*/ 24 w 31"/>
                <a:gd name="T9" fmla="*/ 56 h 30"/>
                <a:gd name="T10" fmla="*/ 13 w 31"/>
                <a:gd name="T11" fmla="*/ 112 h 30"/>
                <a:gd name="T12" fmla="*/ 0 w 31"/>
                <a:gd name="T13" fmla="*/ 176 h 30"/>
                <a:gd name="T14" fmla="*/ 24 w 31"/>
                <a:gd name="T15" fmla="*/ 224 h 30"/>
                <a:gd name="T16" fmla="*/ 92 w 31"/>
                <a:gd name="T17" fmla="*/ 232 h 30"/>
                <a:gd name="T18" fmla="*/ 165 w 31"/>
                <a:gd name="T19" fmla="*/ 216 h 30"/>
                <a:gd name="T20" fmla="*/ 204 w 31"/>
                <a:gd name="T21" fmla="*/ 120 h 30"/>
                <a:gd name="T22" fmla="*/ 181 w 31"/>
                <a:gd name="T23" fmla="*/ 32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8" y="4"/>
                  </a:moveTo>
                  <a:cubicBezTo>
                    <a:pt x="27" y="2"/>
                    <a:pt x="25" y="1"/>
                    <a:pt x="24" y="1"/>
                  </a:cubicBezTo>
                  <a:cubicBezTo>
                    <a:pt x="23" y="0"/>
                    <a:pt x="21" y="0"/>
                    <a:pt x="20" y="0"/>
                  </a:cubicBezTo>
                  <a:cubicBezTo>
                    <a:pt x="18" y="0"/>
                    <a:pt x="13" y="3"/>
                    <a:pt x="12" y="3"/>
                  </a:cubicBezTo>
                  <a:cubicBezTo>
                    <a:pt x="9" y="3"/>
                    <a:pt x="7" y="3"/>
                    <a:pt x="4" y="7"/>
                  </a:cubicBezTo>
                  <a:cubicBezTo>
                    <a:pt x="4" y="8"/>
                    <a:pt x="2" y="10"/>
                    <a:pt x="2" y="14"/>
                  </a:cubicBezTo>
                  <a:cubicBezTo>
                    <a:pt x="2" y="19"/>
                    <a:pt x="0" y="19"/>
                    <a:pt x="0" y="22"/>
                  </a:cubicBezTo>
                  <a:cubicBezTo>
                    <a:pt x="1" y="25"/>
                    <a:pt x="2" y="27"/>
                    <a:pt x="4" y="28"/>
                  </a:cubicBezTo>
                  <a:cubicBezTo>
                    <a:pt x="6" y="30"/>
                    <a:pt x="11" y="30"/>
                    <a:pt x="14" y="29"/>
                  </a:cubicBezTo>
                  <a:cubicBezTo>
                    <a:pt x="18" y="29"/>
                    <a:pt x="23" y="29"/>
                    <a:pt x="25" y="27"/>
                  </a:cubicBezTo>
                  <a:cubicBezTo>
                    <a:pt x="28" y="25"/>
                    <a:pt x="31" y="22"/>
                    <a:pt x="31" y="15"/>
                  </a:cubicBezTo>
                  <a:cubicBezTo>
                    <a:pt x="31" y="8"/>
                    <a:pt x="29" y="6"/>
                    <a:pt x="28" y="4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3" name="Freeform 1219">
              <a:extLst>
                <a:ext uri="{FF2B5EF4-FFF2-40B4-BE49-F238E27FC236}">
                  <a16:creationId xmlns:a16="http://schemas.microsoft.com/office/drawing/2014/main" id="{D26972B3-4DBE-4317-B755-E2845E5BB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2953"/>
              <a:ext cx="7" cy="8"/>
            </a:xfrm>
            <a:custGeom>
              <a:avLst/>
              <a:gdLst>
                <a:gd name="T0" fmla="*/ 0 w 4"/>
                <a:gd name="T1" fmla="*/ 16 h 4"/>
                <a:gd name="T2" fmla="*/ 12 w 4"/>
                <a:gd name="T3" fmla="*/ 0 h 4"/>
                <a:gd name="T4" fmla="*/ 21 w 4"/>
                <a:gd name="T5" fmla="*/ 16 h 4"/>
                <a:gd name="T6" fmla="*/ 12 w 4"/>
                <a:gd name="T7" fmla="*/ 32 h 4"/>
                <a:gd name="T8" fmla="*/ 0 w 4"/>
                <a:gd name="T9" fmla="*/ 16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4" name="Freeform 1220">
              <a:extLst>
                <a:ext uri="{FF2B5EF4-FFF2-40B4-BE49-F238E27FC236}">
                  <a16:creationId xmlns:a16="http://schemas.microsoft.com/office/drawing/2014/main" id="{FA6B0732-F493-4D1F-B309-9090CEF82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949"/>
              <a:ext cx="6" cy="6"/>
            </a:xfrm>
            <a:custGeom>
              <a:avLst/>
              <a:gdLst>
                <a:gd name="T0" fmla="*/ 0 w 3"/>
                <a:gd name="T1" fmla="*/ 16 h 3"/>
                <a:gd name="T2" fmla="*/ 8 w 3"/>
                <a:gd name="T3" fmla="*/ 0 h 3"/>
                <a:gd name="T4" fmla="*/ 24 w 3"/>
                <a:gd name="T5" fmla="*/ 16 h 3"/>
                <a:gd name="T6" fmla="*/ 8 w 3"/>
                <a:gd name="T7" fmla="*/ 24 h 3"/>
                <a:gd name="T8" fmla="*/ 0 w 3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5" name="Freeform 1221">
              <a:extLst>
                <a:ext uri="{FF2B5EF4-FFF2-40B4-BE49-F238E27FC236}">
                  <a16:creationId xmlns:a16="http://schemas.microsoft.com/office/drawing/2014/main" id="{D30D2A1F-6C77-4086-8AC6-2C4DFD87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96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6" name="Freeform 1222">
              <a:extLst>
                <a:ext uri="{FF2B5EF4-FFF2-40B4-BE49-F238E27FC236}">
                  <a16:creationId xmlns:a16="http://schemas.microsoft.com/office/drawing/2014/main" id="{9DC1F90A-A73B-4AAD-B614-4F213427D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957"/>
              <a:ext cx="58" cy="66"/>
            </a:xfrm>
            <a:custGeom>
              <a:avLst/>
              <a:gdLst>
                <a:gd name="T0" fmla="*/ 0 w 31"/>
                <a:gd name="T1" fmla="*/ 264 h 33"/>
                <a:gd name="T2" fmla="*/ 73 w 31"/>
                <a:gd name="T3" fmla="*/ 248 h 33"/>
                <a:gd name="T4" fmla="*/ 120 w 31"/>
                <a:gd name="T5" fmla="*/ 232 h 33"/>
                <a:gd name="T6" fmla="*/ 189 w 31"/>
                <a:gd name="T7" fmla="*/ 160 h 33"/>
                <a:gd name="T8" fmla="*/ 157 w 31"/>
                <a:gd name="T9" fmla="*/ 80 h 33"/>
                <a:gd name="T10" fmla="*/ 112 w 31"/>
                <a:gd name="T11" fmla="*/ 48 h 33"/>
                <a:gd name="T12" fmla="*/ 77 w 31"/>
                <a:gd name="T13" fmla="*/ 0 h 33"/>
                <a:gd name="T14" fmla="*/ 67 w 31"/>
                <a:gd name="T15" fmla="*/ 16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3">
                  <a:moveTo>
                    <a:pt x="0" y="33"/>
                  </a:moveTo>
                  <a:cubicBezTo>
                    <a:pt x="4" y="33"/>
                    <a:pt x="7" y="31"/>
                    <a:pt x="11" y="31"/>
                  </a:cubicBezTo>
                  <a:cubicBezTo>
                    <a:pt x="13" y="30"/>
                    <a:pt x="16" y="30"/>
                    <a:pt x="18" y="29"/>
                  </a:cubicBezTo>
                  <a:cubicBezTo>
                    <a:pt x="24" y="28"/>
                    <a:pt x="27" y="26"/>
                    <a:pt x="29" y="20"/>
                  </a:cubicBezTo>
                  <a:cubicBezTo>
                    <a:pt x="31" y="15"/>
                    <a:pt x="28" y="12"/>
                    <a:pt x="24" y="10"/>
                  </a:cubicBezTo>
                  <a:cubicBezTo>
                    <a:pt x="21" y="9"/>
                    <a:pt x="19" y="8"/>
                    <a:pt x="17" y="6"/>
                  </a:cubicBezTo>
                  <a:cubicBezTo>
                    <a:pt x="15" y="4"/>
                    <a:pt x="14" y="2"/>
                    <a:pt x="12" y="0"/>
                  </a:cubicBezTo>
                  <a:cubicBezTo>
                    <a:pt x="13" y="5"/>
                    <a:pt x="15" y="17"/>
                    <a:pt x="10" y="21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7" name="Freeform 1223">
              <a:extLst>
                <a:ext uri="{FF2B5EF4-FFF2-40B4-BE49-F238E27FC236}">
                  <a16:creationId xmlns:a16="http://schemas.microsoft.com/office/drawing/2014/main" id="{060A98FD-159C-413D-AA90-FBDE8585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983"/>
              <a:ext cx="64" cy="42"/>
            </a:xfrm>
            <a:custGeom>
              <a:avLst/>
              <a:gdLst>
                <a:gd name="T0" fmla="*/ 0 w 34"/>
                <a:gd name="T1" fmla="*/ 160 h 21"/>
                <a:gd name="T2" fmla="*/ 81 w 34"/>
                <a:gd name="T3" fmla="*/ 144 h 21"/>
                <a:gd name="T4" fmla="*/ 152 w 34"/>
                <a:gd name="T5" fmla="*/ 128 h 21"/>
                <a:gd name="T6" fmla="*/ 205 w 34"/>
                <a:gd name="T7" fmla="*/ 80 h 21"/>
                <a:gd name="T8" fmla="*/ 198 w 34"/>
                <a:gd name="T9" fmla="*/ 0 h 21"/>
                <a:gd name="T10" fmla="*/ 188 w 34"/>
                <a:gd name="T11" fmla="*/ 64 h 21"/>
                <a:gd name="T12" fmla="*/ 145 w 34"/>
                <a:gd name="T13" fmla="*/ 48 h 21"/>
                <a:gd name="T14" fmla="*/ 145 w 34"/>
                <a:gd name="T15" fmla="*/ 88 h 21"/>
                <a:gd name="T16" fmla="*/ 113 w 34"/>
                <a:gd name="T17" fmla="*/ 104 h 21"/>
                <a:gd name="T18" fmla="*/ 100 w 34"/>
                <a:gd name="T19" fmla="*/ 120 h 21"/>
                <a:gd name="T20" fmla="*/ 60 w 34"/>
                <a:gd name="T21" fmla="*/ 144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21">
                  <a:moveTo>
                    <a:pt x="0" y="20"/>
                  </a:moveTo>
                  <a:cubicBezTo>
                    <a:pt x="4" y="21"/>
                    <a:pt x="8" y="19"/>
                    <a:pt x="12" y="18"/>
                  </a:cubicBezTo>
                  <a:cubicBezTo>
                    <a:pt x="15" y="17"/>
                    <a:pt x="19" y="17"/>
                    <a:pt x="23" y="16"/>
                  </a:cubicBezTo>
                  <a:cubicBezTo>
                    <a:pt x="25" y="15"/>
                    <a:pt x="29" y="12"/>
                    <a:pt x="31" y="10"/>
                  </a:cubicBezTo>
                  <a:cubicBezTo>
                    <a:pt x="32" y="8"/>
                    <a:pt x="34" y="1"/>
                    <a:pt x="30" y="0"/>
                  </a:cubicBezTo>
                  <a:cubicBezTo>
                    <a:pt x="29" y="2"/>
                    <a:pt x="31" y="6"/>
                    <a:pt x="28" y="8"/>
                  </a:cubicBezTo>
                  <a:cubicBezTo>
                    <a:pt x="25" y="9"/>
                    <a:pt x="23" y="4"/>
                    <a:pt x="22" y="6"/>
                  </a:cubicBezTo>
                  <a:cubicBezTo>
                    <a:pt x="21" y="7"/>
                    <a:pt x="23" y="10"/>
                    <a:pt x="22" y="11"/>
                  </a:cubicBezTo>
                  <a:cubicBezTo>
                    <a:pt x="21" y="12"/>
                    <a:pt x="19" y="12"/>
                    <a:pt x="17" y="13"/>
                  </a:cubicBezTo>
                  <a:cubicBezTo>
                    <a:pt x="17" y="15"/>
                    <a:pt x="16" y="14"/>
                    <a:pt x="15" y="15"/>
                  </a:cubicBezTo>
                  <a:cubicBezTo>
                    <a:pt x="13" y="16"/>
                    <a:pt x="11" y="17"/>
                    <a:pt x="9" y="18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8" name="Freeform 1224">
              <a:extLst>
                <a:ext uri="{FF2B5EF4-FFF2-40B4-BE49-F238E27FC236}">
                  <a16:creationId xmlns:a16="http://schemas.microsoft.com/office/drawing/2014/main" id="{9961A08B-2567-4158-817D-3705E0C2C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237"/>
              <a:ext cx="99" cy="114"/>
            </a:xfrm>
            <a:custGeom>
              <a:avLst/>
              <a:gdLst>
                <a:gd name="T0" fmla="*/ 84 w 53"/>
                <a:gd name="T1" fmla="*/ 56 h 57"/>
                <a:gd name="T2" fmla="*/ 52 w 53"/>
                <a:gd name="T3" fmla="*/ 136 h 57"/>
                <a:gd name="T4" fmla="*/ 13 w 53"/>
                <a:gd name="T5" fmla="*/ 192 h 57"/>
                <a:gd name="T6" fmla="*/ 7 w 53"/>
                <a:gd name="T7" fmla="*/ 280 h 57"/>
                <a:gd name="T8" fmla="*/ 45 w 53"/>
                <a:gd name="T9" fmla="*/ 408 h 57"/>
                <a:gd name="T10" fmla="*/ 157 w 53"/>
                <a:gd name="T11" fmla="*/ 424 h 57"/>
                <a:gd name="T12" fmla="*/ 224 w 53"/>
                <a:gd name="T13" fmla="*/ 400 h 57"/>
                <a:gd name="T14" fmla="*/ 286 w 53"/>
                <a:gd name="T15" fmla="*/ 296 h 57"/>
                <a:gd name="T16" fmla="*/ 321 w 53"/>
                <a:gd name="T17" fmla="*/ 200 h 57"/>
                <a:gd name="T18" fmla="*/ 226 w 53"/>
                <a:gd name="T19" fmla="*/ 16 h 57"/>
                <a:gd name="T20" fmla="*/ 129 w 53"/>
                <a:gd name="T21" fmla="*/ 24 h 57"/>
                <a:gd name="T22" fmla="*/ 84 w 53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57">
                  <a:moveTo>
                    <a:pt x="13" y="7"/>
                  </a:moveTo>
                  <a:cubicBezTo>
                    <a:pt x="9" y="9"/>
                    <a:pt x="11" y="14"/>
                    <a:pt x="8" y="17"/>
                  </a:cubicBezTo>
                  <a:cubicBezTo>
                    <a:pt x="6" y="20"/>
                    <a:pt x="3" y="21"/>
                    <a:pt x="2" y="24"/>
                  </a:cubicBezTo>
                  <a:cubicBezTo>
                    <a:pt x="1" y="28"/>
                    <a:pt x="1" y="31"/>
                    <a:pt x="1" y="35"/>
                  </a:cubicBezTo>
                  <a:cubicBezTo>
                    <a:pt x="0" y="38"/>
                    <a:pt x="2" y="51"/>
                    <a:pt x="7" y="51"/>
                  </a:cubicBezTo>
                  <a:cubicBezTo>
                    <a:pt x="12" y="51"/>
                    <a:pt x="22" y="57"/>
                    <a:pt x="24" y="53"/>
                  </a:cubicBezTo>
                  <a:cubicBezTo>
                    <a:pt x="26" y="50"/>
                    <a:pt x="31" y="51"/>
                    <a:pt x="34" y="50"/>
                  </a:cubicBezTo>
                  <a:cubicBezTo>
                    <a:pt x="37" y="49"/>
                    <a:pt x="41" y="38"/>
                    <a:pt x="44" y="37"/>
                  </a:cubicBezTo>
                  <a:cubicBezTo>
                    <a:pt x="48" y="36"/>
                    <a:pt x="48" y="29"/>
                    <a:pt x="49" y="25"/>
                  </a:cubicBezTo>
                  <a:cubicBezTo>
                    <a:pt x="53" y="18"/>
                    <a:pt x="43" y="4"/>
                    <a:pt x="35" y="2"/>
                  </a:cubicBezTo>
                  <a:cubicBezTo>
                    <a:pt x="32" y="0"/>
                    <a:pt x="24" y="1"/>
                    <a:pt x="20" y="3"/>
                  </a:cubicBezTo>
                  <a:cubicBezTo>
                    <a:pt x="18" y="4"/>
                    <a:pt x="15" y="6"/>
                    <a:pt x="13" y="7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49" name="Freeform 1225">
              <a:extLst>
                <a:ext uri="{FF2B5EF4-FFF2-40B4-BE49-F238E27FC236}">
                  <a16:creationId xmlns:a16="http://schemas.microsoft.com/office/drawing/2014/main" id="{5F40A65A-57F1-4E54-9533-152EBA6C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263"/>
              <a:ext cx="49" cy="48"/>
            </a:xfrm>
            <a:custGeom>
              <a:avLst/>
              <a:gdLst>
                <a:gd name="T0" fmla="*/ 0 w 26"/>
                <a:gd name="T1" fmla="*/ 160 h 24"/>
                <a:gd name="T2" fmla="*/ 28 w 26"/>
                <a:gd name="T3" fmla="*/ 184 h 24"/>
                <a:gd name="T4" fmla="*/ 75 w 26"/>
                <a:gd name="T5" fmla="*/ 184 h 24"/>
                <a:gd name="T6" fmla="*/ 160 w 26"/>
                <a:gd name="T7" fmla="*/ 112 h 24"/>
                <a:gd name="T8" fmla="*/ 153 w 26"/>
                <a:gd name="T9" fmla="*/ 16 h 24"/>
                <a:gd name="T10" fmla="*/ 121 w 26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4">
                  <a:moveTo>
                    <a:pt x="0" y="20"/>
                  </a:moveTo>
                  <a:cubicBezTo>
                    <a:pt x="1" y="21"/>
                    <a:pt x="3" y="23"/>
                    <a:pt x="4" y="23"/>
                  </a:cubicBezTo>
                  <a:cubicBezTo>
                    <a:pt x="7" y="22"/>
                    <a:pt x="7" y="24"/>
                    <a:pt x="11" y="23"/>
                  </a:cubicBezTo>
                  <a:cubicBezTo>
                    <a:pt x="15" y="22"/>
                    <a:pt x="21" y="18"/>
                    <a:pt x="24" y="14"/>
                  </a:cubicBezTo>
                  <a:cubicBezTo>
                    <a:pt x="26" y="11"/>
                    <a:pt x="25" y="4"/>
                    <a:pt x="23" y="2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0" name="Freeform 1226">
              <a:extLst>
                <a:ext uri="{FF2B5EF4-FFF2-40B4-BE49-F238E27FC236}">
                  <a16:creationId xmlns:a16="http://schemas.microsoft.com/office/drawing/2014/main" id="{F47946DF-2795-4D9E-8057-EB6D20DC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259"/>
              <a:ext cx="52" cy="48"/>
            </a:xfrm>
            <a:custGeom>
              <a:avLst/>
              <a:gdLst>
                <a:gd name="T0" fmla="*/ 84 w 28"/>
                <a:gd name="T1" fmla="*/ 16 h 24"/>
                <a:gd name="T2" fmla="*/ 45 w 28"/>
                <a:gd name="T3" fmla="*/ 56 h 24"/>
                <a:gd name="T4" fmla="*/ 24 w 28"/>
                <a:gd name="T5" fmla="*/ 96 h 24"/>
                <a:gd name="T6" fmla="*/ 13 w 28"/>
                <a:gd name="T7" fmla="*/ 168 h 24"/>
                <a:gd name="T8" fmla="*/ 65 w 28"/>
                <a:gd name="T9" fmla="*/ 184 h 24"/>
                <a:gd name="T10" fmla="*/ 104 w 28"/>
                <a:gd name="T11" fmla="*/ 168 h 24"/>
                <a:gd name="T12" fmla="*/ 128 w 28"/>
                <a:gd name="T13" fmla="*/ 136 h 24"/>
                <a:gd name="T14" fmla="*/ 141 w 28"/>
                <a:gd name="T15" fmla="*/ 16 h 24"/>
                <a:gd name="T16" fmla="*/ 84 w 28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3" y="2"/>
                  </a:moveTo>
                  <a:cubicBezTo>
                    <a:pt x="10" y="3"/>
                    <a:pt x="8" y="4"/>
                    <a:pt x="7" y="7"/>
                  </a:cubicBezTo>
                  <a:cubicBezTo>
                    <a:pt x="7" y="10"/>
                    <a:pt x="6" y="10"/>
                    <a:pt x="4" y="12"/>
                  </a:cubicBezTo>
                  <a:cubicBezTo>
                    <a:pt x="0" y="15"/>
                    <a:pt x="1" y="16"/>
                    <a:pt x="2" y="21"/>
                  </a:cubicBezTo>
                  <a:cubicBezTo>
                    <a:pt x="3" y="24"/>
                    <a:pt x="8" y="23"/>
                    <a:pt x="10" y="23"/>
                  </a:cubicBezTo>
                  <a:cubicBezTo>
                    <a:pt x="12" y="23"/>
                    <a:pt x="14" y="21"/>
                    <a:pt x="16" y="21"/>
                  </a:cubicBezTo>
                  <a:cubicBezTo>
                    <a:pt x="17" y="20"/>
                    <a:pt x="18" y="18"/>
                    <a:pt x="20" y="17"/>
                  </a:cubicBezTo>
                  <a:cubicBezTo>
                    <a:pt x="24" y="15"/>
                    <a:pt x="28" y="5"/>
                    <a:pt x="22" y="2"/>
                  </a:cubicBezTo>
                  <a:cubicBezTo>
                    <a:pt x="19" y="0"/>
                    <a:pt x="16" y="0"/>
                    <a:pt x="13" y="2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1" name="Freeform 1227">
              <a:extLst>
                <a:ext uri="{FF2B5EF4-FFF2-40B4-BE49-F238E27FC236}">
                  <a16:creationId xmlns:a16="http://schemas.microsoft.com/office/drawing/2014/main" id="{AC8BD2E2-3F9E-4C9B-B7AB-92751E68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3237"/>
              <a:ext cx="99" cy="114"/>
            </a:xfrm>
            <a:custGeom>
              <a:avLst/>
              <a:gdLst>
                <a:gd name="T0" fmla="*/ 84 w 53"/>
                <a:gd name="T1" fmla="*/ 56 h 57"/>
                <a:gd name="T2" fmla="*/ 52 w 53"/>
                <a:gd name="T3" fmla="*/ 136 h 57"/>
                <a:gd name="T4" fmla="*/ 13 w 53"/>
                <a:gd name="T5" fmla="*/ 192 h 57"/>
                <a:gd name="T6" fmla="*/ 7 w 53"/>
                <a:gd name="T7" fmla="*/ 280 h 57"/>
                <a:gd name="T8" fmla="*/ 45 w 53"/>
                <a:gd name="T9" fmla="*/ 408 h 57"/>
                <a:gd name="T10" fmla="*/ 157 w 53"/>
                <a:gd name="T11" fmla="*/ 424 h 57"/>
                <a:gd name="T12" fmla="*/ 224 w 53"/>
                <a:gd name="T13" fmla="*/ 400 h 57"/>
                <a:gd name="T14" fmla="*/ 286 w 53"/>
                <a:gd name="T15" fmla="*/ 296 h 57"/>
                <a:gd name="T16" fmla="*/ 321 w 53"/>
                <a:gd name="T17" fmla="*/ 200 h 57"/>
                <a:gd name="T18" fmla="*/ 226 w 53"/>
                <a:gd name="T19" fmla="*/ 16 h 57"/>
                <a:gd name="T20" fmla="*/ 129 w 53"/>
                <a:gd name="T21" fmla="*/ 24 h 57"/>
                <a:gd name="T22" fmla="*/ 84 w 53"/>
                <a:gd name="T23" fmla="*/ 56 h 5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" h="57">
                  <a:moveTo>
                    <a:pt x="13" y="7"/>
                  </a:moveTo>
                  <a:cubicBezTo>
                    <a:pt x="9" y="9"/>
                    <a:pt x="11" y="14"/>
                    <a:pt x="8" y="17"/>
                  </a:cubicBezTo>
                  <a:cubicBezTo>
                    <a:pt x="6" y="20"/>
                    <a:pt x="3" y="21"/>
                    <a:pt x="2" y="24"/>
                  </a:cubicBezTo>
                  <a:cubicBezTo>
                    <a:pt x="1" y="28"/>
                    <a:pt x="1" y="31"/>
                    <a:pt x="1" y="35"/>
                  </a:cubicBezTo>
                  <a:cubicBezTo>
                    <a:pt x="0" y="38"/>
                    <a:pt x="2" y="51"/>
                    <a:pt x="7" y="51"/>
                  </a:cubicBezTo>
                  <a:cubicBezTo>
                    <a:pt x="12" y="51"/>
                    <a:pt x="22" y="57"/>
                    <a:pt x="24" y="53"/>
                  </a:cubicBezTo>
                  <a:cubicBezTo>
                    <a:pt x="26" y="50"/>
                    <a:pt x="31" y="51"/>
                    <a:pt x="34" y="50"/>
                  </a:cubicBezTo>
                  <a:cubicBezTo>
                    <a:pt x="37" y="49"/>
                    <a:pt x="41" y="38"/>
                    <a:pt x="44" y="37"/>
                  </a:cubicBezTo>
                  <a:cubicBezTo>
                    <a:pt x="48" y="36"/>
                    <a:pt x="48" y="29"/>
                    <a:pt x="49" y="25"/>
                  </a:cubicBezTo>
                  <a:cubicBezTo>
                    <a:pt x="53" y="18"/>
                    <a:pt x="43" y="4"/>
                    <a:pt x="35" y="2"/>
                  </a:cubicBezTo>
                  <a:cubicBezTo>
                    <a:pt x="32" y="0"/>
                    <a:pt x="24" y="1"/>
                    <a:pt x="20" y="3"/>
                  </a:cubicBezTo>
                  <a:cubicBezTo>
                    <a:pt x="18" y="4"/>
                    <a:pt x="15" y="6"/>
                    <a:pt x="13" y="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2" name="Freeform 1228">
              <a:extLst>
                <a:ext uri="{FF2B5EF4-FFF2-40B4-BE49-F238E27FC236}">
                  <a16:creationId xmlns:a16="http://schemas.microsoft.com/office/drawing/2014/main" id="{F9F1B313-FF10-44FB-9DAC-E4C12C299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259"/>
              <a:ext cx="52" cy="48"/>
            </a:xfrm>
            <a:custGeom>
              <a:avLst/>
              <a:gdLst>
                <a:gd name="T0" fmla="*/ 84 w 28"/>
                <a:gd name="T1" fmla="*/ 16 h 24"/>
                <a:gd name="T2" fmla="*/ 45 w 28"/>
                <a:gd name="T3" fmla="*/ 56 h 24"/>
                <a:gd name="T4" fmla="*/ 24 w 28"/>
                <a:gd name="T5" fmla="*/ 96 h 24"/>
                <a:gd name="T6" fmla="*/ 13 w 28"/>
                <a:gd name="T7" fmla="*/ 168 h 24"/>
                <a:gd name="T8" fmla="*/ 65 w 28"/>
                <a:gd name="T9" fmla="*/ 184 h 24"/>
                <a:gd name="T10" fmla="*/ 104 w 28"/>
                <a:gd name="T11" fmla="*/ 168 h 24"/>
                <a:gd name="T12" fmla="*/ 128 w 28"/>
                <a:gd name="T13" fmla="*/ 136 h 24"/>
                <a:gd name="T14" fmla="*/ 141 w 28"/>
                <a:gd name="T15" fmla="*/ 16 h 24"/>
                <a:gd name="T16" fmla="*/ 84 w 28"/>
                <a:gd name="T17" fmla="*/ 1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24">
                  <a:moveTo>
                    <a:pt x="13" y="2"/>
                  </a:moveTo>
                  <a:cubicBezTo>
                    <a:pt x="10" y="3"/>
                    <a:pt x="8" y="4"/>
                    <a:pt x="7" y="7"/>
                  </a:cubicBezTo>
                  <a:cubicBezTo>
                    <a:pt x="7" y="10"/>
                    <a:pt x="6" y="10"/>
                    <a:pt x="4" y="12"/>
                  </a:cubicBezTo>
                  <a:cubicBezTo>
                    <a:pt x="0" y="15"/>
                    <a:pt x="1" y="16"/>
                    <a:pt x="2" y="21"/>
                  </a:cubicBezTo>
                  <a:cubicBezTo>
                    <a:pt x="3" y="24"/>
                    <a:pt x="8" y="23"/>
                    <a:pt x="10" y="23"/>
                  </a:cubicBezTo>
                  <a:cubicBezTo>
                    <a:pt x="12" y="23"/>
                    <a:pt x="14" y="21"/>
                    <a:pt x="16" y="21"/>
                  </a:cubicBezTo>
                  <a:cubicBezTo>
                    <a:pt x="17" y="20"/>
                    <a:pt x="18" y="18"/>
                    <a:pt x="20" y="17"/>
                  </a:cubicBezTo>
                  <a:cubicBezTo>
                    <a:pt x="24" y="15"/>
                    <a:pt x="28" y="5"/>
                    <a:pt x="22" y="2"/>
                  </a:cubicBezTo>
                  <a:cubicBezTo>
                    <a:pt x="19" y="0"/>
                    <a:pt x="16" y="0"/>
                    <a:pt x="13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3" name="Freeform 1229">
              <a:extLst>
                <a:ext uri="{FF2B5EF4-FFF2-40B4-BE49-F238E27FC236}">
                  <a16:creationId xmlns:a16="http://schemas.microsoft.com/office/drawing/2014/main" id="{C476323F-4C08-4592-8783-389A2D7A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3265"/>
              <a:ext cx="5" cy="6"/>
            </a:xfrm>
            <a:custGeom>
              <a:avLst/>
              <a:gdLst>
                <a:gd name="T0" fmla="*/ 0 w 3"/>
                <a:gd name="T1" fmla="*/ 16 h 3"/>
                <a:gd name="T2" fmla="*/ 5 w 3"/>
                <a:gd name="T3" fmla="*/ 0 h 3"/>
                <a:gd name="T4" fmla="*/ 13 w 3"/>
                <a:gd name="T5" fmla="*/ 16 h 3"/>
                <a:gd name="T6" fmla="*/ 5 w 3"/>
                <a:gd name="T7" fmla="*/ 24 h 3"/>
                <a:gd name="T8" fmla="*/ 0 w 3"/>
                <a:gd name="T9" fmla="*/ 1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4" name="Freeform 1230">
              <a:extLst>
                <a:ext uri="{FF2B5EF4-FFF2-40B4-BE49-F238E27FC236}">
                  <a16:creationId xmlns:a16="http://schemas.microsoft.com/office/drawing/2014/main" id="{AFC54224-680D-4C5E-A5DF-B5A4470B6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3263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5" name="Oval 1231">
              <a:extLst>
                <a:ext uri="{FF2B5EF4-FFF2-40B4-BE49-F238E27FC236}">
                  <a16:creationId xmlns:a16="http://schemas.microsoft.com/office/drawing/2014/main" id="{F0A8B22F-FB5D-4E00-B39C-BA5B05FD8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" y="3273"/>
              <a:ext cx="4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56" name="Freeform 1232">
              <a:extLst>
                <a:ext uri="{FF2B5EF4-FFF2-40B4-BE49-F238E27FC236}">
                  <a16:creationId xmlns:a16="http://schemas.microsoft.com/office/drawing/2014/main" id="{C09F512D-5FE5-4AB4-A351-99171A7BC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3267"/>
              <a:ext cx="41" cy="38"/>
            </a:xfrm>
            <a:custGeom>
              <a:avLst/>
              <a:gdLst>
                <a:gd name="T0" fmla="*/ 0 w 22"/>
                <a:gd name="T1" fmla="*/ 104 h 19"/>
                <a:gd name="T2" fmla="*/ 60 w 22"/>
                <a:gd name="T3" fmla="*/ 136 h 19"/>
                <a:gd name="T4" fmla="*/ 76 w 22"/>
                <a:gd name="T5" fmla="*/ 104 h 19"/>
                <a:gd name="T6" fmla="*/ 97 w 22"/>
                <a:gd name="T7" fmla="*/ 88 h 19"/>
                <a:gd name="T8" fmla="*/ 121 w 22"/>
                <a:gd name="T9" fmla="*/ 64 h 19"/>
                <a:gd name="T10" fmla="*/ 142 w 22"/>
                <a:gd name="T11" fmla="*/ 0 h 19"/>
                <a:gd name="T12" fmla="*/ 129 w 22"/>
                <a:gd name="T13" fmla="*/ 32 h 19"/>
                <a:gd name="T14" fmla="*/ 104 w 22"/>
                <a:gd name="T15" fmla="*/ 24 h 19"/>
                <a:gd name="T16" fmla="*/ 89 w 22"/>
                <a:gd name="T17" fmla="*/ 72 h 19"/>
                <a:gd name="T18" fmla="*/ 73 w 22"/>
                <a:gd name="T19" fmla="*/ 72 h 19"/>
                <a:gd name="T20" fmla="*/ 52 w 22"/>
                <a:gd name="T21" fmla="*/ 72 h 19"/>
                <a:gd name="T22" fmla="*/ 39 w 22"/>
                <a:gd name="T23" fmla="*/ 88 h 19"/>
                <a:gd name="T24" fmla="*/ 24 w 22"/>
                <a:gd name="T25" fmla="*/ 96 h 19"/>
                <a:gd name="T26" fmla="*/ 13 w 22"/>
                <a:gd name="T27" fmla="*/ 104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2" h="19">
                  <a:moveTo>
                    <a:pt x="0" y="13"/>
                  </a:moveTo>
                  <a:cubicBezTo>
                    <a:pt x="0" y="19"/>
                    <a:pt x="7" y="18"/>
                    <a:pt x="9" y="17"/>
                  </a:cubicBezTo>
                  <a:cubicBezTo>
                    <a:pt x="11" y="16"/>
                    <a:pt x="10" y="14"/>
                    <a:pt x="12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7" y="11"/>
                    <a:pt x="18" y="10"/>
                    <a:pt x="19" y="8"/>
                  </a:cubicBezTo>
                  <a:cubicBezTo>
                    <a:pt x="21" y="6"/>
                    <a:pt x="22" y="3"/>
                    <a:pt x="22" y="0"/>
                  </a:cubicBezTo>
                  <a:cubicBezTo>
                    <a:pt x="21" y="1"/>
                    <a:pt x="21" y="3"/>
                    <a:pt x="20" y="4"/>
                  </a:cubicBezTo>
                  <a:cubicBezTo>
                    <a:pt x="18" y="5"/>
                    <a:pt x="17" y="3"/>
                    <a:pt x="16" y="3"/>
                  </a:cubicBezTo>
                  <a:cubicBezTo>
                    <a:pt x="16" y="6"/>
                    <a:pt x="17" y="8"/>
                    <a:pt x="14" y="9"/>
                  </a:cubicBezTo>
                  <a:cubicBezTo>
                    <a:pt x="13" y="9"/>
                    <a:pt x="12" y="10"/>
                    <a:pt x="11" y="9"/>
                  </a:cubicBezTo>
                  <a:cubicBezTo>
                    <a:pt x="10" y="9"/>
                    <a:pt x="10" y="8"/>
                    <a:pt x="8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5" y="11"/>
                    <a:pt x="5" y="11"/>
                    <a:pt x="4" y="12"/>
                  </a:cubicBezTo>
                  <a:cubicBezTo>
                    <a:pt x="3" y="12"/>
                    <a:pt x="4" y="13"/>
                    <a:pt x="2" y="13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7" name="Freeform 1233">
              <a:extLst>
                <a:ext uri="{FF2B5EF4-FFF2-40B4-BE49-F238E27FC236}">
                  <a16:creationId xmlns:a16="http://schemas.microsoft.com/office/drawing/2014/main" id="{E835D6D8-FC03-4B3A-ABB2-93AAEFD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1" y="3263"/>
              <a:ext cx="34" cy="22"/>
            </a:xfrm>
            <a:custGeom>
              <a:avLst/>
              <a:gdLst>
                <a:gd name="T0" fmla="*/ 0 w 18"/>
                <a:gd name="T1" fmla="*/ 88 h 11"/>
                <a:gd name="T2" fmla="*/ 28 w 18"/>
                <a:gd name="T3" fmla="*/ 48 h 11"/>
                <a:gd name="T4" fmla="*/ 47 w 18"/>
                <a:gd name="T5" fmla="*/ 16 h 11"/>
                <a:gd name="T6" fmla="*/ 81 w 18"/>
                <a:gd name="T7" fmla="*/ 0 h 11"/>
                <a:gd name="T8" fmla="*/ 113 w 18"/>
                <a:gd name="T9" fmla="*/ 24 h 11"/>
                <a:gd name="T10" fmla="*/ 81 w 18"/>
                <a:gd name="T11" fmla="*/ 8 h 11"/>
                <a:gd name="T12" fmla="*/ 60 w 18"/>
                <a:gd name="T13" fmla="*/ 48 h 11"/>
                <a:gd name="T14" fmla="*/ 32 w 18"/>
                <a:gd name="T15" fmla="*/ 64 h 11"/>
                <a:gd name="T16" fmla="*/ 28 w 18"/>
                <a:gd name="T17" fmla="*/ 72 h 11"/>
                <a:gd name="T18" fmla="*/ 15 w 18"/>
                <a:gd name="T19" fmla="*/ 8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11">
                  <a:moveTo>
                    <a:pt x="0" y="11"/>
                  </a:moveTo>
                  <a:cubicBezTo>
                    <a:pt x="2" y="9"/>
                    <a:pt x="3" y="8"/>
                    <a:pt x="4" y="6"/>
                  </a:cubicBezTo>
                  <a:cubicBezTo>
                    <a:pt x="5" y="3"/>
                    <a:pt x="5" y="3"/>
                    <a:pt x="7" y="2"/>
                  </a:cubicBezTo>
                  <a:cubicBezTo>
                    <a:pt x="8" y="2"/>
                    <a:pt x="10" y="1"/>
                    <a:pt x="12" y="0"/>
                  </a:cubicBezTo>
                  <a:cubicBezTo>
                    <a:pt x="13" y="0"/>
                    <a:pt x="18" y="1"/>
                    <a:pt x="17" y="3"/>
                  </a:cubicBezTo>
                  <a:cubicBezTo>
                    <a:pt x="16" y="2"/>
                    <a:pt x="14" y="1"/>
                    <a:pt x="12" y="1"/>
                  </a:cubicBezTo>
                  <a:cubicBezTo>
                    <a:pt x="9" y="2"/>
                    <a:pt x="10" y="4"/>
                    <a:pt x="9" y="6"/>
                  </a:cubicBezTo>
                  <a:cubicBezTo>
                    <a:pt x="8" y="7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10"/>
                    <a:pt x="3" y="10"/>
                    <a:pt x="2" y="10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8" name="Freeform 1234">
              <a:extLst>
                <a:ext uri="{FF2B5EF4-FFF2-40B4-BE49-F238E27FC236}">
                  <a16:creationId xmlns:a16="http://schemas.microsoft.com/office/drawing/2014/main" id="{6AB6D856-5134-436C-803D-9FD8C5B4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267"/>
              <a:ext cx="12" cy="10"/>
            </a:xfrm>
            <a:custGeom>
              <a:avLst/>
              <a:gdLst>
                <a:gd name="T0" fmla="*/ 0 w 6"/>
                <a:gd name="T1" fmla="*/ 32 h 5"/>
                <a:gd name="T2" fmla="*/ 48 w 6"/>
                <a:gd name="T3" fmla="*/ 0 h 5"/>
                <a:gd name="T4" fmla="*/ 24 w 6"/>
                <a:gd name="T5" fmla="*/ 16 h 5"/>
                <a:gd name="T6" fmla="*/ 0 w 6"/>
                <a:gd name="T7" fmla="*/ 4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59" name="Freeform 1235">
              <a:extLst>
                <a:ext uri="{FF2B5EF4-FFF2-40B4-BE49-F238E27FC236}">
                  <a16:creationId xmlns:a16="http://schemas.microsoft.com/office/drawing/2014/main" id="{253ED38F-EB97-43D9-98C6-22AFC67C3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241"/>
              <a:ext cx="71" cy="72"/>
            </a:xfrm>
            <a:custGeom>
              <a:avLst/>
              <a:gdLst>
                <a:gd name="T0" fmla="*/ 24 w 38"/>
                <a:gd name="T1" fmla="*/ 168 h 36"/>
                <a:gd name="T2" fmla="*/ 13 w 38"/>
                <a:gd name="T3" fmla="*/ 224 h 36"/>
                <a:gd name="T4" fmla="*/ 21 w 38"/>
                <a:gd name="T5" fmla="*/ 288 h 36"/>
                <a:gd name="T6" fmla="*/ 67 w 38"/>
                <a:gd name="T7" fmla="*/ 152 h 36"/>
                <a:gd name="T8" fmla="*/ 77 w 38"/>
                <a:gd name="T9" fmla="*/ 104 h 36"/>
                <a:gd name="T10" fmla="*/ 112 w 38"/>
                <a:gd name="T11" fmla="*/ 64 h 36"/>
                <a:gd name="T12" fmla="*/ 196 w 38"/>
                <a:gd name="T13" fmla="*/ 24 h 36"/>
                <a:gd name="T14" fmla="*/ 249 w 38"/>
                <a:gd name="T15" fmla="*/ 40 h 36"/>
                <a:gd name="T16" fmla="*/ 189 w 38"/>
                <a:gd name="T17" fmla="*/ 0 h 36"/>
                <a:gd name="T18" fmla="*/ 105 w 38"/>
                <a:gd name="T19" fmla="*/ 40 h 36"/>
                <a:gd name="T20" fmla="*/ 67 w 38"/>
                <a:gd name="T21" fmla="*/ 104 h 36"/>
                <a:gd name="T22" fmla="*/ 21 w 38"/>
                <a:gd name="T23" fmla="*/ 168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36">
                  <a:moveTo>
                    <a:pt x="4" y="21"/>
                  </a:moveTo>
                  <a:cubicBezTo>
                    <a:pt x="3" y="22"/>
                    <a:pt x="1" y="26"/>
                    <a:pt x="2" y="28"/>
                  </a:cubicBezTo>
                  <a:cubicBezTo>
                    <a:pt x="2" y="30"/>
                    <a:pt x="2" y="35"/>
                    <a:pt x="3" y="36"/>
                  </a:cubicBezTo>
                  <a:cubicBezTo>
                    <a:pt x="0" y="31"/>
                    <a:pt x="7" y="22"/>
                    <a:pt x="10" y="19"/>
                  </a:cubicBezTo>
                  <a:cubicBezTo>
                    <a:pt x="12" y="18"/>
                    <a:pt x="11" y="15"/>
                    <a:pt x="12" y="13"/>
                  </a:cubicBezTo>
                  <a:cubicBezTo>
                    <a:pt x="13" y="10"/>
                    <a:pt x="14" y="9"/>
                    <a:pt x="17" y="8"/>
                  </a:cubicBezTo>
                  <a:cubicBezTo>
                    <a:pt x="21" y="5"/>
                    <a:pt x="25" y="1"/>
                    <a:pt x="30" y="3"/>
                  </a:cubicBezTo>
                  <a:cubicBezTo>
                    <a:pt x="32" y="4"/>
                    <a:pt x="38" y="3"/>
                    <a:pt x="38" y="5"/>
                  </a:cubicBezTo>
                  <a:cubicBezTo>
                    <a:pt x="35" y="2"/>
                    <a:pt x="33" y="0"/>
                    <a:pt x="29" y="0"/>
                  </a:cubicBezTo>
                  <a:cubicBezTo>
                    <a:pt x="24" y="1"/>
                    <a:pt x="19" y="3"/>
                    <a:pt x="16" y="5"/>
                  </a:cubicBezTo>
                  <a:cubicBezTo>
                    <a:pt x="12" y="7"/>
                    <a:pt x="11" y="9"/>
                    <a:pt x="10" y="13"/>
                  </a:cubicBezTo>
                  <a:cubicBezTo>
                    <a:pt x="9" y="16"/>
                    <a:pt x="6" y="19"/>
                    <a:pt x="3" y="2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0" name="Freeform 1236">
              <a:extLst>
                <a:ext uri="{FF2B5EF4-FFF2-40B4-BE49-F238E27FC236}">
                  <a16:creationId xmlns:a16="http://schemas.microsoft.com/office/drawing/2014/main" id="{E322CCF5-9261-49C9-8D5F-9053E80C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3251"/>
              <a:ext cx="26" cy="34"/>
            </a:xfrm>
            <a:custGeom>
              <a:avLst/>
              <a:gdLst>
                <a:gd name="T0" fmla="*/ 7 w 14"/>
                <a:gd name="T1" fmla="*/ 136 h 17"/>
                <a:gd name="T2" fmla="*/ 45 w 14"/>
                <a:gd name="T3" fmla="*/ 88 h 17"/>
                <a:gd name="T4" fmla="*/ 52 w 14"/>
                <a:gd name="T5" fmla="*/ 40 h 17"/>
                <a:gd name="T6" fmla="*/ 89 w 14"/>
                <a:gd name="T7" fmla="*/ 0 h 17"/>
                <a:gd name="T8" fmla="*/ 52 w 14"/>
                <a:gd name="T9" fmla="*/ 80 h 17"/>
                <a:gd name="T10" fmla="*/ 24 w 14"/>
                <a:gd name="T11" fmla="*/ 120 h 17"/>
                <a:gd name="T12" fmla="*/ 7 w 14"/>
                <a:gd name="T13" fmla="*/ 136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1" y="17"/>
                  </a:moveTo>
                  <a:cubicBezTo>
                    <a:pt x="0" y="13"/>
                    <a:pt x="5" y="14"/>
                    <a:pt x="7" y="11"/>
                  </a:cubicBezTo>
                  <a:cubicBezTo>
                    <a:pt x="8" y="9"/>
                    <a:pt x="8" y="7"/>
                    <a:pt x="8" y="5"/>
                  </a:cubicBezTo>
                  <a:cubicBezTo>
                    <a:pt x="9" y="2"/>
                    <a:pt x="11" y="1"/>
                    <a:pt x="14" y="0"/>
                  </a:cubicBezTo>
                  <a:cubicBezTo>
                    <a:pt x="9" y="3"/>
                    <a:pt x="10" y="6"/>
                    <a:pt x="8" y="10"/>
                  </a:cubicBezTo>
                  <a:cubicBezTo>
                    <a:pt x="7" y="13"/>
                    <a:pt x="6" y="14"/>
                    <a:pt x="4" y="15"/>
                  </a:cubicBezTo>
                  <a:cubicBezTo>
                    <a:pt x="3" y="15"/>
                    <a:pt x="2" y="16"/>
                    <a:pt x="1" y="17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1" name="Freeform 1237">
              <a:extLst>
                <a:ext uri="{FF2B5EF4-FFF2-40B4-BE49-F238E27FC236}">
                  <a16:creationId xmlns:a16="http://schemas.microsoft.com/office/drawing/2014/main" id="{8A1FBB8E-4E84-4365-A454-ACA08238B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271"/>
              <a:ext cx="75" cy="70"/>
            </a:xfrm>
            <a:custGeom>
              <a:avLst/>
              <a:gdLst>
                <a:gd name="T0" fmla="*/ 0 w 40"/>
                <a:gd name="T1" fmla="*/ 224 h 35"/>
                <a:gd name="T2" fmla="*/ 32 w 40"/>
                <a:gd name="T3" fmla="*/ 256 h 35"/>
                <a:gd name="T4" fmla="*/ 73 w 40"/>
                <a:gd name="T5" fmla="*/ 280 h 35"/>
                <a:gd name="T6" fmla="*/ 99 w 40"/>
                <a:gd name="T7" fmla="*/ 280 h 35"/>
                <a:gd name="T8" fmla="*/ 113 w 40"/>
                <a:gd name="T9" fmla="*/ 256 h 35"/>
                <a:gd name="T10" fmla="*/ 173 w 40"/>
                <a:gd name="T11" fmla="*/ 240 h 35"/>
                <a:gd name="T12" fmla="*/ 204 w 40"/>
                <a:gd name="T13" fmla="*/ 192 h 35"/>
                <a:gd name="T14" fmla="*/ 240 w 40"/>
                <a:gd name="T15" fmla="*/ 152 h 35"/>
                <a:gd name="T16" fmla="*/ 257 w 40"/>
                <a:gd name="T17" fmla="*/ 96 h 35"/>
                <a:gd name="T18" fmla="*/ 257 w 40"/>
                <a:gd name="T19" fmla="*/ 0 h 35"/>
                <a:gd name="T20" fmla="*/ 257 w 40"/>
                <a:gd name="T21" fmla="*/ 48 h 35"/>
                <a:gd name="T22" fmla="*/ 240 w 40"/>
                <a:gd name="T23" fmla="*/ 112 h 35"/>
                <a:gd name="T24" fmla="*/ 204 w 40"/>
                <a:gd name="T25" fmla="*/ 128 h 35"/>
                <a:gd name="T26" fmla="*/ 189 w 40"/>
                <a:gd name="T27" fmla="*/ 160 h 35"/>
                <a:gd name="T28" fmla="*/ 158 w 40"/>
                <a:gd name="T29" fmla="*/ 192 h 35"/>
                <a:gd name="T30" fmla="*/ 120 w 40"/>
                <a:gd name="T31" fmla="*/ 192 h 35"/>
                <a:gd name="T32" fmla="*/ 92 w 40"/>
                <a:gd name="T33" fmla="*/ 232 h 35"/>
                <a:gd name="T34" fmla="*/ 81 w 40"/>
                <a:gd name="T35" fmla="*/ 248 h 35"/>
                <a:gd name="T36" fmla="*/ 53 w 40"/>
                <a:gd name="T37" fmla="*/ 248 h 35"/>
                <a:gd name="T38" fmla="*/ 8 w 40"/>
                <a:gd name="T39" fmla="*/ 232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0" h="35">
                  <a:moveTo>
                    <a:pt x="0" y="28"/>
                  </a:moveTo>
                  <a:cubicBezTo>
                    <a:pt x="1" y="30"/>
                    <a:pt x="4" y="31"/>
                    <a:pt x="5" y="32"/>
                  </a:cubicBezTo>
                  <a:cubicBezTo>
                    <a:pt x="8" y="34"/>
                    <a:pt x="9" y="35"/>
                    <a:pt x="11" y="35"/>
                  </a:cubicBezTo>
                  <a:cubicBezTo>
                    <a:pt x="13" y="35"/>
                    <a:pt x="14" y="35"/>
                    <a:pt x="15" y="35"/>
                  </a:cubicBezTo>
                  <a:cubicBezTo>
                    <a:pt x="16" y="34"/>
                    <a:pt x="16" y="33"/>
                    <a:pt x="17" y="32"/>
                  </a:cubicBezTo>
                  <a:cubicBezTo>
                    <a:pt x="20" y="31"/>
                    <a:pt x="23" y="31"/>
                    <a:pt x="26" y="30"/>
                  </a:cubicBezTo>
                  <a:cubicBezTo>
                    <a:pt x="30" y="29"/>
                    <a:pt x="30" y="26"/>
                    <a:pt x="31" y="24"/>
                  </a:cubicBezTo>
                  <a:cubicBezTo>
                    <a:pt x="33" y="22"/>
                    <a:pt x="35" y="21"/>
                    <a:pt x="36" y="19"/>
                  </a:cubicBezTo>
                  <a:cubicBezTo>
                    <a:pt x="37" y="17"/>
                    <a:pt x="39" y="14"/>
                    <a:pt x="39" y="12"/>
                  </a:cubicBezTo>
                  <a:cubicBezTo>
                    <a:pt x="40" y="8"/>
                    <a:pt x="40" y="4"/>
                    <a:pt x="39" y="0"/>
                  </a:cubicBezTo>
                  <a:cubicBezTo>
                    <a:pt x="39" y="3"/>
                    <a:pt x="40" y="4"/>
                    <a:pt x="39" y="6"/>
                  </a:cubicBezTo>
                  <a:cubicBezTo>
                    <a:pt x="39" y="9"/>
                    <a:pt x="38" y="12"/>
                    <a:pt x="36" y="14"/>
                  </a:cubicBezTo>
                  <a:cubicBezTo>
                    <a:pt x="34" y="16"/>
                    <a:pt x="33" y="15"/>
                    <a:pt x="31" y="16"/>
                  </a:cubicBezTo>
                  <a:cubicBezTo>
                    <a:pt x="29" y="17"/>
                    <a:pt x="29" y="18"/>
                    <a:pt x="29" y="20"/>
                  </a:cubicBezTo>
                  <a:cubicBezTo>
                    <a:pt x="28" y="22"/>
                    <a:pt x="26" y="25"/>
                    <a:pt x="24" y="24"/>
                  </a:cubicBezTo>
                  <a:cubicBezTo>
                    <a:pt x="21" y="23"/>
                    <a:pt x="19" y="20"/>
                    <a:pt x="18" y="24"/>
                  </a:cubicBezTo>
                  <a:cubicBezTo>
                    <a:pt x="17" y="26"/>
                    <a:pt x="17" y="27"/>
                    <a:pt x="14" y="29"/>
                  </a:cubicBezTo>
                  <a:cubicBezTo>
                    <a:pt x="14" y="30"/>
                    <a:pt x="13" y="31"/>
                    <a:pt x="12" y="31"/>
                  </a:cubicBezTo>
                  <a:cubicBezTo>
                    <a:pt x="10" y="31"/>
                    <a:pt x="10" y="31"/>
                    <a:pt x="8" y="31"/>
                  </a:cubicBezTo>
                  <a:cubicBezTo>
                    <a:pt x="6" y="30"/>
                    <a:pt x="1" y="32"/>
                    <a:pt x="1" y="2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2" name="Freeform 1238">
              <a:extLst>
                <a:ext uri="{FF2B5EF4-FFF2-40B4-BE49-F238E27FC236}">
                  <a16:creationId xmlns:a16="http://schemas.microsoft.com/office/drawing/2014/main" id="{9B6E8F9E-106D-4387-9ED6-03D26E41D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3315"/>
              <a:ext cx="39" cy="26"/>
            </a:xfrm>
            <a:custGeom>
              <a:avLst/>
              <a:gdLst>
                <a:gd name="T0" fmla="*/ 0 w 21"/>
                <a:gd name="T1" fmla="*/ 104 h 13"/>
                <a:gd name="T2" fmla="*/ 24 w 21"/>
                <a:gd name="T3" fmla="*/ 104 h 13"/>
                <a:gd name="T4" fmla="*/ 45 w 21"/>
                <a:gd name="T5" fmla="*/ 80 h 13"/>
                <a:gd name="T6" fmla="*/ 84 w 21"/>
                <a:gd name="T7" fmla="*/ 64 h 13"/>
                <a:gd name="T8" fmla="*/ 113 w 21"/>
                <a:gd name="T9" fmla="*/ 48 h 13"/>
                <a:gd name="T10" fmla="*/ 134 w 21"/>
                <a:gd name="T11" fmla="*/ 0 h 13"/>
                <a:gd name="T12" fmla="*/ 110 w 21"/>
                <a:gd name="T13" fmla="*/ 24 h 13"/>
                <a:gd name="T14" fmla="*/ 89 w 21"/>
                <a:gd name="T15" fmla="*/ 48 h 13"/>
                <a:gd name="T16" fmla="*/ 65 w 21"/>
                <a:gd name="T17" fmla="*/ 48 h 13"/>
                <a:gd name="T18" fmla="*/ 32 w 21"/>
                <a:gd name="T19" fmla="*/ 80 h 13"/>
                <a:gd name="T20" fmla="*/ 0 w 21"/>
                <a:gd name="T21" fmla="*/ 96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13">
                  <a:moveTo>
                    <a:pt x="0" y="13"/>
                  </a:moveTo>
                  <a:cubicBezTo>
                    <a:pt x="1" y="13"/>
                    <a:pt x="3" y="13"/>
                    <a:pt x="4" y="13"/>
                  </a:cubicBezTo>
                  <a:cubicBezTo>
                    <a:pt x="5" y="12"/>
                    <a:pt x="6" y="10"/>
                    <a:pt x="7" y="10"/>
                  </a:cubicBezTo>
                  <a:cubicBezTo>
                    <a:pt x="9" y="9"/>
                    <a:pt x="11" y="9"/>
                    <a:pt x="13" y="8"/>
                  </a:cubicBezTo>
                  <a:cubicBezTo>
                    <a:pt x="15" y="8"/>
                    <a:pt x="17" y="7"/>
                    <a:pt x="18" y="6"/>
                  </a:cubicBezTo>
                  <a:cubicBezTo>
                    <a:pt x="19" y="4"/>
                    <a:pt x="19" y="1"/>
                    <a:pt x="21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6"/>
                    <a:pt x="10" y="6"/>
                  </a:cubicBezTo>
                  <a:cubicBezTo>
                    <a:pt x="7" y="6"/>
                    <a:pt x="7" y="7"/>
                    <a:pt x="5" y="10"/>
                  </a:cubicBezTo>
                  <a:cubicBezTo>
                    <a:pt x="4" y="11"/>
                    <a:pt x="2" y="12"/>
                    <a:pt x="0" y="12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3" name="Freeform 1239">
              <a:extLst>
                <a:ext uri="{FF2B5EF4-FFF2-40B4-BE49-F238E27FC236}">
                  <a16:creationId xmlns:a16="http://schemas.microsoft.com/office/drawing/2014/main" id="{A2DC5FEF-5213-4184-ADC3-F091198B0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3321"/>
              <a:ext cx="29" cy="20"/>
            </a:xfrm>
            <a:custGeom>
              <a:avLst/>
              <a:gdLst>
                <a:gd name="T0" fmla="*/ 0 w 15"/>
                <a:gd name="T1" fmla="*/ 8 h 10"/>
                <a:gd name="T2" fmla="*/ 29 w 15"/>
                <a:gd name="T3" fmla="*/ 64 h 10"/>
                <a:gd name="T4" fmla="*/ 108 w 15"/>
                <a:gd name="T5" fmla="*/ 80 h 10"/>
                <a:gd name="T6" fmla="*/ 0 w 15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1"/>
                  </a:moveTo>
                  <a:cubicBezTo>
                    <a:pt x="1" y="5"/>
                    <a:pt x="0" y="6"/>
                    <a:pt x="4" y="8"/>
                  </a:cubicBezTo>
                  <a:cubicBezTo>
                    <a:pt x="8" y="8"/>
                    <a:pt x="12" y="8"/>
                    <a:pt x="15" y="10"/>
                  </a:cubicBezTo>
                  <a:cubicBezTo>
                    <a:pt x="10" y="7"/>
                    <a:pt x="4" y="5"/>
                    <a:pt x="0" y="0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4" name="Freeform 1240">
              <a:extLst>
                <a:ext uri="{FF2B5EF4-FFF2-40B4-BE49-F238E27FC236}">
                  <a16:creationId xmlns:a16="http://schemas.microsoft.com/office/drawing/2014/main" id="{0C5C89C7-BC77-45CC-846A-A26D50310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21"/>
              <a:ext cx="137" cy="172"/>
            </a:xfrm>
            <a:custGeom>
              <a:avLst/>
              <a:gdLst>
                <a:gd name="T0" fmla="*/ 285 w 73"/>
                <a:gd name="T1" fmla="*/ 72 h 86"/>
                <a:gd name="T2" fmla="*/ 165 w 73"/>
                <a:gd name="T3" fmla="*/ 208 h 86"/>
                <a:gd name="T4" fmla="*/ 99 w 73"/>
                <a:gd name="T5" fmla="*/ 248 h 86"/>
                <a:gd name="T6" fmla="*/ 15 w 73"/>
                <a:gd name="T7" fmla="*/ 312 h 86"/>
                <a:gd name="T8" fmla="*/ 39 w 73"/>
                <a:gd name="T9" fmla="*/ 440 h 86"/>
                <a:gd name="T10" fmla="*/ 105 w 73"/>
                <a:gd name="T11" fmla="*/ 520 h 86"/>
                <a:gd name="T12" fmla="*/ 257 w 73"/>
                <a:gd name="T13" fmla="*/ 624 h 86"/>
                <a:gd name="T14" fmla="*/ 345 w 73"/>
                <a:gd name="T15" fmla="*/ 480 h 86"/>
                <a:gd name="T16" fmla="*/ 454 w 73"/>
                <a:gd name="T17" fmla="*/ 328 h 86"/>
                <a:gd name="T18" fmla="*/ 462 w 73"/>
                <a:gd name="T19" fmla="*/ 200 h 86"/>
                <a:gd name="T20" fmla="*/ 469 w 73"/>
                <a:gd name="T21" fmla="*/ 96 h 86"/>
                <a:gd name="T22" fmla="*/ 345 w 73"/>
                <a:gd name="T23" fmla="*/ 24 h 86"/>
                <a:gd name="T24" fmla="*/ 285 w 73"/>
                <a:gd name="T25" fmla="*/ 72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86">
                  <a:moveTo>
                    <a:pt x="43" y="9"/>
                  </a:moveTo>
                  <a:cubicBezTo>
                    <a:pt x="34" y="12"/>
                    <a:pt x="33" y="22"/>
                    <a:pt x="25" y="26"/>
                  </a:cubicBezTo>
                  <a:cubicBezTo>
                    <a:pt x="22" y="28"/>
                    <a:pt x="18" y="30"/>
                    <a:pt x="15" y="31"/>
                  </a:cubicBezTo>
                  <a:cubicBezTo>
                    <a:pt x="11" y="34"/>
                    <a:pt x="5" y="34"/>
                    <a:pt x="2" y="39"/>
                  </a:cubicBezTo>
                  <a:cubicBezTo>
                    <a:pt x="0" y="44"/>
                    <a:pt x="4" y="51"/>
                    <a:pt x="6" y="55"/>
                  </a:cubicBezTo>
                  <a:cubicBezTo>
                    <a:pt x="9" y="61"/>
                    <a:pt x="11" y="61"/>
                    <a:pt x="16" y="65"/>
                  </a:cubicBezTo>
                  <a:cubicBezTo>
                    <a:pt x="21" y="69"/>
                    <a:pt x="31" y="86"/>
                    <a:pt x="39" y="78"/>
                  </a:cubicBezTo>
                  <a:cubicBezTo>
                    <a:pt x="45" y="72"/>
                    <a:pt x="43" y="65"/>
                    <a:pt x="52" y="60"/>
                  </a:cubicBezTo>
                  <a:cubicBezTo>
                    <a:pt x="58" y="57"/>
                    <a:pt x="66" y="48"/>
                    <a:pt x="69" y="41"/>
                  </a:cubicBezTo>
                  <a:cubicBezTo>
                    <a:pt x="72" y="36"/>
                    <a:pt x="70" y="30"/>
                    <a:pt x="70" y="25"/>
                  </a:cubicBezTo>
                  <a:cubicBezTo>
                    <a:pt x="71" y="19"/>
                    <a:pt x="73" y="18"/>
                    <a:pt x="71" y="12"/>
                  </a:cubicBezTo>
                  <a:cubicBezTo>
                    <a:pt x="70" y="0"/>
                    <a:pt x="60" y="0"/>
                    <a:pt x="52" y="3"/>
                  </a:cubicBezTo>
                  <a:cubicBezTo>
                    <a:pt x="46" y="4"/>
                    <a:pt x="45" y="8"/>
                    <a:pt x="43" y="9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5" name="Freeform 1241">
              <a:extLst>
                <a:ext uri="{FF2B5EF4-FFF2-40B4-BE49-F238E27FC236}">
                  <a16:creationId xmlns:a16="http://schemas.microsoft.com/office/drawing/2014/main" id="{A85056C9-B11B-40A0-8F9E-730CC873C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145"/>
              <a:ext cx="119" cy="134"/>
            </a:xfrm>
            <a:custGeom>
              <a:avLst/>
              <a:gdLst>
                <a:gd name="T0" fmla="*/ 76 w 64"/>
                <a:gd name="T1" fmla="*/ 416 h 67"/>
                <a:gd name="T2" fmla="*/ 193 w 64"/>
                <a:gd name="T3" fmla="*/ 512 h 67"/>
                <a:gd name="T4" fmla="*/ 232 w 64"/>
                <a:gd name="T5" fmla="*/ 432 h 67"/>
                <a:gd name="T6" fmla="*/ 283 w 64"/>
                <a:gd name="T7" fmla="*/ 360 h 67"/>
                <a:gd name="T8" fmla="*/ 390 w 64"/>
                <a:gd name="T9" fmla="*/ 224 h 67"/>
                <a:gd name="T10" fmla="*/ 387 w 64"/>
                <a:gd name="T11" fmla="*/ 112 h 67"/>
                <a:gd name="T12" fmla="*/ 387 w 64"/>
                <a:gd name="T13" fmla="*/ 0 h 67"/>
                <a:gd name="T14" fmla="*/ 353 w 64"/>
                <a:gd name="T15" fmla="*/ 144 h 67"/>
                <a:gd name="T16" fmla="*/ 329 w 64"/>
                <a:gd name="T17" fmla="*/ 160 h 67"/>
                <a:gd name="T18" fmla="*/ 322 w 64"/>
                <a:gd name="T19" fmla="*/ 224 h 67"/>
                <a:gd name="T20" fmla="*/ 290 w 64"/>
                <a:gd name="T21" fmla="*/ 256 h 67"/>
                <a:gd name="T22" fmla="*/ 225 w 64"/>
                <a:gd name="T23" fmla="*/ 312 h 67"/>
                <a:gd name="T24" fmla="*/ 156 w 64"/>
                <a:gd name="T25" fmla="*/ 360 h 67"/>
                <a:gd name="T26" fmla="*/ 112 w 64"/>
                <a:gd name="T27" fmla="*/ 416 h 67"/>
                <a:gd name="T28" fmla="*/ 52 w 64"/>
                <a:gd name="T29" fmla="*/ 360 h 67"/>
                <a:gd name="T30" fmla="*/ 0 w 64"/>
                <a:gd name="T31" fmla="*/ 312 h 67"/>
                <a:gd name="T32" fmla="*/ 37 w 64"/>
                <a:gd name="T33" fmla="*/ 376 h 67"/>
                <a:gd name="T34" fmla="*/ 76 w 64"/>
                <a:gd name="T35" fmla="*/ 416 h 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4" h="67">
                  <a:moveTo>
                    <a:pt x="12" y="52"/>
                  </a:moveTo>
                  <a:cubicBezTo>
                    <a:pt x="15" y="56"/>
                    <a:pt x="24" y="67"/>
                    <a:pt x="30" y="64"/>
                  </a:cubicBezTo>
                  <a:cubicBezTo>
                    <a:pt x="33" y="62"/>
                    <a:pt x="34" y="58"/>
                    <a:pt x="36" y="54"/>
                  </a:cubicBezTo>
                  <a:cubicBezTo>
                    <a:pt x="37" y="51"/>
                    <a:pt x="41" y="48"/>
                    <a:pt x="44" y="45"/>
                  </a:cubicBezTo>
                  <a:cubicBezTo>
                    <a:pt x="49" y="40"/>
                    <a:pt x="59" y="36"/>
                    <a:pt x="61" y="28"/>
                  </a:cubicBezTo>
                  <a:cubicBezTo>
                    <a:pt x="61" y="24"/>
                    <a:pt x="60" y="19"/>
                    <a:pt x="60" y="14"/>
                  </a:cubicBezTo>
                  <a:cubicBezTo>
                    <a:pt x="61" y="10"/>
                    <a:pt x="64" y="3"/>
                    <a:pt x="60" y="0"/>
                  </a:cubicBezTo>
                  <a:cubicBezTo>
                    <a:pt x="59" y="5"/>
                    <a:pt x="61" y="15"/>
                    <a:pt x="55" y="18"/>
                  </a:cubicBezTo>
                  <a:cubicBezTo>
                    <a:pt x="53" y="19"/>
                    <a:pt x="52" y="18"/>
                    <a:pt x="51" y="20"/>
                  </a:cubicBezTo>
                  <a:cubicBezTo>
                    <a:pt x="49" y="22"/>
                    <a:pt x="51" y="26"/>
                    <a:pt x="50" y="28"/>
                  </a:cubicBezTo>
                  <a:cubicBezTo>
                    <a:pt x="49" y="33"/>
                    <a:pt x="48" y="32"/>
                    <a:pt x="45" y="32"/>
                  </a:cubicBezTo>
                  <a:cubicBezTo>
                    <a:pt x="40" y="33"/>
                    <a:pt x="39" y="37"/>
                    <a:pt x="35" y="39"/>
                  </a:cubicBezTo>
                  <a:cubicBezTo>
                    <a:pt x="32" y="41"/>
                    <a:pt x="26" y="43"/>
                    <a:pt x="24" y="45"/>
                  </a:cubicBezTo>
                  <a:cubicBezTo>
                    <a:pt x="22" y="48"/>
                    <a:pt x="23" y="55"/>
                    <a:pt x="17" y="52"/>
                  </a:cubicBezTo>
                  <a:cubicBezTo>
                    <a:pt x="14" y="51"/>
                    <a:pt x="11" y="47"/>
                    <a:pt x="8" y="45"/>
                  </a:cubicBezTo>
                  <a:cubicBezTo>
                    <a:pt x="5" y="44"/>
                    <a:pt x="2" y="42"/>
                    <a:pt x="0" y="39"/>
                  </a:cubicBezTo>
                  <a:cubicBezTo>
                    <a:pt x="1" y="42"/>
                    <a:pt x="4" y="44"/>
                    <a:pt x="6" y="47"/>
                  </a:cubicBezTo>
                  <a:cubicBezTo>
                    <a:pt x="8" y="48"/>
                    <a:pt x="10" y="51"/>
                    <a:pt x="12" y="52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6" name="Freeform 1242">
              <a:extLst>
                <a:ext uri="{FF2B5EF4-FFF2-40B4-BE49-F238E27FC236}">
                  <a16:creationId xmlns:a16="http://schemas.microsoft.com/office/drawing/2014/main" id="{FBB28EE4-B7D9-4D36-8FDD-C92D3CC2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171"/>
              <a:ext cx="61" cy="70"/>
            </a:xfrm>
            <a:custGeom>
              <a:avLst/>
              <a:gdLst>
                <a:gd name="T0" fmla="*/ 157 w 33"/>
                <a:gd name="T1" fmla="*/ 0 h 35"/>
                <a:gd name="T2" fmla="*/ 102 w 33"/>
                <a:gd name="T3" fmla="*/ 32 h 35"/>
                <a:gd name="T4" fmla="*/ 89 w 33"/>
                <a:gd name="T5" fmla="*/ 72 h 35"/>
                <a:gd name="T6" fmla="*/ 44 w 33"/>
                <a:gd name="T7" fmla="*/ 104 h 35"/>
                <a:gd name="T8" fmla="*/ 13 w 33"/>
                <a:gd name="T9" fmla="*/ 200 h 35"/>
                <a:gd name="T10" fmla="*/ 81 w 33"/>
                <a:gd name="T11" fmla="*/ 272 h 35"/>
                <a:gd name="T12" fmla="*/ 157 w 33"/>
                <a:gd name="T13" fmla="*/ 208 h 35"/>
                <a:gd name="T14" fmla="*/ 194 w 33"/>
                <a:gd name="T15" fmla="*/ 128 h 35"/>
                <a:gd name="T16" fmla="*/ 157 w 33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22" y="0"/>
                    <a:pt x="17" y="0"/>
                    <a:pt x="16" y="4"/>
                  </a:cubicBezTo>
                  <a:cubicBezTo>
                    <a:pt x="15" y="6"/>
                    <a:pt x="16" y="7"/>
                    <a:pt x="14" y="9"/>
                  </a:cubicBezTo>
                  <a:cubicBezTo>
                    <a:pt x="12" y="11"/>
                    <a:pt x="10" y="11"/>
                    <a:pt x="7" y="13"/>
                  </a:cubicBezTo>
                  <a:cubicBezTo>
                    <a:pt x="3" y="15"/>
                    <a:pt x="0" y="20"/>
                    <a:pt x="2" y="25"/>
                  </a:cubicBezTo>
                  <a:cubicBezTo>
                    <a:pt x="3" y="28"/>
                    <a:pt x="10" y="34"/>
                    <a:pt x="13" y="34"/>
                  </a:cubicBezTo>
                  <a:cubicBezTo>
                    <a:pt x="18" y="35"/>
                    <a:pt x="24" y="30"/>
                    <a:pt x="25" y="26"/>
                  </a:cubicBezTo>
                  <a:cubicBezTo>
                    <a:pt x="27" y="22"/>
                    <a:pt x="30" y="20"/>
                    <a:pt x="31" y="16"/>
                  </a:cubicBezTo>
                  <a:cubicBezTo>
                    <a:pt x="33" y="11"/>
                    <a:pt x="30" y="1"/>
                    <a:pt x="25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7" name="Freeform 1243">
              <a:extLst>
                <a:ext uri="{FF2B5EF4-FFF2-40B4-BE49-F238E27FC236}">
                  <a16:creationId xmlns:a16="http://schemas.microsoft.com/office/drawing/2014/main" id="{E437CE2F-5713-41D2-9436-23783F95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121"/>
              <a:ext cx="137" cy="172"/>
            </a:xfrm>
            <a:custGeom>
              <a:avLst/>
              <a:gdLst>
                <a:gd name="T0" fmla="*/ 285 w 73"/>
                <a:gd name="T1" fmla="*/ 72 h 86"/>
                <a:gd name="T2" fmla="*/ 165 w 73"/>
                <a:gd name="T3" fmla="*/ 208 h 86"/>
                <a:gd name="T4" fmla="*/ 99 w 73"/>
                <a:gd name="T5" fmla="*/ 248 h 86"/>
                <a:gd name="T6" fmla="*/ 15 w 73"/>
                <a:gd name="T7" fmla="*/ 312 h 86"/>
                <a:gd name="T8" fmla="*/ 39 w 73"/>
                <a:gd name="T9" fmla="*/ 440 h 86"/>
                <a:gd name="T10" fmla="*/ 105 w 73"/>
                <a:gd name="T11" fmla="*/ 520 h 86"/>
                <a:gd name="T12" fmla="*/ 257 w 73"/>
                <a:gd name="T13" fmla="*/ 624 h 86"/>
                <a:gd name="T14" fmla="*/ 345 w 73"/>
                <a:gd name="T15" fmla="*/ 480 h 86"/>
                <a:gd name="T16" fmla="*/ 454 w 73"/>
                <a:gd name="T17" fmla="*/ 328 h 86"/>
                <a:gd name="T18" fmla="*/ 462 w 73"/>
                <a:gd name="T19" fmla="*/ 200 h 86"/>
                <a:gd name="T20" fmla="*/ 469 w 73"/>
                <a:gd name="T21" fmla="*/ 96 h 86"/>
                <a:gd name="T22" fmla="*/ 345 w 73"/>
                <a:gd name="T23" fmla="*/ 24 h 86"/>
                <a:gd name="T24" fmla="*/ 285 w 73"/>
                <a:gd name="T25" fmla="*/ 72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3" h="86">
                  <a:moveTo>
                    <a:pt x="43" y="9"/>
                  </a:moveTo>
                  <a:cubicBezTo>
                    <a:pt x="34" y="12"/>
                    <a:pt x="33" y="22"/>
                    <a:pt x="25" y="26"/>
                  </a:cubicBezTo>
                  <a:cubicBezTo>
                    <a:pt x="22" y="28"/>
                    <a:pt x="18" y="30"/>
                    <a:pt x="15" y="31"/>
                  </a:cubicBezTo>
                  <a:cubicBezTo>
                    <a:pt x="11" y="34"/>
                    <a:pt x="5" y="34"/>
                    <a:pt x="2" y="39"/>
                  </a:cubicBezTo>
                  <a:cubicBezTo>
                    <a:pt x="0" y="44"/>
                    <a:pt x="4" y="51"/>
                    <a:pt x="6" y="55"/>
                  </a:cubicBezTo>
                  <a:cubicBezTo>
                    <a:pt x="9" y="61"/>
                    <a:pt x="11" y="61"/>
                    <a:pt x="16" y="65"/>
                  </a:cubicBezTo>
                  <a:cubicBezTo>
                    <a:pt x="21" y="69"/>
                    <a:pt x="31" y="86"/>
                    <a:pt x="39" y="78"/>
                  </a:cubicBezTo>
                  <a:cubicBezTo>
                    <a:pt x="45" y="72"/>
                    <a:pt x="43" y="65"/>
                    <a:pt x="52" y="60"/>
                  </a:cubicBezTo>
                  <a:cubicBezTo>
                    <a:pt x="58" y="57"/>
                    <a:pt x="66" y="48"/>
                    <a:pt x="69" y="41"/>
                  </a:cubicBezTo>
                  <a:cubicBezTo>
                    <a:pt x="72" y="36"/>
                    <a:pt x="70" y="30"/>
                    <a:pt x="70" y="25"/>
                  </a:cubicBezTo>
                  <a:cubicBezTo>
                    <a:pt x="71" y="19"/>
                    <a:pt x="73" y="18"/>
                    <a:pt x="71" y="12"/>
                  </a:cubicBezTo>
                  <a:cubicBezTo>
                    <a:pt x="70" y="0"/>
                    <a:pt x="60" y="0"/>
                    <a:pt x="52" y="3"/>
                  </a:cubicBezTo>
                  <a:cubicBezTo>
                    <a:pt x="46" y="4"/>
                    <a:pt x="45" y="8"/>
                    <a:pt x="43" y="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8" name="Freeform 1244">
              <a:extLst>
                <a:ext uri="{FF2B5EF4-FFF2-40B4-BE49-F238E27FC236}">
                  <a16:creationId xmlns:a16="http://schemas.microsoft.com/office/drawing/2014/main" id="{0E62E85B-AA8D-468D-8183-478BCB0DF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171"/>
              <a:ext cx="61" cy="70"/>
            </a:xfrm>
            <a:custGeom>
              <a:avLst/>
              <a:gdLst>
                <a:gd name="T0" fmla="*/ 157 w 33"/>
                <a:gd name="T1" fmla="*/ 0 h 35"/>
                <a:gd name="T2" fmla="*/ 102 w 33"/>
                <a:gd name="T3" fmla="*/ 32 h 35"/>
                <a:gd name="T4" fmla="*/ 89 w 33"/>
                <a:gd name="T5" fmla="*/ 72 h 35"/>
                <a:gd name="T6" fmla="*/ 44 w 33"/>
                <a:gd name="T7" fmla="*/ 104 h 35"/>
                <a:gd name="T8" fmla="*/ 13 w 33"/>
                <a:gd name="T9" fmla="*/ 200 h 35"/>
                <a:gd name="T10" fmla="*/ 81 w 33"/>
                <a:gd name="T11" fmla="*/ 272 h 35"/>
                <a:gd name="T12" fmla="*/ 157 w 33"/>
                <a:gd name="T13" fmla="*/ 208 h 35"/>
                <a:gd name="T14" fmla="*/ 194 w 33"/>
                <a:gd name="T15" fmla="*/ 128 h 35"/>
                <a:gd name="T16" fmla="*/ 157 w 33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35">
                  <a:moveTo>
                    <a:pt x="25" y="0"/>
                  </a:moveTo>
                  <a:cubicBezTo>
                    <a:pt x="22" y="0"/>
                    <a:pt x="17" y="0"/>
                    <a:pt x="16" y="4"/>
                  </a:cubicBezTo>
                  <a:cubicBezTo>
                    <a:pt x="15" y="6"/>
                    <a:pt x="16" y="7"/>
                    <a:pt x="14" y="9"/>
                  </a:cubicBezTo>
                  <a:cubicBezTo>
                    <a:pt x="12" y="11"/>
                    <a:pt x="10" y="11"/>
                    <a:pt x="7" y="13"/>
                  </a:cubicBezTo>
                  <a:cubicBezTo>
                    <a:pt x="3" y="15"/>
                    <a:pt x="0" y="20"/>
                    <a:pt x="2" y="25"/>
                  </a:cubicBezTo>
                  <a:cubicBezTo>
                    <a:pt x="3" y="28"/>
                    <a:pt x="10" y="34"/>
                    <a:pt x="13" y="34"/>
                  </a:cubicBezTo>
                  <a:cubicBezTo>
                    <a:pt x="18" y="35"/>
                    <a:pt x="24" y="30"/>
                    <a:pt x="25" y="26"/>
                  </a:cubicBezTo>
                  <a:cubicBezTo>
                    <a:pt x="27" y="22"/>
                    <a:pt x="30" y="20"/>
                    <a:pt x="31" y="16"/>
                  </a:cubicBezTo>
                  <a:cubicBezTo>
                    <a:pt x="33" y="11"/>
                    <a:pt x="30" y="1"/>
                    <a:pt x="25" y="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69" name="Freeform 1245">
              <a:extLst>
                <a:ext uri="{FF2B5EF4-FFF2-40B4-BE49-F238E27FC236}">
                  <a16:creationId xmlns:a16="http://schemas.microsoft.com/office/drawing/2014/main" id="{61FCE17E-5D3C-4DEA-964A-402529ADC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3179"/>
              <a:ext cx="47" cy="62"/>
            </a:xfrm>
            <a:custGeom>
              <a:avLst/>
              <a:gdLst>
                <a:gd name="T0" fmla="*/ 8 w 25"/>
                <a:gd name="T1" fmla="*/ 152 h 31"/>
                <a:gd name="T2" fmla="*/ 32 w 25"/>
                <a:gd name="T3" fmla="*/ 184 h 31"/>
                <a:gd name="T4" fmla="*/ 53 w 25"/>
                <a:gd name="T5" fmla="*/ 216 h 31"/>
                <a:gd name="T6" fmla="*/ 113 w 25"/>
                <a:gd name="T7" fmla="*/ 192 h 31"/>
                <a:gd name="T8" fmla="*/ 133 w 25"/>
                <a:gd name="T9" fmla="*/ 144 h 31"/>
                <a:gd name="T10" fmla="*/ 160 w 25"/>
                <a:gd name="T11" fmla="*/ 96 h 31"/>
                <a:gd name="T12" fmla="*/ 133 w 25"/>
                <a:gd name="T13" fmla="*/ 8 h 31"/>
                <a:gd name="T14" fmla="*/ 145 w 25"/>
                <a:gd name="T15" fmla="*/ 64 h 31"/>
                <a:gd name="T16" fmla="*/ 100 w 25"/>
                <a:gd name="T17" fmla="*/ 120 h 31"/>
                <a:gd name="T18" fmla="*/ 53 w 25"/>
                <a:gd name="T19" fmla="*/ 136 h 31"/>
                <a:gd name="T20" fmla="*/ 45 w 25"/>
                <a:gd name="T21" fmla="*/ 152 h 31"/>
                <a:gd name="T22" fmla="*/ 21 w 25"/>
                <a:gd name="T23" fmla="*/ 152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31">
                  <a:moveTo>
                    <a:pt x="1" y="19"/>
                  </a:moveTo>
                  <a:cubicBezTo>
                    <a:pt x="0" y="21"/>
                    <a:pt x="4" y="22"/>
                    <a:pt x="5" y="23"/>
                  </a:cubicBezTo>
                  <a:cubicBezTo>
                    <a:pt x="6" y="24"/>
                    <a:pt x="7" y="26"/>
                    <a:pt x="8" y="27"/>
                  </a:cubicBezTo>
                  <a:cubicBezTo>
                    <a:pt x="12" y="31"/>
                    <a:pt x="16" y="28"/>
                    <a:pt x="17" y="24"/>
                  </a:cubicBezTo>
                  <a:cubicBezTo>
                    <a:pt x="18" y="22"/>
                    <a:pt x="18" y="20"/>
                    <a:pt x="20" y="18"/>
                  </a:cubicBezTo>
                  <a:cubicBezTo>
                    <a:pt x="22" y="16"/>
                    <a:pt x="23" y="15"/>
                    <a:pt x="24" y="12"/>
                  </a:cubicBezTo>
                  <a:cubicBezTo>
                    <a:pt x="25" y="9"/>
                    <a:pt x="25" y="0"/>
                    <a:pt x="20" y="1"/>
                  </a:cubicBezTo>
                  <a:cubicBezTo>
                    <a:pt x="21" y="4"/>
                    <a:pt x="23" y="5"/>
                    <a:pt x="22" y="8"/>
                  </a:cubicBezTo>
                  <a:cubicBezTo>
                    <a:pt x="21" y="12"/>
                    <a:pt x="18" y="15"/>
                    <a:pt x="15" y="15"/>
                  </a:cubicBezTo>
                  <a:cubicBezTo>
                    <a:pt x="12" y="15"/>
                    <a:pt x="10" y="14"/>
                    <a:pt x="8" y="17"/>
                  </a:cubicBezTo>
                  <a:cubicBezTo>
                    <a:pt x="7" y="17"/>
                    <a:pt x="8" y="19"/>
                    <a:pt x="7" y="19"/>
                  </a:cubicBezTo>
                  <a:cubicBezTo>
                    <a:pt x="6" y="20"/>
                    <a:pt x="4" y="19"/>
                    <a:pt x="3" y="19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0" name="Freeform 1246">
              <a:extLst>
                <a:ext uri="{FF2B5EF4-FFF2-40B4-BE49-F238E27FC236}">
                  <a16:creationId xmlns:a16="http://schemas.microsoft.com/office/drawing/2014/main" id="{24FC5498-C119-43CD-9DCC-AD3A83779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3211"/>
              <a:ext cx="69" cy="64"/>
            </a:xfrm>
            <a:custGeom>
              <a:avLst/>
              <a:gdLst>
                <a:gd name="T0" fmla="*/ 0 w 37"/>
                <a:gd name="T1" fmla="*/ 208 h 32"/>
                <a:gd name="T2" fmla="*/ 60 w 37"/>
                <a:gd name="T3" fmla="*/ 248 h 32"/>
                <a:gd name="T4" fmla="*/ 104 w 37"/>
                <a:gd name="T5" fmla="*/ 168 h 32"/>
                <a:gd name="T6" fmla="*/ 157 w 37"/>
                <a:gd name="T7" fmla="*/ 104 h 32"/>
                <a:gd name="T8" fmla="*/ 241 w 37"/>
                <a:gd name="T9" fmla="*/ 0 h 32"/>
                <a:gd name="T10" fmla="*/ 194 w 37"/>
                <a:gd name="T11" fmla="*/ 48 h 32"/>
                <a:gd name="T12" fmla="*/ 121 w 37"/>
                <a:gd name="T13" fmla="*/ 104 h 32"/>
                <a:gd name="T14" fmla="*/ 84 w 37"/>
                <a:gd name="T15" fmla="*/ 184 h 32"/>
                <a:gd name="T16" fmla="*/ 32 w 37"/>
                <a:gd name="T17" fmla="*/ 216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2">
                  <a:moveTo>
                    <a:pt x="0" y="26"/>
                  </a:moveTo>
                  <a:cubicBezTo>
                    <a:pt x="1" y="29"/>
                    <a:pt x="6" y="32"/>
                    <a:pt x="9" y="31"/>
                  </a:cubicBezTo>
                  <a:cubicBezTo>
                    <a:pt x="12" y="30"/>
                    <a:pt x="14" y="24"/>
                    <a:pt x="16" y="21"/>
                  </a:cubicBezTo>
                  <a:cubicBezTo>
                    <a:pt x="18" y="18"/>
                    <a:pt x="20" y="15"/>
                    <a:pt x="24" y="13"/>
                  </a:cubicBezTo>
                  <a:cubicBezTo>
                    <a:pt x="29" y="9"/>
                    <a:pt x="33" y="5"/>
                    <a:pt x="37" y="0"/>
                  </a:cubicBezTo>
                  <a:cubicBezTo>
                    <a:pt x="35" y="2"/>
                    <a:pt x="33" y="5"/>
                    <a:pt x="30" y="6"/>
                  </a:cubicBezTo>
                  <a:cubicBezTo>
                    <a:pt x="26" y="9"/>
                    <a:pt x="22" y="11"/>
                    <a:pt x="19" y="13"/>
                  </a:cubicBezTo>
                  <a:cubicBezTo>
                    <a:pt x="15" y="16"/>
                    <a:pt x="15" y="20"/>
                    <a:pt x="13" y="23"/>
                  </a:cubicBezTo>
                  <a:cubicBezTo>
                    <a:pt x="11" y="25"/>
                    <a:pt x="6" y="28"/>
                    <a:pt x="5" y="27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1" name="Freeform 1247">
              <a:extLst>
                <a:ext uri="{FF2B5EF4-FFF2-40B4-BE49-F238E27FC236}">
                  <a16:creationId xmlns:a16="http://schemas.microsoft.com/office/drawing/2014/main" id="{1BB08209-4918-4C87-B9B4-5B56E5E1B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123"/>
              <a:ext cx="107" cy="92"/>
            </a:xfrm>
            <a:custGeom>
              <a:avLst/>
              <a:gdLst>
                <a:gd name="T0" fmla="*/ 21 w 57"/>
                <a:gd name="T1" fmla="*/ 368 h 46"/>
                <a:gd name="T2" fmla="*/ 73 w 57"/>
                <a:gd name="T3" fmla="*/ 280 h 46"/>
                <a:gd name="T4" fmla="*/ 180 w 57"/>
                <a:gd name="T5" fmla="*/ 200 h 46"/>
                <a:gd name="T6" fmla="*/ 257 w 57"/>
                <a:gd name="T7" fmla="*/ 96 h 46"/>
                <a:gd name="T8" fmla="*/ 377 w 57"/>
                <a:gd name="T9" fmla="*/ 72 h 46"/>
                <a:gd name="T10" fmla="*/ 265 w 57"/>
                <a:gd name="T11" fmla="*/ 136 h 46"/>
                <a:gd name="T12" fmla="*/ 190 w 57"/>
                <a:gd name="T13" fmla="*/ 224 h 46"/>
                <a:gd name="T14" fmla="*/ 92 w 57"/>
                <a:gd name="T15" fmla="*/ 312 h 46"/>
                <a:gd name="T16" fmla="*/ 45 w 57"/>
                <a:gd name="T17" fmla="*/ 312 h 46"/>
                <a:gd name="T18" fmla="*/ 21 w 57"/>
                <a:gd name="T19" fmla="*/ 328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46">
                  <a:moveTo>
                    <a:pt x="3" y="46"/>
                  </a:moveTo>
                  <a:cubicBezTo>
                    <a:pt x="0" y="37"/>
                    <a:pt x="4" y="37"/>
                    <a:pt x="11" y="35"/>
                  </a:cubicBezTo>
                  <a:cubicBezTo>
                    <a:pt x="17" y="33"/>
                    <a:pt x="22" y="29"/>
                    <a:pt x="27" y="25"/>
                  </a:cubicBezTo>
                  <a:cubicBezTo>
                    <a:pt x="32" y="21"/>
                    <a:pt x="34" y="15"/>
                    <a:pt x="39" y="12"/>
                  </a:cubicBezTo>
                  <a:cubicBezTo>
                    <a:pt x="44" y="10"/>
                    <a:pt x="53" y="0"/>
                    <a:pt x="57" y="9"/>
                  </a:cubicBezTo>
                  <a:cubicBezTo>
                    <a:pt x="51" y="5"/>
                    <a:pt x="42" y="12"/>
                    <a:pt x="40" y="17"/>
                  </a:cubicBezTo>
                  <a:cubicBezTo>
                    <a:pt x="38" y="23"/>
                    <a:pt x="34" y="24"/>
                    <a:pt x="29" y="28"/>
                  </a:cubicBezTo>
                  <a:cubicBezTo>
                    <a:pt x="23" y="33"/>
                    <a:pt x="22" y="39"/>
                    <a:pt x="14" y="39"/>
                  </a:cubicBezTo>
                  <a:cubicBezTo>
                    <a:pt x="12" y="39"/>
                    <a:pt x="10" y="38"/>
                    <a:pt x="7" y="39"/>
                  </a:cubicBezTo>
                  <a:cubicBezTo>
                    <a:pt x="6" y="40"/>
                    <a:pt x="4" y="41"/>
                    <a:pt x="3" y="41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2" name="Freeform 1248">
              <a:extLst>
                <a:ext uri="{FF2B5EF4-FFF2-40B4-BE49-F238E27FC236}">
                  <a16:creationId xmlns:a16="http://schemas.microsoft.com/office/drawing/2014/main" id="{767D4341-A5E0-4A8B-8DE9-35C1FA153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3173"/>
              <a:ext cx="46" cy="26"/>
            </a:xfrm>
            <a:custGeom>
              <a:avLst/>
              <a:gdLst>
                <a:gd name="T0" fmla="*/ 0 w 25"/>
                <a:gd name="T1" fmla="*/ 104 h 13"/>
                <a:gd name="T2" fmla="*/ 156 w 25"/>
                <a:gd name="T3" fmla="*/ 0 h 13"/>
                <a:gd name="T4" fmla="*/ 88 w 25"/>
                <a:gd name="T5" fmla="*/ 88 h 13"/>
                <a:gd name="T6" fmla="*/ 20 w 25"/>
                <a:gd name="T7" fmla="*/ 9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3">
                  <a:moveTo>
                    <a:pt x="0" y="13"/>
                  </a:moveTo>
                  <a:cubicBezTo>
                    <a:pt x="7" y="6"/>
                    <a:pt x="19" y="7"/>
                    <a:pt x="25" y="0"/>
                  </a:cubicBezTo>
                  <a:cubicBezTo>
                    <a:pt x="22" y="3"/>
                    <a:pt x="18" y="9"/>
                    <a:pt x="14" y="11"/>
                  </a:cubicBezTo>
                  <a:cubicBezTo>
                    <a:pt x="11" y="13"/>
                    <a:pt x="6" y="10"/>
                    <a:pt x="3" y="12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3" name="Freeform 1249">
              <a:extLst>
                <a:ext uri="{FF2B5EF4-FFF2-40B4-BE49-F238E27FC236}">
                  <a16:creationId xmlns:a16="http://schemas.microsoft.com/office/drawing/2014/main" id="{7E069838-F787-4405-8A91-0CEB339D8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177"/>
              <a:ext cx="36" cy="38"/>
            </a:xfrm>
            <a:custGeom>
              <a:avLst/>
              <a:gdLst>
                <a:gd name="T0" fmla="*/ 8 w 19"/>
                <a:gd name="T1" fmla="*/ 152 h 19"/>
                <a:gd name="T2" fmla="*/ 61 w 19"/>
                <a:gd name="T3" fmla="*/ 80 h 19"/>
                <a:gd name="T4" fmla="*/ 100 w 19"/>
                <a:gd name="T5" fmla="*/ 40 h 19"/>
                <a:gd name="T6" fmla="*/ 129 w 19"/>
                <a:gd name="T7" fmla="*/ 8 h 19"/>
                <a:gd name="T8" fmla="*/ 108 w 19"/>
                <a:gd name="T9" fmla="*/ 80 h 19"/>
                <a:gd name="T10" fmla="*/ 32 w 19"/>
                <a:gd name="T11" fmla="*/ 12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9">
                  <a:moveTo>
                    <a:pt x="1" y="19"/>
                  </a:moveTo>
                  <a:cubicBezTo>
                    <a:pt x="0" y="14"/>
                    <a:pt x="5" y="11"/>
                    <a:pt x="9" y="10"/>
                  </a:cubicBezTo>
                  <a:cubicBezTo>
                    <a:pt x="13" y="9"/>
                    <a:pt x="13" y="8"/>
                    <a:pt x="15" y="5"/>
                  </a:cubicBezTo>
                  <a:cubicBezTo>
                    <a:pt x="16" y="3"/>
                    <a:pt x="16" y="0"/>
                    <a:pt x="19" y="1"/>
                  </a:cubicBezTo>
                  <a:cubicBezTo>
                    <a:pt x="16" y="3"/>
                    <a:pt x="18" y="7"/>
                    <a:pt x="16" y="10"/>
                  </a:cubicBezTo>
                  <a:cubicBezTo>
                    <a:pt x="14" y="14"/>
                    <a:pt x="7" y="10"/>
                    <a:pt x="5" y="15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4" name="Freeform 1250">
              <a:extLst>
                <a:ext uri="{FF2B5EF4-FFF2-40B4-BE49-F238E27FC236}">
                  <a16:creationId xmlns:a16="http://schemas.microsoft.com/office/drawing/2014/main" id="{F435CB9D-29B8-4CD3-85BF-ABEE6096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195"/>
              <a:ext cx="17" cy="16"/>
            </a:xfrm>
            <a:custGeom>
              <a:avLst/>
              <a:gdLst>
                <a:gd name="T0" fmla="*/ 0 w 9"/>
                <a:gd name="T1" fmla="*/ 64 h 8"/>
                <a:gd name="T2" fmla="*/ 60 w 9"/>
                <a:gd name="T3" fmla="*/ 16 h 8"/>
                <a:gd name="T4" fmla="*/ 8 w 9"/>
                <a:gd name="T5" fmla="*/ 6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5"/>
                    <a:pt x="5" y="0"/>
                    <a:pt x="9" y="2"/>
                  </a:cubicBezTo>
                  <a:cubicBezTo>
                    <a:pt x="6" y="2"/>
                    <a:pt x="2" y="6"/>
                    <a:pt x="1" y="8"/>
                  </a:cubicBezTo>
                </a:path>
              </a:pathLst>
            </a:custGeom>
            <a:solidFill>
              <a:srgbClr val="E4E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5" name="Oval 1251">
              <a:extLst>
                <a:ext uri="{FF2B5EF4-FFF2-40B4-BE49-F238E27FC236}">
                  <a16:creationId xmlns:a16="http://schemas.microsoft.com/office/drawing/2014/main" id="{F953D5E0-3E67-4325-9DE7-87407DEA0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319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6" name="Oval 1252">
              <a:extLst>
                <a:ext uri="{FF2B5EF4-FFF2-40B4-BE49-F238E27FC236}">
                  <a16:creationId xmlns:a16="http://schemas.microsoft.com/office/drawing/2014/main" id="{4A790D39-9ABC-4EF0-A17B-BB183733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9" y="3195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7" name="Oval 1253">
              <a:extLst>
                <a:ext uri="{FF2B5EF4-FFF2-40B4-BE49-F238E27FC236}">
                  <a16:creationId xmlns:a16="http://schemas.microsoft.com/office/drawing/2014/main" id="{A9717684-88DD-47A3-93EB-59172C4A1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3207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7878" name="Freeform 1254">
              <a:extLst>
                <a:ext uri="{FF2B5EF4-FFF2-40B4-BE49-F238E27FC236}">
                  <a16:creationId xmlns:a16="http://schemas.microsoft.com/office/drawing/2014/main" id="{982C9C91-F894-4955-9C53-2CB4351A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175"/>
              <a:ext cx="94" cy="100"/>
            </a:xfrm>
            <a:custGeom>
              <a:avLst/>
              <a:gdLst>
                <a:gd name="T0" fmla="*/ 128 w 50"/>
                <a:gd name="T1" fmla="*/ 8 h 50"/>
                <a:gd name="T2" fmla="*/ 28 w 50"/>
                <a:gd name="T3" fmla="*/ 104 h 50"/>
                <a:gd name="T4" fmla="*/ 0 w 50"/>
                <a:gd name="T5" fmla="*/ 248 h 50"/>
                <a:gd name="T6" fmla="*/ 21 w 50"/>
                <a:gd name="T7" fmla="*/ 304 h 50"/>
                <a:gd name="T8" fmla="*/ 32 w 50"/>
                <a:gd name="T9" fmla="*/ 328 h 50"/>
                <a:gd name="T10" fmla="*/ 81 w 50"/>
                <a:gd name="T11" fmla="*/ 352 h 50"/>
                <a:gd name="T12" fmla="*/ 137 w 50"/>
                <a:gd name="T13" fmla="*/ 376 h 50"/>
                <a:gd name="T14" fmla="*/ 194 w 50"/>
                <a:gd name="T15" fmla="*/ 400 h 50"/>
                <a:gd name="T16" fmla="*/ 305 w 50"/>
                <a:gd name="T17" fmla="*/ 336 h 50"/>
                <a:gd name="T18" fmla="*/ 305 w 50"/>
                <a:gd name="T19" fmla="*/ 288 h 50"/>
                <a:gd name="T20" fmla="*/ 325 w 50"/>
                <a:gd name="T21" fmla="*/ 240 h 50"/>
                <a:gd name="T22" fmla="*/ 310 w 50"/>
                <a:gd name="T23" fmla="*/ 144 h 50"/>
                <a:gd name="T24" fmla="*/ 273 w 50"/>
                <a:gd name="T25" fmla="*/ 96 h 50"/>
                <a:gd name="T26" fmla="*/ 226 w 50"/>
                <a:gd name="T27" fmla="*/ 24 h 50"/>
                <a:gd name="T28" fmla="*/ 128 w 50"/>
                <a:gd name="T29" fmla="*/ 8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50">
                  <a:moveTo>
                    <a:pt x="19" y="1"/>
                  </a:moveTo>
                  <a:cubicBezTo>
                    <a:pt x="12" y="2"/>
                    <a:pt x="7" y="9"/>
                    <a:pt x="4" y="13"/>
                  </a:cubicBezTo>
                  <a:cubicBezTo>
                    <a:pt x="1" y="18"/>
                    <a:pt x="0" y="25"/>
                    <a:pt x="0" y="31"/>
                  </a:cubicBezTo>
                  <a:cubicBezTo>
                    <a:pt x="1" y="33"/>
                    <a:pt x="1" y="36"/>
                    <a:pt x="3" y="38"/>
                  </a:cubicBezTo>
                  <a:cubicBezTo>
                    <a:pt x="4" y="40"/>
                    <a:pt x="4" y="39"/>
                    <a:pt x="5" y="41"/>
                  </a:cubicBezTo>
                  <a:cubicBezTo>
                    <a:pt x="7" y="42"/>
                    <a:pt x="9" y="44"/>
                    <a:pt x="12" y="44"/>
                  </a:cubicBezTo>
                  <a:cubicBezTo>
                    <a:pt x="15" y="45"/>
                    <a:pt x="18" y="45"/>
                    <a:pt x="21" y="47"/>
                  </a:cubicBezTo>
                  <a:cubicBezTo>
                    <a:pt x="24" y="48"/>
                    <a:pt x="25" y="50"/>
                    <a:pt x="29" y="50"/>
                  </a:cubicBezTo>
                  <a:cubicBezTo>
                    <a:pt x="35" y="50"/>
                    <a:pt x="44" y="49"/>
                    <a:pt x="46" y="42"/>
                  </a:cubicBezTo>
                  <a:cubicBezTo>
                    <a:pt x="46" y="41"/>
                    <a:pt x="46" y="38"/>
                    <a:pt x="46" y="36"/>
                  </a:cubicBezTo>
                  <a:cubicBezTo>
                    <a:pt x="47" y="34"/>
                    <a:pt x="48" y="32"/>
                    <a:pt x="49" y="30"/>
                  </a:cubicBezTo>
                  <a:cubicBezTo>
                    <a:pt x="50" y="26"/>
                    <a:pt x="49" y="21"/>
                    <a:pt x="47" y="18"/>
                  </a:cubicBezTo>
                  <a:cubicBezTo>
                    <a:pt x="46" y="15"/>
                    <a:pt x="43" y="14"/>
                    <a:pt x="41" y="12"/>
                  </a:cubicBezTo>
                  <a:cubicBezTo>
                    <a:pt x="38" y="9"/>
                    <a:pt x="38" y="6"/>
                    <a:pt x="34" y="3"/>
                  </a:cubicBezTo>
                  <a:cubicBezTo>
                    <a:pt x="30" y="0"/>
                    <a:pt x="24" y="1"/>
                    <a:pt x="19" y="1"/>
                  </a:cubicBezTo>
                </a:path>
              </a:pathLst>
            </a:custGeom>
            <a:solidFill>
              <a:srgbClr val="E4AA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79" name="Freeform 1255">
              <a:extLst>
                <a:ext uri="{FF2B5EF4-FFF2-40B4-BE49-F238E27FC236}">
                  <a16:creationId xmlns:a16="http://schemas.microsoft.com/office/drawing/2014/main" id="{3F737A89-C9B8-4563-B739-2A67706D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213"/>
              <a:ext cx="75" cy="60"/>
            </a:xfrm>
            <a:custGeom>
              <a:avLst/>
              <a:gdLst>
                <a:gd name="T0" fmla="*/ 32 w 40"/>
                <a:gd name="T1" fmla="*/ 80 h 30"/>
                <a:gd name="T2" fmla="*/ 60 w 40"/>
                <a:gd name="T3" fmla="*/ 152 h 30"/>
                <a:gd name="T4" fmla="*/ 60 w 40"/>
                <a:gd name="T5" fmla="*/ 168 h 30"/>
                <a:gd name="T6" fmla="*/ 0 w 40"/>
                <a:gd name="T7" fmla="*/ 152 h 30"/>
                <a:gd name="T8" fmla="*/ 105 w 40"/>
                <a:gd name="T9" fmla="*/ 200 h 30"/>
                <a:gd name="T10" fmla="*/ 212 w 40"/>
                <a:gd name="T11" fmla="*/ 224 h 30"/>
                <a:gd name="T12" fmla="*/ 249 w 40"/>
                <a:gd name="T13" fmla="*/ 136 h 30"/>
                <a:gd name="T14" fmla="*/ 264 w 40"/>
                <a:gd name="T15" fmla="*/ 64 h 30"/>
                <a:gd name="T16" fmla="*/ 240 w 40"/>
                <a:gd name="T17" fmla="*/ 0 h 30"/>
                <a:gd name="T18" fmla="*/ 233 w 40"/>
                <a:gd name="T19" fmla="*/ 80 h 30"/>
                <a:gd name="T20" fmla="*/ 197 w 40"/>
                <a:gd name="T21" fmla="*/ 88 h 30"/>
                <a:gd name="T22" fmla="*/ 173 w 40"/>
                <a:gd name="T23" fmla="*/ 104 h 30"/>
                <a:gd name="T24" fmla="*/ 73 w 40"/>
                <a:gd name="T25" fmla="*/ 72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" h="30">
                  <a:moveTo>
                    <a:pt x="5" y="10"/>
                  </a:moveTo>
                  <a:cubicBezTo>
                    <a:pt x="3" y="14"/>
                    <a:pt x="6" y="16"/>
                    <a:pt x="9" y="19"/>
                  </a:cubicBezTo>
                  <a:cubicBezTo>
                    <a:pt x="10" y="20"/>
                    <a:pt x="12" y="20"/>
                    <a:pt x="9" y="21"/>
                  </a:cubicBezTo>
                  <a:cubicBezTo>
                    <a:pt x="7" y="22"/>
                    <a:pt x="2" y="19"/>
                    <a:pt x="0" y="19"/>
                  </a:cubicBezTo>
                  <a:cubicBezTo>
                    <a:pt x="2" y="24"/>
                    <a:pt x="12" y="23"/>
                    <a:pt x="16" y="25"/>
                  </a:cubicBezTo>
                  <a:cubicBezTo>
                    <a:pt x="22" y="27"/>
                    <a:pt x="25" y="30"/>
                    <a:pt x="32" y="28"/>
                  </a:cubicBezTo>
                  <a:cubicBezTo>
                    <a:pt x="36" y="26"/>
                    <a:pt x="37" y="22"/>
                    <a:pt x="38" y="17"/>
                  </a:cubicBezTo>
                  <a:cubicBezTo>
                    <a:pt x="39" y="15"/>
                    <a:pt x="39" y="11"/>
                    <a:pt x="40" y="8"/>
                  </a:cubicBezTo>
                  <a:cubicBezTo>
                    <a:pt x="40" y="5"/>
                    <a:pt x="38" y="3"/>
                    <a:pt x="36" y="0"/>
                  </a:cubicBezTo>
                  <a:cubicBezTo>
                    <a:pt x="37" y="2"/>
                    <a:pt x="38" y="9"/>
                    <a:pt x="35" y="10"/>
                  </a:cubicBezTo>
                  <a:cubicBezTo>
                    <a:pt x="34" y="11"/>
                    <a:pt x="32" y="10"/>
                    <a:pt x="30" y="11"/>
                  </a:cubicBezTo>
                  <a:cubicBezTo>
                    <a:pt x="28" y="11"/>
                    <a:pt x="28" y="12"/>
                    <a:pt x="26" y="13"/>
                  </a:cubicBezTo>
                  <a:cubicBezTo>
                    <a:pt x="22" y="14"/>
                    <a:pt x="15" y="10"/>
                    <a:pt x="11" y="9"/>
                  </a:cubicBezTo>
                </a:path>
              </a:pathLst>
            </a:custGeom>
            <a:solidFill>
              <a:srgbClr val="D88B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0" name="Freeform 1256">
              <a:extLst>
                <a:ext uri="{FF2B5EF4-FFF2-40B4-BE49-F238E27FC236}">
                  <a16:creationId xmlns:a16="http://schemas.microsoft.com/office/drawing/2014/main" id="{B7BF11EE-B816-4EEC-8E4C-CB2C95436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3175"/>
              <a:ext cx="94" cy="100"/>
            </a:xfrm>
            <a:custGeom>
              <a:avLst/>
              <a:gdLst>
                <a:gd name="T0" fmla="*/ 128 w 50"/>
                <a:gd name="T1" fmla="*/ 8 h 50"/>
                <a:gd name="T2" fmla="*/ 28 w 50"/>
                <a:gd name="T3" fmla="*/ 104 h 50"/>
                <a:gd name="T4" fmla="*/ 0 w 50"/>
                <a:gd name="T5" fmla="*/ 248 h 50"/>
                <a:gd name="T6" fmla="*/ 21 w 50"/>
                <a:gd name="T7" fmla="*/ 304 h 50"/>
                <a:gd name="T8" fmla="*/ 32 w 50"/>
                <a:gd name="T9" fmla="*/ 328 h 50"/>
                <a:gd name="T10" fmla="*/ 81 w 50"/>
                <a:gd name="T11" fmla="*/ 352 h 50"/>
                <a:gd name="T12" fmla="*/ 137 w 50"/>
                <a:gd name="T13" fmla="*/ 376 h 50"/>
                <a:gd name="T14" fmla="*/ 194 w 50"/>
                <a:gd name="T15" fmla="*/ 400 h 50"/>
                <a:gd name="T16" fmla="*/ 305 w 50"/>
                <a:gd name="T17" fmla="*/ 336 h 50"/>
                <a:gd name="T18" fmla="*/ 305 w 50"/>
                <a:gd name="T19" fmla="*/ 288 h 50"/>
                <a:gd name="T20" fmla="*/ 325 w 50"/>
                <a:gd name="T21" fmla="*/ 240 h 50"/>
                <a:gd name="T22" fmla="*/ 310 w 50"/>
                <a:gd name="T23" fmla="*/ 144 h 50"/>
                <a:gd name="T24" fmla="*/ 273 w 50"/>
                <a:gd name="T25" fmla="*/ 96 h 50"/>
                <a:gd name="T26" fmla="*/ 226 w 50"/>
                <a:gd name="T27" fmla="*/ 24 h 50"/>
                <a:gd name="T28" fmla="*/ 128 w 50"/>
                <a:gd name="T29" fmla="*/ 8 h 5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50">
                  <a:moveTo>
                    <a:pt x="19" y="1"/>
                  </a:moveTo>
                  <a:cubicBezTo>
                    <a:pt x="12" y="2"/>
                    <a:pt x="7" y="9"/>
                    <a:pt x="4" y="13"/>
                  </a:cubicBezTo>
                  <a:cubicBezTo>
                    <a:pt x="1" y="18"/>
                    <a:pt x="0" y="25"/>
                    <a:pt x="0" y="31"/>
                  </a:cubicBezTo>
                  <a:cubicBezTo>
                    <a:pt x="1" y="33"/>
                    <a:pt x="1" y="36"/>
                    <a:pt x="3" y="38"/>
                  </a:cubicBezTo>
                  <a:cubicBezTo>
                    <a:pt x="4" y="40"/>
                    <a:pt x="4" y="39"/>
                    <a:pt x="5" y="41"/>
                  </a:cubicBezTo>
                  <a:cubicBezTo>
                    <a:pt x="7" y="42"/>
                    <a:pt x="9" y="44"/>
                    <a:pt x="12" y="44"/>
                  </a:cubicBezTo>
                  <a:cubicBezTo>
                    <a:pt x="15" y="45"/>
                    <a:pt x="18" y="45"/>
                    <a:pt x="21" y="47"/>
                  </a:cubicBezTo>
                  <a:cubicBezTo>
                    <a:pt x="24" y="48"/>
                    <a:pt x="25" y="50"/>
                    <a:pt x="29" y="50"/>
                  </a:cubicBezTo>
                  <a:cubicBezTo>
                    <a:pt x="35" y="50"/>
                    <a:pt x="44" y="49"/>
                    <a:pt x="46" y="42"/>
                  </a:cubicBezTo>
                  <a:cubicBezTo>
                    <a:pt x="46" y="41"/>
                    <a:pt x="46" y="38"/>
                    <a:pt x="46" y="36"/>
                  </a:cubicBezTo>
                  <a:cubicBezTo>
                    <a:pt x="47" y="34"/>
                    <a:pt x="48" y="32"/>
                    <a:pt x="49" y="30"/>
                  </a:cubicBezTo>
                  <a:cubicBezTo>
                    <a:pt x="50" y="26"/>
                    <a:pt x="49" y="21"/>
                    <a:pt x="47" y="18"/>
                  </a:cubicBezTo>
                  <a:cubicBezTo>
                    <a:pt x="46" y="15"/>
                    <a:pt x="43" y="14"/>
                    <a:pt x="41" y="12"/>
                  </a:cubicBezTo>
                  <a:cubicBezTo>
                    <a:pt x="38" y="9"/>
                    <a:pt x="38" y="6"/>
                    <a:pt x="34" y="3"/>
                  </a:cubicBezTo>
                  <a:cubicBezTo>
                    <a:pt x="30" y="0"/>
                    <a:pt x="24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1" name="Freeform 1257">
              <a:extLst>
                <a:ext uri="{FF2B5EF4-FFF2-40B4-BE49-F238E27FC236}">
                  <a16:creationId xmlns:a16="http://schemas.microsoft.com/office/drawing/2014/main" id="{79B80ADF-9D67-441D-99A9-9A6B466E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01"/>
              <a:ext cx="58" cy="52"/>
            </a:xfrm>
            <a:custGeom>
              <a:avLst/>
              <a:gdLst>
                <a:gd name="T0" fmla="*/ 84 w 31"/>
                <a:gd name="T1" fmla="*/ 8 h 26"/>
                <a:gd name="T2" fmla="*/ 24 w 31"/>
                <a:gd name="T3" fmla="*/ 144 h 26"/>
                <a:gd name="T4" fmla="*/ 92 w 31"/>
                <a:gd name="T5" fmla="*/ 168 h 26"/>
                <a:gd name="T6" fmla="*/ 129 w 31"/>
                <a:gd name="T7" fmla="*/ 200 h 26"/>
                <a:gd name="T8" fmla="*/ 157 w 31"/>
                <a:gd name="T9" fmla="*/ 32 h 26"/>
                <a:gd name="T10" fmla="*/ 84 w 31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6">
                  <a:moveTo>
                    <a:pt x="13" y="1"/>
                  </a:moveTo>
                  <a:cubicBezTo>
                    <a:pt x="6" y="0"/>
                    <a:pt x="0" y="14"/>
                    <a:pt x="4" y="18"/>
                  </a:cubicBezTo>
                  <a:cubicBezTo>
                    <a:pt x="7" y="22"/>
                    <a:pt x="10" y="20"/>
                    <a:pt x="14" y="21"/>
                  </a:cubicBezTo>
                  <a:cubicBezTo>
                    <a:pt x="17" y="22"/>
                    <a:pt x="18" y="25"/>
                    <a:pt x="20" y="25"/>
                  </a:cubicBezTo>
                  <a:cubicBezTo>
                    <a:pt x="31" y="26"/>
                    <a:pt x="29" y="8"/>
                    <a:pt x="24" y="4"/>
                  </a:cubicBezTo>
                  <a:cubicBezTo>
                    <a:pt x="21" y="1"/>
                    <a:pt x="17" y="1"/>
                    <a:pt x="13" y="1"/>
                  </a:cubicBezTo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2" name="Freeform 1258">
              <a:extLst>
                <a:ext uri="{FF2B5EF4-FFF2-40B4-BE49-F238E27FC236}">
                  <a16:creationId xmlns:a16="http://schemas.microsoft.com/office/drawing/2014/main" id="{0B86173B-76E3-443A-BE95-F1617FA8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01"/>
              <a:ext cx="58" cy="52"/>
            </a:xfrm>
            <a:custGeom>
              <a:avLst/>
              <a:gdLst>
                <a:gd name="T0" fmla="*/ 84 w 31"/>
                <a:gd name="T1" fmla="*/ 8 h 26"/>
                <a:gd name="T2" fmla="*/ 24 w 31"/>
                <a:gd name="T3" fmla="*/ 144 h 26"/>
                <a:gd name="T4" fmla="*/ 92 w 31"/>
                <a:gd name="T5" fmla="*/ 168 h 26"/>
                <a:gd name="T6" fmla="*/ 129 w 31"/>
                <a:gd name="T7" fmla="*/ 200 h 26"/>
                <a:gd name="T8" fmla="*/ 157 w 31"/>
                <a:gd name="T9" fmla="*/ 32 h 26"/>
                <a:gd name="T10" fmla="*/ 84 w 31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6">
                  <a:moveTo>
                    <a:pt x="13" y="1"/>
                  </a:moveTo>
                  <a:cubicBezTo>
                    <a:pt x="6" y="0"/>
                    <a:pt x="0" y="14"/>
                    <a:pt x="4" y="18"/>
                  </a:cubicBezTo>
                  <a:cubicBezTo>
                    <a:pt x="7" y="22"/>
                    <a:pt x="10" y="20"/>
                    <a:pt x="14" y="21"/>
                  </a:cubicBezTo>
                  <a:cubicBezTo>
                    <a:pt x="17" y="22"/>
                    <a:pt x="18" y="25"/>
                    <a:pt x="20" y="25"/>
                  </a:cubicBezTo>
                  <a:cubicBezTo>
                    <a:pt x="31" y="26"/>
                    <a:pt x="29" y="8"/>
                    <a:pt x="24" y="4"/>
                  </a:cubicBezTo>
                  <a:cubicBezTo>
                    <a:pt x="21" y="1"/>
                    <a:pt x="17" y="1"/>
                    <a:pt x="13" y="1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3" name="Freeform 1259">
              <a:extLst>
                <a:ext uri="{FF2B5EF4-FFF2-40B4-BE49-F238E27FC236}">
                  <a16:creationId xmlns:a16="http://schemas.microsoft.com/office/drawing/2014/main" id="{D690C753-FA44-4FCE-802C-92627C147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3221"/>
              <a:ext cx="45" cy="24"/>
            </a:xfrm>
            <a:custGeom>
              <a:avLst/>
              <a:gdLst>
                <a:gd name="T0" fmla="*/ 39 w 24"/>
                <a:gd name="T1" fmla="*/ 8 h 12"/>
                <a:gd name="T2" fmla="*/ 99 w 24"/>
                <a:gd name="T3" fmla="*/ 64 h 12"/>
                <a:gd name="T4" fmla="*/ 133 w 24"/>
                <a:gd name="T5" fmla="*/ 96 h 12"/>
                <a:gd name="T6" fmla="*/ 158 w 24"/>
                <a:gd name="T7" fmla="*/ 24 h 12"/>
                <a:gd name="T8" fmla="*/ 113 w 24"/>
                <a:gd name="T9" fmla="*/ 32 h 12"/>
                <a:gd name="T10" fmla="*/ 39 w 24"/>
                <a:gd name="T11" fmla="*/ 8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">
                  <a:moveTo>
                    <a:pt x="6" y="1"/>
                  </a:moveTo>
                  <a:cubicBezTo>
                    <a:pt x="0" y="7"/>
                    <a:pt x="12" y="7"/>
                    <a:pt x="15" y="8"/>
                  </a:cubicBezTo>
                  <a:cubicBezTo>
                    <a:pt x="17" y="9"/>
                    <a:pt x="18" y="12"/>
                    <a:pt x="20" y="12"/>
                  </a:cubicBezTo>
                  <a:cubicBezTo>
                    <a:pt x="24" y="12"/>
                    <a:pt x="24" y="6"/>
                    <a:pt x="24" y="3"/>
                  </a:cubicBezTo>
                  <a:cubicBezTo>
                    <a:pt x="24" y="10"/>
                    <a:pt x="20" y="6"/>
                    <a:pt x="17" y="4"/>
                  </a:cubicBezTo>
                  <a:cubicBezTo>
                    <a:pt x="13" y="0"/>
                    <a:pt x="10" y="1"/>
                    <a:pt x="6" y="1"/>
                  </a:cubicBezTo>
                </a:path>
              </a:pathLst>
            </a:custGeom>
            <a:solidFill>
              <a:srgbClr val="007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4" name="Freeform 1260">
              <a:extLst>
                <a:ext uri="{FF2B5EF4-FFF2-40B4-BE49-F238E27FC236}">
                  <a16:creationId xmlns:a16="http://schemas.microsoft.com/office/drawing/2014/main" id="{3CB44157-743F-48E9-A809-77A93E48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03"/>
              <a:ext cx="32" cy="16"/>
            </a:xfrm>
            <a:custGeom>
              <a:avLst/>
              <a:gdLst>
                <a:gd name="T0" fmla="*/ 0 w 17"/>
                <a:gd name="T1" fmla="*/ 48 h 8"/>
                <a:gd name="T2" fmla="*/ 92 w 17"/>
                <a:gd name="T3" fmla="*/ 64 h 8"/>
                <a:gd name="T4" fmla="*/ 15 w 17"/>
                <a:gd name="T5" fmla="*/ 4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">
                  <a:moveTo>
                    <a:pt x="0" y="6"/>
                  </a:moveTo>
                  <a:cubicBezTo>
                    <a:pt x="2" y="0"/>
                    <a:pt x="17" y="1"/>
                    <a:pt x="14" y="8"/>
                  </a:cubicBezTo>
                  <a:cubicBezTo>
                    <a:pt x="11" y="2"/>
                    <a:pt x="6" y="8"/>
                    <a:pt x="2" y="6"/>
                  </a:cubicBezTo>
                </a:path>
              </a:pathLst>
            </a:custGeom>
            <a:solidFill>
              <a:srgbClr val="91B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5" name="Freeform 1261">
              <a:extLst>
                <a:ext uri="{FF2B5EF4-FFF2-40B4-BE49-F238E27FC236}">
                  <a16:creationId xmlns:a16="http://schemas.microsoft.com/office/drawing/2014/main" id="{DCE4BA07-3611-4886-BC33-490DC06EE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3205"/>
              <a:ext cx="10" cy="10"/>
            </a:xfrm>
            <a:custGeom>
              <a:avLst/>
              <a:gdLst>
                <a:gd name="T0" fmla="*/ 0 w 5"/>
                <a:gd name="T1" fmla="*/ 16 h 5"/>
                <a:gd name="T2" fmla="*/ 16 w 5"/>
                <a:gd name="T3" fmla="*/ 0 h 5"/>
                <a:gd name="T4" fmla="*/ 40 w 5"/>
                <a:gd name="T5" fmla="*/ 24 h 5"/>
                <a:gd name="T6" fmla="*/ 16 w 5"/>
                <a:gd name="T7" fmla="*/ 40 h 5"/>
                <a:gd name="T8" fmla="*/ 0 w 5"/>
                <a:gd name="T9" fmla="*/ 1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3" y="5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6" name="Freeform 1262">
              <a:extLst>
                <a:ext uri="{FF2B5EF4-FFF2-40B4-BE49-F238E27FC236}">
                  <a16:creationId xmlns:a16="http://schemas.microsoft.com/office/drawing/2014/main" id="{59AE42D5-2360-4796-B6C0-219940F36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201"/>
              <a:ext cx="5" cy="6"/>
            </a:xfrm>
            <a:custGeom>
              <a:avLst/>
              <a:gdLst>
                <a:gd name="T0" fmla="*/ 0 w 3"/>
                <a:gd name="T1" fmla="*/ 8 h 3"/>
                <a:gd name="T2" fmla="*/ 5 w 3"/>
                <a:gd name="T3" fmla="*/ 0 h 3"/>
                <a:gd name="T4" fmla="*/ 13 w 3"/>
                <a:gd name="T5" fmla="*/ 16 h 3"/>
                <a:gd name="T6" fmla="*/ 5 w 3"/>
                <a:gd name="T7" fmla="*/ 24 h 3"/>
                <a:gd name="T8" fmla="*/ 0 w 3"/>
                <a:gd name="T9" fmla="*/ 8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7" name="Freeform 1263">
              <a:extLst>
                <a:ext uri="{FF2B5EF4-FFF2-40B4-BE49-F238E27FC236}">
                  <a16:creationId xmlns:a16="http://schemas.microsoft.com/office/drawing/2014/main" id="{3E2FC480-6B07-4A0C-82CB-4023DDA19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217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8 w 2"/>
                <a:gd name="T7" fmla="*/ 16 h 2"/>
                <a:gd name="T8" fmla="*/ 0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8" name="Freeform 1264">
              <a:extLst>
                <a:ext uri="{FF2B5EF4-FFF2-40B4-BE49-F238E27FC236}">
                  <a16:creationId xmlns:a16="http://schemas.microsoft.com/office/drawing/2014/main" id="{DD82251E-AA39-43AC-B042-A456EB2DC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175"/>
              <a:ext cx="61" cy="50"/>
            </a:xfrm>
            <a:custGeom>
              <a:avLst/>
              <a:gdLst>
                <a:gd name="T0" fmla="*/ 0 w 33"/>
                <a:gd name="T1" fmla="*/ 200 h 25"/>
                <a:gd name="T2" fmla="*/ 76 w 33"/>
                <a:gd name="T3" fmla="*/ 48 h 25"/>
                <a:gd name="T4" fmla="*/ 209 w 33"/>
                <a:gd name="T5" fmla="*/ 120 h 25"/>
                <a:gd name="T6" fmla="*/ 140 w 33"/>
                <a:gd name="T7" fmla="*/ 72 h 25"/>
                <a:gd name="T8" fmla="*/ 89 w 33"/>
                <a:gd name="T9" fmla="*/ 80 h 25"/>
                <a:gd name="T10" fmla="*/ 52 w 33"/>
                <a:gd name="T11" fmla="*/ 112 h 25"/>
                <a:gd name="T12" fmla="*/ 7 w 33"/>
                <a:gd name="T13" fmla="*/ 19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5">
                  <a:moveTo>
                    <a:pt x="0" y="25"/>
                  </a:moveTo>
                  <a:cubicBezTo>
                    <a:pt x="1" y="18"/>
                    <a:pt x="6" y="10"/>
                    <a:pt x="12" y="6"/>
                  </a:cubicBezTo>
                  <a:cubicBezTo>
                    <a:pt x="22" y="0"/>
                    <a:pt x="28" y="8"/>
                    <a:pt x="33" y="15"/>
                  </a:cubicBezTo>
                  <a:cubicBezTo>
                    <a:pt x="30" y="12"/>
                    <a:pt x="26" y="10"/>
                    <a:pt x="22" y="9"/>
                  </a:cubicBezTo>
                  <a:cubicBezTo>
                    <a:pt x="19" y="8"/>
                    <a:pt x="17" y="9"/>
                    <a:pt x="14" y="10"/>
                  </a:cubicBezTo>
                  <a:cubicBezTo>
                    <a:pt x="11" y="11"/>
                    <a:pt x="9" y="10"/>
                    <a:pt x="8" y="14"/>
                  </a:cubicBezTo>
                  <a:cubicBezTo>
                    <a:pt x="6" y="18"/>
                    <a:pt x="5" y="21"/>
                    <a:pt x="1" y="24"/>
                  </a:cubicBezTo>
                </a:path>
              </a:pathLst>
            </a:custGeom>
            <a:solidFill>
              <a:srgbClr val="E7C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89" name="Freeform 1265">
              <a:extLst>
                <a:ext uri="{FF2B5EF4-FFF2-40B4-BE49-F238E27FC236}">
                  <a16:creationId xmlns:a16="http://schemas.microsoft.com/office/drawing/2014/main" id="{758318B5-2059-40E0-A647-195EBB7A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3179"/>
              <a:ext cx="40" cy="30"/>
            </a:xfrm>
            <a:custGeom>
              <a:avLst/>
              <a:gdLst>
                <a:gd name="T0" fmla="*/ 0 w 21"/>
                <a:gd name="T1" fmla="*/ 120 h 15"/>
                <a:gd name="T2" fmla="*/ 76 w 21"/>
                <a:gd name="T3" fmla="*/ 24 h 15"/>
                <a:gd name="T4" fmla="*/ 145 w 21"/>
                <a:gd name="T5" fmla="*/ 48 h 15"/>
                <a:gd name="T6" fmla="*/ 36 w 21"/>
                <a:gd name="T7" fmla="*/ 7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10"/>
                    <a:pt x="6" y="5"/>
                    <a:pt x="11" y="3"/>
                  </a:cubicBezTo>
                  <a:cubicBezTo>
                    <a:pt x="14" y="2"/>
                    <a:pt x="21" y="0"/>
                    <a:pt x="21" y="6"/>
                  </a:cubicBezTo>
                  <a:cubicBezTo>
                    <a:pt x="16" y="4"/>
                    <a:pt x="9" y="6"/>
                    <a:pt x="5" y="9"/>
                  </a:cubicBezTo>
                </a:path>
              </a:pathLst>
            </a:custGeom>
            <a:solidFill>
              <a:srgbClr val="F8E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0" name="Freeform 1266">
              <a:extLst>
                <a:ext uri="{FF2B5EF4-FFF2-40B4-BE49-F238E27FC236}">
                  <a16:creationId xmlns:a16="http://schemas.microsoft.com/office/drawing/2014/main" id="{F173526F-4A89-495F-908D-3061D07D4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3239"/>
              <a:ext cx="52" cy="30"/>
            </a:xfrm>
            <a:custGeom>
              <a:avLst/>
              <a:gdLst>
                <a:gd name="T0" fmla="*/ 7 w 28"/>
                <a:gd name="T1" fmla="*/ 88 h 15"/>
                <a:gd name="T2" fmla="*/ 59 w 28"/>
                <a:gd name="T3" fmla="*/ 112 h 15"/>
                <a:gd name="T4" fmla="*/ 113 w 28"/>
                <a:gd name="T5" fmla="*/ 120 h 15"/>
                <a:gd name="T6" fmla="*/ 180 w 28"/>
                <a:gd name="T7" fmla="*/ 0 h 15"/>
                <a:gd name="T8" fmla="*/ 156 w 28"/>
                <a:gd name="T9" fmla="*/ 72 h 15"/>
                <a:gd name="T10" fmla="*/ 104 w 28"/>
                <a:gd name="T11" fmla="*/ 88 h 15"/>
                <a:gd name="T12" fmla="*/ 52 w 28"/>
                <a:gd name="T13" fmla="*/ 80 h 15"/>
                <a:gd name="T14" fmla="*/ 0 w 28"/>
                <a:gd name="T15" fmla="*/ 72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5">
                  <a:moveTo>
                    <a:pt x="1" y="11"/>
                  </a:moveTo>
                  <a:cubicBezTo>
                    <a:pt x="5" y="11"/>
                    <a:pt x="6" y="14"/>
                    <a:pt x="9" y="14"/>
                  </a:cubicBezTo>
                  <a:cubicBezTo>
                    <a:pt x="12" y="15"/>
                    <a:pt x="16" y="15"/>
                    <a:pt x="18" y="15"/>
                  </a:cubicBezTo>
                  <a:cubicBezTo>
                    <a:pt x="27" y="15"/>
                    <a:pt x="28" y="7"/>
                    <a:pt x="28" y="0"/>
                  </a:cubicBezTo>
                  <a:cubicBezTo>
                    <a:pt x="28" y="3"/>
                    <a:pt x="26" y="7"/>
                    <a:pt x="24" y="9"/>
                  </a:cubicBezTo>
                  <a:cubicBezTo>
                    <a:pt x="21" y="11"/>
                    <a:pt x="19" y="11"/>
                    <a:pt x="16" y="11"/>
                  </a:cubicBezTo>
                  <a:cubicBezTo>
                    <a:pt x="13" y="11"/>
                    <a:pt x="11" y="10"/>
                    <a:pt x="8" y="10"/>
                  </a:cubicBezTo>
                  <a:cubicBezTo>
                    <a:pt x="6" y="10"/>
                    <a:pt x="3" y="10"/>
                    <a:pt x="0" y="9"/>
                  </a:cubicBezTo>
                </a:path>
              </a:pathLst>
            </a:custGeom>
            <a:solidFill>
              <a:srgbClr val="AA62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1" name="Freeform 1267">
              <a:extLst>
                <a:ext uri="{FF2B5EF4-FFF2-40B4-BE49-F238E27FC236}">
                  <a16:creationId xmlns:a16="http://schemas.microsoft.com/office/drawing/2014/main" id="{210DA9A9-7DDA-4D19-AC15-0C81256A2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221"/>
              <a:ext cx="138" cy="70"/>
            </a:xfrm>
            <a:custGeom>
              <a:avLst/>
              <a:gdLst>
                <a:gd name="T0" fmla="*/ 0 w 74"/>
                <a:gd name="T1" fmla="*/ 168 h 35"/>
                <a:gd name="T2" fmla="*/ 397 w 74"/>
                <a:gd name="T3" fmla="*/ 8 h 35"/>
                <a:gd name="T4" fmla="*/ 474 w 74"/>
                <a:gd name="T5" fmla="*/ 112 h 35"/>
                <a:gd name="T6" fmla="*/ 168 w 74"/>
                <a:gd name="T7" fmla="*/ 28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5">
                  <a:moveTo>
                    <a:pt x="0" y="21"/>
                  </a:moveTo>
                  <a:cubicBezTo>
                    <a:pt x="22" y="8"/>
                    <a:pt x="48" y="2"/>
                    <a:pt x="61" y="1"/>
                  </a:cubicBezTo>
                  <a:cubicBezTo>
                    <a:pt x="74" y="0"/>
                    <a:pt x="73" y="14"/>
                    <a:pt x="73" y="14"/>
                  </a:cubicBezTo>
                  <a:cubicBezTo>
                    <a:pt x="26" y="35"/>
                    <a:pt x="26" y="35"/>
                    <a:pt x="26" y="35"/>
                  </a:cubicBezTo>
                </a:path>
              </a:pathLst>
            </a:custGeom>
            <a:solidFill>
              <a:srgbClr val="CDD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2" name="Freeform 1268">
              <a:extLst>
                <a:ext uri="{FF2B5EF4-FFF2-40B4-BE49-F238E27FC236}">
                  <a16:creationId xmlns:a16="http://schemas.microsoft.com/office/drawing/2014/main" id="{D66CEDC2-5381-4DBF-8D4C-C1B368F55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3221"/>
              <a:ext cx="99" cy="42"/>
            </a:xfrm>
            <a:custGeom>
              <a:avLst/>
              <a:gdLst>
                <a:gd name="T0" fmla="*/ 314 w 53"/>
                <a:gd name="T1" fmla="*/ 0 h 21"/>
                <a:gd name="T2" fmla="*/ 346 w 53"/>
                <a:gd name="T3" fmla="*/ 16 h 21"/>
                <a:gd name="T4" fmla="*/ 0 w 53"/>
                <a:gd name="T5" fmla="*/ 168 h 21"/>
                <a:gd name="T6" fmla="*/ 13 w 53"/>
                <a:gd name="T7" fmla="*/ 12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1">
                  <a:moveTo>
                    <a:pt x="48" y="0"/>
                  </a:moveTo>
                  <a:cubicBezTo>
                    <a:pt x="48" y="0"/>
                    <a:pt x="51" y="1"/>
                    <a:pt x="53" y="2"/>
                  </a:cubicBezTo>
                  <a:cubicBezTo>
                    <a:pt x="39" y="4"/>
                    <a:pt x="18" y="10"/>
                    <a:pt x="0" y="21"/>
                  </a:cubicBezTo>
                  <a:cubicBezTo>
                    <a:pt x="2" y="16"/>
                    <a:pt x="2" y="16"/>
                    <a:pt x="2" y="1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3" name="Freeform 1269">
              <a:extLst>
                <a:ext uri="{FF2B5EF4-FFF2-40B4-BE49-F238E27FC236}">
                  <a16:creationId xmlns:a16="http://schemas.microsoft.com/office/drawing/2014/main" id="{3FC09A72-35CD-4C91-84BB-037DC7653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2923"/>
              <a:ext cx="151" cy="88"/>
            </a:xfrm>
            <a:custGeom>
              <a:avLst/>
              <a:gdLst>
                <a:gd name="T0" fmla="*/ 65 w 81"/>
                <a:gd name="T1" fmla="*/ 104 h 44"/>
                <a:gd name="T2" fmla="*/ 254 w 81"/>
                <a:gd name="T3" fmla="*/ 320 h 44"/>
                <a:gd name="T4" fmla="*/ 518 w 81"/>
                <a:gd name="T5" fmla="*/ 144 h 44"/>
                <a:gd name="T6" fmla="*/ 323 w 81"/>
                <a:gd name="T7" fmla="*/ 8 h 44"/>
                <a:gd name="T8" fmla="*/ 65 w 81"/>
                <a:gd name="T9" fmla="*/ 10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44">
                  <a:moveTo>
                    <a:pt x="10" y="13"/>
                  </a:moveTo>
                  <a:cubicBezTo>
                    <a:pt x="0" y="30"/>
                    <a:pt x="17" y="44"/>
                    <a:pt x="39" y="40"/>
                  </a:cubicBezTo>
                  <a:cubicBezTo>
                    <a:pt x="62" y="36"/>
                    <a:pt x="78" y="31"/>
                    <a:pt x="80" y="18"/>
                  </a:cubicBezTo>
                  <a:cubicBezTo>
                    <a:pt x="81" y="5"/>
                    <a:pt x="66" y="1"/>
                    <a:pt x="50" y="1"/>
                  </a:cubicBezTo>
                  <a:cubicBezTo>
                    <a:pt x="35" y="1"/>
                    <a:pt x="18" y="0"/>
                    <a:pt x="10" y="1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4" name="Freeform 1270">
              <a:extLst>
                <a:ext uri="{FF2B5EF4-FFF2-40B4-BE49-F238E27FC236}">
                  <a16:creationId xmlns:a16="http://schemas.microsoft.com/office/drawing/2014/main" id="{F5545B88-CA6C-4D93-AEB0-A971AED5F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47"/>
              <a:ext cx="88" cy="34"/>
            </a:xfrm>
            <a:custGeom>
              <a:avLst/>
              <a:gdLst>
                <a:gd name="T0" fmla="*/ 39 w 47"/>
                <a:gd name="T1" fmla="*/ 32 h 17"/>
                <a:gd name="T2" fmla="*/ 97 w 47"/>
                <a:gd name="T3" fmla="*/ 120 h 17"/>
                <a:gd name="T4" fmla="*/ 309 w 47"/>
                <a:gd name="T5" fmla="*/ 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7">
                  <a:moveTo>
                    <a:pt x="6" y="4"/>
                  </a:moveTo>
                  <a:cubicBezTo>
                    <a:pt x="0" y="7"/>
                    <a:pt x="3" y="17"/>
                    <a:pt x="15" y="15"/>
                  </a:cubicBezTo>
                  <a:cubicBezTo>
                    <a:pt x="28" y="12"/>
                    <a:pt x="41" y="0"/>
                    <a:pt x="47" y="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5" name="Freeform 1271">
              <a:extLst>
                <a:ext uri="{FF2B5EF4-FFF2-40B4-BE49-F238E27FC236}">
                  <a16:creationId xmlns:a16="http://schemas.microsoft.com/office/drawing/2014/main" id="{398278E6-D418-4588-93E9-B77308C2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943"/>
              <a:ext cx="100" cy="68"/>
            </a:xfrm>
            <a:custGeom>
              <a:avLst/>
              <a:gdLst>
                <a:gd name="T0" fmla="*/ 357 w 53"/>
                <a:gd name="T1" fmla="*/ 64 h 34"/>
                <a:gd name="T2" fmla="*/ 92 w 53"/>
                <a:gd name="T3" fmla="*/ 8 h 34"/>
                <a:gd name="T4" fmla="*/ 92 w 53"/>
                <a:gd name="T5" fmla="*/ 8 h 34"/>
                <a:gd name="T6" fmla="*/ 100 w 53"/>
                <a:gd name="T7" fmla="*/ 64 h 34"/>
                <a:gd name="T8" fmla="*/ 0 w 53"/>
                <a:gd name="T9" fmla="*/ 184 h 34"/>
                <a:gd name="T10" fmla="*/ 108 w 53"/>
                <a:gd name="T11" fmla="*/ 27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4">
                  <a:moveTo>
                    <a:pt x="53" y="8"/>
                  </a:moveTo>
                  <a:cubicBezTo>
                    <a:pt x="44" y="3"/>
                    <a:pt x="30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3"/>
                    <a:pt x="15" y="5"/>
                    <a:pt x="15" y="8"/>
                  </a:cubicBezTo>
                  <a:cubicBezTo>
                    <a:pt x="14" y="15"/>
                    <a:pt x="9" y="20"/>
                    <a:pt x="0" y="23"/>
                  </a:cubicBezTo>
                  <a:cubicBezTo>
                    <a:pt x="0" y="27"/>
                    <a:pt x="6" y="31"/>
                    <a:pt x="16" y="34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6" name="Freeform 1272">
              <a:extLst>
                <a:ext uri="{FF2B5EF4-FFF2-40B4-BE49-F238E27FC236}">
                  <a16:creationId xmlns:a16="http://schemas.microsoft.com/office/drawing/2014/main" id="{72459395-779F-4E74-B405-265BF5A7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959"/>
              <a:ext cx="94" cy="58"/>
            </a:xfrm>
            <a:custGeom>
              <a:avLst/>
              <a:gdLst>
                <a:gd name="T0" fmla="*/ 0 w 50"/>
                <a:gd name="T1" fmla="*/ 208 h 29"/>
                <a:gd name="T2" fmla="*/ 258 w 50"/>
                <a:gd name="T3" fmla="*/ 176 h 29"/>
                <a:gd name="T4" fmla="*/ 248 w 5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9">
                  <a:moveTo>
                    <a:pt x="0" y="26"/>
                  </a:moveTo>
                  <a:cubicBezTo>
                    <a:pt x="11" y="29"/>
                    <a:pt x="28" y="29"/>
                    <a:pt x="39" y="22"/>
                  </a:cubicBezTo>
                  <a:cubicBezTo>
                    <a:pt x="50" y="15"/>
                    <a:pt x="48" y="6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7" name="Freeform 1273">
              <a:extLst>
                <a:ext uri="{FF2B5EF4-FFF2-40B4-BE49-F238E27FC236}">
                  <a16:creationId xmlns:a16="http://schemas.microsoft.com/office/drawing/2014/main" id="{02A43EF8-4FA4-430B-B13C-41D5FB76C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981"/>
              <a:ext cx="32" cy="10"/>
            </a:xfrm>
            <a:custGeom>
              <a:avLst/>
              <a:gdLst>
                <a:gd name="T0" fmla="*/ 0 w 17"/>
                <a:gd name="T1" fmla="*/ 40 h 5"/>
                <a:gd name="T2" fmla="*/ 113 w 1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">
                  <a:moveTo>
                    <a:pt x="0" y="5"/>
                  </a:moveTo>
                  <a:cubicBezTo>
                    <a:pt x="8" y="5"/>
                    <a:pt x="15" y="4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8" name="Freeform 1274">
              <a:extLst>
                <a:ext uri="{FF2B5EF4-FFF2-40B4-BE49-F238E27FC236}">
                  <a16:creationId xmlns:a16="http://schemas.microsoft.com/office/drawing/2014/main" id="{70257A80-535B-4757-9CDF-51A3D426F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985"/>
              <a:ext cx="24" cy="6"/>
            </a:xfrm>
            <a:custGeom>
              <a:avLst/>
              <a:gdLst>
                <a:gd name="T0" fmla="*/ 0 w 13"/>
                <a:gd name="T1" fmla="*/ 0 h 3"/>
                <a:gd name="T2" fmla="*/ 81 w 1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3" y="2"/>
                    <a:pt x="8" y="3"/>
                    <a:pt x="13" y="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99" name="Freeform 1275">
              <a:extLst>
                <a:ext uri="{FF2B5EF4-FFF2-40B4-BE49-F238E27FC236}">
                  <a16:creationId xmlns:a16="http://schemas.microsoft.com/office/drawing/2014/main" id="{5241FB13-4D8E-443B-9940-3B26BB89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85"/>
              <a:ext cx="51" cy="68"/>
            </a:xfrm>
            <a:custGeom>
              <a:avLst/>
              <a:gdLst>
                <a:gd name="T0" fmla="*/ 15 w 27"/>
                <a:gd name="T1" fmla="*/ 16 h 34"/>
                <a:gd name="T2" fmla="*/ 15 w 27"/>
                <a:gd name="T3" fmla="*/ 16 h 34"/>
                <a:gd name="T4" fmla="*/ 0 w 27"/>
                <a:gd name="T5" fmla="*/ 272 h 34"/>
                <a:gd name="T6" fmla="*/ 8 w 27"/>
                <a:gd name="T7" fmla="*/ 272 h 34"/>
                <a:gd name="T8" fmla="*/ 15 w 27"/>
                <a:gd name="T9" fmla="*/ 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4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12"/>
                    <a:pt x="2" y="23"/>
                    <a:pt x="0" y="34"/>
                  </a:cubicBezTo>
                  <a:cubicBezTo>
                    <a:pt x="0" y="34"/>
                    <a:pt x="1" y="34"/>
                    <a:pt x="1" y="34"/>
                  </a:cubicBezTo>
                  <a:cubicBezTo>
                    <a:pt x="27" y="30"/>
                    <a:pt x="19" y="0"/>
                    <a:pt x="2" y="2"/>
                  </a:cubicBezTo>
                  <a:close/>
                </a:path>
              </a:pathLst>
            </a:custGeom>
            <a:noFill/>
            <a:ln w="4763" cap="rnd">
              <a:solidFill>
                <a:srgbClr val="7071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0" name="Freeform 1276">
              <a:extLst>
                <a:ext uri="{FF2B5EF4-FFF2-40B4-BE49-F238E27FC236}">
                  <a16:creationId xmlns:a16="http://schemas.microsoft.com/office/drawing/2014/main" id="{5243CDA9-FF50-4890-B3FA-AD88E23A5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43"/>
              <a:ext cx="153" cy="74"/>
            </a:xfrm>
            <a:custGeom>
              <a:avLst/>
              <a:gdLst>
                <a:gd name="T0" fmla="*/ 317 w 82"/>
                <a:gd name="T1" fmla="*/ 64 h 37"/>
                <a:gd name="T2" fmla="*/ 272 w 82"/>
                <a:gd name="T3" fmla="*/ 112 h 37"/>
                <a:gd name="T4" fmla="*/ 233 w 82"/>
                <a:gd name="T5" fmla="*/ 136 h 37"/>
                <a:gd name="T6" fmla="*/ 194 w 82"/>
                <a:gd name="T7" fmla="*/ 160 h 37"/>
                <a:gd name="T8" fmla="*/ 118 w 82"/>
                <a:gd name="T9" fmla="*/ 232 h 37"/>
                <a:gd name="T10" fmla="*/ 7 w 82"/>
                <a:gd name="T11" fmla="*/ 280 h 37"/>
                <a:gd name="T12" fmla="*/ 0 w 82"/>
                <a:gd name="T13" fmla="*/ 280 h 37"/>
                <a:gd name="T14" fmla="*/ 13 w 82"/>
                <a:gd name="T15" fmla="*/ 288 h 37"/>
                <a:gd name="T16" fmla="*/ 121 w 82"/>
                <a:gd name="T17" fmla="*/ 240 h 37"/>
                <a:gd name="T18" fmla="*/ 202 w 82"/>
                <a:gd name="T19" fmla="*/ 192 h 37"/>
                <a:gd name="T20" fmla="*/ 254 w 82"/>
                <a:gd name="T21" fmla="*/ 160 h 37"/>
                <a:gd name="T22" fmla="*/ 293 w 82"/>
                <a:gd name="T23" fmla="*/ 136 h 37"/>
                <a:gd name="T24" fmla="*/ 338 w 82"/>
                <a:gd name="T25" fmla="*/ 80 h 37"/>
                <a:gd name="T26" fmla="*/ 474 w 82"/>
                <a:gd name="T27" fmla="*/ 88 h 37"/>
                <a:gd name="T28" fmla="*/ 526 w 82"/>
                <a:gd name="T29" fmla="*/ 104 h 37"/>
                <a:gd name="T30" fmla="*/ 519 w 82"/>
                <a:gd name="T31" fmla="*/ 96 h 37"/>
                <a:gd name="T32" fmla="*/ 532 w 82"/>
                <a:gd name="T33" fmla="*/ 104 h 37"/>
                <a:gd name="T34" fmla="*/ 487 w 82"/>
                <a:gd name="T35" fmla="*/ 80 h 37"/>
                <a:gd name="T36" fmla="*/ 317 w 82"/>
                <a:gd name="T37" fmla="*/ 6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2" h="37">
                  <a:moveTo>
                    <a:pt x="49" y="8"/>
                  </a:moveTo>
                  <a:cubicBezTo>
                    <a:pt x="42" y="14"/>
                    <a:pt x="42" y="14"/>
                    <a:pt x="42" y="14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5" y="23"/>
                    <a:pt x="21" y="26"/>
                    <a:pt x="18" y="29"/>
                  </a:cubicBezTo>
                  <a:cubicBezTo>
                    <a:pt x="13" y="34"/>
                    <a:pt x="9" y="36"/>
                    <a:pt x="1" y="35"/>
                  </a:cubicBezTo>
                  <a:cubicBezTo>
                    <a:pt x="0" y="35"/>
                    <a:pt x="0" y="34"/>
                    <a:pt x="0" y="35"/>
                  </a:cubicBezTo>
                  <a:cubicBezTo>
                    <a:pt x="0" y="35"/>
                    <a:pt x="1" y="36"/>
                    <a:pt x="2" y="36"/>
                  </a:cubicBezTo>
                  <a:cubicBezTo>
                    <a:pt x="11" y="37"/>
                    <a:pt x="14" y="35"/>
                    <a:pt x="19" y="30"/>
                  </a:cubicBezTo>
                  <a:cubicBezTo>
                    <a:pt x="23" y="28"/>
                    <a:pt x="26" y="27"/>
                    <a:pt x="31" y="24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61" y="3"/>
                    <a:pt x="64" y="9"/>
                    <a:pt x="73" y="11"/>
                  </a:cubicBezTo>
                  <a:cubicBezTo>
                    <a:pt x="76" y="12"/>
                    <a:pt x="79" y="13"/>
                    <a:pt x="81" y="13"/>
                  </a:cubicBezTo>
                  <a:cubicBezTo>
                    <a:pt x="82" y="14"/>
                    <a:pt x="80" y="13"/>
                    <a:pt x="80" y="12"/>
                  </a:cubicBezTo>
                  <a:cubicBezTo>
                    <a:pt x="80" y="12"/>
                    <a:pt x="82" y="14"/>
                    <a:pt x="82" y="13"/>
                  </a:cubicBezTo>
                  <a:cubicBezTo>
                    <a:pt x="80" y="13"/>
                    <a:pt x="78" y="11"/>
                    <a:pt x="75" y="10"/>
                  </a:cubicBezTo>
                  <a:cubicBezTo>
                    <a:pt x="69" y="6"/>
                    <a:pt x="59" y="0"/>
                    <a:pt x="4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901" name="Freeform 1277">
              <a:extLst>
                <a:ext uri="{FF2B5EF4-FFF2-40B4-BE49-F238E27FC236}">
                  <a16:creationId xmlns:a16="http://schemas.microsoft.com/office/drawing/2014/main" id="{97021C30-F034-484B-8FFF-0701BCF5B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937"/>
              <a:ext cx="152" cy="80"/>
            </a:xfrm>
            <a:custGeom>
              <a:avLst/>
              <a:gdLst>
                <a:gd name="T0" fmla="*/ 0 w 81"/>
                <a:gd name="T1" fmla="*/ 304 h 40"/>
                <a:gd name="T2" fmla="*/ 197 w 81"/>
                <a:gd name="T3" fmla="*/ 176 h 40"/>
                <a:gd name="T4" fmla="*/ 325 w 81"/>
                <a:gd name="T5" fmla="*/ 80 h 40"/>
                <a:gd name="T6" fmla="*/ 535 w 81"/>
                <a:gd name="T7" fmla="*/ 12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40">
                  <a:moveTo>
                    <a:pt x="0" y="38"/>
                  </a:moveTo>
                  <a:cubicBezTo>
                    <a:pt x="14" y="40"/>
                    <a:pt x="17" y="29"/>
                    <a:pt x="30" y="22"/>
                  </a:cubicBezTo>
                  <a:cubicBezTo>
                    <a:pt x="44" y="15"/>
                    <a:pt x="36" y="20"/>
                    <a:pt x="49" y="10"/>
                  </a:cubicBezTo>
                  <a:cubicBezTo>
                    <a:pt x="62" y="0"/>
                    <a:pt x="73" y="13"/>
                    <a:pt x="81" y="15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89" name="Text Box 1278">
            <a:extLst>
              <a:ext uri="{FF2B5EF4-FFF2-40B4-BE49-F238E27FC236}">
                <a16:creationId xmlns:a16="http://schemas.microsoft.com/office/drawing/2014/main" id="{ED6CEEBB-86A7-4125-83F6-E66E0615E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9300" y="5870575"/>
            <a:ext cx="17716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Invasive cancer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F9C95CAC-A9D9-4ADB-AB9A-F1ADC000881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Breast cancer</a:t>
            </a:r>
          </a:p>
        </p:txBody>
      </p:sp>
      <p:grpSp>
        <p:nvGrpSpPr>
          <p:cNvPr id="16386" name="Group 46">
            <a:extLst>
              <a:ext uri="{FF2B5EF4-FFF2-40B4-BE49-F238E27FC236}">
                <a16:creationId xmlns:a16="http://schemas.microsoft.com/office/drawing/2014/main" id="{8B65130D-8C04-413A-AE4B-B3B22E91E3EB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477963"/>
            <a:ext cx="2632075" cy="4114800"/>
            <a:chOff x="496" y="807"/>
            <a:chExt cx="1658" cy="2592"/>
          </a:xfrm>
        </p:grpSpPr>
        <p:grpSp>
          <p:nvGrpSpPr>
            <p:cNvPr id="29460" name="Group 47">
              <a:extLst>
                <a:ext uri="{FF2B5EF4-FFF2-40B4-BE49-F238E27FC236}">
                  <a16:creationId xmlns:a16="http://schemas.microsoft.com/office/drawing/2014/main" id="{197656B4-9F88-4EB6-A15C-D4D3A773D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6" y="812"/>
              <a:ext cx="1658" cy="2587"/>
              <a:chOff x="496" y="812"/>
              <a:chExt cx="1658" cy="2587"/>
            </a:xfrm>
          </p:grpSpPr>
          <p:sp>
            <p:nvSpPr>
              <p:cNvPr id="30121" name="Freeform 48">
                <a:extLst>
                  <a:ext uri="{FF2B5EF4-FFF2-40B4-BE49-F238E27FC236}">
                    <a16:creationId xmlns:a16="http://schemas.microsoft.com/office/drawing/2014/main" id="{DC48B10F-EC58-443E-A55A-1CBFDD3B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817"/>
                <a:ext cx="1375" cy="2582"/>
              </a:xfrm>
              <a:custGeom>
                <a:avLst/>
                <a:gdLst>
                  <a:gd name="T0" fmla="*/ 2266 w 1068"/>
                  <a:gd name="T1" fmla="*/ 2641 h 2013"/>
                  <a:gd name="T2" fmla="*/ 2239 w 1068"/>
                  <a:gd name="T3" fmla="*/ 2619 h 2013"/>
                  <a:gd name="T4" fmla="*/ 2227 w 1068"/>
                  <a:gd name="T5" fmla="*/ 2620 h 2013"/>
                  <a:gd name="T6" fmla="*/ 2221 w 1068"/>
                  <a:gd name="T7" fmla="*/ 2618 h 2013"/>
                  <a:gd name="T8" fmla="*/ 2025 w 1068"/>
                  <a:gd name="T9" fmla="*/ 2329 h 2013"/>
                  <a:gd name="T10" fmla="*/ 1639 w 1068"/>
                  <a:gd name="T11" fmla="*/ 1820 h 2013"/>
                  <a:gd name="T12" fmla="*/ 1112 w 1068"/>
                  <a:gd name="T13" fmla="*/ 1127 h 2013"/>
                  <a:gd name="T14" fmla="*/ 537 w 1068"/>
                  <a:gd name="T15" fmla="*/ 0 h 2013"/>
                  <a:gd name="T16" fmla="*/ 0 w 1068"/>
                  <a:gd name="T17" fmla="*/ 0 h 2013"/>
                  <a:gd name="T18" fmla="*/ 497 w 1068"/>
                  <a:gd name="T19" fmla="*/ 2809 h 2013"/>
                  <a:gd name="T20" fmla="*/ 630 w 1068"/>
                  <a:gd name="T21" fmla="*/ 4248 h 2013"/>
                  <a:gd name="T22" fmla="*/ 1205 w 1068"/>
                  <a:gd name="T23" fmla="*/ 4248 h 2013"/>
                  <a:gd name="T24" fmla="*/ 1223 w 1068"/>
                  <a:gd name="T25" fmla="*/ 3944 h 2013"/>
                  <a:gd name="T26" fmla="*/ 1263 w 1068"/>
                  <a:gd name="T27" fmla="*/ 3869 h 2013"/>
                  <a:gd name="T28" fmla="*/ 1572 w 1068"/>
                  <a:gd name="T29" fmla="*/ 3743 h 2013"/>
                  <a:gd name="T30" fmla="*/ 2146 w 1068"/>
                  <a:gd name="T31" fmla="*/ 3039 h 2013"/>
                  <a:gd name="T32" fmla="*/ 2241 w 1068"/>
                  <a:gd name="T33" fmla="*/ 2735 h 2013"/>
                  <a:gd name="T34" fmla="*/ 2244 w 1068"/>
                  <a:gd name="T35" fmla="*/ 2726 h 2013"/>
                  <a:gd name="T36" fmla="*/ 2259 w 1068"/>
                  <a:gd name="T37" fmla="*/ 2723 h 2013"/>
                  <a:gd name="T38" fmla="*/ 2278 w 1068"/>
                  <a:gd name="T39" fmla="*/ 2696 h 2013"/>
                  <a:gd name="T40" fmla="*/ 2266 w 1068"/>
                  <a:gd name="T41" fmla="*/ 2641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5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2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1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2" name="Freeform 49">
                <a:extLst>
                  <a:ext uri="{FF2B5EF4-FFF2-40B4-BE49-F238E27FC236}">
                    <a16:creationId xmlns:a16="http://schemas.microsoft.com/office/drawing/2014/main" id="{E0AFA11A-D4E3-4294-B58B-705DEE4E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1" y="2075"/>
                <a:ext cx="559" cy="684"/>
              </a:xfrm>
              <a:custGeom>
                <a:avLst/>
                <a:gdLst>
                  <a:gd name="T0" fmla="*/ 914 w 434"/>
                  <a:gd name="T1" fmla="*/ 569 h 533"/>
                  <a:gd name="T2" fmla="*/ 885 w 434"/>
                  <a:gd name="T3" fmla="*/ 551 h 533"/>
                  <a:gd name="T4" fmla="*/ 876 w 434"/>
                  <a:gd name="T5" fmla="*/ 551 h 533"/>
                  <a:gd name="T6" fmla="*/ 869 w 434"/>
                  <a:gd name="T7" fmla="*/ 545 h 533"/>
                  <a:gd name="T8" fmla="*/ 674 w 434"/>
                  <a:gd name="T9" fmla="*/ 258 h 533"/>
                  <a:gd name="T10" fmla="*/ 506 w 434"/>
                  <a:gd name="T11" fmla="*/ 40 h 533"/>
                  <a:gd name="T12" fmla="*/ 269 w 434"/>
                  <a:gd name="T13" fmla="*/ 0 h 533"/>
                  <a:gd name="T14" fmla="*/ 310 w 434"/>
                  <a:gd name="T15" fmla="*/ 82 h 533"/>
                  <a:gd name="T16" fmla="*/ 201 w 434"/>
                  <a:gd name="T17" fmla="*/ 208 h 533"/>
                  <a:gd name="T18" fmla="*/ 97 w 434"/>
                  <a:gd name="T19" fmla="*/ 388 h 533"/>
                  <a:gd name="T20" fmla="*/ 36 w 434"/>
                  <a:gd name="T21" fmla="*/ 812 h 533"/>
                  <a:gd name="T22" fmla="*/ 169 w 434"/>
                  <a:gd name="T23" fmla="*/ 1030 h 533"/>
                  <a:gd name="T24" fmla="*/ 395 w 434"/>
                  <a:gd name="T25" fmla="*/ 1054 h 533"/>
                  <a:gd name="T26" fmla="*/ 518 w 434"/>
                  <a:gd name="T27" fmla="*/ 1110 h 533"/>
                  <a:gd name="T28" fmla="*/ 756 w 434"/>
                  <a:gd name="T29" fmla="*/ 1045 h 533"/>
                  <a:gd name="T30" fmla="*/ 765 w 434"/>
                  <a:gd name="T31" fmla="*/ 1034 h 533"/>
                  <a:gd name="T32" fmla="*/ 793 w 434"/>
                  <a:gd name="T33" fmla="*/ 969 h 533"/>
                  <a:gd name="T34" fmla="*/ 887 w 434"/>
                  <a:gd name="T35" fmla="*/ 663 h 533"/>
                  <a:gd name="T36" fmla="*/ 893 w 434"/>
                  <a:gd name="T37" fmla="*/ 656 h 533"/>
                  <a:gd name="T38" fmla="*/ 905 w 434"/>
                  <a:gd name="T39" fmla="*/ 651 h 533"/>
                  <a:gd name="T40" fmla="*/ 922 w 434"/>
                  <a:gd name="T41" fmla="*/ 626 h 533"/>
                  <a:gd name="T42" fmla="*/ 914 w 434"/>
                  <a:gd name="T43" fmla="*/ 569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4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80" y="533"/>
                      <a:pt x="325" y="520"/>
                      <a:pt x="354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3" name="Freeform 50">
                <a:extLst>
                  <a:ext uri="{FF2B5EF4-FFF2-40B4-BE49-F238E27FC236}">
                    <a16:creationId xmlns:a16="http://schemas.microsoft.com/office/drawing/2014/main" id="{8A9E18CA-9D61-4178-88F5-8C673C18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" y="816"/>
                <a:ext cx="662" cy="2582"/>
              </a:xfrm>
              <a:custGeom>
                <a:avLst/>
                <a:gdLst>
                  <a:gd name="T0" fmla="*/ 1094 w 515"/>
                  <a:gd name="T1" fmla="*/ 4248 h 2013"/>
                  <a:gd name="T2" fmla="*/ 1058 w 515"/>
                  <a:gd name="T3" fmla="*/ 4174 h 2013"/>
                  <a:gd name="T4" fmla="*/ 983 w 515"/>
                  <a:gd name="T5" fmla="*/ 3703 h 2013"/>
                  <a:gd name="T6" fmla="*/ 717 w 515"/>
                  <a:gd name="T7" fmla="*/ 2181 h 2013"/>
                  <a:gd name="T8" fmla="*/ 584 w 515"/>
                  <a:gd name="T9" fmla="*/ 1117 h 2013"/>
                  <a:gd name="T10" fmla="*/ 415 w 515"/>
                  <a:gd name="T11" fmla="*/ 112 h 2013"/>
                  <a:gd name="T12" fmla="*/ 270 w 515"/>
                  <a:gd name="T13" fmla="*/ 15 h 2013"/>
                  <a:gd name="T14" fmla="*/ 266 w 515"/>
                  <a:gd name="T15" fmla="*/ 0 h 2013"/>
                  <a:gd name="T16" fmla="*/ 0 w 515"/>
                  <a:gd name="T17" fmla="*/ 0 h 2013"/>
                  <a:gd name="T18" fmla="*/ 111 w 515"/>
                  <a:gd name="T19" fmla="*/ 185 h 2013"/>
                  <a:gd name="T20" fmla="*/ 260 w 515"/>
                  <a:gd name="T21" fmla="*/ 770 h 2013"/>
                  <a:gd name="T22" fmla="*/ 388 w 515"/>
                  <a:gd name="T23" fmla="*/ 1222 h 2013"/>
                  <a:gd name="T24" fmla="*/ 433 w 515"/>
                  <a:gd name="T25" fmla="*/ 1494 h 2013"/>
                  <a:gd name="T26" fmla="*/ 508 w 515"/>
                  <a:gd name="T27" fmla="*/ 1660 h 2013"/>
                  <a:gd name="T28" fmla="*/ 575 w 515"/>
                  <a:gd name="T29" fmla="*/ 2155 h 2013"/>
                  <a:gd name="T30" fmla="*/ 720 w 515"/>
                  <a:gd name="T31" fmla="*/ 3444 h 2013"/>
                  <a:gd name="T32" fmla="*/ 792 w 515"/>
                  <a:gd name="T33" fmla="*/ 4040 h 2013"/>
                  <a:gd name="T34" fmla="*/ 788 w 515"/>
                  <a:gd name="T35" fmla="*/ 4248 h 2013"/>
                  <a:gd name="T36" fmla="*/ 1094 w 515"/>
                  <a:gd name="T37" fmla="*/ 4248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4" name="Freeform 51">
                <a:extLst>
                  <a:ext uri="{FF2B5EF4-FFF2-40B4-BE49-F238E27FC236}">
                    <a16:creationId xmlns:a16="http://schemas.microsoft.com/office/drawing/2014/main" id="{D8C08D64-5B16-4A9A-93C6-21712C974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816"/>
                <a:ext cx="1064" cy="2582"/>
              </a:xfrm>
              <a:custGeom>
                <a:avLst/>
                <a:gdLst>
                  <a:gd name="T0" fmla="*/ 1748 w 827"/>
                  <a:gd name="T1" fmla="*/ 2641 h 2013"/>
                  <a:gd name="T2" fmla="*/ 1718 w 827"/>
                  <a:gd name="T3" fmla="*/ 2620 h 2013"/>
                  <a:gd name="T4" fmla="*/ 1710 w 827"/>
                  <a:gd name="T5" fmla="*/ 2620 h 2013"/>
                  <a:gd name="T6" fmla="*/ 1703 w 827"/>
                  <a:gd name="T7" fmla="*/ 2618 h 2013"/>
                  <a:gd name="T8" fmla="*/ 1508 w 827"/>
                  <a:gd name="T9" fmla="*/ 2329 h 2013"/>
                  <a:gd name="T10" fmla="*/ 1121 w 827"/>
                  <a:gd name="T11" fmla="*/ 1820 h 2013"/>
                  <a:gd name="T12" fmla="*/ 594 w 827"/>
                  <a:gd name="T13" fmla="*/ 1127 h 2013"/>
                  <a:gd name="T14" fmla="*/ 22 w 827"/>
                  <a:gd name="T15" fmla="*/ 0 h 2013"/>
                  <a:gd name="T16" fmla="*/ 0 w 827"/>
                  <a:gd name="T17" fmla="*/ 0 h 2013"/>
                  <a:gd name="T18" fmla="*/ 574 w 827"/>
                  <a:gd name="T19" fmla="*/ 1142 h 2013"/>
                  <a:gd name="T20" fmla="*/ 959 w 827"/>
                  <a:gd name="T21" fmla="*/ 1646 h 2013"/>
                  <a:gd name="T22" fmla="*/ 1101 w 827"/>
                  <a:gd name="T23" fmla="*/ 1834 h 2013"/>
                  <a:gd name="T24" fmla="*/ 1276 w 827"/>
                  <a:gd name="T25" fmla="*/ 2063 h 2013"/>
                  <a:gd name="T26" fmla="*/ 1489 w 827"/>
                  <a:gd name="T27" fmla="*/ 2345 h 2013"/>
                  <a:gd name="T28" fmla="*/ 1492 w 827"/>
                  <a:gd name="T29" fmla="*/ 2350 h 2013"/>
                  <a:gd name="T30" fmla="*/ 1680 w 827"/>
                  <a:gd name="T31" fmla="*/ 2627 h 2013"/>
                  <a:gd name="T32" fmla="*/ 1723 w 827"/>
                  <a:gd name="T33" fmla="*/ 2641 h 2013"/>
                  <a:gd name="T34" fmla="*/ 1718 w 827"/>
                  <a:gd name="T35" fmla="*/ 2641 h 2013"/>
                  <a:gd name="T36" fmla="*/ 1723 w 827"/>
                  <a:gd name="T37" fmla="*/ 2641 h 2013"/>
                  <a:gd name="T38" fmla="*/ 1732 w 827"/>
                  <a:gd name="T39" fmla="*/ 2646 h 2013"/>
                  <a:gd name="T40" fmla="*/ 1739 w 827"/>
                  <a:gd name="T41" fmla="*/ 2687 h 2013"/>
                  <a:gd name="T42" fmla="*/ 1739 w 827"/>
                  <a:gd name="T43" fmla="*/ 2688 h 2013"/>
                  <a:gd name="T44" fmla="*/ 1727 w 827"/>
                  <a:gd name="T45" fmla="*/ 2703 h 2013"/>
                  <a:gd name="T46" fmla="*/ 1725 w 827"/>
                  <a:gd name="T47" fmla="*/ 2703 h 2013"/>
                  <a:gd name="T48" fmla="*/ 1725 w 827"/>
                  <a:gd name="T49" fmla="*/ 2703 h 2013"/>
                  <a:gd name="T50" fmla="*/ 1703 w 827"/>
                  <a:gd name="T51" fmla="*/ 2712 h 2013"/>
                  <a:gd name="T52" fmla="*/ 1697 w 827"/>
                  <a:gd name="T53" fmla="*/ 2735 h 2013"/>
                  <a:gd name="T54" fmla="*/ 1697 w 827"/>
                  <a:gd name="T55" fmla="*/ 2755 h 2013"/>
                  <a:gd name="T56" fmla="*/ 1607 w 827"/>
                  <a:gd name="T57" fmla="*/ 3026 h 2013"/>
                  <a:gd name="T58" fmla="*/ 1606 w 827"/>
                  <a:gd name="T59" fmla="*/ 3031 h 2013"/>
                  <a:gd name="T60" fmla="*/ 1040 w 827"/>
                  <a:gd name="T61" fmla="*/ 3725 h 2013"/>
                  <a:gd name="T62" fmla="*/ 741 w 827"/>
                  <a:gd name="T63" fmla="*/ 3845 h 2013"/>
                  <a:gd name="T64" fmla="*/ 682 w 827"/>
                  <a:gd name="T65" fmla="*/ 3944 h 2013"/>
                  <a:gd name="T66" fmla="*/ 674 w 827"/>
                  <a:gd name="T67" fmla="*/ 4137 h 2013"/>
                  <a:gd name="T68" fmla="*/ 663 w 827"/>
                  <a:gd name="T69" fmla="*/ 4248 h 2013"/>
                  <a:gd name="T70" fmla="*/ 691 w 827"/>
                  <a:gd name="T71" fmla="*/ 4248 h 2013"/>
                  <a:gd name="T72" fmla="*/ 706 w 827"/>
                  <a:gd name="T73" fmla="*/ 3944 h 2013"/>
                  <a:gd name="T74" fmla="*/ 745 w 827"/>
                  <a:gd name="T75" fmla="*/ 3870 h 2013"/>
                  <a:gd name="T76" fmla="*/ 1052 w 827"/>
                  <a:gd name="T77" fmla="*/ 3743 h 2013"/>
                  <a:gd name="T78" fmla="*/ 1628 w 827"/>
                  <a:gd name="T79" fmla="*/ 3039 h 2013"/>
                  <a:gd name="T80" fmla="*/ 1721 w 827"/>
                  <a:gd name="T81" fmla="*/ 2735 h 2013"/>
                  <a:gd name="T82" fmla="*/ 1727 w 827"/>
                  <a:gd name="T83" fmla="*/ 2726 h 2013"/>
                  <a:gd name="T84" fmla="*/ 1739 w 827"/>
                  <a:gd name="T85" fmla="*/ 2723 h 2013"/>
                  <a:gd name="T86" fmla="*/ 1756 w 827"/>
                  <a:gd name="T87" fmla="*/ 2696 h 2013"/>
                  <a:gd name="T88" fmla="*/ 1748 w 827"/>
                  <a:gd name="T89" fmla="*/ 2641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9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50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4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5" name="Freeform 52">
                <a:extLst>
                  <a:ext uri="{FF2B5EF4-FFF2-40B4-BE49-F238E27FC236}">
                    <a16:creationId xmlns:a16="http://schemas.microsoft.com/office/drawing/2014/main" id="{5B996732-7E82-4C5B-B0FE-F109027F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816"/>
                <a:ext cx="574" cy="2582"/>
              </a:xfrm>
              <a:custGeom>
                <a:avLst/>
                <a:gdLst>
                  <a:gd name="T0" fmla="*/ 951 w 446"/>
                  <a:gd name="T1" fmla="*/ 4248 h 2013"/>
                  <a:gd name="T2" fmla="*/ 812 w 446"/>
                  <a:gd name="T3" fmla="*/ 3218 h 2013"/>
                  <a:gd name="T4" fmla="*/ 743 w 446"/>
                  <a:gd name="T5" fmla="*/ 2653 h 2013"/>
                  <a:gd name="T6" fmla="*/ 328 w 446"/>
                  <a:gd name="T7" fmla="*/ 0 h 2013"/>
                  <a:gd name="T8" fmla="*/ 0 w 446"/>
                  <a:gd name="T9" fmla="*/ 0 h 2013"/>
                  <a:gd name="T10" fmla="*/ 606 w 446"/>
                  <a:gd name="T11" fmla="*/ 2771 h 2013"/>
                  <a:gd name="T12" fmla="*/ 677 w 446"/>
                  <a:gd name="T13" fmla="*/ 4248 h 2013"/>
                  <a:gd name="T14" fmla="*/ 951 w 446"/>
                  <a:gd name="T15" fmla="*/ 4248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6" name="Freeform 53">
                <a:extLst>
                  <a:ext uri="{FF2B5EF4-FFF2-40B4-BE49-F238E27FC236}">
                    <a16:creationId xmlns:a16="http://schemas.microsoft.com/office/drawing/2014/main" id="{6A9EF705-1020-41E3-9E35-EBA1392EF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816"/>
                <a:ext cx="1200" cy="1588"/>
              </a:xfrm>
              <a:custGeom>
                <a:avLst/>
                <a:gdLst>
                  <a:gd name="T0" fmla="*/ 965 w 933"/>
                  <a:gd name="T1" fmla="*/ 1501 h 1238"/>
                  <a:gd name="T2" fmla="*/ 1012 w 933"/>
                  <a:gd name="T3" fmla="*/ 1573 h 1238"/>
                  <a:gd name="T4" fmla="*/ 1140 w 933"/>
                  <a:gd name="T5" fmla="*/ 1701 h 1238"/>
                  <a:gd name="T6" fmla="*/ 1227 w 933"/>
                  <a:gd name="T7" fmla="*/ 1779 h 1238"/>
                  <a:gd name="T8" fmla="*/ 1287 w 933"/>
                  <a:gd name="T9" fmla="*/ 1887 h 1238"/>
                  <a:gd name="T10" fmla="*/ 1393 w 933"/>
                  <a:gd name="T11" fmla="*/ 2032 h 1238"/>
                  <a:gd name="T12" fmla="*/ 1451 w 933"/>
                  <a:gd name="T13" fmla="*/ 2096 h 1238"/>
                  <a:gd name="T14" fmla="*/ 1496 w 933"/>
                  <a:gd name="T15" fmla="*/ 2184 h 1238"/>
                  <a:gd name="T16" fmla="*/ 1642 w 933"/>
                  <a:gd name="T17" fmla="*/ 2306 h 1238"/>
                  <a:gd name="T18" fmla="*/ 1783 w 933"/>
                  <a:gd name="T19" fmla="*/ 2420 h 1238"/>
                  <a:gd name="T20" fmla="*/ 1924 w 933"/>
                  <a:gd name="T21" fmla="*/ 2574 h 1238"/>
                  <a:gd name="T22" fmla="*/ 1985 w 933"/>
                  <a:gd name="T23" fmla="*/ 2613 h 1238"/>
                  <a:gd name="T24" fmla="*/ 1802 w 933"/>
                  <a:gd name="T25" fmla="*/ 2350 h 1238"/>
                  <a:gd name="T26" fmla="*/ 1798 w 933"/>
                  <a:gd name="T27" fmla="*/ 2345 h 1238"/>
                  <a:gd name="T28" fmla="*/ 1585 w 933"/>
                  <a:gd name="T29" fmla="*/ 2064 h 1238"/>
                  <a:gd name="T30" fmla="*/ 1411 w 933"/>
                  <a:gd name="T31" fmla="*/ 1834 h 1238"/>
                  <a:gd name="T32" fmla="*/ 1268 w 933"/>
                  <a:gd name="T33" fmla="*/ 1647 h 1238"/>
                  <a:gd name="T34" fmla="*/ 885 w 933"/>
                  <a:gd name="T35" fmla="*/ 1142 h 1238"/>
                  <a:gd name="T36" fmla="*/ 311 w 933"/>
                  <a:gd name="T37" fmla="*/ 0 h 1238"/>
                  <a:gd name="T38" fmla="*/ 0 w 933"/>
                  <a:gd name="T39" fmla="*/ 0 h 1238"/>
                  <a:gd name="T40" fmla="*/ 28 w 933"/>
                  <a:gd name="T41" fmla="*/ 99 h 1238"/>
                  <a:gd name="T42" fmla="*/ 76 w 933"/>
                  <a:gd name="T43" fmla="*/ 239 h 1238"/>
                  <a:gd name="T44" fmla="*/ 144 w 933"/>
                  <a:gd name="T45" fmla="*/ 386 h 1238"/>
                  <a:gd name="T46" fmla="*/ 202 w 933"/>
                  <a:gd name="T47" fmla="*/ 514 h 1238"/>
                  <a:gd name="T48" fmla="*/ 296 w 933"/>
                  <a:gd name="T49" fmla="*/ 681 h 1238"/>
                  <a:gd name="T50" fmla="*/ 369 w 933"/>
                  <a:gd name="T51" fmla="*/ 763 h 1238"/>
                  <a:gd name="T52" fmla="*/ 463 w 933"/>
                  <a:gd name="T53" fmla="*/ 868 h 1238"/>
                  <a:gd name="T54" fmla="*/ 588 w 933"/>
                  <a:gd name="T55" fmla="*/ 1075 h 1238"/>
                  <a:gd name="T56" fmla="*/ 746 w 933"/>
                  <a:gd name="T57" fmla="*/ 1269 h 1238"/>
                  <a:gd name="T58" fmla="*/ 831 w 933"/>
                  <a:gd name="T59" fmla="*/ 1366 h 1238"/>
                  <a:gd name="T60" fmla="*/ 894 w 933"/>
                  <a:gd name="T61" fmla="*/ 1455 h 1238"/>
                  <a:gd name="T62" fmla="*/ 965 w 933"/>
                  <a:gd name="T63" fmla="*/ 1501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8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6" y="780"/>
                      <a:pt x="596" y="780"/>
                      <a:pt x="596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7" name="Freeform 54">
                <a:extLst>
                  <a:ext uri="{FF2B5EF4-FFF2-40B4-BE49-F238E27FC236}">
                    <a16:creationId xmlns:a16="http://schemas.microsoft.com/office/drawing/2014/main" id="{6FE7C78A-943D-455F-B7D2-CA05F729E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482"/>
                <a:ext cx="856" cy="916"/>
              </a:xfrm>
              <a:custGeom>
                <a:avLst/>
                <a:gdLst>
                  <a:gd name="T0" fmla="*/ 5 w 665"/>
                  <a:gd name="T1" fmla="*/ 1442 h 714"/>
                  <a:gd name="T2" fmla="*/ 75 w 665"/>
                  <a:gd name="T3" fmla="*/ 1301 h 714"/>
                  <a:gd name="T4" fmla="*/ 131 w 665"/>
                  <a:gd name="T5" fmla="*/ 1235 h 714"/>
                  <a:gd name="T6" fmla="*/ 191 w 665"/>
                  <a:gd name="T7" fmla="*/ 1134 h 714"/>
                  <a:gd name="T8" fmla="*/ 284 w 665"/>
                  <a:gd name="T9" fmla="*/ 1053 h 714"/>
                  <a:gd name="T10" fmla="*/ 371 w 665"/>
                  <a:gd name="T11" fmla="*/ 1017 h 714"/>
                  <a:gd name="T12" fmla="*/ 483 w 665"/>
                  <a:gd name="T13" fmla="*/ 978 h 714"/>
                  <a:gd name="T14" fmla="*/ 578 w 665"/>
                  <a:gd name="T15" fmla="*/ 947 h 714"/>
                  <a:gd name="T16" fmla="*/ 663 w 665"/>
                  <a:gd name="T17" fmla="*/ 910 h 714"/>
                  <a:gd name="T18" fmla="*/ 714 w 665"/>
                  <a:gd name="T19" fmla="*/ 910 h 714"/>
                  <a:gd name="T20" fmla="*/ 748 w 665"/>
                  <a:gd name="T21" fmla="*/ 871 h 714"/>
                  <a:gd name="T22" fmla="*/ 864 w 665"/>
                  <a:gd name="T23" fmla="*/ 804 h 714"/>
                  <a:gd name="T24" fmla="*/ 963 w 665"/>
                  <a:gd name="T25" fmla="*/ 671 h 714"/>
                  <a:gd name="T26" fmla="*/ 1108 w 665"/>
                  <a:gd name="T27" fmla="*/ 552 h 714"/>
                  <a:gd name="T28" fmla="*/ 1129 w 665"/>
                  <a:gd name="T29" fmla="*/ 470 h 714"/>
                  <a:gd name="T30" fmla="*/ 1195 w 665"/>
                  <a:gd name="T31" fmla="*/ 417 h 714"/>
                  <a:gd name="T32" fmla="*/ 1261 w 665"/>
                  <a:gd name="T33" fmla="*/ 246 h 714"/>
                  <a:gd name="T34" fmla="*/ 1344 w 665"/>
                  <a:gd name="T35" fmla="*/ 141 h 714"/>
                  <a:gd name="T36" fmla="*/ 1419 w 665"/>
                  <a:gd name="T37" fmla="*/ 0 h 714"/>
                  <a:gd name="T38" fmla="*/ 1419 w 665"/>
                  <a:gd name="T39" fmla="*/ 15 h 714"/>
                  <a:gd name="T40" fmla="*/ 1328 w 665"/>
                  <a:gd name="T41" fmla="*/ 285 h 714"/>
                  <a:gd name="T42" fmla="*/ 1327 w 665"/>
                  <a:gd name="T43" fmla="*/ 290 h 714"/>
                  <a:gd name="T44" fmla="*/ 759 w 665"/>
                  <a:gd name="T45" fmla="*/ 984 h 714"/>
                  <a:gd name="T46" fmla="*/ 461 w 665"/>
                  <a:gd name="T47" fmla="*/ 1105 h 714"/>
                  <a:gd name="T48" fmla="*/ 402 w 665"/>
                  <a:gd name="T49" fmla="*/ 1203 h 714"/>
                  <a:gd name="T50" fmla="*/ 393 w 665"/>
                  <a:gd name="T51" fmla="*/ 1396 h 714"/>
                  <a:gd name="T52" fmla="*/ 381 w 665"/>
                  <a:gd name="T53" fmla="*/ 1507 h 714"/>
                  <a:gd name="T54" fmla="*/ 0 w 665"/>
                  <a:gd name="T55" fmla="*/ 1507 h 714"/>
                  <a:gd name="T56" fmla="*/ 5 w 665"/>
                  <a:gd name="T57" fmla="*/ 1442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5" h="714">
                    <a:moveTo>
                      <a:pt x="2" y="683"/>
                    </a:moveTo>
                    <a:cubicBezTo>
                      <a:pt x="2" y="668"/>
                      <a:pt x="30" y="628"/>
                      <a:pt x="35" y="616"/>
                    </a:cubicBezTo>
                    <a:cubicBezTo>
                      <a:pt x="40" y="605"/>
                      <a:pt x="51" y="594"/>
                      <a:pt x="61" y="585"/>
                    </a:cubicBezTo>
                    <a:cubicBezTo>
                      <a:pt x="71" y="576"/>
                      <a:pt x="81" y="552"/>
                      <a:pt x="89" y="537"/>
                    </a:cubicBezTo>
                    <a:cubicBezTo>
                      <a:pt x="97" y="522"/>
                      <a:pt x="122" y="514"/>
                      <a:pt x="134" y="499"/>
                    </a:cubicBezTo>
                    <a:cubicBezTo>
                      <a:pt x="147" y="484"/>
                      <a:pt x="161" y="492"/>
                      <a:pt x="174" y="482"/>
                    </a:cubicBezTo>
                    <a:cubicBezTo>
                      <a:pt x="188" y="468"/>
                      <a:pt x="211" y="476"/>
                      <a:pt x="226" y="463"/>
                    </a:cubicBezTo>
                    <a:cubicBezTo>
                      <a:pt x="236" y="456"/>
                      <a:pt x="254" y="454"/>
                      <a:pt x="271" y="448"/>
                    </a:cubicBezTo>
                    <a:cubicBezTo>
                      <a:pt x="285" y="443"/>
                      <a:pt x="298" y="433"/>
                      <a:pt x="311" y="431"/>
                    </a:cubicBezTo>
                    <a:cubicBezTo>
                      <a:pt x="320" y="430"/>
                      <a:pt x="328" y="436"/>
                      <a:pt x="335" y="431"/>
                    </a:cubicBezTo>
                    <a:cubicBezTo>
                      <a:pt x="342" y="427"/>
                      <a:pt x="344" y="417"/>
                      <a:pt x="350" y="412"/>
                    </a:cubicBezTo>
                    <a:cubicBezTo>
                      <a:pt x="367" y="398"/>
                      <a:pt x="388" y="395"/>
                      <a:pt x="405" y="381"/>
                    </a:cubicBezTo>
                    <a:cubicBezTo>
                      <a:pt x="423" y="366"/>
                      <a:pt x="430" y="337"/>
                      <a:pt x="451" y="318"/>
                    </a:cubicBezTo>
                    <a:cubicBezTo>
                      <a:pt x="472" y="299"/>
                      <a:pt x="505" y="286"/>
                      <a:pt x="520" y="261"/>
                    </a:cubicBezTo>
                    <a:cubicBezTo>
                      <a:pt x="527" y="248"/>
                      <a:pt x="524" y="231"/>
                      <a:pt x="529" y="222"/>
                    </a:cubicBezTo>
                    <a:cubicBezTo>
                      <a:pt x="536" y="211"/>
                      <a:pt x="552" y="209"/>
                      <a:pt x="560" y="197"/>
                    </a:cubicBezTo>
                    <a:cubicBezTo>
                      <a:pt x="575" y="174"/>
                      <a:pt x="580" y="139"/>
                      <a:pt x="591" y="117"/>
                    </a:cubicBezTo>
                    <a:cubicBezTo>
                      <a:pt x="600" y="98"/>
                      <a:pt x="622" y="89"/>
                      <a:pt x="630" y="67"/>
                    </a:cubicBezTo>
                    <a:cubicBezTo>
                      <a:pt x="639" y="40"/>
                      <a:pt x="637" y="16"/>
                      <a:pt x="665" y="0"/>
                    </a:cubicBezTo>
                    <a:cubicBezTo>
                      <a:pt x="665" y="2"/>
                      <a:pt x="665" y="4"/>
                      <a:pt x="665" y="7"/>
                    </a:cubicBezTo>
                    <a:cubicBezTo>
                      <a:pt x="665" y="31"/>
                      <a:pt x="659" y="79"/>
                      <a:pt x="623" y="135"/>
                    </a:cubicBezTo>
                    <a:cubicBezTo>
                      <a:pt x="622" y="136"/>
                      <a:pt x="622" y="136"/>
                      <a:pt x="622" y="137"/>
                    </a:cubicBezTo>
                    <a:cubicBezTo>
                      <a:pt x="571" y="268"/>
                      <a:pt x="467" y="397"/>
                      <a:pt x="356" y="466"/>
                    </a:cubicBezTo>
                    <a:cubicBezTo>
                      <a:pt x="315" y="492"/>
                      <a:pt x="268" y="511"/>
                      <a:pt x="216" y="523"/>
                    </a:cubicBezTo>
                    <a:cubicBezTo>
                      <a:pt x="206" y="526"/>
                      <a:pt x="189" y="538"/>
                      <a:pt x="188" y="570"/>
                    </a:cubicBezTo>
                    <a:cubicBezTo>
                      <a:pt x="188" y="592"/>
                      <a:pt x="186" y="621"/>
                      <a:pt x="184" y="661"/>
                    </a:cubicBezTo>
                    <a:cubicBezTo>
                      <a:pt x="184" y="661"/>
                      <a:pt x="181" y="691"/>
                      <a:pt x="179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2" y="683"/>
                      <a:pt x="2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8" name="Freeform 55">
                <a:extLst>
                  <a:ext uri="{FF2B5EF4-FFF2-40B4-BE49-F238E27FC236}">
                    <a16:creationId xmlns:a16="http://schemas.microsoft.com/office/drawing/2014/main" id="{89D8B3EF-8989-453D-AEF2-66B4EBD85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4"/>
                <a:ext cx="163" cy="316"/>
              </a:xfrm>
              <a:custGeom>
                <a:avLst/>
                <a:gdLst>
                  <a:gd name="T0" fmla="*/ 199 w 127"/>
                  <a:gd name="T1" fmla="*/ 117 h 246"/>
                  <a:gd name="T2" fmla="*/ 82 w 127"/>
                  <a:gd name="T3" fmla="*/ 109 h 246"/>
                  <a:gd name="T4" fmla="*/ 0 w 127"/>
                  <a:gd name="T5" fmla="*/ 0 h 246"/>
                  <a:gd name="T6" fmla="*/ 127 w 127"/>
                  <a:gd name="T7" fmla="*/ 493 h 246"/>
                  <a:gd name="T8" fmla="*/ 133 w 127"/>
                  <a:gd name="T9" fmla="*/ 479 h 246"/>
                  <a:gd name="T10" fmla="*/ 268 w 127"/>
                  <a:gd name="T11" fmla="*/ 522 h 246"/>
                  <a:gd name="T12" fmla="*/ 268 w 127"/>
                  <a:gd name="T13" fmla="*/ 520 h 246"/>
                  <a:gd name="T14" fmla="*/ 202 w 127"/>
                  <a:gd name="T15" fmla="*/ 112 h 246"/>
                  <a:gd name="T16" fmla="*/ 199 w 127"/>
                  <a:gd name="T17" fmla="*/ 117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9" name="Freeform 56">
                <a:extLst>
                  <a:ext uri="{FF2B5EF4-FFF2-40B4-BE49-F238E27FC236}">
                    <a16:creationId xmlns:a16="http://schemas.microsoft.com/office/drawing/2014/main" id="{B55DF4EC-2FAE-40B2-949F-BC2661660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686"/>
                <a:ext cx="122" cy="446"/>
              </a:xfrm>
              <a:custGeom>
                <a:avLst/>
                <a:gdLst>
                  <a:gd name="T0" fmla="*/ 146 w 95"/>
                  <a:gd name="T1" fmla="*/ 159 h 348"/>
                  <a:gd name="T2" fmla="*/ 0 w 95"/>
                  <a:gd name="T3" fmla="*/ 0 h 348"/>
                  <a:gd name="T4" fmla="*/ 39 w 95"/>
                  <a:gd name="T5" fmla="*/ 625 h 348"/>
                  <a:gd name="T6" fmla="*/ 76 w 95"/>
                  <a:gd name="T7" fmla="*/ 559 h 348"/>
                  <a:gd name="T8" fmla="*/ 202 w 95"/>
                  <a:gd name="T9" fmla="*/ 733 h 348"/>
                  <a:gd name="T10" fmla="*/ 202 w 95"/>
                  <a:gd name="T11" fmla="*/ 733 h 348"/>
                  <a:gd name="T12" fmla="*/ 172 w 95"/>
                  <a:gd name="T13" fmla="*/ 92 h 348"/>
                  <a:gd name="T14" fmla="*/ 146 w 95"/>
                  <a:gd name="T15" fmla="*/ 159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0" name="Freeform 57">
                <a:extLst>
                  <a:ext uri="{FF2B5EF4-FFF2-40B4-BE49-F238E27FC236}">
                    <a16:creationId xmlns:a16="http://schemas.microsoft.com/office/drawing/2014/main" id="{E6587BAB-F504-457F-898A-B716C757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74"/>
                <a:ext cx="148" cy="321"/>
              </a:xfrm>
              <a:custGeom>
                <a:avLst/>
                <a:gdLst>
                  <a:gd name="T0" fmla="*/ 80 w 115"/>
                  <a:gd name="T1" fmla="*/ 95 h 250"/>
                  <a:gd name="T2" fmla="*/ 0 w 115"/>
                  <a:gd name="T3" fmla="*/ 0 h 250"/>
                  <a:gd name="T4" fmla="*/ 94 w 115"/>
                  <a:gd name="T5" fmla="*/ 529 h 250"/>
                  <a:gd name="T6" fmla="*/ 121 w 115"/>
                  <a:gd name="T7" fmla="*/ 462 h 250"/>
                  <a:gd name="T8" fmla="*/ 245 w 115"/>
                  <a:gd name="T9" fmla="*/ 494 h 250"/>
                  <a:gd name="T10" fmla="*/ 243 w 115"/>
                  <a:gd name="T11" fmla="*/ 484 h 250"/>
                  <a:gd name="T12" fmla="*/ 192 w 115"/>
                  <a:gd name="T13" fmla="*/ 112 h 250"/>
                  <a:gd name="T14" fmla="*/ 80 w 115"/>
                  <a:gd name="T15" fmla="*/ 95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1" name="Freeform 58">
                <a:extLst>
                  <a:ext uri="{FF2B5EF4-FFF2-40B4-BE49-F238E27FC236}">
                    <a16:creationId xmlns:a16="http://schemas.microsoft.com/office/drawing/2014/main" id="{3F851AF4-C272-4431-A607-D1C95FB9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1093"/>
                <a:ext cx="154" cy="290"/>
              </a:xfrm>
              <a:custGeom>
                <a:avLst/>
                <a:gdLst>
                  <a:gd name="T0" fmla="*/ 118 w 120"/>
                  <a:gd name="T1" fmla="*/ 435 h 226"/>
                  <a:gd name="T2" fmla="*/ 254 w 120"/>
                  <a:gd name="T3" fmla="*/ 465 h 226"/>
                  <a:gd name="T4" fmla="*/ 194 w 120"/>
                  <a:gd name="T5" fmla="*/ 107 h 226"/>
                  <a:gd name="T6" fmla="*/ 87 w 120"/>
                  <a:gd name="T7" fmla="*/ 83 h 226"/>
                  <a:gd name="T8" fmla="*/ 0 w 120"/>
                  <a:gd name="T9" fmla="*/ 0 h 226"/>
                  <a:gd name="T10" fmla="*/ 98 w 120"/>
                  <a:gd name="T11" fmla="*/ 477 h 226"/>
                  <a:gd name="T12" fmla="*/ 118 w 120"/>
                  <a:gd name="T13" fmla="*/ 435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2" name="Freeform 59">
                <a:extLst>
                  <a:ext uri="{FF2B5EF4-FFF2-40B4-BE49-F238E27FC236}">
                    <a16:creationId xmlns:a16="http://schemas.microsoft.com/office/drawing/2014/main" id="{46695EAB-C4FB-4318-A4AA-977DE3920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66"/>
                <a:ext cx="157" cy="328"/>
              </a:xfrm>
              <a:custGeom>
                <a:avLst/>
                <a:gdLst>
                  <a:gd name="T0" fmla="*/ 145 w 122"/>
                  <a:gd name="T1" fmla="*/ 457 h 256"/>
                  <a:gd name="T2" fmla="*/ 260 w 122"/>
                  <a:gd name="T3" fmla="*/ 473 h 256"/>
                  <a:gd name="T4" fmla="*/ 214 w 122"/>
                  <a:gd name="T5" fmla="*/ 145 h 256"/>
                  <a:gd name="T6" fmla="*/ 104 w 122"/>
                  <a:gd name="T7" fmla="*/ 118 h 256"/>
                  <a:gd name="T8" fmla="*/ 0 w 122"/>
                  <a:gd name="T9" fmla="*/ 0 h 256"/>
                  <a:gd name="T10" fmla="*/ 117 w 122"/>
                  <a:gd name="T11" fmla="*/ 538 h 256"/>
                  <a:gd name="T12" fmla="*/ 145 w 122"/>
                  <a:gd name="T13" fmla="*/ 457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3" name="Freeform 60">
                <a:extLst>
                  <a:ext uri="{FF2B5EF4-FFF2-40B4-BE49-F238E27FC236}">
                    <a16:creationId xmlns:a16="http://schemas.microsoft.com/office/drawing/2014/main" id="{1D08DBFC-CACF-452F-A6C4-7559EF52E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816"/>
                <a:ext cx="177" cy="205"/>
              </a:xfrm>
              <a:custGeom>
                <a:avLst/>
                <a:gdLst>
                  <a:gd name="T0" fmla="*/ 130 w 137"/>
                  <a:gd name="T1" fmla="*/ 337 h 160"/>
                  <a:gd name="T2" fmla="*/ 155 w 137"/>
                  <a:gd name="T3" fmla="*/ 282 h 160"/>
                  <a:gd name="T4" fmla="*/ 293 w 137"/>
                  <a:gd name="T5" fmla="*/ 304 h 160"/>
                  <a:gd name="T6" fmla="*/ 296 w 137"/>
                  <a:gd name="T7" fmla="*/ 304 h 160"/>
                  <a:gd name="T8" fmla="*/ 217 w 137"/>
                  <a:gd name="T9" fmla="*/ 0 h 160"/>
                  <a:gd name="T10" fmla="*/ 0 w 137"/>
                  <a:gd name="T11" fmla="*/ 0 h 160"/>
                  <a:gd name="T12" fmla="*/ 130 w 137"/>
                  <a:gd name="T13" fmla="*/ 337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0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0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4" name="Freeform 61">
                <a:extLst>
                  <a:ext uri="{FF2B5EF4-FFF2-40B4-BE49-F238E27FC236}">
                    <a16:creationId xmlns:a16="http://schemas.microsoft.com/office/drawing/2014/main" id="{8E2C10AC-6504-442A-9A87-0C85BA72B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113"/>
                <a:ext cx="114" cy="285"/>
              </a:xfrm>
              <a:custGeom>
                <a:avLst/>
                <a:gdLst>
                  <a:gd name="T0" fmla="*/ 168 w 89"/>
                  <a:gd name="T1" fmla="*/ 470 h 222"/>
                  <a:gd name="T2" fmla="*/ 187 w 89"/>
                  <a:gd name="T3" fmla="*/ 172 h 222"/>
                  <a:gd name="T4" fmla="*/ 141 w 89"/>
                  <a:gd name="T5" fmla="*/ 222 h 222"/>
                  <a:gd name="T6" fmla="*/ 33 w 89"/>
                  <a:gd name="T7" fmla="*/ 99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70 h 222"/>
                  <a:gd name="T14" fmla="*/ 168 w 89"/>
                  <a:gd name="T15" fmla="*/ 470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5" name="Freeform 62">
                <a:extLst>
                  <a:ext uri="{FF2B5EF4-FFF2-40B4-BE49-F238E27FC236}">
                    <a16:creationId xmlns:a16="http://schemas.microsoft.com/office/drawing/2014/main" id="{04ECAD1C-2B0B-4326-B3BA-E94E2069E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1116"/>
                <a:ext cx="48" cy="238"/>
              </a:xfrm>
              <a:custGeom>
                <a:avLst/>
                <a:gdLst>
                  <a:gd name="T0" fmla="*/ 0 w 37"/>
                  <a:gd name="T1" fmla="*/ 0 h 186"/>
                  <a:gd name="T2" fmla="*/ 80 w 37"/>
                  <a:gd name="T3" fmla="*/ 390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6" name="Freeform 63">
                <a:extLst>
                  <a:ext uri="{FF2B5EF4-FFF2-40B4-BE49-F238E27FC236}">
                    <a16:creationId xmlns:a16="http://schemas.microsoft.com/office/drawing/2014/main" id="{FD16DD7F-B232-4DE7-8463-AFAF095FC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1135"/>
                <a:ext cx="40" cy="214"/>
              </a:xfrm>
              <a:custGeom>
                <a:avLst/>
                <a:gdLst>
                  <a:gd name="T0" fmla="*/ 0 w 31"/>
                  <a:gd name="T1" fmla="*/ 0 h 167"/>
                  <a:gd name="T2" fmla="*/ 67 w 31"/>
                  <a:gd name="T3" fmla="*/ 351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67">
                    <a:moveTo>
                      <a:pt x="0" y="0"/>
                    </a:moveTo>
                    <a:cubicBezTo>
                      <a:pt x="3" y="19"/>
                      <a:pt x="24" y="123"/>
                      <a:pt x="31" y="16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7" name="Freeform 64">
                <a:extLst>
                  <a:ext uri="{FF2B5EF4-FFF2-40B4-BE49-F238E27FC236}">
                    <a16:creationId xmlns:a16="http://schemas.microsoft.com/office/drawing/2014/main" id="{16F0DDB5-98FE-49D1-B031-DDCE87E81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1154"/>
                <a:ext cx="33" cy="190"/>
              </a:xfrm>
              <a:custGeom>
                <a:avLst/>
                <a:gdLst>
                  <a:gd name="T0" fmla="*/ 0 w 26"/>
                  <a:gd name="T1" fmla="*/ 0 h 148"/>
                  <a:gd name="T2" fmla="*/ 53 w 26"/>
                  <a:gd name="T3" fmla="*/ 313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8" name="Freeform 65">
                <a:extLst>
                  <a:ext uri="{FF2B5EF4-FFF2-40B4-BE49-F238E27FC236}">
                    <a16:creationId xmlns:a16="http://schemas.microsoft.com/office/drawing/2014/main" id="{5CC931BA-FC31-4BB8-924E-88D41270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172"/>
                <a:ext cx="25" cy="167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76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39" name="Freeform 66">
                <a:extLst>
                  <a:ext uri="{FF2B5EF4-FFF2-40B4-BE49-F238E27FC236}">
                    <a16:creationId xmlns:a16="http://schemas.microsoft.com/office/drawing/2014/main" id="{0DFADFC6-8CE4-4D61-B5E4-54D90B783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" y="814"/>
                <a:ext cx="69" cy="175"/>
              </a:xfrm>
              <a:custGeom>
                <a:avLst/>
                <a:gdLst>
                  <a:gd name="T0" fmla="*/ 0 w 54"/>
                  <a:gd name="T1" fmla="*/ 0 h 136"/>
                  <a:gd name="T2" fmla="*/ 112 w 54"/>
                  <a:gd name="T3" fmla="*/ 290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9" y="18"/>
                      <a:pt x="52" y="118"/>
                      <a:pt x="54" y="13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0" name="Freeform 67">
                <a:extLst>
                  <a:ext uri="{FF2B5EF4-FFF2-40B4-BE49-F238E27FC236}">
                    <a16:creationId xmlns:a16="http://schemas.microsoft.com/office/drawing/2014/main" id="{EB584CE9-2A18-4578-830A-EBB0EE6BF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816"/>
                <a:ext cx="63" cy="169"/>
              </a:xfrm>
              <a:custGeom>
                <a:avLst/>
                <a:gdLst>
                  <a:gd name="T0" fmla="*/ 0 w 49"/>
                  <a:gd name="T1" fmla="*/ 0 h 132"/>
                  <a:gd name="T2" fmla="*/ 104 w 49"/>
                  <a:gd name="T3" fmla="*/ 277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1" name="Freeform 68">
                <a:extLst>
                  <a:ext uri="{FF2B5EF4-FFF2-40B4-BE49-F238E27FC236}">
                    <a16:creationId xmlns:a16="http://schemas.microsoft.com/office/drawing/2014/main" id="{F37BAA97-3DC1-41D9-A4FF-3612B7BF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817"/>
                <a:ext cx="57" cy="164"/>
              </a:xfrm>
              <a:custGeom>
                <a:avLst/>
                <a:gdLst>
                  <a:gd name="T0" fmla="*/ 0 w 44"/>
                  <a:gd name="T1" fmla="*/ 0 h 128"/>
                  <a:gd name="T2" fmla="*/ 96 w 44"/>
                  <a:gd name="T3" fmla="*/ 269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2" name="Freeform 69">
                <a:extLst>
                  <a:ext uri="{FF2B5EF4-FFF2-40B4-BE49-F238E27FC236}">
                    <a16:creationId xmlns:a16="http://schemas.microsoft.com/office/drawing/2014/main" id="{232BCA21-2823-4077-BC08-C107FA9E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817"/>
                <a:ext cx="48" cy="160"/>
              </a:xfrm>
              <a:custGeom>
                <a:avLst/>
                <a:gdLst>
                  <a:gd name="T0" fmla="*/ 0 w 38"/>
                  <a:gd name="T1" fmla="*/ 0 h 125"/>
                  <a:gd name="T2" fmla="*/ 77 w 38"/>
                  <a:gd name="T3" fmla="*/ 262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25">
                    <a:moveTo>
                      <a:pt x="0" y="0"/>
                    </a:moveTo>
                    <a:cubicBezTo>
                      <a:pt x="8" y="24"/>
                      <a:pt x="38" y="121"/>
                      <a:pt x="38" y="12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3" name="Freeform 70">
                <a:extLst>
                  <a:ext uri="{FF2B5EF4-FFF2-40B4-BE49-F238E27FC236}">
                    <a16:creationId xmlns:a16="http://schemas.microsoft.com/office/drawing/2014/main" id="{980EB157-D376-465D-995A-6AB1E457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818"/>
                <a:ext cx="44" cy="155"/>
              </a:xfrm>
              <a:custGeom>
                <a:avLst/>
                <a:gdLst>
                  <a:gd name="T0" fmla="*/ 0 w 34"/>
                  <a:gd name="T1" fmla="*/ 0 h 121"/>
                  <a:gd name="T2" fmla="*/ 74 w 34"/>
                  <a:gd name="T3" fmla="*/ 255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4" name="Freeform 71">
                <a:extLst>
                  <a:ext uri="{FF2B5EF4-FFF2-40B4-BE49-F238E27FC236}">
                    <a16:creationId xmlns:a16="http://schemas.microsoft.com/office/drawing/2014/main" id="{75B7B2CE-EC24-4A47-B6FD-F92434A27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506"/>
                <a:ext cx="54" cy="246"/>
              </a:xfrm>
              <a:custGeom>
                <a:avLst/>
                <a:gdLst>
                  <a:gd name="T0" fmla="*/ 0 w 42"/>
                  <a:gd name="T1" fmla="*/ 0 h 192"/>
                  <a:gd name="T2" fmla="*/ 89 w 42"/>
                  <a:gd name="T3" fmla="*/ 404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5" name="Freeform 72">
                <a:extLst>
                  <a:ext uri="{FF2B5EF4-FFF2-40B4-BE49-F238E27FC236}">
                    <a16:creationId xmlns:a16="http://schemas.microsoft.com/office/drawing/2014/main" id="{69CC0B6B-6909-46EB-AFDC-79B177D4F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1528"/>
                <a:ext cx="44" cy="215"/>
              </a:xfrm>
              <a:custGeom>
                <a:avLst/>
                <a:gdLst>
                  <a:gd name="T0" fmla="*/ 0 w 34"/>
                  <a:gd name="T1" fmla="*/ 0 h 168"/>
                  <a:gd name="T2" fmla="*/ 74 w 34"/>
                  <a:gd name="T3" fmla="*/ 35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6" name="Freeform 73">
                <a:extLst>
                  <a:ext uri="{FF2B5EF4-FFF2-40B4-BE49-F238E27FC236}">
                    <a16:creationId xmlns:a16="http://schemas.microsoft.com/office/drawing/2014/main" id="{40A5F764-744B-4D9A-A5FD-8D12E985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1548"/>
                <a:ext cx="32" cy="186"/>
              </a:xfrm>
              <a:custGeom>
                <a:avLst/>
                <a:gdLst>
                  <a:gd name="T0" fmla="*/ 0 w 25"/>
                  <a:gd name="T1" fmla="*/ 0 h 145"/>
                  <a:gd name="T2" fmla="*/ 52 w 25"/>
                  <a:gd name="T3" fmla="*/ 307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7" name="Freeform 74">
                <a:extLst>
                  <a:ext uri="{FF2B5EF4-FFF2-40B4-BE49-F238E27FC236}">
                    <a16:creationId xmlns:a16="http://schemas.microsoft.com/office/drawing/2014/main" id="{96D74AE2-B94E-45D2-8B03-8770F470D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569"/>
                <a:ext cx="23" cy="155"/>
              </a:xfrm>
              <a:custGeom>
                <a:avLst/>
                <a:gdLst>
                  <a:gd name="T0" fmla="*/ 0 w 18"/>
                  <a:gd name="T1" fmla="*/ 0 h 121"/>
                  <a:gd name="T2" fmla="*/ 37 w 18"/>
                  <a:gd name="T3" fmla="*/ 255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8" name="Freeform 75">
                <a:extLst>
                  <a:ext uri="{FF2B5EF4-FFF2-40B4-BE49-F238E27FC236}">
                    <a16:creationId xmlns:a16="http://schemas.microsoft.com/office/drawing/2014/main" id="{AF5417F0-FE4C-44B8-8909-497DE2109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906"/>
                <a:ext cx="48" cy="245"/>
              </a:xfrm>
              <a:custGeom>
                <a:avLst/>
                <a:gdLst>
                  <a:gd name="T0" fmla="*/ 0 w 38"/>
                  <a:gd name="T1" fmla="*/ 0 h 191"/>
                  <a:gd name="T2" fmla="*/ 77 w 38"/>
                  <a:gd name="T3" fmla="*/ 403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49" name="Freeform 76">
                <a:extLst>
                  <a:ext uri="{FF2B5EF4-FFF2-40B4-BE49-F238E27FC236}">
                    <a16:creationId xmlns:a16="http://schemas.microsoft.com/office/drawing/2014/main" id="{DB69D105-C136-4B68-8D47-39D99533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924"/>
                <a:ext cx="40" cy="223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67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0" name="Freeform 77">
                <a:extLst>
                  <a:ext uri="{FF2B5EF4-FFF2-40B4-BE49-F238E27FC236}">
                    <a16:creationId xmlns:a16="http://schemas.microsoft.com/office/drawing/2014/main" id="{89FBDC79-F792-40B4-9A36-55E3ACEAA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942"/>
                <a:ext cx="32" cy="200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28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1" name="Freeform 78">
                <a:extLst>
                  <a:ext uri="{FF2B5EF4-FFF2-40B4-BE49-F238E27FC236}">
                    <a16:creationId xmlns:a16="http://schemas.microsoft.com/office/drawing/2014/main" id="{897A606B-1893-4833-A66C-B400BB49F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961"/>
                <a:ext cx="26" cy="176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290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2" name="Freeform 79">
                <a:extLst>
                  <a:ext uri="{FF2B5EF4-FFF2-40B4-BE49-F238E27FC236}">
                    <a16:creationId xmlns:a16="http://schemas.microsoft.com/office/drawing/2014/main" id="{C6418F70-8978-45B3-ACD4-DB91DD61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324"/>
                <a:ext cx="55" cy="221"/>
              </a:xfrm>
              <a:custGeom>
                <a:avLst/>
                <a:gdLst>
                  <a:gd name="T0" fmla="*/ 0 w 43"/>
                  <a:gd name="T1" fmla="*/ 0 h 172"/>
                  <a:gd name="T2" fmla="*/ 88 w 43"/>
                  <a:gd name="T3" fmla="*/ 365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3" name="Freeform 80">
                <a:extLst>
                  <a:ext uri="{FF2B5EF4-FFF2-40B4-BE49-F238E27FC236}">
                    <a16:creationId xmlns:a16="http://schemas.microsoft.com/office/drawing/2014/main" id="{3A218ED1-BFF4-4EE6-B65C-1B39BD35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337"/>
                <a:ext cx="46" cy="210"/>
              </a:xfrm>
              <a:custGeom>
                <a:avLst/>
                <a:gdLst>
                  <a:gd name="T0" fmla="*/ 0 w 36"/>
                  <a:gd name="T1" fmla="*/ 0 h 164"/>
                  <a:gd name="T2" fmla="*/ 75 w 36"/>
                  <a:gd name="T3" fmla="*/ 34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4" name="Freeform 81">
                <a:extLst>
                  <a:ext uri="{FF2B5EF4-FFF2-40B4-BE49-F238E27FC236}">
                    <a16:creationId xmlns:a16="http://schemas.microsoft.com/office/drawing/2014/main" id="{C988A61C-4359-4654-A6DF-8ECBECD31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351"/>
                <a:ext cx="37" cy="199"/>
              </a:xfrm>
              <a:custGeom>
                <a:avLst/>
                <a:gdLst>
                  <a:gd name="T0" fmla="*/ 0 w 29"/>
                  <a:gd name="T1" fmla="*/ 0 h 155"/>
                  <a:gd name="T2" fmla="*/ 60 w 29"/>
                  <a:gd name="T3" fmla="*/ 327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5" name="Freeform 82">
                <a:extLst>
                  <a:ext uri="{FF2B5EF4-FFF2-40B4-BE49-F238E27FC236}">
                    <a16:creationId xmlns:a16="http://schemas.microsoft.com/office/drawing/2014/main" id="{FA5037E1-78A9-4EE1-8754-A731C779F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364"/>
                <a:ext cx="30" cy="188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07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6" name="Freeform 83">
                <a:extLst>
                  <a:ext uri="{FF2B5EF4-FFF2-40B4-BE49-F238E27FC236}">
                    <a16:creationId xmlns:a16="http://schemas.microsoft.com/office/drawing/2014/main" id="{D7C3AF4E-E1CC-49FB-96EF-B064DBB7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737"/>
                <a:ext cx="13" cy="289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77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7" name="Freeform 84">
                <a:extLst>
                  <a:ext uri="{FF2B5EF4-FFF2-40B4-BE49-F238E27FC236}">
                    <a16:creationId xmlns:a16="http://schemas.microsoft.com/office/drawing/2014/main" id="{998E1742-0C5E-43C3-B2C7-FB62334A1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2753"/>
                <a:ext cx="11" cy="289"/>
              </a:xfrm>
              <a:custGeom>
                <a:avLst/>
                <a:gdLst>
                  <a:gd name="T0" fmla="*/ 0 w 9"/>
                  <a:gd name="T1" fmla="*/ 0 h 226"/>
                  <a:gd name="T2" fmla="*/ 16 w 9"/>
                  <a:gd name="T3" fmla="*/ 473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6">
                    <a:moveTo>
                      <a:pt x="0" y="0"/>
                    </a:moveTo>
                    <a:cubicBezTo>
                      <a:pt x="3" y="28"/>
                      <a:pt x="8" y="203"/>
                      <a:pt x="9" y="22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8" name="Freeform 85">
                <a:extLst>
                  <a:ext uri="{FF2B5EF4-FFF2-40B4-BE49-F238E27FC236}">
                    <a16:creationId xmlns:a16="http://schemas.microsoft.com/office/drawing/2014/main" id="{49A42F21-B617-48E7-9469-4DA6AF87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68"/>
                <a:ext cx="13" cy="291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478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59" name="Freeform 86">
                <a:extLst>
                  <a:ext uri="{FF2B5EF4-FFF2-40B4-BE49-F238E27FC236}">
                    <a16:creationId xmlns:a16="http://schemas.microsoft.com/office/drawing/2014/main" id="{C126A500-189C-4724-B419-6CA60867F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783"/>
                <a:ext cx="18" cy="293"/>
              </a:xfrm>
              <a:custGeom>
                <a:avLst/>
                <a:gdLst>
                  <a:gd name="T0" fmla="*/ 6 w 14"/>
                  <a:gd name="T1" fmla="*/ 0 h 228"/>
                  <a:gd name="T2" fmla="*/ 30 w 14"/>
                  <a:gd name="T3" fmla="*/ 48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0" name="Freeform 87">
                <a:extLst>
                  <a:ext uri="{FF2B5EF4-FFF2-40B4-BE49-F238E27FC236}">
                    <a16:creationId xmlns:a16="http://schemas.microsoft.com/office/drawing/2014/main" id="{C8729694-BEB4-43A1-B991-2EE0EFB7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203"/>
                <a:ext cx="15" cy="195"/>
              </a:xfrm>
              <a:custGeom>
                <a:avLst/>
                <a:gdLst>
                  <a:gd name="T0" fmla="*/ 20 w 12"/>
                  <a:gd name="T1" fmla="*/ 0 h 152"/>
                  <a:gd name="T2" fmla="*/ 0 w 12"/>
                  <a:gd name="T3" fmla="*/ 321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2">
                    <a:moveTo>
                      <a:pt x="10" y="0"/>
                    </a:moveTo>
                    <a:cubicBezTo>
                      <a:pt x="12" y="29"/>
                      <a:pt x="5" y="138"/>
                      <a:pt x="0" y="15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1" name="Freeform 88">
                <a:extLst>
                  <a:ext uri="{FF2B5EF4-FFF2-40B4-BE49-F238E27FC236}">
                    <a16:creationId xmlns:a16="http://schemas.microsoft.com/office/drawing/2014/main" id="{78CF9601-E660-4690-A381-59CBD76CC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217"/>
                <a:ext cx="14" cy="179"/>
              </a:xfrm>
              <a:custGeom>
                <a:avLst/>
                <a:gdLst>
                  <a:gd name="T0" fmla="*/ 22 w 11"/>
                  <a:gd name="T1" fmla="*/ 0 h 140"/>
                  <a:gd name="T2" fmla="*/ 0 w 11"/>
                  <a:gd name="T3" fmla="*/ 293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0">
                    <a:moveTo>
                      <a:pt x="10" y="0"/>
                    </a:moveTo>
                    <a:cubicBezTo>
                      <a:pt x="11" y="26"/>
                      <a:pt x="4" y="131"/>
                      <a:pt x="0" y="14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2" name="Freeform 89">
                <a:extLst>
                  <a:ext uri="{FF2B5EF4-FFF2-40B4-BE49-F238E27FC236}">
                    <a16:creationId xmlns:a16="http://schemas.microsoft.com/office/drawing/2014/main" id="{3183C0F6-F84A-4C41-AAD6-7063D30E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230"/>
                <a:ext cx="13" cy="166"/>
              </a:xfrm>
              <a:custGeom>
                <a:avLst/>
                <a:gdLst>
                  <a:gd name="T0" fmla="*/ 22 w 10"/>
                  <a:gd name="T1" fmla="*/ 0 h 130"/>
                  <a:gd name="T2" fmla="*/ 0 w 10"/>
                  <a:gd name="T3" fmla="*/ 271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3" name="Freeform 90">
                <a:extLst>
                  <a:ext uri="{FF2B5EF4-FFF2-40B4-BE49-F238E27FC236}">
                    <a16:creationId xmlns:a16="http://schemas.microsoft.com/office/drawing/2014/main" id="{E85F274E-A1E0-45FF-BB3C-95C3E6E35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244"/>
                <a:ext cx="12" cy="151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47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4" name="Freeform 91">
                <a:extLst>
                  <a:ext uri="{FF2B5EF4-FFF2-40B4-BE49-F238E27FC236}">
                    <a16:creationId xmlns:a16="http://schemas.microsoft.com/office/drawing/2014/main" id="{2FE80D5E-387A-4903-966D-56A773C9D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889"/>
                <a:ext cx="195" cy="301"/>
              </a:xfrm>
              <a:custGeom>
                <a:avLst/>
                <a:gdLst>
                  <a:gd name="T0" fmla="*/ 76 w 152"/>
                  <a:gd name="T1" fmla="*/ 163 h 235"/>
                  <a:gd name="T2" fmla="*/ 178 w 152"/>
                  <a:gd name="T3" fmla="*/ 419 h 235"/>
                  <a:gd name="T4" fmla="*/ 291 w 152"/>
                  <a:gd name="T5" fmla="*/ 428 h 235"/>
                  <a:gd name="T6" fmla="*/ 76 w 152"/>
                  <a:gd name="T7" fmla="*/ 16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5" name="Freeform 92">
                <a:extLst>
                  <a:ext uri="{FF2B5EF4-FFF2-40B4-BE49-F238E27FC236}">
                    <a16:creationId xmlns:a16="http://schemas.microsoft.com/office/drawing/2014/main" id="{784A393F-B97C-4671-958D-4AAA2C7C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1258"/>
                <a:ext cx="203" cy="327"/>
              </a:xfrm>
              <a:custGeom>
                <a:avLst/>
                <a:gdLst>
                  <a:gd name="T0" fmla="*/ 76 w 158"/>
                  <a:gd name="T1" fmla="*/ 163 h 255"/>
                  <a:gd name="T2" fmla="*/ 191 w 158"/>
                  <a:gd name="T3" fmla="*/ 460 h 255"/>
                  <a:gd name="T4" fmla="*/ 307 w 158"/>
                  <a:gd name="T5" fmla="*/ 471 h 255"/>
                  <a:gd name="T6" fmla="*/ 76 w 158"/>
                  <a:gd name="T7" fmla="*/ 163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6" name="Freeform 93">
                <a:extLst>
                  <a:ext uri="{FF2B5EF4-FFF2-40B4-BE49-F238E27FC236}">
                    <a16:creationId xmlns:a16="http://schemas.microsoft.com/office/drawing/2014/main" id="{C501B45E-7A37-445F-99CD-51C755D11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01"/>
                <a:ext cx="178" cy="277"/>
              </a:xfrm>
              <a:custGeom>
                <a:avLst/>
                <a:gdLst>
                  <a:gd name="T0" fmla="*/ 204 w 139"/>
                  <a:gd name="T1" fmla="*/ 117 h 216"/>
                  <a:gd name="T2" fmla="*/ 76 w 139"/>
                  <a:gd name="T3" fmla="*/ 74 h 216"/>
                  <a:gd name="T4" fmla="*/ 163 w 139"/>
                  <a:gd name="T5" fmla="*/ 380 h 216"/>
                  <a:gd name="T6" fmla="*/ 275 w 139"/>
                  <a:gd name="T7" fmla="*/ 390 h 216"/>
                  <a:gd name="T8" fmla="*/ 204 w 139"/>
                  <a:gd name="T9" fmla="*/ 117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7" name="Freeform 94">
                <a:extLst>
                  <a:ext uri="{FF2B5EF4-FFF2-40B4-BE49-F238E27FC236}">
                    <a16:creationId xmlns:a16="http://schemas.microsoft.com/office/drawing/2014/main" id="{6F812A16-613C-45A8-84E4-6F8976E23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053"/>
                <a:ext cx="188" cy="333"/>
              </a:xfrm>
              <a:custGeom>
                <a:avLst/>
                <a:gdLst>
                  <a:gd name="T0" fmla="*/ 80 w 146"/>
                  <a:gd name="T1" fmla="*/ 166 h 259"/>
                  <a:gd name="T2" fmla="*/ 164 w 146"/>
                  <a:gd name="T3" fmla="*/ 474 h 259"/>
                  <a:gd name="T4" fmla="*/ 282 w 146"/>
                  <a:gd name="T5" fmla="*/ 482 h 259"/>
                  <a:gd name="T6" fmla="*/ 80 w 146"/>
                  <a:gd name="T7" fmla="*/ 166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8" name="Freeform 95">
                <a:extLst>
                  <a:ext uri="{FF2B5EF4-FFF2-40B4-BE49-F238E27FC236}">
                    <a16:creationId xmlns:a16="http://schemas.microsoft.com/office/drawing/2014/main" id="{51660373-7F15-438F-8819-B2EFBD2B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014"/>
                <a:ext cx="159" cy="239"/>
              </a:xfrm>
              <a:custGeom>
                <a:avLst/>
                <a:gdLst>
                  <a:gd name="T0" fmla="*/ 28 w 123"/>
                  <a:gd name="T1" fmla="*/ 262 h 186"/>
                  <a:gd name="T2" fmla="*/ 50 w 123"/>
                  <a:gd name="T3" fmla="*/ 19 h 186"/>
                  <a:gd name="T4" fmla="*/ 138 w 123"/>
                  <a:gd name="T5" fmla="*/ 387 h 186"/>
                  <a:gd name="T6" fmla="*/ 28 w 123"/>
                  <a:gd name="T7" fmla="*/ 26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69" name="Freeform 96">
                <a:extLst>
                  <a:ext uri="{FF2B5EF4-FFF2-40B4-BE49-F238E27FC236}">
                    <a16:creationId xmlns:a16="http://schemas.microsoft.com/office/drawing/2014/main" id="{CB7EFC82-ADDD-44F6-A58B-498ACA7AC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487"/>
                <a:ext cx="164" cy="318"/>
              </a:xfrm>
              <a:custGeom>
                <a:avLst/>
                <a:gdLst>
                  <a:gd name="T0" fmla="*/ 259 w 128"/>
                  <a:gd name="T1" fmla="*/ 331 h 248"/>
                  <a:gd name="T2" fmla="*/ 68 w 128"/>
                  <a:gd name="T3" fmla="*/ 127 h 248"/>
                  <a:gd name="T4" fmla="*/ 233 w 128"/>
                  <a:gd name="T5" fmla="*/ 487 h 248"/>
                  <a:gd name="T6" fmla="*/ 259 w 128"/>
                  <a:gd name="T7" fmla="*/ 331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0" name="Freeform 97">
                <a:extLst>
                  <a:ext uri="{FF2B5EF4-FFF2-40B4-BE49-F238E27FC236}">
                    <a16:creationId xmlns:a16="http://schemas.microsoft.com/office/drawing/2014/main" id="{B8F22313-A50E-40B1-9E60-1A8492E0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2207"/>
                <a:ext cx="182" cy="463"/>
              </a:xfrm>
              <a:custGeom>
                <a:avLst/>
                <a:gdLst>
                  <a:gd name="T0" fmla="*/ 259 w 141"/>
                  <a:gd name="T1" fmla="*/ 331 h 361"/>
                  <a:gd name="T2" fmla="*/ 252 w 141"/>
                  <a:gd name="T3" fmla="*/ 331 h 361"/>
                  <a:gd name="T4" fmla="*/ 245 w 141"/>
                  <a:gd name="T5" fmla="*/ 327 h 361"/>
                  <a:gd name="T6" fmla="*/ 46 w 141"/>
                  <a:gd name="T7" fmla="*/ 40 h 361"/>
                  <a:gd name="T8" fmla="*/ 15 w 141"/>
                  <a:gd name="T9" fmla="*/ 0 h 361"/>
                  <a:gd name="T10" fmla="*/ 0 w 141"/>
                  <a:gd name="T11" fmla="*/ 19 h 361"/>
                  <a:gd name="T12" fmla="*/ 28 w 141"/>
                  <a:gd name="T13" fmla="*/ 54 h 361"/>
                  <a:gd name="T14" fmla="*/ 32 w 141"/>
                  <a:gd name="T15" fmla="*/ 59 h 361"/>
                  <a:gd name="T16" fmla="*/ 222 w 141"/>
                  <a:gd name="T17" fmla="*/ 337 h 361"/>
                  <a:gd name="T18" fmla="*/ 265 w 141"/>
                  <a:gd name="T19" fmla="*/ 350 h 361"/>
                  <a:gd name="T20" fmla="*/ 259 w 141"/>
                  <a:gd name="T21" fmla="*/ 350 h 361"/>
                  <a:gd name="T22" fmla="*/ 265 w 141"/>
                  <a:gd name="T23" fmla="*/ 350 h 361"/>
                  <a:gd name="T24" fmla="*/ 274 w 141"/>
                  <a:gd name="T25" fmla="*/ 357 h 361"/>
                  <a:gd name="T26" fmla="*/ 281 w 141"/>
                  <a:gd name="T27" fmla="*/ 396 h 361"/>
                  <a:gd name="T28" fmla="*/ 281 w 141"/>
                  <a:gd name="T29" fmla="*/ 398 h 361"/>
                  <a:gd name="T30" fmla="*/ 268 w 141"/>
                  <a:gd name="T31" fmla="*/ 413 h 361"/>
                  <a:gd name="T32" fmla="*/ 267 w 141"/>
                  <a:gd name="T33" fmla="*/ 413 h 361"/>
                  <a:gd name="T34" fmla="*/ 245 w 141"/>
                  <a:gd name="T35" fmla="*/ 423 h 361"/>
                  <a:gd name="T36" fmla="*/ 239 w 141"/>
                  <a:gd name="T37" fmla="*/ 446 h 361"/>
                  <a:gd name="T38" fmla="*/ 239 w 141"/>
                  <a:gd name="T39" fmla="*/ 466 h 361"/>
                  <a:gd name="T40" fmla="*/ 148 w 141"/>
                  <a:gd name="T41" fmla="*/ 737 h 361"/>
                  <a:gd name="T42" fmla="*/ 147 w 141"/>
                  <a:gd name="T43" fmla="*/ 740 h 361"/>
                  <a:gd name="T44" fmla="*/ 143 w 141"/>
                  <a:gd name="T45" fmla="*/ 745 h 361"/>
                  <a:gd name="T46" fmla="*/ 150 w 141"/>
                  <a:gd name="T47" fmla="*/ 753 h 361"/>
                  <a:gd name="T48" fmla="*/ 163 w 141"/>
                  <a:gd name="T49" fmla="*/ 762 h 361"/>
                  <a:gd name="T50" fmla="*/ 168 w 141"/>
                  <a:gd name="T51" fmla="*/ 749 h 361"/>
                  <a:gd name="T52" fmla="*/ 262 w 141"/>
                  <a:gd name="T53" fmla="*/ 446 h 361"/>
                  <a:gd name="T54" fmla="*/ 268 w 141"/>
                  <a:gd name="T55" fmla="*/ 436 h 361"/>
                  <a:gd name="T56" fmla="*/ 281 w 141"/>
                  <a:gd name="T57" fmla="*/ 432 h 361"/>
                  <a:gd name="T58" fmla="*/ 298 w 141"/>
                  <a:gd name="T59" fmla="*/ 408 h 361"/>
                  <a:gd name="T60" fmla="*/ 290 w 141"/>
                  <a:gd name="T61" fmla="*/ 350 h 361"/>
                  <a:gd name="T62" fmla="*/ 259 w 141"/>
                  <a:gd name="T63" fmla="*/ 331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8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1" name="Freeform 98">
                <a:extLst>
                  <a:ext uri="{FF2B5EF4-FFF2-40B4-BE49-F238E27FC236}">
                    <a16:creationId xmlns:a16="http://schemas.microsoft.com/office/drawing/2014/main" id="{04BD9413-DF7B-4179-9F47-E4A33ED1F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3398"/>
                <a:ext cx="16" cy="1"/>
              </a:xfrm>
              <a:custGeom>
                <a:avLst/>
                <a:gdLst>
                  <a:gd name="T0" fmla="*/ 1 w 12"/>
                  <a:gd name="T1" fmla="*/ 1 h 1"/>
                  <a:gd name="T2" fmla="*/ 28 w 12"/>
                  <a:gd name="T3" fmla="*/ 0 h 1"/>
                  <a:gd name="T4" fmla="*/ 0 w 12"/>
                  <a:gd name="T5" fmla="*/ 0 h 1"/>
                  <a:gd name="T6" fmla="*/ 1 w 1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2" name="Freeform 99">
                <a:extLst>
                  <a:ext uri="{FF2B5EF4-FFF2-40B4-BE49-F238E27FC236}">
                    <a16:creationId xmlns:a16="http://schemas.microsoft.com/office/drawing/2014/main" id="{46FD504C-37C8-4CD4-83C1-AE7A60DFA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812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3" name="Freeform 100">
                <a:extLst>
                  <a:ext uri="{FF2B5EF4-FFF2-40B4-BE49-F238E27FC236}">
                    <a16:creationId xmlns:a16="http://schemas.microsoft.com/office/drawing/2014/main" id="{581689E7-308A-48B3-BE99-EA2E3648E0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" y="814"/>
                <a:ext cx="1117" cy="2584"/>
              </a:xfrm>
              <a:custGeom>
                <a:avLst/>
                <a:gdLst>
                  <a:gd name="T0" fmla="*/ 1189 w 868"/>
                  <a:gd name="T1" fmla="*/ 3252 h 2014"/>
                  <a:gd name="T2" fmla="*/ 1033 w 868"/>
                  <a:gd name="T3" fmla="*/ 3069 h 2014"/>
                  <a:gd name="T4" fmla="*/ 818 w 868"/>
                  <a:gd name="T5" fmla="*/ 2488 h 2014"/>
                  <a:gd name="T6" fmla="*/ 1220 w 868"/>
                  <a:gd name="T7" fmla="*/ 2703 h 2014"/>
                  <a:gd name="T8" fmla="*/ 1522 w 868"/>
                  <a:gd name="T9" fmla="*/ 3151 h 2014"/>
                  <a:gd name="T10" fmla="*/ 1530 w 868"/>
                  <a:gd name="T11" fmla="*/ 3477 h 2014"/>
                  <a:gd name="T12" fmla="*/ 1681 w 868"/>
                  <a:gd name="T13" fmla="*/ 3331 h 2014"/>
                  <a:gd name="T14" fmla="*/ 1174 w 868"/>
                  <a:gd name="T15" fmla="*/ 3680 h 2014"/>
                  <a:gd name="T16" fmla="*/ 1201 w 868"/>
                  <a:gd name="T17" fmla="*/ 3338 h 2014"/>
                  <a:gd name="T18" fmla="*/ 972 w 868"/>
                  <a:gd name="T19" fmla="*/ 3753 h 2014"/>
                  <a:gd name="T20" fmla="*/ 785 w 868"/>
                  <a:gd name="T21" fmla="*/ 3358 h 2014"/>
                  <a:gd name="T22" fmla="*/ 867 w 868"/>
                  <a:gd name="T23" fmla="*/ 3816 h 2014"/>
                  <a:gd name="T24" fmla="*/ 757 w 868"/>
                  <a:gd name="T25" fmla="*/ 3767 h 2014"/>
                  <a:gd name="T26" fmla="*/ 637 w 868"/>
                  <a:gd name="T27" fmla="*/ 3893 h 2014"/>
                  <a:gd name="T28" fmla="*/ 1172 w 868"/>
                  <a:gd name="T29" fmla="*/ 3128 h 2014"/>
                  <a:gd name="T30" fmla="*/ 830 w 868"/>
                  <a:gd name="T31" fmla="*/ 3246 h 2014"/>
                  <a:gd name="T32" fmla="*/ 529 w 868"/>
                  <a:gd name="T33" fmla="*/ 3057 h 2014"/>
                  <a:gd name="T34" fmla="*/ 706 w 868"/>
                  <a:gd name="T35" fmla="*/ 3141 h 2014"/>
                  <a:gd name="T36" fmla="*/ 772 w 868"/>
                  <a:gd name="T37" fmla="*/ 3349 h 2014"/>
                  <a:gd name="T38" fmla="*/ 555 w 868"/>
                  <a:gd name="T39" fmla="*/ 2098 h 2014"/>
                  <a:gd name="T40" fmla="*/ 133 w 868"/>
                  <a:gd name="T41" fmla="*/ 313 h 2014"/>
                  <a:gd name="T42" fmla="*/ 452 w 868"/>
                  <a:gd name="T43" fmla="*/ 838 h 2014"/>
                  <a:gd name="T44" fmla="*/ 80 w 868"/>
                  <a:gd name="T45" fmla="*/ 249 h 2014"/>
                  <a:gd name="T46" fmla="*/ 399 w 868"/>
                  <a:gd name="T47" fmla="*/ 1111 h 2014"/>
                  <a:gd name="T48" fmla="*/ 712 w 868"/>
                  <a:gd name="T49" fmla="*/ 1209 h 2014"/>
                  <a:gd name="T50" fmla="*/ 555 w 868"/>
                  <a:gd name="T51" fmla="*/ 1304 h 2014"/>
                  <a:gd name="T52" fmla="*/ 470 w 868"/>
                  <a:gd name="T53" fmla="*/ 1174 h 2014"/>
                  <a:gd name="T54" fmla="*/ 333 w 868"/>
                  <a:gd name="T55" fmla="*/ 1501 h 2014"/>
                  <a:gd name="T56" fmla="*/ 238 w 868"/>
                  <a:gd name="T57" fmla="*/ 1032 h 2014"/>
                  <a:gd name="T58" fmla="*/ 341 w 868"/>
                  <a:gd name="T59" fmla="*/ 826 h 2014"/>
                  <a:gd name="T60" fmla="*/ 290 w 868"/>
                  <a:gd name="T61" fmla="*/ 866 h 2014"/>
                  <a:gd name="T62" fmla="*/ 290 w 868"/>
                  <a:gd name="T63" fmla="*/ 798 h 2014"/>
                  <a:gd name="T64" fmla="*/ 1172 w 868"/>
                  <a:gd name="T65" fmla="*/ 1718 h 2014"/>
                  <a:gd name="T66" fmla="*/ 948 w 868"/>
                  <a:gd name="T67" fmla="*/ 1728 h 2014"/>
                  <a:gd name="T68" fmla="*/ 755 w 868"/>
                  <a:gd name="T69" fmla="*/ 1746 h 2014"/>
                  <a:gd name="T70" fmla="*/ 691 w 868"/>
                  <a:gd name="T71" fmla="*/ 1574 h 2014"/>
                  <a:gd name="T72" fmla="*/ 299 w 868"/>
                  <a:gd name="T73" fmla="*/ 1542 h 2014"/>
                  <a:gd name="T74" fmla="*/ 970 w 868"/>
                  <a:gd name="T75" fmla="*/ 1505 h 2014"/>
                  <a:gd name="T76" fmla="*/ 802 w 868"/>
                  <a:gd name="T77" fmla="*/ 2211 h 2014"/>
                  <a:gd name="T78" fmla="*/ 1457 w 868"/>
                  <a:gd name="T79" fmla="*/ 2087 h 2014"/>
                  <a:gd name="T80" fmla="*/ 1300 w 868"/>
                  <a:gd name="T81" fmla="*/ 1873 h 2014"/>
                  <a:gd name="T82" fmla="*/ 715 w 868"/>
                  <a:gd name="T83" fmla="*/ 2345 h 2014"/>
                  <a:gd name="T84" fmla="*/ 919 w 868"/>
                  <a:gd name="T85" fmla="*/ 1776 h 2014"/>
                  <a:gd name="T86" fmla="*/ 336 w 868"/>
                  <a:gd name="T87" fmla="*/ 1663 h 2014"/>
                  <a:gd name="T88" fmla="*/ 327 w 868"/>
                  <a:gd name="T89" fmla="*/ 1768 h 2014"/>
                  <a:gd name="T90" fmla="*/ 474 w 868"/>
                  <a:gd name="T91" fmla="*/ 2223 h 2014"/>
                  <a:gd name="T92" fmla="*/ 645 w 868"/>
                  <a:gd name="T93" fmla="*/ 3054 h 2014"/>
                  <a:gd name="T94" fmla="*/ 450 w 868"/>
                  <a:gd name="T95" fmla="*/ 2637 h 2014"/>
                  <a:gd name="T96" fmla="*/ 633 w 868"/>
                  <a:gd name="T97" fmla="*/ 2575 h 2014"/>
                  <a:gd name="T98" fmla="*/ 668 w 868"/>
                  <a:gd name="T99" fmla="*/ 2363 h 2014"/>
                  <a:gd name="T100" fmla="*/ 1306 w 868"/>
                  <a:gd name="T101" fmla="*/ 2435 h 2014"/>
                  <a:gd name="T102" fmla="*/ 793 w 868"/>
                  <a:gd name="T103" fmla="*/ 2413 h 2014"/>
                  <a:gd name="T104" fmla="*/ 1399 w 868"/>
                  <a:gd name="T105" fmla="*/ 2166 h 2014"/>
                  <a:gd name="T106" fmla="*/ 1380 w 868"/>
                  <a:gd name="T107" fmla="*/ 3096 h 2014"/>
                  <a:gd name="T108" fmla="*/ 1255 w 868"/>
                  <a:gd name="T109" fmla="*/ 2554 h 2014"/>
                  <a:gd name="T110" fmla="*/ 1543 w 868"/>
                  <a:gd name="T111" fmla="*/ 2181 h 2014"/>
                  <a:gd name="T112" fmla="*/ 1190 w 868"/>
                  <a:gd name="T113" fmla="*/ 1704 h 2014"/>
                  <a:gd name="T114" fmla="*/ 417 w 868"/>
                  <a:gd name="T115" fmla="*/ 767 h 2014"/>
                  <a:gd name="T116" fmla="*/ 24 w 868"/>
                  <a:gd name="T117" fmla="*/ 1 h 2014"/>
                  <a:gd name="T118" fmla="*/ 414 w 868"/>
                  <a:gd name="T119" fmla="*/ 2657 h 2014"/>
                  <a:gd name="T120" fmla="*/ 646 w 868"/>
                  <a:gd name="T121" fmla="*/ 4188 h 2014"/>
                  <a:gd name="T122" fmla="*/ 1305 w 868"/>
                  <a:gd name="T123" fmla="*/ 3657 h 2014"/>
                  <a:gd name="T124" fmla="*/ 1840 w 868"/>
                  <a:gd name="T125" fmla="*/ 3156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8" y="1403"/>
                      <a:pt x="598" y="1403"/>
                      <a:pt x="598" y="1403"/>
                    </a:cubicBezTo>
                    <a:cubicBezTo>
                      <a:pt x="585" y="1412"/>
                      <a:pt x="566" y="1420"/>
                      <a:pt x="551" y="1423"/>
                    </a:cubicBezTo>
                    <a:cubicBezTo>
                      <a:pt x="540" y="1424"/>
                      <a:pt x="529" y="1426"/>
                      <a:pt x="518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5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4" y="1334"/>
                      <a:pt x="564" y="1346"/>
                    </a:cubicBezTo>
                    <a:cubicBezTo>
                      <a:pt x="564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8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6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2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6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1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8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5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8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6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4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79" y="1573"/>
                    </a:cubicBezTo>
                    <a:cubicBezTo>
                      <a:pt x="382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7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90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8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6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8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1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5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5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1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2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4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2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4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8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9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1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1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5" y="458"/>
                      <a:pt x="102" y="449"/>
                      <a:pt x="106" y="449"/>
                    </a:cubicBezTo>
                    <a:cubicBezTo>
                      <a:pt x="118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6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2" y="422"/>
                      <a:pt x="144" y="411"/>
                    </a:cubicBezTo>
                    <a:cubicBezTo>
                      <a:pt x="144" y="407"/>
                      <a:pt x="145" y="402"/>
                      <a:pt x="146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60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8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2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10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4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4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5" y="856"/>
                      <a:pt x="596" y="859"/>
                    </a:cubicBezTo>
                    <a:cubicBezTo>
                      <a:pt x="598" y="862"/>
                      <a:pt x="597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6" y="898"/>
                      <a:pt x="620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60" y="1058"/>
                    </a:cubicBezTo>
                    <a:cubicBezTo>
                      <a:pt x="258" y="1054"/>
                      <a:pt x="258" y="1054"/>
                      <a:pt x="258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6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1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2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3" y="837"/>
                      <a:pt x="153" y="837"/>
                      <a:pt x="153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4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1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70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3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1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2" y="1135"/>
                      <a:pt x="613" y="1153"/>
                    </a:cubicBezTo>
                    <a:cubicBezTo>
                      <a:pt x="604" y="1161"/>
                      <a:pt x="595" y="1170"/>
                      <a:pt x="588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7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5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6" y="1022"/>
                      <a:pt x="568" y="1013"/>
                      <a:pt x="603" y="1015"/>
                    </a:cubicBezTo>
                    <a:cubicBezTo>
                      <a:pt x="613" y="1016"/>
                      <a:pt x="626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599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3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1" y="2014"/>
                      <a:pt x="301" y="2014"/>
                      <a:pt x="301" y="2014"/>
                    </a:cubicBezTo>
                    <a:cubicBezTo>
                      <a:pt x="301" y="2013"/>
                      <a:pt x="301" y="2013"/>
                      <a:pt x="301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2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2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2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8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1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3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4" name="Freeform 101">
                <a:extLst>
                  <a:ext uri="{FF2B5EF4-FFF2-40B4-BE49-F238E27FC236}">
                    <a16:creationId xmlns:a16="http://schemas.microsoft.com/office/drawing/2014/main" id="{E0A04821-FF65-4B7B-815F-052A52CB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553"/>
                <a:ext cx="123" cy="127"/>
              </a:xfrm>
              <a:custGeom>
                <a:avLst/>
                <a:gdLst>
                  <a:gd name="T0" fmla="*/ 0 w 96"/>
                  <a:gd name="T1" fmla="*/ 89 h 99"/>
                  <a:gd name="T2" fmla="*/ 170 w 96"/>
                  <a:gd name="T3" fmla="*/ 0 h 99"/>
                  <a:gd name="T4" fmla="*/ 202 w 96"/>
                  <a:gd name="T5" fmla="*/ 45 h 99"/>
                  <a:gd name="T6" fmla="*/ 113 w 96"/>
                  <a:gd name="T7" fmla="*/ 105 h 99"/>
                  <a:gd name="T8" fmla="*/ 92 w 96"/>
                  <a:gd name="T9" fmla="*/ 20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5" name="Freeform 102">
                <a:extLst>
                  <a:ext uri="{FF2B5EF4-FFF2-40B4-BE49-F238E27FC236}">
                    <a16:creationId xmlns:a16="http://schemas.microsoft.com/office/drawing/2014/main" id="{0E552865-6793-4C6C-8825-80E6EB2E7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1944"/>
                <a:ext cx="81" cy="103"/>
              </a:xfrm>
              <a:custGeom>
                <a:avLst/>
                <a:gdLst>
                  <a:gd name="T0" fmla="*/ 0 w 63"/>
                  <a:gd name="T1" fmla="*/ 75 h 80"/>
                  <a:gd name="T2" fmla="*/ 109 w 63"/>
                  <a:gd name="T3" fmla="*/ 0 h 80"/>
                  <a:gd name="T4" fmla="*/ 134 w 63"/>
                  <a:gd name="T5" fmla="*/ 36 h 80"/>
                  <a:gd name="T6" fmla="*/ 64 w 63"/>
                  <a:gd name="T7" fmla="*/ 97 h 80"/>
                  <a:gd name="T8" fmla="*/ 62 w 63"/>
                  <a:gd name="T9" fmla="*/ 17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20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6" name="Freeform 103">
                <a:extLst>
                  <a:ext uri="{FF2B5EF4-FFF2-40B4-BE49-F238E27FC236}">
                    <a16:creationId xmlns:a16="http://schemas.microsoft.com/office/drawing/2014/main" id="{B76E2A63-E2A5-431A-B3EB-12A7518F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139"/>
                <a:ext cx="171" cy="150"/>
              </a:xfrm>
              <a:custGeom>
                <a:avLst/>
                <a:gdLst>
                  <a:gd name="T0" fmla="*/ 0 w 133"/>
                  <a:gd name="T1" fmla="*/ 82 h 117"/>
                  <a:gd name="T2" fmla="*/ 163 w 133"/>
                  <a:gd name="T3" fmla="*/ 82 h 117"/>
                  <a:gd name="T4" fmla="*/ 260 w 133"/>
                  <a:gd name="T5" fmla="*/ 0 h 117"/>
                  <a:gd name="T6" fmla="*/ 283 w 133"/>
                  <a:gd name="T7" fmla="*/ 45 h 117"/>
                  <a:gd name="T8" fmla="*/ 162 w 133"/>
                  <a:gd name="T9" fmla="*/ 121 h 117"/>
                  <a:gd name="T10" fmla="*/ 103 w 133"/>
                  <a:gd name="T11" fmla="*/ 246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7" name="Freeform 104">
                <a:extLst>
                  <a:ext uri="{FF2B5EF4-FFF2-40B4-BE49-F238E27FC236}">
                    <a16:creationId xmlns:a16="http://schemas.microsoft.com/office/drawing/2014/main" id="{55E968AC-9A94-4BC9-AD82-7D45BB13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3008"/>
                <a:ext cx="58" cy="70"/>
              </a:xfrm>
              <a:custGeom>
                <a:avLst/>
                <a:gdLst>
                  <a:gd name="T0" fmla="*/ 0 w 45"/>
                  <a:gd name="T1" fmla="*/ 50 h 55"/>
                  <a:gd name="T2" fmla="*/ 64 w 45"/>
                  <a:gd name="T3" fmla="*/ 113 h 55"/>
                  <a:gd name="T4" fmla="*/ 97 w 45"/>
                  <a:gd name="T5" fmla="*/ 90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8" name="Freeform 105">
                <a:extLst>
                  <a:ext uri="{FF2B5EF4-FFF2-40B4-BE49-F238E27FC236}">
                    <a16:creationId xmlns:a16="http://schemas.microsoft.com/office/drawing/2014/main" id="{DE8A2313-7B43-43DB-8F1F-81D44D8E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850"/>
                <a:ext cx="55" cy="62"/>
              </a:xfrm>
              <a:custGeom>
                <a:avLst/>
                <a:gdLst>
                  <a:gd name="T0" fmla="*/ 0 w 42"/>
                  <a:gd name="T1" fmla="*/ 30 h 48"/>
                  <a:gd name="T2" fmla="*/ 73 w 42"/>
                  <a:gd name="T3" fmla="*/ 103 h 48"/>
                  <a:gd name="T4" fmla="*/ 94 w 42"/>
                  <a:gd name="T5" fmla="*/ 74 h 48"/>
                  <a:gd name="T6" fmla="*/ 43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79" name="Freeform 106">
                <a:extLst>
                  <a:ext uri="{FF2B5EF4-FFF2-40B4-BE49-F238E27FC236}">
                    <a16:creationId xmlns:a16="http://schemas.microsoft.com/office/drawing/2014/main" id="{3C61E5A9-784D-4CF0-ABFA-E20C8FDD7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1" y="2320"/>
                <a:ext cx="184" cy="55"/>
              </a:xfrm>
              <a:custGeom>
                <a:avLst/>
                <a:gdLst>
                  <a:gd name="T0" fmla="*/ 1 w 143"/>
                  <a:gd name="T1" fmla="*/ 13 h 43"/>
                  <a:gd name="T2" fmla="*/ 144 w 143"/>
                  <a:gd name="T3" fmla="*/ 28 h 43"/>
                  <a:gd name="T4" fmla="*/ 305 w 143"/>
                  <a:gd name="T5" fmla="*/ 90 h 43"/>
                  <a:gd name="T6" fmla="*/ 252 w 143"/>
                  <a:gd name="T7" fmla="*/ 70 h 43"/>
                  <a:gd name="T8" fmla="*/ 190 w 143"/>
                  <a:gd name="T9" fmla="*/ 40 h 43"/>
                  <a:gd name="T10" fmla="*/ 97 w 143"/>
                  <a:gd name="T11" fmla="*/ 5 h 43"/>
                  <a:gd name="T12" fmla="*/ 0 w 143"/>
                  <a:gd name="T13" fmla="*/ 1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0" name="Freeform 107">
                <a:extLst>
                  <a:ext uri="{FF2B5EF4-FFF2-40B4-BE49-F238E27FC236}">
                    <a16:creationId xmlns:a16="http://schemas.microsoft.com/office/drawing/2014/main" id="{D637411A-8251-4C6E-9708-5472FC24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2463"/>
                <a:ext cx="135" cy="36"/>
              </a:xfrm>
              <a:custGeom>
                <a:avLst/>
                <a:gdLst>
                  <a:gd name="T0" fmla="*/ 0 w 105"/>
                  <a:gd name="T1" fmla="*/ 59 h 28"/>
                  <a:gd name="T2" fmla="*/ 120 w 105"/>
                  <a:gd name="T3" fmla="*/ 10 h 28"/>
                  <a:gd name="T4" fmla="*/ 224 w 105"/>
                  <a:gd name="T5" fmla="*/ 0 h 28"/>
                  <a:gd name="T6" fmla="*/ 112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1" name="Freeform 108">
                <a:extLst>
                  <a:ext uri="{FF2B5EF4-FFF2-40B4-BE49-F238E27FC236}">
                    <a16:creationId xmlns:a16="http://schemas.microsoft.com/office/drawing/2014/main" id="{536E9370-0EED-4BAC-8ED4-85F1C7260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608"/>
                <a:ext cx="36" cy="33"/>
              </a:xfrm>
              <a:custGeom>
                <a:avLst/>
                <a:gdLst>
                  <a:gd name="T0" fmla="*/ 0 w 28"/>
                  <a:gd name="T1" fmla="*/ 53 h 26"/>
                  <a:gd name="T2" fmla="*/ 59 w 28"/>
                  <a:gd name="T3" fmla="*/ 0 h 26"/>
                  <a:gd name="T4" fmla="*/ 0 w 28"/>
                  <a:gd name="T5" fmla="*/ 5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2" name="Freeform 109">
                <a:extLst>
                  <a:ext uri="{FF2B5EF4-FFF2-40B4-BE49-F238E27FC236}">
                    <a16:creationId xmlns:a16="http://schemas.microsoft.com/office/drawing/2014/main" id="{8DEB7FBF-D616-4F22-9AF4-74C0CF3D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445"/>
                <a:ext cx="92" cy="19"/>
              </a:xfrm>
              <a:custGeom>
                <a:avLst/>
                <a:gdLst>
                  <a:gd name="T0" fmla="*/ 98 w 72"/>
                  <a:gd name="T1" fmla="*/ 1 h 15"/>
                  <a:gd name="T2" fmla="*/ 151 w 72"/>
                  <a:gd name="T3" fmla="*/ 13 h 15"/>
                  <a:gd name="T4" fmla="*/ 111 w 72"/>
                  <a:gd name="T5" fmla="*/ 13 h 15"/>
                  <a:gd name="T6" fmla="*/ 60 w 72"/>
                  <a:gd name="T7" fmla="*/ 20 h 15"/>
                  <a:gd name="T8" fmla="*/ 0 w 72"/>
                  <a:gd name="T9" fmla="*/ 30 h 15"/>
                  <a:gd name="T10" fmla="*/ 60 w 72"/>
                  <a:gd name="T11" fmla="*/ 14 h 15"/>
                  <a:gd name="T12" fmla="*/ 98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3" name="Freeform 110">
                <a:extLst>
                  <a:ext uri="{FF2B5EF4-FFF2-40B4-BE49-F238E27FC236}">
                    <a16:creationId xmlns:a16="http://schemas.microsoft.com/office/drawing/2014/main" id="{33AA6D2C-ABE1-4B0F-A22D-14ADEF3F2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2301"/>
                <a:ext cx="91" cy="53"/>
              </a:xfrm>
              <a:custGeom>
                <a:avLst/>
                <a:gdLst>
                  <a:gd name="T0" fmla="*/ 0 w 71"/>
                  <a:gd name="T1" fmla="*/ 0 h 41"/>
                  <a:gd name="T2" fmla="*/ 72 w 71"/>
                  <a:gd name="T3" fmla="*/ 53 h 41"/>
                  <a:gd name="T4" fmla="*/ 150 w 71"/>
                  <a:gd name="T5" fmla="*/ 89 h 41"/>
                  <a:gd name="T6" fmla="*/ 74 w 71"/>
                  <a:gd name="T7" fmla="*/ 45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4" name="Freeform 111">
                <a:extLst>
                  <a:ext uri="{FF2B5EF4-FFF2-40B4-BE49-F238E27FC236}">
                    <a16:creationId xmlns:a16="http://schemas.microsoft.com/office/drawing/2014/main" id="{29BC1898-F80E-4EB9-85A4-D6730B5B6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520"/>
                <a:ext cx="61" cy="86"/>
              </a:xfrm>
              <a:custGeom>
                <a:avLst/>
                <a:gdLst>
                  <a:gd name="T0" fmla="*/ 0 w 48"/>
                  <a:gd name="T1" fmla="*/ 141 h 67"/>
                  <a:gd name="T2" fmla="*/ 41 w 48"/>
                  <a:gd name="T3" fmla="*/ 95 h 67"/>
                  <a:gd name="T4" fmla="*/ 99 w 48"/>
                  <a:gd name="T5" fmla="*/ 0 h 67"/>
                  <a:gd name="T6" fmla="*/ 55 w 48"/>
                  <a:gd name="T7" fmla="*/ 64 h 67"/>
                  <a:gd name="T8" fmla="*/ 0 w 48"/>
                  <a:gd name="T9" fmla="*/ 141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5" name="Freeform 112">
                <a:extLst>
                  <a:ext uri="{FF2B5EF4-FFF2-40B4-BE49-F238E27FC236}">
                    <a16:creationId xmlns:a16="http://schemas.microsoft.com/office/drawing/2014/main" id="{0ACAA652-173B-4F91-B069-70AA08FAF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500"/>
                <a:ext cx="111" cy="208"/>
              </a:xfrm>
              <a:custGeom>
                <a:avLst/>
                <a:gdLst>
                  <a:gd name="T0" fmla="*/ 165 w 86"/>
                  <a:gd name="T1" fmla="*/ 31 h 162"/>
                  <a:gd name="T2" fmla="*/ 132 w 86"/>
                  <a:gd name="T3" fmla="*/ 114 h 162"/>
                  <a:gd name="T4" fmla="*/ 80 w 86"/>
                  <a:gd name="T5" fmla="*/ 180 h 162"/>
                  <a:gd name="T6" fmla="*/ 36 w 86"/>
                  <a:gd name="T7" fmla="*/ 254 h 162"/>
                  <a:gd name="T8" fmla="*/ 6 w 86"/>
                  <a:gd name="T9" fmla="*/ 343 h 162"/>
                  <a:gd name="T10" fmla="*/ 28 w 86"/>
                  <a:gd name="T11" fmla="*/ 238 h 162"/>
                  <a:gd name="T12" fmla="*/ 74 w 86"/>
                  <a:gd name="T13" fmla="*/ 162 h 162"/>
                  <a:gd name="T14" fmla="*/ 185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5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10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6" name="Freeform 113">
                <a:extLst>
                  <a:ext uri="{FF2B5EF4-FFF2-40B4-BE49-F238E27FC236}">
                    <a16:creationId xmlns:a16="http://schemas.microsoft.com/office/drawing/2014/main" id="{32753E1D-EAFA-44C8-A868-83AC23F50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889"/>
                <a:ext cx="195" cy="301"/>
              </a:xfrm>
              <a:custGeom>
                <a:avLst/>
                <a:gdLst>
                  <a:gd name="T0" fmla="*/ 76 w 152"/>
                  <a:gd name="T1" fmla="*/ 163 h 235"/>
                  <a:gd name="T2" fmla="*/ 178 w 152"/>
                  <a:gd name="T3" fmla="*/ 419 h 235"/>
                  <a:gd name="T4" fmla="*/ 291 w 152"/>
                  <a:gd name="T5" fmla="*/ 428 h 235"/>
                  <a:gd name="T6" fmla="*/ 76 w 152"/>
                  <a:gd name="T7" fmla="*/ 163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7" name="Freeform 114">
                <a:extLst>
                  <a:ext uri="{FF2B5EF4-FFF2-40B4-BE49-F238E27FC236}">
                    <a16:creationId xmlns:a16="http://schemas.microsoft.com/office/drawing/2014/main" id="{BAAAA758-E1B5-4117-A1B4-5C44C6052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1701"/>
                <a:ext cx="178" cy="277"/>
              </a:xfrm>
              <a:custGeom>
                <a:avLst/>
                <a:gdLst>
                  <a:gd name="T0" fmla="*/ 204 w 139"/>
                  <a:gd name="T1" fmla="*/ 117 h 216"/>
                  <a:gd name="T2" fmla="*/ 76 w 139"/>
                  <a:gd name="T3" fmla="*/ 74 h 216"/>
                  <a:gd name="T4" fmla="*/ 163 w 139"/>
                  <a:gd name="T5" fmla="*/ 380 h 216"/>
                  <a:gd name="T6" fmla="*/ 275 w 139"/>
                  <a:gd name="T7" fmla="*/ 390 h 216"/>
                  <a:gd name="T8" fmla="*/ 204 w 139"/>
                  <a:gd name="T9" fmla="*/ 117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8" name="Freeform 115">
                <a:extLst>
                  <a:ext uri="{FF2B5EF4-FFF2-40B4-BE49-F238E27FC236}">
                    <a16:creationId xmlns:a16="http://schemas.microsoft.com/office/drawing/2014/main" id="{0A5F6DFF-0FD8-413B-A6E6-8F544A709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053"/>
                <a:ext cx="188" cy="333"/>
              </a:xfrm>
              <a:custGeom>
                <a:avLst/>
                <a:gdLst>
                  <a:gd name="T0" fmla="*/ 80 w 146"/>
                  <a:gd name="T1" fmla="*/ 166 h 259"/>
                  <a:gd name="T2" fmla="*/ 164 w 146"/>
                  <a:gd name="T3" fmla="*/ 474 h 259"/>
                  <a:gd name="T4" fmla="*/ 282 w 146"/>
                  <a:gd name="T5" fmla="*/ 482 h 259"/>
                  <a:gd name="T6" fmla="*/ 80 w 146"/>
                  <a:gd name="T7" fmla="*/ 166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89" name="Freeform 116">
                <a:extLst>
                  <a:ext uri="{FF2B5EF4-FFF2-40B4-BE49-F238E27FC236}">
                    <a16:creationId xmlns:a16="http://schemas.microsoft.com/office/drawing/2014/main" id="{94B608AA-415B-41E0-9AC1-6F2DC9037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3014"/>
                <a:ext cx="159" cy="239"/>
              </a:xfrm>
              <a:custGeom>
                <a:avLst/>
                <a:gdLst>
                  <a:gd name="T0" fmla="*/ 28 w 123"/>
                  <a:gd name="T1" fmla="*/ 262 h 186"/>
                  <a:gd name="T2" fmla="*/ 50 w 123"/>
                  <a:gd name="T3" fmla="*/ 19 h 186"/>
                  <a:gd name="T4" fmla="*/ 138 w 123"/>
                  <a:gd name="T5" fmla="*/ 387 h 186"/>
                  <a:gd name="T6" fmla="*/ 28 w 123"/>
                  <a:gd name="T7" fmla="*/ 26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0" name="Freeform 117">
                <a:extLst>
                  <a:ext uri="{FF2B5EF4-FFF2-40B4-BE49-F238E27FC236}">
                    <a16:creationId xmlns:a16="http://schemas.microsoft.com/office/drawing/2014/main" id="{DCDD22EC-D94C-4C30-B379-96B2423B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487"/>
                <a:ext cx="164" cy="318"/>
              </a:xfrm>
              <a:custGeom>
                <a:avLst/>
                <a:gdLst>
                  <a:gd name="T0" fmla="*/ 259 w 128"/>
                  <a:gd name="T1" fmla="*/ 331 h 248"/>
                  <a:gd name="T2" fmla="*/ 68 w 128"/>
                  <a:gd name="T3" fmla="*/ 127 h 248"/>
                  <a:gd name="T4" fmla="*/ 233 w 128"/>
                  <a:gd name="T5" fmla="*/ 487 h 248"/>
                  <a:gd name="T6" fmla="*/ 259 w 128"/>
                  <a:gd name="T7" fmla="*/ 331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1" name="Freeform 118">
                <a:extLst>
                  <a:ext uri="{FF2B5EF4-FFF2-40B4-BE49-F238E27FC236}">
                    <a16:creationId xmlns:a16="http://schemas.microsoft.com/office/drawing/2014/main" id="{6747D683-0A68-4266-A96D-6F171596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274"/>
                <a:ext cx="163" cy="316"/>
              </a:xfrm>
              <a:custGeom>
                <a:avLst/>
                <a:gdLst>
                  <a:gd name="T0" fmla="*/ 199 w 127"/>
                  <a:gd name="T1" fmla="*/ 117 h 246"/>
                  <a:gd name="T2" fmla="*/ 82 w 127"/>
                  <a:gd name="T3" fmla="*/ 109 h 246"/>
                  <a:gd name="T4" fmla="*/ 0 w 127"/>
                  <a:gd name="T5" fmla="*/ 0 h 246"/>
                  <a:gd name="T6" fmla="*/ 127 w 127"/>
                  <a:gd name="T7" fmla="*/ 493 h 246"/>
                  <a:gd name="T8" fmla="*/ 133 w 127"/>
                  <a:gd name="T9" fmla="*/ 479 h 246"/>
                  <a:gd name="T10" fmla="*/ 268 w 127"/>
                  <a:gd name="T11" fmla="*/ 522 h 246"/>
                  <a:gd name="T12" fmla="*/ 268 w 127"/>
                  <a:gd name="T13" fmla="*/ 520 h 246"/>
                  <a:gd name="T14" fmla="*/ 202 w 127"/>
                  <a:gd name="T15" fmla="*/ 112 h 246"/>
                  <a:gd name="T16" fmla="*/ 199 w 127"/>
                  <a:gd name="T17" fmla="*/ 117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2" name="Freeform 119">
                <a:extLst>
                  <a:ext uri="{FF2B5EF4-FFF2-40B4-BE49-F238E27FC236}">
                    <a16:creationId xmlns:a16="http://schemas.microsoft.com/office/drawing/2014/main" id="{0C6F7567-C9D6-4102-B3EB-ACE047DC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686"/>
                <a:ext cx="122" cy="446"/>
              </a:xfrm>
              <a:custGeom>
                <a:avLst/>
                <a:gdLst>
                  <a:gd name="T0" fmla="*/ 146 w 95"/>
                  <a:gd name="T1" fmla="*/ 159 h 348"/>
                  <a:gd name="T2" fmla="*/ 0 w 95"/>
                  <a:gd name="T3" fmla="*/ 0 h 348"/>
                  <a:gd name="T4" fmla="*/ 39 w 95"/>
                  <a:gd name="T5" fmla="*/ 625 h 348"/>
                  <a:gd name="T6" fmla="*/ 76 w 95"/>
                  <a:gd name="T7" fmla="*/ 559 h 348"/>
                  <a:gd name="T8" fmla="*/ 202 w 95"/>
                  <a:gd name="T9" fmla="*/ 733 h 348"/>
                  <a:gd name="T10" fmla="*/ 202 w 95"/>
                  <a:gd name="T11" fmla="*/ 733 h 348"/>
                  <a:gd name="T12" fmla="*/ 172 w 95"/>
                  <a:gd name="T13" fmla="*/ 92 h 348"/>
                  <a:gd name="T14" fmla="*/ 146 w 95"/>
                  <a:gd name="T15" fmla="*/ 159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3" name="Freeform 120">
                <a:extLst>
                  <a:ext uri="{FF2B5EF4-FFF2-40B4-BE49-F238E27FC236}">
                    <a16:creationId xmlns:a16="http://schemas.microsoft.com/office/drawing/2014/main" id="{3D2C704D-B9B5-4F9A-A251-1122C76B6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874"/>
                <a:ext cx="148" cy="321"/>
              </a:xfrm>
              <a:custGeom>
                <a:avLst/>
                <a:gdLst>
                  <a:gd name="T0" fmla="*/ 80 w 115"/>
                  <a:gd name="T1" fmla="*/ 95 h 250"/>
                  <a:gd name="T2" fmla="*/ 0 w 115"/>
                  <a:gd name="T3" fmla="*/ 0 h 250"/>
                  <a:gd name="T4" fmla="*/ 94 w 115"/>
                  <a:gd name="T5" fmla="*/ 529 h 250"/>
                  <a:gd name="T6" fmla="*/ 121 w 115"/>
                  <a:gd name="T7" fmla="*/ 462 h 250"/>
                  <a:gd name="T8" fmla="*/ 245 w 115"/>
                  <a:gd name="T9" fmla="*/ 494 h 250"/>
                  <a:gd name="T10" fmla="*/ 243 w 115"/>
                  <a:gd name="T11" fmla="*/ 484 h 250"/>
                  <a:gd name="T12" fmla="*/ 192 w 115"/>
                  <a:gd name="T13" fmla="*/ 112 h 250"/>
                  <a:gd name="T14" fmla="*/ 80 w 115"/>
                  <a:gd name="T15" fmla="*/ 95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4" name="Freeform 121">
                <a:extLst>
                  <a:ext uri="{FF2B5EF4-FFF2-40B4-BE49-F238E27FC236}">
                    <a16:creationId xmlns:a16="http://schemas.microsoft.com/office/drawing/2014/main" id="{2393168E-6B57-46AC-B46B-7027904B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1093"/>
                <a:ext cx="154" cy="290"/>
              </a:xfrm>
              <a:custGeom>
                <a:avLst/>
                <a:gdLst>
                  <a:gd name="T0" fmla="*/ 118 w 120"/>
                  <a:gd name="T1" fmla="*/ 435 h 226"/>
                  <a:gd name="T2" fmla="*/ 254 w 120"/>
                  <a:gd name="T3" fmla="*/ 465 h 226"/>
                  <a:gd name="T4" fmla="*/ 194 w 120"/>
                  <a:gd name="T5" fmla="*/ 107 h 226"/>
                  <a:gd name="T6" fmla="*/ 87 w 120"/>
                  <a:gd name="T7" fmla="*/ 83 h 226"/>
                  <a:gd name="T8" fmla="*/ 0 w 120"/>
                  <a:gd name="T9" fmla="*/ 0 h 226"/>
                  <a:gd name="T10" fmla="*/ 98 w 120"/>
                  <a:gd name="T11" fmla="*/ 477 h 226"/>
                  <a:gd name="T12" fmla="*/ 118 w 120"/>
                  <a:gd name="T13" fmla="*/ 435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5" name="Freeform 122">
                <a:extLst>
                  <a:ext uri="{FF2B5EF4-FFF2-40B4-BE49-F238E27FC236}">
                    <a16:creationId xmlns:a16="http://schemas.microsoft.com/office/drawing/2014/main" id="{E1E517A6-8252-440A-8AF5-1EFEFC075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66"/>
                <a:ext cx="157" cy="328"/>
              </a:xfrm>
              <a:custGeom>
                <a:avLst/>
                <a:gdLst>
                  <a:gd name="T0" fmla="*/ 145 w 122"/>
                  <a:gd name="T1" fmla="*/ 457 h 256"/>
                  <a:gd name="T2" fmla="*/ 260 w 122"/>
                  <a:gd name="T3" fmla="*/ 473 h 256"/>
                  <a:gd name="T4" fmla="*/ 214 w 122"/>
                  <a:gd name="T5" fmla="*/ 145 h 256"/>
                  <a:gd name="T6" fmla="*/ 104 w 122"/>
                  <a:gd name="T7" fmla="*/ 118 h 256"/>
                  <a:gd name="T8" fmla="*/ 0 w 122"/>
                  <a:gd name="T9" fmla="*/ 0 h 256"/>
                  <a:gd name="T10" fmla="*/ 117 w 122"/>
                  <a:gd name="T11" fmla="*/ 538 h 256"/>
                  <a:gd name="T12" fmla="*/ 145 w 122"/>
                  <a:gd name="T13" fmla="*/ 457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6" name="Freeform 123">
                <a:extLst>
                  <a:ext uri="{FF2B5EF4-FFF2-40B4-BE49-F238E27FC236}">
                    <a16:creationId xmlns:a16="http://schemas.microsoft.com/office/drawing/2014/main" id="{A382D18E-E433-4E58-9E25-381767D50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816"/>
                <a:ext cx="177" cy="205"/>
              </a:xfrm>
              <a:custGeom>
                <a:avLst/>
                <a:gdLst>
                  <a:gd name="T0" fmla="*/ 0 w 137"/>
                  <a:gd name="T1" fmla="*/ 0 h 160"/>
                  <a:gd name="T2" fmla="*/ 130 w 137"/>
                  <a:gd name="T3" fmla="*/ 337 h 160"/>
                  <a:gd name="T4" fmla="*/ 155 w 137"/>
                  <a:gd name="T5" fmla="*/ 282 h 160"/>
                  <a:gd name="T6" fmla="*/ 293 w 137"/>
                  <a:gd name="T7" fmla="*/ 304 h 160"/>
                  <a:gd name="T8" fmla="*/ 296 w 137"/>
                  <a:gd name="T9" fmla="*/ 304 h 160"/>
                  <a:gd name="T10" fmla="*/ 217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0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7" name="Freeform 124">
                <a:extLst>
                  <a:ext uri="{FF2B5EF4-FFF2-40B4-BE49-F238E27FC236}">
                    <a16:creationId xmlns:a16="http://schemas.microsoft.com/office/drawing/2014/main" id="{518EAEA7-8D32-4D14-98C1-C9408541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113"/>
                <a:ext cx="114" cy="285"/>
              </a:xfrm>
              <a:custGeom>
                <a:avLst/>
                <a:gdLst>
                  <a:gd name="T0" fmla="*/ 168 w 89"/>
                  <a:gd name="T1" fmla="*/ 470 h 222"/>
                  <a:gd name="T2" fmla="*/ 187 w 89"/>
                  <a:gd name="T3" fmla="*/ 172 h 222"/>
                  <a:gd name="T4" fmla="*/ 141 w 89"/>
                  <a:gd name="T5" fmla="*/ 222 h 222"/>
                  <a:gd name="T6" fmla="*/ 33 w 89"/>
                  <a:gd name="T7" fmla="*/ 99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70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8" name="Freeform 125">
                <a:extLst>
                  <a:ext uri="{FF2B5EF4-FFF2-40B4-BE49-F238E27FC236}">
                    <a16:creationId xmlns:a16="http://schemas.microsoft.com/office/drawing/2014/main" id="{BA2F13B0-7BF4-4542-9D86-469807EF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816"/>
                <a:ext cx="1052" cy="2582"/>
              </a:xfrm>
              <a:custGeom>
                <a:avLst/>
                <a:gdLst>
                  <a:gd name="T0" fmla="*/ 670 w 817"/>
                  <a:gd name="T1" fmla="*/ 4248 h 2013"/>
                  <a:gd name="T2" fmla="*/ 688 w 817"/>
                  <a:gd name="T3" fmla="*/ 3944 h 2013"/>
                  <a:gd name="T4" fmla="*/ 726 w 817"/>
                  <a:gd name="T5" fmla="*/ 3870 h 2013"/>
                  <a:gd name="T6" fmla="*/ 1033 w 817"/>
                  <a:gd name="T7" fmla="*/ 3743 h 2013"/>
                  <a:gd name="T8" fmla="*/ 1610 w 817"/>
                  <a:gd name="T9" fmla="*/ 3039 h 2013"/>
                  <a:gd name="T10" fmla="*/ 1705 w 817"/>
                  <a:gd name="T11" fmla="*/ 2735 h 2013"/>
                  <a:gd name="T12" fmla="*/ 1710 w 817"/>
                  <a:gd name="T13" fmla="*/ 2726 h 2013"/>
                  <a:gd name="T14" fmla="*/ 1723 w 817"/>
                  <a:gd name="T15" fmla="*/ 2723 h 2013"/>
                  <a:gd name="T16" fmla="*/ 1740 w 817"/>
                  <a:gd name="T17" fmla="*/ 2696 h 2013"/>
                  <a:gd name="T18" fmla="*/ 1731 w 817"/>
                  <a:gd name="T19" fmla="*/ 2641 h 2013"/>
                  <a:gd name="T20" fmla="*/ 1701 w 817"/>
                  <a:gd name="T21" fmla="*/ 2620 h 2013"/>
                  <a:gd name="T22" fmla="*/ 1693 w 817"/>
                  <a:gd name="T23" fmla="*/ 2620 h 2013"/>
                  <a:gd name="T24" fmla="*/ 1687 w 817"/>
                  <a:gd name="T25" fmla="*/ 2618 h 2013"/>
                  <a:gd name="T26" fmla="*/ 1491 w 817"/>
                  <a:gd name="T27" fmla="*/ 2329 h 2013"/>
                  <a:gd name="T28" fmla="*/ 1101 w 817"/>
                  <a:gd name="T29" fmla="*/ 1820 h 2013"/>
                  <a:gd name="T30" fmla="*/ 574 w 817"/>
                  <a:gd name="T31" fmla="*/ 1127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9" y="2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99" name="Freeform 126">
                <a:extLst>
                  <a:ext uri="{FF2B5EF4-FFF2-40B4-BE49-F238E27FC236}">
                    <a16:creationId xmlns:a16="http://schemas.microsoft.com/office/drawing/2014/main" id="{2149C1B6-AAE8-493D-BF09-B658B621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977"/>
                <a:ext cx="92" cy="125"/>
              </a:xfrm>
              <a:custGeom>
                <a:avLst/>
                <a:gdLst>
                  <a:gd name="T0" fmla="*/ 0 w 72"/>
                  <a:gd name="T1" fmla="*/ 0 h 97"/>
                  <a:gd name="T2" fmla="*/ 151 w 72"/>
                  <a:gd name="T3" fmla="*/ 207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0" name="Freeform 127">
                <a:extLst>
                  <a:ext uri="{FF2B5EF4-FFF2-40B4-BE49-F238E27FC236}">
                    <a16:creationId xmlns:a16="http://schemas.microsoft.com/office/drawing/2014/main" id="{A347F426-2EBC-4750-B7D8-D25CACCC0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046"/>
                <a:ext cx="44" cy="136"/>
              </a:xfrm>
              <a:custGeom>
                <a:avLst/>
                <a:gdLst>
                  <a:gd name="T0" fmla="*/ 5 w 34"/>
                  <a:gd name="T1" fmla="*/ 0 h 106"/>
                  <a:gd name="T2" fmla="*/ 74 w 34"/>
                  <a:gd name="T3" fmla="*/ 223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1" name="Freeform 128">
                <a:extLst>
                  <a:ext uri="{FF2B5EF4-FFF2-40B4-BE49-F238E27FC236}">
                    <a16:creationId xmlns:a16="http://schemas.microsoft.com/office/drawing/2014/main" id="{85AD39F5-7E88-4596-9BE8-47E2F8B8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176"/>
                <a:ext cx="49" cy="117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193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2" name="Freeform 129">
                <a:extLst>
                  <a:ext uri="{FF2B5EF4-FFF2-40B4-BE49-F238E27FC236}">
                    <a16:creationId xmlns:a16="http://schemas.microsoft.com/office/drawing/2014/main" id="{8941EB47-787C-453E-8FE9-FF856D35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275"/>
                <a:ext cx="41" cy="90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49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3" name="Freeform 130">
                <a:extLst>
                  <a:ext uri="{FF2B5EF4-FFF2-40B4-BE49-F238E27FC236}">
                    <a16:creationId xmlns:a16="http://schemas.microsoft.com/office/drawing/2014/main" id="{5110689E-116B-4DD9-80FA-281715BC2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280"/>
                <a:ext cx="73" cy="83"/>
              </a:xfrm>
              <a:custGeom>
                <a:avLst/>
                <a:gdLst>
                  <a:gd name="T0" fmla="*/ 0 w 57"/>
                  <a:gd name="T1" fmla="*/ 0 h 65"/>
                  <a:gd name="T2" fmla="*/ 28 w 57"/>
                  <a:gd name="T3" fmla="*/ 84 h 65"/>
                  <a:gd name="T4" fmla="*/ 119 w 57"/>
                  <a:gd name="T5" fmla="*/ 135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7" y="6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4" name="Freeform 131">
                <a:extLst>
                  <a:ext uri="{FF2B5EF4-FFF2-40B4-BE49-F238E27FC236}">
                    <a16:creationId xmlns:a16="http://schemas.microsoft.com/office/drawing/2014/main" id="{AC939F85-CC8F-41B8-AB6E-36759818C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1339"/>
                <a:ext cx="36" cy="86"/>
              </a:xfrm>
              <a:custGeom>
                <a:avLst/>
                <a:gdLst>
                  <a:gd name="T0" fmla="*/ 8 w 28"/>
                  <a:gd name="T1" fmla="*/ 0 h 67"/>
                  <a:gd name="T2" fmla="*/ 59 w 28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4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5" name="Freeform 132">
                <a:extLst>
                  <a:ext uri="{FF2B5EF4-FFF2-40B4-BE49-F238E27FC236}">
                    <a16:creationId xmlns:a16="http://schemas.microsoft.com/office/drawing/2014/main" id="{483ACEA4-7438-45C6-B914-D6B57E09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447"/>
                <a:ext cx="56" cy="81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2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6" name="Freeform 133">
                <a:extLst>
                  <a:ext uri="{FF2B5EF4-FFF2-40B4-BE49-F238E27FC236}">
                    <a16:creationId xmlns:a16="http://schemas.microsoft.com/office/drawing/2014/main" id="{0F6DF2EB-8570-4186-959E-8E7005F31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98"/>
                <a:ext cx="49" cy="69"/>
              </a:xfrm>
              <a:custGeom>
                <a:avLst/>
                <a:gdLst>
                  <a:gd name="T0" fmla="*/ 1 w 38"/>
                  <a:gd name="T1" fmla="*/ 0 h 54"/>
                  <a:gd name="T2" fmla="*/ 81 w 38"/>
                  <a:gd name="T3" fmla="*/ 106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7" name="Freeform 134">
                <a:extLst>
                  <a:ext uri="{FF2B5EF4-FFF2-40B4-BE49-F238E27FC236}">
                    <a16:creationId xmlns:a16="http://schemas.microsoft.com/office/drawing/2014/main" id="{CDA9CB16-7D0E-4BD7-ACA4-5CC4F0A31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74"/>
                <a:ext cx="45" cy="83"/>
              </a:xfrm>
              <a:custGeom>
                <a:avLst/>
                <a:gdLst>
                  <a:gd name="T0" fmla="*/ 0 w 35"/>
                  <a:gd name="T1" fmla="*/ 0 h 65"/>
                  <a:gd name="T2" fmla="*/ 75 w 35"/>
                  <a:gd name="T3" fmla="*/ 135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8" name="Freeform 135">
                <a:extLst>
                  <a:ext uri="{FF2B5EF4-FFF2-40B4-BE49-F238E27FC236}">
                    <a16:creationId xmlns:a16="http://schemas.microsoft.com/office/drawing/2014/main" id="{260DD870-FE79-4124-8BEB-AFA60D7DD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447"/>
                <a:ext cx="47" cy="50"/>
              </a:xfrm>
              <a:custGeom>
                <a:avLst/>
                <a:gdLst>
                  <a:gd name="T0" fmla="*/ 0 w 36"/>
                  <a:gd name="T1" fmla="*/ 5 h 39"/>
                  <a:gd name="T2" fmla="*/ 80 w 36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09" name="Freeform 136">
                <a:extLst>
                  <a:ext uri="{FF2B5EF4-FFF2-40B4-BE49-F238E27FC236}">
                    <a16:creationId xmlns:a16="http://schemas.microsoft.com/office/drawing/2014/main" id="{748DD13F-4E8D-47D9-9D53-16D5298EA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817"/>
                <a:ext cx="18" cy="92"/>
              </a:xfrm>
              <a:custGeom>
                <a:avLst/>
                <a:gdLst>
                  <a:gd name="T0" fmla="*/ 13 w 14"/>
                  <a:gd name="T1" fmla="*/ 0 h 72"/>
                  <a:gd name="T2" fmla="*/ 0 w 14"/>
                  <a:gd name="T3" fmla="*/ 151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0" name="Freeform 137">
                <a:extLst>
                  <a:ext uri="{FF2B5EF4-FFF2-40B4-BE49-F238E27FC236}">
                    <a16:creationId xmlns:a16="http://schemas.microsoft.com/office/drawing/2014/main" id="{D65C443D-F0F3-4DDA-957A-0F2D312D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894"/>
                <a:ext cx="21" cy="81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4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1" name="Freeform 138">
                <a:extLst>
                  <a:ext uri="{FF2B5EF4-FFF2-40B4-BE49-F238E27FC236}">
                    <a16:creationId xmlns:a16="http://schemas.microsoft.com/office/drawing/2014/main" id="{217660D9-77D7-4107-B9AB-56A74C336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859"/>
                <a:ext cx="19" cy="34"/>
              </a:xfrm>
              <a:custGeom>
                <a:avLst/>
                <a:gdLst>
                  <a:gd name="T0" fmla="*/ 0 w 15"/>
                  <a:gd name="T1" fmla="*/ 0 h 26"/>
                  <a:gd name="T2" fmla="*/ 30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2" name="Freeform 139">
                <a:extLst>
                  <a:ext uri="{FF2B5EF4-FFF2-40B4-BE49-F238E27FC236}">
                    <a16:creationId xmlns:a16="http://schemas.microsoft.com/office/drawing/2014/main" id="{23DE107D-2353-4FCA-8B56-C55A8D56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880"/>
                <a:ext cx="16" cy="13"/>
              </a:xfrm>
              <a:custGeom>
                <a:avLst/>
                <a:gdLst>
                  <a:gd name="T0" fmla="*/ 28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3" name="Freeform 140">
                <a:extLst>
                  <a:ext uri="{FF2B5EF4-FFF2-40B4-BE49-F238E27FC236}">
                    <a16:creationId xmlns:a16="http://schemas.microsoft.com/office/drawing/2014/main" id="{16D6CA71-F3C1-4976-AB80-09BB50D9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1675"/>
                <a:ext cx="54" cy="63"/>
              </a:xfrm>
              <a:custGeom>
                <a:avLst/>
                <a:gdLst>
                  <a:gd name="T0" fmla="*/ 1 w 42"/>
                  <a:gd name="T1" fmla="*/ 0 h 49"/>
                  <a:gd name="T2" fmla="*/ 89 w 42"/>
                  <a:gd name="T3" fmla="*/ 99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4" name="Freeform 141">
                <a:extLst>
                  <a:ext uri="{FF2B5EF4-FFF2-40B4-BE49-F238E27FC236}">
                    <a16:creationId xmlns:a16="http://schemas.microsoft.com/office/drawing/2014/main" id="{7688FECD-3BD3-4AB2-862D-88FD92748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714"/>
                <a:ext cx="29" cy="48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7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5" name="Freeform 142">
                <a:extLst>
                  <a:ext uri="{FF2B5EF4-FFF2-40B4-BE49-F238E27FC236}">
                    <a16:creationId xmlns:a16="http://schemas.microsoft.com/office/drawing/2014/main" id="{04D82AFF-ADAA-4D56-896C-248A6ACED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1602"/>
                <a:ext cx="48" cy="67"/>
              </a:xfrm>
              <a:custGeom>
                <a:avLst/>
                <a:gdLst>
                  <a:gd name="T0" fmla="*/ 0 w 37"/>
                  <a:gd name="T1" fmla="*/ 0 h 52"/>
                  <a:gd name="T2" fmla="*/ 80 w 37"/>
                  <a:gd name="T3" fmla="*/ 11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6" name="Freeform 143">
                <a:extLst>
                  <a:ext uri="{FF2B5EF4-FFF2-40B4-BE49-F238E27FC236}">
                    <a16:creationId xmlns:a16="http://schemas.microsoft.com/office/drawing/2014/main" id="{BFD1FCA3-B7D7-41B4-8810-7BD9D6A7E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1662"/>
                <a:ext cx="47" cy="40"/>
              </a:xfrm>
              <a:custGeom>
                <a:avLst/>
                <a:gdLst>
                  <a:gd name="T0" fmla="*/ 0 w 37"/>
                  <a:gd name="T1" fmla="*/ 10 h 31"/>
                  <a:gd name="T2" fmla="*/ 76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7" name="Freeform 144">
                <a:extLst>
                  <a:ext uri="{FF2B5EF4-FFF2-40B4-BE49-F238E27FC236}">
                    <a16:creationId xmlns:a16="http://schemas.microsoft.com/office/drawing/2014/main" id="{34463BFE-A804-428A-8D52-4F7E8F42A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849"/>
                <a:ext cx="63" cy="68"/>
              </a:xfrm>
              <a:custGeom>
                <a:avLst/>
                <a:gdLst>
                  <a:gd name="T0" fmla="*/ 0 w 49"/>
                  <a:gd name="T1" fmla="*/ 0 h 53"/>
                  <a:gd name="T2" fmla="*/ 104 w 49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8" name="Freeform 145">
                <a:extLst>
                  <a:ext uri="{FF2B5EF4-FFF2-40B4-BE49-F238E27FC236}">
                    <a16:creationId xmlns:a16="http://schemas.microsoft.com/office/drawing/2014/main" id="{DF8ADA18-7C14-49D9-9663-2F3896733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1894"/>
                <a:ext cx="37" cy="65"/>
              </a:xfrm>
              <a:custGeom>
                <a:avLst/>
                <a:gdLst>
                  <a:gd name="T0" fmla="*/ 13 w 29"/>
                  <a:gd name="T1" fmla="*/ 0 h 50"/>
                  <a:gd name="T2" fmla="*/ 60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19" name="Freeform 146">
                <a:extLst>
                  <a:ext uri="{FF2B5EF4-FFF2-40B4-BE49-F238E27FC236}">
                    <a16:creationId xmlns:a16="http://schemas.microsoft.com/office/drawing/2014/main" id="{A082DC73-C7FE-44EC-B3CA-15084DE0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753"/>
                <a:ext cx="48" cy="57"/>
              </a:xfrm>
              <a:custGeom>
                <a:avLst/>
                <a:gdLst>
                  <a:gd name="T0" fmla="*/ 0 w 37"/>
                  <a:gd name="T1" fmla="*/ 0 h 44"/>
                  <a:gd name="T2" fmla="*/ 80 w 37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4">
                    <a:moveTo>
                      <a:pt x="0" y="0"/>
                    </a:moveTo>
                    <a:cubicBezTo>
                      <a:pt x="20" y="0"/>
                      <a:pt x="30" y="29"/>
                      <a:pt x="37" y="4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0" name="Freeform 147">
                <a:extLst>
                  <a:ext uri="{FF2B5EF4-FFF2-40B4-BE49-F238E27FC236}">
                    <a16:creationId xmlns:a16="http://schemas.microsoft.com/office/drawing/2014/main" id="{0C2B8542-8796-4F85-B611-9B46CFFE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806"/>
                <a:ext cx="48" cy="52"/>
              </a:xfrm>
              <a:custGeom>
                <a:avLst/>
                <a:gdLst>
                  <a:gd name="T0" fmla="*/ 0 w 38"/>
                  <a:gd name="T1" fmla="*/ 0 h 41"/>
                  <a:gd name="T2" fmla="*/ 38 w 38"/>
                  <a:gd name="T3" fmla="*/ 18 h 41"/>
                  <a:gd name="T4" fmla="*/ 77 w 38"/>
                  <a:gd name="T5" fmla="*/ 8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0"/>
                    </a:moveTo>
                    <a:cubicBezTo>
                      <a:pt x="7" y="4"/>
                      <a:pt x="12" y="3"/>
                      <a:pt x="19" y="9"/>
                    </a:cubicBezTo>
                    <a:cubicBezTo>
                      <a:pt x="26" y="15"/>
                      <a:pt x="35" y="31"/>
                      <a:pt x="38" y="41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1" name="Freeform 148">
                <a:extLst>
                  <a:ext uri="{FF2B5EF4-FFF2-40B4-BE49-F238E27FC236}">
                    <a16:creationId xmlns:a16="http://schemas.microsoft.com/office/drawing/2014/main" id="{C2CE3164-FD2B-452C-8F16-94C3BEE85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1" y="1860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51 w 2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2" name="Freeform 149">
                <a:extLst>
                  <a:ext uri="{FF2B5EF4-FFF2-40B4-BE49-F238E27FC236}">
                    <a16:creationId xmlns:a16="http://schemas.microsoft.com/office/drawing/2014/main" id="{8645CB67-B56E-4BDF-9C8E-A9DAE4E87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052"/>
                <a:ext cx="44" cy="51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3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3" name="Freeform 150">
                <a:extLst>
                  <a:ext uri="{FF2B5EF4-FFF2-40B4-BE49-F238E27FC236}">
                    <a16:creationId xmlns:a16="http://schemas.microsoft.com/office/drawing/2014/main" id="{04B91A4E-CFF8-4905-AF08-F62C1DBEA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071"/>
                <a:ext cx="30" cy="71"/>
              </a:xfrm>
              <a:custGeom>
                <a:avLst/>
                <a:gdLst>
                  <a:gd name="T0" fmla="*/ 1 w 23"/>
                  <a:gd name="T1" fmla="*/ 0 h 55"/>
                  <a:gd name="T2" fmla="*/ 51 w 23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4" name="Freeform 151">
                <a:extLst>
                  <a:ext uri="{FF2B5EF4-FFF2-40B4-BE49-F238E27FC236}">
                    <a16:creationId xmlns:a16="http://schemas.microsoft.com/office/drawing/2014/main" id="{9E46BC49-A635-4E4E-A2F3-66DA92E38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015"/>
                <a:ext cx="42" cy="76"/>
              </a:xfrm>
              <a:custGeom>
                <a:avLst/>
                <a:gdLst>
                  <a:gd name="T0" fmla="*/ 0 w 33"/>
                  <a:gd name="T1" fmla="*/ 0 h 59"/>
                  <a:gd name="T2" fmla="*/ 67 w 33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5" name="Freeform 152">
                <a:extLst>
                  <a:ext uri="{FF2B5EF4-FFF2-40B4-BE49-F238E27FC236}">
                    <a16:creationId xmlns:a16="http://schemas.microsoft.com/office/drawing/2014/main" id="{7E9BA3B2-16A8-4B49-B33D-52316ACC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087"/>
                <a:ext cx="40" cy="38"/>
              </a:xfrm>
              <a:custGeom>
                <a:avLst/>
                <a:gdLst>
                  <a:gd name="T0" fmla="*/ 0 w 31"/>
                  <a:gd name="T1" fmla="*/ 0 h 30"/>
                  <a:gd name="T2" fmla="*/ 67 w 31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6" name="Freeform 153">
                <a:extLst>
                  <a:ext uri="{FF2B5EF4-FFF2-40B4-BE49-F238E27FC236}">
                    <a16:creationId xmlns:a16="http://schemas.microsoft.com/office/drawing/2014/main" id="{5C067731-567A-4C02-BBCB-0D5DCFC4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120"/>
                <a:ext cx="49" cy="28"/>
              </a:xfrm>
              <a:custGeom>
                <a:avLst/>
                <a:gdLst>
                  <a:gd name="T0" fmla="*/ 0 w 38"/>
                  <a:gd name="T1" fmla="*/ 13 h 22"/>
                  <a:gd name="T2" fmla="*/ 81 w 38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7" name="Freeform 154">
                <a:extLst>
                  <a:ext uri="{FF2B5EF4-FFF2-40B4-BE49-F238E27FC236}">
                    <a16:creationId xmlns:a16="http://schemas.microsoft.com/office/drawing/2014/main" id="{CF596FBC-5AD1-40C1-88A6-4AD0540BD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174"/>
                <a:ext cx="39" cy="41"/>
              </a:xfrm>
              <a:custGeom>
                <a:avLst/>
                <a:gdLst>
                  <a:gd name="T0" fmla="*/ 1 w 30"/>
                  <a:gd name="T1" fmla="*/ 0 h 32"/>
                  <a:gd name="T2" fmla="*/ 66 w 3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8" name="Freeform 155">
                <a:extLst>
                  <a:ext uri="{FF2B5EF4-FFF2-40B4-BE49-F238E27FC236}">
                    <a16:creationId xmlns:a16="http://schemas.microsoft.com/office/drawing/2014/main" id="{4302C21D-8FC8-47AF-B98C-C8A6E582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193"/>
                <a:ext cx="28" cy="49"/>
              </a:xfrm>
              <a:custGeom>
                <a:avLst/>
                <a:gdLst>
                  <a:gd name="T0" fmla="*/ 0 w 22"/>
                  <a:gd name="T1" fmla="*/ 0 h 38"/>
                  <a:gd name="T2" fmla="*/ 46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29" name="Freeform 156">
                <a:extLst>
                  <a:ext uri="{FF2B5EF4-FFF2-40B4-BE49-F238E27FC236}">
                    <a16:creationId xmlns:a16="http://schemas.microsoft.com/office/drawing/2014/main" id="{F2761AE6-0D37-4A18-8780-F695CB6C0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6" y="2996"/>
                <a:ext cx="51" cy="48"/>
              </a:xfrm>
              <a:custGeom>
                <a:avLst/>
                <a:gdLst>
                  <a:gd name="T0" fmla="*/ 0 w 40"/>
                  <a:gd name="T1" fmla="*/ 67 h 37"/>
                  <a:gd name="T2" fmla="*/ 83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0" name="Freeform 157">
                <a:extLst>
                  <a:ext uri="{FF2B5EF4-FFF2-40B4-BE49-F238E27FC236}">
                    <a16:creationId xmlns:a16="http://schemas.microsoft.com/office/drawing/2014/main" id="{ECDD910F-03CD-4828-AE72-B9A373C62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959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1" name="Freeform 158">
                <a:extLst>
                  <a:ext uri="{FF2B5EF4-FFF2-40B4-BE49-F238E27FC236}">
                    <a16:creationId xmlns:a16="http://schemas.microsoft.com/office/drawing/2014/main" id="{7D925E1C-72C5-4EF5-9880-182DD0CC7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2949"/>
                <a:ext cx="24" cy="9"/>
              </a:xfrm>
              <a:custGeom>
                <a:avLst/>
                <a:gdLst>
                  <a:gd name="T0" fmla="*/ 0 w 19"/>
                  <a:gd name="T1" fmla="*/ 0 h 7"/>
                  <a:gd name="T2" fmla="*/ 38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2" name="Freeform 159">
                <a:extLst>
                  <a:ext uri="{FF2B5EF4-FFF2-40B4-BE49-F238E27FC236}">
                    <a16:creationId xmlns:a16="http://schemas.microsoft.com/office/drawing/2014/main" id="{A68728E0-CB84-470E-A1BE-350C03170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796"/>
                <a:ext cx="26" cy="54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3" name="Freeform 160">
                <a:extLst>
                  <a:ext uri="{FF2B5EF4-FFF2-40B4-BE49-F238E27FC236}">
                    <a16:creationId xmlns:a16="http://schemas.microsoft.com/office/drawing/2014/main" id="{15993F8C-73CB-419E-8B82-D9E978AC5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2849"/>
                <a:ext cx="30" cy="19"/>
              </a:xfrm>
              <a:custGeom>
                <a:avLst/>
                <a:gdLst>
                  <a:gd name="T0" fmla="*/ 0 w 23"/>
                  <a:gd name="T1" fmla="*/ 30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4" name="Freeform 161">
                <a:extLst>
                  <a:ext uri="{FF2B5EF4-FFF2-40B4-BE49-F238E27FC236}">
                    <a16:creationId xmlns:a16="http://schemas.microsoft.com/office/drawing/2014/main" id="{A72CBF70-4A5F-4F69-AEBB-314F6922C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95"/>
                <a:ext cx="15" cy="20"/>
              </a:xfrm>
              <a:custGeom>
                <a:avLst/>
                <a:gdLst>
                  <a:gd name="T0" fmla="*/ 0 w 11"/>
                  <a:gd name="T1" fmla="*/ 0 h 16"/>
                  <a:gd name="T2" fmla="*/ 27 w 11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5" name="Freeform 162">
                <a:extLst>
                  <a:ext uri="{FF2B5EF4-FFF2-40B4-BE49-F238E27FC236}">
                    <a16:creationId xmlns:a16="http://schemas.microsoft.com/office/drawing/2014/main" id="{C11E8AB8-33C1-4113-BF60-323D5188A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897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6" name="Freeform 163">
                <a:extLst>
                  <a:ext uri="{FF2B5EF4-FFF2-40B4-BE49-F238E27FC236}">
                    <a16:creationId xmlns:a16="http://schemas.microsoft.com/office/drawing/2014/main" id="{D976F8EA-F87A-461F-9FF0-623636FDA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2669"/>
                <a:ext cx="20" cy="59"/>
              </a:xfrm>
              <a:custGeom>
                <a:avLst/>
                <a:gdLst>
                  <a:gd name="T0" fmla="*/ 20 w 15"/>
                  <a:gd name="T1" fmla="*/ 0 h 46"/>
                  <a:gd name="T2" fmla="*/ 0 w 15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6">
                    <a:moveTo>
                      <a:pt x="8" y="0"/>
                    </a:moveTo>
                    <a:cubicBezTo>
                      <a:pt x="15" y="14"/>
                      <a:pt x="14" y="36"/>
                      <a:pt x="0" y="4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7" name="Freeform 164">
                <a:extLst>
                  <a:ext uri="{FF2B5EF4-FFF2-40B4-BE49-F238E27FC236}">
                    <a16:creationId xmlns:a16="http://schemas.microsoft.com/office/drawing/2014/main" id="{4BCAE7B4-F220-40A9-9D33-790294151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2638"/>
                <a:ext cx="35" cy="49"/>
              </a:xfrm>
              <a:custGeom>
                <a:avLst/>
                <a:gdLst>
                  <a:gd name="T0" fmla="*/ 49 w 27"/>
                  <a:gd name="T1" fmla="*/ 0 h 38"/>
                  <a:gd name="T2" fmla="*/ 0 w 27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2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8" name="Freeform 165">
                <a:extLst>
                  <a:ext uri="{FF2B5EF4-FFF2-40B4-BE49-F238E27FC236}">
                    <a16:creationId xmlns:a16="http://schemas.microsoft.com/office/drawing/2014/main" id="{3686EDC1-D2DE-431C-BCB5-6D0DF4DF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555"/>
                <a:ext cx="27" cy="51"/>
              </a:xfrm>
              <a:custGeom>
                <a:avLst/>
                <a:gdLst>
                  <a:gd name="T0" fmla="*/ 1 w 21"/>
                  <a:gd name="T1" fmla="*/ 83 h 40"/>
                  <a:gd name="T2" fmla="*/ 45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6" y="11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39" name="Freeform 166">
                <a:extLst>
                  <a:ext uri="{FF2B5EF4-FFF2-40B4-BE49-F238E27FC236}">
                    <a16:creationId xmlns:a16="http://schemas.microsoft.com/office/drawing/2014/main" id="{D8602B4F-2E93-4002-8DB3-0EBE7FA1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541"/>
                <a:ext cx="6" cy="31"/>
              </a:xfrm>
              <a:custGeom>
                <a:avLst/>
                <a:gdLst>
                  <a:gd name="T0" fmla="*/ 2 w 5"/>
                  <a:gd name="T1" fmla="*/ 0 h 24"/>
                  <a:gd name="T2" fmla="*/ 8 w 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0" name="Freeform 167">
                <a:extLst>
                  <a:ext uri="{FF2B5EF4-FFF2-40B4-BE49-F238E27FC236}">
                    <a16:creationId xmlns:a16="http://schemas.microsoft.com/office/drawing/2014/main" id="{82FDD4BF-E350-4A33-A133-F4C33E12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3175"/>
                <a:ext cx="13" cy="71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1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1" name="Freeform 168">
                <a:extLst>
                  <a:ext uri="{FF2B5EF4-FFF2-40B4-BE49-F238E27FC236}">
                    <a16:creationId xmlns:a16="http://schemas.microsoft.com/office/drawing/2014/main" id="{A075FE1D-9AC4-422C-9597-B1C6EE17C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3139"/>
                <a:ext cx="40" cy="41"/>
              </a:xfrm>
              <a:custGeom>
                <a:avLst/>
                <a:gdLst>
                  <a:gd name="T0" fmla="*/ 0 w 31"/>
                  <a:gd name="T1" fmla="*/ 68 h 32"/>
                  <a:gd name="T2" fmla="*/ 67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2" name="Freeform 169">
                <a:extLst>
                  <a:ext uri="{FF2B5EF4-FFF2-40B4-BE49-F238E27FC236}">
                    <a16:creationId xmlns:a16="http://schemas.microsoft.com/office/drawing/2014/main" id="{2EEF00EA-2B00-4E71-847E-03400A372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076"/>
                <a:ext cx="52" cy="25"/>
              </a:xfrm>
              <a:custGeom>
                <a:avLst/>
                <a:gdLst>
                  <a:gd name="T0" fmla="*/ 0 w 41"/>
                  <a:gd name="T1" fmla="*/ 39 h 20"/>
                  <a:gd name="T2" fmla="*/ 84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3" name="Freeform 170">
                <a:extLst>
                  <a:ext uri="{FF2B5EF4-FFF2-40B4-BE49-F238E27FC236}">
                    <a16:creationId xmlns:a16="http://schemas.microsoft.com/office/drawing/2014/main" id="{BF303AB4-CA05-453D-84B6-0BA6803A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064"/>
                <a:ext cx="36" cy="36"/>
              </a:xfrm>
              <a:custGeom>
                <a:avLst/>
                <a:gdLst>
                  <a:gd name="T0" fmla="*/ 0 w 28"/>
                  <a:gd name="T1" fmla="*/ 59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4" name="Freeform 171">
                <a:extLst>
                  <a:ext uri="{FF2B5EF4-FFF2-40B4-BE49-F238E27FC236}">
                    <a16:creationId xmlns:a16="http://schemas.microsoft.com/office/drawing/2014/main" id="{FBA71999-D466-4633-8E13-E726CB0F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3117"/>
                <a:ext cx="54" cy="33"/>
              </a:xfrm>
              <a:custGeom>
                <a:avLst/>
                <a:gdLst>
                  <a:gd name="T0" fmla="*/ 0 w 42"/>
                  <a:gd name="T1" fmla="*/ 24 h 26"/>
                  <a:gd name="T2" fmla="*/ 89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5" name="Freeform 172">
                <a:extLst>
                  <a:ext uri="{FF2B5EF4-FFF2-40B4-BE49-F238E27FC236}">
                    <a16:creationId xmlns:a16="http://schemas.microsoft.com/office/drawing/2014/main" id="{DF0AD9B9-58F8-47B9-B9F4-C84E941C3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103"/>
                <a:ext cx="46" cy="20"/>
              </a:xfrm>
              <a:custGeom>
                <a:avLst/>
                <a:gdLst>
                  <a:gd name="T0" fmla="*/ 0 w 36"/>
                  <a:gd name="T1" fmla="*/ 0 h 16"/>
                  <a:gd name="T2" fmla="*/ 75 w 36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16"/>
                      <a:pt x="23" y="12"/>
                      <a:pt x="36" y="2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6" name="Freeform 173">
                <a:extLst>
                  <a:ext uri="{FF2B5EF4-FFF2-40B4-BE49-F238E27FC236}">
                    <a16:creationId xmlns:a16="http://schemas.microsoft.com/office/drawing/2014/main" id="{26B6CD81-405B-4D8F-9111-393FF53BC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3067"/>
                <a:ext cx="67" cy="54"/>
              </a:xfrm>
              <a:custGeom>
                <a:avLst/>
                <a:gdLst>
                  <a:gd name="T0" fmla="*/ 0 w 52"/>
                  <a:gd name="T1" fmla="*/ 50 h 42"/>
                  <a:gd name="T2" fmla="*/ 111 w 52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2">
                    <a:moveTo>
                      <a:pt x="0" y="23"/>
                    </a:moveTo>
                    <a:cubicBezTo>
                      <a:pt x="12" y="42"/>
                      <a:pt x="44" y="13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7" name="Freeform 174">
                <a:extLst>
                  <a:ext uri="{FF2B5EF4-FFF2-40B4-BE49-F238E27FC236}">
                    <a16:creationId xmlns:a16="http://schemas.microsoft.com/office/drawing/2014/main" id="{3F701397-807F-4B31-AD62-A821544A5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3304"/>
                <a:ext cx="21" cy="62"/>
              </a:xfrm>
              <a:custGeom>
                <a:avLst/>
                <a:gdLst>
                  <a:gd name="T0" fmla="*/ 18 w 16"/>
                  <a:gd name="T1" fmla="*/ 0 h 48"/>
                  <a:gd name="T2" fmla="*/ 37 w 16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8" name="Freeform 175">
                <a:extLst>
                  <a:ext uri="{FF2B5EF4-FFF2-40B4-BE49-F238E27FC236}">
                    <a16:creationId xmlns:a16="http://schemas.microsoft.com/office/drawing/2014/main" id="{533D5C8D-D71F-4BB3-80A2-3F441C6E9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3348"/>
                <a:ext cx="14" cy="38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49" name="Freeform 176">
                <a:extLst>
                  <a:ext uri="{FF2B5EF4-FFF2-40B4-BE49-F238E27FC236}">
                    <a16:creationId xmlns:a16="http://schemas.microsoft.com/office/drawing/2014/main" id="{68DB058C-D078-43D8-918A-C0D19FDEB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89"/>
                <a:ext cx="38" cy="35"/>
              </a:xfrm>
              <a:custGeom>
                <a:avLst/>
                <a:gdLst>
                  <a:gd name="T0" fmla="*/ 0 w 29"/>
                  <a:gd name="T1" fmla="*/ 0 h 27"/>
                  <a:gd name="T2" fmla="*/ 66 w 29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0"/>
                    </a:moveTo>
                    <a:cubicBezTo>
                      <a:pt x="3" y="15"/>
                      <a:pt x="16" y="23"/>
                      <a:pt x="29" y="27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0" name="Freeform 177">
                <a:extLst>
                  <a:ext uri="{FF2B5EF4-FFF2-40B4-BE49-F238E27FC236}">
                    <a16:creationId xmlns:a16="http://schemas.microsoft.com/office/drawing/2014/main" id="{9D498C7F-3DDC-43CF-9C71-D96A22C9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310"/>
                <a:ext cx="18" cy="45"/>
              </a:xfrm>
              <a:custGeom>
                <a:avLst/>
                <a:gdLst>
                  <a:gd name="T0" fmla="*/ 1 w 14"/>
                  <a:gd name="T1" fmla="*/ 0 h 35"/>
                  <a:gd name="T2" fmla="*/ 30 w 14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1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1" name="Freeform 178">
                <a:extLst>
                  <a:ext uri="{FF2B5EF4-FFF2-40B4-BE49-F238E27FC236}">
                    <a16:creationId xmlns:a16="http://schemas.microsoft.com/office/drawing/2014/main" id="{801FC432-05E8-4D12-9B3B-E89C37D0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1258"/>
                <a:ext cx="203" cy="327"/>
              </a:xfrm>
              <a:custGeom>
                <a:avLst/>
                <a:gdLst>
                  <a:gd name="T0" fmla="*/ 76 w 158"/>
                  <a:gd name="T1" fmla="*/ 163 h 255"/>
                  <a:gd name="T2" fmla="*/ 191 w 158"/>
                  <a:gd name="T3" fmla="*/ 460 h 255"/>
                  <a:gd name="T4" fmla="*/ 307 w 158"/>
                  <a:gd name="T5" fmla="*/ 471 h 255"/>
                  <a:gd name="T6" fmla="*/ 76 w 158"/>
                  <a:gd name="T7" fmla="*/ 163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2" name="Freeform 179">
                <a:extLst>
                  <a:ext uri="{FF2B5EF4-FFF2-40B4-BE49-F238E27FC236}">
                    <a16:creationId xmlns:a16="http://schemas.microsoft.com/office/drawing/2014/main" id="{B3DE0F03-B378-462D-B449-0D16A07A3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" y="1960"/>
                <a:ext cx="138" cy="524"/>
              </a:xfrm>
              <a:custGeom>
                <a:avLst/>
                <a:gdLst>
                  <a:gd name="T0" fmla="*/ 0 w 108"/>
                  <a:gd name="T1" fmla="*/ 0 h 409"/>
                  <a:gd name="T2" fmla="*/ 112 w 108"/>
                  <a:gd name="T3" fmla="*/ 120 h 409"/>
                  <a:gd name="T4" fmla="*/ 119 w 108"/>
                  <a:gd name="T5" fmla="*/ 270 h 409"/>
                  <a:gd name="T6" fmla="*/ 180 w 108"/>
                  <a:gd name="T7" fmla="*/ 397 h 409"/>
                  <a:gd name="T8" fmla="*/ 193 w 108"/>
                  <a:gd name="T9" fmla="*/ 525 h 409"/>
                  <a:gd name="T10" fmla="*/ 175 w 108"/>
                  <a:gd name="T11" fmla="*/ 860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3" name="Freeform 180">
                <a:extLst>
                  <a:ext uri="{FF2B5EF4-FFF2-40B4-BE49-F238E27FC236}">
                    <a16:creationId xmlns:a16="http://schemas.microsoft.com/office/drawing/2014/main" id="{6DEEBB0F-2C1B-4323-AACD-9300B93B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656"/>
                <a:ext cx="117" cy="318"/>
              </a:xfrm>
              <a:custGeom>
                <a:avLst/>
                <a:gdLst>
                  <a:gd name="T0" fmla="*/ 158 w 91"/>
                  <a:gd name="T1" fmla="*/ 523 h 248"/>
                  <a:gd name="T2" fmla="*/ 158 w 91"/>
                  <a:gd name="T3" fmla="*/ 389 h 248"/>
                  <a:gd name="T4" fmla="*/ 135 w 91"/>
                  <a:gd name="T5" fmla="*/ 291 h 248"/>
                  <a:gd name="T6" fmla="*/ 126 w 91"/>
                  <a:gd name="T7" fmla="*/ 196 h 248"/>
                  <a:gd name="T8" fmla="*/ 50 w 91"/>
                  <a:gd name="T9" fmla="*/ 72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6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4" name="Freeform 181">
                <a:extLst>
                  <a:ext uri="{FF2B5EF4-FFF2-40B4-BE49-F238E27FC236}">
                    <a16:creationId xmlns:a16="http://schemas.microsoft.com/office/drawing/2014/main" id="{7B475A2D-D46D-483A-811C-E49D0DAAD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22"/>
                <a:ext cx="57" cy="167"/>
              </a:xfrm>
              <a:custGeom>
                <a:avLst/>
                <a:gdLst>
                  <a:gd name="T0" fmla="*/ 5 w 44"/>
                  <a:gd name="T1" fmla="*/ 0 h 130"/>
                  <a:gd name="T2" fmla="*/ 22 w 44"/>
                  <a:gd name="T3" fmla="*/ 104 h 130"/>
                  <a:gd name="T4" fmla="*/ 79 w 44"/>
                  <a:gd name="T5" fmla="*/ 157 h 130"/>
                  <a:gd name="T6" fmla="*/ 96 w 44"/>
                  <a:gd name="T7" fmla="*/ 222 h 130"/>
                  <a:gd name="T8" fmla="*/ 91 w 44"/>
                  <a:gd name="T9" fmla="*/ 276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0">
                    <a:moveTo>
                      <a:pt x="2" y="0"/>
                    </a:moveTo>
                    <a:cubicBezTo>
                      <a:pt x="9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4" y="111"/>
                      <a:pt x="41" y="129"/>
                      <a:pt x="42" y="1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5" name="Freeform 182">
                <a:extLst>
                  <a:ext uri="{FF2B5EF4-FFF2-40B4-BE49-F238E27FC236}">
                    <a16:creationId xmlns:a16="http://schemas.microsoft.com/office/drawing/2014/main" id="{906E667E-4F44-43D8-AB02-F82425A68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878"/>
                <a:ext cx="69" cy="199"/>
              </a:xfrm>
              <a:custGeom>
                <a:avLst/>
                <a:gdLst>
                  <a:gd name="T0" fmla="*/ 19 w 54"/>
                  <a:gd name="T1" fmla="*/ 0 h 155"/>
                  <a:gd name="T2" fmla="*/ 15 w 54"/>
                  <a:gd name="T3" fmla="*/ 103 h 155"/>
                  <a:gd name="T4" fmla="*/ 29 w 54"/>
                  <a:gd name="T5" fmla="*/ 181 h 155"/>
                  <a:gd name="T6" fmla="*/ 63 w 54"/>
                  <a:gd name="T7" fmla="*/ 255 h 155"/>
                  <a:gd name="T8" fmla="*/ 107 w 54"/>
                  <a:gd name="T9" fmla="*/ 32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0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6" name="Freeform 183">
                <a:extLst>
                  <a:ext uri="{FF2B5EF4-FFF2-40B4-BE49-F238E27FC236}">
                    <a16:creationId xmlns:a16="http://schemas.microsoft.com/office/drawing/2014/main" id="{68788F74-B901-4BD7-986D-559A1D7ED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2165"/>
                <a:ext cx="34" cy="128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5 h 100"/>
                  <a:gd name="T4" fmla="*/ 27 w 26"/>
                  <a:gd name="T5" fmla="*/ 133 h 100"/>
                  <a:gd name="T6" fmla="*/ 58 w 26"/>
                  <a:gd name="T7" fmla="*/ 210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6" y="83"/>
                      <a:pt x="26" y="10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7" name="Freeform 184">
                <a:extLst>
                  <a:ext uri="{FF2B5EF4-FFF2-40B4-BE49-F238E27FC236}">
                    <a16:creationId xmlns:a16="http://schemas.microsoft.com/office/drawing/2014/main" id="{847D09D7-DD9A-40FA-BB6A-FE1B7B22B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818"/>
                <a:ext cx="91" cy="493"/>
              </a:xfrm>
              <a:custGeom>
                <a:avLst/>
                <a:gdLst>
                  <a:gd name="T0" fmla="*/ 0 w 71"/>
                  <a:gd name="T1" fmla="*/ 0 h 384"/>
                  <a:gd name="T2" fmla="*/ 15 w 71"/>
                  <a:gd name="T3" fmla="*/ 137 h 384"/>
                  <a:gd name="T4" fmla="*/ 51 w 71"/>
                  <a:gd name="T5" fmla="*/ 173 h 384"/>
                  <a:gd name="T6" fmla="*/ 88 w 71"/>
                  <a:gd name="T7" fmla="*/ 240 h 384"/>
                  <a:gd name="T8" fmla="*/ 87 w 71"/>
                  <a:gd name="T9" fmla="*/ 300 h 384"/>
                  <a:gd name="T10" fmla="*/ 122 w 71"/>
                  <a:gd name="T11" fmla="*/ 356 h 384"/>
                  <a:gd name="T12" fmla="*/ 113 w 71"/>
                  <a:gd name="T13" fmla="*/ 510 h 384"/>
                  <a:gd name="T14" fmla="*/ 115 w 71"/>
                  <a:gd name="T15" fmla="*/ 558 h 384"/>
                  <a:gd name="T16" fmla="*/ 144 w 71"/>
                  <a:gd name="T17" fmla="*/ 620 h 384"/>
                  <a:gd name="T18" fmla="*/ 135 w 71"/>
                  <a:gd name="T19" fmla="*/ 702 h 384"/>
                  <a:gd name="T20" fmla="*/ 136 w 71"/>
                  <a:gd name="T21" fmla="*/ 813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8" name="Freeform 185">
                <a:extLst>
                  <a:ext uri="{FF2B5EF4-FFF2-40B4-BE49-F238E27FC236}">
                    <a16:creationId xmlns:a16="http://schemas.microsoft.com/office/drawing/2014/main" id="{B4208ECD-0C83-4ED1-ADBB-116887BB0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949"/>
                <a:ext cx="231" cy="520"/>
              </a:xfrm>
              <a:custGeom>
                <a:avLst/>
                <a:gdLst>
                  <a:gd name="T0" fmla="*/ 0 w 179"/>
                  <a:gd name="T1" fmla="*/ 0 h 405"/>
                  <a:gd name="T2" fmla="*/ 45 w 179"/>
                  <a:gd name="T3" fmla="*/ 112 h 405"/>
                  <a:gd name="T4" fmla="*/ 45 w 179"/>
                  <a:gd name="T5" fmla="*/ 146 h 405"/>
                  <a:gd name="T6" fmla="*/ 81 w 179"/>
                  <a:gd name="T7" fmla="*/ 191 h 405"/>
                  <a:gd name="T8" fmla="*/ 92 w 179"/>
                  <a:gd name="T9" fmla="*/ 277 h 405"/>
                  <a:gd name="T10" fmla="*/ 86 w 179"/>
                  <a:gd name="T11" fmla="*/ 333 h 405"/>
                  <a:gd name="T12" fmla="*/ 110 w 179"/>
                  <a:gd name="T13" fmla="*/ 377 h 405"/>
                  <a:gd name="T14" fmla="*/ 138 w 179"/>
                  <a:gd name="T15" fmla="*/ 442 h 405"/>
                  <a:gd name="T16" fmla="*/ 183 w 179"/>
                  <a:gd name="T17" fmla="*/ 499 h 405"/>
                  <a:gd name="T18" fmla="*/ 235 w 179"/>
                  <a:gd name="T19" fmla="*/ 557 h 405"/>
                  <a:gd name="T20" fmla="*/ 246 w 179"/>
                  <a:gd name="T21" fmla="*/ 650 h 405"/>
                  <a:gd name="T22" fmla="*/ 298 w 179"/>
                  <a:gd name="T23" fmla="*/ 701 h 405"/>
                  <a:gd name="T24" fmla="*/ 333 w 179"/>
                  <a:gd name="T25" fmla="*/ 750 h 405"/>
                  <a:gd name="T26" fmla="*/ 343 w 179"/>
                  <a:gd name="T27" fmla="*/ 796 h 405"/>
                  <a:gd name="T28" fmla="*/ 385 w 179"/>
                  <a:gd name="T29" fmla="*/ 858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1" y="53"/>
                    </a:cubicBezTo>
                    <a:cubicBezTo>
                      <a:pt x="21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40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9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59" name="Freeform 186">
                <a:extLst>
                  <a:ext uri="{FF2B5EF4-FFF2-40B4-BE49-F238E27FC236}">
                    <a16:creationId xmlns:a16="http://schemas.microsoft.com/office/drawing/2014/main" id="{E7EB7443-1880-4828-80CF-D66EE899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831"/>
                <a:ext cx="23" cy="90"/>
              </a:xfrm>
              <a:custGeom>
                <a:avLst/>
                <a:gdLst>
                  <a:gd name="T0" fmla="*/ 0 w 18"/>
                  <a:gd name="T1" fmla="*/ 0 h 70"/>
                  <a:gd name="T2" fmla="*/ 33 w 18"/>
                  <a:gd name="T3" fmla="*/ 62 h 70"/>
                  <a:gd name="T4" fmla="*/ 37 w 18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0" name="Freeform 187">
                <a:extLst>
                  <a:ext uri="{FF2B5EF4-FFF2-40B4-BE49-F238E27FC236}">
                    <a16:creationId xmlns:a16="http://schemas.microsoft.com/office/drawing/2014/main" id="{EDEDEA74-E034-411F-83C2-C2CD3283C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818"/>
                <a:ext cx="34" cy="144"/>
              </a:xfrm>
              <a:custGeom>
                <a:avLst/>
                <a:gdLst>
                  <a:gd name="T0" fmla="*/ 1 w 26"/>
                  <a:gd name="T1" fmla="*/ 238 h 112"/>
                  <a:gd name="T2" fmla="*/ 58 w 26"/>
                  <a:gd name="T3" fmla="*/ 111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1" name="Freeform 188">
                <a:extLst>
                  <a:ext uri="{FF2B5EF4-FFF2-40B4-BE49-F238E27FC236}">
                    <a16:creationId xmlns:a16="http://schemas.microsoft.com/office/drawing/2014/main" id="{36429BCC-48A1-4B47-B77B-1FD150E6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816"/>
                <a:ext cx="22" cy="186"/>
              </a:xfrm>
              <a:custGeom>
                <a:avLst/>
                <a:gdLst>
                  <a:gd name="T0" fmla="*/ 21 w 17"/>
                  <a:gd name="T1" fmla="*/ 0 h 145"/>
                  <a:gd name="T2" fmla="*/ 0 w 17"/>
                  <a:gd name="T3" fmla="*/ 95 h 145"/>
                  <a:gd name="T4" fmla="*/ 27 w 17"/>
                  <a:gd name="T5" fmla="*/ 174 h 145"/>
                  <a:gd name="T6" fmla="*/ 5 w 17"/>
                  <a:gd name="T7" fmla="*/ 307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0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2" name="Freeform 189">
                <a:extLst>
                  <a:ext uri="{FF2B5EF4-FFF2-40B4-BE49-F238E27FC236}">
                    <a16:creationId xmlns:a16="http://schemas.microsoft.com/office/drawing/2014/main" id="{C1A749ED-DF58-4F0A-BA89-0FD09C5EB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818"/>
                <a:ext cx="39" cy="372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3 h 290"/>
                  <a:gd name="T4" fmla="*/ 64 w 30"/>
                  <a:gd name="T5" fmla="*/ 187 h 290"/>
                  <a:gd name="T6" fmla="*/ 57 w 30"/>
                  <a:gd name="T7" fmla="*/ 277 h 290"/>
                  <a:gd name="T8" fmla="*/ 57 w 30"/>
                  <a:gd name="T9" fmla="*/ 359 h 290"/>
                  <a:gd name="T10" fmla="*/ 22 w 30"/>
                  <a:gd name="T11" fmla="*/ 443 h 290"/>
                  <a:gd name="T12" fmla="*/ 21 w 30"/>
                  <a:gd name="T13" fmla="*/ 513 h 290"/>
                  <a:gd name="T14" fmla="*/ 0 w 30"/>
                  <a:gd name="T15" fmla="*/ 612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3" name="Freeform 190">
                <a:extLst>
                  <a:ext uri="{FF2B5EF4-FFF2-40B4-BE49-F238E27FC236}">
                    <a16:creationId xmlns:a16="http://schemas.microsoft.com/office/drawing/2014/main" id="{850B0DBB-0833-4601-A95A-E2F06FB3E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970"/>
                <a:ext cx="36" cy="120"/>
              </a:xfrm>
              <a:custGeom>
                <a:avLst/>
                <a:gdLst>
                  <a:gd name="T0" fmla="*/ 23 w 28"/>
                  <a:gd name="T1" fmla="*/ 195 h 94"/>
                  <a:gd name="T2" fmla="*/ 28 w 28"/>
                  <a:gd name="T3" fmla="*/ 69 h 94"/>
                  <a:gd name="T4" fmla="*/ 59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6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4" name="Freeform 191">
                <a:extLst>
                  <a:ext uri="{FF2B5EF4-FFF2-40B4-BE49-F238E27FC236}">
                    <a16:creationId xmlns:a16="http://schemas.microsoft.com/office/drawing/2014/main" id="{E21280D5-A0E5-45A9-8E39-853DE3D5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876"/>
                <a:ext cx="21" cy="106"/>
              </a:xfrm>
              <a:custGeom>
                <a:avLst/>
                <a:gdLst>
                  <a:gd name="T0" fmla="*/ 7 w 17"/>
                  <a:gd name="T1" fmla="*/ 0 h 83"/>
                  <a:gd name="T2" fmla="*/ 1 w 17"/>
                  <a:gd name="T3" fmla="*/ 84 h 83"/>
                  <a:gd name="T4" fmla="*/ 32 w 17"/>
                  <a:gd name="T5" fmla="*/ 172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5" name="Freeform 192">
                <a:extLst>
                  <a:ext uri="{FF2B5EF4-FFF2-40B4-BE49-F238E27FC236}">
                    <a16:creationId xmlns:a16="http://schemas.microsoft.com/office/drawing/2014/main" id="{605ED8CB-4FB7-4D10-8D22-E5C0856C9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876"/>
                <a:ext cx="24" cy="110"/>
              </a:xfrm>
              <a:custGeom>
                <a:avLst/>
                <a:gdLst>
                  <a:gd name="T0" fmla="*/ 18 w 19"/>
                  <a:gd name="T1" fmla="*/ 0 h 86"/>
                  <a:gd name="T2" fmla="*/ 37 w 19"/>
                  <a:gd name="T3" fmla="*/ 45 h 86"/>
                  <a:gd name="T4" fmla="*/ 32 w 19"/>
                  <a:gd name="T5" fmla="*/ 115 h 86"/>
                  <a:gd name="T6" fmla="*/ 0 w 19"/>
                  <a:gd name="T7" fmla="*/ 18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8" y="44"/>
                      <a:pt x="16" y="55"/>
                    </a:cubicBezTo>
                    <a:cubicBezTo>
                      <a:pt x="13" y="67"/>
                      <a:pt x="7" y="77"/>
                      <a:pt x="0" y="8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6" name="Freeform 193">
                <a:extLst>
                  <a:ext uri="{FF2B5EF4-FFF2-40B4-BE49-F238E27FC236}">
                    <a16:creationId xmlns:a16="http://schemas.microsoft.com/office/drawing/2014/main" id="{3460179B-EAC8-4FD6-AE74-16DE177AE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964"/>
                <a:ext cx="13" cy="106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97 h 82"/>
                  <a:gd name="T4" fmla="*/ 1 w 10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4" y="56"/>
                      <a:pt x="0" y="70"/>
                      <a:pt x="1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7" name="Freeform 194">
                <a:extLst>
                  <a:ext uri="{FF2B5EF4-FFF2-40B4-BE49-F238E27FC236}">
                    <a16:creationId xmlns:a16="http://schemas.microsoft.com/office/drawing/2014/main" id="{2C74076B-C400-4D88-907B-28B10985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909"/>
                <a:ext cx="44" cy="98"/>
              </a:xfrm>
              <a:custGeom>
                <a:avLst/>
                <a:gdLst>
                  <a:gd name="T0" fmla="*/ 1 w 34"/>
                  <a:gd name="T1" fmla="*/ 0 h 76"/>
                  <a:gd name="T2" fmla="*/ 17 w 34"/>
                  <a:gd name="T3" fmla="*/ 104 h 76"/>
                  <a:gd name="T4" fmla="*/ 74 w 34"/>
                  <a:gd name="T5" fmla="*/ 162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8" name="Freeform 195">
                <a:extLst>
                  <a:ext uri="{FF2B5EF4-FFF2-40B4-BE49-F238E27FC236}">
                    <a16:creationId xmlns:a16="http://schemas.microsoft.com/office/drawing/2014/main" id="{B768CE6C-F273-4CC1-928C-589D3E8A8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946"/>
                <a:ext cx="37" cy="113"/>
              </a:xfrm>
              <a:custGeom>
                <a:avLst/>
                <a:gdLst>
                  <a:gd name="T0" fmla="*/ 0 w 28"/>
                  <a:gd name="T1" fmla="*/ 0 h 88"/>
                  <a:gd name="T2" fmla="*/ 50 w 28"/>
                  <a:gd name="T3" fmla="*/ 186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69" name="Freeform 196">
                <a:extLst>
                  <a:ext uri="{FF2B5EF4-FFF2-40B4-BE49-F238E27FC236}">
                    <a16:creationId xmlns:a16="http://schemas.microsoft.com/office/drawing/2014/main" id="{90AFD993-C34A-4F1C-88E3-85D8284F5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817"/>
                <a:ext cx="24" cy="54"/>
              </a:xfrm>
              <a:custGeom>
                <a:avLst/>
                <a:gdLst>
                  <a:gd name="T0" fmla="*/ 38 w 19"/>
                  <a:gd name="T1" fmla="*/ 89 h 42"/>
                  <a:gd name="T2" fmla="*/ 16 w 19"/>
                  <a:gd name="T3" fmla="*/ 35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0" name="Freeform 197">
                <a:extLst>
                  <a:ext uri="{FF2B5EF4-FFF2-40B4-BE49-F238E27FC236}">
                    <a16:creationId xmlns:a16="http://schemas.microsoft.com/office/drawing/2014/main" id="{8926A794-369C-451E-A1B8-B01CEB4E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840"/>
                <a:ext cx="26" cy="112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1 h 87"/>
                  <a:gd name="T4" fmla="*/ 44 w 20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1" name="Freeform 198">
                <a:extLst>
                  <a:ext uri="{FF2B5EF4-FFF2-40B4-BE49-F238E27FC236}">
                    <a16:creationId xmlns:a16="http://schemas.microsoft.com/office/drawing/2014/main" id="{B1CD69ED-C546-4846-ADE3-061BD4FE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238"/>
                <a:ext cx="78" cy="478"/>
              </a:xfrm>
              <a:custGeom>
                <a:avLst/>
                <a:gdLst>
                  <a:gd name="T0" fmla="*/ 0 w 61"/>
                  <a:gd name="T1" fmla="*/ 0 h 373"/>
                  <a:gd name="T2" fmla="*/ 15 w 61"/>
                  <a:gd name="T3" fmla="*/ 76 h 373"/>
                  <a:gd name="T4" fmla="*/ 74 w 61"/>
                  <a:gd name="T5" fmla="*/ 128 h 373"/>
                  <a:gd name="T6" fmla="*/ 83 w 61"/>
                  <a:gd name="T7" fmla="*/ 186 h 373"/>
                  <a:gd name="T8" fmla="*/ 84 w 61"/>
                  <a:gd name="T9" fmla="*/ 319 h 373"/>
                  <a:gd name="T10" fmla="*/ 118 w 61"/>
                  <a:gd name="T11" fmla="*/ 484 h 373"/>
                  <a:gd name="T12" fmla="*/ 105 w 61"/>
                  <a:gd name="T13" fmla="*/ 637 h 373"/>
                  <a:gd name="T14" fmla="*/ 98 w 61"/>
                  <a:gd name="T15" fmla="*/ 786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2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2" name="Freeform 199">
                <a:extLst>
                  <a:ext uri="{FF2B5EF4-FFF2-40B4-BE49-F238E27FC236}">
                    <a16:creationId xmlns:a16="http://schemas.microsoft.com/office/drawing/2014/main" id="{6DE79B66-5B96-4CD1-935D-338A58971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1294"/>
                <a:ext cx="32" cy="86"/>
              </a:xfrm>
              <a:custGeom>
                <a:avLst/>
                <a:gdLst>
                  <a:gd name="T0" fmla="*/ 1 w 25"/>
                  <a:gd name="T1" fmla="*/ 0 h 67"/>
                  <a:gd name="T2" fmla="*/ 52 w 25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1" y="0"/>
                    </a:moveTo>
                    <a:cubicBezTo>
                      <a:pt x="0" y="26"/>
                      <a:pt x="19" y="43"/>
                      <a:pt x="25" y="6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3" name="Freeform 200">
                <a:extLst>
                  <a:ext uri="{FF2B5EF4-FFF2-40B4-BE49-F238E27FC236}">
                    <a16:creationId xmlns:a16="http://schemas.microsoft.com/office/drawing/2014/main" id="{3B56665C-B152-4C18-9A9E-4E6B90FE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436"/>
                <a:ext cx="24" cy="121"/>
              </a:xfrm>
              <a:custGeom>
                <a:avLst/>
                <a:gdLst>
                  <a:gd name="T0" fmla="*/ 9 w 18"/>
                  <a:gd name="T1" fmla="*/ 0 h 94"/>
                  <a:gd name="T2" fmla="*/ 5 w 18"/>
                  <a:gd name="T3" fmla="*/ 46 h 94"/>
                  <a:gd name="T4" fmla="*/ 7 w 18"/>
                  <a:gd name="T5" fmla="*/ 121 h 94"/>
                  <a:gd name="T6" fmla="*/ 36 w 18"/>
                  <a:gd name="T7" fmla="*/ 20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4" name="Freeform 201">
                <a:extLst>
                  <a:ext uri="{FF2B5EF4-FFF2-40B4-BE49-F238E27FC236}">
                    <a16:creationId xmlns:a16="http://schemas.microsoft.com/office/drawing/2014/main" id="{A12CAB05-84B0-47DC-86E0-37E84EF52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499"/>
                <a:ext cx="111" cy="280"/>
              </a:xfrm>
              <a:custGeom>
                <a:avLst/>
                <a:gdLst>
                  <a:gd name="T0" fmla="*/ 0 w 86"/>
                  <a:gd name="T1" fmla="*/ 0 h 218"/>
                  <a:gd name="T2" fmla="*/ 65 w 86"/>
                  <a:gd name="T3" fmla="*/ 99 h 218"/>
                  <a:gd name="T4" fmla="*/ 126 w 86"/>
                  <a:gd name="T5" fmla="*/ 283 h 218"/>
                  <a:gd name="T6" fmla="*/ 148 w 86"/>
                  <a:gd name="T7" fmla="*/ 330 h 218"/>
                  <a:gd name="T8" fmla="*/ 142 w 86"/>
                  <a:gd name="T9" fmla="*/ 381 h 218"/>
                  <a:gd name="T10" fmla="*/ 170 w 86"/>
                  <a:gd name="T11" fmla="*/ 439 h 218"/>
                  <a:gd name="T12" fmla="*/ 185 w 86"/>
                  <a:gd name="T13" fmla="*/ 46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5" name="Freeform 202">
                <a:extLst>
                  <a:ext uri="{FF2B5EF4-FFF2-40B4-BE49-F238E27FC236}">
                    <a16:creationId xmlns:a16="http://schemas.microsoft.com/office/drawing/2014/main" id="{93258E38-A467-46F0-A5D5-0D529E1B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502"/>
                <a:ext cx="85" cy="218"/>
              </a:xfrm>
              <a:custGeom>
                <a:avLst/>
                <a:gdLst>
                  <a:gd name="T0" fmla="*/ 0 w 66"/>
                  <a:gd name="T1" fmla="*/ 0 h 170"/>
                  <a:gd name="T2" fmla="*/ 43 w 66"/>
                  <a:gd name="T3" fmla="*/ 118 h 170"/>
                  <a:gd name="T4" fmla="*/ 73 w 66"/>
                  <a:gd name="T5" fmla="*/ 150 h 170"/>
                  <a:gd name="T6" fmla="*/ 71 w 66"/>
                  <a:gd name="T7" fmla="*/ 204 h 170"/>
                  <a:gd name="T8" fmla="*/ 113 w 66"/>
                  <a:gd name="T9" fmla="*/ 291 h 170"/>
                  <a:gd name="T10" fmla="*/ 125 w 66"/>
                  <a:gd name="T11" fmla="*/ 328 h 170"/>
                  <a:gd name="T12" fmla="*/ 140 w 66"/>
                  <a:gd name="T13" fmla="*/ 359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6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6" name="Freeform 203">
                <a:extLst>
                  <a:ext uri="{FF2B5EF4-FFF2-40B4-BE49-F238E27FC236}">
                    <a16:creationId xmlns:a16="http://schemas.microsoft.com/office/drawing/2014/main" id="{8ED38190-1A3B-494B-830F-A91EDDC4A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357"/>
                <a:ext cx="53" cy="174"/>
              </a:xfrm>
              <a:custGeom>
                <a:avLst/>
                <a:gdLst>
                  <a:gd name="T0" fmla="*/ 0 w 41"/>
                  <a:gd name="T1" fmla="*/ 0 h 136"/>
                  <a:gd name="T2" fmla="*/ 28 w 41"/>
                  <a:gd name="T3" fmla="*/ 75 h 136"/>
                  <a:gd name="T4" fmla="*/ 80 w 41"/>
                  <a:gd name="T5" fmla="*/ 127 h 136"/>
                  <a:gd name="T6" fmla="*/ 74 w 41"/>
                  <a:gd name="T7" fmla="*/ 223 h 136"/>
                  <a:gd name="T8" fmla="*/ 72 w 41"/>
                  <a:gd name="T9" fmla="*/ 283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7" name="Freeform 204">
                <a:extLst>
                  <a:ext uri="{FF2B5EF4-FFF2-40B4-BE49-F238E27FC236}">
                    <a16:creationId xmlns:a16="http://schemas.microsoft.com/office/drawing/2014/main" id="{1921D79E-2DCF-453F-AF7E-583440C66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404"/>
                <a:ext cx="29" cy="95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39 h 74"/>
                  <a:gd name="T4" fmla="*/ 20 w 23"/>
                  <a:gd name="T5" fmla="*/ 98 h 74"/>
                  <a:gd name="T6" fmla="*/ 40 w 23"/>
                  <a:gd name="T7" fmla="*/ 157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8" name="Freeform 205">
                <a:extLst>
                  <a:ext uri="{FF2B5EF4-FFF2-40B4-BE49-F238E27FC236}">
                    <a16:creationId xmlns:a16="http://schemas.microsoft.com/office/drawing/2014/main" id="{B2528779-C705-4706-8D4D-857DC6D9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456"/>
                <a:ext cx="19" cy="115"/>
              </a:xfrm>
              <a:custGeom>
                <a:avLst/>
                <a:gdLst>
                  <a:gd name="T0" fmla="*/ 0 w 15"/>
                  <a:gd name="T1" fmla="*/ 0 h 90"/>
                  <a:gd name="T2" fmla="*/ 23 w 15"/>
                  <a:gd name="T3" fmla="*/ 129 h 90"/>
                  <a:gd name="T4" fmla="*/ 5 w 15"/>
                  <a:gd name="T5" fmla="*/ 18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0">
                    <a:moveTo>
                      <a:pt x="0" y="0"/>
                    </a:moveTo>
                    <a:cubicBezTo>
                      <a:pt x="13" y="15"/>
                      <a:pt x="15" y="42"/>
                      <a:pt x="11" y="62"/>
                    </a:cubicBezTo>
                    <a:cubicBezTo>
                      <a:pt x="9" y="72"/>
                      <a:pt x="3" y="79"/>
                      <a:pt x="2" y="9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79" name="Freeform 206">
                <a:extLst>
                  <a:ext uri="{FF2B5EF4-FFF2-40B4-BE49-F238E27FC236}">
                    <a16:creationId xmlns:a16="http://schemas.microsoft.com/office/drawing/2014/main" id="{5162C7E5-FE19-4672-8517-B31396856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31"/>
                <a:ext cx="27" cy="135"/>
              </a:xfrm>
              <a:custGeom>
                <a:avLst/>
                <a:gdLst>
                  <a:gd name="T0" fmla="*/ 0 w 21"/>
                  <a:gd name="T1" fmla="*/ 0 h 105"/>
                  <a:gd name="T2" fmla="*/ 22 w 21"/>
                  <a:gd name="T3" fmla="*/ 22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9" y="67"/>
                      <a:pt x="10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0" name="Freeform 207">
                <a:extLst>
                  <a:ext uri="{FF2B5EF4-FFF2-40B4-BE49-F238E27FC236}">
                    <a16:creationId xmlns:a16="http://schemas.microsoft.com/office/drawing/2014/main" id="{7220F85E-B4E1-4ABE-BCD1-1EC153EBE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027"/>
                <a:ext cx="35" cy="240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07 h 187"/>
                  <a:gd name="T4" fmla="*/ 29 w 27"/>
                  <a:gd name="T5" fmla="*/ 240 h 187"/>
                  <a:gd name="T6" fmla="*/ 51 w 27"/>
                  <a:gd name="T7" fmla="*/ 350 h 187"/>
                  <a:gd name="T8" fmla="*/ 35 w 27"/>
                  <a:gd name="T9" fmla="*/ 395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4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1" name="Freeform 208">
                <a:extLst>
                  <a:ext uri="{FF2B5EF4-FFF2-40B4-BE49-F238E27FC236}">
                    <a16:creationId xmlns:a16="http://schemas.microsoft.com/office/drawing/2014/main" id="{0952DEFB-5707-4BD1-8A81-12CE917BC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152"/>
                <a:ext cx="14" cy="116"/>
              </a:xfrm>
              <a:custGeom>
                <a:avLst/>
                <a:gdLst>
                  <a:gd name="T0" fmla="*/ 13 w 11"/>
                  <a:gd name="T1" fmla="*/ 0 h 91"/>
                  <a:gd name="T2" fmla="*/ 1 w 11"/>
                  <a:gd name="T3" fmla="*/ 99 h 91"/>
                  <a:gd name="T4" fmla="*/ 23 w 11"/>
                  <a:gd name="T5" fmla="*/ 189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2" name="Freeform 209">
                <a:extLst>
                  <a:ext uri="{FF2B5EF4-FFF2-40B4-BE49-F238E27FC236}">
                    <a16:creationId xmlns:a16="http://schemas.microsoft.com/office/drawing/2014/main" id="{B246CC3F-202B-4322-8B1F-55A498B54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231"/>
                <a:ext cx="33" cy="135"/>
              </a:xfrm>
              <a:custGeom>
                <a:avLst/>
                <a:gdLst>
                  <a:gd name="T0" fmla="*/ 0 w 26"/>
                  <a:gd name="T1" fmla="*/ 0 h 105"/>
                  <a:gd name="T2" fmla="*/ 37 w 26"/>
                  <a:gd name="T3" fmla="*/ 51 h 105"/>
                  <a:gd name="T4" fmla="*/ 47 w 26"/>
                  <a:gd name="T5" fmla="*/ 139 h 105"/>
                  <a:gd name="T6" fmla="*/ 38 w 26"/>
                  <a:gd name="T7" fmla="*/ 22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4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3" name="Freeform 210">
                <a:extLst>
                  <a:ext uri="{FF2B5EF4-FFF2-40B4-BE49-F238E27FC236}">
                    <a16:creationId xmlns:a16="http://schemas.microsoft.com/office/drawing/2014/main" id="{A8E69E91-3933-4B1F-AB31-D0C1C0E6C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181"/>
                <a:ext cx="32" cy="150"/>
              </a:xfrm>
              <a:custGeom>
                <a:avLst/>
                <a:gdLst>
                  <a:gd name="T0" fmla="*/ 8 w 25"/>
                  <a:gd name="T1" fmla="*/ 0 h 117"/>
                  <a:gd name="T2" fmla="*/ 6 w 25"/>
                  <a:gd name="T3" fmla="*/ 147 h 117"/>
                  <a:gd name="T4" fmla="*/ 33 w 25"/>
                  <a:gd name="T5" fmla="*/ 217 h 117"/>
                  <a:gd name="T6" fmla="*/ 52 w 25"/>
                  <a:gd name="T7" fmla="*/ 246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8" y="107"/>
                      <a:pt x="25" y="115"/>
                      <a:pt x="25" y="11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4" name="Freeform 211">
                <a:extLst>
                  <a:ext uri="{FF2B5EF4-FFF2-40B4-BE49-F238E27FC236}">
                    <a16:creationId xmlns:a16="http://schemas.microsoft.com/office/drawing/2014/main" id="{A28927AF-E5CC-4BD3-B35C-1EF1B959B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104"/>
                <a:ext cx="41" cy="81"/>
              </a:xfrm>
              <a:custGeom>
                <a:avLst/>
                <a:gdLst>
                  <a:gd name="T0" fmla="*/ 68 w 32"/>
                  <a:gd name="T1" fmla="*/ 134 h 63"/>
                  <a:gd name="T2" fmla="*/ 28 w 32"/>
                  <a:gd name="T3" fmla="*/ 69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3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5" name="Freeform 212">
                <a:extLst>
                  <a:ext uri="{FF2B5EF4-FFF2-40B4-BE49-F238E27FC236}">
                    <a16:creationId xmlns:a16="http://schemas.microsoft.com/office/drawing/2014/main" id="{5D3C32B6-E384-45DE-A9E0-26DBA3ED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963"/>
                <a:ext cx="38" cy="144"/>
              </a:xfrm>
              <a:custGeom>
                <a:avLst/>
                <a:gdLst>
                  <a:gd name="T0" fmla="*/ 41 w 29"/>
                  <a:gd name="T1" fmla="*/ 238 h 112"/>
                  <a:gd name="T2" fmla="*/ 51 w 29"/>
                  <a:gd name="T3" fmla="*/ 104 h 112"/>
                  <a:gd name="T4" fmla="*/ 24 w 29"/>
                  <a:gd name="T5" fmla="*/ 31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6" name="Freeform 213">
                <a:extLst>
                  <a:ext uri="{FF2B5EF4-FFF2-40B4-BE49-F238E27FC236}">
                    <a16:creationId xmlns:a16="http://schemas.microsoft.com/office/drawing/2014/main" id="{031E83A9-D1A0-4D62-97A0-2D0A3249D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818"/>
                <a:ext cx="16" cy="71"/>
              </a:xfrm>
              <a:custGeom>
                <a:avLst/>
                <a:gdLst>
                  <a:gd name="T0" fmla="*/ 0 w 13"/>
                  <a:gd name="T1" fmla="*/ 119 h 55"/>
                  <a:gd name="T2" fmla="*/ 17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7" name="Freeform 214">
                <a:extLst>
                  <a:ext uri="{FF2B5EF4-FFF2-40B4-BE49-F238E27FC236}">
                    <a16:creationId xmlns:a16="http://schemas.microsoft.com/office/drawing/2014/main" id="{C49D6738-3B74-405B-890C-E794ADA8B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989"/>
                <a:ext cx="36" cy="119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27 h 93"/>
                  <a:gd name="T4" fmla="*/ 59 w 28"/>
                  <a:gd name="T5" fmla="*/ 19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8" name="Freeform 215">
                <a:extLst>
                  <a:ext uri="{FF2B5EF4-FFF2-40B4-BE49-F238E27FC236}">
                    <a16:creationId xmlns:a16="http://schemas.microsoft.com/office/drawing/2014/main" id="{F2FF711E-9277-40A3-84DC-2D6A2621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162"/>
                <a:ext cx="38" cy="92"/>
              </a:xfrm>
              <a:custGeom>
                <a:avLst/>
                <a:gdLst>
                  <a:gd name="T0" fmla="*/ 8 w 30"/>
                  <a:gd name="T1" fmla="*/ 0 h 72"/>
                  <a:gd name="T2" fmla="*/ 20 w 30"/>
                  <a:gd name="T3" fmla="*/ 106 h 72"/>
                  <a:gd name="T4" fmla="*/ 61 w 30"/>
                  <a:gd name="T5" fmla="*/ 151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89" name="Freeform 216">
                <a:extLst>
                  <a:ext uri="{FF2B5EF4-FFF2-40B4-BE49-F238E27FC236}">
                    <a16:creationId xmlns:a16="http://schemas.microsoft.com/office/drawing/2014/main" id="{99FD053D-734F-4F1A-AD29-8F4289700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235"/>
                <a:ext cx="19" cy="213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3 h 166"/>
                  <a:gd name="T4" fmla="*/ 16 w 15"/>
                  <a:gd name="T5" fmla="*/ 176 h 166"/>
                  <a:gd name="T6" fmla="*/ 1 w 15"/>
                  <a:gd name="T7" fmla="*/ 217 h 166"/>
                  <a:gd name="T8" fmla="*/ 24 w 15"/>
                  <a:gd name="T9" fmla="*/ 312 h 166"/>
                  <a:gd name="T10" fmla="*/ 13 w 15"/>
                  <a:gd name="T11" fmla="*/ 350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0" name="Freeform 217">
                <a:extLst>
                  <a:ext uri="{FF2B5EF4-FFF2-40B4-BE49-F238E27FC236}">
                    <a16:creationId xmlns:a16="http://schemas.microsoft.com/office/drawing/2014/main" id="{9C74CF32-3191-4885-A0F0-D809E1E6D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311"/>
                <a:ext cx="22" cy="114"/>
              </a:xfrm>
              <a:custGeom>
                <a:avLst/>
                <a:gdLst>
                  <a:gd name="T0" fmla="*/ 0 w 17"/>
                  <a:gd name="T1" fmla="*/ 187 h 89"/>
                  <a:gd name="T2" fmla="*/ 27 w 17"/>
                  <a:gd name="T3" fmla="*/ 69 h 89"/>
                  <a:gd name="T4" fmla="*/ 5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1" name="Freeform 218">
                <a:extLst>
                  <a:ext uri="{FF2B5EF4-FFF2-40B4-BE49-F238E27FC236}">
                    <a16:creationId xmlns:a16="http://schemas.microsoft.com/office/drawing/2014/main" id="{50433831-18E5-4193-8B54-254C55164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322"/>
                <a:ext cx="49" cy="109"/>
              </a:xfrm>
              <a:custGeom>
                <a:avLst/>
                <a:gdLst>
                  <a:gd name="T0" fmla="*/ 35 w 38"/>
                  <a:gd name="T1" fmla="*/ 0 h 85"/>
                  <a:gd name="T2" fmla="*/ 28 w 38"/>
                  <a:gd name="T3" fmla="*/ 122 h 85"/>
                  <a:gd name="T4" fmla="*/ 64 w 38"/>
                  <a:gd name="T5" fmla="*/ 156 h 85"/>
                  <a:gd name="T6" fmla="*/ 81 w 38"/>
                  <a:gd name="T7" fmla="*/ 18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2" name="Freeform 219">
                <a:extLst>
                  <a:ext uri="{FF2B5EF4-FFF2-40B4-BE49-F238E27FC236}">
                    <a16:creationId xmlns:a16="http://schemas.microsoft.com/office/drawing/2014/main" id="{30A599D4-9056-43C9-93BA-1EBEE9EB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412"/>
                <a:ext cx="30" cy="163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69 h 127"/>
                  <a:gd name="T4" fmla="*/ 50 w 23"/>
                  <a:gd name="T5" fmla="*/ 112 h 127"/>
                  <a:gd name="T6" fmla="*/ 30 w 23"/>
                  <a:gd name="T7" fmla="*/ 167 h 127"/>
                  <a:gd name="T8" fmla="*/ 9 w 23"/>
                  <a:gd name="T9" fmla="*/ 228 h 127"/>
                  <a:gd name="T10" fmla="*/ 0 w 23"/>
                  <a:gd name="T11" fmla="*/ 268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2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3" name="Freeform 220">
                <a:extLst>
                  <a:ext uri="{FF2B5EF4-FFF2-40B4-BE49-F238E27FC236}">
                    <a16:creationId xmlns:a16="http://schemas.microsoft.com/office/drawing/2014/main" id="{CC5D3DCE-DB25-4CE9-9BA2-CCEECC4C8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470"/>
                <a:ext cx="43" cy="100"/>
              </a:xfrm>
              <a:custGeom>
                <a:avLst/>
                <a:gdLst>
                  <a:gd name="T0" fmla="*/ 0 w 33"/>
                  <a:gd name="T1" fmla="*/ 164 h 78"/>
                  <a:gd name="T2" fmla="*/ 61 w 33"/>
                  <a:gd name="T3" fmla="*/ 58 h 78"/>
                  <a:gd name="T4" fmla="*/ 38 w 33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8">
                    <a:moveTo>
                      <a:pt x="0" y="78"/>
                    </a:moveTo>
                    <a:cubicBezTo>
                      <a:pt x="18" y="66"/>
                      <a:pt x="33" y="51"/>
                      <a:pt x="28" y="27"/>
                    </a:cubicBezTo>
                    <a:cubicBezTo>
                      <a:pt x="26" y="17"/>
                      <a:pt x="21" y="9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4" name="Freeform 221">
                <a:extLst>
                  <a:ext uri="{FF2B5EF4-FFF2-40B4-BE49-F238E27FC236}">
                    <a16:creationId xmlns:a16="http://schemas.microsoft.com/office/drawing/2014/main" id="{218FE697-9477-43A3-87E3-48284FA86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557"/>
                <a:ext cx="24" cy="100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6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5" name="Freeform 222">
                <a:extLst>
                  <a:ext uri="{FF2B5EF4-FFF2-40B4-BE49-F238E27FC236}">
                    <a16:creationId xmlns:a16="http://schemas.microsoft.com/office/drawing/2014/main" id="{D4EFAA5E-AD0D-4350-A01B-628854F82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613"/>
                <a:ext cx="16" cy="107"/>
              </a:xfrm>
              <a:custGeom>
                <a:avLst/>
                <a:gdLst>
                  <a:gd name="T0" fmla="*/ 21 w 13"/>
                  <a:gd name="T1" fmla="*/ 0 h 83"/>
                  <a:gd name="T2" fmla="*/ 7 w 13"/>
                  <a:gd name="T3" fmla="*/ 103 h 83"/>
                  <a:gd name="T4" fmla="*/ 25 w 13"/>
                  <a:gd name="T5" fmla="*/ 178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6" name="Freeform 223">
                <a:extLst>
                  <a:ext uri="{FF2B5EF4-FFF2-40B4-BE49-F238E27FC236}">
                    <a16:creationId xmlns:a16="http://schemas.microsoft.com/office/drawing/2014/main" id="{179C3CB8-8EBB-4A09-B425-2EE5D542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547"/>
                <a:ext cx="27" cy="96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95 h 75"/>
                  <a:gd name="T4" fmla="*/ 0 w 21"/>
                  <a:gd name="T5" fmla="*/ 157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8" y="69"/>
                      <a:pt x="0" y="7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7" name="Freeform 224">
                <a:extLst>
                  <a:ext uri="{FF2B5EF4-FFF2-40B4-BE49-F238E27FC236}">
                    <a16:creationId xmlns:a16="http://schemas.microsoft.com/office/drawing/2014/main" id="{8C554EE5-E421-40C6-88E6-E5C2FD487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064"/>
                <a:ext cx="34" cy="103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1 h 80"/>
                  <a:gd name="T6" fmla="*/ 58 w 26"/>
                  <a:gd name="T7" fmla="*/ 17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8" name="Freeform 225">
                <a:extLst>
                  <a:ext uri="{FF2B5EF4-FFF2-40B4-BE49-F238E27FC236}">
                    <a16:creationId xmlns:a16="http://schemas.microsoft.com/office/drawing/2014/main" id="{C12FCB7E-81BE-4E00-BE94-93C6700AF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252"/>
                <a:ext cx="20" cy="105"/>
              </a:xfrm>
              <a:custGeom>
                <a:avLst/>
                <a:gdLst>
                  <a:gd name="T0" fmla="*/ 31 w 16"/>
                  <a:gd name="T1" fmla="*/ 0 h 82"/>
                  <a:gd name="T2" fmla="*/ 1 w 16"/>
                  <a:gd name="T3" fmla="*/ 99 h 82"/>
                  <a:gd name="T4" fmla="*/ 13 w 16"/>
                  <a:gd name="T5" fmla="*/ 172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299" name="Freeform 226">
                <a:extLst>
                  <a:ext uri="{FF2B5EF4-FFF2-40B4-BE49-F238E27FC236}">
                    <a16:creationId xmlns:a16="http://schemas.microsoft.com/office/drawing/2014/main" id="{0D0C55C0-33AC-4C26-AE38-F6977FF3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025"/>
                <a:ext cx="29" cy="123"/>
              </a:xfrm>
              <a:custGeom>
                <a:avLst/>
                <a:gdLst>
                  <a:gd name="T0" fmla="*/ 0 w 23"/>
                  <a:gd name="T1" fmla="*/ 202 h 96"/>
                  <a:gd name="T2" fmla="*/ 37 w 23"/>
                  <a:gd name="T3" fmla="*/ 69 h 96"/>
                  <a:gd name="T4" fmla="*/ 33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0" name="Freeform 227">
                <a:extLst>
                  <a:ext uri="{FF2B5EF4-FFF2-40B4-BE49-F238E27FC236}">
                    <a16:creationId xmlns:a16="http://schemas.microsoft.com/office/drawing/2014/main" id="{789A8AA3-1875-4CC2-8310-F38C0FF2E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908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1" name="Freeform 228">
                <a:extLst>
                  <a:ext uri="{FF2B5EF4-FFF2-40B4-BE49-F238E27FC236}">
                    <a16:creationId xmlns:a16="http://schemas.microsoft.com/office/drawing/2014/main" id="{C0CD8D96-2C14-4CC1-AF2F-265E99BCE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027"/>
                <a:ext cx="24" cy="16"/>
              </a:xfrm>
              <a:custGeom>
                <a:avLst/>
                <a:gdLst>
                  <a:gd name="T0" fmla="*/ 0 w 18"/>
                  <a:gd name="T1" fmla="*/ 28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2" name="Freeform 229">
                <a:extLst>
                  <a:ext uri="{FF2B5EF4-FFF2-40B4-BE49-F238E27FC236}">
                    <a16:creationId xmlns:a16="http://schemas.microsoft.com/office/drawing/2014/main" id="{C06CDCA6-2C04-4F2C-B6DE-4A5FDD644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969"/>
                <a:ext cx="55" cy="313"/>
              </a:xfrm>
              <a:custGeom>
                <a:avLst/>
                <a:gdLst>
                  <a:gd name="T0" fmla="*/ 90 w 43"/>
                  <a:gd name="T1" fmla="*/ 516 h 244"/>
                  <a:gd name="T2" fmla="*/ 63 w 43"/>
                  <a:gd name="T3" fmla="*/ 461 h 244"/>
                  <a:gd name="T4" fmla="*/ 63 w 43"/>
                  <a:gd name="T5" fmla="*/ 402 h 244"/>
                  <a:gd name="T6" fmla="*/ 29 w 43"/>
                  <a:gd name="T7" fmla="*/ 345 h 244"/>
                  <a:gd name="T8" fmla="*/ 37 w 43"/>
                  <a:gd name="T9" fmla="*/ 194 h 244"/>
                  <a:gd name="T10" fmla="*/ 36 w 43"/>
                  <a:gd name="T11" fmla="*/ 144 h 244"/>
                  <a:gd name="T12" fmla="*/ 6 w 43"/>
                  <a:gd name="T13" fmla="*/ 83 h 244"/>
                  <a:gd name="T14" fmla="*/ 15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8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3" name="Freeform 230">
                <a:extLst>
                  <a:ext uri="{FF2B5EF4-FFF2-40B4-BE49-F238E27FC236}">
                    <a16:creationId xmlns:a16="http://schemas.microsoft.com/office/drawing/2014/main" id="{109523F1-57FA-4826-B7AD-9E75E4840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928"/>
                <a:ext cx="140" cy="338"/>
              </a:xfrm>
              <a:custGeom>
                <a:avLst/>
                <a:gdLst>
                  <a:gd name="T0" fmla="*/ 231 w 109"/>
                  <a:gd name="T1" fmla="*/ 558 h 263"/>
                  <a:gd name="T2" fmla="*/ 186 w 109"/>
                  <a:gd name="T3" fmla="*/ 445 h 263"/>
                  <a:gd name="T4" fmla="*/ 186 w 109"/>
                  <a:gd name="T5" fmla="*/ 410 h 263"/>
                  <a:gd name="T6" fmla="*/ 149 w 109"/>
                  <a:gd name="T7" fmla="*/ 365 h 263"/>
                  <a:gd name="T8" fmla="*/ 137 w 109"/>
                  <a:gd name="T9" fmla="*/ 280 h 263"/>
                  <a:gd name="T10" fmla="*/ 146 w 109"/>
                  <a:gd name="T11" fmla="*/ 225 h 263"/>
                  <a:gd name="T12" fmla="*/ 121 w 109"/>
                  <a:gd name="T13" fmla="*/ 179 h 263"/>
                  <a:gd name="T14" fmla="*/ 95 w 109"/>
                  <a:gd name="T15" fmla="*/ 112 h 263"/>
                  <a:gd name="T16" fmla="*/ 51 w 109"/>
                  <a:gd name="T17" fmla="*/ 54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8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4" name="Freeform 231">
                <a:extLst>
                  <a:ext uri="{FF2B5EF4-FFF2-40B4-BE49-F238E27FC236}">
                    <a16:creationId xmlns:a16="http://schemas.microsoft.com/office/drawing/2014/main" id="{B7CC5067-1799-452B-A945-6128C9EAA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252"/>
                <a:ext cx="33" cy="144"/>
              </a:xfrm>
              <a:custGeom>
                <a:avLst/>
                <a:gdLst>
                  <a:gd name="T0" fmla="*/ 52 w 26"/>
                  <a:gd name="T1" fmla="*/ 0 h 113"/>
                  <a:gd name="T2" fmla="*/ 1 w 26"/>
                  <a:gd name="T3" fmla="*/ 124 h 113"/>
                  <a:gd name="T4" fmla="*/ 22 w 26"/>
                  <a:gd name="T5" fmla="*/ 234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5" name="Freeform 232">
                <a:extLst>
                  <a:ext uri="{FF2B5EF4-FFF2-40B4-BE49-F238E27FC236}">
                    <a16:creationId xmlns:a16="http://schemas.microsoft.com/office/drawing/2014/main" id="{0370FF09-944D-47B8-A2FD-A8BDDA61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3212"/>
                <a:ext cx="22" cy="187"/>
              </a:xfrm>
              <a:custGeom>
                <a:avLst/>
                <a:gdLst>
                  <a:gd name="T0" fmla="*/ 17 w 17"/>
                  <a:gd name="T1" fmla="*/ 307 h 146"/>
                  <a:gd name="T2" fmla="*/ 36 w 17"/>
                  <a:gd name="T3" fmla="*/ 210 h 146"/>
                  <a:gd name="T4" fmla="*/ 10 w 17"/>
                  <a:gd name="T5" fmla="*/ 129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6" name="Freeform 233">
                <a:extLst>
                  <a:ext uri="{FF2B5EF4-FFF2-40B4-BE49-F238E27FC236}">
                    <a16:creationId xmlns:a16="http://schemas.microsoft.com/office/drawing/2014/main" id="{04E3383C-91FC-4A31-8026-23905B76F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3023"/>
                <a:ext cx="37" cy="372"/>
              </a:xfrm>
              <a:custGeom>
                <a:avLst/>
                <a:gdLst>
                  <a:gd name="T0" fmla="*/ 47 w 29"/>
                  <a:gd name="T1" fmla="*/ 612 h 290"/>
                  <a:gd name="T2" fmla="*/ 43 w 29"/>
                  <a:gd name="T3" fmla="*/ 528 h 290"/>
                  <a:gd name="T4" fmla="*/ 0 w 29"/>
                  <a:gd name="T5" fmla="*/ 425 h 290"/>
                  <a:gd name="T6" fmla="*/ 8 w 29"/>
                  <a:gd name="T7" fmla="*/ 336 h 290"/>
                  <a:gd name="T8" fmla="*/ 8 w 29"/>
                  <a:gd name="T9" fmla="*/ 254 h 290"/>
                  <a:gd name="T10" fmla="*/ 42 w 29"/>
                  <a:gd name="T11" fmla="*/ 169 h 290"/>
                  <a:gd name="T12" fmla="*/ 43 w 29"/>
                  <a:gd name="T13" fmla="*/ 99 h 290"/>
                  <a:gd name="T14" fmla="*/ 60 w 29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90">
                    <a:moveTo>
                      <a:pt x="23" y="290"/>
                    </a:moveTo>
                    <a:cubicBezTo>
                      <a:pt x="22" y="276"/>
                      <a:pt x="26" y="264"/>
                      <a:pt x="21" y="250"/>
                    </a:cubicBezTo>
                    <a:cubicBezTo>
                      <a:pt x="16" y="233"/>
                      <a:pt x="1" y="220"/>
                      <a:pt x="0" y="201"/>
                    </a:cubicBezTo>
                    <a:cubicBezTo>
                      <a:pt x="0" y="187"/>
                      <a:pt x="3" y="173"/>
                      <a:pt x="4" y="159"/>
                    </a:cubicBezTo>
                    <a:cubicBezTo>
                      <a:pt x="4" y="147"/>
                      <a:pt x="2" y="133"/>
                      <a:pt x="4" y="120"/>
                    </a:cubicBezTo>
                    <a:cubicBezTo>
                      <a:pt x="6" y="106"/>
                      <a:pt x="15" y="94"/>
                      <a:pt x="20" y="80"/>
                    </a:cubicBezTo>
                    <a:cubicBezTo>
                      <a:pt x="24" y="67"/>
                      <a:pt x="22" y="60"/>
                      <a:pt x="21" y="47"/>
                    </a:cubicBezTo>
                    <a:cubicBezTo>
                      <a:pt x="20" y="33"/>
                      <a:pt x="18" y="10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7" name="Freeform 234">
                <a:extLst>
                  <a:ext uri="{FF2B5EF4-FFF2-40B4-BE49-F238E27FC236}">
                    <a16:creationId xmlns:a16="http://schemas.microsoft.com/office/drawing/2014/main" id="{BD88A750-C68B-4525-9CD6-1B12C44F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123"/>
                <a:ext cx="35" cy="122"/>
              </a:xfrm>
              <a:custGeom>
                <a:avLst/>
                <a:gdLst>
                  <a:gd name="T0" fmla="*/ 38 w 27"/>
                  <a:gd name="T1" fmla="*/ 0 h 95"/>
                  <a:gd name="T2" fmla="*/ 32 w 27"/>
                  <a:gd name="T3" fmla="*/ 132 h 95"/>
                  <a:gd name="T4" fmla="*/ 0 w 27"/>
                  <a:gd name="T5" fmla="*/ 202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95">
                    <a:moveTo>
                      <a:pt x="17" y="0"/>
                    </a:moveTo>
                    <a:cubicBezTo>
                      <a:pt x="27" y="15"/>
                      <a:pt x="22" y="46"/>
                      <a:pt x="15" y="62"/>
                    </a:cubicBezTo>
                    <a:cubicBezTo>
                      <a:pt x="10" y="72"/>
                      <a:pt x="4" y="84"/>
                      <a:pt x="0" y="9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8" name="Freeform 235">
                <a:extLst>
                  <a:ext uri="{FF2B5EF4-FFF2-40B4-BE49-F238E27FC236}">
                    <a16:creationId xmlns:a16="http://schemas.microsoft.com/office/drawing/2014/main" id="{560CD026-A3CB-4EDD-AB18-2A937F4A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231"/>
                <a:ext cx="22" cy="106"/>
              </a:xfrm>
              <a:custGeom>
                <a:avLst/>
                <a:gdLst>
                  <a:gd name="T0" fmla="*/ 30 w 17"/>
                  <a:gd name="T1" fmla="*/ 172 h 83"/>
                  <a:gd name="T2" fmla="*/ 35 w 17"/>
                  <a:gd name="T3" fmla="*/ 89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4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09" name="Freeform 236">
                <a:extLst>
                  <a:ext uri="{FF2B5EF4-FFF2-40B4-BE49-F238E27FC236}">
                    <a16:creationId xmlns:a16="http://schemas.microsoft.com/office/drawing/2014/main" id="{9F1BFF34-798F-45D8-93F3-010008C06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227"/>
                <a:ext cx="25" cy="110"/>
              </a:xfrm>
              <a:custGeom>
                <a:avLst/>
                <a:gdLst>
                  <a:gd name="T0" fmla="*/ 22 w 19"/>
                  <a:gd name="T1" fmla="*/ 180 h 86"/>
                  <a:gd name="T2" fmla="*/ 1 w 19"/>
                  <a:gd name="T3" fmla="*/ 137 h 86"/>
                  <a:gd name="T4" fmla="*/ 7 w 19"/>
                  <a:gd name="T5" fmla="*/ 67 h 86"/>
                  <a:gd name="T6" fmla="*/ 43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0" name="Freeform 237">
                <a:extLst>
                  <a:ext uri="{FF2B5EF4-FFF2-40B4-BE49-F238E27FC236}">
                    <a16:creationId xmlns:a16="http://schemas.microsoft.com/office/drawing/2014/main" id="{519FE3E9-0F29-4BA1-B925-DAAEFCB3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144"/>
                <a:ext cx="13" cy="105"/>
              </a:xfrm>
              <a:custGeom>
                <a:avLst/>
                <a:gdLst>
                  <a:gd name="T0" fmla="*/ 21 w 10"/>
                  <a:gd name="T1" fmla="*/ 172 h 82"/>
                  <a:gd name="T2" fmla="*/ 9 w 10"/>
                  <a:gd name="T3" fmla="*/ 81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1" name="Freeform 238">
                <a:extLst>
                  <a:ext uri="{FF2B5EF4-FFF2-40B4-BE49-F238E27FC236}">
                    <a16:creationId xmlns:a16="http://schemas.microsoft.com/office/drawing/2014/main" id="{5DEBDABB-1408-4F6F-B7EA-185BFBFE2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3343"/>
                <a:ext cx="24" cy="55"/>
              </a:xfrm>
              <a:custGeom>
                <a:avLst/>
                <a:gdLst>
                  <a:gd name="T0" fmla="*/ 0 w 19"/>
                  <a:gd name="T1" fmla="*/ 0 h 43"/>
                  <a:gd name="T2" fmla="*/ 20 w 19"/>
                  <a:gd name="T3" fmla="*/ 54 h 43"/>
                  <a:gd name="T4" fmla="*/ 38 w 19"/>
                  <a:gd name="T5" fmla="*/ 9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9" y="4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2" name="Freeform 239">
                <a:extLst>
                  <a:ext uri="{FF2B5EF4-FFF2-40B4-BE49-F238E27FC236}">
                    <a16:creationId xmlns:a16="http://schemas.microsoft.com/office/drawing/2014/main" id="{F76B259A-CB1E-4BE2-9687-0EBD1D927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3263"/>
                <a:ext cx="27" cy="110"/>
              </a:xfrm>
              <a:custGeom>
                <a:avLst/>
                <a:gdLst>
                  <a:gd name="T0" fmla="*/ 15 w 21"/>
                  <a:gd name="T1" fmla="*/ 180 h 86"/>
                  <a:gd name="T2" fmla="*/ 28 w 21"/>
                  <a:gd name="T3" fmla="*/ 60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9" y="67"/>
                      <a:pt x="21" y="48"/>
                      <a:pt x="13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3" name="Freeform 240">
                <a:extLst>
                  <a:ext uri="{FF2B5EF4-FFF2-40B4-BE49-F238E27FC236}">
                    <a16:creationId xmlns:a16="http://schemas.microsoft.com/office/drawing/2014/main" id="{C184411F-F4C7-40EF-9658-D4D6C1D9A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2959"/>
                <a:ext cx="23" cy="228"/>
              </a:xfrm>
              <a:custGeom>
                <a:avLst/>
                <a:gdLst>
                  <a:gd name="T0" fmla="*/ 37 w 18"/>
                  <a:gd name="T1" fmla="*/ 374 h 178"/>
                  <a:gd name="T2" fmla="*/ 5 w 18"/>
                  <a:gd name="T3" fmla="*/ 268 h 178"/>
                  <a:gd name="T4" fmla="*/ 19 w 18"/>
                  <a:gd name="T5" fmla="*/ 133 h 178"/>
                  <a:gd name="T6" fmla="*/ 6 w 18"/>
                  <a:gd name="T7" fmla="*/ 45 h 178"/>
                  <a:gd name="T8" fmla="*/ 23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4" name="Freeform 241">
                <a:extLst>
                  <a:ext uri="{FF2B5EF4-FFF2-40B4-BE49-F238E27FC236}">
                    <a16:creationId xmlns:a16="http://schemas.microsoft.com/office/drawing/2014/main" id="{7FCA91AA-CA74-470C-9AAE-1F264115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325"/>
                <a:ext cx="16" cy="70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1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5" name="Freeform 242">
                <a:extLst>
                  <a:ext uri="{FF2B5EF4-FFF2-40B4-BE49-F238E27FC236}">
                    <a16:creationId xmlns:a16="http://schemas.microsoft.com/office/drawing/2014/main" id="{EB910F6D-9A5A-4524-9C35-BF59D5B6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3067"/>
                <a:ext cx="31" cy="122"/>
              </a:xfrm>
              <a:custGeom>
                <a:avLst/>
                <a:gdLst>
                  <a:gd name="T0" fmla="*/ 52 w 24"/>
                  <a:gd name="T1" fmla="*/ 0 h 95"/>
                  <a:gd name="T2" fmla="*/ 10 w 24"/>
                  <a:gd name="T3" fmla="*/ 132 h 95"/>
                  <a:gd name="T4" fmla="*/ 16 w 24"/>
                  <a:gd name="T5" fmla="*/ 202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24" y="0"/>
                    </a:moveTo>
                    <a:cubicBezTo>
                      <a:pt x="0" y="14"/>
                      <a:pt x="3" y="39"/>
                      <a:pt x="5" y="62"/>
                    </a:cubicBezTo>
                    <a:cubicBezTo>
                      <a:pt x="7" y="73"/>
                      <a:pt x="3" y="85"/>
                      <a:pt x="7" y="9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6" name="Freeform 243">
                <a:extLst>
                  <a:ext uri="{FF2B5EF4-FFF2-40B4-BE49-F238E27FC236}">
                    <a16:creationId xmlns:a16="http://schemas.microsoft.com/office/drawing/2014/main" id="{91CFBB30-3480-4674-BE51-9646ABB6A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284"/>
                <a:ext cx="20" cy="23"/>
              </a:xfrm>
              <a:custGeom>
                <a:avLst/>
                <a:gdLst>
                  <a:gd name="T0" fmla="*/ 31 w 16"/>
                  <a:gd name="T1" fmla="*/ 37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7" name="Freeform 244">
                <a:extLst>
                  <a:ext uri="{FF2B5EF4-FFF2-40B4-BE49-F238E27FC236}">
                    <a16:creationId xmlns:a16="http://schemas.microsoft.com/office/drawing/2014/main" id="{C052F5DC-AE18-4CC0-96F2-F6F12F56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3172"/>
                <a:ext cx="23" cy="14"/>
              </a:xfrm>
              <a:custGeom>
                <a:avLst/>
                <a:gdLst>
                  <a:gd name="T0" fmla="*/ 37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8" name="Freeform 245">
                <a:extLst>
                  <a:ext uri="{FF2B5EF4-FFF2-40B4-BE49-F238E27FC236}">
                    <a16:creationId xmlns:a16="http://schemas.microsoft.com/office/drawing/2014/main" id="{AD8B0DF5-E80C-47E1-A237-B9EBB85C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756"/>
                <a:ext cx="30" cy="251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97 h 196"/>
                  <a:gd name="T4" fmla="*/ 44 w 23"/>
                  <a:gd name="T5" fmla="*/ 193 h 196"/>
                  <a:gd name="T6" fmla="*/ 22 w 23"/>
                  <a:gd name="T7" fmla="*/ 259 h 196"/>
                  <a:gd name="T8" fmla="*/ 17 w 23"/>
                  <a:gd name="T9" fmla="*/ 368 h 196"/>
                  <a:gd name="T10" fmla="*/ 0 w 23"/>
                  <a:gd name="T11" fmla="*/ 411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19" name="Freeform 246">
                <a:extLst>
                  <a:ext uri="{FF2B5EF4-FFF2-40B4-BE49-F238E27FC236}">
                    <a16:creationId xmlns:a16="http://schemas.microsoft.com/office/drawing/2014/main" id="{89571D0B-69C1-40B8-B5B3-CEA63870A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269"/>
                <a:ext cx="22" cy="119"/>
              </a:xfrm>
              <a:custGeom>
                <a:avLst/>
                <a:gdLst>
                  <a:gd name="T0" fmla="*/ 0 w 17"/>
                  <a:gd name="T1" fmla="*/ 0 h 93"/>
                  <a:gd name="T2" fmla="*/ 27 w 17"/>
                  <a:gd name="T3" fmla="*/ 118 h 93"/>
                  <a:gd name="T4" fmla="*/ 6 w 17"/>
                  <a:gd name="T5" fmla="*/ 19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3">
                    <a:moveTo>
                      <a:pt x="0" y="0"/>
                    </a:moveTo>
                    <a:cubicBezTo>
                      <a:pt x="5" y="20"/>
                      <a:pt x="17" y="34"/>
                      <a:pt x="12" y="56"/>
                    </a:cubicBezTo>
                    <a:cubicBezTo>
                      <a:pt x="10" y="68"/>
                      <a:pt x="5" y="81"/>
                      <a:pt x="3" y="9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320" name="Freeform 247">
                <a:extLst>
                  <a:ext uri="{FF2B5EF4-FFF2-40B4-BE49-F238E27FC236}">
                    <a16:creationId xmlns:a16="http://schemas.microsoft.com/office/drawing/2014/main" id="{D0CC7FA0-80D7-4014-8207-7078DCC41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896"/>
                <a:ext cx="32" cy="270"/>
              </a:xfrm>
              <a:custGeom>
                <a:avLst/>
                <a:gdLst>
                  <a:gd name="T0" fmla="*/ 31 w 25"/>
                  <a:gd name="T1" fmla="*/ 441 h 211"/>
                  <a:gd name="T2" fmla="*/ 51 w 25"/>
                  <a:gd name="T3" fmla="*/ 375 h 211"/>
                  <a:gd name="T4" fmla="*/ 22 w 25"/>
                  <a:gd name="T5" fmla="*/ 321 h 211"/>
                  <a:gd name="T6" fmla="*/ 23 w 25"/>
                  <a:gd name="T7" fmla="*/ 233 h 211"/>
                  <a:gd name="T8" fmla="*/ 23 w 25"/>
                  <a:gd name="T9" fmla="*/ 171 h 211"/>
                  <a:gd name="T10" fmla="*/ 37 w 25"/>
                  <a:gd name="T11" fmla="*/ 110 h 211"/>
                  <a:gd name="T12" fmla="*/ 10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5" y="8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1" name="Group 248">
              <a:extLst>
                <a:ext uri="{FF2B5EF4-FFF2-40B4-BE49-F238E27FC236}">
                  <a16:creationId xmlns:a16="http://schemas.microsoft.com/office/drawing/2014/main" id="{3F195F9D-1E72-4C81-9CD8-521E67DA41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7" y="816"/>
              <a:ext cx="1553" cy="2582"/>
              <a:chOff x="597" y="816"/>
              <a:chExt cx="1553" cy="2582"/>
            </a:xfrm>
          </p:grpSpPr>
          <p:sp>
            <p:nvSpPr>
              <p:cNvPr id="29921" name="Freeform 249">
                <a:extLst>
                  <a:ext uri="{FF2B5EF4-FFF2-40B4-BE49-F238E27FC236}">
                    <a16:creationId xmlns:a16="http://schemas.microsoft.com/office/drawing/2014/main" id="{6A21D639-9295-43F9-8651-40CD7989A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1642"/>
                <a:ext cx="21" cy="107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1 h 84"/>
                  <a:gd name="T4" fmla="*/ 14 w 16"/>
                  <a:gd name="T5" fmla="*/ 17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2" name="Freeform 250">
                <a:extLst>
                  <a:ext uri="{FF2B5EF4-FFF2-40B4-BE49-F238E27FC236}">
                    <a16:creationId xmlns:a16="http://schemas.microsoft.com/office/drawing/2014/main" id="{8A414AC7-CB5D-4FF8-BA46-75CF8A510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710"/>
                <a:ext cx="36" cy="134"/>
              </a:xfrm>
              <a:custGeom>
                <a:avLst/>
                <a:gdLst>
                  <a:gd name="T0" fmla="*/ 1 w 28"/>
                  <a:gd name="T1" fmla="*/ 0 h 105"/>
                  <a:gd name="T2" fmla="*/ 36 w 28"/>
                  <a:gd name="T3" fmla="*/ 55 h 105"/>
                  <a:gd name="T4" fmla="*/ 59 w 28"/>
                  <a:gd name="T5" fmla="*/ 140 h 105"/>
                  <a:gd name="T6" fmla="*/ 35 w 28"/>
                  <a:gd name="T7" fmla="*/ 21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8" y="78"/>
                      <a:pt x="22" y="95"/>
                      <a:pt x="16" y="10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3" name="Freeform 251">
                <a:extLst>
                  <a:ext uri="{FF2B5EF4-FFF2-40B4-BE49-F238E27FC236}">
                    <a16:creationId xmlns:a16="http://schemas.microsoft.com/office/drawing/2014/main" id="{7071FE5A-3A39-4D87-8833-520AAF383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1747"/>
                <a:ext cx="39" cy="38"/>
              </a:xfrm>
              <a:custGeom>
                <a:avLst/>
                <a:gdLst>
                  <a:gd name="T0" fmla="*/ 0 w 30"/>
                  <a:gd name="T1" fmla="*/ 0 h 30"/>
                  <a:gd name="T2" fmla="*/ 66 w 30"/>
                  <a:gd name="T3" fmla="*/ 6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4" name="Freeform 252">
                <a:extLst>
                  <a:ext uri="{FF2B5EF4-FFF2-40B4-BE49-F238E27FC236}">
                    <a16:creationId xmlns:a16="http://schemas.microsoft.com/office/drawing/2014/main" id="{7CAE25A9-1A3C-4E34-8956-F566EB67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1648"/>
                <a:ext cx="46" cy="94"/>
              </a:xfrm>
              <a:custGeom>
                <a:avLst/>
                <a:gdLst>
                  <a:gd name="T0" fmla="*/ 6 w 36"/>
                  <a:gd name="T1" fmla="*/ 0 h 73"/>
                  <a:gd name="T2" fmla="*/ 23 w 36"/>
                  <a:gd name="T3" fmla="*/ 113 h 73"/>
                  <a:gd name="T4" fmla="*/ 75 w 36"/>
                  <a:gd name="T5" fmla="*/ 156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5" name="Freeform 253">
                <a:extLst>
                  <a:ext uri="{FF2B5EF4-FFF2-40B4-BE49-F238E27FC236}">
                    <a16:creationId xmlns:a16="http://schemas.microsoft.com/office/drawing/2014/main" id="{2205724D-43E7-4109-B77E-F57B09AD3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787"/>
                <a:ext cx="39" cy="98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08 h 77"/>
                  <a:gd name="T4" fmla="*/ 66 w 30"/>
                  <a:gd name="T5" fmla="*/ 159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6" y="62"/>
                      <a:pt x="23" y="71"/>
                      <a:pt x="30" y="7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6" name="Freeform 254">
                <a:extLst>
                  <a:ext uri="{FF2B5EF4-FFF2-40B4-BE49-F238E27FC236}">
                    <a16:creationId xmlns:a16="http://schemas.microsoft.com/office/drawing/2014/main" id="{20186217-12F7-47A4-BBDF-7FD436141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817"/>
                <a:ext cx="19" cy="97"/>
              </a:xfrm>
              <a:custGeom>
                <a:avLst/>
                <a:gdLst>
                  <a:gd name="T0" fmla="*/ 30 w 15"/>
                  <a:gd name="T1" fmla="*/ 0 h 75"/>
                  <a:gd name="T2" fmla="*/ 1 w 15"/>
                  <a:gd name="T3" fmla="*/ 74 h 75"/>
                  <a:gd name="T4" fmla="*/ 23 w 15"/>
                  <a:gd name="T5" fmla="*/ 160 h 75"/>
                  <a:gd name="T6" fmla="*/ 24 w 15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7" name="Freeform 255">
                <a:extLst>
                  <a:ext uri="{FF2B5EF4-FFF2-40B4-BE49-F238E27FC236}">
                    <a16:creationId xmlns:a16="http://schemas.microsoft.com/office/drawing/2014/main" id="{1EFB231E-00F4-4373-99BD-CE815E678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893"/>
                <a:ext cx="35" cy="137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24 h 107"/>
                  <a:gd name="T4" fmla="*/ 51 w 27"/>
                  <a:gd name="T5" fmla="*/ 187 h 107"/>
                  <a:gd name="T6" fmla="*/ 58 w 27"/>
                  <a:gd name="T7" fmla="*/ 224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8" name="Freeform 256">
                <a:extLst>
                  <a:ext uri="{FF2B5EF4-FFF2-40B4-BE49-F238E27FC236}">
                    <a16:creationId xmlns:a16="http://schemas.microsoft.com/office/drawing/2014/main" id="{4A8BAFBF-6496-4EC9-ACC3-D2A833406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23"/>
                <a:ext cx="46" cy="106"/>
              </a:xfrm>
              <a:custGeom>
                <a:avLst/>
                <a:gdLst>
                  <a:gd name="T0" fmla="*/ 13 w 36"/>
                  <a:gd name="T1" fmla="*/ 0 h 83"/>
                  <a:gd name="T2" fmla="*/ 24 w 36"/>
                  <a:gd name="T3" fmla="*/ 112 h 83"/>
                  <a:gd name="T4" fmla="*/ 59 w 36"/>
                  <a:gd name="T5" fmla="*/ 149 h 83"/>
                  <a:gd name="T6" fmla="*/ 75 w 36"/>
                  <a:gd name="T7" fmla="*/ 172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9" name="Freeform 257">
                <a:extLst>
                  <a:ext uri="{FF2B5EF4-FFF2-40B4-BE49-F238E27FC236}">
                    <a16:creationId xmlns:a16="http://schemas.microsoft.com/office/drawing/2014/main" id="{38BF6617-40F5-4BD0-9E87-751176E92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097"/>
                <a:ext cx="47" cy="118"/>
              </a:xfrm>
              <a:custGeom>
                <a:avLst/>
                <a:gdLst>
                  <a:gd name="T0" fmla="*/ 13 w 37"/>
                  <a:gd name="T1" fmla="*/ 0 h 92"/>
                  <a:gd name="T2" fmla="*/ 32 w 37"/>
                  <a:gd name="T3" fmla="*/ 133 h 92"/>
                  <a:gd name="T4" fmla="*/ 76 w 37"/>
                  <a:gd name="T5" fmla="*/ 194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0" name="Freeform 258">
                <a:extLst>
                  <a:ext uri="{FF2B5EF4-FFF2-40B4-BE49-F238E27FC236}">
                    <a16:creationId xmlns:a16="http://schemas.microsoft.com/office/drawing/2014/main" id="{DF401172-E736-4BE8-A569-A44E9C448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2307"/>
                <a:ext cx="91" cy="575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1 h 448"/>
                  <a:gd name="T4" fmla="*/ 45 w 71"/>
                  <a:gd name="T5" fmla="*/ 216 h 448"/>
                  <a:gd name="T6" fmla="*/ 77 w 71"/>
                  <a:gd name="T7" fmla="*/ 303 h 448"/>
                  <a:gd name="T8" fmla="*/ 72 w 71"/>
                  <a:gd name="T9" fmla="*/ 382 h 448"/>
                  <a:gd name="T10" fmla="*/ 122 w 71"/>
                  <a:gd name="T11" fmla="*/ 522 h 448"/>
                  <a:gd name="T12" fmla="*/ 115 w 71"/>
                  <a:gd name="T13" fmla="*/ 699 h 448"/>
                  <a:gd name="T14" fmla="*/ 136 w 71"/>
                  <a:gd name="T15" fmla="*/ 821 h 448"/>
                  <a:gd name="T16" fmla="*/ 101 w 71"/>
                  <a:gd name="T17" fmla="*/ 896 h 448"/>
                  <a:gd name="T18" fmla="*/ 81 w 71"/>
                  <a:gd name="T19" fmla="*/ 947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5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1" name="Freeform 259">
                <a:extLst>
                  <a:ext uri="{FF2B5EF4-FFF2-40B4-BE49-F238E27FC236}">
                    <a16:creationId xmlns:a16="http://schemas.microsoft.com/office/drawing/2014/main" id="{242B74B8-28A1-426C-8EC7-2F17EBAB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677"/>
                <a:ext cx="39" cy="173"/>
              </a:xfrm>
              <a:custGeom>
                <a:avLst/>
                <a:gdLst>
                  <a:gd name="T0" fmla="*/ 16 w 30"/>
                  <a:gd name="T1" fmla="*/ 284 h 135"/>
                  <a:gd name="T2" fmla="*/ 0 w 30"/>
                  <a:gd name="T3" fmla="*/ 194 h 135"/>
                  <a:gd name="T4" fmla="*/ 30 w 30"/>
                  <a:gd name="T5" fmla="*/ 122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2" name="Freeform 260">
                <a:extLst>
                  <a:ext uri="{FF2B5EF4-FFF2-40B4-BE49-F238E27FC236}">
                    <a16:creationId xmlns:a16="http://schemas.microsoft.com/office/drawing/2014/main" id="{8AF14132-7A21-45FF-BD47-A4E8D01D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573"/>
                <a:ext cx="33" cy="103"/>
              </a:xfrm>
              <a:custGeom>
                <a:avLst/>
                <a:gdLst>
                  <a:gd name="T0" fmla="*/ 6 w 26"/>
                  <a:gd name="T1" fmla="*/ 0 h 80"/>
                  <a:gd name="T2" fmla="*/ 14 w 26"/>
                  <a:gd name="T3" fmla="*/ 106 h 80"/>
                  <a:gd name="T4" fmla="*/ 53 w 26"/>
                  <a:gd name="T5" fmla="*/ 171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3" name="Freeform 261">
                <a:extLst>
                  <a:ext uri="{FF2B5EF4-FFF2-40B4-BE49-F238E27FC236}">
                    <a16:creationId xmlns:a16="http://schemas.microsoft.com/office/drawing/2014/main" id="{B60F6354-7C66-41C9-AE37-E257A0B0D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638"/>
                <a:ext cx="23" cy="80"/>
              </a:xfrm>
              <a:custGeom>
                <a:avLst/>
                <a:gdLst>
                  <a:gd name="T0" fmla="*/ 6 w 18"/>
                  <a:gd name="T1" fmla="*/ 0 h 62"/>
                  <a:gd name="T2" fmla="*/ 37 w 18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6" y="43"/>
                      <a:pt x="18" y="6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4" name="Freeform 262">
                <a:extLst>
                  <a:ext uri="{FF2B5EF4-FFF2-40B4-BE49-F238E27FC236}">
                    <a16:creationId xmlns:a16="http://schemas.microsoft.com/office/drawing/2014/main" id="{DC3B62F8-9BF6-466E-A273-370609F73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2550"/>
                <a:ext cx="41" cy="142"/>
              </a:xfrm>
              <a:custGeom>
                <a:avLst/>
                <a:gdLst>
                  <a:gd name="T0" fmla="*/ 23 w 32"/>
                  <a:gd name="T1" fmla="*/ 233 h 111"/>
                  <a:gd name="T2" fmla="*/ 47 w 32"/>
                  <a:gd name="T3" fmla="*/ 96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3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5" name="Freeform 263">
                <a:extLst>
                  <a:ext uri="{FF2B5EF4-FFF2-40B4-BE49-F238E27FC236}">
                    <a16:creationId xmlns:a16="http://schemas.microsoft.com/office/drawing/2014/main" id="{C86DBE8D-96FA-4B44-935F-F6C26848B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188"/>
                <a:ext cx="7" cy="84"/>
              </a:xfrm>
              <a:custGeom>
                <a:avLst/>
                <a:gdLst>
                  <a:gd name="T0" fmla="*/ 1 w 5"/>
                  <a:gd name="T1" fmla="*/ 0 h 65"/>
                  <a:gd name="T2" fmla="*/ 14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6" name="Freeform 264">
                <a:extLst>
                  <a:ext uri="{FF2B5EF4-FFF2-40B4-BE49-F238E27FC236}">
                    <a16:creationId xmlns:a16="http://schemas.microsoft.com/office/drawing/2014/main" id="{BF58E359-177A-4241-B133-FE41DEEF1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252"/>
                <a:ext cx="27" cy="109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37 h 85"/>
                  <a:gd name="T4" fmla="*/ 39 w 21"/>
                  <a:gd name="T5" fmla="*/ 113 h 85"/>
                  <a:gd name="T6" fmla="*/ 45 w 21"/>
                  <a:gd name="T7" fmla="*/ 18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9" y="63"/>
                      <a:pt x="19" y="80"/>
                      <a:pt x="21" y="85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7" name="Freeform 265">
                <a:extLst>
                  <a:ext uri="{FF2B5EF4-FFF2-40B4-BE49-F238E27FC236}">
                    <a16:creationId xmlns:a16="http://schemas.microsoft.com/office/drawing/2014/main" id="{3044C5BB-2501-483A-9F06-856052829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2029"/>
                <a:ext cx="29" cy="90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49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8" name="Freeform 266">
                <a:extLst>
                  <a:ext uri="{FF2B5EF4-FFF2-40B4-BE49-F238E27FC236}">
                    <a16:creationId xmlns:a16="http://schemas.microsoft.com/office/drawing/2014/main" id="{2C5BD0A7-6F52-421C-A7B6-A23D30DF0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027"/>
                <a:ext cx="25" cy="215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06 h 168"/>
                  <a:gd name="T4" fmla="*/ 32 w 19"/>
                  <a:gd name="T5" fmla="*/ 200 h 168"/>
                  <a:gd name="T6" fmla="*/ 43 w 19"/>
                  <a:gd name="T7" fmla="*/ 234 h 168"/>
                  <a:gd name="T8" fmla="*/ 34 w 19"/>
                  <a:gd name="T9" fmla="*/ 276 h 168"/>
                  <a:gd name="T10" fmla="*/ 28 w 19"/>
                  <a:gd name="T11" fmla="*/ 315 h 168"/>
                  <a:gd name="T12" fmla="*/ 0 w 19"/>
                  <a:gd name="T13" fmla="*/ 35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9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39" name="Freeform 267">
                <a:extLst>
                  <a:ext uri="{FF2B5EF4-FFF2-40B4-BE49-F238E27FC236}">
                    <a16:creationId xmlns:a16="http://schemas.microsoft.com/office/drawing/2014/main" id="{B1138D3A-ED6B-4198-94CE-5F3EC8211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16"/>
                <a:ext cx="16" cy="104"/>
              </a:xfrm>
              <a:custGeom>
                <a:avLst/>
                <a:gdLst>
                  <a:gd name="T0" fmla="*/ 14 w 13"/>
                  <a:gd name="T1" fmla="*/ 0 h 81"/>
                  <a:gd name="T2" fmla="*/ 2 w 13"/>
                  <a:gd name="T3" fmla="*/ 89 h 81"/>
                  <a:gd name="T4" fmla="*/ 22 w 13"/>
                  <a:gd name="T5" fmla="*/ 17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0" name="Freeform 268">
                <a:extLst>
                  <a:ext uri="{FF2B5EF4-FFF2-40B4-BE49-F238E27FC236}">
                    <a16:creationId xmlns:a16="http://schemas.microsoft.com/office/drawing/2014/main" id="{EA905E37-E787-4B82-A35D-9D93D9F0C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196"/>
                <a:ext cx="12" cy="127"/>
              </a:xfrm>
              <a:custGeom>
                <a:avLst/>
                <a:gdLst>
                  <a:gd name="T0" fmla="*/ 5 w 9"/>
                  <a:gd name="T1" fmla="*/ 0 h 99"/>
                  <a:gd name="T2" fmla="*/ 21 w 9"/>
                  <a:gd name="T3" fmla="*/ 114 h 99"/>
                  <a:gd name="T4" fmla="*/ 0 w 9"/>
                  <a:gd name="T5" fmla="*/ 209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1" name="Freeform 269">
                <a:extLst>
                  <a:ext uri="{FF2B5EF4-FFF2-40B4-BE49-F238E27FC236}">
                    <a16:creationId xmlns:a16="http://schemas.microsoft.com/office/drawing/2014/main" id="{24EA0974-B0F2-4029-80AC-A66D1A6E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270"/>
                <a:ext cx="36" cy="204"/>
              </a:xfrm>
              <a:custGeom>
                <a:avLst/>
                <a:gdLst>
                  <a:gd name="T0" fmla="*/ 13 w 28"/>
                  <a:gd name="T1" fmla="*/ 0 h 159"/>
                  <a:gd name="T2" fmla="*/ 19 w 28"/>
                  <a:gd name="T3" fmla="*/ 95 h 159"/>
                  <a:gd name="T4" fmla="*/ 31 w 28"/>
                  <a:gd name="T5" fmla="*/ 208 h 159"/>
                  <a:gd name="T6" fmla="*/ 0 w 28"/>
                  <a:gd name="T7" fmla="*/ 336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59">
                    <a:moveTo>
                      <a:pt x="6" y="0"/>
                    </a:moveTo>
                    <a:cubicBezTo>
                      <a:pt x="10" y="14"/>
                      <a:pt x="11" y="31"/>
                      <a:pt x="9" y="45"/>
                    </a:cubicBezTo>
                    <a:cubicBezTo>
                      <a:pt x="6" y="66"/>
                      <a:pt x="3" y="80"/>
                      <a:pt x="15" y="98"/>
                    </a:cubicBezTo>
                    <a:cubicBezTo>
                      <a:pt x="28" y="120"/>
                      <a:pt x="9" y="140"/>
                      <a:pt x="0" y="159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2" name="Freeform 270">
                <a:extLst>
                  <a:ext uri="{FF2B5EF4-FFF2-40B4-BE49-F238E27FC236}">
                    <a16:creationId xmlns:a16="http://schemas.microsoft.com/office/drawing/2014/main" id="{F8C99A9A-2B9B-4694-8A4D-1E94595CB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378"/>
                <a:ext cx="33" cy="209"/>
              </a:xfrm>
              <a:custGeom>
                <a:avLst/>
                <a:gdLst>
                  <a:gd name="T0" fmla="*/ 14 w 26"/>
                  <a:gd name="T1" fmla="*/ 0 h 163"/>
                  <a:gd name="T2" fmla="*/ 1 w 26"/>
                  <a:gd name="T3" fmla="*/ 92 h 163"/>
                  <a:gd name="T4" fmla="*/ 37 w 26"/>
                  <a:gd name="T5" fmla="*/ 163 h 163"/>
                  <a:gd name="T6" fmla="*/ 29 w 26"/>
                  <a:gd name="T7" fmla="*/ 276 h 163"/>
                  <a:gd name="T8" fmla="*/ 22 w 26"/>
                  <a:gd name="T9" fmla="*/ 344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3" name="Freeform 271">
                <a:extLst>
                  <a:ext uri="{FF2B5EF4-FFF2-40B4-BE49-F238E27FC236}">
                    <a16:creationId xmlns:a16="http://schemas.microsoft.com/office/drawing/2014/main" id="{F7389D98-C70E-4BE4-99F3-38AF1825D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2486"/>
                <a:ext cx="18" cy="66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07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4" name="Freeform 272">
                <a:extLst>
                  <a:ext uri="{FF2B5EF4-FFF2-40B4-BE49-F238E27FC236}">
                    <a16:creationId xmlns:a16="http://schemas.microsoft.com/office/drawing/2014/main" id="{2EA64F72-FF82-4A60-B0B0-745EE0ADD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967"/>
                <a:ext cx="20" cy="82"/>
              </a:xfrm>
              <a:custGeom>
                <a:avLst/>
                <a:gdLst>
                  <a:gd name="T0" fmla="*/ 0 w 16"/>
                  <a:gd name="T1" fmla="*/ 135 h 64"/>
                  <a:gd name="T2" fmla="*/ 30 w 16"/>
                  <a:gd name="T3" fmla="*/ 40 h 64"/>
                  <a:gd name="T4" fmla="*/ 24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5" name="Freeform 273">
                <a:extLst>
                  <a:ext uri="{FF2B5EF4-FFF2-40B4-BE49-F238E27FC236}">
                    <a16:creationId xmlns:a16="http://schemas.microsoft.com/office/drawing/2014/main" id="{FD9B08A5-3F2C-4937-A165-E3EB3B965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3155"/>
                <a:ext cx="18" cy="105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15 h 82"/>
                  <a:gd name="T4" fmla="*/ 24 w 14"/>
                  <a:gd name="T5" fmla="*/ 172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3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6" name="Freeform 274">
                <a:extLst>
                  <a:ext uri="{FF2B5EF4-FFF2-40B4-BE49-F238E27FC236}">
                    <a16:creationId xmlns:a16="http://schemas.microsoft.com/office/drawing/2014/main" id="{B8037DB8-F973-433D-9D44-8F06432DA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110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9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7" name="Freeform 275">
                <a:extLst>
                  <a:ext uri="{FF2B5EF4-FFF2-40B4-BE49-F238E27FC236}">
                    <a16:creationId xmlns:a16="http://schemas.microsoft.com/office/drawing/2014/main" id="{9A0B5A1E-9378-487F-9751-0EBD0FB1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2821"/>
                <a:ext cx="53" cy="202"/>
              </a:xfrm>
              <a:custGeom>
                <a:avLst/>
                <a:gdLst>
                  <a:gd name="T0" fmla="*/ 74 w 41"/>
                  <a:gd name="T1" fmla="*/ 330 h 158"/>
                  <a:gd name="T2" fmla="*/ 87 w 41"/>
                  <a:gd name="T3" fmla="*/ 268 h 158"/>
                  <a:gd name="T4" fmla="*/ 32 w 41"/>
                  <a:gd name="T5" fmla="*/ 170 h 158"/>
                  <a:gd name="T6" fmla="*/ 13 w 41"/>
                  <a:gd name="T7" fmla="*/ 60 h 158"/>
                  <a:gd name="T8" fmla="*/ 6 w 41"/>
                  <a:gd name="T9" fmla="*/ 15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8" name="Freeform 276">
                <a:extLst>
                  <a:ext uri="{FF2B5EF4-FFF2-40B4-BE49-F238E27FC236}">
                    <a16:creationId xmlns:a16="http://schemas.microsoft.com/office/drawing/2014/main" id="{87D3A31F-8FC1-4000-8EEB-63CBBA002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822"/>
                <a:ext cx="17" cy="81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3 h 63"/>
                  <a:gd name="T4" fmla="*/ 29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49" name="Freeform 277">
                <a:extLst>
                  <a:ext uri="{FF2B5EF4-FFF2-40B4-BE49-F238E27FC236}">
                    <a16:creationId xmlns:a16="http://schemas.microsoft.com/office/drawing/2014/main" id="{07DACC41-E68F-4B13-B203-002F93DD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2846"/>
                <a:ext cx="17" cy="81"/>
              </a:xfrm>
              <a:custGeom>
                <a:avLst/>
                <a:gdLst>
                  <a:gd name="T0" fmla="*/ 0 w 13"/>
                  <a:gd name="T1" fmla="*/ 0 h 63"/>
                  <a:gd name="T2" fmla="*/ 29 w 13"/>
                  <a:gd name="T3" fmla="*/ 87 h 63"/>
                  <a:gd name="T4" fmla="*/ 17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0" name="Freeform 278">
                <a:extLst>
                  <a:ext uri="{FF2B5EF4-FFF2-40B4-BE49-F238E27FC236}">
                    <a16:creationId xmlns:a16="http://schemas.microsoft.com/office/drawing/2014/main" id="{7DED17B9-6CFD-44C5-B9E7-5C8D06042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791"/>
                <a:ext cx="23" cy="180"/>
              </a:xfrm>
              <a:custGeom>
                <a:avLst/>
                <a:gdLst>
                  <a:gd name="T0" fmla="*/ 17 w 18"/>
                  <a:gd name="T1" fmla="*/ 297 h 140"/>
                  <a:gd name="T2" fmla="*/ 31 w 18"/>
                  <a:gd name="T3" fmla="*/ 207 h 140"/>
                  <a:gd name="T4" fmla="*/ 8 w 18"/>
                  <a:gd name="T5" fmla="*/ 156 h 140"/>
                  <a:gd name="T6" fmla="*/ 1 w 18"/>
                  <a:gd name="T7" fmla="*/ 99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1" name="Freeform 279">
                <a:extLst>
                  <a:ext uri="{FF2B5EF4-FFF2-40B4-BE49-F238E27FC236}">
                    <a16:creationId xmlns:a16="http://schemas.microsoft.com/office/drawing/2014/main" id="{1F556416-9AC0-4381-90CB-FA468E5A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812"/>
                <a:ext cx="17" cy="87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2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2" name="Freeform 280">
                <a:extLst>
                  <a:ext uri="{FF2B5EF4-FFF2-40B4-BE49-F238E27FC236}">
                    <a16:creationId xmlns:a16="http://schemas.microsoft.com/office/drawing/2014/main" id="{A5F40DD0-B2E5-492A-AD7E-05722047C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2878"/>
                <a:ext cx="27" cy="78"/>
              </a:xfrm>
              <a:custGeom>
                <a:avLst/>
                <a:gdLst>
                  <a:gd name="T0" fmla="*/ 0 w 21"/>
                  <a:gd name="T1" fmla="*/ 0 h 61"/>
                  <a:gd name="T2" fmla="*/ 24 w 21"/>
                  <a:gd name="T3" fmla="*/ 128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3" name="Freeform 281">
                <a:extLst>
                  <a:ext uri="{FF2B5EF4-FFF2-40B4-BE49-F238E27FC236}">
                    <a16:creationId xmlns:a16="http://schemas.microsoft.com/office/drawing/2014/main" id="{FB83CB04-62D2-4F71-ACEC-E096F32B0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2531"/>
                <a:ext cx="55" cy="273"/>
              </a:xfrm>
              <a:custGeom>
                <a:avLst/>
                <a:gdLst>
                  <a:gd name="T0" fmla="*/ 0 w 43"/>
                  <a:gd name="T1" fmla="*/ 0 h 213"/>
                  <a:gd name="T2" fmla="*/ 10 w 43"/>
                  <a:gd name="T3" fmla="*/ 151 h 213"/>
                  <a:gd name="T4" fmla="*/ 37 w 43"/>
                  <a:gd name="T5" fmla="*/ 255 h 213"/>
                  <a:gd name="T6" fmla="*/ 37 w 43"/>
                  <a:gd name="T7" fmla="*/ 333 h 213"/>
                  <a:gd name="T8" fmla="*/ 59 w 43"/>
                  <a:gd name="T9" fmla="*/ 390 h 213"/>
                  <a:gd name="T10" fmla="*/ 90 w 43"/>
                  <a:gd name="T11" fmla="*/ 449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4" name="Freeform 282">
                <a:extLst>
                  <a:ext uri="{FF2B5EF4-FFF2-40B4-BE49-F238E27FC236}">
                    <a16:creationId xmlns:a16="http://schemas.microsoft.com/office/drawing/2014/main" id="{6F0CA0F3-4848-4C77-BBB2-B511B8CD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756"/>
                <a:ext cx="25" cy="80"/>
              </a:xfrm>
              <a:custGeom>
                <a:avLst/>
                <a:gdLst>
                  <a:gd name="T0" fmla="*/ 9 w 19"/>
                  <a:gd name="T1" fmla="*/ 0 h 62"/>
                  <a:gd name="T2" fmla="*/ 43 w 19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4" y="0"/>
                    </a:moveTo>
                    <a:cubicBezTo>
                      <a:pt x="0" y="22"/>
                      <a:pt x="6" y="44"/>
                      <a:pt x="19" y="62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5" name="Freeform 283">
                <a:extLst>
                  <a:ext uri="{FF2B5EF4-FFF2-40B4-BE49-F238E27FC236}">
                    <a16:creationId xmlns:a16="http://schemas.microsoft.com/office/drawing/2014/main" id="{09FFC151-0188-44CB-A916-B58DC3656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82"/>
                <a:ext cx="21" cy="90"/>
              </a:xfrm>
              <a:custGeom>
                <a:avLst/>
                <a:gdLst>
                  <a:gd name="T0" fmla="*/ 0 w 17"/>
                  <a:gd name="T1" fmla="*/ 0 h 70"/>
                  <a:gd name="T2" fmla="*/ 32 w 17"/>
                  <a:gd name="T3" fmla="*/ 94 h 70"/>
                  <a:gd name="T4" fmla="*/ 25 w 17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6" name="Freeform 284">
                <a:extLst>
                  <a:ext uri="{FF2B5EF4-FFF2-40B4-BE49-F238E27FC236}">
                    <a16:creationId xmlns:a16="http://schemas.microsoft.com/office/drawing/2014/main" id="{F0A18EA4-E6CC-43EF-AFB1-9E1A75AB4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519"/>
                <a:ext cx="22" cy="112"/>
              </a:xfrm>
              <a:custGeom>
                <a:avLst/>
                <a:gdLst>
                  <a:gd name="T0" fmla="*/ 10 w 17"/>
                  <a:gd name="T1" fmla="*/ 0 h 87"/>
                  <a:gd name="T2" fmla="*/ 5 w 17"/>
                  <a:gd name="T3" fmla="*/ 104 h 87"/>
                  <a:gd name="T4" fmla="*/ 36 w 17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7">
                    <a:moveTo>
                      <a:pt x="5" y="0"/>
                    </a:moveTo>
                    <a:cubicBezTo>
                      <a:pt x="3" y="16"/>
                      <a:pt x="0" y="32"/>
                      <a:pt x="2" y="49"/>
                    </a:cubicBezTo>
                    <a:cubicBezTo>
                      <a:pt x="3" y="63"/>
                      <a:pt x="9" y="76"/>
                      <a:pt x="17" y="87"/>
                    </a:cubicBezTo>
                  </a:path>
                </a:pathLst>
              </a:custGeom>
              <a:noFill/>
              <a:ln w="3175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7" name="Freeform 285">
                <a:extLst>
                  <a:ext uri="{FF2B5EF4-FFF2-40B4-BE49-F238E27FC236}">
                    <a16:creationId xmlns:a16="http://schemas.microsoft.com/office/drawing/2014/main" id="{4A903C71-7A08-49A3-9566-E566BF920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816"/>
                <a:ext cx="376" cy="2582"/>
              </a:xfrm>
              <a:custGeom>
                <a:avLst/>
                <a:gdLst>
                  <a:gd name="T0" fmla="*/ 623 w 292"/>
                  <a:gd name="T1" fmla="*/ 4248 h 2013"/>
                  <a:gd name="T2" fmla="*/ 484 w 292"/>
                  <a:gd name="T3" fmla="*/ 3218 h 2013"/>
                  <a:gd name="T4" fmla="*/ 415 w 292"/>
                  <a:gd name="T5" fmla="*/ 2653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8" name="Freeform 286">
                <a:extLst>
                  <a:ext uri="{FF2B5EF4-FFF2-40B4-BE49-F238E27FC236}">
                    <a16:creationId xmlns:a16="http://schemas.microsoft.com/office/drawing/2014/main" id="{5980F833-84CD-43A9-8897-6989C781C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816"/>
                <a:ext cx="428" cy="2582"/>
              </a:xfrm>
              <a:custGeom>
                <a:avLst/>
                <a:gdLst>
                  <a:gd name="T0" fmla="*/ 0 w 333"/>
                  <a:gd name="T1" fmla="*/ 0 h 2013"/>
                  <a:gd name="T2" fmla="*/ 603 w 333"/>
                  <a:gd name="T3" fmla="*/ 2771 h 2013"/>
                  <a:gd name="T4" fmla="*/ 676 w 333"/>
                  <a:gd name="T5" fmla="*/ 4248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59" name="Freeform 287">
                <a:extLst>
                  <a:ext uri="{FF2B5EF4-FFF2-40B4-BE49-F238E27FC236}">
                    <a16:creationId xmlns:a16="http://schemas.microsoft.com/office/drawing/2014/main" id="{CC88CF8C-2D86-4227-81FD-151DAE16A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3262"/>
                <a:ext cx="36" cy="68"/>
              </a:xfrm>
              <a:custGeom>
                <a:avLst/>
                <a:gdLst>
                  <a:gd name="T0" fmla="*/ 13 w 28"/>
                  <a:gd name="T1" fmla="*/ 112 h 53"/>
                  <a:gd name="T2" fmla="*/ 59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0" name="Freeform 288">
                <a:extLst>
                  <a:ext uri="{FF2B5EF4-FFF2-40B4-BE49-F238E27FC236}">
                    <a16:creationId xmlns:a16="http://schemas.microsoft.com/office/drawing/2014/main" id="{FD6DC1B5-6B66-4736-94C2-6BED1EA4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232"/>
                <a:ext cx="19" cy="76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1" name="Freeform 289">
                <a:extLst>
                  <a:ext uri="{FF2B5EF4-FFF2-40B4-BE49-F238E27FC236}">
                    <a16:creationId xmlns:a16="http://schemas.microsoft.com/office/drawing/2014/main" id="{85646921-B008-4BA0-9E3E-FEE04B560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3159"/>
                <a:ext cx="18" cy="55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2" name="Freeform 290">
                <a:extLst>
                  <a:ext uri="{FF2B5EF4-FFF2-40B4-BE49-F238E27FC236}">
                    <a16:creationId xmlns:a16="http://schemas.microsoft.com/office/drawing/2014/main" id="{FD24BF4E-6B10-4161-B6A3-9E4C7F38E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3203"/>
                <a:ext cx="13" cy="56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9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3" name="Freeform 291">
                <a:extLst>
                  <a:ext uri="{FF2B5EF4-FFF2-40B4-BE49-F238E27FC236}">
                    <a16:creationId xmlns:a16="http://schemas.microsoft.com/office/drawing/2014/main" id="{7D875D33-4D4D-442F-9175-2D52BC021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245"/>
                <a:ext cx="44" cy="26"/>
              </a:xfrm>
              <a:custGeom>
                <a:avLst/>
                <a:gdLst>
                  <a:gd name="T0" fmla="*/ 0 w 34"/>
                  <a:gd name="T1" fmla="*/ 44 h 20"/>
                  <a:gd name="T2" fmla="*/ 74 w 34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4" name="Freeform 292">
                <a:extLst>
                  <a:ext uri="{FF2B5EF4-FFF2-40B4-BE49-F238E27FC236}">
                    <a16:creationId xmlns:a16="http://schemas.microsoft.com/office/drawing/2014/main" id="{132B42B6-320B-4B32-B706-D5025A713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363"/>
                <a:ext cx="13" cy="30"/>
              </a:xfrm>
              <a:custGeom>
                <a:avLst/>
                <a:gdLst>
                  <a:gd name="T0" fmla="*/ 22 w 10"/>
                  <a:gd name="T1" fmla="*/ 51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5" name="Freeform 293">
                <a:extLst>
                  <a:ext uri="{FF2B5EF4-FFF2-40B4-BE49-F238E27FC236}">
                    <a16:creationId xmlns:a16="http://schemas.microsoft.com/office/drawing/2014/main" id="{6A37E50A-0EE1-4F26-8B68-26FBE2041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3355"/>
                <a:ext cx="32" cy="13"/>
              </a:xfrm>
              <a:custGeom>
                <a:avLst/>
                <a:gdLst>
                  <a:gd name="T0" fmla="*/ 0 w 25"/>
                  <a:gd name="T1" fmla="*/ 9 h 10"/>
                  <a:gd name="T2" fmla="*/ 52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6" name="Freeform 294">
                <a:extLst>
                  <a:ext uri="{FF2B5EF4-FFF2-40B4-BE49-F238E27FC236}">
                    <a16:creationId xmlns:a16="http://schemas.microsoft.com/office/drawing/2014/main" id="{852B9AD4-C921-4D26-A703-B975D6384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446"/>
                <a:ext cx="249" cy="192"/>
              </a:xfrm>
              <a:custGeom>
                <a:avLst/>
                <a:gdLst>
                  <a:gd name="T0" fmla="*/ 308 w 194"/>
                  <a:gd name="T1" fmla="*/ 33 h 150"/>
                  <a:gd name="T2" fmla="*/ 261 w 194"/>
                  <a:gd name="T3" fmla="*/ 52 h 150"/>
                  <a:gd name="T4" fmla="*/ 231 w 194"/>
                  <a:gd name="T5" fmla="*/ 83 h 150"/>
                  <a:gd name="T6" fmla="*/ 193 w 194"/>
                  <a:gd name="T7" fmla="*/ 119 h 150"/>
                  <a:gd name="T8" fmla="*/ 155 w 194"/>
                  <a:gd name="T9" fmla="*/ 177 h 150"/>
                  <a:gd name="T10" fmla="*/ 114 w 194"/>
                  <a:gd name="T11" fmla="*/ 234 h 150"/>
                  <a:gd name="T12" fmla="*/ 105 w 194"/>
                  <a:gd name="T13" fmla="*/ 242 h 150"/>
                  <a:gd name="T14" fmla="*/ 0 w 194"/>
                  <a:gd name="T15" fmla="*/ 315 h 150"/>
                  <a:gd name="T16" fmla="*/ 117 w 194"/>
                  <a:gd name="T17" fmla="*/ 256 h 150"/>
                  <a:gd name="T18" fmla="*/ 127 w 194"/>
                  <a:gd name="T19" fmla="*/ 246 h 150"/>
                  <a:gd name="T20" fmla="*/ 169 w 194"/>
                  <a:gd name="T21" fmla="*/ 182 h 150"/>
                  <a:gd name="T22" fmla="*/ 203 w 194"/>
                  <a:gd name="T23" fmla="*/ 129 h 150"/>
                  <a:gd name="T24" fmla="*/ 239 w 194"/>
                  <a:gd name="T25" fmla="*/ 97 h 150"/>
                  <a:gd name="T26" fmla="*/ 275 w 194"/>
                  <a:gd name="T27" fmla="*/ 77 h 150"/>
                  <a:gd name="T28" fmla="*/ 318 w 194"/>
                  <a:gd name="T29" fmla="*/ 42 h 150"/>
                  <a:gd name="T30" fmla="*/ 411 w 194"/>
                  <a:gd name="T31" fmla="*/ 8 h 150"/>
                  <a:gd name="T32" fmla="*/ 411 w 194"/>
                  <a:gd name="T33" fmla="*/ 0 h 150"/>
                  <a:gd name="T34" fmla="*/ 308 w 194"/>
                  <a:gd name="T35" fmla="*/ 33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5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2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3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7" name="Freeform 295">
                <a:extLst>
                  <a:ext uri="{FF2B5EF4-FFF2-40B4-BE49-F238E27FC236}">
                    <a16:creationId xmlns:a16="http://schemas.microsoft.com/office/drawing/2014/main" id="{4F97DA6E-AE44-477E-B66B-981EE6A75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284"/>
                <a:ext cx="330" cy="140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08 w 256"/>
                  <a:gd name="T5" fmla="*/ 99 h 109"/>
                  <a:gd name="T6" fmla="*/ 281 w 256"/>
                  <a:gd name="T7" fmla="*/ 132 h 109"/>
                  <a:gd name="T8" fmla="*/ 317 w 256"/>
                  <a:gd name="T9" fmla="*/ 144 h 109"/>
                  <a:gd name="T10" fmla="*/ 349 w 256"/>
                  <a:gd name="T11" fmla="*/ 170 h 109"/>
                  <a:gd name="T12" fmla="*/ 398 w 256"/>
                  <a:gd name="T13" fmla="*/ 202 h 109"/>
                  <a:gd name="T14" fmla="*/ 431 w 256"/>
                  <a:gd name="T15" fmla="*/ 214 h 109"/>
                  <a:gd name="T16" fmla="*/ 481 w 256"/>
                  <a:gd name="T17" fmla="*/ 230 h 109"/>
                  <a:gd name="T18" fmla="*/ 548 w 256"/>
                  <a:gd name="T19" fmla="*/ 226 h 109"/>
                  <a:gd name="T20" fmla="*/ 541 w 256"/>
                  <a:gd name="T21" fmla="*/ 216 h 109"/>
                  <a:gd name="T22" fmla="*/ 517 w 256"/>
                  <a:gd name="T23" fmla="*/ 218 h 109"/>
                  <a:gd name="T24" fmla="*/ 473 w 256"/>
                  <a:gd name="T25" fmla="*/ 211 h 109"/>
                  <a:gd name="T26" fmla="*/ 442 w 256"/>
                  <a:gd name="T27" fmla="*/ 186 h 109"/>
                  <a:gd name="T28" fmla="*/ 401 w 256"/>
                  <a:gd name="T29" fmla="*/ 181 h 109"/>
                  <a:gd name="T30" fmla="*/ 361 w 256"/>
                  <a:gd name="T31" fmla="*/ 157 h 109"/>
                  <a:gd name="T32" fmla="*/ 321 w 256"/>
                  <a:gd name="T33" fmla="*/ 128 h 109"/>
                  <a:gd name="T34" fmla="*/ 284 w 256"/>
                  <a:gd name="T35" fmla="*/ 117 h 109"/>
                  <a:gd name="T36" fmla="*/ 218 w 256"/>
                  <a:gd name="T37" fmla="*/ 87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6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8" y="68"/>
                      <a:pt x="148" y="68"/>
                      <a:pt x="148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1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8" name="Freeform 296">
                <a:extLst>
                  <a:ext uri="{FF2B5EF4-FFF2-40B4-BE49-F238E27FC236}">
                    <a16:creationId xmlns:a16="http://schemas.microsoft.com/office/drawing/2014/main" id="{4551221D-313C-42AF-A67C-3646D00F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442"/>
                <a:ext cx="193" cy="45"/>
              </a:xfrm>
              <a:custGeom>
                <a:avLst/>
                <a:gdLst>
                  <a:gd name="T0" fmla="*/ 313 w 150"/>
                  <a:gd name="T1" fmla="*/ 0 h 35"/>
                  <a:gd name="T2" fmla="*/ 275 w 150"/>
                  <a:gd name="T3" fmla="*/ 10 h 35"/>
                  <a:gd name="T4" fmla="*/ 253 w 150"/>
                  <a:gd name="T5" fmla="*/ 22 h 35"/>
                  <a:gd name="T6" fmla="*/ 190 w 150"/>
                  <a:gd name="T7" fmla="*/ 23 h 35"/>
                  <a:gd name="T8" fmla="*/ 133 w 150"/>
                  <a:gd name="T9" fmla="*/ 39 h 35"/>
                  <a:gd name="T10" fmla="*/ 1 w 150"/>
                  <a:gd name="T11" fmla="*/ 66 h 35"/>
                  <a:gd name="T12" fmla="*/ 1 w 150"/>
                  <a:gd name="T13" fmla="*/ 73 h 35"/>
                  <a:gd name="T14" fmla="*/ 8 w 150"/>
                  <a:gd name="T15" fmla="*/ 73 h 35"/>
                  <a:gd name="T16" fmla="*/ 134 w 150"/>
                  <a:gd name="T17" fmla="*/ 54 h 35"/>
                  <a:gd name="T18" fmla="*/ 184 w 150"/>
                  <a:gd name="T19" fmla="*/ 53 h 35"/>
                  <a:gd name="T20" fmla="*/ 259 w 150"/>
                  <a:gd name="T21" fmla="*/ 36 h 35"/>
                  <a:gd name="T22" fmla="*/ 282 w 150"/>
                  <a:gd name="T23" fmla="*/ 23 h 35"/>
                  <a:gd name="T24" fmla="*/ 313 w 150"/>
                  <a:gd name="T25" fmla="*/ 10 h 35"/>
                  <a:gd name="T26" fmla="*/ 319 w 150"/>
                  <a:gd name="T27" fmla="*/ 6 h 35"/>
                  <a:gd name="T28" fmla="*/ 313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3" y="1"/>
                      <a:pt x="134" y="2"/>
                      <a:pt x="129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69" name="Freeform 297">
                <a:extLst>
                  <a:ext uri="{FF2B5EF4-FFF2-40B4-BE49-F238E27FC236}">
                    <a16:creationId xmlns:a16="http://schemas.microsoft.com/office/drawing/2014/main" id="{E404D186-6461-40AE-B73E-A5046F76C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178"/>
                <a:ext cx="111" cy="73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0 w 87"/>
                  <a:gd name="T5" fmla="*/ 51 h 57"/>
                  <a:gd name="T6" fmla="*/ 84 w 87"/>
                  <a:gd name="T7" fmla="*/ 63 h 57"/>
                  <a:gd name="T8" fmla="*/ 152 w 87"/>
                  <a:gd name="T9" fmla="*/ 104 h 57"/>
                  <a:gd name="T10" fmla="*/ 172 w 87"/>
                  <a:gd name="T11" fmla="*/ 118 h 57"/>
                  <a:gd name="T12" fmla="*/ 181 w 87"/>
                  <a:gd name="T13" fmla="*/ 115 h 57"/>
                  <a:gd name="T14" fmla="*/ 179 w 87"/>
                  <a:gd name="T15" fmla="*/ 110 h 57"/>
                  <a:gd name="T16" fmla="*/ 158 w 87"/>
                  <a:gd name="T17" fmla="*/ 95 h 57"/>
                  <a:gd name="T18" fmla="*/ 93 w 87"/>
                  <a:gd name="T19" fmla="*/ 51 h 57"/>
                  <a:gd name="T20" fmla="*/ 66 w 87"/>
                  <a:gd name="T21" fmla="*/ 36 h 57"/>
                  <a:gd name="T22" fmla="*/ 10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7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0" name="Freeform 298">
                <a:extLst>
                  <a:ext uri="{FF2B5EF4-FFF2-40B4-BE49-F238E27FC236}">
                    <a16:creationId xmlns:a16="http://schemas.microsoft.com/office/drawing/2014/main" id="{ECAB1E9F-2954-4872-BCD3-D94348DE2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593"/>
                <a:ext cx="90" cy="71"/>
              </a:xfrm>
              <a:custGeom>
                <a:avLst/>
                <a:gdLst>
                  <a:gd name="T0" fmla="*/ 140 w 70"/>
                  <a:gd name="T1" fmla="*/ 1 h 55"/>
                  <a:gd name="T2" fmla="*/ 127 w 70"/>
                  <a:gd name="T3" fmla="*/ 6 h 55"/>
                  <a:gd name="T4" fmla="*/ 42 w 70"/>
                  <a:gd name="T5" fmla="*/ 52 h 55"/>
                  <a:gd name="T6" fmla="*/ 17 w 70"/>
                  <a:gd name="T7" fmla="*/ 84 h 55"/>
                  <a:gd name="T8" fmla="*/ 1 w 70"/>
                  <a:gd name="T9" fmla="*/ 108 h 55"/>
                  <a:gd name="T10" fmla="*/ 1 w 70"/>
                  <a:gd name="T11" fmla="*/ 116 h 55"/>
                  <a:gd name="T12" fmla="*/ 8 w 70"/>
                  <a:gd name="T13" fmla="*/ 116 h 55"/>
                  <a:gd name="T14" fmla="*/ 31 w 70"/>
                  <a:gd name="T15" fmla="*/ 93 h 55"/>
                  <a:gd name="T16" fmla="*/ 53 w 70"/>
                  <a:gd name="T17" fmla="*/ 62 h 55"/>
                  <a:gd name="T18" fmla="*/ 132 w 70"/>
                  <a:gd name="T19" fmla="*/ 17 h 55"/>
                  <a:gd name="T20" fmla="*/ 144 w 70"/>
                  <a:gd name="T21" fmla="*/ 10 h 55"/>
                  <a:gd name="T22" fmla="*/ 147 w 70"/>
                  <a:gd name="T23" fmla="*/ 5 h 55"/>
                  <a:gd name="T24" fmla="*/ 140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1" name="Freeform 299">
                <a:extLst>
                  <a:ext uri="{FF2B5EF4-FFF2-40B4-BE49-F238E27FC236}">
                    <a16:creationId xmlns:a16="http://schemas.microsoft.com/office/drawing/2014/main" id="{0650EA06-012B-4800-B2CB-727078FFB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2434"/>
                <a:ext cx="449" cy="188"/>
              </a:xfrm>
              <a:custGeom>
                <a:avLst/>
                <a:gdLst>
                  <a:gd name="T0" fmla="*/ 744 w 349"/>
                  <a:gd name="T1" fmla="*/ 0 h 146"/>
                  <a:gd name="T2" fmla="*/ 663 w 349"/>
                  <a:gd name="T3" fmla="*/ 17 h 146"/>
                  <a:gd name="T4" fmla="*/ 609 w 349"/>
                  <a:gd name="T5" fmla="*/ 23 h 146"/>
                  <a:gd name="T6" fmla="*/ 573 w 349"/>
                  <a:gd name="T7" fmla="*/ 45 h 146"/>
                  <a:gd name="T8" fmla="*/ 530 w 349"/>
                  <a:gd name="T9" fmla="*/ 58 h 146"/>
                  <a:gd name="T10" fmla="*/ 477 w 349"/>
                  <a:gd name="T11" fmla="*/ 64 h 146"/>
                  <a:gd name="T12" fmla="*/ 400 w 349"/>
                  <a:gd name="T13" fmla="*/ 76 h 146"/>
                  <a:gd name="T14" fmla="*/ 247 w 349"/>
                  <a:gd name="T15" fmla="*/ 178 h 146"/>
                  <a:gd name="T16" fmla="*/ 187 w 349"/>
                  <a:gd name="T17" fmla="*/ 224 h 146"/>
                  <a:gd name="T18" fmla="*/ 81 w 349"/>
                  <a:gd name="T19" fmla="*/ 276 h 146"/>
                  <a:gd name="T20" fmla="*/ 62 w 349"/>
                  <a:gd name="T21" fmla="*/ 283 h 146"/>
                  <a:gd name="T22" fmla="*/ 0 w 349"/>
                  <a:gd name="T23" fmla="*/ 305 h 146"/>
                  <a:gd name="T24" fmla="*/ 68 w 349"/>
                  <a:gd name="T25" fmla="*/ 299 h 146"/>
                  <a:gd name="T26" fmla="*/ 85 w 349"/>
                  <a:gd name="T27" fmla="*/ 290 h 146"/>
                  <a:gd name="T28" fmla="*/ 196 w 349"/>
                  <a:gd name="T29" fmla="*/ 237 h 146"/>
                  <a:gd name="T30" fmla="*/ 259 w 349"/>
                  <a:gd name="T31" fmla="*/ 191 h 146"/>
                  <a:gd name="T32" fmla="*/ 318 w 349"/>
                  <a:gd name="T33" fmla="*/ 143 h 146"/>
                  <a:gd name="T34" fmla="*/ 328 w 349"/>
                  <a:gd name="T35" fmla="*/ 156 h 146"/>
                  <a:gd name="T36" fmla="*/ 324 w 349"/>
                  <a:gd name="T37" fmla="*/ 185 h 146"/>
                  <a:gd name="T38" fmla="*/ 277 w 349"/>
                  <a:gd name="T39" fmla="*/ 229 h 146"/>
                  <a:gd name="T40" fmla="*/ 268 w 349"/>
                  <a:gd name="T41" fmla="*/ 237 h 146"/>
                  <a:gd name="T42" fmla="*/ 268 w 349"/>
                  <a:gd name="T43" fmla="*/ 243 h 146"/>
                  <a:gd name="T44" fmla="*/ 275 w 349"/>
                  <a:gd name="T45" fmla="*/ 243 h 146"/>
                  <a:gd name="T46" fmla="*/ 283 w 349"/>
                  <a:gd name="T47" fmla="*/ 236 h 146"/>
                  <a:gd name="T48" fmla="*/ 340 w 349"/>
                  <a:gd name="T49" fmla="*/ 192 h 146"/>
                  <a:gd name="T50" fmla="*/ 342 w 349"/>
                  <a:gd name="T51" fmla="*/ 156 h 146"/>
                  <a:gd name="T52" fmla="*/ 365 w 349"/>
                  <a:gd name="T53" fmla="*/ 111 h 146"/>
                  <a:gd name="T54" fmla="*/ 407 w 349"/>
                  <a:gd name="T55" fmla="*/ 91 h 146"/>
                  <a:gd name="T56" fmla="*/ 477 w 349"/>
                  <a:gd name="T57" fmla="*/ 80 h 146"/>
                  <a:gd name="T58" fmla="*/ 535 w 349"/>
                  <a:gd name="T59" fmla="*/ 73 h 146"/>
                  <a:gd name="T60" fmla="*/ 582 w 349"/>
                  <a:gd name="T61" fmla="*/ 59 h 146"/>
                  <a:gd name="T62" fmla="*/ 625 w 349"/>
                  <a:gd name="T63" fmla="*/ 53 h 146"/>
                  <a:gd name="T64" fmla="*/ 666 w 349"/>
                  <a:gd name="T65" fmla="*/ 31 h 146"/>
                  <a:gd name="T66" fmla="*/ 744 w 349"/>
                  <a:gd name="T67" fmla="*/ 10 h 146"/>
                  <a:gd name="T68" fmla="*/ 744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2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4" y="83"/>
                      <a:pt x="152" y="87"/>
                    </a:cubicBezTo>
                    <a:cubicBezTo>
                      <a:pt x="149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6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9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2" name="Freeform 300">
                <a:extLst>
                  <a:ext uri="{FF2B5EF4-FFF2-40B4-BE49-F238E27FC236}">
                    <a16:creationId xmlns:a16="http://schemas.microsoft.com/office/drawing/2014/main" id="{51986A47-54AC-4516-8B5E-720F77FEA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333"/>
                <a:ext cx="482" cy="105"/>
              </a:xfrm>
              <a:custGeom>
                <a:avLst/>
                <a:gdLst>
                  <a:gd name="T0" fmla="*/ 795 w 374"/>
                  <a:gd name="T1" fmla="*/ 147 h 82"/>
                  <a:gd name="T2" fmla="*/ 702 w 374"/>
                  <a:gd name="T3" fmla="*/ 147 h 82"/>
                  <a:gd name="T4" fmla="*/ 657 w 374"/>
                  <a:gd name="T5" fmla="*/ 133 h 82"/>
                  <a:gd name="T6" fmla="*/ 602 w 374"/>
                  <a:gd name="T7" fmla="*/ 141 h 82"/>
                  <a:gd name="T8" fmla="*/ 525 w 374"/>
                  <a:gd name="T9" fmla="*/ 134 h 82"/>
                  <a:gd name="T10" fmla="*/ 512 w 374"/>
                  <a:gd name="T11" fmla="*/ 124 h 82"/>
                  <a:gd name="T12" fmla="*/ 452 w 374"/>
                  <a:gd name="T13" fmla="*/ 92 h 82"/>
                  <a:gd name="T14" fmla="*/ 392 w 374"/>
                  <a:gd name="T15" fmla="*/ 82 h 82"/>
                  <a:gd name="T16" fmla="*/ 291 w 374"/>
                  <a:gd name="T17" fmla="*/ 60 h 82"/>
                  <a:gd name="T18" fmla="*/ 242 w 374"/>
                  <a:gd name="T19" fmla="*/ 37 h 82"/>
                  <a:gd name="T20" fmla="*/ 126 w 374"/>
                  <a:gd name="T21" fmla="*/ 5 h 82"/>
                  <a:gd name="T22" fmla="*/ 86 w 374"/>
                  <a:gd name="T23" fmla="*/ 8 h 82"/>
                  <a:gd name="T24" fmla="*/ 0 w 374"/>
                  <a:gd name="T25" fmla="*/ 22 h 82"/>
                  <a:gd name="T26" fmla="*/ 86 w 374"/>
                  <a:gd name="T27" fmla="*/ 23 h 82"/>
                  <a:gd name="T28" fmla="*/ 126 w 374"/>
                  <a:gd name="T29" fmla="*/ 19 h 82"/>
                  <a:gd name="T30" fmla="*/ 236 w 374"/>
                  <a:gd name="T31" fmla="*/ 51 h 82"/>
                  <a:gd name="T32" fmla="*/ 269 w 374"/>
                  <a:gd name="T33" fmla="*/ 69 h 82"/>
                  <a:gd name="T34" fmla="*/ 269 w 374"/>
                  <a:gd name="T35" fmla="*/ 76 h 82"/>
                  <a:gd name="T36" fmla="*/ 240 w 374"/>
                  <a:gd name="T37" fmla="*/ 92 h 82"/>
                  <a:gd name="T38" fmla="*/ 128 w 374"/>
                  <a:gd name="T39" fmla="*/ 140 h 82"/>
                  <a:gd name="T40" fmla="*/ 247 w 374"/>
                  <a:gd name="T41" fmla="*/ 106 h 82"/>
                  <a:gd name="T42" fmla="*/ 291 w 374"/>
                  <a:gd name="T43" fmla="*/ 83 h 82"/>
                  <a:gd name="T44" fmla="*/ 340 w 374"/>
                  <a:gd name="T45" fmla="*/ 90 h 82"/>
                  <a:gd name="T46" fmla="*/ 390 w 374"/>
                  <a:gd name="T47" fmla="*/ 99 h 82"/>
                  <a:gd name="T48" fmla="*/ 450 w 374"/>
                  <a:gd name="T49" fmla="*/ 110 h 82"/>
                  <a:gd name="T50" fmla="*/ 501 w 374"/>
                  <a:gd name="T51" fmla="*/ 136 h 82"/>
                  <a:gd name="T52" fmla="*/ 513 w 374"/>
                  <a:gd name="T53" fmla="*/ 147 h 82"/>
                  <a:gd name="T54" fmla="*/ 606 w 374"/>
                  <a:gd name="T55" fmla="*/ 156 h 82"/>
                  <a:gd name="T56" fmla="*/ 666 w 374"/>
                  <a:gd name="T57" fmla="*/ 165 h 82"/>
                  <a:gd name="T58" fmla="*/ 714 w 374"/>
                  <a:gd name="T59" fmla="*/ 163 h 82"/>
                  <a:gd name="T60" fmla="*/ 800 w 374"/>
                  <a:gd name="T61" fmla="*/ 158 h 82"/>
                  <a:gd name="T62" fmla="*/ 795 w 374"/>
                  <a:gd name="T63" fmla="*/ 147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2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1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9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3" name="Freeform 301">
                <a:extLst>
                  <a:ext uri="{FF2B5EF4-FFF2-40B4-BE49-F238E27FC236}">
                    <a16:creationId xmlns:a16="http://schemas.microsoft.com/office/drawing/2014/main" id="{404E671D-5DC5-41BE-8D1E-5B0715967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409"/>
                <a:ext cx="26" cy="46"/>
              </a:xfrm>
              <a:custGeom>
                <a:avLst/>
                <a:gdLst>
                  <a:gd name="T0" fmla="*/ 39 w 20"/>
                  <a:gd name="T1" fmla="*/ 75 h 36"/>
                  <a:gd name="T2" fmla="*/ 30 w 20"/>
                  <a:gd name="T3" fmla="*/ 19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4" name="Freeform 302">
                <a:extLst>
                  <a:ext uri="{FF2B5EF4-FFF2-40B4-BE49-F238E27FC236}">
                    <a16:creationId xmlns:a16="http://schemas.microsoft.com/office/drawing/2014/main" id="{018C6EC6-9E8E-48DD-8D84-78DF7EB4B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447"/>
                <a:ext cx="41" cy="13"/>
              </a:xfrm>
              <a:custGeom>
                <a:avLst/>
                <a:gdLst>
                  <a:gd name="T0" fmla="*/ 0 w 32"/>
                  <a:gd name="T1" fmla="*/ 22 h 10"/>
                  <a:gd name="T2" fmla="*/ 68 w 32"/>
                  <a:gd name="T3" fmla="*/ 0 h 10"/>
                  <a:gd name="T4" fmla="*/ 1 w 3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5" name="Freeform 303">
                <a:extLst>
                  <a:ext uri="{FF2B5EF4-FFF2-40B4-BE49-F238E27FC236}">
                    <a16:creationId xmlns:a16="http://schemas.microsoft.com/office/drawing/2014/main" id="{6F172308-38CD-4327-A3E5-A08605D06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8" y="2472"/>
                <a:ext cx="33" cy="20"/>
              </a:xfrm>
              <a:custGeom>
                <a:avLst/>
                <a:gdLst>
                  <a:gd name="T0" fmla="*/ 0 w 26"/>
                  <a:gd name="T1" fmla="*/ 31 h 16"/>
                  <a:gd name="T2" fmla="*/ 23 w 26"/>
                  <a:gd name="T3" fmla="*/ 8 h 16"/>
                  <a:gd name="T4" fmla="*/ 53 w 26"/>
                  <a:gd name="T5" fmla="*/ 0 h 16"/>
                  <a:gd name="T6" fmla="*/ 30 w 26"/>
                  <a:gd name="T7" fmla="*/ 16 h 16"/>
                  <a:gd name="T8" fmla="*/ 1 w 26"/>
                  <a:gd name="T9" fmla="*/ 3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6" name="Freeform 304">
                <a:extLst>
                  <a:ext uri="{FF2B5EF4-FFF2-40B4-BE49-F238E27FC236}">
                    <a16:creationId xmlns:a16="http://schemas.microsoft.com/office/drawing/2014/main" id="{A2B3C2DE-C7AB-4279-A067-AAB0B493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416"/>
                <a:ext cx="48" cy="11"/>
              </a:xfrm>
              <a:custGeom>
                <a:avLst/>
                <a:gdLst>
                  <a:gd name="T0" fmla="*/ 1 w 37"/>
                  <a:gd name="T1" fmla="*/ 6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21 h 8"/>
                  <a:gd name="T8" fmla="*/ 45 w 37"/>
                  <a:gd name="T9" fmla="*/ 11 h 8"/>
                  <a:gd name="T10" fmla="*/ 0 w 37"/>
                  <a:gd name="T11" fmla="*/ 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7" name="Freeform 305">
                <a:extLst>
                  <a:ext uri="{FF2B5EF4-FFF2-40B4-BE49-F238E27FC236}">
                    <a16:creationId xmlns:a16="http://schemas.microsoft.com/office/drawing/2014/main" id="{A06B1A94-A0E5-4804-B1D4-A16978D46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4" y="2397"/>
                <a:ext cx="36" cy="16"/>
              </a:xfrm>
              <a:custGeom>
                <a:avLst/>
                <a:gdLst>
                  <a:gd name="T0" fmla="*/ 0 w 28"/>
                  <a:gd name="T1" fmla="*/ 0 h 12"/>
                  <a:gd name="T2" fmla="*/ 30 w 28"/>
                  <a:gd name="T3" fmla="*/ 5 h 12"/>
                  <a:gd name="T4" fmla="*/ 42 w 28"/>
                  <a:gd name="T5" fmla="*/ 12 h 12"/>
                  <a:gd name="T6" fmla="*/ 59 w 28"/>
                  <a:gd name="T7" fmla="*/ 28 h 12"/>
                  <a:gd name="T8" fmla="*/ 35 w 28"/>
                  <a:gd name="T9" fmla="*/ 12 h 12"/>
                  <a:gd name="T10" fmla="*/ 22 w 28"/>
                  <a:gd name="T11" fmla="*/ 7 h 12"/>
                  <a:gd name="T12" fmla="*/ 6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8" name="Freeform 306">
                <a:extLst>
                  <a:ext uri="{FF2B5EF4-FFF2-40B4-BE49-F238E27FC236}">
                    <a16:creationId xmlns:a16="http://schemas.microsoft.com/office/drawing/2014/main" id="{BC8C4F2E-B3F9-4D9A-890A-4F16E9F9E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59"/>
                <a:ext cx="50" cy="6"/>
              </a:xfrm>
              <a:custGeom>
                <a:avLst/>
                <a:gdLst>
                  <a:gd name="T0" fmla="*/ 0 w 39"/>
                  <a:gd name="T1" fmla="*/ 8 h 5"/>
                  <a:gd name="T2" fmla="*/ 37 w 39"/>
                  <a:gd name="T3" fmla="*/ 1 h 5"/>
                  <a:gd name="T4" fmla="*/ 82 w 39"/>
                  <a:gd name="T5" fmla="*/ 1 h 5"/>
                  <a:gd name="T6" fmla="*/ 22 w 39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79" name="Freeform 307">
                <a:extLst>
                  <a:ext uri="{FF2B5EF4-FFF2-40B4-BE49-F238E27FC236}">
                    <a16:creationId xmlns:a16="http://schemas.microsoft.com/office/drawing/2014/main" id="{15E205CC-DE93-4070-BE2D-8D838B27E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2477"/>
                <a:ext cx="67" cy="51"/>
              </a:xfrm>
              <a:custGeom>
                <a:avLst/>
                <a:gdLst>
                  <a:gd name="T0" fmla="*/ 0 w 52"/>
                  <a:gd name="T1" fmla="*/ 83 h 40"/>
                  <a:gd name="T2" fmla="*/ 52 w 52"/>
                  <a:gd name="T3" fmla="*/ 42 h 40"/>
                  <a:gd name="T4" fmla="*/ 111 w 52"/>
                  <a:gd name="T5" fmla="*/ 0 h 40"/>
                  <a:gd name="T6" fmla="*/ 64 w 52"/>
                  <a:gd name="T7" fmla="*/ 42 h 40"/>
                  <a:gd name="T8" fmla="*/ 13 w 52"/>
                  <a:gd name="T9" fmla="*/ 75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0" name="Freeform 308">
                <a:extLst>
                  <a:ext uri="{FF2B5EF4-FFF2-40B4-BE49-F238E27FC236}">
                    <a16:creationId xmlns:a16="http://schemas.microsoft.com/office/drawing/2014/main" id="{4D287EE1-8175-4707-B570-38066AB1A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486"/>
                <a:ext cx="108" cy="79"/>
              </a:xfrm>
              <a:custGeom>
                <a:avLst/>
                <a:gdLst>
                  <a:gd name="T0" fmla="*/ 0 w 84"/>
                  <a:gd name="T1" fmla="*/ 129 h 62"/>
                  <a:gd name="T2" fmla="*/ 28 w 84"/>
                  <a:gd name="T3" fmla="*/ 82 h 62"/>
                  <a:gd name="T4" fmla="*/ 46 w 84"/>
                  <a:gd name="T5" fmla="*/ 31 h 62"/>
                  <a:gd name="T6" fmla="*/ 99 w 84"/>
                  <a:gd name="T7" fmla="*/ 8 h 62"/>
                  <a:gd name="T8" fmla="*/ 179 w 84"/>
                  <a:gd name="T9" fmla="*/ 0 h 62"/>
                  <a:gd name="T10" fmla="*/ 144 w 84"/>
                  <a:gd name="T11" fmla="*/ 10 h 62"/>
                  <a:gd name="T12" fmla="*/ 109 w 84"/>
                  <a:gd name="T13" fmla="*/ 14 h 62"/>
                  <a:gd name="T14" fmla="*/ 59 w 84"/>
                  <a:gd name="T15" fmla="*/ 32 h 62"/>
                  <a:gd name="T16" fmla="*/ 36 w 84"/>
                  <a:gd name="T17" fmla="*/ 65 h 62"/>
                  <a:gd name="T18" fmla="*/ 5 w 84"/>
                  <a:gd name="T19" fmla="*/ 129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4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1" name="Freeform 309">
                <a:extLst>
                  <a:ext uri="{FF2B5EF4-FFF2-40B4-BE49-F238E27FC236}">
                    <a16:creationId xmlns:a16="http://schemas.microsoft.com/office/drawing/2014/main" id="{755982EC-68AD-4CE1-9345-3C1D98C7D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433"/>
                <a:ext cx="83" cy="10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8 h 8"/>
                  <a:gd name="T4" fmla="*/ 70 w 64"/>
                  <a:gd name="T5" fmla="*/ 6 h 8"/>
                  <a:gd name="T6" fmla="*/ 102 w 64"/>
                  <a:gd name="T7" fmla="*/ 6 h 8"/>
                  <a:gd name="T8" fmla="*/ 140 w 64"/>
                  <a:gd name="T9" fmla="*/ 10 h 8"/>
                  <a:gd name="T10" fmla="*/ 112 w 64"/>
                  <a:gd name="T11" fmla="*/ 14 h 8"/>
                  <a:gd name="T12" fmla="*/ 83 w 64"/>
                  <a:gd name="T13" fmla="*/ 10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2" name="Freeform 310">
                <a:extLst>
                  <a:ext uri="{FF2B5EF4-FFF2-40B4-BE49-F238E27FC236}">
                    <a16:creationId xmlns:a16="http://schemas.microsoft.com/office/drawing/2014/main" id="{109387FA-5373-4729-9C84-C01F90EF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456"/>
                <a:ext cx="145" cy="31"/>
              </a:xfrm>
              <a:custGeom>
                <a:avLst/>
                <a:gdLst>
                  <a:gd name="T0" fmla="*/ 0 w 113"/>
                  <a:gd name="T1" fmla="*/ 47 h 24"/>
                  <a:gd name="T2" fmla="*/ 91 w 113"/>
                  <a:gd name="T3" fmla="*/ 41 h 24"/>
                  <a:gd name="T4" fmla="*/ 201 w 113"/>
                  <a:gd name="T5" fmla="*/ 23 h 24"/>
                  <a:gd name="T6" fmla="*/ 239 w 113"/>
                  <a:gd name="T7" fmla="*/ 0 h 24"/>
                  <a:gd name="T8" fmla="*/ 163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3" name="Freeform 311">
                <a:extLst>
                  <a:ext uri="{FF2B5EF4-FFF2-40B4-BE49-F238E27FC236}">
                    <a16:creationId xmlns:a16="http://schemas.microsoft.com/office/drawing/2014/main" id="{3335D379-9819-44A5-BB26-3267CDBE5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554"/>
                <a:ext cx="103" cy="60"/>
              </a:xfrm>
              <a:custGeom>
                <a:avLst/>
                <a:gdLst>
                  <a:gd name="T0" fmla="*/ 0 w 80"/>
                  <a:gd name="T1" fmla="*/ 98 h 47"/>
                  <a:gd name="T2" fmla="*/ 97 w 80"/>
                  <a:gd name="T3" fmla="*/ 55 h 47"/>
                  <a:gd name="T4" fmla="*/ 171 w 80"/>
                  <a:gd name="T5" fmla="*/ 0 h 47"/>
                  <a:gd name="T6" fmla="*/ 82 w 80"/>
                  <a:gd name="T7" fmla="*/ 70 h 47"/>
                  <a:gd name="T8" fmla="*/ 0 w 80"/>
                  <a:gd name="T9" fmla="*/ 9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4" name="Freeform 312">
                <a:extLst>
                  <a:ext uri="{FF2B5EF4-FFF2-40B4-BE49-F238E27FC236}">
                    <a16:creationId xmlns:a16="http://schemas.microsoft.com/office/drawing/2014/main" id="{A7A016A3-DCC2-4EC6-8C4F-2F692F4B0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609"/>
                <a:ext cx="57" cy="40"/>
              </a:xfrm>
              <a:custGeom>
                <a:avLst/>
                <a:gdLst>
                  <a:gd name="T0" fmla="*/ 0 w 44"/>
                  <a:gd name="T1" fmla="*/ 67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5 h 31"/>
                  <a:gd name="T8" fmla="*/ 0 w 44"/>
                  <a:gd name="T9" fmla="*/ 6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5" name="Freeform 313">
                <a:extLst>
                  <a:ext uri="{FF2B5EF4-FFF2-40B4-BE49-F238E27FC236}">
                    <a16:creationId xmlns:a16="http://schemas.microsoft.com/office/drawing/2014/main" id="{5838E2BC-4A47-4852-9B9A-56884535B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386"/>
                <a:ext cx="68" cy="15"/>
              </a:xfrm>
              <a:custGeom>
                <a:avLst/>
                <a:gdLst>
                  <a:gd name="T0" fmla="*/ 0 w 53"/>
                  <a:gd name="T1" fmla="*/ 24 h 12"/>
                  <a:gd name="T2" fmla="*/ 46 w 53"/>
                  <a:gd name="T3" fmla="*/ 1 h 12"/>
                  <a:gd name="T4" fmla="*/ 112 w 53"/>
                  <a:gd name="T5" fmla="*/ 13 h 12"/>
                  <a:gd name="T6" fmla="*/ 51 w 53"/>
                  <a:gd name="T7" fmla="*/ 10 h 12"/>
                  <a:gd name="T8" fmla="*/ 0 w 53"/>
                  <a:gd name="T9" fmla="*/ 2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6" name="Freeform 314">
                <a:extLst>
                  <a:ext uri="{FF2B5EF4-FFF2-40B4-BE49-F238E27FC236}">
                    <a16:creationId xmlns:a16="http://schemas.microsoft.com/office/drawing/2014/main" id="{9D9511CB-012D-4A26-9207-BD9564E9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346"/>
                <a:ext cx="88" cy="17"/>
              </a:xfrm>
              <a:custGeom>
                <a:avLst/>
                <a:gdLst>
                  <a:gd name="T0" fmla="*/ 0 w 68"/>
                  <a:gd name="T1" fmla="*/ 12 h 13"/>
                  <a:gd name="T2" fmla="*/ 82 w 68"/>
                  <a:gd name="T3" fmla="*/ 5 h 13"/>
                  <a:gd name="T4" fmla="*/ 148 w 68"/>
                  <a:gd name="T5" fmla="*/ 29 h 13"/>
                  <a:gd name="T6" fmla="*/ 65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1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7" name="Freeform 315">
                <a:extLst>
                  <a:ext uri="{FF2B5EF4-FFF2-40B4-BE49-F238E27FC236}">
                    <a16:creationId xmlns:a16="http://schemas.microsoft.com/office/drawing/2014/main" id="{91FD0B3B-B01E-48C3-80E2-93BE577B4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2365"/>
                <a:ext cx="67" cy="39"/>
              </a:xfrm>
              <a:custGeom>
                <a:avLst/>
                <a:gdLst>
                  <a:gd name="T0" fmla="*/ 0 w 52"/>
                  <a:gd name="T1" fmla="*/ 0 h 30"/>
                  <a:gd name="T2" fmla="*/ 58 w 52"/>
                  <a:gd name="T3" fmla="*/ 22 h 30"/>
                  <a:gd name="T4" fmla="*/ 111 w 52"/>
                  <a:gd name="T5" fmla="*/ 66 h 30"/>
                  <a:gd name="T6" fmla="*/ 52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8" name="Freeform 316">
                <a:extLst>
                  <a:ext uri="{FF2B5EF4-FFF2-40B4-BE49-F238E27FC236}">
                    <a16:creationId xmlns:a16="http://schemas.microsoft.com/office/drawing/2014/main" id="{D646D15F-7425-416B-9CA6-E7A5A3DE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209"/>
                <a:ext cx="59" cy="29"/>
              </a:xfrm>
              <a:custGeom>
                <a:avLst/>
                <a:gdLst>
                  <a:gd name="T0" fmla="*/ 0 w 46"/>
                  <a:gd name="T1" fmla="*/ 0 h 23"/>
                  <a:gd name="T2" fmla="*/ 97 w 46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89" name="Freeform 317">
                <a:extLst>
                  <a:ext uri="{FF2B5EF4-FFF2-40B4-BE49-F238E27FC236}">
                    <a16:creationId xmlns:a16="http://schemas.microsoft.com/office/drawing/2014/main" id="{B1412299-E2A0-4EB3-BF01-A3279FEDB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" y="1043"/>
                <a:ext cx="24" cy="24"/>
              </a:xfrm>
              <a:custGeom>
                <a:avLst/>
                <a:gdLst>
                  <a:gd name="T0" fmla="*/ 28 w 18"/>
                  <a:gd name="T1" fmla="*/ 29 h 19"/>
                  <a:gd name="T2" fmla="*/ 28 w 18"/>
                  <a:gd name="T3" fmla="*/ 29 h 19"/>
                  <a:gd name="T4" fmla="*/ 33 w 18"/>
                  <a:gd name="T5" fmla="*/ 24 h 19"/>
                  <a:gd name="T6" fmla="*/ 33 w 18"/>
                  <a:gd name="T7" fmla="*/ 24 h 19"/>
                  <a:gd name="T8" fmla="*/ 36 w 18"/>
                  <a:gd name="T9" fmla="*/ 23 h 19"/>
                  <a:gd name="T10" fmla="*/ 37 w 18"/>
                  <a:gd name="T11" fmla="*/ 5 h 19"/>
                  <a:gd name="T12" fmla="*/ 16 w 18"/>
                  <a:gd name="T13" fmla="*/ 5 h 19"/>
                  <a:gd name="T14" fmla="*/ 1 w 18"/>
                  <a:gd name="T15" fmla="*/ 20 h 19"/>
                  <a:gd name="T16" fmla="*/ 12 w 18"/>
                  <a:gd name="T17" fmla="*/ 34 h 19"/>
                  <a:gd name="T18" fmla="*/ 28 w 18"/>
                  <a:gd name="T19" fmla="*/ 29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9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8" y="9"/>
                      <a:pt x="18" y="5"/>
                      <a:pt x="16" y="2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5" y="4"/>
                      <a:pt x="3" y="7"/>
                      <a:pt x="1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8" y="19"/>
                      <a:pt x="11" y="17"/>
                      <a:pt x="12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0" name="Freeform 318">
                <a:extLst>
                  <a:ext uri="{FF2B5EF4-FFF2-40B4-BE49-F238E27FC236}">
                    <a16:creationId xmlns:a16="http://schemas.microsoft.com/office/drawing/2014/main" id="{A32D11B0-6915-4DB2-9A20-D01DB8A66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059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5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8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7" y="20"/>
                    </a:cubicBezTo>
                    <a:cubicBezTo>
                      <a:pt x="9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1" name="Freeform 319">
                <a:extLst>
                  <a:ext uri="{FF2B5EF4-FFF2-40B4-BE49-F238E27FC236}">
                    <a16:creationId xmlns:a16="http://schemas.microsoft.com/office/drawing/2014/main" id="{67C1587F-B1DC-465F-B273-8B37AB8A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1003"/>
                <a:ext cx="21" cy="23"/>
              </a:xfrm>
              <a:custGeom>
                <a:avLst/>
                <a:gdLst>
                  <a:gd name="T0" fmla="*/ 29 w 16"/>
                  <a:gd name="T1" fmla="*/ 15 h 18"/>
                  <a:gd name="T2" fmla="*/ 28 w 16"/>
                  <a:gd name="T3" fmla="*/ 13 h 18"/>
                  <a:gd name="T4" fmla="*/ 28 w 16"/>
                  <a:gd name="T5" fmla="*/ 13 h 18"/>
                  <a:gd name="T6" fmla="*/ 28 w 16"/>
                  <a:gd name="T7" fmla="*/ 13 h 18"/>
                  <a:gd name="T8" fmla="*/ 12 w 16"/>
                  <a:gd name="T9" fmla="*/ 1 h 18"/>
                  <a:gd name="T10" fmla="*/ 0 w 16"/>
                  <a:gd name="T11" fmla="*/ 17 h 18"/>
                  <a:gd name="T12" fmla="*/ 14 w 16"/>
                  <a:gd name="T13" fmla="*/ 36 h 18"/>
                  <a:gd name="T14" fmla="*/ 32 w 16"/>
                  <a:gd name="T15" fmla="*/ 31 h 18"/>
                  <a:gd name="T16" fmla="*/ 29 w 16"/>
                  <a:gd name="T17" fmla="*/ 1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2" name="Freeform 320">
                <a:extLst>
                  <a:ext uri="{FF2B5EF4-FFF2-40B4-BE49-F238E27FC236}">
                    <a16:creationId xmlns:a16="http://schemas.microsoft.com/office/drawing/2014/main" id="{4ED92737-9627-4E46-8F2B-65096156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13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6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7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3" name="Freeform 321">
                <a:extLst>
                  <a:ext uri="{FF2B5EF4-FFF2-40B4-BE49-F238E27FC236}">
                    <a16:creationId xmlns:a16="http://schemas.microsoft.com/office/drawing/2014/main" id="{35ADE839-E968-4B9B-957C-0883EECB6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385"/>
                <a:ext cx="22" cy="25"/>
              </a:xfrm>
              <a:custGeom>
                <a:avLst/>
                <a:gdLst>
                  <a:gd name="T0" fmla="*/ 32 w 17"/>
                  <a:gd name="T1" fmla="*/ 12 h 19"/>
                  <a:gd name="T2" fmla="*/ 8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27 w 17"/>
                  <a:gd name="T13" fmla="*/ 34 h 19"/>
                  <a:gd name="T14" fmla="*/ 30 w 17"/>
                  <a:gd name="T15" fmla="*/ 22 h 19"/>
                  <a:gd name="T16" fmla="*/ 30 w 17"/>
                  <a:gd name="T17" fmla="*/ 18 h 19"/>
                  <a:gd name="T18" fmla="*/ 30 w 17"/>
                  <a:gd name="T19" fmla="*/ 16 h 19"/>
                  <a:gd name="T20" fmla="*/ 17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28 w 17"/>
                  <a:gd name="T31" fmla="*/ 22 h 19"/>
                  <a:gd name="T32" fmla="*/ 28 w 17"/>
                  <a:gd name="T33" fmla="*/ 21 h 19"/>
                  <a:gd name="T34" fmla="*/ 27 w 17"/>
                  <a:gd name="T35" fmla="*/ 29 h 19"/>
                  <a:gd name="T36" fmla="*/ 28 w 17"/>
                  <a:gd name="T37" fmla="*/ 22 h 19"/>
                  <a:gd name="T38" fmla="*/ 22 w 17"/>
                  <a:gd name="T39" fmla="*/ 29 h 19"/>
                  <a:gd name="T40" fmla="*/ 16 w 17"/>
                  <a:gd name="T41" fmla="*/ 29 h 19"/>
                  <a:gd name="T42" fmla="*/ 13 w 17"/>
                  <a:gd name="T43" fmla="*/ 29 h 19"/>
                  <a:gd name="T44" fmla="*/ 32 w 17"/>
                  <a:gd name="T45" fmla="*/ 29 h 19"/>
                  <a:gd name="T46" fmla="*/ 32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4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5" y="4"/>
                      <a:pt x="12" y="1"/>
                      <a:pt x="8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4" name="Freeform 322">
                <a:extLst>
                  <a:ext uri="{FF2B5EF4-FFF2-40B4-BE49-F238E27FC236}">
                    <a16:creationId xmlns:a16="http://schemas.microsoft.com/office/drawing/2014/main" id="{C2B1650F-0C44-4CB8-B08A-7D2A202C0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1438"/>
                <a:ext cx="32" cy="36"/>
              </a:xfrm>
              <a:custGeom>
                <a:avLst/>
                <a:gdLst>
                  <a:gd name="T0" fmla="*/ 28 w 25"/>
                  <a:gd name="T1" fmla="*/ 42 h 28"/>
                  <a:gd name="T2" fmla="*/ 28 w 25"/>
                  <a:gd name="T3" fmla="*/ 39 h 28"/>
                  <a:gd name="T4" fmla="*/ 28 w 25"/>
                  <a:gd name="T5" fmla="*/ 36 h 28"/>
                  <a:gd name="T6" fmla="*/ 29 w 25"/>
                  <a:gd name="T7" fmla="*/ 31 h 28"/>
                  <a:gd name="T8" fmla="*/ 29 w 25"/>
                  <a:gd name="T9" fmla="*/ 30 h 28"/>
                  <a:gd name="T10" fmla="*/ 31 w 25"/>
                  <a:gd name="T11" fmla="*/ 28 h 28"/>
                  <a:gd name="T12" fmla="*/ 29 w 25"/>
                  <a:gd name="T13" fmla="*/ 28 h 28"/>
                  <a:gd name="T14" fmla="*/ 29 w 25"/>
                  <a:gd name="T15" fmla="*/ 28 h 28"/>
                  <a:gd name="T16" fmla="*/ 28 w 25"/>
                  <a:gd name="T17" fmla="*/ 28 h 28"/>
                  <a:gd name="T18" fmla="*/ 24 w 25"/>
                  <a:gd name="T19" fmla="*/ 28 h 28"/>
                  <a:gd name="T20" fmla="*/ 24 w 25"/>
                  <a:gd name="T21" fmla="*/ 28 h 28"/>
                  <a:gd name="T22" fmla="*/ 24 w 25"/>
                  <a:gd name="T23" fmla="*/ 28 h 28"/>
                  <a:gd name="T24" fmla="*/ 24 w 25"/>
                  <a:gd name="T25" fmla="*/ 28 h 28"/>
                  <a:gd name="T26" fmla="*/ 24 w 25"/>
                  <a:gd name="T27" fmla="*/ 30 h 28"/>
                  <a:gd name="T28" fmla="*/ 24 w 25"/>
                  <a:gd name="T29" fmla="*/ 30 h 28"/>
                  <a:gd name="T30" fmla="*/ 24 w 25"/>
                  <a:gd name="T31" fmla="*/ 30 h 28"/>
                  <a:gd name="T32" fmla="*/ 24 w 25"/>
                  <a:gd name="T33" fmla="*/ 31 h 28"/>
                  <a:gd name="T34" fmla="*/ 23 w 25"/>
                  <a:gd name="T35" fmla="*/ 31 h 28"/>
                  <a:gd name="T36" fmla="*/ 37 w 25"/>
                  <a:gd name="T37" fmla="*/ 31 h 28"/>
                  <a:gd name="T38" fmla="*/ 36 w 25"/>
                  <a:gd name="T39" fmla="*/ 31 h 28"/>
                  <a:gd name="T40" fmla="*/ 36 w 25"/>
                  <a:gd name="T41" fmla="*/ 30 h 28"/>
                  <a:gd name="T42" fmla="*/ 19 w 25"/>
                  <a:gd name="T43" fmla="*/ 23 h 28"/>
                  <a:gd name="T44" fmla="*/ 13 w 25"/>
                  <a:gd name="T45" fmla="*/ 40 h 28"/>
                  <a:gd name="T46" fmla="*/ 31 w 25"/>
                  <a:gd name="T47" fmla="*/ 54 h 28"/>
                  <a:gd name="T48" fmla="*/ 46 w 25"/>
                  <a:gd name="T49" fmla="*/ 45 h 28"/>
                  <a:gd name="T50" fmla="*/ 46 w 25"/>
                  <a:gd name="T51" fmla="*/ 13 h 28"/>
                  <a:gd name="T52" fmla="*/ 15 w 25"/>
                  <a:gd name="T53" fmla="*/ 8 h 28"/>
                  <a:gd name="T54" fmla="*/ 1 w 25"/>
                  <a:gd name="T55" fmla="*/ 40 h 28"/>
                  <a:gd name="T56" fmla="*/ 28 w 25"/>
                  <a:gd name="T57" fmla="*/ 42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3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1" y="15"/>
                    </a:cubicBezTo>
                    <a:cubicBezTo>
                      <a:pt x="13" y="15"/>
                      <a:pt x="16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7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3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5" name="Freeform 323">
                <a:extLst>
                  <a:ext uri="{FF2B5EF4-FFF2-40B4-BE49-F238E27FC236}">
                    <a16:creationId xmlns:a16="http://schemas.microsoft.com/office/drawing/2014/main" id="{84F1634C-D777-4F61-A968-A4F260AE1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431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3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6" name="Freeform 324">
                <a:extLst>
                  <a:ext uri="{FF2B5EF4-FFF2-40B4-BE49-F238E27FC236}">
                    <a16:creationId xmlns:a16="http://schemas.microsoft.com/office/drawing/2014/main" id="{FD3560E4-099B-4FB4-BCAD-D8A773B83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149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7" name="Freeform 325">
                <a:extLst>
                  <a:ext uri="{FF2B5EF4-FFF2-40B4-BE49-F238E27FC236}">
                    <a16:creationId xmlns:a16="http://schemas.microsoft.com/office/drawing/2014/main" id="{F95A84F9-6104-4ADF-A8E3-EF96CA53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802"/>
                <a:ext cx="23" cy="24"/>
              </a:xfrm>
              <a:custGeom>
                <a:avLst/>
                <a:gdLst>
                  <a:gd name="T0" fmla="*/ 29 w 18"/>
                  <a:gd name="T1" fmla="*/ 8 h 19"/>
                  <a:gd name="T2" fmla="*/ 10 w 18"/>
                  <a:gd name="T3" fmla="*/ 1 h 19"/>
                  <a:gd name="T4" fmla="*/ 5 w 18"/>
                  <a:gd name="T5" fmla="*/ 23 h 19"/>
                  <a:gd name="T6" fmla="*/ 10 w 18"/>
                  <a:gd name="T7" fmla="*/ 32 h 19"/>
                  <a:gd name="T8" fmla="*/ 19 w 18"/>
                  <a:gd name="T9" fmla="*/ 34 h 19"/>
                  <a:gd name="T10" fmla="*/ 36 w 18"/>
                  <a:gd name="T11" fmla="*/ 29 h 19"/>
                  <a:gd name="T12" fmla="*/ 36 w 18"/>
                  <a:gd name="T13" fmla="*/ 14 h 19"/>
                  <a:gd name="T14" fmla="*/ 31 w 18"/>
                  <a:gd name="T15" fmla="*/ 5 h 19"/>
                  <a:gd name="T16" fmla="*/ 13 w 18"/>
                  <a:gd name="T17" fmla="*/ 5 h 19"/>
                  <a:gd name="T18" fmla="*/ 10 w 18"/>
                  <a:gd name="T19" fmla="*/ 20 h 19"/>
                  <a:gd name="T20" fmla="*/ 15 w 18"/>
                  <a:gd name="T21" fmla="*/ 24 h 19"/>
                  <a:gd name="T22" fmla="*/ 13 w 18"/>
                  <a:gd name="T23" fmla="*/ 23 h 19"/>
                  <a:gd name="T24" fmla="*/ 13 w 18"/>
                  <a:gd name="T25" fmla="*/ 20 h 19"/>
                  <a:gd name="T26" fmla="*/ 13 w 18"/>
                  <a:gd name="T27" fmla="*/ 20 h 19"/>
                  <a:gd name="T28" fmla="*/ 29 w 18"/>
                  <a:gd name="T29" fmla="*/ 13 h 19"/>
                  <a:gd name="T30" fmla="*/ 23 w 18"/>
                  <a:gd name="T31" fmla="*/ 10 h 19"/>
                  <a:gd name="T32" fmla="*/ 28 w 18"/>
                  <a:gd name="T33" fmla="*/ 13 h 19"/>
                  <a:gd name="T34" fmla="*/ 28 w 18"/>
                  <a:gd name="T35" fmla="*/ 14 h 19"/>
                  <a:gd name="T36" fmla="*/ 24 w 18"/>
                  <a:gd name="T37" fmla="*/ 13 h 19"/>
                  <a:gd name="T38" fmla="*/ 28 w 18"/>
                  <a:gd name="T39" fmla="*/ 18 h 19"/>
                  <a:gd name="T40" fmla="*/ 28 w 18"/>
                  <a:gd name="T41" fmla="*/ 18 h 19"/>
                  <a:gd name="T42" fmla="*/ 23 w 18"/>
                  <a:gd name="T43" fmla="*/ 24 h 19"/>
                  <a:gd name="T44" fmla="*/ 23 w 18"/>
                  <a:gd name="T45" fmla="*/ 23 h 19"/>
                  <a:gd name="T46" fmla="*/ 15 w 18"/>
                  <a:gd name="T47" fmla="*/ 25 h 19"/>
                  <a:gd name="T48" fmla="*/ 8 w 18"/>
                  <a:gd name="T49" fmla="*/ 24 h 19"/>
                  <a:gd name="T50" fmla="*/ 28 w 18"/>
                  <a:gd name="T51" fmla="*/ 25 h 19"/>
                  <a:gd name="T52" fmla="*/ 29 w 18"/>
                  <a:gd name="T53" fmla="*/ 8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2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3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2" y="5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8" name="Freeform 326">
                <a:extLst>
                  <a:ext uri="{FF2B5EF4-FFF2-40B4-BE49-F238E27FC236}">
                    <a16:creationId xmlns:a16="http://schemas.microsoft.com/office/drawing/2014/main" id="{CC545EDC-4BC7-4239-B91F-E96307D94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761"/>
                <a:ext cx="21" cy="19"/>
              </a:xfrm>
              <a:custGeom>
                <a:avLst/>
                <a:gdLst>
                  <a:gd name="T0" fmla="*/ 2 w 17"/>
                  <a:gd name="T1" fmla="*/ 20 h 15"/>
                  <a:gd name="T2" fmla="*/ 17 w 17"/>
                  <a:gd name="T3" fmla="*/ 30 h 15"/>
                  <a:gd name="T4" fmla="*/ 31 w 17"/>
                  <a:gd name="T5" fmla="*/ 23 h 15"/>
                  <a:gd name="T6" fmla="*/ 25 w 17"/>
                  <a:gd name="T7" fmla="*/ 6 h 15"/>
                  <a:gd name="T8" fmla="*/ 23 w 17"/>
                  <a:gd name="T9" fmla="*/ 6 h 15"/>
                  <a:gd name="T10" fmla="*/ 23 w 17"/>
                  <a:gd name="T11" fmla="*/ 5 h 15"/>
                  <a:gd name="T12" fmla="*/ 6 w 17"/>
                  <a:gd name="T13" fmla="*/ 5 h 15"/>
                  <a:gd name="T14" fmla="*/ 2 w 17"/>
                  <a:gd name="T15" fmla="*/ 2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99" name="Freeform 327">
                <a:extLst>
                  <a:ext uri="{FF2B5EF4-FFF2-40B4-BE49-F238E27FC236}">
                    <a16:creationId xmlns:a16="http://schemas.microsoft.com/office/drawing/2014/main" id="{C7DDE4BC-8399-49A9-8B77-1EE3FF40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817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0" name="Freeform 328">
                <a:extLst>
                  <a:ext uri="{FF2B5EF4-FFF2-40B4-BE49-F238E27FC236}">
                    <a16:creationId xmlns:a16="http://schemas.microsoft.com/office/drawing/2014/main" id="{66089619-6D11-4A6E-8FF5-A534529C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849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1" name="Freeform 329">
                <a:extLst>
                  <a:ext uri="{FF2B5EF4-FFF2-40B4-BE49-F238E27FC236}">
                    <a16:creationId xmlns:a16="http://schemas.microsoft.com/office/drawing/2014/main" id="{9E185176-8D3F-4958-87B2-BF47AFD8D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874"/>
                <a:ext cx="22" cy="24"/>
              </a:xfrm>
              <a:custGeom>
                <a:avLst/>
                <a:gdLst>
                  <a:gd name="T0" fmla="*/ 27 w 17"/>
                  <a:gd name="T1" fmla="*/ 14 h 19"/>
                  <a:gd name="T2" fmla="*/ 23 w 17"/>
                  <a:gd name="T3" fmla="*/ 25 h 19"/>
                  <a:gd name="T4" fmla="*/ 23 w 17"/>
                  <a:gd name="T5" fmla="*/ 25 h 19"/>
                  <a:gd name="T6" fmla="*/ 28 w 17"/>
                  <a:gd name="T7" fmla="*/ 24 h 19"/>
                  <a:gd name="T8" fmla="*/ 32 w 17"/>
                  <a:gd name="T9" fmla="*/ 8 h 19"/>
                  <a:gd name="T10" fmla="*/ 16 w 17"/>
                  <a:gd name="T11" fmla="*/ 5 h 19"/>
                  <a:gd name="T12" fmla="*/ 1 w 17"/>
                  <a:gd name="T13" fmla="*/ 14 h 19"/>
                  <a:gd name="T14" fmla="*/ 10 w 17"/>
                  <a:gd name="T15" fmla="*/ 34 h 19"/>
                  <a:gd name="T16" fmla="*/ 28 w 17"/>
                  <a:gd name="T17" fmla="*/ 30 h 19"/>
                  <a:gd name="T18" fmla="*/ 27 w 17"/>
                  <a:gd name="T19" fmla="*/ 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1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2" name="Freeform 330">
                <a:extLst>
                  <a:ext uri="{FF2B5EF4-FFF2-40B4-BE49-F238E27FC236}">
                    <a16:creationId xmlns:a16="http://schemas.microsoft.com/office/drawing/2014/main" id="{FA4C093B-90EC-49ED-AC59-6B062EAC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903"/>
                <a:ext cx="18" cy="20"/>
              </a:xfrm>
              <a:custGeom>
                <a:avLst/>
                <a:gdLst>
                  <a:gd name="T0" fmla="*/ 23 w 14"/>
                  <a:gd name="T1" fmla="*/ 31 h 15"/>
                  <a:gd name="T2" fmla="*/ 30 w 14"/>
                  <a:gd name="T3" fmla="*/ 16 h 15"/>
                  <a:gd name="T4" fmla="*/ 19 w 14"/>
                  <a:gd name="T5" fmla="*/ 1 h 15"/>
                  <a:gd name="T6" fmla="*/ 5 w 14"/>
                  <a:gd name="T7" fmla="*/ 15 h 15"/>
                  <a:gd name="T8" fmla="*/ 6 w 14"/>
                  <a:gd name="T9" fmla="*/ 9 h 15"/>
                  <a:gd name="T10" fmla="*/ 5 w 14"/>
                  <a:gd name="T11" fmla="*/ 31 h 15"/>
                  <a:gd name="T12" fmla="*/ 23 w 14"/>
                  <a:gd name="T13" fmla="*/ 3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2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3" name="Freeform 331">
                <a:extLst>
                  <a:ext uri="{FF2B5EF4-FFF2-40B4-BE49-F238E27FC236}">
                    <a16:creationId xmlns:a16="http://schemas.microsoft.com/office/drawing/2014/main" id="{09301515-77FC-4FBA-85A8-D296F9BFD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171"/>
                <a:ext cx="18" cy="24"/>
              </a:xfrm>
              <a:custGeom>
                <a:avLst/>
                <a:gdLst>
                  <a:gd name="T0" fmla="*/ 1 w 14"/>
                  <a:gd name="T1" fmla="*/ 16 h 18"/>
                  <a:gd name="T2" fmla="*/ 0 w 14"/>
                  <a:gd name="T3" fmla="*/ 27 h 18"/>
                  <a:gd name="T4" fmla="*/ 13 w 14"/>
                  <a:gd name="T5" fmla="*/ 43 h 18"/>
                  <a:gd name="T6" fmla="*/ 24 w 14"/>
                  <a:gd name="T7" fmla="*/ 28 h 18"/>
                  <a:gd name="T8" fmla="*/ 28 w 14"/>
                  <a:gd name="T9" fmla="*/ 16 h 18"/>
                  <a:gd name="T10" fmla="*/ 15 w 14"/>
                  <a:gd name="T11" fmla="*/ 0 h 18"/>
                  <a:gd name="T12" fmla="*/ 1 w 14"/>
                  <a:gd name="T13" fmla="*/ 15 h 18"/>
                  <a:gd name="T14" fmla="*/ 5 w 14"/>
                  <a:gd name="T15" fmla="*/ 33 h 18"/>
                  <a:gd name="T16" fmla="*/ 22 w 14"/>
                  <a:gd name="T17" fmla="*/ 41 h 18"/>
                  <a:gd name="T18" fmla="*/ 28 w 14"/>
                  <a:gd name="T19" fmla="*/ 21 h 18"/>
                  <a:gd name="T20" fmla="*/ 28 w 14"/>
                  <a:gd name="T21" fmla="*/ 20 h 18"/>
                  <a:gd name="T22" fmla="*/ 28 w 14"/>
                  <a:gd name="T23" fmla="*/ 16 h 18"/>
                  <a:gd name="T24" fmla="*/ 1 w 14"/>
                  <a:gd name="T25" fmla="*/ 15 h 18"/>
                  <a:gd name="T26" fmla="*/ 0 w 14"/>
                  <a:gd name="T27" fmla="*/ 27 h 18"/>
                  <a:gd name="T28" fmla="*/ 24 w 14"/>
                  <a:gd name="T29" fmla="*/ 28 h 18"/>
                  <a:gd name="T30" fmla="*/ 28 w 14"/>
                  <a:gd name="T31" fmla="*/ 20 h 18"/>
                  <a:gd name="T32" fmla="*/ 15 w 14"/>
                  <a:gd name="T33" fmla="*/ 5 h 18"/>
                  <a:gd name="T34" fmla="*/ 1 w 14"/>
                  <a:gd name="T35" fmla="*/ 16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4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3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4" name="Freeform 332">
                <a:extLst>
                  <a:ext uri="{FF2B5EF4-FFF2-40B4-BE49-F238E27FC236}">
                    <a16:creationId xmlns:a16="http://schemas.microsoft.com/office/drawing/2014/main" id="{8704FD3E-8BD1-432A-99B6-2FD486F82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2216"/>
                <a:ext cx="31" cy="44"/>
              </a:xfrm>
              <a:custGeom>
                <a:avLst/>
                <a:gdLst>
                  <a:gd name="T0" fmla="*/ 6 w 24"/>
                  <a:gd name="T1" fmla="*/ 17 h 34"/>
                  <a:gd name="T2" fmla="*/ 27 w 24"/>
                  <a:gd name="T3" fmla="*/ 74 h 34"/>
                  <a:gd name="T4" fmla="*/ 45 w 24"/>
                  <a:gd name="T5" fmla="*/ 67 h 34"/>
                  <a:gd name="T6" fmla="*/ 52 w 24"/>
                  <a:gd name="T7" fmla="*/ 47 h 34"/>
                  <a:gd name="T8" fmla="*/ 30 w 24"/>
                  <a:gd name="T9" fmla="*/ 17 h 34"/>
                  <a:gd name="T10" fmla="*/ 22 w 24"/>
                  <a:gd name="T11" fmla="*/ 41 h 34"/>
                  <a:gd name="T12" fmla="*/ 22 w 24"/>
                  <a:gd name="T13" fmla="*/ 41 h 34"/>
                  <a:gd name="T14" fmla="*/ 23 w 24"/>
                  <a:gd name="T15" fmla="*/ 44 h 34"/>
                  <a:gd name="T16" fmla="*/ 27 w 24"/>
                  <a:gd name="T17" fmla="*/ 47 h 34"/>
                  <a:gd name="T18" fmla="*/ 28 w 24"/>
                  <a:gd name="T19" fmla="*/ 47 h 34"/>
                  <a:gd name="T20" fmla="*/ 28 w 24"/>
                  <a:gd name="T21" fmla="*/ 47 h 34"/>
                  <a:gd name="T22" fmla="*/ 30 w 24"/>
                  <a:gd name="T23" fmla="*/ 50 h 34"/>
                  <a:gd name="T24" fmla="*/ 30 w 24"/>
                  <a:gd name="T25" fmla="*/ 45 h 34"/>
                  <a:gd name="T26" fmla="*/ 28 w 24"/>
                  <a:gd name="T27" fmla="*/ 39 h 34"/>
                  <a:gd name="T28" fmla="*/ 28 w 24"/>
                  <a:gd name="T29" fmla="*/ 30 h 34"/>
                  <a:gd name="T30" fmla="*/ 30 w 24"/>
                  <a:gd name="T31" fmla="*/ 27 h 34"/>
                  <a:gd name="T32" fmla="*/ 30 w 24"/>
                  <a:gd name="T33" fmla="*/ 27 h 34"/>
                  <a:gd name="T34" fmla="*/ 6 w 24"/>
                  <a:gd name="T35" fmla="*/ 17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3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5" name="Freeform 333">
                <a:extLst>
                  <a:ext uri="{FF2B5EF4-FFF2-40B4-BE49-F238E27FC236}">
                    <a16:creationId xmlns:a16="http://schemas.microsoft.com/office/drawing/2014/main" id="{B426C232-E2A2-4D4E-82F2-76B15A6C2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270"/>
                <a:ext cx="24" cy="23"/>
              </a:xfrm>
              <a:custGeom>
                <a:avLst/>
                <a:gdLst>
                  <a:gd name="T0" fmla="*/ 14 w 19"/>
                  <a:gd name="T1" fmla="*/ 8 h 18"/>
                  <a:gd name="T2" fmla="*/ 8 w 19"/>
                  <a:gd name="T3" fmla="*/ 10 h 18"/>
                  <a:gd name="T4" fmla="*/ 25 w 19"/>
                  <a:gd name="T5" fmla="*/ 19 h 18"/>
                  <a:gd name="T6" fmla="*/ 25 w 19"/>
                  <a:gd name="T7" fmla="*/ 17 h 18"/>
                  <a:gd name="T8" fmla="*/ 24 w 19"/>
                  <a:gd name="T9" fmla="*/ 24 h 18"/>
                  <a:gd name="T10" fmla="*/ 24 w 19"/>
                  <a:gd name="T11" fmla="*/ 23 h 18"/>
                  <a:gd name="T12" fmla="*/ 23 w 19"/>
                  <a:gd name="T13" fmla="*/ 29 h 18"/>
                  <a:gd name="T14" fmla="*/ 23 w 19"/>
                  <a:gd name="T15" fmla="*/ 29 h 18"/>
                  <a:gd name="T16" fmla="*/ 13 w 19"/>
                  <a:gd name="T17" fmla="*/ 31 h 18"/>
                  <a:gd name="T18" fmla="*/ 10 w 19"/>
                  <a:gd name="T19" fmla="*/ 31 h 18"/>
                  <a:gd name="T20" fmla="*/ 14 w 19"/>
                  <a:gd name="T21" fmla="*/ 31 h 18"/>
                  <a:gd name="T22" fmla="*/ 25 w 19"/>
                  <a:gd name="T23" fmla="*/ 22 h 18"/>
                  <a:gd name="T24" fmla="*/ 16 w 19"/>
                  <a:gd name="T25" fmla="*/ 6 h 18"/>
                  <a:gd name="T26" fmla="*/ 18 w 19"/>
                  <a:gd name="T27" fmla="*/ 8 h 18"/>
                  <a:gd name="T28" fmla="*/ 14 w 19"/>
                  <a:gd name="T29" fmla="*/ 6 h 18"/>
                  <a:gd name="T30" fmla="*/ 6 w 19"/>
                  <a:gd name="T31" fmla="*/ 10 h 18"/>
                  <a:gd name="T32" fmla="*/ 1 w 19"/>
                  <a:gd name="T33" fmla="*/ 23 h 18"/>
                  <a:gd name="T34" fmla="*/ 18 w 19"/>
                  <a:gd name="T35" fmla="*/ 33 h 18"/>
                  <a:gd name="T36" fmla="*/ 24 w 19"/>
                  <a:gd name="T37" fmla="*/ 31 h 18"/>
                  <a:gd name="T38" fmla="*/ 14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6" name="Freeform 334">
                <a:extLst>
                  <a:ext uri="{FF2B5EF4-FFF2-40B4-BE49-F238E27FC236}">
                    <a16:creationId xmlns:a16="http://schemas.microsoft.com/office/drawing/2014/main" id="{9957F734-1520-4889-A781-7EABFEF01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2282"/>
                <a:ext cx="20" cy="23"/>
              </a:xfrm>
              <a:custGeom>
                <a:avLst/>
                <a:gdLst>
                  <a:gd name="T0" fmla="*/ 25 w 16"/>
                  <a:gd name="T1" fmla="*/ 31 h 18"/>
                  <a:gd name="T2" fmla="*/ 20 w 16"/>
                  <a:gd name="T3" fmla="*/ 5 h 18"/>
                  <a:gd name="T4" fmla="*/ 5 w 16"/>
                  <a:gd name="T5" fmla="*/ 6 h 18"/>
                  <a:gd name="T6" fmla="*/ 6 w 16"/>
                  <a:gd name="T7" fmla="*/ 24 h 18"/>
                  <a:gd name="T8" fmla="*/ 8 w 16"/>
                  <a:gd name="T9" fmla="*/ 24 h 18"/>
                  <a:gd name="T10" fmla="*/ 6 w 16"/>
                  <a:gd name="T11" fmla="*/ 19 h 18"/>
                  <a:gd name="T12" fmla="*/ 6 w 16"/>
                  <a:gd name="T13" fmla="*/ 17 h 18"/>
                  <a:gd name="T14" fmla="*/ 8 w 16"/>
                  <a:gd name="T15" fmla="*/ 36 h 18"/>
                  <a:gd name="T16" fmla="*/ 25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7" name="Freeform 335">
                <a:extLst>
                  <a:ext uri="{FF2B5EF4-FFF2-40B4-BE49-F238E27FC236}">
                    <a16:creationId xmlns:a16="http://schemas.microsoft.com/office/drawing/2014/main" id="{C3355AF7-C05D-47ED-8DD2-0041C5AB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314"/>
                <a:ext cx="20" cy="22"/>
              </a:xfrm>
              <a:custGeom>
                <a:avLst/>
                <a:gdLst>
                  <a:gd name="T0" fmla="*/ 28 w 15"/>
                  <a:gd name="T1" fmla="*/ 13 h 17"/>
                  <a:gd name="T2" fmla="*/ 28 w 15"/>
                  <a:gd name="T3" fmla="*/ 23 h 17"/>
                  <a:gd name="T4" fmla="*/ 28 w 15"/>
                  <a:gd name="T5" fmla="*/ 6 h 17"/>
                  <a:gd name="T6" fmla="*/ 9 w 15"/>
                  <a:gd name="T7" fmla="*/ 5 h 17"/>
                  <a:gd name="T8" fmla="*/ 7 w 15"/>
                  <a:gd name="T9" fmla="*/ 30 h 17"/>
                  <a:gd name="T10" fmla="*/ 28 w 15"/>
                  <a:gd name="T11" fmla="*/ 32 h 17"/>
                  <a:gd name="T12" fmla="*/ 28 w 15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8" name="Freeform 336">
                <a:extLst>
                  <a:ext uri="{FF2B5EF4-FFF2-40B4-BE49-F238E27FC236}">
                    <a16:creationId xmlns:a16="http://schemas.microsoft.com/office/drawing/2014/main" id="{123AD9B1-6A6B-4C4A-8D9E-CBFED011C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2581"/>
                <a:ext cx="18" cy="24"/>
              </a:xfrm>
              <a:custGeom>
                <a:avLst/>
                <a:gdLst>
                  <a:gd name="T0" fmla="*/ 0 w 14"/>
                  <a:gd name="T1" fmla="*/ 16 h 19"/>
                  <a:gd name="T2" fmla="*/ 6 w 14"/>
                  <a:gd name="T3" fmla="*/ 32 h 19"/>
                  <a:gd name="T4" fmla="*/ 24 w 14"/>
                  <a:gd name="T5" fmla="*/ 34 h 19"/>
                  <a:gd name="T6" fmla="*/ 24 w 14"/>
                  <a:gd name="T7" fmla="*/ 16 h 19"/>
                  <a:gd name="T8" fmla="*/ 24 w 14"/>
                  <a:gd name="T9" fmla="*/ 14 h 19"/>
                  <a:gd name="T10" fmla="*/ 24 w 14"/>
                  <a:gd name="T11" fmla="*/ 14 h 19"/>
                  <a:gd name="T12" fmla="*/ 24 w 14"/>
                  <a:gd name="T13" fmla="*/ 13 h 19"/>
                  <a:gd name="T14" fmla="*/ 10 w 14"/>
                  <a:gd name="T15" fmla="*/ 1 h 19"/>
                  <a:gd name="T16" fmla="*/ 0 w 14"/>
                  <a:gd name="T17" fmla="*/ 16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2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09" name="Freeform 337">
                <a:extLst>
                  <a:ext uri="{FF2B5EF4-FFF2-40B4-BE49-F238E27FC236}">
                    <a16:creationId xmlns:a16="http://schemas.microsoft.com/office/drawing/2014/main" id="{D0B42FDB-219B-46F5-BD03-15EE19C4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661"/>
                <a:ext cx="28" cy="34"/>
              </a:xfrm>
              <a:custGeom>
                <a:avLst/>
                <a:gdLst>
                  <a:gd name="T0" fmla="*/ 14 w 22"/>
                  <a:gd name="T1" fmla="*/ 12 h 26"/>
                  <a:gd name="T2" fmla="*/ 10 w 22"/>
                  <a:gd name="T3" fmla="*/ 46 h 26"/>
                  <a:gd name="T4" fmla="*/ 31 w 22"/>
                  <a:gd name="T5" fmla="*/ 56 h 26"/>
                  <a:gd name="T6" fmla="*/ 43 w 22"/>
                  <a:gd name="T7" fmla="*/ 38 h 26"/>
                  <a:gd name="T8" fmla="*/ 29 w 22"/>
                  <a:gd name="T9" fmla="*/ 7 h 26"/>
                  <a:gd name="T10" fmla="*/ 13 w 22"/>
                  <a:gd name="T11" fmla="*/ 0 h 26"/>
                  <a:gd name="T12" fmla="*/ 0 w 22"/>
                  <a:gd name="T13" fmla="*/ 21 h 26"/>
                  <a:gd name="T14" fmla="*/ 14 w 22"/>
                  <a:gd name="T15" fmla="*/ 31 h 26"/>
                  <a:gd name="T16" fmla="*/ 24 w 22"/>
                  <a:gd name="T17" fmla="*/ 16 h 26"/>
                  <a:gd name="T18" fmla="*/ 24 w 22"/>
                  <a:gd name="T19" fmla="*/ 16 h 26"/>
                  <a:gd name="T20" fmla="*/ 23 w 22"/>
                  <a:gd name="T21" fmla="*/ 22 h 26"/>
                  <a:gd name="T22" fmla="*/ 23 w 22"/>
                  <a:gd name="T23" fmla="*/ 22 h 26"/>
                  <a:gd name="T24" fmla="*/ 18 w 22"/>
                  <a:gd name="T25" fmla="*/ 27 h 26"/>
                  <a:gd name="T26" fmla="*/ 14 w 22"/>
                  <a:gd name="T27" fmla="*/ 27 h 26"/>
                  <a:gd name="T28" fmla="*/ 8 w 22"/>
                  <a:gd name="T29" fmla="*/ 24 h 26"/>
                  <a:gd name="T30" fmla="*/ 17 w 22"/>
                  <a:gd name="T31" fmla="*/ 34 h 26"/>
                  <a:gd name="T32" fmla="*/ 18 w 22"/>
                  <a:gd name="T33" fmla="*/ 34 h 26"/>
                  <a:gd name="T34" fmla="*/ 18 w 22"/>
                  <a:gd name="T35" fmla="*/ 35 h 26"/>
                  <a:gd name="T36" fmla="*/ 18 w 22"/>
                  <a:gd name="T37" fmla="*/ 34 h 26"/>
                  <a:gd name="T38" fmla="*/ 31 w 22"/>
                  <a:gd name="T39" fmla="*/ 31 h 26"/>
                  <a:gd name="T40" fmla="*/ 29 w 22"/>
                  <a:gd name="T41" fmla="*/ 29 h 26"/>
                  <a:gd name="T42" fmla="*/ 29 w 22"/>
                  <a:gd name="T43" fmla="*/ 29 h 26"/>
                  <a:gd name="T44" fmla="*/ 31 w 22"/>
                  <a:gd name="T45" fmla="*/ 31 h 26"/>
                  <a:gd name="T46" fmla="*/ 32 w 22"/>
                  <a:gd name="T47" fmla="*/ 13 h 26"/>
                  <a:gd name="T48" fmla="*/ 14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5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2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6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0" name="Freeform 338">
                <a:extLst>
                  <a:ext uri="{FF2B5EF4-FFF2-40B4-BE49-F238E27FC236}">
                    <a16:creationId xmlns:a16="http://schemas.microsoft.com/office/drawing/2014/main" id="{31DD1A5C-8119-4D8B-8F5A-9CBFAD128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2710"/>
                <a:ext cx="22" cy="23"/>
              </a:xfrm>
              <a:custGeom>
                <a:avLst/>
                <a:gdLst>
                  <a:gd name="T0" fmla="*/ 21 w 17"/>
                  <a:gd name="T1" fmla="*/ 13 h 18"/>
                  <a:gd name="T2" fmla="*/ 21 w 17"/>
                  <a:gd name="T3" fmla="*/ 13 h 18"/>
                  <a:gd name="T4" fmla="*/ 27 w 17"/>
                  <a:gd name="T5" fmla="*/ 15 h 18"/>
                  <a:gd name="T6" fmla="*/ 27 w 17"/>
                  <a:gd name="T7" fmla="*/ 22 h 18"/>
                  <a:gd name="T8" fmla="*/ 27 w 17"/>
                  <a:gd name="T9" fmla="*/ 22 h 18"/>
                  <a:gd name="T10" fmla="*/ 22 w 17"/>
                  <a:gd name="T11" fmla="*/ 28 h 18"/>
                  <a:gd name="T12" fmla="*/ 23 w 17"/>
                  <a:gd name="T13" fmla="*/ 24 h 18"/>
                  <a:gd name="T14" fmla="*/ 30 w 17"/>
                  <a:gd name="T15" fmla="*/ 8 h 18"/>
                  <a:gd name="T16" fmla="*/ 13 w 17"/>
                  <a:gd name="T17" fmla="*/ 1 h 18"/>
                  <a:gd name="T18" fmla="*/ 6 w 17"/>
                  <a:gd name="T19" fmla="*/ 6 h 18"/>
                  <a:gd name="T20" fmla="*/ 0 w 17"/>
                  <a:gd name="T21" fmla="*/ 19 h 18"/>
                  <a:gd name="T22" fmla="*/ 23 w 17"/>
                  <a:gd name="T23" fmla="*/ 36 h 18"/>
                  <a:gd name="T24" fmla="*/ 35 w 17"/>
                  <a:gd name="T25" fmla="*/ 22 h 18"/>
                  <a:gd name="T26" fmla="*/ 21 w 17"/>
                  <a:gd name="T27" fmla="*/ 13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2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1" name="Freeform 339">
                <a:extLst>
                  <a:ext uri="{FF2B5EF4-FFF2-40B4-BE49-F238E27FC236}">
                    <a16:creationId xmlns:a16="http://schemas.microsoft.com/office/drawing/2014/main" id="{70ACAA20-E9DB-4DE2-BE54-DC73D287A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656"/>
                <a:ext cx="18" cy="23"/>
              </a:xfrm>
              <a:custGeom>
                <a:avLst/>
                <a:gdLst>
                  <a:gd name="T0" fmla="*/ 28 w 14"/>
                  <a:gd name="T1" fmla="*/ 17 h 18"/>
                  <a:gd name="T2" fmla="*/ 28 w 14"/>
                  <a:gd name="T3" fmla="*/ 17 h 18"/>
                  <a:gd name="T4" fmla="*/ 24 w 14"/>
                  <a:gd name="T5" fmla="*/ 15 h 18"/>
                  <a:gd name="T6" fmla="*/ 15 w 14"/>
                  <a:gd name="T7" fmla="*/ 0 h 18"/>
                  <a:gd name="T8" fmla="*/ 0 w 14"/>
                  <a:gd name="T9" fmla="*/ 13 h 18"/>
                  <a:gd name="T10" fmla="*/ 5 w 14"/>
                  <a:gd name="T11" fmla="*/ 29 h 18"/>
                  <a:gd name="T12" fmla="*/ 22 w 14"/>
                  <a:gd name="T13" fmla="*/ 33 h 18"/>
                  <a:gd name="T14" fmla="*/ 28 w 14"/>
                  <a:gd name="T15" fmla="*/ 17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2" name="Freeform 340">
                <a:extLst>
                  <a:ext uri="{FF2B5EF4-FFF2-40B4-BE49-F238E27FC236}">
                    <a16:creationId xmlns:a16="http://schemas.microsoft.com/office/drawing/2014/main" id="{60B3A6A6-CC8C-4E39-B091-350F00EE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617"/>
                <a:ext cx="20" cy="28"/>
              </a:xfrm>
              <a:custGeom>
                <a:avLst/>
                <a:gdLst>
                  <a:gd name="T0" fmla="*/ 10 w 16"/>
                  <a:gd name="T1" fmla="*/ 18 h 22"/>
                  <a:gd name="T2" fmla="*/ 20 w 16"/>
                  <a:gd name="T3" fmla="*/ 18 h 22"/>
                  <a:gd name="T4" fmla="*/ 25 w 16"/>
                  <a:gd name="T5" fmla="*/ 28 h 22"/>
                  <a:gd name="T6" fmla="*/ 25 w 16"/>
                  <a:gd name="T7" fmla="*/ 24 h 22"/>
                  <a:gd name="T8" fmla="*/ 24 w 16"/>
                  <a:gd name="T9" fmla="*/ 28 h 22"/>
                  <a:gd name="T10" fmla="*/ 24 w 16"/>
                  <a:gd name="T11" fmla="*/ 28 h 22"/>
                  <a:gd name="T12" fmla="*/ 25 w 16"/>
                  <a:gd name="T13" fmla="*/ 24 h 22"/>
                  <a:gd name="T14" fmla="*/ 29 w 16"/>
                  <a:gd name="T15" fmla="*/ 6 h 22"/>
                  <a:gd name="T16" fmla="*/ 13 w 16"/>
                  <a:gd name="T17" fmla="*/ 5 h 22"/>
                  <a:gd name="T18" fmla="*/ 5 w 16"/>
                  <a:gd name="T19" fmla="*/ 13 h 22"/>
                  <a:gd name="T20" fmla="*/ 1 w 16"/>
                  <a:gd name="T21" fmla="*/ 28 h 22"/>
                  <a:gd name="T22" fmla="*/ 30 w 16"/>
                  <a:gd name="T23" fmla="*/ 32 h 22"/>
                  <a:gd name="T24" fmla="*/ 25 w 16"/>
                  <a:gd name="T25" fmla="*/ 17 h 22"/>
                  <a:gd name="T26" fmla="*/ 10 w 16"/>
                  <a:gd name="T27" fmla="*/ 18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3" y="12"/>
                    </a:cubicBezTo>
                    <a:cubicBezTo>
                      <a:pt x="13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9"/>
                      <a:pt x="16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5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5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3" name="Freeform 341">
                <a:extLst>
                  <a:ext uri="{FF2B5EF4-FFF2-40B4-BE49-F238E27FC236}">
                    <a16:creationId xmlns:a16="http://schemas.microsoft.com/office/drawing/2014/main" id="{32BBBAB1-8305-4D83-AC7B-5B18981CA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3077"/>
                <a:ext cx="19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3 w 15"/>
                  <a:gd name="T5" fmla="*/ 43 h 20"/>
                  <a:gd name="T6" fmla="*/ 29 w 15"/>
                  <a:gd name="T7" fmla="*/ 34 h 20"/>
                  <a:gd name="T8" fmla="*/ 30 w 15"/>
                  <a:gd name="T9" fmla="*/ 17 h 20"/>
                  <a:gd name="T10" fmla="*/ 16 w 15"/>
                  <a:gd name="T11" fmla="*/ 7 h 20"/>
                  <a:gd name="T12" fmla="*/ 6 w 15"/>
                  <a:gd name="T13" fmla="*/ 22 h 20"/>
                  <a:gd name="T14" fmla="*/ 6 w 15"/>
                  <a:gd name="T15" fmla="*/ 23 h 20"/>
                  <a:gd name="T16" fmla="*/ 23 w 15"/>
                  <a:gd name="T17" fmla="*/ 16 h 20"/>
                  <a:gd name="T18" fmla="*/ 23 w 15"/>
                  <a:gd name="T19" fmla="*/ 17 h 20"/>
                  <a:gd name="T20" fmla="*/ 24 w 15"/>
                  <a:gd name="T21" fmla="*/ 21 h 20"/>
                  <a:gd name="T22" fmla="*/ 24 w 15"/>
                  <a:gd name="T23" fmla="*/ 21 h 20"/>
                  <a:gd name="T24" fmla="*/ 24 w 15"/>
                  <a:gd name="T25" fmla="*/ 16 h 20"/>
                  <a:gd name="T26" fmla="*/ 14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4" name="Freeform 342">
                <a:extLst>
                  <a:ext uri="{FF2B5EF4-FFF2-40B4-BE49-F238E27FC236}">
                    <a16:creationId xmlns:a16="http://schemas.microsoft.com/office/drawing/2014/main" id="{EAE14FA8-41ED-485A-A4DC-73A91E73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126"/>
                <a:ext cx="21" cy="28"/>
              </a:xfrm>
              <a:custGeom>
                <a:avLst/>
                <a:gdLst>
                  <a:gd name="T0" fmla="*/ 1 w 16"/>
                  <a:gd name="T1" fmla="*/ 8 h 22"/>
                  <a:gd name="T2" fmla="*/ 14 w 16"/>
                  <a:gd name="T3" fmla="*/ 41 h 22"/>
                  <a:gd name="T4" fmla="*/ 37 w 16"/>
                  <a:gd name="T5" fmla="*/ 32 h 22"/>
                  <a:gd name="T6" fmla="*/ 37 w 16"/>
                  <a:gd name="T7" fmla="*/ 23 h 22"/>
                  <a:gd name="T8" fmla="*/ 22 w 16"/>
                  <a:gd name="T9" fmla="*/ 8 h 22"/>
                  <a:gd name="T10" fmla="*/ 5 w 16"/>
                  <a:gd name="T11" fmla="*/ 14 h 22"/>
                  <a:gd name="T12" fmla="*/ 5 w 16"/>
                  <a:gd name="T13" fmla="*/ 24 h 22"/>
                  <a:gd name="T14" fmla="*/ 5 w 16"/>
                  <a:gd name="T15" fmla="*/ 18 h 22"/>
                  <a:gd name="T16" fmla="*/ 14 w 16"/>
                  <a:gd name="T17" fmla="*/ 36 h 22"/>
                  <a:gd name="T18" fmla="*/ 29 w 16"/>
                  <a:gd name="T19" fmla="*/ 28 h 22"/>
                  <a:gd name="T20" fmla="*/ 32 w 16"/>
                  <a:gd name="T21" fmla="*/ 18 h 22"/>
                  <a:gd name="T22" fmla="*/ 29 w 16"/>
                  <a:gd name="T23" fmla="*/ 17 h 22"/>
                  <a:gd name="T24" fmla="*/ 29 w 16"/>
                  <a:gd name="T25" fmla="*/ 24 h 22"/>
                  <a:gd name="T26" fmla="*/ 29 w 16"/>
                  <a:gd name="T27" fmla="*/ 24 h 22"/>
                  <a:gd name="T28" fmla="*/ 18 w 16"/>
                  <a:gd name="T29" fmla="*/ 31 h 22"/>
                  <a:gd name="T30" fmla="*/ 16 w 16"/>
                  <a:gd name="T31" fmla="*/ 32 h 22"/>
                  <a:gd name="T32" fmla="*/ 9 w 16"/>
                  <a:gd name="T33" fmla="*/ 24 h 22"/>
                  <a:gd name="T34" fmla="*/ 9 w 16"/>
                  <a:gd name="T35" fmla="*/ 29 h 22"/>
                  <a:gd name="T36" fmla="*/ 9 w 16"/>
                  <a:gd name="T37" fmla="*/ 29 h 22"/>
                  <a:gd name="T38" fmla="*/ 9 w 16"/>
                  <a:gd name="T39" fmla="*/ 24 h 22"/>
                  <a:gd name="T40" fmla="*/ 9 w 16"/>
                  <a:gd name="T41" fmla="*/ 31 h 22"/>
                  <a:gd name="T42" fmla="*/ 29 w 16"/>
                  <a:gd name="T43" fmla="*/ 22 h 22"/>
                  <a:gd name="T44" fmla="*/ 29 w 16"/>
                  <a:gd name="T45" fmla="*/ 22 h 22"/>
                  <a:gd name="T46" fmla="*/ 29 w 16"/>
                  <a:gd name="T47" fmla="*/ 22 h 22"/>
                  <a:gd name="T48" fmla="*/ 29 w 16"/>
                  <a:gd name="T49" fmla="*/ 22 h 22"/>
                  <a:gd name="T50" fmla="*/ 28 w 16"/>
                  <a:gd name="T51" fmla="*/ 22 h 22"/>
                  <a:gd name="T52" fmla="*/ 28 w 16"/>
                  <a:gd name="T53" fmla="*/ 17 h 22"/>
                  <a:gd name="T54" fmla="*/ 21 w 16"/>
                  <a:gd name="T55" fmla="*/ 1 h 22"/>
                  <a:gd name="T56" fmla="*/ 1 w 16"/>
                  <a:gd name="T57" fmla="*/ 8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0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9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5" name="Freeform 343">
                <a:extLst>
                  <a:ext uri="{FF2B5EF4-FFF2-40B4-BE49-F238E27FC236}">
                    <a16:creationId xmlns:a16="http://schemas.microsoft.com/office/drawing/2014/main" id="{B3C82021-5253-4383-8DFF-89F8488E2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3144"/>
                <a:ext cx="18" cy="20"/>
              </a:xfrm>
              <a:custGeom>
                <a:avLst/>
                <a:gdLst>
                  <a:gd name="T0" fmla="*/ 28 w 14"/>
                  <a:gd name="T1" fmla="*/ 14 h 16"/>
                  <a:gd name="T2" fmla="*/ 24 w 14"/>
                  <a:gd name="T3" fmla="*/ 8 h 16"/>
                  <a:gd name="T4" fmla="*/ 8 w 14"/>
                  <a:gd name="T5" fmla="*/ 1 h 16"/>
                  <a:gd name="T6" fmla="*/ 1 w 14"/>
                  <a:gd name="T7" fmla="*/ 18 h 16"/>
                  <a:gd name="T8" fmla="*/ 5 w 14"/>
                  <a:gd name="T9" fmla="*/ 24 h 16"/>
                  <a:gd name="T10" fmla="*/ 22 w 14"/>
                  <a:gd name="T11" fmla="*/ 30 h 16"/>
                  <a:gd name="T12" fmla="*/ 28 w 14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6" name="Freeform 344">
                <a:extLst>
                  <a:ext uri="{FF2B5EF4-FFF2-40B4-BE49-F238E27FC236}">
                    <a16:creationId xmlns:a16="http://schemas.microsoft.com/office/drawing/2014/main" id="{2F1265A3-42BD-4041-8247-66B337D10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3182"/>
                <a:ext cx="28" cy="28"/>
              </a:xfrm>
              <a:custGeom>
                <a:avLst/>
                <a:gdLst>
                  <a:gd name="T0" fmla="*/ 28 w 22"/>
                  <a:gd name="T1" fmla="*/ 31 h 22"/>
                  <a:gd name="T2" fmla="*/ 28 w 22"/>
                  <a:gd name="T3" fmla="*/ 28 h 22"/>
                  <a:gd name="T4" fmla="*/ 28 w 22"/>
                  <a:gd name="T5" fmla="*/ 28 h 22"/>
                  <a:gd name="T6" fmla="*/ 29 w 22"/>
                  <a:gd name="T7" fmla="*/ 28 h 22"/>
                  <a:gd name="T8" fmla="*/ 29 w 22"/>
                  <a:gd name="T9" fmla="*/ 28 h 22"/>
                  <a:gd name="T10" fmla="*/ 17 w 22"/>
                  <a:gd name="T11" fmla="*/ 24 h 22"/>
                  <a:gd name="T12" fmla="*/ 18 w 22"/>
                  <a:gd name="T13" fmla="*/ 24 h 22"/>
                  <a:gd name="T14" fmla="*/ 17 w 22"/>
                  <a:gd name="T15" fmla="*/ 22 h 22"/>
                  <a:gd name="T16" fmla="*/ 18 w 22"/>
                  <a:gd name="T17" fmla="*/ 17 h 22"/>
                  <a:gd name="T18" fmla="*/ 22 w 22"/>
                  <a:gd name="T19" fmla="*/ 17 h 22"/>
                  <a:gd name="T20" fmla="*/ 22 w 22"/>
                  <a:gd name="T21" fmla="*/ 17 h 22"/>
                  <a:gd name="T22" fmla="*/ 18 w 22"/>
                  <a:gd name="T23" fmla="*/ 17 h 22"/>
                  <a:gd name="T24" fmla="*/ 28 w 22"/>
                  <a:gd name="T25" fmla="*/ 18 h 22"/>
                  <a:gd name="T26" fmla="*/ 28 w 22"/>
                  <a:gd name="T27" fmla="*/ 18 h 22"/>
                  <a:gd name="T28" fmla="*/ 29 w 22"/>
                  <a:gd name="T29" fmla="*/ 23 h 22"/>
                  <a:gd name="T30" fmla="*/ 29 w 22"/>
                  <a:gd name="T31" fmla="*/ 23 h 22"/>
                  <a:gd name="T32" fmla="*/ 29 w 22"/>
                  <a:gd name="T33" fmla="*/ 18 h 22"/>
                  <a:gd name="T34" fmla="*/ 17 w 22"/>
                  <a:gd name="T35" fmla="*/ 6 h 22"/>
                  <a:gd name="T36" fmla="*/ 5 w 22"/>
                  <a:gd name="T37" fmla="*/ 17 h 22"/>
                  <a:gd name="T38" fmla="*/ 17 w 22"/>
                  <a:gd name="T39" fmla="*/ 41 h 22"/>
                  <a:gd name="T40" fmla="*/ 41 w 22"/>
                  <a:gd name="T41" fmla="*/ 29 h 22"/>
                  <a:gd name="T42" fmla="*/ 29 w 22"/>
                  <a:gd name="T43" fmla="*/ 5 h 22"/>
                  <a:gd name="T44" fmla="*/ 1 w 22"/>
                  <a:gd name="T45" fmla="*/ 22 h 22"/>
                  <a:gd name="T46" fmla="*/ 10 w 22"/>
                  <a:gd name="T47" fmla="*/ 37 h 22"/>
                  <a:gd name="T48" fmla="*/ 28 w 22"/>
                  <a:gd name="T49" fmla="*/ 31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7" name="Freeform 345">
                <a:extLst>
                  <a:ext uri="{FF2B5EF4-FFF2-40B4-BE49-F238E27FC236}">
                    <a16:creationId xmlns:a16="http://schemas.microsoft.com/office/drawing/2014/main" id="{D73CCB9E-2E23-4122-9F0E-BBDFBF0EE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810"/>
                <a:ext cx="3" cy="7"/>
              </a:xfrm>
              <a:custGeom>
                <a:avLst/>
                <a:gdLst>
                  <a:gd name="T0" fmla="*/ 8 w 2"/>
                  <a:gd name="T1" fmla="*/ 9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8" name="Freeform 346">
                <a:extLst>
                  <a:ext uri="{FF2B5EF4-FFF2-40B4-BE49-F238E27FC236}">
                    <a16:creationId xmlns:a16="http://schemas.microsoft.com/office/drawing/2014/main" id="{98C922B4-DEF6-47FB-9B6F-5B96FA40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39"/>
                <a:ext cx="8" cy="3"/>
              </a:xfrm>
              <a:custGeom>
                <a:avLst/>
                <a:gdLst>
                  <a:gd name="T0" fmla="*/ 0 w 6"/>
                  <a:gd name="T1" fmla="*/ 8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19" name="Freeform 347">
                <a:extLst>
                  <a:ext uri="{FF2B5EF4-FFF2-40B4-BE49-F238E27FC236}">
                    <a16:creationId xmlns:a16="http://schemas.microsoft.com/office/drawing/2014/main" id="{B97D2DC9-7921-4564-A409-EDF525A71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66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0" name="Freeform 348">
                <a:extLst>
                  <a:ext uri="{FF2B5EF4-FFF2-40B4-BE49-F238E27FC236}">
                    <a16:creationId xmlns:a16="http://schemas.microsoft.com/office/drawing/2014/main" id="{73889236-FF20-4806-ACE4-D5978F7BC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73"/>
                <a:ext cx="5" cy="7"/>
              </a:xfrm>
              <a:custGeom>
                <a:avLst/>
                <a:gdLst>
                  <a:gd name="T0" fmla="*/ 5 w 4"/>
                  <a:gd name="T1" fmla="*/ 9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1" name="Line 349">
                <a:extLst>
                  <a:ext uri="{FF2B5EF4-FFF2-40B4-BE49-F238E27FC236}">
                    <a16:creationId xmlns:a16="http://schemas.microsoft.com/office/drawing/2014/main" id="{ADF858B7-2E91-4DE0-A439-ECE17893C4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58" y="1897"/>
                <a:ext cx="1" cy="5"/>
              </a:xfrm>
              <a:prstGeom prst="line">
                <a:avLst/>
              </a:prstGeom>
              <a:noFill/>
              <a:ln w="20638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2" name="Freeform 350">
                <a:extLst>
                  <a:ext uri="{FF2B5EF4-FFF2-40B4-BE49-F238E27FC236}">
                    <a16:creationId xmlns:a16="http://schemas.microsoft.com/office/drawing/2014/main" id="{EFEE5952-B0E0-45EB-8DB5-DC16FABBE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761"/>
                <a:ext cx="4" cy="10"/>
              </a:xfrm>
              <a:custGeom>
                <a:avLst/>
                <a:gdLst>
                  <a:gd name="T0" fmla="*/ 1 w 3"/>
                  <a:gd name="T1" fmla="*/ 16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3" name="Freeform 351">
                <a:extLst>
                  <a:ext uri="{FF2B5EF4-FFF2-40B4-BE49-F238E27FC236}">
                    <a16:creationId xmlns:a16="http://schemas.microsoft.com/office/drawing/2014/main" id="{F243537D-AF94-4BF3-9363-8D57291A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448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4" name="Freeform 352">
                <a:extLst>
                  <a:ext uri="{FF2B5EF4-FFF2-40B4-BE49-F238E27FC236}">
                    <a16:creationId xmlns:a16="http://schemas.microsoft.com/office/drawing/2014/main" id="{79CB77CE-728F-4123-B3AE-C7BA6239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385"/>
                <a:ext cx="2" cy="8"/>
              </a:xfrm>
              <a:custGeom>
                <a:avLst/>
                <a:gdLst>
                  <a:gd name="T0" fmla="*/ 2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5" name="Freeform 353">
                <a:extLst>
                  <a:ext uri="{FF2B5EF4-FFF2-40B4-BE49-F238E27FC236}">
                    <a16:creationId xmlns:a16="http://schemas.microsoft.com/office/drawing/2014/main" id="{6AA7CAB5-05E5-44C4-905C-FCE83E38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431"/>
                <a:ext cx="2" cy="8"/>
              </a:xfrm>
              <a:custGeom>
                <a:avLst/>
                <a:gdLst>
                  <a:gd name="T0" fmla="*/ 0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6" name="Freeform 354">
                <a:extLst>
                  <a:ext uri="{FF2B5EF4-FFF2-40B4-BE49-F238E27FC236}">
                    <a16:creationId xmlns:a16="http://schemas.microsoft.com/office/drawing/2014/main" id="{A317104E-42B0-4E35-8968-5B282B9D0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12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7" name="Freeform 355">
                <a:extLst>
                  <a:ext uri="{FF2B5EF4-FFF2-40B4-BE49-F238E27FC236}">
                    <a16:creationId xmlns:a16="http://schemas.microsoft.com/office/drawing/2014/main" id="{399C7707-B9AC-48E4-A8EF-C0A498071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1510"/>
                <a:ext cx="4" cy="11"/>
              </a:xfrm>
              <a:custGeom>
                <a:avLst/>
                <a:gdLst>
                  <a:gd name="T0" fmla="*/ 7 w 3"/>
                  <a:gd name="T1" fmla="*/ 16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8" name="Freeform 356">
                <a:extLst>
                  <a:ext uri="{FF2B5EF4-FFF2-40B4-BE49-F238E27FC236}">
                    <a16:creationId xmlns:a16="http://schemas.microsoft.com/office/drawing/2014/main" id="{26B32E7B-8E90-4BED-8E83-3E2F0E36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7" y="1061"/>
                <a:ext cx="3" cy="11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29" name="Freeform 357">
                <a:extLst>
                  <a:ext uri="{FF2B5EF4-FFF2-40B4-BE49-F238E27FC236}">
                    <a16:creationId xmlns:a16="http://schemas.microsoft.com/office/drawing/2014/main" id="{D48F392E-2231-4705-922B-4D5990F20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055"/>
                <a:ext cx="5" cy="8"/>
              </a:xfrm>
              <a:custGeom>
                <a:avLst/>
                <a:gdLst>
                  <a:gd name="T0" fmla="*/ 0 w 4"/>
                  <a:gd name="T1" fmla="*/ 15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0" name="Freeform 358">
                <a:extLst>
                  <a:ext uri="{FF2B5EF4-FFF2-40B4-BE49-F238E27FC236}">
                    <a16:creationId xmlns:a16="http://schemas.microsoft.com/office/drawing/2014/main" id="{BF078263-C896-4120-A043-B3801CACF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1116"/>
                <a:ext cx="3" cy="10"/>
              </a:xfrm>
              <a:custGeom>
                <a:avLst/>
                <a:gdLst>
                  <a:gd name="T0" fmla="*/ 8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1" name="Freeform 359">
                <a:extLst>
                  <a:ext uri="{FF2B5EF4-FFF2-40B4-BE49-F238E27FC236}">
                    <a16:creationId xmlns:a16="http://schemas.microsoft.com/office/drawing/2014/main" id="{5C0FF406-2F7B-48A6-90E5-7352FFE0E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" y="1004"/>
                <a:ext cx="5" cy="3"/>
              </a:xfrm>
              <a:custGeom>
                <a:avLst/>
                <a:gdLst>
                  <a:gd name="T0" fmla="*/ 8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2" name="Freeform 360">
                <a:extLst>
                  <a:ext uri="{FF2B5EF4-FFF2-40B4-BE49-F238E27FC236}">
                    <a16:creationId xmlns:a16="http://schemas.microsoft.com/office/drawing/2014/main" id="{E205DAC3-2E4E-425F-9DC5-9148B6480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2171"/>
                <a:ext cx="7" cy="6"/>
              </a:xfrm>
              <a:custGeom>
                <a:avLst/>
                <a:gdLst>
                  <a:gd name="T0" fmla="*/ 0 w 5"/>
                  <a:gd name="T1" fmla="*/ 14 h 4"/>
                  <a:gd name="T2" fmla="*/ 14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3" name="Freeform 361">
                <a:extLst>
                  <a:ext uri="{FF2B5EF4-FFF2-40B4-BE49-F238E27FC236}">
                    <a16:creationId xmlns:a16="http://schemas.microsoft.com/office/drawing/2014/main" id="{A8C93D7B-B035-44DF-BADF-0C07E253E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2233"/>
                <a:ext cx="2" cy="6"/>
              </a:xfrm>
              <a:custGeom>
                <a:avLst/>
                <a:gdLst>
                  <a:gd name="T0" fmla="*/ 2 w 2"/>
                  <a:gd name="T1" fmla="*/ 8 h 5"/>
                  <a:gd name="T2" fmla="*/ 2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4" name="Freeform 362">
                <a:extLst>
                  <a:ext uri="{FF2B5EF4-FFF2-40B4-BE49-F238E27FC236}">
                    <a16:creationId xmlns:a16="http://schemas.microsoft.com/office/drawing/2014/main" id="{3976EF3E-606B-40EE-B790-8C58D28B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2274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5" name="Freeform 363">
                <a:extLst>
                  <a:ext uri="{FF2B5EF4-FFF2-40B4-BE49-F238E27FC236}">
                    <a16:creationId xmlns:a16="http://schemas.microsoft.com/office/drawing/2014/main" id="{06CBEF11-E7C8-4B81-BBF7-97C04E0D2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287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6" name="Freeform 364">
                <a:extLst>
                  <a:ext uri="{FF2B5EF4-FFF2-40B4-BE49-F238E27FC236}">
                    <a16:creationId xmlns:a16="http://schemas.microsoft.com/office/drawing/2014/main" id="{3C7E4040-C404-44AE-82D1-8094BDA17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323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7" name="Freeform 365">
                <a:extLst>
                  <a:ext uri="{FF2B5EF4-FFF2-40B4-BE49-F238E27FC236}">
                    <a16:creationId xmlns:a16="http://schemas.microsoft.com/office/drawing/2014/main" id="{B894142F-95CB-48B1-9905-20CFB578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587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8" name="Freeform 366">
                <a:extLst>
                  <a:ext uri="{FF2B5EF4-FFF2-40B4-BE49-F238E27FC236}">
                    <a16:creationId xmlns:a16="http://schemas.microsoft.com/office/drawing/2014/main" id="{2EA64A9C-01B3-45F9-8C43-7E4D5B090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623"/>
                <a:ext cx="3" cy="5"/>
              </a:xfrm>
              <a:custGeom>
                <a:avLst/>
                <a:gdLst>
                  <a:gd name="T0" fmla="*/ 1 w 3"/>
                  <a:gd name="T1" fmla="*/ 8 h 4"/>
                  <a:gd name="T2" fmla="*/ 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39" name="Freeform 367">
                <a:extLst>
                  <a:ext uri="{FF2B5EF4-FFF2-40B4-BE49-F238E27FC236}">
                    <a16:creationId xmlns:a16="http://schemas.microsoft.com/office/drawing/2014/main" id="{1C19DDBE-13D5-45BA-BC93-3A2D42E02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" y="2673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0" name="Freeform 368">
                <a:extLst>
                  <a:ext uri="{FF2B5EF4-FFF2-40B4-BE49-F238E27FC236}">
                    <a16:creationId xmlns:a16="http://schemas.microsoft.com/office/drawing/2014/main" id="{49B8D2F7-EAAC-4727-AF14-903EBD583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659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1" name="Freeform 369">
                <a:extLst>
                  <a:ext uri="{FF2B5EF4-FFF2-40B4-BE49-F238E27FC236}">
                    <a16:creationId xmlns:a16="http://schemas.microsoft.com/office/drawing/2014/main" id="{22665B2A-EF29-46E8-8DD1-09BFD141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2720"/>
                <a:ext cx="2" cy="4"/>
              </a:xfrm>
              <a:custGeom>
                <a:avLst/>
                <a:gdLst>
                  <a:gd name="T0" fmla="*/ 0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2" name="Freeform 370">
                <a:extLst>
                  <a:ext uri="{FF2B5EF4-FFF2-40B4-BE49-F238E27FC236}">
                    <a16:creationId xmlns:a16="http://schemas.microsoft.com/office/drawing/2014/main" id="{9E301A10-C33F-47BE-B4A1-6323ADCE7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080"/>
                <a:ext cx="1" cy="5"/>
              </a:xfrm>
              <a:custGeom>
                <a:avLst/>
                <a:gdLst>
                  <a:gd name="T0" fmla="*/ 0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3" name="Freeform 371">
                <a:extLst>
                  <a:ext uri="{FF2B5EF4-FFF2-40B4-BE49-F238E27FC236}">
                    <a16:creationId xmlns:a16="http://schemas.microsoft.com/office/drawing/2014/main" id="{3E98A2BA-7F24-42D8-BCDD-0504DD54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3136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4" name="Freeform 372">
                <a:extLst>
                  <a:ext uri="{FF2B5EF4-FFF2-40B4-BE49-F238E27FC236}">
                    <a16:creationId xmlns:a16="http://schemas.microsoft.com/office/drawing/2014/main" id="{F862E2EF-9380-4130-BE82-6775D1C2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3190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5" name="Freeform 373">
                <a:extLst>
                  <a:ext uri="{FF2B5EF4-FFF2-40B4-BE49-F238E27FC236}">
                    <a16:creationId xmlns:a16="http://schemas.microsoft.com/office/drawing/2014/main" id="{85277EF8-184F-424C-9E83-39EE53329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149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6" name="Freeform 374">
                <a:extLst>
                  <a:ext uri="{FF2B5EF4-FFF2-40B4-BE49-F238E27FC236}">
                    <a16:creationId xmlns:a16="http://schemas.microsoft.com/office/drawing/2014/main" id="{60736BD8-2082-43E8-AAC2-8C57CBA3A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633"/>
                <a:ext cx="6" cy="4"/>
              </a:xfrm>
              <a:custGeom>
                <a:avLst/>
                <a:gdLst>
                  <a:gd name="T0" fmla="*/ 0 w 5"/>
                  <a:gd name="T1" fmla="*/ 1 h 3"/>
                  <a:gd name="T2" fmla="*/ 6 w 5"/>
                  <a:gd name="T3" fmla="*/ 7 h 3"/>
                  <a:gd name="T4" fmla="*/ 6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5" y="0"/>
                      <a:pt x="3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7" name="Freeform 375">
                <a:extLst>
                  <a:ext uri="{FF2B5EF4-FFF2-40B4-BE49-F238E27FC236}">
                    <a16:creationId xmlns:a16="http://schemas.microsoft.com/office/drawing/2014/main" id="{55752704-141C-4C0B-AA7C-E6728F952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755"/>
                <a:ext cx="5" cy="7"/>
              </a:xfrm>
              <a:custGeom>
                <a:avLst/>
                <a:gdLst>
                  <a:gd name="T0" fmla="*/ 0 w 4"/>
                  <a:gd name="T1" fmla="*/ 6 h 5"/>
                  <a:gd name="T2" fmla="*/ 0 w 4"/>
                  <a:gd name="T3" fmla="*/ 14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4" y="4"/>
                      <a:pt x="3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8" name="Freeform 376">
                <a:extLst>
                  <a:ext uri="{FF2B5EF4-FFF2-40B4-BE49-F238E27FC236}">
                    <a16:creationId xmlns:a16="http://schemas.microsoft.com/office/drawing/2014/main" id="{520E1182-BE90-4726-9E4D-BDC27D6C4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2586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49" name="Freeform 377">
                <a:extLst>
                  <a:ext uri="{FF2B5EF4-FFF2-40B4-BE49-F238E27FC236}">
                    <a16:creationId xmlns:a16="http://schemas.microsoft.com/office/drawing/2014/main" id="{EAF8A87F-E136-47F6-80A1-1BFE70056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3110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12 h 4"/>
                  <a:gd name="T4" fmla="*/ 1 w 3"/>
                  <a:gd name="T5" fmla="*/ 0 h 4"/>
                  <a:gd name="T6" fmla="*/ 5 w 3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0" name="Freeform 378">
                <a:extLst>
                  <a:ext uri="{FF2B5EF4-FFF2-40B4-BE49-F238E27FC236}">
                    <a16:creationId xmlns:a16="http://schemas.microsoft.com/office/drawing/2014/main" id="{A1063E50-40F8-4700-9261-3B01EC16A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3053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1" name="Freeform 379">
                <a:extLst>
                  <a:ext uri="{FF2B5EF4-FFF2-40B4-BE49-F238E27FC236}">
                    <a16:creationId xmlns:a16="http://schemas.microsoft.com/office/drawing/2014/main" id="{EA6AB931-621B-41AD-8F20-A57BD48F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215"/>
                <a:ext cx="5" cy="6"/>
              </a:xfrm>
              <a:custGeom>
                <a:avLst/>
                <a:gdLst>
                  <a:gd name="T0" fmla="*/ 1 w 4"/>
                  <a:gd name="T1" fmla="*/ 2 h 5"/>
                  <a:gd name="T2" fmla="*/ 5 w 4"/>
                  <a:gd name="T3" fmla="*/ 8 h 5"/>
                  <a:gd name="T4" fmla="*/ 8 w 4"/>
                  <a:gd name="T5" fmla="*/ 0 h 5"/>
                  <a:gd name="T6" fmla="*/ 5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2" name="Freeform 380">
                <a:extLst>
                  <a:ext uri="{FF2B5EF4-FFF2-40B4-BE49-F238E27FC236}">
                    <a16:creationId xmlns:a16="http://schemas.microsoft.com/office/drawing/2014/main" id="{BF5A1D56-7134-4A43-B8CE-494EBA305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193"/>
                <a:ext cx="5" cy="8"/>
              </a:xfrm>
              <a:custGeom>
                <a:avLst/>
                <a:gdLst>
                  <a:gd name="T0" fmla="*/ 0 w 4"/>
                  <a:gd name="T1" fmla="*/ 9 h 6"/>
                  <a:gd name="T2" fmla="*/ 5 w 4"/>
                  <a:gd name="T3" fmla="*/ 15 h 6"/>
                  <a:gd name="T4" fmla="*/ 8 w 4"/>
                  <a:gd name="T5" fmla="*/ 0 h 6"/>
                  <a:gd name="T6" fmla="*/ 1 w 4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3" name="Freeform 381">
                <a:extLst>
                  <a:ext uri="{FF2B5EF4-FFF2-40B4-BE49-F238E27FC236}">
                    <a16:creationId xmlns:a16="http://schemas.microsoft.com/office/drawing/2014/main" id="{EDCD1680-414A-46CD-806A-1A42CC15D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28"/>
                <a:ext cx="5" cy="5"/>
              </a:xfrm>
              <a:custGeom>
                <a:avLst/>
                <a:gdLst>
                  <a:gd name="T0" fmla="*/ 0 w 4"/>
                  <a:gd name="T1" fmla="*/ 6 h 4"/>
                  <a:gd name="T2" fmla="*/ 8 w 4"/>
                  <a:gd name="T3" fmla="*/ 5 h 4"/>
                  <a:gd name="T4" fmla="*/ 5 w 4"/>
                  <a:gd name="T5" fmla="*/ 0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4" name="Freeform 382">
                <a:extLst>
                  <a:ext uri="{FF2B5EF4-FFF2-40B4-BE49-F238E27FC236}">
                    <a16:creationId xmlns:a16="http://schemas.microsoft.com/office/drawing/2014/main" id="{2206B72E-7659-4CAC-B051-CE8B3AA66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830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0 w 2"/>
                  <a:gd name="T3" fmla="*/ 5 h 4"/>
                  <a:gd name="T4" fmla="*/ 2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5" name="Freeform 383">
                <a:extLst>
                  <a:ext uri="{FF2B5EF4-FFF2-40B4-BE49-F238E27FC236}">
                    <a16:creationId xmlns:a16="http://schemas.microsoft.com/office/drawing/2014/main" id="{825EE2D8-4C19-4C7B-B4B0-9E005B47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78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6" name="Freeform 384">
                <a:extLst>
                  <a:ext uri="{FF2B5EF4-FFF2-40B4-BE49-F238E27FC236}">
                    <a16:creationId xmlns:a16="http://schemas.microsoft.com/office/drawing/2014/main" id="{635FF8CD-65EC-4BA9-AD20-0D3B5326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792"/>
                <a:ext cx="4" cy="5"/>
              </a:xfrm>
              <a:custGeom>
                <a:avLst/>
                <a:gdLst>
                  <a:gd name="T0" fmla="*/ 1 w 3"/>
                  <a:gd name="T1" fmla="*/ 1 h 4"/>
                  <a:gd name="T2" fmla="*/ 7 w 3"/>
                  <a:gd name="T3" fmla="*/ 8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7" name="Freeform 385">
                <a:extLst>
                  <a:ext uri="{FF2B5EF4-FFF2-40B4-BE49-F238E27FC236}">
                    <a16:creationId xmlns:a16="http://schemas.microsoft.com/office/drawing/2014/main" id="{530ED987-8DE1-48C6-96B5-24934B50C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1404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1 w 3"/>
                  <a:gd name="T3" fmla="*/ 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8" name="Freeform 386">
                <a:extLst>
                  <a:ext uri="{FF2B5EF4-FFF2-40B4-BE49-F238E27FC236}">
                    <a16:creationId xmlns:a16="http://schemas.microsoft.com/office/drawing/2014/main" id="{0793136F-4895-425B-8892-A206DD325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477"/>
                <a:ext cx="5" cy="6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12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4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59" name="Freeform 387">
                <a:extLst>
                  <a:ext uri="{FF2B5EF4-FFF2-40B4-BE49-F238E27FC236}">
                    <a16:creationId xmlns:a16="http://schemas.microsoft.com/office/drawing/2014/main" id="{125AAE5E-F3B8-4D9A-B989-03C64F956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492"/>
                <a:ext cx="6" cy="1"/>
              </a:xfrm>
              <a:custGeom>
                <a:avLst/>
                <a:gdLst>
                  <a:gd name="T0" fmla="*/ 0 w 4"/>
                  <a:gd name="T1" fmla="*/ 0 h 1"/>
                  <a:gd name="T2" fmla="*/ 14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0" name="Freeform 388">
                <a:extLst>
                  <a:ext uri="{FF2B5EF4-FFF2-40B4-BE49-F238E27FC236}">
                    <a16:creationId xmlns:a16="http://schemas.microsoft.com/office/drawing/2014/main" id="{27A6BA79-23CC-40A6-B6B2-E62E0F3B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1020"/>
                <a:ext cx="6" cy="9"/>
              </a:xfrm>
              <a:custGeom>
                <a:avLst/>
                <a:gdLst>
                  <a:gd name="T0" fmla="*/ 6 w 5"/>
                  <a:gd name="T1" fmla="*/ 0 h 7"/>
                  <a:gd name="T2" fmla="*/ 6 w 5"/>
                  <a:gd name="T3" fmla="*/ 15 h 7"/>
                  <a:gd name="T4" fmla="*/ 6 w 5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5" y="5"/>
                      <a:pt x="4" y="4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1" name="Freeform 389">
                <a:extLst>
                  <a:ext uri="{FF2B5EF4-FFF2-40B4-BE49-F238E27FC236}">
                    <a16:creationId xmlns:a16="http://schemas.microsoft.com/office/drawing/2014/main" id="{74E78294-9F58-4770-82A4-B371DCFF6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1097"/>
                <a:ext cx="8" cy="7"/>
              </a:xfrm>
              <a:custGeom>
                <a:avLst/>
                <a:gdLst>
                  <a:gd name="T0" fmla="*/ 1 w 6"/>
                  <a:gd name="T1" fmla="*/ 0 h 6"/>
                  <a:gd name="T2" fmla="*/ 7 w 6"/>
                  <a:gd name="T3" fmla="*/ 9 h 6"/>
                  <a:gd name="T4" fmla="*/ 9 w 6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4" y="4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2" name="Freeform 390">
                <a:extLst>
                  <a:ext uri="{FF2B5EF4-FFF2-40B4-BE49-F238E27FC236}">
                    <a16:creationId xmlns:a16="http://schemas.microsoft.com/office/drawing/2014/main" id="{4F2DCED4-B908-46D7-86A2-C34627AE9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88"/>
                <a:ext cx="3" cy="2"/>
              </a:xfrm>
              <a:custGeom>
                <a:avLst/>
                <a:gdLst>
                  <a:gd name="T0" fmla="*/ 5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3" name="Freeform 391">
                <a:extLst>
                  <a:ext uri="{FF2B5EF4-FFF2-40B4-BE49-F238E27FC236}">
                    <a16:creationId xmlns:a16="http://schemas.microsoft.com/office/drawing/2014/main" id="{FAE5B10C-119A-48B0-B393-34B2E97C8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" y="1048"/>
                <a:ext cx="35" cy="19"/>
              </a:xfrm>
              <a:custGeom>
                <a:avLst/>
                <a:gdLst>
                  <a:gd name="T0" fmla="*/ 23 w 27"/>
                  <a:gd name="T1" fmla="*/ 14 h 15"/>
                  <a:gd name="T2" fmla="*/ 29 w 27"/>
                  <a:gd name="T3" fmla="*/ 25 h 15"/>
                  <a:gd name="T4" fmla="*/ 23 w 27"/>
                  <a:gd name="T5" fmla="*/ 10 h 15"/>
                  <a:gd name="T6" fmla="*/ 30 w 27"/>
                  <a:gd name="T7" fmla="*/ 0 h 15"/>
                  <a:gd name="T8" fmla="*/ 27 w 27"/>
                  <a:gd name="T9" fmla="*/ 2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4" name="Freeform 392">
                <a:extLst>
                  <a:ext uri="{FF2B5EF4-FFF2-40B4-BE49-F238E27FC236}">
                    <a16:creationId xmlns:a16="http://schemas.microsoft.com/office/drawing/2014/main" id="{C7FF3FFB-8E0C-4EC4-A4A4-02297F35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" y="1061"/>
                <a:ext cx="41" cy="20"/>
              </a:xfrm>
              <a:custGeom>
                <a:avLst/>
                <a:gdLst>
                  <a:gd name="T0" fmla="*/ 35 w 32"/>
                  <a:gd name="T1" fmla="*/ 6 h 16"/>
                  <a:gd name="T2" fmla="*/ 19 w 32"/>
                  <a:gd name="T3" fmla="*/ 16 h 16"/>
                  <a:gd name="T4" fmla="*/ 24 w 32"/>
                  <a:gd name="T5" fmla="*/ 0 h 16"/>
                  <a:gd name="T6" fmla="*/ 35 w 32"/>
                  <a:gd name="T7" fmla="*/ 5 h 16"/>
                  <a:gd name="T8" fmla="*/ 29 w 32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2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5" name="Freeform 393">
                <a:extLst>
                  <a:ext uri="{FF2B5EF4-FFF2-40B4-BE49-F238E27FC236}">
                    <a16:creationId xmlns:a16="http://schemas.microsoft.com/office/drawing/2014/main" id="{B709BDD5-D1CD-4F58-BD5F-DC766D993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114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4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6" name="Freeform 394">
                <a:extLst>
                  <a:ext uri="{FF2B5EF4-FFF2-40B4-BE49-F238E27FC236}">
                    <a16:creationId xmlns:a16="http://schemas.microsoft.com/office/drawing/2014/main" id="{A8735519-A78C-40FB-875E-69519BE03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7" name="Freeform 395">
                <a:extLst>
                  <a:ext uri="{FF2B5EF4-FFF2-40B4-BE49-F238E27FC236}">
                    <a16:creationId xmlns:a16="http://schemas.microsoft.com/office/drawing/2014/main" id="{0A55A6C2-EC58-423C-9A14-10BCB8905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1009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8" name="Freeform 396">
                <a:extLst>
                  <a:ext uri="{FF2B5EF4-FFF2-40B4-BE49-F238E27FC236}">
                    <a16:creationId xmlns:a16="http://schemas.microsoft.com/office/drawing/2014/main" id="{80C0C069-7173-4DF6-8F66-0CAA164D6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1415"/>
                <a:ext cx="3" cy="3"/>
              </a:xfrm>
              <a:custGeom>
                <a:avLst/>
                <a:gdLst>
                  <a:gd name="T0" fmla="*/ 8 w 2"/>
                  <a:gd name="T1" fmla="*/ 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69" name="Freeform 397">
                <a:extLst>
                  <a:ext uri="{FF2B5EF4-FFF2-40B4-BE49-F238E27FC236}">
                    <a16:creationId xmlns:a16="http://schemas.microsoft.com/office/drawing/2014/main" id="{2C7B80D8-1AEB-47F4-A377-0546B33B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453"/>
                <a:ext cx="7" cy="10"/>
              </a:xfrm>
              <a:custGeom>
                <a:avLst/>
                <a:gdLst>
                  <a:gd name="T0" fmla="*/ 11 w 5"/>
                  <a:gd name="T1" fmla="*/ 10 h 8"/>
                  <a:gd name="T2" fmla="*/ 8 w 5"/>
                  <a:gd name="T3" fmla="*/ 16 h 8"/>
                  <a:gd name="T4" fmla="*/ 11 w 5"/>
                  <a:gd name="T5" fmla="*/ 0 h 8"/>
                  <a:gd name="T6" fmla="*/ 6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0" name="Freeform 398">
                <a:extLst>
                  <a:ext uri="{FF2B5EF4-FFF2-40B4-BE49-F238E27FC236}">
                    <a16:creationId xmlns:a16="http://schemas.microsoft.com/office/drawing/2014/main" id="{35B77894-25A2-405D-BF6C-92DB41F83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445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1" name="Freeform 399">
                <a:extLst>
                  <a:ext uri="{FF2B5EF4-FFF2-40B4-BE49-F238E27FC236}">
                    <a16:creationId xmlns:a16="http://schemas.microsoft.com/office/drawing/2014/main" id="{EC82976A-FEF3-42C7-B345-23D606B33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1392"/>
                <a:ext cx="2" cy="6"/>
              </a:xfrm>
              <a:custGeom>
                <a:avLst/>
                <a:gdLst>
                  <a:gd name="T0" fmla="*/ 1 w 2"/>
                  <a:gd name="T1" fmla="*/ 8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2" name="Freeform 400">
                <a:extLst>
                  <a:ext uri="{FF2B5EF4-FFF2-40B4-BE49-F238E27FC236}">
                    <a16:creationId xmlns:a16="http://schemas.microsoft.com/office/drawing/2014/main" id="{35E3174C-7FBD-4730-A94F-F7472AAD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0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2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3" name="Freeform 401">
                <a:extLst>
                  <a:ext uri="{FF2B5EF4-FFF2-40B4-BE49-F238E27FC236}">
                    <a16:creationId xmlns:a16="http://schemas.microsoft.com/office/drawing/2014/main" id="{BA97F31B-E13B-4468-B258-614127AFB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771"/>
                <a:ext cx="2" cy="2"/>
              </a:xfrm>
              <a:custGeom>
                <a:avLst/>
                <a:gdLst>
                  <a:gd name="T0" fmla="*/ 0 w 2"/>
                  <a:gd name="T1" fmla="*/ 8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4" name="Freeform 402">
                <a:extLst>
                  <a:ext uri="{FF2B5EF4-FFF2-40B4-BE49-F238E27FC236}">
                    <a16:creationId xmlns:a16="http://schemas.microsoft.com/office/drawing/2014/main" id="{90F46E7A-D03A-449C-9649-33E8EE7C0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814"/>
                <a:ext cx="4" cy="6"/>
              </a:xfrm>
              <a:custGeom>
                <a:avLst/>
                <a:gdLst>
                  <a:gd name="T0" fmla="*/ 0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1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5" name="Freeform 403">
                <a:extLst>
                  <a:ext uri="{FF2B5EF4-FFF2-40B4-BE49-F238E27FC236}">
                    <a16:creationId xmlns:a16="http://schemas.microsoft.com/office/drawing/2014/main" id="{8449A4BB-30B7-4D3B-BB78-45161941D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828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6" name="Freeform 404">
                <a:extLst>
                  <a:ext uri="{FF2B5EF4-FFF2-40B4-BE49-F238E27FC236}">
                    <a16:creationId xmlns:a16="http://schemas.microsoft.com/office/drawing/2014/main" id="{1E6291EF-3DC5-4453-9A52-31288C35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885"/>
                <a:ext cx="3" cy="7"/>
              </a:xfrm>
              <a:custGeom>
                <a:avLst/>
                <a:gdLst>
                  <a:gd name="T0" fmla="*/ 0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7" name="Freeform 405">
                <a:extLst>
                  <a:ext uri="{FF2B5EF4-FFF2-40B4-BE49-F238E27FC236}">
                    <a16:creationId xmlns:a16="http://schemas.microsoft.com/office/drawing/2014/main" id="{62E6483B-2A81-437F-AC3E-09E0D19B0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907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8" name="Line 406">
                <a:extLst>
                  <a:ext uri="{FF2B5EF4-FFF2-40B4-BE49-F238E27FC236}">
                    <a16:creationId xmlns:a16="http://schemas.microsoft.com/office/drawing/2014/main" id="{FA807494-319B-4CA6-ABEC-1016E91108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6" y="1860"/>
                <a:ext cx="1" cy="4"/>
              </a:xfrm>
              <a:prstGeom prst="line">
                <a:avLst/>
              </a:prstGeom>
              <a:noFill/>
              <a:ln w="15875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79" name="Freeform 407">
                <a:extLst>
                  <a:ext uri="{FF2B5EF4-FFF2-40B4-BE49-F238E27FC236}">
                    <a16:creationId xmlns:a16="http://schemas.microsoft.com/office/drawing/2014/main" id="{C0788F66-3D1D-46EF-9BB1-29749D2BA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218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0" name="Freeform 408">
                <a:extLst>
                  <a:ext uri="{FF2B5EF4-FFF2-40B4-BE49-F238E27FC236}">
                    <a16:creationId xmlns:a16="http://schemas.microsoft.com/office/drawing/2014/main" id="{6F1346FA-55F9-4437-BAF4-39B79C0A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243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1" name="Freeform 409">
                <a:extLst>
                  <a:ext uri="{FF2B5EF4-FFF2-40B4-BE49-F238E27FC236}">
                    <a16:creationId xmlns:a16="http://schemas.microsoft.com/office/drawing/2014/main" id="{6F0E6E89-83AD-4D40-BA49-EAEA13D7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284"/>
                <a:ext cx="2" cy="5"/>
              </a:xfrm>
              <a:custGeom>
                <a:avLst/>
                <a:gdLst>
                  <a:gd name="T0" fmla="*/ 8 w 1"/>
                  <a:gd name="T1" fmla="*/ 8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2" name="Freeform 410">
                <a:extLst>
                  <a:ext uri="{FF2B5EF4-FFF2-40B4-BE49-F238E27FC236}">
                    <a16:creationId xmlns:a16="http://schemas.microsoft.com/office/drawing/2014/main" id="{0BC43C27-ED2F-42A3-AC64-289E0C847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28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3" name="Freeform 411">
                <a:extLst>
                  <a:ext uri="{FF2B5EF4-FFF2-40B4-BE49-F238E27FC236}">
                    <a16:creationId xmlns:a16="http://schemas.microsoft.com/office/drawing/2014/main" id="{D1D663F3-E320-4A3E-85D4-DBC4F84C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29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4" name="Freeform 412">
                <a:extLst>
                  <a:ext uri="{FF2B5EF4-FFF2-40B4-BE49-F238E27FC236}">
                    <a16:creationId xmlns:a16="http://schemas.microsoft.com/office/drawing/2014/main" id="{8CBEB34F-87B2-4592-930E-F099A971E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592"/>
                <a:ext cx="2" cy="3"/>
              </a:xfrm>
              <a:custGeom>
                <a:avLst/>
                <a:gdLst>
                  <a:gd name="T0" fmla="*/ 0 w 2"/>
                  <a:gd name="T1" fmla="*/ 8 h 2"/>
                  <a:gd name="T2" fmla="*/ 2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5" name="Freeform 413">
                <a:extLst>
                  <a:ext uri="{FF2B5EF4-FFF2-40B4-BE49-F238E27FC236}">
                    <a16:creationId xmlns:a16="http://schemas.microsoft.com/office/drawing/2014/main" id="{E7FA9CA9-83F7-4725-B13A-3D938489C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627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6" name="Freeform 414">
                <a:extLst>
                  <a:ext uri="{FF2B5EF4-FFF2-40B4-BE49-F238E27FC236}">
                    <a16:creationId xmlns:a16="http://schemas.microsoft.com/office/drawing/2014/main" id="{45328F28-EBED-4ABA-B017-2CA99A98B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670"/>
                <a:ext cx="6" cy="4"/>
              </a:xfrm>
              <a:custGeom>
                <a:avLst/>
                <a:gdLst>
                  <a:gd name="T0" fmla="*/ 0 w 4"/>
                  <a:gd name="T1" fmla="*/ 7 h 3"/>
                  <a:gd name="T2" fmla="*/ 14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7" name="Freeform 415">
                <a:extLst>
                  <a:ext uri="{FF2B5EF4-FFF2-40B4-BE49-F238E27FC236}">
                    <a16:creationId xmlns:a16="http://schemas.microsoft.com/office/drawing/2014/main" id="{97B07FCC-048F-4E2E-B316-539BD396A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672"/>
                <a:ext cx="3" cy="6"/>
              </a:xfrm>
              <a:custGeom>
                <a:avLst/>
                <a:gdLst>
                  <a:gd name="T0" fmla="*/ 3 w 3"/>
                  <a:gd name="T1" fmla="*/ 8 h 5"/>
                  <a:gd name="T2" fmla="*/ 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8" name="Freeform 416">
                <a:extLst>
                  <a:ext uri="{FF2B5EF4-FFF2-40B4-BE49-F238E27FC236}">
                    <a16:creationId xmlns:a16="http://schemas.microsoft.com/office/drawing/2014/main" id="{36B51E42-F251-4706-BA53-E692153AD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20"/>
                <a:ext cx="2" cy="7"/>
              </a:xfrm>
              <a:custGeom>
                <a:avLst/>
                <a:gdLst>
                  <a:gd name="T0" fmla="*/ 1 w 2"/>
                  <a:gd name="T1" fmla="*/ 14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89" name="Freeform 417">
                <a:extLst>
                  <a:ext uri="{FF2B5EF4-FFF2-40B4-BE49-F238E27FC236}">
                    <a16:creationId xmlns:a16="http://schemas.microsoft.com/office/drawing/2014/main" id="{92F795C6-312D-41BE-A23B-AE6317E82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089"/>
                <a:ext cx="6" cy="6"/>
              </a:xfrm>
              <a:custGeom>
                <a:avLst/>
                <a:gdLst>
                  <a:gd name="T0" fmla="*/ 0 w 5"/>
                  <a:gd name="T1" fmla="*/ 6 h 5"/>
                  <a:gd name="T2" fmla="*/ 6 w 5"/>
                  <a:gd name="T3" fmla="*/ 7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1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0" name="Freeform 418">
                <a:extLst>
                  <a:ext uri="{FF2B5EF4-FFF2-40B4-BE49-F238E27FC236}">
                    <a16:creationId xmlns:a16="http://schemas.microsoft.com/office/drawing/2014/main" id="{1E36B252-07C6-458A-B71F-4FBE65050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3135"/>
                <a:ext cx="2" cy="7"/>
              </a:xfrm>
              <a:custGeom>
                <a:avLst/>
                <a:gdLst>
                  <a:gd name="T0" fmla="*/ 8 w 1"/>
                  <a:gd name="T1" fmla="*/ 9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1" name="Freeform 419">
                <a:extLst>
                  <a:ext uri="{FF2B5EF4-FFF2-40B4-BE49-F238E27FC236}">
                    <a16:creationId xmlns:a16="http://schemas.microsoft.com/office/drawing/2014/main" id="{C7993C95-A788-4751-B384-71C14DCF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3153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2" name="Freeform 420">
                <a:extLst>
                  <a:ext uri="{FF2B5EF4-FFF2-40B4-BE49-F238E27FC236}">
                    <a16:creationId xmlns:a16="http://schemas.microsoft.com/office/drawing/2014/main" id="{E4277A2B-7408-49BF-99CF-B69D94C8A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3196"/>
                <a:ext cx="5" cy="7"/>
              </a:xfrm>
              <a:custGeom>
                <a:avLst/>
                <a:gdLst>
                  <a:gd name="T0" fmla="*/ 1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3" name="Freeform 421">
                <a:extLst>
                  <a:ext uri="{FF2B5EF4-FFF2-40B4-BE49-F238E27FC236}">
                    <a16:creationId xmlns:a16="http://schemas.microsoft.com/office/drawing/2014/main" id="{D28FE013-576B-4782-88D0-915DEFA4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093"/>
                <a:ext cx="13" cy="9"/>
              </a:xfrm>
              <a:custGeom>
                <a:avLst/>
                <a:gdLst>
                  <a:gd name="T0" fmla="*/ 0 w 10"/>
                  <a:gd name="T1" fmla="*/ 15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4" name="Freeform 422">
                <a:extLst>
                  <a:ext uri="{FF2B5EF4-FFF2-40B4-BE49-F238E27FC236}">
                    <a16:creationId xmlns:a16="http://schemas.microsoft.com/office/drawing/2014/main" id="{10A1A7EA-B50A-459E-A5FF-6846F6A0C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131"/>
                <a:ext cx="31" cy="21"/>
              </a:xfrm>
              <a:custGeom>
                <a:avLst/>
                <a:gdLst>
                  <a:gd name="T0" fmla="*/ 0 w 24"/>
                  <a:gd name="T1" fmla="*/ 24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5" name="Freeform 423">
                <a:extLst>
                  <a:ext uri="{FF2B5EF4-FFF2-40B4-BE49-F238E27FC236}">
                    <a16:creationId xmlns:a16="http://schemas.microsoft.com/office/drawing/2014/main" id="{99B2D9E7-88AB-409F-9ADF-ABB9172F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474"/>
                <a:ext cx="22" cy="11"/>
              </a:xfrm>
              <a:custGeom>
                <a:avLst/>
                <a:gdLst>
                  <a:gd name="T0" fmla="*/ 0 w 17"/>
                  <a:gd name="T1" fmla="*/ 13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6" name="Freeform 424">
                <a:extLst>
                  <a:ext uri="{FF2B5EF4-FFF2-40B4-BE49-F238E27FC236}">
                    <a16:creationId xmlns:a16="http://schemas.microsoft.com/office/drawing/2014/main" id="{A140698F-EA0C-4E20-8B7F-17EA94FD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520"/>
                <a:ext cx="31" cy="27"/>
              </a:xfrm>
              <a:custGeom>
                <a:avLst/>
                <a:gdLst>
                  <a:gd name="T0" fmla="*/ 0 w 24"/>
                  <a:gd name="T1" fmla="*/ 28 h 21"/>
                  <a:gd name="T2" fmla="*/ 47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7" name="Freeform 425">
                <a:extLst>
                  <a:ext uri="{FF2B5EF4-FFF2-40B4-BE49-F238E27FC236}">
                    <a16:creationId xmlns:a16="http://schemas.microsoft.com/office/drawing/2014/main" id="{323DD030-04BF-4191-B229-5CA800A60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844"/>
                <a:ext cx="28" cy="20"/>
              </a:xfrm>
              <a:custGeom>
                <a:avLst/>
                <a:gdLst>
                  <a:gd name="T0" fmla="*/ 0 w 22"/>
                  <a:gd name="T1" fmla="*/ 28 h 15"/>
                  <a:gd name="T2" fmla="*/ 41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8" name="Freeform 426">
                <a:extLst>
                  <a:ext uri="{FF2B5EF4-FFF2-40B4-BE49-F238E27FC236}">
                    <a16:creationId xmlns:a16="http://schemas.microsoft.com/office/drawing/2014/main" id="{0D7A9235-BE6E-4766-82CE-D388EF3CA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920"/>
                <a:ext cx="27" cy="21"/>
              </a:xfrm>
              <a:custGeom>
                <a:avLst/>
                <a:gdLst>
                  <a:gd name="T0" fmla="*/ 0 w 21"/>
                  <a:gd name="T1" fmla="*/ 21 h 16"/>
                  <a:gd name="T2" fmla="*/ 45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099" name="Freeform 427">
                <a:extLst>
                  <a:ext uri="{FF2B5EF4-FFF2-40B4-BE49-F238E27FC236}">
                    <a16:creationId xmlns:a16="http://schemas.microsoft.com/office/drawing/2014/main" id="{02B0A0B9-D640-492E-82AE-4079B2688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885"/>
                <a:ext cx="15" cy="7"/>
              </a:xfrm>
              <a:custGeom>
                <a:avLst/>
                <a:gdLst>
                  <a:gd name="T0" fmla="*/ 0 w 12"/>
                  <a:gd name="T1" fmla="*/ 6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0" name="Freeform 428">
                <a:extLst>
                  <a:ext uri="{FF2B5EF4-FFF2-40B4-BE49-F238E27FC236}">
                    <a16:creationId xmlns:a16="http://schemas.microsoft.com/office/drawing/2014/main" id="{A333D1F8-2CD7-4142-AE00-C97E0846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2237"/>
                <a:ext cx="3" cy="19"/>
              </a:xfrm>
              <a:custGeom>
                <a:avLst/>
                <a:gdLst>
                  <a:gd name="T0" fmla="*/ 0 w 2"/>
                  <a:gd name="T1" fmla="*/ 0 h 15"/>
                  <a:gd name="T2" fmla="*/ 5 w 2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1" y="5"/>
                      <a:pt x="2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1" name="Freeform 429">
                <a:extLst>
                  <a:ext uri="{FF2B5EF4-FFF2-40B4-BE49-F238E27FC236}">
                    <a16:creationId xmlns:a16="http://schemas.microsoft.com/office/drawing/2014/main" id="{4932E577-011A-4EDE-A36A-21722F5B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2278"/>
                <a:ext cx="18" cy="26"/>
              </a:xfrm>
              <a:custGeom>
                <a:avLst/>
                <a:gdLst>
                  <a:gd name="T0" fmla="*/ 19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9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2" name="Freeform 430">
                <a:extLst>
                  <a:ext uri="{FF2B5EF4-FFF2-40B4-BE49-F238E27FC236}">
                    <a16:creationId xmlns:a16="http://schemas.microsoft.com/office/drawing/2014/main" id="{6A249A2F-AAF7-4390-84D8-3A9BDDC67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338"/>
                <a:ext cx="17" cy="12"/>
              </a:xfrm>
              <a:custGeom>
                <a:avLst/>
                <a:gdLst>
                  <a:gd name="T0" fmla="*/ 0 w 13"/>
                  <a:gd name="T1" fmla="*/ 15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6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3" name="Freeform 431">
                <a:extLst>
                  <a:ext uri="{FF2B5EF4-FFF2-40B4-BE49-F238E27FC236}">
                    <a16:creationId xmlns:a16="http://schemas.microsoft.com/office/drawing/2014/main" id="{14E89FF0-AD9F-4AE0-AF5A-75161CDD7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614"/>
                <a:ext cx="20" cy="5"/>
              </a:xfrm>
              <a:custGeom>
                <a:avLst/>
                <a:gdLst>
                  <a:gd name="T0" fmla="*/ 0 w 16"/>
                  <a:gd name="T1" fmla="*/ 0 h 4"/>
                  <a:gd name="T2" fmla="*/ 31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4" name="Freeform 432">
                <a:extLst>
                  <a:ext uri="{FF2B5EF4-FFF2-40B4-BE49-F238E27FC236}">
                    <a16:creationId xmlns:a16="http://schemas.microsoft.com/office/drawing/2014/main" id="{0F8C37BB-AB14-4B18-B441-A3E56910A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628"/>
                <a:ext cx="12" cy="21"/>
              </a:xfrm>
              <a:custGeom>
                <a:avLst/>
                <a:gdLst>
                  <a:gd name="T0" fmla="*/ 0 w 9"/>
                  <a:gd name="T1" fmla="*/ 37 h 16"/>
                  <a:gd name="T2" fmla="*/ 2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5" name="Freeform 433">
                <a:extLst>
                  <a:ext uri="{FF2B5EF4-FFF2-40B4-BE49-F238E27FC236}">
                    <a16:creationId xmlns:a16="http://schemas.microsoft.com/office/drawing/2014/main" id="{C26B286C-097C-4677-9D01-BB7B2C76A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687"/>
                <a:ext cx="19" cy="18"/>
              </a:xfrm>
              <a:custGeom>
                <a:avLst/>
                <a:gdLst>
                  <a:gd name="T0" fmla="*/ 0 w 15"/>
                  <a:gd name="T1" fmla="*/ 30 h 14"/>
                  <a:gd name="T2" fmla="*/ 30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6" name="Freeform 434">
                <a:extLst>
                  <a:ext uri="{FF2B5EF4-FFF2-40B4-BE49-F238E27FC236}">
                    <a16:creationId xmlns:a16="http://schemas.microsoft.com/office/drawing/2014/main" id="{434CE65F-E322-4B6A-A646-EC8771084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742"/>
                <a:ext cx="20" cy="7"/>
              </a:xfrm>
              <a:custGeom>
                <a:avLst/>
                <a:gdLst>
                  <a:gd name="T0" fmla="*/ 0 w 16"/>
                  <a:gd name="T1" fmla="*/ 0 h 5"/>
                  <a:gd name="T2" fmla="*/ 31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7" name="Freeform 435">
                <a:extLst>
                  <a:ext uri="{FF2B5EF4-FFF2-40B4-BE49-F238E27FC236}">
                    <a16:creationId xmlns:a16="http://schemas.microsoft.com/office/drawing/2014/main" id="{59804E93-E4E1-488C-981B-1BBF5AF86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096"/>
                <a:ext cx="21" cy="20"/>
              </a:xfrm>
              <a:custGeom>
                <a:avLst/>
                <a:gdLst>
                  <a:gd name="T0" fmla="*/ 0 w 17"/>
                  <a:gd name="T1" fmla="*/ 28 h 15"/>
                  <a:gd name="T2" fmla="*/ 32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8" name="Freeform 436">
                <a:extLst>
                  <a:ext uri="{FF2B5EF4-FFF2-40B4-BE49-F238E27FC236}">
                    <a16:creationId xmlns:a16="http://schemas.microsoft.com/office/drawing/2014/main" id="{6A9C8F4F-D6B8-4B96-A8BC-B574EC38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3159"/>
                <a:ext cx="21" cy="9"/>
              </a:xfrm>
              <a:custGeom>
                <a:avLst/>
                <a:gdLst>
                  <a:gd name="T0" fmla="*/ 0 w 16"/>
                  <a:gd name="T1" fmla="*/ 6 h 7"/>
                  <a:gd name="T2" fmla="*/ 37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6" y="7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09" name="Freeform 437">
                <a:extLst>
                  <a:ext uri="{FF2B5EF4-FFF2-40B4-BE49-F238E27FC236}">
                    <a16:creationId xmlns:a16="http://schemas.microsoft.com/office/drawing/2014/main" id="{817BA859-9796-48D8-8C70-FA5CA79BF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3208"/>
                <a:ext cx="23" cy="18"/>
              </a:xfrm>
              <a:custGeom>
                <a:avLst/>
                <a:gdLst>
                  <a:gd name="T0" fmla="*/ 0 w 18"/>
                  <a:gd name="T1" fmla="*/ 24 h 14"/>
                  <a:gd name="T2" fmla="*/ 37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0" name="Freeform 438">
                <a:extLst>
                  <a:ext uri="{FF2B5EF4-FFF2-40B4-BE49-F238E27FC236}">
                    <a16:creationId xmlns:a16="http://schemas.microsoft.com/office/drawing/2014/main" id="{972319FE-DDA3-4A75-92F4-763B4DEF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333"/>
                <a:ext cx="53" cy="21"/>
              </a:xfrm>
              <a:custGeom>
                <a:avLst/>
                <a:gdLst>
                  <a:gd name="T0" fmla="*/ 0 w 41"/>
                  <a:gd name="T1" fmla="*/ 0 h 16"/>
                  <a:gd name="T2" fmla="*/ 89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1" name="Freeform 439">
                <a:extLst>
                  <a:ext uri="{FF2B5EF4-FFF2-40B4-BE49-F238E27FC236}">
                    <a16:creationId xmlns:a16="http://schemas.microsoft.com/office/drawing/2014/main" id="{A7848692-5754-4D38-80C1-14474F605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323"/>
                <a:ext cx="99" cy="38"/>
              </a:xfrm>
              <a:custGeom>
                <a:avLst/>
                <a:gdLst>
                  <a:gd name="T0" fmla="*/ 0 w 77"/>
                  <a:gd name="T1" fmla="*/ 0 h 30"/>
                  <a:gd name="T2" fmla="*/ 98 w 77"/>
                  <a:gd name="T3" fmla="*/ 20 h 30"/>
                  <a:gd name="T4" fmla="*/ 163 w 77"/>
                  <a:gd name="T5" fmla="*/ 1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2" name="Freeform 440">
                <a:extLst>
                  <a:ext uri="{FF2B5EF4-FFF2-40B4-BE49-F238E27FC236}">
                    <a16:creationId xmlns:a16="http://schemas.microsoft.com/office/drawing/2014/main" id="{28551FAC-9A8D-4C4C-94DF-D322ACC5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2193"/>
                <a:ext cx="73" cy="36"/>
              </a:xfrm>
              <a:custGeom>
                <a:avLst/>
                <a:gdLst>
                  <a:gd name="T0" fmla="*/ 22 w 57"/>
                  <a:gd name="T1" fmla="*/ 59 h 28"/>
                  <a:gd name="T2" fmla="*/ 119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3" name="Freeform 441">
                <a:extLst>
                  <a:ext uri="{FF2B5EF4-FFF2-40B4-BE49-F238E27FC236}">
                    <a16:creationId xmlns:a16="http://schemas.microsoft.com/office/drawing/2014/main" id="{5C66446E-14E6-442E-ABFB-B491D900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186"/>
                <a:ext cx="91" cy="29"/>
              </a:xfrm>
              <a:custGeom>
                <a:avLst/>
                <a:gdLst>
                  <a:gd name="T0" fmla="*/ 0 w 71"/>
                  <a:gd name="T1" fmla="*/ 47 h 23"/>
                  <a:gd name="T2" fmla="*/ 77 w 71"/>
                  <a:gd name="T3" fmla="*/ 13 h 23"/>
                  <a:gd name="T4" fmla="*/ 106 w 71"/>
                  <a:gd name="T5" fmla="*/ 0 h 23"/>
                  <a:gd name="T6" fmla="*/ 150 w 71"/>
                  <a:gd name="T7" fmla="*/ 1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7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6" y="8"/>
                      <a:pt x="71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4" name="Freeform 442">
                <a:extLst>
                  <a:ext uri="{FF2B5EF4-FFF2-40B4-BE49-F238E27FC236}">
                    <a16:creationId xmlns:a16="http://schemas.microsoft.com/office/drawing/2014/main" id="{D1E65989-C8F1-420E-9E8C-84CF9119B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263"/>
                <a:ext cx="46" cy="25"/>
              </a:xfrm>
              <a:custGeom>
                <a:avLst/>
                <a:gdLst>
                  <a:gd name="T0" fmla="*/ 0 w 36"/>
                  <a:gd name="T1" fmla="*/ 0 h 20"/>
                  <a:gd name="T2" fmla="*/ 75 w 36"/>
                  <a:gd name="T3" fmla="*/ 2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5" name="Freeform 443">
                <a:extLst>
                  <a:ext uri="{FF2B5EF4-FFF2-40B4-BE49-F238E27FC236}">
                    <a16:creationId xmlns:a16="http://schemas.microsoft.com/office/drawing/2014/main" id="{75E95C40-DAFB-484F-94BC-211B1B83E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260"/>
                <a:ext cx="37" cy="31"/>
              </a:xfrm>
              <a:custGeom>
                <a:avLst/>
                <a:gdLst>
                  <a:gd name="T0" fmla="*/ 5 w 29"/>
                  <a:gd name="T1" fmla="*/ 0 h 24"/>
                  <a:gd name="T2" fmla="*/ 60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6" name="Freeform 444">
                <a:extLst>
                  <a:ext uri="{FF2B5EF4-FFF2-40B4-BE49-F238E27FC236}">
                    <a16:creationId xmlns:a16="http://schemas.microsoft.com/office/drawing/2014/main" id="{2B126177-C97F-44A5-9252-98191C3C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230"/>
                <a:ext cx="15" cy="48"/>
              </a:xfrm>
              <a:custGeom>
                <a:avLst/>
                <a:gdLst>
                  <a:gd name="T0" fmla="*/ 0 w 11"/>
                  <a:gd name="T1" fmla="*/ 0 h 37"/>
                  <a:gd name="T2" fmla="*/ 14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7" name="Freeform 445">
                <a:extLst>
                  <a:ext uri="{FF2B5EF4-FFF2-40B4-BE49-F238E27FC236}">
                    <a16:creationId xmlns:a16="http://schemas.microsoft.com/office/drawing/2014/main" id="{0EBBF297-B07B-43E5-A9AE-557A0A419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234"/>
                <a:ext cx="28" cy="14"/>
              </a:xfrm>
              <a:custGeom>
                <a:avLst/>
                <a:gdLst>
                  <a:gd name="T0" fmla="*/ 0 w 22"/>
                  <a:gd name="T1" fmla="*/ 23 h 11"/>
                  <a:gd name="T2" fmla="*/ 46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3" y="0"/>
                      <a:pt x="2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8" name="Freeform 446">
                <a:extLst>
                  <a:ext uri="{FF2B5EF4-FFF2-40B4-BE49-F238E27FC236}">
                    <a16:creationId xmlns:a16="http://schemas.microsoft.com/office/drawing/2014/main" id="{1C5EF7DF-F5D3-47FD-9EF2-1CF88BDA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119"/>
                <a:ext cx="59" cy="32"/>
              </a:xfrm>
              <a:custGeom>
                <a:avLst/>
                <a:gdLst>
                  <a:gd name="T0" fmla="*/ 0 w 46"/>
                  <a:gd name="T1" fmla="*/ 52 h 25"/>
                  <a:gd name="T2" fmla="*/ 97 w 46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19" name="Freeform 447">
                <a:extLst>
                  <a:ext uri="{FF2B5EF4-FFF2-40B4-BE49-F238E27FC236}">
                    <a16:creationId xmlns:a16="http://schemas.microsoft.com/office/drawing/2014/main" id="{A3A9C664-D104-4EB3-858D-BA2D5C386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129"/>
                <a:ext cx="46" cy="18"/>
              </a:xfrm>
              <a:custGeom>
                <a:avLst/>
                <a:gdLst>
                  <a:gd name="T0" fmla="*/ 0 w 36"/>
                  <a:gd name="T1" fmla="*/ 30 h 14"/>
                  <a:gd name="T2" fmla="*/ 75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120" name="Freeform 448">
                <a:extLst>
                  <a:ext uri="{FF2B5EF4-FFF2-40B4-BE49-F238E27FC236}">
                    <a16:creationId xmlns:a16="http://schemas.microsoft.com/office/drawing/2014/main" id="{40F884A4-2662-4773-B039-F350A763F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187"/>
                <a:ext cx="14" cy="61"/>
              </a:xfrm>
              <a:custGeom>
                <a:avLst/>
                <a:gdLst>
                  <a:gd name="T0" fmla="*/ 6 w 11"/>
                  <a:gd name="T1" fmla="*/ 0 h 48"/>
                  <a:gd name="T2" fmla="*/ 0 w 11"/>
                  <a:gd name="T3" fmla="*/ 9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2" name="Group 449">
              <a:extLst>
                <a:ext uri="{FF2B5EF4-FFF2-40B4-BE49-F238E27FC236}">
                  <a16:creationId xmlns:a16="http://schemas.microsoft.com/office/drawing/2014/main" id="{4898B3D1-F3DB-45C7-9277-E2903E33D0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9" y="1057"/>
              <a:ext cx="947" cy="1988"/>
              <a:chOff x="939" y="1057"/>
              <a:chExt cx="947" cy="1988"/>
            </a:xfrm>
          </p:grpSpPr>
          <p:sp>
            <p:nvSpPr>
              <p:cNvPr id="29721" name="Freeform 450">
                <a:extLst>
                  <a:ext uri="{FF2B5EF4-FFF2-40B4-BE49-F238E27FC236}">
                    <a16:creationId xmlns:a16="http://schemas.microsoft.com/office/drawing/2014/main" id="{B3D91B9D-8B1D-4CF1-8BA9-4A7B2E52F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2232"/>
                <a:ext cx="22" cy="42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2" name="Freeform 451">
                <a:extLst>
                  <a:ext uri="{FF2B5EF4-FFF2-40B4-BE49-F238E27FC236}">
                    <a16:creationId xmlns:a16="http://schemas.microsoft.com/office/drawing/2014/main" id="{44F4AD8F-E3B3-4CB6-AA0D-5AFEB4CFE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95"/>
                <a:ext cx="13" cy="55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3" name="Freeform 452">
                <a:extLst>
                  <a:ext uri="{FF2B5EF4-FFF2-40B4-BE49-F238E27FC236}">
                    <a16:creationId xmlns:a16="http://schemas.microsoft.com/office/drawing/2014/main" id="{0B4D83DA-5A9C-448D-B081-4D64FBA05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243"/>
                <a:ext cx="16" cy="41"/>
              </a:xfrm>
              <a:custGeom>
                <a:avLst/>
                <a:gdLst>
                  <a:gd name="T0" fmla="*/ 25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4" name="Freeform 453">
                <a:extLst>
                  <a:ext uri="{FF2B5EF4-FFF2-40B4-BE49-F238E27FC236}">
                    <a16:creationId xmlns:a16="http://schemas.microsoft.com/office/drawing/2014/main" id="{069B18DE-AAE0-4A54-9363-F8D109AF3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383"/>
                <a:ext cx="32" cy="76"/>
              </a:xfrm>
              <a:custGeom>
                <a:avLst/>
                <a:gdLst>
                  <a:gd name="T0" fmla="*/ 33 w 25"/>
                  <a:gd name="T1" fmla="*/ 0 h 59"/>
                  <a:gd name="T2" fmla="*/ 52 w 2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5" name="Freeform 454">
                <a:extLst>
                  <a:ext uri="{FF2B5EF4-FFF2-40B4-BE49-F238E27FC236}">
                    <a16:creationId xmlns:a16="http://schemas.microsoft.com/office/drawing/2014/main" id="{BC0482B9-8C10-47B5-BC01-3B9B7BA9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440"/>
                <a:ext cx="11" cy="56"/>
              </a:xfrm>
              <a:custGeom>
                <a:avLst/>
                <a:gdLst>
                  <a:gd name="T0" fmla="*/ 21 w 8"/>
                  <a:gd name="T1" fmla="*/ 0 h 44"/>
                  <a:gd name="T2" fmla="*/ 6 w 8"/>
                  <a:gd name="T3" fmla="*/ 9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6" name="Freeform 455">
                <a:extLst>
                  <a:ext uri="{FF2B5EF4-FFF2-40B4-BE49-F238E27FC236}">
                    <a16:creationId xmlns:a16="http://schemas.microsoft.com/office/drawing/2014/main" id="{6A122F47-39DF-4045-879E-5EF7B504B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514"/>
                <a:ext cx="23" cy="63"/>
              </a:xfrm>
              <a:custGeom>
                <a:avLst/>
                <a:gdLst>
                  <a:gd name="T0" fmla="*/ 0 w 18"/>
                  <a:gd name="T1" fmla="*/ 0 h 49"/>
                  <a:gd name="T2" fmla="*/ 37 w 18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456">
                <a:extLst>
                  <a:ext uri="{FF2B5EF4-FFF2-40B4-BE49-F238E27FC236}">
                    <a16:creationId xmlns:a16="http://schemas.microsoft.com/office/drawing/2014/main" id="{C9BD466F-4AAB-45F7-B71D-FB27B709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561"/>
                <a:ext cx="27" cy="48"/>
              </a:xfrm>
              <a:custGeom>
                <a:avLst/>
                <a:gdLst>
                  <a:gd name="T0" fmla="*/ 10 w 21"/>
                  <a:gd name="T1" fmla="*/ 0 h 37"/>
                  <a:gd name="T2" fmla="*/ 45 w 2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457">
                <a:extLst>
                  <a:ext uri="{FF2B5EF4-FFF2-40B4-BE49-F238E27FC236}">
                    <a16:creationId xmlns:a16="http://schemas.microsoft.com/office/drawing/2014/main" id="{5BF158CA-30F2-4022-A33C-721125F1E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514"/>
                <a:ext cx="27" cy="50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458">
                <a:extLst>
                  <a:ext uri="{FF2B5EF4-FFF2-40B4-BE49-F238E27FC236}">
                    <a16:creationId xmlns:a16="http://schemas.microsoft.com/office/drawing/2014/main" id="{FC349B9C-6F5A-40A9-B147-C2C9247A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47"/>
                <a:ext cx="7" cy="22"/>
              </a:xfrm>
              <a:custGeom>
                <a:avLst/>
                <a:gdLst>
                  <a:gd name="T0" fmla="*/ 0 w 6"/>
                  <a:gd name="T1" fmla="*/ 0 h 17"/>
                  <a:gd name="T2" fmla="*/ 9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459">
                <a:extLst>
                  <a:ext uri="{FF2B5EF4-FFF2-40B4-BE49-F238E27FC236}">
                    <a16:creationId xmlns:a16="http://schemas.microsoft.com/office/drawing/2014/main" id="{CBC60D51-000F-4500-8B2E-5321F99C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2668"/>
                <a:ext cx="61" cy="38"/>
              </a:xfrm>
              <a:custGeom>
                <a:avLst/>
                <a:gdLst>
                  <a:gd name="T0" fmla="*/ 0 w 47"/>
                  <a:gd name="T1" fmla="*/ 24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460">
                <a:extLst>
                  <a:ext uri="{FF2B5EF4-FFF2-40B4-BE49-F238E27FC236}">
                    <a16:creationId xmlns:a16="http://schemas.microsoft.com/office/drawing/2014/main" id="{C76C49FA-C4A7-4E5B-969C-2D0D0FE4D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619"/>
                <a:ext cx="69" cy="67"/>
              </a:xfrm>
              <a:custGeom>
                <a:avLst/>
                <a:gdLst>
                  <a:gd name="T0" fmla="*/ 0 w 53"/>
                  <a:gd name="T1" fmla="*/ 59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2" name="Freeform 461">
                <a:extLst>
                  <a:ext uri="{FF2B5EF4-FFF2-40B4-BE49-F238E27FC236}">
                    <a16:creationId xmlns:a16="http://schemas.microsoft.com/office/drawing/2014/main" id="{BBBF4234-F2ED-4E97-8DD4-C0612DA5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469"/>
                <a:ext cx="29" cy="74"/>
              </a:xfrm>
              <a:custGeom>
                <a:avLst/>
                <a:gdLst>
                  <a:gd name="T0" fmla="*/ 10 w 23"/>
                  <a:gd name="T1" fmla="*/ 0 h 58"/>
                  <a:gd name="T2" fmla="*/ 0 w 23"/>
                  <a:gd name="T3" fmla="*/ 12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462">
                <a:extLst>
                  <a:ext uri="{FF2B5EF4-FFF2-40B4-BE49-F238E27FC236}">
                    <a16:creationId xmlns:a16="http://schemas.microsoft.com/office/drawing/2014/main" id="{28DF3C5C-0855-485B-9CCC-CCD20C31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522"/>
                <a:ext cx="19" cy="65"/>
              </a:xfrm>
              <a:custGeom>
                <a:avLst/>
                <a:gdLst>
                  <a:gd name="T0" fmla="*/ 0 w 15"/>
                  <a:gd name="T1" fmla="*/ 0 h 51"/>
                  <a:gd name="T2" fmla="*/ 8 w 15"/>
                  <a:gd name="T3" fmla="*/ 1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1">
                    <a:moveTo>
                      <a:pt x="0" y="0"/>
                    </a:moveTo>
                    <a:cubicBezTo>
                      <a:pt x="15" y="14"/>
                      <a:pt x="15" y="35"/>
                      <a:pt x="4" y="5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Freeform 463">
                <a:extLst>
                  <a:ext uri="{FF2B5EF4-FFF2-40B4-BE49-F238E27FC236}">
                    <a16:creationId xmlns:a16="http://schemas.microsoft.com/office/drawing/2014/main" id="{A637FE60-B6B8-42EF-B5D9-97AF28828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387"/>
                <a:ext cx="92" cy="27"/>
              </a:xfrm>
              <a:custGeom>
                <a:avLst/>
                <a:gdLst>
                  <a:gd name="T0" fmla="*/ 0 w 71"/>
                  <a:gd name="T1" fmla="*/ 45 h 21"/>
                  <a:gd name="T2" fmla="*/ 86 w 71"/>
                  <a:gd name="T3" fmla="*/ 1 h 21"/>
                  <a:gd name="T4" fmla="*/ 154 w 71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">
                    <a:moveTo>
                      <a:pt x="0" y="21"/>
                    </a:moveTo>
                    <a:cubicBezTo>
                      <a:pt x="9" y="10"/>
                      <a:pt x="25" y="2"/>
                      <a:pt x="39" y="1"/>
                    </a:cubicBezTo>
                    <a:cubicBezTo>
                      <a:pt x="52" y="0"/>
                      <a:pt x="60" y="7"/>
                      <a:pt x="7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5" name="Freeform 464">
                <a:extLst>
                  <a:ext uri="{FF2B5EF4-FFF2-40B4-BE49-F238E27FC236}">
                    <a16:creationId xmlns:a16="http://schemas.microsoft.com/office/drawing/2014/main" id="{0802F04F-78AD-49C3-A2B9-4AE8EA06F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388"/>
                <a:ext cx="46" cy="27"/>
              </a:xfrm>
              <a:custGeom>
                <a:avLst/>
                <a:gdLst>
                  <a:gd name="T0" fmla="*/ 0 w 36"/>
                  <a:gd name="T1" fmla="*/ 45 h 21"/>
                  <a:gd name="T2" fmla="*/ 75 w 36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1">
                    <a:moveTo>
                      <a:pt x="0" y="21"/>
                    </a:moveTo>
                    <a:cubicBezTo>
                      <a:pt x="6" y="8"/>
                      <a:pt x="22" y="0"/>
                      <a:pt x="36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6" name="Freeform 465">
                <a:extLst>
                  <a:ext uri="{FF2B5EF4-FFF2-40B4-BE49-F238E27FC236}">
                    <a16:creationId xmlns:a16="http://schemas.microsoft.com/office/drawing/2014/main" id="{C9EA8C23-9882-4A5B-AE06-FFFF2F7C5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466"/>
                <a:ext cx="28" cy="44"/>
              </a:xfrm>
              <a:custGeom>
                <a:avLst/>
                <a:gdLst>
                  <a:gd name="T0" fmla="*/ 0 w 22"/>
                  <a:gd name="T1" fmla="*/ 0 h 34"/>
                  <a:gd name="T2" fmla="*/ 31 w 22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10" y="6"/>
                      <a:pt x="22" y="2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466">
                <a:extLst>
                  <a:ext uri="{FF2B5EF4-FFF2-40B4-BE49-F238E27FC236}">
                    <a16:creationId xmlns:a16="http://schemas.microsoft.com/office/drawing/2014/main" id="{10FEEDDF-66F2-4CF7-88EF-543299444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470"/>
                <a:ext cx="29" cy="23"/>
              </a:xfrm>
              <a:custGeom>
                <a:avLst/>
                <a:gdLst>
                  <a:gd name="T0" fmla="*/ 0 w 23"/>
                  <a:gd name="T1" fmla="*/ 37 h 18"/>
                  <a:gd name="T2" fmla="*/ 47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Freeform 467">
                <a:extLst>
                  <a:ext uri="{FF2B5EF4-FFF2-40B4-BE49-F238E27FC236}">
                    <a16:creationId xmlns:a16="http://schemas.microsoft.com/office/drawing/2014/main" id="{546976D6-7C72-45D9-B38B-15F112C8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52"/>
                <a:ext cx="37" cy="35"/>
              </a:xfrm>
              <a:custGeom>
                <a:avLst/>
                <a:gdLst>
                  <a:gd name="T0" fmla="*/ 0 w 29"/>
                  <a:gd name="T1" fmla="*/ 41 h 27"/>
                  <a:gd name="T2" fmla="*/ 60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8" y="12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9" name="Freeform 468">
                <a:extLst>
                  <a:ext uri="{FF2B5EF4-FFF2-40B4-BE49-F238E27FC236}">
                    <a16:creationId xmlns:a16="http://schemas.microsoft.com/office/drawing/2014/main" id="{C9FA9EE5-AB13-46FE-8EBF-689F40C9D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577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6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4" y="7"/>
                      <a:pt x="3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0" name="Freeform 469">
                <a:extLst>
                  <a:ext uri="{FF2B5EF4-FFF2-40B4-BE49-F238E27FC236}">
                    <a16:creationId xmlns:a16="http://schemas.microsoft.com/office/drawing/2014/main" id="{72CBC734-8949-4033-B5DA-B5D63160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2279"/>
                <a:ext cx="36" cy="52"/>
              </a:xfrm>
              <a:custGeom>
                <a:avLst/>
                <a:gdLst>
                  <a:gd name="T0" fmla="*/ 1 w 28"/>
                  <a:gd name="T1" fmla="*/ 0 h 40"/>
                  <a:gd name="T2" fmla="*/ 59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1" name="Freeform 470">
                <a:extLst>
                  <a:ext uri="{FF2B5EF4-FFF2-40B4-BE49-F238E27FC236}">
                    <a16:creationId xmlns:a16="http://schemas.microsoft.com/office/drawing/2014/main" id="{4DEACEFB-3D52-4F75-8395-F50F13D8C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314"/>
                <a:ext cx="26" cy="41"/>
              </a:xfrm>
              <a:custGeom>
                <a:avLst/>
                <a:gdLst>
                  <a:gd name="T0" fmla="*/ 0 w 20"/>
                  <a:gd name="T1" fmla="*/ 0 h 32"/>
                  <a:gd name="T2" fmla="*/ 44 w 20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Freeform 471">
                <a:extLst>
                  <a:ext uri="{FF2B5EF4-FFF2-40B4-BE49-F238E27FC236}">
                    <a16:creationId xmlns:a16="http://schemas.microsoft.com/office/drawing/2014/main" id="{0ABA25BD-47D1-4117-86DD-088464D0D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175"/>
                <a:ext cx="56" cy="27"/>
              </a:xfrm>
              <a:custGeom>
                <a:avLst/>
                <a:gdLst>
                  <a:gd name="T0" fmla="*/ 0 w 44"/>
                  <a:gd name="T1" fmla="*/ 45 h 21"/>
                  <a:gd name="T2" fmla="*/ 90 w 44"/>
                  <a:gd name="T3" fmla="*/ 3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3" name="Freeform 472">
                <a:extLst>
                  <a:ext uri="{FF2B5EF4-FFF2-40B4-BE49-F238E27FC236}">
                    <a16:creationId xmlns:a16="http://schemas.microsoft.com/office/drawing/2014/main" id="{64BF2922-6DE8-4F77-9D92-7A181D0B7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195"/>
                <a:ext cx="28" cy="11"/>
              </a:xfrm>
              <a:custGeom>
                <a:avLst/>
                <a:gdLst>
                  <a:gd name="T0" fmla="*/ 0 w 22"/>
                  <a:gd name="T1" fmla="*/ 11 h 9"/>
                  <a:gd name="T2" fmla="*/ 46 w 22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473">
                <a:extLst>
                  <a:ext uri="{FF2B5EF4-FFF2-40B4-BE49-F238E27FC236}">
                    <a16:creationId xmlns:a16="http://schemas.microsoft.com/office/drawing/2014/main" id="{60748E42-0990-4031-992E-E8E068686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266"/>
                <a:ext cx="11" cy="43"/>
              </a:xfrm>
              <a:custGeom>
                <a:avLst/>
                <a:gdLst>
                  <a:gd name="T0" fmla="*/ 0 w 9"/>
                  <a:gd name="T1" fmla="*/ 0 h 33"/>
                  <a:gd name="T2" fmla="*/ 9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Freeform 474">
                <a:extLst>
                  <a:ext uri="{FF2B5EF4-FFF2-40B4-BE49-F238E27FC236}">
                    <a16:creationId xmlns:a16="http://schemas.microsoft.com/office/drawing/2014/main" id="{17B010BA-A559-409A-ADC6-9F574D53C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82"/>
                <a:ext cx="27" cy="7"/>
              </a:xfrm>
              <a:custGeom>
                <a:avLst/>
                <a:gdLst>
                  <a:gd name="T0" fmla="*/ 0 w 21"/>
                  <a:gd name="T1" fmla="*/ 7 h 6"/>
                  <a:gd name="T2" fmla="*/ 45 w 21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Freeform 475">
                <a:extLst>
                  <a:ext uri="{FF2B5EF4-FFF2-40B4-BE49-F238E27FC236}">
                    <a16:creationId xmlns:a16="http://schemas.microsoft.com/office/drawing/2014/main" id="{43FCB0D2-8910-47D7-B71D-310005747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2360"/>
                <a:ext cx="51" cy="23"/>
              </a:xfrm>
              <a:custGeom>
                <a:avLst/>
                <a:gdLst>
                  <a:gd name="T0" fmla="*/ 0 w 40"/>
                  <a:gd name="T1" fmla="*/ 0 h 18"/>
                  <a:gd name="T2" fmla="*/ 83 w 40"/>
                  <a:gd name="T3" fmla="*/ 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476">
                <a:extLst>
                  <a:ext uri="{FF2B5EF4-FFF2-40B4-BE49-F238E27FC236}">
                    <a16:creationId xmlns:a16="http://schemas.microsoft.com/office/drawing/2014/main" id="{9FCC23A0-2122-4F9B-A9D6-CDD7A385D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354"/>
                <a:ext cx="27" cy="30"/>
              </a:xfrm>
              <a:custGeom>
                <a:avLst/>
                <a:gdLst>
                  <a:gd name="T0" fmla="*/ 0 w 21"/>
                  <a:gd name="T1" fmla="*/ 0 h 24"/>
                  <a:gd name="T2" fmla="*/ 45 w 21"/>
                  <a:gd name="T3" fmla="*/ 39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Freeform 477">
                <a:extLst>
                  <a:ext uri="{FF2B5EF4-FFF2-40B4-BE49-F238E27FC236}">
                    <a16:creationId xmlns:a16="http://schemas.microsoft.com/office/drawing/2014/main" id="{A7CD0947-1A4F-47EC-8544-CD54B271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250"/>
                <a:ext cx="33" cy="30"/>
              </a:xfrm>
              <a:custGeom>
                <a:avLst/>
                <a:gdLst>
                  <a:gd name="T0" fmla="*/ 0 w 26"/>
                  <a:gd name="T1" fmla="*/ 8 h 24"/>
                  <a:gd name="T2" fmla="*/ 53 w 26"/>
                  <a:gd name="T3" fmla="*/ 48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Freeform 478">
                <a:extLst>
                  <a:ext uri="{FF2B5EF4-FFF2-40B4-BE49-F238E27FC236}">
                    <a16:creationId xmlns:a16="http://schemas.microsoft.com/office/drawing/2014/main" id="{0D7BEE47-80CE-406C-91DB-E2D82332C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278"/>
                <a:ext cx="31" cy="19"/>
              </a:xfrm>
              <a:custGeom>
                <a:avLst/>
                <a:gdLst>
                  <a:gd name="T0" fmla="*/ 0 w 24"/>
                  <a:gd name="T1" fmla="*/ 30 h 15"/>
                  <a:gd name="T2" fmla="*/ 52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Freeform 479">
                <a:extLst>
                  <a:ext uri="{FF2B5EF4-FFF2-40B4-BE49-F238E27FC236}">
                    <a16:creationId xmlns:a16="http://schemas.microsoft.com/office/drawing/2014/main" id="{7606BD50-0931-42E0-9ADD-B2EDF4367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440"/>
                <a:ext cx="24" cy="61"/>
              </a:xfrm>
              <a:custGeom>
                <a:avLst/>
                <a:gdLst>
                  <a:gd name="T0" fmla="*/ 16 w 18"/>
                  <a:gd name="T1" fmla="*/ 0 h 48"/>
                  <a:gd name="T2" fmla="*/ 43 w 18"/>
                  <a:gd name="T3" fmla="*/ 9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Freeform 480">
                <a:extLst>
                  <a:ext uri="{FF2B5EF4-FFF2-40B4-BE49-F238E27FC236}">
                    <a16:creationId xmlns:a16="http://schemas.microsoft.com/office/drawing/2014/main" id="{BA2DA67F-398D-41D6-B96E-8B6C0217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482"/>
                <a:ext cx="29" cy="47"/>
              </a:xfrm>
              <a:custGeom>
                <a:avLst/>
                <a:gdLst>
                  <a:gd name="T0" fmla="*/ 1 w 22"/>
                  <a:gd name="T1" fmla="*/ 0 h 37"/>
                  <a:gd name="T2" fmla="*/ 50 w 22"/>
                  <a:gd name="T3" fmla="*/ 64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Freeform 481">
                <a:extLst>
                  <a:ext uri="{FF2B5EF4-FFF2-40B4-BE49-F238E27FC236}">
                    <a16:creationId xmlns:a16="http://schemas.microsoft.com/office/drawing/2014/main" id="{0995C738-102D-46B1-B609-4C18ED584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429"/>
                <a:ext cx="24" cy="40"/>
              </a:xfrm>
              <a:custGeom>
                <a:avLst/>
                <a:gdLst>
                  <a:gd name="T0" fmla="*/ 0 w 19"/>
                  <a:gd name="T1" fmla="*/ 0 h 31"/>
                  <a:gd name="T2" fmla="*/ 25 w 19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Freeform 482">
                <a:extLst>
                  <a:ext uri="{FF2B5EF4-FFF2-40B4-BE49-F238E27FC236}">
                    <a16:creationId xmlns:a16="http://schemas.microsoft.com/office/drawing/2014/main" id="{CF8A6F9A-0A6B-4559-8F42-FC5A0497F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441"/>
                <a:ext cx="16" cy="8"/>
              </a:xfrm>
              <a:custGeom>
                <a:avLst/>
                <a:gdLst>
                  <a:gd name="T0" fmla="*/ 0 w 13"/>
                  <a:gd name="T1" fmla="*/ 15 h 6"/>
                  <a:gd name="T2" fmla="*/ 25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3" y="3"/>
                      <a:pt x="8" y="1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4" name="Freeform 483">
                <a:extLst>
                  <a:ext uri="{FF2B5EF4-FFF2-40B4-BE49-F238E27FC236}">
                    <a16:creationId xmlns:a16="http://schemas.microsoft.com/office/drawing/2014/main" id="{67E9EC7A-1E9E-46EF-8A03-AD7E10C0F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409"/>
                <a:ext cx="13" cy="45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5" name="Freeform 484">
                <a:extLst>
                  <a:ext uri="{FF2B5EF4-FFF2-40B4-BE49-F238E27FC236}">
                    <a16:creationId xmlns:a16="http://schemas.microsoft.com/office/drawing/2014/main" id="{778A499B-412A-4F37-AF0C-E20875740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438"/>
                <a:ext cx="15" cy="9"/>
              </a:xfrm>
              <a:custGeom>
                <a:avLst/>
                <a:gdLst>
                  <a:gd name="T0" fmla="*/ 0 w 12"/>
                  <a:gd name="T1" fmla="*/ 0 h 7"/>
                  <a:gd name="T2" fmla="*/ 24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Freeform 485">
                <a:extLst>
                  <a:ext uri="{FF2B5EF4-FFF2-40B4-BE49-F238E27FC236}">
                    <a16:creationId xmlns:a16="http://schemas.microsoft.com/office/drawing/2014/main" id="{B1D63574-63DA-458E-858A-7D8C6E5E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2590"/>
                <a:ext cx="29" cy="47"/>
              </a:xfrm>
              <a:custGeom>
                <a:avLst/>
                <a:gdLst>
                  <a:gd name="T0" fmla="*/ 9 w 22"/>
                  <a:gd name="T1" fmla="*/ 0 h 37"/>
                  <a:gd name="T2" fmla="*/ 50 w 22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7" name="Freeform 486">
                <a:extLst>
                  <a:ext uri="{FF2B5EF4-FFF2-40B4-BE49-F238E27FC236}">
                    <a16:creationId xmlns:a16="http://schemas.microsoft.com/office/drawing/2014/main" id="{BB204EB3-3750-4870-94A9-30B180AD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626"/>
                <a:ext cx="39" cy="28"/>
              </a:xfrm>
              <a:custGeom>
                <a:avLst/>
                <a:gdLst>
                  <a:gd name="T0" fmla="*/ 7 w 30"/>
                  <a:gd name="T1" fmla="*/ 0 h 22"/>
                  <a:gd name="T2" fmla="*/ 66 w 30"/>
                  <a:gd name="T3" fmla="*/ 3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487">
                <a:extLst>
                  <a:ext uri="{FF2B5EF4-FFF2-40B4-BE49-F238E27FC236}">
                    <a16:creationId xmlns:a16="http://schemas.microsoft.com/office/drawing/2014/main" id="{16F63338-F0BA-48D0-A13C-E3847AABC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570"/>
                <a:ext cx="25" cy="43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Freeform 488">
                <a:extLst>
                  <a:ext uri="{FF2B5EF4-FFF2-40B4-BE49-F238E27FC236}">
                    <a16:creationId xmlns:a16="http://schemas.microsoft.com/office/drawing/2014/main" id="{DDD9B61E-B15D-4F0F-B1F3-30287A755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595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489">
                <a:extLst>
                  <a:ext uri="{FF2B5EF4-FFF2-40B4-BE49-F238E27FC236}">
                    <a16:creationId xmlns:a16="http://schemas.microsoft.com/office/drawing/2014/main" id="{61D5B574-C169-411C-8FB2-47B9E76B2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584"/>
                <a:ext cx="10" cy="53"/>
              </a:xfrm>
              <a:custGeom>
                <a:avLst/>
                <a:gdLst>
                  <a:gd name="T0" fmla="*/ 16 w 8"/>
                  <a:gd name="T1" fmla="*/ 0 h 41"/>
                  <a:gd name="T2" fmla="*/ 13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Freeform 490">
                <a:extLst>
                  <a:ext uri="{FF2B5EF4-FFF2-40B4-BE49-F238E27FC236}">
                    <a16:creationId xmlns:a16="http://schemas.microsoft.com/office/drawing/2014/main" id="{61DBF610-40D6-42C5-9B3D-12A107643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651"/>
                <a:ext cx="21" cy="55"/>
              </a:xfrm>
              <a:custGeom>
                <a:avLst/>
                <a:gdLst>
                  <a:gd name="T0" fmla="*/ 29 w 16"/>
                  <a:gd name="T1" fmla="*/ 0 h 43"/>
                  <a:gd name="T2" fmla="*/ 37 w 16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2" name="Freeform 491">
                <a:extLst>
                  <a:ext uri="{FF2B5EF4-FFF2-40B4-BE49-F238E27FC236}">
                    <a16:creationId xmlns:a16="http://schemas.microsoft.com/office/drawing/2014/main" id="{A4986C36-02C7-4FCE-A376-36A35DEE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694"/>
                <a:ext cx="18" cy="53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5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3" name="Freeform 492">
                <a:extLst>
                  <a:ext uri="{FF2B5EF4-FFF2-40B4-BE49-F238E27FC236}">
                    <a16:creationId xmlns:a16="http://schemas.microsoft.com/office/drawing/2014/main" id="{9AEB6292-475F-405B-A13B-0163B73E9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32"/>
                <a:ext cx="15" cy="55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493">
                <a:extLst>
                  <a:ext uri="{FF2B5EF4-FFF2-40B4-BE49-F238E27FC236}">
                    <a16:creationId xmlns:a16="http://schemas.microsoft.com/office/drawing/2014/main" id="{03E749FD-D226-4A1D-B971-61A60D2C1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774"/>
                <a:ext cx="10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Freeform 494">
                <a:extLst>
                  <a:ext uri="{FF2B5EF4-FFF2-40B4-BE49-F238E27FC236}">
                    <a16:creationId xmlns:a16="http://schemas.microsoft.com/office/drawing/2014/main" id="{ACAFE9EE-B2C8-4A5F-AE1F-2DE58FF3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2722"/>
                <a:ext cx="60" cy="23"/>
              </a:xfrm>
              <a:custGeom>
                <a:avLst/>
                <a:gdLst>
                  <a:gd name="T0" fmla="*/ 0 w 47"/>
                  <a:gd name="T1" fmla="*/ 37 h 18"/>
                  <a:gd name="T2" fmla="*/ 98 w 47"/>
                  <a:gd name="T3" fmla="*/ 1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6" name="Freeform 495">
                <a:extLst>
                  <a:ext uri="{FF2B5EF4-FFF2-40B4-BE49-F238E27FC236}">
                    <a16:creationId xmlns:a16="http://schemas.microsoft.com/office/drawing/2014/main" id="{60890875-2380-4497-AC5B-17C934DA2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695"/>
                <a:ext cx="36" cy="47"/>
              </a:xfrm>
              <a:custGeom>
                <a:avLst/>
                <a:gdLst>
                  <a:gd name="T0" fmla="*/ 1 w 28"/>
                  <a:gd name="T1" fmla="*/ 76 h 37"/>
                  <a:gd name="T2" fmla="*/ 59 w 28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7">
                    <a:moveTo>
                      <a:pt x="1" y="37"/>
                    </a:moveTo>
                    <a:cubicBezTo>
                      <a:pt x="0" y="20"/>
                      <a:pt x="14" y="7"/>
                      <a:pt x="2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7" name="Freeform 496">
                <a:extLst>
                  <a:ext uri="{FF2B5EF4-FFF2-40B4-BE49-F238E27FC236}">
                    <a16:creationId xmlns:a16="http://schemas.microsoft.com/office/drawing/2014/main" id="{18B1AEFA-D68C-4E0C-88A7-D214F45D4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2696"/>
                <a:ext cx="16" cy="60"/>
              </a:xfrm>
              <a:custGeom>
                <a:avLst/>
                <a:gdLst>
                  <a:gd name="T0" fmla="*/ 6 w 13"/>
                  <a:gd name="T1" fmla="*/ 0 h 47"/>
                  <a:gd name="T2" fmla="*/ 0 w 13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8" name="Freeform 497">
                <a:extLst>
                  <a:ext uri="{FF2B5EF4-FFF2-40B4-BE49-F238E27FC236}">
                    <a16:creationId xmlns:a16="http://schemas.microsoft.com/office/drawing/2014/main" id="{923E128A-D2B3-48C8-B4C4-0791D6912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744"/>
                <a:ext cx="19" cy="55"/>
              </a:xfrm>
              <a:custGeom>
                <a:avLst/>
                <a:gdLst>
                  <a:gd name="T0" fmla="*/ 0 w 15"/>
                  <a:gd name="T1" fmla="*/ 0 h 43"/>
                  <a:gd name="T2" fmla="*/ 18 w 15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Freeform 498">
                <a:extLst>
                  <a:ext uri="{FF2B5EF4-FFF2-40B4-BE49-F238E27FC236}">
                    <a16:creationId xmlns:a16="http://schemas.microsoft.com/office/drawing/2014/main" id="{C2FCED85-5FE3-4191-B308-21BF193E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2795"/>
                <a:ext cx="28" cy="28"/>
              </a:xfrm>
              <a:custGeom>
                <a:avLst/>
                <a:gdLst>
                  <a:gd name="T0" fmla="*/ 0 w 22"/>
                  <a:gd name="T1" fmla="*/ 5 h 22"/>
                  <a:gd name="T2" fmla="*/ 46 w 22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"/>
                    </a:moveTo>
                    <a:cubicBezTo>
                      <a:pt x="11" y="0"/>
                      <a:pt x="21" y="12"/>
                      <a:pt x="22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0" name="Freeform 499">
                <a:extLst>
                  <a:ext uri="{FF2B5EF4-FFF2-40B4-BE49-F238E27FC236}">
                    <a16:creationId xmlns:a16="http://schemas.microsoft.com/office/drawing/2014/main" id="{FA0711F7-0C05-40CA-972D-C9A28DB37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808"/>
                <a:ext cx="42" cy="34"/>
              </a:xfrm>
              <a:custGeom>
                <a:avLst/>
                <a:gdLst>
                  <a:gd name="T0" fmla="*/ 0 w 33"/>
                  <a:gd name="T1" fmla="*/ 0 h 27"/>
                  <a:gd name="T2" fmla="*/ 67 w 33"/>
                  <a:gd name="T3" fmla="*/ 4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500">
                <a:extLst>
                  <a:ext uri="{FF2B5EF4-FFF2-40B4-BE49-F238E27FC236}">
                    <a16:creationId xmlns:a16="http://schemas.microsoft.com/office/drawing/2014/main" id="{18868942-A60E-4FDC-9891-B0CFC831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823"/>
                <a:ext cx="27" cy="37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8" y="28"/>
                      <a:pt x="2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Freeform 501">
                <a:extLst>
                  <a:ext uri="{FF2B5EF4-FFF2-40B4-BE49-F238E27FC236}">
                    <a16:creationId xmlns:a16="http://schemas.microsoft.com/office/drawing/2014/main" id="{EC8DDB51-AD8F-4D5F-8AAF-BAD10640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778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7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6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Freeform 502">
                <a:extLst>
                  <a:ext uri="{FF2B5EF4-FFF2-40B4-BE49-F238E27FC236}">
                    <a16:creationId xmlns:a16="http://schemas.microsoft.com/office/drawing/2014/main" id="{0964A864-AB85-4EB4-B24B-D6936FF0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3" y="2790"/>
                <a:ext cx="14" cy="10"/>
              </a:xfrm>
              <a:custGeom>
                <a:avLst/>
                <a:gdLst>
                  <a:gd name="T0" fmla="*/ 0 w 11"/>
                  <a:gd name="T1" fmla="*/ 16 h 8"/>
                  <a:gd name="T2" fmla="*/ 23 w 11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2" y="3"/>
                      <a:pt x="6" y="0"/>
                      <a:pt x="11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503">
                <a:extLst>
                  <a:ext uri="{FF2B5EF4-FFF2-40B4-BE49-F238E27FC236}">
                    <a16:creationId xmlns:a16="http://schemas.microsoft.com/office/drawing/2014/main" id="{82050768-B6A7-406E-806C-7010B44F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201"/>
                <a:ext cx="66" cy="29"/>
              </a:xfrm>
              <a:custGeom>
                <a:avLst/>
                <a:gdLst>
                  <a:gd name="T0" fmla="*/ 0 w 51"/>
                  <a:gd name="T1" fmla="*/ 0 h 23"/>
                  <a:gd name="T2" fmla="*/ 110 w 51"/>
                  <a:gd name="T3" fmla="*/ 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Freeform 504">
                <a:extLst>
                  <a:ext uri="{FF2B5EF4-FFF2-40B4-BE49-F238E27FC236}">
                    <a16:creationId xmlns:a16="http://schemas.microsoft.com/office/drawing/2014/main" id="{11B22DBA-C9FC-4C94-A01A-563AB9BDB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184"/>
                <a:ext cx="46" cy="41"/>
              </a:xfrm>
              <a:custGeom>
                <a:avLst/>
                <a:gdLst>
                  <a:gd name="T0" fmla="*/ 0 w 35"/>
                  <a:gd name="T1" fmla="*/ 0 h 32"/>
                  <a:gd name="T2" fmla="*/ 79 w 35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cubicBezTo>
                      <a:pt x="3" y="18"/>
                      <a:pt x="15" y="32"/>
                      <a:pt x="3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Freeform 505">
                <a:extLst>
                  <a:ext uri="{FF2B5EF4-FFF2-40B4-BE49-F238E27FC236}">
                    <a16:creationId xmlns:a16="http://schemas.microsoft.com/office/drawing/2014/main" id="{D8DCB9D7-E661-4921-A49D-5F6F002D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097"/>
                <a:ext cx="64" cy="42"/>
              </a:xfrm>
              <a:custGeom>
                <a:avLst/>
                <a:gdLst>
                  <a:gd name="T0" fmla="*/ 6 w 50"/>
                  <a:gd name="T1" fmla="*/ 0 h 33"/>
                  <a:gd name="T2" fmla="*/ 105 w 50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Freeform 506">
                <a:extLst>
                  <a:ext uri="{FF2B5EF4-FFF2-40B4-BE49-F238E27FC236}">
                    <a16:creationId xmlns:a16="http://schemas.microsoft.com/office/drawing/2014/main" id="{0F5522D2-1F1B-4FCB-AB3E-41192E5D2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119"/>
                <a:ext cx="39" cy="50"/>
              </a:xfrm>
              <a:custGeom>
                <a:avLst/>
                <a:gdLst>
                  <a:gd name="T0" fmla="*/ 5 w 30"/>
                  <a:gd name="T1" fmla="*/ 0 h 39"/>
                  <a:gd name="T2" fmla="*/ 66 w 30"/>
                  <a:gd name="T3" fmla="*/ 6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9">
                    <a:moveTo>
                      <a:pt x="2" y="0"/>
                    </a:moveTo>
                    <a:cubicBezTo>
                      <a:pt x="0" y="16"/>
                      <a:pt x="11" y="39"/>
                      <a:pt x="3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Freeform 507">
                <a:extLst>
                  <a:ext uri="{FF2B5EF4-FFF2-40B4-BE49-F238E27FC236}">
                    <a16:creationId xmlns:a16="http://schemas.microsoft.com/office/drawing/2014/main" id="{E9BD6498-564A-445A-9EE3-B97B80BC6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142"/>
                <a:ext cx="16" cy="29"/>
              </a:xfrm>
              <a:custGeom>
                <a:avLst/>
                <a:gdLst>
                  <a:gd name="T0" fmla="*/ 0 w 13"/>
                  <a:gd name="T1" fmla="*/ 0 h 23"/>
                  <a:gd name="T2" fmla="*/ 25 w 13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Freeform 508">
                <a:extLst>
                  <a:ext uri="{FF2B5EF4-FFF2-40B4-BE49-F238E27FC236}">
                    <a16:creationId xmlns:a16="http://schemas.microsoft.com/office/drawing/2014/main" id="{78D85703-CF5B-45E8-A3E0-00D3CC0BB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038"/>
                <a:ext cx="52" cy="54"/>
              </a:xfrm>
              <a:custGeom>
                <a:avLst/>
                <a:gdLst>
                  <a:gd name="T0" fmla="*/ 0 w 40"/>
                  <a:gd name="T1" fmla="*/ 8 h 42"/>
                  <a:gd name="T2" fmla="*/ 86 w 4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Freeform 509">
                <a:extLst>
                  <a:ext uri="{FF2B5EF4-FFF2-40B4-BE49-F238E27FC236}">
                    <a16:creationId xmlns:a16="http://schemas.microsoft.com/office/drawing/2014/main" id="{E816DB29-B6D9-4986-831C-7E2AB48DE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048"/>
                <a:ext cx="22" cy="17"/>
              </a:xfrm>
              <a:custGeom>
                <a:avLst/>
                <a:gdLst>
                  <a:gd name="T0" fmla="*/ 0 w 17"/>
                  <a:gd name="T1" fmla="*/ 29 h 13"/>
                  <a:gd name="T2" fmla="*/ 36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1" name="Freeform 510">
                <a:extLst>
                  <a:ext uri="{FF2B5EF4-FFF2-40B4-BE49-F238E27FC236}">
                    <a16:creationId xmlns:a16="http://schemas.microsoft.com/office/drawing/2014/main" id="{E4E237E4-7228-4D3A-9DA1-F045AF55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1961"/>
                <a:ext cx="54" cy="50"/>
              </a:xfrm>
              <a:custGeom>
                <a:avLst/>
                <a:gdLst>
                  <a:gd name="T0" fmla="*/ 0 w 42"/>
                  <a:gd name="T1" fmla="*/ 82 h 39"/>
                  <a:gd name="T2" fmla="*/ 89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2" name="Freeform 511">
                <a:extLst>
                  <a:ext uri="{FF2B5EF4-FFF2-40B4-BE49-F238E27FC236}">
                    <a16:creationId xmlns:a16="http://schemas.microsoft.com/office/drawing/2014/main" id="{C0B66A20-3C09-43D8-8849-06A788D6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926"/>
                <a:ext cx="40" cy="52"/>
              </a:xfrm>
              <a:custGeom>
                <a:avLst/>
                <a:gdLst>
                  <a:gd name="T0" fmla="*/ 6 w 31"/>
                  <a:gd name="T1" fmla="*/ 88 h 40"/>
                  <a:gd name="T2" fmla="*/ 67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4" y="12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Freeform 512">
                <a:extLst>
                  <a:ext uri="{FF2B5EF4-FFF2-40B4-BE49-F238E27FC236}">
                    <a16:creationId xmlns:a16="http://schemas.microsoft.com/office/drawing/2014/main" id="{005706EE-F78D-4E91-8E0D-1076591E1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041"/>
                <a:ext cx="29" cy="60"/>
              </a:xfrm>
              <a:custGeom>
                <a:avLst/>
                <a:gdLst>
                  <a:gd name="T0" fmla="*/ 38 w 23"/>
                  <a:gd name="T1" fmla="*/ 0 h 47"/>
                  <a:gd name="T2" fmla="*/ 0 w 23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4" name="Freeform 513">
                <a:extLst>
                  <a:ext uri="{FF2B5EF4-FFF2-40B4-BE49-F238E27FC236}">
                    <a16:creationId xmlns:a16="http://schemas.microsoft.com/office/drawing/2014/main" id="{66C70E7D-AE28-43EA-B1A6-2D08830B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2084"/>
                <a:ext cx="16" cy="14"/>
              </a:xfrm>
              <a:custGeom>
                <a:avLst/>
                <a:gdLst>
                  <a:gd name="T0" fmla="*/ 0 w 12"/>
                  <a:gd name="T1" fmla="*/ 0 h 11"/>
                  <a:gd name="T2" fmla="*/ 28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514">
                <a:extLst>
                  <a:ext uri="{FF2B5EF4-FFF2-40B4-BE49-F238E27FC236}">
                    <a16:creationId xmlns:a16="http://schemas.microsoft.com/office/drawing/2014/main" id="{79773D01-1583-4A68-999B-74E5BC9AE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082"/>
                <a:ext cx="53" cy="27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Freeform 515">
                <a:extLst>
                  <a:ext uri="{FF2B5EF4-FFF2-40B4-BE49-F238E27FC236}">
                    <a16:creationId xmlns:a16="http://schemas.microsoft.com/office/drawing/2014/main" id="{1900C279-F908-40BD-98F3-58FC0890C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070"/>
                <a:ext cx="36" cy="30"/>
              </a:xfrm>
              <a:custGeom>
                <a:avLst/>
                <a:gdLst>
                  <a:gd name="T0" fmla="*/ 1 w 28"/>
                  <a:gd name="T1" fmla="*/ 0 h 23"/>
                  <a:gd name="T2" fmla="*/ 59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516">
                <a:extLst>
                  <a:ext uri="{FF2B5EF4-FFF2-40B4-BE49-F238E27FC236}">
                    <a16:creationId xmlns:a16="http://schemas.microsoft.com/office/drawing/2014/main" id="{E92239A5-E4F2-4A59-AE8E-64F036B30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985"/>
                <a:ext cx="44" cy="31"/>
              </a:xfrm>
              <a:custGeom>
                <a:avLst/>
                <a:gdLst>
                  <a:gd name="T0" fmla="*/ 0 w 34"/>
                  <a:gd name="T1" fmla="*/ 23 h 24"/>
                  <a:gd name="T2" fmla="*/ 74 w 3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Freeform 517">
                <a:extLst>
                  <a:ext uri="{FF2B5EF4-FFF2-40B4-BE49-F238E27FC236}">
                    <a16:creationId xmlns:a16="http://schemas.microsoft.com/office/drawing/2014/main" id="{7FEB33D2-F49D-48D6-8404-528F98809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2014"/>
                <a:ext cx="36" cy="15"/>
              </a:xfrm>
              <a:custGeom>
                <a:avLst/>
                <a:gdLst>
                  <a:gd name="T0" fmla="*/ 0 w 28"/>
                  <a:gd name="T1" fmla="*/ 13 h 12"/>
                  <a:gd name="T2" fmla="*/ 59 w 28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20" y="4"/>
                      <a:pt x="28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9" name="Freeform 518">
                <a:extLst>
                  <a:ext uri="{FF2B5EF4-FFF2-40B4-BE49-F238E27FC236}">
                    <a16:creationId xmlns:a16="http://schemas.microsoft.com/office/drawing/2014/main" id="{D3F9F053-045A-4D90-B8B5-9F63289D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1997"/>
                <a:ext cx="32" cy="68"/>
              </a:xfrm>
              <a:custGeom>
                <a:avLst/>
                <a:gdLst>
                  <a:gd name="T0" fmla="*/ 10 w 25"/>
                  <a:gd name="T1" fmla="*/ 0 h 53"/>
                  <a:gd name="T2" fmla="*/ 52 w 25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5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0" name="Freeform 519">
                <a:extLst>
                  <a:ext uri="{FF2B5EF4-FFF2-40B4-BE49-F238E27FC236}">
                    <a16:creationId xmlns:a16="http://schemas.microsoft.com/office/drawing/2014/main" id="{CE2E2189-0E96-42C2-82BB-4DCAF2FFB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043"/>
                <a:ext cx="20" cy="54"/>
              </a:xfrm>
              <a:custGeom>
                <a:avLst/>
                <a:gdLst>
                  <a:gd name="T0" fmla="*/ 20 w 16"/>
                  <a:gd name="T1" fmla="*/ 0 h 42"/>
                  <a:gd name="T2" fmla="*/ 31 w 16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520">
                <a:extLst>
                  <a:ext uri="{FF2B5EF4-FFF2-40B4-BE49-F238E27FC236}">
                    <a16:creationId xmlns:a16="http://schemas.microsoft.com/office/drawing/2014/main" id="{2577ABB0-9F5A-4BB0-A256-2D9DD2A2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109"/>
                <a:ext cx="49" cy="52"/>
              </a:xfrm>
              <a:custGeom>
                <a:avLst/>
                <a:gdLst>
                  <a:gd name="T0" fmla="*/ 0 w 38"/>
                  <a:gd name="T1" fmla="*/ 53 h 41"/>
                  <a:gd name="T2" fmla="*/ 81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Freeform 521">
                <a:extLst>
                  <a:ext uri="{FF2B5EF4-FFF2-40B4-BE49-F238E27FC236}">
                    <a16:creationId xmlns:a16="http://schemas.microsoft.com/office/drawing/2014/main" id="{3D187317-7C09-4D7D-92AC-7C62630C6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2097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3" name="Freeform 522">
                <a:extLst>
                  <a:ext uri="{FF2B5EF4-FFF2-40B4-BE49-F238E27FC236}">
                    <a16:creationId xmlns:a16="http://schemas.microsoft.com/office/drawing/2014/main" id="{69202974-1DDB-4367-B044-3461B9FAD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926"/>
                <a:ext cx="32" cy="54"/>
              </a:xfrm>
              <a:custGeom>
                <a:avLst/>
                <a:gdLst>
                  <a:gd name="T0" fmla="*/ 0 w 25"/>
                  <a:gd name="T1" fmla="*/ 17 h 42"/>
                  <a:gd name="T2" fmla="*/ 52 w 25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4" name="Freeform 523">
                <a:extLst>
                  <a:ext uri="{FF2B5EF4-FFF2-40B4-BE49-F238E27FC236}">
                    <a16:creationId xmlns:a16="http://schemas.microsoft.com/office/drawing/2014/main" id="{ADAD4159-ED6D-43D5-9F09-A27158AC5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959"/>
                <a:ext cx="10" cy="6"/>
              </a:xfrm>
              <a:custGeom>
                <a:avLst/>
                <a:gdLst>
                  <a:gd name="T0" fmla="*/ 0 w 8"/>
                  <a:gd name="T1" fmla="*/ 8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5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5" name="Freeform 524">
                <a:extLst>
                  <a:ext uri="{FF2B5EF4-FFF2-40B4-BE49-F238E27FC236}">
                    <a16:creationId xmlns:a16="http://schemas.microsoft.com/office/drawing/2014/main" id="{E4C39208-04A5-430F-B327-BBB6E7C23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1994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Freeform 525">
                <a:extLst>
                  <a:ext uri="{FF2B5EF4-FFF2-40B4-BE49-F238E27FC236}">
                    <a16:creationId xmlns:a16="http://schemas.microsoft.com/office/drawing/2014/main" id="{6C4DC2FA-D69C-4564-A660-CF8BCC2B9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2029"/>
                <a:ext cx="14" cy="50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7" name="Freeform 526">
                <a:extLst>
                  <a:ext uri="{FF2B5EF4-FFF2-40B4-BE49-F238E27FC236}">
                    <a16:creationId xmlns:a16="http://schemas.microsoft.com/office/drawing/2014/main" id="{772D4456-F792-4096-962F-BCA4561D0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106"/>
                <a:ext cx="53" cy="27"/>
              </a:xfrm>
              <a:custGeom>
                <a:avLst/>
                <a:gdLst>
                  <a:gd name="T0" fmla="*/ 0 w 41"/>
                  <a:gd name="T1" fmla="*/ 40 h 21"/>
                  <a:gd name="T2" fmla="*/ 89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527">
                <a:extLst>
                  <a:ext uri="{FF2B5EF4-FFF2-40B4-BE49-F238E27FC236}">
                    <a16:creationId xmlns:a16="http://schemas.microsoft.com/office/drawing/2014/main" id="{E290CC5C-6F88-4DEE-A669-81CA3BF7F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087"/>
                <a:ext cx="40" cy="27"/>
              </a:xfrm>
              <a:custGeom>
                <a:avLst/>
                <a:gdLst>
                  <a:gd name="T0" fmla="*/ 0 w 31"/>
                  <a:gd name="T1" fmla="*/ 23 h 21"/>
                  <a:gd name="T2" fmla="*/ 67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Freeform 528">
                <a:extLst>
                  <a:ext uri="{FF2B5EF4-FFF2-40B4-BE49-F238E27FC236}">
                    <a16:creationId xmlns:a16="http://schemas.microsoft.com/office/drawing/2014/main" id="{E4009FB9-DAA8-4AD2-9A00-7BA215DDA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016"/>
                <a:ext cx="19" cy="35"/>
              </a:xfrm>
              <a:custGeom>
                <a:avLst/>
                <a:gdLst>
                  <a:gd name="T0" fmla="*/ 0 w 15"/>
                  <a:gd name="T1" fmla="*/ 0 h 27"/>
                  <a:gd name="T2" fmla="*/ 25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Freeform 529">
                <a:extLst>
                  <a:ext uri="{FF2B5EF4-FFF2-40B4-BE49-F238E27FC236}">
                    <a16:creationId xmlns:a16="http://schemas.microsoft.com/office/drawing/2014/main" id="{C74600C5-C1CC-4823-A3E6-C2A2FF85A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014"/>
                <a:ext cx="23" cy="16"/>
              </a:xfrm>
              <a:custGeom>
                <a:avLst/>
                <a:gdLst>
                  <a:gd name="T0" fmla="*/ 0 w 18"/>
                  <a:gd name="T1" fmla="*/ 25 h 13"/>
                  <a:gd name="T2" fmla="*/ 37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530">
                <a:extLst>
                  <a:ext uri="{FF2B5EF4-FFF2-40B4-BE49-F238E27FC236}">
                    <a16:creationId xmlns:a16="http://schemas.microsoft.com/office/drawing/2014/main" id="{8D21A15C-425C-46A5-AC30-27359F9A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862"/>
                <a:ext cx="37" cy="32"/>
              </a:xfrm>
              <a:custGeom>
                <a:avLst/>
                <a:gdLst>
                  <a:gd name="T0" fmla="*/ 0 w 29"/>
                  <a:gd name="T1" fmla="*/ 0 h 25"/>
                  <a:gd name="T2" fmla="*/ 60 w 29"/>
                  <a:gd name="T3" fmla="*/ 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Freeform 531">
                <a:extLst>
                  <a:ext uri="{FF2B5EF4-FFF2-40B4-BE49-F238E27FC236}">
                    <a16:creationId xmlns:a16="http://schemas.microsoft.com/office/drawing/2014/main" id="{47CD505A-1445-4851-9701-F1F2BA429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871"/>
                <a:ext cx="29" cy="34"/>
              </a:xfrm>
              <a:custGeom>
                <a:avLst/>
                <a:gdLst>
                  <a:gd name="T0" fmla="*/ 5 w 23"/>
                  <a:gd name="T1" fmla="*/ 0 h 26"/>
                  <a:gd name="T2" fmla="*/ 47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1" y="26"/>
                      <a:pt x="23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Freeform 532">
                <a:extLst>
                  <a:ext uri="{FF2B5EF4-FFF2-40B4-BE49-F238E27FC236}">
                    <a16:creationId xmlns:a16="http://schemas.microsoft.com/office/drawing/2014/main" id="{A2DF20CB-D15D-4011-85B7-89994283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838"/>
                <a:ext cx="48" cy="22"/>
              </a:xfrm>
              <a:custGeom>
                <a:avLst/>
                <a:gdLst>
                  <a:gd name="T0" fmla="*/ 0 w 37"/>
                  <a:gd name="T1" fmla="*/ 17 h 17"/>
                  <a:gd name="T2" fmla="*/ 80 w 37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Freeform 533">
                <a:extLst>
                  <a:ext uri="{FF2B5EF4-FFF2-40B4-BE49-F238E27FC236}">
                    <a16:creationId xmlns:a16="http://schemas.microsoft.com/office/drawing/2014/main" id="{8A5EE676-CA89-49C3-BFC8-8CAE8B27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853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Freeform 534">
                <a:extLst>
                  <a:ext uri="{FF2B5EF4-FFF2-40B4-BE49-F238E27FC236}">
                    <a16:creationId xmlns:a16="http://schemas.microsoft.com/office/drawing/2014/main" id="{3E6A020E-F2F1-433E-9534-A6A92BEE1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906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Freeform 535">
                <a:extLst>
                  <a:ext uri="{FF2B5EF4-FFF2-40B4-BE49-F238E27FC236}">
                    <a16:creationId xmlns:a16="http://schemas.microsoft.com/office/drawing/2014/main" id="{0B81FAF3-C7E3-433B-B59F-B876F46DD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896"/>
                <a:ext cx="18" cy="11"/>
              </a:xfrm>
              <a:custGeom>
                <a:avLst/>
                <a:gdLst>
                  <a:gd name="T0" fmla="*/ 0 w 14"/>
                  <a:gd name="T1" fmla="*/ 0 h 9"/>
                  <a:gd name="T2" fmla="*/ 30 w 14"/>
                  <a:gd name="T3" fmla="*/ 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Freeform 536">
                <a:extLst>
                  <a:ext uri="{FF2B5EF4-FFF2-40B4-BE49-F238E27FC236}">
                    <a16:creationId xmlns:a16="http://schemas.microsoft.com/office/drawing/2014/main" id="{ABD9B191-2A71-4E9C-929A-28776966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747"/>
                <a:ext cx="15" cy="36"/>
              </a:xfrm>
              <a:custGeom>
                <a:avLst/>
                <a:gdLst>
                  <a:gd name="T0" fmla="*/ 27 w 11"/>
                  <a:gd name="T1" fmla="*/ 0 h 28"/>
                  <a:gd name="T2" fmla="*/ 10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8" name="Freeform 537">
                <a:extLst>
                  <a:ext uri="{FF2B5EF4-FFF2-40B4-BE49-F238E27FC236}">
                    <a16:creationId xmlns:a16="http://schemas.microsoft.com/office/drawing/2014/main" id="{69BD0DFB-EB59-4C79-BF1C-C4EF48EAF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74"/>
                <a:ext cx="20" cy="33"/>
              </a:xfrm>
              <a:custGeom>
                <a:avLst/>
                <a:gdLst>
                  <a:gd name="T0" fmla="*/ 36 w 15"/>
                  <a:gd name="T1" fmla="*/ 0 h 26"/>
                  <a:gd name="T2" fmla="*/ 7 w 15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9" name="Freeform 538">
                <a:extLst>
                  <a:ext uri="{FF2B5EF4-FFF2-40B4-BE49-F238E27FC236}">
                    <a16:creationId xmlns:a16="http://schemas.microsoft.com/office/drawing/2014/main" id="{C0519D20-CE03-4AD0-B633-5075A6DEC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689"/>
                <a:ext cx="45" cy="17"/>
              </a:xfrm>
              <a:custGeom>
                <a:avLst/>
                <a:gdLst>
                  <a:gd name="T0" fmla="*/ 0 w 35"/>
                  <a:gd name="T1" fmla="*/ 29 h 13"/>
                  <a:gd name="T2" fmla="*/ 75 w 3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Freeform 539">
                <a:extLst>
                  <a:ext uri="{FF2B5EF4-FFF2-40B4-BE49-F238E27FC236}">
                    <a16:creationId xmlns:a16="http://schemas.microsoft.com/office/drawing/2014/main" id="{88F78192-9452-44ED-B47D-2D118851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699"/>
                <a:ext cx="45" cy="30"/>
              </a:xfrm>
              <a:custGeom>
                <a:avLst/>
                <a:gdLst>
                  <a:gd name="T0" fmla="*/ 0 w 35"/>
                  <a:gd name="T1" fmla="*/ 23 h 23"/>
                  <a:gd name="T2" fmla="*/ 75 w 35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0" y="11"/>
                    </a:moveTo>
                    <a:cubicBezTo>
                      <a:pt x="11" y="0"/>
                      <a:pt x="31" y="9"/>
                      <a:pt x="35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1" name="Freeform 540">
                <a:extLst>
                  <a:ext uri="{FF2B5EF4-FFF2-40B4-BE49-F238E27FC236}">
                    <a16:creationId xmlns:a16="http://schemas.microsoft.com/office/drawing/2014/main" id="{B5EEA7C7-6952-434B-809E-7C0FFAD1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735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541">
                <a:extLst>
                  <a:ext uri="{FF2B5EF4-FFF2-40B4-BE49-F238E27FC236}">
                    <a16:creationId xmlns:a16="http://schemas.microsoft.com/office/drawing/2014/main" id="{F4CE889C-AACF-4091-85CE-6B1DE37D3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747"/>
                <a:ext cx="19" cy="28"/>
              </a:xfrm>
              <a:custGeom>
                <a:avLst/>
                <a:gdLst>
                  <a:gd name="T0" fmla="*/ 5 w 15"/>
                  <a:gd name="T1" fmla="*/ 0 h 22"/>
                  <a:gd name="T2" fmla="*/ 30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Freeform 542">
                <a:extLst>
                  <a:ext uri="{FF2B5EF4-FFF2-40B4-BE49-F238E27FC236}">
                    <a16:creationId xmlns:a16="http://schemas.microsoft.com/office/drawing/2014/main" id="{101E85F9-C91C-4341-AD40-956A495E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767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543">
                <a:extLst>
                  <a:ext uri="{FF2B5EF4-FFF2-40B4-BE49-F238E27FC236}">
                    <a16:creationId xmlns:a16="http://schemas.microsoft.com/office/drawing/2014/main" id="{9C38474C-0BDE-41DB-871C-9FBD6217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801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Freeform 544">
                <a:extLst>
                  <a:ext uri="{FF2B5EF4-FFF2-40B4-BE49-F238E27FC236}">
                    <a16:creationId xmlns:a16="http://schemas.microsoft.com/office/drawing/2014/main" id="{93C3D34F-DD33-4181-B7C1-F27C2228C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1811"/>
                <a:ext cx="19" cy="26"/>
              </a:xfrm>
              <a:custGeom>
                <a:avLst/>
                <a:gdLst>
                  <a:gd name="T0" fmla="*/ 6 w 15"/>
                  <a:gd name="T1" fmla="*/ 0 h 20"/>
                  <a:gd name="T2" fmla="*/ 30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6" name="Freeform 545">
                <a:extLst>
                  <a:ext uri="{FF2B5EF4-FFF2-40B4-BE49-F238E27FC236}">
                    <a16:creationId xmlns:a16="http://schemas.microsoft.com/office/drawing/2014/main" id="{DE4E19FA-60D4-4851-91CD-ED5B4BFC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829"/>
                <a:ext cx="42" cy="29"/>
              </a:xfrm>
              <a:custGeom>
                <a:avLst/>
                <a:gdLst>
                  <a:gd name="T0" fmla="*/ 0 w 33"/>
                  <a:gd name="T1" fmla="*/ 33 h 23"/>
                  <a:gd name="T2" fmla="*/ 67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7" name="Freeform 546">
                <a:extLst>
                  <a:ext uri="{FF2B5EF4-FFF2-40B4-BE49-F238E27FC236}">
                    <a16:creationId xmlns:a16="http://schemas.microsoft.com/office/drawing/2014/main" id="{6E2ED2B9-62C2-434B-B17C-CB698863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823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8" name="Freeform 547">
                <a:extLst>
                  <a:ext uri="{FF2B5EF4-FFF2-40B4-BE49-F238E27FC236}">
                    <a16:creationId xmlns:a16="http://schemas.microsoft.com/office/drawing/2014/main" id="{DB319384-172F-498E-98C3-BF7B0AF5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876"/>
                <a:ext cx="55" cy="29"/>
              </a:xfrm>
              <a:custGeom>
                <a:avLst/>
                <a:gdLst>
                  <a:gd name="T0" fmla="*/ 0 w 43"/>
                  <a:gd name="T1" fmla="*/ 50 h 22"/>
                  <a:gd name="T2" fmla="*/ 90 w 43"/>
                  <a:gd name="T3" fmla="*/ 1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9" name="Freeform 548">
                <a:extLst>
                  <a:ext uri="{FF2B5EF4-FFF2-40B4-BE49-F238E27FC236}">
                    <a16:creationId xmlns:a16="http://schemas.microsoft.com/office/drawing/2014/main" id="{2D698F52-CE5E-4AAB-B2D2-C24986053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75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0" name="Freeform 549">
                <a:extLst>
                  <a:ext uri="{FF2B5EF4-FFF2-40B4-BE49-F238E27FC236}">
                    <a16:creationId xmlns:a16="http://schemas.microsoft.com/office/drawing/2014/main" id="{0A9BCC67-CD59-4929-AC77-E8D29A15B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952"/>
                <a:ext cx="52" cy="26"/>
              </a:xfrm>
              <a:custGeom>
                <a:avLst/>
                <a:gdLst>
                  <a:gd name="T0" fmla="*/ 0 w 40"/>
                  <a:gd name="T1" fmla="*/ 0 h 20"/>
                  <a:gd name="T2" fmla="*/ 88 w 40"/>
                  <a:gd name="T3" fmla="*/ 1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cubicBezTo>
                      <a:pt x="4" y="20"/>
                      <a:pt x="27" y="17"/>
                      <a:pt x="4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1" name="Freeform 550">
                <a:extLst>
                  <a:ext uri="{FF2B5EF4-FFF2-40B4-BE49-F238E27FC236}">
                    <a16:creationId xmlns:a16="http://schemas.microsoft.com/office/drawing/2014/main" id="{41CEA2F9-CF7C-4E0A-9690-90CEF586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952"/>
                <a:ext cx="23" cy="21"/>
              </a:xfrm>
              <a:custGeom>
                <a:avLst/>
                <a:gdLst>
                  <a:gd name="T0" fmla="*/ 0 w 18"/>
                  <a:gd name="T1" fmla="*/ 0 h 16"/>
                  <a:gd name="T2" fmla="*/ 37 w 18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2" name="Freeform 551">
                <a:extLst>
                  <a:ext uri="{FF2B5EF4-FFF2-40B4-BE49-F238E27FC236}">
                    <a16:creationId xmlns:a16="http://schemas.microsoft.com/office/drawing/2014/main" id="{81A00B7D-907D-4136-B334-C02671FAB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920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29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3" name="Freeform 552">
                <a:extLst>
                  <a:ext uri="{FF2B5EF4-FFF2-40B4-BE49-F238E27FC236}">
                    <a16:creationId xmlns:a16="http://schemas.microsoft.com/office/drawing/2014/main" id="{FDECCA23-780F-4EB3-8CE5-5732AFF78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938"/>
                <a:ext cx="23" cy="4"/>
              </a:xfrm>
              <a:custGeom>
                <a:avLst/>
                <a:gdLst>
                  <a:gd name="T0" fmla="*/ 0 w 18"/>
                  <a:gd name="T1" fmla="*/ 7 h 3"/>
                  <a:gd name="T2" fmla="*/ 37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4" name="Freeform 553">
                <a:extLst>
                  <a:ext uri="{FF2B5EF4-FFF2-40B4-BE49-F238E27FC236}">
                    <a16:creationId xmlns:a16="http://schemas.microsoft.com/office/drawing/2014/main" id="{4C7436F8-D568-403F-8314-FD67590F6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1955"/>
                <a:ext cx="33" cy="27"/>
              </a:xfrm>
              <a:custGeom>
                <a:avLst/>
                <a:gdLst>
                  <a:gd name="T0" fmla="*/ 0 w 26"/>
                  <a:gd name="T1" fmla="*/ 30 h 21"/>
                  <a:gd name="T2" fmla="*/ 53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5" name="Freeform 554">
                <a:extLst>
                  <a:ext uri="{FF2B5EF4-FFF2-40B4-BE49-F238E27FC236}">
                    <a16:creationId xmlns:a16="http://schemas.microsoft.com/office/drawing/2014/main" id="{98643962-ED63-4BBC-A951-8B226E28D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950"/>
                <a:ext cx="24" cy="6"/>
              </a:xfrm>
              <a:custGeom>
                <a:avLst/>
                <a:gdLst>
                  <a:gd name="T0" fmla="*/ 0 w 18"/>
                  <a:gd name="T1" fmla="*/ 0 h 5"/>
                  <a:gd name="T2" fmla="*/ 43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6" name="Freeform 555">
                <a:extLst>
                  <a:ext uri="{FF2B5EF4-FFF2-40B4-BE49-F238E27FC236}">
                    <a16:creationId xmlns:a16="http://schemas.microsoft.com/office/drawing/2014/main" id="{D5B984FD-7233-4340-B242-29C54B79B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897"/>
                <a:ext cx="32" cy="23"/>
              </a:xfrm>
              <a:custGeom>
                <a:avLst/>
                <a:gdLst>
                  <a:gd name="T0" fmla="*/ 0 w 25"/>
                  <a:gd name="T1" fmla="*/ 0 h 18"/>
                  <a:gd name="T2" fmla="*/ 52 w 25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7" name="Freeform 556">
                <a:extLst>
                  <a:ext uri="{FF2B5EF4-FFF2-40B4-BE49-F238E27FC236}">
                    <a16:creationId xmlns:a16="http://schemas.microsoft.com/office/drawing/2014/main" id="{F2AA1196-5EED-44DE-9E92-5E66F6FD6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1903"/>
                <a:ext cx="32" cy="26"/>
              </a:xfrm>
              <a:custGeom>
                <a:avLst/>
                <a:gdLst>
                  <a:gd name="T0" fmla="*/ 10 w 25"/>
                  <a:gd name="T1" fmla="*/ 0 h 20"/>
                  <a:gd name="T2" fmla="*/ 52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8" name="Freeform 557">
                <a:extLst>
                  <a:ext uri="{FF2B5EF4-FFF2-40B4-BE49-F238E27FC236}">
                    <a16:creationId xmlns:a16="http://schemas.microsoft.com/office/drawing/2014/main" id="{8F24DE64-4339-4F43-8738-F4BEBC252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860"/>
                <a:ext cx="40" cy="15"/>
              </a:xfrm>
              <a:custGeom>
                <a:avLst/>
                <a:gdLst>
                  <a:gd name="T0" fmla="*/ 0 w 31"/>
                  <a:gd name="T1" fmla="*/ 24 h 12"/>
                  <a:gd name="T2" fmla="*/ 67 w 31"/>
                  <a:gd name="T3" fmla="*/ 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7" y="4"/>
                      <a:pt x="20" y="0"/>
                      <a:pt x="31" y="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29" name="Freeform 558">
                <a:extLst>
                  <a:ext uri="{FF2B5EF4-FFF2-40B4-BE49-F238E27FC236}">
                    <a16:creationId xmlns:a16="http://schemas.microsoft.com/office/drawing/2014/main" id="{00D386C0-C695-40A5-A4DB-6FCFF7BB3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1853"/>
                <a:ext cx="20" cy="25"/>
              </a:xfrm>
              <a:custGeom>
                <a:avLst/>
                <a:gdLst>
                  <a:gd name="T0" fmla="*/ 0 w 16"/>
                  <a:gd name="T1" fmla="*/ 43 h 19"/>
                  <a:gd name="T2" fmla="*/ 31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0" name="Freeform 559">
                <a:extLst>
                  <a:ext uri="{FF2B5EF4-FFF2-40B4-BE49-F238E27FC236}">
                    <a16:creationId xmlns:a16="http://schemas.microsoft.com/office/drawing/2014/main" id="{93BD6E9A-C198-4CA0-8905-0C1CB6851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889"/>
                <a:ext cx="13" cy="25"/>
              </a:xfrm>
              <a:custGeom>
                <a:avLst/>
                <a:gdLst>
                  <a:gd name="T0" fmla="*/ 21 w 10"/>
                  <a:gd name="T1" fmla="*/ 0 h 19"/>
                  <a:gd name="T2" fmla="*/ 0 w 10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1" name="Freeform 560">
                <a:extLst>
                  <a:ext uri="{FF2B5EF4-FFF2-40B4-BE49-F238E27FC236}">
                    <a16:creationId xmlns:a16="http://schemas.microsoft.com/office/drawing/2014/main" id="{DAA38C09-1927-4DE5-96B0-2B167204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1901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2" name="Freeform 561">
                <a:extLst>
                  <a:ext uri="{FF2B5EF4-FFF2-40B4-BE49-F238E27FC236}">
                    <a16:creationId xmlns:a16="http://schemas.microsoft.com/office/drawing/2014/main" id="{2880C56F-2ACD-485E-839C-30C065F84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746"/>
                <a:ext cx="12" cy="37"/>
              </a:xfrm>
              <a:custGeom>
                <a:avLst/>
                <a:gdLst>
                  <a:gd name="T0" fmla="*/ 17 w 10"/>
                  <a:gd name="T1" fmla="*/ 0 h 29"/>
                  <a:gd name="T2" fmla="*/ 10 w 1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3" name="Freeform 562">
                <a:extLst>
                  <a:ext uri="{FF2B5EF4-FFF2-40B4-BE49-F238E27FC236}">
                    <a16:creationId xmlns:a16="http://schemas.microsoft.com/office/drawing/2014/main" id="{080222E6-C3F6-495C-81F0-DE3BE0312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1774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4" name="Freeform 563">
                <a:extLst>
                  <a:ext uri="{FF2B5EF4-FFF2-40B4-BE49-F238E27FC236}">
                    <a16:creationId xmlns:a16="http://schemas.microsoft.com/office/drawing/2014/main" id="{A2757209-6D23-4361-AD8E-1DE0E96AA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801"/>
                <a:ext cx="46" cy="22"/>
              </a:xfrm>
              <a:custGeom>
                <a:avLst/>
                <a:gdLst>
                  <a:gd name="T0" fmla="*/ 0 w 36"/>
                  <a:gd name="T1" fmla="*/ 0 h 17"/>
                  <a:gd name="T2" fmla="*/ 75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5" name="Freeform 564">
                <a:extLst>
                  <a:ext uri="{FF2B5EF4-FFF2-40B4-BE49-F238E27FC236}">
                    <a16:creationId xmlns:a16="http://schemas.microsoft.com/office/drawing/2014/main" id="{D2B8582B-3299-43D6-885C-F13A0C580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803"/>
                <a:ext cx="29" cy="27"/>
              </a:xfrm>
              <a:custGeom>
                <a:avLst/>
                <a:gdLst>
                  <a:gd name="T0" fmla="*/ 0 w 22"/>
                  <a:gd name="T1" fmla="*/ 0 h 21"/>
                  <a:gd name="T2" fmla="*/ 50 w 22"/>
                  <a:gd name="T3" fmla="*/ 2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6" name="Freeform 565">
                <a:extLst>
                  <a:ext uri="{FF2B5EF4-FFF2-40B4-BE49-F238E27FC236}">
                    <a16:creationId xmlns:a16="http://schemas.microsoft.com/office/drawing/2014/main" id="{7BFB5A5C-AB7C-4A27-AB41-3F27A778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748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7" name="Freeform 566">
                <a:extLst>
                  <a:ext uri="{FF2B5EF4-FFF2-40B4-BE49-F238E27FC236}">
                    <a16:creationId xmlns:a16="http://schemas.microsoft.com/office/drawing/2014/main" id="{3D0B8D82-27BB-4220-9852-3F620A624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758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8" name="Freeform 567">
                <a:extLst>
                  <a:ext uri="{FF2B5EF4-FFF2-40B4-BE49-F238E27FC236}">
                    <a16:creationId xmlns:a16="http://schemas.microsoft.com/office/drawing/2014/main" id="{702B4663-BB04-4641-BAFB-5F77D720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776"/>
                <a:ext cx="43" cy="36"/>
              </a:xfrm>
              <a:custGeom>
                <a:avLst/>
                <a:gdLst>
                  <a:gd name="T0" fmla="*/ 0 w 34"/>
                  <a:gd name="T1" fmla="*/ 35 h 28"/>
                  <a:gd name="T2" fmla="*/ 68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39" name="Freeform 568">
                <a:extLst>
                  <a:ext uri="{FF2B5EF4-FFF2-40B4-BE49-F238E27FC236}">
                    <a16:creationId xmlns:a16="http://schemas.microsoft.com/office/drawing/2014/main" id="{5BF831A8-6910-4A41-BEDC-8608AB0F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65"/>
                <a:ext cx="25" cy="16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4" y="10"/>
                      <a:pt x="11" y="13"/>
                      <a:pt x="19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0" name="Freeform 569">
                <a:extLst>
                  <a:ext uri="{FF2B5EF4-FFF2-40B4-BE49-F238E27FC236}">
                    <a16:creationId xmlns:a16="http://schemas.microsoft.com/office/drawing/2014/main" id="{3510D7D2-B311-4B63-A4AA-76433BAFF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667"/>
                <a:ext cx="52" cy="40"/>
              </a:xfrm>
              <a:custGeom>
                <a:avLst/>
                <a:gdLst>
                  <a:gd name="T0" fmla="*/ 14 w 41"/>
                  <a:gd name="T1" fmla="*/ 67 h 31"/>
                  <a:gd name="T2" fmla="*/ 84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1" name="Freeform 570">
                <a:extLst>
                  <a:ext uri="{FF2B5EF4-FFF2-40B4-BE49-F238E27FC236}">
                    <a16:creationId xmlns:a16="http://schemas.microsoft.com/office/drawing/2014/main" id="{C3AEE96E-FE17-4D65-9983-7E9DCB7AF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647"/>
                <a:ext cx="23" cy="33"/>
              </a:xfrm>
              <a:custGeom>
                <a:avLst/>
                <a:gdLst>
                  <a:gd name="T0" fmla="*/ 0 w 18"/>
                  <a:gd name="T1" fmla="*/ 53 h 26"/>
                  <a:gd name="T2" fmla="*/ 37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2" name="Freeform 571">
                <a:extLst>
                  <a:ext uri="{FF2B5EF4-FFF2-40B4-BE49-F238E27FC236}">
                    <a16:creationId xmlns:a16="http://schemas.microsoft.com/office/drawing/2014/main" id="{32D770CC-EE4B-4E98-B37F-14D99B37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675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3" name="Freeform 572">
                <a:extLst>
                  <a:ext uri="{FF2B5EF4-FFF2-40B4-BE49-F238E27FC236}">
                    <a16:creationId xmlns:a16="http://schemas.microsoft.com/office/drawing/2014/main" id="{B3BD9924-8A03-42A3-AE16-F77609D8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707"/>
                <a:ext cx="18" cy="31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4" name="Freeform 573">
                <a:extLst>
                  <a:ext uri="{FF2B5EF4-FFF2-40B4-BE49-F238E27FC236}">
                    <a16:creationId xmlns:a16="http://schemas.microsoft.com/office/drawing/2014/main" id="{18EC04E2-9823-41E5-82F1-8284D030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1699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2" y="22"/>
                      <a:pt x="1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5" name="Freeform 574">
                <a:extLst>
                  <a:ext uri="{FF2B5EF4-FFF2-40B4-BE49-F238E27FC236}">
                    <a16:creationId xmlns:a16="http://schemas.microsoft.com/office/drawing/2014/main" id="{3B0B72E1-7E2D-4CD5-A147-73E3CD80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721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6" name="Freeform 575">
                <a:extLst>
                  <a:ext uri="{FF2B5EF4-FFF2-40B4-BE49-F238E27FC236}">
                    <a16:creationId xmlns:a16="http://schemas.microsoft.com/office/drawing/2014/main" id="{F89475D0-F2D6-4BC0-9842-E5E8CA85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553"/>
                <a:ext cx="13" cy="41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7" name="Freeform 576">
                <a:extLst>
                  <a:ext uri="{FF2B5EF4-FFF2-40B4-BE49-F238E27FC236}">
                    <a16:creationId xmlns:a16="http://schemas.microsoft.com/office/drawing/2014/main" id="{E4EF4CEA-128B-4872-9599-95CBC6E55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1581"/>
                <a:ext cx="14" cy="40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8" name="Freeform 577">
                <a:extLst>
                  <a:ext uri="{FF2B5EF4-FFF2-40B4-BE49-F238E27FC236}">
                    <a16:creationId xmlns:a16="http://schemas.microsoft.com/office/drawing/2014/main" id="{89DA8140-0F50-44CB-8943-A793D3BC6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1652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5" y="17"/>
                      <a:pt x="24" y="16"/>
                      <a:pt x="35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49" name="Freeform 578">
                <a:extLst>
                  <a:ext uri="{FF2B5EF4-FFF2-40B4-BE49-F238E27FC236}">
                    <a16:creationId xmlns:a16="http://schemas.microsoft.com/office/drawing/2014/main" id="{6C85D4C7-12A1-451F-A50B-C3F40C948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647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0" name="Freeform 579">
                <a:extLst>
                  <a:ext uri="{FF2B5EF4-FFF2-40B4-BE49-F238E27FC236}">
                    <a16:creationId xmlns:a16="http://schemas.microsoft.com/office/drawing/2014/main" id="{9BF59051-E92F-427A-A855-97E727468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648"/>
                <a:ext cx="20" cy="28"/>
              </a:xfrm>
              <a:custGeom>
                <a:avLst/>
                <a:gdLst>
                  <a:gd name="T0" fmla="*/ 1 w 16"/>
                  <a:gd name="T1" fmla="*/ 0 h 22"/>
                  <a:gd name="T2" fmla="*/ 31 w 16"/>
                  <a:gd name="T3" fmla="*/ 3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1" name="Freeform 580">
                <a:extLst>
                  <a:ext uri="{FF2B5EF4-FFF2-40B4-BE49-F238E27FC236}">
                    <a16:creationId xmlns:a16="http://schemas.microsoft.com/office/drawing/2014/main" id="{58F4BC8C-3CDB-4F32-A432-DC7EF4D0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569"/>
                <a:ext cx="17" cy="43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2" name="Freeform 581">
                <a:extLst>
                  <a:ext uri="{FF2B5EF4-FFF2-40B4-BE49-F238E27FC236}">
                    <a16:creationId xmlns:a16="http://schemas.microsoft.com/office/drawing/2014/main" id="{014E43A3-97FF-4F7A-BDBA-A6875936B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598"/>
                <a:ext cx="21" cy="14"/>
              </a:xfrm>
              <a:custGeom>
                <a:avLst/>
                <a:gdLst>
                  <a:gd name="T0" fmla="*/ 0 w 17"/>
                  <a:gd name="T1" fmla="*/ 0 h 11"/>
                  <a:gd name="T2" fmla="*/ 32 w 1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7" y="0"/>
                      <a:pt x="14" y="5"/>
                      <a:pt x="17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3" name="Freeform 582">
                <a:extLst>
                  <a:ext uri="{FF2B5EF4-FFF2-40B4-BE49-F238E27FC236}">
                    <a16:creationId xmlns:a16="http://schemas.microsoft.com/office/drawing/2014/main" id="{64EBB1D1-5C17-4E25-BBA6-49F71F8F5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597"/>
                <a:ext cx="24" cy="41"/>
              </a:xfrm>
              <a:custGeom>
                <a:avLst/>
                <a:gdLst>
                  <a:gd name="T0" fmla="*/ 0 w 18"/>
                  <a:gd name="T1" fmla="*/ 0 h 32"/>
                  <a:gd name="T2" fmla="*/ 33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3" y="1"/>
                      <a:pt x="18" y="21"/>
                      <a:pt x="14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4" name="Freeform 583">
                <a:extLst>
                  <a:ext uri="{FF2B5EF4-FFF2-40B4-BE49-F238E27FC236}">
                    <a16:creationId xmlns:a16="http://schemas.microsoft.com/office/drawing/2014/main" id="{7A426A98-A9A2-4767-887D-C9FDD0D95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579"/>
                <a:ext cx="13" cy="33"/>
              </a:xfrm>
              <a:custGeom>
                <a:avLst/>
                <a:gdLst>
                  <a:gd name="T0" fmla="*/ 0 w 10"/>
                  <a:gd name="T1" fmla="*/ 0 h 26"/>
                  <a:gd name="T2" fmla="*/ 9 w 10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6"/>
                      <a:pt x="10" y="18"/>
                      <a:pt x="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5" name="Freeform 584">
                <a:extLst>
                  <a:ext uri="{FF2B5EF4-FFF2-40B4-BE49-F238E27FC236}">
                    <a16:creationId xmlns:a16="http://schemas.microsoft.com/office/drawing/2014/main" id="{CB39CFC1-BEE4-4385-8F8E-8756384F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1499"/>
                <a:ext cx="29" cy="22"/>
              </a:xfrm>
              <a:custGeom>
                <a:avLst/>
                <a:gdLst>
                  <a:gd name="T0" fmla="*/ 1 w 23"/>
                  <a:gd name="T1" fmla="*/ 36 h 17"/>
                  <a:gd name="T2" fmla="*/ 47 w 23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7">
                    <a:moveTo>
                      <a:pt x="1" y="17"/>
                    </a:moveTo>
                    <a:cubicBezTo>
                      <a:pt x="0" y="7"/>
                      <a:pt x="15" y="0"/>
                      <a:pt x="23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6" name="Freeform 585">
                <a:extLst>
                  <a:ext uri="{FF2B5EF4-FFF2-40B4-BE49-F238E27FC236}">
                    <a16:creationId xmlns:a16="http://schemas.microsoft.com/office/drawing/2014/main" id="{DF575285-F119-403F-A011-A6023A294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513"/>
                <a:ext cx="29" cy="32"/>
              </a:xfrm>
              <a:custGeom>
                <a:avLst/>
                <a:gdLst>
                  <a:gd name="T0" fmla="*/ 16 w 22"/>
                  <a:gd name="T1" fmla="*/ 0 h 25"/>
                  <a:gd name="T2" fmla="*/ 50 w 22"/>
                  <a:gd name="T3" fmla="*/ 5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7" name="Freeform 586">
                <a:extLst>
                  <a:ext uri="{FF2B5EF4-FFF2-40B4-BE49-F238E27FC236}">
                    <a16:creationId xmlns:a16="http://schemas.microsoft.com/office/drawing/2014/main" id="{0939BCB4-E434-4C58-B6DD-85C24D842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535"/>
                <a:ext cx="18" cy="35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8" name="Freeform 587">
                <a:extLst>
                  <a:ext uri="{FF2B5EF4-FFF2-40B4-BE49-F238E27FC236}">
                    <a16:creationId xmlns:a16="http://schemas.microsoft.com/office/drawing/2014/main" id="{2295EBCD-4F28-4B32-9779-8B50EA84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533"/>
                <a:ext cx="23" cy="46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59" name="Freeform 588">
                <a:extLst>
                  <a:ext uri="{FF2B5EF4-FFF2-40B4-BE49-F238E27FC236}">
                    <a16:creationId xmlns:a16="http://schemas.microsoft.com/office/drawing/2014/main" id="{0CA16A9B-C1F9-4620-83B3-677FEF352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1566"/>
                <a:ext cx="12" cy="50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0" name="Freeform 589">
                <a:extLst>
                  <a:ext uri="{FF2B5EF4-FFF2-40B4-BE49-F238E27FC236}">
                    <a16:creationId xmlns:a16="http://schemas.microsoft.com/office/drawing/2014/main" id="{8F6B7675-FC1E-4E88-B3DF-D359107C7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499"/>
                <a:ext cx="27" cy="46"/>
              </a:xfrm>
              <a:custGeom>
                <a:avLst/>
                <a:gdLst>
                  <a:gd name="T0" fmla="*/ 0 w 21"/>
                  <a:gd name="T1" fmla="*/ 0 h 36"/>
                  <a:gd name="T2" fmla="*/ 45 w 21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1" name="Freeform 590">
                <a:extLst>
                  <a:ext uri="{FF2B5EF4-FFF2-40B4-BE49-F238E27FC236}">
                    <a16:creationId xmlns:a16="http://schemas.microsoft.com/office/drawing/2014/main" id="{937E0CF8-3D60-4EC6-91A7-DEF7695C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42"/>
                <a:ext cx="28" cy="60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9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2" name="Freeform 591">
                <a:extLst>
                  <a:ext uri="{FF2B5EF4-FFF2-40B4-BE49-F238E27FC236}">
                    <a16:creationId xmlns:a16="http://schemas.microsoft.com/office/drawing/2014/main" id="{AAFBE137-B9C2-43E8-9E73-7A62D3AA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88"/>
                <a:ext cx="17" cy="43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3" name="Freeform 592">
                <a:extLst>
                  <a:ext uri="{FF2B5EF4-FFF2-40B4-BE49-F238E27FC236}">
                    <a16:creationId xmlns:a16="http://schemas.microsoft.com/office/drawing/2014/main" id="{42D40E95-217C-4B99-8DCD-4B8A2A182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570"/>
                <a:ext cx="11" cy="29"/>
              </a:xfrm>
              <a:custGeom>
                <a:avLst/>
                <a:gdLst>
                  <a:gd name="T0" fmla="*/ 9 w 9"/>
                  <a:gd name="T1" fmla="*/ 0 h 23"/>
                  <a:gd name="T2" fmla="*/ 16 w 9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4" name="Freeform 593">
                <a:extLst>
                  <a:ext uri="{FF2B5EF4-FFF2-40B4-BE49-F238E27FC236}">
                    <a16:creationId xmlns:a16="http://schemas.microsoft.com/office/drawing/2014/main" id="{54C63C6C-DDB5-416B-8E32-F437D0B58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1592"/>
                <a:ext cx="18" cy="39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5" name="Freeform 594">
                <a:extLst>
                  <a:ext uri="{FF2B5EF4-FFF2-40B4-BE49-F238E27FC236}">
                    <a16:creationId xmlns:a16="http://schemas.microsoft.com/office/drawing/2014/main" id="{4C38725C-A97A-4925-B59C-081FA692B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667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6" name="Freeform 595">
                <a:extLst>
                  <a:ext uri="{FF2B5EF4-FFF2-40B4-BE49-F238E27FC236}">
                    <a16:creationId xmlns:a16="http://schemas.microsoft.com/office/drawing/2014/main" id="{061956B2-C955-4485-B117-CFB7FBAFC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683"/>
                <a:ext cx="42" cy="29"/>
              </a:xfrm>
              <a:custGeom>
                <a:avLst/>
                <a:gdLst>
                  <a:gd name="T0" fmla="*/ 5 w 33"/>
                  <a:gd name="T1" fmla="*/ 0 h 23"/>
                  <a:gd name="T2" fmla="*/ 10 w 33"/>
                  <a:gd name="T3" fmla="*/ 30 h 23"/>
                  <a:gd name="T4" fmla="*/ 67 w 33"/>
                  <a:gd name="T5" fmla="*/ 1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7" name="Freeform 596">
                <a:extLst>
                  <a:ext uri="{FF2B5EF4-FFF2-40B4-BE49-F238E27FC236}">
                    <a16:creationId xmlns:a16="http://schemas.microsoft.com/office/drawing/2014/main" id="{29CA358B-7A7F-4AF5-BD99-596D7430D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655"/>
                <a:ext cx="16" cy="20"/>
              </a:xfrm>
              <a:custGeom>
                <a:avLst/>
                <a:gdLst>
                  <a:gd name="T0" fmla="*/ 0 w 13"/>
                  <a:gd name="T1" fmla="*/ 0 h 16"/>
                  <a:gd name="T2" fmla="*/ 25 w 1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8" name="Freeform 597">
                <a:extLst>
                  <a:ext uri="{FF2B5EF4-FFF2-40B4-BE49-F238E27FC236}">
                    <a16:creationId xmlns:a16="http://schemas.microsoft.com/office/drawing/2014/main" id="{B1DD9F0A-D34A-4B5D-B556-2D46376A2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1652"/>
                <a:ext cx="9" cy="10"/>
              </a:xfrm>
              <a:custGeom>
                <a:avLst/>
                <a:gdLst>
                  <a:gd name="T0" fmla="*/ 0 w 7"/>
                  <a:gd name="T1" fmla="*/ 16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69" name="Freeform 598">
                <a:extLst>
                  <a:ext uri="{FF2B5EF4-FFF2-40B4-BE49-F238E27FC236}">
                    <a16:creationId xmlns:a16="http://schemas.microsoft.com/office/drawing/2014/main" id="{E24BCFDA-5135-4AD1-BE7D-3F5B0937D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1418"/>
                <a:ext cx="32" cy="38"/>
              </a:xfrm>
              <a:custGeom>
                <a:avLst/>
                <a:gdLst>
                  <a:gd name="T0" fmla="*/ 6 w 25"/>
                  <a:gd name="T1" fmla="*/ 0 h 29"/>
                  <a:gd name="T2" fmla="*/ 52 w 25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0" name="Freeform 599">
                <a:extLst>
                  <a:ext uri="{FF2B5EF4-FFF2-40B4-BE49-F238E27FC236}">
                    <a16:creationId xmlns:a16="http://schemas.microsoft.com/office/drawing/2014/main" id="{DA640455-053C-4645-ADCE-4E9B1A2EF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438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1" name="Freeform 600">
                <a:extLst>
                  <a:ext uri="{FF2B5EF4-FFF2-40B4-BE49-F238E27FC236}">
                    <a16:creationId xmlns:a16="http://schemas.microsoft.com/office/drawing/2014/main" id="{4FF0563D-4E96-42B8-84CE-21559C78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413"/>
                <a:ext cx="17" cy="34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2" name="Freeform 601">
                <a:extLst>
                  <a:ext uri="{FF2B5EF4-FFF2-40B4-BE49-F238E27FC236}">
                    <a16:creationId xmlns:a16="http://schemas.microsoft.com/office/drawing/2014/main" id="{633DA520-EFFF-41C6-A952-902A03576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425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3" name="Freeform 602">
                <a:extLst>
                  <a:ext uri="{FF2B5EF4-FFF2-40B4-BE49-F238E27FC236}">
                    <a16:creationId xmlns:a16="http://schemas.microsoft.com/office/drawing/2014/main" id="{FE97691C-8B6B-4D67-8FD6-4BF60171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365"/>
                <a:ext cx="28" cy="34"/>
              </a:xfrm>
              <a:custGeom>
                <a:avLst/>
                <a:gdLst>
                  <a:gd name="T0" fmla="*/ 0 w 22"/>
                  <a:gd name="T1" fmla="*/ 0 h 27"/>
                  <a:gd name="T2" fmla="*/ 46 w 22"/>
                  <a:gd name="T3" fmla="*/ 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4" name="Freeform 603">
                <a:extLst>
                  <a:ext uri="{FF2B5EF4-FFF2-40B4-BE49-F238E27FC236}">
                    <a16:creationId xmlns:a16="http://schemas.microsoft.com/office/drawing/2014/main" id="{103705E6-4CB5-4D76-B203-D716287F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380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5" name="Freeform 604">
                <a:extLst>
                  <a:ext uri="{FF2B5EF4-FFF2-40B4-BE49-F238E27FC236}">
                    <a16:creationId xmlns:a16="http://schemas.microsoft.com/office/drawing/2014/main" id="{86BF0906-502A-49F7-BBB8-782766A5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344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6" name="Freeform 605">
                <a:extLst>
                  <a:ext uri="{FF2B5EF4-FFF2-40B4-BE49-F238E27FC236}">
                    <a16:creationId xmlns:a16="http://schemas.microsoft.com/office/drawing/2014/main" id="{838D0AF3-7FAD-48CA-B02C-4AFAB5F6F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358"/>
                <a:ext cx="6" cy="3"/>
              </a:xfrm>
              <a:custGeom>
                <a:avLst/>
                <a:gdLst>
                  <a:gd name="T0" fmla="*/ 0 w 5"/>
                  <a:gd name="T1" fmla="*/ 8 h 2"/>
                  <a:gd name="T2" fmla="*/ 8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7" name="Freeform 606">
                <a:extLst>
                  <a:ext uri="{FF2B5EF4-FFF2-40B4-BE49-F238E27FC236}">
                    <a16:creationId xmlns:a16="http://schemas.microsoft.com/office/drawing/2014/main" id="{41B0BE4C-CF21-4737-A136-6BED44924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1403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8" name="Freeform 607">
                <a:extLst>
                  <a:ext uri="{FF2B5EF4-FFF2-40B4-BE49-F238E27FC236}">
                    <a16:creationId xmlns:a16="http://schemas.microsoft.com/office/drawing/2014/main" id="{FB01C97B-FB9C-4EED-B1E4-5F2C5DC5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433"/>
                <a:ext cx="17" cy="29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79" name="Freeform 608">
                <a:extLst>
                  <a:ext uri="{FF2B5EF4-FFF2-40B4-BE49-F238E27FC236}">
                    <a16:creationId xmlns:a16="http://schemas.microsoft.com/office/drawing/2014/main" id="{BC5B423C-0140-4998-923A-91D6C2FF9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418"/>
                <a:ext cx="12" cy="43"/>
              </a:xfrm>
              <a:custGeom>
                <a:avLst/>
                <a:gdLst>
                  <a:gd name="T0" fmla="*/ 7 w 9"/>
                  <a:gd name="T1" fmla="*/ 0 h 33"/>
                  <a:gd name="T2" fmla="*/ 0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0" name="Freeform 609">
                <a:extLst>
                  <a:ext uri="{FF2B5EF4-FFF2-40B4-BE49-F238E27FC236}">
                    <a16:creationId xmlns:a16="http://schemas.microsoft.com/office/drawing/2014/main" id="{83DD8D86-67EE-410D-8C9A-54B6A7F99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444"/>
                <a:ext cx="14" cy="16"/>
              </a:xfrm>
              <a:custGeom>
                <a:avLst/>
                <a:gdLst>
                  <a:gd name="T0" fmla="*/ 0 w 11"/>
                  <a:gd name="T1" fmla="*/ 0 h 12"/>
                  <a:gd name="T2" fmla="*/ 23 w 11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1" name="Freeform 610">
                <a:extLst>
                  <a:ext uri="{FF2B5EF4-FFF2-40B4-BE49-F238E27FC236}">
                    <a16:creationId xmlns:a16="http://schemas.microsoft.com/office/drawing/2014/main" id="{B5268070-807C-4AB6-92FA-27D5920F1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463"/>
                <a:ext cx="28" cy="16"/>
              </a:xfrm>
              <a:custGeom>
                <a:avLst/>
                <a:gdLst>
                  <a:gd name="T0" fmla="*/ 0 w 22"/>
                  <a:gd name="T1" fmla="*/ 0 h 12"/>
                  <a:gd name="T2" fmla="*/ 46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2" name="Freeform 611">
                <a:extLst>
                  <a:ext uri="{FF2B5EF4-FFF2-40B4-BE49-F238E27FC236}">
                    <a16:creationId xmlns:a16="http://schemas.microsoft.com/office/drawing/2014/main" id="{978039A8-AD88-480C-A358-4A358E15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1469"/>
                <a:ext cx="11" cy="12"/>
              </a:xfrm>
              <a:custGeom>
                <a:avLst/>
                <a:gdLst>
                  <a:gd name="T0" fmla="*/ 0 w 9"/>
                  <a:gd name="T1" fmla="*/ 0 h 10"/>
                  <a:gd name="T2" fmla="*/ 16 w 9"/>
                  <a:gd name="T3" fmla="*/ 1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3" name="Freeform 612">
                <a:extLst>
                  <a:ext uri="{FF2B5EF4-FFF2-40B4-BE49-F238E27FC236}">
                    <a16:creationId xmlns:a16="http://schemas.microsoft.com/office/drawing/2014/main" id="{01EEB3F1-74EC-45D4-8A8D-96ED4A5EF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206"/>
                <a:ext cx="43" cy="37"/>
              </a:xfrm>
              <a:custGeom>
                <a:avLst/>
                <a:gdLst>
                  <a:gd name="T0" fmla="*/ 13 w 33"/>
                  <a:gd name="T1" fmla="*/ 0 h 29"/>
                  <a:gd name="T2" fmla="*/ 73 w 33"/>
                  <a:gd name="T3" fmla="*/ 5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4" name="Freeform 613">
                <a:extLst>
                  <a:ext uri="{FF2B5EF4-FFF2-40B4-BE49-F238E27FC236}">
                    <a16:creationId xmlns:a16="http://schemas.microsoft.com/office/drawing/2014/main" id="{D38F9416-6187-4E4D-902F-7E22355D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225"/>
                <a:ext cx="19" cy="43"/>
              </a:xfrm>
              <a:custGeom>
                <a:avLst/>
                <a:gdLst>
                  <a:gd name="T0" fmla="*/ 0 w 15"/>
                  <a:gd name="T1" fmla="*/ 0 h 34"/>
                  <a:gd name="T2" fmla="*/ 30 w 15"/>
                  <a:gd name="T3" fmla="*/ 6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1" y="3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5" name="Freeform 614">
                <a:extLst>
                  <a:ext uri="{FF2B5EF4-FFF2-40B4-BE49-F238E27FC236}">
                    <a16:creationId xmlns:a16="http://schemas.microsoft.com/office/drawing/2014/main" id="{1BF5B1CD-16DE-4D81-943E-931BCEDAF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185"/>
                <a:ext cx="23" cy="41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6" name="Freeform 615">
                <a:extLst>
                  <a:ext uri="{FF2B5EF4-FFF2-40B4-BE49-F238E27FC236}">
                    <a16:creationId xmlns:a16="http://schemas.microsoft.com/office/drawing/2014/main" id="{79FE8D90-60E6-48DA-BE99-264803380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222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7" name="Freeform 616">
                <a:extLst>
                  <a:ext uri="{FF2B5EF4-FFF2-40B4-BE49-F238E27FC236}">
                    <a16:creationId xmlns:a16="http://schemas.microsoft.com/office/drawing/2014/main" id="{11B7FF2C-595A-4654-9BE7-66A5AB3C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283"/>
                <a:ext cx="39" cy="20"/>
              </a:xfrm>
              <a:custGeom>
                <a:avLst/>
                <a:gdLst>
                  <a:gd name="T0" fmla="*/ 0 w 30"/>
                  <a:gd name="T1" fmla="*/ 0 h 16"/>
                  <a:gd name="T2" fmla="*/ 66 w 30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8" name="Freeform 617">
                <a:extLst>
                  <a:ext uri="{FF2B5EF4-FFF2-40B4-BE49-F238E27FC236}">
                    <a16:creationId xmlns:a16="http://schemas.microsoft.com/office/drawing/2014/main" id="{99A61595-FB74-48F0-B932-7A86731D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289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89" name="Freeform 618">
                <a:extLst>
                  <a:ext uri="{FF2B5EF4-FFF2-40B4-BE49-F238E27FC236}">
                    <a16:creationId xmlns:a16="http://schemas.microsoft.com/office/drawing/2014/main" id="{07D8CA37-B633-4575-81C4-CD796F409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086"/>
                <a:ext cx="21" cy="53"/>
              </a:xfrm>
              <a:custGeom>
                <a:avLst/>
                <a:gdLst>
                  <a:gd name="T0" fmla="*/ 9 w 16"/>
                  <a:gd name="T1" fmla="*/ 0 h 41"/>
                  <a:gd name="T2" fmla="*/ 37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0" name="Freeform 619">
                <a:extLst>
                  <a:ext uri="{FF2B5EF4-FFF2-40B4-BE49-F238E27FC236}">
                    <a16:creationId xmlns:a16="http://schemas.microsoft.com/office/drawing/2014/main" id="{0C7DCF9B-7489-4414-99D9-6D63AB192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057"/>
                <a:ext cx="27" cy="34"/>
              </a:xfrm>
              <a:custGeom>
                <a:avLst/>
                <a:gdLst>
                  <a:gd name="T0" fmla="*/ 1 w 21"/>
                  <a:gd name="T1" fmla="*/ 0 h 27"/>
                  <a:gd name="T2" fmla="*/ 45 w 21"/>
                  <a:gd name="T3" fmla="*/ 5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1" name="Freeform 620">
                <a:extLst>
                  <a:ext uri="{FF2B5EF4-FFF2-40B4-BE49-F238E27FC236}">
                    <a16:creationId xmlns:a16="http://schemas.microsoft.com/office/drawing/2014/main" id="{DB1AA784-7469-4237-9921-D19CB0AE1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156"/>
                <a:ext cx="13" cy="28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2" name="Freeform 621">
                <a:extLst>
                  <a:ext uri="{FF2B5EF4-FFF2-40B4-BE49-F238E27FC236}">
                    <a16:creationId xmlns:a16="http://schemas.microsoft.com/office/drawing/2014/main" id="{53336FDC-AD85-4C38-AF85-899F4874D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177"/>
                <a:ext cx="10" cy="11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6" y="5"/>
                      <a:pt x="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3" name="Freeform 622">
                <a:extLst>
                  <a:ext uri="{FF2B5EF4-FFF2-40B4-BE49-F238E27FC236}">
                    <a16:creationId xmlns:a16="http://schemas.microsoft.com/office/drawing/2014/main" id="{24EE24F2-4D60-4D9E-BE7A-4E4D08124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276"/>
                <a:ext cx="22" cy="53"/>
              </a:xfrm>
              <a:custGeom>
                <a:avLst/>
                <a:gdLst>
                  <a:gd name="T0" fmla="*/ 10 w 17"/>
                  <a:gd name="T1" fmla="*/ 0 h 41"/>
                  <a:gd name="T2" fmla="*/ 36 w 17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1">
                    <a:moveTo>
                      <a:pt x="5" y="0"/>
                    </a:moveTo>
                    <a:cubicBezTo>
                      <a:pt x="0" y="13"/>
                      <a:pt x="4" y="35"/>
                      <a:pt x="17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4" name="Freeform 623">
                <a:extLst>
                  <a:ext uri="{FF2B5EF4-FFF2-40B4-BE49-F238E27FC236}">
                    <a16:creationId xmlns:a16="http://schemas.microsoft.com/office/drawing/2014/main" id="{0E728E1D-1414-4B0B-A89D-62A650881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315"/>
                <a:ext cx="14" cy="42"/>
              </a:xfrm>
              <a:custGeom>
                <a:avLst/>
                <a:gdLst>
                  <a:gd name="T0" fmla="*/ 10 w 11"/>
                  <a:gd name="T1" fmla="*/ 0 h 33"/>
                  <a:gd name="T2" fmla="*/ 23 w 11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5" name="Freeform 624">
                <a:extLst>
                  <a:ext uri="{FF2B5EF4-FFF2-40B4-BE49-F238E27FC236}">
                    <a16:creationId xmlns:a16="http://schemas.microsoft.com/office/drawing/2014/main" id="{85870908-C74B-4A67-9696-4F4CFB6E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302"/>
                <a:ext cx="10" cy="41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6" name="Freeform 625">
                <a:extLst>
                  <a:ext uri="{FF2B5EF4-FFF2-40B4-BE49-F238E27FC236}">
                    <a16:creationId xmlns:a16="http://schemas.microsoft.com/office/drawing/2014/main" id="{1575D9C3-3C1D-4C79-BC3D-EB6CA9771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330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7" name="Freeform 626">
                <a:extLst>
                  <a:ext uri="{FF2B5EF4-FFF2-40B4-BE49-F238E27FC236}">
                    <a16:creationId xmlns:a16="http://schemas.microsoft.com/office/drawing/2014/main" id="{6EC28CD8-EC88-4C9F-A4A9-6667F1D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705"/>
                <a:ext cx="20" cy="45"/>
              </a:xfrm>
              <a:custGeom>
                <a:avLst/>
                <a:gdLst>
                  <a:gd name="T0" fmla="*/ 6 w 16"/>
                  <a:gd name="T1" fmla="*/ 0 h 35"/>
                  <a:gd name="T2" fmla="*/ 31 w 16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8" name="Freeform 627">
                <a:extLst>
                  <a:ext uri="{FF2B5EF4-FFF2-40B4-BE49-F238E27FC236}">
                    <a16:creationId xmlns:a16="http://schemas.microsoft.com/office/drawing/2014/main" id="{3AD70AA9-B764-447A-8AA4-8C8A227E4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33"/>
                <a:ext cx="23" cy="49"/>
              </a:xfrm>
              <a:custGeom>
                <a:avLst/>
                <a:gdLst>
                  <a:gd name="T0" fmla="*/ 22 w 18"/>
                  <a:gd name="T1" fmla="*/ 0 h 38"/>
                  <a:gd name="T2" fmla="*/ 37 w 18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0" y="0"/>
                    </a:moveTo>
                    <a:cubicBezTo>
                      <a:pt x="8" y="12"/>
                      <a:pt x="0" y="35"/>
                      <a:pt x="18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99" name="Freeform 628">
                <a:extLst>
                  <a:ext uri="{FF2B5EF4-FFF2-40B4-BE49-F238E27FC236}">
                    <a16:creationId xmlns:a16="http://schemas.microsoft.com/office/drawing/2014/main" id="{AD711AFC-E7E8-4A18-A82E-17923CF09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647"/>
                <a:ext cx="34" cy="17"/>
              </a:xfrm>
              <a:custGeom>
                <a:avLst/>
                <a:gdLst>
                  <a:gd name="T0" fmla="*/ 0 w 27"/>
                  <a:gd name="T1" fmla="*/ 21 h 13"/>
                  <a:gd name="T2" fmla="*/ 54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0" name="Freeform 629">
                <a:extLst>
                  <a:ext uri="{FF2B5EF4-FFF2-40B4-BE49-F238E27FC236}">
                    <a16:creationId xmlns:a16="http://schemas.microsoft.com/office/drawing/2014/main" id="{4C2085B8-C4A0-4F37-8142-A2DAFA4B6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661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1" name="Freeform 630">
                <a:extLst>
                  <a:ext uri="{FF2B5EF4-FFF2-40B4-BE49-F238E27FC236}">
                    <a16:creationId xmlns:a16="http://schemas.microsoft.com/office/drawing/2014/main" id="{CAABFA7E-632C-4490-A1AE-8D20EECAE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717"/>
                <a:ext cx="51" cy="37"/>
              </a:xfrm>
              <a:custGeom>
                <a:avLst/>
                <a:gdLst>
                  <a:gd name="T0" fmla="*/ 0 w 40"/>
                  <a:gd name="T1" fmla="*/ 28 h 29"/>
                  <a:gd name="T2" fmla="*/ 83 w 4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2" name="Freeform 631">
                <a:extLst>
                  <a:ext uri="{FF2B5EF4-FFF2-40B4-BE49-F238E27FC236}">
                    <a16:creationId xmlns:a16="http://schemas.microsoft.com/office/drawing/2014/main" id="{F99C9889-20B6-460E-8C7F-503415EBC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746"/>
                <a:ext cx="42" cy="19"/>
              </a:xfrm>
              <a:custGeom>
                <a:avLst/>
                <a:gdLst>
                  <a:gd name="T0" fmla="*/ 0 w 33"/>
                  <a:gd name="T1" fmla="*/ 30 h 15"/>
                  <a:gd name="T2" fmla="*/ 67 w 33"/>
                  <a:gd name="T3" fmla="*/ 1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3" name="Freeform 632">
                <a:extLst>
                  <a:ext uri="{FF2B5EF4-FFF2-40B4-BE49-F238E27FC236}">
                    <a16:creationId xmlns:a16="http://schemas.microsoft.com/office/drawing/2014/main" id="{8D3FB47F-794B-4E20-A4E5-70EF940B7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772"/>
                <a:ext cx="49" cy="37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4" name="Freeform 633">
                <a:extLst>
                  <a:ext uri="{FF2B5EF4-FFF2-40B4-BE49-F238E27FC236}">
                    <a16:creationId xmlns:a16="http://schemas.microsoft.com/office/drawing/2014/main" id="{D5D36A01-65C7-43EA-9122-6C401E32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795"/>
                <a:ext cx="28" cy="32"/>
              </a:xfrm>
              <a:custGeom>
                <a:avLst/>
                <a:gdLst>
                  <a:gd name="T0" fmla="*/ 0 w 22"/>
                  <a:gd name="T1" fmla="*/ 0 h 25"/>
                  <a:gd name="T2" fmla="*/ 46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5" name="Freeform 634">
                <a:extLst>
                  <a:ext uri="{FF2B5EF4-FFF2-40B4-BE49-F238E27FC236}">
                    <a16:creationId xmlns:a16="http://schemas.microsoft.com/office/drawing/2014/main" id="{BB0D125F-1A46-4FF6-84D1-37ADD4F7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800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6" name="Freeform 635">
                <a:extLst>
                  <a:ext uri="{FF2B5EF4-FFF2-40B4-BE49-F238E27FC236}">
                    <a16:creationId xmlns:a16="http://schemas.microsoft.com/office/drawing/2014/main" id="{6E6CF818-5C03-443F-813D-E8F2CF35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787"/>
                <a:ext cx="34" cy="18"/>
              </a:xfrm>
              <a:custGeom>
                <a:avLst/>
                <a:gdLst>
                  <a:gd name="T0" fmla="*/ 0 w 26"/>
                  <a:gd name="T1" fmla="*/ 0 h 14"/>
                  <a:gd name="T2" fmla="*/ 58 w 26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" y="14"/>
                      <a:pt x="16" y="13"/>
                      <a:pt x="2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7" name="Freeform 636">
                <a:extLst>
                  <a:ext uri="{FF2B5EF4-FFF2-40B4-BE49-F238E27FC236}">
                    <a16:creationId xmlns:a16="http://schemas.microsoft.com/office/drawing/2014/main" id="{5077641C-D50E-4BD2-A616-2953B311A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732"/>
                <a:ext cx="46" cy="12"/>
              </a:xfrm>
              <a:custGeom>
                <a:avLst/>
                <a:gdLst>
                  <a:gd name="T0" fmla="*/ 0 w 36"/>
                  <a:gd name="T1" fmla="*/ 21 h 9"/>
                  <a:gd name="T2" fmla="*/ 75 w 3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8" name="Freeform 637">
                <a:extLst>
                  <a:ext uri="{FF2B5EF4-FFF2-40B4-BE49-F238E27FC236}">
                    <a16:creationId xmlns:a16="http://schemas.microsoft.com/office/drawing/2014/main" id="{4B92DC9C-E09F-4C09-84ED-0F3F6009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" y="2738"/>
                <a:ext cx="19" cy="31"/>
              </a:xfrm>
              <a:custGeom>
                <a:avLst/>
                <a:gdLst>
                  <a:gd name="T0" fmla="*/ 0 w 15"/>
                  <a:gd name="T1" fmla="*/ 5 h 24"/>
                  <a:gd name="T2" fmla="*/ 30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09" name="Freeform 638">
                <a:extLst>
                  <a:ext uri="{FF2B5EF4-FFF2-40B4-BE49-F238E27FC236}">
                    <a16:creationId xmlns:a16="http://schemas.microsoft.com/office/drawing/2014/main" id="{5731FD0A-5A8F-4A75-88E5-54E624F29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2824"/>
                <a:ext cx="43" cy="26"/>
              </a:xfrm>
              <a:custGeom>
                <a:avLst/>
                <a:gdLst>
                  <a:gd name="T0" fmla="*/ 0 w 34"/>
                  <a:gd name="T1" fmla="*/ 0 h 20"/>
                  <a:gd name="T2" fmla="*/ 68 w 34"/>
                  <a:gd name="T3" fmla="*/ 3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0" name="Freeform 639">
                <a:extLst>
                  <a:ext uri="{FF2B5EF4-FFF2-40B4-BE49-F238E27FC236}">
                    <a16:creationId xmlns:a16="http://schemas.microsoft.com/office/drawing/2014/main" id="{2472A4AA-75EF-4530-AC7D-E2C2BD3B7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835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1" name="Freeform 640">
                <a:extLst>
                  <a:ext uri="{FF2B5EF4-FFF2-40B4-BE49-F238E27FC236}">
                    <a16:creationId xmlns:a16="http://schemas.microsoft.com/office/drawing/2014/main" id="{E7E83885-DE63-464D-9E42-FC9F5D779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881"/>
                <a:ext cx="15" cy="36"/>
              </a:xfrm>
              <a:custGeom>
                <a:avLst/>
                <a:gdLst>
                  <a:gd name="T0" fmla="*/ 24 w 12"/>
                  <a:gd name="T1" fmla="*/ 0 h 28"/>
                  <a:gd name="T2" fmla="*/ 1 w 12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2" name="Freeform 641">
                <a:extLst>
                  <a:ext uri="{FF2B5EF4-FFF2-40B4-BE49-F238E27FC236}">
                    <a16:creationId xmlns:a16="http://schemas.microsoft.com/office/drawing/2014/main" id="{2B8FF4C2-F74E-49AA-BB26-8B6E27711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2914"/>
                <a:ext cx="32" cy="41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3" name="Freeform 642">
                <a:extLst>
                  <a:ext uri="{FF2B5EF4-FFF2-40B4-BE49-F238E27FC236}">
                    <a16:creationId xmlns:a16="http://schemas.microsoft.com/office/drawing/2014/main" id="{3D27B0D4-EAD3-4BBA-BEB3-77E92F16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892"/>
                <a:ext cx="16" cy="47"/>
              </a:xfrm>
              <a:custGeom>
                <a:avLst/>
                <a:gdLst>
                  <a:gd name="T0" fmla="*/ 14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4" name="Freeform 643">
                <a:extLst>
                  <a:ext uri="{FF2B5EF4-FFF2-40B4-BE49-F238E27FC236}">
                    <a16:creationId xmlns:a16="http://schemas.microsoft.com/office/drawing/2014/main" id="{8B4471CD-0A34-4EC9-B342-EC7E58C9E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5" y="2927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5" name="Freeform 644">
                <a:extLst>
                  <a:ext uri="{FF2B5EF4-FFF2-40B4-BE49-F238E27FC236}">
                    <a16:creationId xmlns:a16="http://schemas.microsoft.com/office/drawing/2014/main" id="{52E1152B-7789-415F-879C-68EAC1E8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3009"/>
                <a:ext cx="39" cy="27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6" name="Freeform 645">
                <a:extLst>
                  <a:ext uri="{FF2B5EF4-FFF2-40B4-BE49-F238E27FC236}">
                    <a16:creationId xmlns:a16="http://schemas.microsoft.com/office/drawing/2014/main" id="{9ECE5332-C83A-4FE0-9011-40E62B952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3014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7" name="Freeform 646">
                <a:extLst>
                  <a:ext uri="{FF2B5EF4-FFF2-40B4-BE49-F238E27FC236}">
                    <a16:creationId xmlns:a16="http://schemas.microsoft.com/office/drawing/2014/main" id="{55A6DE26-AE77-4625-8F3D-B8073B49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023"/>
                <a:ext cx="41" cy="22"/>
              </a:xfrm>
              <a:custGeom>
                <a:avLst/>
                <a:gdLst>
                  <a:gd name="T0" fmla="*/ 0 w 32"/>
                  <a:gd name="T1" fmla="*/ 0 h 17"/>
                  <a:gd name="T2" fmla="*/ 68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8" name="Freeform 647">
                <a:extLst>
                  <a:ext uri="{FF2B5EF4-FFF2-40B4-BE49-F238E27FC236}">
                    <a16:creationId xmlns:a16="http://schemas.microsoft.com/office/drawing/2014/main" id="{3E806C4F-EBF6-4B66-896E-AA8775ED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976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19" name="Freeform 648">
                <a:extLst>
                  <a:ext uri="{FF2B5EF4-FFF2-40B4-BE49-F238E27FC236}">
                    <a16:creationId xmlns:a16="http://schemas.microsoft.com/office/drawing/2014/main" id="{35F015F9-5446-49C9-AD4D-F42D22722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972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920" name="Freeform 649">
                <a:extLst>
                  <a:ext uri="{FF2B5EF4-FFF2-40B4-BE49-F238E27FC236}">
                    <a16:creationId xmlns:a16="http://schemas.microsoft.com/office/drawing/2014/main" id="{4F42BFD1-2529-4BDE-BB8B-95DE25D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849"/>
                <a:ext cx="47" cy="23"/>
              </a:xfrm>
              <a:custGeom>
                <a:avLst/>
                <a:gdLst>
                  <a:gd name="T0" fmla="*/ 0 w 37"/>
                  <a:gd name="T1" fmla="*/ 22 h 18"/>
                  <a:gd name="T2" fmla="*/ 76 w 37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463" name="Group 650">
              <a:extLst>
                <a:ext uri="{FF2B5EF4-FFF2-40B4-BE49-F238E27FC236}">
                  <a16:creationId xmlns:a16="http://schemas.microsoft.com/office/drawing/2014/main" id="{62D7542B-B758-4B2F-ACB5-3C71A093FB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1" y="1088"/>
              <a:ext cx="1112" cy="2266"/>
              <a:chOff x="951" y="1088"/>
              <a:chExt cx="1112" cy="2266"/>
            </a:xfrm>
          </p:grpSpPr>
          <p:sp>
            <p:nvSpPr>
              <p:cNvPr id="29521" name="Freeform 651">
                <a:extLst>
                  <a:ext uri="{FF2B5EF4-FFF2-40B4-BE49-F238E27FC236}">
                    <a16:creationId xmlns:a16="http://schemas.microsoft.com/office/drawing/2014/main" id="{6DDA4588-19C3-44EC-84B8-894EFA08A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2864"/>
                <a:ext cx="57" cy="40"/>
              </a:xfrm>
              <a:custGeom>
                <a:avLst/>
                <a:gdLst>
                  <a:gd name="T0" fmla="*/ 0 w 44"/>
                  <a:gd name="T1" fmla="*/ 32 h 31"/>
                  <a:gd name="T2" fmla="*/ 96 w 4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15"/>
                    </a:moveTo>
                    <a:cubicBezTo>
                      <a:pt x="19" y="0"/>
                      <a:pt x="35" y="9"/>
                      <a:pt x="4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2" name="Freeform 652">
                <a:extLst>
                  <a:ext uri="{FF2B5EF4-FFF2-40B4-BE49-F238E27FC236}">
                    <a16:creationId xmlns:a16="http://schemas.microsoft.com/office/drawing/2014/main" id="{25C4FC66-570C-4F3B-B999-85B6D349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986"/>
                <a:ext cx="38" cy="26"/>
              </a:xfrm>
              <a:custGeom>
                <a:avLst/>
                <a:gdLst>
                  <a:gd name="T0" fmla="*/ 0 w 29"/>
                  <a:gd name="T1" fmla="*/ 27 h 20"/>
                  <a:gd name="T2" fmla="*/ 66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10" y="20"/>
                      <a:pt x="24" y="8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3" name="Freeform 653">
                <a:extLst>
                  <a:ext uri="{FF2B5EF4-FFF2-40B4-BE49-F238E27FC236}">
                    <a16:creationId xmlns:a16="http://schemas.microsoft.com/office/drawing/2014/main" id="{09121310-31CF-41C7-9BA8-30BBE90E4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972"/>
                <a:ext cx="42" cy="20"/>
              </a:xfrm>
              <a:custGeom>
                <a:avLst/>
                <a:gdLst>
                  <a:gd name="T0" fmla="*/ 0 w 33"/>
                  <a:gd name="T1" fmla="*/ 0 h 16"/>
                  <a:gd name="T2" fmla="*/ 67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4" name="Freeform 654">
                <a:extLst>
                  <a:ext uri="{FF2B5EF4-FFF2-40B4-BE49-F238E27FC236}">
                    <a16:creationId xmlns:a16="http://schemas.microsoft.com/office/drawing/2014/main" id="{47D2CC9A-175F-4BC7-B595-9F1D1021F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883"/>
                <a:ext cx="16" cy="38"/>
              </a:xfrm>
              <a:custGeom>
                <a:avLst/>
                <a:gdLst>
                  <a:gd name="T0" fmla="*/ 15 w 13"/>
                  <a:gd name="T1" fmla="*/ 0 h 29"/>
                  <a:gd name="T2" fmla="*/ 25 w 13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5" name="Freeform 655">
                <a:extLst>
                  <a:ext uri="{FF2B5EF4-FFF2-40B4-BE49-F238E27FC236}">
                    <a16:creationId xmlns:a16="http://schemas.microsoft.com/office/drawing/2014/main" id="{F524B209-5468-47C4-AC38-6E69FCCF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909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3" y="3"/>
                      <a:pt x="0" y="13"/>
                      <a:pt x="3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6" name="Freeform 656">
                <a:extLst>
                  <a:ext uri="{FF2B5EF4-FFF2-40B4-BE49-F238E27FC236}">
                    <a16:creationId xmlns:a16="http://schemas.microsoft.com/office/drawing/2014/main" id="{A1A9B9A9-604E-41B9-B7BD-77C3D0CA0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871"/>
                <a:ext cx="24" cy="47"/>
              </a:xfrm>
              <a:custGeom>
                <a:avLst/>
                <a:gdLst>
                  <a:gd name="T0" fmla="*/ 24 w 19"/>
                  <a:gd name="T1" fmla="*/ 0 h 37"/>
                  <a:gd name="T2" fmla="*/ 0 w 19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7" name="Freeform 657">
                <a:extLst>
                  <a:ext uri="{FF2B5EF4-FFF2-40B4-BE49-F238E27FC236}">
                    <a16:creationId xmlns:a16="http://schemas.microsoft.com/office/drawing/2014/main" id="{3E02A1C7-6710-4BFF-ABC6-1B64B514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858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8" name="Freeform 658">
                <a:extLst>
                  <a:ext uri="{FF2B5EF4-FFF2-40B4-BE49-F238E27FC236}">
                    <a16:creationId xmlns:a16="http://schemas.microsoft.com/office/drawing/2014/main" id="{911D0238-8A16-4B31-BD82-B40719BF6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927"/>
                <a:ext cx="24" cy="59"/>
              </a:xfrm>
              <a:custGeom>
                <a:avLst/>
                <a:gdLst>
                  <a:gd name="T0" fmla="*/ 29 w 19"/>
                  <a:gd name="T1" fmla="*/ 0 h 46"/>
                  <a:gd name="T2" fmla="*/ 38 w 19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29" name="Freeform 659">
                <a:extLst>
                  <a:ext uri="{FF2B5EF4-FFF2-40B4-BE49-F238E27FC236}">
                    <a16:creationId xmlns:a16="http://schemas.microsoft.com/office/drawing/2014/main" id="{DCFAB670-2B17-441D-985C-7722CFE0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973"/>
                <a:ext cx="18" cy="49"/>
              </a:xfrm>
              <a:custGeom>
                <a:avLst/>
                <a:gdLst>
                  <a:gd name="T0" fmla="*/ 15 w 14"/>
                  <a:gd name="T1" fmla="*/ 0 h 38"/>
                  <a:gd name="T2" fmla="*/ 30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0" name="Freeform 660">
                <a:extLst>
                  <a:ext uri="{FF2B5EF4-FFF2-40B4-BE49-F238E27FC236}">
                    <a16:creationId xmlns:a16="http://schemas.microsoft.com/office/drawing/2014/main" id="{0E8AAEBF-7A42-4A27-A851-4C171789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35"/>
                <a:ext cx="17" cy="39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9" y="8"/>
                      <a:pt x="13" y="20"/>
                      <a:pt x="8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1" name="Freeform 661">
                <a:extLst>
                  <a:ext uri="{FF2B5EF4-FFF2-40B4-BE49-F238E27FC236}">
                    <a16:creationId xmlns:a16="http://schemas.microsoft.com/office/drawing/2014/main" id="{3C1D1353-7D20-40F2-84FB-C02D41D3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959"/>
                <a:ext cx="28" cy="35"/>
              </a:xfrm>
              <a:custGeom>
                <a:avLst/>
                <a:gdLst>
                  <a:gd name="T0" fmla="*/ 0 w 22"/>
                  <a:gd name="T1" fmla="*/ 0 h 27"/>
                  <a:gd name="T2" fmla="*/ 36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2" name="Freeform 662">
                <a:extLst>
                  <a:ext uri="{FF2B5EF4-FFF2-40B4-BE49-F238E27FC236}">
                    <a16:creationId xmlns:a16="http://schemas.microsoft.com/office/drawing/2014/main" id="{37F32A49-BB49-4A99-A24B-96B79A99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3116"/>
                <a:ext cx="46" cy="44"/>
              </a:xfrm>
              <a:custGeom>
                <a:avLst/>
                <a:gdLst>
                  <a:gd name="T0" fmla="*/ 0 w 36"/>
                  <a:gd name="T1" fmla="*/ 41 h 35"/>
                  <a:gd name="T2" fmla="*/ 75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3" name="Freeform 663">
                <a:extLst>
                  <a:ext uri="{FF2B5EF4-FFF2-40B4-BE49-F238E27FC236}">
                    <a16:creationId xmlns:a16="http://schemas.microsoft.com/office/drawing/2014/main" id="{E9E9065E-F151-4492-8FC2-37EF31EE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100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4" name="Freeform 664">
                <a:extLst>
                  <a:ext uri="{FF2B5EF4-FFF2-40B4-BE49-F238E27FC236}">
                    <a16:creationId xmlns:a16="http://schemas.microsoft.com/office/drawing/2014/main" id="{D4510926-C0D0-40E7-B032-040632C84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3041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1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7" y="4"/>
                      <a:pt x="12" y="13"/>
                      <a:pt x="9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5" name="Freeform 665">
                <a:extLst>
                  <a:ext uri="{FF2B5EF4-FFF2-40B4-BE49-F238E27FC236}">
                    <a16:creationId xmlns:a16="http://schemas.microsoft.com/office/drawing/2014/main" id="{D09D2EBB-8A15-4162-9D81-CBBCC30DE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039"/>
                <a:ext cx="10" cy="14"/>
              </a:xfrm>
              <a:custGeom>
                <a:avLst/>
                <a:gdLst>
                  <a:gd name="T0" fmla="*/ 0 w 8"/>
                  <a:gd name="T1" fmla="*/ 23 h 11"/>
                  <a:gd name="T2" fmla="*/ 16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6" name="Freeform 666">
                <a:extLst>
                  <a:ext uri="{FF2B5EF4-FFF2-40B4-BE49-F238E27FC236}">
                    <a16:creationId xmlns:a16="http://schemas.microsoft.com/office/drawing/2014/main" id="{D82644EA-C4E4-4D0F-9C82-9BB5FD1D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897"/>
                <a:ext cx="26" cy="45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7" name="Freeform 667">
                <a:extLst>
                  <a:ext uri="{FF2B5EF4-FFF2-40B4-BE49-F238E27FC236}">
                    <a16:creationId xmlns:a16="http://schemas.microsoft.com/office/drawing/2014/main" id="{DBD6D745-8FB2-4D67-8A9B-401383BC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928"/>
                <a:ext cx="18" cy="55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8" name="Freeform 668">
                <a:extLst>
                  <a:ext uri="{FF2B5EF4-FFF2-40B4-BE49-F238E27FC236}">
                    <a16:creationId xmlns:a16="http://schemas.microsoft.com/office/drawing/2014/main" id="{7EF862BF-B9B3-43EF-B53B-3BDE12C2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973"/>
                <a:ext cx="28" cy="59"/>
              </a:xfrm>
              <a:custGeom>
                <a:avLst/>
                <a:gdLst>
                  <a:gd name="T0" fmla="*/ 46 w 22"/>
                  <a:gd name="T1" fmla="*/ 0 h 46"/>
                  <a:gd name="T2" fmla="*/ 22 w 22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39" name="Freeform 669">
                <a:extLst>
                  <a:ext uri="{FF2B5EF4-FFF2-40B4-BE49-F238E27FC236}">
                    <a16:creationId xmlns:a16="http://schemas.microsoft.com/office/drawing/2014/main" id="{7FE7E8E6-C4C7-4264-AAA3-3CA6466DF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071"/>
                <a:ext cx="45" cy="21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6" y="12"/>
                      <a:pt x="35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0" name="Freeform 670">
                <a:extLst>
                  <a:ext uri="{FF2B5EF4-FFF2-40B4-BE49-F238E27FC236}">
                    <a16:creationId xmlns:a16="http://schemas.microsoft.com/office/drawing/2014/main" id="{4A3180CC-6B03-48AF-8A89-25C03D069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3060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1" name="Freeform 671">
                <a:extLst>
                  <a:ext uri="{FF2B5EF4-FFF2-40B4-BE49-F238E27FC236}">
                    <a16:creationId xmlns:a16="http://schemas.microsoft.com/office/drawing/2014/main" id="{DD0791F0-201C-4C42-9D99-350F7704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015"/>
                <a:ext cx="27" cy="17"/>
              </a:xfrm>
              <a:custGeom>
                <a:avLst/>
                <a:gdLst>
                  <a:gd name="T0" fmla="*/ 0 w 21"/>
                  <a:gd name="T1" fmla="*/ 9 h 13"/>
                  <a:gd name="T2" fmla="*/ 45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2" name="Freeform 672">
                <a:extLst>
                  <a:ext uri="{FF2B5EF4-FFF2-40B4-BE49-F238E27FC236}">
                    <a16:creationId xmlns:a16="http://schemas.microsoft.com/office/drawing/2014/main" id="{8ABAEC31-D489-430E-B338-DDEADAB4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005"/>
                <a:ext cx="7" cy="17"/>
              </a:xfrm>
              <a:custGeom>
                <a:avLst/>
                <a:gdLst>
                  <a:gd name="T0" fmla="*/ 0 w 6"/>
                  <a:gd name="T1" fmla="*/ 29 h 13"/>
                  <a:gd name="T2" fmla="*/ 9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3" name="Freeform 673">
                <a:extLst>
                  <a:ext uri="{FF2B5EF4-FFF2-40B4-BE49-F238E27FC236}">
                    <a16:creationId xmlns:a16="http://schemas.microsoft.com/office/drawing/2014/main" id="{530C4C6C-F042-46CC-9F19-6EE21A6A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846"/>
                <a:ext cx="43" cy="21"/>
              </a:xfrm>
              <a:custGeom>
                <a:avLst/>
                <a:gdLst>
                  <a:gd name="T0" fmla="*/ 0 w 34"/>
                  <a:gd name="T1" fmla="*/ 22 h 16"/>
                  <a:gd name="T2" fmla="*/ 68 w 34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0" y="10"/>
                    </a:moveTo>
                    <a:cubicBezTo>
                      <a:pt x="12" y="0"/>
                      <a:pt x="26" y="4"/>
                      <a:pt x="34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4" name="Freeform 674">
                <a:extLst>
                  <a:ext uri="{FF2B5EF4-FFF2-40B4-BE49-F238E27FC236}">
                    <a16:creationId xmlns:a16="http://schemas.microsoft.com/office/drawing/2014/main" id="{02033E99-10FD-4790-8AF5-CF13E2C1E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2851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5" name="Freeform 675">
                <a:extLst>
                  <a:ext uri="{FF2B5EF4-FFF2-40B4-BE49-F238E27FC236}">
                    <a16:creationId xmlns:a16="http://schemas.microsoft.com/office/drawing/2014/main" id="{C87136F2-574A-408B-9EE3-DE6B7C28D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2906"/>
                <a:ext cx="23" cy="36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6" name="Freeform 676">
                <a:extLst>
                  <a:ext uri="{FF2B5EF4-FFF2-40B4-BE49-F238E27FC236}">
                    <a16:creationId xmlns:a16="http://schemas.microsoft.com/office/drawing/2014/main" id="{CB0960FE-9764-425C-9BFD-D05D5052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932"/>
                <a:ext cx="6" cy="17"/>
              </a:xfrm>
              <a:custGeom>
                <a:avLst/>
                <a:gdLst>
                  <a:gd name="T0" fmla="*/ 8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7" name="Freeform 677">
                <a:extLst>
                  <a:ext uri="{FF2B5EF4-FFF2-40B4-BE49-F238E27FC236}">
                    <a16:creationId xmlns:a16="http://schemas.microsoft.com/office/drawing/2014/main" id="{173B7CEE-F650-4519-BA4D-58E82E735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198"/>
                <a:ext cx="38" cy="33"/>
              </a:xfrm>
              <a:custGeom>
                <a:avLst/>
                <a:gdLst>
                  <a:gd name="T0" fmla="*/ 0 w 29"/>
                  <a:gd name="T1" fmla="*/ 30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8" name="Freeform 678">
                <a:extLst>
                  <a:ext uri="{FF2B5EF4-FFF2-40B4-BE49-F238E27FC236}">
                    <a16:creationId xmlns:a16="http://schemas.microsoft.com/office/drawing/2014/main" id="{6531A9FF-7455-46C1-812F-6B26BFBB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3195"/>
                <a:ext cx="36" cy="33"/>
              </a:xfrm>
              <a:custGeom>
                <a:avLst/>
                <a:gdLst>
                  <a:gd name="T0" fmla="*/ 0 w 28"/>
                  <a:gd name="T1" fmla="*/ 41 h 26"/>
                  <a:gd name="T2" fmla="*/ 59 w 2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6">
                    <a:moveTo>
                      <a:pt x="0" y="20"/>
                    </a:moveTo>
                    <a:cubicBezTo>
                      <a:pt x="13" y="26"/>
                      <a:pt x="23" y="10"/>
                      <a:pt x="2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49" name="Freeform 679">
                <a:extLst>
                  <a:ext uri="{FF2B5EF4-FFF2-40B4-BE49-F238E27FC236}">
                    <a16:creationId xmlns:a16="http://schemas.microsoft.com/office/drawing/2014/main" id="{436EA755-5DEC-4B79-B441-49BE243E1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125"/>
                <a:ext cx="25" cy="42"/>
              </a:xfrm>
              <a:custGeom>
                <a:avLst/>
                <a:gdLst>
                  <a:gd name="T0" fmla="*/ 1 w 19"/>
                  <a:gd name="T1" fmla="*/ 67 h 33"/>
                  <a:gd name="T2" fmla="*/ 43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0" name="Freeform 680">
                <a:extLst>
                  <a:ext uri="{FF2B5EF4-FFF2-40B4-BE49-F238E27FC236}">
                    <a16:creationId xmlns:a16="http://schemas.microsoft.com/office/drawing/2014/main" id="{304995DF-E128-4A19-B851-994834EA1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096"/>
                <a:ext cx="20" cy="44"/>
              </a:xfrm>
              <a:custGeom>
                <a:avLst/>
                <a:gdLst>
                  <a:gd name="T0" fmla="*/ 7 w 15"/>
                  <a:gd name="T1" fmla="*/ 74 h 34"/>
                  <a:gd name="T2" fmla="*/ 36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1" name="Freeform 681">
                <a:extLst>
                  <a:ext uri="{FF2B5EF4-FFF2-40B4-BE49-F238E27FC236}">
                    <a16:creationId xmlns:a16="http://schemas.microsoft.com/office/drawing/2014/main" id="{8D3B8EB1-5B16-4853-9449-691BDC67E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3117"/>
                <a:ext cx="4" cy="19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2" name="Freeform 682">
                <a:extLst>
                  <a:ext uri="{FF2B5EF4-FFF2-40B4-BE49-F238E27FC236}">
                    <a16:creationId xmlns:a16="http://schemas.microsoft.com/office/drawing/2014/main" id="{F5583058-3301-4B3B-9E06-800A5D4C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3114"/>
                <a:ext cx="22" cy="9"/>
              </a:xfrm>
              <a:custGeom>
                <a:avLst/>
                <a:gdLst>
                  <a:gd name="T0" fmla="*/ 0 w 17"/>
                  <a:gd name="T1" fmla="*/ 15 h 7"/>
                  <a:gd name="T2" fmla="*/ 36 w 17"/>
                  <a:gd name="T3" fmla="*/ 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5" y="4"/>
                      <a:pt x="10" y="0"/>
                      <a:pt x="17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3" name="Freeform 683">
                <a:extLst>
                  <a:ext uri="{FF2B5EF4-FFF2-40B4-BE49-F238E27FC236}">
                    <a16:creationId xmlns:a16="http://schemas.microsoft.com/office/drawing/2014/main" id="{E6BF465C-570B-438B-9A3D-508A7724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04"/>
                <a:ext cx="25" cy="72"/>
              </a:xfrm>
              <a:custGeom>
                <a:avLst/>
                <a:gdLst>
                  <a:gd name="T0" fmla="*/ 21 w 19"/>
                  <a:gd name="T1" fmla="*/ 0 h 56"/>
                  <a:gd name="T2" fmla="*/ 43 w 19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4" name="Freeform 684">
                <a:extLst>
                  <a:ext uri="{FF2B5EF4-FFF2-40B4-BE49-F238E27FC236}">
                    <a16:creationId xmlns:a16="http://schemas.microsoft.com/office/drawing/2014/main" id="{AFFA6CFF-AF15-4ADB-80F0-163D5ABE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60"/>
                <a:ext cx="23" cy="50"/>
              </a:xfrm>
              <a:custGeom>
                <a:avLst/>
                <a:gdLst>
                  <a:gd name="T0" fmla="*/ 17 w 18"/>
                  <a:gd name="T1" fmla="*/ 0 h 39"/>
                  <a:gd name="T2" fmla="*/ 37 w 18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3" y="12"/>
                      <a:pt x="0" y="38"/>
                      <a:pt x="18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5" name="Freeform 685">
                <a:extLst>
                  <a:ext uri="{FF2B5EF4-FFF2-40B4-BE49-F238E27FC236}">
                    <a16:creationId xmlns:a16="http://schemas.microsoft.com/office/drawing/2014/main" id="{739DADBC-C12F-40EB-B720-EE13E784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714"/>
                <a:ext cx="25" cy="63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6" name="Freeform 686">
                <a:extLst>
                  <a:ext uri="{FF2B5EF4-FFF2-40B4-BE49-F238E27FC236}">
                    <a16:creationId xmlns:a16="http://schemas.microsoft.com/office/drawing/2014/main" id="{6B23F7C4-832A-48E2-BF6F-03D0BE8FE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750"/>
                <a:ext cx="14" cy="12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7" name="Freeform 687">
                <a:extLst>
                  <a:ext uri="{FF2B5EF4-FFF2-40B4-BE49-F238E27FC236}">
                    <a16:creationId xmlns:a16="http://schemas.microsoft.com/office/drawing/2014/main" id="{B787DB04-21D5-4950-A0A2-482BEBA8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2876"/>
                <a:ext cx="52" cy="25"/>
              </a:xfrm>
              <a:custGeom>
                <a:avLst/>
                <a:gdLst>
                  <a:gd name="T0" fmla="*/ 0 w 41"/>
                  <a:gd name="T1" fmla="*/ 6 h 20"/>
                  <a:gd name="T2" fmla="*/ 84 w 41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3"/>
                    </a:moveTo>
                    <a:cubicBezTo>
                      <a:pt x="7" y="20"/>
                      <a:pt x="32" y="12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8" name="Freeform 688">
                <a:extLst>
                  <a:ext uri="{FF2B5EF4-FFF2-40B4-BE49-F238E27FC236}">
                    <a16:creationId xmlns:a16="http://schemas.microsoft.com/office/drawing/2014/main" id="{E17ECA96-33BB-4389-BF3D-5BDA043B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864"/>
                <a:ext cx="36" cy="23"/>
              </a:xfrm>
              <a:custGeom>
                <a:avLst/>
                <a:gdLst>
                  <a:gd name="T0" fmla="*/ 0 w 28"/>
                  <a:gd name="T1" fmla="*/ 0 h 18"/>
                  <a:gd name="T2" fmla="*/ 59 w 28"/>
                  <a:gd name="T3" fmla="*/ 1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59" name="Freeform 689">
                <a:extLst>
                  <a:ext uri="{FF2B5EF4-FFF2-40B4-BE49-F238E27FC236}">
                    <a16:creationId xmlns:a16="http://schemas.microsoft.com/office/drawing/2014/main" id="{18D22A97-6B2C-4DC9-9AE2-9A1E5F449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15"/>
                <a:ext cx="18" cy="27"/>
              </a:xfrm>
              <a:custGeom>
                <a:avLst/>
                <a:gdLst>
                  <a:gd name="T0" fmla="*/ 0 w 14"/>
                  <a:gd name="T1" fmla="*/ 0 h 21"/>
                  <a:gd name="T2" fmla="*/ 28 w 14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0" name="Freeform 690">
                <a:extLst>
                  <a:ext uri="{FF2B5EF4-FFF2-40B4-BE49-F238E27FC236}">
                    <a16:creationId xmlns:a16="http://schemas.microsoft.com/office/drawing/2014/main" id="{B87F37F7-7B33-4672-81A5-473A6A49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819"/>
                <a:ext cx="4" cy="9"/>
              </a:xfrm>
              <a:custGeom>
                <a:avLst/>
                <a:gdLst>
                  <a:gd name="T0" fmla="*/ 1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1" name="Freeform 691">
                <a:extLst>
                  <a:ext uri="{FF2B5EF4-FFF2-40B4-BE49-F238E27FC236}">
                    <a16:creationId xmlns:a16="http://schemas.microsoft.com/office/drawing/2014/main" id="{FAA42777-8534-4BF6-B32A-09F86B569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466"/>
                <a:ext cx="31" cy="27"/>
              </a:xfrm>
              <a:custGeom>
                <a:avLst/>
                <a:gdLst>
                  <a:gd name="T0" fmla="*/ 27 w 24"/>
                  <a:gd name="T1" fmla="*/ 42 h 21"/>
                  <a:gd name="T2" fmla="*/ 41 w 24"/>
                  <a:gd name="T3" fmla="*/ 39 h 21"/>
                  <a:gd name="T4" fmla="*/ 23 w 24"/>
                  <a:gd name="T5" fmla="*/ 31 h 21"/>
                  <a:gd name="T6" fmla="*/ 47 w 2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12" y="20"/>
                    </a:moveTo>
                    <a:cubicBezTo>
                      <a:pt x="14" y="21"/>
                      <a:pt x="17" y="21"/>
                      <a:pt x="19" y="18"/>
                    </a:cubicBezTo>
                    <a:cubicBezTo>
                      <a:pt x="24" y="11"/>
                      <a:pt x="12" y="16"/>
                      <a:pt x="11" y="15"/>
                    </a:cubicBezTo>
                    <a:cubicBezTo>
                      <a:pt x="0" y="8"/>
                      <a:pt x="21" y="8"/>
                      <a:pt x="2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2" name="Freeform 692">
                <a:extLst>
                  <a:ext uri="{FF2B5EF4-FFF2-40B4-BE49-F238E27FC236}">
                    <a16:creationId xmlns:a16="http://schemas.microsoft.com/office/drawing/2014/main" id="{7678BF82-F6E7-4C72-98F3-155ACC3ED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7"/>
                <a:ext cx="18" cy="32"/>
              </a:xfrm>
              <a:custGeom>
                <a:avLst/>
                <a:gdLst>
                  <a:gd name="T0" fmla="*/ 0 w 14"/>
                  <a:gd name="T1" fmla="*/ 19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3" name="Freeform 693">
                <a:extLst>
                  <a:ext uri="{FF2B5EF4-FFF2-40B4-BE49-F238E27FC236}">
                    <a16:creationId xmlns:a16="http://schemas.microsoft.com/office/drawing/2014/main" id="{1EF482CB-8A19-4DFA-B61C-3DE6956C2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517"/>
                <a:ext cx="30" cy="20"/>
              </a:xfrm>
              <a:custGeom>
                <a:avLst/>
                <a:gdLst>
                  <a:gd name="T0" fmla="*/ 51 w 23"/>
                  <a:gd name="T1" fmla="*/ 10 h 16"/>
                  <a:gd name="T2" fmla="*/ 13 w 23"/>
                  <a:gd name="T3" fmla="*/ 13 h 16"/>
                  <a:gd name="T4" fmla="*/ 51 w 23"/>
                  <a:gd name="T5" fmla="*/ 2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9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4" name="Freeform 694">
                <a:extLst>
                  <a:ext uri="{FF2B5EF4-FFF2-40B4-BE49-F238E27FC236}">
                    <a16:creationId xmlns:a16="http://schemas.microsoft.com/office/drawing/2014/main" id="{11AB1DD6-5AB6-401F-9987-9F2683A3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463"/>
                <a:ext cx="6" cy="21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5" name="Freeform 695">
                <a:extLst>
                  <a:ext uri="{FF2B5EF4-FFF2-40B4-BE49-F238E27FC236}">
                    <a16:creationId xmlns:a16="http://schemas.microsoft.com/office/drawing/2014/main" id="{57030940-3E8A-40B0-82A6-401BE4098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395"/>
                <a:ext cx="24" cy="30"/>
              </a:xfrm>
              <a:custGeom>
                <a:avLst/>
                <a:gdLst>
                  <a:gd name="T0" fmla="*/ 0 w 18"/>
                  <a:gd name="T1" fmla="*/ 18 h 24"/>
                  <a:gd name="T2" fmla="*/ 15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6" name="Freeform 696">
                <a:extLst>
                  <a:ext uri="{FF2B5EF4-FFF2-40B4-BE49-F238E27FC236}">
                    <a16:creationId xmlns:a16="http://schemas.microsoft.com/office/drawing/2014/main" id="{48E1F3C2-8003-435F-8623-6B8A4B532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382"/>
                <a:ext cx="7" cy="18"/>
              </a:xfrm>
              <a:custGeom>
                <a:avLst/>
                <a:gdLst>
                  <a:gd name="T0" fmla="*/ 0 w 5"/>
                  <a:gd name="T1" fmla="*/ 0 h 14"/>
                  <a:gd name="T2" fmla="*/ 14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7" name="Freeform 697">
                <a:extLst>
                  <a:ext uri="{FF2B5EF4-FFF2-40B4-BE49-F238E27FC236}">
                    <a16:creationId xmlns:a16="http://schemas.microsoft.com/office/drawing/2014/main" id="{F603D6B4-EC7C-4AE0-A510-70D234623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469"/>
                <a:ext cx="12" cy="13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21 h 10"/>
                  <a:gd name="T4" fmla="*/ 15 w 9"/>
                  <a:gd name="T5" fmla="*/ 1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8" name="Freeform 698">
                <a:extLst>
                  <a:ext uri="{FF2B5EF4-FFF2-40B4-BE49-F238E27FC236}">
                    <a16:creationId xmlns:a16="http://schemas.microsoft.com/office/drawing/2014/main" id="{F7760F33-9036-4F33-AEC0-1A5EE067B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522"/>
                <a:ext cx="11" cy="23"/>
              </a:xfrm>
              <a:custGeom>
                <a:avLst/>
                <a:gdLst>
                  <a:gd name="T0" fmla="*/ 21 w 8"/>
                  <a:gd name="T1" fmla="*/ 0 h 18"/>
                  <a:gd name="T2" fmla="*/ 21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69" name="Freeform 699">
                <a:extLst>
                  <a:ext uri="{FF2B5EF4-FFF2-40B4-BE49-F238E27FC236}">
                    <a16:creationId xmlns:a16="http://schemas.microsoft.com/office/drawing/2014/main" id="{7831C1FB-DE10-42CF-827A-62719A59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564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0" name="Freeform 700">
                <a:extLst>
                  <a:ext uri="{FF2B5EF4-FFF2-40B4-BE49-F238E27FC236}">
                    <a16:creationId xmlns:a16="http://schemas.microsoft.com/office/drawing/2014/main" id="{6781CF4E-2A74-4833-88B9-FB112D3AF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552"/>
                <a:ext cx="10" cy="11"/>
              </a:xfrm>
              <a:custGeom>
                <a:avLst/>
                <a:gdLst>
                  <a:gd name="T0" fmla="*/ 16 w 8"/>
                  <a:gd name="T1" fmla="*/ 21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1" name="Freeform 701">
                <a:extLst>
                  <a:ext uri="{FF2B5EF4-FFF2-40B4-BE49-F238E27FC236}">
                    <a16:creationId xmlns:a16="http://schemas.microsoft.com/office/drawing/2014/main" id="{2D3BCE01-FEB7-4963-A66E-A6A7369D9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614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2" name="Freeform 702">
                <a:extLst>
                  <a:ext uri="{FF2B5EF4-FFF2-40B4-BE49-F238E27FC236}">
                    <a16:creationId xmlns:a16="http://schemas.microsoft.com/office/drawing/2014/main" id="{5995BD02-5DEB-4D7C-B0C9-E0DD73AB2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518"/>
                <a:ext cx="14" cy="15"/>
              </a:xfrm>
              <a:custGeom>
                <a:avLst/>
                <a:gdLst>
                  <a:gd name="T0" fmla="*/ 1 w 11"/>
                  <a:gd name="T1" fmla="*/ 6 h 12"/>
                  <a:gd name="T2" fmla="*/ 23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3" name="Freeform 703">
                <a:extLst>
                  <a:ext uri="{FF2B5EF4-FFF2-40B4-BE49-F238E27FC236}">
                    <a16:creationId xmlns:a16="http://schemas.microsoft.com/office/drawing/2014/main" id="{27309857-39BB-4168-8DF8-A34AC18B9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2388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4" name="Freeform 704">
                <a:extLst>
                  <a:ext uri="{FF2B5EF4-FFF2-40B4-BE49-F238E27FC236}">
                    <a16:creationId xmlns:a16="http://schemas.microsoft.com/office/drawing/2014/main" id="{851763E8-A96B-4F70-8AC9-6F9490754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" y="2334"/>
                <a:ext cx="6" cy="4"/>
              </a:xfrm>
              <a:custGeom>
                <a:avLst/>
                <a:gdLst>
                  <a:gd name="T0" fmla="*/ 0 w 5"/>
                  <a:gd name="T1" fmla="*/ 7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5" name="Freeform 705">
                <a:extLst>
                  <a:ext uri="{FF2B5EF4-FFF2-40B4-BE49-F238E27FC236}">
                    <a16:creationId xmlns:a16="http://schemas.microsoft.com/office/drawing/2014/main" id="{20242B6D-41C4-48ED-BA31-2C8D12F9F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2263"/>
                <a:ext cx="23" cy="21"/>
              </a:xfrm>
              <a:custGeom>
                <a:avLst/>
                <a:gdLst>
                  <a:gd name="T0" fmla="*/ 17 w 18"/>
                  <a:gd name="T1" fmla="*/ 0 h 17"/>
                  <a:gd name="T2" fmla="*/ 8 w 18"/>
                  <a:gd name="T3" fmla="*/ 23 h 17"/>
                  <a:gd name="T4" fmla="*/ 37 w 1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6" name="Freeform 706">
                <a:extLst>
                  <a:ext uri="{FF2B5EF4-FFF2-40B4-BE49-F238E27FC236}">
                    <a16:creationId xmlns:a16="http://schemas.microsoft.com/office/drawing/2014/main" id="{CE3B5F84-8F46-46F3-9F01-FF402FADA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2323"/>
                <a:ext cx="17" cy="18"/>
              </a:xfrm>
              <a:custGeom>
                <a:avLst/>
                <a:gdLst>
                  <a:gd name="T0" fmla="*/ 29 w 13"/>
                  <a:gd name="T1" fmla="*/ 23 h 14"/>
                  <a:gd name="T2" fmla="*/ 16 w 1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7" name="Freeform 707">
                <a:extLst>
                  <a:ext uri="{FF2B5EF4-FFF2-40B4-BE49-F238E27FC236}">
                    <a16:creationId xmlns:a16="http://schemas.microsoft.com/office/drawing/2014/main" id="{DA6015D7-9F9C-4DBD-A234-473FD3E15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257"/>
                <a:ext cx="14" cy="15"/>
              </a:xfrm>
              <a:custGeom>
                <a:avLst/>
                <a:gdLst>
                  <a:gd name="T0" fmla="*/ 1 w 11"/>
                  <a:gd name="T1" fmla="*/ 27 h 11"/>
                  <a:gd name="T2" fmla="*/ 22 w 11"/>
                  <a:gd name="T3" fmla="*/ 15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8" name="Freeform 708">
                <a:extLst>
                  <a:ext uri="{FF2B5EF4-FFF2-40B4-BE49-F238E27FC236}">
                    <a16:creationId xmlns:a16="http://schemas.microsoft.com/office/drawing/2014/main" id="{675190C5-A6AB-49DB-BE44-DE61E74E7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225"/>
                <a:ext cx="5" cy="14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79" name="Freeform 709">
                <a:extLst>
                  <a:ext uri="{FF2B5EF4-FFF2-40B4-BE49-F238E27FC236}">
                    <a16:creationId xmlns:a16="http://schemas.microsoft.com/office/drawing/2014/main" id="{A6E040CA-EF48-49D1-800E-8032CAFE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182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0" name="Freeform 710">
                <a:extLst>
                  <a:ext uri="{FF2B5EF4-FFF2-40B4-BE49-F238E27FC236}">
                    <a16:creationId xmlns:a16="http://schemas.microsoft.com/office/drawing/2014/main" id="{65FA0C86-7392-44AA-96D5-EAE36B9F0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2200"/>
                <a:ext cx="26" cy="16"/>
              </a:xfrm>
              <a:custGeom>
                <a:avLst/>
                <a:gdLst>
                  <a:gd name="T0" fmla="*/ 44 w 20"/>
                  <a:gd name="T1" fmla="*/ 2 h 13"/>
                  <a:gd name="T2" fmla="*/ 12 w 20"/>
                  <a:gd name="T3" fmla="*/ 6 h 13"/>
                  <a:gd name="T4" fmla="*/ 44 w 20"/>
                  <a:gd name="T5" fmla="*/ 2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1" name="Freeform 711">
                <a:extLst>
                  <a:ext uri="{FF2B5EF4-FFF2-40B4-BE49-F238E27FC236}">
                    <a16:creationId xmlns:a16="http://schemas.microsoft.com/office/drawing/2014/main" id="{1B8CA0A7-05D9-444D-A9AB-C0DCABB3E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187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2" name="Freeform 712">
                <a:extLst>
                  <a:ext uri="{FF2B5EF4-FFF2-40B4-BE49-F238E27FC236}">
                    <a16:creationId xmlns:a16="http://schemas.microsoft.com/office/drawing/2014/main" id="{71979386-9F90-4527-B46C-3DC5BCB8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130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3" name="Freeform 713">
                <a:extLst>
                  <a:ext uri="{FF2B5EF4-FFF2-40B4-BE49-F238E27FC236}">
                    <a16:creationId xmlns:a16="http://schemas.microsoft.com/office/drawing/2014/main" id="{44F9FE50-81C8-4C6C-B3ED-5930E7AF1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146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4" name="Freeform 714">
                <a:extLst>
                  <a:ext uri="{FF2B5EF4-FFF2-40B4-BE49-F238E27FC236}">
                    <a16:creationId xmlns:a16="http://schemas.microsoft.com/office/drawing/2014/main" id="{D250785A-D397-48A4-BF32-AA77F47F7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221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5" name="Freeform 715">
                <a:extLst>
                  <a:ext uri="{FF2B5EF4-FFF2-40B4-BE49-F238E27FC236}">
                    <a16:creationId xmlns:a16="http://schemas.microsoft.com/office/drawing/2014/main" id="{812DBF2E-725D-4F13-9F3B-D08156FFD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414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6" name="Freeform 716">
                <a:extLst>
                  <a:ext uri="{FF2B5EF4-FFF2-40B4-BE49-F238E27FC236}">
                    <a16:creationId xmlns:a16="http://schemas.microsoft.com/office/drawing/2014/main" id="{95C2337A-1041-4A04-A01F-4C45F7F43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370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7" name="Freeform 717">
                <a:extLst>
                  <a:ext uri="{FF2B5EF4-FFF2-40B4-BE49-F238E27FC236}">
                    <a16:creationId xmlns:a16="http://schemas.microsoft.com/office/drawing/2014/main" id="{934CF81A-7161-4076-922B-B344D825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2268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8" name="Freeform 718">
                <a:extLst>
                  <a:ext uri="{FF2B5EF4-FFF2-40B4-BE49-F238E27FC236}">
                    <a16:creationId xmlns:a16="http://schemas.microsoft.com/office/drawing/2014/main" id="{ED77359D-0BC8-45CB-88C2-47ED1B148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278"/>
                <a:ext cx="4" cy="20"/>
              </a:xfrm>
              <a:custGeom>
                <a:avLst/>
                <a:gdLst>
                  <a:gd name="T0" fmla="*/ 7 w 3"/>
                  <a:gd name="T1" fmla="*/ 0 h 16"/>
                  <a:gd name="T2" fmla="*/ 0 w 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89" name="Freeform 719">
                <a:extLst>
                  <a:ext uri="{FF2B5EF4-FFF2-40B4-BE49-F238E27FC236}">
                    <a16:creationId xmlns:a16="http://schemas.microsoft.com/office/drawing/2014/main" id="{576FE064-48ED-4305-A6AD-821B7841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2337"/>
                <a:ext cx="17" cy="19"/>
              </a:xfrm>
              <a:custGeom>
                <a:avLst/>
                <a:gdLst>
                  <a:gd name="T0" fmla="*/ 13 w 13"/>
                  <a:gd name="T1" fmla="*/ 30 h 15"/>
                  <a:gd name="T2" fmla="*/ 22 w 13"/>
                  <a:gd name="T3" fmla="*/ 6 h 15"/>
                  <a:gd name="T4" fmla="*/ 0 w 13"/>
                  <a:gd name="T5" fmla="*/ 2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0" name="Freeform 720">
                <a:extLst>
                  <a:ext uri="{FF2B5EF4-FFF2-40B4-BE49-F238E27FC236}">
                    <a16:creationId xmlns:a16="http://schemas.microsoft.com/office/drawing/2014/main" id="{511C10C0-D371-4C5E-87AA-2399D6B44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427"/>
                <a:ext cx="16" cy="23"/>
              </a:xfrm>
              <a:custGeom>
                <a:avLst/>
                <a:gdLst>
                  <a:gd name="T0" fmla="*/ 0 w 12"/>
                  <a:gd name="T1" fmla="*/ 23 h 18"/>
                  <a:gd name="T2" fmla="*/ 12 w 12"/>
                  <a:gd name="T3" fmla="*/ 0 h 18"/>
                  <a:gd name="T4" fmla="*/ 7 w 12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1" name="Freeform 721">
                <a:extLst>
                  <a:ext uri="{FF2B5EF4-FFF2-40B4-BE49-F238E27FC236}">
                    <a16:creationId xmlns:a16="http://schemas.microsoft.com/office/drawing/2014/main" id="{C24F24DE-09D8-4DDC-881E-24D2D7D9E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446"/>
                <a:ext cx="10" cy="3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2" name="Freeform 722">
                <a:extLst>
                  <a:ext uri="{FF2B5EF4-FFF2-40B4-BE49-F238E27FC236}">
                    <a16:creationId xmlns:a16="http://schemas.microsoft.com/office/drawing/2014/main" id="{4F9520AA-2379-4282-9690-48FD4672D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517"/>
                <a:ext cx="2" cy="8"/>
              </a:xfrm>
              <a:custGeom>
                <a:avLst/>
                <a:gdLst>
                  <a:gd name="T0" fmla="*/ 1 w 2"/>
                  <a:gd name="T1" fmla="*/ 10 h 7"/>
                  <a:gd name="T2" fmla="*/ 2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3" name="Freeform 723">
                <a:extLst>
                  <a:ext uri="{FF2B5EF4-FFF2-40B4-BE49-F238E27FC236}">
                    <a16:creationId xmlns:a16="http://schemas.microsoft.com/office/drawing/2014/main" id="{AEC39A9E-1F1E-4195-A8C6-0367B0EED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570"/>
                <a:ext cx="6" cy="8"/>
              </a:xfrm>
              <a:custGeom>
                <a:avLst/>
                <a:gdLst>
                  <a:gd name="T0" fmla="*/ 0 w 5"/>
                  <a:gd name="T1" fmla="*/ 15 h 6"/>
                  <a:gd name="T2" fmla="*/ 8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4" name="Freeform 724">
                <a:extLst>
                  <a:ext uri="{FF2B5EF4-FFF2-40B4-BE49-F238E27FC236}">
                    <a16:creationId xmlns:a16="http://schemas.microsoft.com/office/drawing/2014/main" id="{F875985E-E76C-411E-9D27-698A228AF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681"/>
                <a:ext cx="14" cy="23"/>
              </a:xfrm>
              <a:custGeom>
                <a:avLst/>
                <a:gdLst>
                  <a:gd name="T0" fmla="*/ 0 w 11"/>
                  <a:gd name="T1" fmla="*/ 15 h 18"/>
                  <a:gd name="T2" fmla="*/ 1 w 11"/>
                  <a:gd name="T3" fmla="*/ 19 h 18"/>
                  <a:gd name="T4" fmla="*/ 13 w 11"/>
                  <a:gd name="T5" fmla="*/ 0 h 18"/>
                  <a:gd name="T6" fmla="*/ 14 w 11"/>
                  <a:gd name="T7" fmla="*/ 3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5" name="Freeform 725">
                <a:extLst>
                  <a:ext uri="{FF2B5EF4-FFF2-40B4-BE49-F238E27FC236}">
                    <a16:creationId xmlns:a16="http://schemas.microsoft.com/office/drawing/2014/main" id="{913ABC27-14CE-495D-9160-0E3E3B9A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2733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6" name="Freeform 726">
                <a:extLst>
                  <a:ext uri="{FF2B5EF4-FFF2-40B4-BE49-F238E27FC236}">
                    <a16:creationId xmlns:a16="http://schemas.microsoft.com/office/drawing/2014/main" id="{F8F2624B-4D45-4AC3-BFD2-A5EFCBA44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736"/>
                <a:ext cx="12" cy="6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7" name="Freeform 727">
                <a:extLst>
                  <a:ext uri="{FF2B5EF4-FFF2-40B4-BE49-F238E27FC236}">
                    <a16:creationId xmlns:a16="http://schemas.microsoft.com/office/drawing/2014/main" id="{91F04900-9192-44CA-8E99-CAFFAABCA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2695"/>
                <a:ext cx="18" cy="16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18 h 13"/>
                  <a:gd name="T4" fmla="*/ 0 w 14"/>
                  <a:gd name="T5" fmla="*/ 14 h 13"/>
                  <a:gd name="T6" fmla="*/ 1 w 14"/>
                  <a:gd name="T7" fmla="*/ 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8" name="Freeform 728">
                <a:extLst>
                  <a:ext uri="{FF2B5EF4-FFF2-40B4-BE49-F238E27FC236}">
                    <a16:creationId xmlns:a16="http://schemas.microsoft.com/office/drawing/2014/main" id="{E82E70C8-DDCE-4EAD-BBA1-AD2CB5A5E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699"/>
                <a:ext cx="6" cy="6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599" name="Line 729">
                <a:extLst>
                  <a:ext uri="{FF2B5EF4-FFF2-40B4-BE49-F238E27FC236}">
                    <a16:creationId xmlns:a16="http://schemas.microsoft.com/office/drawing/2014/main" id="{9444E533-F5F9-421F-9FCD-94509867C9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90" y="2714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0" name="Freeform 730">
                <a:extLst>
                  <a:ext uri="{FF2B5EF4-FFF2-40B4-BE49-F238E27FC236}">
                    <a16:creationId xmlns:a16="http://schemas.microsoft.com/office/drawing/2014/main" id="{FF0FA887-42DC-4CAB-9F4A-994CFFD3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769"/>
                <a:ext cx="12" cy="17"/>
              </a:xfrm>
              <a:custGeom>
                <a:avLst/>
                <a:gdLst>
                  <a:gd name="T0" fmla="*/ 12 w 10"/>
                  <a:gd name="T1" fmla="*/ 29 h 13"/>
                  <a:gd name="T2" fmla="*/ 12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1" name="Freeform 731">
                <a:extLst>
                  <a:ext uri="{FF2B5EF4-FFF2-40B4-BE49-F238E27FC236}">
                    <a16:creationId xmlns:a16="http://schemas.microsoft.com/office/drawing/2014/main" id="{0C424868-D53D-4936-BCDC-9FF7ACE48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774"/>
                <a:ext cx="26" cy="23"/>
              </a:xfrm>
              <a:custGeom>
                <a:avLst/>
                <a:gdLst>
                  <a:gd name="T0" fmla="*/ 23 w 20"/>
                  <a:gd name="T1" fmla="*/ 0 h 18"/>
                  <a:gd name="T2" fmla="*/ 9 w 20"/>
                  <a:gd name="T3" fmla="*/ 28 h 18"/>
                  <a:gd name="T4" fmla="*/ 44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2"/>
                      <a:pt x="0" y="9"/>
                      <a:pt x="4" y="13"/>
                    </a:cubicBezTo>
                    <a:cubicBezTo>
                      <a:pt x="9" y="18"/>
                      <a:pt x="18" y="7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2" name="Freeform 732">
                <a:extLst>
                  <a:ext uri="{FF2B5EF4-FFF2-40B4-BE49-F238E27FC236}">
                    <a16:creationId xmlns:a16="http://schemas.microsoft.com/office/drawing/2014/main" id="{B13EBB6C-E714-4805-B04B-FB16F3F46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727"/>
                <a:ext cx="7" cy="11"/>
              </a:xfrm>
              <a:custGeom>
                <a:avLst/>
                <a:gdLst>
                  <a:gd name="T0" fmla="*/ 0 w 6"/>
                  <a:gd name="T1" fmla="*/ 0 h 9"/>
                  <a:gd name="T2" fmla="*/ 9 w 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3"/>
                      <a:pt x="3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3" name="Freeform 733">
                <a:extLst>
                  <a:ext uri="{FF2B5EF4-FFF2-40B4-BE49-F238E27FC236}">
                    <a16:creationId xmlns:a16="http://schemas.microsoft.com/office/drawing/2014/main" id="{A637026C-A2D3-4A0C-A5DE-A4128BA45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747"/>
                <a:ext cx="2" cy="15"/>
              </a:xfrm>
              <a:custGeom>
                <a:avLst/>
                <a:gdLst>
                  <a:gd name="T0" fmla="*/ 1 w 2"/>
                  <a:gd name="T1" fmla="*/ 0 h 11"/>
                  <a:gd name="T2" fmla="*/ 2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4" name="Freeform 734">
                <a:extLst>
                  <a:ext uri="{FF2B5EF4-FFF2-40B4-BE49-F238E27FC236}">
                    <a16:creationId xmlns:a16="http://schemas.microsoft.com/office/drawing/2014/main" id="{C21D3EC2-6BE5-43E8-AF06-9F5A0C6AA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760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5" name="Freeform 735">
                <a:extLst>
                  <a:ext uri="{FF2B5EF4-FFF2-40B4-BE49-F238E27FC236}">
                    <a16:creationId xmlns:a16="http://schemas.microsoft.com/office/drawing/2014/main" id="{7928A055-B6E9-4867-B1BF-B842DF744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815"/>
                <a:ext cx="4" cy="16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6" name="Freeform 736">
                <a:extLst>
                  <a:ext uri="{FF2B5EF4-FFF2-40B4-BE49-F238E27FC236}">
                    <a16:creationId xmlns:a16="http://schemas.microsoft.com/office/drawing/2014/main" id="{E23F1708-92E5-41E5-B030-833BA789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856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7" name="Freeform 737">
                <a:extLst>
                  <a:ext uri="{FF2B5EF4-FFF2-40B4-BE49-F238E27FC236}">
                    <a16:creationId xmlns:a16="http://schemas.microsoft.com/office/drawing/2014/main" id="{C542ECA7-7734-4679-BDF1-ACF3110C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2824"/>
                <a:ext cx="5" cy="12"/>
              </a:xfrm>
              <a:custGeom>
                <a:avLst/>
                <a:gdLst>
                  <a:gd name="T0" fmla="*/ 0 w 4"/>
                  <a:gd name="T1" fmla="*/ 21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8" name="Freeform 738">
                <a:extLst>
                  <a:ext uri="{FF2B5EF4-FFF2-40B4-BE49-F238E27FC236}">
                    <a16:creationId xmlns:a16="http://schemas.microsoft.com/office/drawing/2014/main" id="{ABB6052F-9F37-4B8A-A084-EF0011B9B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851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09" name="Freeform 739">
                <a:extLst>
                  <a:ext uri="{FF2B5EF4-FFF2-40B4-BE49-F238E27FC236}">
                    <a16:creationId xmlns:a16="http://schemas.microsoft.com/office/drawing/2014/main" id="{272DCBC1-D915-4DBE-8150-D79B5C61F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886"/>
                <a:ext cx="14" cy="15"/>
              </a:xfrm>
              <a:custGeom>
                <a:avLst/>
                <a:gdLst>
                  <a:gd name="T0" fmla="*/ 23 w 11"/>
                  <a:gd name="T1" fmla="*/ 16 h 12"/>
                  <a:gd name="T2" fmla="*/ 6 w 11"/>
                  <a:gd name="T3" fmla="*/ 24 h 12"/>
                  <a:gd name="T4" fmla="*/ 14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0" name="Freeform 740">
                <a:extLst>
                  <a:ext uri="{FF2B5EF4-FFF2-40B4-BE49-F238E27FC236}">
                    <a16:creationId xmlns:a16="http://schemas.microsoft.com/office/drawing/2014/main" id="{A6F03FCB-DF95-4ECC-A185-8FC7839FF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2892"/>
                <a:ext cx="23" cy="20"/>
              </a:xfrm>
              <a:custGeom>
                <a:avLst/>
                <a:gdLst>
                  <a:gd name="T0" fmla="*/ 5 w 18"/>
                  <a:gd name="T1" fmla="*/ 7 h 15"/>
                  <a:gd name="T2" fmla="*/ 31 w 18"/>
                  <a:gd name="T3" fmla="*/ 9 h 15"/>
                  <a:gd name="T4" fmla="*/ 0 w 18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1" name="Freeform 741">
                <a:extLst>
                  <a:ext uri="{FF2B5EF4-FFF2-40B4-BE49-F238E27FC236}">
                    <a16:creationId xmlns:a16="http://schemas.microsoft.com/office/drawing/2014/main" id="{A34F06D8-AAE6-4D00-B7B2-BD023F98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935"/>
                <a:ext cx="16" cy="19"/>
              </a:xfrm>
              <a:custGeom>
                <a:avLst/>
                <a:gdLst>
                  <a:gd name="T0" fmla="*/ 1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2" name="Freeform 742">
                <a:extLst>
                  <a:ext uri="{FF2B5EF4-FFF2-40B4-BE49-F238E27FC236}">
                    <a16:creationId xmlns:a16="http://schemas.microsoft.com/office/drawing/2014/main" id="{D534EBD6-82A9-4BD9-8591-738A8DCBC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3012"/>
                <a:ext cx="5" cy="6"/>
              </a:xfrm>
              <a:custGeom>
                <a:avLst/>
                <a:gdLst>
                  <a:gd name="T0" fmla="*/ 0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3" name="Freeform 743">
                <a:extLst>
                  <a:ext uri="{FF2B5EF4-FFF2-40B4-BE49-F238E27FC236}">
                    <a16:creationId xmlns:a16="http://schemas.microsoft.com/office/drawing/2014/main" id="{ED7E244A-1F92-4041-9D1C-262FB4BFA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3035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4" name="Freeform 744">
                <a:extLst>
                  <a:ext uri="{FF2B5EF4-FFF2-40B4-BE49-F238E27FC236}">
                    <a16:creationId xmlns:a16="http://schemas.microsoft.com/office/drawing/2014/main" id="{A5546B6F-A2EA-4245-B3D8-E9584338F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99"/>
                <a:ext cx="1" cy="11"/>
              </a:xfrm>
              <a:custGeom>
                <a:avLst/>
                <a:gdLst>
                  <a:gd name="T0" fmla="*/ 0 w 1"/>
                  <a:gd name="T1" fmla="*/ 16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5" name="Freeform 745">
                <a:extLst>
                  <a:ext uri="{FF2B5EF4-FFF2-40B4-BE49-F238E27FC236}">
                    <a16:creationId xmlns:a16="http://schemas.microsoft.com/office/drawing/2014/main" id="{52A88A2F-9A3D-4828-987E-EA5290B9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909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6" name="Freeform 746">
                <a:extLst>
                  <a:ext uri="{FF2B5EF4-FFF2-40B4-BE49-F238E27FC236}">
                    <a16:creationId xmlns:a16="http://schemas.microsoft.com/office/drawing/2014/main" id="{A1101266-96F2-44C9-880F-9487AC2BF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804"/>
                <a:ext cx="7" cy="13"/>
              </a:xfrm>
              <a:custGeom>
                <a:avLst/>
                <a:gdLst>
                  <a:gd name="T0" fmla="*/ 9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7" name="Freeform 747">
                <a:extLst>
                  <a:ext uri="{FF2B5EF4-FFF2-40B4-BE49-F238E27FC236}">
                    <a16:creationId xmlns:a16="http://schemas.microsoft.com/office/drawing/2014/main" id="{41D75F75-12CE-4F26-B284-8CB677597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651"/>
                <a:ext cx="6" cy="12"/>
              </a:xfrm>
              <a:custGeom>
                <a:avLst/>
                <a:gdLst>
                  <a:gd name="T0" fmla="*/ 0 w 5"/>
                  <a:gd name="T1" fmla="*/ 0 h 9"/>
                  <a:gd name="T2" fmla="*/ 8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3"/>
                      <a:pt x="4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8" name="Freeform 748">
                <a:extLst>
                  <a:ext uri="{FF2B5EF4-FFF2-40B4-BE49-F238E27FC236}">
                    <a16:creationId xmlns:a16="http://schemas.microsoft.com/office/drawing/2014/main" id="{2234FC71-6038-4458-B754-82D74ED5E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810"/>
                <a:ext cx="17" cy="18"/>
              </a:xfrm>
              <a:custGeom>
                <a:avLst/>
                <a:gdLst>
                  <a:gd name="T0" fmla="*/ 0 w 13"/>
                  <a:gd name="T1" fmla="*/ 13 h 14"/>
                  <a:gd name="T2" fmla="*/ 22 w 13"/>
                  <a:gd name="T3" fmla="*/ 0 h 14"/>
                  <a:gd name="T4" fmla="*/ 16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19" name="Freeform 749">
                <a:extLst>
                  <a:ext uri="{FF2B5EF4-FFF2-40B4-BE49-F238E27FC236}">
                    <a16:creationId xmlns:a16="http://schemas.microsoft.com/office/drawing/2014/main" id="{ED3995CA-3B24-4E3F-991B-1E5A7E6F6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854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0" name="Freeform 750">
                <a:extLst>
                  <a:ext uri="{FF2B5EF4-FFF2-40B4-BE49-F238E27FC236}">
                    <a16:creationId xmlns:a16="http://schemas.microsoft.com/office/drawing/2014/main" id="{E099F807-24A1-4F44-A924-084EC8CC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779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1" name="Freeform 751">
                <a:extLst>
                  <a:ext uri="{FF2B5EF4-FFF2-40B4-BE49-F238E27FC236}">
                    <a16:creationId xmlns:a16="http://schemas.microsoft.com/office/drawing/2014/main" id="{F6281553-54BB-46B1-8666-477CB338E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912"/>
                <a:ext cx="15" cy="6"/>
              </a:xfrm>
              <a:custGeom>
                <a:avLst/>
                <a:gdLst>
                  <a:gd name="T0" fmla="*/ 0 w 12"/>
                  <a:gd name="T1" fmla="*/ 8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2" name="Freeform 752">
                <a:extLst>
                  <a:ext uri="{FF2B5EF4-FFF2-40B4-BE49-F238E27FC236}">
                    <a16:creationId xmlns:a16="http://schemas.microsoft.com/office/drawing/2014/main" id="{C44E0A57-1E61-4A43-8958-86F7FE730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3014"/>
                <a:ext cx="17" cy="16"/>
              </a:xfrm>
              <a:custGeom>
                <a:avLst/>
                <a:gdLst>
                  <a:gd name="T0" fmla="*/ 7 w 13"/>
                  <a:gd name="T1" fmla="*/ 28 h 12"/>
                  <a:gd name="T2" fmla="*/ 24 w 13"/>
                  <a:gd name="T3" fmla="*/ 7 h 12"/>
                  <a:gd name="T4" fmla="*/ 0 w 13"/>
                  <a:gd name="T5" fmla="*/ 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1" y="3"/>
                    </a:cubicBezTo>
                    <a:cubicBezTo>
                      <a:pt x="9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3" name="Freeform 753">
                <a:extLst>
                  <a:ext uri="{FF2B5EF4-FFF2-40B4-BE49-F238E27FC236}">
                    <a16:creationId xmlns:a16="http://schemas.microsoft.com/office/drawing/2014/main" id="{3219B5C7-C918-432B-93EC-916896D84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971"/>
                <a:ext cx="12" cy="15"/>
              </a:xfrm>
              <a:custGeom>
                <a:avLst/>
                <a:gdLst>
                  <a:gd name="T0" fmla="*/ 0 w 9"/>
                  <a:gd name="T1" fmla="*/ 0 h 12"/>
                  <a:gd name="T2" fmla="*/ 21 w 9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4" name="Freeform 754">
                <a:extLst>
                  <a:ext uri="{FF2B5EF4-FFF2-40B4-BE49-F238E27FC236}">
                    <a16:creationId xmlns:a16="http://schemas.microsoft.com/office/drawing/2014/main" id="{75874485-630B-4044-98CE-03401A10F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013"/>
                <a:ext cx="5" cy="18"/>
              </a:xfrm>
              <a:custGeom>
                <a:avLst/>
                <a:gdLst>
                  <a:gd name="T0" fmla="*/ 0 w 4"/>
                  <a:gd name="T1" fmla="*/ 0 h 14"/>
                  <a:gd name="T2" fmla="*/ 8 w 4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5" name="Freeform 755">
                <a:extLst>
                  <a:ext uri="{FF2B5EF4-FFF2-40B4-BE49-F238E27FC236}">
                    <a16:creationId xmlns:a16="http://schemas.microsoft.com/office/drawing/2014/main" id="{03139B1A-F3FF-494E-AD75-5A58B6F2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073"/>
                <a:ext cx="24" cy="21"/>
              </a:xfrm>
              <a:custGeom>
                <a:avLst/>
                <a:gdLst>
                  <a:gd name="T0" fmla="*/ 23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6" name="Freeform 756">
                <a:extLst>
                  <a:ext uri="{FF2B5EF4-FFF2-40B4-BE49-F238E27FC236}">
                    <a16:creationId xmlns:a16="http://schemas.microsoft.com/office/drawing/2014/main" id="{CF9FA15E-C994-4A52-AE26-0479A30F3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3008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7" name="Freeform 757">
                <a:extLst>
                  <a:ext uri="{FF2B5EF4-FFF2-40B4-BE49-F238E27FC236}">
                    <a16:creationId xmlns:a16="http://schemas.microsoft.com/office/drawing/2014/main" id="{CCEA364A-B7E5-4C6F-8A29-04429D92E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931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8" name="Freeform 758">
                <a:extLst>
                  <a:ext uri="{FF2B5EF4-FFF2-40B4-BE49-F238E27FC236}">
                    <a16:creationId xmlns:a16="http://schemas.microsoft.com/office/drawing/2014/main" id="{FB07EDF3-569D-4120-A949-1E21A1AFB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933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29" name="Freeform 759">
                <a:extLst>
                  <a:ext uri="{FF2B5EF4-FFF2-40B4-BE49-F238E27FC236}">
                    <a16:creationId xmlns:a16="http://schemas.microsoft.com/office/drawing/2014/main" id="{3A60E69D-BDC9-4508-B36D-B39DA9B1A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3017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0" name="Freeform 760">
                <a:extLst>
                  <a:ext uri="{FF2B5EF4-FFF2-40B4-BE49-F238E27FC236}">
                    <a16:creationId xmlns:a16="http://schemas.microsoft.com/office/drawing/2014/main" id="{ECD660C1-FF3F-4666-8B5F-27811C40A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3135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3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1" name="Freeform 761">
                <a:extLst>
                  <a:ext uri="{FF2B5EF4-FFF2-40B4-BE49-F238E27FC236}">
                    <a16:creationId xmlns:a16="http://schemas.microsoft.com/office/drawing/2014/main" id="{051F6C48-E5C7-4119-8DBE-EEE445AB0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216"/>
                <a:ext cx="8" cy="20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5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2" name="Freeform 762">
                <a:extLst>
                  <a:ext uri="{FF2B5EF4-FFF2-40B4-BE49-F238E27FC236}">
                    <a16:creationId xmlns:a16="http://schemas.microsoft.com/office/drawing/2014/main" id="{9C4E78B1-D110-4099-BAF0-B0906FEE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3100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3" name="Freeform 763">
                <a:extLst>
                  <a:ext uri="{FF2B5EF4-FFF2-40B4-BE49-F238E27FC236}">
                    <a16:creationId xmlns:a16="http://schemas.microsoft.com/office/drawing/2014/main" id="{78FB062A-FAF3-4B82-B98F-1F75EFF48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864"/>
                <a:ext cx="14" cy="9"/>
              </a:xfrm>
              <a:custGeom>
                <a:avLst/>
                <a:gdLst>
                  <a:gd name="T0" fmla="*/ 0 w 11"/>
                  <a:gd name="T1" fmla="*/ 15 h 7"/>
                  <a:gd name="T2" fmla="*/ 23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4" name="Freeform 764">
                <a:extLst>
                  <a:ext uri="{FF2B5EF4-FFF2-40B4-BE49-F238E27FC236}">
                    <a16:creationId xmlns:a16="http://schemas.microsoft.com/office/drawing/2014/main" id="{49D3EDE5-6B48-4BDF-9142-018A076F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903"/>
                <a:ext cx="8" cy="1"/>
              </a:xfrm>
              <a:custGeom>
                <a:avLst/>
                <a:gdLst>
                  <a:gd name="T0" fmla="*/ 0 w 6"/>
                  <a:gd name="T1" fmla="*/ 0 h 1"/>
                  <a:gd name="T2" fmla="*/ 15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5" name="Freeform 765">
                <a:extLst>
                  <a:ext uri="{FF2B5EF4-FFF2-40B4-BE49-F238E27FC236}">
                    <a16:creationId xmlns:a16="http://schemas.microsoft.com/office/drawing/2014/main" id="{A6E5C886-B6AE-42B2-8021-F00867BED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94"/>
                <a:ext cx="5" cy="16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6" name="Freeform 766">
                <a:extLst>
                  <a:ext uri="{FF2B5EF4-FFF2-40B4-BE49-F238E27FC236}">
                    <a16:creationId xmlns:a16="http://schemas.microsoft.com/office/drawing/2014/main" id="{81F788FA-0853-43D4-9ECA-60FB1B60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602"/>
                <a:ext cx="4" cy="12"/>
              </a:xfrm>
              <a:custGeom>
                <a:avLst/>
                <a:gdLst>
                  <a:gd name="T0" fmla="*/ 0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7" name="Freeform 767">
                <a:extLst>
                  <a:ext uri="{FF2B5EF4-FFF2-40B4-BE49-F238E27FC236}">
                    <a16:creationId xmlns:a16="http://schemas.microsoft.com/office/drawing/2014/main" id="{AF0C1309-6A35-4815-8477-F3B08657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2724"/>
                <a:ext cx="20" cy="25"/>
              </a:xfrm>
              <a:custGeom>
                <a:avLst/>
                <a:gdLst>
                  <a:gd name="T0" fmla="*/ 12 w 15"/>
                  <a:gd name="T1" fmla="*/ 43 h 19"/>
                  <a:gd name="T2" fmla="*/ 31 w 15"/>
                  <a:gd name="T3" fmla="*/ 12 h 19"/>
                  <a:gd name="T4" fmla="*/ 0 w 15"/>
                  <a:gd name="T5" fmla="*/ 2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8" name="Freeform 768">
                <a:extLst>
                  <a:ext uri="{FF2B5EF4-FFF2-40B4-BE49-F238E27FC236}">
                    <a16:creationId xmlns:a16="http://schemas.microsoft.com/office/drawing/2014/main" id="{6A24F9A5-F14B-444C-8501-C64E318A1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708"/>
                <a:ext cx="26" cy="33"/>
              </a:xfrm>
              <a:custGeom>
                <a:avLst/>
                <a:gdLst>
                  <a:gd name="T0" fmla="*/ 0 w 20"/>
                  <a:gd name="T1" fmla="*/ 30 h 26"/>
                  <a:gd name="T2" fmla="*/ 16 w 20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39" name="Freeform 769">
                <a:extLst>
                  <a:ext uri="{FF2B5EF4-FFF2-40B4-BE49-F238E27FC236}">
                    <a16:creationId xmlns:a16="http://schemas.microsoft.com/office/drawing/2014/main" id="{3EDE4546-42FC-4A80-BFDA-D6801668F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2709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0" name="Freeform 770">
                <a:extLst>
                  <a:ext uri="{FF2B5EF4-FFF2-40B4-BE49-F238E27FC236}">
                    <a16:creationId xmlns:a16="http://schemas.microsoft.com/office/drawing/2014/main" id="{D4CEC51E-C2CD-43C0-9935-ABB63E26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797"/>
                <a:ext cx="6" cy="21"/>
              </a:xfrm>
              <a:custGeom>
                <a:avLst/>
                <a:gdLst>
                  <a:gd name="T0" fmla="*/ 0 w 5"/>
                  <a:gd name="T1" fmla="*/ 37 h 16"/>
                  <a:gd name="T2" fmla="*/ 8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1" name="Freeform 771">
                <a:extLst>
                  <a:ext uri="{FF2B5EF4-FFF2-40B4-BE49-F238E27FC236}">
                    <a16:creationId xmlns:a16="http://schemas.microsoft.com/office/drawing/2014/main" id="{9E7F98EC-E3AD-4DB7-8B33-4492C80C0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860"/>
                <a:ext cx="8" cy="12"/>
              </a:xfrm>
              <a:custGeom>
                <a:avLst/>
                <a:gdLst>
                  <a:gd name="T0" fmla="*/ 0 w 6"/>
                  <a:gd name="T1" fmla="*/ 21 h 9"/>
                  <a:gd name="T2" fmla="*/ 15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2" name="Freeform 772">
                <a:extLst>
                  <a:ext uri="{FF2B5EF4-FFF2-40B4-BE49-F238E27FC236}">
                    <a16:creationId xmlns:a16="http://schemas.microsoft.com/office/drawing/2014/main" id="{9827FEE7-C42E-4F2B-B463-07B91D29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41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3" name="Freeform 773">
                <a:extLst>
                  <a:ext uri="{FF2B5EF4-FFF2-40B4-BE49-F238E27FC236}">
                    <a16:creationId xmlns:a16="http://schemas.microsoft.com/office/drawing/2014/main" id="{24313E6C-D6D5-43D1-ABE4-16CFB4AEF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588"/>
                <a:ext cx="16" cy="4"/>
              </a:xfrm>
              <a:custGeom>
                <a:avLst/>
                <a:gdLst>
                  <a:gd name="T0" fmla="*/ 0 w 13"/>
                  <a:gd name="T1" fmla="*/ 0 h 3"/>
                  <a:gd name="T2" fmla="*/ 25 w 13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4" name="Freeform 774">
                <a:extLst>
                  <a:ext uri="{FF2B5EF4-FFF2-40B4-BE49-F238E27FC236}">
                    <a16:creationId xmlns:a16="http://schemas.microsoft.com/office/drawing/2014/main" id="{D1AF72ED-78A5-4C7A-88AD-1637F6637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464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5" name="Freeform 775">
                <a:extLst>
                  <a:ext uri="{FF2B5EF4-FFF2-40B4-BE49-F238E27FC236}">
                    <a16:creationId xmlns:a16="http://schemas.microsoft.com/office/drawing/2014/main" id="{535BE9CF-B58E-4B44-95D3-10405F90B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187"/>
                <a:ext cx="22" cy="14"/>
              </a:xfrm>
              <a:custGeom>
                <a:avLst/>
                <a:gdLst>
                  <a:gd name="T0" fmla="*/ 0 w 17"/>
                  <a:gd name="T1" fmla="*/ 10 h 11"/>
                  <a:gd name="T2" fmla="*/ 28 w 17"/>
                  <a:gd name="T3" fmla="*/ 18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6" name="Freeform 776">
                <a:extLst>
                  <a:ext uri="{FF2B5EF4-FFF2-40B4-BE49-F238E27FC236}">
                    <a16:creationId xmlns:a16="http://schemas.microsoft.com/office/drawing/2014/main" id="{FA6FC8DE-EC5C-45B9-8E6A-82F15E83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198"/>
                <a:ext cx="18" cy="21"/>
              </a:xfrm>
              <a:custGeom>
                <a:avLst/>
                <a:gdLst>
                  <a:gd name="T0" fmla="*/ 0 w 14"/>
                  <a:gd name="T1" fmla="*/ 24 h 16"/>
                  <a:gd name="T2" fmla="*/ 19 w 14"/>
                  <a:gd name="T3" fmla="*/ 1 h 16"/>
                  <a:gd name="T4" fmla="*/ 22 w 14"/>
                  <a:gd name="T5" fmla="*/ 3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7" name="Freeform 777">
                <a:extLst>
                  <a:ext uri="{FF2B5EF4-FFF2-40B4-BE49-F238E27FC236}">
                    <a16:creationId xmlns:a16="http://schemas.microsoft.com/office/drawing/2014/main" id="{9BA028FA-1171-44C0-870C-CD067DB27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2187"/>
                <a:ext cx="11" cy="8"/>
              </a:xfrm>
              <a:custGeom>
                <a:avLst/>
                <a:gdLst>
                  <a:gd name="T0" fmla="*/ 0 w 8"/>
                  <a:gd name="T1" fmla="*/ 15 h 6"/>
                  <a:gd name="T2" fmla="*/ 21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8" name="Freeform 778">
                <a:extLst>
                  <a:ext uri="{FF2B5EF4-FFF2-40B4-BE49-F238E27FC236}">
                    <a16:creationId xmlns:a16="http://schemas.microsoft.com/office/drawing/2014/main" id="{EE9B0C80-07BB-40F9-BFE5-C4E738454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2097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10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49" name="Freeform 779">
                <a:extLst>
                  <a:ext uri="{FF2B5EF4-FFF2-40B4-BE49-F238E27FC236}">
                    <a16:creationId xmlns:a16="http://schemas.microsoft.com/office/drawing/2014/main" id="{205373E8-2CC8-4D54-B774-E8B29E9F0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038"/>
                <a:ext cx="2" cy="17"/>
              </a:xfrm>
              <a:custGeom>
                <a:avLst/>
                <a:gdLst>
                  <a:gd name="T0" fmla="*/ 0 w 2"/>
                  <a:gd name="T1" fmla="*/ 0 h 13"/>
                  <a:gd name="T2" fmla="*/ 2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0" name="Freeform 780">
                <a:extLst>
                  <a:ext uri="{FF2B5EF4-FFF2-40B4-BE49-F238E27FC236}">
                    <a16:creationId xmlns:a16="http://schemas.microsoft.com/office/drawing/2014/main" id="{C27BC9DB-2901-403A-9F45-1D0B1BC2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992"/>
                <a:ext cx="23" cy="17"/>
              </a:xfrm>
              <a:custGeom>
                <a:avLst/>
                <a:gdLst>
                  <a:gd name="T0" fmla="*/ 0 w 18"/>
                  <a:gd name="T1" fmla="*/ 27 h 13"/>
                  <a:gd name="T2" fmla="*/ 29 w 18"/>
                  <a:gd name="T3" fmla="*/ 22 h 13"/>
                  <a:gd name="T4" fmla="*/ 8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1" name="Freeform 781">
                <a:extLst>
                  <a:ext uri="{FF2B5EF4-FFF2-40B4-BE49-F238E27FC236}">
                    <a16:creationId xmlns:a16="http://schemas.microsoft.com/office/drawing/2014/main" id="{2A49EF6E-E820-40D2-B6FF-BA8EB550F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928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2" name="Freeform 782">
                <a:extLst>
                  <a:ext uri="{FF2B5EF4-FFF2-40B4-BE49-F238E27FC236}">
                    <a16:creationId xmlns:a16="http://schemas.microsoft.com/office/drawing/2014/main" id="{E1518027-A8F8-435E-B97C-C76A75FFD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992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3" name="Freeform 783">
                <a:extLst>
                  <a:ext uri="{FF2B5EF4-FFF2-40B4-BE49-F238E27FC236}">
                    <a16:creationId xmlns:a16="http://schemas.microsoft.com/office/drawing/2014/main" id="{A2466174-6655-4392-95B2-4221C57A6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46"/>
                <a:ext cx="27" cy="20"/>
              </a:xfrm>
              <a:custGeom>
                <a:avLst/>
                <a:gdLst>
                  <a:gd name="T0" fmla="*/ 45 w 21"/>
                  <a:gd name="T1" fmla="*/ 1 h 16"/>
                  <a:gd name="T2" fmla="*/ 39 w 21"/>
                  <a:gd name="T3" fmla="*/ 2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4" name="Freeform 784">
                <a:extLst>
                  <a:ext uri="{FF2B5EF4-FFF2-40B4-BE49-F238E27FC236}">
                    <a16:creationId xmlns:a16="http://schemas.microsoft.com/office/drawing/2014/main" id="{CBFED458-D21B-43BA-A38E-F6120B6EF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088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5" name="Freeform 785">
                <a:extLst>
                  <a:ext uri="{FF2B5EF4-FFF2-40B4-BE49-F238E27FC236}">
                    <a16:creationId xmlns:a16="http://schemas.microsoft.com/office/drawing/2014/main" id="{78F609F4-EAC1-4F78-AC3A-49D4F19FC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" y="2087"/>
                <a:ext cx="2" cy="14"/>
              </a:xfrm>
              <a:custGeom>
                <a:avLst/>
                <a:gdLst>
                  <a:gd name="T0" fmla="*/ 8 w 1"/>
                  <a:gd name="T1" fmla="*/ 0 h 11"/>
                  <a:gd name="T2" fmla="*/ 8 w 1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6" name="Freeform 786">
                <a:extLst>
                  <a:ext uri="{FF2B5EF4-FFF2-40B4-BE49-F238E27FC236}">
                    <a16:creationId xmlns:a16="http://schemas.microsoft.com/office/drawing/2014/main" id="{9B698C13-34D0-4A49-89E3-05DDEFDD6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078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7" name="Freeform 787">
                <a:extLst>
                  <a:ext uri="{FF2B5EF4-FFF2-40B4-BE49-F238E27FC236}">
                    <a16:creationId xmlns:a16="http://schemas.microsoft.com/office/drawing/2014/main" id="{2170F052-6C7B-4EB5-AECE-278AC5B60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50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8" name="Freeform 788">
                <a:extLst>
                  <a:ext uri="{FF2B5EF4-FFF2-40B4-BE49-F238E27FC236}">
                    <a16:creationId xmlns:a16="http://schemas.microsoft.com/office/drawing/2014/main" id="{3C2B02B3-7190-4925-A0F3-3583C641E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606"/>
                <a:ext cx="12" cy="4"/>
              </a:xfrm>
              <a:custGeom>
                <a:avLst/>
                <a:gdLst>
                  <a:gd name="T0" fmla="*/ 0 w 10"/>
                  <a:gd name="T1" fmla="*/ 5 h 3"/>
                  <a:gd name="T2" fmla="*/ 1 w 10"/>
                  <a:gd name="T3" fmla="*/ 7 h 3"/>
                  <a:gd name="T4" fmla="*/ 17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59" name="Freeform 789">
                <a:extLst>
                  <a:ext uri="{FF2B5EF4-FFF2-40B4-BE49-F238E27FC236}">
                    <a16:creationId xmlns:a16="http://schemas.microsoft.com/office/drawing/2014/main" id="{3AB4A5A5-4B3D-4A1B-BFF2-C0F7F4D11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611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0" name="Freeform 790">
                <a:extLst>
                  <a:ext uri="{FF2B5EF4-FFF2-40B4-BE49-F238E27FC236}">
                    <a16:creationId xmlns:a16="http://schemas.microsoft.com/office/drawing/2014/main" id="{FAC534E6-495B-48C7-A04C-08CA8EDB5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38"/>
                <a:ext cx="2" cy="16"/>
              </a:xfrm>
              <a:custGeom>
                <a:avLst/>
                <a:gdLst>
                  <a:gd name="T0" fmla="*/ 8 w 1"/>
                  <a:gd name="T1" fmla="*/ 0 h 13"/>
                  <a:gd name="T2" fmla="*/ 0 w 1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1" name="Freeform 791">
                <a:extLst>
                  <a:ext uri="{FF2B5EF4-FFF2-40B4-BE49-F238E27FC236}">
                    <a16:creationId xmlns:a16="http://schemas.microsoft.com/office/drawing/2014/main" id="{1BCDA982-C16B-4292-BDAA-07D962AF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608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2" name="Freeform 792">
                <a:extLst>
                  <a:ext uri="{FF2B5EF4-FFF2-40B4-BE49-F238E27FC236}">
                    <a16:creationId xmlns:a16="http://schemas.microsoft.com/office/drawing/2014/main" id="{49B5B56D-9878-4DF5-9BB6-BC7D8FD2A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644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4"/>
                      <a:pt x="2" y="8"/>
                      <a:pt x="7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3" name="Freeform 793">
                <a:extLst>
                  <a:ext uri="{FF2B5EF4-FFF2-40B4-BE49-F238E27FC236}">
                    <a16:creationId xmlns:a16="http://schemas.microsoft.com/office/drawing/2014/main" id="{6208C81E-BF84-47A2-8768-98349340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1674"/>
                <a:ext cx="1" cy="11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4" name="Freeform 794">
                <a:extLst>
                  <a:ext uri="{FF2B5EF4-FFF2-40B4-BE49-F238E27FC236}">
                    <a16:creationId xmlns:a16="http://schemas.microsoft.com/office/drawing/2014/main" id="{BC6EC334-5C10-4F9E-87AC-3FC91E169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698"/>
                <a:ext cx="12" cy="7"/>
              </a:xfrm>
              <a:custGeom>
                <a:avLst/>
                <a:gdLst>
                  <a:gd name="T0" fmla="*/ 0 w 9"/>
                  <a:gd name="T1" fmla="*/ 14 h 5"/>
                  <a:gd name="T2" fmla="*/ 21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5" name="Freeform 795">
                <a:extLst>
                  <a:ext uri="{FF2B5EF4-FFF2-40B4-BE49-F238E27FC236}">
                    <a16:creationId xmlns:a16="http://schemas.microsoft.com/office/drawing/2014/main" id="{734A49BD-350E-4417-8FC0-6D789BC06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1747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6" name="Freeform 796">
                <a:extLst>
                  <a:ext uri="{FF2B5EF4-FFF2-40B4-BE49-F238E27FC236}">
                    <a16:creationId xmlns:a16="http://schemas.microsoft.com/office/drawing/2014/main" id="{ED452996-1DE5-46F8-86A3-6193989AE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803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7" name="Freeform 797">
                <a:extLst>
                  <a:ext uri="{FF2B5EF4-FFF2-40B4-BE49-F238E27FC236}">
                    <a16:creationId xmlns:a16="http://schemas.microsoft.com/office/drawing/2014/main" id="{2025FC5C-BEBD-4E33-A5FD-DEF47E339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1844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8" name="Freeform 798">
                <a:extLst>
                  <a:ext uri="{FF2B5EF4-FFF2-40B4-BE49-F238E27FC236}">
                    <a16:creationId xmlns:a16="http://schemas.microsoft.com/office/drawing/2014/main" id="{279ED1F8-41D0-4D9A-B134-EF3BC4050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896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69" name="Freeform 799">
                <a:extLst>
                  <a:ext uri="{FF2B5EF4-FFF2-40B4-BE49-F238E27FC236}">
                    <a16:creationId xmlns:a16="http://schemas.microsoft.com/office/drawing/2014/main" id="{B29EE340-E46B-423B-BFD6-95DB83679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851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0" name="Freeform 800">
                <a:extLst>
                  <a:ext uri="{FF2B5EF4-FFF2-40B4-BE49-F238E27FC236}">
                    <a16:creationId xmlns:a16="http://schemas.microsoft.com/office/drawing/2014/main" id="{4A01F75F-733F-4C9E-8A76-871186740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930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1" name="Freeform 801">
                <a:extLst>
                  <a:ext uri="{FF2B5EF4-FFF2-40B4-BE49-F238E27FC236}">
                    <a16:creationId xmlns:a16="http://schemas.microsoft.com/office/drawing/2014/main" id="{6BABF200-1E07-47FD-8A1C-42274F092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000"/>
                <a:ext cx="21" cy="23"/>
              </a:xfrm>
              <a:custGeom>
                <a:avLst/>
                <a:gdLst>
                  <a:gd name="T0" fmla="*/ 37 w 16"/>
                  <a:gd name="T1" fmla="*/ 8 h 18"/>
                  <a:gd name="T2" fmla="*/ 29 w 16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2" name="Freeform 802">
                <a:extLst>
                  <a:ext uri="{FF2B5EF4-FFF2-40B4-BE49-F238E27FC236}">
                    <a16:creationId xmlns:a16="http://schemas.microsoft.com/office/drawing/2014/main" id="{5F0409B1-9AFA-4B1A-9206-D0AA119B6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048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7 w 1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3" name="Freeform 803">
                <a:extLst>
                  <a:ext uri="{FF2B5EF4-FFF2-40B4-BE49-F238E27FC236}">
                    <a16:creationId xmlns:a16="http://schemas.microsoft.com/office/drawing/2014/main" id="{1A968077-87F6-4888-AD43-BE2828918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002"/>
                <a:ext cx="8" cy="3"/>
              </a:xfrm>
              <a:custGeom>
                <a:avLst/>
                <a:gdLst>
                  <a:gd name="T0" fmla="*/ 15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4" name="Freeform 804">
                <a:extLst>
                  <a:ext uri="{FF2B5EF4-FFF2-40B4-BE49-F238E27FC236}">
                    <a16:creationId xmlns:a16="http://schemas.microsoft.com/office/drawing/2014/main" id="{B31E19C6-7FC0-43ED-8A46-02AEA71FF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123"/>
                <a:ext cx="1" cy="13"/>
              </a:xfrm>
              <a:custGeom>
                <a:avLst/>
                <a:gdLst>
                  <a:gd name="T0" fmla="*/ 0 w 1"/>
                  <a:gd name="T1" fmla="*/ 22 h 10"/>
                  <a:gd name="T2" fmla="*/ 1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5" name="Freeform 805">
                <a:extLst>
                  <a:ext uri="{FF2B5EF4-FFF2-40B4-BE49-F238E27FC236}">
                    <a16:creationId xmlns:a16="http://schemas.microsoft.com/office/drawing/2014/main" id="{14AFC606-052C-4F1D-98FD-A18B9733D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738"/>
                <a:ext cx="16" cy="9"/>
              </a:xfrm>
              <a:custGeom>
                <a:avLst/>
                <a:gdLst>
                  <a:gd name="T0" fmla="*/ 28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6" name="Freeform 806">
                <a:extLst>
                  <a:ext uri="{FF2B5EF4-FFF2-40B4-BE49-F238E27FC236}">
                    <a16:creationId xmlns:a16="http://schemas.microsoft.com/office/drawing/2014/main" id="{A355198D-AC0E-464C-B086-16E37FFB8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1802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7" name="Freeform 807">
                <a:extLst>
                  <a:ext uri="{FF2B5EF4-FFF2-40B4-BE49-F238E27FC236}">
                    <a16:creationId xmlns:a16="http://schemas.microsoft.com/office/drawing/2014/main" id="{AAE420A1-786E-4469-9115-84D8105C9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825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1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8" name="Freeform 808">
                <a:extLst>
                  <a:ext uri="{FF2B5EF4-FFF2-40B4-BE49-F238E27FC236}">
                    <a16:creationId xmlns:a16="http://schemas.microsoft.com/office/drawing/2014/main" id="{3820D683-DCC1-4EF5-8397-91299B52C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823"/>
                <a:ext cx="18" cy="20"/>
              </a:xfrm>
              <a:custGeom>
                <a:avLst/>
                <a:gdLst>
                  <a:gd name="T0" fmla="*/ 24 w 14"/>
                  <a:gd name="T1" fmla="*/ 0 h 16"/>
                  <a:gd name="T2" fmla="*/ 23 w 14"/>
                  <a:gd name="T3" fmla="*/ 24 h 16"/>
                  <a:gd name="T4" fmla="*/ 1 w 14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11" y="4"/>
                      <a:pt x="14" y="11"/>
                      <a:pt x="11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79" name="Freeform 809">
                <a:extLst>
                  <a:ext uri="{FF2B5EF4-FFF2-40B4-BE49-F238E27FC236}">
                    <a16:creationId xmlns:a16="http://schemas.microsoft.com/office/drawing/2014/main" id="{D9F3B7A7-617C-4745-BD44-0A0C6711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865"/>
                <a:ext cx="6" cy="10"/>
              </a:xfrm>
              <a:custGeom>
                <a:avLst/>
                <a:gdLst>
                  <a:gd name="T0" fmla="*/ 0 w 5"/>
                  <a:gd name="T1" fmla="*/ 0 h 8"/>
                  <a:gd name="T2" fmla="*/ 8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0" name="Freeform 810">
                <a:extLst>
                  <a:ext uri="{FF2B5EF4-FFF2-40B4-BE49-F238E27FC236}">
                    <a16:creationId xmlns:a16="http://schemas.microsoft.com/office/drawing/2014/main" id="{7A9AE5E0-0FCA-433D-AB1D-0FAB80286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901"/>
                <a:ext cx="8" cy="7"/>
              </a:xfrm>
              <a:custGeom>
                <a:avLst/>
                <a:gdLst>
                  <a:gd name="T0" fmla="*/ 0 w 6"/>
                  <a:gd name="T1" fmla="*/ 9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1" name="Freeform 811">
                <a:extLst>
                  <a:ext uri="{FF2B5EF4-FFF2-40B4-BE49-F238E27FC236}">
                    <a16:creationId xmlns:a16="http://schemas.microsoft.com/office/drawing/2014/main" id="{6DA18FA3-CA4B-421F-8468-12326A23C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916"/>
                <a:ext cx="24" cy="21"/>
              </a:xfrm>
              <a:custGeom>
                <a:avLst/>
                <a:gdLst>
                  <a:gd name="T0" fmla="*/ 0 w 18"/>
                  <a:gd name="T1" fmla="*/ 21 h 16"/>
                  <a:gd name="T2" fmla="*/ 12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2" name="Freeform 812">
                <a:extLst>
                  <a:ext uri="{FF2B5EF4-FFF2-40B4-BE49-F238E27FC236}">
                    <a16:creationId xmlns:a16="http://schemas.microsoft.com/office/drawing/2014/main" id="{CFA6A4BC-D3CB-4DD1-8E67-71E6E212B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1956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3" name="Freeform 813">
                <a:extLst>
                  <a:ext uri="{FF2B5EF4-FFF2-40B4-BE49-F238E27FC236}">
                    <a16:creationId xmlns:a16="http://schemas.microsoft.com/office/drawing/2014/main" id="{EC4E9147-3F44-4476-8AC3-23152C82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2079"/>
                <a:ext cx="16" cy="9"/>
              </a:xfrm>
              <a:custGeom>
                <a:avLst/>
                <a:gdLst>
                  <a:gd name="T0" fmla="*/ 0 w 12"/>
                  <a:gd name="T1" fmla="*/ 15 h 7"/>
                  <a:gd name="T2" fmla="*/ 28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4" name="Freeform 814">
                <a:extLst>
                  <a:ext uri="{FF2B5EF4-FFF2-40B4-BE49-F238E27FC236}">
                    <a16:creationId xmlns:a16="http://schemas.microsoft.com/office/drawing/2014/main" id="{700B5977-DD2E-47F1-BFAF-174FC3EF8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504"/>
                <a:ext cx="19" cy="18"/>
              </a:xfrm>
              <a:custGeom>
                <a:avLst/>
                <a:gdLst>
                  <a:gd name="T0" fmla="*/ 0 w 15"/>
                  <a:gd name="T1" fmla="*/ 13 h 14"/>
                  <a:gd name="T2" fmla="*/ 23 w 15"/>
                  <a:gd name="T3" fmla="*/ 19 h 14"/>
                  <a:gd name="T4" fmla="*/ 10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3" y="8"/>
                      <a:pt x="7" y="14"/>
                      <a:pt x="11" y="9"/>
                    </a:cubicBezTo>
                    <a:cubicBezTo>
                      <a:pt x="15" y="5"/>
                      <a:pt x="10" y="0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5" name="Freeform 815">
                <a:extLst>
                  <a:ext uri="{FF2B5EF4-FFF2-40B4-BE49-F238E27FC236}">
                    <a16:creationId xmlns:a16="http://schemas.microsoft.com/office/drawing/2014/main" id="{9AA33E6A-B919-4757-BC7E-C7C60A24A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424"/>
                <a:ext cx="13" cy="3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6" name="Freeform 816">
                <a:extLst>
                  <a:ext uri="{FF2B5EF4-FFF2-40B4-BE49-F238E27FC236}">
                    <a16:creationId xmlns:a16="http://schemas.microsoft.com/office/drawing/2014/main" id="{7EF4778F-8006-443C-AE1D-2812B2BB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453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7" name="Freeform 817">
                <a:extLst>
                  <a:ext uri="{FF2B5EF4-FFF2-40B4-BE49-F238E27FC236}">
                    <a16:creationId xmlns:a16="http://schemas.microsoft.com/office/drawing/2014/main" id="{3E1270F3-96BF-400E-A16A-DFADEDC4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283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8" name="Freeform 818">
                <a:extLst>
                  <a:ext uri="{FF2B5EF4-FFF2-40B4-BE49-F238E27FC236}">
                    <a16:creationId xmlns:a16="http://schemas.microsoft.com/office/drawing/2014/main" id="{04F1BEEE-9F26-4A6D-AC08-F82F46E8E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308"/>
                <a:ext cx="7" cy="4"/>
              </a:xfrm>
              <a:custGeom>
                <a:avLst/>
                <a:gdLst>
                  <a:gd name="T0" fmla="*/ 0 w 6"/>
                  <a:gd name="T1" fmla="*/ 7 h 3"/>
                  <a:gd name="T2" fmla="*/ 9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4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89" name="Freeform 819">
                <a:extLst>
                  <a:ext uri="{FF2B5EF4-FFF2-40B4-BE49-F238E27FC236}">
                    <a16:creationId xmlns:a16="http://schemas.microsoft.com/office/drawing/2014/main" id="{146FE58A-CE22-4C61-84A9-0CE588DEF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1114"/>
                <a:ext cx="21" cy="21"/>
              </a:xfrm>
              <a:custGeom>
                <a:avLst/>
                <a:gdLst>
                  <a:gd name="T0" fmla="*/ 15 w 17"/>
                  <a:gd name="T1" fmla="*/ 37 h 16"/>
                  <a:gd name="T2" fmla="*/ 0 w 17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4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0" name="Freeform 820">
                <a:extLst>
                  <a:ext uri="{FF2B5EF4-FFF2-40B4-BE49-F238E27FC236}">
                    <a16:creationId xmlns:a16="http://schemas.microsoft.com/office/drawing/2014/main" id="{067F3173-4B0A-417B-9DB7-D874BCBE7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088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1" name="Freeform 821">
                <a:extLst>
                  <a:ext uri="{FF2B5EF4-FFF2-40B4-BE49-F238E27FC236}">
                    <a16:creationId xmlns:a16="http://schemas.microsoft.com/office/drawing/2014/main" id="{1D0276F2-E01E-4D92-A0AA-CF6167068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163"/>
                <a:ext cx="11" cy="2"/>
              </a:xfrm>
              <a:custGeom>
                <a:avLst/>
                <a:gdLst>
                  <a:gd name="T0" fmla="*/ 21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2" name="Freeform 822">
                <a:extLst>
                  <a:ext uri="{FF2B5EF4-FFF2-40B4-BE49-F238E27FC236}">
                    <a16:creationId xmlns:a16="http://schemas.microsoft.com/office/drawing/2014/main" id="{F55102AD-098D-4C74-A14F-D5D11EF23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1231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3" name="Freeform 823">
                <a:extLst>
                  <a:ext uri="{FF2B5EF4-FFF2-40B4-BE49-F238E27FC236}">
                    <a16:creationId xmlns:a16="http://schemas.microsoft.com/office/drawing/2014/main" id="{50BEC9AB-16D4-4B60-AC12-940FEE608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283"/>
                <a:ext cx="18" cy="16"/>
              </a:xfrm>
              <a:custGeom>
                <a:avLst/>
                <a:gdLst>
                  <a:gd name="T0" fmla="*/ 0 w 14"/>
                  <a:gd name="T1" fmla="*/ 15 h 13"/>
                  <a:gd name="T2" fmla="*/ 19 w 14"/>
                  <a:gd name="T3" fmla="*/ 1 h 13"/>
                  <a:gd name="T4" fmla="*/ 24 w 14"/>
                  <a:gd name="T5" fmla="*/ 2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9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4" name="Freeform 824">
                <a:extLst>
                  <a:ext uri="{FF2B5EF4-FFF2-40B4-BE49-F238E27FC236}">
                    <a16:creationId xmlns:a16="http://schemas.microsoft.com/office/drawing/2014/main" id="{092535AE-3376-42F9-869A-385707AB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347"/>
                <a:ext cx="12" cy="10"/>
              </a:xfrm>
              <a:custGeom>
                <a:avLst/>
                <a:gdLst>
                  <a:gd name="T0" fmla="*/ 21 w 9"/>
                  <a:gd name="T1" fmla="*/ 0 h 8"/>
                  <a:gd name="T2" fmla="*/ 0 w 9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5" name="Freeform 825">
                <a:extLst>
                  <a:ext uri="{FF2B5EF4-FFF2-40B4-BE49-F238E27FC236}">
                    <a16:creationId xmlns:a16="http://schemas.microsoft.com/office/drawing/2014/main" id="{A82FF102-CED5-44F5-9A3D-AE54C27D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361"/>
                <a:ext cx="15" cy="25"/>
              </a:xfrm>
              <a:custGeom>
                <a:avLst/>
                <a:gdLst>
                  <a:gd name="T0" fmla="*/ 0 w 12"/>
                  <a:gd name="T1" fmla="*/ 20 h 20"/>
                  <a:gd name="T2" fmla="*/ 5 w 12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10"/>
                    </a:moveTo>
                    <a:cubicBezTo>
                      <a:pt x="8" y="0"/>
                      <a:pt x="12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6" name="Freeform 826">
                <a:extLst>
                  <a:ext uri="{FF2B5EF4-FFF2-40B4-BE49-F238E27FC236}">
                    <a16:creationId xmlns:a16="http://schemas.microsoft.com/office/drawing/2014/main" id="{815C8AC6-459B-4854-A87D-303823320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24"/>
                <a:ext cx="13" cy="2"/>
              </a:xfrm>
              <a:custGeom>
                <a:avLst/>
                <a:gdLst>
                  <a:gd name="T0" fmla="*/ 0 w 10"/>
                  <a:gd name="T1" fmla="*/ 1 h 2"/>
                  <a:gd name="T2" fmla="*/ 22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6" y="2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7" name="Freeform 827">
                <a:extLst>
                  <a:ext uri="{FF2B5EF4-FFF2-40B4-BE49-F238E27FC236}">
                    <a16:creationId xmlns:a16="http://schemas.microsoft.com/office/drawing/2014/main" id="{903CC8B9-3969-4516-8A57-2A7FC4FA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415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8" name="Freeform 828">
                <a:extLst>
                  <a:ext uri="{FF2B5EF4-FFF2-40B4-BE49-F238E27FC236}">
                    <a16:creationId xmlns:a16="http://schemas.microsoft.com/office/drawing/2014/main" id="{108FFEF7-E328-43DD-AF53-C14AA16F4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1566"/>
                <a:ext cx="7" cy="14"/>
              </a:xfrm>
              <a:custGeom>
                <a:avLst/>
                <a:gdLst>
                  <a:gd name="T0" fmla="*/ 0 w 5"/>
                  <a:gd name="T1" fmla="*/ 23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699" name="Freeform 829">
                <a:extLst>
                  <a:ext uri="{FF2B5EF4-FFF2-40B4-BE49-F238E27FC236}">
                    <a16:creationId xmlns:a16="http://schemas.microsoft.com/office/drawing/2014/main" id="{7E275FBB-0A27-4B2B-B01B-EC941A066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1625"/>
                <a:ext cx="15" cy="1"/>
              </a:xfrm>
              <a:custGeom>
                <a:avLst/>
                <a:gdLst>
                  <a:gd name="T0" fmla="*/ 0 w 12"/>
                  <a:gd name="T1" fmla="*/ 1 h 1"/>
                  <a:gd name="T2" fmla="*/ 24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0" name="Freeform 830">
                <a:extLst>
                  <a:ext uri="{FF2B5EF4-FFF2-40B4-BE49-F238E27FC236}">
                    <a16:creationId xmlns:a16="http://schemas.microsoft.com/office/drawing/2014/main" id="{694A76E5-2B0C-4A1A-AD4C-B458DBAF6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648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1" name="Freeform 831">
                <a:extLst>
                  <a:ext uri="{FF2B5EF4-FFF2-40B4-BE49-F238E27FC236}">
                    <a16:creationId xmlns:a16="http://schemas.microsoft.com/office/drawing/2014/main" id="{A65333E3-9ECB-4724-AE30-1003D85F1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057"/>
                <a:ext cx="9" cy="4"/>
              </a:xfrm>
              <a:custGeom>
                <a:avLst/>
                <a:gdLst>
                  <a:gd name="T0" fmla="*/ 0 w 7"/>
                  <a:gd name="T1" fmla="*/ 5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2" name="Freeform 832">
                <a:extLst>
                  <a:ext uri="{FF2B5EF4-FFF2-40B4-BE49-F238E27FC236}">
                    <a16:creationId xmlns:a16="http://schemas.microsoft.com/office/drawing/2014/main" id="{4596F32B-35E0-4988-9F8F-B0CFEDC0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2179"/>
                <a:ext cx="11" cy="4"/>
              </a:xfrm>
              <a:custGeom>
                <a:avLst/>
                <a:gdLst>
                  <a:gd name="T0" fmla="*/ 0 w 8"/>
                  <a:gd name="T1" fmla="*/ 0 h 3"/>
                  <a:gd name="T2" fmla="*/ 21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3" name="Freeform 833">
                <a:extLst>
                  <a:ext uri="{FF2B5EF4-FFF2-40B4-BE49-F238E27FC236}">
                    <a16:creationId xmlns:a16="http://schemas.microsoft.com/office/drawing/2014/main" id="{02030F8C-E792-4A1B-AFDB-700EC75C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33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4" name="Freeform 834">
                <a:extLst>
                  <a:ext uri="{FF2B5EF4-FFF2-40B4-BE49-F238E27FC236}">
                    <a16:creationId xmlns:a16="http://schemas.microsoft.com/office/drawing/2014/main" id="{366F5993-44F7-42D0-85DF-E21F4D23F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2295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5" name="Freeform 835">
                <a:extLst>
                  <a:ext uri="{FF2B5EF4-FFF2-40B4-BE49-F238E27FC236}">
                    <a16:creationId xmlns:a16="http://schemas.microsoft.com/office/drawing/2014/main" id="{81144CDF-3D5D-43C2-9E40-ED0AEDFC4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2342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6" name="Freeform 836">
                <a:extLst>
                  <a:ext uri="{FF2B5EF4-FFF2-40B4-BE49-F238E27FC236}">
                    <a16:creationId xmlns:a16="http://schemas.microsoft.com/office/drawing/2014/main" id="{1F201E7C-31F7-43CA-A28D-59B81BC73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595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7" name="Freeform 837">
                <a:extLst>
                  <a:ext uri="{FF2B5EF4-FFF2-40B4-BE49-F238E27FC236}">
                    <a16:creationId xmlns:a16="http://schemas.microsoft.com/office/drawing/2014/main" id="{E3D92E1F-C4F3-4022-B396-C64C7EC7E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647"/>
                <a:ext cx="18" cy="4"/>
              </a:xfrm>
              <a:custGeom>
                <a:avLst/>
                <a:gdLst>
                  <a:gd name="T0" fmla="*/ 0 w 14"/>
                  <a:gd name="T1" fmla="*/ 7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8" name="Freeform 838">
                <a:extLst>
                  <a:ext uri="{FF2B5EF4-FFF2-40B4-BE49-F238E27FC236}">
                    <a16:creationId xmlns:a16="http://schemas.microsoft.com/office/drawing/2014/main" id="{4ABD4F80-D572-4FCD-8E99-1AD4F9F81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674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4"/>
                      <a:pt x="4" y="7"/>
                      <a:pt x="8" y="1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09" name="Freeform 839">
                <a:extLst>
                  <a:ext uri="{FF2B5EF4-FFF2-40B4-BE49-F238E27FC236}">
                    <a16:creationId xmlns:a16="http://schemas.microsoft.com/office/drawing/2014/main" id="{D3D214FB-5EFF-43DB-AA90-321BA1CA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796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0" name="Freeform 840">
                <a:extLst>
                  <a:ext uri="{FF2B5EF4-FFF2-40B4-BE49-F238E27FC236}">
                    <a16:creationId xmlns:a16="http://schemas.microsoft.com/office/drawing/2014/main" id="{AC6F83BB-17A8-42E3-897F-8270F42B3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031"/>
                <a:ext cx="3" cy="11"/>
              </a:xfrm>
              <a:custGeom>
                <a:avLst/>
                <a:gdLst>
                  <a:gd name="T0" fmla="*/ 0 w 2"/>
                  <a:gd name="T1" fmla="*/ 16 h 9"/>
                  <a:gd name="T2" fmla="*/ 8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1" name="Freeform 841">
                <a:extLst>
                  <a:ext uri="{FF2B5EF4-FFF2-40B4-BE49-F238E27FC236}">
                    <a16:creationId xmlns:a16="http://schemas.microsoft.com/office/drawing/2014/main" id="{3BFE9B08-B17B-41F3-B22D-606E6874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3068"/>
                <a:ext cx="31" cy="19"/>
              </a:xfrm>
              <a:custGeom>
                <a:avLst/>
                <a:gdLst>
                  <a:gd name="T0" fmla="*/ 52 w 24"/>
                  <a:gd name="T1" fmla="*/ 24 h 15"/>
                  <a:gd name="T2" fmla="*/ 17 w 24"/>
                  <a:gd name="T3" fmla="*/ 5 h 15"/>
                  <a:gd name="T4" fmla="*/ 28 w 24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2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2" name="Freeform 842">
                <a:extLst>
                  <a:ext uri="{FF2B5EF4-FFF2-40B4-BE49-F238E27FC236}">
                    <a16:creationId xmlns:a16="http://schemas.microsoft.com/office/drawing/2014/main" id="{C3905E53-193E-4E31-9D22-A2A3BC14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6" y="3092"/>
                <a:ext cx="13" cy="6"/>
              </a:xfrm>
              <a:custGeom>
                <a:avLst/>
                <a:gdLst>
                  <a:gd name="T0" fmla="*/ 0 w 10"/>
                  <a:gd name="T1" fmla="*/ 12 h 4"/>
                  <a:gd name="T2" fmla="*/ 22 w 10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Freeform 843">
                <a:extLst>
                  <a:ext uri="{FF2B5EF4-FFF2-40B4-BE49-F238E27FC236}">
                    <a16:creationId xmlns:a16="http://schemas.microsoft.com/office/drawing/2014/main" id="{DB2E8060-218C-4E59-A0C7-5E41E09A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3141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4" name="Freeform 844">
                <a:extLst>
                  <a:ext uri="{FF2B5EF4-FFF2-40B4-BE49-F238E27FC236}">
                    <a16:creationId xmlns:a16="http://schemas.microsoft.com/office/drawing/2014/main" id="{6C924AE1-A299-42E2-A06F-67AF52893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167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5" name="Freeform 845">
                <a:extLst>
                  <a:ext uri="{FF2B5EF4-FFF2-40B4-BE49-F238E27FC236}">
                    <a16:creationId xmlns:a16="http://schemas.microsoft.com/office/drawing/2014/main" id="{B3723F48-A4DC-487D-BECC-BC7427E38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262"/>
                <a:ext cx="9" cy="10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6" name="Freeform 846">
                <a:extLst>
                  <a:ext uri="{FF2B5EF4-FFF2-40B4-BE49-F238E27FC236}">
                    <a16:creationId xmlns:a16="http://schemas.microsoft.com/office/drawing/2014/main" id="{B15C5FA6-5173-4A13-8B7D-1C9DDDD41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3243"/>
                <a:ext cx="2" cy="21"/>
              </a:xfrm>
              <a:custGeom>
                <a:avLst/>
                <a:gdLst>
                  <a:gd name="T0" fmla="*/ 8 w 1"/>
                  <a:gd name="T1" fmla="*/ 0 h 17"/>
                  <a:gd name="T2" fmla="*/ 8 w 1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Freeform 847">
                <a:extLst>
                  <a:ext uri="{FF2B5EF4-FFF2-40B4-BE49-F238E27FC236}">
                    <a16:creationId xmlns:a16="http://schemas.microsoft.com/office/drawing/2014/main" id="{3AF52417-3BCE-435C-8231-A39AAEF10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303"/>
                <a:ext cx="38" cy="51"/>
              </a:xfrm>
              <a:custGeom>
                <a:avLst/>
                <a:gdLst>
                  <a:gd name="T0" fmla="*/ 60 w 30"/>
                  <a:gd name="T1" fmla="*/ 31 h 40"/>
                  <a:gd name="T2" fmla="*/ 61 w 30"/>
                  <a:gd name="T3" fmla="*/ 4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0">
                    <a:moveTo>
                      <a:pt x="29" y="15"/>
                    </a:moveTo>
                    <a:cubicBezTo>
                      <a:pt x="12" y="0"/>
                      <a:pt x="0" y="40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8" name="Freeform 848">
                <a:extLst>
                  <a:ext uri="{FF2B5EF4-FFF2-40B4-BE49-F238E27FC236}">
                    <a16:creationId xmlns:a16="http://schemas.microsoft.com/office/drawing/2014/main" id="{11C273D9-BF34-43E2-9C11-223753E0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281"/>
                <a:ext cx="26" cy="28"/>
              </a:xfrm>
              <a:custGeom>
                <a:avLst/>
                <a:gdLst>
                  <a:gd name="T0" fmla="*/ 13 w 20"/>
                  <a:gd name="T1" fmla="*/ 46 h 22"/>
                  <a:gd name="T2" fmla="*/ 39 w 20"/>
                  <a:gd name="T3" fmla="*/ 14 h 22"/>
                  <a:gd name="T4" fmla="*/ 0 w 20"/>
                  <a:gd name="T5" fmla="*/ 2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9" name="Freeform 849">
                <a:extLst>
                  <a:ext uri="{FF2B5EF4-FFF2-40B4-BE49-F238E27FC236}">
                    <a16:creationId xmlns:a16="http://schemas.microsoft.com/office/drawing/2014/main" id="{C17F5CFA-C9C0-4060-B6BD-FA9B53903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314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0" name="Freeform 850">
                <a:extLst>
                  <a:ext uri="{FF2B5EF4-FFF2-40B4-BE49-F238E27FC236}">
                    <a16:creationId xmlns:a16="http://schemas.microsoft.com/office/drawing/2014/main" id="{BA1E0629-B433-4DFF-BD3F-5061C6DC6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943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464" name="Freeform 851">
              <a:extLst>
                <a:ext uri="{FF2B5EF4-FFF2-40B4-BE49-F238E27FC236}">
                  <a16:creationId xmlns:a16="http://schemas.microsoft.com/office/drawing/2014/main" id="{FF9E812F-3B25-4A42-A636-5071E10A6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671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5" name="Freeform 852">
              <a:extLst>
                <a:ext uri="{FF2B5EF4-FFF2-40B4-BE49-F238E27FC236}">
                  <a16:creationId xmlns:a16="http://schemas.microsoft.com/office/drawing/2014/main" id="{C0139C30-AC61-4EE0-888F-698F5AF4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9" y="1543"/>
              <a:ext cx="21" cy="23"/>
            </a:xfrm>
            <a:custGeom>
              <a:avLst/>
              <a:gdLst>
                <a:gd name="T0" fmla="*/ 28 w 16"/>
                <a:gd name="T1" fmla="*/ 33 h 18"/>
                <a:gd name="T2" fmla="*/ 32 w 16"/>
                <a:gd name="T3" fmla="*/ 36 h 18"/>
                <a:gd name="T4" fmla="*/ 21 w 16"/>
                <a:gd name="T5" fmla="*/ 1 h 18"/>
                <a:gd name="T6" fmla="*/ 0 w 16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6" name="Freeform 853">
              <a:extLst>
                <a:ext uri="{FF2B5EF4-FFF2-40B4-BE49-F238E27FC236}">
                  <a16:creationId xmlns:a16="http://schemas.microsoft.com/office/drawing/2014/main" id="{D919266A-2F75-4162-9340-04CC309D1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1466"/>
              <a:ext cx="31" cy="29"/>
            </a:xfrm>
            <a:custGeom>
              <a:avLst/>
              <a:gdLst>
                <a:gd name="T0" fmla="*/ 52 w 24"/>
                <a:gd name="T1" fmla="*/ 32 h 23"/>
                <a:gd name="T2" fmla="*/ 13 w 24"/>
                <a:gd name="T3" fmla="*/ 38 h 23"/>
                <a:gd name="T4" fmla="*/ 44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7" name="Freeform 854">
              <a:extLst>
                <a:ext uri="{FF2B5EF4-FFF2-40B4-BE49-F238E27FC236}">
                  <a16:creationId xmlns:a16="http://schemas.microsoft.com/office/drawing/2014/main" id="{0ED7059A-866F-474E-BCC4-188D5DD7A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398"/>
              <a:ext cx="23" cy="23"/>
            </a:xfrm>
            <a:custGeom>
              <a:avLst/>
              <a:gdLst>
                <a:gd name="T0" fmla="*/ 17 w 18"/>
                <a:gd name="T1" fmla="*/ 37 h 18"/>
                <a:gd name="T2" fmla="*/ 29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8" name="Freeform 855">
              <a:extLst>
                <a:ext uri="{FF2B5EF4-FFF2-40B4-BE49-F238E27FC236}">
                  <a16:creationId xmlns:a16="http://schemas.microsoft.com/office/drawing/2014/main" id="{9D0F415A-AB10-4A3E-8777-0C77F8F7D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327"/>
              <a:ext cx="33" cy="32"/>
            </a:xfrm>
            <a:custGeom>
              <a:avLst/>
              <a:gdLst>
                <a:gd name="T0" fmla="*/ 26 w 25"/>
                <a:gd name="T1" fmla="*/ 52 h 25"/>
                <a:gd name="T2" fmla="*/ 55 w 25"/>
                <a:gd name="T3" fmla="*/ 24 h 25"/>
                <a:gd name="T4" fmla="*/ 0 w 25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69" name="Freeform 856">
              <a:extLst>
                <a:ext uri="{FF2B5EF4-FFF2-40B4-BE49-F238E27FC236}">
                  <a16:creationId xmlns:a16="http://schemas.microsoft.com/office/drawing/2014/main" id="{3F95A558-A0D6-447D-A6A6-B08253CC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286"/>
              <a:ext cx="14" cy="5"/>
            </a:xfrm>
            <a:custGeom>
              <a:avLst/>
              <a:gdLst>
                <a:gd name="T0" fmla="*/ 0 w 11"/>
                <a:gd name="T1" fmla="*/ 8 h 4"/>
                <a:gd name="T2" fmla="*/ 23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0" name="Freeform 857">
              <a:extLst>
                <a:ext uri="{FF2B5EF4-FFF2-40B4-BE49-F238E27FC236}">
                  <a16:creationId xmlns:a16="http://schemas.microsoft.com/office/drawing/2014/main" id="{9B8F1243-6FF7-404F-83B5-C57F55739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980"/>
              <a:ext cx="16" cy="10"/>
            </a:xfrm>
            <a:custGeom>
              <a:avLst/>
              <a:gdLst>
                <a:gd name="T0" fmla="*/ 0 w 12"/>
                <a:gd name="T1" fmla="*/ 16 h 8"/>
                <a:gd name="T2" fmla="*/ 2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1" name="Freeform 858">
              <a:extLst>
                <a:ext uri="{FF2B5EF4-FFF2-40B4-BE49-F238E27FC236}">
                  <a16:creationId xmlns:a16="http://schemas.microsoft.com/office/drawing/2014/main" id="{7A854ADB-000A-4DE3-BBEB-499E64C4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946"/>
              <a:ext cx="40" cy="24"/>
            </a:xfrm>
            <a:custGeom>
              <a:avLst/>
              <a:gdLst>
                <a:gd name="T0" fmla="*/ 25 w 31"/>
                <a:gd name="T1" fmla="*/ 36 h 18"/>
                <a:gd name="T2" fmla="*/ 67 w 31"/>
                <a:gd name="T3" fmla="*/ 20 h 18"/>
                <a:gd name="T4" fmla="*/ 0 w 31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2" name="Freeform 859">
              <a:extLst>
                <a:ext uri="{FF2B5EF4-FFF2-40B4-BE49-F238E27FC236}">
                  <a16:creationId xmlns:a16="http://schemas.microsoft.com/office/drawing/2014/main" id="{376E7B27-AB24-40E8-A474-CD8ED1DB0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050"/>
              <a:ext cx="31" cy="26"/>
            </a:xfrm>
            <a:custGeom>
              <a:avLst/>
              <a:gdLst>
                <a:gd name="T0" fmla="*/ 0 w 24"/>
                <a:gd name="T1" fmla="*/ 12 h 20"/>
                <a:gd name="T2" fmla="*/ 47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3" name="Freeform 860">
              <a:extLst>
                <a:ext uri="{FF2B5EF4-FFF2-40B4-BE49-F238E27FC236}">
                  <a16:creationId xmlns:a16="http://schemas.microsoft.com/office/drawing/2014/main" id="{293F6975-F374-4052-B888-F71AC47FE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56"/>
              <a:ext cx="21" cy="32"/>
            </a:xfrm>
            <a:custGeom>
              <a:avLst/>
              <a:gdLst>
                <a:gd name="T0" fmla="*/ 12 w 16"/>
                <a:gd name="T1" fmla="*/ 52 h 25"/>
                <a:gd name="T2" fmla="*/ 29 w 16"/>
                <a:gd name="T3" fmla="*/ 0 h 25"/>
                <a:gd name="T4" fmla="*/ 0 w 16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4" name="Freeform 861">
              <a:extLst>
                <a:ext uri="{FF2B5EF4-FFF2-40B4-BE49-F238E27FC236}">
                  <a16:creationId xmlns:a16="http://schemas.microsoft.com/office/drawing/2014/main" id="{D25732E2-3A9B-45C1-8A22-E728D8C7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860"/>
              <a:ext cx="20" cy="7"/>
            </a:xfrm>
            <a:custGeom>
              <a:avLst/>
              <a:gdLst>
                <a:gd name="T0" fmla="*/ 0 w 15"/>
                <a:gd name="T1" fmla="*/ 14 h 5"/>
                <a:gd name="T2" fmla="*/ 36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5" name="Freeform 862">
              <a:extLst>
                <a:ext uri="{FF2B5EF4-FFF2-40B4-BE49-F238E27FC236}">
                  <a16:creationId xmlns:a16="http://schemas.microsoft.com/office/drawing/2014/main" id="{80D56C9D-5384-4ABA-BB75-7E51E7F3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1176"/>
              <a:ext cx="4" cy="14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6" name="Freeform 863">
              <a:extLst>
                <a:ext uri="{FF2B5EF4-FFF2-40B4-BE49-F238E27FC236}">
                  <a16:creationId xmlns:a16="http://schemas.microsoft.com/office/drawing/2014/main" id="{716A368D-1D9A-4C96-A6B2-200539301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990"/>
              <a:ext cx="106" cy="296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42 h 231"/>
                <a:gd name="T4" fmla="*/ 142 w 82"/>
                <a:gd name="T5" fmla="*/ 238 h 231"/>
                <a:gd name="T6" fmla="*/ 124 w 82"/>
                <a:gd name="T7" fmla="*/ 323 h 231"/>
                <a:gd name="T8" fmla="*/ 147 w 82"/>
                <a:gd name="T9" fmla="*/ 384 h 231"/>
                <a:gd name="T10" fmla="*/ 155 w 82"/>
                <a:gd name="T11" fmla="*/ 436 h 231"/>
                <a:gd name="T12" fmla="*/ 97 w 82"/>
                <a:gd name="T13" fmla="*/ 486 h 231"/>
                <a:gd name="T14" fmla="*/ 35 w 82"/>
                <a:gd name="T15" fmla="*/ 292 h 231"/>
                <a:gd name="T16" fmla="*/ 10 w 82"/>
                <a:gd name="T17" fmla="*/ 69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7" y="154"/>
                  </a:cubicBezTo>
                  <a:cubicBezTo>
                    <a:pt x="57" y="171"/>
                    <a:pt x="61" y="170"/>
                    <a:pt x="68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5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7" name="Freeform 864">
              <a:extLst>
                <a:ext uri="{FF2B5EF4-FFF2-40B4-BE49-F238E27FC236}">
                  <a16:creationId xmlns:a16="http://schemas.microsoft.com/office/drawing/2014/main" id="{2B82993C-55FD-4100-A298-472592D5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475"/>
              <a:ext cx="109" cy="437"/>
            </a:xfrm>
            <a:custGeom>
              <a:avLst/>
              <a:gdLst>
                <a:gd name="T0" fmla="*/ 0 w 85"/>
                <a:gd name="T1" fmla="*/ 0 h 340"/>
                <a:gd name="T2" fmla="*/ 10 w 85"/>
                <a:gd name="T3" fmla="*/ 154 h 340"/>
                <a:gd name="T4" fmla="*/ 31 w 85"/>
                <a:gd name="T5" fmla="*/ 341 h 340"/>
                <a:gd name="T6" fmla="*/ 53 w 85"/>
                <a:gd name="T7" fmla="*/ 568 h 340"/>
                <a:gd name="T8" fmla="*/ 83 w 85"/>
                <a:gd name="T9" fmla="*/ 722 h 340"/>
                <a:gd name="T10" fmla="*/ 87 w 85"/>
                <a:gd name="T11" fmla="*/ 609 h 340"/>
                <a:gd name="T12" fmla="*/ 77 w 85"/>
                <a:gd name="T13" fmla="*/ 433 h 340"/>
                <a:gd name="T14" fmla="*/ 106 w 85"/>
                <a:gd name="T15" fmla="*/ 361 h 340"/>
                <a:gd name="T16" fmla="*/ 128 w 85"/>
                <a:gd name="T17" fmla="*/ 317 h 340"/>
                <a:gd name="T18" fmla="*/ 63 w 85"/>
                <a:gd name="T19" fmla="*/ 281 h 340"/>
                <a:gd name="T20" fmla="*/ 58 w 85"/>
                <a:gd name="T21" fmla="*/ 189 h 340"/>
                <a:gd name="T22" fmla="*/ 45 w 85"/>
                <a:gd name="T23" fmla="*/ 99 h 340"/>
                <a:gd name="T24" fmla="*/ 8 w 85"/>
                <a:gd name="T25" fmla="*/ 2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39" y="188"/>
                    <a:pt x="39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8" name="Freeform 865">
              <a:extLst>
                <a:ext uri="{FF2B5EF4-FFF2-40B4-BE49-F238E27FC236}">
                  <a16:creationId xmlns:a16="http://schemas.microsoft.com/office/drawing/2014/main" id="{FBCC7469-D799-44FE-AE70-98603E77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807"/>
              <a:ext cx="194" cy="532"/>
            </a:xfrm>
            <a:custGeom>
              <a:avLst/>
              <a:gdLst>
                <a:gd name="T0" fmla="*/ 320 w 151"/>
                <a:gd name="T1" fmla="*/ 647 h 415"/>
                <a:gd name="T2" fmla="*/ 236 w 151"/>
                <a:gd name="T3" fmla="*/ 735 h 415"/>
                <a:gd name="T4" fmla="*/ 173 w 151"/>
                <a:gd name="T5" fmla="*/ 874 h 415"/>
                <a:gd name="T6" fmla="*/ 149 w 151"/>
                <a:gd name="T7" fmla="*/ 731 h 415"/>
                <a:gd name="T8" fmla="*/ 126 w 151"/>
                <a:gd name="T9" fmla="*/ 614 h 415"/>
                <a:gd name="T10" fmla="*/ 80 w 151"/>
                <a:gd name="T11" fmla="*/ 367 h 415"/>
                <a:gd name="T12" fmla="*/ 35 w 151"/>
                <a:gd name="T13" fmla="*/ 165 h 415"/>
                <a:gd name="T14" fmla="*/ 23 w 151"/>
                <a:gd name="T15" fmla="*/ 24 h 415"/>
                <a:gd name="T16" fmla="*/ 96 w 151"/>
                <a:gd name="T17" fmla="*/ 87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79" name="Freeform 866">
              <a:extLst>
                <a:ext uri="{FF2B5EF4-FFF2-40B4-BE49-F238E27FC236}">
                  <a16:creationId xmlns:a16="http://schemas.microsoft.com/office/drawing/2014/main" id="{29F3EED5-42C2-43C7-9D6C-EA722DDF3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054"/>
              <a:ext cx="18" cy="81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4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3" y="20"/>
                    <a:pt x="14" y="45"/>
                    <a:pt x="0" y="63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0" name="Freeform 867">
              <a:extLst>
                <a:ext uri="{FF2B5EF4-FFF2-40B4-BE49-F238E27FC236}">
                  <a16:creationId xmlns:a16="http://schemas.microsoft.com/office/drawing/2014/main" id="{428411CC-E7F3-465F-8E91-3D2E32EB8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977"/>
              <a:ext cx="43" cy="107"/>
            </a:xfrm>
            <a:custGeom>
              <a:avLst/>
              <a:gdLst>
                <a:gd name="T0" fmla="*/ 17 w 33"/>
                <a:gd name="T1" fmla="*/ 0 h 83"/>
                <a:gd name="T2" fmla="*/ 73 w 33"/>
                <a:gd name="T3" fmla="*/ 178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1" name="Freeform 868">
              <a:extLst>
                <a:ext uri="{FF2B5EF4-FFF2-40B4-BE49-F238E27FC236}">
                  <a16:creationId xmlns:a16="http://schemas.microsoft.com/office/drawing/2014/main" id="{3D5714D9-333C-4D2E-8138-941DE54C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1064"/>
              <a:ext cx="7" cy="63"/>
            </a:xfrm>
            <a:custGeom>
              <a:avLst/>
              <a:gdLst>
                <a:gd name="T0" fmla="*/ 9 w 6"/>
                <a:gd name="T1" fmla="*/ 0 h 49"/>
                <a:gd name="T2" fmla="*/ 9 w 6"/>
                <a:gd name="T3" fmla="*/ 104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2" name="Freeform 869">
              <a:extLst>
                <a:ext uri="{FF2B5EF4-FFF2-40B4-BE49-F238E27FC236}">
                  <a16:creationId xmlns:a16="http://schemas.microsoft.com/office/drawing/2014/main" id="{84EC116C-01E2-4B0F-B768-61F19A72C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1215"/>
              <a:ext cx="19" cy="35"/>
            </a:xfrm>
            <a:custGeom>
              <a:avLst/>
              <a:gdLst>
                <a:gd name="T0" fmla="*/ 0 w 15"/>
                <a:gd name="T1" fmla="*/ 55 h 28"/>
                <a:gd name="T2" fmla="*/ 30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3" name="Freeform 870">
              <a:extLst>
                <a:ext uri="{FF2B5EF4-FFF2-40B4-BE49-F238E27FC236}">
                  <a16:creationId xmlns:a16="http://schemas.microsoft.com/office/drawing/2014/main" id="{4E98DC17-9704-4E73-89FB-D6259BB2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234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4" name="Freeform 871">
              <a:extLst>
                <a:ext uri="{FF2B5EF4-FFF2-40B4-BE49-F238E27FC236}">
                  <a16:creationId xmlns:a16="http://schemas.microsoft.com/office/drawing/2014/main" id="{B827E66E-3E5C-4B28-8174-A0ADD36EB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154"/>
              <a:ext cx="25" cy="64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0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5" name="Freeform 872">
              <a:extLst>
                <a:ext uri="{FF2B5EF4-FFF2-40B4-BE49-F238E27FC236}">
                  <a16:creationId xmlns:a16="http://schemas.microsoft.com/office/drawing/2014/main" id="{AE027DE1-9EE0-49DA-A25A-FC647012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3196"/>
              <a:ext cx="37" cy="72"/>
            </a:xfrm>
            <a:custGeom>
              <a:avLst/>
              <a:gdLst>
                <a:gd name="T0" fmla="*/ 5 w 29"/>
                <a:gd name="T1" fmla="*/ 0 h 56"/>
                <a:gd name="T2" fmla="*/ 60 w 29"/>
                <a:gd name="T3" fmla="*/ 12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6" name="Freeform 873">
              <a:extLst>
                <a:ext uri="{FF2B5EF4-FFF2-40B4-BE49-F238E27FC236}">
                  <a16:creationId xmlns:a16="http://schemas.microsoft.com/office/drawing/2014/main" id="{EC2013FB-FC0A-40A4-9061-76591735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3118"/>
              <a:ext cx="23" cy="36"/>
            </a:xfrm>
            <a:custGeom>
              <a:avLst/>
              <a:gdLst>
                <a:gd name="T0" fmla="*/ 0 w 18"/>
                <a:gd name="T1" fmla="*/ 0 h 28"/>
                <a:gd name="T2" fmla="*/ 36 w 18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7" name="Freeform 874">
              <a:extLst>
                <a:ext uri="{FF2B5EF4-FFF2-40B4-BE49-F238E27FC236}">
                  <a16:creationId xmlns:a16="http://schemas.microsoft.com/office/drawing/2014/main" id="{485ED52C-73A0-4CFC-90F2-7AD33FD1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135"/>
              <a:ext cx="9" cy="2"/>
            </a:xfrm>
            <a:custGeom>
              <a:avLst/>
              <a:gdLst>
                <a:gd name="T0" fmla="*/ 0 w 7"/>
                <a:gd name="T1" fmla="*/ 2 h 2"/>
                <a:gd name="T2" fmla="*/ 15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8" name="Freeform 875">
              <a:extLst>
                <a:ext uri="{FF2B5EF4-FFF2-40B4-BE49-F238E27FC236}">
                  <a16:creationId xmlns:a16="http://schemas.microsoft.com/office/drawing/2014/main" id="{991ABD6F-2195-438C-B35D-DD1B3CE5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59"/>
              <a:ext cx="8" cy="49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89" name="Freeform 876">
              <a:extLst>
                <a:ext uri="{FF2B5EF4-FFF2-40B4-BE49-F238E27FC236}">
                  <a16:creationId xmlns:a16="http://schemas.microsoft.com/office/drawing/2014/main" id="{A72184B9-B3FC-4546-B866-21536569F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699"/>
              <a:ext cx="12" cy="33"/>
            </a:xfrm>
            <a:custGeom>
              <a:avLst/>
              <a:gdLst>
                <a:gd name="T0" fmla="*/ 21 w 9"/>
                <a:gd name="T1" fmla="*/ 0 h 26"/>
                <a:gd name="T2" fmla="*/ 9 w 9"/>
                <a:gd name="T3" fmla="*/ 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3175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0" name="Freeform 877">
              <a:extLst>
                <a:ext uri="{FF2B5EF4-FFF2-40B4-BE49-F238E27FC236}">
                  <a16:creationId xmlns:a16="http://schemas.microsoft.com/office/drawing/2014/main" id="{D73D9491-D85E-4690-8437-ED385EFF8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102"/>
              <a:ext cx="27" cy="14"/>
            </a:xfrm>
            <a:custGeom>
              <a:avLst/>
              <a:gdLst>
                <a:gd name="T0" fmla="*/ 0 w 21"/>
                <a:gd name="T1" fmla="*/ 23 h 11"/>
                <a:gd name="T2" fmla="*/ 45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1" name="Freeform 878">
              <a:extLst>
                <a:ext uri="{FF2B5EF4-FFF2-40B4-BE49-F238E27FC236}">
                  <a16:creationId xmlns:a16="http://schemas.microsoft.com/office/drawing/2014/main" id="{B1EED871-661A-40E2-A0CE-B2C5265F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982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2" name="Freeform 879">
              <a:extLst>
                <a:ext uri="{FF2B5EF4-FFF2-40B4-BE49-F238E27FC236}">
                  <a16:creationId xmlns:a16="http://schemas.microsoft.com/office/drawing/2014/main" id="{48667596-55A2-410A-BD11-9F8F5EBDD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3231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7" y="5"/>
                    <a:pt x="2" y="11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" name="Freeform 880">
              <a:extLst>
                <a:ext uri="{FF2B5EF4-FFF2-40B4-BE49-F238E27FC236}">
                  <a16:creationId xmlns:a16="http://schemas.microsoft.com/office/drawing/2014/main" id="{DE389950-9FCF-40F6-9189-5CA77986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3118"/>
              <a:ext cx="4" cy="12"/>
            </a:xfrm>
            <a:custGeom>
              <a:avLst/>
              <a:gdLst>
                <a:gd name="T0" fmla="*/ 7 w 3"/>
                <a:gd name="T1" fmla="*/ 21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" name="Freeform 881">
              <a:extLst>
                <a:ext uri="{FF2B5EF4-FFF2-40B4-BE49-F238E27FC236}">
                  <a16:creationId xmlns:a16="http://schemas.microsoft.com/office/drawing/2014/main" id="{26D0D959-FF00-4172-87ED-B893242B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665"/>
              <a:ext cx="11" cy="9"/>
            </a:xfrm>
            <a:custGeom>
              <a:avLst/>
              <a:gdLst>
                <a:gd name="T0" fmla="*/ 0 w 8"/>
                <a:gd name="T1" fmla="*/ 1 h 7"/>
                <a:gd name="T2" fmla="*/ 21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5" name="Freeform 882">
              <a:extLst>
                <a:ext uri="{FF2B5EF4-FFF2-40B4-BE49-F238E27FC236}">
                  <a16:creationId xmlns:a16="http://schemas.microsoft.com/office/drawing/2014/main" id="{1C57894F-CAC8-4AE5-9A70-65991BED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1"/>
              <a:ext cx="235" cy="240"/>
            </a:xfrm>
            <a:custGeom>
              <a:avLst/>
              <a:gdLst>
                <a:gd name="T0" fmla="*/ 148 w 182"/>
                <a:gd name="T1" fmla="*/ 19 h 187"/>
                <a:gd name="T2" fmla="*/ 102 w 182"/>
                <a:gd name="T3" fmla="*/ 30 h 187"/>
                <a:gd name="T4" fmla="*/ 58 w 182"/>
                <a:gd name="T5" fmla="*/ 59 h 187"/>
                <a:gd name="T6" fmla="*/ 41 w 182"/>
                <a:gd name="T7" fmla="*/ 104 h 187"/>
                <a:gd name="T8" fmla="*/ 35 w 182"/>
                <a:gd name="T9" fmla="*/ 126 h 187"/>
                <a:gd name="T10" fmla="*/ 35 w 182"/>
                <a:gd name="T11" fmla="*/ 146 h 187"/>
                <a:gd name="T12" fmla="*/ 5 w 182"/>
                <a:gd name="T13" fmla="*/ 186 h 187"/>
                <a:gd name="T14" fmla="*/ 32 w 182"/>
                <a:gd name="T15" fmla="*/ 237 h 187"/>
                <a:gd name="T16" fmla="*/ 76 w 182"/>
                <a:gd name="T17" fmla="*/ 323 h 187"/>
                <a:gd name="T18" fmla="*/ 125 w 182"/>
                <a:gd name="T19" fmla="*/ 344 h 187"/>
                <a:gd name="T20" fmla="*/ 165 w 182"/>
                <a:gd name="T21" fmla="*/ 380 h 187"/>
                <a:gd name="T22" fmla="*/ 298 w 182"/>
                <a:gd name="T23" fmla="*/ 349 h 187"/>
                <a:gd name="T24" fmla="*/ 372 w 182"/>
                <a:gd name="T25" fmla="*/ 263 h 187"/>
                <a:gd name="T26" fmla="*/ 372 w 182"/>
                <a:gd name="T27" fmla="*/ 237 h 187"/>
                <a:gd name="T28" fmla="*/ 387 w 182"/>
                <a:gd name="T29" fmla="*/ 204 h 187"/>
                <a:gd name="T30" fmla="*/ 383 w 182"/>
                <a:gd name="T31" fmla="*/ 144 h 187"/>
                <a:gd name="T32" fmla="*/ 302 w 182"/>
                <a:gd name="T33" fmla="*/ 58 h 187"/>
                <a:gd name="T34" fmla="*/ 250 w 182"/>
                <a:gd name="T35" fmla="*/ 28 h 187"/>
                <a:gd name="T36" fmla="*/ 150 w 182"/>
                <a:gd name="T37" fmla="*/ 19 h 18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82" h="187">
                  <a:moveTo>
                    <a:pt x="69" y="9"/>
                  </a:moveTo>
                  <a:cubicBezTo>
                    <a:pt x="63" y="9"/>
                    <a:pt x="54" y="14"/>
                    <a:pt x="47" y="14"/>
                  </a:cubicBezTo>
                  <a:cubicBezTo>
                    <a:pt x="35" y="15"/>
                    <a:pt x="35" y="19"/>
                    <a:pt x="27" y="28"/>
                  </a:cubicBezTo>
                  <a:cubicBezTo>
                    <a:pt x="19" y="36"/>
                    <a:pt x="20" y="38"/>
                    <a:pt x="19" y="49"/>
                  </a:cubicBezTo>
                  <a:cubicBezTo>
                    <a:pt x="18" y="53"/>
                    <a:pt x="16" y="55"/>
                    <a:pt x="16" y="59"/>
                  </a:cubicBezTo>
                  <a:cubicBezTo>
                    <a:pt x="15" y="63"/>
                    <a:pt x="17" y="65"/>
                    <a:pt x="16" y="69"/>
                  </a:cubicBezTo>
                  <a:cubicBezTo>
                    <a:pt x="13" y="77"/>
                    <a:pt x="4" y="81"/>
                    <a:pt x="2" y="88"/>
                  </a:cubicBezTo>
                  <a:cubicBezTo>
                    <a:pt x="0" y="97"/>
                    <a:pt x="11" y="104"/>
                    <a:pt x="15" y="112"/>
                  </a:cubicBezTo>
                  <a:cubicBezTo>
                    <a:pt x="22" y="127"/>
                    <a:pt x="23" y="142"/>
                    <a:pt x="36" y="153"/>
                  </a:cubicBezTo>
                  <a:cubicBezTo>
                    <a:pt x="43" y="159"/>
                    <a:pt x="50" y="160"/>
                    <a:pt x="58" y="163"/>
                  </a:cubicBezTo>
                  <a:cubicBezTo>
                    <a:pt x="66" y="167"/>
                    <a:pt x="70" y="177"/>
                    <a:pt x="77" y="180"/>
                  </a:cubicBezTo>
                  <a:cubicBezTo>
                    <a:pt x="96" y="187"/>
                    <a:pt x="124" y="174"/>
                    <a:pt x="139" y="165"/>
                  </a:cubicBezTo>
                  <a:cubicBezTo>
                    <a:pt x="152" y="158"/>
                    <a:pt x="168" y="139"/>
                    <a:pt x="173" y="125"/>
                  </a:cubicBezTo>
                  <a:cubicBezTo>
                    <a:pt x="174" y="121"/>
                    <a:pt x="172" y="116"/>
                    <a:pt x="173" y="112"/>
                  </a:cubicBezTo>
                  <a:cubicBezTo>
                    <a:pt x="174" y="108"/>
                    <a:pt x="179" y="103"/>
                    <a:pt x="180" y="97"/>
                  </a:cubicBezTo>
                  <a:cubicBezTo>
                    <a:pt x="182" y="88"/>
                    <a:pt x="180" y="77"/>
                    <a:pt x="178" y="68"/>
                  </a:cubicBezTo>
                  <a:cubicBezTo>
                    <a:pt x="172" y="48"/>
                    <a:pt x="158" y="41"/>
                    <a:pt x="140" y="27"/>
                  </a:cubicBezTo>
                  <a:cubicBezTo>
                    <a:pt x="132" y="21"/>
                    <a:pt x="124" y="16"/>
                    <a:pt x="116" y="13"/>
                  </a:cubicBezTo>
                  <a:cubicBezTo>
                    <a:pt x="100" y="6"/>
                    <a:pt x="85" y="0"/>
                    <a:pt x="70" y="9"/>
                  </a:cubicBezTo>
                </a:path>
              </a:pathLst>
            </a:custGeom>
            <a:solidFill>
              <a:srgbClr val="F4B0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6" name="Freeform 883">
              <a:extLst>
                <a:ext uri="{FF2B5EF4-FFF2-40B4-BE49-F238E27FC236}">
                  <a16:creationId xmlns:a16="http://schemas.microsoft.com/office/drawing/2014/main" id="{1D7F2CCF-4368-40DC-8CA4-39ED70D0F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116"/>
              <a:ext cx="213" cy="209"/>
            </a:xfrm>
            <a:custGeom>
              <a:avLst/>
              <a:gdLst>
                <a:gd name="T0" fmla="*/ 280 w 165"/>
                <a:gd name="T1" fmla="*/ 54 h 163"/>
                <a:gd name="T2" fmla="*/ 245 w 165"/>
                <a:gd name="T3" fmla="*/ 31 h 163"/>
                <a:gd name="T4" fmla="*/ 195 w 165"/>
                <a:gd name="T5" fmla="*/ 15 h 163"/>
                <a:gd name="T6" fmla="*/ 156 w 165"/>
                <a:gd name="T7" fmla="*/ 1 h 163"/>
                <a:gd name="T8" fmla="*/ 108 w 165"/>
                <a:gd name="T9" fmla="*/ 10 h 163"/>
                <a:gd name="T10" fmla="*/ 28 w 165"/>
                <a:gd name="T11" fmla="*/ 53 h 163"/>
                <a:gd name="T12" fmla="*/ 13 w 165"/>
                <a:gd name="T13" fmla="*/ 150 h 163"/>
                <a:gd name="T14" fmla="*/ 6 w 165"/>
                <a:gd name="T15" fmla="*/ 188 h 163"/>
                <a:gd name="T16" fmla="*/ 22 w 165"/>
                <a:gd name="T17" fmla="*/ 237 h 163"/>
                <a:gd name="T18" fmla="*/ 88 w 165"/>
                <a:gd name="T19" fmla="*/ 301 h 163"/>
                <a:gd name="T20" fmla="*/ 179 w 165"/>
                <a:gd name="T21" fmla="*/ 336 h 163"/>
                <a:gd name="T22" fmla="*/ 228 w 165"/>
                <a:gd name="T23" fmla="*/ 324 h 163"/>
                <a:gd name="T24" fmla="*/ 287 w 165"/>
                <a:gd name="T25" fmla="*/ 292 h 163"/>
                <a:gd name="T26" fmla="*/ 319 w 165"/>
                <a:gd name="T27" fmla="*/ 222 h 163"/>
                <a:gd name="T28" fmla="*/ 347 w 165"/>
                <a:gd name="T29" fmla="*/ 147 h 163"/>
                <a:gd name="T30" fmla="*/ 280 w 165"/>
                <a:gd name="T31" fmla="*/ 54 h 16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5" h="163">
                  <a:moveTo>
                    <a:pt x="130" y="26"/>
                  </a:moveTo>
                  <a:cubicBezTo>
                    <a:pt x="125" y="23"/>
                    <a:pt x="119" y="18"/>
                    <a:pt x="114" y="15"/>
                  </a:cubicBezTo>
                  <a:cubicBezTo>
                    <a:pt x="106" y="10"/>
                    <a:pt x="100" y="9"/>
                    <a:pt x="91" y="7"/>
                  </a:cubicBezTo>
                  <a:cubicBezTo>
                    <a:pt x="85" y="6"/>
                    <a:pt x="79" y="1"/>
                    <a:pt x="73" y="1"/>
                  </a:cubicBezTo>
                  <a:cubicBezTo>
                    <a:pt x="65" y="0"/>
                    <a:pt x="57" y="4"/>
                    <a:pt x="50" y="5"/>
                  </a:cubicBezTo>
                  <a:cubicBezTo>
                    <a:pt x="35" y="8"/>
                    <a:pt x="21" y="10"/>
                    <a:pt x="13" y="25"/>
                  </a:cubicBezTo>
                  <a:cubicBezTo>
                    <a:pt x="5" y="39"/>
                    <a:pt x="10" y="56"/>
                    <a:pt x="6" y="71"/>
                  </a:cubicBezTo>
                  <a:cubicBezTo>
                    <a:pt x="3" y="80"/>
                    <a:pt x="0" y="81"/>
                    <a:pt x="3" y="90"/>
                  </a:cubicBezTo>
                  <a:cubicBezTo>
                    <a:pt x="6" y="97"/>
                    <a:pt x="8" y="104"/>
                    <a:pt x="10" y="112"/>
                  </a:cubicBezTo>
                  <a:cubicBezTo>
                    <a:pt x="16" y="129"/>
                    <a:pt x="29" y="131"/>
                    <a:pt x="41" y="143"/>
                  </a:cubicBezTo>
                  <a:cubicBezTo>
                    <a:pt x="53" y="154"/>
                    <a:pt x="67" y="163"/>
                    <a:pt x="84" y="159"/>
                  </a:cubicBezTo>
                  <a:cubicBezTo>
                    <a:pt x="92" y="158"/>
                    <a:pt x="98" y="155"/>
                    <a:pt x="106" y="154"/>
                  </a:cubicBezTo>
                  <a:cubicBezTo>
                    <a:pt x="116" y="152"/>
                    <a:pt x="126" y="147"/>
                    <a:pt x="133" y="139"/>
                  </a:cubicBezTo>
                  <a:cubicBezTo>
                    <a:pt x="141" y="131"/>
                    <a:pt x="144" y="115"/>
                    <a:pt x="148" y="105"/>
                  </a:cubicBezTo>
                  <a:cubicBezTo>
                    <a:pt x="153" y="93"/>
                    <a:pt x="159" y="83"/>
                    <a:pt x="161" y="70"/>
                  </a:cubicBezTo>
                  <a:cubicBezTo>
                    <a:pt x="165" y="49"/>
                    <a:pt x="141" y="39"/>
                    <a:pt x="130" y="26"/>
                  </a:cubicBezTo>
                </a:path>
              </a:pathLst>
            </a:custGeom>
            <a:solidFill>
              <a:srgbClr val="F2A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7" name="Freeform 884">
              <a:extLst>
                <a:ext uri="{FF2B5EF4-FFF2-40B4-BE49-F238E27FC236}">
                  <a16:creationId xmlns:a16="http://schemas.microsoft.com/office/drawing/2014/main" id="{32A12AA7-7E9B-43B9-AFC7-F7C719A8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121"/>
              <a:ext cx="187" cy="194"/>
            </a:xfrm>
            <a:custGeom>
              <a:avLst/>
              <a:gdLst>
                <a:gd name="T0" fmla="*/ 165 w 145"/>
                <a:gd name="T1" fmla="*/ 8 h 151"/>
                <a:gd name="T2" fmla="*/ 168 w 145"/>
                <a:gd name="T3" fmla="*/ 13 h 151"/>
                <a:gd name="T4" fmla="*/ 201 w 145"/>
                <a:gd name="T5" fmla="*/ 30 h 151"/>
                <a:gd name="T6" fmla="*/ 231 w 145"/>
                <a:gd name="T7" fmla="*/ 40 h 151"/>
                <a:gd name="T8" fmla="*/ 289 w 145"/>
                <a:gd name="T9" fmla="*/ 87 h 151"/>
                <a:gd name="T10" fmla="*/ 306 w 145"/>
                <a:gd name="T11" fmla="*/ 185 h 151"/>
                <a:gd name="T12" fmla="*/ 273 w 145"/>
                <a:gd name="T13" fmla="*/ 269 h 151"/>
                <a:gd name="T14" fmla="*/ 228 w 145"/>
                <a:gd name="T15" fmla="*/ 303 h 151"/>
                <a:gd name="T16" fmla="*/ 184 w 145"/>
                <a:gd name="T17" fmla="*/ 313 h 151"/>
                <a:gd name="T18" fmla="*/ 113 w 145"/>
                <a:gd name="T19" fmla="*/ 306 h 151"/>
                <a:gd name="T20" fmla="*/ 52 w 145"/>
                <a:gd name="T21" fmla="*/ 267 h 151"/>
                <a:gd name="T22" fmla="*/ 15 w 145"/>
                <a:gd name="T23" fmla="*/ 218 h 151"/>
                <a:gd name="T24" fmla="*/ 19 w 145"/>
                <a:gd name="T25" fmla="*/ 58 h 151"/>
                <a:gd name="T26" fmla="*/ 59 w 145"/>
                <a:gd name="T27" fmla="*/ 17 h 151"/>
                <a:gd name="T28" fmla="*/ 98 w 145"/>
                <a:gd name="T29" fmla="*/ 6 h 151"/>
                <a:gd name="T30" fmla="*/ 128 w 145"/>
                <a:gd name="T31" fmla="*/ 0 h 15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5" h="151">
                  <a:moveTo>
                    <a:pt x="77" y="4"/>
                  </a:moveTo>
                  <a:cubicBezTo>
                    <a:pt x="77" y="4"/>
                    <a:pt x="78" y="5"/>
                    <a:pt x="78" y="6"/>
                  </a:cubicBezTo>
                  <a:cubicBezTo>
                    <a:pt x="82" y="10"/>
                    <a:pt x="89" y="10"/>
                    <a:pt x="94" y="14"/>
                  </a:cubicBezTo>
                  <a:cubicBezTo>
                    <a:pt x="98" y="17"/>
                    <a:pt x="104" y="16"/>
                    <a:pt x="108" y="19"/>
                  </a:cubicBezTo>
                  <a:cubicBezTo>
                    <a:pt x="116" y="25"/>
                    <a:pt x="123" y="26"/>
                    <a:pt x="135" y="41"/>
                  </a:cubicBezTo>
                  <a:cubicBezTo>
                    <a:pt x="144" y="51"/>
                    <a:pt x="145" y="71"/>
                    <a:pt x="143" y="87"/>
                  </a:cubicBezTo>
                  <a:cubicBezTo>
                    <a:pt x="140" y="104"/>
                    <a:pt x="137" y="113"/>
                    <a:pt x="127" y="127"/>
                  </a:cubicBezTo>
                  <a:cubicBezTo>
                    <a:pt x="122" y="133"/>
                    <a:pt x="112" y="140"/>
                    <a:pt x="106" y="143"/>
                  </a:cubicBezTo>
                  <a:cubicBezTo>
                    <a:pt x="100" y="146"/>
                    <a:pt x="93" y="146"/>
                    <a:pt x="86" y="148"/>
                  </a:cubicBezTo>
                  <a:cubicBezTo>
                    <a:pt x="74" y="150"/>
                    <a:pt x="64" y="151"/>
                    <a:pt x="53" y="144"/>
                  </a:cubicBezTo>
                  <a:cubicBezTo>
                    <a:pt x="45" y="138"/>
                    <a:pt x="30" y="134"/>
                    <a:pt x="24" y="126"/>
                  </a:cubicBezTo>
                  <a:cubicBezTo>
                    <a:pt x="16" y="116"/>
                    <a:pt x="11" y="114"/>
                    <a:pt x="7" y="103"/>
                  </a:cubicBezTo>
                  <a:cubicBezTo>
                    <a:pt x="0" y="83"/>
                    <a:pt x="3" y="47"/>
                    <a:pt x="9" y="27"/>
                  </a:cubicBezTo>
                  <a:cubicBezTo>
                    <a:pt x="13" y="13"/>
                    <a:pt x="17" y="14"/>
                    <a:pt x="28" y="8"/>
                  </a:cubicBezTo>
                  <a:cubicBezTo>
                    <a:pt x="33" y="6"/>
                    <a:pt x="40" y="3"/>
                    <a:pt x="46" y="3"/>
                  </a:cubicBezTo>
                  <a:cubicBezTo>
                    <a:pt x="51" y="2"/>
                    <a:pt x="55" y="2"/>
                    <a:pt x="60" y="0"/>
                  </a:cubicBezTo>
                </a:path>
              </a:pathLst>
            </a:custGeom>
            <a:solidFill>
              <a:srgbClr val="EE8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8" name="Freeform 885">
              <a:extLst>
                <a:ext uri="{FF2B5EF4-FFF2-40B4-BE49-F238E27FC236}">
                  <a16:creationId xmlns:a16="http://schemas.microsoft.com/office/drawing/2014/main" id="{B101D8E9-14D6-49F5-9723-B955DF45F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" y="2128"/>
              <a:ext cx="177" cy="182"/>
            </a:xfrm>
            <a:custGeom>
              <a:avLst/>
              <a:gdLst>
                <a:gd name="T0" fmla="*/ 104 w 138"/>
                <a:gd name="T1" fmla="*/ 1 h 142"/>
                <a:gd name="T2" fmla="*/ 17 w 138"/>
                <a:gd name="T3" fmla="*/ 35 h 142"/>
                <a:gd name="T4" fmla="*/ 5 w 138"/>
                <a:gd name="T5" fmla="*/ 115 h 142"/>
                <a:gd name="T6" fmla="*/ 28 w 138"/>
                <a:gd name="T7" fmla="*/ 240 h 142"/>
                <a:gd name="T8" fmla="*/ 127 w 138"/>
                <a:gd name="T9" fmla="*/ 292 h 142"/>
                <a:gd name="T10" fmla="*/ 245 w 138"/>
                <a:gd name="T11" fmla="*/ 263 h 142"/>
                <a:gd name="T12" fmla="*/ 290 w 138"/>
                <a:gd name="T13" fmla="*/ 141 h 142"/>
                <a:gd name="T14" fmla="*/ 223 w 138"/>
                <a:gd name="T15" fmla="*/ 36 h 142"/>
                <a:gd name="T16" fmla="*/ 104 w 138"/>
                <a:gd name="T17" fmla="*/ 1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8" h="142">
                  <a:moveTo>
                    <a:pt x="49" y="1"/>
                  </a:moveTo>
                  <a:cubicBezTo>
                    <a:pt x="33" y="1"/>
                    <a:pt x="15" y="6"/>
                    <a:pt x="8" y="16"/>
                  </a:cubicBezTo>
                  <a:cubicBezTo>
                    <a:pt x="1" y="25"/>
                    <a:pt x="0" y="41"/>
                    <a:pt x="2" y="55"/>
                  </a:cubicBezTo>
                  <a:cubicBezTo>
                    <a:pt x="3" y="69"/>
                    <a:pt x="1" y="103"/>
                    <a:pt x="13" y="114"/>
                  </a:cubicBezTo>
                  <a:cubicBezTo>
                    <a:pt x="24" y="125"/>
                    <a:pt x="40" y="137"/>
                    <a:pt x="60" y="139"/>
                  </a:cubicBezTo>
                  <a:cubicBezTo>
                    <a:pt x="80" y="142"/>
                    <a:pt x="101" y="139"/>
                    <a:pt x="116" y="125"/>
                  </a:cubicBezTo>
                  <a:cubicBezTo>
                    <a:pt x="130" y="111"/>
                    <a:pt x="138" y="90"/>
                    <a:pt x="137" y="67"/>
                  </a:cubicBezTo>
                  <a:cubicBezTo>
                    <a:pt x="136" y="45"/>
                    <a:pt x="126" y="32"/>
                    <a:pt x="106" y="17"/>
                  </a:cubicBezTo>
                  <a:cubicBezTo>
                    <a:pt x="86" y="2"/>
                    <a:pt x="76" y="0"/>
                    <a:pt x="49" y="1"/>
                  </a:cubicBezTo>
                  <a:close/>
                </a:path>
              </a:pathLst>
            </a:custGeom>
            <a:solidFill>
              <a:srgbClr val="F6EA91"/>
            </a:solidFill>
            <a:ln w="317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99" name="Freeform 886">
              <a:extLst>
                <a:ext uri="{FF2B5EF4-FFF2-40B4-BE49-F238E27FC236}">
                  <a16:creationId xmlns:a16="http://schemas.microsoft.com/office/drawing/2014/main" id="{DF72C1AB-1D50-46C4-BA76-3D987104D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42"/>
              <a:ext cx="96" cy="123"/>
            </a:xfrm>
            <a:custGeom>
              <a:avLst/>
              <a:gdLst>
                <a:gd name="T0" fmla="*/ 77 w 75"/>
                <a:gd name="T1" fmla="*/ 1 h 96"/>
                <a:gd name="T2" fmla="*/ 76 w 75"/>
                <a:gd name="T3" fmla="*/ 5 h 96"/>
                <a:gd name="T4" fmla="*/ 83 w 75"/>
                <a:gd name="T5" fmla="*/ 42 h 96"/>
                <a:gd name="T6" fmla="*/ 67 w 75"/>
                <a:gd name="T7" fmla="*/ 77 h 96"/>
                <a:gd name="T8" fmla="*/ 58 w 75"/>
                <a:gd name="T9" fmla="*/ 115 h 96"/>
                <a:gd name="T10" fmla="*/ 0 w 75"/>
                <a:gd name="T11" fmla="*/ 133 h 96"/>
                <a:gd name="T12" fmla="*/ 29 w 75"/>
                <a:gd name="T13" fmla="*/ 141 h 96"/>
                <a:gd name="T14" fmla="*/ 36 w 75"/>
                <a:gd name="T15" fmla="*/ 165 h 96"/>
                <a:gd name="T16" fmla="*/ 46 w 75"/>
                <a:gd name="T17" fmla="*/ 174 h 96"/>
                <a:gd name="T18" fmla="*/ 28 w 75"/>
                <a:gd name="T19" fmla="*/ 202 h 96"/>
                <a:gd name="T20" fmla="*/ 45 w 75"/>
                <a:gd name="T21" fmla="*/ 186 h 96"/>
                <a:gd name="T22" fmla="*/ 52 w 75"/>
                <a:gd name="T23" fmla="*/ 163 h 96"/>
                <a:gd name="T24" fmla="*/ 60 w 75"/>
                <a:gd name="T25" fmla="*/ 141 h 96"/>
                <a:gd name="T26" fmla="*/ 72 w 75"/>
                <a:gd name="T27" fmla="*/ 169 h 96"/>
                <a:gd name="T28" fmla="*/ 82 w 75"/>
                <a:gd name="T29" fmla="*/ 127 h 96"/>
                <a:gd name="T30" fmla="*/ 111 w 75"/>
                <a:gd name="T31" fmla="*/ 136 h 96"/>
                <a:gd name="T32" fmla="*/ 142 w 75"/>
                <a:gd name="T33" fmla="*/ 163 h 96"/>
                <a:gd name="T34" fmla="*/ 127 w 75"/>
                <a:gd name="T35" fmla="*/ 145 h 96"/>
                <a:gd name="T36" fmla="*/ 105 w 75"/>
                <a:gd name="T37" fmla="*/ 133 h 96"/>
                <a:gd name="T38" fmla="*/ 88 w 75"/>
                <a:gd name="T39" fmla="*/ 115 h 96"/>
                <a:gd name="T40" fmla="*/ 105 w 75"/>
                <a:gd name="T41" fmla="*/ 115 h 96"/>
                <a:gd name="T42" fmla="*/ 92 w 75"/>
                <a:gd name="T43" fmla="*/ 110 h 96"/>
                <a:gd name="T44" fmla="*/ 122 w 75"/>
                <a:gd name="T45" fmla="*/ 99 h 96"/>
                <a:gd name="T46" fmla="*/ 157 w 75"/>
                <a:gd name="T47" fmla="*/ 118 h 96"/>
                <a:gd name="T48" fmla="*/ 134 w 75"/>
                <a:gd name="T49" fmla="*/ 72 h 96"/>
                <a:gd name="T50" fmla="*/ 122 w 75"/>
                <a:gd name="T51" fmla="*/ 92 h 96"/>
                <a:gd name="T52" fmla="*/ 104 w 75"/>
                <a:gd name="T53" fmla="*/ 88 h 96"/>
                <a:gd name="T54" fmla="*/ 100 w 75"/>
                <a:gd name="T55" fmla="*/ 95 h 96"/>
                <a:gd name="T56" fmla="*/ 88 w 75"/>
                <a:gd name="T57" fmla="*/ 74 h 96"/>
                <a:gd name="T58" fmla="*/ 104 w 75"/>
                <a:gd name="T59" fmla="*/ 54 h 96"/>
                <a:gd name="T60" fmla="*/ 122 w 75"/>
                <a:gd name="T61" fmla="*/ 47 h 96"/>
                <a:gd name="T62" fmla="*/ 105 w 75"/>
                <a:gd name="T63" fmla="*/ 46 h 96"/>
                <a:gd name="T64" fmla="*/ 88 w 75"/>
                <a:gd name="T65" fmla="*/ 51 h 96"/>
                <a:gd name="T66" fmla="*/ 90 w 75"/>
                <a:gd name="T67" fmla="*/ 28 h 96"/>
                <a:gd name="T68" fmla="*/ 104 w 75"/>
                <a:gd name="T69" fmla="*/ 10 h 96"/>
                <a:gd name="T70" fmla="*/ 76 w 75"/>
                <a:gd name="T71" fmla="*/ 0 h 9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5" h="96">
                  <a:moveTo>
                    <a:pt x="37" y="1"/>
                  </a:moveTo>
                  <a:cubicBezTo>
                    <a:pt x="37" y="1"/>
                    <a:pt x="36" y="1"/>
                    <a:pt x="36" y="2"/>
                  </a:cubicBezTo>
                  <a:cubicBezTo>
                    <a:pt x="41" y="6"/>
                    <a:pt x="40" y="14"/>
                    <a:pt x="40" y="20"/>
                  </a:cubicBezTo>
                  <a:cubicBezTo>
                    <a:pt x="40" y="27"/>
                    <a:pt x="37" y="32"/>
                    <a:pt x="32" y="37"/>
                  </a:cubicBezTo>
                  <a:cubicBezTo>
                    <a:pt x="36" y="40"/>
                    <a:pt x="29" y="52"/>
                    <a:pt x="27" y="55"/>
                  </a:cubicBezTo>
                  <a:cubicBezTo>
                    <a:pt x="21" y="65"/>
                    <a:pt x="10" y="67"/>
                    <a:pt x="0" y="63"/>
                  </a:cubicBezTo>
                  <a:cubicBezTo>
                    <a:pt x="4" y="67"/>
                    <a:pt x="10" y="66"/>
                    <a:pt x="14" y="67"/>
                  </a:cubicBezTo>
                  <a:cubicBezTo>
                    <a:pt x="21" y="68"/>
                    <a:pt x="20" y="75"/>
                    <a:pt x="17" y="79"/>
                  </a:cubicBezTo>
                  <a:cubicBezTo>
                    <a:pt x="21" y="75"/>
                    <a:pt x="23" y="78"/>
                    <a:pt x="22" y="83"/>
                  </a:cubicBezTo>
                  <a:cubicBezTo>
                    <a:pt x="21" y="88"/>
                    <a:pt x="16" y="92"/>
                    <a:pt x="13" y="96"/>
                  </a:cubicBezTo>
                  <a:cubicBezTo>
                    <a:pt x="16" y="95"/>
                    <a:pt x="19" y="91"/>
                    <a:pt x="21" y="88"/>
                  </a:cubicBezTo>
                  <a:cubicBezTo>
                    <a:pt x="24" y="85"/>
                    <a:pt x="25" y="82"/>
                    <a:pt x="25" y="77"/>
                  </a:cubicBezTo>
                  <a:cubicBezTo>
                    <a:pt x="25" y="74"/>
                    <a:pt x="23" y="65"/>
                    <a:pt x="29" y="67"/>
                  </a:cubicBezTo>
                  <a:cubicBezTo>
                    <a:pt x="31" y="69"/>
                    <a:pt x="34" y="77"/>
                    <a:pt x="34" y="80"/>
                  </a:cubicBezTo>
                  <a:cubicBezTo>
                    <a:pt x="34" y="72"/>
                    <a:pt x="27" y="62"/>
                    <a:pt x="39" y="60"/>
                  </a:cubicBezTo>
                  <a:cubicBezTo>
                    <a:pt x="44" y="59"/>
                    <a:pt x="49" y="63"/>
                    <a:pt x="53" y="65"/>
                  </a:cubicBezTo>
                  <a:cubicBezTo>
                    <a:pt x="59" y="68"/>
                    <a:pt x="63" y="74"/>
                    <a:pt x="68" y="77"/>
                  </a:cubicBezTo>
                  <a:cubicBezTo>
                    <a:pt x="65" y="75"/>
                    <a:pt x="63" y="72"/>
                    <a:pt x="60" y="69"/>
                  </a:cubicBezTo>
                  <a:cubicBezTo>
                    <a:pt x="56" y="67"/>
                    <a:pt x="53" y="65"/>
                    <a:pt x="50" y="63"/>
                  </a:cubicBezTo>
                  <a:cubicBezTo>
                    <a:pt x="48" y="61"/>
                    <a:pt x="42" y="58"/>
                    <a:pt x="42" y="55"/>
                  </a:cubicBezTo>
                  <a:cubicBezTo>
                    <a:pt x="42" y="52"/>
                    <a:pt x="48" y="54"/>
                    <a:pt x="50" y="55"/>
                  </a:cubicBezTo>
                  <a:cubicBezTo>
                    <a:pt x="49" y="53"/>
                    <a:pt x="46" y="52"/>
                    <a:pt x="44" y="52"/>
                  </a:cubicBezTo>
                  <a:cubicBezTo>
                    <a:pt x="43" y="47"/>
                    <a:pt x="55" y="47"/>
                    <a:pt x="58" y="47"/>
                  </a:cubicBezTo>
                  <a:cubicBezTo>
                    <a:pt x="65" y="47"/>
                    <a:pt x="71" y="51"/>
                    <a:pt x="75" y="56"/>
                  </a:cubicBezTo>
                  <a:cubicBezTo>
                    <a:pt x="70" y="50"/>
                    <a:pt x="57" y="44"/>
                    <a:pt x="64" y="34"/>
                  </a:cubicBezTo>
                  <a:cubicBezTo>
                    <a:pt x="62" y="37"/>
                    <a:pt x="61" y="41"/>
                    <a:pt x="58" y="44"/>
                  </a:cubicBezTo>
                  <a:cubicBezTo>
                    <a:pt x="55" y="46"/>
                    <a:pt x="50" y="47"/>
                    <a:pt x="49" y="42"/>
                  </a:cubicBezTo>
                  <a:cubicBezTo>
                    <a:pt x="49" y="43"/>
                    <a:pt x="49" y="44"/>
                    <a:pt x="48" y="45"/>
                  </a:cubicBezTo>
                  <a:cubicBezTo>
                    <a:pt x="43" y="49"/>
                    <a:pt x="40" y="39"/>
                    <a:pt x="42" y="35"/>
                  </a:cubicBezTo>
                  <a:cubicBezTo>
                    <a:pt x="43" y="32"/>
                    <a:pt x="46" y="28"/>
                    <a:pt x="49" y="26"/>
                  </a:cubicBezTo>
                  <a:cubicBezTo>
                    <a:pt x="52" y="24"/>
                    <a:pt x="55" y="24"/>
                    <a:pt x="58" y="23"/>
                  </a:cubicBezTo>
                  <a:cubicBezTo>
                    <a:pt x="56" y="22"/>
                    <a:pt x="53" y="22"/>
                    <a:pt x="50" y="22"/>
                  </a:cubicBezTo>
                  <a:cubicBezTo>
                    <a:pt x="48" y="23"/>
                    <a:pt x="44" y="27"/>
                    <a:pt x="42" y="24"/>
                  </a:cubicBezTo>
                  <a:cubicBezTo>
                    <a:pt x="41" y="22"/>
                    <a:pt x="42" y="15"/>
                    <a:pt x="43" y="13"/>
                  </a:cubicBezTo>
                  <a:cubicBezTo>
                    <a:pt x="44" y="10"/>
                    <a:pt x="47" y="7"/>
                    <a:pt x="49" y="5"/>
                  </a:cubicBezTo>
                  <a:cubicBezTo>
                    <a:pt x="41" y="9"/>
                    <a:pt x="41" y="4"/>
                    <a:pt x="36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0" name="Freeform 887">
              <a:extLst>
                <a:ext uri="{FF2B5EF4-FFF2-40B4-BE49-F238E27FC236}">
                  <a16:creationId xmlns:a16="http://schemas.microsoft.com/office/drawing/2014/main" id="{825AA7FA-3D97-40B8-A30B-02AE4FDD6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42"/>
              <a:ext cx="36" cy="41"/>
            </a:xfrm>
            <a:custGeom>
              <a:avLst/>
              <a:gdLst>
                <a:gd name="T0" fmla="*/ 50 w 28"/>
                <a:gd name="T1" fmla="*/ 0 h 32"/>
                <a:gd name="T2" fmla="*/ 10 w 28"/>
                <a:gd name="T3" fmla="*/ 19 h 32"/>
                <a:gd name="T4" fmla="*/ 10 w 28"/>
                <a:gd name="T5" fmla="*/ 68 h 32"/>
                <a:gd name="T6" fmla="*/ 17 w 28"/>
                <a:gd name="T7" fmla="*/ 24 h 32"/>
                <a:gd name="T8" fmla="*/ 59 w 28"/>
                <a:gd name="T9" fmla="*/ 65 h 32"/>
                <a:gd name="T10" fmla="*/ 31 w 28"/>
                <a:gd name="T11" fmla="*/ 28 h 32"/>
                <a:gd name="T12" fmla="*/ 46 w 28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2">
                  <a:moveTo>
                    <a:pt x="23" y="0"/>
                  </a:moveTo>
                  <a:cubicBezTo>
                    <a:pt x="15" y="3"/>
                    <a:pt x="9" y="1"/>
                    <a:pt x="5" y="9"/>
                  </a:cubicBezTo>
                  <a:cubicBezTo>
                    <a:pt x="1" y="16"/>
                    <a:pt x="0" y="26"/>
                    <a:pt x="5" y="32"/>
                  </a:cubicBezTo>
                  <a:cubicBezTo>
                    <a:pt x="3" y="27"/>
                    <a:pt x="1" y="14"/>
                    <a:pt x="8" y="12"/>
                  </a:cubicBezTo>
                  <a:cubicBezTo>
                    <a:pt x="17" y="10"/>
                    <a:pt x="25" y="26"/>
                    <a:pt x="28" y="31"/>
                  </a:cubicBezTo>
                  <a:cubicBezTo>
                    <a:pt x="24" y="24"/>
                    <a:pt x="20" y="18"/>
                    <a:pt x="15" y="13"/>
                  </a:cubicBezTo>
                  <a:cubicBezTo>
                    <a:pt x="5" y="3"/>
                    <a:pt x="20" y="6"/>
                    <a:pt x="22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1" name="Freeform 888">
              <a:extLst>
                <a:ext uri="{FF2B5EF4-FFF2-40B4-BE49-F238E27FC236}">
                  <a16:creationId xmlns:a16="http://schemas.microsoft.com/office/drawing/2014/main" id="{3A65CE60-3FF5-4203-BF80-C6AB53D12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193"/>
              <a:ext cx="26" cy="34"/>
            </a:xfrm>
            <a:custGeom>
              <a:avLst/>
              <a:gdLst>
                <a:gd name="T0" fmla="*/ 44 w 20"/>
                <a:gd name="T1" fmla="*/ 51 h 26"/>
                <a:gd name="T2" fmla="*/ 12 w 20"/>
                <a:gd name="T3" fmla="*/ 38 h 26"/>
                <a:gd name="T4" fmla="*/ 1 w 2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6">
                  <a:moveTo>
                    <a:pt x="20" y="23"/>
                  </a:moveTo>
                  <a:cubicBezTo>
                    <a:pt x="15" y="26"/>
                    <a:pt x="8" y="21"/>
                    <a:pt x="5" y="17"/>
                  </a:cubicBezTo>
                  <a:cubicBezTo>
                    <a:pt x="2" y="12"/>
                    <a:pt x="0" y="6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2" name="Freeform 889">
              <a:extLst>
                <a:ext uri="{FF2B5EF4-FFF2-40B4-BE49-F238E27FC236}">
                  <a16:creationId xmlns:a16="http://schemas.microsoft.com/office/drawing/2014/main" id="{BBA219E5-7100-40A6-BDE8-101DF2C1C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8" y="2269"/>
              <a:ext cx="22" cy="28"/>
            </a:xfrm>
            <a:custGeom>
              <a:avLst/>
              <a:gdLst>
                <a:gd name="T0" fmla="*/ 5 w 17"/>
                <a:gd name="T1" fmla="*/ 0 h 22"/>
                <a:gd name="T2" fmla="*/ 36 w 17"/>
                <a:gd name="T3" fmla="*/ 4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0" y="10"/>
                    <a:pt x="6" y="22"/>
                    <a:pt x="17" y="2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3" name="Freeform 890">
              <a:extLst>
                <a:ext uri="{FF2B5EF4-FFF2-40B4-BE49-F238E27FC236}">
                  <a16:creationId xmlns:a16="http://schemas.microsoft.com/office/drawing/2014/main" id="{B714704A-672B-4285-947F-9E3C4B61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216"/>
              <a:ext cx="17" cy="36"/>
            </a:xfrm>
            <a:custGeom>
              <a:avLst/>
              <a:gdLst>
                <a:gd name="T0" fmla="*/ 29 w 13"/>
                <a:gd name="T1" fmla="*/ 0 h 28"/>
                <a:gd name="T2" fmla="*/ 1 w 13"/>
                <a:gd name="T3" fmla="*/ 22 h 28"/>
                <a:gd name="T4" fmla="*/ 0 w 13"/>
                <a:gd name="T5" fmla="*/ 45 h 28"/>
                <a:gd name="T6" fmla="*/ 5 w 13"/>
                <a:gd name="T7" fmla="*/ 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8">
                  <a:moveTo>
                    <a:pt x="13" y="0"/>
                  </a:moveTo>
                  <a:cubicBezTo>
                    <a:pt x="8" y="1"/>
                    <a:pt x="3" y="6"/>
                    <a:pt x="1" y="10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0" y="23"/>
                    <a:pt x="2" y="27"/>
                    <a:pt x="2" y="2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4" name="Freeform 891">
              <a:extLst>
                <a:ext uri="{FF2B5EF4-FFF2-40B4-BE49-F238E27FC236}">
                  <a16:creationId xmlns:a16="http://schemas.microsoft.com/office/drawing/2014/main" id="{5071F855-C4A4-418B-9A86-28125F6D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2279"/>
              <a:ext cx="33" cy="8"/>
            </a:xfrm>
            <a:custGeom>
              <a:avLst/>
              <a:gdLst>
                <a:gd name="T0" fmla="*/ 58 w 25"/>
                <a:gd name="T1" fmla="*/ 0 h 6"/>
                <a:gd name="T2" fmla="*/ 28 w 25"/>
                <a:gd name="T3" fmla="*/ 15 h 6"/>
                <a:gd name="T4" fmla="*/ 0 w 25"/>
                <a:gd name="T5" fmla="*/ 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4" y="4"/>
                    <a:pt x="15" y="6"/>
                    <a:pt x="12" y="6"/>
                  </a:cubicBezTo>
                  <a:cubicBezTo>
                    <a:pt x="8" y="6"/>
                    <a:pt x="4" y="4"/>
                    <a:pt x="0" y="2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5" name="Freeform 892">
              <a:extLst>
                <a:ext uri="{FF2B5EF4-FFF2-40B4-BE49-F238E27FC236}">
                  <a16:creationId xmlns:a16="http://schemas.microsoft.com/office/drawing/2014/main" id="{5DE80DEF-6418-4F20-A8AE-68B902DE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2207"/>
              <a:ext cx="14" cy="18"/>
            </a:xfrm>
            <a:custGeom>
              <a:avLst/>
              <a:gdLst>
                <a:gd name="T0" fmla="*/ 18 w 11"/>
                <a:gd name="T1" fmla="*/ 30 h 14"/>
                <a:gd name="T2" fmla="*/ 14 w 11"/>
                <a:gd name="T3" fmla="*/ 13 h 14"/>
                <a:gd name="T4" fmla="*/ 0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9" y="14"/>
                  </a:moveTo>
                  <a:cubicBezTo>
                    <a:pt x="11" y="14"/>
                    <a:pt x="8" y="7"/>
                    <a:pt x="7" y="6"/>
                  </a:cubicBezTo>
                  <a:cubicBezTo>
                    <a:pt x="5" y="3"/>
                    <a:pt x="3" y="2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6" name="Freeform 893">
              <a:extLst>
                <a:ext uri="{FF2B5EF4-FFF2-40B4-BE49-F238E27FC236}">
                  <a16:creationId xmlns:a16="http://schemas.microsoft.com/office/drawing/2014/main" id="{050DF427-8FB0-43C8-9A91-3D7B7698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148"/>
              <a:ext cx="32" cy="40"/>
            </a:xfrm>
            <a:custGeom>
              <a:avLst/>
              <a:gdLst>
                <a:gd name="T0" fmla="*/ 0 w 25"/>
                <a:gd name="T1" fmla="*/ 57 h 31"/>
                <a:gd name="T2" fmla="*/ 29 w 25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1">
                  <a:moveTo>
                    <a:pt x="0" y="26"/>
                  </a:moveTo>
                  <a:cubicBezTo>
                    <a:pt x="13" y="31"/>
                    <a:pt x="25" y="4"/>
                    <a:pt x="14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7" name="Freeform 894">
              <a:extLst>
                <a:ext uri="{FF2B5EF4-FFF2-40B4-BE49-F238E27FC236}">
                  <a16:creationId xmlns:a16="http://schemas.microsoft.com/office/drawing/2014/main" id="{A3CD1947-D89B-4C49-8CD0-C986DE63C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177"/>
              <a:ext cx="27" cy="18"/>
            </a:xfrm>
            <a:custGeom>
              <a:avLst/>
              <a:gdLst>
                <a:gd name="T0" fmla="*/ 0 w 21"/>
                <a:gd name="T1" fmla="*/ 10 h 14"/>
                <a:gd name="T2" fmla="*/ 45 w 21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0" y="5"/>
                  </a:moveTo>
                  <a:cubicBezTo>
                    <a:pt x="11" y="0"/>
                    <a:pt x="16" y="5"/>
                    <a:pt x="21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8" name="Freeform 895">
              <a:extLst>
                <a:ext uri="{FF2B5EF4-FFF2-40B4-BE49-F238E27FC236}">
                  <a16:creationId xmlns:a16="http://schemas.microsoft.com/office/drawing/2014/main" id="{015783BF-355D-4FD2-84F2-1F9A4D16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242"/>
              <a:ext cx="12" cy="36"/>
            </a:xfrm>
            <a:custGeom>
              <a:avLst/>
              <a:gdLst>
                <a:gd name="T0" fmla="*/ 0 w 10"/>
                <a:gd name="T1" fmla="*/ 1 h 28"/>
                <a:gd name="T2" fmla="*/ 10 w 10"/>
                <a:gd name="T3" fmla="*/ 13 h 28"/>
                <a:gd name="T4" fmla="*/ 17 w 10"/>
                <a:gd name="T5" fmla="*/ 31 h 28"/>
                <a:gd name="T6" fmla="*/ 12 w 10"/>
                <a:gd name="T7" fmla="*/ 59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8">
                  <a:moveTo>
                    <a:pt x="0" y="1"/>
                  </a:moveTo>
                  <a:cubicBezTo>
                    <a:pt x="1" y="0"/>
                    <a:pt x="5" y="5"/>
                    <a:pt x="6" y="6"/>
                  </a:cubicBezTo>
                  <a:cubicBezTo>
                    <a:pt x="8" y="9"/>
                    <a:pt x="9" y="12"/>
                    <a:pt x="10" y="15"/>
                  </a:cubicBezTo>
                  <a:cubicBezTo>
                    <a:pt x="10" y="19"/>
                    <a:pt x="10" y="25"/>
                    <a:pt x="7" y="28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09" name="Freeform 896">
              <a:extLst>
                <a:ext uri="{FF2B5EF4-FFF2-40B4-BE49-F238E27FC236}">
                  <a16:creationId xmlns:a16="http://schemas.microsoft.com/office/drawing/2014/main" id="{0D992BE8-DE5D-4AEF-89EB-207667B9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247"/>
              <a:ext cx="30" cy="22"/>
            </a:xfrm>
            <a:custGeom>
              <a:avLst/>
              <a:gdLst>
                <a:gd name="T0" fmla="*/ 5 w 23"/>
                <a:gd name="T1" fmla="*/ 0 h 17"/>
                <a:gd name="T2" fmla="*/ 17 w 23"/>
                <a:gd name="T3" fmla="*/ 28 h 17"/>
                <a:gd name="T4" fmla="*/ 51 w 23"/>
                <a:gd name="T5" fmla="*/ 3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7">
                  <a:moveTo>
                    <a:pt x="2" y="0"/>
                  </a:moveTo>
                  <a:cubicBezTo>
                    <a:pt x="0" y="4"/>
                    <a:pt x="5" y="11"/>
                    <a:pt x="8" y="13"/>
                  </a:cubicBezTo>
                  <a:cubicBezTo>
                    <a:pt x="12" y="16"/>
                    <a:pt x="19" y="17"/>
                    <a:pt x="23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0" name="Freeform 897">
              <a:extLst>
                <a:ext uri="{FF2B5EF4-FFF2-40B4-BE49-F238E27FC236}">
                  <a16:creationId xmlns:a16="http://schemas.microsoft.com/office/drawing/2014/main" id="{035EF263-0BCD-482F-8344-444429837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29"/>
              <a:ext cx="15" cy="23"/>
            </a:xfrm>
            <a:custGeom>
              <a:avLst/>
              <a:gdLst>
                <a:gd name="T0" fmla="*/ 0 w 12"/>
                <a:gd name="T1" fmla="*/ 37 h 18"/>
                <a:gd name="T2" fmla="*/ 24 w 1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0" y="18"/>
                  </a:moveTo>
                  <a:cubicBezTo>
                    <a:pt x="0" y="10"/>
                    <a:pt x="4" y="2"/>
                    <a:pt x="1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1" name="Freeform 898">
              <a:extLst>
                <a:ext uri="{FF2B5EF4-FFF2-40B4-BE49-F238E27FC236}">
                  <a16:creationId xmlns:a16="http://schemas.microsoft.com/office/drawing/2014/main" id="{E88CA06B-3C22-47A6-9490-0DC618C6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162"/>
              <a:ext cx="13" cy="18"/>
            </a:xfrm>
            <a:custGeom>
              <a:avLst/>
              <a:gdLst>
                <a:gd name="T0" fmla="*/ 21 w 10"/>
                <a:gd name="T1" fmla="*/ 28 h 14"/>
                <a:gd name="T2" fmla="*/ 21 w 10"/>
                <a:gd name="T3" fmla="*/ 30 h 14"/>
                <a:gd name="T4" fmla="*/ 0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13"/>
                  </a:moveTo>
                  <a:cubicBezTo>
                    <a:pt x="9" y="14"/>
                    <a:pt x="10" y="14"/>
                    <a:pt x="9" y="14"/>
                  </a:cubicBezTo>
                  <a:cubicBezTo>
                    <a:pt x="4" y="10"/>
                    <a:pt x="0" y="8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2" name="Freeform 899">
              <a:extLst>
                <a:ext uri="{FF2B5EF4-FFF2-40B4-BE49-F238E27FC236}">
                  <a16:creationId xmlns:a16="http://schemas.microsoft.com/office/drawing/2014/main" id="{8C3E6EDE-94A4-4E76-801F-47286ACE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166"/>
              <a:ext cx="23" cy="20"/>
            </a:xfrm>
            <a:custGeom>
              <a:avLst/>
              <a:gdLst>
                <a:gd name="T0" fmla="*/ 0 w 18"/>
                <a:gd name="T1" fmla="*/ 15 h 15"/>
                <a:gd name="T2" fmla="*/ 37 w 18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cubicBezTo>
                    <a:pt x="8" y="0"/>
                    <a:pt x="18" y="7"/>
                    <a:pt x="18" y="1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3" name="Freeform 900">
              <a:extLst>
                <a:ext uri="{FF2B5EF4-FFF2-40B4-BE49-F238E27FC236}">
                  <a16:creationId xmlns:a16="http://schemas.microsoft.com/office/drawing/2014/main" id="{D4C96CD2-997F-4F95-9958-3DB8C2297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179"/>
              <a:ext cx="17" cy="5"/>
            </a:xfrm>
            <a:custGeom>
              <a:avLst/>
              <a:gdLst>
                <a:gd name="T0" fmla="*/ 29 w 13"/>
                <a:gd name="T1" fmla="*/ 6 h 4"/>
                <a:gd name="T2" fmla="*/ 13 w 13"/>
                <a:gd name="T3" fmla="*/ 0 h 4"/>
                <a:gd name="T4" fmla="*/ 0 w 13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13" y="0"/>
                    <a:pt x="8" y="0"/>
                    <a:pt x="6" y="0"/>
                  </a:cubicBezTo>
                  <a:cubicBezTo>
                    <a:pt x="3" y="0"/>
                    <a:pt x="1" y="1"/>
                    <a:pt x="0" y="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4" name="Freeform 901">
              <a:extLst>
                <a:ext uri="{FF2B5EF4-FFF2-40B4-BE49-F238E27FC236}">
                  <a16:creationId xmlns:a16="http://schemas.microsoft.com/office/drawing/2014/main" id="{F561923C-1A11-4D5D-8B67-B8BBDCEE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237"/>
              <a:ext cx="28" cy="14"/>
            </a:xfrm>
            <a:custGeom>
              <a:avLst/>
              <a:gdLst>
                <a:gd name="T0" fmla="*/ 46 w 22"/>
                <a:gd name="T1" fmla="*/ 10 h 11"/>
                <a:gd name="T2" fmla="*/ 14 w 22"/>
                <a:gd name="T3" fmla="*/ 18 h 11"/>
                <a:gd name="T4" fmla="*/ 1 w 2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22" y="5"/>
                  </a:moveTo>
                  <a:cubicBezTo>
                    <a:pt x="18" y="8"/>
                    <a:pt x="12" y="11"/>
                    <a:pt x="7" y="9"/>
                  </a:cubicBezTo>
                  <a:cubicBezTo>
                    <a:pt x="3" y="8"/>
                    <a:pt x="0" y="4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5" name="Freeform 902">
              <a:extLst>
                <a:ext uri="{FF2B5EF4-FFF2-40B4-BE49-F238E27FC236}">
                  <a16:creationId xmlns:a16="http://schemas.microsoft.com/office/drawing/2014/main" id="{1D560373-9AF2-4829-8826-4251AAE8B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212"/>
              <a:ext cx="25" cy="8"/>
            </a:xfrm>
            <a:custGeom>
              <a:avLst/>
              <a:gdLst>
                <a:gd name="T0" fmla="*/ 0 w 20"/>
                <a:gd name="T1" fmla="*/ 0 h 6"/>
                <a:gd name="T2" fmla="*/ 24 w 20"/>
                <a:gd name="T3" fmla="*/ 15 h 6"/>
                <a:gd name="T4" fmla="*/ 39 w 20"/>
                <a:gd name="T5" fmla="*/ 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4" y="3"/>
                    <a:pt x="8" y="6"/>
                    <a:pt x="12" y="6"/>
                  </a:cubicBezTo>
                  <a:cubicBezTo>
                    <a:pt x="15" y="6"/>
                    <a:pt x="18" y="3"/>
                    <a:pt x="20" y="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6" name="Freeform 903">
              <a:extLst>
                <a:ext uri="{FF2B5EF4-FFF2-40B4-BE49-F238E27FC236}">
                  <a16:creationId xmlns:a16="http://schemas.microsoft.com/office/drawing/2014/main" id="{ED3C2E64-F495-4E71-9AC9-44E7116FB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2136"/>
              <a:ext cx="20" cy="16"/>
            </a:xfrm>
            <a:custGeom>
              <a:avLst/>
              <a:gdLst>
                <a:gd name="T0" fmla="*/ 0 w 15"/>
                <a:gd name="T1" fmla="*/ 25 h 13"/>
                <a:gd name="T2" fmla="*/ 36 w 15"/>
                <a:gd name="T3" fmla="*/ 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3"/>
                  </a:moveTo>
                  <a:cubicBezTo>
                    <a:pt x="2" y="5"/>
                    <a:pt x="7" y="0"/>
                    <a:pt x="15" y="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7" name="Freeform 904">
              <a:extLst>
                <a:ext uri="{FF2B5EF4-FFF2-40B4-BE49-F238E27FC236}">
                  <a16:creationId xmlns:a16="http://schemas.microsoft.com/office/drawing/2014/main" id="{35C64E59-D673-4234-A248-18B25034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246"/>
              <a:ext cx="21" cy="22"/>
            </a:xfrm>
            <a:custGeom>
              <a:avLst/>
              <a:gdLst>
                <a:gd name="T0" fmla="*/ 34 w 16"/>
                <a:gd name="T1" fmla="*/ 1 h 17"/>
                <a:gd name="T2" fmla="*/ 37 w 16"/>
                <a:gd name="T3" fmla="*/ 10 h 17"/>
                <a:gd name="T4" fmla="*/ 29 w 16"/>
                <a:gd name="T5" fmla="*/ 27 h 17"/>
                <a:gd name="T6" fmla="*/ 0 w 16"/>
                <a:gd name="T7" fmla="*/ 3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5" y="0"/>
                    <a:pt x="16" y="4"/>
                    <a:pt x="16" y="5"/>
                  </a:cubicBezTo>
                  <a:cubicBezTo>
                    <a:pt x="16" y="8"/>
                    <a:pt x="15" y="10"/>
                    <a:pt x="13" y="12"/>
                  </a:cubicBezTo>
                  <a:cubicBezTo>
                    <a:pt x="10" y="16"/>
                    <a:pt x="4" y="17"/>
                    <a:pt x="0" y="1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8" name="Freeform 905">
              <a:extLst>
                <a:ext uri="{FF2B5EF4-FFF2-40B4-BE49-F238E27FC236}">
                  <a16:creationId xmlns:a16="http://schemas.microsoft.com/office/drawing/2014/main" id="{56DA32C7-DB9B-46DD-A4B3-6DC85E4E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189"/>
              <a:ext cx="19" cy="30"/>
            </a:xfrm>
            <a:custGeom>
              <a:avLst/>
              <a:gdLst>
                <a:gd name="T0" fmla="*/ 16 w 15"/>
                <a:gd name="T1" fmla="*/ 51 h 23"/>
                <a:gd name="T2" fmla="*/ 30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8" y="23"/>
                  </a:moveTo>
                  <a:cubicBezTo>
                    <a:pt x="0" y="19"/>
                    <a:pt x="8" y="1"/>
                    <a:pt x="15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19" name="Freeform 906">
              <a:extLst>
                <a:ext uri="{FF2B5EF4-FFF2-40B4-BE49-F238E27FC236}">
                  <a16:creationId xmlns:a16="http://schemas.microsoft.com/office/drawing/2014/main" id="{46E5C9F8-7F19-4187-9A20-7D1CFF52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2273"/>
              <a:ext cx="13" cy="27"/>
            </a:xfrm>
            <a:custGeom>
              <a:avLst/>
              <a:gdLst>
                <a:gd name="T0" fmla="*/ 16 w 10"/>
                <a:gd name="T1" fmla="*/ 0 h 21"/>
                <a:gd name="T2" fmla="*/ 16 w 10"/>
                <a:gd name="T3" fmla="*/ 30 h 21"/>
                <a:gd name="T4" fmla="*/ 0 w 10"/>
                <a:gd name="T5" fmla="*/ 4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7" y="0"/>
                  </a:moveTo>
                  <a:cubicBezTo>
                    <a:pt x="10" y="3"/>
                    <a:pt x="9" y="11"/>
                    <a:pt x="7" y="14"/>
                  </a:cubicBezTo>
                  <a:cubicBezTo>
                    <a:pt x="5" y="17"/>
                    <a:pt x="2" y="18"/>
                    <a:pt x="0" y="2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520" name="Freeform 907">
              <a:extLst>
                <a:ext uri="{FF2B5EF4-FFF2-40B4-BE49-F238E27FC236}">
                  <a16:creationId xmlns:a16="http://schemas.microsoft.com/office/drawing/2014/main" id="{8A9C087D-0898-4BF8-8BD6-18A5D0915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133"/>
              <a:ext cx="10" cy="19"/>
            </a:xfrm>
            <a:custGeom>
              <a:avLst/>
              <a:gdLst>
                <a:gd name="T0" fmla="*/ 16 w 8"/>
                <a:gd name="T1" fmla="*/ 29 h 15"/>
                <a:gd name="T2" fmla="*/ 1 w 8"/>
                <a:gd name="T3" fmla="*/ 16 h 15"/>
                <a:gd name="T4" fmla="*/ 5 w 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8" y="14"/>
                  </a:moveTo>
                  <a:cubicBezTo>
                    <a:pt x="5" y="15"/>
                    <a:pt x="2" y="10"/>
                    <a:pt x="1" y="8"/>
                  </a:cubicBez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7" name="Group 908">
            <a:extLst>
              <a:ext uri="{FF2B5EF4-FFF2-40B4-BE49-F238E27FC236}">
                <a16:creationId xmlns:a16="http://schemas.microsoft.com/office/drawing/2014/main" id="{B76D4BEA-DA6D-49DF-880A-81C6247786BD}"/>
              </a:ext>
            </a:extLst>
          </p:cNvPr>
          <p:cNvGrpSpPr>
            <a:grpSpLocks/>
          </p:cNvGrpSpPr>
          <p:nvPr/>
        </p:nvGrpSpPr>
        <p:grpSpPr bwMode="auto">
          <a:xfrm>
            <a:off x="4906963" y="1452563"/>
            <a:ext cx="2641600" cy="4148137"/>
            <a:chOff x="2131" y="791"/>
            <a:chExt cx="1664" cy="2613"/>
          </a:xfrm>
        </p:grpSpPr>
        <p:grpSp>
          <p:nvGrpSpPr>
            <p:cNvPr id="17324" name="Group 909">
              <a:extLst>
                <a:ext uri="{FF2B5EF4-FFF2-40B4-BE49-F238E27FC236}">
                  <a16:creationId xmlns:a16="http://schemas.microsoft.com/office/drawing/2014/main" id="{163B2999-EE97-4293-9801-9E85046B0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1" y="796"/>
              <a:ext cx="1664" cy="2608"/>
              <a:chOff x="2131" y="796"/>
              <a:chExt cx="1664" cy="2608"/>
            </a:xfrm>
          </p:grpSpPr>
          <p:sp>
            <p:nvSpPr>
              <p:cNvPr id="29260" name="Freeform 910">
                <a:extLst>
                  <a:ext uri="{FF2B5EF4-FFF2-40B4-BE49-F238E27FC236}">
                    <a16:creationId xmlns:a16="http://schemas.microsoft.com/office/drawing/2014/main" id="{149E51F2-5F5D-4755-A0DE-76E8D1892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02"/>
                <a:ext cx="1380" cy="2602"/>
              </a:xfrm>
              <a:custGeom>
                <a:avLst/>
                <a:gdLst>
                  <a:gd name="T0" fmla="*/ 2291 w 1068"/>
                  <a:gd name="T1" fmla="*/ 2702 h 2013"/>
                  <a:gd name="T2" fmla="*/ 2263 w 1068"/>
                  <a:gd name="T3" fmla="*/ 2680 h 2013"/>
                  <a:gd name="T4" fmla="*/ 2252 w 1068"/>
                  <a:gd name="T5" fmla="*/ 2682 h 2013"/>
                  <a:gd name="T6" fmla="*/ 2246 w 1068"/>
                  <a:gd name="T7" fmla="*/ 2678 h 2013"/>
                  <a:gd name="T8" fmla="*/ 2047 w 1068"/>
                  <a:gd name="T9" fmla="*/ 2385 h 2013"/>
                  <a:gd name="T10" fmla="*/ 1657 w 1068"/>
                  <a:gd name="T11" fmla="*/ 1861 h 2013"/>
                  <a:gd name="T12" fmla="*/ 1122 w 1068"/>
                  <a:gd name="T13" fmla="*/ 1153 h 2013"/>
                  <a:gd name="T14" fmla="*/ 544 w 1068"/>
                  <a:gd name="T15" fmla="*/ 0 h 2013"/>
                  <a:gd name="T16" fmla="*/ 0 w 1068"/>
                  <a:gd name="T17" fmla="*/ 0 h 2013"/>
                  <a:gd name="T18" fmla="*/ 503 w 1068"/>
                  <a:gd name="T19" fmla="*/ 2873 h 2013"/>
                  <a:gd name="T20" fmla="*/ 636 w 1068"/>
                  <a:gd name="T21" fmla="*/ 4347 h 2013"/>
                  <a:gd name="T22" fmla="*/ 1218 w 1068"/>
                  <a:gd name="T23" fmla="*/ 4347 h 2013"/>
                  <a:gd name="T24" fmla="*/ 1235 w 1068"/>
                  <a:gd name="T25" fmla="*/ 4037 h 2013"/>
                  <a:gd name="T26" fmla="*/ 1277 w 1068"/>
                  <a:gd name="T27" fmla="*/ 3958 h 2013"/>
                  <a:gd name="T28" fmla="*/ 1588 w 1068"/>
                  <a:gd name="T29" fmla="*/ 3831 h 2013"/>
                  <a:gd name="T30" fmla="*/ 2171 w 1068"/>
                  <a:gd name="T31" fmla="*/ 3110 h 2013"/>
                  <a:gd name="T32" fmla="*/ 2265 w 1068"/>
                  <a:gd name="T33" fmla="*/ 2798 h 2013"/>
                  <a:gd name="T34" fmla="*/ 2269 w 1068"/>
                  <a:gd name="T35" fmla="*/ 2791 h 2013"/>
                  <a:gd name="T36" fmla="*/ 2284 w 1068"/>
                  <a:gd name="T37" fmla="*/ 2786 h 2013"/>
                  <a:gd name="T38" fmla="*/ 2303 w 1068"/>
                  <a:gd name="T39" fmla="*/ 2760 h 2013"/>
                  <a:gd name="T40" fmla="*/ 2291 w 1068"/>
                  <a:gd name="T41" fmla="*/ 2702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4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1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0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1" name="Freeform 911">
                <a:extLst>
                  <a:ext uri="{FF2B5EF4-FFF2-40B4-BE49-F238E27FC236}">
                    <a16:creationId xmlns:a16="http://schemas.microsoft.com/office/drawing/2014/main" id="{106D85B6-8E2B-4E17-9349-74F53386E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2070"/>
                <a:ext cx="560" cy="689"/>
              </a:xfrm>
              <a:custGeom>
                <a:avLst/>
                <a:gdLst>
                  <a:gd name="T0" fmla="*/ 919 w 434"/>
                  <a:gd name="T1" fmla="*/ 582 h 533"/>
                  <a:gd name="T2" fmla="*/ 889 w 434"/>
                  <a:gd name="T3" fmla="*/ 561 h 533"/>
                  <a:gd name="T4" fmla="*/ 881 w 434"/>
                  <a:gd name="T5" fmla="*/ 561 h 533"/>
                  <a:gd name="T6" fmla="*/ 874 w 434"/>
                  <a:gd name="T7" fmla="*/ 558 h 533"/>
                  <a:gd name="T8" fmla="*/ 676 w 434"/>
                  <a:gd name="T9" fmla="*/ 264 h 533"/>
                  <a:gd name="T10" fmla="*/ 510 w 434"/>
                  <a:gd name="T11" fmla="*/ 41 h 533"/>
                  <a:gd name="T12" fmla="*/ 271 w 434"/>
                  <a:gd name="T13" fmla="*/ 0 h 533"/>
                  <a:gd name="T14" fmla="*/ 311 w 434"/>
                  <a:gd name="T15" fmla="*/ 84 h 533"/>
                  <a:gd name="T16" fmla="*/ 201 w 434"/>
                  <a:gd name="T17" fmla="*/ 212 h 533"/>
                  <a:gd name="T18" fmla="*/ 97 w 434"/>
                  <a:gd name="T19" fmla="*/ 396 h 533"/>
                  <a:gd name="T20" fmla="*/ 36 w 434"/>
                  <a:gd name="T21" fmla="*/ 829 h 533"/>
                  <a:gd name="T22" fmla="*/ 170 w 434"/>
                  <a:gd name="T23" fmla="*/ 1055 h 533"/>
                  <a:gd name="T24" fmla="*/ 397 w 434"/>
                  <a:gd name="T25" fmla="*/ 1078 h 533"/>
                  <a:gd name="T26" fmla="*/ 520 w 434"/>
                  <a:gd name="T27" fmla="*/ 1135 h 533"/>
                  <a:gd name="T28" fmla="*/ 757 w 434"/>
                  <a:gd name="T29" fmla="*/ 1068 h 533"/>
                  <a:gd name="T30" fmla="*/ 769 w 434"/>
                  <a:gd name="T31" fmla="*/ 1056 h 533"/>
                  <a:gd name="T32" fmla="*/ 797 w 434"/>
                  <a:gd name="T33" fmla="*/ 989 h 533"/>
                  <a:gd name="T34" fmla="*/ 890 w 434"/>
                  <a:gd name="T35" fmla="*/ 679 h 533"/>
                  <a:gd name="T36" fmla="*/ 897 w 434"/>
                  <a:gd name="T37" fmla="*/ 670 h 533"/>
                  <a:gd name="T38" fmla="*/ 911 w 434"/>
                  <a:gd name="T39" fmla="*/ 664 h 533"/>
                  <a:gd name="T40" fmla="*/ 928 w 434"/>
                  <a:gd name="T41" fmla="*/ 640 h 533"/>
                  <a:gd name="T42" fmla="*/ 919 w 434"/>
                  <a:gd name="T43" fmla="*/ 582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3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79" y="533"/>
                      <a:pt x="325" y="520"/>
                      <a:pt x="353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2" name="Freeform 912">
                <a:extLst>
                  <a:ext uri="{FF2B5EF4-FFF2-40B4-BE49-F238E27FC236}">
                    <a16:creationId xmlns:a16="http://schemas.microsoft.com/office/drawing/2014/main" id="{AE9E0B6A-8EE5-4D22-BB10-37B452F04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800"/>
                <a:ext cx="666" cy="2602"/>
              </a:xfrm>
              <a:custGeom>
                <a:avLst/>
                <a:gdLst>
                  <a:gd name="T0" fmla="*/ 1113 w 515"/>
                  <a:gd name="T1" fmla="*/ 4347 h 2013"/>
                  <a:gd name="T2" fmla="*/ 1077 w 515"/>
                  <a:gd name="T3" fmla="*/ 4272 h 2013"/>
                  <a:gd name="T4" fmla="*/ 1002 w 515"/>
                  <a:gd name="T5" fmla="*/ 3791 h 2013"/>
                  <a:gd name="T6" fmla="*/ 731 w 515"/>
                  <a:gd name="T7" fmla="*/ 2231 h 2013"/>
                  <a:gd name="T8" fmla="*/ 595 w 515"/>
                  <a:gd name="T9" fmla="*/ 1143 h 2013"/>
                  <a:gd name="T10" fmla="*/ 422 w 515"/>
                  <a:gd name="T11" fmla="*/ 115 h 2013"/>
                  <a:gd name="T12" fmla="*/ 274 w 515"/>
                  <a:gd name="T13" fmla="*/ 16 h 2013"/>
                  <a:gd name="T14" fmla="*/ 270 w 515"/>
                  <a:gd name="T15" fmla="*/ 0 h 2013"/>
                  <a:gd name="T16" fmla="*/ 0 w 515"/>
                  <a:gd name="T17" fmla="*/ 0 h 2013"/>
                  <a:gd name="T18" fmla="*/ 113 w 515"/>
                  <a:gd name="T19" fmla="*/ 187 h 2013"/>
                  <a:gd name="T20" fmla="*/ 264 w 515"/>
                  <a:gd name="T21" fmla="*/ 788 h 2013"/>
                  <a:gd name="T22" fmla="*/ 396 w 515"/>
                  <a:gd name="T23" fmla="*/ 1250 h 2013"/>
                  <a:gd name="T24" fmla="*/ 441 w 515"/>
                  <a:gd name="T25" fmla="*/ 1529 h 2013"/>
                  <a:gd name="T26" fmla="*/ 517 w 515"/>
                  <a:gd name="T27" fmla="*/ 1700 h 2013"/>
                  <a:gd name="T28" fmla="*/ 586 w 515"/>
                  <a:gd name="T29" fmla="*/ 2205 h 2013"/>
                  <a:gd name="T30" fmla="*/ 732 w 515"/>
                  <a:gd name="T31" fmla="*/ 3525 h 2013"/>
                  <a:gd name="T32" fmla="*/ 806 w 515"/>
                  <a:gd name="T33" fmla="*/ 4135 h 2013"/>
                  <a:gd name="T34" fmla="*/ 803 w 515"/>
                  <a:gd name="T35" fmla="*/ 4347 h 2013"/>
                  <a:gd name="T36" fmla="*/ 1113 w 515"/>
                  <a:gd name="T37" fmla="*/ 4347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3" name="Freeform 913">
                <a:extLst>
                  <a:ext uri="{FF2B5EF4-FFF2-40B4-BE49-F238E27FC236}">
                    <a16:creationId xmlns:a16="http://schemas.microsoft.com/office/drawing/2014/main" id="{DFD39DF4-93D2-44FA-8BD6-037FA88D3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800"/>
                <a:ext cx="1068" cy="2602"/>
              </a:xfrm>
              <a:custGeom>
                <a:avLst/>
                <a:gdLst>
                  <a:gd name="T0" fmla="*/ 1768 w 827"/>
                  <a:gd name="T1" fmla="*/ 2702 h 2013"/>
                  <a:gd name="T2" fmla="*/ 1738 w 827"/>
                  <a:gd name="T3" fmla="*/ 2682 h 2013"/>
                  <a:gd name="T4" fmla="*/ 1729 w 827"/>
                  <a:gd name="T5" fmla="*/ 2682 h 2013"/>
                  <a:gd name="T6" fmla="*/ 1723 w 827"/>
                  <a:gd name="T7" fmla="*/ 2678 h 2013"/>
                  <a:gd name="T8" fmla="*/ 1524 w 827"/>
                  <a:gd name="T9" fmla="*/ 2385 h 2013"/>
                  <a:gd name="T10" fmla="*/ 1133 w 827"/>
                  <a:gd name="T11" fmla="*/ 1861 h 2013"/>
                  <a:gd name="T12" fmla="*/ 601 w 827"/>
                  <a:gd name="T13" fmla="*/ 1153 h 2013"/>
                  <a:gd name="T14" fmla="*/ 22 w 827"/>
                  <a:gd name="T15" fmla="*/ 0 h 2013"/>
                  <a:gd name="T16" fmla="*/ 0 w 827"/>
                  <a:gd name="T17" fmla="*/ 0 h 2013"/>
                  <a:gd name="T18" fmla="*/ 582 w 827"/>
                  <a:gd name="T19" fmla="*/ 1169 h 2013"/>
                  <a:gd name="T20" fmla="*/ 967 w 827"/>
                  <a:gd name="T21" fmla="*/ 1684 h 2013"/>
                  <a:gd name="T22" fmla="*/ 1114 w 827"/>
                  <a:gd name="T23" fmla="*/ 1877 h 2013"/>
                  <a:gd name="T24" fmla="*/ 1291 w 827"/>
                  <a:gd name="T25" fmla="*/ 2112 h 2013"/>
                  <a:gd name="T26" fmla="*/ 1506 w 827"/>
                  <a:gd name="T27" fmla="*/ 2399 h 2013"/>
                  <a:gd name="T28" fmla="*/ 1510 w 827"/>
                  <a:gd name="T29" fmla="*/ 2404 h 2013"/>
                  <a:gd name="T30" fmla="*/ 1700 w 827"/>
                  <a:gd name="T31" fmla="*/ 2689 h 2013"/>
                  <a:gd name="T32" fmla="*/ 1743 w 827"/>
                  <a:gd name="T33" fmla="*/ 2702 h 2013"/>
                  <a:gd name="T34" fmla="*/ 1738 w 827"/>
                  <a:gd name="T35" fmla="*/ 2702 h 2013"/>
                  <a:gd name="T36" fmla="*/ 1743 w 827"/>
                  <a:gd name="T37" fmla="*/ 2702 h 2013"/>
                  <a:gd name="T38" fmla="*/ 1751 w 827"/>
                  <a:gd name="T39" fmla="*/ 2708 h 2013"/>
                  <a:gd name="T40" fmla="*/ 1759 w 827"/>
                  <a:gd name="T41" fmla="*/ 2748 h 2013"/>
                  <a:gd name="T42" fmla="*/ 1759 w 827"/>
                  <a:gd name="T43" fmla="*/ 2752 h 2013"/>
                  <a:gd name="T44" fmla="*/ 1746 w 827"/>
                  <a:gd name="T45" fmla="*/ 2767 h 2013"/>
                  <a:gd name="T46" fmla="*/ 1745 w 827"/>
                  <a:gd name="T47" fmla="*/ 2767 h 2013"/>
                  <a:gd name="T48" fmla="*/ 1745 w 827"/>
                  <a:gd name="T49" fmla="*/ 2767 h 2013"/>
                  <a:gd name="T50" fmla="*/ 1723 w 827"/>
                  <a:gd name="T51" fmla="*/ 2775 h 2013"/>
                  <a:gd name="T52" fmla="*/ 1716 w 827"/>
                  <a:gd name="T53" fmla="*/ 2798 h 2013"/>
                  <a:gd name="T54" fmla="*/ 1716 w 827"/>
                  <a:gd name="T55" fmla="*/ 2820 h 2013"/>
                  <a:gd name="T56" fmla="*/ 1626 w 827"/>
                  <a:gd name="T57" fmla="*/ 3097 h 2013"/>
                  <a:gd name="T58" fmla="*/ 1621 w 827"/>
                  <a:gd name="T59" fmla="*/ 3101 h 2013"/>
                  <a:gd name="T60" fmla="*/ 1051 w 827"/>
                  <a:gd name="T61" fmla="*/ 3811 h 2013"/>
                  <a:gd name="T62" fmla="*/ 749 w 827"/>
                  <a:gd name="T63" fmla="*/ 3935 h 2013"/>
                  <a:gd name="T64" fmla="*/ 688 w 827"/>
                  <a:gd name="T65" fmla="*/ 4037 h 2013"/>
                  <a:gd name="T66" fmla="*/ 681 w 827"/>
                  <a:gd name="T67" fmla="*/ 4232 h 2013"/>
                  <a:gd name="T68" fmla="*/ 670 w 827"/>
                  <a:gd name="T69" fmla="*/ 4347 h 2013"/>
                  <a:gd name="T70" fmla="*/ 697 w 827"/>
                  <a:gd name="T71" fmla="*/ 4347 h 2013"/>
                  <a:gd name="T72" fmla="*/ 715 w 827"/>
                  <a:gd name="T73" fmla="*/ 4037 h 2013"/>
                  <a:gd name="T74" fmla="*/ 754 w 827"/>
                  <a:gd name="T75" fmla="*/ 3962 h 2013"/>
                  <a:gd name="T76" fmla="*/ 1064 w 827"/>
                  <a:gd name="T77" fmla="*/ 3831 h 2013"/>
                  <a:gd name="T78" fmla="*/ 1647 w 827"/>
                  <a:gd name="T79" fmla="*/ 3110 h 2013"/>
                  <a:gd name="T80" fmla="*/ 1740 w 827"/>
                  <a:gd name="T81" fmla="*/ 2798 h 2013"/>
                  <a:gd name="T82" fmla="*/ 1746 w 827"/>
                  <a:gd name="T83" fmla="*/ 2791 h 2013"/>
                  <a:gd name="T84" fmla="*/ 1759 w 827"/>
                  <a:gd name="T85" fmla="*/ 2786 h 2013"/>
                  <a:gd name="T86" fmla="*/ 1776 w 827"/>
                  <a:gd name="T87" fmla="*/ 2760 h 2013"/>
                  <a:gd name="T88" fmla="*/ 1768 w 827"/>
                  <a:gd name="T89" fmla="*/ 2702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8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49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3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4" name="Freeform 914">
                <a:extLst>
                  <a:ext uri="{FF2B5EF4-FFF2-40B4-BE49-F238E27FC236}">
                    <a16:creationId xmlns:a16="http://schemas.microsoft.com/office/drawing/2014/main" id="{40D602D4-D539-416F-BB5E-29BF025E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800"/>
                <a:ext cx="577" cy="2602"/>
              </a:xfrm>
              <a:custGeom>
                <a:avLst/>
                <a:gdLst>
                  <a:gd name="T0" fmla="*/ 965 w 446"/>
                  <a:gd name="T1" fmla="*/ 4347 h 2013"/>
                  <a:gd name="T2" fmla="*/ 825 w 446"/>
                  <a:gd name="T3" fmla="*/ 3294 h 2013"/>
                  <a:gd name="T4" fmla="*/ 753 w 446"/>
                  <a:gd name="T5" fmla="*/ 2714 h 2013"/>
                  <a:gd name="T6" fmla="*/ 332 w 446"/>
                  <a:gd name="T7" fmla="*/ 0 h 2013"/>
                  <a:gd name="T8" fmla="*/ 0 w 446"/>
                  <a:gd name="T9" fmla="*/ 0 h 2013"/>
                  <a:gd name="T10" fmla="*/ 615 w 446"/>
                  <a:gd name="T11" fmla="*/ 2836 h 2013"/>
                  <a:gd name="T12" fmla="*/ 688 w 446"/>
                  <a:gd name="T13" fmla="*/ 4347 h 2013"/>
                  <a:gd name="T14" fmla="*/ 965 w 446"/>
                  <a:gd name="T15" fmla="*/ 4347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5" name="Freeform 915">
                <a:extLst>
                  <a:ext uri="{FF2B5EF4-FFF2-40B4-BE49-F238E27FC236}">
                    <a16:creationId xmlns:a16="http://schemas.microsoft.com/office/drawing/2014/main" id="{F280A945-9B79-45E0-BE99-EBAFEE3BD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800"/>
                <a:ext cx="1206" cy="1601"/>
              </a:xfrm>
              <a:custGeom>
                <a:avLst/>
                <a:gdLst>
                  <a:gd name="T0" fmla="*/ 979 w 933"/>
                  <a:gd name="T1" fmla="*/ 1536 h 1238"/>
                  <a:gd name="T2" fmla="*/ 1028 w 933"/>
                  <a:gd name="T3" fmla="*/ 1610 h 1238"/>
                  <a:gd name="T4" fmla="*/ 1158 w 933"/>
                  <a:gd name="T5" fmla="*/ 1743 h 1238"/>
                  <a:gd name="T6" fmla="*/ 1246 w 933"/>
                  <a:gd name="T7" fmla="*/ 1823 h 1238"/>
                  <a:gd name="T8" fmla="*/ 1307 w 933"/>
                  <a:gd name="T9" fmla="*/ 1933 h 1238"/>
                  <a:gd name="T10" fmla="*/ 1415 w 933"/>
                  <a:gd name="T11" fmla="*/ 2082 h 1238"/>
                  <a:gd name="T12" fmla="*/ 1474 w 933"/>
                  <a:gd name="T13" fmla="*/ 2147 h 1238"/>
                  <a:gd name="T14" fmla="*/ 1519 w 933"/>
                  <a:gd name="T15" fmla="*/ 2237 h 1238"/>
                  <a:gd name="T16" fmla="*/ 1667 w 933"/>
                  <a:gd name="T17" fmla="*/ 2363 h 1238"/>
                  <a:gd name="T18" fmla="*/ 1808 w 933"/>
                  <a:gd name="T19" fmla="*/ 2480 h 1238"/>
                  <a:gd name="T20" fmla="*/ 1953 w 933"/>
                  <a:gd name="T21" fmla="*/ 2639 h 1238"/>
                  <a:gd name="T22" fmla="*/ 2015 w 933"/>
                  <a:gd name="T23" fmla="*/ 2677 h 1238"/>
                  <a:gd name="T24" fmla="*/ 1829 w 933"/>
                  <a:gd name="T25" fmla="*/ 2407 h 1238"/>
                  <a:gd name="T26" fmla="*/ 1825 w 933"/>
                  <a:gd name="T27" fmla="*/ 2403 h 1238"/>
                  <a:gd name="T28" fmla="*/ 1609 w 933"/>
                  <a:gd name="T29" fmla="*/ 2116 h 1238"/>
                  <a:gd name="T30" fmla="*/ 1432 w 933"/>
                  <a:gd name="T31" fmla="*/ 1880 h 1238"/>
                  <a:gd name="T32" fmla="*/ 1285 w 933"/>
                  <a:gd name="T33" fmla="*/ 1688 h 1238"/>
                  <a:gd name="T34" fmla="*/ 898 w 933"/>
                  <a:gd name="T35" fmla="*/ 1170 h 1238"/>
                  <a:gd name="T36" fmla="*/ 315 w 933"/>
                  <a:gd name="T37" fmla="*/ 0 h 1238"/>
                  <a:gd name="T38" fmla="*/ 0 w 933"/>
                  <a:gd name="T39" fmla="*/ 0 h 1238"/>
                  <a:gd name="T40" fmla="*/ 28 w 933"/>
                  <a:gd name="T41" fmla="*/ 102 h 1238"/>
                  <a:gd name="T42" fmla="*/ 79 w 933"/>
                  <a:gd name="T43" fmla="*/ 244 h 1238"/>
                  <a:gd name="T44" fmla="*/ 147 w 933"/>
                  <a:gd name="T45" fmla="*/ 396 h 1238"/>
                  <a:gd name="T46" fmla="*/ 206 w 933"/>
                  <a:gd name="T47" fmla="*/ 529 h 1238"/>
                  <a:gd name="T48" fmla="*/ 301 w 933"/>
                  <a:gd name="T49" fmla="*/ 700 h 1238"/>
                  <a:gd name="T50" fmla="*/ 375 w 933"/>
                  <a:gd name="T51" fmla="*/ 782 h 1238"/>
                  <a:gd name="T52" fmla="*/ 472 w 933"/>
                  <a:gd name="T53" fmla="*/ 891 h 1238"/>
                  <a:gd name="T54" fmla="*/ 596 w 933"/>
                  <a:gd name="T55" fmla="*/ 1101 h 1238"/>
                  <a:gd name="T56" fmla="*/ 759 w 933"/>
                  <a:gd name="T57" fmla="*/ 1300 h 1238"/>
                  <a:gd name="T58" fmla="*/ 841 w 933"/>
                  <a:gd name="T59" fmla="*/ 1399 h 1238"/>
                  <a:gd name="T60" fmla="*/ 907 w 933"/>
                  <a:gd name="T61" fmla="*/ 1490 h 1238"/>
                  <a:gd name="T62" fmla="*/ 979 w 933"/>
                  <a:gd name="T63" fmla="*/ 1536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7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5" y="780"/>
                      <a:pt x="595" y="780"/>
                      <a:pt x="595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6" name="Freeform 916">
                <a:extLst>
                  <a:ext uri="{FF2B5EF4-FFF2-40B4-BE49-F238E27FC236}">
                    <a16:creationId xmlns:a16="http://schemas.microsoft.com/office/drawing/2014/main" id="{CB14072B-7951-4998-8F59-54E371E21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479"/>
                <a:ext cx="861" cy="923"/>
              </a:xfrm>
              <a:custGeom>
                <a:avLst/>
                <a:gdLst>
                  <a:gd name="T0" fmla="*/ 6 w 666"/>
                  <a:gd name="T1" fmla="*/ 1475 h 714"/>
                  <a:gd name="T2" fmla="*/ 79 w 666"/>
                  <a:gd name="T3" fmla="*/ 1330 h 714"/>
                  <a:gd name="T4" fmla="*/ 133 w 666"/>
                  <a:gd name="T5" fmla="*/ 1263 h 714"/>
                  <a:gd name="T6" fmla="*/ 194 w 666"/>
                  <a:gd name="T7" fmla="*/ 1160 h 714"/>
                  <a:gd name="T8" fmla="*/ 292 w 666"/>
                  <a:gd name="T9" fmla="*/ 1078 h 714"/>
                  <a:gd name="T10" fmla="*/ 377 w 666"/>
                  <a:gd name="T11" fmla="*/ 1041 h 714"/>
                  <a:gd name="T12" fmla="*/ 490 w 666"/>
                  <a:gd name="T13" fmla="*/ 1001 h 714"/>
                  <a:gd name="T14" fmla="*/ 588 w 666"/>
                  <a:gd name="T15" fmla="*/ 967 h 714"/>
                  <a:gd name="T16" fmla="*/ 674 w 666"/>
                  <a:gd name="T17" fmla="*/ 931 h 714"/>
                  <a:gd name="T18" fmla="*/ 725 w 666"/>
                  <a:gd name="T19" fmla="*/ 931 h 714"/>
                  <a:gd name="T20" fmla="*/ 759 w 666"/>
                  <a:gd name="T21" fmla="*/ 891 h 714"/>
                  <a:gd name="T22" fmla="*/ 878 w 666"/>
                  <a:gd name="T23" fmla="*/ 823 h 714"/>
                  <a:gd name="T24" fmla="*/ 976 w 666"/>
                  <a:gd name="T25" fmla="*/ 686 h 714"/>
                  <a:gd name="T26" fmla="*/ 1123 w 666"/>
                  <a:gd name="T27" fmla="*/ 564 h 714"/>
                  <a:gd name="T28" fmla="*/ 1145 w 666"/>
                  <a:gd name="T29" fmla="*/ 480 h 714"/>
                  <a:gd name="T30" fmla="*/ 1211 w 666"/>
                  <a:gd name="T31" fmla="*/ 427 h 714"/>
                  <a:gd name="T32" fmla="*/ 1279 w 666"/>
                  <a:gd name="T33" fmla="*/ 252 h 714"/>
                  <a:gd name="T34" fmla="*/ 1360 w 666"/>
                  <a:gd name="T35" fmla="*/ 145 h 714"/>
                  <a:gd name="T36" fmla="*/ 1439 w 666"/>
                  <a:gd name="T37" fmla="*/ 0 h 714"/>
                  <a:gd name="T38" fmla="*/ 1439 w 666"/>
                  <a:gd name="T39" fmla="*/ 16 h 714"/>
                  <a:gd name="T40" fmla="*/ 1348 w 666"/>
                  <a:gd name="T41" fmla="*/ 292 h 714"/>
                  <a:gd name="T42" fmla="*/ 1343 w 666"/>
                  <a:gd name="T43" fmla="*/ 296 h 714"/>
                  <a:gd name="T44" fmla="*/ 772 w 666"/>
                  <a:gd name="T45" fmla="*/ 1006 h 714"/>
                  <a:gd name="T46" fmla="*/ 469 w 666"/>
                  <a:gd name="T47" fmla="*/ 1130 h 714"/>
                  <a:gd name="T48" fmla="*/ 407 w 666"/>
                  <a:gd name="T49" fmla="*/ 1232 h 714"/>
                  <a:gd name="T50" fmla="*/ 399 w 666"/>
                  <a:gd name="T51" fmla="*/ 1427 h 714"/>
                  <a:gd name="T52" fmla="*/ 389 w 666"/>
                  <a:gd name="T53" fmla="*/ 1542 h 714"/>
                  <a:gd name="T54" fmla="*/ 0 w 666"/>
                  <a:gd name="T55" fmla="*/ 1542 h 714"/>
                  <a:gd name="T56" fmla="*/ 6 w 666"/>
                  <a:gd name="T57" fmla="*/ 1475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6" h="714">
                    <a:moveTo>
                      <a:pt x="3" y="683"/>
                    </a:moveTo>
                    <a:cubicBezTo>
                      <a:pt x="3" y="668"/>
                      <a:pt x="31" y="628"/>
                      <a:pt x="36" y="616"/>
                    </a:cubicBezTo>
                    <a:cubicBezTo>
                      <a:pt x="41" y="605"/>
                      <a:pt x="52" y="594"/>
                      <a:pt x="62" y="585"/>
                    </a:cubicBezTo>
                    <a:cubicBezTo>
                      <a:pt x="72" y="576"/>
                      <a:pt x="82" y="552"/>
                      <a:pt x="90" y="537"/>
                    </a:cubicBezTo>
                    <a:cubicBezTo>
                      <a:pt x="98" y="522"/>
                      <a:pt x="123" y="514"/>
                      <a:pt x="135" y="499"/>
                    </a:cubicBezTo>
                    <a:cubicBezTo>
                      <a:pt x="148" y="484"/>
                      <a:pt x="162" y="492"/>
                      <a:pt x="175" y="482"/>
                    </a:cubicBezTo>
                    <a:cubicBezTo>
                      <a:pt x="189" y="468"/>
                      <a:pt x="212" y="476"/>
                      <a:pt x="227" y="463"/>
                    </a:cubicBezTo>
                    <a:cubicBezTo>
                      <a:pt x="237" y="456"/>
                      <a:pt x="255" y="454"/>
                      <a:pt x="272" y="448"/>
                    </a:cubicBezTo>
                    <a:cubicBezTo>
                      <a:pt x="286" y="443"/>
                      <a:pt x="299" y="433"/>
                      <a:pt x="312" y="431"/>
                    </a:cubicBezTo>
                    <a:cubicBezTo>
                      <a:pt x="321" y="430"/>
                      <a:pt x="329" y="436"/>
                      <a:pt x="336" y="431"/>
                    </a:cubicBezTo>
                    <a:cubicBezTo>
                      <a:pt x="343" y="427"/>
                      <a:pt x="345" y="417"/>
                      <a:pt x="351" y="412"/>
                    </a:cubicBezTo>
                    <a:cubicBezTo>
                      <a:pt x="367" y="398"/>
                      <a:pt x="389" y="395"/>
                      <a:pt x="406" y="381"/>
                    </a:cubicBezTo>
                    <a:cubicBezTo>
                      <a:pt x="424" y="366"/>
                      <a:pt x="431" y="337"/>
                      <a:pt x="452" y="318"/>
                    </a:cubicBezTo>
                    <a:cubicBezTo>
                      <a:pt x="473" y="299"/>
                      <a:pt x="506" y="286"/>
                      <a:pt x="520" y="261"/>
                    </a:cubicBezTo>
                    <a:cubicBezTo>
                      <a:pt x="528" y="248"/>
                      <a:pt x="525" y="231"/>
                      <a:pt x="530" y="222"/>
                    </a:cubicBezTo>
                    <a:cubicBezTo>
                      <a:pt x="537" y="211"/>
                      <a:pt x="553" y="209"/>
                      <a:pt x="561" y="197"/>
                    </a:cubicBezTo>
                    <a:cubicBezTo>
                      <a:pt x="576" y="174"/>
                      <a:pt x="581" y="139"/>
                      <a:pt x="592" y="117"/>
                    </a:cubicBezTo>
                    <a:cubicBezTo>
                      <a:pt x="601" y="98"/>
                      <a:pt x="623" y="89"/>
                      <a:pt x="630" y="67"/>
                    </a:cubicBezTo>
                    <a:cubicBezTo>
                      <a:pt x="640" y="40"/>
                      <a:pt x="638" y="16"/>
                      <a:pt x="666" y="0"/>
                    </a:cubicBezTo>
                    <a:cubicBezTo>
                      <a:pt x="666" y="2"/>
                      <a:pt x="666" y="4"/>
                      <a:pt x="666" y="7"/>
                    </a:cubicBezTo>
                    <a:cubicBezTo>
                      <a:pt x="666" y="31"/>
                      <a:pt x="660" y="79"/>
                      <a:pt x="624" y="135"/>
                    </a:cubicBezTo>
                    <a:cubicBezTo>
                      <a:pt x="623" y="136"/>
                      <a:pt x="623" y="136"/>
                      <a:pt x="622" y="137"/>
                    </a:cubicBezTo>
                    <a:cubicBezTo>
                      <a:pt x="572" y="268"/>
                      <a:pt x="468" y="397"/>
                      <a:pt x="357" y="466"/>
                    </a:cubicBezTo>
                    <a:cubicBezTo>
                      <a:pt x="316" y="492"/>
                      <a:pt x="269" y="511"/>
                      <a:pt x="217" y="523"/>
                    </a:cubicBezTo>
                    <a:cubicBezTo>
                      <a:pt x="207" y="526"/>
                      <a:pt x="190" y="538"/>
                      <a:pt x="189" y="570"/>
                    </a:cubicBezTo>
                    <a:cubicBezTo>
                      <a:pt x="189" y="592"/>
                      <a:pt x="187" y="621"/>
                      <a:pt x="185" y="661"/>
                    </a:cubicBezTo>
                    <a:cubicBezTo>
                      <a:pt x="185" y="661"/>
                      <a:pt x="182" y="691"/>
                      <a:pt x="180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3" y="683"/>
                      <a:pt x="3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7" name="Freeform 917">
                <a:extLst>
                  <a:ext uri="{FF2B5EF4-FFF2-40B4-BE49-F238E27FC236}">
                    <a16:creationId xmlns:a16="http://schemas.microsoft.com/office/drawing/2014/main" id="{268B943B-A39F-4325-AC7B-B64ADB44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270"/>
                <a:ext cx="164" cy="318"/>
              </a:xfrm>
              <a:custGeom>
                <a:avLst/>
                <a:gdLst>
                  <a:gd name="T0" fmla="*/ 201 w 127"/>
                  <a:gd name="T1" fmla="*/ 119 h 246"/>
                  <a:gd name="T2" fmla="*/ 84 w 127"/>
                  <a:gd name="T3" fmla="*/ 110 h 246"/>
                  <a:gd name="T4" fmla="*/ 0 w 127"/>
                  <a:gd name="T5" fmla="*/ 0 h 246"/>
                  <a:gd name="T6" fmla="*/ 128 w 127"/>
                  <a:gd name="T7" fmla="*/ 503 h 246"/>
                  <a:gd name="T8" fmla="*/ 136 w 127"/>
                  <a:gd name="T9" fmla="*/ 487 h 246"/>
                  <a:gd name="T10" fmla="*/ 274 w 127"/>
                  <a:gd name="T11" fmla="*/ 531 h 246"/>
                  <a:gd name="T12" fmla="*/ 271 w 127"/>
                  <a:gd name="T13" fmla="*/ 530 h 246"/>
                  <a:gd name="T14" fmla="*/ 205 w 127"/>
                  <a:gd name="T15" fmla="*/ 115 h 246"/>
                  <a:gd name="T16" fmla="*/ 201 w 127"/>
                  <a:gd name="T17" fmla="*/ 119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6" y="245"/>
                      <a:pt x="126" y="245"/>
                      <a:pt x="126" y="245"/>
                    </a:cubicBezTo>
                    <a:cubicBezTo>
                      <a:pt x="126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8" name="Freeform 918">
                <a:extLst>
                  <a:ext uri="{FF2B5EF4-FFF2-40B4-BE49-F238E27FC236}">
                    <a16:creationId xmlns:a16="http://schemas.microsoft.com/office/drawing/2014/main" id="{80FE7832-585F-41B2-AF20-961B28E62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85"/>
                <a:ext cx="123" cy="450"/>
              </a:xfrm>
              <a:custGeom>
                <a:avLst/>
                <a:gdLst>
                  <a:gd name="T0" fmla="*/ 149 w 95"/>
                  <a:gd name="T1" fmla="*/ 164 h 348"/>
                  <a:gd name="T2" fmla="*/ 0 w 95"/>
                  <a:gd name="T3" fmla="*/ 0 h 348"/>
                  <a:gd name="T4" fmla="*/ 39 w 95"/>
                  <a:gd name="T5" fmla="*/ 643 h 348"/>
                  <a:gd name="T6" fmla="*/ 79 w 95"/>
                  <a:gd name="T7" fmla="*/ 574 h 348"/>
                  <a:gd name="T8" fmla="*/ 206 w 95"/>
                  <a:gd name="T9" fmla="*/ 753 h 348"/>
                  <a:gd name="T10" fmla="*/ 206 w 95"/>
                  <a:gd name="T11" fmla="*/ 753 h 348"/>
                  <a:gd name="T12" fmla="*/ 176 w 95"/>
                  <a:gd name="T13" fmla="*/ 96 h 348"/>
                  <a:gd name="T14" fmla="*/ 149 w 95"/>
                  <a:gd name="T15" fmla="*/ 164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69" name="Freeform 919">
                <a:extLst>
                  <a:ext uri="{FF2B5EF4-FFF2-40B4-BE49-F238E27FC236}">
                    <a16:creationId xmlns:a16="http://schemas.microsoft.com/office/drawing/2014/main" id="{E31A0987-7B95-488B-8F5D-A75C5774C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867"/>
                <a:ext cx="149" cy="323"/>
              </a:xfrm>
              <a:custGeom>
                <a:avLst/>
                <a:gdLst>
                  <a:gd name="T0" fmla="*/ 80 w 115"/>
                  <a:gd name="T1" fmla="*/ 97 h 250"/>
                  <a:gd name="T2" fmla="*/ 0 w 115"/>
                  <a:gd name="T3" fmla="*/ 0 h 250"/>
                  <a:gd name="T4" fmla="*/ 96 w 115"/>
                  <a:gd name="T5" fmla="*/ 539 h 250"/>
                  <a:gd name="T6" fmla="*/ 124 w 115"/>
                  <a:gd name="T7" fmla="*/ 470 h 250"/>
                  <a:gd name="T8" fmla="*/ 250 w 115"/>
                  <a:gd name="T9" fmla="*/ 504 h 250"/>
                  <a:gd name="T10" fmla="*/ 249 w 115"/>
                  <a:gd name="T11" fmla="*/ 494 h 250"/>
                  <a:gd name="T12" fmla="*/ 197 w 115"/>
                  <a:gd name="T13" fmla="*/ 114 h 250"/>
                  <a:gd name="T14" fmla="*/ 80 w 115"/>
                  <a:gd name="T15" fmla="*/ 97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6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0" name="Freeform 920">
                <a:extLst>
                  <a:ext uri="{FF2B5EF4-FFF2-40B4-BE49-F238E27FC236}">
                    <a16:creationId xmlns:a16="http://schemas.microsoft.com/office/drawing/2014/main" id="{D9BC028C-9247-4912-B54C-810C1D660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079"/>
                <a:ext cx="155" cy="293"/>
              </a:xfrm>
              <a:custGeom>
                <a:avLst/>
                <a:gdLst>
                  <a:gd name="T0" fmla="*/ 120 w 120"/>
                  <a:gd name="T1" fmla="*/ 449 h 226"/>
                  <a:gd name="T2" fmla="*/ 258 w 120"/>
                  <a:gd name="T3" fmla="*/ 478 h 226"/>
                  <a:gd name="T4" fmla="*/ 199 w 120"/>
                  <a:gd name="T5" fmla="*/ 111 h 226"/>
                  <a:gd name="T6" fmla="*/ 88 w 120"/>
                  <a:gd name="T7" fmla="*/ 87 h 226"/>
                  <a:gd name="T8" fmla="*/ 0 w 120"/>
                  <a:gd name="T9" fmla="*/ 0 h 226"/>
                  <a:gd name="T10" fmla="*/ 98 w 120"/>
                  <a:gd name="T11" fmla="*/ 493 h 226"/>
                  <a:gd name="T12" fmla="*/ 120 w 120"/>
                  <a:gd name="T13" fmla="*/ 449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1" name="Freeform 921">
                <a:extLst>
                  <a:ext uri="{FF2B5EF4-FFF2-40B4-BE49-F238E27FC236}">
                    <a16:creationId xmlns:a16="http://schemas.microsoft.com/office/drawing/2014/main" id="{174F4C41-13CA-4226-9BB3-31E244C47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456"/>
                <a:ext cx="158" cy="331"/>
              </a:xfrm>
              <a:custGeom>
                <a:avLst/>
                <a:gdLst>
                  <a:gd name="T0" fmla="*/ 148 w 122"/>
                  <a:gd name="T1" fmla="*/ 472 h 256"/>
                  <a:gd name="T2" fmla="*/ 265 w 122"/>
                  <a:gd name="T3" fmla="*/ 486 h 256"/>
                  <a:gd name="T4" fmla="*/ 218 w 122"/>
                  <a:gd name="T5" fmla="*/ 149 h 256"/>
                  <a:gd name="T6" fmla="*/ 106 w 122"/>
                  <a:gd name="T7" fmla="*/ 120 h 256"/>
                  <a:gd name="T8" fmla="*/ 0 w 122"/>
                  <a:gd name="T9" fmla="*/ 0 h 256"/>
                  <a:gd name="T10" fmla="*/ 119 w 122"/>
                  <a:gd name="T11" fmla="*/ 553 h 256"/>
                  <a:gd name="T12" fmla="*/ 148 w 122"/>
                  <a:gd name="T13" fmla="*/ 472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5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2" name="Freeform 922">
                <a:extLst>
                  <a:ext uri="{FF2B5EF4-FFF2-40B4-BE49-F238E27FC236}">
                    <a16:creationId xmlns:a16="http://schemas.microsoft.com/office/drawing/2014/main" id="{44E033E9-C78C-46E9-B498-1784545D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800"/>
                <a:ext cx="177" cy="207"/>
              </a:xfrm>
              <a:custGeom>
                <a:avLst/>
                <a:gdLst>
                  <a:gd name="T0" fmla="*/ 130 w 137"/>
                  <a:gd name="T1" fmla="*/ 347 h 160"/>
                  <a:gd name="T2" fmla="*/ 155 w 137"/>
                  <a:gd name="T3" fmla="*/ 290 h 160"/>
                  <a:gd name="T4" fmla="*/ 293 w 137"/>
                  <a:gd name="T5" fmla="*/ 312 h 160"/>
                  <a:gd name="T6" fmla="*/ 296 w 137"/>
                  <a:gd name="T7" fmla="*/ 312 h 160"/>
                  <a:gd name="T8" fmla="*/ 217 w 137"/>
                  <a:gd name="T9" fmla="*/ 0 h 160"/>
                  <a:gd name="T10" fmla="*/ 0 w 137"/>
                  <a:gd name="T11" fmla="*/ 0 h 160"/>
                  <a:gd name="T12" fmla="*/ 130 w 137"/>
                  <a:gd name="T13" fmla="*/ 347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0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0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3" name="Freeform 923">
                <a:extLst>
                  <a:ext uri="{FF2B5EF4-FFF2-40B4-BE49-F238E27FC236}">
                    <a16:creationId xmlns:a16="http://schemas.microsoft.com/office/drawing/2014/main" id="{6ED2A309-38C6-45F4-98A8-A68A3239A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15"/>
                <a:ext cx="115" cy="287"/>
              </a:xfrm>
              <a:custGeom>
                <a:avLst/>
                <a:gdLst>
                  <a:gd name="T0" fmla="*/ 172 w 89"/>
                  <a:gd name="T1" fmla="*/ 480 h 222"/>
                  <a:gd name="T2" fmla="*/ 193 w 89"/>
                  <a:gd name="T3" fmla="*/ 176 h 222"/>
                  <a:gd name="T4" fmla="*/ 145 w 89"/>
                  <a:gd name="T5" fmla="*/ 228 h 222"/>
                  <a:gd name="T6" fmla="*/ 35 w 89"/>
                  <a:gd name="T7" fmla="*/ 102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80 h 222"/>
                  <a:gd name="T14" fmla="*/ 172 w 89"/>
                  <a:gd name="T15" fmla="*/ 480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4" name="Freeform 924">
                <a:extLst>
                  <a:ext uri="{FF2B5EF4-FFF2-40B4-BE49-F238E27FC236}">
                    <a16:creationId xmlns:a16="http://schemas.microsoft.com/office/drawing/2014/main" id="{CEDB8235-6A48-454C-A575-8D0E31192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103"/>
                <a:ext cx="47" cy="240"/>
              </a:xfrm>
              <a:custGeom>
                <a:avLst/>
                <a:gdLst>
                  <a:gd name="T0" fmla="*/ 0 w 37"/>
                  <a:gd name="T1" fmla="*/ 0 h 186"/>
                  <a:gd name="T2" fmla="*/ 76 w 37"/>
                  <a:gd name="T3" fmla="*/ 400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5" name="Freeform 925">
                <a:extLst>
                  <a:ext uri="{FF2B5EF4-FFF2-40B4-BE49-F238E27FC236}">
                    <a16:creationId xmlns:a16="http://schemas.microsoft.com/office/drawing/2014/main" id="{F0103947-3D51-4145-B053-5E385BF7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122"/>
                <a:ext cx="41" cy="216"/>
              </a:xfrm>
              <a:custGeom>
                <a:avLst/>
                <a:gdLst>
                  <a:gd name="T0" fmla="*/ 0 w 32"/>
                  <a:gd name="T1" fmla="*/ 0 h 167"/>
                  <a:gd name="T2" fmla="*/ 68 w 32"/>
                  <a:gd name="T3" fmla="*/ 361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67">
                    <a:moveTo>
                      <a:pt x="0" y="0"/>
                    </a:moveTo>
                    <a:cubicBezTo>
                      <a:pt x="4" y="19"/>
                      <a:pt x="25" y="123"/>
                      <a:pt x="32" y="1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6" name="Freeform 926">
                <a:extLst>
                  <a:ext uri="{FF2B5EF4-FFF2-40B4-BE49-F238E27FC236}">
                    <a16:creationId xmlns:a16="http://schemas.microsoft.com/office/drawing/2014/main" id="{B6D8DD5A-7122-4446-B03C-3885EE7E7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142"/>
                <a:ext cx="34" cy="191"/>
              </a:xfrm>
              <a:custGeom>
                <a:avLst/>
                <a:gdLst>
                  <a:gd name="T0" fmla="*/ 0 w 26"/>
                  <a:gd name="T1" fmla="*/ 0 h 148"/>
                  <a:gd name="T2" fmla="*/ 58 w 26"/>
                  <a:gd name="T3" fmla="*/ 317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7" name="Freeform 927">
                <a:extLst>
                  <a:ext uri="{FF2B5EF4-FFF2-40B4-BE49-F238E27FC236}">
                    <a16:creationId xmlns:a16="http://schemas.microsoft.com/office/drawing/2014/main" id="{EAECF3CC-9DFD-4AD5-82BB-614A3EB3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160"/>
                <a:ext cx="25" cy="168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8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8" name="Freeform 928">
                <a:extLst>
                  <a:ext uri="{FF2B5EF4-FFF2-40B4-BE49-F238E27FC236}">
                    <a16:creationId xmlns:a16="http://schemas.microsoft.com/office/drawing/2014/main" id="{DEDFCC18-EFE7-4810-8918-236F0129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799"/>
                <a:ext cx="70" cy="176"/>
              </a:xfrm>
              <a:custGeom>
                <a:avLst/>
                <a:gdLst>
                  <a:gd name="T0" fmla="*/ 0 w 54"/>
                  <a:gd name="T1" fmla="*/ 0 h 136"/>
                  <a:gd name="T2" fmla="*/ 118 w 54"/>
                  <a:gd name="T3" fmla="*/ 295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8" y="18"/>
                      <a:pt x="52" y="118"/>
                      <a:pt x="54" y="13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79" name="Freeform 929">
                <a:extLst>
                  <a:ext uri="{FF2B5EF4-FFF2-40B4-BE49-F238E27FC236}">
                    <a16:creationId xmlns:a16="http://schemas.microsoft.com/office/drawing/2014/main" id="{DEB3DBC3-C389-49C8-9187-59FD6B7E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2" y="800"/>
                <a:ext cx="64" cy="171"/>
              </a:xfrm>
              <a:custGeom>
                <a:avLst/>
                <a:gdLst>
                  <a:gd name="T0" fmla="*/ 0 w 49"/>
                  <a:gd name="T1" fmla="*/ 0 h 132"/>
                  <a:gd name="T2" fmla="*/ 110 w 49"/>
                  <a:gd name="T3" fmla="*/ 288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0" name="Freeform 930">
                <a:extLst>
                  <a:ext uri="{FF2B5EF4-FFF2-40B4-BE49-F238E27FC236}">
                    <a16:creationId xmlns:a16="http://schemas.microsoft.com/office/drawing/2014/main" id="{C5F78FFF-3E19-4D66-B7BD-E0D74AEA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802"/>
                <a:ext cx="57" cy="165"/>
              </a:xfrm>
              <a:custGeom>
                <a:avLst/>
                <a:gdLst>
                  <a:gd name="T0" fmla="*/ 0 w 44"/>
                  <a:gd name="T1" fmla="*/ 0 h 128"/>
                  <a:gd name="T2" fmla="*/ 96 w 44"/>
                  <a:gd name="T3" fmla="*/ 275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1" name="Freeform 931">
                <a:extLst>
                  <a:ext uri="{FF2B5EF4-FFF2-40B4-BE49-F238E27FC236}">
                    <a16:creationId xmlns:a16="http://schemas.microsoft.com/office/drawing/2014/main" id="{576A7570-253D-4E52-BC89-3831AF8A8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802"/>
                <a:ext cx="49" cy="161"/>
              </a:xfrm>
              <a:custGeom>
                <a:avLst/>
                <a:gdLst>
                  <a:gd name="T0" fmla="*/ 0 w 38"/>
                  <a:gd name="T1" fmla="*/ 0 h 125"/>
                  <a:gd name="T2" fmla="*/ 81 w 38"/>
                  <a:gd name="T3" fmla="*/ 267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25">
                    <a:moveTo>
                      <a:pt x="0" y="0"/>
                    </a:moveTo>
                    <a:cubicBezTo>
                      <a:pt x="8" y="24"/>
                      <a:pt x="38" y="121"/>
                      <a:pt x="38" y="1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2" name="Freeform 932">
                <a:extLst>
                  <a:ext uri="{FF2B5EF4-FFF2-40B4-BE49-F238E27FC236}">
                    <a16:creationId xmlns:a16="http://schemas.microsoft.com/office/drawing/2014/main" id="{ED8E7FF8-E5C9-4E6A-9952-1A0C33A11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803"/>
                <a:ext cx="43" cy="156"/>
              </a:xfrm>
              <a:custGeom>
                <a:avLst/>
                <a:gdLst>
                  <a:gd name="T0" fmla="*/ 0 w 34"/>
                  <a:gd name="T1" fmla="*/ 0 h 121"/>
                  <a:gd name="T2" fmla="*/ 68 w 34"/>
                  <a:gd name="T3" fmla="*/ 25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3" name="Freeform 933">
                <a:extLst>
                  <a:ext uri="{FF2B5EF4-FFF2-40B4-BE49-F238E27FC236}">
                    <a16:creationId xmlns:a16="http://schemas.microsoft.com/office/drawing/2014/main" id="{C09DE1BD-DFF3-4FB5-8072-553CA3758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496"/>
                <a:ext cx="54" cy="248"/>
              </a:xfrm>
              <a:custGeom>
                <a:avLst/>
                <a:gdLst>
                  <a:gd name="T0" fmla="*/ 0 w 42"/>
                  <a:gd name="T1" fmla="*/ 0 h 192"/>
                  <a:gd name="T2" fmla="*/ 89 w 42"/>
                  <a:gd name="T3" fmla="*/ 41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4" name="Freeform 934">
                <a:extLst>
                  <a:ext uri="{FF2B5EF4-FFF2-40B4-BE49-F238E27FC236}">
                    <a16:creationId xmlns:a16="http://schemas.microsoft.com/office/drawing/2014/main" id="{9537E54F-DA5B-494E-B646-7F78FECB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518"/>
                <a:ext cx="44" cy="217"/>
              </a:xfrm>
              <a:custGeom>
                <a:avLst/>
                <a:gdLst>
                  <a:gd name="T0" fmla="*/ 0 w 34"/>
                  <a:gd name="T1" fmla="*/ 0 h 168"/>
                  <a:gd name="T2" fmla="*/ 74 w 34"/>
                  <a:gd name="T3" fmla="*/ 36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5" name="Freeform 935">
                <a:extLst>
                  <a:ext uri="{FF2B5EF4-FFF2-40B4-BE49-F238E27FC236}">
                    <a16:creationId xmlns:a16="http://schemas.microsoft.com/office/drawing/2014/main" id="{59D31F4B-1666-42CD-9ACA-41AEF98A9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38"/>
                <a:ext cx="33" cy="188"/>
              </a:xfrm>
              <a:custGeom>
                <a:avLst/>
                <a:gdLst>
                  <a:gd name="T0" fmla="*/ 0 w 25"/>
                  <a:gd name="T1" fmla="*/ 0 h 145"/>
                  <a:gd name="T2" fmla="*/ 58 w 25"/>
                  <a:gd name="T3" fmla="*/ 316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6" name="Freeform 936">
                <a:extLst>
                  <a:ext uri="{FF2B5EF4-FFF2-40B4-BE49-F238E27FC236}">
                    <a16:creationId xmlns:a16="http://schemas.microsoft.com/office/drawing/2014/main" id="{695DC75B-6FD2-43EE-BA58-44CF7E36E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1559"/>
                <a:ext cx="23" cy="156"/>
              </a:xfrm>
              <a:custGeom>
                <a:avLst/>
                <a:gdLst>
                  <a:gd name="T0" fmla="*/ 0 w 18"/>
                  <a:gd name="T1" fmla="*/ 0 h 121"/>
                  <a:gd name="T2" fmla="*/ 37 w 18"/>
                  <a:gd name="T3" fmla="*/ 25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7" name="Freeform 937">
                <a:extLst>
                  <a:ext uri="{FF2B5EF4-FFF2-40B4-BE49-F238E27FC236}">
                    <a16:creationId xmlns:a16="http://schemas.microsoft.com/office/drawing/2014/main" id="{4BB40E01-C920-48CC-ADB3-3D071810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899"/>
                <a:ext cx="50" cy="247"/>
              </a:xfrm>
              <a:custGeom>
                <a:avLst/>
                <a:gdLst>
                  <a:gd name="T0" fmla="*/ 0 w 38"/>
                  <a:gd name="T1" fmla="*/ 0 h 191"/>
                  <a:gd name="T2" fmla="*/ 87 w 38"/>
                  <a:gd name="T3" fmla="*/ 413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8" name="Freeform 938">
                <a:extLst>
                  <a:ext uri="{FF2B5EF4-FFF2-40B4-BE49-F238E27FC236}">
                    <a16:creationId xmlns:a16="http://schemas.microsoft.com/office/drawing/2014/main" id="{2C884B2C-0790-449E-98AF-D90E0E78A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917"/>
                <a:ext cx="40" cy="225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76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89" name="Freeform 939">
                <a:extLst>
                  <a:ext uri="{FF2B5EF4-FFF2-40B4-BE49-F238E27FC236}">
                    <a16:creationId xmlns:a16="http://schemas.microsoft.com/office/drawing/2014/main" id="{2BA06F36-4D56-4E34-BDD7-DC7874705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935"/>
                <a:ext cx="32" cy="202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3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0" name="Freeform 940">
                <a:extLst>
                  <a:ext uri="{FF2B5EF4-FFF2-40B4-BE49-F238E27FC236}">
                    <a16:creationId xmlns:a16="http://schemas.microsoft.com/office/drawing/2014/main" id="{4F409912-CB02-4F37-BEE8-2D85B6CE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1955"/>
                <a:ext cx="26" cy="177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296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1" name="Freeform 941">
                <a:extLst>
                  <a:ext uri="{FF2B5EF4-FFF2-40B4-BE49-F238E27FC236}">
                    <a16:creationId xmlns:a16="http://schemas.microsoft.com/office/drawing/2014/main" id="{75160357-688B-430A-A1E5-E87BBD50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20"/>
                <a:ext cx="56" cy="223"/>
              </a:xfrm>
              <a:custGeom>
                <a:avLst/>
                <a:gdLst>
                  <a:gd name="T0" fmla="*/ 0 w 43"/>
                  <a:gd name="T1" fmla="*/ 0 h 172"/>
                  <a:gd name="T2" fmla="*/ 94 w 43"/>
                  <a:gd name="T3" fmla="*/ 375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2" name="Freeform 942">
                <a:extLst>
                  <a:ext uri="{FF2B5EF4-FFF2-40B4-BE49-F238E27FC236}">
                    <a16:creationId xmlns:a16="http://schemas.microsoft.com/office/drawing/2014/main" id="{385F1A6F-F363-4260-AA23-D4A9788DC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333"/>
                <a:ext cx="47" cy="212"/>
              </a:xfrm>
              <a:custGeom>
                <a:avLst/>
                <a:gdLst>
                  <a:gd name="T0" fmla="*/ 0 w 36"/>
                  <a:gd name="T1" fmla="*/ 0 h 164"/>
                  <a:gd name="T2" fmla="*/ 80 w 36"/>
                  <a:gd name="T3" fmla="*/ 35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3" name="Freeform 943">
                <a:extLst>
                  <a:ext uri="{FF2B5EF4-FFF2-40B4-BE49-F238E27FC236}">
                    <a16:creationId xmlns:a16="http://schemas.microsoft.com/office/drawing/2014/main" id="{96877A3F-B73A-42C3-9F02-A14C5BAB0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348"/>
                <a:ext cx="37" cy="200"/>
              </a:xfrm>
              <a:custGeom>
                <a:avLst/>
                <a:gdLst>
                  <a:gd name="T0" fmla="*/ 0 w 29"/>
                  <a:gd name="T1" fmla="*/ 0 h 155"/>
                  <a:gd name="T2" fmla="*/ 60 w 29"/>
                  <a:gd name="T3" fmla="*/ 333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4" name="Freeform 944">
                <a:extLst>
                  <a:ext uri="{FF2B5EF4-FFF2-40B4-BE49-F238E27FC236}">
                    <a16:creationId xmlns:a16="http://schemas.microsoft.com/office/drawing/2014/main" id="{3D365EA4-E553-43EF-B73E-5812AEBAD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361"/>
                <a:ext cx="30" cy="190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18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5" name="Freeform 945">
                <a:extLst>
                  <a:ext uri="{FF2B5EF4-FFF2-40B4-BE49-F238E27FC236}">
                    <a16:creationId xmlns:a16="http://schemas.microsoft.com/office/drawing/2014/main" id="{8A5CEC40-AC15-477D-88EB-371E5DD4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737"/>
                <a:ext cx="13" cy="291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86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6" name="Freeform 946">
                <a:extLst>
                  <a:ext uri="{FF2B5EF4-FFF2-40B4-BE49-F238E27FC236}">
                    <a16:creationId xmlns:a16="http://schemas.microsoft.com/office/drawing/2014/main" id="{9E1A2B2C-0866-4950-8D66-B83776567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752"/>
                <a:ext cx="13" cy="292"/>
              </a:xfrm>
              <a:custGeom>
                <a:avLst/>
                <a:gdLst>
                  <a:gd name="T0" fmla="*/ 0 w 10"/>
                  <a:gd name="T1" fmla="*/ 0 h 226"/>
                  <a:gd name="T2" fmla="*/ 22 w 10"/>
                  <a:gd name="T3" fmla="*/ 487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6">
                    <a:moveTo>
                      <a:pt x="0" y="0"/>
                    </a:moveTo>
                    <a:cubicBezTo>
                      <a:pt x="4" y="28"/>
                      <a:pt x="9" y="203"/>
                      <a:pt x="10" y="22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7" name="Freeform 947">
                <a:extLst>
                  <a:ext uri="{FF2B5EF4-FFF2-40B4-BE49-F238E27FC236}">
                    <a16:creationId xmlns:a16="http://schemas.microsoft.com/office/drawing/2014/main" id="{760C94E5-30C2-4805-9683-CC0A67B1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768"/>
                <a:ext cx="13" cy="293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488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8" name="Freeform 948">
                <a:extLst>
                  <a:ext uri="{FF2B5EF4-FFF2-40B4-BE49-F238E27FC236}">
                    <a16:creationId xmlns:a16="http://schemas.microsoft.com/office/drawing/2014/main" id="{828C78B3-FB9F-4A8A-831B-28A0A3749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783"/>
                <a:ext cx="19" cy="295"/>
              </a:xfrm>
              <a:custGeom>
                <a:avLst/>
                <a:gdLst>
                  <a:gd name="T0" fmla="*/ 7 w 14"/>
                  <a:gd name="T1" fmla="*/ 0 h 228"/>
                  <a:gd name="T2" fmla="*/ 35 w 14"/>
                  <a:gd name="T3" fmla="*/ 49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99" name="Freeform 949">
                <a:extLst>
                  <a:ext uri="{FF2B5EF4-FFF2-40B4-BE49-F238E27FC236}">
                    <a16:creationId xmlns:a16="http://schemas.microsoft.com/office/drawing/2014/main" id="{6075365F-047F-4B90-9409-18E27F164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206"/>
                <a:ext cx="17" cy="196"/>
              </a:xfrm>
              <a:custGeom>
                <a:avLst/>
                <a:gdLst>
                  <a:gd name="T0" fmla="*/ 24 w 13"/>
                  <a:gd name="T1" fmla="*/ 0 h 152"/>
                  <a:gd name="T2" fmla="*/ 0 w 13"/>
                  <a:gd name="T3" fmla="*/ 326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2">
                    <a:moveTo>
                      <a:pt x="11" y="0"/>
                    </a:moveTo>
                    <a:cubicBezTo>
                      <a:pt x="13" y="29"/>
                      <a:pt x="6" y="138"/>
                      <a:pt x="0" y="1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0" name="Freeform 950">
                <a:extLst>
                  <a:ext uri="{FF2B5EF4-FFF2-40B4-BE49-F238E27FC236}">
                    <a16:creationId xmlns:a16="http://schemas.microsoft.com/office/drawing/2014/main" id="{B81C815A-1094-44DE-B4B5-5BD43C59B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3220"/>
                <a:ext cx="14" cy="181"/>
              </a:xfrm>
              <a:custGeom>
                <a:avLst/>
                <a:gdLst>
                  <a:gd name="T0" fmla="*/ 22 w 11"/>
                  <a:gd name="T1" fmla="*/ 0 h 140"/>
                  <a:gd name="T2" fmla="*/ 0 w 11"/>
                  <a:gd name="T3" fmla="*/ 303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0">
                    <a:moveTo>
                      <a:pt x="10" y="0"/>
                    </a:moveTo>
                    <a:cubicBezTo>
                      <a:pt x="11" y="26"/>
                      <a:pt x="4" y="131"/>
                      <a:pt x="0" y="14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1" name="Freeform 951">
                <a:extLst>
                  <a:ext uri="{FF2B5EF4-FFF2-40B4-BE49-F238E27FC236}">
                    <a16:creationId xmlns:a16="http://schemas.microsoft.com/office/drawing/2014/main" id="{90B31985-C946-4FF2-B8D3-1626511F2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3233"/>
                <a:ext cx="12" cy="168"/>
              </a:xfrm>
              <a:custGeom>
                <a:avLst/>
                <a:gdLst>
                  <a:gd name="T0" fmla="*/ 17 w 10"/>
                  <a:gd name="T1" fmla="*/ 0 h 130"/>
                  <a:gd name="T2" fmla="*/ 0 w 10"/>
                  <a:gd name="T3" fmla="*/ 28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2" name="Freeform 952">
                <a:extLst>
                  <a:ext uri="{FF2B5EF4-FFF2-40B4-BE49-F238E27FC236}">
                    <a16:creationId xmlns:a16="http://schemas.microsoft.com/office/drawing/2014/main" id="{FD722471-5C56-4795-83D8-BAE54975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247"/>
                <a:ext cx="12" cy="153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57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3" name="Freeform 953">
                <a:extLst>
                  <a:ext uri="{FF2B5EF4-FFF2-40B4-BE49-F238E27FC236}">
                    <a16:creationId xmlns:a16="http://schemas.microsoft.com/office/drawing/2014/main" id="{1ECA1E2A-DC39-464B-B0FC-A23C62077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874"/>
                <a:ext cx="197" cy="304"/>
              </a:xfrm>
              <a:custGeom>
                <a:avLst/>
                <a:gdLst>
                  <a:gd name="T0" fmla="*/ 79 w 152"/>
                  <a:gd name="T1" fmla="*/ 167 h 235"/>
                  <a:gd name="T2" fmla="*/ 183 w 152"/>
                  <a:gd name="T3" fmla="*/ 429 h 235"/>
                  <a:gd name="T4" fmla="*/ 301 w 152"/>
                  <a:gd name="T5" fmla="*/ 442 h 235"/>
                  <a:gd name="T6" fmla="*/ 79 w 152"/>
                  <a:gd name="T7" fmla="*/ 167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4" name="Freeform 954">
                <a:extLst>
                  <a:ext uri="{FF2B5EF4-FFF2-40B4-BE49-F238E27FC236}">
                    <a16:creationId xmlns:a16="http://schemas.microsoft.com/office/drawing/2014/main" id="{B68C6FC8-A859-4FA0-94D6-20D67E05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246"/>
                <a:ext cx="204" cy="330"/>
              </a:xfrm>
              <a:custGeom>
                <a:avLst/>
                <a:gdLst>
                  <a:gd name="T0" fmla="*/ 76 w 158"/>
                  <a:gd name="T1" fmla="*/ 167 h 255"/>
                  <a:gd name="T2" fmla="*/ 194 w 158"/>
                  <a:gd name="T3" fmla="*/ 472 h 255"/>
                  <a:gd name="T4" fmla="*/ 311 w 158"/>
                  <a:gd name="T5" fmla="*/ 484 h 255"/>
                  <a:gd name="T6" fmla="*/ 76 w 158"/>
                  <a:gd name="T7" fmla="*/ 167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5" name="Freeform 955">
                <a:extLst>
                  <a:ext uri="{FF2B5EF4-FFF2-40B4-BE49-F238E27FC236}">
                    <a16:creationId xmlns:a16="http://schemas.microsoft.com/office/drawing/2014/main" id="{92D981B3-9B00-48A8-96BC-D1BDB602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692"/>
                <a:ext cx="180" cy="279"/>
              </a:xfrm>
              <a:custGeom>
                <a:avLst/>
                <a:gdLst>
                  <a:gd name="T0" fmla="*/ 211 w 139"/>
                  <a:gd name="T1" fmla="*/ 119 h 216"/>
                  <a:gd name="T2" fmla="*/ 79 w 139"/>
                  <a:gd name="T3" fmla="*/ 75 h 216"/>
                  <a:gd name="T4" fmla="*/ 167 w 139"/>
                  <a:gd name="T5" fmla="*/ 389 h 216"/>
                  <a:gd name="T6" fmla="*/ 285 w 139"/>
                  <a:gd name="T7" fmla="*/ 399 h 216"/>
                  <a:gd name="T8" fmla="*/ 211 w 139"/>
                  <a:gd name="T9" fmla="*/ 119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6" name="Freeform 956">
                <a:extLst>
                  <a:ext uri="{FF2B5EF4-FFF2-40B4-BE49-F238E27FC236}">
                    <a16:creationId xmlns:a16="http://schemas.microsoft.com/office/drawing/2014/main" id="{0BE95940-2A80-462C-9050-1F301869B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048"/>
                <a:ext cx="188" cy="334"/>
              </a:xfrm>
              <a:custGeom>
                <a:avLst/>
                <a:gdLst>
                  <a:gd name="T0" fmla="*/ 80 w 146"/>
                  <a:gd name="T1" fmla="*/ 168 h 259"/>
                  <a:gd name="T2" fmla="*/ 164 w 146"/>
                  <a:gd name="T3" fmla="*/ 478 h 259"/>
                  <a:gd name="T4" fmla="*/ 282 w 146"/>
                  <a:gd name="T5" fmla="*/ 487 h 259"/>
                  <a:gd name="T6" fmla="*/ 80 w 146"/>
                  <a:gd name="T7" fmla="*/ 168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7" name="Freeform 957">
                <a:extLst>
                  <a:ext uri="{FF2B5EF4-FFF2-40B4-BE49-F238E27FC236}">
                    <a16:creationId xmlns:a16="http://schemas.microsoft.com/office/drawing/2014/main" id="{D9EEE57C-F482-4F24-B29A-293B72BCA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016"/>
                <a:ext cx="159" cy="240"/>
              </a:xfrm>
              <a:custGeom>
                <a:avLst/>
                <a:gdLst>
                  <a:gd name="T0" fmla="*/ 28 w 123"/>
                  <a:gd name="T1" fmla="*/ 266 h 186"/>
                  <a:gd name="T2" fmla="*/ 50 w 123"/>
                  <a:gd name="T3" fmla="*/ 19 h 186"/>
                  <a:gd name="T4" fmla="*/ 138 w 123"/>
                  <a:gd name="T5" fmla="*/ 391 h 186"/>
                  <a:gd name="T6" fmla="*/ 28 w 123"/>
                  <a:gd name="T7" fmla="*/ 266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8" name="Freeform 958">
                <a:extLst>
                  <a:ext uri="{FF2B5EF4-FFF2-40B4-BE49-F238E27FC236}">
                    <a16:creationId xmlns:a16="http://schemas.microsoft.com/office/drawing/2014/main" id="{C8B3390C-046D-41D5-A67C-CF92F149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485"/>
                <a:ext cx="165" cy="320"/>
              </a:xfrm>
              <a:custGeom>
                <a:avLst/>
                <a:gdLst>
                  <a:gd name="T0" fmla="*/ 264 w 128"/>
                  <a:gd name="T1" fmla="*/ 338 h 248"/>
                  <a:gd name="T2" fmla="*/ 68 w 128"/>
                  <a:gd name="T3" fmla="*/ 128 h 248"/>
                  <a:gd name="T4" fmla="*/ 237 w 128"/>
                  <a:gd name="T5" fmla="*/ 497 h 248"/>
                  <a:gd name="T6" fmla="*/ 264 w 128"/>
                  <a:gd name="T7" fmla="*/ 338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09" name="Freeform 959">
                <a:extLst>
                  <a:ext uri="{FF2B5EF4-FFF2-40B4-BE49-F238E27FC236}">
                    <a16:creationId xmlns:a16="http://schemas.microsoft.com/office/drawing/2014/main" id="{ED055068-CDDE-4DE9-99B1-4C6E6905F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2203"/>
                <a:ext cx="182" cy="466"/>
              </a:xfrm>
              <a:custGeom>
                <a:avLst/>
                <a:gdLst>
                  <a:gd name="T0" fmla="*/ 259 w 141"/>
                  <a:gd name="T1" fmla="*/ 338 h 361"/>
                  <a:gd name="T2" fmla="*/ 252 w 141"/>
                  <a:gd name="T3" fmla="*/ 338 h 361"/>
                  <a:gd name="T4" fmla="*/ 245 w 141"/>
                  <a:gd name="T5" fmla="*/ 333 h 361"/>
                  <a:gd name="T6" fmla="*/ 46 w 141"/>
                  <a:gd name="T7" fmla="*/ 41 h 361"/>
                  <a:gd name="T8" fmla="*/ 15 w 141"/>
                  <a:gd name="T9" fmla="*/ 0 h 361"/>
                  <a:gd name="T10" fmla="*/ 0 w 141"/>
                  <a:gd name="T11" fmla="*/ 19 h 361"/>
                  <a:gd name="T12" fmla="*/ 28 w 141"/>
                  <a:gd name="T13" fmla="*/ 57 h 361"/>
                  <a:gd name="T14" fmla="*/ 32 w 141"/>
                  <a:gd name="T15" fmla="*/ 59 h 361"/>
                  <a:gd name="T16" fmla="*/ 222 w 141"/>
                  <a:gd name="T17" fmla="*/ 345 h 361"/>
                  <a:gd name="T18" fmla="*/ 265 w 141"/>
                  <a:gd name="T19" fmla="*/ 356 h 361"/>
                  <a:gd name="T20" fmla="*/ 259 w 141"/>
                  <a:gd name="T21" fmla="*/ 356 h 361"/>
                  <a:gd name="T22" fmla="*/ 265 w 141"/>
                  <a:gd name="T23" fmla="*/ 356 h 361"/>
                  <a:gd name="T24" fmla="*/ 274 w 141"/>
                  <a:gd name="T25" fmla="*/ 363 h 361"/>
                  <a:gd name="T26" fmla="*/ 281 w 141"/>
                  <a:gd name="T27" fmla="*/ 405 h 361"/>
                  <a:gd name="T28" fmla="*/ 281 w 141"/>
                  <a:gd name="T29" fmla="*/ 407 h 361"/>
                  <a:gd name="T30" fmla="*/ 268 w 141"/>
                  <a:gd name="T31" fmla="*/ 422 h 361"/>
                  <a:gd name="T32" fmla="*/ 267 w 141"/>
                  <a:gd name="T33" fmla="*/ 422 h 361"/>
                  <a:gd name="T34" fmla="*/ 245 w 141"/>
                  <a:gd name="T35" fmla="*/ 430 h 361"/>
                  <a:gd name="T36" fmla="*/ 239 w 141"/>
                  <a:gd name="T37" fmla="*/ 453 h 361"/>
                  <a:gd name="T38" fmla="*/ 239 w 141"/>
                  <a:gd name="T39" fmla="*/ 475 h 361"/>
                  <a:gd name="T40" fmla="*/ 148 w 141"/>
                  <a:gd name="T41" fmla="*/ 751 h 361"/>
                  <a:gd name="T42" fmla="*/ 143 w 141"/>
                  <a:gd name="T43" fmla="*/ 755 h 361"/>
                  <a:gd name="T44" fmla="*/ 143 w 141"/>
                  <a:gd name="T45" fmla="*/ 760 h 361"/>
                  <a:gd name="T46" fmla="*/ 150 w 141"/>
                  <a:gd name="T47" fmla="*/ 768 h 361"/>
                  <a:gd name="T48" fmla="*/ 163 w 141"/>
                  <a:gd name="T49" fmla="*/ 777 h 361"/>
                  <a:gd name="T50" fmla="*/ 168 w 141"/>
                  <a:gd name="T51" fmla="*/ 763 h 361"/>
                  <a:gd name="T52" fmla="*/ 262 w 141"/>
                  <a:gd name="T53" fmla="*/ 453 h 361"/>
                  <a:gd name="T54" fmla="*/ 268 w 141"/>
                  <a:gd name="T55" fmla="*/ 445 h 361"/>
                  <a:gd name="T56" fmla="*/ 281 w 141"/>
                  <a:gd name="T57" fmla="*/ 441 h 361"/>
                  <a:gd name="T58" fmla="*/ 298 w 141"/>
                  <a:gd name="T59" fmla="*/ 414 h 361"/>
                  <a:gd name="T60" fmla="*/ 290 w 141"/>
                  <a:gd name="T61" fmla="*/ 356 h 361"/>
                  <a:gd name="T62" fmla="*/ 259 w 141"/>
                  <a:gd name="T63" fmla="*/ 338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7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0" name="Freeform 960">
                <a:extLst>
                  <a:ext uri="{FF2B5EF4-FFF2-40B4-BE49-F238E27FC236}">
                    <a16:creationId xmlns:a16="http://schemas.microsoft.com/office/drawing/2014/main" id="{0DA52CF3-5703-424E-89E6-B78998404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3402"/>
                <a:ext cx="16" cy="2"/>
              </a:xfrm>
              <a:custGeom>
                <a:avLst/>
                <a:gdLst>
                  <a:gd name="T0" fmla="*/ 0 w 12"/>
                  <a:gd name="T1" fmla="*/ 8 h 1"/>
                  <a:gd name="T2" fmla="*/ 28 w 12"/>
                  <a:gd name="T3" fmla="*/ 0 h 1"/>
                  <a:gd name="T4" fmla="*/ 0 w 12"/>
                  <a:gd name="T5" fmla="*/ 0 h 1"/>
                  <a:gd name="T6" fmla="*/ 0 w 1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1" name="Freeform 961">
                <a:extLst>
                  <a:ext uri="{FF2B5EF4-FFF2-40B4-BE49-F238E27FC236}">
                    <a16:creationId xmlns:a16="http://schemas.microsoft.com/office/drawing/2014/main" id="{B09660A1-6566-4ABE-9397-B97F461C2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796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2" name="Freeform 962">
                <a:extLst>
                  <a:ext uri="{FF2B5EF4-FFF2-40B4-BE49-F238E27FC236}">
                    <a16:creationId xmlns:a16="http://schemas.microsoft.com/office/drawing/2014/main" id="{A3768804-D09C-44F8-A9CD-971135C5C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504" y="799"/>
                <a:ext cx="1122" cy="2603"/>
              </a:xfrm>
              <a:custGeom>
                <a:avLst/>
                <a:gdLst>
                  <a:gd name="T0" fmla="*/ 1205 w 868"/>
                  <a:gd name="T1" fmla="*/ 3324 h 2014"/>
                  <a:gd name="T2" fmla="*/ 1047 w 868"/>
                  <a:gd name="T3" fmla="*/ 3137 h 2014"/>
                  <a:gd name="T4" fmla="*/ 829 w 868"/>
                  <a:gd name="T5" fmla="*/ 2544 h 2014"/>
                  <a:gd name="T6" fmla="*/ 1238 w 868"/>
                  <a:gd name="T7" fmla="*/ 2763 h 2014"/>
                  <a:gd name="T8" fmla="*/ 1542 w 868"/>
                  <a:gd name="T9" fmla="*/ 3221 h 2014"/>
                  <a:gd name="T10" fmla="*/ 1551 w 868"/>
                  <a:gd name="T11" fmla="*/ 3553 h 2014"/>
                  <a:gd name="T12" fmla="*/ 1704 w 868"/>
                  <a:gd name="T13" fmla="*/ 3404 h 2014"/>
                  <a:gd name="T14" fmla="*/ 1189 w 868"/>
                  <a:gd name="T15" fmla="*/ 3760 h 2014"/>
                  <a:gd name="T16" fmla="*/ 1216 w 868"/>
                  <a:gd name="T17" fmla="*/ 3412 h 2014"/>
                  <a:gd name="T18" fmla="*/ 984 w 868"/>
                  <a:gd name="T19" fmla="*/ 3837 h 2014"/>
                  <a:gd name="T20" fmla="*/ 795 w 868"/>
                  <a:gd name="T21" fmla="*/ 3433 h 2014"/>
                  <a:gd name="T22" fmla="*/ 879 w 868"/>
                  <a:gd name="T23" fmla="*/ 3901 h 2014"/>
                  <a:gd name="T24" fmla="*/ 767 w 868"/>
                  <a:gd name="T25" fmla="*/ 3849 h 2014"/>
                  <a:gd name="T26" fmla="*/ 645 w 868"/>
                  <a:gd name="T27" fmla="*/ 3979 h 2014"/>
                  <a:gd name="T28" fmla="*/ 1188 w 868"/>
                  <a:gd name="T29" fmla="*/ 3198 h 2014"/>
                  <a:gd name="T30" fmla="*/ 840 w 868"/>
                  <a:gd name="T31" fmla="*/ 3319 h 2014"/>
                  <a:gd name="T32" fmla="*/ 536 w 868"/>
                  <a:gd name="T33" fmla="*/ 3124 h 2014"/>
                  <a:gd name="T34" fmla="*/ 717 w 868"/>
                  <a:gd name="T35" fmla="*/ 3210 h 2014"/>
                  <a:gd name="T36" fmla="*/ 782 w 868"/>
                  <a:gd name="T37" fmla="*/ 3422 h 2014"/>
                  <a:gd name="T38" fmla="*/ 561 w 868"/>
                  <a:gd name="T39" fmla="*/ 2143 h 2014"/>
                  <a:gd name="T40" fmla="*/ 133 w 868"/>
                  <a:gd name="T41" fmla="*/ 319 h 2014"/>
                  <a:gd name="T42" fmla="*/ 458 w 868"/>
                  <a:gd name="T43" fmla="*/ 857 h 2014"/>
                  <a:gd name="T44" fmla="*/ 80 w 868"/>
                  <a:gd name="T45" fmla="*/ 256 h 2014"/>
                  <a:gd name="T46" fmla="*/ 405 w 868"/>
                  <a:gd name="T47" fmla="*/ 1136 h 2014"/>
                  <a:gd name="T48" fmla="*/ 719 w 868"/>
                  <a:gd name="T49" fmla="*/ 1234 h 2014"/>
                  <a:gd name="T50" fmla="*/ 561 w 868"/>
                  <a:gd name="T51" fmla="*/ 1331 h 2014"/>
                  <a:gd name="T52" fmla="*/ 478 w 868"/>
                  <a:gd name="T53" fmla="*/ 1201 h 2014"/>
                  <a:gd name="T54" fmla="*/ 337 w 868"/>
                  <a:gd name="T55" fmla="*/ 1535 h 2014"/>
                  <a:gd name="T56" fmla="*/ 242 w 868"/>
                  <a:gd name="T57" fmla="*/ 1056 h 2014"/>
                  <a:gd name="T58" fmla="*/ 346 w 868"/>
                  <a:gd name="T59" fmla="*/ 844 h 2014"/>
                  <a:gd name="T60" fmla="*/ 295 w 868"/>
                  <a:gd name="T61" fmla="*/ 885 h 2014"/>
                  <a:gd name="T62" fmla="*/ 295 w 868"/>
                  <a:gd name="T63" fmla="*/ 817 h 2014"/>
                  <a:gd name="T64" fmla="*/ 1188 w 868"/>
                  <a:gd name="T65" fmla="*/ 1758 h 2014"/>
                  <a:gd name="T66" fmla="*/ 960 w 868"/>
                  <a:gd name="T67" fmla="*/ 1765 h 2014"/>
                  <a:gd name="T68" fmla="*/ 765 w 868"/>
                  <a:gd name="T69" fmla="*/ 1786 h 2014"/>
                  <a:gd name="T70" fmla="*/ 701 w 868"/>
                  <a:gd name="T71" fmla="*/ 1609 h 2014"/>
                  <a:gd name="T72" fmla="*/ 302 w 868"/>
                  <a:gd name="T73" fmla="*/ 1576 h 2014"/>
                  <a:gd name="T74" fmla="*/ 982 w 868"/>
                  <a:gd name="T75" fmla="*/ 1537 h 2014"/>
                  <a:gd name="T76" fmla="*/ 812 w 868"/>
                  <a:gd name="T77" fmla="*/ 2261 h 2014"/>
                  <a:gd name="T78" fmla="*/ 1477 w 868"/>
                  <a:gd name="T79" fmla="*/ 2133 h 2014"/>
                  <a:gd name="T80" fmla="*/ 1318 w 868"/>
                  <a:gd name="T81" fmla="*/ 1914 h 2014"/>
                  <a:gd name="T82" fmla="*/ 725 w 868"/>
                  <a:gd name="T83" fmla="*/ 2399 h 2014"/>
                  <a:gd name="T84" fmla="*/ 931 w 868"/>
                  <a:gd name="T85" fmla="*/ 1816 h 2014"/>
                  <a:gd name="T86" fmla="*/ 341 w 868"/>
                  <a:gd name="T87" fmla="*/ 1698 h 2014"/>
                  <a:gd name="T88" fmla="*/ 331 w 868"/>
                  <a:gd name="T89" fmla="*/ 1807 h 2014"/>
                  <a:gd name="T90" fmla="*/ 480 w 868"/>
                  <a:gd name="T91" fmla="*/ 2273 h 2014"/>
                  <a:gd name="T92" fmla="*/ 651 w 868"/>
                  <a:gd name="T93" fmla="*/ 3123 h 2014"/>
                  <a:gd name="T94" fmla="*/ 456 w 868"/>
                  <a:gd name="T95" fmla="*/ 2696 h 2014"/>
                  <a:gd name="T96" fmla="*/ 641 w 868"/>
                  <a:gd name="T97" fmla="*/ 2633 h 2014"/>
                  <a:gd name="T98" fmla="*/ 677 w 868"/>
                  <a:gd name="T99" fmla="*/ 2416 h 2014"/>
                  <a:gd name="T100" fmla="*/ 1324 w 868"/>
                  <a:gd name="T101" fmla="*/ 2489 h 2014"/>
                  <a:gd name="T102" fmla="*/ 804 w 868"/>
                  <a:gd name="T103" fmla="*/ 2467 h 2014"/>
                  <a:gd name="T104" fmla="*/ 1418 w 868"/>
                  <a:gd name="T105" fmla="*/ 2215 h 2014"/>
                  <a:gd name="T106" fmla="*/ 1397 w 868"/>
                  <a:gd name="T107" fmla="*/ 3165 h 2014"/>
                  <a:gd name="T108" fmla="*/ 1272 w 868"/>
                  <a:gd name="T109" fmla="*/ 2612 h 2014"/>
                  <a:gd name="T110" fmla="*/ 1564 w 868"/>
                  <a:gd name="T111" fmla="*/ 2229 h 2014"/>
                  <a:gd name="T112" fmla="*/ 1209 w 868"/>
                  <a:gd name="T113" fmla="*/ 1742 h 2014"/>
                  <a:gd name="T114" fmla="*/ 423 w 868"/>
                  <a:gd name="T115" fmla="*/ 783 h 2014"/>
                  <a:gd name="T116" fmla="*/ 27 w 868"/>
                  <a:gd name="T117" fmla="*/ 1 h 2014"/>
                  <a:gd name="T118" fmla="*/ 419 w 868"/>
                  <a:gd name="T119" fmla="*/ 2717 h 2014"/>
                  <a:gd name="T120" fmla="*/ 655 w 868"/>
                  <a:gd name="T121" fmla="*/ 4282 h 2014"/>
                  <a:gd name="T122" fmla="*/ 1321 w 868"/>
                  <a:gd name="T123" fmla="*/ 3736 h 2014"/>
                  <a:gd name="T124" fmla="*/ 1861 w 868"/>
                  <a:gd name="T125" fmla="*/ 3226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7" y="1403"/>
                      <a:pt x="597" y="1403"/>
                      <a:pt x="597" y="1403"/>
                    </a:cubicBezTo>
                    <a:cubicBezTo>
                      <a:pt x="585" y="1412"/>
                      <a:pt x="566" y="1420"/>
                      <a:pt x="551" y="1423"/>
                    </a:cubicBezTo>
                    <a:cubicBezTo>
                      <a:pt x="540" y="1424"/>
                      <a:pt x="529" y="1426"/>
                      <a:pt x="517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5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3" y="1334"/>
                      <a:pt x="563" y="1346"/>
                    </a:cubicBezTo>
                    <a:cubicBezTo>
                      <a:pt x="563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7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5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1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5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0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8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4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7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5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3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79" y="1573"/>
                    </a:cubicBezTo>
                    <a:cubicBezTo>
                      <a:pt x="381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6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89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7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5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8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0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4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5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0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1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3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1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3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7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8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1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0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5" y="458"/>
                      <a:pt x="102" y="449"/>
                      <a:pt x="106" y="449"/>
                    </a:cubicBezTo>
                    <a:cubicBezTo>
                      <a:pt x="117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5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1" y="422"/>
                      <a:pt x="143" y="411"/>
                    </a:cubicBezTo>
                    <a:cubicBezTo>
                      <a:pt x="144" y="407"/>
                      <a:pt x="145" y="402"/>
                      <a:pt x="145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59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7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1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09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3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4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4" y="856"/>
                      <a:pt x="596" y="859"/>
                    </a:cubicBezTo>
                    <a:cubicBezTo>
                      <a:pt x="598" y="862"/>
                      <a:pt x="596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5" y="898"/>
                      <a:pt x="619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59" y="1058"/>
                    </a:cubicBezTo>
                    <a:cubicBezTo>
                      <a:pt x="257" y="1054"/>
                      <a:pt x="257" y="1054"/>
                      <a:pt x="257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5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0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1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3" y="837"/>
                      <a:pt x="153" y="837"/>
                      <a:pt x="153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3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0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69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2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1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1" y="1135"/>
                      <a:pt x="613" y="1153"/>
                    </a:cubicBezTo>
                    <a:cubicBezTo>
                      <a:pt x="604" y="1161"/>
                      <a:pt x="595" y="1170"/>
                      <a:pt x="587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7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5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5" y="1022"/>
                      <a:pt x="567" y="1013"/>
                      <a:pt x="603" y="1015"/>
                    </a:cubicBezTo>
                    <a:cubicBezTo>
                      <a:pt x="613" y="1016"/>
                      <a:pt x="625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599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2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0" y="2014"/>
                      <a:pt x="300" y="2014"/>
                      <a:pt x="300" y="2014"/>
                    </a:cubicBezTo>
                    <a:cubicBezTo>
                      <a:pt x="300" y="2013"/>
                      <a:pt x="300" y="2013"/>
                      <a:pt x="300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1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2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2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7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0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2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3" name="Freeform 963">
                <a:extLst>
                  <a:ext uri="{FF2B5EF4-FFF2-40B4-BE49-F238E27FC236}">
                    <a16:creationId xmlns:a16="http://schemas.microsoft.com/office/drawing/2014/main" id="{97BF65A3-E6D3-448A-B101-17F9E6EB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44"/>
                <a:ext cx="124" cy="128"/>
              </a:xfrm>
              <a:custGeom>
                <a:avLst/>
                <a:gdLst>
                  <a:gd name="T0" fmla="*/ 0 w 96"/>
                  <a:gd name="T1" fmla="*/ 91 h 99"/>
                  <a:gd name="T2" fmla="*/ 176 w 96"/>
                  <a:gd name="T3" fmla="*/ 0 h 99"/>
                  <a:gd name="T4" fmla="*/ 207 w 96"/>
                  <a:gd name="T5" fmla="*/ 45 h 99"/>
                  <a:gd name="T6" fmla="*/ 116 w 96"/>
                  <a:gd name="T7" fmla="*/ 109 h 99"/>
                  <a:gd name="T8" fmla="*/ 96 w 96"/>
                  <a:gd name="T9" fmla="*/ 213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4" name="Freeform 964">
                <a:extLst>
                  <a:ext uri="{FF2B5EF4-FFF2-40B4-BE49-F238E27FC236}">
                    <a16:creationId xmlns:a16="http://schemas.microsoft.com/office/drawing/2014/main" id="{333DCA1E-80C0-4645-B095-7759B20AD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938"/>
                <a:ext cx="81" cy="103"/>
              </a:xfrm>
              <a:custGeom>
                <a:avLst/>
                <a:gdLst>
                  <a:gd name="T0" fmla="*/ 0 w 63"/>
                  <a:gd name="T1" fmla="*/ 75 h 80"/>
                  <a:gd name="T2" fmla="*/ 109 w 63"/>
                  <a:gd name="T3" fmla="*/ 0 h 80"/>
                  <a:gd name="T4" fmla="*/ 134 w 63"/>
                  <a:gd name="T5" fmla="*/ 36 h 80"/>
                  <a:gd name="T6" fmla="*/ 64 w 63"/>
                  <a:gd name="T7" fmla="*/ 97 h 80"/>
                  <a:gd name="T8" fmla="*/ 62 w 63"/>
                  <a:gd name="T9" fmla="*/ 17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19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5" name="Freeform 965">
                <a:extLst>
                  <a:ext uri="{FF2B5EF4-FFF2-40B4-BE49-F238E27FC236}">
                    <a16:creationId xmlns:a16="http://schemas.microsoft.com/office/drawing/2014/main" id="{7A8AA7C0-76F8-4C1A-A4E1-1213CEF33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126"/>
                <a:ext cx="172" cy="151"/>
              </a:xfrm>
              <a:custGeom>
                <a:avLst/>
                <a:gdLst>
                  <a:gd name="T0" fmla="*/ 0 w 133"/>
                  <a:gd name="T1" fmla="*/ 84 h 117"/>
                  <a:gd name="T2" fmla="*/ 167 w 133"/>
                  <a:gd name="T3" fmla="*/ 84 h 117"/>
                  <a:gd name="T4" fmla="*/ 264 w 133"/>
                  <a:gd name="T5" fmla="*/ 0 h 117"/>
                  <a:gd name="T6" fmla="*/ 287 w 133"/>
                  <a:gd name="T7" fmla="*/ 45 h 117"/>
                  <a:gd name="T8" fmla="*/ 164 w 133"/>
                  <a:gd name="T9" fmla="*/ 124 h 117"/>
                  <a:gd name="T10" fmla="*/ 103 w 133"/>
                  <a:gd name="T11" fmla="*/ 252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6" name="Freeform 966">
                <a:extLst>
                  <a:ext uri="{FF2B5EF4-FFF2-40B4-BE49-F238E27FC236}">
                    <a16:creationId xmlns:a16="http://schemas.microsoft.com/office/drawing/2014/main" id="{9A69251E-6CD8-4076-B4E7-A64662CF0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009"/>
                <a:ext cx="58" cy="72"/>
              </a:xfrm>
              <a:custGeom>
                <a:avLst/>
                <a:gdLst>
                  <a:gd name="T0" fmla="*/ 0 w 45"/>
                  <a:gd name="T1" fmla="*/ 54 h 55"/>
                  <a:gd name="T2" fmla="*/ 64 w 45"/>
                  <a:gd name="T3" fmla="*/ 123 h 55"/>
                  <a:gd name="T4" fmla="*/ 97 w 45"/>
                  <a:gd name="T5" fmla="*/ 99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7" name="Freeform 967">
                <a:extLst>
                  <a:ext uri="{FF2B5EF4-FFF2-40B4-BE49-F238E27FC236}">
                    <a16:creationId xmlns:a16="http://schemas.microsoft.com/office/drawing/2014/main" id="{97C241CB-70CC-4D66-B6FC-DD9538B62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850"/>
                <a:ext cx="54" cy="62"/>
              </a:xfrm>
              <a:custGeom>
                <a:avLst/>
                <a:gdLst>
                  <a:gd name="T0" fmla="*/ 0 w 42"/>
                  <a:gd name="T1" fmla="*/ 30 h 48"/>
                  <a:gd name="T2" fmla="*/ 69 w 42"/>
                  <a:gd name="T3" fmla="*/ 103 h 48"/>
                  <a:gd name="T4" fmla="*/ 89 w 42"/>
                  <a:gd name="T5" fmla="*/ 74 h 48"/>
                  <a:gd name="T6" fmla="*/ 39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8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8" name="Freeform 968">
                <a:extLst>
                  <a:ext uri="{FF2B5EF4-FFF2-40B4-BE49-F238E27FC236}">
                    <a16:creationId xmlns:a16="http://schemas.microsoft.com/office/drawing/2014/main" id="{B7DA4F18-8492-48F6-BE36-6B8412FF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2317"/>
                <a:ext cx="185" cy="55"/>
              </a:xfrm>
              <a:custGeom>
                <a:avLst/>
                <a:gdLst>
                  <a:gd name="T0" fmla="*/ 1 w 143"/>
                  <a:gd name="T1" fmla="*/ 13 h 43"/>
                  <a:gd name="T2" fmla="*/ 147 w 143"/>
                  <a:gd name="T3" fmla="*/ 28 h 43"/>
                  <a:gd name="T4" fmla="*/ 309 w 143"/>
                  <a:gd name="T5" fmla="*/ 90 h 43"/>
                  <a:gd name="T6" fmla="*/ 256 w 143"/>
                  <a:gd name="T7" fmla="*/ 70 h 43"/>
                  <a:gd name="T8" fmla="*/ 193 w 143"/>
                  <a:gd name="T9" fmla="*/ 40 h 43"/>
                  <a:gd name="T10" fmla="*/ 97 w 143"/>
                  <a:gd name="T11" fmla="*/ 5 h 43"/>
                  <a:gd name="T12" fmla="*/ 0 w 143"/>
                  <a:gd name="T13" fmla="*/ 15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19" name="Freeform 969">
                <a:extLst>
                  <a:ext uri="{FF2B5EF4-FFF2-40B4-BE49-F238E27FC236}">
                    <a16:creationId xmlns:a16="http://schemas.microsoft.com/office/drawing/2014/main" id="{BA40E042-2161-46DE-8677-390E65B8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460"/>
                <a:ext cx="135" cy="36"/>
              </a:xfrm>
              <a:custGeom>
                <a:avLst/>
                <a:gdLst>
                  <a:gd name="T0" fmla="*/ 0 w 105"/>
                  <a:gd name="T1" fmla="*/ 59 h 28"/>
                  <a:gd name="T2" fmla="*/ 120 w 105"/>
                  <a:gd name="T3" fmla="*/ 10 h 28"/>
                  <a:gd name="T4" fmla="*/ 224 w 105"/>
                  <a:gd name="T5" fmla="*/ 0 h 28"/>
                  <a:gd name="T6" fmla="*/ 112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0" name="Freeform 970">
                <a:extLst>
                  <a:ext uri="{FF2B5EF4-FFF2-40B4-BE49-F238E27FC236}">
                    <a16:creationId xmlns:a16="http://schemas.microsoft.com/office/drawing/2014/main" id="{091A0C77-CCCB-43DD-8FD7-D07CD7A20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606"/>
                <a:ext cx="36" cy="34"/>
              </a:xfrm>
              <a:custGeom>
                <a:avLst/>
                <a:gdLst>
                  <a:gd name="T0" fmla="*/ 0 w 28"/>
                  <a:gd name="T1" fmla="*/ 58 h 26"/>
                  <a:gd name="T2" fmla="*/ 59 w 28"/>
                  <a:gd name="T3" fmla="*/ 0 h 26"/>
                  <a:gd name="T4" fmla="*/ 0 w 28"/>
                  <a:gd name="T5" fmla="*/ 5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5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1" name="Freeform 971">
                <a:extLst>
                  <a:ext uri="{FF2B5EF4-FFF2-40B4-BE49-F238E27FC236}">
                    <a16:creationId xmlns:a16="http://schemas.microsoft.com/office/drawing/2014/main" id="{B2AEE8F1-0DE6-4D6F-B624-AC98BD58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442"/>
                <a:ext cx="93" cy="19"/>
              </a:xfrm>
              <a:custGeom>
                <a:avLst/>
                <a:gdLst>
                  <a:gd name="T0" fmla="*/ 102 w 72"/>
                  <a:gd name="T1" fmla="*/ 1 h 15"/>
                  <a:gd name="T2" fmla="*/ 155 w 72"/>
                  <a:gd name="T3" fmla="*/ 13 h 15"/>
                  <a:gd name="T4" fmla="*/ 114 w 72"/>
                  <a:gd name="T5" fmla="*/ 13 h 15"/>
                  <a:gd name="T6" fmla="*/ 62 w 72"/>
                  <a:gd name="T7" fmla="*/ 20 h 15"/>
                  <a:gd name="T8" fmla="*/ 0 w 72"/>
                  <a:gd name="T9" fmla="*/ 30 h 15"/>
                  <a:gd name="T10" fmla="*/ 62 w 72"/>
                  <a:gd name="T11" fmla="*/ 14 h 15"/>
                  <a:gd name="T12" fmla="*/ 102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2" name="Freeform 972">
                <a:extLst>
                  <a:ext uri="{FF2B5EF4-FFF2-40B4-BE49-F238E27FC236}">
                    <a16:creationId xmlns:a16="http://schemas.microsoft.com/office/drawing/2014/main" id="{B7E2364A-E561-4E2A-9BC9-997C99D26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2297"/>
                <a:ext cx="91" cy="53"/>
              </a:xfrm>
              <a:custGeom>
                <a:avLst/>
                <a:gdLst>
                  <a:gd name="T0" fmla="*/ 0 w 71"/>
                  <a:gd name="T1" fmla="*/ 0 h 41"/>
                  <a:gd name="T2" fmla="*/ 72 w 71"/>
                  <a:gd name="T3" fmla="*/ 53 h 41"/>
                  <a:gd name="T4" fmla="*/ 150 w 71"/>
                  <a:gd name="T5" fmla="*/ 89 h 41"/>
                  <a:gd name="T6" fmla="*/ 74 w 71"/>
                  <a:gd name="T7" fmla="*/ 45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3" name="Freeform 973">
                <a:extLst>
                  <a:ext uri="{FF2B5EF4-FFF2-40B4-BE49-F238E27FC236}">
                    <a16:creationId xmlns:a16="http://schemas.microsoft.com/office/drawing/2014/main" id="{C232D8B8-554C-4C9F-BD8E-CE714E981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518"/>
                <a:ext cx="62" cy="87"/>
              </a:xfrm>
              <a:custGeom>
                <a:avLst/>
                <a:gdLst>
                  <a:gd name="T0" fmla="*/ 0 w 48"/>
                  <a:gd name="T1" fmla="*/ 147 h 67"/>
                  <a:gd name="T2" fmla="*/ 44 w 48"/>
                  <a:gd name="T3" fmla="*/ 97 h 67"/>
                  <a:gd name="T4" fmla="*/ 103 w 48"/>
                  <a:gd name="T5" fmla="*/ 0 h 67"/>
                  <a:gd name="T6" fmla="*/ 58 w 48"/>
                  <a:gd name="T7" fmla="*/ 66 h 67"/>
                  <a:gd name="T8" fmla="*/ 0 w 48"/>
                  <a:gd name="T9" fmla="*/ 147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4" name="Freeform 974">
                <a:extLst>
                  <a:ext uri="{FF2B5EF4-FFF2-40B4-BE49-F238E27FC236}">
                    <a16:creationId xmlns:a16="http://schemas.microsoft.com/office/drawing/2014/main" id="{938D83EF-B519-40FF-B207-40AA7DDC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498"/>
                <a:ext cx="112" cy="209"/>
              </a:xfrm>
              <a:custGeom>
                <a:avLst/>
                <a:gdLst>
                  <a:gd name="T0" fmla="*/ 169 w 86"/>
                  <a:gd name="T1" fmla="*/ 32 h 162"/>
                  <a:gd name="T2" fmla="*/ 134 w 86"/>
                  <a:gd name="T3" fmla="*/ 116 h 162"/>
                  <a:gd name="T4" fmla="*/ 82 w 86"/>
                  <a:gd name="T5" fmla="*/ 183 h 162"/>
                  <a:gd name="T6" fmla="*/ 38 w 86"/>
                  <a:gd name="T7" fmla="*/ 258 h 162"/>
                  <a:gd name="T8" fmla="*/ 7 w 86"/>
                  <a:gd name="T9" fmla="*/ 348 h 162"/>
                  <a:gd name="T10" fmla="*/ 29 w 86"/>
                  <a:gd name="T11" fmla="*/ 240 h 162"/>
                  <a:gd name="T12" fmla="*/ 74 w 86"/>
                  <a:gd name="T13" fmla="*/ 163 h 162"/>
                  <a:gd name="T14" fmla="*/ 190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5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9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5" name="Freeform 975">
                <a:extLst>
                  <a:ext uri="{FF2B5EF4-FFF2-40B4-BE49-F238E27FC236}">
                    <a16:creationId xmlns:a16="http://schemas.microsoft.com/office/drawing/2014/main" id="{A922BB3C-6665-4023-B8C6-23615AC47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874"/>
                <a:ext cx="197" cy="304"/>
              </a:xfrm>
              <a:custGeom>
                <a:avLst/>
                <a:gdLst>
                  <a:gd name="T0" fmla="*/ 79 w 152"/>
                  <a:gd name="T1" fmla="*/ 167 h 235"/>
                  <a:gd name="T2" fmla="*/ 183 w 152"/>
                  <a:gd name="T3" fmla="*/ 429 h 235"/>
                  <a:gd name="T4" fmla="*/ 301 w 152"/>
                  <a:gd name="T5" fmla="*/ 442 h 235"/>
                  <a:gd name="T6" fmla="*/ 79 w 152"/>
                  <a:gd name="T7" fmla="*/ 167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6" name="Freeform 976">
                <a:extLst>
                  <a:ext uri="{FF2B5EF4-FFF2-40B4-BE49-F238E27FC236}">
                    <a16:creationId xmlns:a16="http://schemas.microsoft.com/office/drawing/2014/main" id="{EEE07CCF-9357-468E-B16B-22285A1F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1692"/>
                <a:ext cx="180" cy="279"/>
              </a:xfrm>
              <a:custGeom>
                <a:avLst/>
                <a:gdLst>
                  <a:gd name="T0" fmla="*/ 211 w 139"/>
                  <a:gd name="T1" fmla="*/ 119 h 216"/>
                  <a:gd name="T2" fmla="*/ 79 w 139"/>
                  <a:gd name="T3" fmla="*/ 75 h 216"/>
                  <a:gd name="T4" fmla="*/ 167 w 139"/>
                  <a:gd name="T5" fmla="*/ 389 h 216"/>
                  <a:gd name="T6" fmla="*/ 285 w 139"/>
                  <a:gd name="T7" fmla="*/ 399 h 216"/>
                  <a:gd name="T8" fmla="*/ 211 w 139"/>
                  <a:gd name="T9" fmla="*/ 119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7" name="Freeform 977">
                <a:extLst>
                  <a:ext uri="{FF2B5EF4-FFF2-40B4-BE49-F238E27FC236}">
                    <a16:creationId xmlns:a16="http://schemas.microsoft.com/office/drawing/2014/main" id="{2E8205B5-3705-48F1-BABE-6D180F0C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048"/>
                <a:ext cx="188" cy="334"/>
              </a:xfrm>
              <a:custGeom>
                <a:avLst/>
                <a:gdLst>
                  <a:gd name="T0" fmla="*/ 80 w 146"/>
                  <a:gd name="T1" fmla="*/ 168 h 259"/>
                  <a:gd name="T2" fmla="*/ 164 w 146"/>
                  <a:gd name="T3" fmla="*/ 478 h 259"/>
                  <a:gd name="T4" fmla="*/ 282 w 146"/>
                  <a:gd name="T5" fmla="*/ 487 h 259"/>
                  <a:gd name="T6" fmla="*/ 80 w 146"/>
                  <a:gd name="T7" fmla="*/ 168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8" name="Freeform 978">
                <a:extLst>
                  <a:ext uri="{FF2B5EF4-FFF2-40B4-BE49-F238E27FC236}">
                    <a16:creationId xmlns:a16="http://schemas.microsoft.com/office/drawing/2014/main" id="{CEC61BDA-6C12-4B2C-ADA0-7A9C9A62D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3016"/>
                <a:ext cx="159" cy="240"/>
              </a:xfrm>
              <a:custGeom>
                <a:avLst/>
                <a:gdLst>
                  <a:gd name="T0" fmla="*/ 28 w 123"/>
                  <a:gd name="T1" fmla="*/ 266 h 186"/>
                  <a:gd name="T2" fmla="*/ 50 w 123"/>
                  <a:gd name="T3" fmla="*/ 19 h 186"/>
                  <a:gd name="T4" fmla="*/ 138 w 123"/>
                  <a:gd name="T5" fmla="*/ 391 h 186"/>
                  <a:gd name="T6" fmla="*/ 28 w 123"/>
                  <a:gd name="T7" fmla="*/ 266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29" name="Freeform 979">
                <a:extLst>
                  <a:ext uri="{FF2B5EF4-FFF2-40B4-BE49-F238E27FC236}">
                    <a16:creationId xmlns:a16="http://schemas.microsoft.com/office/drawing/2014/main" id="{F08FD002-F808-4C23-960D-0D45D2AB1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485"/>
                <a:ext cx="165" cy="320"/>
              </a:xfrm>
              <a:custGeom>
                <a:avLst/>
                <a:gdLst>
                  <a:gd name="T0" fmla="*/ 264 w 128"/>
                  <a:gd name="T1" fmla="*/ 338 h 248"/>
                  <a:gd name="T2" fmla="*/ 68 w 128"/>
                  <a:gd name="T3" fmla="*/ 128 h 248"/>
                  <a:gd name="T4" fmla="*/ 237 w 128"/>
                  <a:gd name="T5" fmla="*/ 497 h 248"/>
                  <a:gd name="T6" fmla="*/ 264 w 128"/>
                  <a:gd name="T7" fmla="*/ 338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0" name="Freeform 980">
                <a:extLst>
                  <a:ext uri="{FF2B5EF4-FFF2-40B4-BE49-F238E27FC236}">
                    <a16:creationId xmlns:a16="http://schemas.microsoft.com/office/drawing/2014/main" id="{2A88976E-834B-451E-A5A4-379AD6D8C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270"/>
                <a:ext cx="164" cy="318"/>
              </a:xfrm>
              <a:custGeom>
                <a:avLst/>
                <a:gdLst>
                  <a:gd name="T0" fmla="*/ 201 w 127"/>
                  <a:gd name="T1" fmla="*/ 119 h 246"/>
                  <a:gd name="T2" fmla="*/ 84 w 127"/>
                  <a:gd name="T3" fmla="*/ 110 h 246"/>
                  <a:gd name="T4" fmla="*/ 0 w 127"/>
                  <a:gd name="T5" fmla="*/ 0 h 246"/>
                  <a:gd name="T6" fmla="*/ 128 w 127"/>
                  <a:gd name="T7" fmla="*/ 503 h 246"/>
                  <a:gd name="T8" fmla="*/ 136 w 127"/>
                  <a:gd name="T9" fmla="*/ 487 h 246"/>
                  <a:gd name="T10" fmla="*/ 274 w 127"/>
                  <a:gd name="T11" fmla="*/ 531 h 246"/>
                  <a:gd name="T12" fmla="*/ 271 w 127"/>
                  <a:gd name="T13" fmla="*/ 530 h 246"/>
                  <a:gd name="T14" fmla="*/ 205 w 127"/>
                  <a:gd name="T15" fmla="*/ 115 h 246"/>
                  <a:gd name="T16" fmla="*/ 201 w 127"/>
                  <a:gd name="T17" fmla="*/ 119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6" y="245"/>
                      <a:pt x="126" y="245"/>
                      <a:pt x="126" y="245"/>
                    </a:cubicBezTo>
                    <a:cubicBezTo>
                      <a:pt x="126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1" name="Freeform 981">
                <a:extLst>
                  <a:ext uri="{FF2B5EF4-FFF2-40B4-BE49-F238E27FC236}">
                    <a16:creationId xmlns:a16="http://schemas.microsoft.com/office/drawing/2014/main" id="{50600CCA-8913-4483-A0AE-56D25888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685"/>
                <a:ext cx="123" cy="450"/>
              </a:xfrm>
              <a:custGeom>
                <a:avLst/>
                <a:gdLst>
                  <a:gd name="T0" fmla="*/ 149 w 95"/>
                  <a:gd name="T1" fmla="*/ 164 h 348"/>
                  <a:gd name="T2" fmla="*/ 0 w 95"/>
                  <a:gd name="T3" fmla="*/ 0 h 348"/>
                  <a:gd name="T4" fmla="*/ 39 w 95"/>
                  <a:gd name="T5" fmla="*/ 643 h 348"/>
                  <a:gd name="T6" fmla="*/ 79 w 95"/>
                  <a:gd name="T7" fmla="*/ 574 h 348"/>
                  <a:gd name="T8" fmla="*/ 206 w 95"/>
                  <a:gd name="T9" fmla="*/ 753 h 348"/>
                  <a:gd name="T10" fmla="*/ 206 w 95"/>
                  <a:gd name="T11" fmla="*/ 753 h 348"/>
                  <a:gd name="T12" fmla="*/ 176 w 95"/>
                  <a:gd name="T13" fmla="*/ 96 h 348"/>
                  <a:gd name="T14" fmla="*/ 149 w 95"/>
                  <a:gd name="T15" fmla="*/ 164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2" name="Freeform 982">
                <a:extLst>
                  <a:ext uri="{FF2B5EF4-FFF2-40B4-BE49-F238E27FC236}">
                    <a16:creationId xmlns:a16="http://schemas.microsoft.com/office/drawing/2014/main" id="{9A1EC40B-225F-440F-B80B-304822C62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867"/>
                <a:ext cx="149" cy="323"/>
              </a:xfrm>
              <a:custGeom>
                <a:avLst/>
                <a:gdLst>
                  <a:gd name="T0" fmla="*/ 80 w 115"/>
                  <a:gd name="T1" fmla="*/ 97 h 250"/>
                  <a:gd name="T2" fmla="*/ 0 w 115"/>
                  <a:gd name="T3" fmla="*/ 0 h 250"/>
                  <a:gd name="T4" fmla="*/ 96 w 115"/>
                  <a:gd name="T5" fmla="*/ 539 h 250"/>
                  <a:gd name="T6" fmla="*/ 124 w 115"/>
                  <a:gd name="T7" fmla="*/ 470 h 250"/>
                  <a:gd name="T8" fmla="*/ 250 w 115"/>
                  <a:gd name="T9" fmla="*/ 504 h 250"/>
                  <a:gd name="T10" fmla="*/ 249 w 115"/>
                  <a:gd name="T11" fmla="*/ 494 h 250"/>
                  <a:gd name="T12" fmla="*/ 197 w 115"/>
                  <a:gd name="T13" fmla="*/ 114 h 250"/>
                  <a:gd name="T14" fmla="*/ 80 w 115"/>
                  <a:gd name="T15" fmla="*/ 97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6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3" name="Freeform 983">
                <a:extLst>
                  <a:ext uri="{FF2B5EF4-FFF2-40B4-BE49-F238E27FC236}">
                    <a16:creationId xmlns:a16="http://schemas.microsoft.com/office/drawing/2014/main" id="{6DC364A0-A793-4B2A-AC29-468020688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079"/>
                <a:ext cx="155" cy="293"/>
              </a:xfrm>
              <a:custGeom>
                <a:avLst/>
                <a:gdLst>
                  <a:gd name="T0" fmla="*/ 120 w 120"/>
                  <a:gd name="T1" fmla="*/ 449 h 226"/>
                  <a:gd name="T2" fmla="*/ 258 w 120"/>
                  <a:gd name="T3" fmla="*/ 478 h 226"/>
                  <a:gd name="T4" fmla="*/ 199 w 120"/>
                  <a:gd name="T5" fmla="*/ 111 h 226"/>
                  <a:gd name="T6" fmla="*/ 88 w 120"/>
                  <a:gd name="T7" fmla="*/ 87 h 226"/>
                  <a:gd name="T8" fmla="*/ 0 w 120"/>
                  <a:gd name="T9" fmla="*/ 0 h 226"/>
                  <a:gd name="T10" fmla="*/ 98 w 120"/>
                  <a:gd name="T11" fmla="*/ 493 h 226"/>
                  <a:gd name="T12" fmla="*/ 120 w 120"/>
                  <a:gd name="T13" fmla="*/ 449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6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4" name="Freeform 984">
                <a:extLst>
                  <a:ext uri="{FF2B5EF4-FFF2-40B4-BE49-F238E27FC236}">
                    <a16:creationId xmlns:a16="http://schemas.microsoft.com/office/drawing/2014/main" id="{FEE16A98-35D8-4E49-BBE7-3355A566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456"/>
                <a:ext cx="158" cy="331"/>
              </a:xfrm>
              <a:custGeom>
                <a:avLst/>
                <a:gdLst>
                  <a:gd name="T0" fmla="*/ 148 w 122"/>
                  <a:gd name="T1" fmla="*/ 472 h 256"/>
                  <a:gd name="T2" fmla="*/ 265 w 122"/>
                  <a:gd name="T3" fmla="*/ 486 h 256"/>
                  <a:gd name="T4" fmla="*/ 218 w 122"/>
                  <a:gd name="T5" fmla="*/ 149 h 256"/>
                  <a:gd name="T6" fmla="*/ 106 w 122"/>
                  <a:gd name="T7" fmla="*/ 120 h 256"/>
                  <a:gd name="T8" fmla="*/ 0 w 122"/>
                  <a:gd name="T9" fmla="*/ 0 h 256"/>
                  <a:gd name="T10" fmla="*/ 119 w 122"/>
                  <a:gd name="T11" fmla="*/ 553 h 256"/>
                  <a:gd name="T12" fmla="*/ 148 w 122"/>
                  <a:gd name="T13" fmla="*/ 472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5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5" name="Freeform 985">
                <a:extLst>
                  <a:ext uri="{FF2B5EF4-FFF2-40B4-BE49-F238E27FC236}">
                    <a16:creationId xmlns:a16="http://schemas.microsoft.com/office/drawing/2014/main" id="{090307CA-E692-45EA-B5BF-2959FB89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800"/>
                <a:ext cx="177" cy="207"/>
              </a:xfrm>
              <a:custGeom>
                <a:avLst/>
                <a:gdLst>
                  <a:gd name="T0" fmla="*/ 0 w 137"/>
                  <a:gd name="T1" fmla="*/ 0 h 160"/>
                  <a:gd name="T2" fmla="*/ 130 w 137"/>
                  <a:gd name="T3" fmla="*/ 347 h 160"/>
                  <a:gd name="T4" fmla="*/ 155 w 137"/>
                  <a:gd name="T5" fmla="*/ 290 h 160"/>
                  <a:gd name="T6" fmla="*/ 293 w 137"/>
                  <a:gd name="T7" fmla="*/ 312 h 160"/>
                  <a:gd name="T8" fmla="*/ 296 w 137"/>
                  <a:gd name="T9" fmla="*/ 312 h 160"/>
                  <a:gd name="T10" fmla="*/ 217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0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6" name="Freeform 986">
                <a:extLst>
                  <a:ext uri="{FF2B5EF4-FFF2-40B4-BE49-F238E27FC236}">
                    <a16:creationId xmlns:a16="http://schemas.microsoft.com/office/drawing/2014/main" id="{1378F61A-3ED1-4F12-A83C-CDCFF7DF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3115"/>
                <a:ext cx="115" cy="287"/>
              </a:xfrm>
              <a:custGeom>
                <a:avLst/>
                <a:gdLst>
                  <a:gd name="T0" fmla="*/ 172 w 89"/>
                  <a:gd name="T1" fmla="*/ 480 h 222"/>
                  <a:gd name="T2" fmla="*/ 193 w 89"/>
                  <a:gd name="T3" fmla="*/ 176 h 222"/>
                  <a:gd name="T4" fmla="*/ 145 w 89"/>
                  <a:gd name="T5" fmla="*/ 228 h 222"/>
                  <a:gd name="T6" fmla="*/ 35 w 89"/>
                  <a:gd name="T7" fmla="*/ 102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80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7" name="Freeform 987">
                <a:extLst>
                  <a:ext uri="{FF2B5EF4-FFF2-40B4-BE49-F238E27FC236}">
                    <a16:creationId xmlns:a16="http://schemas.microsoft.com/office/drawing/2014/main" id="{A9E68269-FAE9-4422-BA79-1D4EB8490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800"/>
                <a:ext cx="1055" cy="2602"/>
              </a:xfrm>
              <a:custGeom>
                <a:avLst/>
                <a:gdLst>
                  <a:gd name="T0" fmla="*/ 675 w 817"/>
                  <a:gd name="T1" fmla="*/ 4347 h 2013"/>
                  <a:gd name="T2" fmla="*/ 693 w 817"/>
                  <a:gd name="T3" fmla="*/ 4037 h 2013"/>
                  <a:gd name="T4" fmla="*/ 732 w 817"/>
                  <a:gd name="T5" fmla="*/ 3962 h 2013"/>
                  <a:gd name="T6" fmla="*/ 1042 w 817"/>
                  <a:gd name="T7" fmla="*/ 3831 h 2013"/>
                  <a:gd name="T8" fmla="*/ 1624 w 817"/>
                  <a:gd name="T9" fmla="*/ 3110 h 2013"/>
                  <a:gd name="T10" fmla="*/ 1717 w 817"/>
                  <a:gd name="T11" fmla="*/ 2798 h 2013"/>
                  <a:gd name="T12" fmla="*/ 1724 w 817"/>
                  <a:gd name="T13" fmla="*/ 2791 h 2013"/>
                  <a:gd name="T14" fmla="*/ 1738 w 817"/>
                  <a:gd name="T15" fmla="*/ 2786 h 2013"/>
                  <a:gd name="T16" fmla="*/ 1754 w 817"/>
                  <a:gd name="T17" fmla="*/ 2760 h 2013"/>
                  <a:gd name="T18" fmla="*/ 1746 w 817"/>
                  <a:gd name="T19" fmla="*/ 2702 h 2013"/>
                  <a:gd name="T20" fmla="*/ 1716 w 817"/>
                  <a:gd name="T21" fmla="*/ 2682 h 2013"/>
                  <a:gd name="T22" fmla="*/ 1707 w 817"/>
                  <a:gd name="T23" fmla="*/ 2682 h 2013"/>
                  <a:gd name="T24" fmla="*/ 1701 w 817"/>
                  <a:gd name="T25" fmla="*/ 2678 h 2013"/>
                  <a:gd name="T26" fmla="*/ 1502 w 817"/>
                  <a:gd name="T27" fmla="*/ 2385 h 2013"/>
                  <a:gd name="T28" fmla="*/ 1111 w 817"/>
                  <a:gd name="T29" fmla="*/ 1861 h 2013"/>
                  <a:gd name="T30" fmla="*/ 579 w 817"/>
                  <a:gd name="T31" fmla="*/ 1153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8" y="2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8" name="Freeform 988">
                <a:extLst>
                  <a:ext uri="{FF2B5EF4-FFF2-40B4-BE49-F238E27FC236}">
                    <a16:creationId xmlns:a16="http://schemas.microsoft.com/office/drawing/2014/main" id="{88DF4BCE-6011-418E-A94F-C900FCAF6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963"/>
                <a:ext cx="93" cy="126"/>
              </a:xfrm>
              <a:custGeom>
                <a:avLst/>
                <a:gdLst>
                  <a:gd name="T0" fmla="*/ 0 w 72"/>
                  <a:gd name="T1" fmla="*/ 0 h 97"/>
                  <a:gd name="T2" fmla="*/ 155 w 72"/>
                  <a:gd name="T3" fmla="*/ 213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39" name="Freeform 989">
                <a:extLst>
                  <a:ext uri="{FF2B5EF4-FFF2-40B4-BE49-F238E27FC236}">
                    <a16:creationId xmlns:a16="http://schemas.microsoft.com/office/drawing/2014/main" id="{687FCCAB-E54F-428D-8C4A-B9DE3C3DB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033"/>
                <a:ext cx="44" cy="137"/>
              </a:xfrm>
              <a:custGeom>
                <a:avLst/>
                <a:gdLst>
                  <a:gd name="T0" fmla="*/ 5 w 34"/>
                  <a:gd name="T1" fmla="*/ 0 h 106"/>
                  <a:gd name="T2" fmla="*/ 74 w 34"/>
                  <a:gd name="T3" fmla="*/ 229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0" name="Freeform 990">
                <a:extLst>
                  <a:ext uri="{FF2B5EF4-FFF2-40B4-BE49-F238E27FC236}">
                    <a16:creationId xmlns:a16="http://schemas.microsoft.com/office/drawing/2014/main" id="{6155844F-0A0D-440F-9E7C-5DC1E7C60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163"/>
                <a:ext cx="49" cy="118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198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1" name="Freeform 991">
                <a:extLst>
                  <a:ext uri="{FF2B5EF4-FFF2-40B4-BE49-F238E27FC236}">
                    <a16:creationId xmlns:a16="http://schemas.microsoft.com/office/drawing/2014/main" id="{65518CCF-048C-40E7-99A0-82C54C8E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263"/>
                <a:ext cx="41" cy="91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2" name="Freeform 992">
                <a:extLst>
                  <a:ext uri="{FF2B5EF4-FFF2-40B4-BE49-F238E27FC236}">
                    <a16:creationId xmlns:a16="http://schemas.microsoft.com/office/drawing/2014/main" id="{1FB9AC79-F871-42F7-93B6-2C23065FB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268"/>
                <a:ext cx="73" cy="84"/>
              </a:xfrm>
              <a:custGeom>
                <a:avLst/>
                <a:gdLst>
                  <a:gd name="T0" fmla="*/ 0 w 57"/>
                  <a:gd name="T1" fmla="*/ 0 h 65"/>
                  <a:gd name="T2" fmla="*/ 28 w 57"/>
                  <a:gd name="T3" fmla="*/ 88 h 65"/>
                  <a:gd name="T4" fmla="*/ 119 w 57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7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3" name="Freeform 993">
                <a:extLst>
                  <a:ext uri="{FF2B5EF4-FFF2-40B4-BE49-F238E27FC236}">
                    <a16:creationId xmlns:a16="http://schemas.microsoft.com/office/drawing/2014/main" id="{B93BC9FA-D8E5-4077-AE74-608BD8E1E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328"/>
                <a:ext cx="36" cy="86"/>
              </a:xfrm>
              <a:custGeom>
                <a:avLst/>
                <a:gdLst>
                  <a:gd name="T0" fmla="*/ 8 w 28"/>
                  <a:gd name="T1" fmla="*/ 0 h 67"/>
                  <a:gd name="T2" fmla="*/ 59 w 28"/>
                  <a:gd name="T3" fmla="*/ 141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4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4" name="Freeform 994">
                <a:extLst>
                  <a:ext uri="{FF2B5EF4-FFF2-40B4-BE49-F238E27FC236}">
                    <a16:creationId xmlns:a16="http://schemas.microsoft.com/office/drawing/2014/main" id="{05C84831-328E-47AD-A3FE-36949B1DB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436"/>
                <a:ext cx="56" cy="82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34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5" name="Freeform 995">
                <a:extLst>
                  <a:ext uri="{FF2B5EF4-FFF2-40B4-BE49-F238E27FC236}">
                    <a16:creationId xmlns:a16="http://schemas.microsoft.com/office/drawing/2014/main" id="{65A5F458-94F2-41D3-8C79-0065DE19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1488"/>
                <a:ext cx="49" cy="70"/>
              </a:xfrm>
              <a:custGeom>
                <a:avLst/>
                <a:gdLst>
                  <a:gd name="T0" fmla="*/ 1 w 38"/>
                  <a:gd name="T1" fmla="*/ 0 h 54"/>
                  <a:gd name="T2" fmla="*/ 81 w 38"/>
                  <a:gd name="T3" fmla="*/ 111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6" name="Freeform 996">
                <a:extLst>
                  <a:ext uri="{FF2B5EF4-FFF2-40B4-BE49-F238E27FC236}">
                    <a16:creationId xmlns:a16="http://schemas.microsoft.com/office/drawing/2014/main" id="{7E764839-9A7A-437F-B5D3-4FFFE3D49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363"/>
                <a:ext cx="45" cy="84"/>
              </a:xfrm>
              <a:custGeom>
                <a:avLst/>
                <a:gdLst>
                  <a:gd name="T0" fmla="*/ 0 w 35"/>
                  <a:gd name="T1" fmla="*/ 0 h 65"/>
                  <a:gd name="T2" fmla="*/ 75 w 35"/>
                  <a:gd name="T3" fmla="*/ 141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7" name="Freeform 997">
                <a:extLst>
                  <a:ext uri="{FF2B5EF4-FFF2-40B4-BE49-F238E27FC236}">
                    <a16:creationId xmlns:a16="http://schemas.microsoft.com/office/drawing/2014/main" id="{5A4A8BB8-BE40-4D61-9CEF-866500796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436"/>
                <a:ext cx="46" cy="51"/>
              </a:xfrm>
              <a:custGeom>
                <a:avLst/>
                <a:gdLst>
                  <a:gd name="T0" fmla="*/ 0 w 36"/>
                  <a:gd name="T1" fmla="*/ 5 h 39"/>
                  <a:gd name="T2" fmla="*/ 75 w 36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8" name="Freeform 998">
                <a:extLst>
                  <a:ext uri="{FF2B5EF4-FFF2-40B4-BE49-F238E27FC236}">
                    <a16:creationId xmlns:a16="http://schemas.microsoft.com/office/drawing/2014/main" id="{7DB35ECE-6A5E-4FA8-8DD7-CFF83E151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802"/>
                <a:ext cx="19" cy="93"/>
              </a:xfrm>
              <a:custGeom>
                <a:avLst/>
                <a:gdLst>
                  <a:gd name="T0" fmla="*/ 15 w 14"/>
                  <a:gd name="T1" fmla="*/ 0 h 72"/>
                  <a:gd name="T2" fmla="*/ 0 w 14"/>
                  <a:gd name="T3" fmla="*/ 15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49" name="Freeform 999">
                <a:extLst>
                  <a:ext uri="{FF2B5EF4-FFF2-40B4-BE49-F238E27FC236}">
                    <a16:creationId xmlns:a16="http://schemas.microsoft.com/office/drawing/2014/main" id="{A506603E-A2E1-42C9-A683-C76B8DE13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879"/>
                <a:ext cx="21" cy="82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0" name="Freeform 1000">
                <a:extLst>
                  <a:ext uri="{FF2B5EF4-FFF2-40B4-BE49-F238E27FC236}">
                    <a16:creationId xmlns:a16="http://schemas.microsoft.com/office/drawing/2014/main" id="{131C3A2B-0950-4DDD-AC39-2605C820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844"/>
                <a:ext cx="20" cy="34"/>
              </a:xfrm>
              <a:custGeom>
                <a:avLst/>
                <a:gdLst>
                  <a:gd name="T0" fmla="*/ 0 w 15"/>
                  <a:gd name="T1" fmla="*/ 0 h 26"/>
                  <a:gd name="T2" fmla="*/ 36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1" name="Freeform 1001">
                <a:extLst>
                  <a:ext uri="{FF2B5EF4-FFF2-40B4-BE49-F238E27FC236}">
                    <a16:creationId xmlns:a16="http://schemas.microsoft.com/office/drawing/2014/main" id="{4D78CE6F-5CE2-45B4-AF1F-8B67C7816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865"/>
                <a:ext cx="15" cy="13"/>
              </a:xfrm>
              <a:custGeom>
                <a:avLst/>
                <a:gdLst>
                  <a:gd name="T0" fmla="*/ 24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2" name="Freeform 1002">
                <a:extLst>
                  <a:ext uri="{FF2B5EF4-FFF2-40B4-BE49-F238E27FC236}">
                    <a16:creationId xmlns:a16="http://schemas.microsoft.com/office/drawing/2014/main" id="{9665EB6A-1EFA-4309-AC18-87A3F04A8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666"/>
                <a:ext cx="55" cy="64"/>
              </a:xfrm>
              <a:custGeom>
                <a:avLst/>
                <a:gdLst>
                  <a:gd name="T0" fmla="*/ 1 w 42"/>
                  <a:gd name="T1" fmla="*/ 0 h 49"/>
                  <a:gd name="T2" fmla="*/ 94 w 42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3" name="Freeform 1003">
                <a:extLst>
                  <a:ext uri="{FF2B5EF4-FFF2-40B4-BE49-F238E27FC236}">
                    <a16:creationId xmlns:a16="http://schemas.microsoft.com/office/drawing/2014/main" id="{0FF1B56E-B4DC-4513-A54E-041B3E8EF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705"/>
                <a:ext cx="28" cy="49"/>
              </a:xfrm>
              <a:custGeom>
                <a:avLst/>
                <a:gdLst>
                  <a:gd name="T0" fmla="*/ 0 w 22"/>
                  <a:gd name="T1" fmla="*/ 0 h 38"/>
                  <a:gd name="T2" fmla="*/ 46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4" name="Freeform 1004">
                <a:extLst>
                  <a:ext uri="{FF2B5EF4-FFF2-40B4-BE49-F238E27FC236}">
                    <a16:creationId xmlns:a16="http://schemas.microsoft.com/office/drawing/2014/main" id="{98A06792-1474-4964-8B2F-3C63C287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593"/>
                <a:ext cx="48" cy="67"/>
              </a:xfrm>
              <a:custGeom>
                <a:avLst/>
                <a:gdLst>
                  <a:gd name="T0" fmla="*/ 0 w 37"/>
                  <a:gd name="T1" fmla="*/ 0 h 52"/>
                  <a:gd name="T2" fmla="*/ 80 w 37"/>
                  <a:gd name="T3" fmla="*/ 111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5" name="Freeform 1005">
                <a:extLst>
                  <a:ext uri="{FF2B5EF4-FFF2-40B4-BE49-F238E27FC236}">
                    <a16:creationId xmlns:a16="http://schemas.microsoft.com/office/drawing/2014/main" id="{7E8C2598-93E7-41EE-A2BE-DDC40B760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653"/>
                <a:ext cx="48" cy="40"/>
              </a:xfrm>
              <a:custGeom>
                <a:avLst/>
                <a:gdLst>
                  <a:gd name="T0" fmla="*/ 0 w 37"/>
                  <a:gd name="T1" fmla="*/ 10 h 31"/>
                  <a:gd name="T2" fmla="*/ 80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6" name="Freeform 1006">
                <a:extLst>
                  <a:ext uri="{FF2B5EF4-FFF2-40B4-BE49-F238E27FC236}">
                    <a16:creationId xmlns:a16="http://schemas.microsoft.com/office/drawing/2014/main" id="{28B5DA84-FDC2-4628-A6F2-8A17E8C1F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842"/>
                <a:ext cx="63" cy="69"/>
              </a:xfrm>
              <a:custGeom>
                <a:avLst/>
                <a:gdLst>
                  <a:gd name="T0" fmla="*/ 0 w 49"/>
                  <a:gd name="T1" fmla="*/ 0 h 53"/>
                  <a:gd name="T2" fmla="*/ 104 w 49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7" name="Freeform 1007">
                <a:extLst>
                  <a:ext uri="{FF2B5EF4-FFF2-40B4-BE49-F238E27FC236}">
                    <a16:creationId xmlns:a16="http://schemas.microsoft.com/office/drawing/2014/main" id="{648159F1-5B62-40CB-9FED-A413CA10F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887"/>
                <a:ext cx="37" cy="65"/>
              </a:xfrm>
              <a:custGeom>
                <a:avLst/>
                <a:gdLst>
                  <a:gd name="T0" fmla="*/ 13 w 29"/>
                  <a:gd name="T1" fmla="*/ 0 h 50"/>
                  <a:gd name="T2" fmla="*/ 60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8" name="Freeform 1008">
                <a:extLst>
                  <a:ext uri="{FF2B5EF4-FFF2-40B4-BE49-F238E27FC236}">
                    <a16:creationId xmlns:a16="http://schemas.microsoft.com/office/drawing/2014/main" id="{8C4B498C-0DB6-4CC7-99E6-83FD3346C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745"/>
                <a:ext cx="46" cy="57"/>
              </a:xfrm>
              <a:custGeom>
                <a:avLst/>
                <a:gdLst>
                  <a:gd name="T0" fmla="*/ 0 w 36"/>
                  <a:gd name="T1" fmla="*/ 0 h 44"/>
                  <a:gd name="T2" fmla="*/ 75 w 36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4">
                    <a:moveTo>
                      <a:pt x="0" y="0"/>
                    </a:moveTo>
                    <a:cubicBezTo>
                      <a:pt x="20" y="0"/>
                      <a:pt x="30" y="29"/>
                      <a:pt x="36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59" name="Freeform 1009">
                <a:extLst>
                  <a:ext uri="{FF2B5EF4-FFF2-40B4-BE49-F238E27FC236}">
                    <a16:creationId xmlns:a16="http://schemas.microsoft.com/office/drawing/2014/main" id="{A2D81BB3-44D0-4C5E-8C2E-2255095CE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798"/>
                <a:ext cx="50" cy="53"/>
              </a:xfrm>
              <a:custGeom>
                <a:avLst/>
                <a:gdLst>
                  <a:gd name="T0" fmla="*/ 0 w 39"/>
                  <a:gd name="T1" fmla="*/ 0 h 41"/>
                  <a:gd name="T2" fmla="*/ 40 w 39"/>
                  <a:gd name="T3" fmla="*/ 21 h 41"/>
                  <a:gd name="T4" fmla="*/ 82 w 39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0" y="0"/>
                    </a:moveTo>
                    <a:cubicBezTo>
                      <a:pt x="7" y="4"/>
                      <a:pt x="13" y="3"/>
                      <a:pt x="19" y="9"/>
                    </a:cubicBezTo>
                    <a:cubicBezTo>
                      <a:pt x="27" y="15"/>
                      <a:pt x="36" y="31"/>
                      <a:pt x="39" y="4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0" name="Freeform 1010">
                <a:extLst>
                  <a:ext uri="{FF2B5EF4-FFF2-40B4-BE49-F238E27FC236}">
                    <a16:creationId xmlns:a16="http://schemas.microsoft.com/office/drawing/2014/main" id="{456570CB-435E-4DB1-A47C-39DA937F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852"/>
                <a:ext cx="29" cy="10"/>
              </a:xfrm>
              <a:custGeom>
                <a:avLst/>
                <a:gdLst>
                  <a:gd name="T0" fmla="*/ 0 w 23"/>
                  <a:gd name="T1" fmla="*/ 0 h 7"/>
                  <a:gd name="T2" fmla="*/ 47 w 2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1" name="Freeform 1011">
                <a:extLst>
                  <a:ext uri="{FF2B5EF4-FFF2-40B4-BE49-F238E27FC236}">
                    <a16:creationId xmlns:a16="http://schemas.microsoft.com/office/drawing/2014/main" id="{8EF72786-856A-49DC-8528-90CC2B3B8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2046"/>
                <a:ext cx="44" cy="52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2" name="Freeform 1012">
                <a:extLst>
                  <a:ext uri="{FF2B5EF4-FFF2-40B4-BE49-F238E27FC236}">
                    <a16:creationId xmlns:a16="http://schemas.microsoft.com/office/drawing/2014/main" id="{D9C1ED2C-E1EE-4998-AF40-D1995C036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066"/>
                <a:ext cx="29" cy="71"/>
              </a:xfrm>
              <a:custGeom>
                <a:avLst/>
                <a:gdLst>
                  <a:gd name="T0" fmla="*/ 1 w 23"/>
                  <a:gd name="T1" fmla="*/ 0 h 55"/>
                  <a:gd name="T2" fmla="*/ 47 w 23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3" name="Freeform 1013">
                <a:extLst>
                  <a:ext uri="{FF2B5EF4-FFF2-40B4-BE49-F238E27FC236}">
                    <a16:creationId xmlns:a16="http://schemas.microsoft.com/office/drawing/2014/main" id="{03A98356-C2C8-4EF8-8E41-64A7349E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009"/>
                <a:ext cx="43" cy="76"/>
              </a:xfrm>
              <a:custGeom>
                <a:avLst/>
                <a:gdLst>
                  <a:gd name="T0" fmla="*/ 0 w 33"/>
                  <a:gd name="T1" fmla="*/ 0 h 59"/>
                  <a:gd name="T2" fmla="*/ 73 w 33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4" name="Freeform 1014">
                <a:extLst>
                  <a:ext uri="{FF2B5EF4-FFF2-40B4-BE49-F238E27FC236}">
                    <a16:creationId xmlns:a16="http://schemas.microsoft.com/office/drawing/2014/main" id="{0DFD147F-5C79-4D76-9A72-E1DBF2C3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2081"/>
                <a:ext cx="40" cy="39"/>
              </a:xfrm>
              <a:custGeom>
                <a:avLst/>
                <a:gdLst>
                  <a:gd name="T0" fmla="*/ 0 w 31"/>
                  <a:gd name="T1" fmla="*/ 0 h 30"/>
                  <a:gd name="T2" fmla="*/ 67 w 3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5" name="Freeform 1015">
                <a:extLst>
                  <a:ext uri="{FF2B5EF4-FFF2-40B4-BE49-F238E27FC236}">
                    <a16:creationId xmlns:a16="http://schemas.microsoft.com/office/drawing/2014/main" id="{0B5D34E9-0FBA-4B91-9E29-E2038E694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115"/>
                <a:ext cx="49" cy="28"/>
              </a:xfrm>
              <a:custGeom>
                <a:avLst/>
                <a:gdLst>
                  <a:gd name="T0" fmla="*/ 0 w 38"/>
                  <a:gd name="T1" fmla="*/ 13 h 22"/>
                  <a:gd name="T2" fmla="*/ 81 w 38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6" name="Freeform 1016">
                <a:extLst>
                  <a:ext uri="{FF2B5EF4-FFF2-40B4-BE49-F238E27FC236}">
                    <a16:creationId xmlns:a16="http://schemas.microsoft.com/office/drawing/2014/main" id="{AF394E1A-485A-42C1-86AF-14025C2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169"/>
                <a:ext cx="38" cy="42"/>
              </a:xfrm>
              <a:custGeom>
                <a:avLst/>
                <a:gdLst>
                  <a:gd name="T0" fmla="*/ 1 w 30"/>
                  <a:gd name="T1" fmla="*/ 0 h 32"/>
                  <a:gd name="T2" fmla="*/ 61 w 3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7" name="Freeform 1017">
                <a:extLst>
                  <a:ext uri="{FF2B5EF4-FFF2-40B4-BE49-F238E27FC236}">
                    <a16:creationId xmlns:a16="http://schemas.microsoft.com/office/drawing/2014/main" id="{3A217540-4495-44DD-B956-F428130FB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189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8" name="Freeform 1018">
                <a:extLst>
                  <a:ext uri="{FF2B5EF4-FFF2-40B4-BE49-F238E27FC236}">
                    <a16:creationId xmlns:a16="http://schemas.microsoft.com/office/drawing/2014/main" id="{9410C5B4-00B9-46FA-ADCE-E57A3C40D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2998"/>
                <a:ext cx="51" cy="48"/>
              </a:xfrm>
              <a:custGeom>
                <a:avLst/>
                <a:gdLst>
                  <a:gd name="T0" fmla="*/ 0 w 40"/>
                  <a:gd name="T1" fmla="*/ 67 h 37"/>
                  <a:gd name="T2" fmla="*/ 83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69" name="Freeform 1019">
                <a:extLst>
                  <a:ext uri="{FF2B5EF4-FFF2-40B4-BE49-F238E27FC236}">
                    <a16:creationId xmlns:a16="http://schemas.microsoft.com/office/drawing/2014/main" id="{65B50F21-9E15-48ED-BE7C-3C3951D36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960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0" name="Freeform 1020">
                <a:extLst>
                  <a:ext uri="{FF2B5EF4-FFF2-40B4-BE49-F238E27FC236}">
                    <a16:creationId xmlns:a16="http://schemas.microsoft.com/office/drawing/2014/main" id="{2412971E-EE42-4400-855F-73548C316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950"/>
                <a:ext cx="25" cy="9"/>
              </a:xfrm>
              <a:custGeom>
                <a:avLst/>
                <a:gdLst>
                  <a:gd name="T0" fmla="*/ 0 w 19"/>
                  <a:gd name="T1" fmla="*/ 0 h 7"/>
                  <a:gd name="T2" fmla="*/ 43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1" name="Freeform 1021">
                <a:extLst>
                  <a:ext uri="{FF2B5EF4-FFF2-40B4-BE49-F238E27FC236}">
                    <a16:creationId xmlns:a16="http://schemas.microsoft.com/office/drawing/2014/main" id="{E7A7912A-7B93-47C9-A087-09AD78F2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2796"/>
                <a:ext cx="26" cy="54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2" name="Freeform 1022">
                <a:extLst>
                  <a:ext uri="{FF2B5EF4-FFF2-40B4-BE49-F238E27FC236}">
                    <a16:creationId xmlns:a16="http://schemas.microsoft.com/office/drawing/2014/main" id="{EC9127C6-AC42-44D9-AF0A-0C911F2E6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849"/>
                <a:ext cx="30" cy="20"/>
              </a:xfrm>
              <a:custGeom>
                <a:avLst/>
                <a:gdLst>
                  <a:gd name="T0" fmla="*/ 0 w 23"/>
                  <a:gd name="T1" fmla="*/ 36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3" name="Freeform 1023">
                <a:extLst>
                  <a:ext uri="{FF2B5EF4-FFF2-40B4-BE49-F238E27FC236}">
                    <a16:creationId xmlns:a16="http://schemas.microsoft.com/office/drawing/2014/main" id="{9BDFF9CA-4A80-49A3-B3B0-2A9943203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896"/>
                <a:ext cx="14" cy="20"/>
              </a:xfrm>
              <a:custGeom>
                <a:avLst/>
                <a:gdLst>
                  <a:gd name="T0" fmla="*/ 0 w 11"/>
                  <a:gd name="T1" fmla="*/ 0 h 16"/>
                  <a:gd name="T2" fmla="*/ 23 w 11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4" name="Freeform 1024">
                <a:extLst>
                  <a:ext uri="{FF2B5EF4-FFF2-40B4-BE49-F238E27FC236}">
                    <a16:creationId xmlns:a16="http://schemas.microsoft.com/office/drawing/2014/main" id="{004E233D-4F01-4D89-A6E7-F27B6B51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898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4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5" name="Freeform 1025">
                <a:extLst>
                  <a:ext uri="{FF2B5EF4-FFF2-40B4-BE49-F238E27FC236}">
                    <a16:creationId xmlns:a16="http://schemas.microsoft.com/office/drawing/2014/main" id="{776509A9-56C0-42E5-9352-747192D1D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68"/>
                <a:ext cx="19" cy="60"/>
              </a:xfrm>
              <a:custGeom>
                <a:avLst/>
                <a:gdLst>
                  <a:gd name="T0" fmla="*/ 14 w 15"/>
                  <a:gd name="T1" fmla="*/ 0 h 46"/>
                  <a:gd name="T2" fmla="*/ 0 w 15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6">
                    <a:moveTo>
                      <a:pt x="7" y="0"/>
                    </a:moveTo>
                    <a:cubicBezTo>
                      <a:pt x="15" y="14"/>
                      <a:pt x="14" y="36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6" name="Freeform 1026">
                <a:extLst>
                  <a:ext uri="{FF2B5EF4-FFF2-40B4-BE49-F238E27FC236}">
                    <a16:creationId xmlns:a16="http://schemas.microsoft.com/office/drawing/2014/main" id="{3E41F7A8-B7C4-467E-A3D8-E94121474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2637"/>
                <a:ext cx="35" cy="49"/>
              </a:xfrm>
              <a:custGeom>
                <a:avLst/>
                <a:gdLst>
                  <a:gd name="T0" fmla="*/ 45 w 27"/>
                  <a:gd name="T1" fmla="*/ 0 h 38"/>
                  <a:gd name="T2" fmla="*/ 0 w 27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7" name="Freeform 1027">
                <a:extLst>
                  <a:ext uri="{FF2B5EF4-FFF2-40B4-BE49-F238E27FC236}">
                    <a16:creationId xmlns:a16="http://schemas.microsoft.com/office/drawing/2014/main" id="{FED08244-9A94-47FE-A868-8F9978340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553"/>
                <a:ext cx="27" cy="52"/>
              </a:xfrm>
              <a:custGeom>
                <a:avLst/>
                <a:gdLst>
                  <a:gd name="T0" fmla="*/ 1 w 21"/>
                  <a:gd name="T1" fmla="*/ 88 h 40"/>
                  <a:gd name="T2" fmla="*/ 45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5" y="1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8" name="Freeform 1028">
                <a:extLst>
                  <a:ext uri="{FF2B5EF4-FFF2-40B4-BE49-F238E27FC236}">
                    <a16:creationId xmlns:a16="http://schemas.microsoft.com/office/drawing/2014/main" id="{249005F9-8A59-40D5-B1C6-56B8364B0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2539"/>
                <a:ext cx="7" cy="31"/>
              </a:xfrm>
              <a:custGeom>
                <a:avLst/>
                <a:gdLst>
                  <a:gd name="T0" fmla="*/ 6 w 5"/>
                  <a:gd name="T1" fmla="*/ 0 h 24"/>
                  <a:gd name="T2" fmla="*/ 14 w 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79" name="Freeform 1029">
                <a:extLst>
                  <a:ext uri="{FF2B5EF4-FFF2-40B4-BE49-F238E27FC236}">
                    <a16:creationId xmlns:a16="http://schemas.microsoft.com/office/drawing/2014/main" id="{DC3E8670-28F8-4FD0-AC8F-D23A1E9B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177"/>
                <a:ext cx="13" cy="73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0" name="Freeform 1030">
                <a:extLst>
                  <a:ext uri="{FF2B5EF4-FFF2-40B4-BE49-F238E27FC236}">
                    <a16:creationId xmlns:a16="http://schemas.microsoft.com/office/drawing/2014/main" id="{ED4A4E37-E56F-4669-B253-1982B9791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141"/>
                <a:ext cx="40" cy="42"/>
              </a:xfrm>
              <a:custGeom>
                <a:avLst/>
                <a:gdLst>
                  <a:gd name="T0" fmla="*/ 0 w 31"/>
                  <a:gd name="T1" fmla="*/ 72 h 32"/>
                  <a:gd name="T2" fmla="*/ 67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1" name="Freeform 1031">
                <a:extLst>
                  <a:ext uri="{FF2B5EF4-FFF2-40B4-BE49-F238E27FC236}">
                    <a16:creationId xmlns:a16="http://schemas.microsoft.com/office/drawing/2014/main" id="{A5A0E0FB-ECDD-45E5-96C2-CFD7399E9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3078"/>
                <a:ext cx="53" cy="26"/>
              </a:xfrm>
              <a:custGeom>
                <a:avLst/>
                <a:gdLst>
                  <a:gd name="T0" fmla="*/ 0 w 41"/>
                  <a:gd name="T1" fmla="*/ 44 h 20"/>
                  <a:gd name="T2" fmla="*/ 89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2" name="Freeform 1032">
                <a:extLst>
                  <a:ext uri="{FF2B5EF4-FFF2-40B4-BE49-F238E27FC236}">
                    <a16:creationId xmlns:a16="http://schemas.microsoft.com/office/drawing/2014/main" id="{F0E7298B-5A48-407A-8533-46ADD4B4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3066"/>
                <a:ext cx="36" cy="37"/>
              </a:xfrm>
              <a:custGeom>
                <a:avLst/>
                <a:gdLst>
                  <a:gd name="T0" fmla="*/ 0 w 28"/>
                  <a:gd name="T1" fmla="*/ 65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3" name="Freeform 1033">
                <a:extLst>
                  <a:ext uri="{FF2B5EF4-FFF2-40B4-BE49-F238E27FC236}">
                    <a16:creationId xmlns:a16="http://schemas.microsoft.com/office/drawing/2014/main" id="{E090E636-3A95-4949-BE71-EAA660EC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3119"/>
                <a:ext cx="54" cy="34"/>
              </a:xfrm>
              <a:custGeom>
                <a:avLst/>
                <a:gdLst>
                  <a:gd name="T0" fmla="*/ 0 w 42"/>
                  <a:gd name="T1" fmla="*/ 27 h 26"/>
                  <a:gd name="T2" fmla="*/ 89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4" name="Freeform 1034">
                <a:extLst>
                  <a:ext uri="{FF2B5EF4-FFF2-40B4-BE49-F238E27FC236}">
                    <a16:creationId xmlns:a16="http://schemas.microsoft.com/office/drawing/2014/main" id="{B84E7D11-93FF-4F06-B846-351832E2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3105"/>
                <a:ext cx="45" cy="21"/>
              </a:xfrm>
              <a:custGeom>
                <a:avLst/>
                <a:gdLst>
                  <a:gd name="T0" fmla="*/ 0 w 35"/>
                  <a:gd name="T1" fmla="*/ 0 h 16"/>
                  <a:gd name="T2" fmla="*/ 75 w 35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cubicBezTo>
                      <a:pt x="8" y="16"/>
                      <a:pt x="23" y="12"/>
                      <a:pt x="35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5" name="Freeform 1035">
                <a:extLst>
                  <a:ext uri="{FF2B5EF4-FFF2-40B4-BE49-F238E27FC236}">
                    <a16:creationId xmlns:a16="http://schemas.microsoft.com/office/drawing/2014/main" id="{317882DD-42F7-4599-8732-EC501480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069"/>
                <a:ext cx="69" cy="54"/>
              </a:xfrm>
              <a:custGeom>
                <a:avLst/>
                <a:gdLst>
                  <a:gd name="T0" fmla="*/ 0 w 53"/>
                  <a:gd name="T1" fmla="*/ 50 h 42"/>
                  <a:gd name="T2" fmla="*/ 117 w 53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42">
                    <a:moveTo>
                      <a:pt x="0" y="23"/>
                    </a:moveTo>
                    <a:cubicBezTo>
                      <a:pt x="13" y="42"/>
                      <a:pt x="45" y="13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6" name="Freeform 1036">
                <a:extLst>
                  <a:ext uri="{FF2B5EF4-FFF2-40B4-BE49-F238E27FC236}">
                    <a16:creationId xmlns:a16="http://schemas.microsoft.com/office/drawing/2014/main" id="{73083EE3-5425-4684-AC05-B5C5D30A3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3308"/>
                <a:ext cx="20" cy="62"/>
              </a:xfrm>
              <a:custGeom>
                <a:avLst/>
                <a:gdLst>
                  <a:gd name="T0" fmla="*/ 16 w 16"/>
                  <a:gd name="T1" fmla="*/ 0 h 48"/>
                  <a:gd name="T2" fmla="*/ 31 w 16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7" name="Freeform 1037">
                <a:extLst>
                  <a:ext uri="{FF2B5EF4-FFF2-40B4-BE49-F238E27FC236}">
                    <a16:creationId xmlns:a16="http://schemas.microsoft.com/office/drawing/2014/main" id="{F1AA6C9E-AB01-472E-9AD3-C6426AD19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3352"/>
                <a:ext cx="14" cy="39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8" name="Freeform 1038">
                <a:extLst>
                  <a:ext uri="{FF2B5EF4-FFF2-40B4-BE49-F238E27FC236}">
                    <a16:creationId xmlns:a16="http://schemas.microsoft.com/office/drawing/2014/main" id="{2B077A42-C1E1-4613-8CBE-18BD0790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86"/>
                <a:ext cx="37" cy="34"/>
              </a:xfrm>
              <a:custGeom>
                <a:avLst/>
                <a:gdLst>
                  <a:gd name="T0" fmla="*/ 0 w 28"/>
                  <a:gd name="T1" fmla="*/ 0 h 27"/>
                  <a:gd name="T2" fmla="*/ 65 w 28"/>
                  <a:gd name="T3" fmla="*/ 5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cubicBezTo>
                      <a:pt x="3" y="15"/>
                      <a:pt x="16" y="23"/>
                      <a:pt x="28" y="2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89" name="Freeform 1039">
                <a:extLst>
                  <a:ext uri="{FF2B5EF4-FFF2-40B4-BE49-F238E27FC236}">
                    <a16:creationId xmlns:a16="http://schemas.microsoft.com/office/drawing/2014/main" id="{8D59242F-66F2-418C-B308-4061540BC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306"/>
                <a:ext cx="18" cy="45"/>
              </a:xfrm>
              <a:custGeom>
                <a:avLst/>
                <a:gdLst>
                  <a:gd name="T0" fmla="*/ 0 w 14"/>
                  <a:gd name="T1" fmla="*/ 0 h 35"/>
                  <a:gd name="T2" fmla="*/ 30 w 14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0" name="Freeform 1040">
                <a:extLst>
                  <a:ext uri="{FF2B5EF4-FFF2-40B4-BE49-F238E27FC236}">
                    <a16:creationId xmlns:a16="http://schemas.microsoft.com/office/drawing/2014/main" id="{08BFBCD9-0394-4F1E-8C7D-6A7AF490A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9" y="1246"/>
                <a:ext cx="204" cy="330"/>
              </a:xfrm>
              <a:custGeom>
                <a:avLst/>
                <a:gdLst>
                  <a:gd name="T0" fmla="*/ 76 w 158"/>
                  <a:gd name="T1" fmla="*/ 167 h 255"/>
                  <a:gd name="T2" fmla="*/ 194 w 158"/>
                  <a:gd name="T3" fmla="*/ 472 h 255"/>
                  <a:gd name="T4" fmla="*/ 311 w 158"/>
                  <a:gd name="T5" fmla="*/ 484 h 255"/>
                  <a:gd name="T6" fmla="*/ 76 w 158"/>
                  <a:gd name="T7" fmla="*/ 167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1" name="Freeform 1041">
                <a:extLst>
                  <a:ext uri="{FF2B5EF4-FFF2-40B4-BE49-F238E27FC236}">
                    <a16:creationId xmlns:a16="http://schemas.microsoft.com/office/drawing/2014/main" id="{381ACA6D-6223-4799-9B81-6F67B9D4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9" y="1953"/>
                <a:ext cx="140" cy="529"/>
              </a:xfrm>
              <a:custGeom>
                <a:avLst/>
                <a:gdLst>
                  <a:gd name="T0" fmla="*/ 0 w 108"/>
                  <a:gd name="T1" fmla="*/ 0 h 409"/>
                  <a:gd name="T2" fmla="*/ 118 w 108"/>
                  <a:gd name="T3" fmla="*/ 124 h 409"/>
                  <a:gd name="T4" fmla="*/ 124 w 108"/>
                  <a:gd name="T5" fmla="*/ 279 h 409"/>
                  <a:gd name="T6" fmla="*/ 187 w 108"/>
                  <a:gd name="T7" fmla="*/ 409 h 409"/>
                  <a:gd name="T8" fmla="*/ 200 w 108"/>
                  <a:gd name="T9" fmla="*/ 541 h 409"/>
                  <a:gd name="T10" fmla="*/ 183 w 108"/>
                  <a:gd name="T11" fmla="*/ 885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2" name="Freeform 1042">
                <a:extLst>
                  <a:ext uri="{FF2B5EF4-FFF2-40B4-BE49-F238E27FC236}">
                    <a16:creationId xmlns:a16="http://schemas.microsoft.com/office/drawing/2014/main" id="{8ED87AE0-9992-40A7-A1E6-31318C8C6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647"/>
                <a:ext cx="118" cy="321"/>
              </a:xfrm>
              <a:custGeom>
                <a:avLst/>
                <a:gdLst>
                  <a:gd name="T0" fmla="*/ 163 w 91"/>
                  <a:gd name="T1" fmla="*/ 537 h 248"/>
                  <a:gd name="T2" fmla="*/ 163 w 91"/>
                  <a:gd name="T3" fmla="*/ 399 h 248"/>
                  <a:gd name="T4" fmla="*/ 140 w 91"/>
                  <a:gd name="T5" fmla="*/ 300 h 248"/>
                  <a:gd name="T6" fmla="*/ 130 w 91"/>
                  <a:gd name="T7" fmla="*/ 201 h 248"/>
                  <a:gd name="T8" fmla="*/ 51 w 91"/>
                  <a:gd name="T9" fmla="*/ 74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6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3" name="Freeform 1043">
                <a:extLst>
                  <a:ext uri="{FF2B5EF4-FFF2-40B4-BE49-F238E27FC236}">
                    <a16:creationId xmlns:a16="http://schemas.microsoft.com/office/drawing/2014/main" id="{560E7D8F-0A22-4D1F-809A-FD98F68F2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714"/>
                <a:ext cx="57" cy="168"/>
              </a:xfrm>
              <a:custGeom>
                <a:avLst/>
                <a:gdLst>
                  <a:gd name="T0" fmla="*/ 5 w 44"/>
                  <a:gd name="T1" fmla="*/ 0 h 130"/>
                  <a:gd name="T2" fmla="*/ 22 w 44"/>
                  <a:gd name="T3" fmla="*/ 105 h 130"/>
                  <a:gd name="T4" fmla="*/ 79 w 44"/>
                  <a:gd name="T5" fmla="*/ 160 h 130"/>
                  <a:gd name="T6" fmla="*/ 96 w 44"/>
                  <a:gd name="T7" fmla="*/ 227 h 130"/>
                  <a:gd name="T8" fmla="*/ 91 w 44"/>
                  <a:gd name="T9" fmla="*/ 28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130">
                    <a:moveTo>
                      <a:pt x="2" y="0"/>
                    </a:moveTo>
                    <a:cubicBezTo>
                      <a:pt x="8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4" y="111"/>
                      <a:pt x="41" y="129"/>
                      <a:pt x="42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4" name="Freeform 1044">
                <a:extLst>
                  <a:ext uri="{FF2B5EF4-FFF2-40B4-BE49-F238E27FC236}">
                    <a16:creationId xmlns:a16="http://schemas.microsoft.com/office/drawing/2014/main" id="{628909EA-8E4F-4FD4-A0B8-E27F4D08C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871"/>
                <a:ext cx="70" cy="200"/>
              </a:xfrm>
              <a:custGeom>
                <a:avLst/>
                <a:gdLst>
                  <a:gd name="T0" fmla="*/ 21 w 54"/>
                  <a:gd name="T1" fmla="*/ 0 h 155"/>
                  <a:gd name="T2" fmla="*/ 16 w 54"/>
                  <a:gd name="T3" fmla="*/ 103 h 155"/>
                  <a:gd name="T4" fmla="*/ 30 w 54"/>
                  <a:gd name="T5" fmla="*/ 185 h 155"/>
                  <a:gd name="T6" fmla="*/ 66 w 54"/>
                  <a:gd name="T7" fmla="*/ 259 h 155"/>
                  <a:gd name="T8" fmla="*/ 113 w 54"/>
                  <a:gd name="T9" fmla="*/ 333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0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5" name="Freeform 1045">
                <a:extLst>
                  <a:ext uri="{FF2B5EF4-FFF2-40B4-BE49-F238E27FC236}">
                    <a16:creationId xmlns:a16="http://schemas.microsoft.com/office/drawing/2014/main" id="{C0DF5A29-E8B8-4482-BF8E-21B469604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2160"/>
                <a:ext cx="34" cy="129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7 h 100"/>
                  <a:gd name="T4" fmla="*/ 27 w 26"/>
                  <a:gd name="T5" fmla="*/ 134 h 100"/>
                  <a:gd name="T6" fmla="*/ 58 w 26"/>
                  <a:gd name="T7" fmla="*/ 214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5" y="83"/>
                      <a:pt x="26" y="10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6" name="Freeform 1046">
                <a:extLst>
                  <a:ext uri="{FF2B5EF4-FFF2-40B4-BE49-F238E27FC236}">
                    <a16:creationId xmlns:a16="http://schemas.microsoft.com/office/drawing/2014/main" id="{65A171EC-49DE-44E9-9A69-6DBFB3E96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803"/>
                <a:ext cx="91" cy="496"/>
              </a:xfrm>
              <a:custGeom>
                <a:avLst/>
                <a:gdLst>
                  <a:gd name="T0" fmla="*/ 0 w 71"/>
                  <a:gd name="T1" fmla="*/ 0 h 384"/>
                  <a:gd name="T2" fmla="*/ 15 w 71"/>
                  <a:gd name="T3" fmla="*/ 141 h 384"/>
                  <a:gd name="T4" fmla="*/ 51 w 71"/>
                  <a:gd name="T5" fmla="*/ 177 h 384"/>
                  <a:gd name="T6" fmla="*/ 88 w 71"/>
                  <a:gd name="T7" fmla="*/ 245 h 384"/>
                  <a:gd name="T8" fmla="*/ 87 w 71"/>
                  <a:gd name="T9" fmla="*/ 305 h 384"/>
                  <a:gd name="T10" fmla="*/ 122 w 71"/>
                  <a:gd name="T11" fmla="*/ 362 h 384"/>
                  <a:gd name="T12" fmla="*/ 113 w 71"/>
                  <a:gd name="T13" fmla="*/ 519 h 384"/>
                  <a:gd name="T14" fmla="*/ 115 w 71"/>
                  <a:gd name="T15" fmla="*/ 568 h 384"/>
                  <a:gd name="T16" fmla="*/ 144 w 71"/>
                  <a:gd name="T17" fmla="*/ 630 h 384"/>
                  <a:gd name="T18" fmla="*/ 135 w 71"/>
                  <a:gd name="T19" fmla="*/ 716 h 384"/>
                  <a:gd name="T20" fmla="*/ 136 w 71"/>
                  <a:gd name="T21" fmla="*/ 828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7" name="Freeform 1047">
                <a:extLst>
                  <a:ext uri="{FF2B5EF4-FFF2-40B4-BE49-F238E27FC236}">
                    <a16:creationId xmlns:a16="http://schemas.microsoft.com/office/drawing/2014/main" id="{09737837-1BDB-4B58-8D93-43384196C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935"/>
                <a:ext cx="231" cy="523"/>
              </a:xfrm>
              <a:custGeom>
                <a:avLst/>
                <a:gdLst>
                  <a:gd name="T0" fmla="*/ 0 w 179"/>
                  <a:gd name="T1" fmla="*/ 0 h 405"/>
                  <a:gd name="T2" fmla="*/ 44 w 179"/>
                  <a:gd name="T3" fmla="*/ 114 h 405"/>
                  <a:gd name="T4" fmla="*/ 45 w 179"/>
                  <a:gd name="T5" fmla="*/ 149 h 405"/>
                  <a:gd name="T6" fmla="*/ 81 w 179"/>
                  <a:gd name="T7" fmla="*/ 194 h 405"/>
                  <a:gd name="T8" fmla="*/ 92 w 179"/>
                  <a:gd name="T9" fmla="*/ 282 h 405"/>
                  <a:gd name="T10" fmla="*/ 84 w 179"/>
                  <a:gd name="T11" fmla="*/ 338 h 405"/>
                  <a:gd name="T12" fmla="*/ 110 w 179"/>
                  <a:gd name="T13" fmla="*/ 384 h 405"/>
                  <a:gd name="T14" fmla="*/ 138 w 179"/>
                  <a:gd name="T15" fmla="*/ 451 h 405"/>
                  <a:gd name="T16" fmla="*/ 183 w 179"/>
                  <a:gd name="T17" fmla="*/ 509 h 405"/>
                  <a:gd name="T18" fmla="*/ 231 w 179"/>
                  <a:gd name="T19" fmla="*/ 567 h 405"/>
                  <a:gd name="T20" fmla="*/ 246 w 179"/>
                  <a:gd name="T21" fmla="*/ 660 h 405"/>
                  <a:gd name="T22" fmla="*/ 298 w 179"/>
                  <a:gd name="T23" fmla="*/ 712 h 405"/>
                  <a:gd name="T24" fmla="*/ 333 w 179"/>
                  <a:gd name="T25" fmla="*/ 762 h 405"/>
                  <a:gd name="T26" fmla="*/ 343 w 179"/>
                  <a:gd name="T27" fmla="*/ 811 h 405"/>
                  <a:gd name="T28" fmla="*/ 385 w 179"/>
                  <a:gd name="T29" fmla="*/ 872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0" y="53"/>
                    </a:cubicBezTo>
                    <a:cubicBezTo>
                      <a:pt x="20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39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8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8" name="Freeform 1048">
                <a:extLst>
                  <a:ext uri="{FF2B5EF4-FFF2-40B4-BE49-F238E27FC236}">
                    <a16:creationId xmlns:a16="http://schemas.microsoft.com/office/drawing/2014/main" id="{24F9FDD4-6630-4448-A3E0-8D6EA97AB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1" y="816"/>
                <a:ext cx="23" cy="90"/>
              </a:xfrm>
              <a:custGeom>
                <a:avLst/>
                <a:gdLst>
                  <a:gd name="T0" fmla="*/ 0 w 18"/>
                  <a:gd name="T1" fmla="*/ 0 h 70"/>
                  <a:gd name="T2" fmla="*/ 33 w 18"/>
                  <a:gd name="T3" fmla="*/ 62 h 70"/>
                  <a:gd name="T4" fmla="*/ 37 w 18"/>
                  <a:gd name="T5" fmla="*/ 14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399" name="Freeform 1049">
                <a:extLst>
                  <a:ext uri="{FF2B5EF4-FFF2-40B4-BE49-F238E27FC236}">
                    <a16:creationId xmlns:a16="http://schemas.microsoft.com/office/drawing/2014/main" id="{41807784-1862-4B32-8594-D5E95E87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803"/>
                <a:ext cx="34" cy="145"/>
              </a:xfrm>
              <a:custGeom>
                <a:avLst/>
                <a:gdLst>
                  <a:gd name="T0" fmla="*/ 1 w 26"/>
                  <a:gd name="T1" fmla="*/ 243 h 112"/>
                  <a:gd name="T2" fmla="*/ 58 w 26"/>
                  <a:gd name="T3" fmla="*/ 113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0" name="Freeform 1050">
                <a:extLst>
                  <a:ext uri="{FF2B5EF4-FFF2-40B4-BE49-F238E27FC236}">
                    <a16:creationId xmlns:a16="http://schemas.microsoft.com/office/drawing/2014/main" id="{1330E4C1-DC93-4BC7-B9CB-628551D1D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800"/>
                <a:ext cx="22" cy="188"/>
              </a:xfrm>
              <a:custGeom>
                <a:avLst/>
                <a:gdLst>
                  <a:gd name="T0" fmla="*/ 21 w 17"/>
                  <a:gd name="T1" fmla="*/ 0 h 145"/>
                  <a:gd name="T2" fmla="*/ 0 w 17"/>
                  <a:gd name="T3" fmla="*/ 97 h 145"/>
                  <a:gd name="T4" fmla="*/ 27 w 17"/>
                  <a:gd name="T5" fmla="*/ 182 h 145"/>
                  <a:gd name="T6" fmla="*/ 5 w 17"/>
                  <a:gd name="T7" fmla="*/ 316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0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1" name="Freeform 1051">
                <a:extLst>
                  <a:ext uri="{FF2B5EF4-FFF2-40B4-BE49-F238E27FC236}">
                    <a16:creationId xmlns:a16="http://schemas.microsoft.com/office/drawing/2014/main" id="{59866D88-6E05-433C-9FB6-C9A92382C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803"/>
                <a:ext cx="39" cy="375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7 h 290"/>
                  <a:gd name="T4" fmla="*/ 64 w 30"/>
                  <a:gd name="T5" fmla="*/ 193 h 290"/>
                  <a:gd name="T6" fmla="*/ 57 w 30"/>
                  <a:gd name="T7" fmla="*/ 283 h 290"/>
                  <a:gd name="T8" fmla="*/ 57 w 30"/>
                  <a:gd name="T9" fmla="*/ 367 h 290"/>
                  <a:gd name="T10" fmla="*/ 22 w 30"/>
                  <a:gd name="T11" fmla="*/ 455 h 290"/>
                  <a:gd name="T12" fmla="*/ 21 w 30"/>
                  <a:gd name="T13" fmla="*/ 525 h 290"/>
                  <a:gd name="T14" fmla="*/ 0 w 30"/>
                  <a:gd name="T15" fmla="*/ 627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2" name="Freeform 1052">
                <a:extLst>
                  <a:ext uri="{FF2B5EF4-FFF2-40B4-BE49-F238E27FC236}">
                    <a16:creationId xmlns:a16="http://schemas.microsoft.com/office/drawing/2014/main" id="{2CE85EA6-62F5-452C-9E0E-AE728B0D0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955"/>
                <a:ext cx="36" cy="122"/>
              </a:xfrm>
              <a:custGeom>
                <a:avLst/>
                <a:gdLst>
                  <a:gd name="T0" fmla="*/ 23 w 28"/>
                  <a:gd name="T1" fmla="*/ 205 h 94"/>
                  <a:gd name="T2" fmla="*/ 28 w 28"/>
                  <a:gd name="T3" fmla="*/ 73 h 94"/>
                  <a:gd name="T4" fmla="*/ 59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5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3" name="Freeform 1053">
                <a:extLst>
                  <a:ext uri="{FF2B5EF4-FFF2-40B4-BE49-F238E27FC236}">
                    <a16:creationId xmlns:a16="http://schemas.microsoft.com/office/drawing/2014/main" id="{147B99D3-D194-4941-946A-0265FB824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861"/>
                <a:ext cx="22" cy="107"/>
              </a:xfrm>
              <a:custGeom>
                <a:avLst/>
                <a:gdLst>
                  <a:gd name="T0" fmla="*/ 8 w 17"/>
                  <a:gd name="T1" fmla="*/ 0 h 83"/>
                  <a:gd name="T2" fmla="*/ 1 w 17"/>
                  <a:gd name="T3" fmla="*/ 88 h 83"/>
                  <a:gd name="T4" fmla="*/ 36 w 17"/>
                  <a:gd name="T5" fmla="*/ 178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4" name="Freeform 1054">
                <a:extLst>
                  <a:ext uri="{FF2B5EF4-FFF2-40B4-BE49-F238E27FC236}">
                    <a16:creationId xmlns:a16="http://schemas.microsoft.com/office/drawing/2014/main" id="{F8BEF5BB-38E2-4AB0-8ACF-073B5420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861"/>
                <a:ext cx="25" cy="111"/>
              </a:xfrm>
              <a:custGeom>
                <a:avLst/>
                <a:gdLst>
                  <a:gd name="T0" fmla="*/ 21 w 19"/>
                  <a:gd name="T1" fmla="*/ 0 h 86"/>
                  <a:gd name="T2" fmla="*/ 42 w 19"/>
                  <a:gd name="T3" fmla="*/ 45 h 86"/>
                  <a:gd name="T4" fmla="*/ 37 w 19"/>
                  <a:gd name="T5" fmla="*/ 119 h 86"/>
                  <a:gd name="T6" fmla="*/ 0 w 19"/>
                  <a:gd name="T7" fmla="*/ 18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8" y="44"/>
                      <a:pt x="16" y="55"/>
                    </a:cubicBezTo>
                    <a:cubicBezTo>
                      <a:pt x="13" y="67"/>
                      <a:pt x="7" y="77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5" name="Freeform 1055">
                <a:extLst>
                  <a:ext uri="{FF2B5EF4-FFF2-40B4-BE49-F238E27FC236}">
                    <a16:creationId xmlns:a16="http://schemas.microsoft.com/office/drawing/2014/main" id="{3C04EB33-418E-4197-A016-F2BE80BA0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950"/>
                <a:ext cx="13" cy="106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97 h 82"/>
                  <a:gd name="T4" fmla="*/ 1 w 10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4" y="56"/>
                      <a:pt x="0" y="70"/>
                      <a:pt x="1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6" name="Freeform 1056">
                <a:extLst>
                  <a:ext uri="{FF2B5EF4-FFF2-40B4-BE49-F238E27FC236}">
                    <a16:creationId xmlns:a16="http://schemas.microsoft.com/office/drawing/2014/main" id="{5468C717-19E6-4B19-A2F5-1AA429B27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895"/>
                <a:ext cx="43" cy="98"/>
              </a:xfrm>
              <a:custGeom>
                <a:avLst/>
                <a:gdLst>
                  <a:gd name="T0" fmla="*/ 1 w 34"/>
                  <a:gd name="T1" fmla="*/ 0 h 76"/>
                  <a:gd name="T2" fmla="*/ 16 w 34"/>
                  <a:gd name="T3" fmla="*/ 104 h 76"/>
                  <a:gd name="T4" fmla="*/ 68 w 34"/>
                  <a:gd name="T5" fmla="*/ 162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7" name="Freeform 1057">
                <a:extLst>
                  <a:ext uri="{FF2B5EF4-FFF2-40B4-BE49-F238E27FC236}">
                    <a16:creationId xmlns:a16="http://schemas.microsoft.com/office/drawing/2014/main" id="{73A2095A-61FB-4199-A4CC-F1186DA60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932"/>
                <a:ext cx="36" cy="114"/>
              </a:xfrm>
              <a:custGeom>
                <a:avLst/>
                <a:gdLst>
                  <a:gd name="T0" fmla="*/ 0 w 28"/>
                  <a:gd name="T1" fmla="*/ 0 h 88"/>
                  <a:gd name="T2" fmla="*/ 46 w 28"/>
                  <a:gd name="T3" fmla="*/ 192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8" name="Freeform 1058">
                <a:extLst>
                  <a:ext uri="{FF2B5EF4-FFF2-40B4-BE49-F238E27FC236}">
                    <a16:creationId xmlns:a16="http://schemas.microsoft.com/office/drawing/2014/main" id="{25D89EC8-AFB0-40CD-9FEB-179D0AFA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802"/>
                <a:ext cx="25" cy="54"/>
              </a:xfrm>
              <a:custGeom>
                <a:avLst/>
                <a:gdLst>
                  <a:gd name="T0" fmla="*/ 43 w 19"/>
                  <a:gd name="T1" fmla="*/ 89 h 42"/>
                  <a:gd name="T2" fmla="*/ 18 w 19"/>
                  <a:gd name="T3" fmla="*/ 35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09" name="Freeform 1059">
                <a:extLst>
                  <a:ext uri="{FF2B5EF4-FFF2-40B4-BE49-F238E27FC236}">
                    <a16:creationId xmlns:a16="http://schemas.microsoft.com/office/drawing/2014/main" id="{CE845F7C-A89E-4A4B-BB11-FA28CE02C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825"/>
                <a:ext cx="26" cy="112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1 h 87"/>
                  <a:gd name="T4" fmla="*/ 44 w 20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0" name="Freeform 1060">
                <a:extLst>
                  <a:ext uri="{FF2B5EF4-FFF2-40B4-BE49-F238E27FC236}">
                    <a16:creationId xmlns:a16="http://schemas.microsoft.com/office/drawing/2014/main" id="{1B8182E6-63C4-4A95-88A9-25CFF3EA3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1226"/>
                <a:ext cx="79" cy="482"/>
              </a:xfrm>
              <a:custGeom>
                <a:avLst/>
                <a:gdLst>
                  <a:gd name="T0" fmla="*/ 0 w 61"/>
                  <a:gd name="T1" fmla="*/ 0 h 373"/>
                  <a:gd name="T2" fmla="*/ 16 w 61"/>
                  <a:gd name="T3" fmla="*/ 79 h 373"/>
                  <a:gd name="T4" fmla="*/ 75 w 61"/>
                  <a:gd name="T5" fmla="*/ 132 h 373"/>
                  <a:gd name="T6" fmla="*/ 87 w 61"/>
                  <a:gd name="T7" fmla="*/ 190 h 373"/>
                  <a:gd name="T8" fmla="*/ 89 w 61"/>
                  <a:gd name="T9" fmla="*/ 326 h 373"/>
                  <a:gd name="T10" fmla="*/ 123 w 61"/>
                  <a:gd name="T11" fmla="*/ 496 h 373"/>
                  <a:gd name="T12" fmla="*/ 109 w 61"/>
                  <a:gd name="T13" fmla="*/ 655 h 373"/>
                  <a:gd name="T14" fmla="*/ 102 w 61"/>
                  <a:gd name="T15" fmla="*/ 805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1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1" name="Freeform 1061">
                <a:extLst>
                  <a:ext uri="{FF2B5EF4-FFF2-40B4-BE49-F238E27FC236}">
                    <a16:creationId xmlns:a16="http://schemas.microsoft.com/office/drawing/2014/main" id="{6F718BF1-1A70-4178-B86E-5926BEA6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282"/>
                <a:ext cx="31" cy="87"/>
              </a:xfrm>
              <a:custGeom>
                <a:avLst/>
                <a:gdLst>
                  <a:gd name="T0" fmla="*/ 1 w 24"/>
                  <a:gd name="T1" fmla="*/ 0 h 67"/>
                  <a:gd name="T2" fmla="*/ 52 w 24"/>
                  <a:gd name="T3" fmla="*/ 14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67">
                    <a:moveTo>
                      <a:pt x="1" y="0"/>
                    </a:moveTo>
                    <a:cubicBezTo>
                      <a:pt x="0" y="26"/>
                      <a:pt x="19" y="43"/>
                      <a:pt x="24" y="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2" name="Freeform 1062">
                <a:extLst>
                  <a:ext uri="{FF2B5EF4-FFF2-40B4-BE49-F238E27FC236}">
                    <a16:creationId xmlns:a16="http://schemas.microsoft.com/office/drawing/2014/main" id="{F4BE748D-2B0B-4886-BD54-F7174E15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426"/>
                <a:ext cx="23" cy="121"/>
              </a:xfrm>
              <a:custGeom>
                <a:avLst/>
                <a:gdLst>
                  <a:gd name="T0" fmla="*/ 8 w 18"/>
                  <a:gd name="T1" fmla="*/ 0 h 94"/>
                  <a:gd name="T2" fmla="*/ 5 w 18"/>
                  <a:gd name="T3" fmla="*/ 46 h 94"/>
                  <a:gd name="T4" fmla="*/ 6 w 18"/>
                  <a:gd name="T5" fmla="*/ 121 h 94"/>
                  <a:gd name="T6" fmla="*/ 31 w 18"/>
                  <a:gd name="T7" fmla="*/ 20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3" name="Freeform 1063">
                <a:extLst>
                  <a:ext uri="{FF2B5EF4-FFF2-40B4-BE49-F238E27FC236}">
                    <a16:creationId xmlns:a16="http://schemas.microsoft.com/office/drawing/2014/main" id="{B69ABE42-F48C-4EC5-9BC7-76421AC6D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489"/>
                <a:ext cx="111" cy="282"/>
              </a:xfrm>
              <a:custGeom>
                <a:avLst/>
                <a:gdLst>
                  <a:gd name="T0" fmla="*/ 0 w 86"/>
                  <a:gd name="T1" fmla="*/ 0 h 218"/>
                  <a:gd name="T2" fmla="*/ 65 w 86"/>
                  <a:gd name="T3" fmla="*/ 102 h 218"/>
                  <a:gd name="T4" fmla="*/ 126 w 86"/>
                  <a:gd name="T5" fmla="*/ 287 h 218"/>
                  <a:gd name="T6" fmla="*/ 148 w 86"/>
                  <a:gd name="T7" fmla="*/ 338 h 218"/>
                  <a:gd name="T8" fmla="*/ 142 w 86"/>
                  <a:gd name="T9" fmla="*/ 389 h 218"/>
                  <a:gd name="T10" fmla="*/ 170 w 86"/>
                  <a:gd name="T11" fmla="*/ 449 h 218"/>
                  <a:gd name="T12" fmla="*/ 185 w 86"/>
                  <a:gd name="T13" fmla="*/ 47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4" name="Freeform 1064">
                <a:extLst>
                  <a:ext uri="{FF2B5EF4-FFF2-40B4-BE49-F238E27FC236}">
                    <a16:creationId xmlns:a16="http://schemas.microsoft.com/office/drawing/2014/main" id="{D385F8C5-7E1A-401C-8907-9E842C4CB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1492"/>
                <a:ext cx="86" cy="220"/>
              </a:xfrm>
              <a:custGeom>
                <a:avLst/>
                <a:gdLst>
                  <a:gd name="T0" fmla="*/ 0 w 66"/>
                  <a:gd name="T1" fmla="*/ 0 h 170"/>
                  <a:gd name="T2" fmla="*/ 44 w 66"/>
                  <a:gd name="T3" fmla="*/ 120 h 170"/>
                  <a:gd name="T4" fmla="*/ 74 w 66"/>
                  <a:gd name="T5" fmla="*/ 154 h 170"/>
                  <a:gd name="T6" fmla="*/ 73 w 66"/>
                  <a:gd name="T7" fmla="*/ 211 h 170"/>
                  <a:gd name="T8" fmla="*/ 117 w 66"/>
                  <a:gd name="T9" fmla="*/ 300 h 170"/>
                  <a:gd name="T10" fmla="*/ 129 w 66"/>
                  <a:gd name="T11" fmla="*/ 338 h 170"/>
                  <a:gd name="T12" fmla="*/ 146 w 66"/>
                  <a:gd name="T13" fmla="*/ 369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5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5" name="Freeform 1065">
                <a:extLst>
                  <a:ext uri="{FF2B5EF4-FFF2-40B4-BE49-F238E27FC236}">
                    <a16:creationId xmlns:a16="http://schemas.microsoft.com/office/drawing/2014/main" id="{B2C01D3A-406C-4559-B1EF-AF49FA03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346"/>
                <a:ext cx="53" cy="176"/>
              </a:xfrm>
              <a:custGeom>
                <a:avLst/>
                <a:gdLst>
                  <a:gd name="T0" fmla="*/ 0 w 41"/>
                  <a:gd name="T1" fmla="*/ 0 h 136"/>
                  <a:gd name="T2" fmla="*/ 28 w 41"/>
                  <a:gd name="T3" fmla="*/ 79 h 136"/>
                  <a:gd name="T4" fmla="*/ 80 w 41"/>
                  <a:gd name="T5" fmla="*/ 131 h 136"/>
                  <a:gd name="T6" fmla="*/ 74 w 41"/>
                  <a:gd name="T7" fmla="*/ 229 h 136"/>
                  <a:gd name="T8" fmla="*/ 72 w 41"/>
                  <a:gd name="T9" fmla="*/ 292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6" name="Freeform 1066">
                <a:extLst>
                  <a:ext uri="{FF2B5EF4-FFF2-40B4-BE49-F238E27FC236}">
                    <a16:creationId xmlns:a16="http://schemas.microsoft.com/office/drawing/2014/main" id="{3BCCF931-7EFF-46FD-9A35-2C2689E6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394"/>
                <a:ext cx="30" cy="95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39 h 74"/>
                  <a:gd name="T4" fmla="*/ 22 w 23"/>
                  <a:gd name="T5" fmla="*/ 98 h 74"/>
                  <a:gd name="T6" fmla="*/ 44 w 23"/>
                  <a:gd name="T7" fmla="*/ 157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7" name="Freeform 1067">
                <a:extLst>
                  <a:ext uri="{FF2B5EF4-FFF2-40B4-BE49-F238E27FC236}">
                    <a16:creationId xmlns:a16="http://schemas.microsoft.com/office/drawing/2014/main" id="{16DBAA39-E245-4B59-87AD-5EB1D91F8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445"/>
                <a:ext cx="21" cy="117"/>
              </a:xfrm>
              <a:custGeom>
                <a:avLst/>
                <a:gdLst>
                  <a:gd name="T0" fmla="*/ 0 w 16"/>
                  <a:gd name="T1" fmla="*/ 0 h 90"/>
                  <a:gd name="T2" fmla="*/ 28 w 16"/>
                  <a:gd name="T3" fmla="*/ 137 h 90"/>
                  <a:gd name="T4" fmla="*/ 7 w 16"/>
                  <a:gd name="T5" fmla="*/ 19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0">
                    <a:moveTo>
                      <a:pt x="0" y="0"/>
                    </a:moveTo>
                    <a:cubicBezTo>
                      <a:pt x="14" y="15"/>
                      <a:pt x="16" y="42"/>
                      <a:pt x="12" y="62"/>
                    </a:cubicBezTo>
                    <a:cubicBezTo>
                      <a:pt x="9" y="72"/>
                      <a:pt x="4" y="79"/>
                      <a:pt x="3" y="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8" name="Freeform 1068">
                <a:extLst>
                  <a:ext uri="{FF2B5EF4-FFF2-40B4-BE49-F238E27FC236}">
                    <a16:creationId xmlns:a16="http://schemas.microsoft.com/office/drawing/2014/main" id="{BB483A8E-A45C-445C-8C83-171A5680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1522"/>
                <a:ext cx="27" cy="135"/>
              </a:xfrm>
              <a:custGeom>
                <a:avLst/>
                <a:gdLst>
                  <a:gd name="T0" fmla="*/ 0 w 21"/>
                  <a:gd name="T1" fmla="*/ 0 h 105"/>
                  <a:gd name="T2" fmla="*/ 22 w 21"/>
                  <a:gd name="T3" fmla="*/ 22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8" y="67"/>
                      <a:pt x="10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19" name="Freeform 1069">
                <a:extLst>
                  <a:ext uri="{FF2B5EF4-FFF2-40B4-BE49-F238E27FC236}">
                    <a16:creationId xmlns:a16="http://schemas.microsoft.com/office/drawing/2014/main" id="{EFC382E0-936E-49A4-B3B6-855369434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014"/>
                <a:ext cx="35" cy="241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10 h 187"/>
                  <a:gd name="T4" fmla="*/ 29 w 27"/>
                  <a:gd name="T5" fmla="*/ 244 h 187"/>
                  <a:gd name="T6" fmla="*/ 51 w 27"/>
                  <a:gd name="T7" fmla="*/ 356 h 187"/>
                  <a:gd name="T8" fmla="*/ 35 w 27"/>
                  <a:gd name="T9" fmla="*/ 401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3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0" name="Freeform 1070">
                <a:extLst>
                  <a:ext uri="{FF2B5EF4-FFF2-40B4-BE49-F238E27FC236}">
                    <a16:creationId xmlns:a16="http://schemas.microsoft.com/office/drawing/2014/main" id="{944A31C5-6BA2-4A4C-9310-68283F02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1139"/>
                <a:ext cx="14" cy="118"/>
              </a:xfrm>
              <a:custGeom>
                <a:avLst/>
                <a:gdLst>
                  <a:gd name="T0" fmla="*/ 13 w 11"/>
                  <a:gd name="T1" fmla="*/ 0 h 91"/>
                  <a:gd name="T2" fmla="*/ 1 w 11"/>
                  <a:gd name="T3" fmla="*/ 104 h 91"/>
                  <a:gd name="T4" fmla="*/ 23 w 11"/>
                  <a:gd name="T5" fmla="*/ 198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1" name="Freeform 1071">
                <a:extLst>
                  <a:ext uri="{FF2B5EF4-FFF2-40B4-BE49-F238E27FC236}">
                    <a16:creationId xmlns:a16="http://schemas.microsoft.com/office/drawing/2014/main" id="{3BF3DCD1-A703-468A-9A9D-D053ED07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8" y="1219"/>
                <a:ext cx="34" cy="136"/>
              </a:xfrm>
              <a:custGeom>
                <a:avLst/>
                <a:gdLst>
                  <a:gd name="T0" fmla="*/ 0 w 26"/>
                  <a:gd name="T1" fmla="*/ 0 h 105"/>
                  <a:gd name="T2" fmla="*/ 41 w 26"/>
                  <a:gd name="T3" fmla="*/ 52 h 105"/>
                  <a:gd name="T4" fmla="*/ 51 w 26"/>
                  <a:gd name="T5" fmla="*/ 141 h 105"/>
                  <a:gd name="T6" fmla="*/ 43 w 26"/>
                  <a:gd name="T7" fmla="*/ 22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3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2" name="Freeform 1072">
                <a:extLst>
                  <a:ext uri="{FF2B5EF4-FFF2-40B4-BE49-F238E27FC236}">
                    <a16:creationId xmlns:a16="http://schemas.microsoft.com/office/drawing/2014/main" id="{4B2C33EF-4AC7-449E-BB83-4564CE78E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169"/>
                <a:ext cx="33" cy="151"/>
              </a:xfrm>
              <a:custGeom>
                <a:avLst/>
                <a:gdLst>
                  <a:gd name="T0" fmla="*/ 9 w 25"/>
                  <a:gd name="T1" fmla="*/ 0 h 117"/>
                  <a:gd name="T2" fmla="*/ 7 w 25"/>
                  <a:gd name="T3" fmla="*/ 150 h 117"/>
                  <a:gd name="T4" fmla="*/ 37 w 25"/>
                  <a:gd name="T5" fmla="*/ 222 h 117"/>
                  <a:gd name="T6" fmla="*/ 58 w 25"/>
                  <a:gd name="T7" fmla="*/ 25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8" y="107"/>
                      <a:pt x="25" y="115"/>
                      <a:pt x="25" y="1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3" name="Freeform 1073">
                <a:extLst>
                  <a:ext uri="{FF2B5EF4-FFF2-40B4-BE49-F238E27FC236}">
                    <a16:creationId xmlns:a16="http://schemas.microsoft.com/office/drawing/2014/main" id="{2641D379-BD1B-406A-99CA-66B62FB4E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091"/>
                <a:ext cx="42" cy="82"/>
              </a:xfrm>
              <a:custGeom>
                <a:avLst/>
                <a:gdLst>
                  <a:gd name="T0" fmla="*/ 72 w 32"/>
                  <a:gd name="T1" fmla="*/ 139 h 63"/>
                  <a:gd name="T2" fmla="*/ 29 w 32"/>
                  <a:gd name="T3" fmla="*/ 73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2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4" name="Freeform 1074">
                <a:extLst>
                  <a:ext uri="{FF2B5EF4-FFF2-40B4-BE49-F238E27FC236}">
                    <a16:creationId xmlns:a16="http://schemas.microsoft.com/office/drawing/2014/main" id="{6C739946-2854-46D9-9DE2-B4A5BBD61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949"/>
                <a:ext cx="37" cy="145"/>
              </a:xfrm>
              <a:custGeom>
                <a:avLst/>
                <a:gdLst>
                  <a:gd name="T0" fmla="*/ 37 w 29"/>
                  <a:gd name="T1" fmla="*/ 243 h 112"/>
                  <a:gd name="T2" fmla="*/ 47 w 29"/>
                  <a:gd name="T3" fmla="*/ 106 h 112"/>
                  <a:gd name="T4" fmla="*/ 23 w 29"/>
                  <a:gd name="T5" fmla="*/ 32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5" name="Freeform 1075">
                <a:extLst>
                  <a:ext uri="{FF2B5EF4-FFF2-40B4-BE49-F238E27FC236}">
                    <a16:creationId xmlns:a16="http://schemas.microsoft.com/office/drawing/2014/main" id="{FC1C03AE-EE42-4A8D-8B10-7AD3C846E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803"/>
                <a:ext cx="17" cy="71"/>
              </a:xfrm>
              <a:custGeom>
                <a:avLst/>
                <a:gdLst>
                  <a:gd name="T0" fmla="*/ 0 w 13"/>
                  <a:gd name="T1" fmla="*/ 119 h 55"/>
                  <a:gd name="T2" fmla="*/ 21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6" name="Freeform 1076">
                <a:extLst>
                  <a:ext uri="{FF2B5EF4-FFF2-40B4-BE49-F238E27FC236}">
                    <a16:creationId xmlns:a16="http://schemas.microsoft.com/office/drawing/2014/main" id="{1752C4A6-26E9-4979-9DD8-A55A1C59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975"/>
                <a:ext cx="36" cy="120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28 h 93"/>
                  <a:gd name="T4" fmla="*/ 59 w 28"/>
                  <a:gd name="T5" fmla="*/ 200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7" name="Freeform 1077">
                <a:extLst>
                  <a:ext uri="{FF2B5EF4-FFF2-40B4-BE49-F238E27FC236}">
                    <a16:creationId xmlns:a16="http://schemas.microsoft.com/office/drawing/2014/main" id="{0E795F3A-7762-4C7A-BFC4-078A2725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149"/>
                <a:ext cx="38" cy="93"/>
              </a:xfrm>
              <a:custGeom>
                <a:avLst/>
                <a:gdLst>
                  <a:gd name="T0" fmla="*/ 8 w 30"/>
                  <a:gd name="T1" fmla="*/ 0 h 72"/>
                  <a:gd name="T2" fmla="*/ 20 w 30"/>
                  <a:gd name="T3" fmla="*/ 110 h 72"/>
                  <a:gd name="T4" fmla="*/ 61 w 30"/>
                  <a:gd name="T5" fmla="*/ 15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8" name="Freeform 1078">
                <a:extLst>
                  <a:ext uri="{FF2B5EF4-FFF2-40B4-BE49-F238E27FC236}">
                    <a16:creationId xmlns:a16="http://schemas.microsoft.com/office/drawing/2014/main" id="{63FF5D5A-9A84-473E-881F-3D7DEED56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5" y="1223"/>
                <a:ext cx="19" cy="215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4 h 166"/>
                  <a:gd name="T4" fmla="*/ 16 w 15"/>
                  <a:gd name="T5" fmla="*/ 180 h 166"/>
                  <a:gd name="T6" fmla="*/ 1 w 15"/>
                  <a:gd name="T7" fmla="*/ 223 h 166"/>
                  <a:gd name="T8" fmla="*/ 24 w 15"/>
                  <a:gd name="T9" fmla="*/ 319 h 166"/>
                  <a:gd name="T10" fmla="*/ 13 w 15"/>
                  <a:gd name="T11" fmla="*/ 360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29" name="Freeform 1079">
                <a:extLst>
                  <a:ext uri="{FF2B5EF4-FFF2-40B4-BE49-F238E27FC236}">
                    <a16:creationId xmlns:a16="http://schemas.microsoft.com/office/drawing/2014/main" id="{D8EC4AAD-B3C9-4839-88C8-32A7FE123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299"/>
                <a:ext cx="22" cy="115"/>
              </a:xfrm>
              <a:custGeom>
                <a:avLst/>
                <a:gdLst>
                  <a:gd name="T0" fmla="*/ 0 w 17"/>
                  <a:gd name="T1" fmla="*/ 193 h 89"/>
                  <a:gd name="T2" fmla="*/ 27 w 17"/>
                  <a:gd name="T3" fmla="*/ 72 h 89"/>
                  <a:gd name="T4" fmla="*/ 1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0" name="Freeform 1080">
                <a:extLst>
                  <a:ext uri="{FF2B5EF4-FFF2-40B4-BE49-F238E27FC236}">
                    <a16:creationId xmlns:a16="http://schemas.microsoft.com/office/drawing/2014/main" id="{6CC38059-6F25-44E1-B3AC-1481C054B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311"/>
                <a:ext cx="49" cy="110"/>
              </a:xfrm>
              <a:custGeom>
                <a:avLst/>
                <a:gdLst>
                  <a:gd name="T0" fmla="*/ 35 w 38"/>
                  <a:gd name="T1" fmla="*/ 0 h 85"/>
                  <a:gd name="T2" fmla="*/ 28 w 38"/>
                  <a:gd name="T3" fmla="*/ 126 h 85"/>
                  <a:gd name="T4" fmla="*/ 64 w 38"/>
                  <a:gd name="T5" fmla="*/ 160 h 85"/>
                  <a:gd name="T6" fmla="*/ 81 w 38"/>
                  <a:gd name="T7" fmla="*/ 184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1" name="Freeform 1081">
                <a:extLst>
                  <a:ext uri="{FF2B5EF4-FFF2-40B4-BE49-F238E27FC236}">
                    <a16:creationId xmlns:a16="http://schemas.microsoft.com/office/drawing/2014/main" id="{70750663-074F-427B-8948-4A91201C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401"/>
                <a:ext cx="30" cy="165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73 h 127"/>
                  <a:gd name="T4" fmla="*/ 46 w 23"/>
                  <a:gd name="T5" fmla="*/ 117 h 127"/>
                  <a:gd name="T6" fmla="*/ 30 w 23"/>
                  <a:gd name="T7" fmla="*/ 174 h 127"/>
                  <a:gd name="T8" fmla="*/ 9 w 23"/>
                  <a:gd name="T9" fmla="*/ 236 h 127"/>
                  <a:gd name="T10" fmla="*/ 0 w 23"/>
                  <a:gd name="T11" fmla="*/ 278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1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2" name="Freeform 1082">
                <a:extLst>
                  <a:ext uri="{FF2B5EF4-FFF2-40B4-BE49-F238E27FC236}">
                    <a16:creationId xmlns:a16="http://schemas.microsoft.com/office/drawing/2014/main" id="{FF94E815-A937-4242-A50F-332E04605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1460"/>
                <a:ext cx="44" cy="100"/>
              </a:xfrm>
              <a:custGeom>
                <a:avLst/>
                <a:gdLst>
                  <a:gd name="T0" fmla="*/ 0 w 34"/>
                  <a:gd name="T1" fmla="*/ 164 h 78"/>
                  <a:gd name="T2" fmla="*/ 63 w 34"/>
                  <a:gd name="T3" fmla="*/ 58 h 78"/>
                  <a:gd name="T4" fmla="*/ 39 w 34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8">
                    <a:moveTo>
                      <a:pt x="0" y="78"/>
                    </a:moveTo>
                    <a:cubicBezTo>
                      <a:pt x="19" y="66"/>
                      <a:pt x="34" y="51"/>
                      <a:pt x="29" y="27"/>
                    </a:cubicBezTo>
                    <a:cubicBezTo>
                      <a:pt x="27" y="17"/>
                      <a:pt x="22" y="9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3" name="Freeform 1083">
                <a:extLst>
                  <a:ext uri="{FF2B5EF4-FFF2-40B4-BE49-F238E27FC236}">
                    <a16:creationId xmlns:a16="http://schemas.microsoft.com/office/drawing/2014/main" id="{7E84E1EA-3EBE-4D42-B717-C3FCA802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547"/>
                <a:ext cx="25" cy="101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7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4" name="Freeform 1084">
                <a:extLst>
                  <a:ext uri="{FF2B5EF4-FFF2-40B4-BE49-F238E27FC236}">
                    <a16:creationId xmlns:a16="http://schemas.microsoft.com/office/drawing/2014/main" id="{DB565F82-A742-4685-9958-DF724A49A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9" y="1604"/>
                <a:ext cx="17" cy="108"/>
              </a:xfrm>
              <a:custGeom>
                <a:avLst/>
                <a:gdLst>
                  <a:gd name="T0" fmla="*/ 24 w 13"/>
                  <a:gd name="T1" fmla="*/ 0 h 83"/>
                  <a:gd name="T2" fmla="*/ 9 w 13"/>
                  <a:gd name="T3" fmla="*/ 105 h 83"/>
                  <a:gd name="T4" fmla="*/ 29 w 13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5" name="Freeform 1085">
                <a:extLst>
                  <a:ext uri="{FF2B5EF4-FFF2-40B4-BE49-F238E27FC236}">
                    <a16:creationId xmlns:a16="http://schemas.microsoft.com/office/drawing/2014/main" id="{436B6D9F-5727-43CF-9E85-9E5AB321E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537"/>
                <a:ext cx="27" cy="97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97 h 75"/>
                  <a:gd name="T4" fmla="*/ 0 w 21"/>
                  <a:gd name="T5" fmla="*/ 162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7" y="69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6" name="Freeform 1086">
                <a:extLst>
                  <a:ext uri="{FF2B5EF4-FFF2-40B4-BE49-F238E27FC236}">
                    <a16:creationId xmlns:a16="http://schemas.microsoft.com/office/drawing/2014/main" id="{89C2D429-A39A-4772-B840-94BC56B1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051"/>
                <a:ext cx="34" cy="103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1 h 80"/>
                  <a:gd name="T6" fmla="*/ 58 w 26"/>
                  <a:gd name="T7" fmla="*/ 171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7" name="Freeform 1087">
                <a:extLst>
                  <a:ext uri="{FF2B5EF4-FFF2-40B4-BE49-F238E27FC236}">
                    <a16:creationId xmlns:a16="http://schemas.microsoft.com/office/drawing/2014/main" id="{39667283-B4A5-4A0B-A574-19C9B601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40"/>
                <a:ext cx="20" cy="106"/>
              </a:xfrm>
              <a:custGeom>
                <a:avLst/>
                <a:gdLst>
                  <a:gd name="T0" fmla="*/ 31 w 16"/>
                  <a:gd name="T1" fmla="*/ 0 h 82"/>
                  <a:gd name="T2" fmla="*/ 1 w 16"/>
                  <a:gd name="T3" fmla="*/ 102 h 82"/>
                  <a:gd name="T4" fmla="*/ 13 w 16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8" name="Freeform 1088">
                <a:extLst>
                  <a:ext uri="{FF2B5EF4-FFF2-40B4-BE49-F238E27FC236}">
                    <a16:creationId xmlns:a16="http://schemas.microsoft.com/office/drawing/2014/main" id="{04BA02E4-9F04-424C-A42D-FE8C4D37B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1011"/>
                <a:ext cx="30" cy="124"/>
              </a:xfrm>
              <a:custGeom>
                <a:avLst/>
                <a:gdLst>
                  <a:gd name="T0" fmla="*/ 0 w 23"/>
                  <a:gd name="T1" fmla="*/ 207 h 96"/>
                  <a:gd name="T2" fmla="*/ 39 w 23"/>
                  <a:gd name="T3" fmla="*/ 72 h 96"/>
                  <a:gd name="T4" fmla="*/ 38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39" name="Freeform 1089">
                <a:extLst>
                  <a:ext uri="{FF2B5EF4-FFF2-40B4-BE49-F238E27FC236}">
                    <a16:creationId xmlns:a16="http://schemas.microsoft.com/office/drawing/2014/main" id="{180CD8D5-4F82-4AD8-9C75-E7C83B3DF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893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0" name="Freeform 1090">
                <a:extLst>
                  <a:ext uri="{FF2B5EF4-FFF2-40B4-BE49-F238E27FC236}">
                    <a16:creationId xmlns:a16="http://schemas.microsoft.com/office/drawing/2014/main" id="{2E87D77D-5DD0-40B6-9074-1AE938BB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14"/>
                <a:ext cx="24" cy="15"/>
              </a:xfrm>
              <a:custGeom>
                <a:avLst/>
                <a:gdLst>
                  <a:gd name="T0" fmla="*/ 0 w 18"/>
                  <a:gd name="T1" fmla="*/ 24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1" name="Freeform 1091">
                <a:extLst>
                  <a:ext uri="{FF2B5EF4-FFF2-40B4-BE49-F238E27FC236}">
                    <a16:creationId xmlns:a16="http://schemas.microsoft.com/office/drawing/2014/main" id="{8CBE89AD-2345-4A16-8D14-8EC7D6F16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971"/>
                <a:ext cx="55" cy="315"/>
              </a:xfrm>
              <a:custGeom>
                <a:avLst/>
                <a:gdLst>
                  <a:gd name="T0" fmla="*/ 90 w 43"/>
                  <a:gd name="T1" fmla="*/ 525 h 244"/>
                  <a:gd name="T2" fmla="*/ 63 w 43"/>
                  <a:gd name="T3" fmla="*/ 469 h 244"/>
                  <a:gd name="T4" fmla="*/ 63 w 43"/>
                  <a:gd name="T5" fmla="*/ 408 h 244"/>
                  <a:gd name="T6" fmla="*/ 29 w 43"/>
                  <a:gd name="T7" fmla="*/ 354 h 244"/>
                  <a:gd name="T8" fmla="*/ 36 w 43"/>
                  <a:gd name="T9" fmla="*/ 199 h 244"/>
                  <a:gd name="T10" fmla="*/ 36 w 43"/>
                  <a:gd name="T11" fmla="*/ 147 h 244"/>
                  <a:gd name="T12" fmla="*/ 6 w 43"/>
                  <a:gd name="T13" fmla="*/ 86 h 244"/>
                  <a:gd name="T14" fmla="*/ 15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7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2" name="Freeform 1092">
                <a:extLst>
                  <a:ext uri="{FF2B5EF4-FFF2-40B4-BE49-F238E27FC236}">
                    <a16:creationId xmlns:a16="http://schemas.microsoft.com/office/drawing/2014/main" id="{E9E3340E-C3A3-4029-8EB5-76845D10F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929"/>
                <a:ext cx="141" cy="340"/>
              </a:xfrm>
              <a:custGeom>
                <a:avLst/>
                <a:gdLst>
                  <a:gd name="T0" fmla="*/ 235 w 109"/>
                  <a:gd name="T1" fmla="*/ 569 h 263"/>
                  <a:gd name="T2" fmla="*/ 190 w 109"/>
                  <a:gd name="T3" fmla="*/ 451 h 263"/>
                  <a:gd name="T4" fmla="*/ 190 w 109"/>
                  <a:gd name="T5" fmla="*/ 418 h 263"/>
                  <a:gd name="T6" fmla="*/ 153 w 109"/>
                  <a:gd name="T7" fmla="*/ 371 h 263"/>
                  <a:gd name="T8" fmla="*/ 141 w 109"/>
                  <a:gd name="T9" fmla="*/ 286 h 263"/>
                  <a:gd name="T10" fmla="*/ 149 w 109"/>
                  <a:gd name="T11" fmla="*/ 229 h 263"/>
                  <a:gd name="T12" fmla="*/ 124 w 109"/>
                  <a:gd name="T13" fmla="*/ 182 h 263"/>
                  <a:gd name="T14" fmla="*/ 97 w 109"/>
                  <a:gd name="T15" fmla="*/ 115 h 263"/>
                  <a:gd name="T16" fmla="*/ 52 w 109"/>
                  <a:gd name="T17" fmla="*/ 57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8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3" name="Freeform 1093">
                <a:extLst>
                  <a:ext uri="{FF2B5EF4-FFF2-40B4-BE49-F238E27FC236}">
                    <a16:creationId xmlns:a16="http://schemas.microsoft.com/office/drawing/2014/main" id="{B79FCBC5-5B96-4A8D-86A4-2C8969FC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3255"/>
                <a:ext cx="34" cy="146"/>
              </a:xfrm>
              <a:custGeom>
                <a:avLst/>
                <a:gdLst>
                  <a:gd name="T0" fmla="*/ 56 w 26"/>
                  <a:gd name="T1" fmla="*/ 0 h 113"/>
                  <a:gd name="T2" fmla="*/ 1 w 26"/>
                  <a:gd name="T3" fmla="*/ 130 h 113"/>
                  <a:gd name="T4" fmla="*/ 22 w 26"/>
                  <a:gd name="T5" fmla="*/ 244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4" name="Freeform 1094">
                <a:extLst>
                  <a:ext uri="{FF2B5EF4-FFF2-40B4-BE49-F238E27FC236}">
                    <a16:creationId xmlns:a16="http://schemas.microsoft.com/office/drawing/2014/main" id="{36C27E11-F0D9-41F6-8D14-81DF59FC0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3215"/>
                <a:ext cx="22" cy="189"/>
              </a:xfrm>
              <a:custGeom>
                <a:avLst/>
                <a:gdLst>
                  <a:gd name="T0" fmla="*/ 17 w 17"/>
                  <a:gd name="T1" fmla="*/ 317 h 146"/>
                  <a:gd name="T2" fmla="*/ 36 w 17"/>
                  <a:gd name="T3" fmla="*/ 216 h 146"/>
                  <a:gd name="T4" fmla="*/ 10 w 17"/>
                  <a:gd name="T5" fmla="*/ 135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5" name="Freeform 1095">
                <a:extLst>
                  <a:ext uri="{FF2B5EF4-FFF2-40B4-BE49-F238E27FC236}">
                    <a16:creationId xmlns:a16="http://schemas.microsoft.com/office/drawing/2014/main" id="{CD026CE8-4861-4EBB-A417-B433869BC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3025"/>
                <a:ext cx="39" cy="375"/>
              </a:xfrm>
              <a:custGeom>
                <a:avLst/>
                <a:gdLst>
                  <a:gd name="T0" fmla="*/ 52 w 30"/>
                  <a:gd name="T1" fmla="*/ 627 h 290"/>
                  <a:gd name="T2" fmla="*/ 49 w 30"/>
                  <a:gd name="T3" fmla="*/ 541 h 290"/>
                  <a:gd name="T4" fmla="*/ 1 w 30"/>
                  <a:gd name="T5" fmla="*/ 434 h 290"/>
                  <a:gd name="T6" fmla="*/ 9 w 30"/>
                  <a:gd name="T7" fmla="*/ 344 h 290"/>
                  <a:gd name="T8" fmla="*/ 12 w 30"/>
                  <a:gd name="T9" fmla="*/ 259 h 290"/>
                  <a:gd name="T10" fmla="*/ 46 w 30"/>
                  <a:gd name="T11" fmla="*/ 172 h 290"/>
                  <a:gd name="T12" fmla="*/ 49 w 30"/>
                  <a:gd name="T13" fmla="*/ 102 h 290"/>
                  <a:gd name="T14" fmla="*/ 66 w 30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24" y="290"/>
                    </a:moveTo>
                    <a:cubicBezTo>
                      <a:pt x="23" y="276"/>
                      <a:pt x="27" y="264"/>
                      <a:pt x="22" y="250"/>
                    </a:cubicBezTo>
                    <a:cubicBezTo>
                      <a:pt x="17" y="233"/>
                      <a:pt x="2" y="220"/>
                      <a:pt x="1" y="201"/>
                    </a:cubicBezTo>
                    <a:cubicBezTo>
                      <a:pt x="0" y="187"/>
                      <a:pt x="4" y="173"/>
                      <a:pt x="4" y="159"/>
                    </a:cubicBezTo>
                    <a:cubicBezTo>
                      <a:pt x="5" y="147"/>
                      <a:pt x="3" y="133"/>
                      <a:pt x="5" y="120"/>
                    </a:cubicBezTo>
                    <a:cubicBezTo>
                      <a:pt x="7" y="106"/>
                      <a:pt x="16" y="94"/>
                      <a:pt x="21" y="80"/>
                    </a:cubicBezTo>
                    <a:cubicBezTo>
                      <a:pt x="25" y="67"/>
                      <a:pt x="23" y="60"/>
                      <a:pt x="22" y="47"/>
                    </a:cubicBezTo>
                    <a:cubicBezTo>
                      <a:pt x="20" y="33"/>
                      <a:pt x="19" y="10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6" name="Freeform 1096">
                <a:extLst>
                  <a:ext uri="{FF2B5EF4-FFF2-40B4-BE49-F238E27FC236}">
                    <a16:creationId xmlns:a16="http://schemas.microsoft.com/office/drawing/2014/main" id="{5B17FBB9-EE78-4D32-99A7-35AD9FF89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3126"/>
                <a:ext cx="36" cy="123"/>
              </a:xfrm>
              <a:custGeom>
                <a:avLst/>
                <a:gdLst>
                  <a:gd name="T0" fmla="*/ 36 w 28"/>
                  <a:gd name="T1" fmla="*/ 0 h 95"/>
                  <a:gd name="T2" fmla="*/ 35 w 28"/>
                  <a:gd name="T3" fmla="*/ 135 h 95"/>
                  <a:gd name="T4" fmla="*/ 0 w 28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5">
                    <a:moveTo>
                      <a:pt x="17" y="0"/>
                    </a:moveTo>
                    <a:cubicBezTo>
                      <a:pt x="28" y="15"/>
                      <a:pt x="23" y="46"/>
                      <a:pt x="16" y="62"/>
                    </a:cubicBezTo>
                    <a:cubicBezTo>
                      <a:pt x="11" y="72"/>
                      <a:pt x="5" y="84"/>
                      <a:pt x="0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7" name="Freeform 1097">
                <a:extLst>
                  <a:ext uri="{FF2B5EF4-FFF2-40B4-BE49-F238E27FC236}">
                    <a16:creationId xmlns:a16="http://schemas.microsoft.com/office/drawing/2014/main" id="{E470B035-FE25-4A41-9A69-DBCB73B65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3234"/>
                <a:ext cx="22" cy="108"/>
              </a:xfrm>
              <a:custGeom>
                <a:avLst/>
                <a:gdLst>
                  <a:gd name="T0" fmla="*/ 28 w 17"/>
                  <a:gd name="T1" fmla="*/ 183 h 83"/>
                  <a:gd name="T2" fmla="*/ 35 w 17"/>
                  <a:gd name="T3" fmla="*/ 95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3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8" name="Freeform 1098">
                <a:extLst>
                  <a:ext uri="{FF2B5EF4-FFF2-40B4-BE49-F238E27FC236}">
                    <a16:creationId xmlns:a16="http://schemas.microsoft.com/office/drawing/2014/main" id="{1C32F036-D73A-44DB-8640-2D7FEB540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230"/>
                <a:ext cx="24" cy="112"/>
              </a:xfrm>
              <a:custGeom>
                <a:avLst/>
                <a:gdLst>
                  <a:gd name="T0" fmla="*/ 20 w 19"/>
                  <a:gd name="T1" fmla="*/ 190 h 86"/>
                  <a:gd name="T2" fmla="*/ 1 w 19"/>
                  <a:gd name="T3" fmla="*/ 146 h 86"/>
                  <a:gd name="T4" fmla="*/ 6 w 19"/>
                  <a:gd name="T5" fmla="*/ 72 h 86"/>
                  <a:gd name="T6" fmla="*/ 38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49" name="Freeform 1099">
                <a:extLst>
                  <a:ext uri="{FF2B5EF4-FFF2-40B4-BE49-F238E27FC236}">
                    <a16:creationId xmlns:a16="http://schemas.microsoft.com/office/drawing/2014/main" id="{1F20C3F7-43EE-4C34-B4BB-510E43D28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146"/>
                <a:ext cx="13" cy="106"/>
              </a:xfrm>
              <a:custGeom>
                <a:avLst/>
                <a:gdLst>
                  <a:gd name="T0" fmla="*/ 21 w 10"/>
                  <a:gd name="T1" fmla="*/ 177 h 82"/>
                  <a:gd name="T2" fmla="*/ 9 w 10"/>
                  <a:gd name="T3" fmla="*/ 81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0" name="Freeform 1100">
                <a:extLst>
                  <a:ext uri="{FF2B5EF4-FFF2-40B4-BE49-F238E27FC236}">
                    <a16:creationId xmlns:a16="http://schemas.microsoft.com/office/drawing/2014/main" id="{EA900B42-3353-4BAE-B9E2-DD6CBBCE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3347"/>
                <a:ext cx="23" cy="55"/>
              </a:xfrm>
              <a:custGeom>
                <a:avLst/>
                <a:gdLst>
                  <a:gd name="T0" fmla="*/ 0 w 18"/>
                  <a:gd name="T1" fmla="*/ 0 h 43"/>
                  <a:gd name="T2" fmla="*/ 22 w 18"/>
                  <a:gd name="T3" fmla="*/ 54 h 43"/>
                  <a:gd name="T4" fmla="*/ 37 w 18"/>
                  <a:gd name="T5" fmla="*/ 9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0" y="0"/>
                    </a:moveTo>
                    <a:cubicBezTo>
                      <a:pt x="5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8" y="4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1" name="Freeform 1101">
                <a:extLst>
                  <a:ext uri="{FF2B5EF4-FFF2-40B4-BE49-F238E27FC236}">
                    <a16:creationId xmlns:a16="http://schemas.microsoft.com/office/drawing/2014/main" id="{8516FE86-C8BF-45B8-BB90-9677AEF51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3267"/>
                <a:ext cx="28" cy="111"/>
              </a:xfrm>
              <a:custGeom>
                <a:avLst/>
                <a:gdLst>
                  <a:gd name="T0" fmla="*/ 16 w 21"/>
                  <a:gd name="T1" fmla="*/ 185 h 86"/>
                  <a:gd name="T2" fmla="*/ 31 w 21"/>
                  <a:gd name="T3" fmla="*/ 62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9" y="67"/>
                      <a:pt x="21" y="48"/>
                      <a:pt x="13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2" name="Freeform 1102">
                <a:extLst>
                  <a:ext uri="{FF2B5EF4-FFF2-40B4-BE49-F238E27FC236}">
                    <a16:creationId xmlns:a16="http://schemas.microsoft.com/office/drawing/2014/main" id="{9059B8F8-34FF-4CE8-9FFD-C5BC2583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2960"/>
                <a:ext cx="23" cy="230"/>
              </a:xfrm>
              <a:custGeom>
                <a:avLst/>
                <a:gdLst>
                  <a:gd name="T0" fmla="*/ 37 w 18"/>
                  <a:gd name="T1" fmla="*/ 384 h 178"/>
                  <a:gd name="T2" fmla="*/ 5 w 18"/>
                  <a:gd name="T3" fmla="*/ 274 h 178"/>
                  <a:gd name="T4" fmla="*/ 19 w 18"/>
                  <a:gd name="T5" fmla="*/ 136 h 178"/>
                  <a:gd name="T6" fmla="*/ 6 w 18"/>
                  <a:gd name="T7" fmla="*/ 45 h 178"/>
                  <a:gd name="T8" fmla="*/ 23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3" name="Freeform 1103">
                <a:extLst>
                  <a:ext uri="{FF2B5EF4-FFF2-40B4-BE49-F238E27FC236}">
                    <a16:creationId xmlns:a16="http://schemas.microsoft.com/office/drawing/2014/main" id="{DA50E86E-808E-4D8F-8916-CDF841D9D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3329"/>
                <a:ext cx="16" cy="71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4" name="Freeform 1104">
                <a:extLst>
                  <a:ext uri="{FF2B5EF4-FFF2-40B4-BE49-F238E27FC236}">
                    <a16:creationId xmlns:a16="http://schemas.microsoft.com/office/drawing/2014/main" id="{FF991C40-D2C7-4947-9EE5-BDAC465A7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3069"/>
                <a:ext cx="30" cy="123"/>
              </a:xfrm>
              <a:custGeom>
                <a:avLst/>
                <a:gdLst>
                  <a:gd name="T0" fmla="*/ 51 w 23"/>
                  <a:gd name="T1" fmla="*/ 0 h 95"/>
                  <a:gd name="T2" fmla="*/ 12 w 23"/>
                  <a:gd name="T3" fmla="*/ 135 h 95"/>
                  <a:gd name="T4" fmla="*/ 13 w 23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5">
                    <a:moveTo>
                      <a:pt x="23" y="0"/>
                    </a:moveTo>
                    <a:cubicBezTo>
                      <a:pt x="0" y="14"/>
                      <a:pt x="2" y="39"/>
                      <a:pt x="5" y="62"/>
                    </a:cubicBezTo>
                    <a:cubicBezTo>
                      <a:pt x="7" y="73"/>
                      <a:pt x="3" y="85"/>
                      <a:pt x="6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5" name="Freeform 1105">
                <a:extLst>
                  <a:ext uri="{FF2B5EF4-FFF2-40B4-BE49-F238E27FC236}">
                    <a16:creationId xmlns:a16="http://schemas.microsoft.com/office/drawing/2014/main" id="{D7D9C3BF-8663-4849-80B2-6EDA96B63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287"/>
                <a:ext cx="21" cy="24"/>
              </a:xfrm>
              <a:custGeom>
                <a:avLst/>
                <a:gdLst>
                  <a:gd name="T0" fmla="*/ 37 w 16"/>
                  <a:gd name="T1" fmla="*/ 43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6" name="Freeform 1106">
                <a:extLst>
                  <a:ext uri="{FF2B5EF4-FFF2-40B4-BE49-F238E27FC236}">
                    <a16:creationId xmlns:a16="http://schemas.microsoft.com/office/drawing/2014/main" id="{0ED541D4-F71B-441F-815A-E4F722ED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3175"/>
                <a:ext cx="23" cy="14"/>
              </a:xfrm>
              <a:custGeom>
                <a:avLst/>
                <a:gdLst>
                  <a:gd name="T0" fmla="*/ 37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7" name="Freeform 1107">
                <a:extLst>
                  <a:ext uri="{FF2B5EF4-FFF2-40B4-BE49-F238E27FC236}">
                    <a16:creationId xmlns:a16="http://schemas.microsoft.com/office/drawing/2014/main" id="{AE131E75-3D04-4764-9CC4-62B93C08E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748"/>
                <a:ext cx="30" cy="253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98 h 196"/>
                  <a:gd name="T4" fmla="*/ 44 w 23"/>
                  <a:gd name="T5" fmla="*/ 199 h 196"/>
                  <a:gd name="T6" fmla="*/ 22 w 23"/>
                  <a:gd name="T7" fmla="*/ 265 h 196"/>
                  <a:gd name="T8" fmla="*/ 17 w 23"/>
                  <a:gd name="T9" fmla="*/ 377 h 196"/>
                  <a:gd name="T10" fmla="*/ 0 w 23"/>
                  <a:gd name="T11" fmla="*/ 422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8" name="Freeform 1108">
                <a:extLst>
                  <a:ext uri="{FF2B5EF4-FFF2-40B4-BE49-F238E27FC236}">
                    <a16:creationId xmlns:a16="http://schemas.microsoft.com/office/drawing/2014/main" id="{846CFE89-F6FD-4A69-BECF-798A4D5D7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2265"/>
                <a:ext cx="23" cy="120"/>
              </a:xfrm>
              <a:custGeom>
                <a:avLst/>
                <a:gdLst>
                  <a:gd name="T0" fmla="*/ 0 w 18"/>
                  <a:gd name="T1" fmla="*/ 0 h 93"/>
                  <a:gd name="T2" fmla="*/ 28 w 18"/>
                  <a:gd name="T3" fmla="*/ 120 h 93"/>
                  <a:gd name="T4" fmla="*/ 8 w 18"/>
                  <a:gd name="T5" fmla="*/ 200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93">
                    <a:moveTo>
                      <a:pt x="0" y="0"/>
                    </a:moveTo>
                    <a:cubicBezTo>
                      <a:pt x="6" y="20"/>
                      <a:pt x="18" y="34"/>
                      <a:pt x="13" y="56"/>
                    </a:cubicBezTo>
                    <a:cubicBezTo>
                      <a:pt x="11" y="68"/>
                      <a:pt x="6" y="81"/>
                      <a:pt x="4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459" name="Freeform 1109">
                <a:extLst>
                  <a:ext uri="{FF2B5EF4-FFF2-40B4-BE49-F238E27FC236}">
                    <a16:creationId xmlns:a16="http://schemas.microsoft.com/office/drawing/2014/main" id="{FF409CCB-C3FF-446C-BC24-DA7927E80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889"/>
                <a:ext cx="33" cy="272"/>
              </a:xfrm>
              <a:custGeom>
                <a:avLst/>
                <a:gdLst>
                  <a:gd name="T0" fmla="*/ 34 w 25"/>
                  <a:gd name="T1" fmla="*/ 452 h 211"/>
                  <a:gd name="T2" fmla="*/ 55 w 25"/>
                  <a:gd name="T3" fmla="*/ 384 h 211"/>
                  <a:gd name="T4" fmla="*/ 22 w 25"/>
                  <a:gd name="T5" fmla="*/ 327 h 211"/>
                  <a:gd name="T6" fmla="*/ 26 w 25"/>
                  <a:gd name="T7" fmla="*/ 237 h 211"/>
                  <a:gd name="T8" fmla="*/ 26 w 25"/>
                  <a:gd name="T9" fmla="*/ 177 h 211"/>
                  <a:gd name="T10" fmla="*/ 42 w 25"/>
                  <a:gd name="T11" fmla="*/ 111 h 211"/>
                  <a:gd name="T12" fmla="*/ 12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4" y="8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5" name="Group 1110">
              <a:extLst>
                <a:ext uri="{FF2B5EF4-FFF2-40B4-BE49-F238E27FC236}">
                  <a16:creationId xmlns:a16="http://schemas.microsoft.com/office/drawing/2014/main" id="{218783CE-59C2-4814-BA6C-F8452A30B3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32" y="800"/>
              <a:ext cx="1559" cy="2602"/>
              <a:chOff x="2232" y="800"/>
              <a:chExt cx="1559" cy="2602"/>
            </a:xfrm>
          </p:grpSpPr>
          <p:sp>
            <p:nvSpPr>
              <p:cNvPr id="29060" name="Freeform 1111">
                <a:extLst>
                  <a:ext uri="{FF2B5EF4-FFF2-40B4-BE49-F238E27FC236}">
                    <a16:creationId xmlns:a16="http://schemas.microsoft.com/office/drawing/2014/main" id="{D4930D81-1F4C-4186-AC2B-ACAFEE92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1633"/>
                <a:ext cx="21" cy="108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4 h 84"/>
                  <a:gd name="T4" fmla="*/ 14 w 16"/>
                  <a:gd name="T5" fmla="*/ 179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1" name="Freeform 1112">
                <a:extLst>
                  <a:ext uri="{FF2B5EF4-FFF2-40B4-BE49-F238E27FC236}">
                    <a16:creationId xmlns:a16="http://schemas.microsoft.com/office/drawing/2014/main" id="{A3E8BC9F-AA1D-42FE-8111-C15D92E77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701"/>
                <a:ext cx="36" cy="136"/>
              </a:xfrm>
              <a:custGeom>
                <a:avLst/>
                <a:gdLst>
                  <a:gd name="T0" fmla="*/ 1 w 28"/>
                  <a:gd name="T1" fmla="*/ 0 h 105"/>
                  <a:gd name="T2" fmla="*/ 36 w 28"/>
                  <a:gd name="T3" fmla="*/ 58 h 105"/>
                  <a:gd name="T4" fmla="*/ 59 w 28"/>
                  <a:gd name="T5" fmla="*/ 146 h 105"/>
                  <a:gd name="T6" fmla="*/ 35 w 28"/>
                  <a:gd name="T7" fmla="*/ 228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7" y="78"/>
                      <a:pt x="22" y="95"/>
                      <a:pt x="16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2" name="Freeform 1113">
                <a:extLst>
                  <a:ext uri="{FF2B5EF4-FFF2-40B4-BE49-F238E27FC236}">
                    <a16:creationId xmlns:a16="http://schemas.microsoft.com/office/drawing/2014/main" id="{4589CC03-B383-4271-BD39-4A97280B2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1739"/>
                <a:ext cx="38" cy="39"/>
              </a:xfrm>
              <a:custGeom>
                <a:avLst/>
                <a:gdLst>
                  <a:gd name="T0" fmla="*/ 0 w 30"/>
                  <a:gd name="T1" fmla="*/ 0 h 30"/>
                  <a:gd name="T2" fmla="*/ 61 w 30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3" name="Freeform 1114">
                <a:extLst>
                  <a:ext uri="{FF2B5EF4-FFF2-40B4-BE49-F238E27FC236}">
                    <a16:creationId xmlns:a16="http://schemas.microsoft.com/office/drawing/2014/main" id="{BB052C13-C991-4631-AFDF-BAA5116B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1639"/>
                <a:ext cx="46" cy="95"/>
              </a:xfrm>
              <a:custGeom>
                <a:avLst/>
                <a:gdLst>
                  <a:gd name="T0" fmla="*/ 6 w 36"/>
                  <a:gd name="T1" fmla="*/ 0 h 73"/>
                  <a:gd name="T2" fmla="*/ 23 w 36"/>
                  <a:gd name="T3" fmla="*/ 117 h 73"/>
                  <a:gd name="T4" fmla="*/ 75 w 36"/>
                  <a:gd name="T5" fmla="*/ 16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4" name="Freeform 1115">
                <a:extLst>
                  <a:ext uri="{FF2B5EF4-FFF2-40B4-BE49-F238E27FC236}">
                    <a16:creationId xmlns:a16="http://schemas.microsoft.com/office/drawing/2014/main" id="{3DD78FD4-F7EF-482C-85DB-7C9D8F99A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779"/>
                <a:ext cx="39" cy="99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12 h 77"/>
                  <a:gd name="T4" fmla="*/ 66 w 30"/>
                  <a:gd name="T5" fmla="*/ 16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6" y="62"/>
                      <a:pt x="23" y="71"/>
                      <a:pt x="30" y="7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5" name="Freeform 1116">
                <a:extLst>
                  <a:ext uri="{FF2B5EF4-FFF2-40B4-BE49-F238E27FC236}">
                    <a16:creationId xmlns:a16="http://schemas.microsoft.com/office/drawing/2014/main" id="{8ACF0543-4854-4327-A54E-FC5374988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810"/>
                <a:ext cx="18" cy="97"/>
              </a:xfrm>
              <a:custGeom>
                <a:avLst/>
                <a:gdLst>
                  <a:gd name="T0" fmla="*/ 30 w 14"/>
                  <a:gd name="T1" fmla="*/ 0 h 75"/>
                  <a:gd name="T2" fmla="*/ 1 w 14"/>
                  <a:gd name="T3" fmla="*/ 74 h 75"/>
                  <a:gd name="T4" fmla="*/ 23 w 14"/>
                  <a:gd name="T5" fmla="*/ 160 h 75"/>
                  <a:gd name="T6" fmla="*/ 24 w 14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5">
                    <a:moveTo>
                      <a:pt x="14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6" name="Freeform 1117">
                <a:extLst>
                  <a:ext uri="{FF2B5EF4-FFF2-40B4-BE49-F238E27FC236}">
                    <a16:creationId xmlns:a16="http://schemas.microsoft.com/office/drawing/2014/main" id="{20492C55-9C0B-40A0-BE2B-3D69BA798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886"/>
                <a:ext cx="35" cy="138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26 h 107"/>
                  <a:gd name="T4" fmla="*/ 51 w 27"/>
                  <a:gd name="T5" fmla="*/ 191 h 107"/>
                  <a:gd name="T6" fmla="*/ 58 w 27"/>
                  <a:gd name="T7" fmla="*/ 230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7" name="Freeform 1118">
                <a:extLst>
                  <a:ext uri="{FF2B5EF4-FFF2-40B4-BE49-F238E27FC236}">
                    <a16:creationId xmlns:a16="http://schemas.microsoft.com/office/drawing/2014/main" id="{B9818611-B0BA-43B4-8F74-2FDD5DF4C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017"/>
                <a:ext cx="47" cy="107"/>
              </a:xfrm>
              <a:custGeom>
                <a:avLst/>
                <a:gdLst>
                  <a:gd name="T0" fmla="*/ 13 w 36"/>
                  <a:gd name="T1" fmla="*/ 0 h 83"/>
                  <a:gd name="T2" fmla="*/ 27 w 36"/>
                  <a:gd name="T3" fmla="*/ 116 h 83"/>
                  <a:gd name="T4" fmla="*/ 63 w 36"/>
                  <a:gd name="T5" fmla="*/ 155 h 83"/>
                  <a:gd name="T6" fmla="*/ 80 w 36"/>
                  <a:gd name="T7" fmla="*/ 178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8" name="Freeform 1119">
                <a:extLst>
                  <a:ext uri="{FF2B5EF4-FFF2-40B4-BE49-F238E27FC236}">
                    <a16:creationId xmlns:a16="http://schemas.microsoft.com/office/drawing/2014/main" id="{4F2496AE-736E-4C82-97FA-BFC223171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092"/>
                <a:ext cx="47" cy="119"/>
              </a:xfrm>
              <a:custGeom>
                <a:avLst/>
                <a:gdLst>
                  <a:gd name="T0" fmla="*/ 13 w 37"/>
                  <a:gd name="T1" fmla="*/ 0 h 92"/>
                  <a:gd name="T2" fmla="*/ 32 w 37"/>
                  <a:gd name="T3" fmla="*/ 136 h 92"/>
                  <a:gd name="T4" fmla="*/ 76 w 37"/>
                  <a:gd name="T5" fmla="*/ 199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69" name="Freeform 1120">
                <a:extLst>
                  <a:ext uri="{FF2B5EF4-FFF2-40B4-BE49-F238E27FC236}">
                    <a16:creationId xmlns:a16="http://schemas.microsoft.com/office/drawing/2014/main" id="{8470BD86-78C5-4266-8628-E9CFD3CC1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2304"/>
                <a:ext cx="92" cy="579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1 h 448"/>
                  <a:gd name="T4" fmla="*/ 45 w 71"/>
                  <a:gd name="T5" fmla="*/ 221 h 448"/>
                  <a:gd name="T6" fmla="*/ 80 w 71"/>
                  <a:gd name="T7" fmla="*/ 309 h 448"/>
                  <a:gd name="T8" fmla="*/ 74 w 71"/>
                  <a:gd name="T9" fmla="*/ 390 h 448"/>
                  <a:gd name="T10" fmla="*/ 126 w 71"/>
                  <a:gd name="T11" fmla="*/ 532 h 448"/>
                  <a:gd name="T12" fmla="*/ 118 w 71"/>
                  <a:gd name="T13" fmla="*/ 715 h 448"/>
                  <a:gd name="T14" fmla="*/ 141 w 71"/>
                  <a:gd name="T15" fmla="*/ 840 h 448"/>
                  <a:gd name="T16" fmla="*/ 104 w 71"/>
                  <a:gd name="T17" fmla="*/ 915 h 448"/>
                  <a:gd name="T18" fmla="*/ 82 w 71"/>
                  <a:gd name="T19" fmla="*/ 967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4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0" name="Freeform 1121">
                <a:extLst>
                  <a:ext uri="{FF2B5EF4-FFF2-40B4-BE49-F238E27FC236}">
                    <a16:creationId xmlns:a16="http://schemas.microsoft.com/office/drawing/2014/main" id="{9C3FE147-197A-4160-BBD4-85B6AB833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676"/>
                <a:ext cx="39" cy="174"/>
              </a:xfrm>
              <a:custGeom>
                <a:avLst/>
                <a:gdLst>
                  <a:gd name="T0" fmla="*/ 16 w 30"/>
                  <a:gd name="T1" fmla="*/ 289 h 135"/>
                  <a:gd name="T2" fmla="*/ 0 w 30"/>
                  <a:gd name="T3" fmla="*/ 197 h 135"/>
                  <a:gd name="T4" fmla="*/ 30 w 30"/>
                  <a:gd name="T5" fmla="*/ 125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1" name="Freeform 1122">
                <a:extLst>
                  <a:ext uri="{FF2B5EF4-FFF2-40B4-BE49-F238E27FC236}">
                    <a16:creationId xmlns:a16="http://schemas.microsoft.com/office/drawing/2014/main" id="{7BF71E47-777C-40A7-9B2D-A9B56F9FD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571"/>
                <a:ext cx="34" cy="104"/>
              </a:xfrm>
              <a:custGeom>
                <a:avLst/>
                <a:gdLst>
                  <a:gd name="T0" fmla="*/ 7 w 26"/>
                  <a:gd name="T1" fmla="*/ 0 h 80"/>
                  <a:gd name="T2" fmla="*/ 16 w 26"/>
                  <a:gd name="T3" fmla="*/ 111 h 80"/>
                  <a:gd name="T4" fmla="*/ 58 w 26"/>
                  <a:gd name="T5" fmla="*/ 176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2" name="Freeform 1123">
                <a:extLst>
                  <a:ext uri="{FF2B5EF4-FFF2-40B4-BE49-F238E27FC236}">
                    <a16:creationId xmlns:a16="http://schemas.microsoft.com/office/drawing/2014/main" id="{2A587822-E1C2-4AF9-96A1-B54F6266B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637"/>
                <a:ext cx="23" cy="80"/>
              </a:xfrm>
              <a:custGeom>
                <a:avLst/>
                <a:gdLst>
                  <a:gd name="T0" fmla="*/ 6 w 18"/>
                  <a:gd name="T1" fmla="*/ 0 h 62"/>
                  <a:gd name="T2" fmla="*/ 37 w 18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6" y="43"/>
                      <a:pt x="18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3" name="Freeform 1124">
                <a:extLst>
                  <a:ext uri="{FF2B5EF4-FFF2-40B4-BE49-F238E27FC236}">
                    <a16:creationId xmlns:a16="http://schemas.microsoft.com/office/drawing/2014/main" id="{85A237A2-667E-4E8E-AA7B-AD1F00EA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2548"/>
                <a:ext cx="41" cy="143"/>
              </a:xfrm>
              <a:custGeom>
                <a:avLst/>
                <a:gdLst>
                  <a:gd name="T0" fmla="*/ 23 w 32"/>
                  <a:gd name="T1" fmla="*/ 237 h 111"/>
                  <a:gd name="T2" fmla="*/ 47 w 32"/>
                  <a:gd name="T3" fmla="*/ 98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3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4" name="Freeform 1125">
                <a:extLst>
                  <a:ext uri="{FF2B5EF4-FFF2-40B4-BE49-F238E27FC236}">
                    <a16:creationId xmlns:a16="http://schemas.microsoft.com/office/drawing/2014/main" id="{C4F1C777-2054-4B42-A434-B65B3A87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183"/>
                <a:ext cx="6" cy="84"/>
              </a:xfrm>
              <a:custGeom>
                <a:avLst/>
                <a:gdLst>
                  <a:gd name="T0" fmla="*/ 1 w 5"/>
                  <a:gd name="T1" fmla="*/ 0 h 65"/>
                  <a:gd name="T2" fmla="*/ 8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5" name="Freeform 1126">
                <a:extLst>
                  <a:ext uri="{FF2B5EF4-FFF2-40B4-BE49-F238E27FC236}">
                    <a16:creationId xmlns:a16="http://schemas.microsoft.com/office/drawing/2014/main" id="{A37AF14A-6B93-4812-91D3-833802CC7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248"/>
                <a:ext cx="27" cy="110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39 h 85"/>
                  <a:gd name="T4" fmla="*/ 39 w 21"/>
                  <a:gd name="T5" fmla="*/ 118 h 85"/>
                  <a:gd name="T6" fmla="*/ 45 w 21"/>
                  <a:gd name="T7" fmla="*/ 184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8" y="63"/>
                      <a:pt x="19" y="80"/>
                      <a:pt x="21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6" name="Freeform 1127">
                <a:extLst>
                  <a:ext uri="{FF2B5EF4-FFF2-40B4-BE49-F238E27FC236}">
                    <a16:creationId xmlns:a16="http://schemas.microsoft.com/office/drawing/2014/main" id="{F9D8159B-285B-4DFC-B638-E0B44E05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023"/>
                <a:ext cx="29" cy="91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7" name="Freeform 1128">
                <a:extLst>
                  <a:ext uri="{FF2B5EF4-FFF2-40B4-BE49-F238E27FC236}">
                    <a16:creationId xmlns:a16="http://schemas.microsoft.com/office/drawing/2014/main" id="{D6035393-15F3-41A8-8EAF-E8286C00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21"/>
                <a:ext cx="25" cy="217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10 h 168"/>
                  <a:gd name="T4" fmla="*/ 32 w 19"/>
                  <a:gd name="T5" fmla="*/ 205 h 168"/>
                  <a:gd name="T6" fmla="*/ 42 w 19"/>
                  <a:gd name="T7" fmla="*/ 242 h 168"/>
                  <a:gd name="T8" fmla="*/ 34 w 19"/>
                  <a:gd name="T9" fmla="*/ 285 h 168"/>
                  <a:gd name="T10" fmla="*/ 28 w 19"/>
                  <a:gd name="T11" fmla="*/ 324 h 168"/>
                  <a:gd name="T12" fmla="*/ 0 w 19"/>
                  <a:gd name="T13" fmla="*/ 36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8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8" name="Freeform 1129">
                <a:extLst>
                  <a:ext uri="{FF2B5EF4-FFF2-40B4-BE49-F238E27FC236}">
                    <a16:creationId xmlns:a16="http://schemas.microsoft.com/office/drawing/2014/main" id="{DD016F3A-36B9-44D6-9326-8B8DD0C25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111"/>
                <a:ext cx="16" cy="105"/>
              </a:xfrm>
              <a:custGeom>
                <a:avLst/>
                <a:gdLst>
                  <a:gd name="T0" fmla="*/ 14 w 13"/>
                  <a:gd name="T1" fmla="*/ 0 h 81"/>
                  <a:gd name="T2" fmla="*/ 2 w 13"/>
                  <a:gd name="T3" fmla="*/ 91 h 81"/>
                  <a:gd name="T4" fmla="*/ 22 w 13"/>
                  <a:gd name="T5" fmla="*/ 176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79" name="Freeform 1130">
                <a:extLst>
                  <a:ext uri="{FF2B5EF4-FFF2-40B4-BE49-F238E27FC236}">
                    <a16:creationId xmlns:a16="http://schemas.microsoft.com/office/drawing/2014/main" id="{062ACEC6-E454-40BC-B0B0-B79BA8E32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2191"/>
                <a:ext cx="11" cy="128"/>
              </a:xfrm>
              <a:custGeom>
                <a:avLst/>
                <a:gdLst>
                  <a:gd name="T0" fmla="*/ 2 w 9"/>
                  <a:gd name="T1" fmla="*/ 0 h 99"/>
                  <a:gd name="T2" fmla="*/ 16 w 9"/>
                  <a:gd name="T3" fmla="*/ 118 h 99"/>
                  <a:gd name="T4" fmla="*/ 0 w 9"/>
                  <a:gd name="T5" fmla="*/ 213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0" name="Freeform 1131">
                <a:extLst>
                  <a:ext uri="{FF2B5EF4-FFF2-40B4-BE49-F238E27FC236}">
                    <a16:creationId xmlns:a16="http://schemas.microsoft.com/office/drawing/2014/main" id="{40607295-5580-4F59-A251-12BC1A24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2266"/>
                <a:ext cx="38" cy="206"/>
              </a:xfrm>
              <a:custGeom>
                <a:avLst/>
                <a:gdLst>
                  <a:gd name="T0" fmla="*/ 16 w 29"/>
                  <a:gd name="T1" fmla="*/ 0 h 159"/>
                  <a:gd name="T2" fmla="*/ 22 w 29"/>
                  <a:gd name="T3" fmla="*/ 97 h 159"/>
                  <a:gd name="T4" fmla="*/ 37 w 29"/>
                  <a:gd name="T5" fmla="*/ 214 h 159"/>
                  <a:gd name="T6" fmla="*/ 0 w 29"/>
                  <a:gd name="T7" fmla="*/ 346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59">
                    <a:moveTo>
                      <a:pt x="7" y="0"/>
                    </a:moveTo>
                    <a:cubicBezTo>
                      <a:pt x="11" y="14"/>
                      <a:pt x="12" y="31"/>
                      <a:pt x="10" y="45"/>
                    </a:cubicBezTo>
                    <a:cubicBezTo>
                      <a:pt x="7" y="66"/>
                      <a:pt x="4" y="80"/>
                      <a:pt x="16" y="98"/>
                    </a:cubicBezTo>
                    <a:cubicBezTo>
                      <a:pt x="29" y="120"/>
                      <a:pt x="10" y="140"/>
                      <a:pt x="0" y="15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1" name="Freeform 1132">
                <a:extLst>
                  <a:ext uri="{FF2B5EF4-FFF2-40B4-BE49-F238E27FC236}">
                    <a16:creationId xmlns:a16="http://schemas.microsoft.com/office/drawing/2014/main" id="{FCA9ECA9-B272-476B-9F1A-923ADF8D9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2375"/>
                <a:ext cx="33" cy="210"/>
              </a:xfrm>
              <a:custGeom>
                <a:avLst/>
                <a:gdLst>
                  <a:gd name="T0" fmla="*/ 14 w 26"/>
                  <a:gd name="T1" fmla="*/ 0 h 163"/>
                  <a:gd name="T2" fmla="*/ 1 w 26"/>
                  <a:gd name="T3" fmla="*/ 94 h 163"/>
                  <a:gd name="T4" fmla="*/ 37 w 26"/>
                  <a:gd name="T5" fmla="*/ 165 h 163"/>
                  <a:gd name="T6" fmla="*/ 29 w 26"/>
                  <a:gd name="T7" fmla="*/ 281 h 163"/>
                  <a:gd name="T8" fmla="*/ 22 w 26"/>
                  <a:gd name="T9" fmla="*/ 349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2" name="Freeform 1133">
                <a:extLst>
                  <a:ext uri="{FF2B5EF4-FFF2-40B4-BE49-F238E27FC236}">
                    <a16:creationId xmlns:a16="http://schemas.microsoft.com/office/drawing/2014/main" id="{1FC7F1D2-33EB-4688-8A42-C4F446C6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483"/>
                <a:ext cx="18" cy="68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3" name="Freeform 1134">
                <a:extLst>
                  <a:ext uri="{FF2B5EF4-FFF2-40B4-BE49-F238E27FC236}">
                    <a16:creationId xmlns:a16="http://schemas.microsoft.com/office/drawing/2014/main" id="{23CED28C-B0C5-42D9-81BF-9F2CBF3E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968"/>
                <a:ext cx="21" cy="83"/>
              </a:xfrm>
              <a:custGeom>
                <a:avLst/>
                <a:gdLst>
                  <a:gd name="T0" fmla="*/ 0 w 16"/>
                  <a:gd name="T1" fmla="*/ 140 h 64"/>
                  <a:gd name="T2" fmla="*/ 34 w 16"/>
                  <a:gd name="T3" fmla="*/ 42 h 64"/>
                  <a:gd name="T4" fmla="*/ 28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4" name="Freeform 1135">
                <a:extLst>
                  <a:ext uri="{FF2B5EF4-FFF2-40B4-BE49-F238E27FC236}">
                    <a16:creationId xmlns:a16="http://schemas.microsoft.com/office/drawing/2014/main" id="{F35DA252-455A-4503-A02D-82912568C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3158"/>
                <a:ext cx="18" cy="106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19 h 82"/>
                  <a:gd name="T4" fmla="*/ 24 w 14"/>
                  <a:gd name="T5" fmla="*/ 177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3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5" name="Freeform 1136">
                <a:extLst>
                  <a:ext uri="{FF2B5EF4-FFF2-40B4-BE49-F238E27FC236}">
                    <a16:creationId xmlns:a16="http://schemas.microsoft.com/office/drawing/2014/main" id="{E71DF8B2-8DCC-489E-8C66-583A4766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3113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8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6" name="Freeform 1137">
                <a:extLst>
                  <a:ext uri="{FF2B5EF4-FFF2-40B4-BE49-F238E27FC236}">
                    <a16:creationId xmlns:a16="http://schemas.microsoft.com/office/drawing/2014/main" id="{5DA6D6DB-B682-4561-9C1F-1C1CC40D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821"/>
                <a:ext cx="53" cy="204"/>
              </a:xfrm>
              <a:custGeom>
                <a:avLst/>
                <a:gdLst>
                  <a:gd name="T0" fmla="*/ 74 w 41"/>
                  <a:gd name="T1" fmla="*/ 340 h 158"/>
                  <a:gd name="T2" fmla="*/ 87 w 41"/>
                  <a:gd name="T3" fmla="*/ 275 h 158"/>
                  <a:gd name="T4" fmla="*/ 32 w 41"/>
                  <a:gd name="T5" fmla="*/ 176 h 158"/>
                  <a:gd name="T6" fmla="*/ 13 w 41"/>
                  <a:gd name="T7" fmla="*/ 62 h 158"/>
                  <a:gd name="T8" fmla="*/ 6 w 41"/>
                  <a:gd name="T9" fmla="*/ 15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7" name="Freeform 1138">
                <a:extLst>
                  <a:ext uri="{FF2B5EF4-FFF2-40B4-BE49-F238E27FC236}">
                    <a16:creationId xmlns:a16="http://schemas.microsoft.com/office/drawing/2014/main" id="{4C3D6F88-FCFD-42E3-A26C-3BCA1E139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2822"/>
                <a:ext cx="17" cy="81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3 h 63"/>
                  <a:gd name="T4" fmla="*/ 29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8" name="Freeform 1139">
                <a:extLst>
                  <a:ext uri="{FF2B5EF4-FFF2-40B4-BE49-F238E27FC236}">
                    <a16:creationId xmlns:a16="http://schemas.microsoft.com/office/drawing/2014/main" id="{DAA94245-F494-47CF-B0FF-4CF04772A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2847"/>
                <a:ext cx="16" cy="81"/>
              </a:xfrm>
              <a:custGeom>
                <a:avLst/>
                <a:gdLst>
                  <a:gd name="T0" fmla="*/ 0 w 13"/>
                  <a:gd name="T1" fmla="*/ 0 h 63"/>
                  <a:gd name="T2" fmla="*/ 25 w 13"/>
                  <a:gd name="T3" fmla="*/ 87 h 63"/>
                  <a:gd name="T4" fmla="*/ 15 w 13"/>
                  <a:gd name="T5" fmla="*/ 13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89" name="Freeform 1140">
                <a:extLst>
                  <a:ext uri="{FF2B5EF4-FFF2-40B4-BE49-F238E27FC236}">
                    <a16:creationId xmlns:a16="http://schemas.microsoft.com/office/drawing/2014/main" id="{5FA5EBE7-C67F-45A0-8233-128EC5C35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2791"/>
                <a:ext cx="23" cy="181"/>
              </a:xfrm>
              <a:custGeom>
                <a:avLst/>
                <a:gdLst>
                  <a:gd name="T0" fmla="*/ 17 w 18"/>
                  <a:gd name="T1" fmla="*/ 303 h 140"/>
                  <a:gd name="T2" fmla="*/ 31 w 18"/>
                  <a:gd name="T3" fmla="*/ 209 h 140"/>
                  <a:gd name="T4" fmla="*/ 8 w 18"/>
                  <a:gd name="T5" fmla="*/ 158 h 140"/>
                  <a:gd name="T6" fmla="*/ 1 w 18"/>
                  <a:gd name="T7" fmla="*/ 102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0" name="Freeform 1141">
                <a:extLst>
                  <a:ext uri="{FF2B5EF4-FFF2-40B4-BE49-F238E27FC236}">
                    <a16:creationId xmlns:a16="http://schemas.microsoft.com/office/drawing/2014/main" id="{0AF937CD-2628-4607-9285-FEFDF0626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2812"/>
                <a:ext cx="17" cy="88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8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1" name="Freeform 1142">
                <a:extLst>
                  <a:ext uri="{FF2B5EF4-FFF2-40B4-BE49-F238E27FC236}">
                    <a16:creationId xmlns:a16="http://schemas.microsoft.com/office/drawing/2014/main" id="{236B1066-C990-44EA-B763-54599F613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879"/>
                <a:ext cx="27" cy="79"/>
              </a:xfrm>
              <a:custGeom>
                <a:avLst/>
                <a:gdLst>
                  <a:gd name="T0" fmla="*/ 0 w 21"/>
                  <a:gd name="T1" fmla="*/ 0 h 61"/>
                  <a:gd name="T2" fmla="*/ 24 w 21"/>
                  <a:gd name="T3" fmla="*/ 132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2" name="Freeform 1143">
                <a:extLst>
                  <a:ext uri="{FF2B5EF4-FFF2-40B4-BE49-F238E27FC236}">
                    <a16:creationId xmlns:a16="http://schemas.microsoft.com/office/drawing/2014/main" id="{25FD4319-5E83-4CED-B317-1AA3E6F8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529"/>
                <a:ext cx="56" cy="275"/>
              </a:xfrm>
              <a:custGeom>
                <a:avLst/>
                <a:gdLst>
                  <a:gd name="T0" fmla="*/ 0 w 43"/>
                  <a:gd name="T1" fmla="*/ 0 h 213"/>
                  <a:gd name="T2" fmla="*/ 12 w 43"/>
                  <a:gd name="T3" fmla="*/ 155 h 213"/>
                  <a:gd name="T4" fmla="*/ 39 w 43"/>
                  <a:gd name="T5" fmla="*/ 260 h 213"/>
                  <a:gd name="T6" fmla="*/ 39 w 43"/>
                  <a:gd name="T7" fmla="*/ 340 h 213"/>
                  <a:gd name="T8" fmla="*/ 61 w 43"/>
                  <a:gd name="T9" fmla="*/ 399 h 213"/>
                  <a:gd name="T10" fmla="*/ 95 w 43"/>
                  <a:gd name="T11" fmla="*/ 45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3" name="Freeform 1144">
                <a:extLst>
                  <a:ext uri="{FF2B5EF4-FFF2-40B4-BE49-F238E27FC236}">
                    <a16:creationId xmlns:a16="http://schemas.microsoft.com/office/drawing/2014/main" id="{D321ED31-EA2A-4263-881C-4DA88693D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756"/>
                <a:ext cx="24" cy="80"/>
              </a:xfrm>
              <a:custGeom>
                <a:avLst/>
                <a:gdLst>
                  <a:gd name="T0" fmla="*/ 6 w 19"/>
                  <a:gd name="T1" fmla="*/ 0 h 62"/>
                  <a:gd name="T2" fmla="*/ 38 w 19"/>
                  <a:gd name="T3" fmla="*/ 133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3" y="0"/>
                    </a:moveTo>
                    <a:cubicBezTo>
                      <a:pt x="0" y="22"/>
                      <a:pt x="5" y="44"/>
                      <a:pt x="19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4" name="Freeform 1145">
                <a:extLst>
                  <a:ext uri="{FF2B5EF4-FFF2-40B4-BE49-F238E27FC236}">
                    <a16:creationId xmlns:a16="http://schemas.microsoft.com/office/drawing/2014/main" id="{86984CD4-EFFB-428A-B4CD-50DDD460F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681"/>
                <a:ext cx="22" cy="91"/>
              </a:xfrm>
              <a:custGeom>
                <a:avLst/>
                <a:gdLst>
                  <a:gd name="T0" fmla="*/ 0 w 17"/>
                  <a:gd name="T1" fmla="*/ 0 h 70"/>
                  <a:gd name="T2" fmla="*/ 36 w 17"/>
                  <a:gd name="T3" fmla="*/ 96 h 70"/>
                  <a:gd name="T4" fmla="*/ 28 w 17"/>
                  <a:gd name="T5" fmla="*/ 15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5" name="Freeform 1146">
                <a:extLst>
                  <a:ext uri="{FF2B5EF4-FFF2-40B4-BE49-F238E27FC236}">
                    <a16:creationId xmlns:a16="http://schemas.microsoft.com/office/drawing/2014/main" id="{1AABAFE0-93D1-4FFC-B437-D333F92A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517"/>
                <a:ext cx="23" cy="112"/>
              </a:xfrm>
              <a:custGeom>
                <a:avLst/>
                <a:gdLst>
                  <a:gd name="T0" fmla="*/ 10 w 18"/>
                  <a:gd name="T1" fmla="*/ 0 h 87"/>
                  <a:gd name="T2" fmla="*/ 6 w 18"/>
                  <a:gd name="T3" fmla="*/ 104 h 87"/>
                  <a:gd name="T4" fmla="*/ 37 w 18"/>
                  <a:gd name="T5" fmla="*/ 18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87">
                    <a:moveTo>
                      <a:pt x="5" y="0"/>
                    </a:moveTo>
                    <a:cubicBezTo>
                      <a:pt x="4" y="16"/>
                      <a:pt x="0" y="32"/>
                      <a:pt x="3" y="49"/>
                    </a:cubicBezTo>
                    <a:cubicBezTo>
                      <a:pt x="4" y="63"/>
                      <a:pt x="10" y="76"/>
                      <a:pt x="18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6" name="Freeform 1147">
                <a:extLst>
                  <a:ext uri="{FF2B5EF4-FFF2-40B4-BE49-F238E27FC236}">
                    <a16:creationId xmlns:a16="http://schemas.microsoft.com/office/drawing/2014/main" id="{25E06079-41EE-4762-9E9B-E8627BE0C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800"/>
                <a:ext cx="378" cy="2602"/>
              </a:xfrm>
              <a:custGeom>
                <a:avLst/>
                <a:gdLst>
                  <a:gd name="T0" fmla="*/ 633 w 292"/>
                  <a:gd name="T1" fmla="*/ 4347 h 2013"/>
                  <a:gd name="T2" fmla="*/ 493 w 292"/>
                  <a:gd name="T3" fmla="*/ 3294 h 2013"/>
                  <a:gd name="T4" fmla="*/ 421 w 292"/>
                  <a:gd name="T5" fmla="*/ 2714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7" name="Freeform 1148">
                <a:extLst>
                  <a:ext uri="{FF2B5EF4-FFF2-40B4-BE49-F238E27FC236}">
                    <a16:creationId xmlns:a16="http://schemas.microsoft.com/office/drawing/2014/main" id="{1F312A5F-A863-4F00-A805-C1EC3808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800"/>
                <a:ext cx="431" cy="2602"/>
              </a:xfrm>
              <a:custGeom>
                <a:avLst/>
                <a:gdLst>
                  <a:gd name="T0" fmla="*/ 0 w 333"/>
                  <a:gd name="T1" fmla="*/ 0 h 2013"/>
                  <a:gd name="T2" fmla="*/ 616 w 333"/>
                  <a:gd name="T3" fmla="*/ 2836 h 2013"/>
                  <a:gd name="T4" fmla="*/ 690 w 333"/>
                  <a:gd name="T5" fmla="*/ 4347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8" name="Freeform 1149">
                <a:extLst>
                  <a:ext uri="{FF2B5EF4-FFF2-40B4-BE49-F238E27FC236}">
                    <a16:creationId xmlns:a16="http://schemas.microsoft.com/office/drawing/2014/main" id="{54031FDC-76EE-49FA-9EF4-44F1F102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265"/>
                <a:ext cx="37" cy="69"/>
              </a:xfrm>
              <a:custGeom>
                <a:avLst/>
                <a:gdLst>
                  <a:gd name="T0" fmla="*/ 15 w 28"/>
                  <a:gd name="T1" fmla="*/ 117 h 53"/>
                  <a:gd name="T2" fmla="*/ 65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99" name="Freeform 1150">
                <a:extLst>
                  <a:ext uri="{FF2B5EF4-FFF2-40B4-BE49-F238E27FC236}">
                    <a16:creationId xmlns:a16="http://schemas.microsoft.com/office/drawing/2014/main" id="{5F849C39-5840-4275-93B6-3EB4A8FDF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3236"/>
                <a:ext cx="19" cy="76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0" name="Freeform 1151">
                <a:extLst>
                  <a:ext uri="{FF2B5EF4-FFF2-40B4-BE49-F238E27FC236}">
                    <a16:creationId xmlns:a16="http://schemas.microsoft.com/office/drawing/2014/main" id="{44C093C7-5B0D-4AE5-9CF8-65BCE99E9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9" y="3162"/>
                <a:ext cx="18" cy="56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1" name="Freeform 1152">
                <a:extLst>
                  <a:ext uri="{FF2B5EF4-FFF2-40B4-BE49-F238E27FC236}">
                    <a16:creationId xmlns:a16="http://schemas.microsoft.com/office/drawing/2014/main" id="{BBB14315-AE3C-4F4C-95E7-299830B9E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3206"/>
                <a:ext cx="13" cy="57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2" name="Freeform 1153">
                <a:extLst>
                  <a:ext uri="{FF2B5EF4-FFF2-40B4-BE49-F238E27FC236}">
                    <a16:creationId xmlns:a16="http://schemas.microsoft.com/office/drawing/2014/main" id="{52D2EB5F-5BB0-445C-822F-BF406953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249"/>
                <a:ext cx="44" cy="25"/>
              </a:xfrm>
              <a:custGeom>
                <a:avLst/>
                <a:gdLst>
                  <a:gd name="T0" fmla="*/ 0 w 34"/>
                  <a:gd name="T1" fmla="*/ 39 h 20"/>
                  <a:gd name="T2" fmla="*/ 74 w 34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3" name="Freeform 1154">
                <a:extLst>
                  <a:ext uri="{FF2B5EF4-FFF2-40B4-BE49-F238E27FC236}">
                    <a16:creationId xmlns:a16="http://schemas.microsoft.com/office/drawing/2014/main" id="{C2753C13-7B1A-481F-B7CC-17CDDF0A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368"/>
                <a:ext cx="13" cy="29"/>
              </a:xfrm>
              <a:custGeom>
                <a:avLst/>
                <a:gdLst>
                  <a:gd name="T0" fmla="*/ 22 w 10"/>
                  <a:gd name="T1" fmla="*/ 47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4" name="Freeform 1155">
                <a:extLst>
                  <a:ext uri="{FF2B5EF4-FFF2-40B4-BE49-F238E27FC236}">
                    <a16:creationId xmlns:a16="http://schemas.microsoft.com/office/drawing/2014/main" id="{CAD9DC40-1444-4704-88E5-CFA3D985C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360"/>
                <a:ext cx="33" cy="13"/>
              </a:xfrm>
              <a:custGeom>
                <a:avLst/>
                <a:gdLst>
                  <a:gd name="T0" fmla="*/ 0 w 25"/>
                  <a:gd name="T1" fmla="*/ 9 h 10"/>
                  <a:gd name="T2" fmla="*/ 58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5" name="Freeform 1156">
                <a:extLst>
                  <a:ext uri="{FF2B5EF4-FFF2-40B4-BE49-F238E27FC236}">
                    <a16:creationId xmlns:a16="http://schemas.microsoft.com/office/drawing/2014/main" id="{0ACA88C1-24B5-418C-8CFB-3DD88FE40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443"/>
                <a:ext cx="251" cy="194"/>
              </a:xfrm>
              <a:custGeom>
                <a:avLst/>
                <a:gdLst>
                  <a:gd name="T0" fmla="*/ 317 w 194"/>
                  <a:gd name="T1" fmla="*/ 35 h 150"/>
                  <a:gd name="T2" fmla="*/ 267 w 194"/>
                  <a:gd name="T3" fmla="*/ 53 h 150"/>
                  <a:gd name="T4" fmla="*/ 235 w 194"/>
                  <a:gd name="T5" fmla="*/ 87 h 150"/>
                  <a:gd name="T6" fmla="*/ 198 w 194"/>
                  <a:gd name="T7" fmla="*/ 124 h 150"/>
                  <a:gd name="T8" fmla="*/ 158 w 194"/>
                  <a:gd name="T9" fmla="*/ 182 h 150"/>
                  <a:gd name="T10" fmla="*/ 118 w 194"/>
                  <a:gd name="T11" fmla="*/ 243 h 150"/>
                  <a:gd name="T12" fmla="*/ 109 w 194"/>
                  <a:gd name="T13" fmla="*/ 251 h 150"/>
                  <a:gd name="T14" fmla="*/ 0 w 194"/>
                  <a:gd name="T15" fmla="*/ 325 h 150"/>
                  <a:gd name="T16" fmla="*/ 119 w 194"/>
                  <a:gd name="T17" fmla="*/ 264 h 150"/>
                  <a:gd name="T18" fmla="*/ 131 w 194"/>
                  <a:gd name="T19" fmla="*/ 252 h 150"/>
                  <a:gd name="T20" fmla="*/ 175 w 194"/>
                  <a:gd name="T21" fmla="*/ 189 h 150"/>
                  <a:gd name="T22" fmla="*/ 207 w 194"/>
                  <a:gd name="T23" fmla="*/ 133 h 150"/>
                  <a:gd name="T24" fmla="*/ 245 w 194"/>
                  <a:gd name="T25" fmla="*/ 98 h 150"/>
                  <a:gd name="T26" fmla="*/ 281 w 194"/>
                  <a:gd name="T27" fmla="*/ 80 h 150"/>
                  <a:gd name="T28" fmla="*/ 325 w 194"/>
                  <a:gd name="T29" fmla="*/ 44 h 150"/>
                  <a:gd name="T30" fmla="*/ 420 w 194"/>
                  <a:gd name="T31" fmla="*/ 8 h 150"/>
                  <a:gd name="T32" fmla="*/ 418 w 194"/>
                  <a:gd name="T33" fmla="*/ 0 h 150"/>
                  <a:gd name="T34" fmla="*/ 317 w 194"/>
                  <a:gd name="T35" fmla="*/ 35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4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1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2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6" name="Freeform 1157">
                <a:extLst>
                  <a:ext uri="{FF2B5EF4-FFF2-40B4-BE49-F238E27FC236}">
                    <a16:creationId xmlns:a16="http://schemas.microsoft.com/office/drawing/2014/main" id="{232F2C42-378C-451B-972E-B570F3383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280"/>
                <a:ext cx="330" cy="141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08 w 256"/>
                  <a:gd name="T5" fmla="*/ 102 h 109"/>
                  <a:gd name="T6" fmla="*/ 281 w 256"/>
                  <a:gd name="T7" fmla="*/ 133 h 109"/>
                  <a:gd name="T8" fmla="*/ 315 w 256"/>
                  <a:gd name="T9" fmla="*/ 147 h 109"/>
                  <a:gd name="T10" fmla="*/ 349 w 256"/>
                  <a:gd name="T11" fmla="*/ 172 h 109"/>
                  <a:gd name="T12" fmla="*/ 398 w 256"/>
                  <a:gd name="T13" fmla="*/ 206 h 109"/>
                  <a:gd name="T14" fmla="*/ 431 w 256"/>
                  <a:gd name="T15" fmla="*/ 219 h 109"/>
                  <a:gd name="T16" fmla="*/ 481 w 256"/>
                  <a:gd name="T17" fmla="*/ 234 h 109"/>
                  <a:gd name="T18" fmla="*/ 548 w 256"/>
                  <a:gd name="T19" fmla="*/ 232 h 109"/>
                  <a:gd name="T20" fmla="*/ 541 w 256"/>
                  <a:gd name="T21" fmla="*/ 221 h 109"/>
                  <a:gd name="T22" fmla="*/ 517 w 256"/>
                  <a:gd name="T23" fmla="*/ 222 h 109"/>
                  <a:gd name="T24" fmla="*/ 472 w 256"/>
                  <a:gd name="T25" fmla="*/ 216 h 109"/>
                  <a:gd name="T26" fmla="*/ 442 w 256"/>
                  <a:gd name="T27" fmla="*/ 190 h 109"/>
                  <a:gd name="T28" fmla="*/ 401 w 256"/>
                  <a:gd name="T29" fmla="*/ 186 h 109"/>
                  <a:gd name="T30" fmla="*/ 361 w 256"/>
                  <a:gd name="T31" fmla="*/ 160 h 109"/>
                  <a:gd name="T32" fmla="*/ 321 w 256"/>
                  <a:gd name="T33" fmla="*/ 132 h 109"/>
                  <a:gd name="T34" fmla="*/ 284 w 256"/>
                  <a:gd name="T35" fmla="*/ 119 h 109"/>
                  <a:gd name="T36" fmla="*/ 218 w 256"/>
                  <a:gd name="T37" fmla="*/ 89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5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7" y="68"/>
                      <a:pt x="147" y="68"/>
                      <a:pt x="147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0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7" name="Freeform 1158">
                <a:extLst>
                  <a:ext uri="{FF2B5EF4-FFF2-40B4-BE49-F238E27FC236}">
                    <a16:creationId xmlns:a16="http://schemas.microsoft.com/office/drawing/2014/main" id="{DD6A3493-3430-4268-A025-52AB4F5A4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439"/>
                <a:ext cx="194" cy="46"/>
              </a:xfrm>
              <a:custGeom>
                <a:avLst/>
                <a:gdLst>
                  <a:gd name="T0" fmla="*/ 318 w 150"/>
                  <a:gd name="T1" fmla="*/ 0 h 35"/>
                  <a:gd name="T2" fmla="*/ 278 w 150"/>
                  <a:gd name="T3" fmla="*/ 12 h 35"/>
                  <a:gd name="T4" fmla="*/ 257 w 150"/>
                  <a:gd name="T5" fmla="*/ 22 h 35"/>
                  <a:gd name="T6" fmla="*/ 193 w 150"/>
                  <a:gd name="T7" fmla="*/ 24 h 35"/>
                  <a:gd name="T8" fmla="*/ 133 w 150"/>
                  <a:gd name="T9" fmla="*/ 42 h 35"/>
                  <a:gd name="T10" fmla="*/ 1 w 150"/>
                  <a:gd name="T11" fmla="*/ 71 h 35"/>
                  <a:gd name="T12" fmla="*/ 1 w 150"/>
                  <a:gd name="T13" fmla="*/ 78 h 35"/>
                  <a:gd name="T14" fmla="*/ 8 w 150"/>
                  <a:gd name="T15" fmla="*/ 78 h 35"/>
                  <a:gd name="T16" fmla="*/ 136 w 150"/>
                  <a:gd name="T17" fmla="*/ 59 h 35"/>
                  <a:gd name="T18" fmla="*/ 186 w 150"/>
                  <a:gd name="T19" fmla="*/ 57 h 35"/>
                  <a:gd name="T20" fmla="*/ 261 w 150"/>
                  <a:gd name="T21" fmla="*/ 38 h 35"/>
                  <a:gd name="T22" fmla="*/ 286 w 150"/>
                  <a:gd name="T23" fmla="*/ 24 h 35"/>
                  <a:gd name="T24" fmla="*/ 318 w 150"/>
                  <a:gd name="T25" fmla="*/ 12 h 35"/>
                  <a:gd name="T26" fmla="*/ 325 w 150"/>
                  <a:gd name="T27" fmla="*/ 7 h 35"/>
                  <a:gd name="T28" fmla="*/ 318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2" y="1"/>
                      <a:pt x="134" y="2"/>
                      <a:pt x="128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8" name="Freeform 1159">
                <a:extLst>
                  <a:ext uri="{FF2B5EF4-FFF2-40B4-BE49-F238E27FC236}">
                    <a16:creationId xmlns:a16="http://schemas.microsoft.com/office/drawing/2014/main" id="{11988C55-DA9A-49C2-808E-5F3972330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173"/>
                <a:ext cx="112" cy="74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2 w 87"/>
                  <a:gd name="T5" fmla="*/ 52 h 57"/>
                  <a:gd name="T6" fmla="*/ 88 w 87"/>
                  <a:gd name="T7" fmla="*/ 66 h 57"/>
                  <a:gd name="T8" fmla="*/ 156 w 87"/>
                  <a:gd name="T9" fmla="*/ 108 h 57"/>
                  <a:gd name="T10" fmla="*/ 178 w 87"/>
                  <a:gd name="T11" fmla="*/ 123 h 57"/>
                  <a:gd name="T12" fmla="*/ 184 w 87"/>
                  <a:gd name="T13" fmla="*/ 119 h 57"/>
                  <a:gd name="T14" fmla="*/ 184 w 87"/>
                  <a:gd name="T15" fmla="*/ 114 h 57"/>
                  <a:gd name="T16" fmla="*/ 162 w 87"/>
                  <a:gd name="T17" fmla="*/ 97 h 57"/>
                  <a:gd name="T18" fmla="*/ 97 w 87"/>
                  <a:gd name="T19" fmla="*/ 52 h 57"/>
                  <a:gd name="T20" fmla="*/ 68 w 87"/>
                  <a:gd name="T21" fmla="*/ 38 h 57"/>
                  <a:gd name="T22" fmla="*/ 10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6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5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09" name="Freeform 1160">
                <a:extLst>
                  <a:ext uri="{FF2B5EF4-FFF2-40B4-BE49-F238E27FC236}">
                    <a16:creationId xmlns:a16="http://schemas.microsoft.com/office/drawing/2014/main" id="{811D3A36-160B-443B-A4EF-5402F8A12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592"/>
                <a:ext cx="91" cy="71"/>
              </a:xfrm>
              <a:custGeom>
                <a:avLst/>
                <a:gdLst>
                  <a:gd name="T0" fmla="*/ 146 w 70"/>
                  <a:gd name="T1" fmla="*/ 1 h 55"/>
                  <a:gd name="T2" fmla="*/ 131 w 70"/>
                  <a:gd name="T3" fmla="*/ 6 h 55"/>
                  <a:gd name="T4" fmla="*/ 44 w 70"/>
                  <a:gd name="T5" fmla="*/ 52 h 55"/>
                  <a:gd name="T6" fmla="*/ 17 w 70"/>
                  <a:gd name="T7" fmla="*/ 84 h 55"/>
                  <a:gd name="T8" fmla="*/ 1 w 70"/>
                  <a:gd name="T9" fmla="*/ 108 h 55"/>
                  <a:gd name="T10" fmla="*/ 1 w 70"/>
                  <a:gd name="T11" fmla="*/ 116 h 55"/>
                  <a:gd name="T12" fmla="*/ 9 w 70"/>
                  <a:gd name="T13" fmla="*/ 116 h 55"/>
                  <a:gd name="T14" fmla="*/ 34 w 70"/>
                  <a:gd name="T15" fmla="*/ 93 h 55"/>
                  <a:gd name="T16" fmla="*/ 56 w 70"/>
                  <a:gd name="T17" fmla="*/ 62 h 55"/>
                  <a:gd name="T18" fmla="*/ 137 w 70"/>
                  <a:gd name="T19" fmla="*/ 17 h 55"/>
                  <a:gd name="T20" fmla="*/ 148 w 70"/>
                  <a:gd name="T21" fmla="*/ 10 h 55"/>
                  <a:gd name="T22" fmla="*/ 152 w 70"/>
                  <a:gd name="T23" fmla="*/ 5 h 55"/>
                  <a:gd name="T24" fmla="*/ 146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0" name="Freeform 1161">
                <a:extLst>
                  <a:ext uri="{FF2B5EF4-FFF2-40B4-BE49-F238E27FC236}">
                    <a16:creationId xmlns:a16="http://schemas.microsoft.com/office/drawing/2014/main" id="{27806C10-188D-49B8-ACAF-B99482ED5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432"/>
                <a:ext cx="451" cy="188"/>
              </a:xfrm>
              <a:custGeom>
                <a:avLst/>
                <a:gdLst>
                  <a:gd name="T0" fmla="*/ 753 w 349"/>
                  <a:gd name="T1" fmla="*/ 0 h 146"/>
                  <a:gd name="T2" fmla="*/ 671 w 349"/>
                  <a:gd name="T3" fmla="*/ 17 h 146"/>
                  <a:gd name="T4" fmla="*/ 618 w 349"/>
                  <a:gd name="T5" fmla="*/ 23 h 146"/>
                  <a:gd name="T6" fmla="*/ 582 w 349"/>
                  <a:gd name="T7" fmla="*/ 45 h 146"/>
                  <a:gd name="T8" fmla="*/ 538 w 349"/>
                  <a:gd name="T9" fmla="*/ 58 h 146"/>
                  <a:gd name="T10" fmla="*/ 482 w 349"/>
                  <a:gd name="T11" fmla="*/ 64 h 146"/>
                  <a:gd name="T12" fmla="*/ 406 w 349"/>
                  <a:gd name="T13" fmla="*/ 76 h 146"/>
                  <a:gd name="T14" fmla="*/ 251 w 349"/>
                  <a:gd name="T15" fmla="*/ 178 h 146"/>
                  <a:gd name="T16" fmla="*/ 190 w 349"/>
                  <a:gd name="T17" fmla="*/ 224 h 146"/>
                  <a:gd name="T18" fmla="*/ 81 w 349"/>
                  <a:gd name="T19" fmla="*/ 276 h 146"/>
                  <a:gd name="T20" fmla="*/ 61 w 349"/>
                  <a:gd name="T21" fmla="*/ 283 h 146"/>
                  <a:gd name="T22" fmla="*/ 0 w 349"/>
                  <a:gd name="T23" fmla="*/ 305 h 146"/>
                  <a:gd name="T24" fmla="*/ 68 w 349"/>
                  <a:gd name="T25" fmla="*/ 299 h 146"/>
                  <a:gd name="T26" fmla="*/ 87 w 349"/>
                  <a:gd name="T27" fmla="*/ 290 h 146"/>
                  <a:gd name="T28" fmla="*/ 199 w 349"/>
                  <a:gd name="T29" fmla="*/ 237 h 146"/>
                  <a:gd name="T30" fmla="*/ 261 w 349"/>
                  <a:gd name="T31" fmla="*/ 191 h 146"/>
                  <a:gd name="T32" fmla="*/ 322 w 349"/>
                  <a:gd name="T33" fmla="*/ 143 h 146"/>
                  <a:gd name="T34" fmla="*/ 332 w 349"/>
                  <a:gd name="T35" fmla="*/ 156 h 146"/>
                  <a:gd name="T36" fmla="*/ 327 w 349"/>
                  <a:gd name="T37" fmla="*/ 185 h 146"/>
                  <a:gd name="T38" fmla="*/ 280 w 349"/>
                  <a:gd name="T39" fmla="*/ 229 h 146"/>
                  <a:gd name="T40" fmla="*/ 273 w 349"/>
                  <a:gd name="T41" fmla="*/ 237 h 146"/>
                  <a:gd name="T42" fmla="*/ 270 w 349"/>
                  <a:gd name="T43" fmla="*/ 243 h 146"/>
                  <a:gd name="T44" fmla="*/ 279 w 349"/>
                  <a:gd name="T45" fmla="*/ 243 h 146"/>
                  <a:gd name="T46" fmla="*/ 287 w 349"/>
                  <a:gd name="T47" fmla="*/ 236 h 146"/>
                  <a:gd name="T48" fmla="*/ 341 w 349"/>
                  <a:gd name="T49" fmla="*/ 192 h 146"/>
                  <a:gd name="T50" fmla="*/ 348 w 349"/>
                  <a:gd name="T51" fmla="*/ 156 h 146"/>
                  <a:gd name="T52" fmla="*/ 371 w 349"/>
                  <a:gd name="T53" fmla="*/ 111 h 146"/>
                  <a:gd name="T54" fmla="*/ 412 w 349"/>
                  <a:gd name="T55" fmla="*/ 91 h 146"/>
                  <a:gd name="T56" fmla="*/ 482 w 349"/>
                  <a:gd name="T57" fmla="*/ 80 h 146"/>
                  <a:gd name="T58" fmla="*/ 541 w 349"/>
                  <a:gd name="T59" fmla="*/ 73 h 146"/>
                  <a:gd name="T60" fmla="*/ 589 w 349"/>
                  <a:gd name="T61" fmla="*/ 59 h 146"/>
                  <a:gd name="T62" fmla="*/ 635 w 349"/>
                  <a:gd name="T63" fmla="*/ 53 h 146"/>
                  <a:gd name="T64" fmla="*/ 675 w 349"/>
                  <a:gd name="T65" fmla="*/ 31 h 146"/>
                  <a:gd name="T66" fmla="*/ 753 w 349"/>
                  <a:gd name="T67" fmla="*/ 10 h 146"/>
                  <a:gd name="T68" fmla="*/ 753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1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8" y="133"/>
                      <a:pt x="28" y="133"/>
                      <a:pt x="28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3" y="83"/>
                      <a:pt x="152" y="87"/>
                    </a:cubicBezTo>
                    <a:cubicBezTo>
                      <a:pt x="148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5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8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1" name="Freeform 1162">
                <a:extLst>
                  <a:ext uri="{FF2B5EF4-FFF2-40B4-BE49-F238E27FC236}">
                    <a16:creationId xmlns:a16="http://schemas.microsoft.com/office/drawing/2014/main" id="{D17E09E1-60FD-4A25-8C10-FC67E580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329"/>
                <a:ext cx="483" cy="106"/>
              </a:xfrm>
              <a:custGeom>
                <a:avLst/>
                <a:gdLst>
                  <a:gd name="T0" fmla="*/ 801 w 374"/>
                  <a:gd name="T1" fmla="*/ 150 h 82"/>
                  <a:gd name="T2" fmla="*/ 708 w 374"/>
                  <a:gd name="T3" fmla="*/ 150 h 82"/>
                  <a:gd name="T4" fmla="*/ 660 w 374"/>
                  <a:gd name="T5" fmla="*/ 136 h 82"/>
                  <a:gd name="T6" fmla="*/ 604 w 374"/>
                  <a:gd name="T7" fmla="*/ 145 h 82"/>
                  <a:gd name="T8" fmla="*/ 527 w 374"/>
                  <a:gd name="T9" fmla="*/ 138 h 82"/>
                  <a:gd name="T10" fmla="*/ 515 w 374"/>
                  <a:gd name="T11" fmla="*/ 127 h 82"/>
                  <a:gd name="T12" fmla="*/ 453 w 374"/>
                  <a:gd name="T13" fmla="*/ 96 h 82"/>
                  <a:gd name="T14" fmla="*/ 394 w 374"/>
                  <a:gd name="T15" fmla="*/ 84 h 82"/>
                  <a:gd name="T16" fmla="*/ 293 w 374"/>
                  <a:gd name="T17" fmla="*/ 62 h 82"/>
                  <a:gd name="T18" fmla="*/ 244 w 374"/>
                  <a:gd name="T19" fmla="*/ 39 h 82"/>
                  <a:gd name="T20" fmla="*/ 127 w 374"/>
                  <a:gd name="T21" fmla="*/ 5 h 82"/>
                  <a:gd name="T22" fmla="*/ 84 w 374"/>
                  <a:gd name="T23" fmla="*/ 8 h 82"/>
                  <a:gd name="T24" fmla="*/ 0 w 374"/>
                  <a:gd name="T25" fmla="*/ 22 h 82"/>
                  <a:gd name="T26" fmla="*/ 87 w 374"/>
                  <a:gd name="T27" fmla="*/ 23 h 82"/>
                  <a:gd name="T28" fmla="*/ 127 w 374"/>
                  <a:gd name="T29" fmla="*/ 21 h 82"/>
                  <a:gd name="T30" fmla="*/ 236 w 374"/>
                  <a:gd name="T31" fmla="*/ 52 h 82"/>
                  <a:gd name="T32" fmla="*/ 272 w 374"/>
                  <a:gd name="T33" fmla="*/ 72 h 82"/>
                  <a:gd name="T34" fmla="*/ 272 w 374"/>
                  <a:gd name="T35" fmla="*/ 79 h 82"/>
                  <a:gd name="T36" fmla="*/ 242 w 374"/>
                  <a:gd name="T37" fmla="*/ 96 h 82"/>
                  <a:gd name="T38" fmla="*/ 128 w 374"/>
                  <a:gd name="T39" fmla="*/ 142 h 82"/>
                  <a:gd name="T40" fmla="*/ 251 w 374"/>
                  <a:gd name="T41" fmla="*/ 110 h 82"/>
                  <a:gd name="T42" fmla="*/ 293 w 374"/>
                  <a:gd name="T43" fmla="*/ 87 h 82"/>
                  <a:gd name="T44" fmla="*/ 342 w 374"/>
                  <a:gd name="T45" fmla="*/ 93 h 82"/>
                  <a:gd name="T46" fmla="*/ 391 w 374"/>
                  <a:gd name="T47" fmla="*/ 102 h 82"/>
                  <a:gd name="T48" fmla="*/ 452 w 374"/>
                  <a:gd name="T49" fmla="*/ 112 h 82"/>
                  <a:gd name="T50" fmla="*/ 504 w 374"/>
                  <a:gd name="T51" fmla="*/ 141 h 82"/>
                  <a:gd name="T52" fmla="*/ 517 w 374"/>
                  <a:gd name="T53" fmla="*/ 150 h 82"/>
                  <a:gd name="T54" fmla="*/ 608 w 374"/>
                  <a:gd name="T55" fmla="*/ 160 h 82"/>
                  <a:gd name="T56" fmla="*/ 670 w 374"/>
                  <a:gd name="T57" fmla="*/ 171 h 82"/>
                  <a:gd name="T58" fmla="*/ 719 w 374"/>
                  <a:gd name="T59" fmla="*/ 167 h 82"/>
                  <a:gd name="T60" fmla="*/ 806 w 374"/>
                  <a:gd name="T61" fmla="*/ 162 h 82"/>
                  <a:gd name="T62" fmla="*/ 801 w 374"/>
                  <a:gd name="T63" fmla="*/ 150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1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0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8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2" name="Freeform 1163">
                <a:extLst>
                  <a:ext uri="{FF2B5EF4-FFF2-40B4-BE49-F238E27FC236}">
                    <a16:creationId xmlns:a16="http://schemas.microsoft.com/office/drawing/2014/main" id="{50A9D069-907E-4A79-B46B-F51074A63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06"/>
                <a:ext cx="25" cy="46"/>
              </a:xfrm>
              <a:custGeom>
                <a:avLst/>
                <a:gdLst>
                  <a:gd name="T0" fmla="*/ 36 w 20"/>
                  <a:gd name="T1" fmla="*/ 75 h 36"/>
                  <a:gd name="T2" fmla="*/ 29 w 20"/>
                  <a:gd name="T3" fmla="*/ 19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3" name="Freeform 1164">
                <a:extLst>
                  <a:ext uri="{FF2B5EF4-FFF2-40B4-BE49-F238E27FC236}">
                    <a16:creationId xmlns:a16="http://schemas.microsoft.com/office/drawing/2014/main" id="{05653F6F-5B08-4437-A665-8361F0BBC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445"/>
                <a:ext cx="42" cy="12"/>
              </a:xfrm>
              <a:custGeom>
                <a:avLst/>
                <a:gdLst>
                  <a:gd name="T0" fmla="*/ 0 w 32"/>
                  <a:gd name="T1" fmla="*/ 17 h 10"/>
                  <a:gd name="T2" fmla="*/ 72 w 32"/>
                  <a:gd name="T3" fmla="*/ 0 h 10"/>
                  <a:gd name="T4" fmla="*/ 1 w 32"/>
                  <a:gd name="T5" fmla="*/ 1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4" name="Freeform 1165">
                <a:extLst>
                  <a:ext uri="{FF2B5EF4-FFF2-40B4-BE49-F238E27FC236}">
                    <a16:creationId xmlns:a16="http://schemas.microsoft.com/office/drawing/2014/main" id="{F2FEC629-1D1C-4F9F-BB27-D2EE532D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469"/>
                <a:ext cx="34" cy="21"/>
              </a:xfrm>
              <a:custGeom>
                <a:avLst/>
                <a:gdLst>
                  <a:gd name="T0" fmla="*/ 0 w 26"/>
                  <a:gd name="T1" fmla="*/ 37 h 16"/>
                  <a:gd name="T2" fmla="*/ 24 w 26"/>
                  <a:gd name="T3" fmla="*/ 9 h 16"/>
                  <a:gd name="T4" fmla="*/ 58 w 26"/>
                  <a:gd name="T5" fmla="*/ 0 h 16"/>
                  <a:gd name="T6" fmla="*/ 34 w 26"/>
                  <a:gd name="T7" fmla="*/ 18 h 16"/>
                  <a:gd name="T8" fmla="*/ 1 w 2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2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5" name="Freeform 1166">
                <a:extLst>
                  <a:ext uri="{FF2B5EF4-FFF2-40B4-BE49-F238E27FC236}">
                    <a16:creationId xmlns:a16="http://schemas.microsoft.com/office/drawing/2014/main" id="{FC43B36C-B42A-49A6-9E88-5520E217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2414"/>
                <a:ext cx="48" cy="10"/>
              </a:xfrm>
              <a:custGeom>
                <a:avLst/>
                <a:gdLst>
                  <a:gd name="T0" fmla="*/ 1 w 37"/>
                  <a:gd name="T1" fmla="*/ 5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16 h 8"/>
                  <a:gd name="T8" fmla="*/ 45 w 37"/>
                  <a:gd name="T9" fmla="*/ 8 h 8"/>
                  <a:gd name="T10" fmla="*/ 0 w 37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6" name="Freeform 1167">
                <a:extLst>
                  <a:ext uri="{FF2B5EF4-FFF2-40B4-BE49-F238E27FC236}">
                    <a16:creationId xmlns:a16="http://schemas.microsoft.com/office/drawing/2014/main" id="{19784EA7-62EC-4C1F-861A-985525806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2394"/>
                <a:ext cx="36" cy="16"/>
              </a:xfrm>
              <a:custGeom>
                <a:avLst/>
                <a:gdLst>
                  <a:gd name="T0" fmla="*/ 0 w 28"/>
                  <a:gd name="T1" fmla="*/ 0 h 12"/>
                  <a:gd name="T2" fmla="*/ 30 w 28"/>
                  <a:gd name="T3" fmla="*/ 5 h 12"/>
                  <a:gd name="T4" fmla="*/ 42 w 28"/>
                  <a:gd name="T5" fmla="*/ 12 h 12"/>
                  <a:gd name="T6" fmla="*/ 59 w 28"/>
                  <a:gd name="T7" fmla="*/ 28 h 12"/>
                  <a:gd name="T8" fmla="*/ 35 w 28"/>
                  <a:gd name="T9" fmla="*/ 12 h 12"/>
                  <a:gd name="T10" fmla="*/ 22 w 28"/>
                  <a:gd name="T11" fmla="*/ 7 h 12"/>
                  <a:gd name="T12" fmla="*/ 6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7" name="Freeform 1168">
                <a:extLst>
                  <a:ext uri="{FF2B5EF4-FFF2-40B4-BE49-F238E27FC236}">
                    <a16:creationId xmlns:a16="http://schemas.microsoft.com/office/drawing/2014/main" id="{443E286B-D793-4E2F-842C-311E46CA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2456"/>
                <a:ext cx="51" cy="7"/>
              </a:xfrm>
              <a:custGeom>
                <a:avLst/>
                <a:gdLst>
                  <a:gd name="T0" fmla="*/ 0 w 39"/>
                  <a:gd name="T1" fmla="*/ 14 h 5"/>
                  <a:gd name="T2" fmla="*/ 41 w 39"/>
                  <a:gd name="T3" fmla="*/ 1 h 5"/>
                  <a:gd name="T4" fmla="*/ 88 w 39"/>
                  <a:gd name="T5" fmla="*/ 1 h 5"/>
                  <a:gd name="T6" fmla="*/ 22 w 39"/>
                  <a:gd name="T7" fmla="*/ 1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8" name="Freeform 1169">
                <a:extLst>
                  <a:ext uri="{FF2B5EF4-FFF2-40B4-BE49-F238E27FC236}">
                    <a16:creationId xmlns:a16="http://schemas.microsoft.com/office/drawing/2014/main" id="{E80E9F30-1685-4255-8AE1-07E1FA95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474"/>
                <a:ext cx="67" cy="52"/>
              </a:xfrm>
              <a:custGeom>
                <a:avLst/>
                <a:gdLst>
                  <a:gd name="T0" fmla="*/ 0 w 52"/>
                  <a:gd name="T1" fmla="*/ 88 h 40"/>
                  <a:gd name="T2" fmla="*/ 52 w 52"/>
                  <a:gd name="T3" fmla="*/ 44 h 40"/>
                  <a:gd name="T4" fmla="*/ 111 w 52"/>
                  <a:gd name="T5" fmla="*/ 0 h 40"/>
                  <a:gd name="T6" fmla="*/ 64 w 52"/>
                  <a:gd name="T7" fmla="*/ 44 h 40"/>
                  <a:gd name="T8" fmla="*/ 13 w 52"/>
                  <a:gd name="T9" fmla="*/ 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19" name="Freeform 1170">
                <a:extLst>
                  <a:ext uri="{FF2B5EF4-FFF2-40B4-BE49-F238E27FC236}">
                    <a16:creationId xmlns:a16="http://schemas.microsoft.com/office/drawing/2014/main" id="{A05A0DAB-F2D4-4C7A-A778-67B313166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83"/>
                <a:ext cx="109" cy="80"/>
              </a:xfrm>
              <a:custGeom>
                <a:avLst/>
                <a:gdLst>
                  <a:gd name="T0" fmla="*/ 0 w 84"/>
                  <a:gd name="T1" fmla="*/ 133 h 62"/>
                  <a:gd name="T2" fmla="*/ 29 w 84"/>
                  <a:gd name="T3" fmla="*/ 84 h 62"/>
                  <a:gd name="T4" fmla="*/ 49 w 84"/>
                  <a:gd name="T5" fmla="*/ 32 h 62"/>
                  <a:gd name="T6" fmla="*/ 103 w 84"/>
                  <a:gd name="T7" fmla="*/ 8 h 62"/>
                  <a:gd name="T8" fmla="*/ 183 w 84"/>
                  <a:gd name="T9" fmla="*/ 0 h 62"/>
                  <a:gd name="T10" fmla="*/ 148 w 84"/>
                  <a:gd name="T11" fmla="*/ 10 h 62"/>
                  <a:gd name="T12" fmla="*/ 112 w 84"/>
                  <a:gd name="T13" fmla="*/ 15 h 62"/>
                  <a:gd name="T14" fmla="*/ 61 w 84"/>
                  <a:gd name="T15" fmla="*/ 35 h 62"/>
                  <a:gd name="T16" fmla="*/ 38 w 84"/>
                  <a:gd name="T17" fmla="*/ 67 h 62"/>
                  <a:gd name="T18" fmla="*/ 5 w 84"/>
                  <a:gd name="T19" fmla="*/ 133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3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0" name="Freeform 1171">
                <a:extLst>
                  <a:ext uri="{FF2B5EF4-FFF2-40B4-BE49-F238E27FC236}">
                    <a16:creationId xmlns:a16="http://schemas.microsoft.com/office/drawing/2014/main" id="{3AABCA4C-D684-4A25-9482-B1677CB0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430"/>
                <a:ext cx="83" cy="11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11 h 8"/>
                  <a:gd name="T4" fmla="*/ 70 w 64"/>
                  <a:gd name="T5" fmla="*/ 8 h 8"/>
                  <a:gd name="T6" fmla="*/ 102 w 64"/>
                  <a:gd name="T7" fmla="*/ 8 h 8"/>
                  <a:gd name="T8" fmla="*/ 140 w 64"/>
                  <a:gd name="T9" fmla="*/ 14 h 8"/>
                  <a:gd name="T10" fmla="*/ 112 w 64"/>
                  <a:gd name="T11" fmla="*/ 19 h 8"/>
                  <a:gd name="T12" fmla="*/ 83 w 64"/>
                  <a:gd name="T13" fmla="*/ 14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1" name="Freeform 1172">
                <a:extLst>
                  <a:ext uri="{FF2B5EF4-FFF2-40B4-BE49-F238E27FC236}">
                    <a16:creationId xmlns:a16="http://schemas.microsoft.com/office/drawing/2014/main" id="{D6B85170-30FB-45BC-ABAA-9837773C1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454"/>
                <a:ext cx="146" cy="31"/>
              </a:xfrm>
              <a:custGeom>
                <a:avLst/>
                <a:gdLst>
                  <a:gd name="T0" fmla="*/ 0 w 113"/>
                  <a:gd name="T1" fmla="*/ 47 h 24"/>
                  <a:gd name="T2" fmla="*/ 93 w 113"/>
                  <a:gd name="T3" fmla="*/ 41 h 24"/>
                  <a:gd name="T4" fmla="*/ 205 w 113"/>
                  <a:gd name="T5" fmla="*/ 23 h 24"/>
                  <a:gd name="T6" fmla="*/ 244 w 113"/>
                  <a:gd name="T7" fmla="*/ 0 h 24"/>
                  <a:gd name="T8" fmla="*/ 165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2" name="Freeform 1173">
                <a:extLst>
                  <a:ext uri="{FF2B5EF4-FFF2-40B4-BE49-F238E27FC236}">
                    <a16:creationId xmlns:a16="http://schemas.microsoft.com/office/drawing/2014/main" id="{723BD0D2-CFCA-43B9-9E3D-AE4F5CFF8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552"/>
                <a:ext cx="103" cy="61"/>
              </a:xfrm>
              <a:custGeom>
                <a:avLst/>
                <a:gdLst>
                  <a:gd name="T0" fmla="*/ 0 w 80"/>
                  <a:gd name="T1" fmla="*/ 103 h 47"/>
                  <a:gd name="T2" fmla="*/ 97 w 80"/>
                  <a:gd name="T3" fmla="*/ 58 h 47"/>
                  <a:gd name="T4" fmla="*/ 171 w 80"/>
                  <a:gd name="T5" fmla="*/ 0 h 47"/>
                  <a:gd name="T6" fmla="*/ 82 w 80"/>
                  <a:gd name="T7" fmla="*/ 74 h 47"/>
                  <a:gd name="T8" fmla="*/ 0 w 80"/>
                  <a:gd name="T9" fmla="*/ 103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3" name="Freeform 1174">
                <a:extLst>
                  <a:ext uri="{FF2B5EF4-FFF2-40B4-BE49-F238E27FC236}">
                    <a16:creationId xmlns:a16="http://schemas.microsoft.com/office/drawing/2014/main" id="{E00CC3A2-F7AE-466F-8451-7159C094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2607"/>
                <a:ext cx="57" cy="40"/>
              </a:xfrm>
              <a:custGeom>
                <a:avLst/>
                <a:gdLst>
                  <a:gd name="T0" fmla="*/ 0 w 44"/>
                  <a:gd name="T1" fmla="*/ 67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5 h 31"/>
                  <a:gd name="T8" fmla="*/ 0 w 44"/>
                  <a:gd name="T9" fmla="*/ 6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4" name="Freeform 1175">
                <a:extLst>
                  <a:ext uri="{FF2B5EF4-FFF2-40B4-BE49-F238E27FC236}">
                    <a16:creationId xmlns:a16="http://schemas.microsoft.com/office/drawing/2014/main" id="{9F128903-2E7F-434B-BA96-038F2FE3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382"/>
                <a:ext cx="69" cy="16"/>
              </a:xfrm>
              <a:custGeom>
                <a:avLst/>
                <a:gdLst>
                  <a:gd name="T0" fmla="*/ 0 w 53"/>
                  <a:gd name="T1" fmla="*/ 28 h 12"/>
                  <a:gd name="T2" fmla="*/ 49 w 53"/>
                  <a:gd name="T3" fmla="*/ 1 h 12"/>
                  <a:gd name="T4" fmla="*/ 117 w 53"/>
                  <a:gd name="T5" fmla="*/ 15 h 12"/>
                  <a:gd name="T6" fmla="*/ 52 w 53"/>
                  <a:gd name="T7" fmla="*/ 12 h 12"/>
                  <a:gd name="T8" fmla="*/ 0 w 5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5" name="Freeform 1176">
                <a:extLst>
                  <a:ext uri="{FF2B5EF4-FFF2-40B4-BE49-F238E27FC236}">
                    <a16:creationId xmlns:a16="http://schemas.microsoft.com/office/drawing/2014/main" id="{7DC3C0F8-7BEC-4838-8441-A7DF344D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42"/>
                <a:ext cx="88" cy="17"/>
              </a:xfrm>
              <a:custGeom>
                <a:avLst/>
                <a:gdLst>
                  <a:gd name="T0" fmla="*/ 0 w 68"/>
                  <a:gd name="T1" fmla="*/ 12 h 13"/>
                  <a:gd name="T2" fmla="*/ 82 w 68"/>
                  <a:gd name="T3" fmla="*/ 5 h 13"/>
                  <a:gd name="T4" fmla="*/ 148 w 68"/>
                  <a:gd name="T5" fmla="*/ 29 h 13"/>
                  <a:gd name="T6" fmla="*/ 65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0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6" name="Freeform 1177">
                <a:extLst>
                  <a:ext uri="{FF2B5EF4-FFF2-40B4-BE49-F238E27FC236}">
                    <a16:creationId xmlns:a16="http://schemas.microsoft.com/office/drawing/2014/main" id="{DE1AF375-E311-43E5-B0C6-FBC0ABBBB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362"/>
                <a:ext cx="67" cy="39"/>
              </a:xfrm>
              <a:custGeom>
                <a:avLst/>
                <a:gdLst>
                  <a:gd name="T0" fmla="*/ 0 w 52"/>
                  <a:gd name="T1" fmla="*/ 0 h 30"/>
                  <a:gd name="T2" fmla="*/ 58 w 52"/>
                  <a:gd name="T3" fmla="*/ 22 h 30"/>
                  <a:gd name="T4" fmla="*/ 111 w 52"/>
                  <a:gd name="T5" fmla="*/ 66 h 30"/>
                  <a:gd name="T6" fmla="*/ 52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7" name="Freeform 1178">
                <a:extLst>
                  <a:ext uri="{FF2B5EF4-FFF2-40B4-BE49-F238E27FC236}">
                    <a16:creationId xmlns:a16="http://schemas.microsoft.com/office/drawing/2014/main" id="{D85D9C02-5FC5-4D6B-B902-F41CA5FF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204"/>
                <a:ext cx="60" cy="30"/>
              </a:xfrm>
              <a:custGeom>
                <a:avLst/>
                <a:gdLst>
                  <a:gd name="T0" fmla="*/ 0 w 46"/>
                  <a:gd name="T1" fmla="*/ 0 h 23"/>
                  <a:gd name="T2" fmla="*/ 102 w 46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8" name="Freeform 1179">
                <a:extLst>
                  <a:ext uri="{FF2B5EF4-FFF2-40B4-BE49-F238E27FC236}">
                    <a16:creationId xmlns:a16="http://schemas.microsoft.com/office/drawing/2014/main" id="{1DF2BCB9-22EA-40F2-8903-734FE688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029"/>
                <a:ext cx="25" cy="25"/>
              </a:xfrm>
              <a:custGeom>
                <a:avLst/>
                <a:gdLst>
                  <a:gd name="T0" fmla="*/ 29 w 19"/>
                  <a:gd name="T1" fmla="*/ 32 h 19"/>
                  <a:gd name="T2" fmla="*/ 29 w 19"/>
                  <a:gd name="T3" fmla="*/ 32 h 19"/>
                  <a:gd name="T4" fmla="*/ 34 w 19"/>
                  <a:gd name="T5" fmla="*/ 28 h 19"/>
                  <a:gd name="T6" fmla="*/ 34 w 19"/>
                  <a:gd name="T7" fmla="*/ 28 h 19"/>
                  <a:gd name="T8" fmla="*/ 37 w 19"/>
                  <a:gd name="T9" fmla="*/ 24 h 19"/>
                  <a:gd name="T10" fmla="*/ 38 w 19"/>
                  <a:gd name="T11" fmla="*/ 5 h 19"/>
                  <a:gd name="T12" fmla="*/ 18 w 19"/>
                  <a:gd name="T13" fmla="*/ 5 h 19"/>
                  <a:gd name="T14" fmla="*/ 5 w 19"/>
                  <a:gd name="T15" fmla="*/ 22 h 19"/>
                  <a:gd name="T16" fmla="*/ 12 w 19"/>
                  <a:gd name="T17" fmla="*/ 38 h 19"/>
                  <a:gd name="T18" fmla="*/ 29 w 19"/>
                  <a:gd name="T19" fmla="*/ 32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13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5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5" y="11"/>
                      <a:pt x="16" y="11"/>
                      <a:pt x="16" y="11"/>
                    </a:cubicBezTo>
                    <a:cubicBezTo>
                      <a:pt x="19" y="9"/>
                      <a:pt x="19" y="5"/>
                      <a:pt x="17" y="2"/>
                    </a:cubicBezTo>
                    <a:cubicBezTo>
                      <a:pt x="15" y="0"/>
                      <a:pt x="11" y="0"/>
                      <a:pt x="8" y="2"/>
                    </a:cubicBezTo>
                    <a:cubicBezTo>
                      <a:pt x="6" y="4"/>
                      <a:pt x="4" y="7"/>
                      <a:pt x="2" y="10"/>
                    </a:cubicBezTo>
                    <a:cubicBezTo>
                      <a:pt x="0" y="13"/>
                      <a:pt x="3" y="16"/>
                      <a:pt x="5" y="17"/>
                    </a:cubicBezTo>
                    <a:cubicBezTo>
                      <a:pt x="9" y="19"/>
                      <a:pt x="12" y="17"/>
                      <a:pt x="13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29" name="Freeform 1180">
                <a:extLst>
                  <a:ext uri="{FF2B5EF4-FFF2-40B4-BE49-F238E27FC236}">
                    <a16:creationId xmlns:a16="http://schemas.microsoft.com/office/drawing/2014/main" id="{033F5231-2DF3-455F-8D48-4B18541D4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1046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3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4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6" y="20"/>
                    </a:cubicBezTo>
                    <a:cubicBezTo>
                      <a:pt x="8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2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0" name="Freeform 1181">
                <a:extLst>
                  <a:ext uri="{FF2B5EF4-FFF2-40B4-BE49-F238E27FC236}">
                    <a16:creationId xmlns:a16="http://schemas.microsoft.com/office/drawing/2014/main" id="{0C889256-69AE-4C2F-9A93-7AB190ED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989"/>
                <a:ext cx="20" cy="23"/>
              </a:xfrm>
              <a:custGeom>
                <a:avLst/>
                <a:gdLst>
                  <a:gd name="T0" fmla="*/ 24 w 16"/>
                  <a:gd name="T1" fmla="*/ 15 h 18"/>
                  <a:gd name="T2" fmla="*/ 24 w 16"/>
                  <a:gd name="T3" fmla="*/ 13 h 18"/>
                  <a:gd name="T4" fmla="*/ 24 w 16"/>
                  <a:gd name="T5" fmla="*/ 13 h 18"/>
                  <a:gd name="T6" fmla="*/ 24 w 16"/>
                  <a:gd name="T7" fmla="*/ 13 h 18"/>
                  <a:gd name="T8" fmla="*/ 10 w 16"/>
                  <a:gd name="T9" fmla="*/ 1 h 18"/>
                  <a:gd name="T10" fmla="*/ 0 w 16"/>
                  <a:gd name="T11" fmla="*/ 17 h 18"/>
                  <a:gd name="T12" fmla="*/ 13 w 16"/>
                  <a:gd name="T13" fmla="*/ 36 h 18"/>
                  <a:gd name="T14" fmla="*/ 29 w 16"/>
                  <a:gd name="T15" fmla="*/ 31 h 18"/>
                  <a:gd name="T16" fmla="*/ 24 w 16"/>
                  <a:gd name="T17" fmla="*/ 1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2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1" name="Freeform 1182">
                <a:extLst>
                  <a:ext uri="{FF2B5EF4-FFF2-40B4-BE49-F238E27FC236}">
                    <a16:creationId xmlns:a16="http://schemas.microsoft.com/office/drawing/2014/main" id="{24EA5829-686D-4F62-A0ED-2F43E3C8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1100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6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7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2" name="Freeform 1183">
                <a:extLst>
                  <a:ext uri="{FF2B5EF4-FFF2-40B4-BE49-F238E27FC236}">
                    <a16:creationId xmlns:a16="http://schemas.microsoft.com/office/drawing/2014/main" id="{E42EEC1A-49F1-4E4E-B6EE-660B0A2F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374"/>
                <a:ext cx="22" cy="25"/>
              </a:xfrm>
              <a:custGeom>
                <a:avLst/>
                <a:gdLst>
                  <a:gd name="T0" fmla="*/ 32 w 17"/>
                  <a:gd name="T1" fmla="*/ 12 h 19"/>
                  <a:gd name="T2" fmla="*/ 8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27 w 17"/>
                  <a:gd name="T13" fmla="*/ 34 h 19"/>
                  <a:gd name="T14" fmla="*/ 30 w 17"/>
                  <a:gd name="T15" fmla="*/ 22 h 19"/>
                  <a:gd name="T16" fmla="*/ 30 w 17"/>
                  <a:gd name="T17" fmla="*/ 18 h 19"/>
                  <a:gd name="T18" fmla="*/ 30 w 17"/>
                  <a:gd name="T19" fmla="*/ 16 h 19"/>
                  <a:gd name="T20" fmla="*/ 17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28 w 17"/>
                  <a:gd name="T31" fmla="*/ 22 h 19"/>
                  <a:gd name="T32" fmla="*/ 28 w 17"/>
                  <a:gd name="T33" fmla="*/ 21 h 19"/>
                  <a:gd name="T34" fmla="*/ 27 w 17"/>
                  <a:gd name="T35" fmla="*/ 29 h 19"/>
                  <a:gd name="T36" fmla="*/ 28 w 17"/>
                  <a:gd name="T37" fmla="*/ 22 h 19"/>
                  <a:gd name="T38" fmla="*/ 22 w 17"/>
                  <a:gd name="T39" fmla="*/ 29 h 19"/>
                  <a:gd name="T40" fmla="*/ 16 w 17"/>
                  <a:gd name="T41" fmla="*/ 29 h 19"/>
                  <a:gd name="T42" fmla="*/ 13 w 17"/>
                  <a:gd name="T43" fmla="*/ 29 h 19"/>
                  <a:gd name="T44" fmla="*/ 32 w 17"/>
                  <a:gd name="T45" fmla="*/ 29 h 19"/>
                  <a:gd name="T46" fmla="*/ 32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3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4" y="4"/>
                      <a:pt x="11" y="1"/>
                      <a:pt x="8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5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3" name="Freeform 1184">
                <a:extLst>
                  <a:ext uri="{FF2B5EF4-FFF2-40B4-BE49-F238E27FC236}">
                    <a16:creationId xmlns:a16="http://schemas.microsoft.com/office/drawing/2014/main" id="{32D21F37-F8EE-4525-98D4-64009F5F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427"/>
                <a:ext cx="32" cy="36"/>
              </a:xfrm>
              <a:custGeom>
                <a:avLst/>
                <a:gdLst>
                  <a:gd name="T0" fmla="*/ 24 w 25"/>
                  <a:gd name="T1" fmla="*/ 42 h 28"/>
                  <a:gd name="T2" fmla="*/ 28 w 25"/>
                  <a:gd name="T3" fmla="*/ 39 h 28"/>
                  <a:gd name="T4" fmla="*/ 28 w 25"/>
                  <a:gd name="T5" fmla="*/ 36 h 28"/>
                  <a:gd name="T6" fmla="*/ 29 w 25"/>
                  <a:gd name="T7" fmla="*/ 31 h 28"/>
                  <a:gd name="T8" fmla="*/ 29 w 25"/>
                  <a:gd name="T9" fmla="*/ 30 h 28"/>
                  <a:gd name="T10" fmla="*/ 31 w 25"/>
                  <a:gd name="T11" fmla="*/ 28 h 28"/>
                  <a:gd name="T12" fmla="*/ 29 w 25"/>
                  <a:gd name="T13" fmla="*/ 28 h 28"/>
                  <a:gd name="T14" fmla="*/ 29 w 25"/>
                  <a:gd name="T15" fmla="*/ 28 h 28"/>
                  <a:gd name="T16" fmla="*/ 28 w 25"/>
                  <a:gd name="T17" fmla="*/ 28 h 28"/>
                  <a:gd name="T18" fmla="*/ 24 w 25"/>
                  <a:gd name="T19" fmla="*/ 28 h 28"/>
                  <a:gd name="T20" fmla="*/ 24 w 25"/>
                  <a:gd name="T21" fmla="*/ 28 h 28"/>
                  <a:gd name="T22" fmla="*/ 24 w 25"/>
                  <a:gd name="T23" fmla="*/ 28 h 28"/>
                  <a:gd name="T24" fmla="*/ 24 w 25"/>
                  <a:gd name="T25" fmla="*/ 28 h 28"/>
                  <a:gd name="T26" fmla="*/ 24 w 25"/>
                  <a:gd name="T27" fmla="*/ 30 h 28"/>
                  <a:gd name="T28" fmla="*/ 24 w 25"/>
                  <a:gd name="T29" fmla="*/ 30 h 28"/>
                  <a:gd name="T30" fmla="*/ 24 w 25"/>
                  <a:gd name="T31" fmla="*/ 30 h 28"/>
                  <a:gd name="T32" fmla="*/ 24 w 25"/>
                  <a:gd name="T33" fmla="*/ 31 h 28"/>
                  <a:gd name="T34" fmla="*/ 23 w 25"/>
                  <a:gd name="T35" fmla="*/ 31 h 28"/>
                  <a:gd name="T36" fmla="*/ 36 w 25"/>
                  <a:gd name="T37" fmla="*/ 31 h 28"/>
                  <a:gd name="T38" fmla="*/ 36 w 25"/>
                  <a:gd name="T39" fmla="*/ 31 h 28"/>
                  <a:gd name="T40" fmla="*/ 36 w 25"/>
                  <a:gd name="T41" fmla="*/ 30 h 28"/>
                  <a:gd name="T42" fmla="*/ 19 w 25"/>
                  <a:gd name="T43" fmla="*/ 23 h 28"/>
                  <a:gd name="T44" fmla="*/ 13 w 25"/>
                  <a:gd name="T45" fmla="*/ 40 h 28"/>
                  <a:gd name="T46" fmla="*/ 31 w 25"/>
                  <a:gd name="T47" fmla="*/ 54 h 28"/>
                  <a:gd name="T48" fmla="*/ 46 w 25"/>
                  <a:gd name="T49" fmla="*/ 45 h 28"/>
                  <a:gd name="T50" fmla="*/ 46 w 25"/>
                  <a:gd name="T51" fmla="*/ 13 h 28"/>
                  <a:gd name="T52" fmla="*/ 13 w 25"/>
                  <a:gd name="T53" fmla="*/ 8 h 28"/>
                  <a:gd name="T54" fmla="*/ 1 w 25"/>
                  <a:gd name="T55" fmla="*/ 40 h 28"/>
                  <a:gd name="T56" fmla="*/ 24 w 25"/>
                  <a:gd name="T57" fmla="*/ 42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2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1" y="15"/>
                    </a:cubicBezTo>
                    <a:cubicBezTo>
                      <a:pt x="13" y="15"/>
                      <a:pt x="15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6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2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4" name="Freeform 1185">
                <a:extLst>
                  <a:ext uri="{FF2B5EF4-FFF2-40B4-BE49-F238E27FC236}">
                    <a16:creationId xmlns:a16="http://schemas.microsoft.com/office/drawing/2014/main" id="{742D7048-45C9-49CD-AD63-9AC80B459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1421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2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5" name="Freeform 1186">
                <a:extLst>
                  <a:ext uri="{FF2B5EF4-FFF2-40B4-BE49-F238E27FC236}">
                    <a16:creationId xmlns:a16="http://schemas.microsoft.com/office/drawing/2014/main" id="{03E91B51-159D-44C7-A16F-11E79172A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48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1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6" name="Freeform 1187">
                <a:extLst>
                  <a:ext uri="{FF2B5EF4-FFF2-40B4-BE49-F238E27FC236}">
                    <a16:creationId xmlns:a16="http://schemas.microsoft.com/office/drawing/2014/main" id="{3E20C2DD-F0D1-4B15-AC1B-AB96C4E8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1794"/>
                <a:ext cx="23" cy="25"/>
              </a:xfrm>
              <a:custGeom>
                <a:avLst/>
                <a:gdLst>
                  <a:gd name="T0" fmla="*/ 29 w 18"/>
                  <a:gd name="T1" fmla="*/ 9 h 19"/>
                  <a:gd name="T2" fmla="*/ 10 w 18"/>
                  <a:gd name="T3" fmla="*/ 1 h 19"/>
                  <a:gd name="T4" fmla="*/ 5 w 18"/>
                  <a:gd name="T5" fmla="*/ 24 h 19"/>
                  <a:gd name="T6" fmla="*/ 10 w 18"/>
                  <a:gd name="T7" fmla="*/ 37 h 19"/>
                  <a:gd name="T8" fmla="*/ 19 w 18"/>
                  <a:gd name="T9" fmla="*/ 38 h 19"/>
                  <a:gd name="T10" fmla="*/ 36 w 18"/>
                  <a:gd name="T11" fmla="*/ 32 h 19"/>
                  <a:gd name="T12" fmla="*/ 36 w 18"/>
                  <a:gd name="T13" fmla="*/ 16 h 19"/>
                  <a:gd name="T14" fmla="*/ 29 w 18"/>
                  <a:gd name="T15" fmla="*/ 5 h 19"/>
                  <a:gd name="T16" fmla="*/ 13 w 18"/>
                  <a:gd name="T17" fmla="*/ 5 h 19"/>
                  <a:gd name="T18" fmla="*/ 10 w 18"/>
                  <a:gd name="T19" fmla="*/ 22 h 19"/>
                  <a:gd name="T20" fmla="*/ 13 w 18"/>
                  <a:gd name="T21" fmla="*/ 28 h 19"/>
                  <a:gd name="T22" fmla="*/ 13 w 18"/>
                  <a:gd name="T23" fmla="*/ 24 h 19"/>
                  <a:gd name="T24" fmla="*/ 13 w 18"/>
                  <a:gd name="T25" fmla="*/ 22 h 19"/>
                  <a:gd name="T26" fmla="*/ 13 w 18"/>
                  <a:gd name="T27" fmla="*/ 22 h 19"/>
                  <a:gd name="T28" fmla="*/ 29 w 18"/>
                  <a:gd name="T29" fmla="*/ 14 h 19"/>
                  <a:gd name="T30" fmla="*/ 23 w 18"/>
                  <a:gd name="T31" fmla="*/ 12 h 19"/>
                  <a:gd name="T32" fmla="*/ 28 w 18"/>
                  <a:gd name="T33" fmla="*/ 14 h 19"/>
                  <a:gd name="T34" fmla="*/ 28 w 18"/>
                  <a:gd name="T35" fmla="*/ 16 h 19"/>
                  <a:gd name="T36" fmla="*/ 24 w 18"/>
                  <a:gd name="T37" fmla="*/ 14 h 19"/>
                  <a:gd name="T38" fmla="*/ 28 w 18"/>
                  <a:gd name="T39" fmla="*/ 21 h 19"/>
                  <a:gd name="T40" fmla="*/ 28 w 18"/>
                  <a:gd name="T41" fmla="*/ 21 h 19"/>
                  <a:gd name="T42" fmla="*/ 23 w 18"/>
                  <a:gd name="T43" fmla="*/ 28 h 19"/>
                  <a:gd name="T44" fmla="*/ 23 w 18"/>
                  <a:gd name="T45" fmla="*/ 24 h 19"/>
                  <a:gd name="T46" fmla="*/ 15 w 18"/>
                  <a:gd name="T47" fmla="*/ 29 h 19"/>
                  <a:gd name="T48" fmla="*/ 8 w 18"/>
                  <a:gd name="T49" fmla="*/ 28 h 19"/>
                  <a:gd name="T50" fmla="*/ 28 w 18"/>
                  <a:gd name="T51" fmla="*/ 29 h 19"/>
                  <a:gd name="T52" fmla="*/ 29 w 18"/>
                  <a:gd name="T53" fmla="*/ 9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1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5" y="4"/>
                      <a:pt x="14" y="2"/>
                    </a:cubicBezTo>
                    <a:cubicBezTo>
                      <a:pt x="12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5"/>
                      <a:pt x="13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7" name="Freeform 1188">
                <a:extLst>
                  <a:ext uri="{FF2B5EF4-FFF2-40B4-BE49-F238E27FC236}">
                    <a16:creationId xmlns:a16="http://schemas.microsoft.com/office/drawing/2014/main" id="{AA99BA03-4682-4909-BE93-441AEEBF4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1753"/>
                <a:ext cx="22" cy="19"/>
              </a:xfrm>
              <a:custGeom>
                <a:avLst/>
                <a:gdLst>
                  <a:gd name="T0" fmla="*/ 5 w 17"/>
                  <a:gd name="T1" fmla="*/ 20 h 15"/>
                  <a:gd name="T2" fmla="*/ 21 w 17"/>
                  <a:gd name="T3" fmla="*/ 30 h 15"/>
                  <a:gd name="T4" fmla="*/ 35 w 17"/>
                  <a:gd name="T5" fmla="*/ 23 h 15"/>
                  <a:gd name="T6" fmla="*/ 28 w 17"/>
                  <a:gd name="T7" fmla="*/ 6 h 15"/>
                  <a:gd name="T8" fmla="*/ 27 w 17"/>
                  <a:gd name="T9" fmla="*/ 6 h 15"/>
                  <a:gd name="T10" fmla="*/ 27 w 17"/>
                  <a:gd name="T11" fmla="*/ 5 h 15"/>
                  <a:gd name="T12" fmla="*/ 6 w 17"/>
                  <a:gd name="T13" fmla="*/ 5 h 15"/>
                  <a:gd name="T14" fmla="*/ 5 w 17"/>
                  <a:gd name="T15" fmla="*/ 20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8" name="Freeform 1189">
                <a:extLst>
                  <a:ext uri="{FF2B5EF4-FFF2-40B4-BE49-F238E27FC236}">
                    <a16:creationId xmlns:a16="http://schemas.microsoft.com/office/drawing/2014/main" id="{C3A4EBEC-9E3D-45B6-8542-ABCF141D5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810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39" name="Freeform 1190">
                <a:extLst>
                  <a:ext uri="{FF2B5EF4-FFF2-40B4-BE49-F238E27FC236}">
                    <a16:creationId xmlns:a16="http://schemas.microsoft.com/office/drawing/2014/main" id="{F84484CA-0CF9-4720-89AC-02665F6F4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42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0" name="Freeform 1191">
                <a:extLst>
                  <a:ext uri="{FF2B5EF4-FFF2-40B4-BE49-F238E27FC236}">
                    <a16:creationId xmlns:a16="http://schemas.microsoft.com/office/drawing/2014/main" id="{4A0DA618-2728-4D05-ADF1-F5ABCBC5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1867"/>
                <a:ext cx="22" cy="24"/>
              </a:xfrm>
              <a:custGeom>
                <a:avLst/>
                <a:gdLst>
                  <a:gd name="T0" fmla="*/ 27 w 17"/>
                  <a:gd name="T1" fmla="*/ 14 h 19"/>
                  <a:gd name="T2" fmla="*/ 23 w 17"/>
                  <a:gd name="T3" fmla="*/ 25 h 19"/>
                  <a:gd name="T4" fmla="*/ 23 w 17"/>
                  <a:gd name="T5" fmla="*/ 25 h 19"/>
                  <a:gd name="T6" fmla="*/ 28 w 17"/>
                  <a:gd name="T7" fmla="*/ 24 h 19"/>
                  <a:gd name="T8" fmla="*/ 32 w 17"/>
                  <a:gd name="T9" fmla="*/ 8 h 19"/>
                  <a:gd name="T10" fmla="*/ 16 w 17"/>
                  <a:gd name="T11" fmla="*/ 5 h 19"/>
                  <a:gd name="T12" fmla="*/ 1 w 17"/>
                  <a:gd name="T13" fmla="*/ 14 h 19"/>
                  <a:gd name="T14" fmla="*/ 10 w 17"/>
                  <a:gd name="T15" fmla="*/ 34 h 19"/>
                  <a:gd name="T16" fmla="*/ 28 w 17"/>
                  <a:gd name="T17" fmla="*/ 30 h 19"/>
                  <a:gd name="T18" fmla="*/ 27 w 17"/>
                  <a:gd name="T19" fmla="*/ 14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0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1" name="Freeform 1192">
                <a:extLst>
                  <a:ext uri="{FF2B5EF4-FFF2-40B4-BE49-F238E27FC236}">
                    <a16:creationId xmlns:a16="http://schemas.microsoft.com/office/drawing/2014/main" id="{164EB678-C590-415D-8454-66DDEE04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896"/>
                <a:ext cx="18" cy="20"/>
              </a:xfrm>
              <a:custGeom>
                <a:avLst/>
                <a:gdLst>
                  <a:gd name="T0" fmla="*/ 23 w 14"/>
                  <a:gd name="T1" fmla="*/ 31 h 15"/>
                  <a:gd name="T2" fmla="*/ 30 w 14"/>
                  <a:gd name="T3" fmla="*/ 16 h 15"/>
                  <a:gd name="T4" fmla="*/ 19 w 14"/>
                  <a:gd name="T5" fmla="*/ 1 h 15"/>
                  <a:gd name="T6" fmla="*/ 5 w 14"/>
                  <a:gd name="T7" fmla="*/ 15 h 15"/>
                  <a:gd name="T8" fmla="*/ 6 w 14"/>
                  <a:gd name="T9" fmla="*/ 9 h 15"/>
                  <a:gd name="T10" fmla="*/ 5 w 14"/>
                  <a:gd name="T11" fmla="*/ 31 h 15"/>
                  <a:gd name="T12" fmla="*/ 23 w 14"/>
                  <a:gd name="T13" fmla="*/ 3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2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2" name="Freeform 1193">
                <a:extLst>
                  <a:ext uri="{FF2B5EF4-FFF2-40B4-BE49-F238E27FC236}">
                    <a16:creationId xmlns:a16="http://schemas.microsoft.com/office/drawing/2014/main" id="{AA129F2A-E609-40F1-8712-4365708CE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167"/>
                <a:ext cx="18" cy="23"/>
              </a:xfrm>
              <a:custGeom>
                <a:avLst/>
                <a:gdLst>
                  <a:gd name="T0" fmla="*/ 1 w 14"/>
                  <a:gd name="T1" fmla="*/ 15 h 18"/>
                  <a:gd name="T2" fmla="*/ 0 w 14"/>
                  <a:gd name="T3" fmla="*/ 23 h 18"/>
                  <a:gd name="T4" fmla="*/ 13 w 14"/>
                  <a:gd name="T5" fmla="*/ 37 h 18"/>
                  <a:gd name="T6" fmla="*/ 24 w 14"/>
                  <a:gd name="T7" fmla="*/ 24 h 18"/>
                  <a:gd name="T8" fmla="*/ 28 w 14"/>
                  <a:gd name="T9" fmla="*/ 15 h 18"/>
                  <a:gd name="T10" fmla="*/ 15 w 14"/>
                  <a:gd name="T11" fmla="*/ 0 h 18"/>
                  <a:gd name="T12" fmla="*/ 1 w 14"/>
                  <a:gd name="T13" fmla="*/ 13 h 18"/>
                  <a:gd name="T14" fmla="*/ 5 w 14"/>
                  <a:gd name="T15" fmla="*/ 29 h 18"/>
                  <a:gd name="T16" fmla="*/ 22 w 14"/>
                  <a:gd name="T17" fmla="*/ 36 h 18"/>
                  <a:gd name="T18" fmla="*/ 28 w 14"/>
                  <a:gd name="T19" fmla="*/ 19 h 18"/>
                  <a:gd name="T20" fmla="*/ 28 w 14"/>
                  <a:gd name="T21" fmla="*/ 17 h 18"/>
                  <a:gd name="T22" fmla="*/ 28 w 14"/>
                  <a:gd name="T23" fmla="*/ 15 h 18"/>
                  <a:gd name="T24" fmla="*/ 1 w 14"/>
                  <a:gd name="T25" fmla="*/ 13 h 18"/>
                  <a:gd name="T26" fmla="*/ 0 w 14"/>
                  <a:gd name="T27" fmla="*/ 23 h 18"/>
                  <a:gd name="T28" fmla="*/ 24 w 14"/>
                  <a:gd name="T29" fmla="*/ 24 h 18"/>
                  <a:gd name="T30" fmla="*/ 28 w 14"/>
                  <a:gd name="T31" fmla="*/ 17 h 18"/>
                  <a:gd name="T32" fmla="*/ 15 w 14"/>
                  <a:gd name="T33" fmla="*/ 5 h 18"/>
                  <a:gd name="T34" fmla="*/ 1 w 14"/>
                  <a:gd name="T35" fmla="*/ 15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2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3" name="Freeform 1194">
                <a:extLst>
                  <a:ext uri="{FF2B5EF4-FFF2-40B4-BE49-F238E27FC236}">
                    <a16:creationId xmlns:a16="http://schemas.microsoft.com/office/drawing/2014/main" id="{4C02C045-8F1F-401D-9F34-9C2507CBD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212"/>
                <a:ext cx="31" cy="44"/>
              </a:xfrm>
              <a:custGeom>
                <a:avLst/>
                <a:gdLst>
                  <a:gd name="T0" fmla="*/ 5 w 24"/>
                  <a:gd name="T1" fmla="*/ 17 h 34"/>
                  <a:gd name="T2" fmla="*/ 27 w 24"/>
                  <a:gd name="T3" fmla="*/ 74 h 34"/>
                  <a:gd name="T4" fmla="*/ 45 w 24"/>
                  <a:gd name="T5" fmla="*/ 67 h 34"/>
                  <a:gd name="T6" fmla="*/ 52 w 24"/>
                  <a:gd name="T7" fmla="*/ 47 h 34"/>
                  <a:gd name="T8" fmla="*/ 30 w 24"/>
                  <a:gd name="T9" fmla="*/ 17 h 34"/>
                  <a:gd name="T10" fmla="*/ 22 w 24"/>
                  <a:gd name="T11" fmla="*/ 41 h 34"/>
                  <a:gd name="T12" fmla="*/ 22 w 24"/>
                  <a:gd name="T13" fmla="*/ 41 h 34"/>
                  <a:gd name="T14" fmla="*/ 23 w 24"/>
                  <a:gd name="T15" fmla="*/ 44 h 34"/>
                  <a:gd name="T16" fmla="*/ 27 w 24"/>
                  <a:gd name="T17" fmla="*/ 47 h 34"/>
                  <a:gd name="T18" fmla="*/ 28 w 24"/>
                  <a:gd name="T19" fmla="*/ 47 h 34"/>
                  <a:gd name="T20" fmla="*/ 28 w 24"/>
                  <a:gd name="T21" fmla="*/ 47 h 34"/>
                  <a:gd name="T22" fmla="*/ 30 w 24"/>
                  <a:gd name="T23" fmla="*/ 50 h 34"/>
                  <a:gd name="T24" fmla="*/ 30 w 24"/>
                  <a:gd name="T25" fmla="*/ 45 h 34"/>
                  <a:gd name="T26" fmla="*/ 28 w 24"/>
                  <a:gd name="T27" fmla="*/ 39 h 34"/>
                  <a:gd name="T28" fmla="*/ 28 w 24"/>
                  <a:gd name="T29" fmla="*/ 30 h 34"/>
                  <a:gd name="T30" fmla="*/ 30 w 24"/>
                  <a:gd name="T31" fmla="*/ 27 h 34"/>
                  <a:gd name="T32" fmla="*/ 30 w 24"/>
                  <a:gd name="T33" fmla="*/ 27 h 34"/>
                  <a:gd name="T34" fmla="*/ 5 w 24"/>
                  <a:gd name="T35" fmla="*/ 17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2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3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2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4" name="Freeform 1195">
                <a:extLst>
                  <a:ext uri="{FF2B5EF4-FFF2-40B4-BE49-F238E27FC236}">
                    <a16:creationId xmlns:a16="http://schemas.microsoft.com/office/drawing/2014/main" id="{467CC40E-8A33-40E5-8D5A-2E1F6A30D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2266"/>
                <a:ext cx="25" cy="23"/>
              </a:xfrm>
              <a:custGeom>
                <a:avLst/>
                <a:gdLst>
                  <a:gd name="T0" fmla="*/ 16 w 19"/>
                  <a:gd name="T1" fmla="*/ 8 h 18"/>
                  <a:gd name="T2" fmla="*/ 9 w 19"/>
                  <a:gd name="T3" fmla="*/ 10 h 18"/>
                  <a:gd name="T4" fmla="*/ 29 w 19"/>
                  <a:gd name="T5" fmla="*/ 19 h 18"/>
                  <a:gd name="T6" fmla="*/ 28 w 19"/>
                  <a:gd name="T7" fmla="*/ 17 h 18"/>
                  <a:gd name="T8" fmla="*/ 28 w 19"/>
                  <a:gd name="T9" fmla="*/ 24 h 18"/>
                  <a:gd name="T10" fmla="*/ 28 w 19"/>
                  <a:gd name="T11" fmla="*/ 23 h 18"/>
                  <a:gd name="T12" fmla="*/ 22 w 19"/>
                  <a:gd name="T13" fmla="*/ 29 h 18"/>
                  <a:gd name="T14" fmla="*/ 24 w 19"/>
                  <a:gd name="T15" fmla="*/ 29 h 18"/>
                  <a:gd name="T16" fmla="*/ 14 w 19"/>
                  <a:gd name="T17" fmla="*/ 31 h 18"/>
                  <a:gd name="T18" fmla="*/ 12 w 19"/>
                  <a:gd name="T19" fmla="*/ 31 h 18"/>
                  <a:gd name="T20" fmla="*/ 16 w 19"/>
                  <a:gd name="T21" fmla="*/ 31 h 18"/>
                  <a:gd name="T22" fmla="*/ 29 w 19"/>
                  <a:gd name="T23" fmla="*/ 22 h 18"/>
                  <a:gd name="T24" fmla="*/ 18 w 19"/>
                  <a:gd name="T25" fmla="*/ 6 h 18"/>
                  <a:gd name="T26" fmla="*/ 21 w 19"/>
                  <a:gd name="T27" fmla="*/ 8 h 18"/>
                  <a:gd name="T28" fmla="*/ 16 w 19"/>
                  <a:gd name="T29" fmla="*/ 6 h 18"/>
                  <a:gd name="T30" fmla="*/ 7 w 19"/>
                  <a:gd name="T31" fmla="*/ 10 h 18"/>
                  <a:gd name="T32" fmla="*/ 1 w 19"/>
                  <a:gd name="T33" fmla="*/ 23 h 18"/>
                  <a:gd name="T34" fmla="*/ 21 w 19"/>
                  <a:gd name="T35" fmla="*/ 33 h 18"/>
                  <a:gd name="T36" fmla="*/ 28 w 19"/>
                  <a:gd name="T37" fmla="*/ 31 h 18"/>
                  <a:gd name="T38" fmla="*/ 16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2" y="9"/>
                      <a:pt x="12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5" name="Freeform 1196">
                <a:extLst>
                  <a:ext uri="{FF2B5EF4-FFF2-40B4-BE49-F238E27FC236}">
                    <a16:creationId xmlns:a16="http://schemas.microsoft.com/office/drawing/2014/main" id="{3344459C-D9A9-4334-AE2C-C9AA4A23C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278"/>
                <a:ext cx="21" cy="23"/>
              </a:xfrm>
              <a:custGeom>
                <a:avLst/>
                <a:gdLst>
                  <a:gd name="T0" fmla="*/ 29 w 16"/>
                  <a:gd name="T1" fmla="*/ 31 h 18"/>
                  <a:gd name="T2" fmla="*/ 22 w 16"/>
                  <a:gd name="T3" fmla="*/ 5 h 18"/>
                  <a:gd name="T4" fmla="*/ 5 w 16"/>
                  <a:gd name="T5" fmla="*/ 6 h 18"/>
                  <a:gd name="T6" fmla="*/ 7 w 16"/>
                  <a:gd name="T7" fmla="*/ 24 h 18"/>
                  <a:gd name="T8" fmla="*/ 9 w 16"/>
                  <a:gd name="T9" fmla="*/ 24 h 18"/>
                  <a:gd name="T10" fmla="*/ 7 w 16"/>
                  <a:gd name="T11" fmla="*/ 19 h 18"/>
                  <a:gd name="T12" fmla="*/ 7 w 16"/>
                  <a:gd name="T13" fmla="*/ 17 h 18"/>
                  <a:gd name="T14" fmla="*/ 9 w 16"/>
                  <a:gd name="T15" fmla="*/ 36 h 18"/>
                  <a:gd name="T16" fmla="*/ 29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0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6" name="Freeform 1197">
                <a:extLst>
                  <a:ext uri="{FF2B5EF4-FFF2-40B4-BE49-F238E27FC236}">
                    <a16:creationId xmlns:a16="http://schemas.microsoft.com/office/drawing/2014/main" id="{E5FD0314-9335-44EA-98D1-5528EE675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2310"/>
                <a:ext cx="19" cy="22"/>
              </a:xfrm>
              <a:custGeom>
                <a:avLst/>
                <a:gdLst>
                  <a:gd name="T0" fmla="*/ 24 w 15"/>
                  <a:gd name="T1" fmla="*/ 13 h 17"/>
                  <a:gd name="T2" fmla="*/ 24 w 15"/>
                  <a:gd name="T3" fmla="*/ 23 h 17"/>
                  <a:gd name="T4" fmla="*/ 24 w 15"/>
                  <a:gd name="T5" fmla="*/ 6 h 17"/>
                  <a:gd name="T6" fmla="*/ 8 w 15"/>
                  <a:gd name="T7" fmla="*/ 5 h 17"/>
                  <a:gd name="T8" fmla="*/ 6 w 15"/>
                  <a:gd name="T9" fmla="*/ 30 h 17"/>
                  <a:gd name="T10" fmla="*/ 24 w 15"/>
                  <a:gd name="T11" fmla="*/ 32 h 17"/>
                  <a:gd name="T12" fmla="*/ 24 w 15"/>
                  <a:gd name="T13" fmla="*/ 13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7" name="Freeform 1198">
                <a:extLst>
                  <a:ext uri="{FF2B5EF4-FFF2-40B4-BE49-F238E27FC236}">
                    <a16:creationId xmlns:a16="http://schemas.microsoft.com/office/drawing/2014/main" id="{C3090DC7-AECE-44D0-B0D1-1CE499FAE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579"/>
                <a:ext cx="18" cy="25"/>
              </a:xfrm>
              <a:custGeom>
                <a:avLst/>
                <a:gdLst>
                  <a:gd name="T0" fmla="*/ 0 w 14"/>
                  <a:gd name="T1" fmla="*/ 18 h 19"/>
                  <a:gd name="T2" fmla="*/ 6 w 14"/>
                  <a:gd name="T3" fmla="*/ 37 h 19"/>
                  <a:gd name="T4" fmla="*/ 24 w 14"/>
                  <a:gd name="T5" fmla="*/ 38 h 19"/>
                  <a:gd name="T6" fmla="*/ 24 w 14"/>
                  <a:gd name="T7" fmla="*/ 18 h 19"/>
                  <a:gd name="T8" fmla="*/ 24 w 14"/>
                  <a:gd name="T9" fmla="*/ 16 h 19"/>
                  <a:gd name="T10" fmla="*/ 24 w 14"/>
                  <a:gd name="T11" fmla="*/ 16 h 19"/>
                  <a:gd name="T12" fmla="*/ 24 w 14"/>
                  <a:gd name="T13" fmla="*/ 14 h 19"/>
                  <a:gd name="T14" fmla="*/ 10 w 14"/>
                  <a:gd name="T15" fmla="*/ 1 h 19"/>
                  <a:gd name="T16" fmla="*/ 0 w 1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1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8" name="Freeform 1199">
                <a:extLst>
                  <a:ext uri="{FF2B5EF4-FFF2-40B4-BE49-F238E27FC236}">
                    <a16:creationId xmlns:a16="http://schemas.microsoft.com/office/drawing/2014/main" id="{BE9F7ADC-DA56-4FA1-BDB9-AC35AE75E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2660"/>
                <a:ext cx="29" cy="34"/>
              </a:xfrm>
              <a:custGeom>
                <a:avLst/>
                <a:gdLst>
                  <a:gd name="T0" fmla="*/ 16 w 22"/>
                  <a:gd name="T1" fmla="*/ 12 h 26"/>
                  <a:gd name="T2" fmla="*/ 12 w 22"/>
                  <a:gd name="T3" fmla="*/ 46 h 26"/>
                  <a:gd name="T4" fmla="*/ 34 w 22"/>
                  <a:gd name="T5" fmla="*/ 56 h 26"/>
                  <a:gd name="T6" fmla="*/ 49 w 22"/>
                  <a:gd name="T7" fmla="*/ 38 h 26"/>
                  <a:gd name="T8" fmla="*/ 32 w 22"/>
                  <a:gd name="T9" fmla="*/ 7 h 26"/>
                  <a:gd name="T10" fmla="*/ 15 w 22"/>
                  <a:gd name="T11" fmla="*/ 0 h 26"/>
                  <a:gd name="T12" fmla="*/ 0 w 22"/>
                  <a:gd name="T13" fmla="*/ 21 h 26"/>
                  <a:gd name="T14" fmla="*/ 16 w 22"/>
                  <a:gd name="T15" fmla="*/ 31 h 26"/>
                  <a:gd name="T16" fmla="*/ 28 w 22"/>
                  <a:gd name="T17" fmla="*/ 16 h 26"/>
                  <a:gd name="T18" fmla="*/ 28 w 22"/>
                  <a:gd name="T19" fmla="*/ 16 h 26"/>
                  <a:gd name="T20" fmla="*/ 26 w 22"/>
                  <a:gd name="T21" fmla="*/ 22 h 26"/>
                  <a:gd name="T22" fmla="*/ 26 w 22"/>
                  <a:gd name="T23" fmla="*/ 22 h 26"/>
                  <a:gd name="T24" fmla="*/ 21 w 22"/>
                  <a:gd name="T25" fmla="*/ 27 h 26"/>
                  <a:gd name="T26" fmla="*/ 16 w 22"/>
                  <a:gd name="T27" fmla="*/ 27 h 26"/>
                  <a:gd name="T28" fmla="*/ 9 w 22"/>
                  <a:gd name="T29" fmla="*/ 24 h 26"/>
                  <a:gd name="T30" fmla="*/ 20 w 22"/>
                  <a:gd name="T31" fmla="*/ 34 h 26"/>
                  <a:gd name="T32" fmla="*/ 21 w 22"/>
                  <a:gd name="T33" fmla="*/ 34 h 26"/>
                  <a:gd name="T34" fmla="*/ 21 w 22"/>
                  <a:gd name="T35" fmla="*/ 35 h 26"/>
                  <a:gd name="T36" fmla="*/ 21 w 22"/>
                  <a:gd name="T37" fmla="*/ 34 h 26"/>
                  <a:gd name="T38" fmla="*/ 34 w 22"/>
                  <a:gd name="T39" fmla="*/ 31 h 26"/>
                  <a:gd name="T40" fmla="*/ 32 w 22"/>
                  <a:gd name="T41" fmla="*/ 29 h 26"/>
                  <a:gd name="T42" fmla="*/ 32 w 22"/>
                  <a:gd name="T43" fmla="*/ 29 h 26"/>
                  <a:gd name="T44" fmla="*/ 34 w 22"/>
                  <a:gd name="T45" fmla="*/ 31 h 26"/>
                  <a:gd name="T46" fmla="*/ 34 w 22"/>
                  <a:gd name="T47" fmla="*/ 13 h 26"/>
                  <a:gd name="T48" fmla="*/ 16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5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1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5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49" name="Freeform 1200">
                <a:extLst>
                  <a:ext uri="{FF2B5EF4-FFF2-40B4-BE49-F238E27FC236}">
                    <a16:creationId xmlns:a16="http://schemas.microsoft.com/office/drawing/2014/main" id="{B4076AC3-1CC9-4114-B2C3-21C0EE332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5" y="2710"/>
                <a:ext cx="22" cy="23"/>
              </a:xfrm>
              <a:custGeom>
                <a:avLst/>
                <a:gdLst>
                  <a:gd name="T0" fmla="*/ 21 w 17"/>
                  <a:gd name="T1" fmla="*/ 13 h 18"/>
                  <a:gd name="T2" fmla="*/ 21 w 17"/>
                  <a:gd name="T3" fmla="*/ 13 h 18"/>
                  <a:gd name="T4" fmla="*/ 27 w 17"/>
                  <a:gd name="T5" fmla="*/ 15 h 18"/>
                  <a:gd name="T6" fmla="*/ 27 w 17"/>
                  <a:gd name="T7" fmla="*/ 22 h 18"/>
                  <a:gd name="T8" fmla="*/ 27 w 17"/>
                  <a:gd name="T9" fmla="*/ 22 h 18"/>
                  <a:gd name="T10" fmla="*/ 22 w 17"/>
                  <a:gd name="T11" fmla="*/ 28 h 18"/>
                  <a:gd name="T12" fmla="*/ 23 w 17"/>
                  <a:gd name="T13" fmla="*/ 24 h 18"/>
                  <a:gd name="T14" fmla="*/ 30 w 17"/>
                  <a:gd name="T15" fmla="*/ 8 h 18"/>
                  <a:gd name="T16" fmla="*/ 13 w 17"/>
                  <a:gd name="T17" fmla="*/ 1 h 18"/>
                  <a:gd name="T18" fmla="*/ 6 w 17"/>
                  <a:gd name="T19" fmla="*/ 6 h 18"/>
                  <a:gd name="T20" fmla="*/ 0 w 17"/>
                  <a:gd name="T21" fmla="*/ 19 h 18"/>
                  <a:gd name="T22" fmla="*/ 23 w 17"/>
                  <a:gd name="T23" fmla="*/ 36 h 18"/>
                  <a:gd name="T24" fmla="*/ 35 w 17"/>
                  <a:gd name="T25" fmla="*/ 22 h 18"/>
                  <a:gd name="T26" fmla="*/ 21 w 17"/>
                  <a:gd name="T27" fmla="*/ 13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8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2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0" name="Freeform 1201">
                <a:extLst>
                  <a:ext uri="{FF2B5EF4-FFF2-40B4-BE49-F238E27FC236}">
                    <a16:creationId xmlns:a16="http://schemas.microsoft.com/office/drawing/2014/main" id="{3BD3919E-B476-4CDB-853D-4E3B4D7EF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655"/>
                <a:ext cx="18" cy="24"/>
              </a:xfrm>
              <a:custGeom>
                <a:avLst/>
                <a:gdLst>
                  <a:gd name="T0" fmla="*/ 28 w 14"/>
                  <a:gd name="T1" fmla="*/ 20 h 18"/>
                  <a:gd name="T2" fmla="*/ 24 w 14"/>
                  <a:gd name="T3" fmla="*/ 20 h 18"/>
                  <a:gd name="T4" fmla="*/ 24 w 14"/>
                  <a:gd name="T5" fmla="*/ 16 h 18"/>
                  <a:gd name="T6" fmla="*/ 15 w 14"/>
                  <a:gd name="T7" fmla="*/ 0 h 18"/>
                  <a:gd name="T8" fmla="*/ 0 w 14"/>
                  <a:gd name="T9" fmla="*/ 15 h 18"/>
                  <a:gd name="T10" fmla="*/ 5 w 14"/>
                  <a:gd name="T11" fmla="*/ 33 h 18"/>
                  <a:gd name="T12" fmla="*/ 22 w 14"/>
                  <a:gd name="T13" fmla="*/ 37 h 18"/>
                  <a:gd name="T14" fmla="*/ 28 w 14"/>
                  <a:gd name="T15" fmla="*/ 2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1" name="Freeform 1202">
                <a:extLst>
                  <a:ext uri="{FF2B5EF4-FFF2-40B4-BE49-F238E27FC236}">
                    <a16:creationId xmlns:a16="http://schemas.microsoft.com/office/drawing/2014/main" id="{CB517175-555C-44E3-A2A4-3852D8D01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2615"/>
                <a:ext cx="20" cy="29"/>
              </a:xfrm>
              <a:custGeom>
                <a:avLst/>
                <a:gdLst>
                  <a:gd name="T0" fmla="*/ 10 w 16"/>
                  <a:gd name="T1" fmla="*/ 21 h 22"/>
                  <a:gd name="T2" fmla="*/ 20 w 16"/>
                  <a:gd name="T3" fmla="*/ 21 h 22"/>
                  <a:gd name="T4" fmla="*/ 25 w 16"/>
                  <a:gd name="T5" fmla="*/ 29 h 22"/>
                  <a:gd name="T6" fmla="*/ 24 w 16"/>
                  <a:gd name="T7" fmla="*/ 28 h 22"/>
                  <a:gd name="T8" fmla="*/ 24 w 16"/>
                  <a:gd name="T9" fmla="*/ 29 h 22"/>
                  <a:gd name="T10" fmla="*/ 24 w 16"/>
                  <a:gd name="T11" fmla="*/ 29 h 22"/>
                  <a:gd name="T12" fmla="*/ 25 w 16"/>
                  <a:gd name="T13" fmla="*/ 28 h 22"/>
                  <a:gd name="T14" fmla="*/ 29 w 16"/>
                  <a:gd name="T15" fmla="*/ 7 h 22"/>
                  <a:gd name="T16" fmla="*/ 13 w 16"/>
                  <a:gd name="T17" fmla="*/ 5 h 22"/>
                  <a:gd name="T18" fmla="*/ 5 w 16"/>
                  <a:gd name="T19" fmla="*/ 15 h 22"/>
                  <a:gd name="T20" fmla="*/ 1 w 16"/>
                  <a:gd name="T21" fmla="*/ 29 h 22"/>
                  <a:gd name="T22" fmla="*/ 29 w 16"/>
                  <a:gd name="T23" fmla="*/ 37 h 22"/>
                  <a:gd name="T24" fmla="*/ 25 w 16"/>
                  <a:gd name="T25" fmla="*/ 20 h 22"/>
                  <a:gd name="T26" fmla="*/ 10 w 16"/>
                  <a:gd name="T27" fmla="*/ 21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2" y="12"/>
                    </a:cubicBezTo>
                    <a:cubicBezTo>
                      <a:pt x="12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9"/>
                      <a:pt x="16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4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2" name="Freeform 1203">
                <a:extLst>
                  <a:ext uri="{FF2B5EF4-FFF2-40B4-BE49-F238E27FC236}">
                    <a16:creationId xmlns:a16="http://schemas.microsoft.com/office/drawing/2014/main" id="{F15C8AA8-0ED5-4AF3-9007-3DD238E8D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3079"/>
                <a:ext cx="19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3 w 15"/>
                  <a:gd name="T5" fmla="*/ 43 h 20"/>
                  <a:gd name="T6" fmla="*/ 29 w 15"/>
                  <a:gd name="T7" fmla="*/ 34 h 20"/>
                  <a:gd name="T8" fmla="*/ 30 w 15"/>
                  <a:gd name="T9" fmla="*/ 17 h 20"/>
                  <a:gd name="T10" fmla="*/ 16 w 15"/>
                  <a:gd name="T11" fmla="*/ 7 h 20"/>
                  <a:gd name="T12" fmla="*/ 6 w 15"/>
                  <a:gd name="T13" fmla="*/ 22 h 20"/>
                  <a:gd name="T14" fmla="*/ 6 w 15"/>
                  <a:gd name="T15" fmla="*/ 23 h 20"/>
                  <a:gd name="T16" fmla="*/ 20 w 15"/>
                  <a:gd name="T17" fmla="*/ 16 h 20"/>
                  <a:gd name="T18" fmla="*/ 23 w 15"/>
                  <a:gd name="T19" fmla="*/ 17 h 20"/>
                  <a:gd name="T20" fmla="*/ 24 w 15"/>
                  <a:gd name="T21" fmla="*/ 21 h 20"/>
                  <a:gd name="T22" fmla="*/ 24 w 15"/>
                  <a:gd name="T23" fmla="*/ 21 h 20"/>
                  <a:gd name="T24" fmla="*/ 24 w 15"/>
                  <a:gd name="T25" fmla="*/ 16 h 20"/>
                  <a:gd name="T26" fmla="*/ 13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6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3" name="Freeform 1204">
                <a:extLst>
                  <a:ext uri="{FF2B5EF4-FFF2-40B4-BE49-F238E27FC236}">
                    <a16:creationId xmlns:a16="http://schemas.microsoft.com/office/drawing/2014/main" id="{0C7170DA-DE45-4AD9-AC0B-96820C3CE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3128"/>
                <a:ext cx="21" cy="29"/>
              </a:xfrm>
              <a:custGeom>
                <a:avLst/>
                <a:gdLst>
                  <a:gd name="T0" fmla="*/ 1 w 16"/>
                  <a:gd name="T1" fmla="*/ 9 h 22"/>
                  <a:gd name="T2" fmla="*/ 14 w 16"/>
                  <a:gd name="T3" fmla="*/ 45 h 22"/>
                  <a:gd name="T4" fmla="*/ 37 w 16"/>
                  <a:gd name="T5" fmla="*/ 37 h 22"/>
                  <a:gd name="T6" fmla="*/ 37 w 16"/>
                  <a:gd name="T7" fmla="*/ 26 h 22"/>
                  <a:gd name="T8" fmla="*/ 22 w 16"/>
                  <a:gd name="T9" fmla="*/ 9 h 22"/>
                  <a:gd name="T10" fmla="*/ 5 w 16"/>
                  <a:gd name="T11" fmla="*/ 16 h 22"/>
                  <a:gd name="T12" fmla="*/ 5 w 16"/>
                  <a:gd name="T13" fmla="*/ 28 h 22"/>
                  <a:gd name="T14" fmla="*/ 5 w 16"/>
                  <a:gd name="T15" fmla="*/ 21 h 22"/>
                  <a:gd name="T16" fmla="*/ 14 w 16"/>
                  <a:gd name="T17" fmla="*/ 38 h 22"/>
                  <a:gd name="T18" fmla="*/ 29 w 16"/>
                  <a:gd name="T19" fmla="*/ 29 h 22"/>
                  <a:gd name="T20" fmla="*/ 32 w 16"/>
                  <a:gd name="T21" fmla="*/ 21 h 22"/>
                  <a:gd name="T22" fmla="*/ 29 w 16"/>
                  <a:gd name="T23" fmla="*/ 20 h 22"/>
                  <a:gd name="T24" fmla="*/ 29 w 16"/>
                  <a:gd name="T25" fmla="*/ 28 h 22"/>
                  <a:gd name="T26" fmla="*/ 29 w 16"/>
                  <a:gd name="T27" fmla="*/ 28 h 22"/>
                  <a:gd name="T28" fmla="*/ 18 w 16"/>
                  <a:gd name="T29" fmla="*/ 34 h 22"/>
                  <a:gd name="T30" fmla="*/ 16 w 16"/>
                  <a:gd name="T31" fmla="*/ 37 h 22"/>
                  <a:gd name="T32" fmla="*/ 9 w 16"/>
                  <a:gd name="T33" fmla="*/ 28 h 22"/>
                  <a:gd name="T34" fmla="*/ 9 w 16"/>
                  <a:gd name="T35" fmla="*/ 32 h 22"/>
                  <a:gd name="T36" fmla="*/ 9 w 16"/>
                  <a:gd name="T37" fmla="*/ 32 h 22"/>
                  <a:gd name="T38" fmla="*/ 9 w 16"/>
                  <a:gd name="T39" fmla="*/ 28 h 22"/>
                  <a:gd name="T40" fmla="*/ 9 w 16"/>
                  <a:gd name="T41" fmla="*/ 34 h 22"/>
                  <a:gd name="T42" fmla="*/ 29 w 16"/>
                  <a:gd name="T43" fmla="*/ 22 h 22"/>
                  <a:gd name="T44" fmla="*/ 29 w 16"/>
                  <a:gd name="T45" fmla="*/ 22 h 22"/>
                  <a:gd name="T46" fmla="*/ 29 w 16"/>
                  <a:gd name="T47" fmla="*/ 22 h 22"/>
                  <a:gd name="T48" fmla="*/ 29 w 16"/>
                  <a:gd name="T49" fmla="*/ 22 h 22"/>
                  <a:gd name="T50" fmla="*/ 28 w 16"/>
                  <a:gd name="T51" fmla="*/ 22 h 22"/>
                  <a:gd name="T52" fmla="*/ 28 w 16"/>
                  <a:gd name="T53" fmla="*/ 20 h 22"/>
                  <a:gd name="T54" fmla="*/ 21 w 16"/>
                  <a:gd name="T55" fmla="*/ 1 h 22"/>
                  <a:gd name="T56" fmla="*/ 1 w 16"/>
                  <a:gd name="T57" fmla="*/ 9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0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9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4" name="Freeform 1205">
                <a:extLst>
                  <a:ext uri="{FF2B5EF4-FFF2-40B4-BE49-F238E27FC236}">
                    <a16:creationId xmlns:a16="http://schemas.microsoft.com/office/drawing/2014/main" id="{D9D97E9C-5664-4296-A404-B3243B890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3146"/>
                <a:ext cx="18" cy="21"/>
              </a:xfrm>
              <a:custGeom>
                <a:avLst/>
                <a:gdLst>
                  <a:gd name="T0" fmla="*/ 28 w 14"/>
                  <a:gd name="T1" fmla="*/ 16 h 16"/>
                  <a:gd name="T2" fmla="*/ 24 w 14"/>
                  <a:gd name="T3" fmla="*/ 9 h 16"/>
                  <a:gd name="T4" fmla="*/ 8 w 14"/>
                  <a:gd name="T5" fmla="*/ 1 h 16"/>
                  <a:gd name="T6" fmla="*/ 1 w 14"/>
                  <a:gd name="T7" fmla="*/ 21 h 16"/>
                  <a:gd name="T8" fmla="*/ 5 w 14"/>
                  <a:gd name="T9" fmla="*/ 28 h 16"/>
                  <a:gd name="T10" fmla="*/ 22 w 14"/>
                  <a:gd name="T11" fmla="*/ 34 h 16"/>
                  <a:gd name="T12" fmla="*/ 28 w 14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5" name="Freeform 1206">
                <a:extLst>
                  <a:ext uri="{FF2B5EF4-FFF2-40B4-BE49-F238E27FC236}">
                    <a16:creationId xmlns:a16="http://schemas.microsoft.com/office/drawing/2014/main" id="{6D6939A3-ECC3-4504-BC11-3B95D4D69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3185"/>
                <a:ext cx="28" cy="29"/>
              </a:xfrm>
              <a:custGeom>
                <a:avLst/>
                <a:gdLst>
                  <a:gd name="T0" fmla="*/ 28 w 22"/>
                  <a:gd name="T1" fmla="*/ 34 h 22"/>
                  <a:gd name="T2" fmla="*/ 28 w 22"/>
                  <a:gd name="T3" fmla="*/ 29 h 22"/>
                  <a:gd name="T4" fmla="*/ 28 w 22"/>
                  <a:gd name="T5" fmla="*/ 29 h 22"/>
                  <a:gd name="T6" fmla="*/ 29 w 22"/>
                  <a:gd name="T7" fmla="*/ 29 h 22"/>
                  <a:gd name="T8" fmla="*/ 29 w 22"/>
                  <a:gd name="T9" fmla="*/ 29 h 22"/>
                  <a:gd name="T10" fmla="*/ 17 w 22"/>
                  <a:gd name="T11" fmla="*/ 28 h 22"/>
                  <a:gd name="T12" fmla="*/ 18 w 22"/>
                  <a:gd name="T13" fmla="*/ 28 h 22"/>
                  <a:gd name="T14" fmla="*/ 17 w 22"/>
                  <a:gd name="T15" fmla="*/ 22 h 22"/>
                  <a:gd name="T16" fmla="*/ 18 w 22"/>
                  <a:gd name="T17" fmla="*/ 20 h 22"/>
                  <a:gd name="T18" fmla="*/ 22 w 22"/>
                  <a:gd name="T19" fmla="*/ 20 h 22"/>
                  <a:gd name="T20" fmla="*/ 22 w 22"/>
                  <a:gd name="T21" fmla="*/ 20 h 22"/>
                  <a:gd name="T22" fmla="*/ 18 w 22"/>
                  <a:gd name="T23" fmla="*/ 20 h 22"/>
                  <a:gd name="T24" fmla="*/ 28 w 22"/>
                  <a:gd name="T25" fmla="*/ 21 h 22"/>
                  <a:gd name="T26" fmla="*/ 28 w 22"/>
                  <a:gd name="T27" fmla="*/ 21 h 22"/>
                  <a:gd name="T28" fmla="*/ 29 w 22"/>
                  <a:gd name="T29" fmla="*/ 26 h 22"/>
                  <a:gd name="T30" fmla="*/ 29 w 22"/>
                  <a:gd name="T31" fmla="*/ 26 h 22"/>
                  <a:gd name="T32" fmla="*/ 29 w 22"/>
                  <a:gd name="T33" fmla="*/ 21 h 22"/>
                  <a:gd name="T34" fmla="*/ 17 w 22"/>
                  <a:gd name="T35" fmla="*/ 7 h 22"/>
                  <a:gd name="T36" fmla="*/ 5 w 22"/>
                  <a:gd name="T37" fmla="*/ 20 h 22"/>
                  <a:gd name="T38" fmla="*/ 17 w 22"/>
                  <a:gd name="T39" fmla="*/ 45 h 22"/>
                  <a:gd name="T40" fmla="*/ 41 w 22"/>
                  <a:gd name="T41" fmla="*/ 32 h 22"/>
                  <a:gd name="T42" fmla="*/ 29 w 22"/>
                  <a:gd name="T43" fmla="*/ 5 h 22"/>
                  <a:gd name="T44" fmla="*/ 1 w 22"/>
                  <a:gd name="T45" fmla="*/ 22 h 22"/>
                  <a:gd name="T46" fmla="*/ 10 w 22"/>
                  <a:gd name="T47" fmla="*/ 42 h 22"/>
                  <a:gd name="T48" fmla="*/ 28 w 22"/>
                  <a:gd name="T49" fmla="*/ 34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6" name="Freeform 1207">
                <a:extLst>
                  <a:ext uri="{FF2B5EF4-FFF2-40B4-BE49-F238E27FC236}">
                    <a16:creationId xmlns:a16="http://schemas.microsoft.com/office/drawing/2014/main" id="{7FBF3058-09B0-4CEF-AFDC-F4DD64ABE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802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7" name="Freeform 1208">
                <a:extLst>
                  <a:ext uri="{FF2B5EF4-FFF2-40B4-BE49-F238E27FC236}">
                    <a16:creationId xmlns:a16="http://schemas.microsoft.com/office/drawing/2014/main" id="{3DD45721-ACF8-4ACA-91F3-22F9D357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32"/>
                <a:ext cx="8" cy="2"/>
              </a:xfrm>
              <a:custGeom>
                <a:avLst/>
                <a:gdLst>
                  <a:gd name="T0" fmla="*/ 0 w 6"/>
                  <a:gd name="T1" fmla="*/ 2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8" name="Freeform 1209">
                <a:extLst>
                  <a:ext uri="{FF2B5EF4-FFF2-40B4-BE49-F238E27FC236}">
                    <a16:creationId xmlns:a16="http://schemas.microsoft.com/office/drawing/2014/main" id="{B9275C19-7781-41B5-9F1B-E10569BF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859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59" name="Freeform 1210">
                <a:extLst>
                  <a:ext uri="{FF2B5EF4-FFF2-40B4-BE49-F238E27FC236}">
                    <a16:creationId xmlns:a16="http://schemas.microsoft.com/office/drawing/2014/main" id="{2284E0A8-30AC-4DEE-AEF7-7C0C169D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65"/>
                <a:ext cx="6" cy="8"/>
              </a:xfrm>
              <a:custGeom>
                <a:avLst/>
                <a:gdLst>
                  <a:gd name="T0" fmla="*/ 8 w 4"/>
                  <a:gd name="T1" fmla="*/ 15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0" name="Line 1211">
                <a:extLst>
                  <a:ext uri="{FF2B5EF4-FFF2-40B4-BE49-F238E27FC236}">
                    <a16:creationId xmlns:a16="http://schemas.microsoft.com/office/drawing/2014/main" id="{B86FD4CE-5BA6-4F6D-B27D-9078311B25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94" y="1890"/>
                <a:ext cx="1" cy="5"/>
              </a:xfrm>
              <a:prstGeom prst="line">
                <a:avLst/>
              </a:prstGeom>
              <a:noFill/>
              <a:ln w="20638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1" name="Freeform 1212">
                <a:extLst>
                  <a:ext uri="{FF2B5EF4-FFF2-40B4-BE49-F238E27FC236}">
                    <a16:creationId xmlns:a16="http://schemas.microsoft.com/office/drawing/2014/main" id="{010B00F9-9049-4EE4-8A4D-559716CB4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753"/>
                <a:ext cx="4" cy="10"/>
              </a:xfrm>
              <a:custGeom>
                <a:avLst/>
                <a:gdLst>
                  <a:gd name="T0" fmla="*/ 1 w 3"/>
                  <a:gd name="T1" fmla="*/ 16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2" name="Freeform 1213">
                <a:extLst>
                  <a:ext uri="{FF2B5EF4-FFF2-40B4-BE49-F238E27FC236}">
                    <a16:creationId xmlns:a16="http://schemas.microsoft.com/office/drawing/2014/main" id="{B03CE179-5EB8-4CC2-B611-1088B94FB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438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3" name="Freeform 1214">
                <a:extLst>
                  <a:ext uri="{FF2B5EF4-FFF2-40B4-BE49-F238E27FC236}">
                    <a16:creationId xmlns:a16="http://schemas.microsoft.com/office/drawing/2014/main" id="{8495C1D7-3B07-48A0-9061-A3DF9E20E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374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4" name="Freeform 1215">
                <a:extLst>
                  <a:ext uri="{FF2B5EF4-FFF2-40B4-BE49-F238E27FC236}">
                    <a16:creationId xmlns:a16="http://schemas.microsoft.com/office/drawing/2014/main" id="{08D1AFC2-FA30-4B89-A1EC-A0F0BA6A2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421"/>
                <a:ext cx="3" cy="7"/>
              </a:xfrm>
              <a:custGeom>
                <a:avLst/>
                <a:gdLst>
                  <a:gd name="T0" fmla="*/ 0 w 2"/>
                  <a:gd name="T1" fmla="*/ 9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5" name="Freeform 1216">
                <a:extLst>
                  <a:ext uri="{FF2B5EF4-FFF2-40B4-BE49-F238E27FC236}">
                    <a16:creationId xmlns:a16="http://schemas.microsoft.com/office/drawing/2014/main" id="{5D34CEDD-BD81-4D48-A56D-E2AA4C48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401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6" name="Freeform 1217">
                <a:extLst>
                  <a:ext uri="{FF2B5EF4-FFF2-40B4-BE49-F238E27FC236}">
                    <a16:creationId xmlns:a16="http://schemas.microsoft.com/office/drawing/2014/main" id="{D7AB42CD-00BB-45C7-889D-DAB4A8D6C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500"/>
                <a:ext cx="4" cy="11"/>
              </a:xfrm>
              <a:custGeom>
                <a:avLst/>
                <a:gdLst>
                  <a:gd name="T0" fmla="*/ 7 w 3"/>
                  <a:gd name="T1" fmla="*/ 16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7" name="Freeform 1218">
                <a:extLst>
                  <a:ext uri="{FF2B5EF4-FFF2-40B4-BE49-F238E27FC236}">
                    <a16:creationId xmlns:a16="http://schemas.microsoft.com/office/drawing/2014/main" id="{518B9459-86C8-4A2A-A12F-4EBABE43B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047"/>
                <a:ext cx="3" cy="12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8" name="Freeform 1219">
                <a:extLst>
                  <a:ext uri="{FF2B5EF4-FFF2-40B4-BE49-F238E27FC236}">
                    <a16:creationId xmlns:a16="http://schemas.microsoft.com/office/drawing/2014/main" id="{5799EADD-7FEE-4E9B-BC1D-5712A536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042"/>
                <a:ext cx="6" cy="8"/>
              </a:xfrm>
              <a:custGeom>
                <a:avLst/>
                <a:gdLst>
                  <a:gd name="T0" fmla="*/ 0 w 4"/>
                  <a:gd name="T1" fmla="*/ 15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69" name="Freeform 1220">
                <a:extLst>
                  <a:ext uri="{FF2B5EF4-FFF2-40B4-BE49-F238E27FC236}">
                    <a16:creationId xmlns:a16="http://schemas.microsoft.com/office/drawing/2014/main" id="{EAEE0388-1D41-4375-A8FC-66BD98E20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103"/>
                <a:ext cx="2" cy="10"/>
              </a:xfrm>
              <a:custGeom>
                <a:avLst/>
                <a:gdLst>
                  <a:gd name="T0" fmla="*/ 2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0" name="Freeform 1221">
                <a:extLst>
                  <a:ext uri="{FF2B5EF4-FFF2-40B4-BE49-F238E27FC236}">
                    <a16:creationId xmlns:a16="http://schemas.microsoft.com/office/drawing/2014/main" id="{8947A988-024E-463F-B37E-B5F514119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990"/>
                <a:ext cx="6" cy="3"/>
              </a:xfrm>
              <a:custGeom>
                <a:avLst/>
                <a:gdLst>
                  <a:gd name="T0" fmla="*/ 14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1" name="Freeform 1222">
                <a:extLst>
                  <a:ext uri="{FF2B5EF4-FFF2-40B4-BE49-F238E27FC236}">
                    <a16:creationId xmlns:a16="http://schemas.microsoft.com/office/drawing/2014/main" id="{3F475F89-9BAB-4023-94F9-A4328FE1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4" y="2167"/>
                <a:ext cx="7" cy="5"/>
              </a:xfrm>
              <a:custGeom>
                <a:avLst/>
                <a:gdLst>
                  <a:gd name="T0" fmla="*/ 0 w 5"/>
                  <a:gd name="T1" fmla="*/ 8 h 4"/>
                  <a:gd name="T2" fmla="*/ 14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2" name="Freeform 1223">
                <a:extLst>
                  <a:ext uri="{FF2B5EF4-FFF2-40B4-BE49-F238E27FC236}">
                    <a16:creationId xmlns:a16="http://schemas.microsoft.com/office/drawing/2014/main" id="{EBFDFD39-5E1F-464C-ABDB-5809845C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2229"/>
                <a:ext cx="3" cy="6"/>
              </a:xfrm>
              <a:custGeom>
                <a:avLst/>
                <a:gdLst>
                  <a:gd name="T0" fmla="*/ 8 w 2"/>
                  <a:gd name="T1" fmla="*/ 8 h 5"/>
                  <a:gd name="T2" fmla="*/ 8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3" name="Freeform 1224">
                <a:extLst>
                  <a:ext uri="{FF2B5EF4-FFF2-40B4-BE49-F238E27FC236}">
                    <a16:creationId xmlns:a16="http://schemas.microsoft.com/office/drawing/2014/main" id="{48F092D5-B6B1-4418-9F30-5FA8BEF9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270"/>
                <a:ext cx="2" cy="4"/>
              </a:xfrm>
              <a:custGeom>
                <a:avLst/>
                <a:gdLst>
                  <a:gd name="T0" fmla="*/ 2 w 2"/>
                  <a:gd name="T1" fmla="*/ 7 h 3"/>
                  <a:gd name="T2" fmla="*/ 1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4" name="Freeform 1225">
                <a:extLst>
                  <a:ext uri="{FF2B5EF4-FFF2-40B4-BE49-F238E27FC236}">
                    <a16:creationId xmlns:a16="http://schemas.microsoft.com/office/drawing/2014/main" id="{7CE956FD-2D3B-462F-AAE3-3E4451B4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0" y="2283"/>
                <a:ext cx="4" cy="3"/>
              </a:xfrm>
              <a:custGeom>
                <a:avLst/>
                <a:gdLst>
                  <a:gd name="T0" fmla="*/ 7 w 3"/>
                  <a:gd name="T1" fmla="*/ 8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5" name="Freeform 1226">
                <a:extLst>
                  <a:ext uri="{FF2B5EF4-FFF2-40B4-BE49-F238E27FC236}">
                    <a16:creationId xmlns:a16="http://schemas.microsoft.com/office/drawing/2014/main" id="{3ED9F077-A77C-457E-9445-15FB5597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319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6" name="Freeform 1227">
                <a:extLst>
                  <a:ext uri="{FF2B5EF4-FFF2-40B4-BE49-F238E27FC236}">
                    <a16:creationId xmlns:a16="http://schemas.microsoft.com/office/drawing/2014/main" id="{5D0B909E-EF6C-4325-86DB-AD5DC3B4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85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7" name="Freeform 1228">
                <a:extLst>
                  <a:ext uri="{FF2B5EF4-FFF2-40B4-BE49-F238E27FC236}">
                    <a16:creationId xmlns:a16="http://schemas.microsoft.com/office/drawing/2014/main" id="{B2C3AA18-7C0D-4985-A3C5-3DF6023F9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622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8" name="Freeform 1229">
                <a:extLst>
                  <a:ext uri="{FF2B5EF4-FFF2-40B4-BE49-F238E27FC236}">
                    <a16:creationId xmlns:a16="http://schemas.microsoft.com/office/drawing/2014/main" id="{80A877F9-F821-47E4-BA5B-EC267950F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672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79" name="Freeform 1230">
                <a:extLst>
                  <a:ext uri="{FF2B5EF4-FFF2-40B4-BE49-F238E27FC236}">
                    <a16:creationId xmlns:a16="http://schemas.microsoft.com/office/drawing/2014/main" id="{E3802B1C-9CFF-4163-AD87-C008923F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2658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0" name="Freeform 1231">
                <a:extLst>
                  <a:ext uri="{FF2B5EF4-FFF2-40B4-BE49-F238E27FC236}">
                    <a16:creationId xmlns:a16="http://schemas.microsoft.com/office/drawing/2014/main" id="{7C4AE26D-839A-4E9D-9ED2-C5894C8BA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720"/>
                <a:ext cx="2" cy="4"/>
              </a:xfrm>
              <a:custGeom>
                <a:avLst/>
                <a:gdLst>
                  <a:gd name="T0" fmla="*/ 0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1" name="Freeform 1232">
                <a:extLst>
                  <a:ext uri="{FF2B5EF4-FFF2-40B4-BE49-F238E27FC236}">
                    <a16:creationId xmlns:a16="http://schemas.microsoft.com/office/drawing/2014/main" id="{0D4778B5-F1C1-4191-97FA-3A4A2C7D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82"/>
                <a:ext cx="1" cy="5"/>
              </a:xfrm>
              <a:custGeom>
                <a:avLst/>
                <a:gdLst>
                  <a:gd name="T0" fmla="*/ 0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2" name="Freeform 1233">
                <a:extLst>
                  <a:ext uri="{FF2B5EF4-FFF2-40B4-BE49-F238E27FC236}">
                    <a16:creationId xmlns:a16="http://schemas.microsoft.com/office/drawing/2014/main" id="{663C40AC-7798-426C-997F-415063CE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3139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3" name="Freeform 1234">
                <a:extLst>
                  <a:ext uri="{FF2B5EF4-FFF2-40B4-BE49-F238E27FC236}">
                    <a16:creationId xmlns:a16="http://schemas.microsoft.com/office/drawing/2014/main" id="{F9C17C68-4A47-4895-B523-FC7B4E9D8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3193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4" name="Freeform 1235">
                <a:extLst>
                  <a:ext uri="{FF2B5EF4-FFF2-40B4-BE49-F238E27FC236}">
                    <a16:creationId xmlns:a16="http://schemas.microsoft.com/office/drawing/2014/main" id="{25D9486A-B547-4070-965E-0D2522220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3152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06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5" name="Freeform 1236">
                <a:extLst>
                  <a:ext uri="{FF2B5EF4-FFF2-40B4-BE49-F238E27FC236}">
                    <a16:creationId xmlns:a16="http://schemas.microsoft.com/office/drawing/2014/main" id="{F0505A49-8606-4EDC-8091-CF8BBAA18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9" y="2632"/>
                <a:ext cx="6" cy="4"/>
              </a:xfrm>
              <a:custGeom>
                <a:avLst/>
                <a:gdLst>
                  <a:gd name="T0" fmla="*/ 0 w 4"/>
                  <a:gd name="T1" fmla="*/ 1 h 3"/>
                  <a:gd name="T2" fmla="*/ 12 w 4"/>
                  <a:gd name="T3" fmla="*/ 7 h 3"/>
                  <a:gd name="T4" fmla="*/ 12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6" name="Freeform 1237">
                <a:extLst>
                  <a:ext uri="{FF2B5EF4-FFF2-40B4-BE49-F238E27FC236}">
                    <a16:creationId xmlns:a16="http://schemas.microsoft.com/office/drawing/2014/main" id="{B53CF6AF-8187-4EAF-B48F-C48F3AA9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55"/>
                <a:ext cx="6" cy="6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8 h 5"/>
                  <a:gd name="T4" fmla="*/ 6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5" y="4"/>
                      <a:pt x="4" y="3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7" name="Freeform 1238">
                <a:extLst>
                  <a:ext uri="{FF2B5EF4-FFF2-40B4-BE49-F238E27FC236}">
                    <a16:creationId xmlns:a16="http://schemas.microsoft.com/office/drawing/2014/main" id="{FFEF6E6A-33BD-4741-A172-3EAECC9C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2584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8" name="Freeform 1239">
                <a:extLst>
                  <a:ext uri="{FF2B5EF4-FFF2-40B4-BE49-F238E27FC236}">
                    <a16:creationId xmlns:a16="http://schemas.microsoft.com/office/drawing/2014/main" id="{F6172E4C-FD7B-4D62-BB13-7E6EEDCB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113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6 h 4"/>
                  <a:gd name="T4" fmla="*/ 1 w 3"/>
                  <a:gd name="T5" fmla="*/ 0 h 4"/>
                  <a:gd name="T6" fmla="*/ 5 w 3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89" name="Freeform 1240">
                <a:extLst>
                  <a:ext uri="{FF2B5EF4-FFF2-40B4-BE49-F238E27FC236}">
                    <a16:creationId xmlns:a16="http://schemas.microsoft.com/office/drawing/2014/main" id="{C3DB2560-CFF1-46BE-9055-1898FC2A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3055"/>
                <a:ext cx="2" cy="4"/>
              </a:xfrm>
              <a:custGeom>
                <a:avLst/>
                <a:gdLst>
                  <a:gd name="T0" fmla="*/ 1 w 2"/>
                  <a:gd name="T1" fmla="*/ 7 h 3"/>
                  <a:gd name="T2" fmla="*/ 1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0" name="Freeform 1241">
                <a:extLst>
                  <a:ext uri="{FF2B5EF4-FFF2-40B4-BE49-F238E27FC236}">
                    <a16:creationId xmlns:a16="http://schemas.microsoft.com/office/drawing/2014/main" id="{CD9BC15D-8BD1-4E4C-9DE3-C26C7933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211"/>
                <a:ext cx="6" cy="6"/>
              </a:xfrm>
              <a:custGeom>
                <a:avLst/>
                <a:gdLst>
                  <a:gd name="T0" fmla="*/ 5 w 4"/>
                  <a:gd name="T1" fmla="*/ 2 h 5"/>
                  <a:gd name="T2" fmla="*/ 8 w 4"/>
                  <a:gd name="T3" fmla="*/ 8 h 5"/>
                  <a:gd name="T4" fmla="*/ 14 w 4"/>
                  <a:gd name="T5" fmla="*/ 0 h 5"/>
                  <a:gd name="T6" fmla="*/ 8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1" name="Freeform 1242">
                <a:extLst>
                  <a:ext uri="{FF2B5EF4-FFF2-40B4-BE49-F238E27FC236}">
                    <a16:creationId xmlns:a16="http://schemas.microsoft.com/office/drawing/2014/main" id="{D098EC43-A204-415F-A5B5-47795FBC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189"/>
                <a:ext cx="6" cy="7"/>
              </a:xfrm>
              <a:custGeom>
                <a:avLst/>
                <a:gdLst>
                  <a:gd name="T0" fmla="*/ 0 w 4"/>
                  <a:gd name="T1" fmla="*/ 7 h 6"/>
                  <a:gd name="T2" fmla="*/ 8 w 4"/>
                  <a:gd name="T3" fmla="*/ 9 h 6"/>
                  <a:gd name="T4" fmla="*/ 14 w 4"/>
                  <a:gd name="T5" fmla="*/ 0 h 6"/>
                  <a:gd name="T6" fmla="*/ 5 w 4"/>
                  <a:gd name="T7" fmla="*/ 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2" name="Freeform 1243">
                <a:extLst>
                  <a:ext uri="{FF2B5EF4-FFF2-40B4-BE49-F238E27FC236}">
                    <a16:creationId xmlns:a16="http://schemas.microsoft.com/office/drawing/2014/main" id="{56EAAB7E-7F92-4862-A3C9-11942FB98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223"/>
                <a:ext cx="5" cy="6"/>
              </a:xfrm>
              <a:custGeom>
                <a:avLst/>
                <a:gdLst>
                  <a:gd name="T0" fmla="*/ 0 w 4"/>
                  <a:gd name="T1" fmla="*/ 12 h 4"/>
                  <a:gd name="T2" fmla="*/ 8 w 4"/>
                  <a:gd name="T3" fmla="*/ 8 h 4"/>
                  <a:gd name="T4" fmla="*/ 5 w 4"/>
                  <a:gd name="T5" fmla="*/ 0 h 4"/>
                  <a:gd name="T6" fmla="*/ 5 w 4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3" name="Freeform 1244">
                <a:extLst>
                  <a:ext uri="{FF2B5EF4-FFF2-40B4-BE49-F238E27FC236}">
                    <a16:creationId xmlns:a16="http://schemas.microsoft.com/office/drawing/2014/main" id="{E80ED9FB-66C6-4529-BAF9-A6FF66AF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823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4" name="Freeform 1245">
                <a:extLst>
                  <a:ext uri="{FF2B5EF4-FFF2-40B4-BE49-F238E27FC236}">
                    <a16:creationId xmlns:a16="http://schemas.microsoft.com/office/drawing/2014/main" id="{F1B02DD2-B031-47D1-B94D-988F76C9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77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5" name="Freeform 1246">
                <a:extLst>
                  <a:ext uri="{FF2B5EF4-FFF2-40B4-BE49-F238E27FC236}">
                    <a16:creationId xmlns:a16="http://schemas.microsoft.com/office/drawing/2014/main" id="{01A39F41-3AC4-453D-915A-A3C76492C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1784"/>
                <a:ext cx="4" cy="5"/>
              </a:xfrm>
              <a:custGeom>
                <a:avLst/>
                <a:gdLst>
                  <a:gd name="T0" fmla="*/ 0 w 3"/>
                  <a:gd name="T1" fmla="*/ 1 h 4"/>
                  <a:gd name="T2" fmla="*/ 7 w 3"/>
                  <a:gd name="T3" fmla="*/ 8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6" name="Freeform 1247">
                <a:extLst>
                  <a:ext uri="{FF2B5EF4-FFF2-40B4-BE49-F238E27FC236}">
                    <a16:creationId xmlns:a16="http://schemas.microsoft.com/office/drawing/2014/main" id="{BD512994-1B14-455B-AF48-00B49782D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394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1 w 3"/>
                  <a:gd name="T3" fmla="*/ 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7" name="Freeform 1248">
                <a:extLst>
                  <a:ext uri="{FF2B5EF4-FFF2-40B4-BE49-F238E27FC236}">
                    <a16:creationId xmlns:a16="http://schemas.microsoft.com/office/drawing/2014/main" id="{ED386958-C4E2-49B0-91A7-59BFCB51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8" y="1467"/>
                <a:ext cx="5" cy="5"/>
              </a:xfrm>
              <a:custGeom>
                <a:avLst/>
                <a:gdLst>
                  <a:gd name="T0" fmla="*/ 0 w 4"/>
                  <a:gd name="T1" fmla="*/ 5 h 4"/>
                  <a:gd name="T2" fmla="*/ 6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3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8" name="Freeform 1249">
                <a:extLst>
                  <a:ext uri="{FF2B5EF4-FFF2-40B4-BE49-F238E27FC236}">
                    <a16:creationId xmlns:a16="http://schemas.microsoft.com/office/drawing/2014/main" id="{3F8D5540-29E5-47C6-9C39-D30E627DB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1" y="1481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199" name="Freeform 1250">
                <a:extLst>
                  <a:ext uri="{FF2B5EF4-FFF2-40B4-BE49-F238E27FC236}">
                    <a16:creationId xmlns:a16="http://schemas.microsoft.com/office/drawing/2014/main" id="{337CB068-B51E-4D5B-A9BC-672F9B41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1006"/>
                <a:ext cx="6" cy="9"/>
              </a:xfrm>
              <a:custGeom>
                <a:avLst/>
                <a:gdLst>
                  <a:gd name="T0" fmla="*/ 6 w 5"/>
                  <a:gd name="T1" fmla="*/ 0 h 7"/>
                  <a:gd name="T2" fmla="*/ 6 w 5"/>
                  <a:gd name="T3" fmla="*/ 15 h 7"/>
                  <a:gd name="T4" fmla="*/ 6 w 5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5" y="5"/>
                      <a:pt x="4" y="4"/>
                      <a:pt x="3" y="1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0" name="Freeform 1251">
                <a:extLst>
                  <a:ext uri="{FF2B5EF4-FFF2-40B4-BE49-F238E27FC236}">
                    <a16:creationId xmlns:a16="http://schemas.microsoft.com/office/drawing/2014/main" id="{93DD84C3-75DF-4993-AEB8-9BC3E7CE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083"/>
                <a:ext cx="7" cy="8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15 h 6"/>
                  <a:gd name="T4" fmla="*/ 7 w 6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3" y="4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1" name="Freeform 1252">
                <a:extLst>
                  <a:ext uri="{FF2B5EF4-FFF2-40B4-BE49-F238E27FC236}">
                    <a16:creationId xmlns:a16="http://schemas.microsoft.com/office/drawing/2014/main" id="{29D3ACB6-A771-45E1-9299-B0EC908A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074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2" name="Freeform 1253">
                <a:extLst>
                  <a:ext uri="{FF2B5EF4-FFF2-40B4-BE49-F238E27FC236}">
                    <a16:creationId xmlns:a16="http://schemas.microsoft.com/office/drawing/2014/main" id="{9BB21BD4-00DD-4740-ABD3-413CDC4C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034"/>
                <a:ext cx="35" cy="20"/>
              </a:xfrm>
              <a:custGeom>
                <a:avLst/>
                <a:gdLst>
                  <a:gd name="T0" fmla="*/ 23 w 27"/>
                  <a:gd name="T1" fmla="*/ 16 h 15"/>
                  <a:gd name="T2" fmla="*/ 29 w 27"/>
                  <a:gd name="T3" fmla="*/ 31 h 15"/>
                  <a:gd name="T4" fmla="*/ 23 w 27"/>
                  <a:gd name="T5" fmla="*/ 12 h 15"/>
                  <a:gd name="T6" fmla="*/ 30 w 27"/>
                  <a:gd name="T7" fmla="*/ 0 h 15"/>
                  <a:gd name="T8" fmla="*/ 27 w 27"/>
                  <a:gd name="T9" fmla="*/ 3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3" name="Freeform 1254">
                <a:extLst>
                  <a:ext uri="{FF2B5EF4-FFF2-40B4-BE49-F238E27FC236}">
                    <a16:creationId xmlns:a16="http://schemas.microsoft.com/office/drawing/2014/main" id="{A4A372F9-113F-4510-8466-863EE7FFB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047"/>
                <a:ext cx="41" cy="21"/>
              </a:xfrm>
              <a:custGeom>
                <a:avLst/>
                <a:gdLst>
                  <a:gd name="T0" fmla="*/ 35 w 32"/>
                  <a:gd name="T1" fmla="*/ 7 h 16"/>
                  <a:gd name="T2" fmla="*/ 19 w 32"/>
                  <a:gd name="T3" fmla="*/ 18 h 16"/>
                  <a:gd name="T4" fmla="*/ 24 w 32"/>
                  <a:gd name="T5" fmla="*/ 0 h 16"/>
                  <a:gd name="T6" fmla="*/ 35 w 32"/>
                  <a:gd name="T7" fmla="*/ 5 h 16"/>
                  <a:gd name="T8" fmla="*/ 29 w 32"/>
                  <a:gd name="T9" fmla="*/ 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2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4" name="Freeform 1255">
                <a:extLst>
                  <a:ext uri="{FF2B5EF4-FFF2-40B4-BE49-F238E27FC236}">
                    <a16:creationId xmlns:a16="http://schemas.microsoft.com/office/drawing/2014/main" id="{6E1D8447-E7ED-4D19-A9B1-07CF5AB8B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101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4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5" name="Freeform 1256">
                <a:extLst>
                  <a:ext uri="{FF2B5EF4-FFF2-40B4-BE49-F238E27FC236}">
                    <a16:creationId xmlns:a16="http://schemas.microsoft.com/office/drawing/2014/main" id="{25CE558D-D8A7-4216-A001-D377B61F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6" y="1076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6" name="Freeform 1257">
                <a:extLst>
                  <a:ext uri="{FF2B5EF4-FFF2-40B4-BE49-F238E27FC236}">
                    <a16:creationId xmlns:a16="http://schemas.microsoft.com/office/drawing/2014/main" id="{1C86151F-C17D-4842-BA63-F6250F9D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995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7" name="Freeform 1258">
                <a:extLst>
                  <a:ext uri="{FF2B5EF4-FFF2-40B4-BE49-F238E27FC236}">
                    <a16:creationId xmlns:a16="http://schemas.microsoft.com/office/drawing/2014/main" id="{A661CA9E-A1FF-4A0C-A633-0EC67D81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404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8" name="Freeform 1259">
                <a:extLst>
                  <a:ext uri="{FF2B5EF4-FFF2-40B4-BE49-F238E27FC236}">
                    <a16:creationId xmlns:a16="http://schemas.microsoft.com/office/drawing/2014/main" id="{E493BB62-3FD8-48E0-ABA2-27A2ECD08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443"/>
                <a:ext cx="6" cy="10"/>
              </a:xfrm>
              <a:custGeom>
                <a:avLst/>
                <a:gdLst>
                  <a:gd name="T0" fmla="*/ 7 w 5"/>
                  <a:gd name="T1" fmla="*/ 10 h 8"/>
                  <a:gd name="T2" fmla="*/ 6 w 5"/>
                  <a:gd name="T3" fmla="*/ 16 h 8"/>
                  <a:gd name="T4" fmla="*/ 7 w 5"/>
                  <a:gd name="T5" fmla="*/ 0 h 8"/>
                  <a:gd name="T6" fmla="*/ 2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09" name="Freeform 1260">
                <a:extLst>
                  <a:ext uri="{FF2B5EF4-FFF2-40B4-BE49-F238E27FC236}">
                    <a16:creationId xmlns:a16="http://schemas.microsoft.com/office/drawing/2014/main" id="{0643B8A8-4FED-4C2F-A394-81B25BF3A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1435"/>
                <a:ext cx="1" cy="5"/>
              </a:xfrm>
              <a:custGeom>
                <a:avLst/>
                <a:gdLst>
                  <a:gd name="T0" fmla="*/ 1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0" name="Freeform 1261">
                <a:extLst>
                  <a:ext uri="{FF2B5EF4-FFF2-40B4-BE49-F238E27FC236}">
                    <a16:creationId xmlns:a16="http://schemas.microsoft.com/office/drawing/2014/main" id="{6A3E24BA-76C1-42D7-86A1-ADCB4804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1381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1" name="Freeform 1262">
                <a:extLst>
                  <a:ext uri="{FF2B5EF4-FFF2-40B4-BE49-F238E27FC236}">
                    <a16:creationId xmlns:a16="http://schemas.microsoft.com/office/drawing/2014/main" id="{F3DE98AB-1B29-4B59-B087-B0F9D71B4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49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2" name="Freeform 1263">
                <a:extLst>
                  <a:ext uri="{FF2B5EF4-FFF2-40B4-BE49-F238E27FC236}">
                    <a16:creationId xmlns:a16="http://schemas.microsoft.com/office/drawing/2014/main" id="{A0256A50-8E77-4DEF-9479-1847F5EBE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763"/>
                <a:ext cx="2" cy="2"/>
              </a:xfrm>
              <a:custGeom>
                <a:avLst/>
                <a:gdLst>
                  <a:gd name="T0" fmla="*/ 0 w 2"/>
                  <a:gd name="T1" fmla="*/ 8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3" name="Freeform 1264">
                <a:extLst>
                  <a:ext uri="{FF2B5EF4-FFF2-40B4-BE49-F238E27FC236}">
                    <a16:creationId xmlns:a16="http://schemas.microsoft.com/office/drawing/2014/main" id="{42184028-B6C6-4759-BE2F-97D94745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806"/>
                <a:ext cx="4" cy="6"/>
              </a:xfrm>
              <a:custGeom>
                <a:avLst/>
                <a:gdLst>
                  <a:gd name="T0" fmla="*/ 0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4" name="Freeform 1265">
                <a:extLst>
                  <a:ext uri="{FF2B5EF4-FFF2-40B4-BE49-F238E27FC236}">
                    <a16:creationId xmlns:a16="http://schemas.microsoft.com/office/drawing/2014/main" id="{F744EB62-CB2C-4CC4-B3D4-F0FD1021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820"/>
                <a:ext cx="7" cy="7"/>
              </a:xfrm>
              <a:custGeom>
                <a:avLst/>
                <a:gdLst>
                  <a:gd name="T0" fmla="*/ 0 w 5"/>
                  <a:gd name="T1" fmla="*/ 14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5" name="Freeform 1266">
                <a:extLst>
                  <a:ext uri="{FF2B5EF4-FFF2-40B4-BE49-F238E27FC236}">
                    <a16:creationId xmlns:a16="http://schemas.microsoft.com/office/drawing/2014/main" id="{EAECE1F4-D779-4F02-A6F8-312239023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878"/>
                <a:ext cx="3" cy="7"/>
              </a:xfrm>
              <a:custGeom>
                <a:avLst/>
                <a:gdLst>
                  <a:gd name="T0" fmla="*/ 0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6" name="Freeform 1267">
                <a:extLst>
                  <a:ext uri="{FF2B5EF4-FFF2-40B4-BE49-F238E27FC236}">
                    <a16:creationId xmlns:a16="http://schemas.microsoft.com/office/drawing/2014/main" id="{8044A2F5-11E1-4ECA-9808-FFC60CD5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" y="1900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7" name="Line 1268">
                <a:extLst>
                  <a:ext uri="{FF2B5EF4-FFF2-40B4-BE49-F238E27FC236}">
                    <a16:creationId xmlns:a16="http://schemas.microsoft.com/office/drawing/2014/main" id="{99C8EB5B-EFEF-4CE5-AA95-E7C2F7ECE1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32" y="1852"/>
                <a:ext cx="1" cy="4"/>
              </a:xfrm>
              <a:prstGeom prst="line">
                <a:avLst/>
              </a:prstGeom>
              <a:noFill/>
              <a:ln w="15875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8" name="Freeform 1269">
                <a:extLst>
                  <a:ext uri="{FF2B5EF4-FFF2-40B4-BE49-F238E27FC236}">
                    <a16:creationId xmlns:a16="http://schemas.microsoft.com/office/drawing/2014/main" id="{0E17B6D2-DAF1-40A1-B0EC-A0028B3AF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17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19" name="Freeform 1270">
                <a:extLst>
                  <a:ext uri="{FF2B5EF4-FFF2-40B4-BE49-F238E27FC236}">
                    <a16:creationId xmlns:a16="http://schemas.microsoft.com/office/drawing/2014/main" id="{C8F4E8C7-789B-4CF7-B564-89BAE644D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239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0" name="Freeform 1271">
                <a:extLst>
                  <a:ext uri="{FF2B5EF4-FFF2-40B4-BE49-F238E27FC236}">
                    <a16:creationId xmlns:a16="http://schemas.microsoft.com/office/drawing/2014/main" id="{CBB24D21-9149-4BCC-BB0A-12A3CD39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280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1" name="Freeform 1272">
                <a:extLst>
                  <a:ext uri="{FF2B5EF4-FFF2-40B4-BE49-F238E27FC236}">
                    <a16:creationId xmlns:a16="http://schemas.microsoft.com/office/drawing/2014/main" id="{6EB6238A-5D8B-470D-ABF9-6F0E3993D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2282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2" name="Freeform 1273">
                <a:extLst>
                  <a:ext uri="{FF2B5EF4-FFF2-40B4-BE49-F238E27FC236}">
                    <a16:creationId xmlns:a16="http://schemas.microsoft.com/office/drawing/2014/main" id="{DC5F434D-67CC-4788-9A41-A0CF8806C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2326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3" name="Freeform 1274">
                <a:extLst>
                  <a:ext uri="{FF2B5EF4-FFF2-40B4-BE49-F238E27FC236}">
                    <a16:creationId xmlns:a16="http://schemas.microsoft.com/office/drawing/2014/main" id="{30D4F267-88B9-4F09-853D-038C826B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2591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4" name="Freeform 1275">
                <a:extLst>
                  <a:ext uri="{FF2B5EF4-FFF2-40B4-BE49-F238E27FC236}">
                    <a16:creationId xmlns:a16="http://schemas.microsoft.com/office/drawing/2014/main" id="{30165146-8B7F-4668-A72D-5E527CDFD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2626"/>
                <a:ext cx="2" cy="5"/>
              </a:xfrm>
              <a:custGeom>
                <a:avLst/>
                <a:gdLst>
                  <a:gd name="T0" fmla="*/ 2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5" name="Freeform 1276">
                <a:extLst>
                  <a:ext uri="{FF2B5EF4-FFF2-40B4-BE49-F238E27FC236}">
                    <a16:creationId xmlns:a16="http://schemas.microsoft.com/office/drawing/2014/main" id="{D1187017-CCA0-4FAD-AD63-418FBD12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266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6" name="Freeform 1277">
                <a:extLst>
                  <a:ext uri="{FF2B5EF4-FFF2-40B4-BE49-F238E27FC236}">
                    <a16:creationId xmlns:a16="http://schemas.microsoft.com/office/drawing/2014/main" id="{A91B9790-49B8-48C0-A075-52A999E8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2671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7" name="Freeform 1278">
                <a:extLst>
                  <a:ext uri="{FF2B5EF4-FFF2-40B4-BE49-F238E27FC236}">
                    <a16:creationId xmlns:a16="http://schemas.microsoft.com/office/drawing/2014/main" id="{C8115907-0BF5-457B-BEB8-8C0B06AE2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20"/>
                <a:ext cx="2" cy="6"/>
              </a:xfrm>
              <a:custGeom>
                <a:avLst/>
                <a:gdLst>
                  <a:gd name="T0" fmla="*/ 1 w 2"/>
                  <a:gd name="T1" fmla="*/ 8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8" name="Freeform 1279">
                <a:extLst>
                  <a:ext uri="{FF2B5EF4-FFF2-40B4-BE49-F238E27FC236}">
                    <a16:creationId xmlns:a16="http://schemas.microsoft.com/office/drawing/2014/main" id="{5666E081-0C34-429F-8C7D-9A9C1E58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091"/>
                <a:ext cx="6" cy="6"/>
              </a:xfrm>
              <a:custGeom>
                <a:avLst/>
                <a:gdLst>
                  <a:gd name="T0" fmla="*/ 0 w 5"/>
                  <a:gd name="T1" fmla="*/ 6 h 5"/>
                  <a:gd name="T2" fmla="*/ 6 w 5"/>
                  <a:gd name="T3" fmla="*/ 7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1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29" name="Freeform 1280">
                <a:extLst>
                  <a:ext uri="{FF2B5EF4-FFF2-40B4-BE49-F238E27FC236}">
                    <a16:creationId xmlns:a16="http://schemas.microsoft.com/office/drawing/2014/main" id="{B477598A-7EBD-4386-AD97-B9D8D725B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3137"/>
                <a:ext cx="1" cy="8"/>
              </a:xfrm>
              <a:custGeom>
                <a:avLst/>
                <a:gdLst>
                  <a:gd name="T0" fmla="*/ 1 w 1"/>
                  <a:gd name="T1" fmla="*/ 15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0" name="Freeform 1281">
                <a:extLst>
                  <a:ext uri="{FF2B5EF4-FFF2-40B4-BE49-F238E27FC236}">
                    <a16:creationId xmlns:a16="http://schemas.microsoft.com/office/drawing/2014/main" id="{0E055CE8-F67D-4A72-BEDE-FAEC6D14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3156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1" name="Freeform 1282">
                <a:extLst>
                  <a:ext uri="{FF2B5EF4-FFF2-40B4-BE49-F238E27FC236}">
                    <a16:creationId xmlns:a16="http://schemas.microsoft.com/office/drawing/2014/main" id="{B299F7D4-D7D6-4B9A-886E-6E7D80178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199"/>
                <a:ext cx="5" cy="7"/>
              </a:xfrm>
              <a:custGeom>
                <a:avLst/>
                <a:gdLst>
                  <a:gd name="T0" fmla="*/ 1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5875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2" name="Freeform 1283">
                <a:extLst>
                  <a:ext uri="{FF2B5EF4-FFF2-40B4-BE49-F238E27FC236}">
                    <a16:creationId xmlns:a16="http://schemas.microsoft.com/office/drawing/2014/main" id="{3DB3E91B-EF0D-420F-B8A7-CC9BE8FA5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079"/>
                <a:ext cx="13" cy="10"/>
              </a:xfrm>
              <a:custGeom>
                <a:avLst/>
                <a:gdLst>
                  <a:gd name="T0" fmla="*/ 0 w 10"/>
                  <a:gd name="T1" fmla="*/ 20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3" name="Freeform 1284">
                <a:extLst>
                  <a:ext uri="{FF2B5EF4-FFF2-40B4-BE49-F238E27FC236}">
                    <a16:creationId xmlns:a16="http://schemas.microsoft.com/office/drawing/2014/main" id="{17757E48-C5E0-4B7C-9B61-5CB7D18D7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118"/>
                <a:ext cx="31" cy="21"/>
              </a:xfrm>
              <a:custGeom>
                <a:avLst/>
                <a:gdLst>
                  <a:gd name="T0" fmla="*/ 0 w 24"/>
                  <a:gd name="T1" fmla="*/ 24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4" name="Freeform 1285">
                <a:extLst>
                  <a:ext uri="{FF2B5EF4-FFF2-40B4-BE49-F238E27FC236}">
                    <a16:creationId xmlns:a16="http://schemas.microsoft.com/office/drawing/2014/main" id="{FF3A6D7D-87DE-4F5A-8198-FE89F04A1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1463"/>
                <a:ext cx="22" cy="12"/>
              </a:xfrm>
              <a:custGeom>
                <a:avLst/>
                <a:gdLst>
                  <a:gd name="T0" fmla="*/ 0 w 17"/>
                  <a:gd name="T1" fmla="*/ 16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5" name="Freeform 1286">
                <a:extLst>
                  <a:ext uri="{FF2B5EF4-FFF2-40B4-BE49-F238E27FC236}">
                    <a16:creationId xmlns:a16="http://schemas.microsoft.com/office/drawing/2014/main" id="{893FB353-94A7-4F29-9A60-6D8C1623A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510"/>
                <a:ext cx="31" cy="27"/>
              </a:xfrm>
              <a:custGeom>
                <a:avLst/>
                <a:gdLst>
                  <a:gd name="T0" fmla="*/ 0 w 24"/>
                  <a:gd name="T1" fmla="*/ 28 h 21"/>
                  <a:gd name="T2" fmla="*/ 47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6" name="Freeform 1287">
                <a:extLst>
                  <a:ext uri="{FF2B5EF4-FFF2-40B4-BE49-F238E27FC236}">
                    <a16:creationId xmlns:a16="http://schemas.microsoft.com/office/drawing/2014/main" id="{B046F204-2471-4DCD-BB6E-FEED1FDC2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1837"/>
                <a:ext cx="28" cy="19"/>
              </a:xfrm>
              <a:custGeom>
                <a:avLst/>
                <a:gdLst>
                  <a:gd name="T0" fmla="*/ 0 w 22"/>
                  <a:gd name="T1" fmla="*/ 24 h 15"/>
                  <a:gd name="T2" fmla="*/ 41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7" name="Freeform 1288">
                <a:extLst>
                  <a:ext uri="{FF2B5EF4-FFF2-40B4-BE49-F238E27FC236}">
                    <a16:creationId xmlns:a16="http://schemas.microsoft.com/office/drawing/2014/main" id="{AF7F251F-05D5-454B-8DD5-686E2A16C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913"/>
                <a:ext cx="27" cy="21"/>
              </a:xfrm>
              <a:custGeom>
                <a:avLst/>
                <a:gdLst>
                  <a:gd name="T0" fmla="*/ 0 w 21"/>
                  <a:gd name="T1" fmla="*/ 21 h 16"/>
                  <a:gd name="T2" fmla="*/ 45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8" name="Freeform 1289">
                <a:extLst>
                  <a:ext uri="{FF2B5EF4-FFF2-40B4-BE49-F238E27FC236}">
                    <a16:creationId xmlns:a16="http://schemas.microsoft.com/office/drawing/2014/main" id="{882DBAD4-D078-4884-B38E-6A8F6FB59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878"/>
                <a:ext cx="16" cy="7"/>
              </a:xfrm>
              <a:custGeom>
                <a:avLst/>
                <a:gdLst>
                  <a:gd name="T0" fmla="*/ 0 w 12"/>
                  <a:gd name="T1" fmla="*/ 6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39" name="Freeform 1290">
                <a:extLst>
                  <a:ext uri="{FF2B5EF4-FFF2-40B4-BE49-F238E27FC236}">
                    <a16:creationId xmlns:a16="http://schemas.microsoft.com/office/drawing/2014/main" id="{601D3E83-CD8C-4E05-93B7-15762C376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2233"/>
                <a:ext cx="2" cy="19"/>
              </a:xfrm>
              <a:custGeom>
                <a:avLst/>
                <a:gdLst>
                  <a:gd name="T0" fmla="*/ 0 w 2"/>
                  <a:gd name="T1" fmla="*/ 0 h 15"/>
                  <a:gd name="T2" fmla="*/ 1 w 2"/>
                  <a:gd name="T3" fmla="*/ 3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1" y="5"/>
                      <a:pt x="2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0" name="Freeform 1291">
                <a:extLst>
                  <a:ext uri="{FF2B5EF4-FFF2-40B4-BE49-F238E27FC236}">
                    <a16:creationId xmlns:a16="http://schemas.microsoft.com/office/drawing/2014/main" id="{AF059178-09FE-4042-9683-5158BFB72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2274"/>
                <a:ext cx="18" cy="26"/>
              </a:xfrm>
              <a:custGeom>
                <a:avLst/>
                <a:gdLst>
                  <a:gd name="T0" fmla="*/ 17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8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1" name="Freeform 1292">
                <a:extLst>
                  <a:ext uri="{FF2B5EF4-FFF2-40B4-BE49-F238E27FC236}">
                    <a16:creationId xmlns:a16="http://schemas.microsoft.com/office/drawing/2014/main" id="{EB0FDBC4-7D60-4B71-BFE0-5D8C0166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335"/>
                <a:ext cx="17" cy="11"/>
              </a:xfrm>
              <a:custGeom>
                <a:avLst/>
                <a:gdLst>
                  <a:gd name="T0" fmla="*/ 0 w 13"/>
                  <a:gd name="T1" fmla="*/ 1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5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2" name="Freeform 1293">
                <a:extLst>
                  <a:ext uri="{FF2B5EF4-FFF2-40B4-BE49-F238E27FC236}">
                    <a16:creationId xmlns:a16="http://schemas.microsoft.com/office/drawing/2014/main" id="{711E21A2-2340-4DF6-BB9D-EA3F0DBAE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2613"/>
                <a:ext cx="21" cy="5"/>
              </a:xfrm>
              <a:custGeom>
                <a:avLst/>
                <a:gdLst>
                  <a:gd name="T0" fmla="*/ 0 w 16"/>
                  <a:gd name="T1" fmla="*/ 0 h 4"/>
                  <a:gd name="T2" fmla="*/ 37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3" name="Freeform 1294">
                <a:extLst>
                  <a:ext uri="{FF2B5EF4-FFF2-40B4-BE49-F238E27FC236}">
                    <a16:creationId xmlns:a16="http://schemas.microsoft.com/office/drawing/2014/main" id="{AE060FEC-75A2-493E-B791-5680660C2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2627"/>
                <a:ext cx="11" cy="20"/>
              </a:xfrm>
              <a:custGeom>
                <a:avLst/>
                <a:gdLst>
                  <a:gd name="T0" fmla="*/ 0 w 9"/>
                  <a:gd name="T1" fmla="*/ 31 h 16"/>
                  <a:gd name="T2" fmla="*/ 16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4" name="Freeform 1295">
                <a:extLst>
                  <a:ext uri="{FF2B5EF4-FFF2-40B4-BE49-F238E27FC236}">
                    <a16:creationId xmlns:a16="http://schemas.microsoft.com/office/drawing/2014/main" id="{5BCDDB0E-AFBB-45B3-9D9E-0EEF3A1D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2686"/>
                <a:ext cx="19" cy="18"/>
              </a:xfrm>
              <a:custGeom>
                <a:avLst/>
                <a:gdLst>
                  <a:gd name="T0" fmla="*/ 0 w 15"/>
                  <a:gd name="T1" fmla="*/ 30 h 14"/>
                  <a:gd name="T2" fmla="*/ 30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5" name="Freeform 1296">
                <a:extLst>
                  <a:ext uri="{FF2B5EF4-FFF2-40B4-BE49-F238E27FC236}">
                    <a16:creationId xmlns:a16="http://schemas.microsoft.com/office/drawing/2014/main" id="{9428A8AB-3E00-42BD-8593-EB0706CB2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742"/>
                <a:ext cx="20" cy="6"/>
              </a:xfrm>
              <a:custGeom>
                <a:avLst/>
                <a:gdLst>
                  <a:gd name="T0" fmla="*/ 0 w 16"/>
                  <a:gd name="T1" fmla="*/ 0 h 5"/>
                  <a:gd name="T2" fmla="*/ 31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6" name="Freeform 1297">
                <a:extLst>
                  <a:ext uri="{FF2B5EF4-FFF2-40B4-BE49-F238E27FC236}">
                    <a16:creationId xmlns:a16="http://schemas.microsoft.com/office/drawing/2014/main" id="{1BCE967D-50BB-4F25-8115-215F73AC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3099"/>
                <a:ext cx="22" cy="19"/>
              </a:xfrm>
              <a:custGeom>
                <a:avLst/>
                <a:gdLst>
                  <a:gd name="T0" fmla="*/ 0 w 17"/>
                  <a:gd name="T1" fmla="*/ 24 h 15"/>
                  <a:gd name="T2" fmla="*/ 36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7" name="Freeform 1298">
                <a:extLst>
                  <a:ext uri="{FF2B5EF4-FFF2-40B4-BE49-F238E27FC236}">
                    <a16:creationId xmlns:a16="http://schemas.microsoft.com/office/drawing/2014/main" id="{4D8F5859-F3A6-4DBE-9042-C3C50E1A5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3162"/>
                <a:ext cx="20" cy="9"/>
              </a:xfrm>
              <a:custGeom>
                <a:avLst/>
                <a:gdLst>
                  <a:gd name="T0" fmla="*/ 0 w 16"/>
                  <a:gd name="T1" fmla="*/ 6 h 7"/>
                  <a:gd name="T2" fmla="*/ 31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6" y="7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8" name="Freeform 1299">
                <a:extLst>
                  <a:ext uri="{FF2B5EF4-FFF2-40B4-BE49-F238E27FC236}">
                    <a16:creationId xmlns:a16="http://schemas.microsoft.com/office/drawing/2014/main" id="{3DAE053B-EBF3-4891-8843-A5AEC5EE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3211"/>
                <a:ext cx="23" cy="18"/>
              </a:xfrm>
              <a:custGeom>
                <a:avLst/>
                <a:gdLst>
                  <a:gd name="T0" fmla="*/ 0 w 18"/>
                  <a:gd name="T1" fmla="*/ 24 h 14"/>
                  <a:gd name="T2" fmla="*/ 37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49" name="Freeform 1300">
                <a:extLst>
                  <a:ext uri="{FF2B5EF4-FFF2-40B4-BE49-F238E27FC236}">
                    <a16:creationId xmlns:a16="http://schemas.microsoft.com/office/drawing/2014/main" id="{ECADC6EF-6BA7-4E98-9CF8-17345E241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29"/>
                <a:ext cx="53" cy="21"/>
              </a:xfrm>
              <a:custGeom>
                <a:avLst/>
                <a:gdLst>
                  <a:gd name="T0" fmla="*/ 0 w 41"/>
                  <a:gd name="T1" fmla="*/ 0 h 16"/>
                  <a:gd name="T2" fmla="*/ 89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0" name="Freeform 1301">
                <a:extLst>
                  <a:ext uri="{FF2B5EF4-FFF2-40B4-BE49-F238E27FC236}">
                    <a16:creationId xmlns:a16="http://schemas.microsoft.com/office/drawing/2014/main" id="{F9B258BB-3FB2-48A7-949A-F4ADE59BF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319"/>
                <a:ext cx="99" cy="39"/>
              </a:xfrm>
              <a:custGeom>
                <a:avLst/>
                <a:gdLst>
                  <a:gd name="T0" fmla="*/ 0 w 77"/>
                  <a:gd name="T1" fmla="*/ 0 h 30"/>
                  <a:gd name="T2" fmla="*/ 98 w 77"/>
                  <a:gd name="T3" fmla="*/ 22 h 30"/>
                  <a:gd name="T4" fmla="*/ 163 w 77"/>
                  <a:gd name="T5" fmla="*/ 1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1" name="Freeform 1302">
                <a:extLst>
                  <a:ext uri="{FF2B5EF4-FFF2-40B4-BE49-F238E27FC236}">
                    <a16:creationId xmlns:a16="http://schemas.microsoft.com/office/drawing/2014/main" id="{19EE8DA9-916C-4CC2-B82E-8C0EBCCD2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2189"/>
                <a:ext cx="74" cy="36"/>
              </a:xfrm>
              <a:custGeom>
                <a:avLst/>
                <a:gdLst>
                  <a:gd name="T0" fmla="*/ 22 w 57"/>
                  <a:gd name="T1" fmla="*/ 59 h 28"/>
                  <a:gd name="T2" fmla="*/ 125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2" name="Freeform 1303">
                <a:extLst>
                  <a:ext uri="{FF2B5EF4-FFF2-40B4-BE49-F238E27FC236}">
                    <a16:creationId xmlns:a16="http://schemas.microsoft.com/office/drawing/2014/main" id="{E509B120-552B-4B14-BE8C-A72314EC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181"/>
                <a:ext cx="91" cy="30"/>
              </a:xfrm>
              <a:custGeom>
                <a:avLst/>
                <a:gdLst>
                  <a:gd name="T0" fmla="*/ 0 w 71"/>
                  <a:gd name="T1" fmla="*/ 51 h 23"/>
                  <a:gd name="T2" fmla="*/ 76 w 71"/>
                  <a:gd name="T3" fmla="*/ 13 h 23"/>
                  <a:gd name="T4" fmla="*/ 106 w 71"/>
                  <a:gd name="T5" fmla="*/ 0 h 23"/>
                  <a:gd name="T6" fmla="*/ 150 w 71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6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5" y="8"/>
                      <a:pt x="71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3" name="Freeform 1304">
                <a:extLst>
                  <a:ext uri="{FF2B5EF4-FFF2-40B4-BE49-F238E27FC236}">
                    <a16:creationId xmlns:a16="http://schemas.microsoft.com/office/drawing/2014/main" id="{495EFD03-8A2C-4113-BCE0-0A0F46F1B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58"/>
                <a:ext cx="47" cy="26"/>
              </a:xfrm>
              <a:custGeom>
                <a:avLst/>
                <a:gdLst>
                  <a:gd name="T0" fmla="*/ 0 w 36"/>
                  <a:gd name="T1" fmla="*/ 0 h 20"/>
                  <a:gd name="T2" fmla="*/ 80 w 36"/>
                  <a:gd name="T3" fmla="*/ 2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4" name="Freeform 1305">
                <a:extLst>
                  <a:ext uri="{FF2B5EF4-FFF2-40B4-BE49-F238E27FC236}">
                    <a16:creationId xmlns:a16="http://schemas.microsoft.com/office/drawing/2014/main" id="{C31E9323-6CDE-49B2-8851-AC4B471F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256"/>
                <a:ext cx="37" cy="31"/>
              </a:xfrm>
              <a:custGeom>
                <a:avLst/>
                <a:gdLst>
                  <a:gd name="T0" fmla="*/ 5 w 29"/>
                  <a:gd name="T1" fmla="*/ 0 h 24"/>
                  <a:gd name="T2" fmla="*/ 60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5" name="Freeform 1306">
                <a:extLst>
                  <a:ext uri="{FF2B5EF4-FFF2-40B4-BE49-F238E27FC236}">
                    <a16:creationId xmlns:a16="http://schemas.microsoft.com/office/drawing/2014/main" id="{C8B5FCF2-8C54-4C54-9BE0-812CD1607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226"/>
                <a:ext cx="14" cy="48"/>
              </a:xfrm>
              <a:custGeom>
                <a:avLst/>
                <a:gdLst>
                  <a:gd name="T0" fmla="*/ 0 w 11"/>
                  <a:gd name="T1" fmla="*/ 0 h 37"/>
                  <a:gd name="T2" fmla="*/ 10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6" name="Freeform 1307">
                <a:extLst>
                  <a:ext uri="{FF2B5EF4-FFF2-40B4-BE49-F238E27FC236}">
                    <a16:creationId xmlns:a16="http://schemas.microsoft.com/office/drawing/2014/main" id="{4264C2C6-CF65-450F-81E9-034045A96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230"/>
                <a:ext cx="28" cy="14"/>
              </a:xfrm>
              <a:custGeom>
                <a:avLst/>
                <a:gdLst>
                  <a:gd name="T0" fmla="*/ 0 w 22"/>
                  <a:gd name="T1" fmla="*/ 23 h 11"/>
                  <a:gd name="T2" fmla="*/ 46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2" y="0"/>
                      <a:pt x="2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7" name="Freeform 1308">
                <a:extLst>
                  <a:ext uri="{FF2B5EF4-FFF2-40B4-BE49-F238E27FC236}">
                    <a16:creationId xmlns:a16="http://schemas.microsoft.com/office/drawing/2014/main" id="{D3D092FC-E0BA-44F0-A412-DF8CFA8B7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114"/>
                <a:ext cx="60" cy="32"/>
              </a:xfrm>
              <a:custGeom>
                <a:avLst/>
                <a:gdLst>
                  <a:gd name="T0" fmla="*/ 0 w 46"/>
                  <a:gd name="T1" fmla="*/ 52 h 25"/>
                  <a:gd name="T2" fmla="*/ 102 w 46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8" name="Freeform 1309">
                <a:extLst>
                  <a:ext uri="{FF2B5EF4-FFF2-40B4-BE49-F238E27FC236}">
                    <a16:creationId xmlns:a16="http://schemas.microsoft.com/office/drawing/2014/main" id="{7366E303-1644-4AC1-B6CF-5C97D325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2124"/>
                <a:ext cx="47" cy="18"/>
              </a:xfrm>
              <a:custGeom>
                <a:avLst/>
                <a:gdLst>
                  <a:gd name="T0" fmla="*/ 0 w 36"/>
                  <a:gd name="T1" fmla="*/ 30 h 14"/>
                  <a:gd name="T2" fmla="*/ 80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259" name="Freeform 1310">
                <a:extLst>
                  <a:ext uri="{FF2B5EF4-FFF2-40B4-BE49-F238E27FC236}">
                    <a16:creationId xmlns:a16="http://schemas.microsoft.com/office/drawing/2014/main" id="{B3E5F757-5B92-4B3C-A5C5-B6C218088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182"/>
                <a:ext cx="15" cy="62"/>
              </a:xfrm>
              <a:custGeom>
                <a:avLst/>
                <a:gdLst>
                  <a:gd name="T0" fmla="*/ 7 w 11"/>
                  <a:gd name="T1" fmla="*/ 0 h 48"/>
                  <a:gd name="T2" fmla="*/ 0 w 11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6" name="Group 1311">
              <a:extLst>
                <a:ext uri="{FF2B5EF4-FFF2-40B4-BE49-F238E27FC236}">
                  <a16:creationId xmlns:a16="http://schemas.microsoft.com/office/drawing/2014/main" id="{F49B9F9F-EF7F-474C-9E84-493EDDE9F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" y="1043"/>
              <a:ext cx="950" cy="2004"/>
              <a:chOff x="2575" y="1043"/>
              <a:chExt cx="950" cy="2004"/>
            </a:xfrm>
          </p:grpSpPr>
          <p:sp>
            <p:nvSpPr>
              <p:cNvPr id="28860" name="Freeform 1312">
                <a:extLst>
                  <a:ext uri="{FF2B5EF4-FFF2-40B4-BE49-F238E27FC236}">
                    <a16:creationId xmlns:a16="http://schemas.microsoft.com/office/drawing/2014/main" id="{474C10EC-87BC-4AA9-8633-0840CEB9A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227"/>
                <a:ext cx="22" cy="43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1" name="Freeform 1313">
                <a:extLst>
                  <a:ext uri="{FF2B5EF4-FFF2-40B4-BE49-F238E27FC236}">
                    <a16:creationId xmlns:a16="http://schemas.microsoft.com/office/drawing/2014/main" id="{AE94AC5F-6DAD-474F-9D8D-75FC14E98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190"/>
                <a:ext cx="13" cy="55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2" name="Freeform 1314">
                <a:extLst>
                  <a:ext uri="{FF2B5EF4-FFF2-40B4-BE49-F238E27FC236}">
                    <a16:creationId xmlns:a16="http://schemas.microsoft.com/office/drawing/2014/main" id="{7DDF6974-562B-4131-8D68-77068046C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2239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3" name="Freeform 1315">
                <a:extLst>
                  <a:ext uri="{FF2B5EF4-FFF2-40B4-BE49-F238E27FC236}">
                    <a16:creationId xmlns:a16="http://schemas.microsoft.com/office/drawing/2014/main" id="{0C56FAF9-86A1-4964-A2B2-938C6047E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380"/>
                <a:ext cx="32" cy="76"/>
              </a:xfrm>
              <a:custGeom>
                <a:avLst/>
                <a:gdLst>
                  <a:gd name="T0" fmla="*/ 33 w 25"/>
                  <a:gd name="T1" fmla="*/ 0 h 59"/>
                  <a:gd name="T2" fmla="*/ 52 w 25"/>
                  <a:gd name="T3" fmla="*/ 12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4" name="Freeform 1316">
                <a:extLst>
                  <a:ext uri="{FF2B5EF4-FFF2-40B4-BE49-F238E27FC236}">
                    <a16:creationId xmlns:a16="http://schemas.microsoft.com/office/drawing/2014/main" id="{1C26177F-B772-4579-8D2C-D240891D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2437"/>
                <a:ext cx="10" cy="57"/>
              </a:xfrm>
              <a:custGeom>
                <a:avLst/>
                <a:gdLst>
                  <a:gd name="T0" fmla="*/ 16 w 8"/>
                  <a:gd name="T1" fmla="*/ 0 h 44"/>
                  <a:gd name="T2" fmla="*/ 5 w 8"/>
                  <a:gd name="T3" fmla="*/ 96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5" name="Freeform 1317">
                <a:extLst>
                  <a:ext uri="{FF2B5EF4-FFF2-40B4-BE49-F238E27FC236}">
                    <a16:creationId xmlns:a16="http://schemas.microsoft.com/office/drawing/2014/main" id="{54D1B9B6-F3F0-468C-BC7A-630FEFE0C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512"/>
                <a:ext cx="24" cy="63"/>
              </a:xfrm>
              <a:custGeom>
                <a:avLst/>
                <a:gdLst>
                  <a:gd name="T0" fmla="*/ 0 w 18"/>
                  <a:gd name="T1" fmla="*/ 0 h 49"/>
                  <a:gd name="T2" fmla="*/ 43 w 18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6" name="Freeform 1318">
                <a:extLst>
                  <a:ext uri="{FF2B5EF4-FFF2-40B4-BE49-F238E27FC236}">
                    <a16:creationId xmlns:a16="http://schemas.microsoft.com/office/drawing/2014/main" id="{02F07A4E-8501-4778-8631-58A24F4A8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560"/>
                <a:ext cx="27" cy="47"/>
              </a:xfrm>
              <a:custGeom>
                <a:avLst/>
                <a:gdLst>
                  <a:gd name="T0" fmla="*/ 10 w 21"/>
                  <a:gd name="T1" fmla="*/ 0 h 37"/>
                  <a:gd name="T2" fmla="*/ 45 w 21"/>
                  <a:gd name="T3" fmla="*/ 76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7" name="Freeform 1319">
                <a:extLst>
                  <a:ext uri="{FF2B5EF4-FFF2-40B4-BE49-F238E27FC236}">
                    <a16:creationId xmlns:a16="http://schemas.microsoft.com/office/drawing/2014/main" id="{3455C641-0769-4A83-A54B-030CD688F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512"/>
                <a:ext cx="27" cy="50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8" name="Freeform 1320">
                <a:extLst>
                  <a:ext uri="{FF2B5EF4-FFF2-40B4-BE49-F238E27FC236}">
                    <a16:creationId xmlns:a16="http://schemas.microsoft.com/office/drawing/2014/main" id="{D7CFB370-B324-49EA-A630-C1604873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545"/>
                <a:ext cx="8" cy="22"/>
              </a:xfrm>
              <a:custGeom>
                <a:avLst/>
                <a:gdLst>
                  <a:gd name="T0" fmla="*/ 0 w 6"/>
                  <a:gd name="T1" fmla="*/ 0 h 17"/>
                  <a:gd name="T2" fmla="*/ 15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69" name="Freeform 1321">
                <a:extLst>
                  <a:ext uri="{FF2B5EF4-FFF2-40B4-BE49-F238E27FC236}">
                    <a16:creationId xmlns:a16="http://schemas.microsoft.com/office/drawing/2014/main" id="{4BEE6CAD-E881-40B9-A2AD-0765495F4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2667"/>
                <a:ext cx="61" cy="39"/>
              </a:xfrm>
              <a:custGeom>
                <a:avLst/>
                <a:gdLst>
                  <a:gd name="T0" fmla="*/ 0 w 47"/>
                  <a:gd name="T1" fmla="*/ 27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0" name="Freeform 1322">
                <a:extLst>
                  <a:ext uri="{FF2B5EF4-FFF2-40B4-BE49-F238E27FC236}">
                    <a16:creationId xmlns:a16="http://schemas.microsoft.com/office/drawing/2014/main" id="{AA393941-DF0B-46F5-B7F2-91A1E5D9E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618"/>
                <a:ext cx="69" cy="67"/>
              </a:xfrm>
              <a:custGeom>
                <a:avLst/>
                <a:gdLst>
                  <a:gd name="T0" fmla="*/ 0 w 53"/>
                  <a:gd name="T1" fmla="*/ 59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1" name="Freeform 1323">
                <a:extLst>
                  <a:ext uri="{FF2B5EF4-FFF2-40B4-BE49-F238E27FC236}">
                    <a16:creationId xmlns:a16="http://schemas.microsoft.com/office/drawing/2014/main" id="{DDAA56FF-7C04-4FD3-A143-BC2A5AB5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467"/>
                <a:ext cx="30" cy="74"/>
              </a:xfrm>
              <a:custGeom>
                <a:avLst/>
                <a:gdLst>
                  <a:gd name="T0" fmla="*/ 12 w 23"/>
                  <a:gd name="T1" fmla="*/ 0 h 58"/>
                  <a:gd name="T2" fmla="*/ 0 w 23"/>
                  <a:gd name="T3" fmla="*/ 12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2" name="Freeform 1324">
                <a:extLst>
                  <a:ext uri="{FF2B5EF4-FFF2-40B4-BE49-F238E27FC236}">
                    <a16:creationId xmlns:a16="http://schemas.microsoft.com/office/drawing/2014/main" id="{27E18FCF-E06F-41C2-88A2-43CB05FEF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2520"/>
                <a:ext cx="19" cy="65"/>
              </a:xfrm>
              <a:custGeom>
                <a:avLst/>
                <a:gdLst>
                  <a:gd name="T0" fmla="*/ 0 w 15"/>
                  <a:gd name="T1" fmla="*/ 0 h 51"/>
                  <a:gd name="T2" fmla="*/ 8 w 15"/>
                  <a:gd name="T3" fmla="*/ 1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1">
                    <a:moveTo>
                      <a:pt x="0" y="0"/>
                    </a:moveTo>
                    <a:cubicBezTo>
                      <a:pt x="15" y="14"/>
                      <a:pt x="15" y="35"/>
                      <a:pt x="4" y="5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3" name="Freeform 1325">
                <a:extLst>
                  <a:ext uri="{FF2B5EF4-FFF2-40B4-BE49-F238E27FC236}">
                    <a16:creationId xmlns:a16="http://schemas.microsoft.com/office/drawing/2014/main" id="{D5072C1C-C223-49BB-9E60-A527E23A6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384"/>
                <a:ext cx="90" cy="27"/>
              </a:xfrm>
              <a:custGeom>
                <a:avLst/>
                <a:gdLst>
                  <a:gd name="T0" fmla="*/ 0 w 70"/>
                  <a:gd name="T1" fmla="*/ 45 h 21"/>
                  <a:gd name="T2" fmla="*/ 82 w 70"/>
                  <a:gd name="T3" fmla="*/ 1 h 21"/>
                  <a:gd name="T4" fmla="*/ 149 w 70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21">
                    <a:moveTo>
                      <a:pt x="0" y="21"/>
                    </a:moveTo>
                    <a:cubicBezTo>
                      <a:pt x="9" y="10"/>
                      <a:pt x="25" y="2"/>
                      <a:pt x="39" y="1"/>
                    </a:cubicBezTo>
                    <a:cubicBezTo>
                      <a:pt x="52" y="0"/>
                      <a:pt x="60" y="7"/>
                      <a:pt x="7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4" name="Freeform 1326">
                <a:extLst>
                  <a:ext uri="{FF2B5EF4-FFF2-40B4-BE49-F238E27FC236}">
                    <a16:creationId xmlns:a16="http://schemas.microsoft.com/office/drawing/2014/main" id="{7FF2B839-1EEE-424D-B55E-9982B6DD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385"/>
                <a:ext cx="46" cy="27"/>
              </a:xfrm>
              <a:custGeom>
                <a:avLst/>
                <a:gdLst>
                  <a:gd name="T0" fmla="*/ 0 w 36"/>
                  <a:gd name="T1" fmla="*/ 45 h 21"/>
                  <a:gd name="T2" fmla="*/ 75 w 36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1">
                    <a:moveTo>
                      <a:pt x="0" y="21"/>
                    </a:moveTo>
                    <a:cubicBezTo>
                      <a:pt x="6" y="8"/>
                      <a:pt x="22" y="0"/>
                      <a:pt x="36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5" name="Freeform 1327">
                <a:extLst>
                  <a:ext uri="{FF2B5EF4-FFF2-40B4-BE49-F238E27FC236}">
                    <a16:creationId xmlns:a16="http://schemas.microsoft.com/office/drawing/2014/main" id="{4CC0026D-B2D8-423A-9E85-CB43AFE8F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464"/>
                <a:ext cx="28" cy="44"/>
              </a:xfrm>
              <a:custGeom>
                <a:avLst/>
                <a:gdLst>
                  <a:gd name="T0" fmla="*/ 0 w 22"/>
                  <a:gd name="T1" fmla="*/ 0 h 34"/>
                  <a:gd name="T2" fmla="*/ 31 w 22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10" y="6"/>
                      <a:pt x="22" y="2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6" name="Freeform 1328">
                <a:extLst>
                  <a:ext uri="{FF2B5EF4-FFF2-40B4-BE49-F238E27FC236}">
                    <a16:creationId xmlns:a16="http://schemas.microsoft.com/office/drawing/2014/main" id="{5F99E661-B5CE-4DA7-89F9-09D20C6E9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2468"/>
                <a:ext cx="29" cy="23"/>
              </a:xfrm>
              <a:custGeom>
                <a:avLst/>
                <a:gdLst>
                  <a:gd name="T0" fmla="*/ 0 w 23"/>
                  <a:gd name="T1" fmla="*/ 37 h 18"/>
                  <a:gd name="T2" fmla="*/ 47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7" name="Freeform 1329">
                <a:extLst>
                  <a:ext uri="{FF2B5EF4-FFF2-40B4-BE49-F238E27FC236}">
                    <a16:creationId xmlns:a16="http://schemas.microsoft.com/office/drawing/2014/main" id="{CDBE28A1-1B2A-46F1-81FC-817AE045A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551"/>
                <a:ext cx="37" cy="34"/>
              </a:xfrm>
              <a:custGeom>
                <a:avLst/>
                <a:gdLst>
                  <a:gd name="T0" fmla="*/ 0 w 29"/>
                  <a:gd name="T1" fmla="*/ 38 h 27"/>
                  <a:gd name="T2" fmla="*/ 60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7" y="12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8" name="Freeform 1330">
                <a:extLst>
                  <a:ext uri="{FF2B5EF4-FFF2-40B4-BE49-F238E27FC236}">
                    <a16:creationId xmlns:a16="http://schemas.microsoft.com/office/drawing/2014/main" id="{4172E45E-364D-4E06-BFDA-764FB044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2575"/>
                <a:ext cx="4" cy="14"/>
              </a:xfrm>
              <a:custGeom>
                <a:avLst/>
                <a:gdLst>
                  <a:gd name="T0" fmla="*/ 0 w 3"/>
                  <a:gd name="T1" fmla="*/ 0 h 11"/>
                  <a:gd name="T2" fmla="*/ 7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cubicBezTo>
                      <a:pt x="2" y="3"/>
                      <a:pt x="3" y="7"/>
                      <a:pt x="3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79" name="Freeform 1331">
                <a:extLst>
                  <a:ext uri="{FF2B5EF4-FFF2-40B4-BE49-F238E27FC236}">
                    <a16:creationId xmlns:a16="http://schemas.microsoft.com/office/drawing/2014/main" id="{A3C1146C-E3C0-47D7-9634-441C3B1E4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275"/>
                <a:ext cx="37" cy="52"/>
              </a:xfrm>
              <a:custGeom>
                <a:avLst/>
                <a:gdLst>
                  <a:gd name="T0" fmla="*/ 1 w 28"/>
                  <a:gd name="T1" fmla="*/ 0 h 40"/>
                  <a:gd name="T2" fmla="*/ 65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0" name="Freeform 1332">
                <a:extLst>
                  <a:ext uri="{FF2B5EF4-FFF2-40B4-BE49-F238E27FC236}">
                    <a16:creationId xmlns:a16="http://schemas.microsoft.com/office/drawing/2014/main" id="{CC502985-13C4-47D5-BDCB-646F26F8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2310"/>
                <a:ext cx="25" cy="41"/>
              </a:xfrm>
              <a:custGeom>
                <a:avLst/>
                <a:gdLst>
                  <a:gd name="T0" fmla="*/ 0 w 20"/>
                  <a:gd name="T1" fmla="*/ 0 h 32"/>
                  <a:gd name="T2" fmla="*/ 39 w 20"/>
                  <a:gd name="T3" fmla="*/ 63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1" name="Freeform 1333">
                <a:extLst>
                  <a:ext uri="{FF2B5EF4-FFF2-40B4-BE49-F238E27FC236}">
                    <a16:creationId xmlns:a16="http://schemas.microsoft.com/office/drawing/2014/main" id="{DC2A915A-54F0-48A7-A871-006D8612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2170"/>
                <a:ext cx="57" cy="28"/>
              </a:xfrm>
              <a:custGeom>
                <a:avLst/>
                <a:gdLst>
                  <a:gd name="T0" fmla="*/ 0 w 44"/>
                  <a:gd name="T1" fmla="*/ 49 h 21"/>
                  <a:gd name="T2" fmla="*/ 96 w 44"/>
                  <a:gd name="T3" fmla="*/ 3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2" name="Freeform 1334">
                <a:extLst>
                  <a:ext uri="{FF2B5EF4-FFF2-40B4-BE49-F238E27FC236}">
                    <a16:creationId xmlns:a16="http://schemas.microsoft.com/office/drawing/2014/main" id="{9C1AF1E6-5DCC-4E07-A9A3-59A485AC7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0"/>
                <a:ext cx="29" cy="12"/>
              </a:xfrm>
              <a:custGeom>
                <a:avLst/>
                <a:gdLst>
                  <a:gd name="T0" fmla="*/ 0 w 22"/>
                  <a:gd name="T1" fmla="*/ 15 h 9"/>
                  <a:gd name="T2" fmla="*/ 50 w 2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3" name="Freeform 1335">
                <a:extLst>
                  <a:ext uri="{FF2B5EF4-FFF2-40B4-BE49-F238E27FC236}">
                    <a16:creationId xmlns:a16="http://schemas.microsoft.com/office/drawing/2014/main" id="{1D4C8C37-D95D-4996-AF59-F60EF8A2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262"/>
                <a:ext cx="12" cy="43"/>
              </a:xfrm>
              <a:custGeom>
                <a:avLst/>
                <a:gdLst>
                  <a:gd name="T0" fmla="*/ 0 w 9"/>
                  <a:gd name="T1" fmla="*/ 0 h 33"/>
                  <a:gd name="T2" fmla="*/ 12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4" name="Freeform 1336">
                <a:extLst>
                  <a:ext uri="{FF2B5EF4-FFF2-40B4-BE49-F238E27FC236}">
                    <a16:creationId xmlns:a16="http://schemas.microsoft.com/office/drawing/2014/main" id="{9C929124-E5ED-4AFB-88EF-708A1B6D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278"/>
                <a:ext cx="27" cy="8"/>
              </a:xfrm>
              <a:custGeom>
                <a:avLst/>
                <a:gdLst>
                  <a:gd name="T0" fmla="*/ 0 w 21"/>
                  <a:gd name="T1" fmla="*/ 9 h 6"/>
                  <a:gd name="T2" fmla="*/ 45 w 2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5" name="Freeform 1337">
                <a:extLst>
                  <a:ext uri="{FF2B5EF4-FFF2-40B4-BE49-F238E27FC236}">
                    <a16:creationId xmlns:a16="http://schemas.microsoft.com/office/drawing/2014/main" id="{6176A13F-0142-4399-A7A2-99A2DE57A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357"/>
                <a:ext cx="51" cy="23"/>
              </a:xfrm>
              <a:custGeom>
                <a:avLst/>
                <a:gdLst>
                  <a:gd name="T0" fmla="*/ 0 w 40"/>
                  <a:gd name="T1" fmla="*/ 0 h 18"/>
                  <a:gd name="T2" fmla="*/ 83 w 40"/>
                  <a:gd name="T3" fmla="*/ 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6" name="Freeform 1338">
                <a:extLst>
                  <a:ext uri="{FF2B5EF4-FFF2-40B4-BE49-F238E27FC236}">
                    <a16:creationId xmlns:a16="http://schemas.microsoft.com/office/drawing/2014/main" id="{116CB0EB-A1A4-4B4B-B297-3F384240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350"/>
                <a:ext cx="27" cy="31"/>
              </a:xfrm>
              <a:custGeom>
                <a:avLst/>
                <a:gdLst>
                  <a:gd name="T0" fmla="*/ 0 w 21"/>
                  <a:gd name="T1" fmla="*/ 0 h 24"/>
                  <a:gd name="T2" fmla="*/ 45 w 21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7" name="Freeform 1339">
                <a:extLst>
                  <a:ext uri="{FF2B5EF4-FFF2-40B4-BE49-F238E27FC236}">
                    <a16:creationId xmlns:a16="http://schemas.microsoft.com/office/drawing/2014/main" id="{AFEB6E9B-4DE3-4000-B567-F7345D35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245"/>
                <a:ext cx="34" cy="31"/>
              </a:xfrm>
              <a:custGeom>
                <a:avLst/>
                <a:gdLst>
                  <a:gd name="T0" fmla="*/ 0 w 26"/>
                  <a:gd name="T1" fmla="*/ 8 h 24"/>
                  <a:gd name="T2" fmla="*/ 58 w 26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8" name="Freeform 1340">
                <a:extLst>
                  <a:ext uri="{FF2B5EF4-FFF2-40B4-BE49-F238E27FC236}">
                    <a16:creationId xmlns:a16="http://schemas.microsoft.com/office/drawing/2014/main" id="{4E14F183-95A5-4195-A936-F3E7E9C9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274"/>
                <a:ext cx="31" cy="19"/>
              </a:xfrm>
              <a:custGeom>
                <a:avLst/>
                <a:gdLst>
                  <a:gd name="T0" fmla="*/ 0 w 24"/>
                  <a:gd name="T1" fmla="*/ 30 h 15"/>
                  <a:gd name="T2" fmla="*/ 52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89" name="Freeform 1341">
                <a:extLst>
                  <a:ext uri="{FF2B5EF4-FFF2-40B4-BE49-F238E27FC236}">
                    <a16:creationId xmlns:a16="http://schemas.microsoft.com/office/drawing/2014/main" id="{E9B76D04-FAD1-4AAF-A648-99FDB4129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437"/>
                <a:ext cx="23" cy="62"/>
              </a:xfrm>
              <a:custGeom>
                <a:avLst/>
                <a:gdLst>
                  <a:gd name="T0" fmla="*/ 15 w 18"/>
                  <a:gd name="T1" fmla="*/ 0 h 48"/>
                  <a:gd name="T2" fmla="*/ 37 w 18"/>
                  <a:gd name="T3" fmla="*/ 103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0" name="Freeform 1342">
                <a:extLst>
                  <a:ext uri="{FF2B5EF4-FFF2-40B4-BE49-F238E27FC236}">
                    <a16:creationId xmlns:a16="http://schemas.microsoft.com/office/drawing/2014/main" id="{E20CB0BD-6ECD-4C83-9D62-3B1BF39C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2479"/>
                <a:ext cx="28" cy="48"/>
              </a:xfrm>
              <a:custGeom>
                <a:avLst/>
                <a:gdLst>
                  <a:gd name="T0" fmla="*/ 1 w 22"/>
                  <a:gd name="T1" fmla="*/ 0 h 37"/>
                  <a:gd name="T2" fmla="*/ 46 w 22"/>
                  <a:gd name="T3" fmla="*/ 67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1" name="Freeform 1343">
                <a:extLst>
                  <a:ext uri="{FF2B5EF4-FFF2-40B4-BE49-F238E27FC236}">
                    <a16:creationId xmlns:a16="http://schemas.microsoft.com/office/drawing/2014/main" id="{547305CC-35D4-4725-8C79-4D01D938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426"/>
                <a:ext cx="24" cy="41"/>
              </a:xfrm>
              <a:custGeom>
                <a:avLst/>
                <a:gdLst>
                  <a:gd name="T0" fmla="*/ 0 w 19"/>
                  <a:gd name="T1" fmla="*/ 0 h 31"/>
                  <a:gd name="T2" fmla="*/ 25 w 19"/>
                  <a:gd name="T3" fmla="*/ 7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2" name="Freeform 1344">
                <a:extLst>
                  <a:ext uri="{FF2B5EF4-FFF2-40B4-BE49-F238E27FC236}">
                    <a16:creationId xmlns:a16="http://schemas.microsoft.com/office/drawing/2014/main" id="{EB106A71-1DCF-49D3-80AC-9BD0593BD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438"/>
                <a:ext cx="17" cy="8"/>
              </a:xfrm>
              <a:custGeom>
                <a:avLst/>
                <a:gdLst>
                  <a:gd name="T0" fmla="*/ 0 w 13"/>
                  <a:gd name="T1" fmla="*/ 15 h 6"/>
                  <a:gd name="T2" fmla="*/ 29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3" y="3"/>
                      <a:pt x="8" y="1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3" name="Freeform 1345">
                <a:extLst>
                  <a:ext uri="{FF2B5EF4-FFF2-40B4-BE49-F238E27FC236}">
                    <a16:creationId xmlns:a16="http://schemas.microsoft.com/office/drawing/2014/main" id="{89A82A3F-53ED-487A-B7C0-9383BECA3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406"/>
                <a:ext cx="13" cy="45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4" name="Freeform 1346">
                <a:extLst>
                  <a:ext uri="{FF2B5EF4-FFF2-40B4-BE49-F238E27FC236}">
                    <a16:creationId xmlns:a16="http://schemas.microsoft.com/office/drawing/2014/main" id="{8F3B2006-0A38-4C7A-85B5-BE641B49A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435"/>
                <a:ext cx="15" cy="10"/>
              </a:xfrm>
              <a:custGeom>
                <a:avLst/>
                <a:gdLst>
                  <a:gd name="T0" fmla="*/ 0 w 12"/>
                  <a:gd name="T1" fmla="*/ 0 h 7"/>
                  <a:gd name="T2" fmla="*/ 24 w 12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5" name="Freeform 1347">
                <a:extLst>
                  <a:ext uri="{FF2B5EF4-FFF2-40B4-BE49-F238E27FC236}">
                    <a16:creationId xmlns:a16="http://schemas.microsoft.com/office/drawing/2014/main" id="{0CA501C4-5D2A-494B-86E0-04431B499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588"/>
                <a:ext cx="28" cy="48"/>
              </a:xfrm>
              <a:custGeom>
                <a:avLst/>
                <a:gdLst>
                  <a:gd name="T0" fmla="*/ 8 w 22"/>
                  <a:gd name="T1" fmla="*/ 0 h 37"/>
                  <a:gd name="T2" fmla="*/ 46 w 22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6" name="Freeform 1348">
                <a:extLst>
                  <a:ext uri="{FF2B5EF4-FFF2-40B4-BE49-F238E27FC236}">
                    <a16:creationId xmlns:a16="http://schemas.microsoft.com/office/drawing/2014/main" id="{0B1DC4C3-041D-48A1-AB75-9EF7FE0DE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624"/>
                <a:ext cx="38" cy="29"/>
              </a:xfrm>
              <a:custGeom>
                <a:avLst/>
                <a:gdLst>
                  <a:gd name="T0" fmla="*/ 6 w 30"/>
                  <a:gd name="T1" fmla="*/ 0 h 22"/>
                  <a:gd name="T2" fmla="*/ 61 w 30"/>
                  <a:gd name="T3" fmla="*/ 4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7" name="Freeform 1349">
                <a:extLst>
                  <a:ext uri="{FF2B5EF4-FFF2-40B4-BE49-F238E27FC236}">
                    <a16:creationId xmlns:a16="http://schemas.microsoft.com/office/drawing/2014/main" id="{7E4995A5-CA7E-4DC7-A521-1D869F0D0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569"/>
                <a:ext cx="25" cy="42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8" name="Freeform 1350">
                <a:extLst>
                  <a:ext uri="{FF2B5EF4-FFF2-40B4-BE49-F238E27FC236}">
                    <a16:creationId xmlns:a16="http://schemas.microsoft.com/office/drawing/2014/main" id="{7BA7A889-BB7B-4955-A7AB-7C3DF86CF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2593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99" name="Freeform 1351">
                <a:extLst>
                  <a:ext uri="{FF2B5EF4-FFF2-40B4-BE49-F238E27FC236}">
                    <a16:creationId xmlns:a16="http://schemas.microsoft.com/office/drawing/2014/main" id="{EE0824E3-5F10-41BA-99AF-9807916E3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2583"/>
                <a:ext cx="10" cy="53"/>
              </a:xfrm>
              <a:custGeom>
                <a:avLst/>
                <a:gdLst>
                  <a:gd name="T0" fmla="*/ 16 w 8"/>
                  <a:gd name="T1" fmla="*/ 0 h 41"/>
                  <a:gd name="T2" fmla="*/ 13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0" name="Freeform 1352">
                <a:extLst>
                  <a:ext uri="{FF2B5EF4-FFF2-40B4-BE49-F238E27FC236}">
                    <a16:creationId xmlns:a16="http://schemas.microsoft.com/office/drawing/2014/main" id="{3AD60C50-C6D1-4F66-BF5B-8F351C883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650"/>
                <a:ext cx="20" cy="56"/>
              </a:xfrm>
              <a:custGeom>
                <a:avLst/>
                <a:gdLst>
                  <a:gd name="T0" fmla="*/ 25 w 16"/>
                  <a:gd name="T1" fmla="*/ 0 h 43"/>
                  <a:gd name="T2" fmla="*/ 31 w 16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1" name="Freeform 1353">
                <a:extLst>
                  <a:ext uri="{FF2B5EF4-FFF2-40B4-BE49-F238E27FC236}">
                    <a16:creationId xmlns:a16="http://schemas.microsoft.com/office/drawing/2014/main" id="{5A9EDEB8-BD1E-41E6-956B-E49AC7123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693"/>
                <a:ext cx="18" cy="54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2" name="Freeform 1354">
                <a:extLst>
                  <a:ext uri="{FF2B5EF4-FFF2-40B4-BE49-F238E27FC236}">
                    <a16:creationId xmlns:a16="http://schemas.microsoft.com/office/drawing/2014/main" id="{17CC77C1-3AF5-49B5-8D88-8A2BC4B9C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732"/>
                <a:ext cx="14" cy="55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3" name="Freeform 1355">
                <a:extLst>
                  <a:ext uri="{FF2B5EF4-FFF2-40B4-BE49-F238E27FC236}">
                    <a16:creationId xmlns:a16="http://schemas.microsoft.com/office/drawing/2014/main" id="{AD058589-892B-455D-855C-E0F1E7598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774"/>
                <a:ext cx="11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4" name="Freeform 1356">
                <a:extLst>
                  <a:ext uri="{FF2B5EF4-FFF2-40B4-BE49-F238E27FC236}">
                    <a16:creationId xmlns:a16="http://schemas.microsoft.com/office/drawing/2014/main" id="{ED0E6A1C-8F92-46C4-B056-4CF6E5709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721"/>
                <a:ext cx="61" cy="23"/>
              </a:xfrm>
              <a:custGeom>
                <a:avLst/>
                <a:gdLst>
                  <a:gd name="T0" fmla="*/ 0 w 47"/>
                  <a:gd name="T1" fmla="*/ 37 h 18"/>
                  <a:gd name="T2" fmla="*/ 103 w 47"/>
                  <a:gd name="T3" fmla="*/ 1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5" name="Freeform 1357">
                <a:extLst>
                  <a:ext uri="{FF2B5EF4-FFF2-40B4-BE49-F238E27FC236}">
                    <a16:creationId xmlns:a16="http://schemas.microsoft.com/office/drawing/2014/main" id="{314535D3-B7D1-422C-85B8-00D4460F0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694"/>
                <a:ext cx="38" cy="48"/>
              </a:xfrm>
              <a:custGeom>
                <a:avLst/>
                <a:gdLst>
                  <a:gd name="T0" fmla="*/ 1 w 29"/>
                  <a:gd name="T1" fmla="*/ 80 h 37"/>
                  <a:gd name="T2" fmla="*/ 66 w 29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7">
                    <a:moveTo>
                      <a:pt x="1" y="37"/>
                    </a:moveTo>
                    <a:cubicBezTo>
                      <a:pt x="0" y="20"/>
                      <a:pt x="15" y="7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6" name="Freeform 1358">
                <a:extLst>
                  <a:ext uri="{FF2B5EF4-FFF2-40B4-BE49-F238E27FC236}">
                    <a16:creationId xmlns:a16="http://schemas.microsoft.com/office/drawing/2014/main" id="{1D5CF5F5-16F0-472E-B164-57C4C764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2695"/>
                <a:ext cx="17" cy="61"/>
              </a:xfrm>
              <a:custGeom>
                <a:avLst/>
                <a:gdLst>
                  <a:gd name="T0" fmla="*/ 7 w 13"/>
                  <a:gd name="T1" fmla="*/ 0 h 47"/>
                  <a:gd name="T2" fmla="*/ 0 w 1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7" name="Freeform 1359">
                <a:extLst>
                  <a:ext uri="{FF2B5EF4-FFF2-40B4-BE49-F238E27FC236}">
                    <a16:creationId xmlns:a16="http://schemas.microsoft.com/office/drawing/2014/main" id="{7E063221-D206-42F9-8E68-C79357C57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743"/>
                <a:ext cx="19" cy="56"/>
              </a:xfrm>
              <a:custGeom>
                <a:avLst/>
                <a:gdLst>
                  <a:gd name="T0" fmla="*/ 0 w 15"/>
                  <a:gd name="T1" fmla="*/ 0 h 43"/>
                  <a:gd name="T2" fmla="*/ 18 w 15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8" name="Freeform 1360">
                <a:extLst>
                  <a:ext uri="{FF2B5EF4-FFF2-40B4-BE49-F238E27FC236}">
                    <a16:creationId xmlns:a16="http://schemas.microsoft.com/office/drawing/2014/main" id="{88AE7B16-9635-421F-8D8E-85CAE993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795"/>
                <a:ext cx="28" cy="28"/>
              </a:xfrm>
              <a:custGeom>
                <a:avLst/>
                <a:gdLst>
                  <a:gd name="T0" fmla="*/ 0 w 22"/>
                  <a:gd name="T1" fmla="*/ 5 h 22"/>
                  <a:gd name="T2" fmla="*/ 46 w 22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"/>
                    </a:moveTo>
                    <a:cubicBezTo>
                      <a:pt x="11" y="0"/>
                      <a:pt x="20" y="12"/>
                      <a:pt x="22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09" name="Freeform 1361">
                <a:extLst>
                  <a:ext uri="{FF2B5EF4-FFF2-40B4-BE49-F238E27FC236}">
                    <a16:creationId xmlns:a16="http://schemas.microsoft.com/office/drawing/2014/main" id="{84A3154D-4BF4-4B64-874F-77A8677E5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808"/>
                <a:ext cx="43" cy="35"/>
              </a:xfrm>
              <a:custGeom>
                <a:avLst/>
                <a:gdLst>
                  <a:gd name="T0" fmla="*/ 0 w 33"/>
                  <a:gd name="T1" fmla="*/ 0 h 27"/>
                  <a:gd name="T2" fmla="*/ 73 w 33"/>
                  <a:gd name="T3" fmla="*/ 5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0" name="Freeform 1362">
                <a:extLst>
                  <a:ext uri="{FF2B5EF4-FFF2-40B4-BE49-F238E27FC236}">
                    <a16:creationId xmlns:a16="http://schemas.microsoft.com/office/drawing/2014/main" id="{34FDFD4C-147C-4648-B913-9FC4EB94F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823"/>
                <a:ext cx="27" cy="38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7" y="28"/>
                      <a:pt x="21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1" name="Freeform 1363">
                <a:extLst>
                  <a:ext uri="{FF2B5EF4-FFF2-40B4-BE49-F238E27FC236}">
                    <a16:creationId xmlns:a16="http://schemas.microsoft.com/office/drawing/2014/main" id="{D972CD67-3B83-474B-A634-1A409A291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778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4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5" y="3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2" name="Freeform 1364">
                <a:extLst>
                  <a:ext uri="{FF2B5EF4-FFF2-40B4-BE49-F238E27FC236}">
                    <a16:creationId xmlns:a16="http://schemas.microsoft.com/office/drawing/2014/main" id="{80151571-1969-4810-A223-C0DEBE803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790"/>
                <a:ext cx="16" cy="10"/>
              </a:xfrm>
              <a:custGeom>
                <a:avLst/>
                <a:gdLst>
                  <a:gd name="T0" fmla="*/ 0 w 12"/>
                  <a:gd name="T1" fmla="*/ 16 h 8"/>
                  <a:gd name="T2" fmla="*/ 28 w 12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3" y="3"/>
                      <a:pt x="7" y="0"/>
                      <a:pt x="12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3" name="Freeform 1365">
                <a:extLst>
                  <a:ext uri="{FF2B5EF4-FFF2-40B4-BE49-F238E27FC236}">
                    <a16:creationId xmlns:a16="http://schemas.microsoft.com/office/drawing/2014/main" id="{9B70DFC5-CFCF-4972-80A0-BB8728DCF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96"/>
                <a:ext cx="66" cy="30"/>
              </a:xfrm>
              <a:custGeom>
                <a:avLst/>
                <a:gdLst>
                  <a:gd name="T0" fmla="*/ 0 w 51"/>
                  <a:gd name="T1" fmla="*/ 0 h 23"/>
                  <a:gd name="T2" fmla="*/ 110 w 51"/>
                  <a:gd name="T3" fmla="*/ 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4" name="Freeform 1366">
                <a:extLst>
                  <a:ext uri="{FF2B5EF4-FFF2-40B4-BE49-F238E27FC236}">
                    <a16:creationId xmlns:a16="http://schemas.microsoft.com/office/drawing/2014/main" id="{AF169543-9305-4698-8C29-A7B60F8C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180"/>
                <a:ext cx="44" cy="41"/>
              </a:xfrm>
              <a:custGeom>
                <a:avLst/>
                <a:gdLst>
                  <a:gd name="T0" fmla="*/ 0 w 34"/>
                  <a:gd name="T1" fmla="*/ 0 h 32"/>
                  <a:gd name="T2" fmla="*/ 74 w 34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0"/>
                    </a:moveTo>
                    <a:cubicBezTo>
                      <a:pt x="3" y="18"/>
                      <a:pt x="15" y="32"/>
                      <a:pt x="3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5" name="Freeform 1367">
                <a:extLst>
                  <a:ext uri="{FF2B5EF4-FFF2-40B4-BE49-F238E27FC236}">
                    <a16:creationId xmlns:a16="http://schemas.microsoft.com/office/drawing/2014/main" id="{544056EA-57A1-402B-8996-497119730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092"/>
                <a:ext cx="65" cy="42"/>
              </a:xfrm>
              <a:custGeom>
                <a:avLst/>
                <a:gdLst>
                  <a:gd name="T0" fmla="*/ 7 w 50"/>
                  <a:gd name="T1" fmla="*/ 0 h 33"/>
                  <a:gd name="T2" fmla="*/ 111 w 50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6" name="Freeform 1368">
                <a:extLst>
                  <a:ext uri="{FF2B5EF4-FFF2-40B4-BE49-F238E27FC236}">
                    <a16:creationId xmlns:a16="http://schemas.microsoft.com/office/drawing/2014/main" id="{C5215E09-F0C5-4DDB-9F2D-1DECA0FAA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114"/>
                <a:ext cx="40" cy="50"/>
              </a:xfrm>
              <a:custGeom>
                <a:avLst/>
                <a:gdLst>
                  <a:gd name="T0" fmla="*/ 6 w 31"/>
                  <a:gd name="T1" fmla="*/ 0 h 39"/>
                  <a:gd name="T2" fmla="*/ 67 w 31"/>
                  <a:gd name="T3" fmla="*/ 6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9">
                    <a:moveTo>
                      <a:pt x="3" y="0"/>
                    </a:moveTo>
                    <a:cubicBezTo>
                      <a:pt x="0" y="16"/>
                      <a:pt x="12" y="39"/>
                      <a:pt x="31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7" name="Freeform 1369">
                <a:extLst>
                  <a:ext uri="{FF2B5EF4-FFF2-40B4-BE49-F238E27FC236}">
                    <a16:creationId xmlns:a16="http://schemas.microsoft.com/office/drawing/2014/main" id="{19190EEE-9E16-4D9D-83D1-EEF084AB9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2137"/>
                <a:ext cx="17" cy="30"/>
              </a:xfrm>
              <a:custGeom>
                <a:avLst/>
                <a:gdLst>
                  <a:gd name="T0" fmla="*/ 0 w 13"/>
                  <a:gd name="T1" fmla="*/ 0 h 23"/>
                  <a:gd name="T2" fmla="*/ 29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8" name="Freeform 1370">
                <a:extLst>
                  <a:ext uri="{FF2B5EF4-FFF2-40B4-BE49-F238E27FC236}">
                    <a16:creationId xmlns:a16="http://schemas.microsoft.com/office/drawing/2014/main" id="{7F06B81E-35B8-41CE-9466-7A1004DA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032"/>
                <a:ext cx="51" cy="54"/>
              </a:xfrm>
              <a:custGeom>
                <a:avLst/>
                <a:gdLst>
                  <a:gd name="T0" fmla="*/ 0 w 40"/>
                  <a:gd name="T1" fmla="*/ 8 h 42"/>
                  <a:gd name="T2" fmla="*/ 82 w 40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19" name="Freeform 1371">
                <a:extLst>
                  <a:ext uri="{FF2B5EF4-FFF2-40B4-BE49-F238E27FC236}">
                    <a16:creationId xmlns:a16="http://schemas.microsoft.com/office/drawing/2014/main" id="{6C0B0AD3-1F05-4039-9FCA-730D6F10B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043"/>
                <a:ext cx="21" cy="16"/>
              </a:xfrm>
              <a:custGeom>
                <a:avLst/>
                <a:gdLst>
                  <a:gd name="T0" fmla="*/ 0 w 17"/>
                  <a:gd name="T1" fmla="*/ 25 h 13"/>
                  <a:gd name="T2" fmla="*/ 32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0" name="Freeform 1372">
                <a:extLst>
                  <a:ext uri="{FF2B5EF4-FFF2-40B4-BE49-F238E27FC236}">
                    <a16:creationId xmlns:a16="http://schemas.microsoft.com/office/drawing/2014/main" id="{3918A3C8-8722-40EA-ADD3-D9572C2EA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955"/>
                <a:ext cx="54" cy="50"/>
              </a:xfrm>
              <a:custGeom>
                <a:avLst/>
                <a:gdLst>
                  <a:gd name="T0" fmla="*/ 0 w 42"/>
                  <a:gd name="T1" fmla="*/ 82 h 39"/>
                  <a:gd name="T2" fmla="*/ 89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1" name="Freeform 1373">
                <a:extLst>
                  <a:ext uri="{FF2B5EF4-FFF2-40B4-BE49-F238E27FC236}">
                    <a16:creationId xmlns:a16="http://schemas.microsoft.com/office/drawing/2014/main" id="{31798259-D163-4F06-B0E0-874074CA4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920"/>
                <a:ext cx="40" cy="51"/>
              </a:xfrm>
              <a:custGeom>
                <a:avLst/>
                <a:gdLst>
                  <a:gd name="T0" fmla="*/ 6 w 31"/>
                  <a:gd name="T1" fmla="*/ 83 h 40"/>
                  <a:gd name="T2" fmla="*/ 67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4" y="12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2" name="Freeform 1374">
                <a:extLst>
                  <a:ext uri="{FF2B5EF4-FFF2-40B4-BE49-F238E27FC236}">
                    <a16:creationId xmlns:a16="http://schemas.microsoft.com/office/drawing/2014/main" id="{238D4E1E-E96F-4735-8C74-DC7CB4A66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035"/>
                <a:ext cx="29" cy="61"/>
              </a:xfrm>
              <a:custGeom>
                <a:avLst/>
                <a:gdLst>
                  <a:gd name="T0" fmla="*/ 38 w 23"/>
                  <a:gd name="T1" fmla="*/ 0 h 47"/>
                  <a:gd name="T2" fmla="*/ 0 w 2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3" name="Freeform 1375">
                <a:extLst>
                  <a:ext uri="{FF2B5EF4-FFF2-40B4-BE49-F238E27FC236}">
                    <a16:creationId xmlns:a16="http://schemas.microsoft.com/office/drawing/2014/main" id="{658EFF26-218D-4007-A927-3311EAC6E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079"/>
                <a:ext cx="15" cy="14"/>
              </a:xfrm>
              <a:custGeom>
                <a:avLst/>
                <a:gdLst>
                  <a:gd name="T0" fmla="*/ 0 w 12"/>
                  <a:gd name="T1" fmla="*/ 0 h 11"/>
                  <a:gd name="T2" fmla="*/ 24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4" name="Freeform 1376">
                <a:extLst>
                  <a:ext uri="{FF2B5EF4-FFF2-40B4-BE49-F238E27FC236}">
                    <a16:creationId xmlns:a16="http://schemas.microsoft.com/office/drawing/2014/main" id="{E99D8BF3-591A-4088-9587-F45FE21AA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076"/>
                <a:ext cx="53" cy="27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5" name="Freeform 1377">
                <a:extLst>
                  <a:ext uri="{FF2B5EF4-FFF2-40B4-BE49-F238E27FC236}">
                    <a16:creationId xmlns:a16="http://schemas.microsoft.com/office/drawing/2014/main" id="{261307EA-813E-49EA-918E-1D4B5A992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064"/>
                <a:ext cx="36" cy="30"/>
              </a:xfrm>
              <a:custGeom>
                <a:avLst/>
                <a:gdLst>
                  <a:gd name="T0" fmla="*/ 1 w 28"/>
                  <a:gd name="T1" fmla="*/ 0 h 23"/>
                  <a:gd name="T2" fmla="*/ 59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6" name="Freeform 1378">
                <a:extLst>
                  <a:ext uri="{FF2B5EF4-FFF2-40B4-BE49-F238E27FC236}">
                    <a16:creationId xmlns:a16="http://schemas.microsoft.com/office/drawing/2014/main" id="{60D3B6E8-21A4-47B5-95F7-507B8B58A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979"/>
                <a:ext cx="44" cy="31"/>
              </a:xfrm>
              <a:custGeom>
                <a:avLst/>
                <a:gdLst>
                  <a:gd name="T0" fmla="*/ 0 w 34"/>
                  <a:gd name="T1" fmla="*/ 23 h 24"/>
                  <a:gd name="T2" fmla="*/ 74 w 3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7" name="Freeform 1379">
                <a:extLst>
                  <a:ext uri="{FF2B5EF4-FFF2-40B4-BE49-F238E27FC236}">
                    <a16:creationId xmlns:a16="http://schemas.microsoft.com/office/drawing/2014/main" id="{E9C8D7B8-DF96-4679-8299-FAEC46089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008"/>
                <a:ext cx="36" cy="15"/>
              </a:xfrm>
              <a:custGeom>
                <a:avLst/>
                <a:gdLst>
                  <a:gd name="T0" fmla="*/ 0 w 28"/>
                  <a:gd name="T1" fmla="*/ 13 h 12"/>
                  <a:gd name="T2" fmla="*/ 59 w 28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19" y="4"/>
                      <a:pt x="28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8" name="Freeform 1380">
                <a:extLst>
                  <a:ext uri="{FF2B5EF4-FFF2-40B4-BE49-F238E27FC236}">
                    <a16:creationId xmlns:a16="http://schemas.microsoft.com/office/drawing/2014/main" id="{F736732E-EFED-4141-A73D-3A2E37D76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991"/>
                <a:ext cx="32" cy="68"/>
              </a:xfrm>
              <a:custGeom>
                <a:avLst/>
                <a:gdLst>
                  <a:gd name="T0" fmla="*/ 8 w 25"/>
                  <a:gd name="T1" fmla="*/ 0 h 53"/>
                  <a:gd name="T2" fmla="*/ 52 w 25"/>
                  <a:gd name="T3" fmla="*/ 112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4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29" name="Freeform 1381">
                <a:extLst>
                  <a:ext uri="{FF2B5EF4-FFF2-40B4-BE49-F238E27FC236}">
                    <a16:creationId xmlns:a16="http://schemas.microsoft.com/office/drawing/2014/main" id="{D90F54C8-4776-4B9C-8B51-17657BDDF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037"/>
                <a:ext cx="21" cy="55"/>
              </a:xfrm>
              <a:custGeom>
                <a:avLst/>
                <a:gdLst>
                  <a:gd name="T0" fmla="*/ 22 w 16"/>
                  <a:gd name="T1" fmla="*/ 0 h 42"/>
                  <a:gd name="T2" fmla="*/ 37 w 16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0" name="Freeform 1382">
                <a:extLst>
                  <a:ext uri="{FF2B5EF4-FFF2-40B4-BE49-F238E27FC236}">
                    <a16:creationId xmlns:a16="http://schemas.microsoft.com/office/drawing/2014/main" id="{286495E0-BE0B-4AB2-BCE8-514683715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103"/>
                <a:ext cx="49" cy="53"/>
              </a:xfrm>
              <a:custGeom>
                <a:avLst/>
                <a:gdLst>
                  <a:gd name="T0" fmla="*/ 0 w 38"/>
                  <a:gd name="T1" fmla="*/ 57 h 41"/>
                  <a:gd name="T2" fmla="*/ 81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1" name="Freeform 1383">
                <a:extLst>
                  <a:ext uri="{FF2B5EF4-FFF2-40B4-BE49-F238E27FC236}">
                    <a16:creationId xmlns:a16="http://schemas.microsoft.com/office/drawing/2014/main" id="{7CCA4236-1921-43C5-BECA-BA82E08CF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092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2" name="Freeform 1384">
                <a:extLst>
                  <a:ext uri="{FF2B5EF4-FFF2-40B4-BE49-F238E27FC236}">
                    <a16:creationId xmlns:a16="http://schemas.microsoft.com/office/drawing/2014/main" id="{177B4ECB-F64F-4717-B3C0-1EB59EDDB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920"/>
                <a:ext cx="33" cy="54"/>
              </a:xfrm>
              <a:custGeom>
                <a:avLst/>
                <a:gdLst>
                  <a:gd name="T0" fmla="*/ 0 w 25"/>
                  <a:gd name="T1" fmla="*/ 17 h 42"/>
                  <a:gd name="T2" fmla="*/ 58 w 25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3" name="Freeform 1385">
                <a:extLst>
                  <a:ext uri="{FF2B5EF4-FFF2-40B4-BE49-F238E27FC236}">
                    <a16:creationId xmlns:a16="http://schemas.microsoft.com/office/drawing/2014/main" id="{6129A148-F5AC-4CBA-984E-B155C8432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952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5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4" name="Freeform 1386">
                <a:extLst>
                  <a:ext uri="{FF2B5EF4-FFF2-40B4-BE49-F238E27FC236}">
                    <a16:creationId xmlns:a16="http://schemas.microsoft.com/office/drawing/2014/main" id="{0739EE5A-D827-4F51-9617-A45316DE8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88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5" name="Freeform 1387">
                <a:extLst>
                  <a:ext uri="{FF2B5EF4-FFF2-40B4-BE49-F238E27FC236}">
                    <a16:creationId xmlns:a16="http://schemas.microsoft.com/office/drawing/2014/main" id="{2BF5C586-B222-49A9-BC91-A9BE2CF33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023"/>
                <a:ext cx="14" cy="51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6" name="Freeform 1388">
                <a:extLst>
                  <a:ext uri="{FF2B5EF4-FFF2-40B4-BE49-F238E27FC236}">
                    <a16:creationId xmlns:a16="http://schemas.microsoft.com/office/drawing/2014/main" id="{B25C06AE-6F2E-40CD-A23D-68C130C85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101"/>
                <a:ext cx="53" cy="27"/>
              </a:xfrm>
              <a:custGeom>
                <a:avLst/>
                <a:gdLst>
                  <a:gd name="T0" fmla="*/ 0 w 41"/>
                  <a:gd name="T1" fmla="*/ 40 h 21"/>
                  <a:gd name="T2" fmla="*/ 89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7" name="Freeform 1389">
                <a:extLst>
                  <a:ext uri="{FF2B5EF4-FFF2-40B4-BE49-F238E27FC236}">
                    <a16:creationId xmlns:a16="http://schemas.microsoft.com/office/drawing/2014/main" id="{61905A6F-E423-4FB2-8FE1-67B08C53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81"/>
                <a:ext cx="40" cy="27"/>
              </a:xfrm>
              <a:custGeom>
                <a:avLst/>
                <a:gdLst>
                  <a:gd name="T0" fmla="*/ 0 w 31"/>
                  <a:gd name="T1" fmla="*/ 23 h 21"/>
                  <a:gd name="T2" fmla="*/ 67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8" name="Freeform 1390">
                <a:extLst>
                  <a:ext uri="{FF2B5EF4-FFF2-40B4-BE49-F238E27FC236}">
                    <a16:creationId xmlns:a16="http://schemas.microsoft.com/office/drawing/2014/main" id="{374A1DA2-119D-4A0C-8556-A1DB9339D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2010"/>
                <a:ext cx="19" cy="35"/>
              </a:xfrm>
              <a:custGeom>
                <a:avLst/>
                <a:gdLst>
                  <a:gd name="T0" fmla="*/ 0 w 15"/>
                  <a:gd name="T1" fmla="*/ 0 h 27"/>
                  <a:gd name="T2" fmla="*/ 25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39" name="Freeform 1391">
                <a:extLst>
                  <a:ext uri="{FF2B5EF4-FFF2-40B4-BE49-F238E27FC236}">
                    <a16:creationId xmlns:a16="http://schemas.microsoft.com/office/drawing/2014/main" id="{F765F446-26BC-45BF-B2AD-952327067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008"/>
                <a:ext cx="24" cy="16"/>
              </a:xfrm>
              <a:custGeom>
                <a:avLst/>
                <a:gdLst>
                  <a:gd name="T0" fmla="*/ 0 w 18"/>
                  <a:gd name="T1" fmla="*/ 25 h 13"/>
                  <a:gd name="T2" fmla="*/ 43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0" name="Freeform 1392">
                <a:extLst>
                  <a:ext uri="{FF2B5EF4-FFF2-40B4-BE49-F238E27FC236}">
                    <a16:creationId xmlns:a16="http://schemas.microsoft.com/office/drawing/2014/main" id="{7DF01240-35FF-4A71-879A-BFB8FAAD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855"/>
                <a:ext cx="37" cy="32"/>
              </a:xfrm>
              <a:custGeom>
                <a:avLst/>
                <a:gdLst>
                  <a:gd name="T0" fmla="*/ 0 w 29"/>
                  <a:gd name="T1" fmla="*/ 0 h 25"/>
                  <a:gd name="T2" fmla="*/ 60 w 29"/>
                  <a:gd name="T3" fmla="*/ 3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1" name="Freeform 1393">
                <a:extLst>
                  <a:ext uri="{FF2B5EF4-FFF2-40B4-BE49-F238E27FC236}">
                    <a16:creationId xmlns:a16="http://schemas.microsoft.com/office/drawing/2014/main" id="{E6F4C1E3-E4AB-4B36-9584-05DAC583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864"/>
                <a:ext cx="30" cy="34"/>
              </a:xfrm>
              <a:custGeom>
                <a:avLst/>
                <a:gdLst>
                  <a:gd name="T0" fmla="*/ 5 w 23"/>
                  <a:gd name="T1" fmla="*/ 0 h 26"/>
                  <a:gd name="T2" fmla="*/ 51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0" y="26"/>
                      <a:pt x="23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2" name="Freeform 1394">
                <a:extLst>
                  <a:ext uri="{FF2B5EF4-FFF2-40B4-BE49-F238E27FC236}">
                    <a16:creationId xmlns:a16="http://schemas.microsoft.com/office/drawing/2014/main" id="{D9F3B6CC-0EDD-4548-B049-0C0CEC5A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831"/>
                <a:ext cx="48" cy="21"/>
              </a:xfrm>
              <a:custGeom>
                <a:avLst/>
                <a:gdLst>
                  <a:gd name="T0" fmla="*/ 0 w 37"/>
                  <a:gd name="T1" fmla="*/ 15 h 17"/>
                  <a:gd name="T2" fmla="*/ 80 w 37"/>
                  <a:gd name="T3" fmla="*/ 3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3" name="Freeform 1395">
                <a:extLst>
                  <a:ext uri="{FF2B5EF4-FFF2-40B4-BE49-F238E27FC236}">
                    <a16:creationId xmlns:a16="http://schemas.microsoft.com/office/drawing/2014/main" id="{261A9758-A02C-4D98-82D2-196F7406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846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4" name="Freeform 1396">
                <a:extLst>
                  <a:ext uri="{FF2B5EF4-FFF2-40B4-BE49-F238E27FC236}">
                    <a16:creationId xmlns:a16="http://schemas.microsoft.com/office/drawing/2014/main" id="{E7C3669F-81B7-4746-BC9A-2E075E16D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1899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5" name="Freeform 1397">
                <a:extLst>
                  <a:ext uri="{FF2B5EF4-FFF2-40B4-BE49-F238E27FC236}">
                    <a16:creationId xmlns:a16="http://schemas.microsoft.com/office/drawing/2014/main" id="{462BF997-6F38-4C1D-80F6-3AF9BAD86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9"/>
                <a:ext cx="19" cy="11"/>
              </a:xfrm>
              <a:custGeom>
                <a:avLst/>
                <a:gdLst>
                  <a:gd name="T0" fmla="*/ 0 w 14"/>
                  <a:gd name="T1" fmla="*/ 0 h 9"/>
                  <a:gd name="T2" fmla="*/ 35 w 14"/>
                  <a:gd name="T3" fmla="*/ 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6" name="Freeform 1398">
                <a:extLst>
                  <a:ext uri="{FF2B5EF4-FFF2-40B4-BE49-F238E27FC236}">
                    <a16:creationId xmlns:a16="http://schemas.microsoft.com/office/drawing/2014/main" id="{803DAC14-DCF7-4599-A2EB-6ACDBE75C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739"/>
                <a:ext cx="14" cy="36"/>
              </a:xfrm>
              <a:custGeom>
                <a:avLst/>
                <a:gdLst>
                  <a:gd name="T0" fmla="*/ 23 w 11"/>
                  <a:gd name="T1" fmla="*/ 0 h 28"/>
                  <a:gd name="T2" fmla="*/ 8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7" name="Freeform 1399">
                <a:extLst>
                  <a:ext uri="{FF2B5EF4-FFF2-40B4-BE49-F238E27FC236}">
                    <a16:creationId xmlns:a16="http://schemas.microsoft.com/office/drawing/2014/main" id="{C5AD1852-6541-4A57-B753-096B5C75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66"/>
                <a:ext cx="20" cy="33"/>
              </a:xfrm>
              <a:custGeom>
                <a:avLst/>
                <a:gdLst>
                  <a:gd name="T0" fmla="*/ 36 w 15"/>
                  <a:gd name="T1" fmla="*/ 0 h 26"/>
                  <a:gd name="T2" fmla="*/ 7 w 15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8" name="Freeform 1400">
                <a:extLst>
                  <a:ext uri="{FF2B5EF4-FFF2-40B4-BE49-F238E27FC236}">
                    <a16:creationId xmlns:a16="http://schemas.microsoft.com/office/drawing/2014/main" id="{C0502D86-AB85-488B-83BB-6AD4D5C02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681"/>
                <a:ext cx="45" cy="16"/>
              </a:xfrm>
              <a:custGeom>
                <a:avLst/>
                <a:gdLst>
                  <a:gd name="T0" fmla="*/ 0 w 35"/>
                  <a:gd name="T1" fmla="*/ 25 h 13"/>
                  <a:gd name="T2" fmla="*/ 75 w 35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49" name="Freeform 1401">
                <a:extLst>
                  <a:ext uri="{FF2B5EF4-FFF2-40B4-BE49-F238E27FC236}">
                    <a16:creationId xmlns:a16="http://schemas.microsoft.com/office/drawing/2014/main" id="{8D8F600C-2136-4B3D-A631-842E45317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691"/>
                <a:ext cx="45" cy="30"/>
              </a:xfrm>
              <a:custGeom>
                <a:avLst/>
                <a:gdLst>
                  <a:gd name="T0" fmla="*/ 0 w 35"/>
                  <a:gd name="T1" fmla="*/ 23 h 23"/>
                  <a:gd name="T2" fmla="*/ 75 w 35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0" y="11"/>
                    </a:moveTo>
                    <a:cubicBezTo>
                      <a:pt x="11" y="0"/>
                      <a:pt x="31" y="9"/>
                      <a:pt x="35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0" name="Freeform 1402">
                <a:extLst>
                  <a:ext uri="{FF2B5EF4-FFF2-40B4-BE49-F238E27FC236}">
                    <a16:creationId xmlns:a16="http://schemas.microsoft.com/office/drawing/2014/main" id="{D975F14E-5B29-440E-A04F-937D9C3AE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727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1" name="Freeform 1403">
                <a:extLst>
                  <a:ext uri="{FF2B5EF4-FFF2-40B4-BE49-F238E27FC236}">
                    <a16:creationId xmlns:a16="http://schemas.microsoft.com/office/drawing/2014/main" id="{F035808B-4155-429B-9886-F6AB3CA2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1739"/>
                <a:ext cx="19" cy="28"/>
              </a:xfrm>
              <a:custGeom>
                <a:avLst/>
                <a:gdLst>
                  <a:gd name="T0" fmla="*/ 5 w 15"/>
                  <a:gd name="T1" fmla="*/ 0 h 22"/>
                  <a:gd name="T2" fmla="*/ 30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2" name="Freeform 1404">
                <a:extLst>
                  <a:ext uri="{FF2B5EF4-FFF2-40B4-BE49-F238E27FC236}">
                    <a16:creationId xmlns:a16="http://schemas.microsoft.com/office/drawing/2014/main" id="{7996028F-B93C-4A67-B700-D99823E21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759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3" name="Freeform 1405">
                <a:extLst>
                  <a:ext uri="{FF2B5EF4-FFF2-40B4-BE49-F238E27FC236}">
                    <a16:creationId xmlns:a16="http://schemas.microsoft.com/office/drawing/2014/main" id="{113896F7-C05F-48DF-9802-0CA69E7A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3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4" name="Freeform 1406">
                <a:extLst>
                  <a:ext uri="{FF2B5EF4-FFF2-40B4-BE49-F238E27FC236}">
                    <a16:creationId xmlns:a16="http://schemas.microsoft.com/office/drawing/2014/main" id="{8FC0C59F-A235-4E22-9A5C-043CA6CFB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03"/>
                <a:ext cx="19" cy="26"/>
              </a:xfrm>
              <a:custGeom>
                <a:avLst/>
                <a:gdLst>
                  <a:gd name="T0" fmla="*/ 6 w 15"/>
                  <a:gd name="T1" fmla="*/ 0 h 20"/>
                  <a:gd name="T2" fmla="*/ 30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5" name="Freeform 1407">
                <a:extLst>
                  <a:ext uri="{FF2B5EF4-FFF2-40B4-BE49-F238E27FC236}">
                    <a16:creationId xmlns:a16="http://schemas.microsoft.com/office/drawing/2014/main" id="{8E437353-01C1-4BEB-B4F8-99E1D894A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821"/>
                <a:ext cx="43" cy="30"/>
              </a:xfrm>
              <a:custGeom>
                <a:avLst/>
                <a:gdLst>
                  <a:gd name="T0" fmla="*/ 0 w 33"/>
                  <a:gd name="T1" fmla="*/ 38 h 23"/>
                  <a:gd name="T2" fmla="*/ 73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6" name="Freeform 1408">
                <a:extLst>
                  <a:ext uri="{FF2B5EF4-FFF2-40B4-BE49-F238E27FC236}">
                    <a16:creationId xmlns:a16="http://schemas.microsoft.com/office/drawing/2014/main" id="{1C894915-36E5-4D3C-A7F7-5320B7826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15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7" name="Freeform 1409">
                <a:extLst>
                  <a:ext uri="{FF2B5EF4-FFF2-40B4-BE49-F238E27FC236}">
                    <a16:creationId xmlns:a16="http://schemas.microsoft.com/office/drawing/2014/main" id="{C0FD1423-ADD1-4DDE-AD42-E5346D734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869"/>
                <a:ext cx="55" cy="29"/>
              </a:xfrm>
              <a:custGeom>
                <a:avLst/>
                <a:gdLst>
                  <a:gd name="T0" fmla="*/ 0 w 43"/>
                  <a:gd name="T1" fmla="*/ 50 h 22"/>
                  <a:gd name="T2" fmla="*/ 90 w 43"/>
                  <a:gd name="T3" fmla="*/ 1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8" name="Freeform 1410">
                <a:extLst>
                  <a:ext uri="{FF2B5EF4-FFF2-40B4-BE49-F238E27FC236}">
                    <a16:creationId xmlns:a16="http://schemas.microsoft.com/office/drawing/2014/main" id="{D637471A-A60C-4962-9210-987A50320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868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59" name="Freeform 1411">
                <a:extLst>
                  <a:ext uri="{FF2B5EF4-FFF2-40B4-BE49-F238E27FC236}">
                    <a16:creationId xmlns:a16="http://schemas.microsoft.com/office/drawing/2014/main" id="{F2D3C304-03C6-40D8-AB4D-BF54FDCE2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946"/>
                <a:ext cx="53" cy="25"/>
              </a:xfrm>
              <a:custGeom>
                <a:avLst/>
                <a:gdLst>
                  <a:gd name="T0" fmla="*/ 0 w 41"/>
                  <a:gd name="T1" fmla="*/ 0 h 20"/>
                  <a:gd name="T2" fmla="*/ 89 w 41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0"/>
                    </a:moveTo>
                    <a:cubicBezTo>
                      <a:pt x="4" y="20"/>
                      <a:pt x="28" y="17"/>
                      <a:pt x="41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0" name="Freeform 1412">
                <a:extLst>
                  <a:ext uri="{FF2B5EF4-FFF2-40B4-BE49-F238E27FC236}">
                    <a16:creationId xmlns:a16="http://schemas.microsoft.com/office/drawing/2014/main" id="{F8AAB818-5BB9-47D3-8BD5-81EAD6AE9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946"/>
                <a:ext cx="23" cy="20"/>
              </a:xfrm>
              <a:custGeom>
                <a:avLst/>
                <a:gdLst>
                  <a:gd name="T0" fmla="*/ 0 w 18"/>
                  <a:gd name="T1" fmla="*/ 0 h 16"/>
                  <a:gd name="T2" fmla="*/ 37 w 18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1" name="Freeform 1413">
                <a:extLst>
                  <a:ext uri="{FF2B5EF4-FFF2-40B4-BE49-F238E27FC236}">
                    <a16:creationId xmlns:a16="http://schemas.microsoft.com/office/drawing/2014/main" id="{FCB9F322-EFC8-4765-B814-4A47C1A83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2" y="1913"/>
                <a:ext cx="24" cy="36"/>
              </a:xfrm>
              <a:custGeom>
                <a:avLst/>
                <a:gdLst>
                  <a:gd name="T0" fmla="*/ 0 w 18"/>
                  <a:gd name="T1" fmla="*/ 0 h 28"/>
                  <a:gd name="T2" fmla="*/ 33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2" name="Freeform 1414">
                <a:extLst>
                  <a:ext uri="{FF2B5EF4-FFF2-40B4-BE49-F238E27FC236}">
                    <a16:creationId xmlns:a16="http://schemas.microsoft.com/office/drawing/2014/main" id="{A5F2C8C0-CE3E-4DDE-A01E-CA0F951EA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1931"/>
                <a:ext cx="24" cy="4"/>
              </a:xfrm>
              <a:custGeom>
                <a:avLst/>
                <a:gdLst>
                  <a:gd name="T0" fmla="*/ 0 w 18"/>
                  <a:gd name="T1" fmla="*/ 7 h 3"/>
                  <a:gd name="T2" fmla="*/ 43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3" name="Freeform 1415">
                <a:extLst>
                  <a:ext uri="{FF2B5EF4-FFF2-40B4-BE49-F238E27FC236}">
                    <a16:creationId xmlns:a16="http://schemas.microsoft.com/office/drawing/2014/main" id="{EBDD1668-DFF4-45C8-B781-92EE9CB0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48"/>
                <a:ext cx="33" cy="27"/>
              </a:xfrm>
              <a:custGeom>
                <a:avLst/>
                <a:gdLst>
                  <a:gd name="T0" fmla="*/ 0 w 26"/>
                  <a:gd name="T1" fmla="*/ 30 h 21"/>
                  <a:gd name="T2" fmla="*/ 53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4" name="Freeform 1416">
                <a:extLst>
                  <a:ext uri="{FF2B5EF4-FFF2-40B4-BE49-F238E27FC236}">
                    <a16:creationId xmlns:a16="http://schemas.microsoft.com/office/drawing/2014/main" id="{0AC647F1-2931-4EC1-A4F3-9F723CD60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943"/>
                <a:ext cx="24" cy="6"/>
              </a:xfrm>
              <a:custGeom>
                <a:avLst/>
                <a:gdLst>
                  <a:gd name="T0" fmla="*/ 0 w 18"/>
                  <a:gd name="T1" fmla="*/ 0 h 5"/>
                  <a:gd name="T2" fmla="*/ 43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5" name="Freeform 1417">
                <a:extLst>
                  <a:ext uri="{FF2B5EF4-FFF2-40B4-BE49-F238E27FC236}">
                    <a16:creationId xmlns:a16="http://schemas.microsoft.com/office/drawing/2014/main" id="{0CCE21E6-9581-49A2-A68F-8C6CA54D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890"/>
                <a:ext cx="32" cy="23"/>
              </a:xfrm>
              <a:custGeom>
                <a:avLst/>
                <a:gdLst>
                  <a:gd name="T0" fmla="*/ 0 w 25"/>
                  <a:gd name="T1" fmla="*/ 0 h 18"/>
                  <a:gd name="T2" fmla="*/ 52 w 25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6" name="Freeform 1418">
                <a:extLst>
                  <a:ext uri="{FF2B5EF4-FFF2-40B4-BE49-F238E27FC236}">
                    <a16:creationId xmlns:a16="http://schemas.microsoft.com/office/drawing/2014/main" id="{0DDB49DC-A7B1-4503-B330-FDDB7BE73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1896"/>
                <a:ext cx="32" cy="26"/>
              </a:xfrm>
              <a:custGeom>
                <a:avLst/>
                <a:gdLst>
                  <a:gd name="T0" fmla="*/ 10 w 25"/>
                  <a:gd name="T1" fmla="*/ 0 h 20"/>
                  <a:gd name="T2" fmla="*/ 52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7" name="Freeform 1419">
                <a:extLst>
                  <a:ext uri="{FF2B5EF4-FFF2-40B4-BE49-F238E27FC236}">
                    <a16:creationId xmlns:a16="http://schemas.microsoft.com/office/drawing/2014/main" id="{5CED3D49-BF09-46B7-AD35-4E0DEE617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852"/>
                <a:ext cx="40" cy="16"/>
              </a:xfrm>
              <a:custGeom>
                <a:avLst/>
                <a:gdLst>
                  <a:gd name="T0" fmla="*/ 0 w 31"/>
                  <a:gd name="T1" fmla="*/ 28 h 12"/>
                  <a:gd name="T2" fmla="*/ 67 w 31"/>
                  <a:gd name="T3" fmla="*/ 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7" y="4"/>
                      <a:pt x="20" y="0"/>
                      <a:pt x="31" y="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8" name="Freeform 1420">
                <a:extLst>
                  <a:ext uri="{FF2B5EF4-FFF2-40B4-BE49-F238E27FC236}">
                    <a16:creationId xmlns:a16="http://schemas.microsoft.com/office/drawing/2014/main" id="{9B5E933C-B862-4E08-BEC3-9212FAAE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846"/>
                <a:ext cx="20" cy="25"/>
              </a:xfrm>
              <a:custGeom>
                <a:avLst/>
                <a:gdLst>
                  <a:gd name="T0" fmla="*/ 0 w 16"/>
                  <a:gd name="T1" fmla="*/ 43 h 19"/>
                  <a:gd name="T2" fmla="*/ 31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69" name="Freeform 1421">
                <a:extLst>
                  <a:ext uri="{FF2B5EF4-FFF2-40B4-BE49-F238E27FC236}">
                    <a16:creationId xmlns:a16="http://schemas.microsoft.com/office/drawing/2014/main" id="{63E4220E-15CE-4C3F-960F-3E883423C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882"/>
                <a:ext cx="13" cy="25"/>
              </a:xfrm>
              <a:custGeom>
                <a:avLst/>
                <a:gdLst>
                  <a:gd name="T0" fmla="*/ 21 w 10"/>
                  <a:gd name="T1" fmla="*/ 0 h 19"/>
                  <a:gd name="T2" fmla="*/ 0 w 10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0" name="Freeform 1422">
                <a:extLst>
                  <a:ext uri="{FF2B5EF4-FFF2-40B4-BE49-F238E27FC236}">
                    <a16:creationId xmlns:a16="http://schemas.microsoft.com/office/drawing/2014/main" id="{C1BC9735-700A-4EF6-A280-14176B82D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894"/>
                <a:ext cx="10" cy="2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1" name="Freeform 1423">
                <a:extLst>
                  <a:ext uri="{FF2B5EF4-FFF2-40B4-BE49-F238E27FC236}">
                    <a16:creationId xmlns:a16="http://schemas.microsoft.com/office/drawing/2014/main" id="{E289602B-A01D-48F4-8A55-98181FD2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37"/>
                <a:ext cx="13" cy="38"/>
              </a:xfrm>
              <a:custGeom>
                <a:avLst/>
                <a:gdLst>
                  <a:gd name="T0" fmla="*/ 22 w 10"/>
                  <a:gd name="T1" fmla="*/ 0 h 29"/>
                  <a:gd name="T2" fmla="*/ 13 w 1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2" name="Freeform 1424">
                <a:extLst>
                  <a:ext uri="{FF2B5EF4-FFF2-40B4-BE49-F238E27FC236}">
                    <a16:creationId xmlns:a16="http://schemas.microsoft.com/office/drawing/2014/main" id="{658C46C5-0B8E-4DE8-90F8-48C0EBBF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3" y="1766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3" name="Freeform 1425">
                <a:extLst>
                  <a:ext uri="{FF2B5EF4-FFF2-40B4-BE49-F238E27FC236}">
                    <a16:creationId xmlns:a16="http://schemas.microsoft.com/office/drawing/2014/main" id="{EDF85E3D-4672-4DBC-ADE9-6EB2C2D8F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793"/>
                <a:ext cx="47" cy="22"/>
              </a:xfrm>
              <a:custGeom>
                <a:avLst/>
                <a:gdLst>
                  <a:gd name="T0" fmla="*/ 0 w 36"/>
                  <a:gd name="T1" fmla="*/ 0 h 17"/>
                  <a:gd name="T2" fmla="*/ 80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4" name="Freeform 1426">
                <a:extLst>
                  <a:ext uri="{FF2B5EF4-FFF2-40B4-BE49-F238E27FC236}">
                    <a16:creationId xmlns:a16="http://schemas.microsoft.com/office/drawing/2014/main" id="{0FAD89C5-4808-43C6-BEE3-A9CB5288C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96"/>
                <a:ext cx="28" cy="27"/>
              </a:xfrm>
              <a:custGeom>
                <a:avLst/>
                <a:gdLst>
                  <a:gd name="T0" fmla="*/ 0 w 22"/>
                  <a:gd name="T1" fmla="*/ 0 h 21"/>
                  <a:gd name="T2" fmla="*/ 46 w 22"/>
                  <a:gd name="T3" fmla="*/ 2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5" name="Freeform 1427">
                <a:extLst>
                  <a:ext uri="{FF2B5EF4-FFF2-40B4-BE49-F238E27FC236}">
                    <a16:creationId xmlns:a16="http://schemas.microsoft.com/office/drawing/2014/main" id="{3FD05473-7190-457A-BD62-CC1440B98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740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6" name="Freeform 1428">
                <a:extLst>
                  <a:ext uri="{FF2B5EF4-FFF2-40B4-BE49-F238E27FC236}">
                    <a16:creationId xmlns:a16="http://schemas.microsoft.com/office/drawing/2014/main" id="{C3935318-E257-48FB-9152-C5D9310B5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750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7" name="Freeform 1429">
                <a:extLst>
                  <a:ext uri="{FF2B5EF4-FFF2-40B4-BE49-F238E27FC236}">
                    <a16:creationId xmlns:a16="http://schemas.microsoft.com/office/drawing/2014/main" id="{51C69AF1-5AB1-4D12-A1AD-97899251C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768"/>
                <a:ext cx="43" cy="37"/>
              </a:xfrm>
              <a:custGeom>
                <a:avLst/>
                <a:gdLst>
                  <a:gd name="T0" fmla="*/ 0 w 34"/>
                  <a:gd name="T1" fmla="*/ 37 h 28"/>
                  <a:gd name="T2" fmla="*/ 68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8" name="Freeform 1430">
                <a:extLst>
                  <a:ext uri="{FF2B5EF4-FFF2-40B4-BE49-F238E27FC236}">
                    <a16:creationId xmlns:a16="http://schemas.microsoft.com/office/drawing/2014/main" id="{1F800F73-9F69-446E-A0A0-49BBFAC1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757"/>
                <a:ext cx="25" cy="17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3" y="10"/>
                      <a:pt x="11" y="13"/>
                      <a:pt x="19" y="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79" name="Freeform 1431">
                <a:extLst>
                  <a:ext uri="{FF2B5EF4-FFF2-40B4-BE49-F238E27FC236}">
                    <a16:creationId xmlns:a16="http://schemas.microsoft.com/office/drawing/2014/main" id="{737434D7-F668-476D-A2D0-2EB6ECB00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659"/>
                <a:ext cx="53" cy="40"/>
              </a:xfrm>
              <a:custGeom>
                <a:avLst/>
                <a:gdLst>
                  <a:gd name="T0" fmla="*/ 16 w 41"/>
                  <a:gd name="T1" fmla="*/ 67 h 31"/>
                  <a:gd name="T2" fmla="*/ 89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0" name="Freeform 1432">
                <a:extLst>
                  <a:ext uri="{FF2B5EF4-FFF2-40B4-BE49-F238E27FC236}">
                    <a16:creationId xmlns:a16="http://schemas.microsoft.com/office/drawing/2014/main" id="{DDEA2084-35F3-4999-B63E-7B7F5C84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638"/>
                <a:ext cx="23" cy="34"/>
              </a:xfrm>
              <a:custGeom>
                <a:avLst/>
                <a:gdLst>
                  <a:gd name="T0" fmla="*/ 0 w 18"/>
                  <a:gd name="T1" fmla="*/ 58 h 26"/>
                  <a:gd name="T2" fmla="*/ 37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1" name="Freeform 1433">
                <a:extLst>
                  <a:ext uri="{FF2B5EF4-FFF2-40B4-BE49-F238E27FC236}">
                    <a16:creationId xmlns:a16="http://schemas.microsoft.com/office/drawing/2014/main" id="{79CCB1FA-9626-4AA8-A299-FB0F33E7B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666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2" name="Freeform 1434">
                <a:extLst>
                  <a:ext uri="{FF2B5EF4-FFF2-40B4-BE49-F238E27FC236}">
                    <a16:creationId xmlns:a16="http://schemas.microsoft.com/office/drawing/2014/main" id="{11F95379-717F-48D7-A56E-18B01190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699"/>
                <a:ext cx="18" cy="31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3" name="Freeform 1435">
                <a:extLst>
                  <a:ext uri="{FF2B5EF4-FFF2-40B4-BE49-F238E27FC236}">
                    <a16:creationId xmlns:a16="http://schemas.microsoft.com/office/drawing/2014/main" id="{F0EABC83-40EE-468F-8F4E-DFD701B8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1691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2" y="22"/>
                      <a:pt x="1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4" name="Freeform 1436">
                <a:extLst>
                  <a:ext uri="{FF2B5EF4-FFF2-40B4-BE49-F238E27FC236}">
                    <a16:creationId xmlns:a16="http://schemas.microsoft.com/office/drawing/2014/main" id="{35FA768E-A490-4C8F-A48A-87F9E47A7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713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5" name="Freeform 1437">
                <a:extLst>
                  <a:ext uri="{FF2B5EF4-FFF2-40B4-BE49-F238E27FC236}">
                    <a16:creationId xmlns:a16="http://schemas.microsoft.com/office/drawing/2014/main" id="{CB33698C-26BD-4417-BF82-DB9C1BCF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1544"/>
                <a:ext cx="13" cy="41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6" name="Freeform 1438">
                <a:extLst>
                  <a:ext uri="{FF2B5EF4-FFF2-40B4-BE49-F238E27FC236}">
                    <a16:creationId xmlns:a16="http://schemas.microsoft.com/office/drawing/2014/main" id="{9143F7E3-9028-4762-8F28-91215608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572"/>
                <a:ext cx="14" cy="40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7" name="Freeform 1439">
                <a:extLst>
                  <a:ext uri="{FF2B5EF4-FFF2-40B4-BE49-F238E27FC236}">
                    <a16:creationId xmlns:a16="http://schemas.microsoft.com/office/drawing/2014/main" id="{0E63EBAE-80DE-4977-82FA-E7D605663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643"/>
                <a:ext cx="44" cy="22"/>
              </a:xfrm>
              <a:custGeom>
                <a:avLst/>
                <a:gdLst>
                  <a:gd name="T0" fmla="*/ 0 w 34"/>
                  <a:gd name="T1" fmla="*/ 0 h 17"/>
                  <a:gd name="T2" fmla="*/ 74 w 34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cubicBezTo>
                      <a:pt x="5" y="17"/>
                      <a:pt x="24" y="16"/>
                      <a:pt x="3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8" name="Freeform 1440">
                <a:extLst>
                  <a:ext uri="{FF2B5EF4-FFF2-40B4-BE49-F238E27FC236}">
                    <a16:creationId xmlns:a16="http://schemas.microsoft.com/office/drawing/2014/main" id="{FFDAC2EB-7C40-4D56-99B5-41035409F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1638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89" name="Freeform 1441">
                <a:extLst>
                  <a:ext uri="{FF2B5EF4-FFF2-40B4-BE49-F238E27FC236}">
                    <a16:creationId xmlns:a16="http://schemas.microsoft.com/office/drawing/2014/main" id="{5560D6E7-65ED-4963-86CB-808674114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639"/>
                <a:ext cx="20" cy="29"/>
              </a:xfrm>
              <a:custGeom>
                <a:avLst/>
                <a:gdLst>
                  <a:gd name="T0" fmla="*/ 1 w 16"/>
                  <a:gd name="T1" fmla="*/ 0 h 22"/>
                  <a:gd name="T2" fmla="*/ 31 w 16"/>
                  <a:gd name="T3" fmla="*/ 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0" name="Freeform 1442">
                <a:extLst>
                  <a:ext uri="{FF2B5EF4-FFF2-40B4-BE49-F238E27FC236}">
                    <a16:creationId xmlns:a16="http://schemas.microsoft.com/office/drawing/2014/main" id="{C280B713-D45A-49A4-BBFE-31B7B5372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559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1" name="Freeform 1443">
                <a:extLst>
                  <a:ext uri="{FF2B5EF4-FFF2-40B4-BE49-F238E27FC236}">
                    <a16:creationId xmlns:a16="http://schemas.microsoft.com/office/drawing/2014/main" id="{0E0F04D6-871C-49E5-9A47-C4F757723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589"/>
                <a:ext cx="20" cy="14"/>
              </a:xfrm>
              <a:custGeom>
                <a:avLst/>
                <a:gdLst>
                  <a:gd name="T0" fmla="*/ 0 w 16"/>
                  <a:gd name="T1" fmla="*/ 0 h 11"/>
                  <a:gd name="T2" fmla="*/ 31 w 16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7" y="0"/>
                      <a:pt x="14" y="5"/>
                      <a:pt x="16" y="1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2" name="Freeform 1444">
                <a:extLst>
                  <a:ext uri="{FF2B5EF4-FFF2-40B4-BE49-F238E27FC236}">
                    <a16:creationId xmlns:a16="http://schemas.microsoft.com/office/drawing/2014/main" id="{573D4773-A008-4E8E-BEE2-D7A3F763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587"/>
                <a:ext cx="25" cy="42"/>
              </a:xfrm>
              <a:custGeom>
                <a:avLst/>
                <a:gdLst>
                  <a:gd name="T0" fmla="*/ 0 w 19"/>
                  <a:gd name="T1" fmla="*/ 0 h 32"/>
                  <a:gd name="T2" fmla="*/ 34 w 19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2">
                    <a:moveTo>
                      <a:pt x="0" y="0"/>
                    </a:moveTo>
                    <a:cubicBezTo>
                      <a:pt x="14" y="1"/>
                      <a:pt x="19" y="21"/>
                      <a:pt x="15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3" name="Freeform 1445">
                <a:extLst>
                  <a:ext uri="{FF2B5EF4-FFF2-40B4-BE49-F238E27FC236}">
                    <a16:creationId xmlns:a16="http://schemas.microsoft.com/office/drawing/2014/main" id="{C1704FBE-0572-4CA9-AFF7-F43A825C4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569"/>
                <a:ext cx="11" cy="34"/>
              </a:xfrm>
              <a:custGeom>
                <a:avLst/>
                <a:gdLst>
                  <a:gd name="T0" fmla="*/ 0 w 9"/>
                  <a:gd name="T1" fmla="*/ 0 h 26"/>
                  <a:gd name="T2" fmla="*/ 7 w 9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0" y="0"/>
                    </a:moveTo>
                    <a:cubicBezTo>
                      <a:pt x="7" y="6"/>
                      <a:pt x="9" y="18"/>
                      <a:pt x="4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4" name="Freeform 1446">
                <a:extLst>
                  <a:ext uri="{FF2B5EF4-FFF2-40B4-BE49-F238E27FC236}">
                    <a16:creationId xmlns:a16="http://schemas.microsoft.com/office/drawing/2014/main" id="{325FC1D8-C3FF-4F8A-8B3F-C770A6F7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489"/>
                <a:ext cx="28" cy="22"/>
              </a:xfrm>
              <a:custGeom>
                <a:avLst/>
                <a:gdLst>
                  <a:gd name="T0" fmla="*/ 1 w 22"/>
                  <a:gd name="T1" fmla="*/ 36 h 17"/>
                  <a:gd name="T2" fmla="*/ 46 w 22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7">
                    <a:moveTo>
                      <a:pt x="1" y="17"/>
                    </a:moveTo>
                    <a:cubicBezTo>
                      <a:pt x="0" y="7"/>
                      <a:pt x="15" y="0"/>
                      <a:pt x="22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5" name="Freeform 1447">
                <a:extLst>
                  <a:ext uri="{FF2B5EF4-FFF2-40B4-BE49-F238E27FC236}">
                    <a16:creationId xmlns:a16="http://schemas.microsoft.com/office/drawing/2014/main" id="{A0D7AC52-78A6-4200-8616-1C0FB22BD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503"/>
                <a:ext cx="28" cy="33"/>
              </a:xfrm>
              <a:custGeom>
                <a:avLst/>
                <a:gdLst>
                  <a:gd name="T0" fmla="*/ 14 w 22"/>
                  <a:gd name="T1" fmla="*/ 0 h 25"/>
                  <a:gd name="T2" fmla="*/ 46 w 22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6" name="Freeform 1448">
                <a:extLst>
                  <a:ext uri="{FF2B5EF4-FFF2-40B4-BE49-F238E27FC236}">
                    <a16:creationId xmlns:a16="http://schemas.microsoft.com/office/drawing/2014/main" id="{E7818874-0BD2-457E-B0DF-183B89DA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525"/>
                <a:ext cx="18" cy="35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7" name="Freeform 1449">
                <a:extLst>
                  <a:ext uri="{FF2B5EF4-FFF2-40B4-BE49-F238E27FC236}">
                    <a16:creationId xmlns:a16="http://schemas.microsoft.com/office/drawing/2014/main" id="{01CF2C2C-6921-47E3-9D3B-E5759C3B0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523"/>
                <a:ext cx="23" cy="46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8" name="Freeform 1450">
                <a:extLst>
                  <a:ext uri="{FF2B5EF4-FFF2-40B4-BE49-F238E27FC236}">
                    <a16:creationId xmlns:a16="http://schemas.microsoft.com/office/drawing/2014/main" id="{6B50BA7A-43EA-4708-A9E4-9791DB408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56"/>
                <a:ext cx="12" cy="51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999" name="Freeform 1451">
                <a:extLst>
                  <a:ext uri="{FF2B5EF4-FFF2-40B4-BE49-F238E27FC236}">
                    <a16:creationId xmlns:a16="http://schemas.microsoft.com/office/drawing/2014/main" id="{48123CE1-09E4-4332-910E-F81EFBDCC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89"/>
                <a:ext cx="27" cy="47"/>
              </a:xfrm>
              <a:custGeom>
                <a:avLst/>
                <a:gdLst>
                  <a:gd name="T0" fmla="*/ 0 w 21"/>
                  <a:gd name="T1" fmla="*/ 0 h 36"/>
                  <a:gd name="T2" fmla="*/ 45 w 21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0" name="Freeform 1452">
                <a:extLst>
                  <a:ext uri="{FF2B5EF4-FFF2-40B4-BE49-F238E27FC236}">
                    <a16:creationId xmlns:a16="http://schemas.microsoft.com/office/drawing/2014/main" id="{E1E5EE90-EE73-4808-A6E0-D9F8DC03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532"/>
                <a:ext cx="29" cy="61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1" name="Freeform 1453">
                <a:extLst>
                  <a:ext uri="{FF2B5EF4-FFF2-40B4-BE49-F238E27FC236}">
                    <a16:creationId xmlns:a16="http://schemas.microsoft.com/office/drawing/2014/main" id="{20C2AAF6-8A4F-407B-A780-A674F386C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578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2" name="Freeform 1454">
                <a:extLst>
                  <a:ext uri="{FF2B5EF4-FFF2-40B4-BE49-F238E27FC236}">
                    <a16:creationId xmlns:a16="http://schemas.microsoft.com/office/drawing/2014/main" id="{81E05E38-9F0F-4171-9708-48332160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560"/>
                <a:ext cx="12" cy="30"/>
              </a:xfrm>
              <a:custGeom>
                <a:avLst/>
                <a:gdLst>
                  <a:gd name="T0" fmla="*/ 12 w 9"/>
                  <a:gd name="T1" fmla="*/ 0 h 23"/>
                  <a:gd name="T2" fmla="*/ 21 w 9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3" name="Freeform 1455">
                <a:extLst>
                  <a:ext uri="{FF2B5EF4-FFF2-40B4-BE49-F238E27FC236}">
                    <a16:creationId xmlns:a16="http://schemas.microsoft.com/office/drawing/2014/main" id="{0DF894CF-689D-48C7-BFA8-51248B7B3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82"/>
                <a:ext cx="18" cy="40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4" name="Freeform 1456">
                <a:extLst>
                  <a:ext uri="{FF2B5EF4-FFF2-40B4-BE49-F238E27FC236}">
                    <a16:creationId xmlns:a16="http://schemas.microsoft.com/office/drawing/2014/main" id="{B0B46220-412A-42D6-B6F7-A45A0A0CB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659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5" name="Freeform 1457">
                <a:extLst>
                  <a:ext uri="{FF2B5EF4-FFF2-40B4-BE49-F238E27FC236}">
                    <a16:creationId xmlns:a16="http://schemas.microsoft.com/office/drawing/2014/main" id="{B602FE43-665C-4440-8674-4FB33F20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674"/>
                <a:ext cx="43" cy="30"/>
              </a:xfrm>
              <a:custGeom>
                <a:avLst/>
                <a:gdLst>
                  <a:gd name="T0" fmla="*/ 5 w 33"/>
                  <a:gd name="T1" fmla="*/ 0 h 23"/>
                  <a:gd name="T2" fmla="*/ 12 w 33"/>
                  <a:gd name="T3" fmla="*/ 34 h 23"/>
                  <a:gd name="T4" fmla="*/ 73 w 33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6" name="Freeform 1458">
                <a:extLst>
                  <a:ext uri="{FF2B5EF4-FFF2-40B4-BE49-F238E27FC236}">
                    <a16:creationId xmlns:a16="http://schemas.microsoft.com/office/drawing/2014/main" id="{17C1275E-B13E-482A-A043-76A597008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1646"/>
                <a:ext cx="17" cy="20"/>
              </a:xfrm>
              <a:custGeom>
                <a:avLst/>
                <a:gdLst>
                  <a:gd name="T0" fmla="*/ 0 w 13"/>
                  <a:gd name="T1" fmla="*/ 0 h 16"/>
                  <a:gd name="T2" fmla="*/ 29 w 1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7" name="Freeform 1459">
                <a:extLst>
                  <a:ext uri="{FF2B5EF4-FFF2-40B4-BE49-F238E27FC236}">
                    <a16:creationId xmlns:a16="http://schemas.microsoft.com/office/drawing/2014/main" id="{C747E2F8-B0C9-4611-97A5-BD7CE39F8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643"/>
                <a:ext cx="9" cy="10"/>
              </a:xfrm>
              <a:custGeom>
                <a:avLst/>
                <a:gdLst>
                  <a:gd name="T0" fmla="*/ 0 w 7"/>
                  <a:gd name="T1" fmla="*/ 16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8" name="Freeform 1460">
                <a:extLst>
                  <a:ext uri="{FF2B5EF4-FFF2-40B4-BE49-F238E27FC236}">
                    <a16:creationId xmlns:a16="http://schemas.microsoft.com/office/drawing/2014/main" id="{ED113069-ACD6-45B1-BD44-7DE073F3C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08"/>
                <a:ext cx="32" cy="37"/>
              </a:xfrm>
              <a:custGeom>
                <a:avLst/>
                <a:gdLst>
                  <a:gd name="T0" fmla="*/ 6 w 25"/>
                  <a:gd name="T1" fmla="*/ 0 h 29"/>
                  <a:gd name="T2" fmla="*/ 52 w 25"/>
                  <a:gd name="T3" fmla="*/ 5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09" name="Freeform 1461">
                <a:extLst>
                  <a:ext uri="{FF2B5EF4-FFF2-40B4-BE49-F238E27FC236}">
                    <a16:creationId xmlns:a16="http://schemas.microsoft.com/office/drawing/2014/main" id="{835C8D52-D42A-414D-A13F-A1ADA3D2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427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0" name="Freeform 1462">
                <a:extLst>
                  <a:ext uri="{FF2B5EF4-FFF2-40B4-BE49-F238E27FC236}">
                    <a16:creationId xmlns:a16="http://schemas.microsoft.com/office/drawing/2014/main" id="{FF020356-7D66-4D4B-B9D3-F60F62CD9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03"/>
                <a:ext cx="17" cy="33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1" name="Freeform 1463">
                <a:extLst>
                  <a:ext uri="{FF2B5EF4-FFF2-40B4-BE49-F238E27FC236}">
                    <a16:creationId xmlns:a16="http://schemas.microsoft.com/office/drawing/2014/main" id="{917AE0C5-C08A-466F-AA83-F7C053C10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414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2" name="Freeform 1464">
                <a:extLst>
                  <a:ext uri="{FF2B5EF4-FFF2-40B4-BE49-F238E27FC236}">
                    <a16:creationId xmlns:a16="http://schemas.microsoft.com/office/drawing/2014/main" id="{EEA86DCB-BCDC-40CC-9E9C-FAD142CFD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54"/>
                <a:ext cx="28" cy="34"/>
              </a:xfrm>
              <a:custGeom>
                <a:avLst/>
                <a:gdLst>
                  <a:gd name="T0" fmla="*/ 0 w 22"/>
                  <a:gd name="T1" fmla="*/ 0 h 27"/>
                  <a:gd name="T2" fmla="*/ 46 w 22"/>
                  <a:gd name="T3" fmla="*/ 4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3" name="Freeform 1465">
                <a:extLst>
                  <a:ext uri="{FF2B5EF4-FFF2-40B4-BE49-F238E27FC236}">
                    <a16:creationId xmlns:a16="http://schemas.microsoft.com/office/drawing/2014/main" id="{A82E444E-8052-4C9F-9532-D162A605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369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4" name="Freeform 1466">
                <a:extLst>
                  <a:ext uri="{FF2B5EF4-FFF2-40B4-BE49-F238E27FC236}">
                    <a16:creationId xmlns:a16="http://schemas.microsoft.com/office/drawing/2014/main" id="{942C6E5A-B0B0-4B1B-969E-305EE7DA8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333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5" name="Freeform 1467">
                <a:extLst>
                  <a:ext uri="{FF2B5EF4-FFF2-40B4-BE49-F238E27FC236}">
                    <a16:creationId xmlns:a16="http://schemas.microsoft.com/office/drawing/2014/main" id="{BC64C3C1-1079-4D4A-8BF4-D6B1D3DA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1" y="1347"/>
                <a:ext cx="6" cy="3"/>
              </a:xfrm>
              <a:custGeom>
                <a:avLst/>
                <a:gdLst>
                  <a:gd name="T0" fmla="*/ 0 w 5"/>
                  <a:gd name="T1" fmla="*/ 8 h 2"/>
                  <a:gd name="T2" fmla="*/ 8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6" name="Freeform 1468">
                <a:extLst>
                  <a:ext uri="{FF2B5EF4-FFF2-40B4-BE49-F238E27FC236}">
                    <a16:creationId xmlns:a16="http://schemas.microsoft.com/office/drawing/2014/main" id="{7DC2E480-AFA5-4CC6-AE92-818860FD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392"/>
                <a:ext cx="17" cy="42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7" name="Freeform 1469">
                <a:extLst>
                  <a:ext uri="{FF2B5EF4-FFF2-40B4-BE49-F238E27FC236}">
                    <a16:creationId xmlns:a16="http://schemas.microsoft.com/office/drawing/2014/main" id="{3E2F7091-7A53-4FEB-AFFE-BADCE69A2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22"/>
                <a:ext cx="17" cy="30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8" name="Freeform 1470">
                <a:extLst>
                  <a:ext uri="{FF2B5EF4-FFF2-40B4-BE49-F238E27FC236}">
                    <a16:creationId xmlns:a16="http://schemas.microsoft.com/office/drawing/2014/main" id="{618C57A6-6B74-45AF-9A78-070019117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408"/>
                <a:ext cx="11" cy="42"/>
              </a:xfrm>
              <a:custGeom>
                <a:avLst/>
                <a:gdLst>
                  <a:gd name="T0" fmla="*/ 6 w 9"/>
                  <a:gd name="T1" fmla="*/ 0 h 33"/>
                  <a:gd name="T2" fmla="*/ 0 w 9"/>
                  <a:gd name="T3" fmla="*/ 6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19" name="Freeform 1471">
                <a:extLst>
                  <a:ext uri="{FF2B5EF4-FFF2-40B4-BE49-F238E27FC236}">
                    <a16:creationId xmlns:a16="http://schemas.microsoft.com/office/drawing/2014/main" id="{E7C506F6-F573-4819-B853-7C8A265E1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434"/>
                <a:ext cx="15" cy="15"/>
              </a:xfrm>
              <a:custGeom>
                <a:avLst/>
                <a:gdLst>
                  <a:gd name="T0" fmla="*/ 0 w 11"/>
                  <a:gd name="T1" fmla="*/ 0 h 12"/>
                  <a:gd name="T2" fmla="*/ 27 w 11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0" name="Freeform 1472">
                <a:extLst>
                  <a:ext uri="{FF2B5EF4-FFF2-40B4-BE49-F238E27FC236}">
                    <a16:creationId xmlns:a16="http://schemas.microsoft.com/office/drawing/2014/main" id="{3446F48F-421C-41A1-B0E6-61AF713F1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1453"/>
                <a:ext cx="28" cy="16"/>
              </a:xfrm>
              <a:custGeom>
                <a:avLst/>
                <a:gdLst>
                  <a:gd name="T0" fmla="*/ 0 w 22"/>
                  <a:gd name="T1" fmla="*/ 0 h 12"/>
                  <a:gd name="T2" fmla="*/ 46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1" name="Freeform 1473">
                <a:extLst>
                  <a:ext uri="{FF2B5EF4-FFF2-40B4-BE49-F238E27FC236}">
                    <a16:creationId xmlns:a16="http://schemas.microsoft.com/office/drawing/2014/main" id="{24DE4EC3-BBB5-4521-86FD-243859CF8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458"/>
                <a:ext cx="12" cy="13"/>
              </a:xfrm>
              <a:custGeom>
                <a:avLst/>
                <a:gdLst>
                  <a:gd name="T0" fmla="*/ 0 w 9"/>
                  <a:gd name="T1" fmla="*/ 0 h 10"/>
                  <a:gd name="T2" fmla="*/ 21 w 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2" name="Freeform 1474">
                <a:extLst>
                  <a:ext uri="{FF2B5EF4-FFF2-40B4-BE49-F238E27FC236}">
                    <a16:creationId xmlns:a16="http://schemas.microsoft.com/office/drawing/2014/main" id="{EC0FE142-9585-4C63-81CC-A0AE4CAEE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193"/>
                <a:ext cx="42" cy="38"/>
              </a:xfrm>
              <a:custGeom>
                <a:avLst/>
                <a:gdLst>
                  <a:gd name="T0" fmla="*/ 13 w 33"/>
                  <a:gd name="T1" fmla="*/ 0 h 29"/>
                  <a:gd name="T2" fmla="*/ 67 w 33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3" name="Freeform 1475">
                <a:extLst>
                  <a:ext uri="{FF2B5EF4-FFF2-40B4-BE49-F238E27FC236}">
                    <a16:creationId xmlns:a16="http://schemas.microsoft.com/office/drawing/2014/main" id="{946ED3D1-0C43-43CE-8794-5D37E5FEE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213"/>
                <a:ext cx="20" cy="44"/>
              </a:xfrm>
              <a:custGeom>
                <a:avLst/>
                <a:gdLst>
                  <a:gd name="T0" fmla="*/ 0 w 15"/>
                  <a:gd name="T1" fmla="*/ 0 h 34"/>
                  <a:gd name="T2" fmla="*/ 36 w 15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0" y="32"/>
                      <a:pt x="15" y="3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4" name="Freeform 1476">
                <a:extLst>
                  <a:ext uri="{FF2B5EF4-FFF2-40B4-BE49-F238E27FC236}">
                    <a16:creationId xmlns:a16="http://schemas.microsoft.com/office/drawing/2014/main" id="{0FD45F23-348E-4C09-8C15-133E49FDE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173"/>
                <a:ext cx="23" cy="41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5" name="Freeform 1477">
                <a:extLst>
                  <a:ext uri="{FF2B5EF4-FFF2-40B4-BE49-F238E27FC236}">
                    <a16:creationId xmlns:a16="http://schemas.microsoft.com/office/drawing/2014/main" id="{640BA995-0A46-4C38-838E-3E61F3DD3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9" y="1210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6" name="Freeform 1478">
                <a:extLst>
                  <a:ext uri="{FF2B5EF4-FFF2-40B4-BE49-F238E27FC236}">
                    <a16:creationId xmlns:a16="http://schemas.microsoft.com/office/drawing/2014/main" id="{FC03027C-45BC-426F-A547-93EFB94E3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271"/>
                <a:ext cx="38" cy="20"/>
              </a:xfrm>
              <a:custGeom>
                <a:avLst/>
                <a:gdLst>
                  <a:gd name="T0" fmla="*/ 0 w 30"/>
                  <a:gd name="T1" fmla="*/ 0 h 16"/>
                  <a:gd name="T2" fmla="*/ 61 w 30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7" name="Freeform 1479">
                <a:extLst>
                  <a:ext uri="{FF2B5EF4-FFF2-40B4-BE49-F238E27FC236}">
                    <a16:creationId xmlns:a16="http://schemas.microsoft.com/office/drawing/2014/main" id="{232E8E6B-CE39-4496-9D83-BC2BD1653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4" y="1277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8" name="Freeform 1480">
                <a:extLst>
                  <a:ext uri="{FF2B5EF4-FFF2-40B4-BE49-F238E27FC236}">
                    <a16:creationId xmlns:a16="http://schemas.microsoft.com/office/drawing/2014/main" id="{2FD1175A-B075-4CF3-8EC6-43962488C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073"/>
                <a:ext cx="20" cy="53"/>
              </a:xfrm>
              <a:custGeom>
                <a:avLst/>
                <a:gdLst>
                  <a:gd name="T0" fmla="*/ 8 w 16"/>
                  <a:gd name="T1" fmla="*/ 0 h 41"/>
                  <a:gd name="T2" fmla="*/ 31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29" name="Freeform 1481">
                <a:extLst>
                  <a:ext uri="{FF2B5EF4-FFF2-40B4-BE49-F238E27FC236}">
                    <a16:creationId xmlns:a16="http://schemas.microsoft.com/office/drawing/2014/main" id="{1CAAF3A6-1756-4FC9-BB24-1E89708AD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043"/>
                <a:ext cx="28" cy="35"/>
              </a:xfrm>
              <a:custGeom>
                <a:avLst/>
                <a:gdLst>
                  <a:gd name="T0" fmla="*/ 1 w 21"/>
                  <a:gd name="T1" fmla="*/ 0 h 27"/>
                  <a:gd name="T2" fmla="*/ 49 w 21"/>
                  <a:gd name="T3" fmla="*/ 5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0" name="Freeform 1482">
                <a:extLst>
                  <a:ext uri="{FF2B5EF4-FFF2-40B4-BE49-F238E27FC236}">
                    <a16:creationId xmlns:a16="http://schemas.microsoft.com/office/drawing/2014/main" id="{84340F1C-5B66-4095-A6E6-90C4A8C53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9" y="1143"/>
                <a:ext cx="13" cy="28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1" name="Freeform 1483">
                <a:extLst>
                  <a:ext uri="{FF2B5EF4-FFF2-40B4-BE49-F238E27FC236}">
                    <a16:creationId xmlns:a16="http://schemas.microsoft.com/office/drawing/2014/main" id="{A28674F8-85C5-4067-B25E-0DEC2ACE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165"/>
                <a:ext cx="10" cy="10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6" y="5"/>
                      <a:pt x="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2" name="Freeform 1484">
                <a:extLst>
                  <a:ext uri="{FF2B5EF4-FFF2-40B4-BE49-F238E27FC236}">
                    <a16:creationId xmlns:a16="http://schemas.microsoft.com/office/drawing/2014/main" id="{174378CD-3A58-4E9A-A971-5C4A5ED8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264"/>
                <a:ext cx="24" cy="53"/>
              </a:xfrm>
              <a:custGeom>
                <a:avLst/>
                <a:gdLst>
                  <a:gd name="T0" fmla="*/ 15 w 18"/>
                  <a:gd name="T1" fmla="*/ 0 h 41"/>
                  <a:gd name="T2" fmla="*/ 43 w 1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6" y="0"/>
                    </a:moveTo>
                    <a:cubicBezTo>
                      <a:pt x="0" y="13"/>
                      <a:pt x="5" y="35"/>
                      <a:pt x="18" y="4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3" name="Freeform 1485">
                <a:extLst>
                  <a:ext uri="{FF2B5EF4-FFF2-40B4-BE49-F238E27FC236}">
                    <a16:creationId xmlns:a16="http://schemas.microsoft.com/office/drawing/2014/main" id="{AA805229-D295-4296-8CDF-4B75B0263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303"/>
                <a:ext cx="15" cy="43"/>
              </a:xfrm>
              <a:custGeom>
                <a:avLst/>
                <a:gdLst>
                  <a:gd name="T0" fmla="*/ 14 w 11"/>
                  <a:gd name="T1" fmla="*/ 0 h 33"/>
                  <a:gd name="T2" fmla="*/ 27 w 11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4" name="Freeform 1486">
                <a:extLst>
                  <a:ext uri="{FF2B5EF4-FFF2-40B4-BE49-F238E27FC236}">
                    <a16:creationId xmlns:a16="http://schemas.microsoft.com/office/drawing/2014/main" id="{8EDD0C31-E8E4-4209-BE66-93C4F5FD3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1290"/>
                <a:ext cx="10" cy="42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5" name="Freeform 1487">
                <a:extLst>
                  <a:ext uri="{FF2B5EF4-FFF2-40B4-BE49-F238E27FC236}">
                    <a16:creationId xmlns:a16="http://schemas.microsoft.com/office/drawing/2014/main" id="{CE52F274-1653-4F94-B57A-985DD1595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7" y="1319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6" name="Freeform 1488">
                <a:extLst>
                  <a:ext uri="{FF2B5EF4-FFF2-40B4-BE49-F238E27FC236}">
                    <a16:creationId xmlns:a16="http://schemas.microsoft.com/office/drawing/2014/main" id="{D5278298-AB9A-462A-BB7A-93ACE1CAA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704"/>
                <a:ext cx="21" cy="46"/>
              </a:xfrm>
              <a:custGeom>
                <a:avLst/>
                <a:gdLst>
                  <a:gd name="T0" fmla="*/ 7 w 16"/>
                  <a:gd name="T1" fmla="*/ 0 h 35"/>
                  <a:gd name="T2" fmla="*/ 37 w 16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7" name="Freeform 1489">
                <a:extLst>
                  <a:ext uri="{FF2B5EF4-FFF2-40B4-BE49-F238E27FC236}">
                    <a16:creationId xmlns:a16="http://schemas.microsoft.com/office/drawing/2014/main" id="{6FAB02DD-9F83-46B4-9945-27933D38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733"/>
                <a:ext cx="23" cy="49"/>
              </a:xfrm>
              <a:custGeom>
                <a:avLst/>
                <a:gdLst>
                  <a:gd name="T0" fmla="*/ 22 w 18"/>
                  <a:gd name="T1" fmla="*/ 0 h 38"/>
                  <a:gd name="T2" fmla="*/ 37 w 18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8">
                    <a:moveTo>
                      <a:pt x="10" y="0"/>
                    </a:moveTo>
                    <a:cubicBezTo>
                      <a:pt x="8" y="12"/>
                      <a:pt x="0" y="35"/>
                      <a:pt x="18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8" name="Freeform 1490">
                <a:extLst>
                  <a:ext uri="{FF2B5EF4-FFF2-40B4-BE49-F238E27FC236}">
                    <a16:creationId xmlns:a16="http://schemas.microsoft.com/office/drawing/2014/main" id="{A37D7FF8-68FD-4425-A6F0-6DDB4477D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6" y="2646"/>
                <a:ext cx="35" cy="17"/>
              </a:xfrm>
              <a:custGeom>
                <a:avLst/>
                <a:gdLst>
                  <a:gd name="T0" fmla="*/ 0 w 27"/>
                  <a:gd name="T1" fmla="*/ 21 h 13"/>
                  <a:gd name="T2" fmla="*/ 58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39" name="Freeform 1491">
                <a:extLst>
                  <a:ext uri="{FF2B5EF4-FFF2-40B4-BE49-F238E27FC236}">
                    <a16:creationId xmlns:a16="http://schemas.microsoft.com/office/drawing/2014/main" id="{E8689E78-6EB1-4503-B907-B102F1A0C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660"/>
                <a:ext cx="11" cy="8"/>
              </a:xfrm>
              <a:custGeom>
                <a:avLst/>
                <a:gdLst>
                  <a:gd name="T0" fmla="*/ 0 w 9"/>
                  <a:gd name="T1" fmla="*/ 15 h 6"/>
                  <a:gd name="T2" fmla="*/ 16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0" name="Freeform 1492">
                <a:extLst>
                  <a:ext uri="{FF2B5EF4-FFF2-40B4-BE49-F238E27FC236}">
                    <a16:creationId xmlns:a16="http://schemas.microsoft.com/office/drawing/2014/main" id="{6F2E5A10-66D0-4866-8F8B-4FF5451E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716"/>
                <a:ext cx="52" cy="37"/>
              </a:xfrm>
              <a:custGeom>
                <a:avLst/>
                <a:gdLst>
                  <a:gd name="T0" fmla="*/ 0 w 40"/>
                  <a:gd name="T1" fmla="*/ 28 h 29"/>
                  <a:gd name="T2" fmla="*/ 88 w 40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1" name="Freeform 1493">
                <a:extLst>
                  <a:ext uri="{FF2B5EF4-FFF2-40B4-BE49-F238E27FC236}">
                    <a16:creationId xmlns:a16="http://schemas.microsoft.com/office/drawing/2014/main" id="{73A8B39C-84D8-4651-BEF7-7C3122E39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746"/>
                <a:ext cx="42" cy="19"/>
              </a:xfrm>
              <a:custGeom>
                <a:avLst/>
                <a:gdLst>
                  <a:gd name="T0" fmla="*/ 0 w 33"/>
                  <a:gd name="T1" fmla="*/ 30 h 15"/>
                  <a:gd name="T2" fmla="*/ 67 w 33"/>
                  <a:gd name="T3" fmla="*/ 1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2" name="Freeform 1494">
                <a:extLst>
                  <a:ext uri="{FF2B5EF4-FFF2-40B4-BE49-F238E27FC236}">
                    <a16:creationId xmlns:a16="http://schemas.microsoft.com/office/drawing/2014/main" id="{699D085E-4DD0-4E27-AEB9-6AC9ADE8D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772"/>
                <a:ext cx="49" cy="37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3" name="Freeform 1495">
                <a:extLst>
                  <a:ext uri="{FF2B5EF4-FFF2-40B4-BE49-F238E27FC236}">
                    <a16:creationId xmlns:a16="http://schemas.microsoft.com/office/drawing/2014/main" id="{D269B960-3F29-49E8-96EC-90F54F51F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795"/>
                <a:ext cx="29" cy="32"/>
              </a:xfrm>
              <a:custGeom>
                <a:avLst/>
                <a:gdLst>
                  <a:gd name="T0" fmla="*/ 0 w 22"/>
                  <a:gd name="T1" fmla="*/ 0 h 25"/>
                  <a:gd name="T2" fmla="*/ 50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4" name="Freeform 1496">
                <a:extLst>
                  <a:ext uri="{FF2B5EF4-FFF2-40B4-BE49-F238E27FC236}">
                    <a16:creationId xmlns:a16="http://schemas.microsoft.com/office/drawing/2014/main" id="{ED386F98-F58D-46FC-A8BD-8A040768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2800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5" name="Freeform 1497">
                <a:extLst>
                  <a:ext uri="{FF2B5EF4-FFF2-40B4-BE49-F238E27FC236}">
                    <a16:creationId xmlns:a16="http://schemas.microsoft.com/office/drawing/2014/main" id="{9AA8F85B-2E87-4451-9767-984C0625F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787"/>
                <a:ext cx="32" cy="18"/>
              </a:xfrm>
              <a:custGeom>
                <a:avLst/>
                <a:gdLst>
                  <a:gd name="T0" fmla="*/ 0 w 25"/>
                  <a:gd name="T1" fmla="*/ 0 h 14"/>
                  <a:gd name="T2" fmla="*/ 52 w 25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">
                    <a:moveTo>
                      <a:pt x="0" y="0"/>
                    </a:moveTo>
                    <a:cubicBezTo>
                      <a:pt x="1" y="14"/>
                      <a:pt x="16" y="13"/>
                      <a:pt x="25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6" name="Freeform 1498">
                <a:extLst>
                  <a:ext uri="{FF2B5EF4-FFF2-40B4-BE49-F238E27FC236}">
                    <a16:creationId xmlns:a16="http://schemas.microsoft.com/office/drawing/2014/main" id="{657DDE4F-EBC1-46B9-9F78-41C9F8244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732"/>
                <a:ext cx="47" cy="11"/>
              </a:xfrm>
              <a:custGeom>
                <a:avLst/>
                <a:gdLst>
                  <a:gd name="T0" fmla="*/ 0 w 36"/>
                  <a:gd name="T1" fmla="*/ 16 h 9"/>
                  <a:gd name="T2" fmla="*/ 80 w 3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7" name="Freeform 1499">
                <a:extLst>
                  <a:ext uri="{FF2B5EF4-FFF2-40B4-BE49-F238E27FC236}">
                    <a16:creationId xmlns:a16="http://schemas.microsoft.com/office/drawing/2014/main" id="{2D174CFD-02E3-43E9-905D-3D3B7E280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2738"/>
                <a:ext cx="19" cy="31"/>
              </a:xfrm>
              <a:custGeom>
                <a:avLst/>
                <a:gdLst>
                  <a:gd name="T0" fmla="*/ 0 w 15"/>
                  <a:gd name="T1" fmla="*/ 5 h 24"/>
                  <a:gd name="T2" fmla="*/ 30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8" name="Freeform 1500">
                <a:extLst>
                  <a:ext uri="{FF2B5EF4-FFF2-40B4-BE49-F238E27FC236}">
                    <a16:creationId xmlns:a16="http://schemas.microsoft.com/office/drawing/2014/main" id="{BF8B8957-290C-4481-9BDC-503EB3CF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825"/>
                <a:ext cx="44" cy="25"/>
              </a:xfrm>
              <a:custGeom>
                <a:avLst/>
                <a:gdLst>
                  <a:gd name="T0" fmla="*/ 0 w 34"/>
                  <a:gd name="T1" fmla="*/ 0 h 20"/>
                  <a:gd name="T2" fmla="*/ 74 w 34"/>
                  <a:gd name="T3" fmla="*/ 3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49" name="Freeform 1501">
                <a:extLst>
                  <a:ext uri="{FF2B5EF4-FFF2-40B4-BE49-F238E27FC236}">
                    <a16:creationId xmlns:a16="http://schemas.microsoft.com/office/drawing/2014/main" id="{F0EF83CA-C6D6-4D98-AB49-EF9201303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835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0" name="Freeform 1502">
                <a:extLst>
                  <a:ext uri="{FF2B5EF4-FFF2-40B4-BE49-F238E27FC236}">
                    <a16:creationId xmlns:a16="http://schemas.microsoft.com/office/drawing/2014/main" id="{E6C08AFB-E9CB-466B-ACD6-304D618AD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881"/>
                <a:ext cx="15" cy="37"/>
              </a:xfrm>
              <a:custGeom>
                <a:avLst/>
                <a:gdLst>
                  <a:gd name="T0" fmla="*/ 24 w 12"/>
                  <a:gd name="T1" fmla="*/ 0 h 28"/>
                  <a:gd name="T2" fmla="*/ 1 w 12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1" name="Freeform 1503">
                <a:extLst>
                  <a:ext uri="{FF2B5EF4-FFF2-40B4-BE49-F238E27FC236}">
                    <a16:creationId xmlns:a16="http://schemas.microsoft.com/office/drawing/2014/main" id="{5CE3912D-9E9D-4D2F-9BDD-9AED841C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915"/>
                <a:ext cx="32" cy="41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2" name="Freeform 1504">
                <a:extLst>
                  <a:ext uri="{FF2B5EF4-FFF2-40B4-BE49-F238E27FC236}">
                    <a16:creationId xmlns:a16="http://schemas.microsoft.com/office/drawing/2014/main" id="{BFA5449F-C7BA-4FBD-B017-91DF10F15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893"/>
                <a:ext cx="17" cy="47"/>
              </a:xfrm>
              <a:custGeom>
                <a:avLst/>
                <a:gdLst>
                  <a:gd name="T0" fmla="*/ 16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3" name="Freeform 1505">
                <a:extLst>
                  <a:ext uri="{FF2B5EF4-FFF2-40B4-BE49-F238E27FC236}">
                    <a16:creationId xmlns:a16="http://schemas.microsoft.com/office/drawing/2014/main" id="{CD4F1558-5DF5-480B-84D9-A59B0A5D1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928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4" name="Freeform 1506">
                <a:extLst>
                  <a:ext uri="{FF2B5EF4-FFF2-40B4-BE49-F238E27FC236}">
                    <a16:creationId xmlns:a16="http://schemas.microsoft.com/office/drawing/2014/main" id="{A63AA108-5131-4490-96CC-89C59DAF9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3011"/>
                <a:ext cx="39" cy="27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5" name="Freeform 1507">
                <a:extLst>
                  <a:ext uri="{FF2B5EF4-FFF2-40B4-BE49-F238E27FC236}">
                    <a16:creationId xmlns:a16="http://schemas.microsoft.com/office/drawing/2014/main" id="{DCF6CFF0-DA8B-4787-932F-A1CC2F461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3016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6" name="Freeform 1508">
                <a:extLst>
                  <a:ext uri="{FF2B5EF4-FFF2-40B4-BE49-F238E27FC236}">
                    <a16:creationId xmlns:a16="http://schemas.microsoft.com/office/drawing/2014/main" id="{6C8F3A1C-9D2A-4842-A34F-F795D438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3025"/>
                <a:ext cx="42" cy="22"/>
              </a:xfrm>
              <a:custGeom>
                <a:avLst/>
                <a:gdLst>
                  <a:gd name="T0" fmla="*/ 0 w 32"/>
                  <a:gd name="T1" fmla="*/ 0 h 17"/>
                  <a:gd name="T2" fmla="*/ 72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7" name="Freeform 1509">
                <a:extLst>
                  <a:ext uri="{FF2B5EF4-FFF2-40B4-BE49-F238E27FC236}">
                    <a16:creationId xmlns:a16="http://schemas.microsoft.com/office/drawing/2014/main" id="{B86A3863-6A89-4AE2-BC07-45D19CB5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977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8" name="Freeform 1510">
                <a:extLst>
                  <a:ext uri="{FF2B5EF4-FFF2-40B4-BE49-F238E27FC236}">
                    <a16:creationId xmlns:a16="http://schemas.microsoft.com/office/drawing/2014/main" id="{1DC3473A-42C9-4B60-B16D-C60A94D5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973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059" name="Freeform 1511">
                <a:extLst>
                  <a:ext uri="{FF2B5EF4-FFF2-40B4-BE49-F238E27FC236}">
                    <a16:creationId xmlns:a16="http://schemas.microsoft.com/office/drawing/2014/main" id="{84E17FF1-CC7B-4CC6-96AB-682D831C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3" y="2849"/>
                <a:ext cx="48" cy="23"/>
              </a:xfrm>
              <a:custGeom>
                <a:avLst/>
                <a:gdLst>
                  <a:gd name="T0" fmla="*/ 0 w 37"/>
                  <a:gd name="T1" fmla="*/ 22 h 18"/>
                  <a:gd name="T2" fmla="*/ 80 w 37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327" name="Group 1512">
              <a:extLst>
                <a:ext uri="{FF2B5EF4-FFF2-40B4-BE49-F238E27FC236}">
                  <a16:creationId xmlns:a16="http://schemas.microsoft.com/office/drawing/2014/main" id="{61C258B3-E5B9-4C05-9777-F5C4D137E0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7" y="1074"/>
              <a:ext cx="1118" cy="2284"/>
              <a:chOff x="2587" y="1074"/>
              <a:chExt cx="1118" cy="2284"/>
            </a:xfrm>
          </p:grpSpPr>
          <p:sp>
            <p:nvSpPr>
              <p:cNvPr id="17396" name="Freeform 1513">
                <a:extLst>
                  <a:ext uri="{FF2B5EF4-FFF2-40B4-BE49-F238E27FC236}">
                    <a16:creationId xmlns:a16="http://schemas.microsoft.com/office/drawing/2014/main" id="{72CA3B9D-9D7B-4896-870B-C783BE847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2865"/>
                <a:ext cx="55" cy="40"/>
              </a:xfrm>
              <a:custGeom>
                <a:avLst/>
                <a:gdLst>
                  <a:gd name="T0" fmla="*/ 0 w 43"/>
                  <a:gd name="T1" fmla="*/ 32 h 31"/>
                  <a:gd name="T2" fmla="*/ 90 w 4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1">
                    <a:moveTo>
                      <a:pt x="0" y="15"/>
                    </a:moveTo>
                    <a:cubicBezTo>
                      <a:pt x="19" y="0"/>
                      <a:pt x="35" y="9"/>
                      <a:pt x="43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7" name="Freeform 1514">
                <a:extLst>
                  <a:ext uri="{FF2B5EF4-FFF2-40B4-BE49-F238E27FC236}">
                    <a16:creationId xmlns:a16="http://schemas.microsoft.com/office/drawing/2014/main" id="{6B8E06A6-CBA5-4CC3-A3BB-7CA086F73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2987"/>
                <a:ext cx="37" cy="26"/>
              </a:xfrm>
              <a:custGeom>
                <a:avLst/>
                <a:gdLst>
                  <a:gd name="T0" fmla="*/ 0 w 29"/>
                  <a:gd name="T1" fmla="*/ 27 h 20"/>
                  <a:gd name="T2" fmla="*/ 60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9" y="20"/>
                      <a:pt x="24" y="8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8" name="Freeform 1515">
                <a:extLst>
                  <a:ext uri="{FF2B5EF4-FFF2-40B4-BE49-F238E27FC236}">
                    <a16:creationId xmlns:a16="http://schemas.microsoft.com/office/drawing/2014/main" id="{BAC262C8-C8C0-41C5-A8C6-C1CC54053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973"/>
                <a:ext cx="42" cy="21"/>
              </a:xfrm>
              <a:custGeom>
                <a:avLst/>
                <a:gdLst>
                  <a:gd name="T0" fmla="*/ 0 w 33"/>
                  <a:gd name="T1" fmla="*/ 0 h 16"/>
                  <a:gd name="T2" fmla="*/ 67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99" name="Freeform 1516">
                <a:extLst>
                  <a:ext uri="{FF2B5EF4-FFF2-40B4-BE49-F238E27FC236}">
                    <a16:creationId xmlns:a16="http://schemas.microsoft.com/office/drawing/2014/main" id="{01489B80-01CD-4B88-9FC4-F2703D1BC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884"/>
                <a:ext cx="16" cy="38"/>
              </a:xfrm>
              <a:custGeom>
                <a:avLst/>
                <a:gdLst>
                  <a:gd name="T0" fmla="*/ 15 w 13"/>
                  <a:gd name="T1" fmla="*/ 0 h 29"/>
                  <a:gd name="T2" fmla="*/ 25 w 13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0" name="Freeform 1517">
                <a:extLst>
                  <a:ext uri="{FF2B5EF4-FFF2-40B4-BE49-F238E27FC236}">
                    <a16:creationId xmlns:a16="http://schemas.microsoft.com/office/drawing/2014/main" id="{B6732496-9739-4807-ACD3-0B2132662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910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3" y="3"/>
                      <a:pt x="0" y="13"/>
                      <a:pt x="3" y="2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1" name="Freeform 1518">
                <a:extLst>
                  <a:ext uri="{FF2B5EF4-FFF2-40B4-BE49-F238E27FC236}">
                    <a16:creationId xmlns:a16="http://schemas.microsoft.com/office/drawing/2014/main" id="{351A35ED-54D5-4F8D-B00A-DC2D3093B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2871"/>
                <a:ext cx="25" cy="48"/>
              </a:xfrm>
              <a:custGeom>
                <a:avLst/>
                <a:gdLst>
                  <a:gd name="T0" fmla="*/ 28 w 19"/>
                  <a:gd name="T1" fmla="*/ 0 h 37"/>
                  <a:gd name="T2" fmla="*/ 0 w 19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2" name="Freeform 1519">
                <a:extLst>
                  <a:ext uri="{FF2B5EF4-FFF2-40B4-BE49-F238E27FC236}">
                    <a16:creationId xmlns:a16="http://schemas.microsoft.com/office/drawing/2014/main" id="{E86FD555-16F2-498F-911A-69ABC0E55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2858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3" name="Freeform 1520">
                <a:extLst>
                  <a:ext uri="{FF2B5EF4-FFF2-40B4-BE49-F238E27FC236}">
                    <a16:creationId xmlns:a16="http://schemas.microsoft.com/office/drawing/2014/main" id="{5EFB7E2A-B258-4C64-ACBE-E5FCAD26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928"/>
                <a:ext cx="25" cy="59"/>
              </a:xfrm>
              <a:custGeom>
                <a:avLst/>
                <a:gdLst>
                  <a:gd name="T0" fmla="*/ 32 w 19"/>
                  <a:gd name="T1" fmla="*/ 0 h 46"/>
                  <a:gd name="T2" fmla="*/ 43 w 19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4" name="Freeform 1521">
                <a:extLst>
                  <a:ext uri="{FF2B5EF4-FFF2-40B4-BE49-F238E27FC236}">
                    <a16:creationId xmlns:a16="http://schemas.microsoft.com/office/drawing/2014/main" id="{3BD42992-A389-4F19-9823-3E5478C9C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975"/>
                <a:ext cx="18" cy="49"/>
              </a:xfrm>
              <a:custGeom>
                <a:avLst/>
                <a:gdLst>
                  <a:gd name="T0" fmla="*/ 15 w 14"/>
                  <a:gd name="T1" fmla="*/ 0 h 38"/>
                  <a:gd name="T2" fmla="*/ 30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5" name="Freeform 1522">
                <a:extLst>
                  <a:ext uri="{FF2B5EF4-FFF2-40B4-BE49-F238E27FC236}">
                    <a16:creationId xmlns:a16="http://schemas.microsoft.com/office/drawing/2014/main" id="{872C2CA7-B1AF-4D68-BFC1-BB6948BA7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936"/>
                <a:ext cx="17" cy="40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9" y="8"/>
                      <a:pt x="13" y="20"/>
                      <a:pt x="8" y="3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6" name="Freeform 1523">
                <a:extLst>
                  <a:ext uri="{FF2B5EF4-FFF2-40B4-BE49-F238E27FC236}">
                    <a16:creationId xmlns:a16="http://schemas.microsoft.com/office/drawing/2014/main" id="{7D0E9956-86C3-4463-8900-89C61839A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960"/>
                <a:ext cx="28" cy="35"/>
              </a:xfrm>
              <a:custGeom>
                <a:avLst/>
                <a:gdLst>
                  <a:gd name="T0" fmla="*/ 0 w 22"/>
                  <a:gd name="T1" fmla="*/ 0 h 27"/>
                  <a:gd name="T2" fmla="*/ 36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07" name="Freeform 1524">
                <a:extLst>
                  <a:ext uri="{FF2B5EF4-FFF2-40B4-BE49-F238E27FC236}">
                    <a16:creationId xmlns:a16="http://schemas.microsoft.com/office/drawing/2014/main" id="{54C105EE-857A-421E-BEAD-036CFFF8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3118"/>
                <a:ext cx="46" cy="45"/>
              </a:xfrm>
              <a:custGeom>
                <a:avLst/>
                <a:gdLst>
                  <a:gd name="T0" fmla="*/ 0 w 36"/>
                  <a:gd name="T1" fmla="*/ 45 h 35"/>
                  <a:gd name="T2" fmla="*/ 75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2" name="Freeform 1525">
                <a:extLst>
                  <a:ext uri="{FF2B5EF4-FFF2-40B4-BE49-F238E27FC236}">
                    <a16:creationId xmlns:a16="http://schemas.microsoft.com/office/drawing/2014/main" id="{943AFEB2-B51A-4C16-8BE0-47AA81F7F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3103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3" name="Freeform 1526">
                <a:extLst>
                  <a:ext uri="{FF2B5EF4-FFF2-40B4-BE49-F238E27FC236}">
                    <a16:creationId xmlns:a16="http://schemas.microsoft.com/office/drawing/2014/main" id="{EEBDF18B-7BBE-4979-9287-C56278E6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043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1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7" y="4"/>
                      <a:pt x="12" y="13"/>
                      <a:pt x="9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4" name="Freeform 1527">
                <a:extLst>
                  <a:ext uri="{FF2B5EF4-FFF2-40B4-BE49-F238E27FC236}">
                    <a16:creationId xmlns:a16="http://schemas.microsoft.com/office/drawing/2014/main" id="{037D8C38-6A7A-4075-8C4B-FB63A3B6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3040"/>
                <a:ext cx="10" cy="15"/>
              </a:xfrm>
              <a:custGeom>
                <a:avLst/>
                <a:gdLst>
                  <a:gd name="T0" fmla="*/ 0 w 8"/>
                  <a:gd name="T1" fmla="*/ 27 h 11"/>
                  <a:gd name="T2" fmla="*/ 16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4" y="3"/>
                      <a:pt x="8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5" name="Freeform 1528">
                <a:extLst>
                  <a:ext uri="{FF2B5EF4-FFF2-40B4-BE49-F238E27FC236}">
                    <a16:creationId xmlns:a16="http://schemas.microsoft.com/office/drawing/2014/main" id="{0E3AE55B-7F36-472E-9ED3-17D123F7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898"/>
                <a:ext cx="26" cy="46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6" name="Freeform 1529">
                <a:extLst>
                  <a:ext uri="{FF2B5EF4-FFF2-40B4-BE49-F238E27FC236}">
                    <a16:creationId xmlns:a16="http://schemas.microsoft.com/office/drawing/2014/main" id="{BA0E949E-D1CC-42D8-8EC1-1A2158EB8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929"/>
                <a:ext cx="18" cy="56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7" name="Freeform 1530">
                <a:extLst>
                  <a:ext uri="{FF2B5EF4-FFF2-40B4-BE49-F238E27FC236}">
                    <a16:creationId xmlns:a16="http://schemas.microsoft.com/office/drawing/2014/main" id="{149E51D3-EE78-41CD-9BE5-8B8AE099F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975"/>
                <a:ext cx="29" cy="59"/>
              </a:xfrm>
              <a:custGeom>
                <a:avLst/>
                <a:gdLst>
                  <a:gd name="T0" fmla="*/ 50 w 22"/>
                  <a:gd name="T1" fmla="*/ 0 h 46"/>
                  <a:gd name="T2" fmla="*/ 22 w 22"/>
                  <a:gd name="T3" fmla="*/ 97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8" name="Freeform 1531">
                <a:extLst>
                  <a:ext uri="{FF2B5EF4-FFF2-40B4-BE49-F238E27FC236}">
                    <a16:creationId xmlns:a16="http://schemas.microsoft.com/office/drawing/2014/main" id="{2D7C138F-6847-4B3D-8566-7E29D6FB5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073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5" y="12"/>
                      <a:pt x="35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79" name="Freeform 1532">
                <a:extLst>
                  <a:ext uri="{FF2B5EF4-FFF2-40B4-BE49-F238E27FC236}">
                    <a16:creationId xmlns:a16="http://schemas.microsoft.com/office/drawing/2014/main" id="{95919DBD-E872-41FD-B350-ED94303D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062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0" name="Freeform 1533">
                <a:extLst>
                  <a:ext uri="{FF2B5EF4-FFF2-40B4-BE49-F238E27FC236}">
                    <a16:creationId xmlns:a16="http://schemas.microsoft.com/office/drawing/2014/main" id="{0B0761C9-04CA-4102-89E8-7D8B65B82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3017"/>
                <a:ext cx="27" cy="17"/>
              </a:xfrm>
              <a:custGeom>
                <a:avLst/>
                <a:gdLst>
                  <a:gd name="T0" fmla="*/ 0 w 21"/>
                  <a:gd name="T1" fmla="*/ 9 h 13"/>
                  <a:gd name="T2" fmla="*/ 45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1" name="Freeform 1534">
                <a:extLst>
                  <a:ext uri="{FF2B5EF4-FFF2-40B4-BE49-F238E27FC236}">
                    <a16:creationId xmlns:a16="http://schemas.microsoft.com/office/drawing/2014/main" id="{278CE649-C81B-40F5-8A73-80A3CCE9A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3007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2" name="Freeform 1535">
                <a:extLst>
                  <a:ext uri="{FF2B5EF4-FFF2-40B4-BE49-F238E27FC236}">
                    <a16:creationId xmlns:a16="http://schemas.microsoft.com/office/drawing/2014/main" id="{9D20DA60-FD2F-480F-A1CF-711BBC8E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847"/>
                <a:ext cx="43" cy="20"/>
              </a:xfrm>
              <a:custGeom>
                <a:avLst/>
                <a:gdLst>
                  <a:gd name="T0" fmla="*/ 0 w 33"/>
                  <a:gd name="T1" fmla="*/ 20 h 16"/>
                  <a:gd name="T2" fmla="*/ 73 w 33"/>
                  <a:gd name="T3" fmla="*/ 3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10"/>
                    </a:moveTo>
                    <a:cubicBezTo>
                      <a:pt x="12" y="0"/>
                      <a:pt x="26" y="4"/>
                      <a:pt x="33" y="1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3" name="Freeform 1536">
                <a:extLst>
                  <a:ext uri="{FF2B5EF4-FFF2-40B4-BE49-F238E27FC236}">
                    <a16:creationId xmlns:a16="http://schemas.microsoft.com/office/drawing/2014/main" id="{B99C78F4-8B49-42A3-A12D-07D796CC8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2852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4" name="Freeform 1537">
                <a:extLst>
                  <a:ext uri="{FF2B5EF4-FFF2-40B4-BE49-F238E27FC236}">
                    <a16:creationId xmlns:a16="http://schemas.microsoft.com/office/drawing/2014/main" id="{C79FB254-080A-4B7F-BABC-85CD61705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2907"/>
                <a:ext cx="23" cy="37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5" name="Freeform 1538">
                <a:extLst>
                  <a:ext uri="{FF2B5EF4-FFF2-40B4-BE49-F238E27FC236}">
                    <a16:creationId xmlns:a16="http://schemas.microsoft.com/office/drawing/2014/main" id="{6E4BBADA-FF88-4854-A6E5-F9E746481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6" y="2933"/>
                <a:ext cx="6" cy="17"/>
              </a:xfrm>
              <a:custGeom>
                <a:avLst/>
                <a:gdLst>
                  <a:gd name="T0" fmla="*/ 8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6" name="Freeform 1539">
                <a:extLst>
                  <a:ext uri="{FF2B5EF4-FFF2-40B4-BE49-F238E27FC236}">
                    <a16:creationId xmlns:a16="http://schemas.microsoft.com/office/drawing/2014/main" id="{CC5FBB53-C46B-485B-8605-078385CB9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201"/>
                <a:ext cx="37" cy="33"/>
              </a:xfrm>
              <a:custGeom>
                <a:avLst/>
                <a:gdLst>
                  <a:gd name="T0" fmla="*/ 0 w 29"/>
                  <a:gd name="T1" fmla="*/ 30 h 26"/>
                  <a:gd name="T2" fmla="*/ 60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7" name="Freeform 1540">
                <a:extLst>
                  <a:ext uri="{FF2B5EF4-FFF2-40B4-BE49-F238E27FC236}">
                    <a16:creationId xmlns:a16="http://schemas.microsoft.com/office/drawing/2014/main" id="{F0BFC6A0-41B0-42F7-B914-6391F9E2F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198"/>
                <a:ext cx="38" cy="34"/>
              </a:xfrm>
              <a:custGeom>
                <a:avLst/>
                <a:gdLst>
                  <a:gd name="T0" fmla="*/ 0 w 29"/>
                  <a:gd name="T1" fmla="*/ 44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20"/>
                    </a:moveTo>
                    <a:cubicBezTo>
                      <a:pt x="14" y="26"/>
                      <a:pt x="24" y="10"/>
                      <a:pt x="2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8" name="Freeform 1541">
                <a:extLst>
                  <a:ext uri="{FF2B5EF4-FFF2-40B4-BE49-F238E27FC236}">
                    <a16:creationId xmlns:a16="http://schemas.microsoft.com/office/drawing/2014/main" id="{B18D570C-459F-4293-A20A-40A46DC3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127"/>
                <a:ext cx="24" cy="43"/>
              </a:xfrm>
              <a:custGeom>
                <a:avLst/>
                <a:gdLst>
                  <a:gd name="T0" fmla="*/ 1 w 19"/>
                  <a:gd name="T1" fmla="*/ 73 h 33"/>
                  <a:gd name="T2" fmla="*/ 38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1542">
                <a:extLst>
                  <a:ext uri="{FF2B5EF4-FFF2-40B4-BE49-F238E27FC236}">
                    <a16:creationId xmlns:a16="http://schemas.microsoft.com/office/drawing/2014/main" id="{F3FAD8FB-AA19-4391-A664-E15123CC5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99"/>
                <a:ext cx="19" cy="44"/>
              </a:xfrm>
              <a:custGeom>
                <a:avLst/>
                <a:gdLst>
                  <a:gd name="T0" fmla="*/ 6 w 15"/>
                  <a:gd name="T1" fmla="*/ 74 h 34"/>
                  <a:gd name="T2" fmla="*/ 30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1543">
                <a:extLst>
                  <a:ext uri="{FF2B5EF4-FFF2-40B4-BE49-F238E27FC236}">
                    <a16:creationId xmlns:a16="http://schemas.microsoft.com/office/drawing/2014/main" id="{E90A6FC4-6FD8-47E0-B7FE-786B6BE1F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3119"/>
                <a:ext cx="3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1544">
                <a:extLst>
                  <a:ext uri="{FF2B5EF4-FFF2-40B4-BE49-F238E27FC236}">
                    <a16:creationId xmlns:a16="http://schemas.microsoft.com/office/drawing/2014/main" id="{C0AE37D5-78FA-4D54-82E3-223357EB9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17"/>
                <a:ext cx="24" cy="9"/>
              </a:xfrm>
              <a:custGeom>
                <a:avLst/>
                <a:gdLst>
                  <a:gd name="T0" fmla="*/ 0 w 18"/>
                  <a:gd name="T1" fmla="*/ 15 h 7"/>
                  <a:gd name="T2" fmla="*/ 43 w 18"/>
                  <a:gd name="T3" fmla="*/ 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">
                    <a:moveTo>
                      <a:pt x="0" y="7"/>
                    </a:moveTo>
                    <a:cubicBezTo>
                      <a:pt x="6" y="4"/>
                      <a:pt x="11" y="0"/>
                      <a:pt x="18" y="2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1545">
                <a:extLst>
                  <a:ext uri="{FF2B5EF4-FFF2-40B4-BE49-F238E27FC236}">
                    <a16:creationId xmlns:a16="http://schemas.microsoft.com/office/drawing/2014/main" id="{B0F00384-1788-4737-8F90-D731308B2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703"/>
                <a:ext cx="24" cy="72"/>
              </a:xfrm>
              <a:custGeom>
                <a:avLst/>
                <a:gdLst>
                  <a:gd name="T0" fmla="*/ 18 w 19"/>
                  <a:gd name="T1" fmla="*/ 0 h 56"/>
                  <a:gd name="T2" fmla="*/ 38 w 19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1546">
                <a:extLst>
                  <a:ext uri="{FF2B5EF4-FFF2-40B4-BE49-F238E27FC236}">
                    <a16:creationId xmlns:a16="http://schemas.microsoft.com/office/drawing/2014/main" id="{8E6608AA-13AF-4278-9DDA-187552580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760"/>
                <a:ext cx="24" cy="50"/>
              </a:xfrm>
              <a:custGeom>
                <a:avLst/>
                <a:gdLst>
                  <a:gd name="T0" fmla="*/ 20 w 18"/>
                  <a:gd name="T1" fmla="*/ 0 h 39"/>
                  <a:gd name="T2" fmla="*/ 43 w 18"/>
                  <a:gd name="T3" fmla="*/ 8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2" y="12"/>
                      <a:pt x="0" y="38"/>
                      <a:pt x="18" y="3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4" name="Freeform 1547">
                <a:extLst>
                  <a:ext uri="{FF2B5EF4-FFF2-40B4-BE49-F238E27FC236}">
                    <a16:creationId xmlns:a16="http://schemas.microsoft.com/office/drawing/2014/main" id="{05957D0A-67A8-43EF-85C5-486A1874F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713"/>
                <a:ext cx="25" cy="64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5" name="Freeform 1548">
                <a:extLst>
                  <a:ext uri="{FF2B5EF4-FFF2-40B4-BE49-F238E27FC236}">
                    <a16:creationId xmlns:a16="http://schemas.microsoft.com/office/drawing/2014/main" id="{02ADB919-76AE-44B6-8F12-A809AF95E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750"/>
                <a:ext cx="14" cy="11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6" name="Freeform 1549">
                <a:extLst>
                  <a:ext uri="{FF2B5EF4-FFF2-40B4-BE49-F238E27FC236}">
                    <a16:creationId xmlns:a16="http://schemas.microsoft.com/office/drawing/2014/main" id="{9E4A4773-EB06-41DC-8D0B-46EE23BB8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2876"/>
                <a:ext cx="52" cy="26"/>
              </a:xfrm>
              <a:custGeom>
                <a:avLst/>
                <a:gdLst>
                  <a:gd name="T0" fmla="*/ 0 w 40"/>
                  <a:gd name="T1" fmla="*/ 7 h 20"/>
                  <a:gd name="T2" fmla="*/ 88 w 40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3"/>
                    </a:moveTo>
                    <a:cubicBezTo>
                      <a:pt x="7" y="20"/>
                      <a:pt x="32" y="12"/>
                      <a:pt x="40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7" name="Freeform 1550">
                <a:extLst>
                  <a:ext uri="{FF2B5EF4-FFF2-40B4-BE49-F238E27FC236}">
                    <a16:creationId xmlns:a16="http://schemas.microsoft.com/office/drawing/2014/main" id="{B6BFCA49-5DE1-45CB-9533-AFEB12B78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865"/>
                <a:ext cx="36" cy="23"/>
              </a:xfrm>
              <a:custGeom>
                <a:avLst/>
                <a:gdLst>
                  <a:gd name="T0" fmla="*/ 0 w 28"/>
                  <a:gd name="T1" fmla="*/ 0 h 18"/>
                  <a:gd name="T2" fmla="*/ 59 w 28"/>
                  <a:gd name="T3" fmla="*/ 1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8" name="Freeform 1551">
                <a:extLst>
                  <a:ext uri="{FF2B5EF4-FFF2-40B4-BE49-F238E27FC236}">
                    <a16:creationId xmlns:a16="http://schemas.microsoft.com/office/drawing/2014/main" id="{65CD12E4-B8A8-41AD-9FC0-FAA44C72D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2816"/>
                <a:ext cx="18" cy="27"/>
              </a:xfrm>
              <a:custGeom>
                <a:avLst/>
                <a:gdLst>
                  <a:gd name="T0" fmla="*/ 0 w 14"/>
                  <a:gd name="T1" fmla="*/ 0 h 21"/>
                  <a:gd name="T2" fmla="*/ 24 w 14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2" y="21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9" name="Freeform 1552">
                <a:extLst>
                  <a:ext uri="{FF2B5EF4-FFF2-40B4-BE49-F238E27FC236}">
                    <a16:creationId xmlns:a16="http://schemas.microsoft.com/office/drawing/2014/main" id="{51788EE9-8167-42DB-8DBB-A43F51086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819"/>
                <a:ext cx="4" cy="9"/>
              </a:xfrm>
              <a:custGeom>
                <a:avLst/>
                <a:gdLst>
                  <a:gd name="T0" fmla="*/ 0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0" name="Freeform 1553">
                <a:extLst>
                  <a:ext uri="{FF2B5EF4-FFF2-40B4-BE49-F238E27FC236}">
                    <a16:creationId xmlns:a16="http://schemas.microsoft.com/office/drawing/2014/main" id="{581D6ED1-BC8F-4FBC-9EB9-1093C6B4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464"/>
                <a:ext cx="32" cy="27"/>
              </a:xfrm>
              <a:custGeom>
                <a:avLst/>
                <a:gdLst>
                  <a:gd name="T0" fmla="*/ 28 w 25"/>
                  <a:gd name="T1" fmla="*/ 42 h 21"/>
                  <a:gd name="T2" fmla="*/ 42 w 25"/>
                  <a:gd name="T3" fmla="*/ 39 h 21"/>
                  <a:gd name="T4" fmla="*/ 24 w 25"/>
                  <a:gd name="T5" fmla="*/ 31 h 21"/>
                  <a:gd name="T6" fmla="*/ 47 w 25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1">
                    <a:moveTo>
                      <a:pt x="13" y="20"/>
                    </a:moveTo>
                    <a:cubicBezTo>
                      <a:pt x="15" y="21"/>
                      <a:pt x="18" y="21"/>
                      <a:pt x="20" y="18"/>
                    </a:cubicBezTo>
                    <a:cubicBezTo>
                      <a:pt x="25" y="11"/>
                      <a:pt x="13" y="16"/>
                      <a:pt x="12" y="15"/>
                    </a:cubicBezTo>
                    <a:cubicBezTo>
                      <a:pt x="0" y="8"/>
                      <a:pt x="22" y="8"/>
                      <a:pt x="2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1" name="Freeform 1554">
                <a:extLst>
                  <a:ext uri="{FF2B5EF4-FFF2-40B4-BE49-F238E27FC236}">
                    <a16:creationId xmlns:a16="http://schemas.microsoft.com/office/drawing/2014/main" id="{B7119984-55F1-4288-901B-7D44B7E47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545"/>
                <a:ext cx="18" cy="33"/>
              </a:xfrm>
              <a:custGeom>
                <a:avLst/>
                <a:gdLst>
                  <a:gd name="T0" fmla="*/ 0 w 14"/>
                  <a:gd name="T1" fmla="*/ 21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2" name="Freeform 1555">
                <a:extLst>
                  <a:ext uri="{FF2B5EF4-FFF2-40B4-BE49-F238E27FC236}">
                    <a16:creationId xmlns:a16="http://schemas.microsoft.com/office/drawing/2014/main" id="{3C577176-CAFF-472C-AEB8-5C581DD99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2514"/>
                <a:ext cx="30" cy="21"/>
              </a:xfrm>
              <a:custGeom>
                <a:avLst/>
                <a:gdLst>
                  <a:gd name="T0" fmla="*/ 51 w 23"/>
                  <a:gd name="T1" fmla="*/ 12 h 16"/>
                  <a:gd name="T2" fmla="*/ 13 w 23"/>
                  <a:gd name="T3" fmla="*/ 14 h 16"/>
                  <a:gd name="T4" fmla="*/ 51 w 23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9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1556">
                <a:extLst>
                  <a:ext uri="{FF2B5EF4-FFF2-40B4-BE49-F238E27FC236}">
                    <a16:creationId xmlns:a16="http://schemas.microsoft.com/office/drawing/2014/main" id="{98AF3556-356B-448F-8AB8-6FB2E387D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460"/>
                <a:ext cx="6" cy="22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4" name="Freeform 1557">
                <a:extLst>
                  <a:ext uri="{FF2B5EF4-FFF2-40B4-BE49-F238E27FC236}">
                    <a16:creationId xmlns:a16="http://schemas.microsoft.com/office/drawing/2014/main" id="{2D1D647B-6ED2-47E8-97DC-E7C104AF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392"/>
                <a:ext cx="23" cy="31"/>
              </a:xfrm>
              <a:custGeom>
                <a:avLst/>
                <a:gdLst>
                  <a:gd name="T0" fmla="*/ 0 w 18"/>
                  <a:gd name="T1" fmla="*/ 21 h 24"/>
                  <a:gd name="T2" fmla="*/ 13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1558">
                <a:extLst>
                  <a:ext uri="{FF2B5EF4-FFF2-40B4-BE49-F238E27FC236}">
                    <a16:creationId xmlns:a16="http://schemas.microsoft.com/office/drawing/2014/main" id="{0A547C17-DA27-4C74-9F77-08E09D397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379"/>
                <a:ext cx="6" cy="18"/>
              </a:xfrm>
              <a:custGeom>
                <a:avLst/>
                <a:gdLst>
                  <a:gd name="T0" fmla="*/ 0 w 5"/>
                  <a:gd name="T1" fmla="*/ 0 h 14"/>
                  <a:gd name="T2" fmla="*/ 8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1559">
                <a:extLst>
                  <a:ext uri="{FF2B5EF4-FFF2-40B4-BE49-F238E27FC236}">
                    <a16:creationId xmlns:a16="http://schemas.microsoft.com/office/drawing/2014/main" id="{6694C3E5-CFE9-4207-9D01-657E68C7E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467"/>
                <a:ext cx="12" cy="12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16 h 10"/>
                  <a:gd name="T4" fmla="*/ 15 w 9"/>
                  <a:gd name="T5" fmla="*/ 1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1560">
                <a:extLst>
                  <a:ext uri="{FF2B5EF4-FFF2-40B4-BE49-F238E27FC236}">
                    <a16:creationId xmlns:a16="http://schemas.microsoft.com/office/drawing/2014/main" id="{DA5B0BFA-32AD-45E1-B927-8CA14839E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2520"/>
                <a:ext cx="10" cy="23"/>
              </a:xfrm>
              <a:custGeom>
                <a:avLst/>
                <a:gdLst>
                  <a:gd name="T0" fmla="*/ 16 w 8"/>
                  <a:gd name="T1" fmla="*/ 0 h 18"/>
                  <a:gd name="T2" fmla="*/ 16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8" name="Freeform 1561">
                <a:extLst>
                  <a:ext uri="{FF2B5EF4-FFF2-40B4-BE49-F238E27FC236}">
                    <a16:creationId xmlns:a16="http://schemas.microsoft.com/office/drawing/2014/main" id="{BAAA566A-88FB-4C7C-AA85-9A00040C5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2562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9" name="Freeform 1562">
                <a:extLst>
                  <a:ext uri="{FF2B5EF4-FFF2-40B4-BE49-F238E27FC236}">
                    <a16:creationId xmlns:a16="http://schemas.microsoft.com/office/drawing/2014/main" id="{6787F8DE-0042-47B8-A0BE-C54E4A463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551"/>
                <a:ext cx="10" cy="10"/>
              </a:xfrm>
              <a:custGeom>
                <a:avLst/>
                <a:gdLst>
                  <a:gd name="T0" fmla="*/ 16 w 8"/>
                  <a:gd name="T1" fmla="*/ 16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1563">
                <a:extLst>
                  <a:ext uri="{FF2B5EF4-FFF2-40B4-BE49-F238E27FC236}">
                    <a16:creationId xmlns:a16="http://schemas.microsoft.com/office/drawing/2014/main" id="{2587E8FE-921F-4238-8155-752981330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613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1564">
                <a:extLst>
                  <a:ext uri="{FF2B5EF4-FFF2-40B4-BE49-F238E27FC236}">
                    <a16:creationId xmlns:a16="http://schemas.microsoft.com/office/drawing/2014/main" id="{D86CD3B5-136D-4B45-AFDE-65900480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516"/>
                <a:ext cx="15" cy="15"/>
              </a:xfrm>
              <a:custGeom>
                <a:avLst/>
                <a:gdLst>
                  <a:gd name="T0" fmla="*/ 1 w 11"/>
                  <a:gd name="T1" fmla="*/ 6 h 12"/>
                  <a:gd name="T2" fmla="*/ 27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Freeform 1565">
                <a:extLst>
                  <a:ext uri="{FF2B5EF4-FFF2-40B4-BE49-F238E27FC236}">
                    <a16:creationId xmlns:a16="http://schemas.microsoft.com/office/drawing/2014/main" id="{2B7A1398-613C-463A-B6C7-F6A87B80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385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1566">
                <a:extLst>
                  <a:ext uri="{FF2B5EF4-FFF2-40B4-BE49-F238E27FC236}">
                    <a16:creationId xmlns:a16="http://schemas.microsoft.com/office/drawing/2014/main" id="{5B1760FA-9E11-4CEB-94F7-5C05D85F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31"/>
                <a:ext cx="6" cy="4"/>
              </a:xfrm>
              <a:custGeom>
                <a:avLst/>
                <a:gdLst>
                  <a:gd name="T0" fmla="*/ 0 w 5"/>
                  <a:gd name="T1" fmla="*/ 7 h 3"/>
                  <a:gd name="T2" fmla="*/ 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1567">
                <a:extLst>
                  <a:ext uri="{FF2B5EF4-FFF2-40B4-BE49-F238E27FC236}">
                    <a16:creationId xmlns:a16="http://schemas.microsoft.com/office/drawing/2014/main" id="{F3D424A3-A60B-4226-8D7B-64CC78D23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258"/>
                <a:ext cx="23" cy="22"/>
              </a:xfrm>
              <a:custGeom>
                <a:avLst/>
                <a:gdLst>
                  <a:gd name="T0" fmla="*/ 17 w 18"/>
                  <a:gd name="T1" fmla="*/ 0 h 17"/>
                  <a:gd name="T2" fmla="*/ 8 w 18"/>
                  <a:gd name="T3" fmla="*/ 27 h 17"/>
                  <a:gd name="T4" fmla="*/ 37 w 1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1568">
                <a:extLst>
                  <a:ext uri="{FF2B5EF4-FFF2-40B4-BE49-F238E27FC236}">
                    <a16:creationId xmlns:a16="http://schemas.microsoft.com/office/drawing/2014/main" id="{3BEDDB77-ABD1-4161-9B66-844133261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319"/>
                <a:ext cx="17" cy="18"/>
              </a:xfrm>
              <a:custGeom>
                <a:avLst/>
                <a:gdLst>
                  <a:gd name="T0" fmla="*/ 29 w 13"/>
                  <a:gd name="T1" fmla="*/ 23 h 14"/>
                  <a:gd name="T2" fmla="*/ 16 w 13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1569">
                <a:extLst>
                  <a:ext uri="{FF2B5EF4-FFF2-40B4-BE49-F238E27FC236}">
                    <a16:creationId xmlns:a16="http://schemas.microsoft.com/office/drawing/2014/main" id="{A62C9573-00AD-49BB-9131-AA4A09EEE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253"/>
                <a:ext cx="15" cy="14"/>
              </a:xfrm>
              <a:custGeom>
                <a:avLst/>
                <a:gdLst>
                  <a:gd name="T0" fmla="*/ 0 w 11"/>
                  <a:gd name="T1" fmla="*/ 23 h 11"/>
                  <a:gd name="T2" fmla="*/ 26 w 11"/>
                  <a:gd name="T3" fmla="*/ 13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7" name="Freeform 1570">
                <a:extLst>
                  <a:ext uri="{FF2B5EF4-FFF2-40B4-BE49-F238E27FC236}">
                    <a16:creationId xmlns:a16="http://schemas.microsoft.com/office/drawing/2014/main" id="{CDD664E7-2519-4906-9398-A9A0A43C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221"/>
                <a:ext cx="5" cy="14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8" name="Freeform 1571">
                <a:extLst>
                  <a:ext uri="{FF2B5EF4-FFF2-40B4-BE49-F238E27FC236}">
                    <a16:creationId xmlns:a16="http://schemas.microsoft.com/office/drawing/2014/main" id="{2C899D83-9752-4FD8-89DA-F0B7404DE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177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9" name="Freeform 1572">
                <a:extLst>
                  <a:ext uri="{FF2B5EF4-FFF2-40B4-BE49-F238E27FC236}">
                    <a16:creationId xmlns:a16="http://schemas.microsoft.com/office/drawing/2014/main" id="{244F9227-590F-4DF1-AC5C-488655158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2195"/>
                <a:ext cx="26" cy="17"/>
              </a:xfrm>
              <a:custGeom>
                <a:avLst/>
                <a:gdLst>
                  <a:gd name="T0" fmla="*/ 43 w 20"/>
                  <a:gd name="T1" fmla="*/ 5 h 13"/>
                  <a:gd name="T2" fmla="*/ 12 w 20"/>
                  <a:gd name="T3" fmla="*/ 7 h 13"/>
                  <a:gd name="T4" fmla="*/ 44 w 20"/>
                  <a:gd name="T5" fmla="*/ 2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19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Freeform 1573">
                <a:extLst>
                  <a:ext uri="{FF2B5EF4-FFF2-40B4-BE49-F238E27FC236}">
                    <a16:creationId xmlns:a16="http://schemas.microsoft.com/office/drawing/2014/main" id="{72A1B4A1-93FC-4717-9A48-7BC4B429E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182"/>
                <a:ext cx="10" cy="10"/>
              </a:xfrm>
              <a:custGeom>
                <a:avLst/>
                <a:gdLst>
                  <a:gd name="T0" fmla="*/ 20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Freeform 1574">
                <a:extLst>
                  <a:ext uri="{FF2B5EF4-FFF2-40B4-BE49-F238E27FC236}">
                    <a16:creationId xmlns:a16="http://schemas.microsoft.com/office/drawing/2014/main" id="{EAFC73B7-8249-4F6F-80F4-E41D517ED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2125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2" name="Freeform 1575">
                <a:extLst>
                  <a:ext uri="{FF2B5EF4-FFF2-40B4-BE49-F238E27FC236}">
                    <a16:creationId xmlns:a16="http://schemas.microsoft.com/office/drawing/2014/main" id="{3B93B6BE-7EE6-40C4-B626-EED3A00E9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2141"/>
                <a:ext cx="11" cy="1"/>
              </a:xfrm>
              <a:custGeom>
                <a:avLst/>
                <a:gdLst>
                  <a:gd name="T0" fmla="*/ 0 w 8"/>
                  <a:gd name="T1" fmla="*/ 0 h 1"/>
                  <a:gd name="T2" fmla="*/ 21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3" name="Freeform 1576">
                <a:extLst>
                  <a:ext uri="{FF2B5EF4-FFF2-40B4-BE49-F238E27FC236}">
                    <a16:creationId xmlns:a16="http://schemas.microsoft.com/office/drawing/2014/main" id="{1517F779-24A0-4A50-818B-22D494F2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217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4" name="Freeform 1577">
                <a:extLst>
                  <a:ext uri="{FF2B5EF4-FFF2-40B4-BE49-F238E27FC236}">
                    <a16:creationId xmlns:a16="http://schemas.microsoft.com/office/drawing/2014/main" id="{BF154C2B-2DC3-4FEA-8852-81CA4EDBB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411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3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5" name="Freeform 1578">
                <a:extLst>
                  <a:ext uri="{FF2B5EF4-FFF2-40B4-BE49-F238E27FC236}">
                    <a16:creationId xmlns:a16="http://schemas.microsoft.com/office/drawing/2014/main" id="{81E868F1-A8CF-4B81-BEAC-56DD52411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367"/>
                <a:ext cx="3" cy="15"/>
              </a:xfrm>
              <a:custGeom>
                <a:avLst/>
                <a:gdLst>
                  <a:gd name="T0" fmla="*/ 0 w 2"/>
                  <a:gd name="T1" fmla="*/ 24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6" name="Freeform 1579">
                <a:extLst>
                  <a:ext uri="{FF2B5EF4-FFF2-40B4-BE49-F238E27FC236}">
                    <a16:creationId xmlns:a16="http://schemas.microsoft.com/office/drawing/2014/main" id="{721660CC-ABDC-4858-B8F0-01E3EC2B9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264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7" name="Freeform 1580">
                <a:extLst>
                  <a:ext uri="{FF2B5EF4-FFF2-40B4-BE49-F238E27FC236}">
                    <a16:creationId xmlns:a16="http://schemas.microsoft.com/office/drawing/2014/main" id="{75AAA055-9AE6-4AEE-AA9F-105A3FC0D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274"/>
                <a:ext cx="3" cy="21"/>
              </a:xfrm>
              <a:custGeom>
                <a:avLst/>
                <a:gdLst>
                  <a:gd name="T0" fmla="*/ 3 w 3"/>
                  <a:gd name="T1" fmla="*/ 0 h 16"/>
                  <a:gd name="T2" fmla="*/ 0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8" name="Freeform 1581">
                <a:extLst>
                  <a:ext uri="{FF2B5EF4-FFF2-40B4-BE49-F238E27FC236}">
                    <a16:creationId xmlns:a16="http://schemas.microsoft.com/office/drawing/2014/main" id="{D8736AEA-75D5-4A96-9D36-C1C86E249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333"/>
                <a:ext cx="17" cy="20"/>
              </a:xfrm>
              <a:custGeom>
                <a:avLst/>
                <a:gdLst>
                  <a:gd name="T0" fmla="*/ 13 w 13"/>
                  <a:gd name="T1" fmla="*/ 36 h 15"/>
                  <a:gd name="T2" fmla="*/ 22 w 13"/>
                  <a:gd name="T3" fmla="*/ 7 h 15"/>
                  <a:gd name="T4" fmla="*/ 0 w 13"/>
                  <a:gd name="T5" fmla="*/ 3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9" name="Freeform 1582">
                <a:extLst>
                  <a:ext uri="{FF2B5EF4-FFF2-40B4-BE49-F238E27FC236}">
                    <a16:creationId xmlns:a16="http://schemas.microsoft.com/office/drawing/2014/main" id="{727575D0-9CC4-4D2A-84EB-674641DD1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424"/>
                <a:ext cx="15" cy="23"/>
              </a:xfrm>
              <a:custGeom>
                <a:avLst/>
                <a:gdLst>
                  <a:gd name="T0" fmla="*/ 0 w 12"/>
                  <a:gd name="T1" fmla="*/ 23 h 18"/>
                  <a:gd name="T2" fmla="*/ 10 w 12"/>
                  <a:gd name="T3" fmla="*/ 0 h 18"/>
                  <a:gd name="T4" fmla="*/ 6 w 12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0" name="Freeform 1583">
                <a:extLst>
                  <a:ext uri="{FF2B5EF4-FFF2-40B4-BE49-F238E27FC236}">
                    <a16:creationId xmlns:a16="http://schemas.microsoft.com/office/drawing/2014/main" id="{09E12642-AFBD-416E-95C4-1BEF0BBA4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443"/>
                <a:ext cx="11" cy="3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1" name="Freeform 1584">
                <a:extLst>
                  <a:ext uri="{FF2B5EF4-FFF2-40B4-BE49-F238E27FC236}">
                    <a16:creationId xmlns:a16="http://schemas.microsoft.com/office/drawing/2014/main" id="{9A3C677B-F489-4018-B415-ACD0132F1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514"/>
                <a:ext cx="3" cy="9"/>
              </a:xfrm>
              <a:custGeom>
                <a:avLst/>
                <a:gdLst>
                  <a:gd name="T0" fmla="*/ 5 w 2"/>
                  <a:gd name="T1" fmla="*/ 15 h 7"/>
                  <a:gd name="T2" fmla="*/ 8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2" name="Freeform 1585">
                <a:extLst>
                  <a:ext uri="{FF2B5EF4-FFF2-40B4-BE49-F238E27FC236}">
                    <a16:creationId xmlns:a16="http://schemas.microsoft.com/office/drawing/2014/main" id="{E250525D-4FA6-4D18-98DE-7545FC0E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2569"/>
                <a:ext cx="7" cy="7"/>
              </a:xfrm>
              <a:custGeom>
                <a:avLst/>
                <a:gdLst>
                  <a:gd name="T0" fmla="*/ 0 w 5"/>
                  <a:gd name="T1" fmla="*/ 9 h 6"/>
                  <a:gd name="T2" fmla="*/ 14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3" name="Freeform 1586">
                <a:extLst>
                  <a:ext uri="{FF2B5EF4-FFF2-40B4-BE49-F238E27FC236}">
                    <a16:creationId xmlns:a16="http://schemas.microsoft.com/office/drawing/2014/main" id="{A86B7DD3-7C35-43ED-91D2-EB3A4ABE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680"/>
                <a:ext cx="14" cy="23"/>
              </a:xfrm>
              <a:custGeom>
                <a:avLst/>
                <a:gdLst>
                  <a:gd name="T0" fmla="*/ 0 w 11"/>
                  <a:gd name="T1" fmla="*/ 15 h 18"/>
                  <a:gd name="T2" fmla="*/ 1 w 11"/>
                  <a:gd name="T3" fmla="*/ 19 h 18"/>
                  <a:gd name="T4" fmla="*/ 13 w 11"/>
                  <a:gd name="T5" fmla="*/ 0 h 18"/>
                  <a:gd name="T6" fmla="*/ 14 w 11"/>
                  <a:gd name="T7" fmla="*/ 3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4" name="Freeform 1587">
                <a:extLst>
                  <a:ext uri="{FF2B5EF4-FFF2-40B4-BE49-F238E27FC236}">
                    <a16:creationId xmlns:a16="http://schemas.microsoft.com/office/drawing/2014/main" id="{C62F0CDC-7A82-496C-9A32-4F3248C5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733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5" name="Freeform 1588">
                <a:extLst>
                  <a:ext uri="{FF2B5EF4-FFF2-40B4-BE49-F238E27FC236}">
                    <a16:creationId xmlns:a16="http://schemas.microsoft.com/office/drawing/2014/main" id="{41F80549-68CC-4590-88A0-1ABD378A8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735"/>
                <a:ext cx="12" cy="7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6" name="Freeform 1589">
                <a:extLst>
                  <a:ext uri="{FF2B5EF4-FFF2-40B4-BE49-F238E27FC236}">
                    <a16:creationId xmlns:a16="http://schemas.microsoft.com/office/drawing/2014/main" id="{AC85C4CC-F348-4A61-B9EB-2E4817DF7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694"/>
                <a:ext cx="18" cy="17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22 h 13"/>
                  <a:gd name="T4" fmla="*/ 0 w 14"/>
                  <a:gd name="T5" fmla="*/ 16 h 13"/>
                  <a:gd name="T6" fmla="*/ 1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7" name="Freeform 1590">
                <a:extLst>
                  <a:ext uri="{FF2B5EF4-FFF2-40B4-BE49-F238E27FC236}">
                    <a16:creationId xmlns:a16="http://schemas.microsoft.com/office/drawing/2014/main" id="{51DC3EC5-64EF-44DD-90F9-C736E619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698"/>
                <a:ext cx="6" cy="6"/>
              </a:xfrm>
              <a:custGeom>
                <a:avLst/>
                <a:gdLst>
                  <a:gd name="T0" fmla="*/ 8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8" name="Line 1591">
                <a:extLst>
                  <a:ext uri="{FF2B5EF4-FFF2-40B4-BE49-F238E27FC236}">
                    <a16:creationId xmlns:a16="http://schemas.microsoft.com/office/drawing/2014/main" id="{C8EA7006-32A8-448E-B491-2D3CB700B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29" y="2713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39" name="Freeform 1592">
                <a:extLst>
                  <a:ext uri="{FF2B5EF4-FFF2-40B4-BE49-F238E27FC236}">
                    <a16:creationId xmlns:a16="http://schemas.microsoft.com/office/drawing/2014/main" id="{5A37B4CD-767D-4096-97C6-BB7397C10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769"/>
                <a:ext cx="13" cy="17"/>
              </a:xfrm>
              <a:custGeom>
                <a:avLst/>
                <a:gdLst>
                  <a:gd name="T0" fmla="*/ 16 w 10"/>
                  <a:gd name="T1" fmla="*/ 29 h 13"/>
                  <a:gd name="T2" fmla="*/ 16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0" name="Freeform 1593">
                <a:extLst>
                  <a:ext uri="{FF2B5EF4-FFF2-40B4-BE49-F238E27FC236}">
                    <a16:creationId xmlns:a16="http://schemas.microsoft.com/office/drawing/2014/main" id="{2D7A880F-501D-4D80-8F6F-CBF1DF0BB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2774"/>
                <a:ext cx="27" cy="23"/>
              </a:xfrm>
              <a:custGeom>
                <a:avLst/>
                <a:gdLst>
                  <a:gd name="T0" fmla="*/ 24 w 21"/>
                  <a:gd name="T1" fmla="*/ 0 h 18"/>
                  <a:gd name="T2" fmla="*/ 10 w 21"/>
                  <a:gd name="T3" fmla="*/ 28 h 18"/>
                  <a:gd name="T4" fmla="*/ 45 w 21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12" y="0"/>
                    </a:moveTo>
                    <a:cubicBezTo>
                      <a:pt x="9" y="2"/>
                      <a:pt x="0" y="9"/>
                      <a:pt x="5" y="13"/>
                    </a:cubicBezTo>
                    <a:cubicBezTo>
                      <a:pt x="10" y="18"/>
                      <a:pt x="19" y="7"/>
                      <a:pt x="2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1" name="Freeform 1594">
                <a:extLst>
                  <a:ext uri="{FF2B5EF4-FFF2-40B4-BE49-F238E27FC236}">
                    <a16:creationId xmlns:a16="http://schemas.microsoft.com/office/drawing/2014/main" id="{C76D19C1-9FAE-47B8-B325-1EC6033B7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726"/>
                <a:ext cx="7" cy="12"/>
              </a:xfrm>
              <a:custGeom>
                <a:avLst/>
                <a:gdLst>
                  <a:gd name="T0" fmla="*/ 0 w 5"/>
                  <a:gd name="T1" fmla="*/ 0 h 9"/>
                  <a:gd name="T2" fmla="*/ 14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1" y="3"/>
                      <a:pt x="3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2" name="Freeform 1595">
                <a:extLst>
                  <a:ext uri="{FF2B5EF4-FFF2-40B4-BE49-F238E27FC236}">
                    <a16:creationId xmlns:a16="http://schemas.microsoft.com/office/drawing/2014/main" id="{4CE2E252-0FAE-46D9-ACA7-C5407733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2747"/>
                <a:ext cx="2" cy="14"/>
              </a:xfrm>
              <a:custGeom>
                <a:avLst/>
                <a:gdLst>
                  <a:gd name="T0" fmla="*/ 1 w 2"/>
                  <a:gd name="T1" fmla="*/ 0 h 11"/>
                  <a:gd name="T2" fmla="*/ 2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3" name="Freeform 1596">
                <a:extLst>
                  <a:ext uri="{FF2B5EF4-FFF2-40B4-BE49-F238E27FC236}">
                    <a16:creationId xmlns:a16="http://schemas.microsoft.com/office/drawing/2014/main" id="{56F6B0A9-6FD9-4D18-9FEA-E88859D04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760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4" name="Freeform 1597">
                <a:extLst>
                  <a:ext uri="{FF2B5EF4-FFF2-40B4-BE49-F238E27FC236}">
                    <a16:creationId xmlns:a16="http://schemas.microsoft.com/office/drawing/2014/main" id="{CD9D0556-4BDA-4B94-A088-02EABDE98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2816"/>
                <a:ext cx="4" cy="15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5" name="Freeform 1598">
                <a:extLst>
                  <a:ext uri="{FF2B5EF4-FFF2-40B4-BE49-F238E27FC236}">
                    <a16:creationId xmlns:a16="http://schemas.microsoft.com/office/drawing/2014/main" id="{7C352AE0-BBAB-4444-B6C2-BBEBC909F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857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6" name="Freeform 1599">
                <a:extLst>
                  <a:ext uri="{FF2B5EF4-FFF2-40B4-BE49-F238E27FC236}">
                    <a16:creationId xmlns:a16="http://schemas.microsoft.com/office/drawing/2014/main" id="{A285AB85-E08D-4FCD-AE1A-3ED1C5C0E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825"/>
                <a:ext cx="5" cy="11"/>
              </a:xfrm>
              <a:custGeom>
                <a:avLst/>
                <a:gdLst>
                  <a:gd name="T0" fmla="*/ 0 w 4"/>
                  <a:gd name="T1" fmla="*/ 16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7" name="Freeform 1600">
                <a:extLst>
                  <a:ext uri="{FF2B5EF4-FFF2-40B4-BE49-F238E27FC236}">
                    <a16:creationId xmlns:a16="http://schemas.microsoft.com/office/drawing/2014/main" id="{B0D984BD-8455-4AE7-B1CC-FAAE3E3A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852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8" name="Freeform 1601">
                <a:extLst>
                  <a:ext uri="{FF2B5EF4-FFF2-40B4-BE49-F238E27FC236}">
                    <a16:creationId xmlns:a16="http://schemas.microsoft.com/office/drawing/2014/main" id="{7786C9C1-EDF4-401E-B4EB-C5A2BC397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887"/>
                <a:ext cx="14" cy="15"/>
              </a:xfrm>
              <a:custGeom>
                <a:avLst/>
                <a:gdLst>
                  <a:gd name="T0" fmla="*/ 23 w 11"/>
                  <a:gd name="T1" fmla="*/ 16 h 12"/>
                  <a:gd name="T2" fmla="*/ 6 w 11"/>
                  <a:gd name="T3" fmla="*/ 24 h 12"/>
                  <a:gd name="T4" fmla="*/ 14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49" name="Freeform 1602">
                <a:extLst>
                  <a:ext uri="{FF2B5EF4-FFF2-40B4-BE49-F238E27FC236}">
                    <a16:creationId xmlns:a16="http://schemas.microsoft.com/office/drawing/2014/main" id="{34CCFBF9-98E3-4635-85AA-BA785632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893"/>
                <a:ext cx="23" cy="19"/>
              </a:xfrm>
              <a:custGeom>
                <a:avLst/>
                <a:gdLst>
                  <a:gd name="T0" fmla="*/ 5 w 18"/>
                  <a:gd name="T1" fmla="*/ 6 h 15"/>
                  <a:gd name="T2" fmla="*/ 31 w 18"/>
                  <a:gd name="T3" fmla="*/ 8 h 15"/>
                  <a:gd name="T4" fmla="*/ 0 w 18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0" name="Freeform 1603">
                <a:extLst>
                  <a:ext uri="{FF2B5EF4-FFF2-40B4-BE49-F238E27FC236}">
                    <a16:creationId xmlns:a16="http://schemas.microsoft.com/office/drawing/2014/main" id="{020DA5E5-E8EA-46DC-B410-8D43B60B9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936"/>
                <a:ext cx="17" cy="19"/>
              </a:xfrm>
              <a:custGeom>
                <a:avLst/>
                <a:gdLst>
                  <a:gd name="T0" fmla="*/ 0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1" name="Freeform 1604">
                <a:extLst>
                  <a:ext uri="{FF2B5EF4-FFF2-40B4-BE49-F238E27FC236}">
                    <a16:creationId xmlns:a16="http://schemas.microsoft.com/office/drawing/2014/main" id="{A4A430A7-518E-4EA8-BFFA-A59218F9C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3013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2" name="Freeform 1605">
                <a:extLst>
                  <a:ext uri="{FF2B5EF4-FFF2-40B4-BE49-F238E27FC236}">
                    <a16:creationId xmlns:a16="http://schemas.microsoft.com/office/drawing/2014/main" id="{4DD4D1EE-1C20-4956-ACF9-98D04A0F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3037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3" name="Freeform 1606">
                <a:extLst>
                  <a:ext uri="{FF2B5EF4-FFF2-40B4-BE49-F238E27FC236}">
                    <a16:creationId xmlns:a16="http://schemas.microsoft.com/office/drawing/2014/main" id="{BBC50256-8882-4988-8272-8B5E60D0A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3000"/>
                <a:ext cx="2" cy="12"/>
              </a:xfrm>
              <a:custGeom>
                <a:avLst/>
                <a:gdLst>
                  <a:gd name="T0" fmla="*/ 0 w 1"/>
                  <a:gd name="T1" fmla="*/ 21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4" name="Freeform 1607">
                <a:extLst>
                  <a:ext uri="{FF2B5EF4-FFF2-40B4-BE49-F238E27FC236}">
                    <a16:creationId xmlns:a16="http://schemas.microsoft.com/office/drawing/2014/main" id="{953B2282-254C-4FFC-89F9-BCCA999B5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910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5" name="Freeform 1608">
                <a:extLst>
                  <a:ext uri="{FF2B5EF4-FFF2-40B4-BE49-F238E27FC236}">
                    <a16:creationId xmlns:a16="http://schemas.microsoft.com/office/drawing/2014/main" id="{C9EBCBCC-CFA8-4B64-B549-2CCB2410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804"/>
                <a:ext cx="8" cy="13"/>
              </a:xfrm>
              <a:custGeom>
                <a:avLst/>
                <a:gdLst>
                  <a:gd name="T0" fmla="*/ 15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6" name="Freeform 1609">
                <a:extLst>
                  <a:ext uri="{FF2B5EF4-FFF2-40B4-BE49-F238E27FC236}">
                    <a16:creationId xmlns:a16="http://schemas.microsoft.com/office/drawing/2014/main" id="{48D49224-8F17-4D7C-B3B3-29986F85D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50"/>
                <a:ext cx="7" cy="12"/>
              </a:xfrm>
              <a:custGeom>
                <a:avLst/>
                <a:gdLst>
                  <a:gd name="T0" fmla="*/ 0 w 5"/>
                  <a:gd name="T1" fmla="*/ 0 h 9"/>
                  <a:gd name="T2" fmla="*/ 14 w 5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3" y="3"/>
                      <a:pt x="4" y="6"/>
                      <a:pt x="5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7" name="Freeform 1610">
                <a:extLst>
                  <a:ext uri="{FF2B5EF4-FFF2-40B4-BE49-F238E27FC236}">
                    <a16:creationId xmlns:a16="http://schemas.microsoft.com/office/drawing/2014/main" id="{C488C4A7-99D2-4329-B234-6962F4DF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810"/>
                <a:ext cx="17" cy="18"/>
              </a:xfrm>
              <a:custGeom>
                <a:avLst/>
                <a:gdLst>
                  <a:gd name="T0" fmla="*/ 0 w 13"/>
                  <a:gd name="T1" fmla="*/ 13 h 14"/>
                  <a:gd name="T2" fmla="*/ 22 w 13"/>
                  <a:gd name="T3" fmla="*/ 0 h 14"/>
                  <a:gd name="T4" fmla="*/ 16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8" name="Freeform 1611">
                <a:extLst>
                  <a:ext uri="{FF2B5EF4-FFF2-40B4-BE49-F238E27FC236}">
                    <a16:creationId xmlns:a16="http://schemas.microsoft.com/office/drawing/2014/main" id="{37A36FF3-4BCF-4E3C-92C7-DE0DF51A6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" y="2854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59" name="Freeform 1612">
                <a:extLst>
                  <a:ext uri="{FF2B5EF4-FFF2-40B4-BE49-F238E27FC236}">
                    <a16:creationId xmlns:a16="http://schemas.microsoft.com/office/drawing/2014/main" id="{C9543C39-A7DB-470E-B4BC-BAC636C0B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2779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0" name="Freeform 1613">
                <a:extLst>
                  <a:ext uri="{FF2B5EF4-FFF2-40B4-BE49-F238E27FC236}">
                    <a16:creationId xmlns:a16="http://schemas.microsoft.com/office/drawing/2014/main" id="{AFA0BDDA-04CB-4DE5-97B4-62582DEC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2912"/>
                <a:ext cx="16" cy="7"/>
              </a:xfrm>
              <a:custGeom>
                <a:avLst/>
                <a:gdLst>
                  <a:gd name="T0" fmla="*/ 0 w 12"/>
                  <a:gd name="T1" fmla="*/ 14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1" name="Freeform 1614">
                <a:extLst>
                  <a:ext uri="{FF2B5EF4-FFF2-40B4-BE49-F238E27FC236}">
                    <a16:creationId xmlns:a16="http://schemas.microsoft.com/office/drawing/2014/main" id="{AD3ED77A-B899-4678-B571-29D0B59D7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016"/>
                <a:ext cx="17" cy="15"/>
              </a:xfrm>
              <a:custGeom>
                <a:avLst/>
                <a:gdLst>
                  <a:gd name="T0" fmla="*/ 7 w 13"/>
                  <a:gd name="T1" fmla="*/ 24 h 12"/>
                  <a:gd name="T2" fmla="*/ 22 w 13"/>
                  <a:gd name="T3" fmla="*/ 6 h 12"/>
                  <a:gd name="T4" fmla="*/ 0 w 13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0" y="3"/>
                    </a:cubicBezTo>
                    <a:cubicBezTo>
                      <a:pt x="8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2" name="Freeform 1615">
                <a:extLst>
                  <a:ext uri="{FF2B5EF4-FFF2-40B4-BE49-F238E27FC236}">
                    <a16:creationId xmlns:a16="http://schemas.microsoft.com/office/drawing/2014/main" id="{91164341-93C7-4272-AE3B-9D705410D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972"/>
                <a:ext cx="11" cy="15"/>
              </a:xfrm>
              <a:custGeom>
                <a:avLst/>
                <a:gdLst>
                  <a:gd name="T0" fmla="*/ 0 w 9"/>
                  <a:gd name="T1" fmla="*/ 0 h 12"/>
                  <a:gd name="T2" fmla="*/ 16 w 9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3" name="Freeform 1616">
                <a:extLst>
                  <a:ext uri="{FF2B5EF4-FFF2-40B4-BE49-F238E27FC236}">
                    <a16:creationId xmlns:a16="http://schemas.microsoft.com/office/drawing/2014/main" id="{1BB6B58D-CA62-4B74-9EF8-92EFC39A7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3015"/>
                <a:ext cx="5" cy="18"/>
              </a:xfrm>
              <a:custGeom>
                <a:avLst/>
                <a:gdLst>
                  <a:gd name="T0" fmla="*/ 0 w 4"/>
                  <a:gd name="T1" fmla="*/ 0 h 14"/>
                  <a:gd name="T2" fmla="*/ 8 w 4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4" name="Freeform 1617">
                <a:extLst>
                  <a:ext uri="{FF2B5EF4-FFF2-40B4-BE49-F238E27FC236}">
                    <a16:creationId xmlns:a16="http://schemas.microsoft.com/office/drawing/2014/main" id="{CB61CD64-C6B6-48EA-8C85-E64AAD821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075"/>
                <a:ext cx="25" cy="21"/>
              </a:xfrm>
              <a:custGeom>
                <a:avLst/>
                <a:gdLst>
                  <a:gd name="T0" fmla="*/ 24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5" name="Freeform 1618">
                <a:extLst>
                  <a:ext uri="{FF2B5EF4-FFF2-40B4-BE49-F238E27FC236}">
                    <a16:creationId xmlns:a16="http://schemas.microsoft.com/office/drawing/2014/main" id="{DF9A9782-2136-4BC1-8124-1C1CA56D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009"/>
                <a:ext cx="8" cy="6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6" name="Freeform 1619">
                <a:extLst>
                  <a:ext uri="{FF2B5EF4-FFF2-40B4-BE49-F238E27FC236}">
                    <a16:creationId xmlns:a16="http://schemas.microsoft.com/office/drawing/2014/main" id="{84CA6616-F212-4C09-B564-0E552AF6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932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7" name="Freeform 1620">
                <a:extLst>
                  <a:ext uri="{FF2B5EF4-FFF2-40B4-BE49-F238E27FC236}">
                    <a16:creationId xmlns:a16="http://schemas.microsoft.com/office/drawing/2014/main" id="{135D1B59-3580-4DBD-AFB3-F745C677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934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8" name="Freeform 1621">
                <a:extLst>
                  <a:ext uri="{FF2B5EF4-FFF2-40B4-BE49-F238E27FC236}">
                    <a16:creationId xmlns:a16="http://schemas.microsoft.com/office/drawing/2014/main" id="{834CCEEA-9F38-42AC-8A8D-47A2740DC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3018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69" name="Freeform 1622">
                <a:extLst>
                  <a:ext uri="{FF2B5EF4-FFF2-40B4-BE49-F238E27FC236}">
                    <a16:creationId xmlns:a16="http://schemas.microsoft.com/office/drawing/2014/main" id="{410635CA-F463-4F96-829E-392AC4A50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3137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2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0" name="Freeform 1623">
                <a:extLst>
                  <a:ext uri="{FF2B5EF4-FFF2-40B4-BE49-F238E27FC236}">
                    <a16:creationId xmlns:a16="http://schemas.microsoft.com/office/drawing/2014/main" id="{317478C5-6DC5-419A-9778-8E77879FC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219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4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1" name="Freeform 1624">
                <a:extLst>
                  <a:ext uri="{FF2B5EF4-FFF2-40B4-BE49-F238E27FC236}">
                    <a16:creationId xmlns:a16="http://schemas.microsoft.com/office/drawing/2014/main" id="{2B427499-3A0E-4F33-B245-D5F88C92F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3103"/>
                <a:ext cx="5" cy="3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2" name="Freeform 1625">
                <a:extLst>
                  <a:ext uri="{FF2B5EF4-FFF2-40B4-BE49-F238E27FC236}">
                    <a16:creationId xmlns:a16="http://schemas.microsoft.com/office/drawing/2014/main" id="{A38C3374-30A7-467E-BF05-3B403DDB4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865"/>
                <a:ext cx="14" cy="9"/>
              </a:xfrm>
              <a:custGeom>
                <a:avLst/>
                <a:gdLst>
                  <a:gd name="T0" fmla="*/ 0 w 11"/>
                  <a:gd name="T1" fmla="*/ 15 h 7"/>
                  <a:gd name="T2" fmla="*/ 23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3" name="Freeform 1626">
                <a:extLst>
                  <a:ext uri="{FF2B5EF4-FFF2-40B4-BE49-F238E27FC236}">
                    <a16:creationId xmlns:a16="http://schemas.microsoft.com/office/drawing/2014/main" id="{E446E8CD-5788-445B-936B-C235305FC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903"/>
                <a:ext cx="8" cy="2"/>
              </a:xfrm>
              <a:custGeom>
                <a:avLst/>
                <a:gdLst>
                  <a:gd name="T0" fmla="*/ 0 w 6"/>
                  <a:gd name="T1" fmla="*/ 0 h 1"/>
                  <a:gd name="T2" fmla="*/ 15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4" name="Freeform 1627">
                <a:extLst>
                  <a:ext uri="{FF2B5EF4-FFF2-40B4-BE49-F238E27FC236}">
                    <a16:creationId xmlns:a16="http://schemas.microsoft.com/office/drawing/2014/main" id="{74B462F2-C10E-4F2C-B452-5F1C3F0B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3" y="2794"/>
                <a:ext cx="5" cy="16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5" name="Freeform 1628">
                <a:extLst>
                  <a:ext uri="{FF2B5EF4-FFF2-40B4-BE49-F238E27FC236}">
                    <a16:creationId xmlns:a16="http://schemas.microsoft.com/office/drawing/2014/main" id="{2FA08D5D-10DB-46A8-B9C8-3FEE7760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601"/>
                <a:ext cx="4" cy="12"/>
              </a:xfrm>
              <a:custGeom>
                <a:avLst/>
                <a:gdLst>
                  <a:gd name="T0" fmla="*/ 0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6" name="Freeform 1629">
                <a:extLst>
                  <a:ext uri="{FF2B5EF4-FFF2-40B4-BE49-F238E27FC236}">
                    <a16:creationId xmlns:a16="http://schemas.microsoft.com/office/drawing/2014/main" id="{D9795807-59C2-44D3-93A2-4E7F97A99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2724"/>
                <a:ext cx="20" cy="24"/>
              </a:xfrm>
              <a:custGeom>
                <a:avLst/>
                <a:gdLst>
                  <a:gd name="T0" fmla="*/ 12 w 15"/>
                  <a:gd name="T1" fmla="*/ 38 h 19"/>
                  <a:gd name="T2" fmla="*/ 31 w 15"/>
                  <a:gd name="T3" fmla="*/ 10 h 19"/>
                  <a:gd name="T4" fmla="*/ 0 w 15"/>
                  <a:gd name="T5" fmla="*/ 1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7" name="Freeform 1630">
                <a:extLst>
                  <a:ext uri="{FF2B5EF4-FFF2-40B4-BE49-F238E27FC236}">
                    <a16:creationId xmlns:a16="http://schemas.microsoft.com/office/drawing/2014/main" id="{0C89EA56-B166-41B9-83F9-17F2C35A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707"/>
                <a:ext cx="25" cy="34"/>
              </a:xfrm>
              <a:custGeom>
                <a:avLst/>
                <a:gdLst>
                  <a:gd name="T0" fmla="*/ 0 w 20"/>
                  <a:gd name="T1" fmla="*/ 34 h 26"/>
                  <a:gd name="T2" fmla="*/ 14 w 2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8" name="Freeform 1631">
                <a:extLst>
                  <a:ext uri="{FF2B5EF4-FFF2-40B4-BE49-F238E27FC236}">
                    <a16:creationId xmlns:a16="http://schemas.microsoft.com/office/drawing/2014/main" id="{AFB99930-44E8-4828-A45B-D14529715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708"/>
                <a:ext cx="10" cy="5"/>
              </a:xfrm>
              <a:custGeom>
                <a:avLst/>
                <a:gdLst>
                  <a:gd name="T0" fmla="*/ 0 w 8"/>
                  <a:gd name="T1" fmla="*/ 0 h 4"/>
                  <a:gd name="T2" fmla="*/ 16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79" name="Freeform 1632">
                <a:extLst>
                  <a:ext uri="{FF2B5EF4-FFF2-40B4-BE49-F238E27FC236}">
                    <a16:creationId xmlns:a16="http://schemas.microsoft.com/office/drawing/2014/main" id="{1CC5FCFC-7B11-44B7-AF2D-B72E63694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797"/>
                <a:ext cx="7" cy="21"/>
              </a:xfrm>
              <a:custGeom>
                <a:avLst/>
                <a:gdLst>
                  <a:gd name="T0" fmla="*/ 0 w 5"/>
                  <a:gd name="T1" fmla="*/ 37 h 16"/>
                  <a:gd name="T2" fmla="*/ 14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0" name="Freeform 1633">
                <a:extLst>
                  <a:ext uri="{FF2B5EF4-FFF2-40B4-BE49-F238E27FC236}">
                    <a16:creationId xmlns:a16="http://schemas.microsoft.com/office/drawing/2014/main" id="{79BA1B37-7E19-4009-9776-DA3AC012C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861"/>
                <a:ext cx="7" cy="11"/>
              </a:xfrm>
              <a:custGeom>
                <a:avLst/>
                <a:gdLst>
                  <a:gd name="T0" fmla="*/ 0 w 6"/>
                  <a:gd name="T1" fmla="*/ 16 h 9"/>
                  <a:gd name="T2" fmla="*/ 9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1" name="Freeform 1634">
                <a:extLst>
                  <a:ext uri="{FF2B5EF4-FFF2-40B4-BE49-F238E27FC236}">
                    <a16:creationId xmlns:a16="http://schemas.microsoft.com/office/drawing/2014/main" id="{DB83AD25-2046-49BF-B4C1-A440F1C2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2640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2" name="Freeform 1635">
                <a:extLst>
                  <a:ext uri="{FF2B5EF4-FFF2-40B4-BE49-F238E27FC236}">
                    <a16:creationId xmlns:a16="http://schemas.microsoft.com/office/drawing/2014/main" id="{65EB418B-9C2A-451D-88B9-B7191541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587"/>
                <a:ext cx="16" cy="4"/>
              </a:xfrm>
              <a:custGeom>
                <a:avLst/>
                <a:gdLst>
                  <a:gd name="T0" fmla="*/ 0 w 13"/>
                  <a:gd name="T1" fmla="*/ 0 h 3"/>
                  <a:gd name="T2" fmla="*/ 25 w 13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3" name="Freeform 1636">
                <a:extLst>
                  <a:ext uri="{FF2B5EF4-FFF2-40B4-BE49-F238E27FC236}">
                    <a16:creationId xmlns:a16="http://schemas.microsoft.com/office/drawing/2014/main" id="{2415CB20-74F9-4A3D-9CC4-68568F77B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461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4" name="Freeform 1637">
                <a:extLst>
                  <a:ext uri="{FF2B5EF4-FFF2-40B4-BE49-F238E27FC236}">
                    <a16:creationId xmlns:a16="http://schemas.microsoft.com/office/drawing/2014/main" id="{7627B086-C70D-4EA2-9C5C-9E85C925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2182"/>
                <a:ext cx="22" cy="14"/>
              </a:xfrm>
              <a:custGeom>
                <a:avLst/>
                <a:gdLst>
                  <a:gd name="T0" fmla="*/ 0 w 17"/>
                  <a:gd name="T1" fmla="*/ 10 h 11"/>
                  <a:gd name="T2" fmla="*/ 28 w 17"/>
                  <a:gd name="T3" fmla="*/ 18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5" name="Freeform 1638">
                <a:extLst>
                  <a:ext uri="{FF2B5EF4-FFF2-40B4-BE49-F238E27FC236}">
                    <a16:creationId xmlns:a16="http://schemas.microsoft.com/office/drawing/2014/main" id="{A98B61AD-9922-4E36-BE6A-AC9DB949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194"/>
                <a:ext cx="18" cy="20"/>
              </a:xfrm>
              <a:custGeom>
                <a:avLst/>
                <a:gdLst>
                  <a:gd name="T0" fmla="*/ 0 w 14"/>
                  <a:gd name="T1" fmla="*/ 23 h 16"/>
                  <a:gd name="T2" fmla="*/ 19 w 14"/>
                  <a:gd name="T3" fmla="*/ 1 h 16"/>
                  <a:gd name="T4" fmla="*/ 22 w 14"/>
                  <a:gd name="T5" fmla="*/ 3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6" name="Freeform 1639">
                <a:extLst>
                  <a:ext uri="{FF2B5EF4-FFF2-40B4-BE49-F238E27FC236}">
                    <a16:creationId xmlns:a16="http://schemas.microsoft.com/office/drawing/2014/main" id="{C87BC494-442C-4EC5-939F-8B5EEDFE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182"/>
                <a:ext cx="11" cy="8"/>
              </a:xfrm>
              <a:custGeom>
                <a:avLst/>
                <a:gdLst>
                  <a:gd name="T0" fmla="*/ 0 w 8"/>
                  <a:gd name="T1" fmla="*/ 15 h 6"/>
                  <a:gd name="T2" fmla="*/ 21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5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7" name="Freeform 1640">
                <a:extLst>
                  <a:ext uri="{FF2B5EF4-FFF2-40B4-BE49-F238E27FC236}">
                    <a16:creationId xmlns:a16="http://schemas.microsoft.com/office/drawing/2014/main" id="{B4E0D934-580B-4DDF-90B2-0A1F060ED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2092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9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8" name="Freeform 1641">
                <a:extLst>
                  <a:ext uri="{FF2B5EF4-FFF2-40B4-BE49-F238E27FC236}">
                    <a16:creationId xmlns:a16="http://schemas.microsoft.com/office/drawing/2014/main" id="{607176DE-0CBE-4673-A1F1-FD87BFF86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032"/>
                <a:ext cx="3" cy="17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89" name="Freeform 1642">
                <a:extLst>
                  <a:ext uri="{FF2B5EF4-FFF2-40B4-BE49-F238E27FC236}">
                    <a16:creationId xmlns:a16="http://schemas.microsoft.com/office/drawing/2014/main" id="{678C1376-9146-43DA-B59F-136BEAAC3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986"/>
                <a:ext cx="23" cy="16"/>
              </a:xfrm>
              <a:custGeom>
                <a:avLst/>
                <a:gdLst>
                  <a:gd name="T0" fmla="*/ 0 w 18"/>
                  <a:gd name="T1" fmla="*/ 22 h 13"/>
                  <a:gd name="T2" fmla="*/ 29 w 18"/>
                  <a:gd name="T3" fmla="*/ 18 h 13"/>
                  <a:gd name="T4" fmla="*/ 6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0" name="Freeform 1643">
                <a:extLst>
                  <a:ext uri="{FF2B5EF4-FFF2-40B4-BE49-F238E27FC236}">
                    <a16:creationId xmlns:a16="http://schemas.microsoft.com/office/drawing/2014/main" id="{F98CCDFD-ECF8-480C-BC45-57159967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21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1" name="Freeform 1644">
                <a:extLst>
                  <a:ext uri="{FF2B5EF4-FFF2-40B4-BE49-F238E27FC236}">
                    <a16:creationId xmlns:a16="http://schemas.microsoft.com/office/drawing/2014/main" id="{F4A34B50-FAE4-428E-959D-60DC2029E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986"/>
                <a:ext cx="7" cy="13"/>
              </a:xfrm>
              <a:custGeom>
                <a:avLst/>
                <a:gdLst>
                  <a:gd name="T0" fmla="*/ 0 w 6"/>
                  <a:gd name="T1" fmla="*/ 0 h 10"/>
                  <a:gd name="T2" fmla="*/ 9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2" name="Freeform 1645">
                <a:extLst>
                  <a:ext uri="{FF2B5EF4-FFF2-40B4-BE49-F238E27FC236}">
                    <a16:creationId xmlns:a16="http://schemas.microsoft.com/office/drawing/2014/main" id="{84BEE9A2-0EBA-4F57-A820-0B97D7180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040"/>
                <a:ext cx="27" cy="21"/>
              </a:xfrm>
              <a:custGeom>
                <a:avLst/>
                <a:gdLst>
                  <a:gd name="T0" fmla="*/ 45 w 21"/>
                  <a:gd name="T1" fmla="*/ 1 h 16"/>
                  <a:gd name="T2" fmla="*/ 39 w 21"/>
                  <a:gd name="T3" fmla="*/ 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3" name="Freeform 1646">
                <a:extLst>
                  <a:ext uri="{FF2B5EF4-FFF2-40B4-BE49-F238E27FC236}">
                    <a16:creationId xmlns:a16="http://schemas.microsoft.com/office/drawing/2014/main" id="{66F3B901-5F09-4C3E-9A24-9E6BD53E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2083"/>
                <a:ext cx="8" cy="3"/>
              </a:xfrm>
              <a:custGeom>
                <a:avLst/>
                <a:gdLst>
                  <a:gd name="T0" fmla="*/ 0 w 6"/>
                  <a:gd name="T1" fmla="*/ 3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4" name="Freeform 1647">
                <a:extLst>
                  <a:ext uri="{FF2B5EF4-FFF2-40B4-BE49-F238E27FC236}">
                    <a16:creationId xmlns:a16="http://schemas.microsoft.com/office/drawing/2014/main" id="{D86DB125-FE88-4FB2-8558-1A04E5C61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081"/>
                <a:ext cx="2" cy="15"/>
              </a:xfrm>
              <a:custGeom>
                <a:avLst/>
                <a:gdLst>
                  <a:gd name="T0" fmla="*/ 8 w 1"/>
                  <a:gd name="T1" fmla="*/ 0 h 11"/>
                  <a:gd name="T2" fmla="*/ 8 w 1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5" name="Freeform 1648">
                <a:extLst>
                  <a:ext uri="{FF2B5EF4-FFF2-40B4-BE49-F238E27FC236}">
                    <a16:creationId xmlns:a16="http://schemas.microsoft.com/office/drawing/2014/main" id="{F511407C-68F4-4298-83D7-432B149E1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072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6" name="Freeform 1649">
                <a:extLst>
                  <a:ext uri="{FF2B5EF4-FFF2-40B4-BE49-F238E27FC236}">
                    <a16:creationId xmlns:a16="http://schemas.microsoft.com/office/drawing/2014/main" id="{DF135E66-6F05-455D-B44B-A23F31B5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49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4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7" name="Freeform 1650">
                <a:extLst>
                  <a:ext uri="{FF2B5EF4-FFF2-40B4-BE49-F238E27FC236}">
                    <a16:creationId xmlns:a16="http://schemas.microsoft.com/office/drawing/2014/main" id="{8D87D619-13D4-4B08-9992-2C6269623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597"/>
                <a:ext cx="12" cy="3"/>
              </a:xfrm>
              <a:custGeom>
                <a:avLst/>
                <a:gdLst>
                  <a:gd name="T0" fmla="*/ 0 w 10"/>
                  <a:gd name="T1" fmla="*/ 2 h 3"/>
                  <a:gd name="T2" fmla="*/ 1 w 10"/>
                  <a:gd name="T3" fmla="*/ 3 h 3"/>
                  <a:gd name="T4" fmla="*/ 17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8" name="Freeform 1651">
                <a:extLst>
                  <a:ext uri="{FF2B5EF4-FFF2-40B4-BE49-F238E27FC236}">
                    <a16:creationId xmlns:a16="http://schemas.microsoft.com/office/drawing/2014/main" id="{473A2B86-8D46-42EB-8ECA-21E5D1EE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02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99" name="Freeform 1652">
                <a:extLst>
                  <a:ext uri="{FF2B5EF4-FFF2-40B4-BE49-F238E27FC236}">
                    <a16:creationId xmlns:a16="http://schemas.microsoft.com/office/drawing/2014/main" id="{2CD9D285-3F34-4AF3-A231-4119D1CF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528"/>
                <a:ext cx="1" cy="17"/>
              </a:xfrm>
              <a:custGeom>
                <a:avLst/>
                <a:gdLst>
                  <a:gd name="T0" fmla="*/ 0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0" name="Freeform 1653">
                <a:extLst>
                  <a:ext uri="{FF2B5EF4-FFF2-40B4-BE49-F238E27FC236}">
                    <a16:creationId xmlns:a16="http://schemas.microsoft.com/office/drawing/2014/main" id="{A77E4A35-9A7B-4823-ADC9-BBFC4AC19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599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1" name="Freeform 1654">
                <a:extLst>
                  <a:ext uri="{FF2B5EF4-FFF2-40B4-BE49-F238E27FC236}">
                    <a16:creationId xmlns:a16="http://schemas.microsoft.com/office/drawing/2014/main" id="{84F07452-0755-4180-B346-265422BD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635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1" y="4"/>
                      <a:pt x="2" y="8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2" name="Freeform 1655">
                <a:extLst>
                  <a:ext uri="{FF2B5EF4-FFF2-40B4-BE49-F238E27FC236}">
                    <a16:creationId xmlns:a16="http://schemas.microsoft.com/office/drawing/2014/main" id="{AE0EA30A-6C79-46C1-8FE4-2D916C37A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665"/>
                <a:ext cx="1" cy="12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3" name="Freeform 1656">
                <a:extLst>
                  <a:ext uri="{FF2B5EF4-FFF2-40B4-BE49-F238E27FC236}">
                    <a16:creationId xmlns:a16="http://schemas.microsoft.com/office/drawing/2014/main" id="{D9ADC2A7-908B-482A-A54F-8F7ACE5B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90"/>
                <a:ext cx="11" cy="6"/>
              </a:xfrm>
              <a:custGeom>
                <a:avLst/>
                <a:gdLst>
                  <a:gd name="T0" fmla="*/ 0 w 9"/>
                  <a:gd name="T1" fmla="*/ 8 h 5"/>
                  <a:gd name="T2" fmla="*/ 16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4" name="Freeform 1657">
                <a:extLst>
                  <a:ext uri="{FF2B5EF4-FFF2-40B4-BE49-F238E27FC236}">
                    <a16:creationId xmlns:a16="http://schemas.microsoft.com/office/drawing/2014/main" id="{5F6B7203-BF04-4B1C-8909-309006ADF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1739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5" name="Freeform 1658">
                <a:extLst>
                  <a:ext uri="{FF2B5EF4-FFF2-40B4-BE49-F238E27FC236}">
                    <a16:creationId xmlns:a16="http://schemas.microsoft.com/office/drawing/2014/main" id="{AC10B9C0-4945-4D47-8897-4E30D1DD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796"/>
                <a:ext cx="10" cy="6"/>
              </a:xfrm>
              <a:custGeom>
                <a:avLst/>
                <a:gdLst>
                  <a:gd name="T0" fmla="*/ 0 w 8"/>
                  <a:gd name="T1" fmla="*/ 8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6" name="Freeform 1659">
                <a:extLst>
                  <a:ext uri="{FF2B5EF4-FFF2-40B4-BE49-F238E27FC236}">
                    <a16:creationId xmlns:a16="http://schemas.microsoft.com/office/drawing/2014/main" id="{9DD2FC73-F6D5-4879-A9C3-674F55DE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837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7" name="Freeform 1660">
                <a:extLst>
                  <a:ext uri="{FF2B5EF4-FFF2-40B4-BE49-F238E27FC236}">
                    <a16:creationId xmlns:a16="http://schemas.microsoft.com/office/drawing/2014/main" id="{8CB6BBB2-641D-44F6-AE64-694572E7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889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8" name="Freeform 1661">
                <a:extLst>
                  <a:ext uri="{FF2B5EF4-FFF2-40B4-BE49-F238E27FC236}">
                    <a16:creationId xmlns:a16="http://schemas.microsoft.com/office/drawing/2014/main" id="{952C47AE-D2CB-4138-BBE0-32261C0E6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843"/>
                <a:ext cx="5" cy="15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09" name="Freeform 1662">
                <a:extLst>
                  <a:ext uri="{FF2B5EF4-FFF2-40B4-BE49-F238E27FC236}">
                    <a16:creationId xmlns:a16="http://schemas.microsoft.com/office/drawing/2014/main" id="{FF1E9A0B-EA21-41AD-A79B-A544604BC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924"/>
                <a:ext cx="2" cy="15"/>
              </a:xfrm>
              <a:custGeom>
                <a:avLst/>
                <a:gdLst>
                  <a:gd name="T0" fmla="*/ 0 w 1"/>
                  <a:gd name="T1" fmla="*/ 24 h 12"/>
                  <a:gd name="T2" fmla="*/ 8 w 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cubicBezTo>
                      <a:pt x="0" y="8"/>
                      <a:pt x="1" y="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0" name="Freeform 1663">
                <a:extLst>
                  <a:ext uri="{FF2B5EF4-FFF2-40B4-BE49-F238E27FC236}">
                    <a16:creationId xmlns:a16="http://schemas.microsoft.com/office/drawing/2014/main" id="{168D3BD8-DEA5-4317-B3FE-C51D7CDD0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993"/>
                <a:ext cx="20" cy="24"/>
              </a:xfrm>
              <a:custGeom>
                <a:avLst/>
                <a:gdLst>
                  <a:gd name="T0" fmla="*/ 31 w 16"/>
                  <a:gd name="T1" fmla="*/ 9 h 18"/>
                  <a:gd name="T2" fmla="*/ 25 w 16"/>
                  <a:gd name="T3" fmla="*/ 3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1" name="Freeform 1664">
                <a:extLst>
                  <a:ext uri="{FF2B5EF4-FFF2-40B4-BE49-F238E27FC236}">
                    <a16:creationId xmlns:a16="http://schemas.microsoft.com/office/drawing/2014/main" id="{4411F8F0-56EA-4497-9EAB-7FE57EE1C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043"/>
                <a:ext cx="14" cy="3"/>
              </a:xfrm>
              <a:custGeom>
                <a:avLst/>
                <a:gdLst>
                  <a:gd name="T0" fmla="*/ 0 w 11"/>
                  <a:gd name="T1" fmla="*/ 0 h 3"/>
                  <a:gd name="T2" fmla="*/ 23 w 11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2" name="Freeform 1665">
                <a:extLst>
                  <a:ext uri="{FF2B5EF4-FFF2-40B4-BE49-F238E27FC236}">
                    <a16:creationId xmlns:a16="http://schemas.microsoft.com/office/drawing/2014/main" id="{4219843B-16DA-4D6A-97E9-CADE4407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96"/>
                <a:ext cx="8" cy="3"/>
              </a:xfrm>
              <a:custGeom>
                <a:avLst/>
                <a:gdLst>
                  <a:gd name="T0" fmla="*/ 15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3" name="Freeform 1666">
                <a:extLst>
                  <a:ext uri="{FF2B5EF4-FFF2-40B4-BE49-F238E27FC236}">
                    <a16:creationId xmlns:a16="http://schemas.microsoft.com/office/drawing/2014/main" id="{9BF43FFB-42C0-4AEC-A37D-3B8CDD36F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117"/>
                <a:ext cx="2" cy="13"/>
              </a:xfrm>
              <a:custGeom>
                <a:avLst/>
                <a:gdLst>
                  <a:gd name="T0" fmla="*/ 0 w 1"/>
                  <a:gd name="T1" fmla="*/ 22 h 10"/>
                  <a:gd name="T2" fmla="*/ 8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4" name="Freeform 1667">
                <a:extLst>
                  <a:ext uri="{FF2B5EF4-FFF2-40B4-BE49-F238E27FC236}">
                    <a16:creationId xmlns:a16="http://schemas.microsoft.com/office/drawing/2014/main" id="{8ADA02B2-5A37-4299-B122-1D90CBDCD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730"/>
                <a:ext cx="15" cy="9"/>
              </a:xfrm>
              <a:custGeom>
                <a:avLst/>
                <a:gdLst>
                  <a:gd name="T0" fmla="*/ 24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5" name="Freeform 1668">
                <a:extLst>
                  <a:ext uri="{FF2B5EF4-FFF2-40B4-BE49-F238E27FC236}">
                    <a16:creationId xmlns:a16="http://schemas.microsoft.com/office/drawing/2014/main" id="{E6D6221F-7DDF-4C6B-870F-DBD3DE340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94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6" name="Freeform 1669">
                <a:extLst>
                  <a:ext uri="{FF2B5EF4-FFF2-40B4-BE49-F238E27FC236}">
                    <a16:creationId xmlns:a16="http://schemas.microsoft.com/office/drawing/2014/main" id="{DD4BB14B-505F-402D-9986-08862BC40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818"/>
                <a:ext cx="9" cy="14"/>
              </a:xfrm>
              <a:custGeom>
                <a:avLst/>
                <a:gdLst>
                  <a:gd name="T0" fmla="*/ 15 w 7"/>
                  <a:gd name="T1" fmla="*/ 0 h 11"/>
                  <a:gd name="T2" fmla="*/ 0 w 7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1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7" name="Freeform 1670">
                <a:extLst>
                  <a:ext uri="{FF2B5EF4-FFF2-40B4-BE49-F238E27FC236}">
                    <a16:creationId xmlns:a16="http://schemas.microsoft.com/office/drawing/2014/main" id="{FADDB437-1B85-4249-8774-2CC1D5BF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815"/>
                <a:ext cx="17" cy="21"/>
              </a:xfrm>
              <a:custGeom>
                <a:avLst/>
                <a:gdLst>
                  <a:gd name="T0" fmla="*/ 27 w 13"/>
                  <a:gd name="T1" fmla="*/ 0 h 16"/>
                  <a:gd name="T2" fmla="*/ 22 w 13"/>
                  <a:gd name="T3" fmla="*/ 28 h 16"/>
                  <a:gd name="T4" fmla="*/ 1 w 13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11" y="4"/>
                      <a:pt x="13" y="11"/>
                      <a:pt x="10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8" name="Freeform 1671">
                <a:extLst>
                  <a:ext uri="{FF2B5EF4-FFF2-40B4-BE49-F238E27FC236}">
                    <a16:creationId xmlns:a16="http://schemas.microsoft.com/office/drawing/2014/main" id="{9CD8E6B8-9889-49AC-9443-A15408F9B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858"/>
                <a:ext cx="6" cy="10"/>
              </a:xfrm>
              <a:custGeom>
                <a:avLst/>
                <a:gdLst>
                  <a:gd name="T0" fmla="*/ 0 w 5"/>
                  <a:gd name="T1" fmla="*/ 0 h 8"/>
                  <a:gd name="T2" fmla="*/ 8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19" name="Freeform 1672">
                <a:extLst>
                  <a:ext uri="{FF2B5EF4-FFF2-40B4-BE49-F238E27FC236}">
                    <a16:creationId xmlns:a16="http://schemas.microsoft.com/office/drawing/2014/main" id="{643A9BD9-5184-4A2F-93B9-B41D28807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894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0" name="Freeform 1673">
                <a:extLst>
                  <a:ext uri="{FF2B5EF4-FFF2-40B4-BE49-F238E27FC236}">
                    <a16:creationId xmlns:a16="http://schemas.microsoft.com/office/drawing/2014/main" id="{E3ADDD17-15C6-4258-B58A-BC5DDC2C7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5" y="1909"/>
                <a:ext cx="23" cy="21"/>
              </a:xfrm>
              <a:custGeom>
                <a:avLst/>
                <a:gdLst>
                  <a:gd name="T0" fmla="*/ 0 w 18"/>
                  <a:gd name="T1" fmla="*/ 21 h 16"/>
                  <a:gd name="T2" fmla="*/ 8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4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1" name="Freeform 1674">
                <a:extLst>
                  <a:ext uri="{FF2B5EF4-FFF2-40B4-BE49-F238E27FC236}">
                    <a16:creationId xmlns:a16="http://schemas.microsoft.com/office/drawing/2014/main" id="{14895CBD-E4B9-4540-A7EE-84C235397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94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2" name="Freeform 1675">
                <a:extLst>
                  <a:ext uri="{FF2B5EF4-FFF2-40B4-BE49-F238E27FC236}">
                    <a16:creationId xmlns:a16="http://schemas.microsoft.com/office/drawing/2014/main" id="{B1F15359-00F6-4F74-8010-12D545B0F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2074"/>
                <a:ext cx="15" cy="9"/>
              </a:xfrm>
              <a:custGeom>
                <a:avLst/>
                <a:gdLst>
                  <a:gd name="T0" fmla="*/ 0 w 12"/>
                  <a:gd name="T1" fmla="*/ 15 h 7"/>
                  <a:gd name="T2" fmla="*/ 24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5" y="5"/>
                      <a:pt x="9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3" name="Freeform 1676">
                <a:extLst>
                  <a:ext uri="{FF2B5EF4-FFF2-40B4-BE49-F238E27FC236}">
                    <a16:creationId xmlns:a16="http://schemas.microsoft.com/office/drawing/2014/main" id="{EAC31849-CD4F-45A8-BE34-A45F29B9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494"/>
                <a:ext cx="21" cy="19"/>
              </a:xfrm>
              <a:custGeom>
                <a:avLst/>
                <a:gdLst>
                  <a:gd name="T0" fmla="*/ 0 w 16"/>
                  <a:gd name="T1" fmla="*/ 15 h 14"/>
                  <a:gd name="T2" fmla="*/ 28 w 16"/>
                  <a:gd name="T3" fmla="*/ 22 h 14"/>
                  <a:gd name="T4" fmla="*/ 14 w 1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4" y="8"/>
                      <a:pt x="8" y="14"/>
                      <a:pt x="12" y="9"/>
                    </a:cubicBezTo>
                    <a:cubicBezTo>
                      <a:pt x="16" y="5"/>
                      <a:pt x="11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4" name="Freeform 1677">
                <a:extLst>
                  <a:ext uri="{FF2B5EF4-FFF2-40B4-BE49-F238E27FC236}">
                    <a16:creationId xmlns:a16="http://schemas.microsoft.com/office/drawing/2014/main" id="{1C11ED80-5E24-4B82-ADD8-995C41B03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3" y="1413"/>
                <a:ext cx="13" cy="4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5" name="Freeform 1678">
                <a:extLst>
                  <a:ext uri="{FF2B5EF4-FFF2-40B4-BE49-F238E27FC236}">
                    <a16:creationId xmlns:a16="http://schemas.microsoft.com/office/drawing/2014/main" id="{E5A63F82-4AB1-4379-91B9-AD9C6621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443"/>
                <a:ext cx="9" cy="2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6" name="Freeform 1679">
                <a:extLst>
                  <a:ext uri="{FF2B5EF4-FFF2-40B4-BE49-F238E27FC236}">
                    <a16:creationId xmlns:a16="http://schemas.microsoft.com/office/drawing/2014/main" id="{5D4186B3-4405-470C-8BC5-9EDF70F8B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1"/>
                <a:ext cx="10" cy="2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7" name="Freeform 1680">
                <a:extLst>
                  <a:ext uri="{FF2B5EF4-FFF2-40B4-BE49-F238E27FC236}">
                    <a16:creationId xmlns:a16="http://schemas.microsoft.com/office/drawing/2014/main" id="{30F9BA60-CFC8-4215-84D6-5B273E6D0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1297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8" name="Freeform 1681">
                <a:extLst>
                  <a:ext uri="{FF2B5EF4-FFF2-40B4-BE49-F238E27FC236}">
                    <a16:creationId xmlns:a16="http://schemas.microsoft.com/office/drawing/2014/main" id="{B8F87E00-1DF1-4E17-8500-9FBA0F42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101"/>
                <a:ext cx="22" cy="21"/>
              </a:xfrm>
              <a:custGeom>
                <a:avLst/>
                <a:gdLst>
                  <a:gd name="T0" fmla="*/ 17 w 17"/>
                  <a:gd name="T1" fmla="*/ 37 h 16"/>
                  <a:gd name="T2" fmla="*/ 0 w 17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3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29" name="Freeform 1682">
                <a:extLst>
                  <a:ext uri="{FF2B5EF4-FFF2-40B4-BE49-F238E27FC236}">
                    <a16:creationId xmlns:a16="http://schemas.microsoft.com/office/drawing/2014/main" id="{16492A5E-5C09-43D4-9539-67B451AC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1074"/>
                <a:ext cx="2" cy="9"/>
              </a:xfrm>
              <a:custGeom>
                <a:avLst/>
                <a:gdLst>
                  <a:gd name="T0" fmla="*/ 8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0" name="Freeform 1683">
                <a:extLst>
                  <a:ext uri="{FF2B5EF4-FFF2-40B4-BE49-F238E27FC236}">
                    <a16:creationId xmlns:a16="http://schemas.microsoft.com/office/drawing/2014/main" id="{12C6A78E-438C-4DB6-80C2-2A0893CB0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1151"/>
                <a:ext cx="11" cy="1"/>
              </a:xfrm>
              <a:custGeom>
                <a:avLst/>
                <a:gdLst>
                  <a:gd name="T0" fmla="*/ 16 w 9"/>
                  <a:gd name="T1" fmla="*/ 0 h 1"/>
                  <a:gd name="T2" fmla="*/ 0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9" y="0"/>
                    </a:moveTo>
                    <a:cubicBezTo>
                      <a:pt x="6" y="1"/>
                      <a:pt x="3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1" name="Freeform 1684">
                <a:extLst>
                  <a:ext uri="{FF2B5EF4-FFF2-40B4-BE49-F238E27FC236}">
                    <a16:creationId xmlns:a16="http://schemas.microsoft.com/office/drawing/2014/main" id="{A0EC7685-7A93-480B-8147-87A839071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219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2" name="Freeform 1685">
                <a:extLst>
                  <a:ext uri="{FF2B5EF4-FFF2-40B4-BE49-F238E27FC236}">
                    <a16:creationId xmlns:a16="http://schemas.microsoft.com/office/drawing/2014/main" id="{26CFEB2C-7EF8-4690-8499-CEF70985E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71"/>
                <a:ext cx="18" cy="17"/>
              </a:xfrm>
              <a:custGeom>
                <a:avLst/>
                <a:gdLst>
                  <a:gd name="T0" fmla="*/ 0 w 14"/>
                  <a:gd name="T1" fmla="*/ 17 h 13"/>
                  <a:gd name="T2" fmla="*/ 17 w 14"/>
                  <a:gd name="T3" fmla="*/ 1 h 13"/>
                  <a:gd name="T4" fmla="*/ 24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8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3" name="Freeform 1686">
                <a:extLst>
                  <a:ext uri="{FF2B5EF4-FFF2-40B4-BE49-F238E27FC236}">
                    <a16:creationId xmlns:a16="http://schemas.microsoft.com/office/drawing/2014/main" id="{C7CCD6B0-B12B-44FD-A376-47F975660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335"/>
                <a:ext cx="12" cy="11"/>
              </a:xfrm>
              <a:custGeom>
                <a:avLst/>
                <a:gdLst>
                  <a:gd name="T0" fmla="*/ 21 w 9"/>
                  <a:gd name="T1" fmla="*/ 0 h 8"/>
                  <a:gd name="T2" fmla="*/ 0 w 9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4" name="Freeform 1687">
                <a:extLst>
                  <a:ext uri="{FF2B5EF4-FFF2-40B4-BE49-F238E27FC236}">
                    <a16:creationId xmlns:a16="http://schemas.microsoft.com/office/drawing/2014/main" id="{9B4A8617-3677-4081-B891-2C4E90714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50"/>
                <a:ext cx="14" cy="25"/>
              </a:xfrm>
              <a:custGeom>
                <a:avLst/>
                <a:gdLst>
                  <a:gd name="T0" fmla="*/ 0 w 11"/>
                  <a:gd name="T1" fmla="*/ 20 h 20"/>
                  <a:gd name="T2" fmla="*/ 5 w 11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10"/>
                    </a:moveTo>
                    <a:cubicBezTo>
                      <a:pt x="8" y="0"/>
                      <a:pt x="11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5" name="Freeform 1688">
                <a:extLst>
                  <a:ext uri="{FF2B5EF4-FFF2-40B4-BE49-F238E27FC236}">
                    <a16:creationId xmlns:a16="http://schemas.microsoft.com/office/drawing/2014/main" id="{D08EDCA6-E96B-4B82-90A5-84F72D990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413"/>
                <a:ext cx="14" cy="3"/>
              </a:xfrm>
              <a:custGeom>
                <a:avLst/>
                <a:gdLst>
                  <a:gd name="T0" fmla="*/ 0 w 11"/>
                  <a:gd name="T1" fmla="*/ 5 h 2"/>
                  <a:gd name="T2" fmla="*/ 23 w 1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4" y="2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6" name="Freeform 1689">
                <a:extLst>
                  <a:ext uri="{FF2B5EF4-FFF2-40B4-BE49-F238E27FC236}">
                    <a16:creationId xmlns:a16="http://schemas.microsoft.com/office/drawing/2014/main" id="{09D3346A-94A3-4DE6-B363-683705C1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404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7" name="Freeform 1690">
                <a:extLst>
                  <a:ext uri="{FF2B5EF4-FFF2-40B4-BE49-F238E27FC236}">
                    <a16:creationId xmlns:a16="http://schemas.microsoft.com/office/drawing/2014/main" id="{75401081-6631-4D79-B68F-F05693DD9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1556"/>
                <a:ext cx="7" cy="15"/>
              </a:xfrm>
              <a:custGeom>
                <a:avLst/>
                <a:gdLst>
                  <a:gd name="T0" fmla="*/ 0 w 5"/>
                  <a:gd name="T1" fmla="*/ 27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8" name="Freeform 1691">
                <a:extLst>
                  <a:ext uri="{FF2B5EF4-FFF2-40B4-BE49-F238E27FC236}">
                    <a16:creationId xmlns:a16="http://schemas.microsoft.com/office/drawing/2014/main" id="{B7F3F340-478F-4683-8924-903D69540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616"/>
                <a:ext cx="16" cy="1"/>
              </a:xfrm>
              <a:custGeom>
                <a:avLst/>
                <a:gdLst>
                  <a:gd name="T0" fmla="*/ 0 w 12"/>
                  <a:gd name="T1" fmla="*/ 1 h 1"/>
                  <a:gd name="T2" fmla="*/ 28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39" name="Freeform 1692">
                <a:extLst>
                  <a:ext uri="{FF2B5EF4-FFF2-40B4-BE49-F238E27FC236}">
                    <a16:creationId xmlns:a16="http://schemas.microsoft.com/office/drawing/2014/main" id="{181798DC-58CF-4D4A-BF3A-E7C3C38EC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639"/>
                <a:ext cx="11" cy="7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0" name="Freeform 1693">
                <a:extLst>
                  <a:ext uri="{FF2B5EF4-FFF2-40B4-BE49-F238E27FC236}">
                    <a16:creationId xmlns:a16="http://schemas.microsoft.com/office/drawing/2014/main" id="{35118586-CA6A-4C0B-B32E-31BFD73A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052"/>
                <a:ext cx="9" cy="3"/>
              </a:xfrm>
              <a:custGeom>
                <a:avLst/>
                <a:gdLst>
                  <a:gd name="T0" fmla="*/ 0 w 7"/>
                  <a:gd name="T1" fmla="*/ 2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1" name="Freeform 1694">
                <a:extLst>
                  <a:ext uri="{FF2B5EF4-FFF2-40B4-BE49-F238E27FC236}">
                    <a16:creationId xmlns:a16="http://schemas.microsoft.com/office/drawing/2014/main" id="{40CEEC4B-1847-4D6B-98E5-681DEBB63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174"/>
                <a:ext cx="10" cy="4"/>
              </a:xfrm>
              <a:custGeom>
                <a:avLst/>
                <a:gdLst>
                  <a:gd name="T0" fmla="*/ 0 w 8"/>
                  <a:gd name="T1" fmla="*/ 0 h 3"/>
                  <a:gd name="T2" fmla="*/ 16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2" name="Freeform 1695">
                <a:extLst>
                  <a:ext uri="{FF2B5EF4-FFF2-40B4-BE49-F238E27FC236}">
                    <a16:creationId xmlns:a16="http://schemas.microsoft.com/office/drawing/2014/main" id="{6022C3C1-D203-43B4-9242-121E171D7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29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3" name="Freeform 1696">
                <a:extLst>
                  <a:ext uri="{FF2B5EF4-FFF2-40B4-BE49-F238E27FC236}">
                    <a16:creationId xmlns:a16="http://schemas.microsoft.com/office/drawing/2014/main" id="{F6C109E0-6D40-47E3-A9B6-FE0F5EB2E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91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4" name="Freeform 1697">
                <a:extLst>
                  <a:ext uri="{FF2B5EF4-FFF2-40B4-BE49-F238E27FC236}">
                    <a16:creationId xmlns:a16="http://schemas.microsoft.com/office/drawing/2014/main" id="{49087B6E-383A-4933-8006-8BCD92504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339"/>
                <a:ext cx="10" cy="7"/>
              </a:xfrm>
              <a:custGeom>
                <a:avLst/>
                <a:gdLst>
                  <a:gd name="T0" fmla="*/ 0 w 8"/>
                  <a:gd name="T1" fmla="*/ 9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5" name="Freeform 1698">
                <a:extLst>
                  <a:ext uri="{FF2B5EF4-FFF2-40B4-BE49-F238E27FC236}">
                    <a16:creationId xmlns:a16="http://schemas.microsoft.com/office/drawing/2014/main" id="{7E701292-8F8B-44CD-9165-B358C7DE1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593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6" name="Freeform 1699">
                <a:extLst>
                  <a:ext uri="{FF2B5EF4-FFF2-40B4-BE49-F238E27FC236}">
                    <a16:creationId xmlns:a16="http://schemas.microsoft.com/office/drawing/2014/main" id="{F4022759-B9A1-4E68-A9A4-D7E637AA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646"/>
                <a:ext cx="18" cy="4"/>
              </a:xfrm>
              <a:custGeom>
                <a:avLst/>
                <a:gdLst>
                  <a:gd name="T0" fmla="*/ 0 w 14"/>
                  <a:gd name="T1" fmla="*/ 7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7" name="Freeform 1700">
                <a:extLst>
                  <a:ext uri="{FF2B5EF4-FFF2-40B4-BE49-F238E27FC236}">
                    <a16:creationId xmlns:a16="http://schemas.microsoft.com/office/drawing/2014/main" id="{18F74F20-32A9-4229-814C-E7FF89A7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673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2" y="4"/>
                      <a:pt x="4" y="7"/>
                      <a:pt x="7" y="1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8" name="Freeform 1701">
                <a:extLst>
                  <a:ext uri="{FF2B5EF4-FFF2-40B4-BE49-F238E27FC236}">
                    <a16:creationId xmlns:a16="http://schemas.microsoft.com/office/drawing/2014/main" id="{B165B914-094D-4028-9AF8-9164A0C76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796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49" name="Freeform 1702">
                <a:extLst>
                  <a:ext uri="{FF2B5EF4-FFF2-40B4-BE49-F238E27FC236}">
                    <a16:creationId xmlns:a16="http://schemas.microsoft.com/office/drawing/2014/main" id="{7CFB1D4E-55EC-47F3-8D3A-D16B72448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3033"/>
                <a:ext cx="3" cy="11"/>
              </a:xfrm>
              <a:custGeom>
                <a:avLst/>
                <a:gdLst>
                  <a:gd name="T0" fmla="*/ 0 w 2"/>
                  <a:gd name="T1" fmla="*/ 16 h 9"/>
                  <a:gd name="T2" fmla="*/ 8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0" name="Freeform 1703">
                <a:extLst>
                  <a:ext uri="{FF2B5EF4-FFF2-40B4-BE49-F238E27FC236}">
                    <a16:creationId xmlns:a16="http://schemas.microsoft.com/office/drawing/2014/main" id="{F4DEAAB4-A202-451F-B760-F23C5ED7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070"/>
                <a:ext cx="31" cy="20"/>
              </a:xfrm>
              <a:custGeom>
                <a:avLst/>
                <a:gdLst>
                  <a:gd name="T0" fmla="*/ 52 w 24"/>
                  <a:gd name="T1" fmla="*/ 28 h 15"/>
                  <a:gd name="T2" fmla="*/ 17 w 24"/>
                  <a:gd name="T3" fmla="*/ 5 h 15"/>
                  <a:gd name="T4" fmla="*/ 28 w 2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1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1" name="Freeform 1704">
                <a:extLst>
                  <a:ext uri="{FF2B5EF4-FFF2-40B4-BE49-F238E27FC236}">
                    <a16:creationId xmlns:a16="http://schemas.microsoft.com/office/drawing/2014/main" id="{653B899C-C16D-4D36-9E3B-1CBB87A96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3095"/>
                <a:ext cx="13" cy="5"/>
              </a:xfrm>
              <a:custGeom>
                <a:avLst/>
                <a:gdLst>
                  <a:gd name="T0" fmla="*/ 0 w 10"/>
                  <a:gd name="T1" fmla="*/ 6 h 4"/>
                  <a:gd name="T2" fmla="*/ 22 w 10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2" name="Freeform 1705">
                <a:extLst>
                  <a:ext uri="{FF2B5EF4-FFF2-40B4-BE49-F238E27FC236}">
                    <a16:creationId xmlns:a16="http://schemas.microsoft.com/office/drawing/2014/main" id="{3050B6B1-0FC6-418B-90C6-A96ECC11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144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3" name="Freeform 1706">
                <a:extLst>
                  <a:ext uri="{FF2B5EF4-FFF2-40B4-BE49-F238E27FC236}">
                    <a16:creationId xmlns:a16="http://schemas.microsoft.com/office/drawing/2014/main" id="{933826BE-F819-4C29-A30D-979618DE8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170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4" name="Freeform 1707">
                <a:extLst>
                  <a:ext uri="{FF2B5EF4-FFF2-40B4-BE49-F238E27FC236}">
                    <a16:creationId xmlns:a16="http://schemas.microsoft.com/office/drawing/2014/main" id="{96B14B1E-CD79-4E59-8B7C-ACA307FF0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265"/>
                <a:ext cx="9" cy="11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5" name="Freeform 1708">
                <a:extLst>
                  <a:ext uri="{FF2B5EF4-FFF2-40B4-BE49-F238E27FC236}">
                    <a16:creationId xmlns:a16="http://schemas.microsoft.com/office/drawing/2014/main" id="{B10DA559-5AB3-44F7-B6B3-4BC4E5679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246"/>
                <a:ext cx="1" cy="22"/>
              </a:xfrm>
              <a:custGeom>
                <a:avLst/>
                <a:gdLst>
                  <a:gd name="T0" fmla="*/ 1 w 1"/>
                  <a:gd name="T1" fmla="*/ 0 h 17"/>
                  <a:gd name="T2" fmla="*/ 1 w 1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6" name="Freeform 1709">
                <a:extLst>
                  <a:ext uri="{FF2B5EF4-FFF2-40B4-BE49-F238E27FC236}">
                    <a16:creationId xmlns:a16="http://schemas.microsoft.com/office/drawing/2014/main" id="{0C41690F-2F67-48C1-940F-D06F3FE6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307"/>
                <a:ext cx="39" cy="51"/>
              </a:xfrm>
              <a:custGeom>
                <a:avLst/>
                <a:gdLst>
                  <a:gd name="T0" fmla="*/ 64 w 30"/>
                  <a:gd name="T1" fmla="*/ 31 h 40"/>
                  <a:gd name="T2" fmla="*/ 66 w 30"/>
                  <a:gd name="T3" fmla="*/ 4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40">
                    <a:moveTo>
                      <a:pt x="29" y="15"/>
                    </a:moveTo>
                    <a:cubicBezTo>
                      <a:pt x="12" y="0"/>
                      <a:pt x="0" y="40"/>
                      <a:pt x="30" y="2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7" name="Freeform 1710">
                <a:extLst>
                  <a:ext uri="{FF2B5EF4-FFF2-40B4-BE49-F238E27FC236}">
                    <a16:creationId xmlns:a16="http://schemas.microsoft.com/office/drawing/2014/main" id="{604E73A1-6BDF-4EC5-8CEB-BB564454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285"/>
                <a:ext cx="25" cy="28"/>
              </a:xfrm>
              <a:custGeom>
                <a:avLst/>
                <a:gdLst>
                  <a:gd name="T0" fmla="*/ 13 w 20"/>
                  <a:gd name="T1" fmla="*/ 46 h 22"/>
                  <a:gd name="T2" fmla="*/ 36 w 20"/>
                  <a:gd name="T3" fmla="*/ 14 h 22"/>
                  <a:gd name="T4" fmla="*/ 0 w 20"/>
                  <a:gd name="T5" fmla="*/ 28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8" name="Freeform 1711">
                <a:extLst>
                  <a:ext uri="{FF2B5EF4-FFF2-40B4-BE49-F238E27FC236}">
                    <a16:creationId xmlns:a16="http://schemas.microsoft.com/office/drawing/2014/main" id="{70BF2058-1A18-4312-939E-CC900CF7B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3318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859" name="Freeform 1712">
                <a:extLst>
                  <a:ext uri="{FF2B5EF4-FFF2-40B4-BE49-F238E27FC236}">
                    <a16:creationId xmlns:a16="http://schemas.microsoft.com/office/drawing/2014/main" id="{55FE6AEE-BB38-479C-8756-2E74ABE89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937"/>
                <a:ext cx="8" cy="16"/>
              </a:xfrm>
              <a:custGeom>
                <a:avLst/>
                <a:gdLst>
                  <a:gd name="T0" fmla="*/ 0 w 6"/>
                  <a:gd name="T1" fmla="*/ 25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28" name="Freeform 1713">
              <a:extLst>
                <a:ext uri="{FF2B5EF4-FFF2-40B4-BE49-F238E27FC236}">
                  <a16:creationId xmlns:a16="http://schemas.microsoft.com/office/drawing/2014/main" id="{730540E9-3B62-4298-B31D-E768D177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1662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29" name="Freeform 1714">
              <a:extLst>
                <a:ext uri="{FF2B5EF4-FFF2-40B4-BE49-F238E27FC236}">
                  <a16:creationId xmlns:a16="http://schemas.microsoft.com/office/drawing/2014/main" id="{C3AC7D23-3348-4FD9-A0C5-196DB5871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33"/>
              <a:ext cx="21" cy="23"/>
            </a:xfrm>
            <a:custGeom>
              <a:avLst/>
              <a:gdLst>
                <a:gd name="T0" fmla="*/ 28 w 16"/>
                <a:gd name="T1" fmla="*/ 33 h 18"/>
                <a:gd name="T2" fmla="*/ 32 w 16"/>
                <a:gd name="T3" fmla="*/ 36 h 18"/>
                <a:gd name="T4" fmla="*/ 21 w 16"/>
                <a:gd name="T5" fmla="*/ 1 h 18"/>
                <a:gd name="T6" fmla="*/ 0 w 16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0" name="Freeform 1715">
              <a:extLst>
                <a:ext uri="{FF2B5EF4-FFF2-40B4-BE49-F238E27FC236}">
                  <a16:creationId xmlns:a16="http://schemas.microsoft.com/office/drawing/2014/main" id="{F2B0589F-0371-4503-A036-787EE9052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456"/>
              <a:ext cx="31" cy="29"/>
            </a:xfrm>
            <a:custGeom>
              <a:avLst/>
              <a:gdLst>
                <a:gd name="T0" fmla="*/ 52 w 24"/>
                <a:gd name="T1" fmla="*/ 32 h 23"/>
                <a:gd name="T2" fmla="*/ 13 w 24"/>
                <a:gd name="T3" fmla="*/ 38 h 23"/>
                <a:gd name="T4" fmla="*/ 44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1" name="Freeform 1716">
              <a:extLst>
                <a:ext uri="{FF2B5EF4-FFF2-40B4-BE49-F238E27FC236}">
                  <a16:creationId xmlns:a16="http://schemas.microsoft.com/office/drawing/2014/main" id="{7109F38F-EE02-42D5-88C2-F59A1E8D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387"/>
              <a:ext cx="23" cy="23"/>
            </a:xfrm>
            <a:custGeom>
              <a:avLst/>
              <a:gdLst>
                <a:gd name="T0" fmla="*/ 17 w 18"/>
                <a:gd name="T1" fmla="*/ 37 h 18"/>
                <a:gd name="T2" fmla="*/ 29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2" name="Freeform 1717">
              <a:extLst>
                <a:ext uri="{FF2B5EF4-FFF2-40B4-BE49-F238E27FC236}">
                  <a16:creationId xmlns:a16="http://schemas.microsoft.com/office/drawing/2014/main" id="{CCC8E73D-C42E-41E3-8F7D-98B4725E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16"/>
              <a:ext cx="33" cy="32"/>
            </a:xfrm>
            <a:custGeom>
              <a:avLst/>
              <a:gdLst>
                <a:gd name="T0" fmla="*/ 26 w 25"/>
                <a:gd name="T1" fmla="*/ 52 h 25"/>
                <a:gd name="T2" fmla="*/ 55 w 25"/>
                <a:gd name="T3" fmla="*/ 24 h 25"/>
                <a:gd name="T4" fmla="*/ 0 w 25"/>
                <a:gd name="T5" fmla="*/ 1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3" name="Freeform 1718">
              <a:extLst>
                <a:ext uri="{FF2B5EF4-FFF2-40B4-BE49-F238E27FC236}">
                  <a16:creationId xmlns:a16="http://schemas.microsoft.com/office/drawing/2014/main" id="{B48C5DFA-6E86-40B1-A7CD-F16C643E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1275"/>
              <a:ext cx="13" cy="5"/>
            </a:xfrm>
            <a:custGeom>
              <a:avLst/>
              <a:gdLst>
                <a:gd name="T0" fmla="*/ 0 w 10"/>
                <a:gd name="T1" fmla="*/ 8 h 4"/>
                <a:gd name="T2" fmla="*/ 22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2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4" name="Freeform 1719">
              <a:extLst>
                <a:ext uri="{FF2B5EF4-FFF2-40B4-BE49-F238E27FC236}">
                  <a16:creationId xmlns:a16="http://schemas.microsoft.com/office/drawing/2014/main" id="{D90CCFD2-92A6-4BFF-BDBE-9954F57BF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966"/>
              <a:ext cx="15" cy="10"/>
            </a:xfrm>
            <a:custGeom>
              <a:avLst/>
              <a:gdLst>
                <a:gd name="T0" fmla="*/ 0 w 12"/>
                <a:gd name="T1" fmla="*/ 16 h 8"/>
                <a:gd name="T2" fmla="*/ 24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5" name="Freeform 1720">
              <a:extLst>
                <a:ext uri="{FF2B5EF4-FFF2-40B4-BE49-F238E27FC236}">
                  <a16:creationId xmlns:a16="http://schemas.microsoft.com/office/drawing/2014/main" id="{9B57FAC1-EEF7-4F9A-AE8F-470DB7E4C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" y="932"/>
              <a:ext cx="40" cy="23"/>
            </a:xfrm>
            <a:custGeom>
              <a:avLst/>
              <a:gdLst>
                <a:gd name="T0" fmla="*/ 25 w 31"/>
                <a:gd name="T1" fmla="*/ 31 h 18"/>
                <a:gd name="T2" fmla="*/ 67 w 31"/>
                <a:gd name="T3" fmla="*/ 17 h 18"/>
                <a:gd name="T4" fmla="*/ 0 w 31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6" name="Freeform 1721">
              <a:extLst>
                <a:ext uri="{FF2B5EF4-FFF2-40B4-BE49-F238E27FC236}">
                  <a16:creationId xmlns:a16="http://schemas.microsoft.com/office/drawing/2014/main" id="{E69AA942-D54D-42F2-AF8E-9F6A8B22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037"/>
              <a:ext cx="31" cy="26"/>
            </a:xfrm>
            <a:custGeom>
              <a:avLst/>
              <a:gdLst>
                <a:gd name="T0" fmla="*/ 0 w 24"/>
                <a:gd name="T1" fmla="*/ 12 h 20"/>
                <a:gd name="T2" fmla="*/ 47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7" name="Freeform 1722">
              <a:extLst>
                <a:ext uri="{FF2B5EF4-FFF2-40B4-BE49-F238E27FC236}">
                  <a16:creationId xmlns:a16="http://schemas.microsoft.com/office/drawing/2014/main" id="{41CA248B-94C6-4CF4-8CB5-5373C7B4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143"/>
              <a:ext cx="20" cy="32"/>
            </a:xfrm>
            <a:custGeom>
              <a:avLst/>
              <a:gdLst>
                <a:gd name="T0" fmla="*/ 10 w 16"/>
                <a:gd name="T1" fmla="*/ 52 h 25"/>
                <a:gd name="T2" fmla="*/ 25 w 16"/>
                <a:gd name="T3" fmla="*/ 0 h 25"/>
                <a:gd name="T4" fmla="*/ 0 w 16"/>
                <a:gd name="T5" fmla="*/ 28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8" name="Freeform 1723">
              <a:extLst>
                <a:ext uri="{FF2B5EF4-FFF2-40B4-BE49-F238E27FC236}">
                  <a16:creationId xmlns:a16="http://schemas.microsoft.com/office/drawing/2014/main" id="{68477703-96FD-481A-B3F1-FA0E69E89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846"/>
              <a:ext cx="19" cy="6"/>
            </a:xfrm>
            <a:custGeom>
              <a:avLst/>
              <a:gdLst>
                <a:gd name="T0" fmla="*/ 0 w 15"/>
                <a:gd name="T1" fmla="*/ 8 h 5"/>
                <a:gd name="T2" fmla="*/ 30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39" name="Freeform 1724">
              <a:extLst>
                <a:ext uri="{FF2B5EF4-FFF2-40B4-BE49-F238E27FC236}">
                  <a16:creationId xmlns:a16="http://schemas.microsoft.com/office/drawing/2014/main" id="{99430553-DA1B-4A3D-82D9-2F43CAA12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163"/>
              <a:ext cx="4" cy="15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0" name="Freeform 1725">
              <a:extLst>
                <a:ext uri="{FF2B5EF4-FFF2-40B4-BE49-F238E27FC236}">
                  <a16:creationId xmlns:a16="http://schemas.microsoft.com/office/drawing/2014/main" id="{017EF4DB-BA2A-4926-BA49-7D3170CF8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991"/>
              <a:ext cx="106" cy="299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48 h 231"/>
                <a:gd name="T4" fmla="*/ 142 w 82"/>
                <a:gd name="T5" fmla="*/ 245 h 231"/>
                <a:gd name="T6" fmla="*/ 120 w 82"/>
                <a:gd name="T7" fmla="*/ 334 h 231"/>
                <a:gd name="T8" fmla="*/ 147 w 82"/>
                <a:gd name="T9" fmla="*/ 397 h 231"/>
                <a:gd name="T10" fmla="*/ 155 w 82"/>
                <a:gd name="T11" fmla="*/ 449 h 231"/>
                <a:gd name="T12" fmla="*/ 97 w 82"/>
                <a:gd name="T13" fmla="*/ 501 h 231"/>
                <a:gd name="T14" fmla="*/ 35 w 82"/>
                <a:gd name="T15" fmla="*/ 302 h 231"/>
                <a:gd name="T16" fmla="*/ 10 w 82"/>
                <a:gd name="T17" fmla="*/ 72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6" y="154"/>
                  </a:cubicBezTo>
                  <a:cubicBezTo>
                    <a:pt x="57" y="171"/>
                    <a:pt x="61" y="170"/>
                    <a:pt x="68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5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1" name="Freeform 1726">
              <a:extLst>
                <a:ext uri="{FF2B5EF4-FFF2-40B4-BE49-F238E27FC236}">
                  <a16:creationId xmlns:a16="http://schemas.microsoft.com/office/drawing/2014/main" id="{9DC606A9-CC83-4AFA-9123-EB2095DB2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473"/>
              <a:ext cx="110" cy="439"/>
            </a:xfrm>
            <a:custGeom>
              <a:avLst/>
              <a:gdLst>
                <a:gd name="T0" fmla="*/ 0 w 85"/>
                <a:gd name="T1" fmla="*/ 0 h 340"/>
                <a:gd name="T2" fmla="*/ 10 w 85"/>
                <a:gd name="T3" fmla="*/ 155 h 340"/>
                <a:gd name="T4" fmla="*/ 32 w 85"/>
                <a:gd name="T5" fmla="*/ 345 h 340"/>
                <a:gd name="T6" fmla="*/ 53 w 85"/>
                <a:gd name="T7" fmla="*/ 577 h 340"/>
                <a:gd name="T8" fmla="*/ 87 w 85"/>
                <a:gd name="T9" fmla="*/ 732 h 340"/>
                <a:gd name="T10" fmla="*/ 89 w 85"/>
                <a:gd name="T11" fmla="*/ 618 h 340"/>
                <a:gd name="T12" fmla="*/ 80 w 85"/>
                <a:gd name="T13" fmla="*/ 439 h 340"/>
                <a:gd name="T14" fmla="*/ 110 w 85"/>
                <a:gd name="T15" fmla="*/ 367 h 340"/>
                <a:gd name="T16" fmla="*/ 132 w 85"/>
                <a:gd name="T17" fmla="*/ 320 h 340"/>
                <a:gd name="T18" fmla="*/ 65 w 85"/>
                <a:gd name="T19" fmla="*/ 284 h 340"/>
                <a:gd name="T20" fmla="*/ 58 w 85"/>
                <a:gd name="T21" fmla="*/ 191 h 340"/>
                <a:gd name="T22" fmla="*/ 45 w 85"/>
                <a:gd name="T23" fmla="*/ 102 h 340"/>
                <a:gd name="T24" fmla="*/ 8 w 85"/>
                <a:gd name="T25" fmla="*/ 28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39" y="188"/>
                    <a:pt x="39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2" name="Freeform 1727">
              <a:extLst>
                <a:ext uri="{FF2B5EF4-FFF2-40B4-BE49-F238E27FC236}">
                  <a16:creationId xmlns:a16="http://schemas.microsoft.com/office/drawing/2014/main" id="{1387CE04-6B65-4404-9471-5D5ACC247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791"/>
              <a:ext cx="195" cy="537"/>
            </a:xfrm>
            <a:custGeom>
              <a:avLst/>
              <a:gdLst>
                <a:gd name="T0" fmla="*/ 325 w 151"/>
                <a:gd name="T1" fmla="*/ 665 h 415"/>
                <a:gd name="T2" fmla="*/ 239 w 151"/>
                <a:gd name="T3" fmla="*/ 757 h 415"/>
                <a:gd name="T4" fmla="*/ 177 w 151"/>
                <a:gd name="T5" fmla="*/ 899 h 415"/>
                <a:gd name="T6" fmla="*/ 150 w 151"/>
                <a:gd name="T7" fmla="*/ 752 h 415"/>
                <a:gd name="T8" fmla="*/ 127 w 151"/>
                <a:gd name="T9" fmla="*/ 633 h 415"/>
                <a:gd name="T10" fmla="*/ 80 w 151"/>
                <a:gd name="T11" fmla="*/ 377 h 415"/>
                <a:gd name="T12" fmla="*/ 35 w 151"/>
                <a:gd name="T13" fmla="*/ 171 h 415"/>
                <a:gd name="T14" fmla="*/ 23 w 151"/>
                <a:gd name="T15" fmla="*/ 27 h 415"/>
                <a:gd name="T16" fmla="*/ 97 w 151"/>
                <a:gd name="T17" fmla="*/ 89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3" name="Freeform 1728">
              <a:extLst>
                <a:ext uri="{FF2B5EF4-FFF2-40B4-BE49-F238E27FC236}">
                  <a16:creationId xmlns:a16="http://schemas.microsoft.com/office/drawing/2014/main" id="{4CFFA17C-1E15-4B74-B94A-9932B135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1041"/>
              <a:ext cx="18" cy="81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4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2" y="20"/>
                    <a:pt x="14" y="45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4" name="Freeform 1729">
              <a:extLst>
                <a:ext uri="{FF2B5EF4-FFF2-40B4-BE49-F238E27FC236}">
                  <a16:creationId xmlns:a16="http://schemas.microsoft.com/office/drawing/2014/main" id="{A220E5E7-2062-47FA-BA7F-178F0C785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963"/>
              <a:ext cx="42" cy="107"/>
            </a:xfrm>
            <a:custGeom>
              <a:avLst/>
              <a:gdLst>
                <a:gd name="T0" fmla="*/ 17 w 33"/>
                <a:gd name="T1" fmla="*/ 0 h 83"/>
                <a:gd name="T2" fmla="*/ 67 w 33"/>
                <a:gd name="T3" fmla="*/ 178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5" name="Freeform 1730">
              <a:extLst>
                <a:ext uri="{FF2B5EF4-FFF2-40B4-BE49-F238E27FC236}">
                  <a16:creationId xmlns:a16="http://schemas.microsoft.com/office/drawing/2014/main" id="{626F1558-1B21-48BA-97C0-14B00A53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051"/>
              <a:ext cx="8" cy="63"/>
            </a:xfrm>
            <a:custGeom>
              <a:avLst/>
              <a:gdLst>
                <a:gd name="T0" fmla="*/ 15 w 6"/>
                <a:gd name="T1" fmla="*/ 0 h 49"/>
                <a:gd name="T2" fmla="*/ 15 w 6"/>
                <a:gd name="T3" fmla="*/ 104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6" name="Freeform 1731">
              <a:extLst>
                <a:ext uri="{FF2B5EF4-FFF2-40B4-BE49-F238E27FC236}">
                  <a16:creationId xmlns:a16="http://schemas.microsoft.com/office/drawing/2014/main" id="{A36D3B5F-BDF0-459F-BCE4-6EEA837D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9" y="1202"/>
              <a:ext cx="20" cy="36"/>
            </a:xfrm>
            <a:custGeom>
              <a:avLst/>
              <a:gdLst>
                <a:gd name="T0" fmla="*/ 0 w 15"/>
                <a:gd name="T1" fmla="*/ 59 h 28"/>
                <a:gd name="T2" fmla="*/ 36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7" name="Freeform 1732">
              <a:extLst>
                <a:ext uri="{FF2B5EF4-FFF2-40B4-BE49-F238E27FC236}">
                  <a16:creationId xmlns:a16="http://schemas.microsoft.com/office/drawing/2014/main" id="{CAC3D2DC-940E-4D6A-8C72-199C7040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1222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8" name="Freeform 1733">
              <a:extLst>
                <a:ext uri="{FF2B5EF4-FFF2-40B4-BE49-F238E27FC236}">
                  <a16:creationId xmlns:a16="http://schemas.microsoft.com/office/drawing/2014/main" id="{571F64CC-054C-4EDB-A20D-1C959D4BF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3157"/>
              <a:ext cx="25" cy="64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0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49" name="Freeform 1734">
              <a:extLst>
                <a:ext uri="{FF2B5EF4-FFF2-40B4-BE49-F238E27FC236}">
                  <a16:creationId xmlns:a16="http://schemas.microsoft.com/office/drawing/2014/main" id="{47D753CF-C0F4-4B3E-BB69-E4D3019ED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99"/>
              <a:ext cx="37" cy="73"/>
            </a:xfrm>
            <a:custGeom>
              <a:avLst/>
              <a:gdLst>
                <a:gd name="T0" fmla="*/ 5 w 29"/>
                <a:gd name="T1" fmla="*/ 0 h 56"/>
                <a:gd name="T2" fmla="*/ 60 w 29"/>
                <a:gd name="T3" fmla="*/ 1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0" name="Freeform 1735">
              <a:extLst>
                <a:ext uri="{FF2B5EF4-FFF2-40B4-BE49-F238E27FC236}">
                  <a16:creationId xmlns:a16="http://schemas.microsoft.com/office/drawing/2014/main" id="{C7ECE72E-9846-4E1F-BAED-88B01C10F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3121"/>
              <a:ext cx="23" cy="36"/>
            </a:xfrm>
            <a:custGeom>
              <a:avLst/>
              <a:gdLst>
                <a:gd name="T0" fmla="*/ 0 w 18"/>
                <a:gd name="T1" fmla="*/ 0 h 28"/>
                <a:gd name="T2" fmla="*/ 36 w 18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1" name="Freeform 1736">
              <a:extLst>
                <a:ext uri="{FF2B5EF4-FFF2-40B4-BE49-F238E27FC236}">
                  <a16:creationId xmlns:a16="http://schemas.microsoft.com/office/drawing/2014/main" id="{63E21788-2347-4F1C-AA23-DE0674B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3137"/>
              <a:ext cx="9" cy="3"/>
            </a:xfrm>
            <a:custGeom>
              <a:avLst/>
              <a:gdLst>
                <a:gd name="T0" fmla="*/ 0 w 7"/>
                <a:gd name="T1" fmla="*/ 8 h 2"/>
                <a:gd name="T2" fmla="*/ 15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2" name="Freeform 1737">
              <a:extLst>
                <a:ext uri="{FF2B5EF4-FFF2-40B4-BE49-F238E27FC236}">
                  <a16:creationId xmlns:a16="http://schemas.microsoft.com/office/drawing/2014/main" id="{BC3620AC-92F7-4ECE-A679-A5F70EE09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658"/>
              <a:ext cx="8" cy="49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3" name="Freeform 1738">
              <a:extLst>
                <a:ext uri="{FF2B5EF4-FFF2-40B4-BE49-F238E27FC236}">
                  <a16:creationId xmlns:a16="http://schemas.microsoft.com/office/drawing/2014/main" id="{DE6CA4E9-754F-4CFE-A342-82559775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98"/>
              <a:ext cx="11" cy="34"/>
            </a:xfrm>
            <a:custGeom>
              <a:avLst/>
              <a:gdLst>
                <a:gd name="T0" fmla="*/ 16 w 9"/>
                <a:gd name="T1" fmla="*/ 0 h 26"/>
                <a:gd name="T2" fmla="*/ 7 w 9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4" name="Freeform 1739">
              <a:extLst>
                <a:ext uri="{FF2B5EF4-FFF2-40B4-BE49-F238E27FC236}">
                  <a16:creationId xmlns:a16="http://schemas.microsoft.com/office/drawing/2014/main" id="{12811924-259A-40D5-882A-8A6E46C0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1089"/>
              <a:ext cx="27" cy="14"/>
            </a:xfrm>
            <a:custGeom>
              <a:avLst/>
              <a:gdLst>
                <a:gd name="T0" fmla="*/ 0 w 21"/>
                <a:gd name="T1" fmla="*/ 23 h 11"/>
                <a:gd name="T2" fmla="*/ 45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5" name="Freeform 1740">
              <a:extLst>
                <a:ext uri="{FF2B5EF4-FFF2-40B4-BE49-F238E27FC236}">
                  <a16:creationId xmlns:a16="http://schemas.microsoft.com/office/drawing/2014/main" id="{C94F3D2C-742E-44E7-803C-5062EC6F6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68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6" name="Freeform 1741">
              <a:extLst>
                <a:ext uri="{FF2B5EF4-FFF2-40B4-BE49-F238E27FC236}">
                  <a16:creationId xmlns:a16="http://schemas.microsoft.com/office/drawing/2014/main" id="{300B976C-26E6-4F64-96B6-D2EF3224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234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6" y="5"/>
                    <a:pt x="2" y="11"/>
                    <a:pt x="0" y="18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7" name="Freeform 1742">
              <a:extLst>
                <a:ext uri="{FF2B5EF4-FFF2-40B4-BE49-F238E27FC236}">
                  <a16:creationId xmlns:a16="http://schemas.microsoft.com/office/drawing/2014/main" id="{28D19B33-E1AC-4B23-89C2-9142C85A9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121"/>
              <a:ext cx="4" cy="11"/>
            </a:xfrm>
            <a:custGeom>
              <a:avLst/>
              <a:gdLst>
                <a:gd name="T0" fmla="*/ 7 w 3"/>
                <a:gd name="T1" fmla="*/ 16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8" name="Freeform 1743">
              <a:extLst>
                <a:ext uri="{FF2B5EF4-FFF2-40B4-BE49-F238E27FC236}">
                  <a16:creationId xmlns:a16="http://schemas.microsoft.com/office/drawing/2014/main" id="{5BB91BF2-2536-454A-9DE1-BB71C05A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664"/>
              <a:ext cx="10" cy="9"/>
            </a:xfrm>
            <a:custGeom>
              <a:avLst/>
              <a:gdLst>
                <a:gd name="T0" fmla="*/ 0 w 8"/>
                <a:gd name="T1" fmla="*/ 1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7938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59" name="Freeform 1744">
              <a:extLst>
                <a:ext uri="{FF2B5EF4-FFF2-40B4-BE49-F238E27FC236}">
                  <a16:creationId xmlns:a16="http://schemas.microsoft.com/office/drawing/2014/main" id="{D7A5C020-3DB7-4528-A5FB-6C758B935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1" y="2021"/>
              <a:ext cx="319" cy="314"/>
            </a:xfrm>
            <a:custGeom>
              <a:avLst/>
              <a:gdLst>
                <a:gd name="T0" fmla="*/ 116 w 247"/>
                <a:gd name="T1" fmla="*/ 41 h 243"/>
                <a:gd name="T2" fmla="*/ 59 w 247"/>
                <a:gd name="T3" fmla="*/ 80 h 243"/>
                <a:gd name="T4" fmla="*/ 15 w 247"/>
                <a:gd name="T5" fmla="*/ 138 h 243"/>
                <a:gd name="T6" fmla="*/ 13 w 247"/>
                <a:gd name="T7" fmla="*/ 207 h 243"/>
                <a:gd name="T8" fmla="*/ 15 w 247"/>
                <a:gd name="T9" fmla="*/ 239 h 243"/>
                <a:gd name="T10" fmla="*/ 23 w 247"/>
                <a:gd name="T11" fmla="*/ 270 h 243"/>
                <a:gd name="T12" fmla="*/ 6 w 247"/>
                <a:gd name="T13" fmla="*/ 337 h 243"/>
                <a:gd name="T14" fmla="*/ 67 w 247"/>
                <a:gd name="T15" fmla="*/ 393 h 243"/>
                <a:gd name="T16" fmla="*/ 168 w 247"/>
                <a:gd name="T17" fmla="*/ 490 h 243"/>
                <a:gd name="T18" fmla="*/ 242 w 247"/>
                <a:gd name="T19" fmla="*/ 496 h 243"/>
                <a:gd name="T20" fmla="*/ 313 w 247"/>
                <a:gd name="T21" fmla="*/ 522 h 243"/>
                <a:gd name="T22" fmla="*/ 474 w 247"/>
                <a:gd name="T23" fmla="*/ 419 h 243"/>
                <a:gd name="T24" fmla="*/ 531 w 247"/>
                <a:gd name="T25" fmla="*/ 267 h 243"/>
                <a:gd name="T26" fmla="*/ 519 w 247"/>
                <a:gd name="T27" fmla="*/ 234 h 243"/>
                <a:gd name="T28" fmla="*/ 524 w 247"/>
                <a:gd name="T29" fmla="*/ 183 h 243"/>
                <a:gd name="T30" fmla="*/ 487 w 247"/>
                <a:gd name="T31" fmla="*/ 102 h 243"/>
                <a:gd name="T32" fmla="*/ 336 w 247"/>
                <a:gd name="T33" fmla="*/ 22 h 243"/>
                <a:gd name="T34" fmla="*/ 253 w 247"/>
                <a:gd name="T35" fmla="*/ 6 h 243"/>
                <a:gd name="T36" fmla="*/ 119 w 247"/>
                <a:gd name="T37" fmla="*/ 41 h 2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7" h="243">
                  <a:moveTo>
                    <a:pt x="54" y="19"/>
                  </a:moveTo>
                  <a:cubicBezTo>
                    <a:pt x="46" y="22"/>
                    <a:pt x="37" y="33"/>
                    <a:pt x="28" y="37"/>
                  </a:cubicBezTo>
                  <a:cubicBezTo>
                    <a:pt x="12" y="44"/>
                    <a:pt x="13" y="49"/>
                    <a:pt x="7" y="64"/>
                  </a:cubicBezTo>
                  <a:cubicBezTo>
                    <a:pt x="0" y="79"/>
                    <a:pt x="3" y="81"/>
                    <a:pt x="6" y="96"/>
                  </a:cubicBezTo>
                  <a:cubicBezTo>
                    <a:pt x="7" y="101"/>
                    <a:pt x="6" y="106"/>
                    <a:pt x="7" y="111"/>
                  </a:cubicBezTo>
                  <a:cubicBezTo>
                    <a:pt x="8" y="117"/>
                    <a:pt x="11" y="118"/>
                    <a:pt x="11" y="125"/>
                  </a:cubicBezTo>
                  <a:cubicBezTo>
                    <a:pt x="12" y="136"/>
                    <a:pt x="2" y="145"/>
                    <a:pt x="3" y="156"/>
                  </a:cubicBezTo>
                  <a:cubicBezTo>
                    <a:pt x="4" y="169"/>
                    <a:pt x="22" y="173"/>
                    <a:pt x="31" y="182"/>
                  </a:cubicBezTo>
                  <a:cubicBezTo>
                    <a:pt x="47" y="199"/>
                    <a:pt x="56" y="218"/>
                    <a:pt x="78" y="227"/>
                  </a:cubicBezTo>
                  <a:cubicBezTo>
                    <a:pt x="90" y="231"/>
                    <a:pt x="100" y="229"/>
                    <a:pt x="112" y="230"/>
                  </a:cubicBezTo>
                  <a:cubicBezTo>
                    <a:pt x="124" y="231"/>
                    <a:pt x="134" y="242"/>
                    <a:pt x="145" y="242"/>
                  </a:cubicBezTo>
                  <a:cubicBezTo>
                    <a:pt x="173" y="243"/>
                    <a:pt x="205" y="213"/>
                    <a:pt x="220" y="194"/>
                  </a:cubicBezTo>
                  <a:cubicBezTo>
                    <a:pt x="234" y="179"/>
                    <a:pt x="247" y="145"/>
                    <a:pt x="246" y="124"/>
                  </a:cubicBezTo>
                  <a:cubicBezTo>
                    <a:pt x="246" y="118"/>
                    <a:pt x="242" y="114"/>
                    <a:pt x="241" y="108"/>
                  </a:cubicBezTo>
                  <a:cubicBezTo>
                    <a:pt x="240" y="101"/>
                    <a:pt x="244" y="93"/>
                    <a:pt x="243" y="85"/>
                  </a:cubicBezTo>
                  <a:cubicBezTo>
                    <a:pt x="241" y="71"/>
                    <a:pt x="234" y="58"/>
                    <a:pt x="226" y="47"/>
                  </a:cubicBezTo>
                  <a:cubicBezTo>
                    <a:pt x="209" y="22"/>
                    <a:pt x="187" y="20"/>
                    <a:pt x="156" y="10"/>
                  </a:cubicBezTo>
                  <a:cubicBezTo>
                    <a:pt x="143" y="6"/>
                    <a:pt x="131" y="3"/>
                    <a:pt x="118" y="3"/>
                  </a:cubicBezTo>
                  <a:cubicBezTo>
                    <a:pt x="94" y="2"/>
                    <a:pt x="72" y="0"/>
                    <a:pt x="55" y="19"/>
                  </a:cubicBezTo>
                </a:path>
              </a:pathLst>
            </a:custGeom>
            <a:solidFill>
              <a:srgbClr val="EDA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0" name="Freeform 1745">
              <a:extLst>
                <a:ext uri="{FF2B5EF4-FFF2-40B4-BE49-F238E27FC236}">
                  <a16:creationId xmlns:a16="http://schemas.microsoft.com/office/drawing/2014/main" id="{86783B94-288B-472E-90C0-F36003540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37"/>
              <a:ext cx="290" cy="286"/>
            </a:xfrm>
            <a:custGeom>
              <a:avLst/>
              <a:gdLst>
                <a:gd name="T0" fmla="*/ 347 w 224"/>
                <a:gd name="T1" fmla="*/ 21 h 221"/>
                <a:gd name="T2" fmla="*/ 286 w 224"/>
                <a:gd name="T3" fmla="*/ 5 h 221"/>
                <a:gd name="T4" fmla="*/ 215 w 224"/>
                <a:gd name="T5" fmla="*/ 6 h 221"/>
                <a:gd name="T6" fmla="*/ 154 w 224"/>
                <a:gd name="T7" fmla="*/ 6 h 221"/>
                <a:gd name="T8" fmla="*/ 96 w 224"/>
                <a:gd name="T9" fmla="*/ 44 h 221"/>
                <a:gd name="T10" fmla="*/ 8 w 224"/>
                <a:gd name="T11" fmla="*/ 137 h 221"/>
                <a:gd name="T12" fmla="*/ 32 w 224"/>
                <a:gd name="T13" fmla="*/ 278 h 221"/>
                <a:gd name="T14" fmla="*/ 45 w 224"/>
                <a:gd name="T15" fmla="*/ 336 h 221"/>
                <a:gd name="T16" fmla="*/ 89 w 224"/>
                <a:gd name="T17" fmla="*/ 391 h 221"/>
                <a:gd name="T18" fmla="*/ 208 w 224"/>
                <a:gd name="T19" fmla="*/ 449 h 221"/>
                <a:gd name="T20" fmla="*/ 348 w 224"/>
                <a:gd name="T21" fmla="*/ 452 h 221"/>
                <a:gd name="T22" fmla="*/ 408 w 224"/>
                <a:gd name="T23" fmla="*/ 412 h 221"/>
                <a:gd name="T24" fmla="*/ 471 w 224"/>
                <a:gd name="T25" fmla="*/ 346 h 221"/>
                <a:gd name="T26" fmla="*/ 479 w 224"/>
                <a:gd name="T27" fmla="*/ 229 h 221"/>
                <a:gd name="T28" fmla="*/ 482 w 224"/>
                <a:gd name="T29" fmla="*/ 118 h 221"/>
                <a:gd name="T30" fmla="*/ 343 w 224"/>
                <a:gd name="T31" fmla="*/ 22 h 2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4" h="221">
                  <a:moveTo>
                    <a:pt x="160" y="9"/>
                  </a:moveTo>
                  <a:cubicBezTo>
                    <a:pt x="151" y="9"/>
                    <a:pt x="141" y="4"/>
                    <a:pt x="132" y="2"/>
                  </a:cubicBezTo>
                  <a:cubicBezTo>
                    <a:pt x="119" y="0"/>
                    <a:pt x="112" y="2"/>
                    <a:pt x="99" y="3"/>
                  </a:cubicBezTo>
                  <a:cubicBezTo>
                    <a:pt x="90" y="4"/>
                    <a:pt x="80" y="0"/>
                    <a:pt x="71" y="3"/>
                  </a:cubicBezTo>
                  <a:cubicBezTo>
                    <a:pt x="61" y="6"/>
                    <a:pt x="52" y="15"/>
                    <a:pt x="44" y="20"/>
                  </a:cubicBezTo>
                  <a:cubicBezTo>
                    <a:pt x="25" y="31"/>
                    <a:pt x="8" y="40"/>
                    <a:pt x="4" y="63"/>
                  </a:cubicBezTo>
                  <a:cubicBezTo>
                    <a:pt x="0" y="86"/>
                    <a:pt x="14" y="106"/>
                    <a:pt x="15" y="128"/>
                  </a:cubicBezTo>
                  <a:cubicBezTo>
                    <a:pt x="16" y="142"/>
                    <a:pt x="13" y="143"/>
                    <a:pt x="21" y="155"/>
                  </a:cubicBezTo>
                  <a:cubicBezTo>
                    <a:pt x="28" y="163"/>
                    <a:pt x="34" y="171"/>
                    <a:pt x="41" y="180"/>
                  </a:cubicBezTo>
                  <a:cubicBezTo>
                    <a:pt x="56" y="200"/>
                    <a:pt x="75" y="197"/>
                    <a:pt x="96" y="207"/>
                  </a:cubicBezTo>
                  <a:cubicBezTo>
                    <a:pt x="117" y="216"/>
                    <a:pt x="140" y="221"/>
                    <a:pt x="161" y="209"/>
                  </a:cubicBezTo>
                  <a:cubicBezTo>
                    <a:pt x="170" y="203"/>
                    <a:pt x="178" y="196"/>
                    <a:pt x="188" y="190"/>
                  </a:cubicBezTo>
                  <a:cubicBezTo>
                    <a:pt x="200" y="183"/>
                    <a:pt x="211" y="172"/>
                    <a:pt x="217" y="159"/>
                  </a:cubicBezTo>
                  <a:cubicBezTo>
                    <a:pt x="223" y="145"/>
                    <a:pt x="220" y="122"/>
                    <a:pt x="221" y="106"/>
                  </a:cubicBezTo>
                  <a:cubicBezTo>
                    <a:pt x="222" y="89"/>
                    <a:pt x="224" y="71"/>
                    <a:pt x="222" y="54"/>
                  </a:cubicBezTo>
                  <a:cubicBezTo>
                    <a:pt x="217" y="24"/>
                    <a:pt x="180" y="22"/>
                    <a:pt x="158" y="10"/>
                  </a:cubicBezTo>
                </a:path>
              </a:pathLst>
            </a:custGeom>
            <a:solidFill>
              <a:srgbClr val="E8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1" name="Freeform 1746">
              <a:extLst>
                <a:ext uri="{FF2B5EF4-FFF2-40B4-BE49-F238E27FC236}">
                  <a16:creationId xmlns:a16="http://schemas.microsoft.com/office/drawing/2014/main" id="{3E073810-0581-47A9-AFD1-8575393BC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048"/>
              <a:ext cx="274" cy="260"/>
            </a:xfrm>
            <a:custGeom>
              <a:avLst/>
              <a:gdLst>
                <a:gd name="T0" fmla="*/ 172 w 212"/>
                <a:gd name="T1" fmla="*/ 0 h 201"/>
                <a:gd name="T2" fmla="*/ 178 w 212"/>
                <a:gd name="T3" fmla="*/ 5 h 201"/>
                <a:gd name="T4" fmla="*/ 230 w 212"/>
                <a:gd name="T5" fmla="*/ 10 h 201"/>
                <a:gd name="T6" fmla="*/ 279 w 212"/>
                <a:gd name="T7" fmla="*/ 10 h 201"/>
                <a:gd name="T8" fmla="*/ 377 w 212"/>
                <a:gd name="T9" fmla="*/ 45 h 201"/>
                <a:gd name="T10" fmla="*/ 447 w 212"/>
                <a:gd name="T11" fmla="*/ 171 h 201"/>
                <a:gd name="T12" fmla="*/ 441 w 212"/>
                <a:gd name="T13" fmla="*/ 301 h 201"/>
                <a:gd name="T14" fmla="*/ 398 w 212"/>
                <a:gd name="T15" fmla="*/ 370 h 201"/>
                <a:gd name="T16" fmla="*/ 346 w 212"/>
                <a:gd name="T17" fmla="*/ 404 h 201"/>
                <a:gd name="T18" fmla="*/ 249 w 212"/>
                <a:gd name="T19" fmla="*/ 426 h 201"/>
                <a:gd name="T20" fmla="*/ 145 w 212"/>
                <a:gd name="T21" fmla="*/ 404 h 201"/>
                <a:gd name="T22" fmla="*/ 75 w 212"/>
                <a:gd name="T23" fmla="*/ 354 h 201"/>
                <a:gd name="T24" fmla="*/ 1 w 212"/>
                <a:gd name="T25" fmla="*/ 133 h 201"/>
                <a:gd name="T26" fmla="*/ 39 w 212"/>
                <a:gd name="T27" fmla="*/ 61 h 201"/>
                <a:gd name="T28" fmla="*/ 84 w 212"/>
                <a:gd name="T29" fmla="*/ 28 h 201"/>
                <a:gd name="T30" fmla="*/ 120 w 212"/>
                <a:gd name="T31" fmla="*/ 6 h 20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2" h="201">
                  <a:moveTo>
                    <a:pt x="80" y="0"/>
                  </a:moveTo>
                  <a:cubicBezTo>
                    <a:pt x="81" y="0"/>
                    <a:pt x="82" y="1"/>
                    <a:pt x="83" y="2"/>
                  </a:cubicBezTo>
                  <a:cubicBezTo>
                    <a:pt x="90" y="6"/>
                    <a:pt x="99" y="2"/>
                    <a:pt x="107" y="5"/>
                  </a:cubicBezTo>
                  <a:cubicBezTo>
                    <a:pt x="115" y="7"/>
                    <a:pt x="122" y="3"/>
                    <a:pt x="129" y="5"/>
                  </a:cubicBezTo>
                  <a:cubicBezTo>
                    <a:pt x="143" y="8"/>
                    <a:pt x="153" y="7"/>
                    <a:pt x="175" y="21"/>
                  </a:cubicBezTo>
                  <a:cubicBezTo>
                    <a:pt x="192" y="30"/>
                    <a:pt x="203" y="57"/>
                    <a:pt x="207" y="79"/>
                  </a:cubicBezTo>
                  <a:cubicBezTo>
                    <a:pt x="212" y="103"/>
                    <a:pt x="212" y="116"/>
                    <a:pt x="204" y="139"/>
                  </a:cubicBezTo>
                  <a:cubicBezTo>
                    <a:pt x="201" y="150"/>
                    <a:pt x="191" y="164"/>
                    <a:pt x="184" y="171"/>
                  </a:cubicBezTo>
                  <a:cubicBezTo>
                    <a:pt x="178" y="178"/>
                    <a:pt x="168" y="181"/>
                    <a:pt x="160" y="186"/>
                  </a:cubicBezTo>
                  <a:cubicBezTo>
                    <a:pt x="145" y="196"/>
                    <a:pt x="132" y="201"/>
                    <a:pt x="115" y="196"/>
                  </a:cubicBezTo>
                  <a:cubicBezTo>
                    <a:pt x="101" y="192"/>
                    <a:pt x="79" y="194"/>
                    <a:pt x="67" y="186"/>
                  </a:cubicBezTo>
                  <a:cubicBezTo>
                    <a:pt x="53" y="177"/>
                    <a:pt x="45" y="177"/>
                    <a:pt x="35" y="164"/>
                  </a:cubicBezTo>
                  <a:cubicBezTo>
                    <a:pt x="16" y="140"/>
                    <a:pt x="2" y="92"/>
                    <a:pt x="1" y="62"/>
                  </a:cubicBezTo>
                  <a:cubicBezTo>
                    <a:pt x="0" y="42"/>
                    <a:pt x="5" y="41"/>
                    <a:pt x="18" y="28"/>
                  </a:cubicBezTo>
                  <a:cubicBezTo>
                    <a:pt x="23" y="23"/>
                    <a:pt x="31" y="16"/>
                    <a:pt x="39" y="13"/>
                  </a:cubicBezTo>
                  <a:cubicBezTo>
                    <a:pt x="45" y="10"/>
                    <a:pt x="50" y="7"/>
                    <a:pt x="56" y="3"/>
                  </a:cubicBezTo>
                </a:path>
              </a:pathLst>
            </a:custGeom>
            <a:solidFill>
              <a:srgbClr val="D85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2" name="Freeform 1747">
              <a:extLst>
                <a:ext uri="{FF2B5EF4-FFF2-40B4-BE49-F238E27FC236}">
                  <a16:creationId xmlns:a16="http://schemas.microsoft.com/office/drawing/2014/main" id="{CE94FEBF-7C06-486E-8AB1-9ADE51CB8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043"/>
              <a:ext cx="274" cy="261"/>
            </a:xfrm>
            <a:custGeom>
              <a:avLst/>
              <a:gdLst>
                <a:gd name="T0" fmla="*/ 112 w 212"/>
                <a:gd name="T1" fmla="*/ 36 h 202"/>
                <a:gd name="T2" fmla="*/ 10 w 212"/>
                <a:gd name="T3" fmla="*/ 120 h 202"/>
                <a:gd name="T4" fmla="*/ 32 w 212"/>
                <a:gd name="T5" fmla="*/ 239 h 202"/>
                <a:gd name="T6" fmla="*/ 124 w 212"/>
                <a:gd name="T7" fmla="*/ 398 h 202"/>
                <a:gd name="T8" fmla="*/ 282 w 212"/>
                <a:gd name="T9" fmla="*/ 423 h 202"/>
                <a:gd name="T10" fmla="*/ 429 w 212"/>
                <a:gd name="T11" fmla="*/ 326 h 202"/>
                <a:gd name="T12" fmla="*/ 430 w 212"/>
                <a:gd name="T13" fmla="*/ 138 h 202"/>
                <a:gd name="T14" fmla="*/ 291 w 212"/>
                <a:gd name="T15" fmla="*/ 27 h 202"/>
                <a:gd name="T16" fmla="*/ 112 w 212"/>
                <a:gd name="T17" fmla="*/ 36 h 2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202">
                  <a:moveTo>
                    <a:pt x="52" y="17"/>
                  </a:moveTo>
                  <a:cubicBezTo>
                    <a:pt x="31" y="25"/>
                    <a:pt x="10" y="40"/>
                    <a:pt x="5" y="56"/>
                  </a:cubicBezTo>
                  <a:cubicBezTo>
                    <a:pt x="0" y="72"/>
                    <a:pt x="7" y="94"/>
                    <a:pt x="15" y="111"/>
                  </a:cubicBezTo>
                  <a:cubicBezTo>
                    <a:pt x="23" y="128"/>
                    <a:pt x="36" y="175"/>
                    <a:pt x="57" y="184"/>
                  </a:cubicBezTo>
                  <a:cubicBezTo>
                    <a:pt x="77" y="193"/>
                    <a:pt x="104" y="202"/>
                    <a:pt x="131" y="196"/>
                  </a:cubicBezTo>
                  <a:cubicBezTo>
                    <a:pt x="159" y="190"/>
                    <a:pt x="186" y="176"/>
                    <a:pt x="199" y="151"/>
                  </a:cubicBezTo>
                  <a:cubicBezTo>
                    <a:pt x="212" y="125"/>
                    <a:pt x="212" y="93"/>
                    <a:pt x="200" y="64"/>
                  </a:cubicBezTo>
                  <a:cubicBezTo>
                    <a:pt x="188" y="34"/>
                    <a:pt x="169" y="23"/>
                    <a:pt x="135" y="12"/>
                  </a:cubicBezTo>
                  <a:cubicBezTo>
                    <a:pt x="102" y="0"/>
                    <a:pt x="87" y="4"/>
                    <a:pt x="52" y="17"/>
                  </a:cubicBezTo>
                  <a:close/>
                </a:path>
              </a:pathLst>
            </a:custGeom>
            <a:solidFill>
              <a:srgbClr val="F6EA91"/>
            </a:solidFill>
            <a:ln w="6350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63" name="Freeform 1748">
              <a:extLst>
                <a:ext uri="{FF2B5EF4-FFF2-40B4-BE49-F238E27FC236}">
                  <a16:creationId xmlns:a16="http://schemas.microsoft.com/office/drawing/2014/main" id="{4FD60E20-EFDE-4B45-A759-CA0C6BFEA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063"/>
              <a:ext cx="124" cy="179"/>
            </a:xfrm>
            <a:custGeom>
              <a:avLst/>
              <a:gdLst>
                <a:gd name="T0" fmla="*/ 41 w 96"/>
                <a:gd name="T1" fmla="*/ 0 h 138"/>
                <a:gd name="T2" fmla="*/ 41 w 96"/>
                <a:gd name="T3" fmla="*/ 1 h 138"/>
                <a:gd name="T4" fmla="*/ 67 w 96"/>
                <a:gd name="T5" fmla="*/ 52 h 138"/>
                <a:gd name="T6" fmla="*/ 65 w 96"/>
                <a:gd name="T7" fmla="*/ 109 h 138"/>
                <a:gd name="T8" fmla="*/ 67 w 96"/>
                <a:gd name="T9" fmla="*/ 169 h 138"/>
                <a:gd name="T10" fmla="*/ 0 w 96"/>
                <a:gd name="T11" fmla="*/ 219 h 138"/>
                <a:gd name="T12" fmla="*/ 44 w 96"/>
                <a:gd name="T13" fmla="*/ 215 h 138"/>
                <a:gd name="T14" fmla="*/ 62 w 96"/>
                <a:gd name="T15" fmla="*/ 248 h 138"/>
                <a:gd name="T16" fmla="*/ 80 w 96"/>
                <a:gd name="T17" fmla="*/ 253 h 138"/>
                <a:gd name="T18" fmla="*/ 67 w 96"/>
                <a:gd name="T19" fmla="*/ 301 h 138"/>
                <a:gd name="T20" fmla="*/ 84 w 96"/>
                <a:gd name="T21" fmla="*/ 270 h 138"/>
                <a:gd name="T22" fmla="*/ 84 w 96"/>
                <a:gd name="T23" fmla="*/ 233 h 138"/>
                <a:gd name="T24" fmla="*/ 84 w 96"/>
                <a:gd name="T25" fmla="*/ 200 h 138"/>
                <a:gd name="T26" fmla="*/ 112 w 96"/>
                <a:gd name="T27" fmla="*/ 231 h 138"/>
                <a:gd name="T28" fmla="*/ 105 w 96"/>
                <a:gd name="T29" fmla="*/ 170 h 138"/>
                <a:gd name="T30" fmla="*/ 150 w 96"/>
                <a:gd name="T31" fmla="*/ 170 h 138"/>
                <a:gd name="T32" fmla="*/ 207 w 96"/>
                <a:gd name="T33" fmla="*/ 191 h 138"/>
                <a:gd name="T34" fmla="*/ 176 w 96"/>
                <a:gd name="T35" fmla="*/ 175 h 138"/>
                <a:gd name="T36" fmla="*/ 141 w 96"/>
                <a:gd name="T37" fmla="*/ 166 h 138"/>
                <a:gd name="T38" fmla="*/ 112 w 96"/>
                <a:gd name="T39" fmla="*/ 153 h 138"/>
                <a:gd name="T40" fmla="*/ 133 w 96"/>
                <a:gd name="T41" fmla="*/ 141 h 138"/>
                <a:gd name="T42" fmla="*/ 112 w 96"/>
                <a:gd name="T43" fmla="*/ 140 h 138"/>
                <a:gd name="T44" fmla="*/ 149 w 96"/>
                <a:gd name="T45" fmla="*/ 113 h 138"/>
                <a:gd name="T46" fmla="*/ 205 w 96"/>
                <a:gd name="T47" fmla="*/ 123 h 138"/>
                <a:gd name="T48" fmla="*/ 154 w 96"/>
                <a:gd name="T49" fmla="*/ 67 h 138"/>
                <a:gd name="T50" fmla="*/ 145 w 96"/>
                <a:gd name="T51" fmla="*/ 102 h 138"/>
                <a:gd name="T52" fmla="*/ 119 w 96"/>
                <a:gd name="T53" fmla="*/ 108 h 138"/>
                <a:gd name="T54" fmla="*/ 119 w 96"/>
                <a:gd name="T55" fmla="*/ 118 h 138"/>
                <a:gd name="T56" fmla="*/ 90 w 96"/>
                <a:gd name="T57" fmla="*/ 95 h 138"/>
                <a:gd name="T58" fmla="*/ 102 w 96"/>
                <a:gd name="T59" fmla="*/ 61 h 138"/>
                <a:gd name="T60" fmla="*/ 125 w 96"/>
                <a:gd name="T61" fmla="*/ 42 h 138"/>
                <a:gd name="T62" fmla="*/ 102 w 96"/>
                <a:gd name="T63" fmla="*/ 51 h 138"/>
                <a:gd name="T64" fmla="*/ 79 w 96"/>
                <a:gd name="T65" fmla="*/ 61 h 138"/>
                <a:gd name="T66" fmla="*/ 72 w 96"/>
                <a:gd name="T67" fmla="*/ 30 h 138"/>
                <a:gd name="T68" fmla="*/ 80 w 96"/>
                <a:gd name="T69" fmla="*/ 0 h 138"/>
                <a:gd name="T70" fmla="*/ 39 w 96"/>
                <a:gd name="T71" fmla="*/ 0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6" h="138">
                  <a:moveTo>
                    <a:pt x="19" y="0"/>
                  </a:moveTo>
                  <a:cubicBezTo>
                    <a:pt x="19" y="1"/>
                    <a:pt x="18" y="1"/>
                    <a:pt x="19" y="1"/>
                  </a:cubicBezTo>
                  <a:cubicBezTo>
                    <a:pt x="26" y="5"/>
                    <a:pt x="29" y="16"/>
                    <a:pt x="31" y="24"/>
                  </a:cubicBezTo>
                  <a:cubicBezTo>
                    <a:pt x="35" y="33"/>
                    <a:pt x="34" y="42"/>
                    <a:pt x="30" y="50"/>
                  </a:cubicBezTo>
                  <a:cubicBezTo>
                    <a:pt x="36" y="52"/>
                    <a:pt x="32" y="72"/>
                    <a:pt x="31" y="77"/>
                  </a:cubicBezTo>
                  <a:cubicBezTo>
                    <a:pt x="28" y="93"/>
                    <a:pt x="14" y="100"/>
                    <a:pt x="0" y="100"/>
                  </a:cubicBezTo>
                  <a:cubicBezTo>
                    <a:pt x="6" y="104"/>
                    <a:pt x="13" y="100"/>
                    <a:pt x="20" y="99"/>
                  </a:cubicBezTo>
                  <a:cubicBezTo>
                    <a:pt x="30" y="97"/>
                    <a:pt x="31" y="106"/>
                    <a:pt x="29" y="113"/>
                  </a:cubicBezTo>
                  <a:cubicBezTo>
                    <a:pt x="32" y="105"/>
                    <a:pt x="36" y="109"/>
                    <a:pt x="37" y="116"/>
                  </a:cubicBezTo>
                  <a:cubicBezTo>
                    <a:pt x="39" y="123"/>
                    <a:pt x="33" y="131"/>
                    <a:pt x="31" y="138"/>
                  </a:cubicBezTo>
                  <a:cubicBezTo>
                    <a:pt x="35" y="134"/>
                    <a:pt x="37" y="128"/>
                    <a:pt x="39" y="123"/>
                  </a:cubicBezTo>
                  <a:cubicBezTo>
                    <a:pt x="42" y="118"/>
                    <a:pt x="41" y="113"/>
                    <a:pt x="39" y="107"/>
                  </a:cubicBezTo>
                  <a:cubicBezTo>
                    <a:pt x="37" y="104"/>
                    <a:pt x="30" y="92"/>
                    <a:pt x="39" y="92"/>
                  </a:cubicBezTo>
                  <a:cubicBezTo>
                    <a:pt x="43" y="93"/>
                    <a:pt x="50" y="103"/>
                    <a:pt x="52" y="106"/>
                  </a:cubicBezTo>
                  <a:cubicBezTo>
                    <a:pt x="48" y="96"/>
                    <a:pt x="35" y="85"/>
                    <a:pt x="49" y="78"/>
                  </a:cubicBezTo>
                  <a:cubicBezTo>
                    <a:pt x="55" y="74"/>
                    <a:pt x="63" y="77"/>
                    <a:pt x="70" y="78"/>
                  </a:cubicBezTo>
                  <a:cubicBezTo>
                    <a:pt x="80" y="79"/>
                    <a:pt x="88" y="85"/>
                    <a:pt x="96" y="87"/>
                  </a:cubicBezTo>
                  <a:cubicBezTo>
                    <a:pt x="91" y="85"/>
                    <a:pt x="86" y="82"/>
                    <a:pt x="81" y="80"/>
                  </a:cubicBezTo>
                  <a:cubicBezTo>
                    <a:pt x="76" y="78"/>
                    <a:pt x="70" y="78"/>
                    <a:pt x="65" y="76"/>
                  </a:cubicBezTo>
                  <a:cubicBezTo>
                    <a:pt x="62" y="75"/>
                    <a:pt x="53" y="74"/>
                    <a:pt x="52" y="70"/>
                  </a:cubicBezTo>
                  <a:cubicBezTo>
                    <a:pt x="50" y="65"/>
                    <a:pt x="58" y="65"/>
                    <a:pt x="62" y="65"/>
                  </a:cubicBezTo>
                  <a:cubicBezTo>
                    <a:pt x="59" y="64"/>
                    <a:pt x="55" y="64"/>
                    <a:pt x="52" y="64"/>
                  </a:cubicBezTo>
                  <a:cubicBezTo>
                    <a:pt x="49" y="58"/>
                    <a:pt x="65" y="53"/>
                    <a:pt x="69" y="52"/>
                  </a:cubicBezTo>
                  <a:cubicBezTo>
                    <a:pt x="78" y="48"/>
                    <a:pt x="87" y="51"/>
                    <a:pt x="95" y="56"/>
                  </a:cubicBezTo>
                  <a:cubicBezTo>
                    <a:pt x="86" y="49"/>
                    <a:pt x="66" y="48"/>
                    <a:pt x="71" y="31"/>
                  </a:cubicBezTo>
                  <a:cubicBezTo>
                    <a:pt x="70" y="36"/>
                    <a:pt x="70" y="42"/>
                    <a:pt x="67" y="47"/>
                  </a:cubicBezTo>
                  <a:cubicBezTo>
                    <a:pt x="65" y="52"/>
                    <a:pt x="58" y="55"/>
                    <a:pt x="55" y="49"/>
                  </a:cubicBezTo>
                  <a:cubicBezTo>
                    <a:pt x="55" y="51"/>
                    <a:pt x="55" y="52"/>
                    <a:pt x="55" y="54"/>
                  </a:cubicBezTo>
                  <a:cubicBezTo>
                    <a:pt x="49" y="61"/>
                    <a:pt x="42" y="49"/>
                    <a:pt x="42" y="43"/>
                  </a:cubicBezTo>
                  <a:cubicBezTo>
                    <a:pt x="42" y="39"/>
                    <a:pt x="44" y="32"/>
                    <a:pt x="47" y="28"/>
                  </a:cubicBezTo>
                  <a:cubicBezTo>
                    <a:pt x="50" y="23"/>
                    <a:pt x="53" y="22"/>
                    <a:pt x="58" y="19"/>
                  </a:cubicBezTo>
                  <a:cubicBezTo>
                    <a:pt x="54" y="19"/>
                    <a:pt x="50" y="20"/>
                    <a:pt x="47" y="23"/>
                  </a:cubicBezTo>
                  <a:cubicBezTo>
                    <a:pt x="44" y="25"/>
                    <a:pt x="40" y="31"/>
                    <a:pt x="36" y="28"/>
                  </a:cubicBezTo>
                  <a:cubicBezTo>
                    <a:pt x="34" y="26"/>
                    <a:pt x="33" y="16"/>
                    <a:pt x="33" y="14"/>
                  </a:cubicBezTo>
                  <a:cubicBezTo>
                    <a:pt x="32" y="9"/>
                    <a:pt x="35" y="4"/>
                    <a:pt x="37" y="0"/>
                  </a:cubicBezTo>
                  <a:cubicBezTo>
                    <a:pt x="29" y="8"/>
                    <a:pt x="26" y="2"/>
                    <a:pt x="18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4" name="Freeform 1749">
              <a:extLst>
                <a:ext uri="{FF2B5EF4-FFF2-40B4-BE49-F238E27FC236}">
                  <a16:creationId xmlns:a16="http://schemas.microsoft.com/office/drawing/2014/main" id="{4437F3D2-4DD0-4DC5-A55B-55FC7119D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088"/>
              <a:ext cx="56" cy="67"/>
            </a:xfrm>
            <a:custGeom>
              <a:avLst/>
              <a:gdLst>
                <a:gd name="T0" fmla="*/ 46 w 44"/>
                <a:gd name="T1" fmla="*/ 0 h 52"/>
                <a:gd name="T2" fmla="*/ 5 w 44"/>
                <a:gd name="T3" fmla="*/ 46 h 52"/>
                <a:gd name="T4" fmla="*/ 29 w 44"/>
                <a:gd name="T5" fmla="*/ 111 h 52"/>
                <a:gd name="T6" fmla="*/ 17 w 44"/>
                <a:gd name="T7" fmla="*/ 50 h 52"/>
                <a:gd name="T8" fmla="*/ 90 w 44"/>
                <a:gd name="T9" fmla="*/ 86 h 52"/>
                <a:gd name="T10" fmla="*/ 36 w 44"/>
                <a:gd name="T11" fmla="*/ 45 h 52"/>
                <a:gd name="T12" fmla="*/ 43 w 44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2">
                  <a:moveTo>
                    <a:pt x="22" y="0"/>
                  </a:moveTo>
                  <a:cubicBezTo>
                    <a:pt x="14" y="9"/>
                    <a:pt x="4" y="8"/>
                    <a:pt x="2" y="22"/>
                  </a:cubicBezTo>
                  <a:cubicBezTo>
                    <a:pt x="0" y="32"/>
                    <a:pt x="4" y="46"/>
                    <a:pt x="14" y="52"/>
                  </a:cubicBezTo>
                  <a:cubicBezTo>
                    <a:pt x="9" y="46"/>
                    <a:pt x="0" y="29"/>
                    <a:pt x="8" y="23"/>
                  </a:cubicBezTo>
                  <a:cubicBezTo>
                    <a:pt x="19" y="16"/>
                    <a:pt x="37" y="34"/>
                    <a:pt x="44" y="40"/>
                  </a:cubicBezTo>
                  <a:cubicBezTo>
                    <a:pt x="35" y="32"/>
                    <a:pt x="27" y="26"/>
                    <a:pt x="17" y="21"/>
                  </a:cubicBezTo>
                  <a:cubicBezTo>
                    <a:pt x="0" y="13"/>
                    <a:pt x="21" y="10"/>
                    <a:pt x="21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5" name="Freeform 1750">
              <a:extLst>
                <a:ext uri="{FF2B5EF4-FFF2-40B4-BE49-F238E27FC236}">
                  <a16:creationId xmlns:a16="http://schemas.microsoft.com/office/drawing/2014/main" id="{3E76209E-1BF6-4833-90CA-BD75CC926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67"/>
              <a:ext cx="47" cy="36"/>
            </a:xfrm>
            <a:custGeom>
              <a:avLst/>
              <a:gdLst>
                <a:gd name="T0" fmla="*/ 80 w 36"/>
                <a:gd name="T1" fmla="*/ 46 h 28"/>
                <a:gd name="T2" fmla="*/ 31 w 36"/>
                <a:gd name="T3" fmla="*/ 42 h 28"/>
                <a:gd name="T4" fmla="*/ 0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36" y="22"/>
                  </a:moveTo>
                  <a:cubicBezTo>
                    <a:pt x="31" y="28"/>
                    <a:pt x="19" y="24"/>
                    <a:pt x="14" y="20"/>
                  </a:cubicBezTo>
                  <a:cubicBezTo>
                    <a:pt x="6" y="15"/>
                    <a:pt x="1" y="9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6" name="Freeform 1751">
              <a:extLst>
                <a:ext uri="{FF2B5EF4-FFF2-40B4-BE49-F238E27FC236}">
                  <a16:creationId xmlns:a16="http://schemas.microsoft.com/office/drawing/2014/main" id="{A91261AC-741D-44AD-976C-6333ADCC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245"/>
              <a:ext cx="38" cy="37"/>
            </a:xfrm>
            <a:custGeom>
              <a:avLst/>
              <a:gdLst>
                <a:gd name="T0" fmla="*/ 0 w 30"/>
                <a:gd name="T1" fmla="*/ 0 h 28"/>
                <a:gd name="T2" fmla="*/ 61 w 30"/>
                <a:gd name="T3" fmla="*/ 53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8">
                  <a:moveTo>
                    <a:pt x="0" y="0"/>
                  </a:moveTo>
                  <a:cubicBezTo>
                    <a:pt x="2" y="15"/>
                    <a:pt x="15" y="28"/>
                    <a:pt x="30" y="2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7" name="Freeform 1752">
              <a:extLst>
                <a:ext uri="{FF2B5EF4-FFF2-40B4-BE49-F238E27FC236}">
                  <a16:creationId xmlns:a16="http://schemas.microsoft.com/office/drawing/2014/main" id="{249DCBD4-2710-4DE7-8900-5151E29C0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95"/>
              <a:ext cx="14" cy="56"/>
            </a:xfrm>
            <a:custGeom>
              <a:avLst/>
              <a:gdLst>
                <a:gd name="T0" fmla="*/ 23 w 11"/>
                <a:gd name="T1" fmla="*/ 0 h 43"/>
                <a:gd name="T2" fmla="*/ 0 w 11"/>
                <a:gd name="T3" fmla="*/ 43 h 43"/>
                <a:gd name="T4" fmla="*/ 6 w 11"/>
                <a:gd name="T5" fmla="*/ 74 h 43"/>
                <a:gd name="T6" fmla="*/ 18 w 11"/>
                <a:gd name="T7" fmla="*/ 95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3">
                  <a:moveTo>
                    <a:pt x="11" y="0"/>
                  </a:moveTo>
                  <a:cubicBezTo>
                    <a:pt x="5" y="3"/>
                    <a:pt x="0" y="12"/>
                    <a:pt x="0" y="19"/>
                  </a:cubicBezTo>
                  <a:cubicBezTo>
                    <a:pt x="0" y="24"/>
                    <a:pt x="1" y="29"/>
                    <a:pt x="3" y="34"/>
                  </a:cubicBezTo>
                  <a:cubicBezTo>
                    <a:pt x="5" y="37"/>
                    <a:pt x="9" y="41"/>
                    <a:pt x="9" y="4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8" name="Freeform 1753">
              <a:extLst>
                <a:ext uri="{FF2B5EF4-FFF2-40B4-BE49-F238E27FC236}">
                  <a16:creationId xmlns:a16="http://schemas.microsoft.com/office/drawing/2014/main" id="{09E09172-E7E2-4406-94CF-741CFACD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2261"/>
              <a:ext cx="44" cy="21"/>
            </a:xfrm>
            <a:custGeom>
              <a:avLst/>
              <a:gdLst>
                <a:gd name="T0" fmla="*/ 72 w 34"/>
                <a:gd name="T1" fmla="*/ 0 h 16"/>
                <a:gd name="T2" fmla="*/ 41 w 34"/>
                <a:gd name="T3" fmla="*/ 29 h 16"/>
                <a:gd name="T4" fmla="*/ 0 w 34"/>
                <a:gd name="T5" fmla="*/ 2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6">
                  <a:moveTo>
                    <a:pt x="33" y="0"/>
                  </a:moveTo>
                  <a:cubicBezTo>
                    <a:pt x="34" y="5"/>
                    <a:pt x="23" y="12"/>
                    <a:pt x="19" y="13"/>
                  </a:cubicBezTo>
                  <a:cubicBezTo>
                    <a:pt x="13" y="16"/>
                    <a:pt x="7" y="15"/>
                    <a:pt x="0" y="1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69" name="Freeform 1754">
              <a:extLst>
                <a:ext uri="{FF2B5EF4-FFF2-40B4-BE49-F238E27FC236}">
                  <a16:creationId xmlns:a16="http://schemas.microsoft.com/office/drawing/2014/main" id="{2FB95B19-31B8-42C3-BCB8-1703847EF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95"/>
              <a:ext cx="26" cy="19"/>
            </a:xfrm>
            <a:custGeom>
              <a:avLst/>
              <a:gdLst>
                <a:gd name="T0" fmla="*/ 39 w 20"/>
                <a:gd name="T1" fmla="*/ 30 h 15"/>
                <a:gd name="T2" fmla="*/ 23 w 20"/>
                <a:gd name="T3" fmla="*/ 10 h 15"/>
                <a:gd name="T4" fmla="*/ 0 w 2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8" y="15"/>
                  </a:moveTo>
                  <a:cubicBezTo>
                    <a:pt x="20" y="13"/>
                    <a:pt x="13" y="6"/>
                    <a:pt x="11" y="5"/>
                  </a:cubicBezTo>
                  <a:cubicBezTo>
                    <a:pt x="7" y="2"/>
                    <a:pt x="4" y="1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0" name="Freeform 1755">
              <a:extLst>
                <a:ext uri="{FF2B5EF4-FFF2-40B4-BE49-F238E27FC236}">
                  <a16:creationId xmlns:a16="http://schemas.microsoft.com/office/drawing/2014/main" id="{6B9CCB47-A3E7-4408-B502-5AAA1CC0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083"/>
              <a:ext cx="28" cy="55"/>
            </a:xfrm>
            <a:custGeom>
              <a:avLst/>
              <a:gdLst>
                <a:gd name="T0" fmla="*/ 0 w 22"/>
                <a:gd name="T1" fmla="*/ 86 h 43"/>
                <a:gd name="T2" fmla="*/ 13 w 22"/>
                <a:gd name="T3" fmla="*/ 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0" y="41"/>
                  </a:moveTo>
                  <a:cubicBezTo>
                    <a:pt x="19" y="43"/>
                    <a:pt x="22" y="0"/>
                    <a:pt x="6" y="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1" name="Freeform 1756">
              <a:extLst>
                <a:ext uri="{FF2B5EF4-FFF2-40B4-BE49-F238E27FC236}">
                  <a16:creationId xmlns:a16="http://schemas.microsoft.com/office/drawing/2014/main" id="{86FE2554-1E16-4952-B259-10522C74D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84"/>
              <a:ext cx="40" cy="17"/>
            </a:xfrm>
            <a:custGeom>
              <a:avLst/>
              <a:gdLst>
                <a:gd name="T0" fmla="*/ 0 w 31"/>
                <a:gd name="T1" fmla="*/ 27 h 13"/>
                <a:gd name="T2" fmla="*/ 67 w 31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3">
                  <a:moveTo>
                    <a:pt x="0" y="12"/>
                  </a:moveTo>
                  <a:cubicBezTo>
                    <a:pt x="11" y="0"/>
                    <a:pt x="21" y="3"/>
                    <a:pt x="31" y="13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2" name="Freeform 1757">
              <a:extLst>
                <a:ext uri="{FF2B5EF4-FFF2-40B4-BE49-F238E27FC236}">
                  <a16:creationId xmlns:a16="http://schemas.microsoft.com/office/drawing/2014/main" id="{16A0E5D8-1E85-42AB-92EE-37D1F476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2176"/>
              <a:ext cx="33" cy="44"/>
            </a:xfrm>
            <a:custGeom>
              <a:avLst/>
              <a:gdLst>
                <a:gd name="T0" fmla="*/ 0 w 25"/>
                <a:gd name="T1" fmla="*/ 1 h 34"/>
                <a:gd name="T2" fmla="*/ 26 w 25"/>
                <a:gd name="T3" fmla="*/ 10 h 34"/>
                <a:gd name="T4" fmla="*/ 45 w 25"/>
                <a:gd name="T5" fmla="*/ 35 h 34"/>
                <a:gd name="T6" fmla="*/ 53 w 25"/>
                <a:gd name="T7" fmla="*/ 74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0" y="1"/>
                  </a:moveTo>
                  <a:cubicBezTo>
                    <a:pt x="1" y="0"/>
                    <a:pt x="9" y="4"/>
                    <a:pt x="11" y="5"/>
                  </a:cubicBezTo>
                  <a:cubicBezTo>
                    <a:pt x="14" y="8"/>
                    <a:pt x="18" y="12"/>
                    <a:pt x="20" y="16"/>
                  </a:cubicBezTo>
                  <a:cubicBezTo>
                    <a:pt x="23" y="21"/>
                    <a:pt x="25" y="29"/>
                    <a:pt x="23" y="3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3" name="Freeform 1758">
              <a:extLst>
                <a:ext uri="{FF2B5EF4-FFF2-40B4-BE49-F238E27FC236}">
                  <a16:creationId xmlns:a16="http://schemas.microsoft.com/office/drawing/2014/main" id="{841E86E6-E8D4-4C19-B83A-3D4759153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203"/>
              <a:ext cx="46" cy="22"/>
            </a:xfrm>
            <a:custGeom>
              <a:avLst/>
              <a:gdLst>
                <a:gd name="T0" fmla="*/ 0 w 35"/>
                <a:gd name="T1" fmla="*/ 0 h 17"/>
                <a:gd name="T2" fmla="*/ 34 w 35"/>
                <a:gd name="T3" fmla="*/ 35 h 17"/>
                <a:gd name="T4" fmla="*/ 79 w 35"/>
                <a:gd name="T5" fmla="*/ 2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7">
                  <a:moveTo>
                    <a:pt x="0" y="0"/>
                  </a:moveTo>
                  <a:cubicBezTo>
                    <a:pt x="0" y="7"/>
                    <a:pt x="9" y="14"/>
                    <a:pt x="15" y="16"/>
                  </a:cubicBezTo>
                  <a:cubicBezTo>
                    <a:pt x="22" y="17"/>
                    <a:pt x="31" y="16"/>
                    <a:pt x="35" y="1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4" name="Freeform 1759">
              <a:extLst>
                <a:ext uri="{FF2B5EF4-FFF2-40B4-BE49-F238E27FC236}">
                  <a16:creationId xmlns:a16="http://schemas.microsoft.com/office/drawing/2014/main" id="{E0F1F6B2-005B-49AD-91BF-685C5C6A8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47"/>
              <a:ext cx="15" cy="38"/>
            </a:xfrm>
            <a:custGeom>
              <a:avLst/>
              <a:gdLst>
                <a:gd name="T0" fmla="*/ 8 w 12"/>
                <a:gd name="T1" fmla="*/ 66 h 29"/>
                <a:gd name="T2" fmla="*/ 24 w 12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0" y="18"/>
                    <a:pt x="2" y="7"/>
                    <a:pt x="12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5" name="Freeform 1760">
              <a:extLst>
                <a:ext uri="{FF2B5EF4-FFF2-40B4-BE49-F238E27FC236}">
                  <a16:creationId xmlns:a16="http://schemas.microsoft.com/office/drawing/2014/main" id="{FCD2B3D0-FC1E-4F3B-9864-405DE9101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072"/>
              <a:ext cx="24" cy="18"/>
            </a:xfrm>
            <a:custGeom>
              <a:avLst/>
              <a:gdLst>
                <a:gd name="T0" fmla="*/ 37 w 19"/>
                <a:gd name="T1" fmla="*/ 28 h 14"/>
                <a:gd name="T2" fmla="*/ 37 w 19"/>
                <a:gd name="T3" fmla="*/ 30 h 14"/>
                <a:gd name="T4" fmla="*/ 0 w 1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4">
                  <a:moveTo>
                    <a:pt x="18" y="13"/>
                  </a:moveTo>
                  <a:cubicBezTo>
                    <a:pt x="18" y="13"/>
                    <a:pt x="19" y="13"/>
                    <a:pt x="18" y="14"/>
                  </a:cubicBezTo>
                  <a:cubicBezTo>
                    <a:pt x="9" y="11"/>
                    <a:pt x="3" y="10"/>
                    <a:pt x="0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6" name="Freeform 1761">
              <a:extLst>
                <a:ext uri="{FF2B5EF4-FFF2-40B4-BE49-F238E27FC236}">
                  <a16:creationId xmlns:a16="http://schemas.microsoft.com/office/drawing/2014/main" id="{182681AE-9ED0-4E69-B0DE-3E7BE1C7D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102"/>
              <a:ext cx="37" cy="21"/>
            </a:xfrm>
            <a:custGeom>
              <a:avLst/>
              <a:gdLst>
                <a:gd name="T0" fmla="*/ 0 w 29"/>
                <a:gd name="T1" fmla="*/ 28 h 16"/>
                <a:gd name="T2" fmla="*/ 60 w 29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6">
                  <a:moveTo>
                    <a:pt x="0" y="12"/>
                  </a:moveTo>
                  <a:cubicBezTo>
                    <a:pt x="7" y="0"/>
                    <a:pt x="24" y="5"/>
                    <a:pt x="29" y="16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7" name="Freeform 1762">
              <a:extLst>
                <a:ext uri="{FF2B5EF4-FFF2-40B4-BE49-F238E27FC236}">
                  <a16:creationId xmlns:a16="http://schemas.microsoft.com/office/drawing/2014/main" id="{D431CFC6-AC16-402C-9705-F75D4FE3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151"/>
              <a:ext cx="23" cy="14"/>
            </a:xfrm>
            <a:custGeom>
              <a:avLst/>
              <a:gdLst>
                <a:gd name="T0" fmla="*/ 37 w 18"/>
                <a:gd name="T1" fmla="*/ 8 h 11"/>
                <a:gd name="T2" fmla="*/ 15 w 18"/>
                <a:gd name="T3" fmla="*/ 5 h 11"/>
                <a:gd name="T4" fmla="*/ 0 w 18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8" y="4"/>
                  </a:moveTo>
                  <a:cubicBezTo>
                    <a:pt x="16" y="0"/>
                    <a:pt x="10" y="1"/>
                    <a:pt x="7" y="2"/>
                  </a:cubicBezTo>
                  <a:cubicBezTo>
                    <a:pt x="3" y="4"/>
                    <a:pt x="1" y="7"/>
                    <a:pt x="0" y="1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8" name="Freeform 1763">
              <a:extLst>
                <a:ext uri="{FF2B5EF4-FFF2-40B4-BE49-F238E27FC236}">
                  <a16:creationId xmlns:a16="http://schemas.microsoft.com/office/drawing/2014/main" id="{C382C2C0-8344-409D-A047-EEB48DCE0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209"/>
              <a:ext cx="40" cy="18"/>
            </a:xfrm>
            <a:custGeom>
              <a:avLst/>
              <a:gdLst>
                <a:gd name="T0" fmla="*/ 67 w 31"/>
                <a:gd name="T1" fmla="*/ 0 h 14"/>
                <a:gd name="T2" fmla="*/ 28 w 31"/>
                <a:gd name="T3" fmla="*/ 30 h 14"/>
                <a:gd name="T4" fmla="*/ 0 w 31"/>
                <a:gd name="T5" fmla="*/ 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4">
                  <a:moveTo>
                    <a:pt x="31" y="0"/>
                  </a:moveTo>
                  <a:cubicBezTo>
                    <a:pt x="27" y="6"/>
                    <a:pt x="21" y="13"/>
                    <a:pt x="13" y="14"/>
                  </a:cubicBezTo>
                  <a:cubicBezTo>
                    <a:pt x="7" y="14"/>
                    <a:pt x="0" y="9"/>
                    <a:pt x="0" y="4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79" name="Freeform 1764">
              <a:extLst>
                <a:ext uri="{FF2B5EF4-FFF2-40B4-BE49-F238E27FC236}">
                  <a16:creationId xmlns:a16="http://schemas.microsoft.com/office/drawing/2014/main" id="{BFE6559C-20E4-4106-A0F9-F81289EFC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2" y="2139"/>
              <a:ext cx="35" cy="13"/>
            </a:xfrm>
            <a:custGeom>
              <a:avLst/>
              <a:gdLst>
                <a:gd name="T0" fmla="*/ 0 w 27"/>
                <a:gd name="T1" fmla="*/ 13 h 10"/>
                <a:gd name="T2" fmla="*/ 39 w 27"/>
                <a:gd name="T3" fmla="*/ 17 h 10"/>
                <a:gd name="T4" fmla="*/ 58 w 27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0">
                  <a:moveTo>
                    <a:pt x="0" y="6"/>
                  </a:moveTo>
                  <a:cubicBezTo>
                    <a:pt x="6" y="8"/>
                    <a:pt x="12" y="10"/>
                    <a:pt x="18" y="8"/>
                  </a:cubicBezTo>
                  <a:cubicBezTo>
                    <a:pt x="23" y="6"/>
                    <a:pt x="25" y="2"/>
                    <a:pt x="2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0" name="Freeform 1765">
              <a:extLst>
                <a:ext uri="{FF2B5EF4-FFF2-40B4-BE49-F238E27FC236}">
                  <a16:creationId xmlns:a16="http://schemas.microsoft.com/office/drawing/2014/main" id="{7A67636B-9833-4090-8FB4-7B1DB4E7C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059"/>
              <a:ext cx="22" cy="27"/>
            </a:xfrm>
            <a:custGeom>
              <a:avLst/>
              <a:gdLst>
                <a:gd name="T0" fmla="*/ 1 w 17"/>
                <a:gd name="T1" fmla="*/ 45 h 21"/>
                <a:gd name="T2" fmla="*/ 36 w 17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1">
                  <a:moveTo>
                    <a:pt x="1" y="21"/>
                  </a:moveTo>
                  <a:cubicBezTo>
                    <a:pt x="0" y="10"/>
                    <a:pt x="4" y="0"/>
                    <a:pt x="17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1" name="Freeform 1766">
              <a:extLst>
                <a:ext uri="{FF2B5EF4-FFF2-40B4-BE49-F238E27FC236}">
                  <a16:creationId xmlns:a16="http://schemas.microsoft.com/office/drawing/2014/main" id="{8FAB3756-89A7-4337-885D-7D74AF786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225"/>
              <a:ext cx="25" cy="36"/>
            </a:xfrm>
            <a:custGeom>
              <a:avLst/>
              <a:gdLst>
                <a:gd name="T0" fmla="*/ 34 w 19"/>
                <a:gd name="T1" fmla="*/ 1 h 28"/>
                <a:gd name="T2" fmla="*/ 42 w 19"/>
                <a:gd name="T3" fmla="*/ 13 h 28"/>
                <a:gd name="T4" fmla="*/ 38 w 19"/>
                <a:gd name="T5" fmla="*/ 36 h 28"/>
                <a:gd name="T6" fmla="*/ 0 w 19"/>
                <a:gd name="T7" fmla="*/ 53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8">
                  <a:moveTo>
                    <a:pt x="15" y="1"/>
                  </a:moveTo>
                  <a:cubicBezTo>
                    <a:pt x="14" y="0"/>
                    <a:pt x="17" y="5"/>
                    <a:pt x="18" y="6"/>
                  </a:cubicBezTo>
                  <a:cubicBezTo>
                    <a:pt x="19" y="10"/>
                    <a:pt x="19" y="13"/>
                    <a:pt x="17" y="17"/>
                  </a:cubicBezTo>
                  <a:cubicBezTo>
                    <a:pt x="14" y="23"/>
                    <a:pt x="7" y="28"/>
                    <a:pt x="0" y="25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2" name="Freeform 1767">
              <a:extLst>
                <a:ext uri="{FF2B5EF4-FFF2-40B4-BE49-F238E27FC236}">
                  <a16:creationId xmlns:a16="http://schemas.microsoft.com/office/drawing/2014/main" id="{B7879856-975D-4652-9391-5C541D331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3"/>
              <a:ext cx="15" cy="44"/>
            </a:xfrm>
            <a:custGeom>
              <a:avLst/>
              <a:gdLst>
                <a:gd name="T0" fmla="*/ 24 w 12"/>
                <a:gd name="T1" fmla="*/ 74 h 34"/>
                <a:gd name="T2" fmla="*/ 18 w 12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34"/>
                  </a:moveTo>
                  <a:cubicBezTo>
                    <a:pt x="0" y="32"/>
                    <a:pt x="1" y="5"/>
                    <a:pt x="9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3" name="Freeform 1768">
              <a:extLst>
                <a:ext uri="{FF2B5EF4-FFF2-40B4-BE49-F238E27FC236}">
                  <a16:creationId xmlns:a16="http://schemas.microsoft.com/office/drawing/2014/main" id="{4E909CCC-1223-4CC3-9868-7C9DA26F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225"/>
              <a:ext cx="10" cy="40"/>
            </a:xfrm>
            <a:custGeom>
              <a:avLst/>
              <a:gdLst>
                <a:gd name="T0" fmla="*/ 0 w 8"/>
                <a:gd name="T1" fmla="*/ 0 h 31"/>
                <a:gd name="T2" fmla="*/ 14 w 8"/>
                <a:gd name="T3" fmla="*/ 39 h 31"/>
                <a:gd name="T4" fmla="*/ 0 w 8"/>
                <a:gd name="T5" fmla="*/ 67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1">
                  <a:moveTo>
                    <a:pt x="0" y="0"/>
                  </a:moveTo>
                  <a:cubicBezTo>
                    <a:pt x="5" y="2"/>
                    <a:pt x="8" y="13"/>
                    <a:pt x="7" y="18"/>
                  </a:cubicBezTo>
                  <a:cubicBezTo>
                    <a:pt x="6" y="23"/>
                    <a:pt x="2" y="27"/>
                    <a:pt x="0" y="31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4" name="Freeform 1769">
              <a:extLst>
                <a:ext uri="{FF2B5EF4-FFF2-40B4-BE49-F238E27FC236}">
                  <a16:creationId xmlns:a16="http://schemas.microsoft.com/office/drawing/2014/main" id="{35DF00C8-15E6-48FE-8C42-195FAA445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076"/>
              <a:ext cx="21" cy="23"/>
            </a:xfrm>
            <a:custGeom>
              <a:avLst/>
              <a:gdLst>
                <a:gd name="T0" fmla="*/ 37 w 16"/>
                <a:gd name="T1" fmla="*/ 33 h 18"/>
                <a:gd name="T2" fmla="*/ 9 w 16"/>
                <a:gd name="T3" fmla="*/ 23 h 18"/>
                <a:gd name="T4" fmla="*/ 1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16" y="16"/>
                  </a:moveTo>
                  <a:cubicBezTo>
                    <a:pt x="12" y="18"/>
                    <a:pt x="6" y="13"/>
                    <a:pt x="4" y="11"/>
                  </a:cubicBezTo>
                  <a:cubicBezTo>
                    <a:pt x="1" y="7"/>
                    <a:pt x="0" y="4"/>
                    <a:pt x="1" y="0"/>
                  </a:cubicBezTo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5" name="Freeform 1770">
              <a:extLst>
                <a:ext uri="{FF2B5EF4-FFF2-40B4-BE49-F238E27FC236}">
                  <a16:creationId xmlns:a16="http://schemas.microsoft.com/office/drawing/2014/main" id="{DFA74098-19EA-46A2-B45F-F34A4225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2107"/>
              <a:ext cx="36" cy="79"/>
            </a:xfrm>
            <a:custGeom>
              <a:avLst/>
              <a:gdLst>
                <a:gd name="T0" fmla="*/ 10 w 28"/>
                <a:gd name="T1" fmla="*/ 17 h 61"/>
                <a:gd name="T2" fmla="*/ 53 w 28"/>
                <a:gd name="T3" fmla="*/ 57 h 61"/>
                <a:gd name="T4" fmla="*/ 42 w 28"/>
                <a:gd name="T5" fmla="*/ 118 h 61"/>
                <a:gd name="T6" fmla="*/ 15 w 28"/>
                <a:gd name="T7" fmla="*/ 127 h 61"/>
                <a:gd name="T8" fmla="*/ 28 w 28"/>
                <a:gd name="T9" fmla="*/ 96 h 61"/>
                <a:gd name="T10" fmla="*/ 31 w 28"/>
                <a:gd name="T11" fmla="*/ 53 h 61"/>
                <a:gd name="T12" fmla="*/ 15 w 28"/>
                <a:gd name="T13" fmla="*/ 23 h 61"/>
                <a:gd name="T14" fmla="*/ 17 w 28"/>
                <a:gd name="T15" fmla="*/ 17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61">
                  <a:moveTo>
                    <a:pt x="5" y="8"/>
                  </a:moveTo>
                  <a:cubicBezTo>
                    <a:pt x="15" y="0"/>
                    <a:pt x="24" y="19"/>
                    <a:pt x="25" y="26"/>
                  </a:cubicBezTo>
                  <a:cubicBezTo>
                    <a:pt x="28" y="35"/>
                    <a:pt x="27" y="46"/>
                    <a:pt x="20" y="54"/>
                  </a:cubicBezTo>
                  <a:cubicBezTo>
                    <a:pt x="17" y="57"/>
                    <a:pt x="12" y="61"/>
                    <a:pt x="7" y="59"/>
                  </a:cubicBezTo>
                  <a:cubicBezTo>
                    <a:pt x="0" y="55"/>
                    <a:pt x="10" y="47"/>
                    <a:pt x="13" y="44"/>
                  </a:cubicBezTo>
                  <a:cubicBezTo>
                    <a:pt x="18" y="38"/>
                    <a:pt x="18" y="31"/>
                    <a:pt x="15" y="25"/>
                  </a:cubicBezTo>
                  <a:cubicBezTo>
                    <a:pt x="13" y="20"/>
                    <a:pt x="8" y="16"/>
                    <a:pt x="7" y="11"/>
                  </a:cubicBezTo>
                  <a:cubicBezTo>
                    <a:pt x="7" y="10"/>
                    <a:pt x="7" y="9"/>
                    <a:pt x="8" y="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6" name="Freeform 1771">
              <a:extLst>
                <a:ext uri="{FF2B5EF4-FFF2-40B4-BE49-F238E27FC236}">
                  <a16:creationId xmlns:a16="http://schemas.microsoft.com/office/drawing/2014/main" id="{60C879B3-629D-48A7-AE5E-5A55FC8C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063"/>
              <a:ext cx="23" cy="44"/>
            </a:xfrm>
            <a:custGeom>
              <a:avLst/>
              <a:gdLst>
                <a:gd name="T0" fmla="*/ 1 w 18"/>
                <a:gd name="T1" fmla="*/ 16 h 34"/>
                <a:gd name="T2" fmla="*/ 31 w 18"/>
                <a:gd name="T3" fmla="*/ 44 h 34"/>
                <a:gd name="T4" fmla="*/ 37 w 18"/>
                <a:gd name="T5" fmla="*/ 63 h 34"/>
                <a:gd name="T6" fmla="*/ 29 w 18"/>
                <a:gd name="T7" fmla="*/ 72 h 34"/>
                <a:gd name="T8" fmla="*/ 15 w 18"/>
                <a:gd name="T9" fmla="*/ 47 h 34"/>
                <a:gd name="T10" fmla="*/ 10 w 18"/>
                <a:gd name="T11" fmla="*/ 30 h 34"/>
                <a:gd name="T12" fmla="*/ 1 w 18"/>
                <a:gd name="T13" fmla="*/ 1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34">
                  <a:moveTo>
                    <a:pt x="1" y="7"/>
                  </a:moveTo>
                  <a:cubicBezTo>
                    <a:pt x="7" y="0"/>
                    <a:pt x="14" y="17"/>
                    <a:pt x="15" y="20"/>
                  </a:cubicBezTo>
                  <a:cubicBezTo>
                    <a:pt x="16" y="23"/>
                    <a:pt x="18" y="27"/>
                    <a:pt x="18" y="29"/>
                  </a:cubicBezTo>
                  <a:cubicBezTo>
                    <a:pt x="18" y="34"/>
                    <a:pt x="18" y="33"/>
                    <a:pt x="14" y="33"/>
                  </a:cubicBezTo>
                  <a:cubicBezTo>
                    <a:pt x="5" y="34"/>
                    <a:pt x="7" y="28"/>
                    <a:pt x="7" y="22"/>
                  </a:cubicBezTo>
                  <a:cubicBezTo>
                    <a:pt x="7" y="19"/>
                    <a:pt x="6" y="16"/>
                    <a:pt x="5" y="14"/>
                  </a:cubicBezTo>
                  <a:cubicBezTo>
                    <a:pt x="3" y="11"/>
                    <a:pt x="0" y="10"/>
                    <a:pt x="1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7" name="Freeform 1772">
              <a:extLst>
                <a:ext uri="{FF2B5EF4-FFF2-40B4-BE49-F238E27FC236}">
                  <a16:creationId xmlns:a16="http://schemas.microsoft.com/office/drawing/2014/main" id="{D140961B-CE3A-4DED-8AA5-0F9CCE43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068"/>
              <a:ext cx="23" cy="37"/>
            </a:xfrm>
            <a:custGeom>
              <a:avLst/>
              <a:gdLst>
                <a:gd name="T0" fmla="*/ 10 w 18"/>
                <a:gd name="T1" fmla="*/ 0 h 28"/>
                <a:gd name="T2" fmla="*/ 23 w 18"/>
                <a:gd name="T3" fmla="*/ 38 h 28"/>
                <a:gd name="T4" fmla="*/ 28 w 18"/>
                <a:gd name="T5" fmla="*/ 16 h 28"/>
                <a:gd name="T6" fmla="*/ 17 w 18"/>
                <a:gd name="T7" fmla="*/ 15 h 28"/>
                <a:gd name="T8" fmla="*/ 15 w 18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8">
                  <a:moveTo>
                    <a:pt x="5" y="0"/>
                  </a:moveTo>
                  <a:cubicBezTo>
                    <a:pt x="0" y="6"/>
                    <a:pt x="0" y="28"/>
                    <a:pt x="11" y="17"/>
                  </a:cubicBezTo>
                  <a:cubicBezTo>
                    <a:pt x="14" y="15"/>
                    <a:pt x="18" y="11"/>
                    <a:pt x="13" y="7"/>
                  </a:cubicBezTo>
                  <a:cubicBezTo>
                    <a:pt x="11" y="6"/>
                    <a:pt x="10" y="8"/>
                    <a:pt x="8" y="6"/>
                  </a:cubicBezTo>
                  <a:cubicBezTo>
                    <a:pt x="7" y="5"/>
                    <a:pt x="8" y="2"/>
                    <a:pt x="7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8" name="Freeform 1773">
              <a:extLst>
                <a:ext uri="{FF2B5EF4-FFF2-40B4-BE49-F238E27FC236}">
                  <a16:creationId xmlns:a16="http://schemas.microsoft.com/office/drawing/2014/main" id="{EEE4AAB9-67B9-4F38-8B96-07C2EB1FF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2102"/>
              <a:ext cx="18" cy="26"/>
            </a:xfrm>
            <a:custGeom>
              <a:avLst/>
              <a:gdLst>
                <a:gd name="T0" fmla="*/ 17 w 14"/>
                <a:gd name="T1" fmla="*/ 0 h 20"/>
                <a:gd name="T2" fmla="*/ 13 w 14"/>
                <a:gd name="T3" fmla="*/ 44 h 20"/>
                <a:gd name="T4" fmla="*/ 15 w 14"/>
                <a:gd name="T5" fmla="*/ 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0">
                  <a:moveTo>
                    <a:pt x="8" y="0"/>
                  </a:moveTo>
                  <a:cubicBezTo>
                    <a:pt x="2" y="1"/>
                    <a:pt x="0" y="18"/>
                    <a:pt x="6" y="20"/>
                  </a:cubicBezTo>
                  <a:cubicBezTo>
                    <a:pt x="7" y="16"/>
                    <a:pt x="14" y="1"/>
                    <a:pt x="7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89" name="Freeform 1774">
              <a:extLst>
                <a:ext uri="{FF2B5EF4-FFF2-40B4-BE49-F238E27FC236}">
                  <a16:creationId xmlns:a16="http://schemas.microsoft.com/office/drawing/2014/main" id="{73630CA2-B559-466D-8491-6369551C9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161"/>
              <a:ext cx="34" cy="41"/>
            </a:xfrm>
            <a:custGeom>
              <a:avLst/>
              <a:gdLst>
                <a:gd name="T0" fmla="*/ 35 w 26"/>
                <a:gd name="T1" fmla="*/ 9 h 31"/>
                <a:gd name="T2" fmla="*/ 5 w 26"/>
                <a:gd name="T3" fmla="*/ 20 h 31"/>
                <a:gd name="T4" fmla="*/ 9 w 26"/>
                <a:gd name="T5" fmla="*/ 38 h 31"/>
                <a:gd name="T6" fmla="*/ 24 w 26"/>
                <a:gd name="T7" fmla="*/ 63 h 31"/>
                <a:gd name="T8" fmla="*/ 41 w 26"/>
                <a:gd name="T9" fmla="*/ 60 h 31"/>
                <a:gd name="T10" fmla="*/ 50 w 26"/>
                <a:gd name="T11" fmla="*/ 42 h 31"/>
                <a:gd name="T12" fmla="*/ 38 w 26"/>
                <a:gd name="T13" fmla="*/ 1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31">
                  <a:moveTo>
                    <a:pt x="16" y="4"/>
                  </a:moveTo>
                  <a:cubicBezTo>
                    <a:pt x="14" y="0"/>
                    <a:pt x="3" y="3"/>
                    <a:pt x="2" y="8"/>
                  </a:cubicBezTo>
                  <a:cubicBezTo>
                    <a:pt x="0" y="12"/>
                    <a:pt x="2" y="14"/>
                    <a:pt x="4" y="17"/>
                  </a:cubicBezTo>
                  <a:cubicBezTo>
                    <a:pt x="7" y="20"/>
                    <a:pt x="8" y="24"/>
                    <a:pt x="11" y="27"/>
                  </a:cubicBezTo>
                  <a:cubicBezTo>
                    <a:pt x="15" y="30"/>
                    <a:pt x="17" y="31"/>
                    <a:pt x="18" y="26"/>
                  </a:cubicBezTo>
                  <a:cubicBezTo>
                    <a:pt x="20" y="23"/>
                    <a:pt x="20" y="21"/>
                    <a:pt x="22" y="18"/>
                  </a:cubicBezTo>
                  <a:cubicBezTo>
                    <a:pt x="26" y="11"/>
                    <a:pt x="22" y="8"/>
                    <a:pt x="17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0" name="Freeform 1775">
              <a:extLst>
                <a:ext uri="{FF2B5EF4-FFF2-40B4-BE49-F238E27FC236}">
                  <a16:creationId xmlns:a16="http://schemas.microsoft.com/office/drawing/2014/main" id="{39F89037-D765-489E-86A9-D5BA662E5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89"/>
              <a:ext cx="24" cy="63"/>
            </a:xfrm>
            <a:custGeom>
              <a:avLst/>
              <a:gdLst>
                <a:gd name="T0" fmla="*/ 10 w 19"/>
                <a:gd name="T1" fmla="*/ 6 h 49"/>
                <a:gd name="T2" fmla="*/ 1 w 19"/>
                <a:gd name="T3" fmla="*/ 0 h 49"/>
                <a:gd name="T4" fmla="*/ 10 w 19"/>
                <a:gd name="T5" fmla="*/ 28 h 49"/>
                <a:gd name="T6" fmla="*/ 10 w 19"/>
                <a:gd name="T7" fmla="*/ 59 h 49"/>
                <a:gd name="T8" fmla="*/ 8 w 19"/>
                <a:gd name="T9" fmla="*/ 91 h 49"/>
                <a:gd name="T10" fmla="*/ 20 w 19"/>
                <a:gd name="T11" fmla="*/ 81 h 49"/>
                <a:gd name="T12" fmla="*/ 37 w 19"/>
                <a:gd name="T13" fmla="*/ 66 h 49"/>
                <a:gd name="T14" fmla="*/ 25 w 19"/>
                <a:gd name="T15" fmla="*/ 42 h 49"/>
                <a:gd name="T16" fmla="*/ 13 w 19"/>
                <a:gd name="T17" fmla="*/ 5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49">
                  <a:moveTo>
                    <a:pt x="5" y="3"/>
                  </a:moveTo>
                  <a:cubicBezTo>
                    <a:pt x="5" y="1"/>
                    <a:pt x="3" y="0"/>
                    <a:pt x="1" y="0"/>
                  </a:cubicBezTo>
                  <a:cubicBezTo>
                    <a:pt x="0" y="5"/>
                    <a:pt x="4" y="9"/>
                    <a:pt x="5" y="13"/>
                  </a:cubicBezTo>
                  <a:cubicBezTo>
                    <a:pt x="6" y="18"/>
                    <a:pt x="6" y="23"/>
                    <a:pt x="5" y="28"/>
                  </a:cubicBezTo>
                  <a:cubicBezTo>
                    <a:pt x="5" y="31"/>
                    <a:pt x="2" y="41"/>
                    <a:pt x="4" y="43"/>
                  </a:cubicBezTo>
                  <a:cubicBezTo>
                    <a:pt x="7" y="49"/>
                    <a:pt x="8" y="41"/>
                    <a:pt x="10" y="38"/>
                  </a:cubicBezTo>
                  <a:cubicBezTo>
                    <a:pt x="13" y="35"/>
                    <a:pt x="18" y="37"/>
                    <a:pt x="18" y="31"/>
                  </a:cubicBezTo>
                  <a:cubicBezTo>
                    <a:pt x="19" y="27"/>
                    <a:pt x="15" y="23"/>
                    <a:pt x="13" y="20"/>
                  </a:cubicBezTo>
                  <a:cubicBezTo>
                    <a:pt x="11" y="14"/>
                    <a:pt x="9" y="8"/>
                    <a:pt x="6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1" name="Freeform 1776">
              <a:extLst>
                <a:ext uri="{FF2B5EF4-FFF2-40B4-BE49-F238E27FC236}">
                  <a16:creationId xmlns:a16="http://schemas.microsoft.com/office/drawing/2014/main" id="{9EC08434-FE08-4A84-9469-7BD721235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191"/>
              <a:ext cx="36" cy="34"/>
            </a:xfrm>
            <a:custGeom>
              <a:avLst/>
              <a:gdLst>
                <a:gd name="T0" fmla="*/ 22 w 28"/>
                <a:gd name="T1" fmla="*/ 13 h 26"/>
                <a:gd name="T2" fmla="*/ 46 w 28"/>
                <a:gd name="T3" fmla="*/ 35 h 26"/>
                <a:gd name="T4" fmla="*/ 22 w 28"/>
                <a:gd name="T5" fmla="*/ 1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6">
                  <a:moveTo>
                    <a:pt x="10" y="6"/>
                  </a:moveTo>
                  <a:cubicBezTo>
                    <a:pt x="17" y="0"/>
                    <a:pt x="28" y="7"/>
                    <a:pt x="22" y="16"/>
                  </a:cubicBezTo>
                  <a:cubicBezTo>
                    <a:pt x="15" y="26"/>
                    <a:pt x="0" y="17"/>
                    <a:pt x="10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2" name="Freeform 1777">
              <a:extLst>
                <a:ext uri="{FF2B5EF4-FFF2-40B4-BE49-F238E27FC236}">
                  <a16:creationId xmlns:a16="http://schemas.microsoft.com/office/drawing/2014/main" id="{B87D13C1-D7E0-4F55-8B24-5465F0BDF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2214"/>
              <a:ext cx="16" cy="24"/>
            </a:xfrm>
            <a:custGeom>
              <a:avLst/>
              <a:gdLst>
                <a:gd name="T0" fmla="*/ 20 w 12"/>
                <a:gd name="T1" fmla="*/ 36 h 18"/>
                <a:gd name="T2" fmla="*/ 28 w 12"/>
                <a:gd name="T3" fmla="*/ 0 h 18"/>
                <a:gd name="T4" fmla="*/ 1 w 12"/>
                <a:gd name="T5" fmla="*/ 20 h 18"/>
                <a:gd name="T6" fmla="*/ 1 w 12"/>
                <a:gd name="T7" fmla="*/ 37 h 18"/>
                <a:gd name="T8" fmla="*/ 15 w 12"/>
                <a:gd name="T9" fmla="*/ 3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8" y="15"/>
                  </a:moveTo>
                  <a:cubicBezTo>
                    <a:pt x="10" y="10"/>
                    <a:pt x="12" y="5"/>
                    <a:pt x="12" y="0"/>
                  </a:cubicBezTo>
                  <a:cubicBezTo>
                    <a:pt x="8" y="0"/>
                    <a:pt x="3" y="4"/>
                    <a:pt x="1" y="8"/>
                  </a:cubicBezTo>
                  <a:cubicBezTo>
                    <a:pt x="1" y="9"/>
                    <a:pt x="0" y="14"/>
                    <a:pt x="1" y="16"/>
                  </a:cubicBezTo>
                  <a:cubicBezTo>
                    <a:pt x="3" y="18"/>
                    <a:pt x="5" y="17"/>
                    <a:pt x="6" y="1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3" name="Freeform 1778">
              <a:extLst>
                <a:ext uri="{FF2B5EF4-FFF2-40B4-BE49-F238E27FC236}">
                  <a16:creationId xmlns:a16="http://schemas.microsoft.com/office/drawing/2014/main" id="{A4D099A6-176D-41FB-B4A0-8BBBF5FC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098"/>
              <a:ext cx="14" cy="26"/>
            </a:xfrm>
            <a:custGeom>
              <a:avLst/>
              <a:gdLst>
                <a:gd name="T0" fmla="*/ 10 w 11"/>
                <a:gd name="T1" fmla="*/ 13 h 20"/>
                <a:gd name="T2" fmla="*/ 13 w 11"/>
                <a:gd name="T3" fmla="*/ 39 h 20"/>
                <a:gd name="T4" fmla="*/ 18 w 11"/>
                <a:gd name="T5" fmla="*/ 1 h 20"/>
                <a:gd name="T6" fmla="*/ 10 w 11"/>
                <a:gd name="T7" fmla="*/ 12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5" y="6"/>
                  </a:moveTo>
                  <a:cubicBezTo>
                    <a:pt x="1" y="8"/>
                    <a:pt x="0" y="20"/>
                    <a:pt x="6" y="18"/>
                  </a:cubicBezTo>
                  <a:cubicBezTo>
                    <a:pt x="11" y="16"/>
                    <a:pt x="10" y="4"/>
                    <a:pt x="9" y="1"/>
                  </a:cubicBezTo>
                  <a:cubicBezTo>
                    <a:pt x="6" y="0"/>
                    <a:pt x="5" y="3"/>
                    <a:pt x="5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4" name="Freeform 1779">
              <a:extLst>
                <a:ext uri="{FF2B5EF4-FFF2-40B4-BE49-F238E27FC236}">
                  <a16:creationId xmlns:a16="http://schemas.microsoft.com/office/drawing/2014/main" id="{C8ACCAA3-5B1D-4123-A0C2-CFE88488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119"/>
              <a:ext cx="29" cy="33"/>
            </a:xfrm>
            <a:custGeom>
              <a:avLst/>
              <a:gdLst>
                <a:gd name="T0" fmla="*/ 15 w 22"/>
                <a:gd name="T1" fmla="*/ 41 h 26"/>
                <a:gd name="T2" fmla="*/ 7 w 22"/>
                <a:gd name="T3" fmla="*/ 8 h 26"/>
                <a:gd name="T4" fmla="*/ 37 w 22"/>
                <a:gd name="T5" fmla="*/ 5 h 26"/>
                <a:gd name="T6" fmla="*/ 49 w 22"/>
                <a:gd name="T7" fmla="*/ 14 h 26"/>
                <a:gd name="T8" fmla="*/ 37 w 22"/>
                <a:gd name="T9" fmla="*/ 28 h 26"/>
                <a:gd name="T10" fmla="*/ 20 w 22"/>
                <a:gd name="T11" fmla="*/ 48 h 26"/>
                <a:gd name="T12" fmla="*/ 16 w 22"/>
                <a:gd name="T13" fmla="*/ 4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6">
                  <a:moveTo>
                    <a:pt x="6" y="20"/>
                  </a:moveTo>
                  <a:cubicBezTo>
                    <a:pt x="3" y="18"/>
                    <a:pt x="0" y="8"/>
                    <a:pt x="3" y="4"/>
                  </a:cubicBezTo>
                  <a:cubicBezTo>
                    <a:pt x="5" y="0"/>
                    <a:pt x="12" y="1"/>
                    <a:pt x="16" y="2"/>
                  </a:cubicBezTo>
                  <a:cubicBezTo>
                    <a:pt x="18" y="3"/>
                    <a:pt x="21" y="5"/>
                    <a:pt x="21" y="7"/>
                  </a:cubicBezTo>
                  <a:cubicBezTo>
                    <a:pt x="22" y="11"/>
                    <a:pt x="18" y="10"/>
                    <a:pt x="16" y="13"/>
                  </a:cubicBezTo>
                  <a:cubicBezTo>
                    <a:pt x="14" y="16"/>
                    <a:pt x="15" y="26"/>
                    <a:pt x="8" y="24"/>
                  </a:cubicBezTo>
                  <a:cubicBezTo>
                    <a:pt x="7" y="23"/>
                    <a:pt x="7" y="22"/>
                    <a:pt x="7" y="2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95" name="Freeform 1780">
              <a:extLst>
                <a:ext uri="{FF2B5EF4-FFF2-40B4-BE49-F238E27FC236}">
                  <a16:creationId xmlns:a16="http://schemas.microsoft.com/office/drawing/2014/main" id="{F9631F0D-0444-4D5C-B9F9-74205F54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097"/>
              <a:ext cx="23" cy="20"/>
            </a:xfrm>
            <a:custGeom>
              <a:avLst/>
              <a:gdLst>
                <a:gd name="T0" fmla="*/ 15 w 18"/>
                <a:gd name="T1" fmla="*/ 0 h 16"/>
                <a:gd name="T2" fmla="*/ 0 w 18"/>
                <a:gd name="T3" fmla="*/ 14 h 16"/>
                <a:gd name="T4" fmla="*/ 24 w 18"/>
                <a:gd name="T5" fmla="*/ 30 h 16"/>
                <a:gd name="T6" fmla="*/ 31 w 18"/>
                <a:gd name="T7" fmla="*/ 18 h 16"/>
                <a:gd name="T8" fmla="*/ 17 w 18"/>
                <a:gd name="T9" fmla="*/ 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7" y="0"/>
                  </a:moveTo>
                  <a:cubicBezTo>
                    <a:pt x="5" y="1"/>
                    <a:pt x="0" y="4"/>
                    <a:pt x="0" y="7"/>
                  </a:cubicBezTo>
                  <a:cubicBezTo>
                    <a:pt x="0" y="12"/>
                    <a:pt x="9" y="14"/>
                    <a:pt x="12" y="15"/>
                  </a:cubicBezTo>
                  <a:cubicBezTo>
                    <a:pt x="18" y="16"/>
                    <a:pt x="17" y="14"/>
                    <a:pt x="15" y="9"/>
                  </a:cubicBezTo>
                  <a:cubicBezTo>
                    <a:pt x="13" y="6"/>
                    <a:pt x="12" y="2"/>
                    <a:pt x="8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8" name="Group 1781">
            <a:extLst>
              <a:ext uri="{FF2B5EF4-FFF2-40B4-BE49-F238E27FC236}">
                <a16:creationId xmlns:a16="http://schemas.microsoft.com/office/drawing/2014/main" id="{7C996E76-4459-41E7-B924-6D470632460E}"/>
              </a:ext>
            </a:extLst>
          </p:cNvPr>
          <p:cNvGrpSpPr>
            <a:grpSpLocks/>
          </p:cNvGrpSpPr>
          <p:nvPr/>
        </p:nvGrpSpPr>
        <p:grpSpPr bwMode="auto">
          <a:xfrm>
            <a:off x="7421563" y="1458913"/>
            <a:ext cx="2670175" cy="4184650"/>
            <a:chOff x="3715" y="795"/>
            <a:chExt cx="1682" cy="2636"/>
          </a:xfrm>
        </p:grpSpPr>
        <p:grpSp>
          <p:nvGrpSpPr>
            <p:cNvPr id="16416" name="Group 1782">
              <a:extLst>
                <a:ext uri="{FF2B5EF4-FFF2-40B4-BE49-F238E27FC236}">
                  <a16:creationId xmlns:a16="http://schemas.microsoft.com/office/drawing/2014/main" id="{C8121FDA-A2EC-434F-A245-3E4C119FF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5" y="800"/>
              <a:ext cx="1682" cy="2631"/>
              <a:chOff x="3715" y="800"/>
              <a:chExt cx="1682" cy="2631"/>
            </a:xfrm>
          </p:grpSpPr>
          <p:sp>
            <p:nvSpPr>
              <p:cNvPr id="17124" name="Freeform 1783">
                <a:extLst>
                  <a:ext uri="{FF2B5EF4-FFF2-40B4-BE49-F238E27FC236}">
                    <a16:creationId xmlns:a16="http://schemas.microsoft.com/office/drawing/2014/main" id="{62BC6AD4-8771-4CE0-A7A0-D369C210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805"/>
                <a:ext cx="1394" cy="2626"/>
              </a:xfrm>
              <a:custGeom>
                <a:avLst/>
                <a:gdLst>
                  <a:gd name="T0" fmla="*/ 2361 w 1068"/>
                  <a:gd name="T1" fmla="*/ 2777 h 2013"/>
                  <a:gd name="T2" fmla="*/ 2332 w 1068"/>
                  <a:gd name="T3" fmla="*/ 2755 h 2013"/>
                  <a:gd name="T4" fmla="*/ 2322 w 1068"/>
                  <a:gd name="T5" fmla="*/ 2756 h 2013"/>
                  <a:gd name="T6" fmla="*/ 2316 w 1068"/>
                  <a:gd name="T7" fmla="*/ 2754 h 2013"/>
                  <a:gd name="T8" fmla="*/ 2111 w 1068"/>
                  <a:gd name="T9" fmla="*/ 2451 h 2013"/>
                  <a:gd name="T10" fmla="*/ 1707 w 1068"/>
                  <a:gd name="T11" fmla="*/ 1912 h 2013"/>
                  <a:gd name="T12" fmla="*/ 1159 w 1068"/>
                  <a:gd name="T13" fmla="*/ 1186 h 2013"/>
                  <a:gd name="T14" fmla="*/ 560 w 1068"/>
                  <a:gd name="T15" fmla="*/ 0 h 2013"/>
                  <a:gd name="T16" fmla="*/ 0 w 1068"/>
                  <a:gd name="T17" fmla="*/ 0 h 2013"/>
                  <a:gd name="T18" fmla="*/ 518 w 1068"/>
                  <a:gd name="T19" fmla="*/ 2955 h 2013"/>
                  <a:gd name="T20" fmla="*/ 657 w 1068"/>
                  <a:gd name="T21" fmla="*/ 4469 h 2013"/>
                  <a:gd name="T22" fmla="*/ 1256 w 1068"/>
                  <a:gd name="T23" fmla="*/ 4469 h 2013"/>
                  <a:gd name="T24" fmla="*/ 1274 w 1068"/>
                  <a:gd name="T25" fmla="*/ 4148 h 2013"/>
                  <a:gd name="T26" fmla="*/ 1317 w 1068"/>
                  <a:gd name="T27" fmla="*/ 4069 h 2013"/>
                  <a:gd name="T28" fmla="*/ 1637 w 1068"/>
                  <a:gd name="T29" fmla="*/ 3938 h 2013"/>
                  <a:gd name="T30" fmla="*/ 2237 w 1068"/>
                  <a:gd name="T31" fmla="*/ 3197 h 2013"/>
                  <a:gd name="T32" fmla="*/ 2335 w 1068"/>
                  <a:gd name="T33" fmla="*/ 2878 h 2013"/>
                  <a:gd name="T34" fmla="*/ 2339 w 1068"/>
                  <a:gd name="T35" fmla="*/ 2867 h 2013"/>
                  <a:gd name="T36" fmla="*/ 2355 w 1068"/>
                  <a:gd name="T37" fmla="*/ 2865 h 2013"/>
                  <a:gd name="T38" fmla="*/ 2373 w 1068"/>
                  <a:gd name="T39" fmla="*/ 2837 h 2013"/>
                  <a:gd name="T40" fmla="*/ 2361 w 1068"/>
                  <a:gd name="T41" fmla="*/ 2777 h 201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068" h="2013">
                    <a:moveTo>
                      <a:pt x="1062" y="1251"/>
                    </a:moveTo>
                    <a:cubicBezTo>
                      <a:pt x="1060" y="1245"/>
                      <a:pt x="1055" y="1242"/>
                      <a:pt x="1049" y="1241"/>
                    </a:cubicBezTo>
                    <a:cubicBezTo>
                      <a:pt x="1047" y="1241"/>
                      <a:pt x="1046" y="1242"/>
                      <a:pt x="1044" y="1242"/>
                    </a:cubicBezTo>
                    <a:cubicBezTo>
                      <a:pt x="1042" y="1243"/>
                      <a:pt x="1042" y="1241"/>
                      <a:pt x="1041" y="1240"/>
                    </a:cubicBezTo>
                    <a:cubicBezTo>
                      <a:pt x="1026" y="1202"/>
                      <a:pt x="997" y="1145"/>
                      <a:pt x="949" y="1104"/>
                    </a:cubicBezTo>
                    <a:cubicBezTo>
                      <a:pt x="895" y="1033"/>
                      <a:pt x="835" y="951"/>
                      <a:pt x="768" y="862"/>
                    </a:cubicBezTo>
                    <a:cubicBezTo>
                      <a:pt x="704" y="778"/>
                      <a:pt x="607" y="651"/>
                      <a:pt x="521" y="534"/>
                    </a:cubicBezTo>
                    <a:cubicBezTo>
                      <a:pt x="435" y="418"/>
                      <a:pt x="320" y="211"/>
                      <a:pt x="2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3" y="1331"/>
                      <a:pt x="233" y="1331"/>
                      <a:pt x="233" y="1331"/>
                    </a:cubicBezTo>
                    <a:cubicBezTo>
                      <a:pt x="295" y="2013"/>
                      <a:pt x="295" y="2013"/>
                      <a:pt x="295" y="2013"/>
                    </a:cubicBezTo>
                    <a:cubicBezTo>
                      <a:pt x="565" y="2013"/>
                      <a:pt x="565" y="2013"/>
                      <a:pt x="565" y="2013"/>
                    </a:cubicBezTo>
                    <a:cubicBezTo>
                      <a:pt x="569" y="1944"/>
                      <a:pt x="573" y="1900"/>
                      <a:pt x="573" y="1869"/>
                    </a:cubicBezTo>
                    <a:cubicBezTo>
                      <a:pt x="573" y="1844"/>
                      <a:pt x="586" y="1835"/>
                      <a:pt x="592" y="1833"/>
                    </a:cubicBezTo>
                    <a:cubicBezTo>
                      <a:pt x="646" y="1821"/>
                      <a:pt x="695" y="1800"/>
                      <a:pt x="736" y="1774"/>
                    </a:cubicBezTo>
                    <a:cubicBezTo>
                      <a:pt x="850" y="1704"/>
                      <a:pt x="954" y="1574"/>
                      <a:pt x="1006" y="1440"/>
                    </a:cubicBezTo>
                    <a:cubicBezTo>
                      <a:pt x="1043" y="1382"/>
                      <a:pt x="1052" y="1329"/>
                      <a:pt x="1050" y="1296"/>
                    </a:cubicBezTo>
                    <a:cubicBezTo>
                      <a:pt x="1050" y="1295"/>
                      <a:pt x="1050" y="1292"/>
                      <a:pt x="1052" y="1292"/>
                    </a:cubicBezTo>
                    <a:cubicBezTo>
                      <a:pt x="1055" y="1292"/>
                      <a:pt x="1057" y="1292"/>
                      <a:pt x="1059" y="1290"/>
                    </a:cubicBezTo>
                    <a:cubicBezTo>
                      <a:pt x="1063" y="1288"/>
                      <a:pt x="1065" y="1283"/>
                      <a:pt x="1067" y="1278"/>
                    </a:cubicBezTo>
                    <a:cubicBezTo>
                      <a:pt x="1068" y="1270"/>
                      <a:pt x="1065" y="1257"/>
                      <a:pt x="1062" y="1251"/>
                    </a:cubicBezTo>
                  </a:path>
                </a:pathLst>
              </a:custGeom>
              <a:solidFill>
                <a:srgbClr val="F6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5" name="Freeform 1784">
                <a:extLst>
                  <a:ext uri="{FF2B5EF4-FFF2-40B4-BE49-F238E27FC236}">
                    <a16:creationId xmlns:a16="http://schemas.microsoft.com/office/drawing/2014/main" id="{F1B956CB-BAA1-41BB-A422-1E80EDD4E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2085"/>
                <a:ext cx="567" cy="695"/>
              </a:xfrm>
              <a:custGeom>
                <a:avLst/>
                <a:gdLst>
                  <a:gd name="T0" fmla="*/ 954 w 434"/>
                  <a:gd name="T1" fmla="*/ 597 h 533"/>
                  <a:gd name="T2" fmla="*/ 924 w 434"/>
                  <a:gd name="T3" fmla="*/ 576 h 533"/>
                  <a:gd name="T4" fmla="*/ 915 w 434"/>
                  <a:gd name="T5" fmla="*/ 576 h 533"/>
                  <a:gd name="T6" fmla="*/ 908 w 434"/>
                  <a:gd name="T7" fmla="*/ 571 h 533"/>
                  <a:gd name="T8" fmla="*/ 703 w 434"/>
                  <a:gd name="T9" fmla="*/ 270 h 533"/>
                  <a:gd name="T10" fmla="*/ 529 w 434"/>
                  <a:gd name="T11" fmla="*/ 43 h 533"/>
                  <a:gd name="T12" fmla="*/ 282 w 434"/>
                  <a:gd name="T13" fmla="*/ 0 h 533"/>
                  <a:gd name="T14" fmla="*/ 323 w 434"/>
                  <a:gd name="T15" fmla="*/ 87 h 533"/>
                  <a:gd name="T16" fmla="*/ 210 w 434"/>
                  <a:gd name="T17" fmla="*/ 218 h 533"/>
                  <a:gd name="T18" fmla="*/ 101 w 434"/>
                  <a:gd name="T19" fmla="*/ 407 h 533"/>
                  <a:gd name="T20" fmla="*/ 38 w 434"/>
                  <a:gd name="T21" fmla="*/ 851 h 533"/>
                  <a:gd name="T22" fmla="*/ 176 w 434"/>
                  <a:gd name="T23" fmla="*/ 1081 h 533"/>
                  <a:gd name="T24" fmla="*/ 413 w 434"/>
                  <a:gd name="T25" fmla="*/ 1107 h 533"/>
                  <a:gd name="T26" fmla="*/ 540 w 434"/>
                  <a:gd name="T27" fmla="*/ 1164 h 533"/>
                  <a:gd name="T28" fmla="*/ 789 w 434"/>
                  <a:gd name="T29" fmla="*/ 1095 h 533"/>
                  <a:gd name="T30" fmla="*/ 798 w 434"/>
                  <a:gd name="T31" fmla="*/ 1085 h 533"/>
                  <a:gd name="T32" fmla="*/ 828 w 434"/>
                  <a:gd name="T33" fmla="*/ 1014 h 533"/>
                  <a:gd name="T34" fmla="*/ 925 w 434"/>
                  <a:gd name="T35" fmla="*/ 695 h 533"/>
                  <a:gd name="T36" fmla="*/ 932 w 434"/>
                  <a:gd name="T37" fmla="*/ 687 h 533"/>
                  <a:gd name="T38" fmla="*/ 946 w 434"/>
                  <a:gd name="T39" fmla="*/ 683 h 533"/>
                  <a:gd name="T40" fmla="*/ 963 w 434"/>
                  <a:gd name="T41" fmla="*/ 656 h 533"/>
                  <a:gd name="T42" fmla="*/ 954 w 434"/>
                  <a:gd name="T43" fmla="*/ 597 h 5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34" h="533">
                    <a:moveTo>
                      <a:pt x="428" y="269"/>
                    </a:moveTo>
                    <a:cubicBezTo>
                      <a:pt x="425" y="263"/>
                      <a:pt x="420" y="260"/>
                      <a:pt x="414" y="260"/>
                    </a:cubicBezTo>
                    <a:cubicBezTo>
                      <a:pt x="413" y="259"/>
                      <a:pt x="411" y="260"/>
                      <a:pt x="410" y="260"/>
                    </a:cubicBezTo>
                    <a:cubicBezTo>
                      <a:pt x="408" y="261"/>
                      <a:pt x="407" y="259"/>
                      <a:pt x="407" y="258"/>
                    </a:cubicBezTo>
                    <a:cubicBezTo>
                      <a:pt x="391" y="220"/>
                      <a:pt x="363" y="163"/>
                      <a:pt x="315" y="122"/>
                    </a:cubicBezTo>
                    <a:cubicBezTo>
                      <a:pt x="290" y="90"/>
                      <a:pt x="264" y="56"/>
                      <a:pt x="237" y="19"/>
                    </a:cubicBezTo>
                    <a:cubicBezTo>
                      <a:pt x="201" y="7"/>
                      <a:pt x="164" y="0"/>
                      <a:pt x="126" y="0"/>
                    </a:cubicBezTo>
                    <a:cubicBezTo>
                      <a:pt x="145" y="39"/>
                      <a:pt x="145" y="39"/>
                      <a:pt x="145" y="39"/>
                    </a:cubicBezTo>
                    <a:cubicBezTo>
                      <a:pt x="116" y="51"/>
                      <a:pt x="102" y="68"/>
                      <a:pt x="94" y="98"/>
                    </a:cubicBezTo>
                    <a:cubicBezTo>
                      <a:pt x="84" y="132"/>
                      <a:pt x="68" y="156"/>
                      <a:pt x="45" y="183"/>
                    </a:cubicBezTo>
                    <a:cubicBezTo>
                      <a:pt x="4" y="231"/>
                      <a:pt x="0" y="326"/>
                      <a:pt x="17" y="384"/>
                    </a:cubicBezTo>
                    <a:cubicBezTo>
                      <a:pt x="25" y="413"/>
                      <a:pt x="58" y="466"/>
                      <a:pt x="79" y="488"/>
                    </a:cubicBezTo>
                    <a:cubicBezTo>
                      <a:pt x="103" y="514"/>
                      <a:pt x="153" y="497"/>
                      <a:pt x="185" y="499"/>
                    </a:cubicBezTo>
                    <a:cubicBezTo>
                      <a:pt x="208" y="501"/>
                      <a:pt x="220" y="520"/>
                      <a:pt x="242" y="525"/>
                    </a:cubicBezTo>
                    <a:cubicBezTo>
                      <a:pt x="280" y="533"/>
                      <a:pt x="325" y="520"/>
                      <a:pt x="354" y="494"/>
                    </a:cubicBezTo>
                    <a:cubicBezTo>
                      <a:pt x="355" y="492"/>
                      <a:pt x="357" y="490"/>
                      <a:pt x="358" y="489"/>
                    </a:cubicBezTo>
                    <a:cubicBezTo>
                      <a:pt x="363" y="479"/>
                      <a:pt x="367" y="469"/>
                      <a:pt x="371" y="458"/>
                    </a:cubicBezTo>
                    <a:cubicBezTo>
                      <a:pt x="409" y="400"/>
                      <a:pt x="418" y="347"/>
                      <a:pt x="415" y="314"/>
                    </a:cubicBezTo>
                    <a:cubicBezTo>
                      <a:pt x="415" y="313"/>
                      <a:pt x="415" y="310"/>
                      <a:pt x="418" y="310"/>
                    </a:cubicBezTo>
                    <a:cubicBezTo>
                      <a:pt x="420" y="310"/>
                      <a:pt x="422" y="310"/>
                      <a:pt x="424" y="308"/>
                    </a:cubicBezTo>
                    <a:cubicBezTo>
                      <a:pt x="428" y="306"/>
                      <a:pt x="431" y="301"/>
                      <a:pt x="432" y="296"/>
                    </a:cubicBezTo>
                    <a:cubicBezTo>
                      <a:pt x="434" y="288"/>
                      <a:pt x="430" y="275"/>
                      <a:pt x="428" y="269"/>
                    </a:cubicBezTo>
                  </a:path>
                </a:pathLst>
              </a:custGeom>
              <a:solidFill>
                <a:srgbClr val="F7D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6" name="Freeform 1785">
                <a:extLst>
                  <a:ext uri="{FF2B5EF4-FFF2-40B4-BE49-F238E27FC236}">
                    <a16:creationId xmlns:a16="http://schemas.microsoft.com/office/drawing/2014/main" id="{7D063DB4-1597-4C32-AC74-A0C0CAEB3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804"/>
                <a:ext cx="673" cy="2626"/>
              </a:xfrm>
              <a:custGeom>
                <a:avLst/>
                <a:gdLst>
                  <a:gd name="T0" fmla="*/ 1149 w 515"/>
                  <a:gd name="T1" fmla="*/ 4469 h 2013"/>
                  <a:gd name="T2" fmla="*/ 1112 w 515"/>
                  <a:gd name="T3" fmla="*/ 4391 h 2013"/>
                  <a:gd name="T4" fmla="*/ 1034 w 515"/>
                  <a:gd name="T5" fmla="*/ 3895 h 2013"/>
                  <a:gd name="T6" fmla="*/ 755 w 515"/>
                  <a:gd name="T7" fmla="*/ 2293 h 2013"/>
                  <a:gd name="T8" fmla="*/ 613 w 515"/>
                  <a:gd name="T9" fmla="*/ 1174 h 2013"/>
                  <a:gd name="T10" fmla="*/ 435 w 515"/>
                  <a:gd name="T11" fmla="*/ 117 h 2013"/>
                  <a:gd name="T12" fmla="*/ 284 w 515"/>
                  <a:gd name="T13" fmla="*/ 16 h 2013"/>
                  <a:gd name="T14" fmla="*/ 278 w 515"/>
                  <a:gd name="T15" fmla="*/ 0 h 2013"/>
                  <a:gd name="T16" fmla="*/ 0 w 515"/>
                  <a:gd name="T17" fmla="*/ 0 h 2013"/>
                  <a:gd name="T18" fmla="*/ 116 w 515"/>
                  <a:gd name="T19" fmla="*/ 192 h 2013"/>
                  <a:gd name="T20" fmla="*/ 272 w 515"/>
                  <a:gd name="T21" fmla="*/ 810 h 2013"/>
                  <a:gd name="T22" fmla="*/ 408 w 515"/>
                  <a:gd name="T23" fmla="*/ 1285 h 2013"/>
                  <a:gd name="T24" fmla="*/ 456 w 515"/>
                  <a:gd name="T25" fmla="*/ 1572 h 2013"/>
                  <a:gd name="T26" fmla="*/ 533 w 515"/>
                  <a:gd name="T27" fmla="*/ 1748 h 2013"/>
                  <a:gd name="T28" fmla="*/ 605 w 515"/>
                  <a:gd name="T29" fmla="*/ 2267 h 2013"/>
                  <a:gd name="T30" fmla="*/ 757 w 515"/>
                  <a:gd name="T31" fmla="*/ 3623 h 2013"/>
                  <a:gd name="T32" fmla="*/ 831 w 515"/>
                  <a:gd name="T33" fmla="*/ 4251 h 2013"/>
                  <a:gd name="T34" fmla="*/ 829 w 515"/>
                  <a:gd name="T35" fmla="*/ 4469 h 2013"/>
                  <a:gd name="T36" fmla="*/ 1149 w 515"/>
                  <a:gd name="T37" fmla="*/ 4469 h 20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15" h="2013">
                    <a:moveTo>
                      <a:pt x="515" y="2013"/>
                    </a:moveTo>
                    <a:cubicBezTo>
                      <a:pt x="509" y="2001"/>
                      <a:pt x="503" y="1989"/>
                      <a:pt x="498" y="1978"/>
                    </a:cubicBezTo>
                    <a:cubicBezTo>
                      <a:pt x="466" y="1910"/>
                      <a:pt x="473" y="1829"/>
                      <a:pt x="463" y="1755"/>
                    </a:cubicBezTo>
                    <a:cubicBezTo>
                      <a:pt x="430" y="1514"/>
                      <a:pt x="392" y="1270"/>
                      <a:pt x="338" y="1033"/>
                    </a:cubicBezTo>
                    <a:cubicBezTo>
                      <a:pt x="301" y="867"/>
                      <a:pt x="303" y="696"/>
                      <a:pt x="275" y="529"/>
                    </a:cubicBezTo>
                    <a:cubicBezTo>
                      <a:pt x="247" y="370"/>
                      <a:pt x="220" y="212"/>
                      <a:pt x="195" y="53"/>
                    </a:cubicBezTo>
                    <a:cubicBezTo>
                      <a:pt x="127" y="7"/>
                      <a:pt x="127" y="7"/>
                      <a:pt x="127" y="7"/>
                    </a:cubicBezTo>
                    <a:cubicBezTo>
                      <a:pt x="127" y="5"/>
                      <a:pt x="126" y="2"/>
                      <a:pt x="1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31"/>
                      <a:pt x="39" y="64"/>
                      <a:pt x="52" y="87"/>
                    </a:cubicBezTo>
                    <a:cubicBezTo>
                      <a:pt x="96" y="168"/>
                      <a:pt x="103" y="270"/>
                      <a:pt x="122" y="365"/>
                    </a:cubicBezTo>
                    <a:cubicBezTo>
                      <a:pt x="136" y="440"/>
                      <a:pt x="164" y="508"/>
                      <a:pt x="183" y="579"/>
                    </a:cubicBezTo>
                    <a:cubicBezTo>
                      <a:pt x="194" y="620"/>
                      <a:pt x="193" y="667"/>
                      <a:pt x="204" y="708"/>
                    </a:cubicBezTo>
                    <a:cubicBezTo>
                      <a:pt x="212" y="736"/>
                      <a:pt x="234" y="758"/>
                      <a:pt x="239" y="787"/>
                    </a:cubicBezTo>
                    <a:cubicBezTo>
                      <a:pt x="253" y="864"/>
                      <a:pt x="258" y="943"/>
                      <a:pt x="271" y="1021"/>
                    </a:cubicBezTo>
                    <a:cubicBezTo>
                      <a:pt x="305" y="1224"/>
                      <a:pt x="306" y="1429"/>
                      <a:pt x="339" y="1632"/>
                    </a:cubicBezTo>
                    <a:cubicBezTo>
                      <a:pt x="355" y="1726"/>
                      <a:pt x="359" y="1821"/>
                      <a:pt x="373" y="1915"/>
                    </a:cubicBezTo>
                    <a:cubicBezTo>
                      <a:pt x="377" y="1937"/>
                      <a:pt x="373" y="1973"/>
                      <a:pt x="371" y="2013"/>
                    </a:cubicBezTo>
                    <a:lnTo>
                      <a:pt x="515" y="2013"/>
                    </a:lnTo>
                    <a:close/>
                  </a:path>
                </a:pathLst>
              </a:custGeom>
              <a:solidFill>
                <a:srgbClr val="F3E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7" name="Freeform 1786">
                <a:extLst>
                  <a:ext uri="{FF2B5EF4-FFF2-40B4-BE49-F238E27FC236}">
                    <a16:creationId xmlns:a16="http://schemas.microsoft.com/office/drawing/2014/main" id="{803C4D60-11EB-4733-9850-05900E7A0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804"/>
                <a:ext cx="1080" cy="2626"/>
              </a:xfrm>
              <a:custGeom>
                <a:avLst/>
                <a:gdLst>
                  <a:gd name="T0" fmla="*/ 1828 w 827"/>
                  <a:gd name="T1" fmla="*/ 2777 h 2013"/>
                  <a:gd name="T2" fmla="*/ 1797 w 827"/>
                  <a:gd name="T3" fmla="*/ 2756 h 2013"/>
                  <a:gd name="T4" fmla="*/ 1789 w 827"/>
                  <a:gd name="T5" fmla="*/ 2756 h 2013"/>
                  <a:gd name="T6" fmla="*/ 1783 w 827"/>
                  <a:gd name="T7" fmla="*/ 2754 h 2013"/>
                  <a:gd name="T8" fmla="*/ 1578 w 827"/>
                  <a:gd name="T9" fmla="*/ 2451 h 2013"/>
                  <a:gd name="T10" fmla="*/ 1171 w 827"/>
                  <a:gd name="T11" fmla="*/ 1912 h 2013"/>
                  <a:gd name="T12" fmla="*/ 620 w 827"/>
                  <a:gd name="T13" fmla="*/ 1186 h 2013"/>
                  <a:gd name="T14" fmla="*/ 22 w 827"/>
                  <a:gd name="T15" fmla="*/ 0 h 2013"/>
                  <a:gd name="T16" fmla="*/ 0 w 827"/>
                  <a:gd name="T17" fmla="*/ 0 h 2013"/>
                  <a:gd name="T18" fmla="*/ 602 w 827"/>
                  <a:gd name="T19" fmla="*/ 1201 h 2013"/>
                  <a:gd name="T20" fmla="*/ 1003 w 827"/>
                  <a:gd name="T21" fmla="*/ 1732 h 2013"/>
                  <a:gd name="T22" fmla="*/ 1151 w 827"/>
                  <a:gd name="T23" fmla="*/ 1929 h 2013"/>
                  <a:gd name="T24" fmla="*/ 1333 w 827"/>
                  <a:gd name="T25" fmla="*/ 2172 h 2013"/>
                  <a:gd name="T26" fmla="*/ 1557 w 827"/>
                  <a:gd name="T27" fmla="*/ 2466 h 2013"/>
                  <a:gd name="T28" fmla="*/ 1561 w 827"/>
                  <a:gd name="T29" fmla="*/ 2471 h 2013"/>
                  <a:gd name="T30" fmla="*/ 1756 w 827"/>
                  <a:gd name="T31" fmla="*/ 2764 h 2013"/>
                  <a:gd name="T32" fmla="*/ 1801 w 827"/>
                  <a:gd name="T33" fmla="*/ 2777 h 2013"/>
                  <a:gd name="T34" fmla="*/ 1797 w 827"/>
                  <a:gd name="T35" fmla="*/ 2777 h 2013"/>
                  <a:gd name="T36" fmla="*/ 1801 w 827"/>
                  <a:gd name="T37" fmla="*/ 2777 h 2013"/>
                  <a:gd name="T38" fmla="*/ 1811 w 827"/>
                  <a:gd name="T39" fmla="*/ 2784 h 2013"/>
                  <a:gd name="T40" fmla="*/ 1819 w 827"/>
                  <a:gd name="T41" fmla="*/ 2827 h 2013"/>
                  <a:gd name="T42" fmla="*/ 1819 w 827"/>
                  <a:gd name="T43" fmla="*/ 2828 h 2013"/>
                  <a:gd name="T44" fmla="*/ 1806 w 827"/>
                  <a:gd name="T45" fmla="*/ 2844 h 2013"/>
                  <a:gd name="T46" fmla="*/ 1805 w 827"/>
                  <a:gd name="T47" fmla="*/ 2844 h 2013"/>
                  <a:gd name="T48" fmla="*/ 1805 w 827"/>
                  <a:gd name="T49" fmla="*/ 2844 h 2013"/>
                  <a:gd name="T50" fmla="*/ 1783 w 827"/>
                  <a:gd name="T51" fmla="*/ 2852 h 2013"/>
                  <a:gd name="T52" fmla="*/ 1775 w 827"/>
                  <a:gd name="T53" fmla="*/ 2878 h 2013"/>
                  <a:gd name="T54" fmla="*/ 1775 w 827"/>
                  <a:gd name="T55" fmla="*/ 2900 h 2013"/>
                  <a:gd name="T56" fmla="*/ 1682 w 827"/>
                  <a:gd name="T57" fmla="*/ 3184 h 2013"/>
                  <a:gd name="T58" fmla="*/ 1679 w 827"/>
                  <a:gd name="T59" fmla="*/ 3187 h 2013"/>
                  <a:gd name="T60" fmla="*/ 1087 w 827"/>
                  <a:gd name="T61" fmla="*/ 3917 h 2013"/>
                  <a:gd name="T62" fmla="*/ 774 w 827"/>
                  <a:gd name="T63" fmla="*/ 4045 h 2013"/>
                  <a:gd name="T64" fmla="*/ 713 w 827"/>
                  <a:gd name="T65" fmla="*/ 4148 h 2013"/>
                  <a:gd name="T66" fmla="*/ 704 w 827"/>
                  <a:gd name="T67" fmla="*/ 4352 h 2013"/>
                  <a:gd name="T68" fmla="*/ 692 w 827"/>
                  <a:gd name="T69" fmla="*/ 4469 h 2013"/>
                  <a:gd name="T70" fmla="*/ 721 w 827"/>
                  <a:gd name="T71" fmla="*/ 4469 h 2013"/>
                  <a:gd name="T72" fmla="*/ 740 w 827"/>
                  <a:gd name="T73" fmla="*/ 4148 h 2013"/>
                  <a:gd name="T74" fmla="*/ 780 w 827"/>
                  <a:gd name="T75" fmla="*/ 4070 h 2013"/>
                  <a:gd name="T76" fmla="*/ 1100 w 827"/>
                  <a:gd name="T77" fmla="*/ 3938 h 2013"/>
                  <a:gd name="T78" fmla="*/ 1702 w 827"/>
                  <a:gd name="T79" fmla="*/ 3197 h 2013"/>
                  <a:gd name="T80" fmla="*/ 1800 w 827"/>
                  <a:gd name="T81" fmla="*/ 2878 h 2013"/>
                  <a:gd name="T82" fmla="*/ 1806 w 827"/>
                  <a:gd name="T83" fmla="*/ 2867 h 2013"/>
                  <a:gd name="T84" fmla="*/ 1819 w 827"/>
                  <a:gd name="T85" fmla="*/ 2865 h 2013"/>
                  <a:gd name="T86" fmla="*/ 1836 w 827"/>
                  <a:gd name="T87" fmla="*/ 2837 h 2013"/>
                  <a:gd name="T88" fmla="*/ 1828 w 827"/>
                  <a:gd name="T89" fmla="*/ 2777 h 20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7" h="2013">
                    <a:moveTo>
                      <a:pt x="821" y="1251"/>
                    </a:moveTo>
                    <a:cubicBezTo>
                      <a:pt x="818" y="1245"/>
                      <a:pt x="813" y="1242"/>
                      <a:pt x="807" y="1242"/>
                    </a:cubicBezTo>
                    <a:cubicBezTo>
                      <a:pt x="806" y="1241"/>
                      <a:pt x="804" y="1242"/>
                      <a:pt x="803" y="1242"/>
                    </a:cubicBezTo>
                    <a:cubicBezTo>
                      <a:pt x="801" y="1243"/>
                      <a:pt x="800" y="1241"/>
                      <a:pt x="800" y="1240"/>
                    </a:cubicBezTo>
                    <a:cubicBezTo>
                      <a:pt x="784" y="1202"/>
                      <a:pt x="756" y="1145"/>
                      <a:pt x="708" y="1104"/>
                    </a:cubicBezTo>
                    <a:cubicBezTo>
                      <a:pt x="654" y="1034"/>
                      <a:pt x="593" y="952"/>
                      <a:pt x="526" y="862"/>
                    </a:cubicBezTo>
                    <a:cubicBezTo>
                      <a:pt x="463" y="778"/>
                      <a:pt x="365" y="651"/>
                      <a:pt x="279" y="534"/>
                    </a:cubicBezTo>
                    <a:cubicBezTo>
                      <a:pt x="193" y="418"/>
                      <a:pt x="79" y="212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1" y="246"/>
                      <a:pt x="193" y="436"/>
                      <a:pt x="270" y="541"/>
                    </a:cubicBezTo>
                    <a:cubicBezTo>
                      <a:pt x="329" y="622"/>
                      <a:pt x="393" y="706"/>
                      <a:pt x="450" y="780"/>
                    </a:cubicBezTo>
                    <a:cubicBezTo>
                      <a:pt x="517" y="869"/>
                      <a:pt x="517" y="869"/>
                      <a:pt x="517" y="869"/>
                    </a:cubicBezTo>
                    <a:cubicBezTo>
                      <a:pt x="599" y="978"/>
                      <a:pt x="599" y="978"/>
                      <a:pt x="599" y="978"/>
                    </a:cubicBezTo>
                    <a:cubicBezTo>
                      <a:pt x="699" y="1111"/>
                      <a:pt x="699" y="1111"/>
                      <a:pt x="699" y="1111"/>
                    </a:cubicBezTo>
                    <a:cubicBezTo>
                      <a:pt x="699" y="1112"/>
                      <a:pt x="700" y="1113"/>
                      <a:pt x="701" y="1113"/>
                    </a:cubicBezTo>
                    <a:cubicBezTo>
                      <a:pt x="736" y="1143"/>
                      <a:pt x="767" y="1188"/>
                      <a:pt x="789" y="1245"/>
                    </a:cubicBezTo>
                    <a:cubicBezTo>
                      <a:pt x="793" y="1253"/>
                      <a:pt x="803" y="1253"/>
                      <a:pt x="809" y="1251"/>
                    </a:cubicBezTo>
                    <a:cubicBezTo>
                      <a:pt x="808" y="1251"/>
                      <a:pt x="808" y="1251"/>
                      <a:pt x="807" y="1251"/>
                    </a:cubicBezTo>
                    <a:cubicBezTo>
                      <a:pt x="809" y="1251"/>
                      <a:pt x="809" y="1251"/>
                      <a:pt x="809" y="1251"/>
                    </a:cubicBezTo>
                    <a:cubicBezTo>
                      <a:pt x="812" y="1251"/>
                      <a:pt x="813" y="1253"/>
                      <a:pt x="813" y="1254"/>
                    </a:cubicBezTo>
                    <a:cubicBezTo>
                      <a:pt x="815" y="1258"/>
                      <a:pt x="817" y="1268"/>
                      <a:pt x="817" y="1273"/>
                    </a:cubicBezTo>
                    <a:cubicBezTo>
                      <a:pt x="817" y="1273"/>
                      <a:pt x="817" y="1274"/>
                      <a:pt x="817" y="1274"/>
                    </a:cubicBezTo>
                    <a:cubicBezTo>
                      <a:pt x="816" y="1278"/>
                      <a:pt x="812" y="1280"/>
                      <a:pt x="811" y="1281"/>
                    </a:cubicBezTo>
                    <a:cubicBezTo>
                      <a:pt x="811" y="1281"/>
                      <a:pt x="810" y="1281"/>
                      <a:pt x="810" y="1281"/>
                    </a:cubicBezTo>
                    <a:cubicBezTo>
                      <a:pt x="810" y="1281"/>
                      <a:pt x="810" y="1281"/>
                      <a:pt x="810" y="1281"/>
                    </a:cubicBezTo>
                    <a:cubicBezTo>
                      <a:pt x="810" y="1281"/>
                      <a:pt x="800" y="1285"/>
                      <a:pt x="800" y="1285"/>
                    </a:cubicBezTo>
                    <a:cubicBezTo>
                      <a:pt x="797" y="1296"/>
                      <a:pt x="797" y="1296"/>
                      <a:pt x="797" y="1296"/>
                    </a:cubicBezTo>
                    <a:cubicBezTo>
                      <a:pt x="797" y="1299"/>
                      <a:pt x="797" y="1302"/>
                      <a:pt x="797" y="1306"/>
                    </a:cubicBezTo>
                    <a:cubicBezTo>
                      <a:pt x="797" y="1330"/>
                      <a:pt x="791" y="1378"/>
                      <a:pt x="755" y="1434"/>
                    </a:cubicBezTo>
                    <a:cubicBezTo>
                      <a:pt x="754" y="1435"/>
                      <a:pt x="754" y="1435"/>
                      <a:pt x="754" y="1436"/>
                    </a:cubicBezTo>
                    <a:cubicBezTo>
                      <a:pt x="703" y="1567"/>
                      <a:pt x="599" y="1696"/>
                      <a:pt x="488" y="1765"/>
                    </a:cubicBezTo>
                    <a:cubicBezTo>
                      <a:pt x="447" y="1791"/>
                      <a:pt x="400" y="1810"/>
                      <a:pt x="348" y="1822"/>
                    </a:cubicBezTo>
                    <a:cubicBezTo>
                      <a:pt x="338" y="1825"/>
                      <a:pt x="321" y="1837"/>
                      <a:pt x="320" y="1869"/>
                    </a:cubicBezTo>
                    <a:cubicBezTo>
                      <a:pt x="320" y="1891"/>
                      <a:pt x="318" y="1920"/>
                      <a:pt x="316" y="1960"/>
                    </a:cubicBezTo>
                    <a:cubicBezTo>
                      <a:pt x="316" y="1960"/>
                      <a:pt x="313" y="1990"/>
                      <a:pt x="311" y="2013"/>
                    </a:cubicBezTo>
                    <a:cubicBezTo>
                      <a:pt x="324" y="2013"/>
                      <a:pt x="324" y="2013"/>
                      <a:pt x="324" y="2013"/>
                    </a:cubicBezTo>
                    <a:cubicBezTo>
                      <a:pt x="328" y="1944"/>
                      <a:pt x="332" y="1900"/>
                      <a:pt x="332" y="1869"/>
                    </a:cubicBezTo>
                    <a:cubicBezTo>
                      <a:pt x="332" y="1844"/>
                      <a:pt x="344" y="1835"/>
                      <a:pt x="350" y="1834"/>
                    </a:cubicBezTo>
                    <a:cubicBezTo>
                      <a:pt x="405" y="1821"/>
                      <a:pt x="453" y="1800"/>
                      <a:pt x="494" y="1774"/>
                    </a:cubicBezTo>
                    <a:cubicBezTo>
                      <a:pt x="608" y="1704"/>
                      <a:pt x="713" y="1574"/>
                      <a:pt x="764" y="1440"/>
                    </a:cubicBezTo>
                    <a:cubicBezTo>
                      <a:pt x="802" y="1382"/>
                      <a:pt x="811" y="1329"/>
                      <a:pt x="808" y="1296"/>
                    </a:cubicBezTo>
                    <a:cubicBezTo>
                      <a:pt x="808" y="1295"/>
                      <a:pt x="808" y="1292"/>
                      <a:pt x="811" y="1292"/>
                    </a:cubicBezTo>
                    <a:cubicBezTo>
                      <a:pt x="813" y="1292"/>
                      <a:pt x="815" y="1292"/>
                      <a:pt x="817" y="1290"/>
                    </a:cubicBezTo>
                    <a:cubicBezTo>
                      <a:pt x="821" y="1288"/>
                      <a:pt x="824" y="1283"/>
                      <a:pt x="825" y="1278"/>
                    </a:cubicBezTo>
                    <a:cubicBezTo>
                      <a:pt x="827" y="1270"/>
                      <a:pt x="823" y="1257"/>
                      <a:pt x="821" y="1251"/>
                    </a:cubicBezTo>
                  </a:path>
                </a:pathLst>
              </a:custGeom>
              <a:solidFill>
                <a:srgbClr val="E78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8" name="Freeform 1787">
                <a:extLst>
                  <a:ext uri="{FF2B5EF4-FFF2-40B4-BE49-F238E27FC236}">
                    <a16:creationId xmlns:a16="http://schemas.microsoft.com/office/drawing/2014/main" id="{D79BEAFE-2C8D-4785-A04A-F5D0A8BA1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804"/>
                <a:ext cx="582" cy="2626"/>
              </a:xfrm>
              <a:custGeom>
                <a:avLst/>
                <a:gdLst>
                  <a:gd name="T0" fmla="*/ 990 w 446"/>
                  <a:gd name="T1" fmla="*/ 4469 h 2013"/>
                  <a:gd name="T2" fmla="*/ 847 w 446"/>
                  <a:gd name="T3" fmla="*/ 3385 h 2013"/>
                  <a:gd name="T4" fmla="*/ 773 w 446"/>
                  <a:gd name="T5" fmla="*/ 2790 h 2013"/>
                  <a:gd name="T6" fmla="*/ 342 w 446"/>
                  <a:gd name="T7" fmla="*/ 0 h 2013"/>
                  <a:gd name="T8" fmla="*/ 0 w 446"/>
                  <a:gd name="T9" fmla="*/ 0 h 2013"/>
                  <a:gd name="T10" fmla="*/ 632 w 446"/>
                  <a:gd name="T11" fmla="*/ 2916 h 2013"/>
                  <a:gd name="T12" fmla="*/ 707 w 446"/>
                  <a:gd name="T13" fmla="*/ 4469 h 2013"/>
                  <a:gd name="T14" fmla="*/ 990 w 446"/>
                  <a:gd name="T15" fmla="*/ 4469 h 20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6" h="2013">
                    <a:moveTo>
                      <a:pt x="446" y="2013"/>
                    </a:moveTo>
                    <a:cubicBezTo>
                      <a:pt x="437" y="1919"/>
                      <a:pt x="418" y="1761"/>
                      <a:pt x="381" y="1525"/>
                    </a:cubicBezTo>
                    <a:cubicBezTo>
                      <a:pt x="376" y="1490"/>
                      <a:pt x="352" y="1297"/>
                      <a:pt x="348" y="1257"/>
                    </a:cubicBezTo>
                    <a:cubicBezTo>
                      <a:pt x="305" y="867"/>
                      <a:pt x="206" y="210"/>
                      <a:pt x="15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  <a:lnTo>
                      <a:pt x="446" y="2013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9" name="Freeform 1788">
                <a:extLst>
                  <a:ext uri="{FF2B5EF4-FFF2-40B4-BE49-F238E27FC236}">
                    <a16:creationId xmlns:a16="http://schemas.microsoft.com/office/drawing/2014/main" id="{0E7BF762-FC8D-408D-9F70-7F6DF901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804"/>
                <a:ext cx="1218" cy="1615"/>
              </a:xfrm>
              <a:custGeom>
                <a:avLst/>
                <a:gdLst>
                  <a:gd name="T0" fmla="*/ 1008 w 933"/>
                  <a:gd name="T1" fmla="*/ 1580 h 1238"/>
                  <a:gd name="T2" fmla="*/ 1059 w 933"/>
                  <a:gd name="T3" fmla="*/ 1654 h 1238"/>
                  <a:gd name="T4" fmla="*/ 1193 w 933"/>
                  <a:gd name="T5" fmla="*/ 1789 h 1238"/>
                  <a:gd name="T6" fmla="*/ 1283 w 933"/>
                  <a:gd name="T7" fmla="*/ 1872 h 1238"/>
                  <a:gd name="T8" fmla="*/ 1346 w 933"/>
                  <a:gd name="T9" fmla="*/ 1984 h 1238"/>
                  <a:gd name="T10" fmla="*/ 1457 w 933"/>
                  <a:gd name="T11" fmla="*/ 2137 h 1238"/>
                  <a:gd name="T12" fmla="*/ 1517 w 933"/>
                  <a:gd name="T13" fmla="*/ 2203 h 1238"/>
                  <a:gd name="T14" fmla="*/ 1564 w 933"/>
                  <a:gd name="T15" fmla="*/ 2297 h 1238"/>
                  <a:gd name="T16" fmla="*/ 1718 w 933"/>
                  <a:gd name="T17" fmla="*/ 2426 h 1238"/>
                  <a:gd name="T18" fmla="*/ 1864 w 933"/>
                  <a:gd name="T19" fmla="*/ 2546 h 1238"/>
                  <a:gd name="T20" fmla="*/ 2010 w 933"/>
                  <a:gd name="T21" fmla="*/ 2709 h 1238"/>
                  <a:gd name="T22" fmla="*/ 2076 w 933"/>
                  <a:gd name="T23" fmla="*/ 2749 h 1238"/>
                  <a:gd name="T24" fmla="*/ 1885 w 933"/>
                  <a:gd name="T25" fmla="*/ 2471 h 1238"/>
                  <a:gd name="T26" fmla="*/ 1880 w 933"/>
                  <a:gd name="T27" fmla="*/ 2466 h 1238"/>
                  <a:gd name="T28" fmla="*/ 1658 w 933"/>
                  <a:gd name="T29" fmla="*/ 2172 h 1238"/>
                  <a:gd name="T30" fmla="*/ 1476 w 933"/>
                  <a:gd name="T31" fmla="*/ 1929 h 1238"/>
                  <a:gd name="T32" fmla="*/ 1326 w 933"/>
                  <a:gd name="T33" fmla="*/ 1732 h 1238"/>
                  <a:gd name="T34" fmla="*/ 926 w 933"/>
                  <a:gd name="T35" fmla="*/ 1201 h 1238"/>
                  <a:gd name="T36" fmla="*/ 325 w 933"/>
                  <a:gd name="T37" fmla="*/ 0 h 1238"/>
                  <a:gd name="T38" fmla="*/ 0 w 933"/>
                  <a:gd name="T39" fmla="*/ 0 h 1238"/>
                  <a:gd name="T40" fmla="*/ 29 w 933"/>
                  <a:gd name="T41" fmla="*/ 104 h 1238"/>
                  <a:gd name="T42" fmla="*/ 80 w 933"/>
                  <a:gd name="T43" fmla="*/ 250 h 1238"/>
                  <a:gd name="T44" fmla="*/ 151 w 933"/>
                  <a:gd name="T45" fmla="*/ 407 h 1238"/>
                  <a:gd name="T46" fmla="*/ 211 w 933"/>
                  <a:gd name="T47" fmla="*/ 541 h 1238"/>
                  <a:gd name="T48" fmla="*/ 308 w 933"/>
                  <a:gd name="T49" fmla="*/ 716 h 1238"/>
                  <a:gd name="T50" fmla="*/ 385 w 933"/>
                  <a:gd name="T51" fmla="*/ 804 h 1238"/>
                  <a:gd name="T52" fmla="*/ 486 w 933"/>
                  <a:gd name="T53" fmla="*/ 914 h 1238"/>
                  <a:gd name="T54" fmla="*/ 614 w 933"/>
                  <a:gd name="T55" fmla="*/ 1130 h 1238"/>
                  <a:gd name="T56" fmla="*/ 781 w 933"/>
                  <a:gd name="T57" fmla="*/ 1335 h 1238"/>
                  <a:gd name="T58" fmla="*/ 867 w 933"/>
                  <a:gd name="T59" fmla="*/ 1436 h 1238"/>
                  <a:gd name="T60" fmla="*/ 933 w 933"/>
                  <a:gd name="T61" fmla="*/ 1530 h 1238"/>
                  <a:gd name="T62" fmla="*/ 1008 w 933"/>
                  <a:gd name="T63" fmla="*/ 1580 h 123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33" h="1238">
                    <a:moveTo>
                      <a:pt x="453" y="711"/>
                    </a:moveTo>
                    <a:cubicBezTo>
                      <a:pt x="462" y="724"/>
                      <a:pt x="465" y="734"/>
                      <a:pt x="476" y="745"/>
                    </a:cubicBezTo>
                    <a:cubicBezTo>
                      <a:pt x="495" y="764"/>
                      <a:pt x="518" y="784"/>
                      <a:pt x="536" y="806"/>
                    </a:cubicBezTo>
                    <a:cubicBezTo>
                      <a:pt x="547" y="820"/>
                      <a:pt x="566" y="829"/>
                      <a:pt x="577" y="843"/>
                    </a:cubicBezTo>
                    <a:cubicBezTo>
                      <a:pt x="589" y="859"/>
                      <a:pt x="593" y="879"/>
                      <a:pt x="605" y="894"/>
                    </a:cubicBezTo>
                    <a:cubicBezTo>
                      <a:pt x="625" y="917"/>
                      <a:pt x="638" y="940"/>
                      <a:pt x="655" y="963"/>
                    </a:cubicBezTo>
                    <a:cubicBezTo>
                      <a:pt x="663" y="973"/>
                      <a:pt x="675" y="984"/>
                      <a:pt x="682" y="993"/>
                    </a:cubicBezTo>
                    <a:cubicBezTo>
                      <a:pt x="693" y="1008"/>
                      <a:pt x="693" y="1020"/>
                      <a:pt x="703" y="1035"/>
                    </a:cubicBezTo>
                    <a:cubicBezTo>
                      <a:pt x="718" y="1061"/>
                      <a:pt x="756" y="1067"/>
                      <a:pt x="772" y="1093"/>
                    </a:cubicBezTo>
                    <a:cubicBezTo>
                      <a:pt x="790" y="1120"/>
                      <a:pt x="813" y="1121"/>
                      <a:pt x="838" y="1147"/>
                    </a:cubicBezTo>
                    <a:cubicBezTo>
                      <a:pt x="859" y="1171"/>
                      <a:pt x="869" y="1208"/>
                      <a:pt x="904" y="1220"/>
                    </a:cubicBezTo>
                    <a:cubicBezTo>
                      <a:pt x="917" y="1225"/>
                      <a:pt x="923" y="1233"/>
                      <a:pt x="933" y="1238"/>
                    </a:cubicBezTo>
                    <a:cubicBezTo>
                      <a:pt x="910" y="1185"/>
                      <a:pt x="881" y="1142"/>
                      <a:pt x="847" y="1113"/>
                    </a:cubicBezTo>
                    <a:cubicBezTo>
                      <a:pt x="846" y="1113"/>
                      <a:pt x="845" y="1112"/>
                      <a:pt x="845" y="1111"/>
                    </a:cubicBezTo>
                    <a:cubicBezTo>
                      <a:pt x="745" y="978"/>
                      <a:pt x="745" y="978"/>
                      <a:pt x="745" y="978"/>
                    </a:cubicBezTo>
                    <a:cubicBezTo>
                      <a:pt x="663" y="869"/>
                      <a:pt x="663" y="869"/>
                      <a:pt x="663" y="869"/>
                    </a:cubicBezTo>
                    <a:cubicBezTo>
                      <a:pt x="596" y="780"/>
                      <a:pt x="596" y="780"/>
                      <a:pt x="596" y="780"/>
                    </a:cubicBezTo>
                    <a:cubicBezTo>
                      <a:pt x="539" y="706"/>
                      <a:pt x="475" y="622"/>
                      <a:pt x="416" y="541"/>
                    </a:cubicBezTo>
                    <a:cubicBezTo>
                      <a:pt x="339" y="436"/>
                      <a:pt x="217" y="246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9"/>
                      <a:pt x="9" y="36"/>
                      <a:pt x="13" y="47"/>
                    </a:cubicBezTo>
                    <a:cubicBezTo>
                      <a:pt x="22" y="67"/>
                      <a:pt x="27" y="92"/>
                      <a:pt x="36" y="113"/>
                    </a:cubicBezTo>
                    <a:cubicBezTo>
                      <a:pt x="46" y="137"/>
                      <a:pt x="60" y="158"/>
                      <a:pt x="68" y="183"/>
                    </a:cubicBezTo>
                    <a:cubicBezTo>
                      <a:pt x="75" y="207"/>
                      <a:pt x="84" y="223"/>
                      <a:pt x="95" y="244"/>
                    </a:cubicBezTo>
                    <a:cubicBezTo>
                      <a:pt x="103" y="261"/>
                      <a:pt x="130" y="306"/>
                      <a:pt x="139" y="323"/>
                    </a:cubicBezTo>
                    <a:cubicBezTo>
                      <a:pt x="147" y="338"/>
                      <a:pt x="165" y="347"/>
                      <a:pt x="173" y="362"/>
                    </a:cubicBezTo>
                    <a:cubicBezTo>
                      <a:pt x="185" y="383"/>
                      <a:pt x="207" y="392"/>
                      <a:pt x="218" y="412"/>
                    </a:cubicBezTo>
                    <a:cubicBezTo>
                      <a:pt x="232" y="437"/>
                      <a:pt x="262" y="485"/>
                      <a:pt x="276" y="509"/>
                    </a:cubicBezTo>
                    <a:cubicBezTo>
                      <a:pt x="293" y="538"/>
                      <a:pt x="332" y="575"/>
                      <a:pt x="351" y="601"/>
                    </a:cubicBezTo>
                    <a:cubicBezTo>
                      <a:pt x="363" y="619"/>
                      <a:pt x="379" y="628"/>
                      <a:pt x="390" y="647"/>
                    </a:cubicBezTo>
                    <a:cubicBezTo>
                      <a:pt x="399" y="661"/>
                      <a:pt x="411" y="675"/>
                      <a:pt x="420" y="689"/>
                    </a:cubicBezTo>
                    <a:cubicBezTo>
                      <a:pt x="426" y="699"/>
                      <a:pt x="446" y="702"/>
                      <a:pt x="453" y="711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0" name="Freeform 1789">
                <a:extLst>
                  <a:ext uri="{FF2B5EF4-FFF2-40B4-BE49-F238E27FC236}">
                    <a16:creationId xmlns:a16="http://schemas.microsoft.com/office/drawing/2014/main" id="{EDFA240D-6DD5-42A7-9266-01485B1F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498"/>
                <a:ext cx="868" cy="932"/>
              </a:xfrm>
              <a:custGeom>
                <a:avLst/>
                <a:gdLst>
                  <a:gd name="T0" fmla="*/ 5 w 665"/>
                  <a:gd name="T1" fmla="*/ 1519 h 714"/>
                  <a:gd name="T2" fmla="*/ 78 w 665"/>
                  <a:gd name="T3" fmla="*/ 1369 h 714"/>
                  <a:gd name="T4" fmla="*/ 136 w 665"/>
                  <a:gd name="T5" fmla="*/ 1301 h 714"/>
                  <a:gd name="T6" fmla="*/ 197 w 665"/>
                  <a:gd name="T7" fmla="*/ 1194 h 714"/>
                  <a:gd name="T8" fmla="*/ 298 w 665"/>
                  <a:gd name="T9" fmla="*/ 1110 h 714"/>
                  <a:gd name="T10" fmla="*/ 386 w 665"/>
                  <a:gd name="T11" fmla="*/ 1072 h 714"/>
                  <a:gd name="T12" fmla="*/ 503 w 665"/>
                  <a:gd name="T13" fmla="*/ 1029 h 714"/>
                  <a:gd name="T14" fmla="*/ 603 w 665"/>
                  <a:gd name="T15" fmla="*/ 997 h 714"/>
                  <a:gd name="T16" fmla="*/ 693 w 665"/>
                  <a:gd name="T17" fmla="*/ 959 h 714"/>
                  <a:gd name="T18" fmla="*/ 744 w 665"/>
                  <a:gd name="T19" fmla="*/ 959 h 714"/>
                  <a:gd name="T20" fmla="*/ 779 w 665"/>
                  <a:gd name="T21" fmla="*/ 916 h 714"/>
                  <a:gd name="T22" fmla="*/ 901 w 665"/>
                  <a:gd name="T23" fmla="*/ 847 h 714"/>
                  <a:gd name="T24" fmla="*/ 1004 w 665"/>
                  <a:gd name="T25" fmla="*/ 707 h 714"/>
                  <a:gd name="T26" fmla="*/ 1156 w 665"/>
                  <a:gd name="T27" fmla="*/ 581 h 714"/>
                  <a:gd name="T28" fmla="*/ 1176 w 665"/>
                  <a:gd name="T29" fmla="*/ 495 h 714"/>
                  <a:gd name="T30" fmla="*/ 1245 w 665"/>
                  <a:gd name="T31" fmla="*/ 437 h 714"/>
                  <a:gd name="T32" fmla="*/ 1313 w 665"/>
                  <a:gd name="T33" fmla="*/ 261 h 714"/>
                  <a:gd name="T34" fmla="*/ 1401 w 665"/>
                  <a:gd name="T35" fmla="*/ 149 h 714"/>
                  <a:gd name="T36" fmla="*/ 1479 w 665"/>
                  <a:gd name="T37" fmla="*/ 0 h 714"/>
                  <a:gd name="T38" fmla="*/ 1479 w 665"/>
                  <a:gd name="T39" fmla="*/ 16 h 714"/>
                  <a:gd name="T40" fmla="*/ 1385 w 665"/>
                  <a:gd name="T41" fmla="*/ 300 h 714"/>
                  <a:gd name="T42" fmla="*/ 1384 w 665"/>
                  <a:gd name="T43" fmla="*/ 305 h 714"/>
                  <a:gd name="T44" fmla="*/ 792 w 665"/>
                  <a:gd name="T45" fmla="*/ 1036 h 714"/>
                  <a:gd name="T46" fmla="*/ 480 w 665"/>
                  <a:gd name="T47" fmla="*/ 1164 h 714"/>
                  <a:gd name="T48" fmla="*/ 418 w 665"/>
                  <a:gd name="T49" fmla="*/ 1267 h 714"/>
                  <a:gd name="T50" fmla="*/ 409 w 665"/>
                  <a:gd name="T51" fmla="*/ 1470 h 714"/>
                  <a:gd name="T52" fmla="*/ 398 w 665"/>
                  <a:gd name="T53" fmla="*/ 1589 h 714"/>
                  <a:gd name="T54" fmla="*/ 0 w 665"/>
                  <a:gd name="T55" fmla="*/ 1589 h 714"/>
                  <a:gd name="T56" fmla="*/ 5 w 665"/>
                  <a:gd name="T57" fmla="*/ 1519 h 7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665" h="714">
                    <a:moveTo>
                      <a:pt x="2" y="683"/>
                    </a:moveTo>
                    <a:cubicBezTo>
                      <a:pt x="2" y="668"/>
                      <a:pt x="30" y="628"/>
                      <a:pt x="35" y="616"/>
                    </a:cubicBezTo>
                    <a:cubicBezTo>
                      <a:pt x="40" y="605"/>
                      <a:pt x="51" y="594"/>
                      <a:pt x="61" y="585"/>
                    </a:cubicBezTo>
                    <a:cubicBezTo>
                      <a:pt x="71" y="576"/>
                      <a:pt x="82" y="552"/>
                      <a:pt x="89" y="537"/>
                    </a:cubicBezTo>
                    <a:cubicBezTo>
                      <a:pt x="97" y="522"/>
                      <a:pt x="122" y="514"/>
                      <a:pt x="134" y="499"/>
                    </a:cubicBezTo>
                    <a:cubicBezTo>
                      <a:pt x="147" y="484"/>
                      <a:pt x="161" y="492"/>
                      <a:pt x="174" y="482"/>
                    </a:cubicBezTo>
                    <a:cubicBezTo>
                      <a:pt x="188" y="468"/>
                      <a:pt x="211" y="476"/>
                      <a:pt x="226" y="463"/>
                    </a:cubicBezTo>
                    <a:cubicBezTo>
                      <a:pt x="236" y="456"/>
                      <a:pt x="254" y="454"/>
                      <a:pt x="271" y="448"/>
                    </a:cubicBezTo>
                    <a:cubicBezTo>
                      <a:pt x="285" y="443"/>
                      <a:pt x="298" y="433"/>
                      <a:pt x="312" y="431"/>
                    </a:cubicBezTo>
                    <a:cubicBezTo>
                      <a:pt x="320" y="430"/>
                      <a:pt x="328" y="436"/>
                      <a:pt x="335" y="431"/>
                    </a:cubicBezTo>
                    <a:cubicBezTo>
                      <a:pt x="342" y="427"/>
                      <a:pt x="344" y="417"/>
                      <a:pt x="350" y="412"/>
                    </a:cubicBezTo>
                    <a:cubicBezTo>
                      <a:pt x="367" y="398"/>
                      <a:pt x="388" y="395"/>
                      <a:pt x="405" y="381"/>
                    </a:cubicBezTo>
                    <a:cubicBezTo>
                      <a:pt x="423" y="366"/>
                      <a:pt x="430" y="337"/>
                      <a:pt x="451" y="318"/>
                    </a:cubicBezTo>
                    <a:cubicBezTo>
                      <a:pt x="472" y="299"/>
                      <a:pt x="505" y="286"/>
                      <a:pt x="520" y="261"/>
                    </a:cubicBezTo>
                    <a:cubicBezTo>
                      <a:pt x="527" y="248"/>
                      <a:pt x="524" y="231"/>
                      <a:pt x="529" y="222"/>
                    </a:cubicBezTo>
                    <a:cubicBezTo>
                      <a:pt x="536" y="211"/>
                      <a:pt x="552" y="209"/>
                      <a:pt x="560" y="197"/>
                    </a:cubicBezTo>
                    <a:cubicBezTo>
                      <a:pt x="575" y="174"/>
                      <a:pt x="580" y="139"/>
                      <a:pt x="591" y="117"/>
                    </a:cubicBezTo>
                    <a:cubicBezTo>
                      <a:pt x="600" y="98"/>
                      <a:pt x="622" y="89"/>
                      <a:pt x="630" y="67"/>
                    </a:cubicBezTo>
                    <a:cubicBezTo>
                      <a:pt x="639" y="40"/>
                      <a:pt x="637" y="16"/>
                      <a:pt x="665" y="0"/>
                    </a:cubicBezTo>
                    <a:cubicBezTo>
                      <a:pt x="665" y="2"/>
                      <a:pt x="665" y="4"/>
                      <a:pt x="665" y="7"/>
                    </a:cubicBezTo>
                    <a:cubicBezTo>
                      <a:pt x="665" y="31"/>
                      <a:pt x="659" y="79"/>
                      <a:pt x="623" y="135"/>
                    </a:cubicBezTo>
                    <a:cubicBezTo>
                      <a:pt x="622" y="136"/>
                      <a:pt x="622" y="136"/>
                      <a:pt x="622" y="137"/>
                    </a:cubicBezTo>
                    <a:cubicBezTo>
                      <a:pt x="571" y="268"/>
                      <a:pt x="467" y="397"/>
                      <a:pt x="356" y="466"/>
                    </a:cubicBezTo>
                    <a:cubicBezTo>
                      <a:pt x="315" y="492"/>
                      <a:pt x="268" y="511"/>
                      <a:pt x="216" y="523"/>
                    </a:cubicBezTo>
                    <a:cubicBezTo>
                      <a:pt x="206" y="526"/>
                      <a:pt x="189" y="538"/>
                      <a:pt x="188" y="570"/>
                    </a:cubicBezTo>
                    <a:cubicBezTo>
                      <a:pt x="188" y="592"/>
                      <a:pt x="186" y="621"/>
                      <a:pt x="184" y="661"/>
                    </a:cubicBezTo>
                    <a:cubicBezTo>
                      <a:pt x="184" y="661"/>
                      <a:pt x="181" y="691"/>
                      <a:pt x="179" y="714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02"/>
                      <a:pt x="2" y="683"/>
                      <a:pt x="2" y="683"/>
                    </a:cubicBezTo>
                  </a:path>
                </a:pathLst>
              </a:custGeom>
              <a:solidFill>
                <a:srgbClr val="FD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1" name="Freeform 1790">
                <a:extLst>
                  <a:ext uri="{FF2B5EF4-FFF2-40B4-BE49-F238E27FC236}">
                    <a16:creationId xmlns:a16="http://schemas.microsoft.com/office/drawing/2014/main" id="{0A9ED730-DB13-4B18-A1B2-BBB2FA79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87"/>
                <a:ext cx="166" cy="321"/>
              </a:xfrm>
              <a:custGeom>
                <a:avLst/>
                <a:gdLst>
                  <a:gd name="T0" fmla="*/ 210 w 127"/>
                  <a:gd name="T1" fmla="*/ 123 h 246"/>
                  <a:gd name="T2" fmla="*/ 88 w 127"/>
                  <a:gd name="T3" fmla="*/ 114 h 246"/>
                  <a:gd name="T4" fmla="*/ 0 w 127"/>
                  <a:gd name="T5" fmla="*/ 0 h 246"/>
                  <a:gd name="T6" fmla="*/ 133 w 127"/>
                  <a:gd name="T7" fmla="*/ 518 h 246"/>
                  <a:gd name="T8" fmla="*/ 140 w 127"/>
                  <a:gd name="T9" fmla="*/ 502 h 246"/>
                  <a:gd name="T10" fmla="*/ 284 w 127"/>
                  <a:gd name="T11" fmla="*/ 547 h 246"/>
                  <a:gd name="T12" fmla="*/ 284 w 127"/>
                  <a:gd name="T13" fmla="*/ 545 h 246"/>
                  <a:gd name="T14" fmla="*/ 212 w 127"/>
                  <a:gd name="T15" fmla="*/ 117 h 246"/>
                  <a:gd name="T16" fmla="*/ 210 w 127"/>
                  <a:gd name="T17" fmla="*/ 12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2" name="Freeform 1791">
                <a:extLst>
                  <a:ext uri="{FF2B5EF4-FFF2-40B4-BE49-F238E27FC236}">
                    <a16:creationId xmlns:a16="http://schemas.microsoft.com/office/drawing/2014/main" id="{DEBB5035-8FAB-49AD-B770-76EE8F10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706"/>
                <a:ext cx="124" cy="454"/>
              </a:xfrm>
              <a:custGeom>
                <a:avLst/>
                <a:gdLst>
                  <a:gd name="T0" fmla="*/ 153 w 95"/>
                  <a:gd name="T1" fmla="*/ 168 h 348"/>
                  <a:gd name="T2" fmla="*/ 0 w 95"/>
                  <a:gd name="T3" fmla="*/ 0 h 348"/>
                  <a:gd name="T4" fmla="*/ 39 w 95"/>
                  <a:gd name="T5" fmla="*/ 659 h 348"/>
                  <a:gd name="T6" fmla="*/ 80 w 95"/>
                  <a:gd name="T7" fmla="*/ 588 h 348"/>
                  <a:gd name="T8" fmla="*/ 211 w 95"/>
                  <a:gd name="T9" fmla="*/ 772 h 348"/>
                  <a:gd name="T10" fmla="*/ 211 w 95"/>
                  <a:gd name="T11" fmla="*/ 772 h 348"/>
                  <a:gd name="T12" fmla="*/ 180 w 95"/>
                  <a:gd name="T13" fmla="*/ 97 h 348"/>
                  <a:gd name="T14" fmla="*/ 153 w 95"/>
                  <a:gd name="T15" fmla="*/ 168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3" name="Freeform 1792">
                <a:extLst>
                  <a:ext uri="{FF2B5EF4-FFF2-40B4-BE49-F238E27FC236}">
                    <a16:creationId xmlns:a16="http://schemas.microsoft.com/office/drawing/2014/main" id="{1B1FCB9F-087D-421E-A83F-12B9FB81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880"/>
                <a:ext cx="150" cy="326"/>
              </a:xfrm>
              <a:custGeom>
                <a:avLst/>
                <a:gdLst>
                  <a:gd name="T0" fmla="*/ 82 w 115"/>
                  <a:gd name="T1" fmla="*/ 100 h 250"/>
                  <a:gd name="T2" fmla="*/ 0 w 115"/>
                  <a:gd name="T3" fmla="*/ 0 h 250"/>
                  <a:gd name="T4" fmla="*/ 97 w 115"/>
                  <a:gd name="T5" fmla="*/ 554 h 250"/>
                  <a:gd name="T6" fmla="*/ 127 w 115"/>
                  <a:gd name="T7" fmla="*/ 482 h 250"/>
                  <a:gd name="T8" fmla="*/ 256 w 115"/>
                  <a:gd name="T9" fmla="*/ 519 h 250"/>
                  <a:gd name="T10" fmla="*/ 253 w 115"/>
                  <a:gd name="T11" fmla="*/ 509 h 250"/>
                  <a:gd name="T12" fmla="*/ 200 w 115"/>
                  <a:gd name="T13" fmla="*/ 117 h 250"/>
                  <a:gd name="T14" fmla="*/ 82 w 115"/>
                  <a:gd name="T15" fmla="*/ 10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4" name="Freeform 1793">
                <a:extLst>
                  <a:ext uri="{FF2B5EF4-FFF2-40B4-BE49-F238E27FC236}">
                    <a16:creationId xmlns:a16="http://schemas.microsoft.com/office/drawing/2014/main" id="{4532CFCA-D9C4-43A4-B0A8-94A79EC06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085"/>
                <a:ext cx="157" cy="295"/>
              </a:xfrm>
              <a:custGeom>
                <a:avLst/>
                <a:gdLst>
                  <a:gd name="T0" fmla="*/ 126 w 120"/>
                  <a:gd name="T1" fmla="*/ 458 h 226"/>
                  <a:gd name="T2" fmla="*/ 268 w 120"/>
                  <a:gd name="T3" fmla="*/ 489 h 226"/>
                  <a:gd name="T4" fmla="*/ 205 w 120"/>
                  <a:gd name="T5" fmla="*/ 114 h 226"/>
                  <a:gd name="T6" fmla="*/ 93 w 120"/>
                  <a:gd name="T7" fmla="*/ 89 h 226"/>
                  <a:gd name="T8" fmla="*/ 0 w 120"/>
                  <a:gd name="T9" fmla="*/ 0 h 226"/>
                  <a:gd name="T10" fmla="*/ 105 w 120"/>
                  <a:gd name="T11" fmla="*/ 503 h 226"/>
                  <a:gd name="T12" fmla="*/ 126 w 120"/>
                  <a:gd name="T13" fmla="*/ 458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7" y="226"/>
                    </a:cubicBezTo>
                    <a:cubicBezTo>
                      <a:pt x="48" y="219"/>
                      <a:pt x="51" y="213"/>
                      <a:pt x="56" y="206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5" name="Freeform 1794">
                <a:extLst>
                  <a:ext uri="{FF2B5EF4-FFF2-40B4-BE49-F238E27FC236}">
                    <a16:creationId xmlns:a16="http://schemas.microsoft.com/office/drawing/2014/main" id="{1F62D4C1-410C-449A-936F-191E1EFD4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465"/>
                <a:ext cx="159" cy="334"/>
              </a:xfrm>
              <a:custGeom>
                <a:avLst/>
                <a:gdLst>
                  <a:gd name="T0" fmla="*/ 151 w 122"/>
                  <a:gd name="T1" fmla="*/ 484 h 256"/>
                  <a:gd name="T2" fmla="*/ 270 w 122"/>
                  <a:gd name="T3" fmla="*/ 501 h 256"/>
                  <a:gd name="T4" fmla="*/ 220 w 122"/>
                  <a:gd name="T5" fmla="*/ 153 h 256"/>
                  <a:gd name="T6" fmla="*/ 108 w 122"/>
                  <a:gd name="T7" fmla="*/ 124 h 256"/>
                  <a:gd name="T8" fmla="*/ 0 w 122"/>
                  <a:gd name="T9" fmla="*/ 0 h 256"/>
                  <a:gd name="T10" fmla="*/ 123 w 122"/>
                  <a:gd name="T11" fmla="*/ 569 h 256"/>
                  <a:gd name="T12" fmla="*/ 151 w 122"/>
                  <a:gd name="T13" fmla="*/ 484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6" name="Freeform 1795">
                <a:extLst>
                  <a:ext uri="{FF2B5EF4-FFF2-40B4-BE49-F238E27FC236}">
                    <a16:creationId xmlns:a16="http://schemas.microsoft.com/office/drawing/2014/main" id="{F93C468D-EDF7-452C-B1FA-D4557EF18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804"/>
                <a:ext cx="179" cy="208"/>
              </a:xfrm>
              <a:custGeom>
                <a:avLst/>
                <a:gdLst>
                  <a:gd name="T0" fmla="*/ 137 w 137"/>
                  <a:gd name="T1" fmla="*/ 351 h 160"/>
                  <a:gd name="T2" fmla="*/ 161 w 137"/>
                  <a:gd name="T3" fmla="*/ 294 h 160"/>
                  <a:gd name="T4" fmla="*/ 304 w 137"/>
                  <a:gd name="T5" fmla="*/ 316 h 160"/>
                  <a:gd name="T6" fmla="*/ 306 w 137"/>
                  <a:gd name="T7" fmla="*/ 316 h 160"/>
                  <a:gd name="T8" fmla="*/ 225 w 137"/>
                  <a:gd name="T9" fmla="*/ 0 h 160"/>
                  <a:gd name="T10" fmla="*/ 0 w 137"/>
                  <a:gd name="T11" fmla="*/ 0 h 160"/>
                  <a:gd name="T12" fmla="*/ 137 w 137"/>
                  <a:gd name="T13" fmla="*/ 351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0">
                    <a:moveTo>
                      <a:pt x="61" y="160"/>
                    </a:move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45"/>
                      <a:pt x="53" y="120"/>
                      <a:pt x="61" y="160"/>
                    </a:cubicBezTo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7" name="Freeform 1796">
                <a:extLst>
                  <a:ext uri="{FF2B5EF4-FFF2-40B4-BE49-F238E27FC236}">
                    <a16:creationId xmlns:a16="http://schemas.microsoft.com/office/drawing/2014/main" id="{D5A8FD7E-9151-474A-9392-1C56C1C4D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140"/>
                <a:ext cx="116" cy="290"/>
              </a:xfrm>
              <a:custGeom>
                <a:avLst/>
                <a:gdLst>
                  <a:gd name="T0" fmla="*/ 177 w 89"/>
                  <a:gd name="T1" fmla="*/ 495 h 222"/>
                  <a:gd name="T2" fmla="*/ 197 w 89"/>
                  <a:gd name="T3" fmla="*/ 180 h 222"/>
                  <a:gd name="T4" fmla="*/ 147 w 89"/>
                  <a:gd name="T5" fmla="*/ 234 h 222"/>
                  <a:gd name="T6" fmla="*/ 35 w 89"/>
                  <a:gd name="T7" fmla="*/ 105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95 h 222"/>
                  <a:gd name="T14" fmla="*/ 177 w 89"/>
                  <a:gd name="T15" fmla="*/ 495 h 2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  <a:lnTo>
                      <a:pt x="80" y="222"/>
                    </a:lnTo>
                    <a:close/>
                  </a:path>
                </a:pathLst>
              </a:custGeom>
              <a:solidFill>
                <a:srgbClr val="E56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8" name="Freeform 1797">
                <a:extLst>
                  <a:ext uri="{FF2B5EF4-FFF2-40B4-BE49-F238E27FC236}">
                    <a16:creationId xmlns:a16="http://schemas.microsoft.com/office/drawing/2014/main" id="{F6D57203-29CA-4E85-A8A4-E3E2412F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109"/>
                <a:ext cx="49" cy="243"/>
              </a:xfrm>
              <a:custGeom>
                <a:avLst/>
                <a:gdLst>
                  <a:gd name="T0" fmla="*/ 0 w 37"/>
                  <a:gd name="T1" fmla="*/ 0 h 186"/>
                  <a:gd name="T2" fmla="*/ 86 w 37"/>
                  <a:gd name="T3" fmla="*/ 414 h 18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6">
                    <a:moveTo>
                      <a:pt x="0" y="0"/>
                    </a:moveTo>
                    <a:cubicBezTo>
                      <a:pt x="5" y="17"/>
                      <a:pt x="30" y="130"/>
                      <a:pt x="37" y="1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39" name="Freeform 1798">
                <a:extLst>
                  <a:ext uri="{FF2B5EF4-FFF2-40B4-BE49-F238E27FC236}">
                    <a16:creationId xmlns:a16="http://schemas.microsoft.com/office/drawing/2014/main" id="{45BEC827-691F-4EA7-AE2E-E6D8C63B3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128"/>
                <a:ext cx="41" cy="218"/>
              </a:xfrm>
              <a:custGeom>
                <a:avLst/>
                <a:gdLst>
                  <a:gd name="T0" fmla="*/ 0 w 31"/>
                  <a:gd name="T1" fmla="*/ 0 h 167"/>
                  <a:gd name="T2" fmla="*/ 71 w 31"/>
                  <a:gd name="T3" fmla="*/ 372 h 1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67">
                    <a:moveTo>
                      <a:pt x="0" y="0"/>
                    </a:moveTo>
                    <a:cubicBezTo>
                      <a:pt x="3" y="19"/>
                      <a:pt x="24" y="123"/>
                      <a:pt x="31" y="1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0" name="Freeform 1799">
                <a:extLst>
                  <a:ext uri="{FF2B5EF4-FFF2-40B4-BE49-F238E27FC236}">
                    <a16:creationId xmlns:a16="http://schemas.microsoft.com/office/drawing/2014/main" id="{0C920F0F-889A-44F3-B1B5-5D531E7F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148"/>
                <a:ext cx="34" cy="193"/>
              </a:xfrm>
              <a:custGeom>
                <a:avLst/>
                <a:gdLst>
                  <a:gd name="T0" fmla="*/ 0 w 26"/>
                  <a:gd name="T1" fmla="*/ 0 h 148"/>
                  <a:gd name="T2" fmla="*/ 58 w 26"/>
                  <a:gd name="T3" fmla="*/ 329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8">
                    <a:moveTo>
                      <a:pt x="0" y="0"/>
                    </a:moveTo>
                    <a:cubicBezTo>
                      <a:pt x="3" y="22"/>
                      <a:pt x="19" y="116"/>
                      <a:pt x="26" y="1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1" name="Freeform 1800">
                <a:extLst>
                  <a:ext uri="{FF2B5EF4-FFF2-40B4-BE49-F238E27FC236}">
                    <a16:creationId xmlns:a16="http://schemas.microsoft.com/office/drawing/2014/main" id="{CDD1366E-A175-458E-B6ED-CA0BCE440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166"/>
                <a:ext cx="25" cy="170"/>
              </a:xfrm>
              <a:custGeom>
                <a:avLst/>
                <a:gdLst>
                  <a:gd name="T0" fmla="*/ 0 w 19"/>
                  <a:gd name="T1" fmla="*/ 0 h 130"/>
                  <a:gd name="T2" fmla="*/ 43 w 19"/>
                  <a:gd name="T3" fmla="*/ 290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0">
                    <a:moveTo>
                      <a:pt x="0" y="0"/>
                    </a:moveTo>
                    <a:cubicBezTo>
                      <a:pt x="2" y="26"/>
                      <a:pt x="13" y="110"/>
                      <a:pt x="19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2" name="Freeform 1801">
                <a:extLst>
                  <a:ext uri="{FF2B5EF4-FFF2-40B4-BE49-F238E27FC236}">
                    <a16:creationId xmlns:a16="http://schemas.microsoft.com/office/drawing/2014/main" id="{495EE79B-8069-4BBA-B08E-893E697E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802"/>
                <a:ext cx="70" cy="178"/>
              </a:xfrm>
              <a:custGeom>
                <a:avLst/>
                <a:gdLst>
                  <a:gd name="T0" fmla="*/ 0 w 54"/>
                  <a:gd name="T1" fmla="*/ 0 h 136"/>
                  <a:gd name="T2" fmla="*/ 118 w 54"/>
                  <a:gd name="T3" fmla="*/ 305 h 1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36">
                    <a:moveTo>
                      <a:pt x="0" y="0"/>
                    </a:moveTo>
                    <a:cubicBezTo>
                      <a:pt x="9" y="18"/>
                      <a:pt x="52" y="118"/>
                      <a:pt x="54" y="13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3" name="Freeform 1802">
                <a:extLst>
                  <a:ext uri="{FF2B5EF4-FFF2-40B4-BE49-F238E27FC236}">
                    <a16:creationId xmlns:a16="http://schemas.microsoft.com/office/drawing/2014/main" id="{AAB5B765-1523-4447-B2B9-86C7AA993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804"/>
                <a:ext cx="64" cy="172"/>
              </a:xfrm>
              <a:custGeom>
                <a:avLst/>
                <a:gdLst>
                  <a:gd name="T0" fmla="*/ 0 w 49"/>
                  <a:gd name="T1" fmla="*/ 0 h 132"/>
                  <a:gd name="T2" fmla="*/ 110 w 49"/>
                  <a:gd name="T3" fmla="*/ 292 h 1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32">
                    <a:moveTo>
                      <a:pt x="0" y="0"/>
                    </a:moveTo>
                    <a:cubicBezTo>
                      <a:pt x="9" y="19"/>
                      <a:pt x="48" y="118"/>
                      <a:pt x="49" y="13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4" name="Freeform 1803">
                <a:extLst>
                  <a:ext uri="{FF2B5EF4-FFF2-40B4-BE49-F238E27FC236}">
                    <a16:creationId xmlns:a16="http://schemas.microsoft.com/office/drawing/2014/main" id="{D3A7152D-48E9-436A-8AAC-3E1C4D2A3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805"/>
                <a:ext cx="58" cy="167"/>
              </a:xfrm>
              <a:custGeom>
                <a:avLst/>
                <a:gdLst>
                  <a:gd name="T0" fmla="*/ 0 w 44"/>
                  <a:gd name="T1" fmla="*/ 0 h 128"/>
                  <a:gd name="T2" fmla="*/ 100 w 44"/>
                  <a:gd name="T3" fmla="*/ 284 h 1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28">
                    <a:moveTo>
                      <a:pt x="0" y="0"/>
                    </a:moveTo>
                    <a:cubicBezTo>
                      <a:pt x="9" y="21"/>
                      <a:pt x="44" y="119"/>
                      <a:pt x="44" y="1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5" name="Freeform 1804">
                <a:extLst>
                  <a:ext uri="{FF2B5EF4-FFF2-40B4-BE49-F238E27FC236}">
                    <a16:creationId xmlns:a16="http://schemas.microsoft.com/office/drawing/2014/main" id="{4EF7DE62-E61C-40BB-86D8-35FD32E1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805"/>
                <a:ext cx="51" cy="163"/>
              </a:xfrm>
              <a:custGeom>
                <a:avLst/>
                <a:gdLst>
                  <a:gd name="T0" fmla="*/ 0 w 39"/>
                  <a:gd name="T1" fmla="*/ 0 h 125"/>
                  <a:gd name="T2" fmla="*/ 88 w 39"/>
                  <a:gd name="T3" fmla="*/ 278 h 1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25">
                    <a:moveTo>
                      <a:pt x="0" y="0"/>
                    </a:moveTo>
                    <a:cubicBezTo>
                      <a:pt x="8" y="24"/>
                      <a:pt x="38" y="121"/>
                      <a:pt x="39" y="1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6" name="Freeform 1805">
                <a:extLst>
                  <a:ext uri="{FF2B5EF4-FFF2-40B4-BE49-F238E27FC236}">
                    <a16:creationId xmlns:a16="http://schemas.microsoft.com/office/drawing/2014/main" id="{17003987-06C2-4357-9C9D-7A81E32D4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806"/>
                <a:ext cx="44" cy="158"/>
              </a:xfrm>
              <a:custGeom>
                <a:avLst/>
                <a:gdLst>
                  <a:gd name="T0" fmla="*/ 0 w 34"/>
                  <a:gd name="T1" fmla="*/ 0 h 121"/>
                  <a:gd name="T2" fmla="*/ 74 w 34"/>
                  <a:gd name="T3" fmla="*/ 26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21">
                    <a:moveTo>
                      <a:pt x="0" y="0"/>
                    </a:moveTo>
                    <a:cubicBezTo>
                      <a:pt x="8" y="25"/>
                      <a:pt x="34" y="121"/>
                      <a:pt x="34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7" name="Freeform 1806">
                <a:extLst>
                  <a:ext uri="{FF2B5EF4-FFF2-40B4-BE49-F238E27FC236}">
                    <a16:creationId xmlns:a16="http://schemas.microsoft.com/office/drawing/2014/main" id="{61934369-AC1F-4C61-9B2A-D951049C9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505"/>
                <a:ext cx="55" cy="251"/>
              </a:xfrm>
              <a:custGeom>
                <a:avLst/>
                <a:gdLst>
                  <a:gd name="T0" fmla="*/ 0 w 42"/>
                  <a:gd name="T1" fmla="*/ 0 h 192"/>
                  <a:gd name="T2" fmla="*/ 94 w 42"/>
                  <a:gd name="T3" fmla="*/ 429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2">
                    <a:moveTo>
                      <a:pt x="0" y="0"/>
                    </a:moveTo>
                    <a:cubicBezTo>
                      <a:pt x="5" y="24"/>
                      <a:pt x="37" y="172"/>
                      <a:pt x="42" y="1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8" name="Freeform 1807">
                <a:extLst>
                  <a:ext uri="{FF2B5EF4-FFF2-40B4-BE49-F238E27FC236}">
                    <a16:creationId xmlns:a16="http://schemas.microsoft.com/office/drawing/2014/main" id="{1C31C01E-0C4C-4C4D-A93C-A3F7A34EB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528"/>
                <a:ext cx="45" cy="219"/>
              </a:xfrm>
              <a:custGeom>
                <a:avLst/>
                <a:gdLst>
                  <a:gd name="T0" fmla="*/ 0 w 34"/>
                  <a:gd name="T1" fmla="*/ 0 h 168"/>
                  <a:gd name="T2" fmla="*/ 79 w 34"/>
                  <a:gd name="T3" fmla="*/ 372 h 1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8">
                    <a:moveTo>
                      <a:pt x="0" y="0"/>
                    </a:moveTo>
                    <a:cubicBezTo>
                      <a:pt x="4" y="24"/>
                      <a:pt x="27" y="148"/>
                      <a:pt x="34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49" name="Freeform 1808">
                <a:extLst>
                  <a:ext uri="{FF2B5EF4-FFF2-40B4-BE49-F238E27FC236}">
                    <a16:creationId xmlns:a16="http://schemas.microsoft.com/office/drawing/2014/main" id="{6AF6716D-1F9A-4A25-AA03-941EE5CB0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1549"/>
                <a:ext cx="33" cy="189"/>
              </a:xfrm>
              <a:custGeom>
                <a:avLst/>
                <a:gdLst>
                  <a:gd name="T0" fmla="*/ 0 w 25"/>
                  <a:gd name="T1" fmla="*/ 0 h 145"/>
                  <a:gd name="T2" fmla="*/ 58 w 25"/>
                  <a:gd name="T3" fmla="*/ 321 h 1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45">
                    <a:moveTo>
                      <a:pt x="0" y="0"/>
                    </a:moveTo>
                    <a:cubicBezTo>
                      <a:pt x="3" y="24"/>
                      <a:pt x="18" y="124"/>
                      <a:pt x="25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0" name="Freeform 1809">
                <a:extLst>
                  <a:ext uri="{FF2B5EF4-FFF2-40B4-BE49-F238E27FC236}">
                    <a16:creationId xmlns:a16="http://schemas.microsoft.com/office/drawing/2014/main" id="{0B33E6DB-52C4-4252-A798-0495B6C0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569"/>
                <a:ext cx="24" cy="158"/>
              </a:xfrm>
              <a:custGeom>
                <a:avLst/>
                <a:gdLst>
                  <a:gd name="T0" fmla="*/ 0 w 18"/>
                  <a:gd name="T1" fmla="*/ 0 h 121"/>
                  <a:gd name="T2" fmla="*/ 43 w 18"/>
                  <a:gd name="T3" fmla="*/ 269 h 1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1">
                    <a:moveTo>
                      <a:pt x="0" y="0"/>
                    </a:moveTo>
                    <a:cubicBezTo>
                      <a:pt x="3" y="24"/>
                      <a:pt x="9" y="101"/>
                      <a:pt x="18" y="12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1" name="Freeform 1810">
                <a:extLst>
                  <a:ext uri="{FF2B5EF4-FFF2-40B4-BE49-F238E27FC236}">
                    <a16:creationId xmlns:a16="http://schemas.microsoft.com/office/drawing/2014/main" id="{FACB7E3B-8F17-458D-A590-205ADE6B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913"/>
                <a:ext cx="49" cy="249"/>
              </a:xfrm>
              <a:custGeom>
                <a:avLst/>
                <a:gdLst>
                  <a:gd name="T0" fmla="*/ 0 w 38"/>
                  <a:gd name="T1" fmla="*/ 0 h 191"/>
                  <a:gd name="T2" fmla="*/ 81 w 38"/>
                  <a:gd name="T3" fmla="*/ 424 h 1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1">
                    <a:moveTo>
                      <a:pt x="0" y="0"/>
                    </a:moveTo>
                    <a:cubicBezTo>
                      <a:pt x="15" y="34"/>
                      <a:pt x="36" y="156"/>
                      <a:pt x="38" y="1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2" name="Freeform 1811">
                <a:extLst>
                  <a:ext uri="{FF2B5EF4-FFF2-40B4-BE49-F238E27FC236}">
                    <a16:creationId xmlns:a16="http://schemas.microsoft.com/office/drawing/2014/main" id="{4A688287-2C37-4EEB-AE63-E4C4F81B3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931"/>
                <a:ext cx="40" cy="227"/>
              </a:xfrm>
              <a:custGeom>
                <a:avLst/>
                <a:gdLst>
                  <a:gd name="T0" fmla="*/ 0 w 31"/>
                  <a:gd name="T1" fmla="*/ 0 h 174"/>
                  <a:gd name="T2" fmla="*/ 67 w 31"/>
                  <a:gd name="T3" fmla="*/ 386 h 1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4">
                    <a:moveTo>
                      <a:pt x="0" y="0"/>
                    </a:moveTo>
                    <a:cubicBezTo>
                      <a:pt x="9" y="30"/>
                      <a:pt x="27" y="143"/>
                      <a:pt x="31" y="1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3" name="Freeform 1812">
                <a:extLst>
                  <a:ext uri="{FF2B5EF4-FFF2-40B4-BE49-F238E27FC236}">
                    <a16:creationId xmlns:a16="http://schemas.microsoft.com/office/drawing/2014/main" id="{0F49B1B6-0FE6-4198-B101-B1AE7A69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949"/>
                <a:ext cx="32" cy="204"/>
              </a:xfrm>
              <a:custGeom>
                <a:avLst/>
                <a:gdLst>
                  <a:gd name="T0" fmla="*/ 0 w 25"/>
                  <a:gd name="T1" fmla="*/ 0 h 156"/>
                  <a:gd name="T2" fmla="*/ 52 w 25"/>
                  <a:gd name="T3" fmla="*/ 349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56">
                    <a:moveTo>
                      <a:pt x="0" y="0"/>
                    </a:moveTo>
                    <a:cubicBezTo>
                      <a:pt x="4" y="26"/>
                      <a:pt x="19" y="131"/>
                      <a:pt x="25" y="15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4" name="Freeform 1813">
                <a:extLst>
                  <a:ext uri="{FF2B5EF4-FFF2-40B4-BE49-F238E27FC236}">
                    <a16:creationId xmlns:a16="http://schemas.microsoft.com/office/drawing/2014/main" id="{C86B834E-F3D1-4646-AD02-842B0FFB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1969"/>
                <a:ext cx="26" cy="178"/>
              </a:xfrm>
              <a:custGeom>
                <a:avLst/>
                <a:gdLst>
                  <a:gd name="T0" fmla="*/ 1 w 20"/>
                  <a:gd name="T1" fmla="*/ 0 h 137"/>
                  <a:gd name="T2" fmla="*/ 44 w 20"/>
                  <a:gd name="T3" fmla="*/ 300 h 1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7">
                    <a:moveTo>
                      <a:pt x="1" y="0"/>
                    </a:moveTo>
                    <a:cubicBezTo>
                      <a:pt x="0" y="21"/>
                      <a:pt x="13" y="117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5" name="Freeform 1814">
                <a:extLst>
                  <a:ext uri="{FF2B5EF4-FFF2-40B4-BE49-F238E27FC236}">
                    <a16:creationId xmlns:a16="http://schemas.microsoft.com/office/drawing/2014/main" id="{747134B8-1053-4F00-BD20-224DECD4F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338"/>
                <a:ext cx="56" cy="224"/>
              </a:xfrm>
              <a:custGeom>
                <a:avLst/>
                <a:gdLst>
                  <a:gd name="T0" fmla="*/ 0 w 43"/>
                  <a:gd name="T1" fmla="*/ 0 h 172"/>
                  <a:gd name="T2" fmla="*/ 94 w 43"/>
                  <a:gd name="T3" fmla="*/ 380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2">
                    <a:moveTo>
                      <a:pt x="0" y="0"/>
                    </a:moveTo>
                    <a:cubicBezTo>
                      <a:pt x="13" y="38"/>
                      <a:pt x="43" y="158"/>
                      <a:pt x="42" y="1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6" name="Freeform 1815">
                <a:extLst>
                  <a:ext uri="{FF2B5EF4-FFF2-40B4-BE49-F238E27FC236}">
                    <a16:creationId xmlns:a16="http://schemas.microsoft.com/office/drawing/2014/main" id="{C8D99619-23E1-4A02-956A-EA3823715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351"/>
                <a:ext cx="47" cy="214"/>
              </a:xfrm>
              <a:custGeom>
                <a:avLst/>
                <a:gdLst>
                  <a:gd name="T0" fmla="*/ 0 w 36"/>
                  <a:gd name="T1" fmla="*/ 0 h 164"/>
                  <a:gd name="T2" fmla="*/ 80 w 36"/>
                  <a:gd name="T3" fmla="*/ 364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4">
                    <a:moveTo>
                      <a:pt x="0" y="0"/>
                    </a:moveTo>
                    <a:cubicBezTo>
                      <a:pt x="9" y="35"/>
                      <a:pt x="35" y="151"/>
                      <a:pt x="36" y="16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7" name="Freeform 1816">
                <a:extLst>
                  <a:ext uri="{FF2B5EF4-FFF2-40B4-BE49-F238E27FC236}">
                    <a16:creationId xmlns:a16="http://schemas.microsoft.com/office/drawing/2014/main" id="{CE80BD0B-FEED-4F56-BF34-250394FFF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365"/>
                <a:ext cx="38" cy="202"/>
              </a:xfrm>
              <a:custGeom>
                <a:avLst/>
                <a:gdLst>
                  <a:gd name="T0" fmla="*/ 0 w 29"/>
                  <a:gd name="T1" fmla="*/ 0 h 155"/>
                  <a:gd name="T2" fmla="*/ 66 w 29"/>
                  <a:gd name="T3" fmla="*/ 343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5">
                    <a:moveTo>
                      <a:pt x="0" y="0"/>
                    </a:moveTo>
                    <a:cubicBezTo>
                      <a:pt x="5" y="32"/>
                      <a:pt x="27" y="143"/>
                      <a:pt x="29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8" name="Freeform 1817">
                <a:extLst>
                  <a:ext uri="{FF2B5EF4-FFF2-40B4-BE49-F238E27FC236}">
                    <a16:creationId xmlns:a16="http://schemas.microsoft.com/office/drawing/2014/main" id="{9E923278-F026-4F7E-A299-8DC24734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378"/>
                <a:ext cx="30" cy="192"/>
              </a:xfrm>
              <a:custGeom>
                <a:avLst/>
                <a:gdLst>
                  <a:gd name="T0" fmla="*/ 0 w 23"/>
                  <a:gd name="T1" fmla="*/ 0 h 147"/>
                  <a:gd name="T2" fmla="*/ 51 w 23"/>
                  <a:gd name="T3" fmla="*/ 328 h 1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7">
                    <a:moveTo>
                      <a:pt x="0" y="0"/>
                    </a:moveTo>
                    <a:cubicBezTo>
                      <a:pt x="2" y="29"/>
                      <a:pt x="19" y="136"/>
                      <a:pt x="23" y="14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59" name="Freeform 1818">
                <a:extLst>
                  <a:ext uri="{FF2B5EF4-FFF2-40B4-BE49-F238E27FC236}">
                    <a16:creationId xmlns:a16="http://schemas.microsoft.com/office/drawing/2014/main" id="{01696452-400C-421C-9069-2DA65C19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758"/>
                <a:ext cx="13" cy="293"/>
              </a:xfrm>
              <a:custGeom>
                <a:avLst/>
                <a:gdLst>
                  <a:gd name="T0" fmla="*/ 0 w 10"/>
                  <a:gd name="T1" fmla="*/ 0 h 225"/>
                  <a:gd name="T2" fmla="*/ 21 w 10"/>
                  <a:gd name="T3" fmla="*/ 497 h 2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5">
                    <a:moveTo>
                      <a:pt x="0" y="0"/>
                    </a:moveTo>
                    <a:cubicBezTo>
                      <a:pt x="7" y="24"/>
                      <a:pt x="10" y="202"/>
                      <a:pt x="9" y="22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0" name="Freeform 1819">
                <a:extLst>
                  <a:ext uri="{FF2B5EF4-FFF2-40B4-BE49-F238E27FC236}">
                    <a16:creationId xmlns:a16="http://schemas.microsoft.com/office/drawing/2014/main" id="{5036CF51-0AA6-4C95-8AD6-EC44E19D3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774"/>
                <a:ext cx="12" cy="294"/>
              </a:xfrm>
              <a:custGeom>
                <a:avLst/>
                <a:gdLst>
                  <a:gd name="T0" fmla="*/ 0 w 9"/>
                  <a:gd name="T1" fmla="*/ 0 h 226"/>
                  <a:gd name="T2" fmla="*/ 21 w 9"/>
                  <a:gd name="T3" fmla="*/ 497 h 2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6">
                    <a:moveTo>
                      <a:pt x="0" y="0"/>
                    </a:moveTo>
                    <a:cubicBezTo>
                      <a:pt x="3" y="28"/>
                      <a:pt x="8" y="203"/>
                      <a:pt x="9" y="22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1" name="Freeform 1820">
                <a:extLst>
                  <a:ext uri="{FF2B5EF4-FFF2-40B4-BE49-F238E27FC236}">
                    <a16:creationId xmlns:a16="http://schemas.microsoft.com/office/drawing/2014/main" id="{3D4DE268-5D7D-43AC-B7D0-AC36B2B58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89"/>
                <a:ext cx="13" cy="296"/>
              </a:xfrm>
              <a:custGeom>
                <a:avLst/>
                <a:gdLst>
                  <a:gd name="T0" fmla="*/ 0 w 10"/>
                  <a:gd name="T1" fmla="*/ 0 h 227"/>
                  <a:gd name="T2" fmla="*/ 22 w 10"/>
                  <a:gd name="T3" fmla="*/ 503 h 2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7">
                    <a:moveTo>
                      <a:pt x="0" y="0"/>
                    </a:moveTo>
                    <a:cubicBezTo>
                      <a:pt x="0" y="32"/>
                      <a:pt x="7" y="204"/>
                      <a:pt x="10" y="2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2" name="Freeform 1821">
                <a:extLst>
                  <a:ext uri="{FF2B5EF4-FFF2-40B4-BE49-F238E27FC236}">
                    <a16:creationId xmlns:a16="http://schemas.microsoft.com/office/drawing/2014/main" id="{8C166010-B993-4856-9E72-032C36264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805"/>
                <a:ext cx="19" cy="297"/>
              </a:xfrm>
              <a:custGeom>
                <a:avLst/>
                <a:gdLst>
                  <a:gd name="T0" fmla="*/ 7 w 14"/>
                  <a:gd name="T1" fmla="*/ 0 h 228"/>
                  <a:gd name="T2" fmla="*/ 35 w 14"/>
                  <a:gd name="T3" fmla="*/ 504 h 2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28">
                    <a:moveTo>
                      <a:pt x="3" y="0"/>
                    </a:moveTo>
                    <a:cubicBezTo>
                      <a:pt x="0" y="36"/>
                      <a:pt x="9" y="205"/>
                      <a:pt x="14" y="22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3" name="Freeform 1822">
                <a:extLst>
                  <a:ext uri="{FF2B5EF4-FFF2-40B4-BE49-F238E27FC236}">
                    <a16:creationId xmlns:a16="http://schemas.microsoft.com/office/drawing/2014/main" id="{51C8FFEA-80A5-4C25-B0B3-34412500E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3231"/>
                <a:ext cx="15" cy="199"/>
              </a:xfrm>
              <a:custGeom>
                <a:avLst/>
                <a:gdLst>
                  <a:gd name="T0" fmla="*/ 20 w 12"/>
                  <a:gd name="T1" fmla="*/ 0 h 152"/>
                  <a:gd name="T2" fmla="*/ 0 w 12"/>
                  <a:gd name="T3" fmla="*/ 342 h 1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52">
                    <a:moveTo>
                      <a:pt x="10" y="0"/>
                    </a:moveTo>
                    <a:cubicBezTo>
                      <a:pt x="12" y="29"/>
                      <a:pt x="5" y="138"/>
                      <a:pt x="0" y="1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4" name="Freeform 1823">
                <a:extLst>
                  <a:ext uri="{FF2B5EF4-FFF2-40B4-BE49-F238E27FC236}">
                    <a16:creationId xmlns:a16="http://schemas.microsoft.com/office/drawing/2014/main" id="{B94484DC-B0F5-445E-B7C6-237E67FF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246"/>
                <a:ext cx="13" cy="182"/>
              </a:xfrm>
              <a:custGeom>
                <a:avLst/>
                <a:gdLst>
                  <a:gd name="T0" fmla="*/ 21 w 10"/>
                  <a:gd name="T1" fmla="*/ 0 h 140"/>
                  <a:gd name="T2" fmla="*/ 0 w 10"/>
                  <a:gd name="T3" fmla="*/ 308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40">
                    <a:moveTo>
                      <a:pt x="9" y="0"/>
                    </a:moveTo>
                    <a:cubicBezTo>
                      <a:pt x="10" y="26"/>
                      <a:pt x="3" y="131"/>
                      <a:pt x="0" y="14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5" name="Freeform 1824">
                <a:extLst>
                  <a:ext uri="{FF2B5EF4-FFF2-40B4-BE49-F238E27FC236}">
                    <a16:creationId xmlns:a16="http://schemas.microsoft.com/office/drawing/2014/main" id="{DC1769BE-7384-42F9-BE6D-836F1F956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3259"/>
                <a:ext cx="13" cy="169"/>
              </a:xfrm>
              <a:custGeom>
                <a:avLst/>
                <a:gdLst>
                  <a:gd name="T0" fmla="*/ 22 w 10"/>
                  <a:gd name="T1" fmla="*/ 0 h 130"/>
                  <a:gd name="T2" fmla="*/ 0 w 10"/>
                  <a:gd name="T3" fmla="*/ 286 h 1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30">
                    <a:moveTo>
                      <a:pt x="10" y="0"/>
                    </a:moveTo>
                    <a:cubicBezTo>
                      <a:pt x="10" y="24"/>
                      <a:pt x="2" y="125"/>
                      <a:pt x="0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6" name="Freeform 1825">
                <a:extLst>
                  <a:ext uri="{FF2B5EF4-FFF2-40B4-BE49-F238E27FC236}">
                    <a16:creationId xmlns:a16="http://schemas.microsoft.com/office/drawing/2014/main" id="{EBC4E167-C881-4726-ACF4-D6CD37B9F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273"/>
                <a:ext cx="12" cy="154"/>
              </a:xfrm>
              <a:custGeom>
                <a:avLst/>
                <a:gdLst>
                  <a:gd name="T0" fmla="*/ 21 w 9"/>
                  <a:gd name="T1" fmla="*/ 0 h 118"/>
                  <a:gd name="T2" fmla="*/ 0 w 9"/>
                  <a:gd name="T3" fmla="*/ 262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8">
                    <a:moveTo>
                      <a:pt x="9" y="0"/>
                    </a:moveTo>
                    <a:cubicBezTo>
                      <a:pt x="8" y="21"/>
                      <a:pt x="0" y="118"/>
                      <a:pt x="0" y="1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7" name="Freeform 1826">
                <a:extLst>
                  <a:ext uri="{FF2B5EF4-FFF2-40B4-BE49-F238E27FC236}">
                    <a16:creationId xmlns:a16="http://schemas.microsoft.com/office/drawing/2014/main" id="{B935F4C7-33EA-418A-A054-3E6AB803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78"/>
                <a:ext cx="199" cy="307"/>
              </a:xfrm>
              <a:custGeom>
                <a:avLst/>
                <a:gdLst>
                  <a:gd name="T0" fmla="*/ 81 w 152"/>
                  <a:gd name="T1" fmla="*/ 172 h 235"/>
                  <a:gd name="T2" fmla="*/ 189 w 152"/>
                  <a:gd name="T3" fmla="*/ 444 h 235"/>
                  <a:gd name="T4" fmla="*/ 310 w 152"/>
                  <a:gd name="T5" fmla="*/ 456 h 235"/>
                  <a:gd name="T6" fmla="*/ 81 w 152"/>
                  <a:gd name="T7" fmla="*/ 172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8" name="Freeform 1827">
                <a:extLst>
                  <a:ext uri="{FF2B5EF4-FFF2-40B4-BE49-F238E27FC236}">
                    <a16:creationId xmlns:a16="http://schemas.microsoft.com/office/drawing/2014/main" id="{0F41EE33-03BD-43AC-ABC9-D99B4869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54"/>
                <a:ext cx="206" cy="332"/>
              </a:xfrm>
              <a:custGeom>
                <a:avLst/>
                <a:gdLst>
                  <a:gd name="T0" fmla="*/ 80 w 158"/>
                  <a:gd name="T1" fmla="*/ 169 h 255"/>
                  <a:gd name="T2" fmla="*/ 199 w 158"/>
                  <a:gd name="T3" fmla="*/ 482 h 255"/>
                  <a:gd name="T4" fmla="*/ 321 w 158"/>
                  <a:gd name="T5" fmla="*/ 492 h 255"/>
                  <a:gd name="T6" fmla="*/ 80 w 158"/>
                  <a:gd name="T7" fmla="*/ 169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69" name="Freeform 1828">
                <a:extLst>
                  <a:ext uri="{FF2B5EF4-FFF2-40B4-BE49-F238E27FC236}">
                    <a16:creationId xmlns:a16="http://schemas.microsoft.com/office/drawing/2014/main" id="{C4CD8BB6-B3F9-4664-B443-5841DBFF9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704"/>
                <a:ext cx="181" cy="282"/>
              </a:xfrm>
              <a:custGeom>
                <a:avLst/>
                <a:gdLst>
                  <a:gd name="T0" fmla="*/ 214 w 139"/>
                  <a:gd name="T1" fmla="*/ 123 h 216"/>
                  <a:gd name="T2" fmla="*/ 79 w 139"/>
                  <a:gd name="T3" fmla="*/ 78 h 216"/>
                  <a:gd name="T4" fmla="*/ 169 w 139"/>
                  <a:gd name="T5" fmla="*/ 401 h 216"/>
                  <a:gd name="T6" fmla="*/ 290 w 139"/>
                  <a:gd name="T7" fmla="*/ 413 h 216"/>
                  <a:gd name="T8" fmla="*/ 214 w 139"/>
                  <a:gd name="T9" fmla="*/ 123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0" name="Freeform 1829">
                <a:extLst>
                  <a:ext uri="{FF2B5EF4-FFF2-40B4-BE49-F238E27FC236}">
                    <a16:creationId xmlns:a16="http://schemas.microsoft.com/office/drawing/2014/main" id="{46F1AC03-F5D7-498A-83F8-618F3121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063"/>
                <a:ext cx="191" cy="337"/>
              </a:xfrm>
              <a:custGeom>
                <a:avLst/>
                <a:gdLst>
                  <a:gd name="T0" fmla="*/ 82 w 146"/>
                  <a:gd name="T1" fmla="*/ 170 h 259"/>
                  <a:gd name="T2" fmla="*/ 173 w 146"/>
                  <a:gd name="T3" fmla="*/ 491 h 259"/>
                  <a:gd name="T4" fmla="*/ 296 w 146"/>
                  <a:gd name="T5" fmla="*/ 500 h 259"/>
                  <a:gd name="T6" fmla="*/ 82 w 146"/>
                  <a:gd name="T7" fmla="*/ 170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1" name="Freeform 1830">
                <a:extLst>
                  <a:ext uri="{FF2B5EF4-FFF2-40B4-BE49-F238E27FC236}">
                    <a16:creationId xmlns:a16="http://schemas.microsoft.com/office/drawing/2014/main" id="{853CD0FE-E04C-4C2A-ADAF-C9E49431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40"/>
                <a:ext cx="161" cy="242"/>
              </a:xfrm>
              <a:custGeom>
                <a:avLst/>
                <a:gdLst>
                  <a:gd name="T0" fmla="*/ 29 w 123"/>
                  <a:gd name="T1" fmla="*/ 272 h 186"/>
                  <a:gd name="T2" fmla="*/ 51 w 123"/>
                  <a:gd name="T3" fmla="*/ 21 h 186"/>
                  <a:gd name="T4" fmla="*/ 144 w 123"/>
                  <a:gd name="T5" fmla="*/ 401 h 186"/>
                  <a:gd name="T6" fmla="*/ 29 w 123"/>
                  <a:gd name="T7" fmla="*/ 27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2" name="Freeform 1831">
                <a:extLst>
                  <a:ext uri="{FF2B5EF4-FFF2-40B4-BE49-F238E27FC236}">
                    <a16:creationId xmlns:a16="http://schemas.microsoft.com/office/drawing/2014/main" id="{BA8A997A-E083-402D-8642-3065E34E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03"/>
                <a:ext cx="167" cy="324"/>
              </a:xfrm>
              <a:custGeom>
                <a:avLst/>
                <a:gdLst>
                  <a:gd name="T0" fmla="*/ 273 w 128"/>
                  <a:gd name="T1" fmla="*/ 350 h 248"/>
                  <a:gd name="T2" fmla="*/ 72 w 128"/>
                  <a:gd name="T3" fmla="*/ 133 h 248"/>
                  <a:gd name="T4" fmla="*/ 247 w 128"/>
                  <a:gd name="T5" fmla="*/ 516 h 248"/>
                  <a:gd name="T6" fmla="*/ 273 w 128"/>
                  <a:gd name="T7" fmla="*/ 35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</a:path>
                </a:pathLst>
              </a:custGeom>
              <a:solidFill>
                <a:srgbClr val="FFE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3" name="Freeform 1832">
                <a:extLst>
                  <a:ext uri="{FF2B5EF4-FFF2-40B4-BE49-F238E27FC236}">
                    <a16:creationId xmlns:a16="http://schemas.microsoft.com/office/drawing/2014/main" id="{1EF6D40E-9CCF-4922-8DA5-A79D3F810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219"/>
                <a:ext cx="184" cy="471"/>
              </a:xfrm>
              <a:custGeom>
                <a:avLst/>
                <a:gdLst>
                  <a:gd name="T0" fmla="*/ 269 w 141"/>
                  <a:gd name="T1" fmla="*/ 348 h 361"/>
                  <a:gd name="T2" fmla="*/ 261 w 141"/>
                  <a:gd name="T3" fmla="*/ 348 h 361"/>
                  <a:gd name="T4" fmla="*/ 253 w 141"/>
                  <a:gd name="T5" fmla="*/ 344 h 361"/>
                  <a:gd name="T6" fmla="*/ 50 w 141"/>
                  <a:gd name="T7" fmla="*/ 43 h 361"/>
                  <a:gd name="T8" fmla="*/ 16 w 141"/>
                  <a:gd name="T9" fmla="*/ 0 h 361"/>
                  <a:gd name="T10" fmla="*/ 0 w 141"/>
                  <a:gd name="T11" fmla="*/ 21 h 361"/>
                  <a:gd name="T12" fmla="*/ 29 w 141"/>
                  <a:gd name="T13" fmla="*/ 57 h 361"/>
                  <a:gd name="T14" fmla="*/ 34 w 141"/>
                  <a:gd name="T15" fmla="*/ 63 h 361"/>
                  <a:gd name="T16" fmla="*/ 228 w 141"/>
                  <a:gd name="T17" fmla="*/ 356 h 361"/>
                  <a:gd name="T18" fmla="*/ 274 w 141"/>
                  <a:gd name="T19" fmla="*/ 369 h 361"/>
                  <a:gd name="T20" fmla="*/ 269 w 141"/>
                  <a:gd name="T21" fmla="*/ 369 h 361"/>
                  <a:gd name="T22" fmla="*/ 274 w 141"/>
                  <a:gd name="T23" fmla="*/ 369 h 361"/>
                  <a:gd name="T24" fmla="*/ 283 w 141"/>
                  <a:gd name="T25" fmla="*/ 374 h 361"/>
                  <a:gd name="T26" fmla="*/ 291 w 141"/>
                  <a:gd name="T27" fmla="*/ 418 h 361"/>
                  <a:gd name="T28" fmla="*/ 291 w 141"/>
                  <a:gd name="T29" fmla="*/ 420 h 361"/>
                  <a:gd name="T30" fmla="*/ 278 w 141"/>
                  <a:gd name="T31" fmla="*/ 436 h 361"/>
                  <a:gd name="T32" fmla="*/ 275 w 141"/>
                  <a:gd name="T33" fmla="*/ 436 h 361"/>
                  <a:gd name="T34" fmla="*/ 253 w 141"/>
                  <a:gd name="T35" fmla="*/ 445 h 361"/>
                  <a:gd name="T36" fmla="*/ 247 w 141"/>
                  <a:gd name="T37" fmla="*/ 468 h 361"/>
                  <a:gd name="T38" fmla="*/ 247 w 141"/>
                  <a:gd name="T39" fmla="*/ 491 h 361"/>
                  <a:gd name="T40" fmla="*/ 153 w 141"/>
                  <a:gd name="T41" fmla="*/ 775 h 361"/>
                  <a:gd name="T42" fmla="*/ 151 w 141"/>
                  <a:gd name="T43" fmla="*/ 780 h 361"/>
                  <a:gd name="T44" fmla="*/ 149 w 141"/>
                  <a:gd name="T45" fmla="*/ 784 h 361"/>
                  <a:gd name="T46" fmla="*/ 155 w 141"/>
                  <a:gd name="T47" fmla="*/ 793 h 361"/>
                  <a:gd name="T48" fmla="*/ 168 w 141"/>
                  <a:gd name="T49" fmla="*/ 802 h 361"/>
                  <a:gd name="T50" fmla="*/ 174 w 141"/>
                  <a:gd name="T51" fmla="*/ 788 h 361"/>
                  <a:gd name="T52" fmla="*/ 270 w 141"/>
                  <a:gd name="T53" fmla="*/ 468 h 361"/>
                  <a:gd name="T54" fmla="*/ 278 w 141"/>
                  <a:gd name="T55" fmla="*/ 459 h 361"/>
                  <a:gd name="T56" fmla="*/ 291 w 141"/>
                  <a:gd name="T57" fmla="*/ 454 h 361"/>
                  <a:gd name="T58" fmla="*/ 308 w 141"/>
                  <a:gd name="T59" fmla="*/ 429 h 361"/>
                  <a:gd name="T60" fmla="*/ 300 w 141"/>
                  <a:gd name="T61" fmla="*/ 369 h 361"/>
                  <a:gd name="T62" fmla="*/ 269 w 141"/>
                  <a:gd name="T63" fmla="*/ 348 h 36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41" h="361">
                    <a:moveTo>
                      <a:pt x="121" y="157"/>
                    </a:moveTo>
                    <a:cubicBezTo>
                      <a:pt x="120" y="156"/>
                      <a:pt x="118" y="157"/>
                      <a:pt x="117" y="157"/>
                    </a:cubicBezTo>
                    <a:cubicBezTo>
                      <a:pt x="115" y="158"/>
                      <a:pt x="114" y="156"/>
                      <a:pt x="114" y="155"/>
                    </a:cubicBezTo>
                    <a:cubicBezTo>
                      <a:pt x="98" y="117"/>
                      <a:pt x="70" y="60"/>
                      <a:pt x="22" y="19"/>
                    </a:cubicBezTo>
                    <a:cubicBezTo>
                      <a:pt x="17" y="13"/>
                      <a:pt x="12" y="7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4" y="28"/>
                      <a:pt x="15" y="28"/>
                    </a:cubicBezTo>
                    <a:cubicBezTo>
                      <a:pt x="50" y="58"/>
                      <a:pt x="81" y="103"/>
                      <a:pt x="103" y="160"/>
                    </a:cubicBezTo>
                    <a:cubicBezTo>
                      <a:pt x="107" y="168"/>
                      <a:pt x="117" y="168"/>
                      <a:pt x="123" y="166"/>
                    </a:cubicBezTo>
                    <a:cubicBezTo>
                      <a:pt x="122" y="166"/>
                      <a:pt x="122" y="166"/>
                      <a:pt x="121" y="166"/>
                    </a:cubicBezTo>
                    <a:cubicBezTo>
                      <a:pt x="123" y="166"/>
                      <a:pt x="123" y="166"/>
                      <a:pt x="123" y="166"/>
                    </a:cubicBezTo>
                    <a:cubicBezTo>
                      <a:pt x="126" y="166"/>
                      <a:pt x="127" y="168"/>
                      <a:pt x="127" y="169"/>
                    </a:cubicBezTo>
                    <a:cubicBezTo>
                      <a:pt x="129" y="173"/>
                      <a:pt x="131" y="183"/>
                      <a:pt x="131" y="188"/>
                    </a:cubicBezTo>
                    <a:cubicBezTo>
                      <a:pt x="131" y="188"/>
                      <a:pt x="131" y="189"/>
                      <a:pt x="131" y="189"/>
                    </a:cubicBezTo>
                    <a:cubicBezTo>
                      <a:pt x="130" y="193"/>
                      <a:pt x="126" y="195"/>
                      <a:pt x="125" y="196"/>
                    </a:cubicBezTo>
                    <a:cubicBezTo>
                      <a:pt x="125" y="196"/>
                      <a:pt x="124" y="196"/>
                      <a:pt x="124" y="196"/>
                    </a:cubicBezTo>
                    <a:cubicBezTo>
                      <a:pt x="124" y="196"/>
                      <a:pt x="116" y="200"/>
                      <a:pt x="114" y="200"/>
                    </a:cubicBezTo>
                    <a:cubicBezTo>
                      <a:pt x="110" y="203"/>
                      <a:pt x="111" y="211"/>
                      <a:pt x="111" y="211"/>
                    </a:cubicBezTo>
                    <a:cubicBezTo>
                      <a:pt x="111" y="214"/>
                      <a:pt x="111" y="217"/>
                      <a:pt x="111" y="221"/>
                    </a:cubicBezTo>
                    <a:cubicBezTo>
                      <a:pt x="111" y="245"/>
                      <a:pt x="105" y="293"/>
                      <a:pt x="69" y="349"/>
                    </a:cubicBezTo>
                    <a:cubicBezTo>
                      <a:pt x="68" y="350"/>
                      <a:pt x="68" y="350"/>
                      <a:pt x="68" y="351"/>
                    </a:cubicBezTo>
                    <a:cubicBezTo>
                      <a:pt x="67" y="352"/>
                      <a:pt x="67" y="353"/>
                      <a:pt x="67" y="353"/>
                    </a:cubicBezTo>
                    <a:cubicBezTo>
                      <a:pt x="68" y="354"/>
                      <a:pt x="69" y="356"/>
                      <a:pt x="70" y="357"/>
                    </a:cubicBezTo>
                    <a:cubicBezTo>
                      <a:pt x="72" y="358"/>
                      <a:pt x="74" y="360"/>
                      <a:pt x="76" y="361"/>
                    </a:cubicBezTo>
                    <a:cubicBezTo>
                      <a:pt x="76" y="359"/>
                      <a:pt x="77" y="357"/>
                      <a:pt x="78" y="355"/>
                    </a:cubicBezTo>
                    <a:cubicBezTo>
                      <a:pt x="116" y="297"/>
                      <a:pt x="125" y="244"/>
                      <a:pt x="122" y="211"/>
                    </a:cubicBezTo>
                    <a:cubicBezTo>
                      <a:pt x="122" y="210"/>
                      <a:pt x="122" y="207"/>
                      <a:pt x="125" y="207"/>
                    </a:cubicBezTo>
                    <a:cubicBezTo>
                      <a:pt x="127" y="207"/>
                      <a:pt x="129" y="207"/>
                      <a:pt x="131" y="205"/>
                    </a:cubicBezTo>
                    <a:cubicBezTo>
                      <a:pt x="135" y="203"/>
                      <a:pt x="138" y="198"/>
                      <a:pt x="139" y="193"/>
                    </a:cubicBezTo>
                    <a:cubicBezTo>
                      <a:pt x="141" y="185"/>
                      <a:pt x="137" y="172"/>
                      <a:pt x="135" y="166"/>
                    </a:cubicBezTo>
                    <a:cubicBezTo>
                      <a:pt x="132" y="160"/>
                      <a:pt x="127" y="157"/>
                      <a:pt x="121" y="157"/>
                    </a:cubicBezTo>
                  </a:path>
                </a:pathLst>
              </a:custGeom>
              <a:solidFill>
                <a:srgbClr val="D06A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4" name="Freeform 1833">
                <a:extLst>
                  <a:ext uri="{FF2B5EF4-FFF2-40B4-BE49-F238E27FC236}">
                    <a16:creationId xmlns:a16="http://schemas.microsoft.com/office/drawing/2014/main" id="{5C0C9C75-5ECB-40FC-B689-81BB6A63D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430"/>
                <a:ext cx="16" cy="1"/>
              </a:xfrm>
              <a:custGeom>
                <a:avLst/>
                <a:gdLst>
                  <a:gd name="T0" fmla="*/ 1 w 12"/>
                  <a:gd name="T1" fmla="*/ 1 h 1"/>
                  <a:gd name="T2" fmla="*/ 28 w 12"/>
                  <a:gd name="T3" fmla="*/ 0 h 1"/>
                  <a:gd name="T4" fmla="*/ 0 w 12"/>
                  <a:gd name="T5" fmla="*/ 0 h 1"/>
                  <a:gd name="T6" fmla="*/ 1 w 1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">
                    <a:moveTo>
                      <a:pt x="1" y="1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5" name="Freeform 1834">
                <a:extLst>
                  <a:ext uri="{FF2B5EF4-FFF2-40B4-BE49-F238E27FC236}">
                    <a16:creationId xmlns:a16="http://schemas.microsoft.com/office/drawing/2014/main" id="{256ED2F5-0C18-4AB5-B650-DE91122A8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3" y="800"/>
                <a:ext cx="14" cy="4"/>
              </a:xfrm>
              <a:custGeom>
                <a:avLst/>
                <a:gdLst>
                  <a:gd name="T0" fmla="*/ 23 w 11"/>
                  <a:gd name="T1" fmla="*/ 0 h 3"/>
                  <a:gd name="T2" fmla="*/ 0 w 11"/>
                  <a:gd name="T3" fmla="*/ 7 h 3"/>
                  <a:gd name="T4" fmla="*/ 23 w 11"/>
                  <a:gd name="T5" fmla="*/ 7 h 3"/>
                  <a:gd name="T6" fmla="*/ 23 w 1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6" name="Freeform 1835">
                <a:extLst>
                  <a:ext uri="{FF2B5EF4-FFF2-40B4-BE49-F238E27FC236}">
                    <a16:creationId xmlns:a16="http://schemas.microsoft.com/office/drawing/2014/main" id="{4D512EE3-6A60-4CD8-8E9A-8E4F6C5278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93" y="802"/>
                <a:ext cx="1133" cy="2628"/>
              </a:xfrm>
              <a:custGeom>
                <a:avLst/>
                <a:gdLst>
                  <a:gd name="T0" fmla="*/ 1240 w 868"/>
                  <a:gd name="T1" fmla="*/ 3420 h 2014"/>
                  <a:gd name="T2" fmla="*/ 1078 w 868"/>
                  <a:gd name="T3" fmla="*/ 3228 h 2014"/>
                  <a:gd name="T4" fmla="*/ 854 w 868"/>
                  <a:gd name="T5" fmla="*/ 2618 h 2014"/>
                  <a:gd name="T6" fmla="*/ 1274 w 868"/>
                  <a:gd name="T7" fmla="*/ 2843 h 2014"/>
                  <a:gd name="T8" fmla="*/ 1589 w 868"/>
                  <a:gd name="T9" fmla="*/ 3316 h 2014"/>
                  <a:gd name="T10" fmla="*/ 1596 w 868"/>
                  <a:gd name="T11" fmla="*/ 3658 h 2014"/>
                  <a:gd name="T12" fmla="*/ 1754 w 868"/>
                  <a:gd name="T13" fmla="*/ 3504 h 2014"/>
                  <a:gd name="T14" fmla="*/ 1226 w 868"/>
                  <a:gd name="T15" fmla="*/ 3870 h 2014"/>
                  <a:gd name="T16" fmla="*/ 1252 w 868"/>
                  <a:gd name="T17" fmla="*/ 3513 h 2014"/>
                  <a:gd name="T18" fmla="*/ 1014 w 868"/>
                  <a:gd name="T19" fmla="*/ 3949 h 2014"/>
                  <a:gd name="T20" fmla="*/ 818 w 868"/>
                  <a:gd name="T21" fmla="*/ 3534 h 2014"/>
                  <a:gd name="T22" fmla="*/ 905 w 868"/>
                  <a:gd name="T23" fmla="*/ 4015 h 2014"/>
                  <a:gd name="T24" fmla="*/ 788 w 868"/>
                  <a:gd name="T25" fmla="*/ 3962 h 2014"/>
                  <a:gd name="T26" fmla="*/ 664 w 868"/>
                  <a:gd name="T27" fmla="*/ 4095 h 2014"/>
                  <a:gd name="T28" fmla="*/ 1223 w 868"/>
                  <a:gd name="T29" fmla="*/ 3291 h 2014"/>
                  <a:gd name="T30" fmla="*/ 865 w 868"/>
                  <a:gd name="T31" fmla="*/ 3416 h 2014"/>
                  <a:gd name="T32" fmla="*/ 552 w 868"/>
                  <a:gd name="T33" fmla="*/ 3215 h 2014"/>
                  <a:gd name="T34" fmla="*/ 737 w 868"/>
                  <a:gd name="T35" fmla="*/ 3303 h 2014"/>
                  <a:gd name="T36" fmla="*/ 805 w 868"/>
                  <a:gd name="T37" fmla="*/ 3521 h 2014"/>
                  <a:gd name="T38" fmla="*/ 577 w 868"/>
                  <a:gd name="T39" fmla="*/ 2207 h 2014"/>
                  <a:gd name="T40" fmla="*/ 138 w 868"/>
                  <a:gd name="T41" fmla="*/ 329 h 2014"/>
                  <a:gd name="T42" fmla="*/ 473 w 868"/>
                  <a:gd name="T43" fmla="*/ 882 h 2014"/>
                  <a:gd name="T44" fmla="*/ 82 w 868"/>
                  <a:gd name="T45" fmla="*/ 262 h 2014"/>
                  <a:gd name="T46" fmla="*/ 415 w 868"/>
                  <a:gd name="T47" fmla="*/ 1168 h 2014"/>
                  <a:gd name="T48" fmla="*/ 743 w 868"/>
                  <a:gd name="T49" fmla="*/ 1270 h 2014"/>
                  <a:gd name="T50" fmla="*/ 577 w 868"/>
                  <a:gd name="T51" fmla="*/ 1370 h 2014"/>
                  <a:gd name="T52" fmla="*/ 491 w 868"/>
                  <a:gd name="T53" fmla="*/ 1236 h 2014"/>
                  <a:gd name="T54" fmla="*/ 347 w 868"/>
                  <a:gd name="T55" fmla="*/ 1580 h 2014"/>
                  <a:gd name="T56" fmla="*/ 249 w 868"/>
                  <a:gd name="T57" fmla="*/ 1087 h 2014"/>
                  <a:gd name="T58" fmla="*/ 356 w 868"/>
                  <a:gd name="T59" fmla="*/ 868 h 2014"/>
                  <a:gd name="T60" fmla="*/ 303 w 868"/>
                  <a:gd name="T61" fmla="*/ 911 h 2014"/>
                  <a:gd name="T62" fmla="*/ 303 w 868"/>
                  <a:gd name="T63" fmla="*/ 839 h 2014"/>
                  <a:gd name="T64" fmla="*/ 1223 w 868"/>
                  <a:gd name="T65" fmla="*/ 1809 h 2014"/>
                  <a:gd name="T66" fmla="*/ 989 w 868"/>
                  <a:gd name="T67" fmla="*/ 1816 h 2014"/>
                  <a:gd name="T68" fmla="*/ 787 w 868"/>
                  <a:gd name="T69" fmla="*/ 1837 h 2014"/>
                  <a:gd name="T70" fmla="*/ 721 w 868"/>
                  <a:gd name="T71" fmla="*/ 1655 h 2014"/>
                  <a:gd name="T72" fmla="*/ 312 w 868"/>
                  <a:gd name="T73" fmla="*/ 1623 h 2014"/>
                  <a:gd name="T74" fmla="*/ 1012 w 868"/>
                  <a:gd name="T75" fmla="*/ 1581 h 2014"/>
                  <a:gd name="T76" fmla="*/ 837 w 868"/>
                  <a:gd name="T77" fmla="*/ 2325 h 2014"/>
                  <a:gd name="T78" fmla="*/ 1522 w 868"/>
                  <a:gd name="T79" fmla="*/ 2195 h 2014"/>
                  <a:gd name="T80" fmla="*/ 1356 w 868"/>
                  <a:gd name="T81" fmla="*/ 1970 h 2014"/>
                  <a:gd name="T82" fmla="*/ 748 w 868"/>
                  <a:gd name="T83" fmla="*/ 2469 h 2014"/>
                  <a:gd name="T84" fmla="*/ 959 w 868"/>
                  <a:gd name="T85" fmla="*/ 1867 h 2014"/>
                  <a:gd name="T86" fmla="*/ 351 w 868"/>
                  <a:gd name="T87" fmla="*/ 1749 h 2014"/>
                  <a:gd name="T88" fmla="*/ 342 w 868"/>
                  <a:gd name="T89" fmla="*/ 1859 h 2014"/>
                  <a:gd name="T90" fmla="*/ 495 w 868"/>
                  <a:gd name="T91" fmla="*/ 2340 h 2014"/>
                  <a:gd name="T92" fmla="*/ 671 w 868"/>
                  <a:gd name="T93" fmla="*/ 3213 h 2014"/>
                  <a:gd name="T94" fmla="*/ 469 w 868"/>
                  <a:gd name="T95" fmla="*/ 2775 h 2014"/>
                  <a:gd name="T96" fmla="*/ 660 w 868"/>
                  <a:gd name="T97" fmla="*/ 2709 h 2014"/>
                  <a:gd name="T98" fmla="*/ 697 w 868"/>
                  <a:gd name="T99" fmla="*/ 2486 h 2014"/>
                  <a:gd name="T100" fmla="*/ 1363 w 868"/>
                  <a:gd name="T101" fmla="*/ 2563 h 2014"/>
                  <a:gd name="T102" fmla="*/ 828 w 868"/>
                  <a:gd name="T103" fmla="*/ 2539 h 2014"/>
                  <a:gd name="T104" fmla="*/ 1462 w 868"/>
                  <a:gd name="T105" fmla="*/ 2280 h 2014"/>
                  <a:gd name="T106" fmla="*/ 1440 w 868"/>
                  <a:gd name="T107" fmla="*/ 3257 h 2014"/>
                  <a:gd name="T108" fmla="*/ 1311 w 868"/>
                  <a:gd name="T109" fmla="*/ 2688 h 2014"/>
                  <a:gd name="T110" fmla="*/ 1611 w 868"/>
                  <a:gd name="T111" fmla="*/ 2295 h 2014"/>
                  <a:gd name="T112" fmla="*/ 1244 w 868"/>
                  <a:gd name="T113" fmla="*/ 1793 h 2014"/>
                  <a:gd name="T114" fmla="*/ 436 w 868"/>
                  <a:gd name="T115" fmla="*/ 808 h 2014"/>
                  <a:gd name="T116" fmla="*/ 27 w 868"/>
                  <a:gd name="T117" fmla="*/ 1 h 2014"/>
                  <a:gd name="T118" fmla="*/ 431 w 868"/>
                  <a:gd name="T119" fmla="*/ 2796 h 2014"/>
                  <a:gd name="T120" fmla="*/ 675 w 868"/>
                  <a:gd name="T121" fmla="*/ 4407 h 2014"/>
                  <a:gd name="T122" fmla="*/ 1363 w 868"/>
                  <a:gd name="T123" fmla="*/ 3847 h 2014"/>
                  <a:gd name="T124" fmla="*/ 1919 w 868"/>
                  <a:gd name="T125" fmla="*/ 3318 h 201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8" h="2014">
                    <a:moveTo>
                      <a:pt x="811" y="1555"/>
                    </a:moveTo>
                    <a:cubicBezTo>
                      <a:pt x="810" y="1556"/>
                      <a:pt x="809" y="1557"/>
                      <a:pt x="808" y="1559"/>
                    </a:cubicBezTo>
                    <a:cubicBezTo>
                      <a:pt x="777" y="1546"/>
                      <a:pt x="744" y="1563"/>
                      <a:pt x="712" y="1580"/>
                    </a:cubicBezTo>
                    <a:cubicBezTo>
                      <a:pt x="684" y="1595"/>
                      <a:pt x="657" y="1610"/>
                      <a:pt x="633" y="1601"/>
                    </a:cubicBezTo>
                    <a:cubicBezTo>
                      <a:pt x="633" y="1601"/>
                      <a:pt x="622" y="1595"/>
                      <a:pt x="616" y="1592"/>
                    </a:cubicBezTo>
                    <a:cubicBezTo>
                      <a:pt x="600" y="1583"/>
                      <a:pt x="582" y="1578"/>
                      <a:pt x="565" y="1574"/>
                    </a:cubicBezTo>
                    <a:cubicBezTo>
                      <a:pt x="565" y="1574"/>
                      <a:pt x="552" y="1570"/>
                      <a:pt x="556" y="1554"/>
                    </a:cubicBezTo>
                    <a:cubicBezTo>
                      <a:pt x="557" y="1550"/>
                      <a:pt x="558" y="1545"/>
                      <a:pt x="558" y="1540"/>
                    </a:cubicBezTo>
                    <a:cubicBezTo>
                      <a:pt x="559" y="1520"/>
                      <a:pt x="558" y="1500"/>
                      <a:pt x="558" y="1481"/>
                    </a:cubicBezTo>
                    <a:cubicBezTo>
                      <a:pt x="558" y="1471"/>
                      <a:pt x="557" y="1460"/>
                      <a:pt x="557" y="1450"/>
                    </a:cubicBezTo>
                    <a:cubicBezTo>
                      <a:pt x="556" y="1435"/>
                      <a:pt x="572" y="1427"/>
                      <a:pt x="580" y="1426"/>
                    </a:cubicBezTo>
                    <a:cubicBezTo>
                      <a:pt x="589" y="1425"/>
                      <a:pt x="598" y="1422"/>
                      <a:pt x="604" y="1418"/>
                    </a:cubicBezTo>
                    <a:cubicBezTo>
                      <a:pt x="598" y="1403"/>
                      <a:pt x="598" y="1403"/>
                      <a:pt x="598" y="1403"/>
                    </a:cubicBezTo>
                    <a:cubicBezTo>
                      <a:pt x="585" y="1412"/>
                      <a:pt x="567" y="1420"/>
                      <a:pt x="551" y="1423"/>
                    </a:cubicBezTo>
                    <a:cubicBezTo>
                      <a:pt x="540" y="1424"/>
                      <a:pt x="529" y="1426"/>
                      <a:pt x="518" y="1431"/>
                    </a:cubicBezTo>
                    <a:cubicBezTo>
                      <a:pt x="507" y="1435"/>
                      <a:pt x="496" y="1444"/>
                      <a:pt x="485" y="1453"/>
                    </a:cubicBezTo>
                    <a:cubicBezTo>
                      <a:pt x="466" y="1469"/>
                      <a:pt x="447" y="1485"/>
                      <a:pt x="427" y="1481"/>
                    </a:cubicBezTo>
                    <a:cubicBezTo>
                      <a:pt x="407" y="1477"/>
                      <a:pt x="393" y="1450"/>
                      <a:pt x="380" y="1427"/>
                    </a:cubicBezTo>
                    <a:cubicBezTo>
                      <a:pt x="374" y="1414"/>
                      <a:pt x="368" y="1403"/>
                      <a:pt x="361" y="1394"/>
                    </a:cubicBezTo>
                    <a:cubicBezTo>
                      <a:pt x="342" y="1371"/>
                      <a:pt x="332" y="1351"/>
                      <a:pt x="324" y="1327"/>
                    </a:cubicBezTo>
                    <a:cubicBezTo>
                      <a:pt x="319" y="1317"/>
                      <a:pt x="327" y="1306"/>
                      <a:pt x="332" y="1302"/>
                    </a:cubicBezTo>
                    <a:cubicBezTo>
                      <a:pt x="348" y="1291"/>
                      <a:pt x="360" y="1278"/>
                      <a:pt x="365" y="1266"/>
                    </a:cubicBezTo>
                    <a:cubicBezTo>
                      <a:pt x="374" y="1246"/>
                      <a:pt x="372" y="1221"/>
                      <a:pt x="371" y="1197"/>
                    </a:cubicBezTo>
                    <a:cubicBezTo>
                      <a:pt x="370" y="1188"/>
                      <a:pt x="371" y="1170"/>
                      <a:pt x="384" y="1178"/>
                    </a:cubicBezTo>
                    <a:cubicBezTo>
                      <a:pt x="392" y="1183"/>
                      <a:pt x="401" y="1188"/>
                      <a:pt x="409" y="1195"/>
                    </a:cubicBezTo>
                    <a:cubicBezTo>
                      <a:pt x="432" y="1210"/>
                      <a:pt x="455" y="1226"/>
                      <a:pt x="478" y="1226"/>
                    </a:cubicBezTo>
                    <a:cubicBezTo>
                      <a:pt x="496" y="1226"/>
                      <a:pt x="509" y="1218"/>
                      <a:pt x="521" y="1211"/>
                    </a:cubicBezTo>
                    <a:cubicBezTo>
                      <a:pt x="536" y="1202"/>
                      <a:pt x="548" y="1195"/>
                      <a:pt x="565" y="1200"/>
                    </a:cubicBezTo>
                    <a:cubicBezTo>
                      <a:pt x="568" y="1201"/>
                      <a:pt x="575" y="1204"/>
                      <a:pt x="572" y="1210"/>
                    </a:cubicBezTo>
                    <a:cubicBezTo>
                      <a:pt x="570" y="1218"/>
                      <a:pt x="569" y="1225"/>
                      <a:pt x="569" y="1232"/>
                    </a:cubicBezTo>
                    <a:cubicBezTo>
                      <a:pt x="569" y="1240"/>
                      <a:pt x="570" y="1248"/>
                      <a:pt x="571" y="1256"/>
                    </a:cubicBezTo>
                    <a:cubicBezTo>
                      <a:pt x="573" y="1280"/>
                      <a:pt x="573" y="1280"/>
                      <a:pt x="573" y="1280"/>
                    </a:cubicBezTo>
                    <a:cubicBezTo>
                      <a:pt x="573" y="1290"/>
                      <a:pt x="571" y="1300"/>
                      <a:pt x="568" y="1311"/>
                    </a:cubicBezTo>
                    <a:cubicBezTo>
                      <a:pt x="566" y="1323"/>
                      <a:pt x="564" y="1334"/>
                      <a:pt x="564" y="1346"/>
                    </a:cubicBezTo>
                    <a:cubicBezTo>
                      <a:pt x="564" y="1350"/>
                      <a:pt x="564" y="1355"/>
                      <a:pt x="565" y="1360"/>
                    </a:cubicBezTo>
                    <a:cubicBezTo>
                      <a:pt x="568" y="1374"/>
                      <a:pt x="577" y="1385"/>
                      <a:pt x="586" y="1396"/>
                    </a:cubicBezTo>
                    <a:cubicBezTo>
                      <a:pt x="592" y="1404"/>
                      <a:pt x="599" y="1412"/>
                      <a:pt x="603" y="1421"/>
                    </a:cubicBezTo>
                    <a:cubicBezTo>
                      <a:pt x="610" y="1439"/>
                      <a:pt x="610" y="1439"/>
                      <a:pt x="610" y="1439"/>
                    </a:cubicBezTo>
                    <a:cubicBezTo>
                      <a:pt x="615" y="1452"/>
                      <a:pt x="618" y="1461"/>
                      <a:pt x="635" y="1475"/>
                    </a:cubicBezTo>
                    <a:cubicBezTo>
                      <a:pt x="660" y="1494"/>
                      <a:pt x="688" y="1493"/>
                      <a:pt x="714" y="1492"/>
                    </a:cubicBezTo>
                    <a:cubicBezTo>
                      <a:pt x="738" y="1491"/>
                      <a:pt x="761" y="1490"/>
                      <a:pt x="778" y="1505"/>
                    </a:cubicBezTo>
                    <a:cubicBezTo>
                      <a:pt x="784" y="1513"/>
                      <a:pt x="792" y="1517"/>
                      <a:pt x="800" y="1519"/>
                    </a:cubicBezTo>
                    <a:cubicBezTo>
                      <a:pt x="816" y="1520"/>
                      <a:pt x="816" y="1531"/>
                      <a:pt x="815" y="1537"/>
                    </a:cubicBezTo>
                    <a:cubicBezTo>
                      <a:pt x="814" y="1543"/>
                      <a:pt x="813" y="1550"/>
                      <a:pt x="811" y="1555"/>
                    </a:cubicBezTo>
                    <a:moveTo>
                      <a:pt x="789" y="1577"/>
                    </a:moveTo>
                    <a:cubicBezTo>
                      <a:pt x="784" y="1581"/>
                      <a:pt x="778" y="1585"/>
                      <a:pt x="772" y="1589"/>
                    </a:cubicBezTo>
                    <a:cubicBezTo>
                      <a:pt x="762" y="1595"/>
                      <a:pt x="753" y="1602"/>
                      <a:pt x="744" y="1609"/>
                    </a:cubicBezTo>
                    <a:cubicBezTo>
                      <a:pt x="733" y="1620"/>
                      <a:pt x="725" y="1634"/>
                      <a:pt x="718" y="1646"/>
                    </a:cubicBezTo>
                    <a:cubicBezTo>
                      <a:pt x="712" y="1656"/>
                      <a:pt x="706" y="1666"/>
                      <a:pt x="698" y="1672"/>
                    </a:cubicBezTo>
                    <a:cubicBezTo>
                      <a:pt x="697" y="1673"/>
                      <a:pt x="696" y="1674"/>
                      <a:pt x="696" y="1674"/>
                    </a:cubicBezTo>
                    <a:cubicBezTo>
                      <a:pt x="677" y="1667"/>
                      <a:pt x="665" y="1649"/>
                      <a:pt x="654" y="1632"/>
                    </a:cubicBezTo>
                    <a:cubicBezTo>
                      <a:pt x="652" y="1629"/>
                      <a:pt x="650" y="1627"/>
                      <a:pt x="648" y="1624"/>
                    </a:cubicBezTo>
                    <a:cubicBezTo>
                      <a:pt x="638" y="1615"/>
                      <a:pt x="651" y="1611"/>
                      <a:pt x="657" y="1611"/>
                    </a:cubicBezTo>
                    <a:cubicBezTo>
                      <a:pt x="676" y="1608"/>
                      <a:pt x="696" y="1597"/>
                      <a:pt x="716" y="1587"/>
                    </a:cubicBezTo>
                    <a:cubicBezTo>
                      <a:pt x="740" y="1574"/>
                      <a:pt x="765" y="1561"/>
                      <a:pt x="788" y="1562"/>
                    </a:cubicBezTo>
                    <a:cubicBezTo>
                      <a:pt x="793" y="1562"/>
                      <a:pt x="807" y="1568"/>
                      <a:pt x="789" y="1577"/>
                    </a:cubicBezTo>
                    <a:moveTo>
                      <a:pt x="643" y="1703"/>
                    </a:moveTo>
                    <a:cubicBezTo>
                      <a:pt x="639" y="1707"/>
                      <a:pt x="637" y="1711"/>
                      <a:pt x="635" y="1715"/>
                    </a:cubicBezTo>
                    <a:cubicBezTo>
                      <a:pt x="633" y="1718"/>
                      <a:pt x="631" y="1720"/>
                      <a:pt x="630" y="1722"/>
                    </a:cubicBezTo>
                    <a:cubicBezTo>
                      <a:pt x="629" y="1722"/>
                      <a:pt x="626" y="1721"/>
                      <a:pt x="624" y="1721"/>
                    </a:cubicBezTo>
                    <a:cubicBezTo>
                      <a:pt x="611" y="1720"/>
                      <a:pt x="611" y="1720"/>
                      <a:pt x="611" y="1720"/>
                    </a:cubicBezTo>
                    <a:cubicBezTo>
                      <a:pt x="601" y="1721"/>
                      <a:pt x="591" y="1726"/>
                      <a:pt x="582" y="1731"/>
                    </a:cubicBezTo>
                    <a:cubicBezTo>
                      <a:pt x="568" y="1737"/>
                      <a:pt x="568" y="1737"/>
                      <a:pt x="568" y="1737"/>
                    </a:cubicBezTo>
                    <a:cubicBezTo>
                      <a:pt x="551" y="1742"/>
                      <a:pt x="551" y="1742"/>
                      <a:pt x="551" y="1742"/>
                    </a:cubicBezTo>
                    <a:cubicBezTo>
                      <a:pt x="539" y="1745"/>
                      <a:pt x="529" y="1748"/>
                      <a:pt x="520" y="1755"/>
                    </a:cubicBezTo>
                    <a:cubicBezTo>
                      <a:pt x="515" y="1759"/>
                      <a:pt x="490" y="1750"/>
                      <a:pt x="487" y="1744"/>
                    </a:cubicBezTo>
                    <a:cubicBezTo>
                      <a:pt x="473" y="1721"/>
                      <a:pt x="466" y="1696"/>
                      <a:pt x="465" y="1663"/>
                    </a:cubicBezTo>
                    <a:cubicBezTo>
                      <a:pt x="464" y="1655"/>
                      <a:pt x="463" y="1647"/>
                      <a:pt x="462" y="1640"/>
                    </a:cubicBezTo>
                    <a:cubicBezTo>
                      <a:pt x="458" y="1625"/>
                      <a:pt x="467" y="1616"/>
                      <a:pt x="472" y="1614"/>
                    </a:cubicBezTo>
                    <a:cubicBezTo>
                      <a:pt x="480" y="1611"/>
                      <a:pt x="487" y="1609"/>
                      <a:pt x="494" y="1607"/>
                    </a:cubicBezTo>
                    <a:cubicBezTo>
                      <a:pt x="516" y="1601"/>
                      <a:pt x="536" y="1595"/>
                      <a:pt x="548" y="1577"/>
                    </a:cubicBezTo>
                    <a:cubicBezTo>
                      <a:pt x="563" y="1581"/>
                      <a:pt x="563" y="1581"/>
                      <a:pt x="563" y="1581"/>
                    </a:cubicBezTo>
                    <a:cubicBezTo>
                      <a:pt x="588" y="1588"/>
                      <a:pt x="614" y="1594"/>
                      <a:pt x="630" y="1613"/>
                    </a:cubicBezTo>
                    <a:cubicBezTo>
                      <a:pt x="636" y="1620"/>
                      <a:pt x="642" y="1628"/>
                      <a:pt x="648" y="1636"/>
                    </a:cubicBezTo>
                    <a:cubicBezTo>
                      <a:pt x="655" y="1648"/>
                      <a:pt x="663" y="1659"/>
                      <a:pt x="673" y="1669"/>
                    </a:cubicBezTo>
                    <a:cubicBezTo>
                      <a:pt x="677" y="1673"/>
                      <a:pt x="679" y="1684"/>
                      <a:pt x="674" y="1686"/>
                    </a:cubicBezTo>
                    <a:cubicBezTo>
                      <a:pt x="664" y="1690"/>
                      <a:pt x="653" y="1695"/>
                      <a:pt x="643" y="1703"/>
                    </a:cubicBezTo>
                    <a:moveTo>
                      <a:pt x="479" y="1766"/>
                    </a:moveTo>
                    <a:cubicBezTo>
                      <a:pt x="476" y="1767"/>
                      <a:pt x="472" y="1770"/>
                      <a:pt x="469" y="1773"/>
                    </a:cubicBezTo>
                    <a:cubicBezTo>
                      <a:pt x="465" y="1775"/>
                      <a:pt x="461" y="1776"/>
                      <a:pt x="456" y="1777"/>
                    </a:cubicBezTo>
                    <a:cubicBezTo>
                      <a:pt x="449" y="1778"/>
                      <a:pt x="439" y="1780"/>
                      <a:pt x="430" y="1788"/>
                    </a:cubicBezTo>
                    <a:cubicBezTo>
                      <a:pt x="420" y="1780"/>
                      <a:pt x="406" y="1776"/>
                      <a:pt x="392" y="1772"/>
                    </a:cubicBezTo>
                    <a:cubicBezTo>
                      <a:pt x="380" y="1768"/>
                      <a:pt x="368" y="1764"/>
                      <a:pt x="363" y="1759"/>
                    </a:cubicBezTo>
                    <a:cubicBezTo>
                      <a:pt x="364" y="1754"/>
                      <a:pt x="364" y="1748"/>
                      <a:pt x="363" y="1743"/>
                    </a:cubicBezTo>
                    <a:cubicBezTo>
                      <a:pt x="362" y="1734"/>
                      <a:pt x="362" y="1734"/>
                      <a:pt x="362" y="1734"/>
                    </a:cubicBezTo>
                    <a:cubicBezTo>
                      <a:pt x="359" y="1701"/>
                      <a:pt x="354" y="1659"/>
                      <a:pt x="338" y="1629"/>
                    </a:cubicBezTo>
                    <a:cubicBezTo>
                      <a:pt x="336" y="1624"/>
                      <a:pt x="338" y="1612"/>
                      <a:pt x="342" y="1610"/>
                    </a:cubicBezTo>
                    <a:cubicBezTo>
                      <a:pt x="353" y="1603"/>
                      <a:pt x="362" y="1597"/>
                      <a:pt x="368" y="1590"/>
                    </a:cubicBezTo>
                    <a:cubicBezTo>
                      <a:pt x="373" y="1584"/>
                      <a:pt x="377" y="1579"/>
                      <a:pt x="380" y="1573"/>
                    </a:cubicBezTo>
                    <a:cubicBezTo>
                      <a:pt x="382" y="1569"/>
                      <a:pt x="392" y="1570"/>
                      <a:pt x="397" y="1574"/>
                    </a:cubicBezTo>
                    <a:cubicBezTo>
                      <a:pt x="402" y="1578"/>
                      <a:pt x="407" y="1582"/>
                      <a:pt x="413" y="1585"/>
                    </a:cubicBezTo>
                    <a:cubicBezTo>
                      <a:pt x="420" y="1590"/>
                      <a:pt x="427" y="1594"/>
                      <a:pt x="432" y="1599"/>
                    </a:cubicBezTo>
                    <a:cubicBezTo>
                      <a:pt x="451" y="1618"/>
                      <a:pt x="455" y="1637"/>
                      <a:pt x="457" y="1664"/>
                    </a:cubicBezTo>
                    <a:cubicBezTo>
                      <a:pt x="459" y="1698"/>
                      <a:pt x="466" y="1723"/>
                      <a:pt x="480" y="1748"/>
                    </a:cubicBezTo>
                    <a:cubicBezTo>
                      <a:pt x="483" y="1753"/>
                      <a:pt x="483" y="1764"/>
                      <a:pt x="479" y="1766"/>
                    </a:cubicBezTo>
                    <a:moveTo>
                      <a:pt x="407" y="1807"/>
                    </a:moveTo>
                    <a:cubicBezTo>
                      <a:pt x="397" y="1814"/>
                      <a:pt x="385" y="1821"/>
                      <a:pt x="380" y="1832"/>
                    </a:cubicBezTo>
                    <a:cubicBezTo>
                      <a:pt x="375" y="1842"/>
                      <a:pt x="375" y="1842"/>
                      <a:pt x="375" y="1842"/>
                    </a:cubicBezTo>
                    <a:cubicBezTo>
                      <a:pt x="369" y="1854"/>
                      <a:pt x="361" y="1871"/>
                      <a:pt x="355" y="1876"/>
                    </a:cubicBezTo>
                    <a:cubicBezTo>
                      <a:pt x="306" y="1927"/>
                      <a:pt x="293" y="1913"/>
                      <a:pt x="290" y="1885"/>
                    </a:cubicBezTo>
                    <a:cubicBezTo>
                      <a:pt x="289" y="1883"/>
                      <a:pt x="289" y="1881"/>
                      <a:pt x="289" y="1878"/>
                    </a:cubicBezTo>
                    <a:cubicBezTo>
                      <a:pt x="288" y="1876"/>
                      <a:pt x="291" y="1871"/>
                      <a:pt x="291" y="1871"/>
                    </a:cubicBezTo>
                    <a:cubicBezTo>
                      <a:pt x="298" y="1856"/>
                      <a:pt x="310" y="1842"/>
                      <a:pt x="323" y="1827"/>
                    </a:cubicBezTo>
                    <a:cubicBezTo>
                      <a:pt x="335" y="1813"/>
                      <a:pt x="347" y="1799"/>
                      <a:pt x="355" y="1783"/>
                    </a:cubicBezTo>
                    <a:cubicBezTo>
                      <a:pt x="357" y="1778"/>
                      <a:pt x="368" y="1771"/>
                      <a:pt x="372" y="1773"/>
                    </a:cubicBezTo>
                    <a:cubicBezTo>
                      <a:pt x="378" y="1775"/>
                      <a:pt x="384" y="1777"/>
                      <a:pt x="390" y="1779"/>
                    </a:cubicBezTo>
                    <a:cubicBezTo>
                      <a:pt x="403" y="1783"/>
                      <a:pt x="416" y="1787"/>
                      <a:pt x="425" y="1794"/>
                    </a:cubicBezTo>
                    <a:cubicBezTo>
                      <a:pt x="420" y="1798"/>
                      <a:pt x="414" y="1803"/>
                      <a:pt x="407" y="1807"/>
                    </a:cubicBezTo>
                    <a:moveTo>
                      <a:pt x="355" y="1735"/>
                    </a:moveTo>
                    <a:cubicBezTo>
                      <a:pt x="356" y="1744"/>
                      <a:pt x="356" y="1744"/>
                      <a:pt x="356" y="1744"/>
                    </a:cubicBezTo>
                    <a:cubicBezTo>
                      <a:pt x="359" y="1773"/>
                      <a:pt x="337" y="1798"/>
                      <a:pt x="317" y="1822"/>
                    </a:cubicBezTo>
                    <a:cubicBezTo>
                      <a:pt x="311" y="1829"/>
                      <a:pt x="305" y="1836"/>
                      <a:pt x="299" y="1843"/>
                    </a:cubicBezTo>
                    <a:cubicBezTo>
                      <a:pt x="295" y="1849"/>
                      <a:pt x="285" y="1845"/>
                      <a:pt x="284" y="1836"/>
                    </a:cubicBezTo>
                    <a:cubicBezTo>
                      <a:pt x="278" y="1785"/>
                      <a:pt x="270" y="1725"/>
                      <a:pt x="261" y="1657"/>
                    </a:cubicBezTo>
                    <a:cubicBezTo>
                      <a:pt x="260" y="1652"/>
                      <a:pt x="259" y="1641"/>
                      <a:pt x="267" y="1639"/>
                    </a:cubicBezTo>
                    <a:cubicBezTo>
                      <a:pt x="285" y="1634"/>
                      <a:pt x="308" y="1626"/>
                      <a:pt x="328" y="1617"/>
                    </a:cubicBezTo>
                    <a:cubicBezTo>
                      <a:pt x="324" y="1620"/>
                      <a:pt x="324" y="1620"/>
                      <a:pt x="324" y="1620"/>
                    </a:cubicBezTo>
                    <a:cubicBezTo>
                      <a:pt x="346" y="1649"/>
                      <a:pt x="351" y="1697"/>
                      <a:pt x="355" y="1735"/>
                    </a:cubicBezTo>
                    <a:moveTo>
                      <a:pt x="550" y="1447"/>
                    </a:moveTo>
                    <a:cubicBezTo>
                      <a:pt x="550" y="1458"/>
                      <a:pt x="550" y="1470"/>
                      <a:pt x="550" y="1481"/>
                    </a:cubicBezTo>
                    <a:cubicBezTo>
                      <a:pt x="551" y="1500"/>
                      <a:pt x="551" y="1520"/>
                      <a:pt x="550" y="1540"/>
                    </a:cubicBezTo>
                    <a:cubicBezTo>
                      <a:pt x="549" y="1583"/>
                      <a:pt x="525" y="1590"/>
                      <a:pt x="492" y="1600"/>
                    </a:cubicBezTo>
                    <a:cubicBezTo>
                      <a:pt x="485" y="1602"/>
                      <a:pt x="478" y="1604"/>
                      <a:pt x="471" y="1606"/>
                    </a:cubicBezTo>
                    <a:cubicBezTo>
                      <a:pt x="465" y="1608"/>
                      <a:pt x="453" y="1611"/>
                      <a:pt x="445" y="1602"/>
                    </a:cubicBezTo>
                    <a:cubicBezTo>
                      <a:pt x="443" y="1599"/>
                      <a:pt x="440" y="1597"/>
                      <a:pt x="438" y="1594"/>
                    </a:cubicBezTo>
                    <a:cubicBezTo>
                      <a:pt x="432" y="1588"/>
                      <a:pt x="424" y="1583"/>
                      <a:pt x="417" y="1579"/>
                    </a:cubicBezTo>
                    <a:cubicBezTo>
                      <a:pt x="404" y="1571"/>
                      <a:pt x="393" y="1564"/>
                      <a:pt x="389" y="1551"/>
                    </a:cubicBezTo>
                    <a:cubicBezTo>
                      <a:pt x="389" y="1537"/>
                      <a:pt x="389" y="1537"/>
                      <a:pt x="389" y="1537"/>
                    </a:cubicBezTo>
                    <a:cubicBezTo>
                      <a:pt x="392" y="1525"/>
                      <a:pt x="397" y="1514"/>
                      <a:pt x="403" y="1503"/>
                    </a:cubicBezTo>
                    <a:cubicBezTo>
                      <a:pt x="403" y="1503"/>
                      <a:pt x="412" y="1482"/>
                      <a:pt x="425" y="1488"/>
                    </a:cubicBezTo>
                    <a:cubicBezTo>
                      <a:pt x="449" y="1493"/>
                      <a:pt x="471" y="1475"/>
                      <a:pt x="490" y="1459"/>
                    </a:cubicBezTo>
                    <a:cubicBezTo>
                      <a:pt x="501" y="1450"/>
                      <a:pt x="511" y="1442"/>
                      <a:pt x="521" y="1438"/>
                    </a:cubicBezTo>
                    <a:cubicBezTo>
                      <a:pt x="525" y="1436"/>
                      <a:pt x="530" y="1434"/>
                      <a:pt x="535" y="1433"/>
                    </a:cubicBezTo>
                    <a:cubicBezTo>
                      <a:pt x="540" y="1432"/>
                      <a:pt x="550" y="1434"/>
                      <a:pt x="550" y="1447"/>
                    </a:cubicBezTo>
                    <a:moveTo>
                      <a:pt x="235" y="1466"/>
                    </a:moveTo>
                    <a:cubicBezTo>
                      <a:pt x="231" y="1453"/>
                      <a:pt x="243" y="1447"/>
                      <a:pt x="248" y="1447"/>
                    </a:cubicBezTo>
                    <a:cubicBezTo>
                      <a:pt x="265" y="1447"/>
                      <a:pt x="284" y="1450"/>
                      <a:pt x="301" y="1454"/>
                    </a:cubicBezTo>
                    <a:cubicBezTo>
                      <a:pt x="323" y="1457"/>
                      <a:pt x="323" y="1457"/>
                      <a:pt x="323" y="1457"/>
                    </a:cubicBezTo>
                    <a:cubicBezTo>
                      <a:pt x="322" y="1466"/>
                      <a:pt x="323" y="1476"/>
                      <a:pt x="324" y="1488"/>
                    </a:cubicBezTo>
                    <a:cubicBezTo>
                      <a:pt x="325" y="1502"/>
                      <a:pt x="325" y="1502"/>
                      <a:pt x="325" y="1502"/>
                    </a:cubicBezTo>
                    <a:cubicBezTo>
                      <a:pt x="328" y="1540"/>
                      <a:pt x="331" y="1565"/>
                      <a:pt x="354" y="1592"/>
                    </a:cubicBezTo>
                    <a:cubicBezTo>
                      <a:pt x="360" y="1587"/>
                      <a:pt x="360" y="1587"/>
                      <a:pt x="360" y="1587"/>
                    </a:cubicBezTo>
                    <a:cubicBezTo>
                      <a:pt x="338" y="1562"/>
                      <a:pt x="335" y="1539"/>
                      <a:pt x="333" y="1502"/>
                    </a:cubicBezTo>
                    <a:cubicBezTo>
                      <a:pt x="332" y="1487"/>
                      <a:pt x="332" y="1487"/>
                      <a:pt x="332" y="1487"/>
                    </a:cubicBezTo>
                    <a:cubicBezTo>
                      <a:pt x="329" y="1455"/>
                      <a:pt x="328" y="1439"/>
                      <a:pt x="345" y="1416"/>
                    </a:cubicBezTo>
                    <a:cubicBezTo>
                      <a:pt x="351" y="1407"/>
                      <a:pt x="363" y="1410"/>
                      <a:pt x="365" y="1415"/>
                    </a:cubicBezTo>
                    <a:cubicBezTo>
                      <a:pt x="368" y="1420"/>
                      <a:pt x="371" y="1425"/>
                      <a:pt x="374" y="1430"/>
                    </a:cubicBezTo>
                    <a:cubicBezTo>
                      <a:pt x="380" y="1442"/>
                      <a:pt x="386" y="1454"/>
                      <a:pt x="394" y="1464"/>
                    </a:cubicBezTo>
                    <a:cubicBezTo>
                      <a:pt x="406" y="1480"/>
                      <a:pt x="396" y="1500"/>
                      <a:pt x="396" y="1500"/>
                    </a:cubicBezTo>
                    <a:cubicBezTo>
                      <a:pt x="391" y="1511"/>
                      <a:pt x="385" y="1523"/>
                      <a:pt x="382" y="1535"/>
                    </a:cubicBezTo>
                    <a:cubicBezTo>
                      <a:pt x="379" y="1549"/>
                      <a:pt x="379" y="1549"/>
                      <a:pt x="379" y="1549"/>
                    </a:cubicBezTo>
                    <a:cubicBezTo>
                      <a:pt x="376" y="1563"/>
                      <a:pt x="373" y="1573"/>
                      <a:pt x="362" y="1585"/>
                    </a:cubicBezTo>
                    <a:cubicBezTo>
                      <a:pt x="347" y="1603"/>
                      <a:pt x="304" y="1621"/>
                      <a:pt x="273" y="1629"/>
                    </a:cubicBezTo>
                    <a:cubicBezTo>
                      <a:pt x="267" y="1631"/>
                      <a:pt x="256" y="1629"/>
                      <a:pt x="254" y="1613"/>
                    </a:cubicBezTo>
                    <a:cubicBezTo>
                      <a:pt x="251" y="1587"/>
                      <a:pt x="246" y="1560"/>
                      <a:pt x="242" y="1531"/>
                    </a:cubicBezTo>
                    <a:cubicBezTo>
                      <a:pt x="240" y="1519"/>
                      <a:pt x="238" y="1497"/>
                      <a:pt x="235" y="1466"/>
                    </a:cubicBezTo>
                    <a:moveTo>
                      <a:pt x="170" y="850"/>
                    </a:moveTo>
                    <a:cubicBezTo>
                      <a:pt x="193" y="858"/>
                      <a:pt x="215" y="865"/>
                      <a:pt x="237" y="874"/>
                    </a:cubicBezTo>
                    <a:cubicBezTo>
                      <a:pt x="237" y="894"/>
                      <a:pt x="243" y="913"/>
                      <a:pt x="249" y="932"/>
                    </a:cubicBezTo>
                    <a:cubicBezTo>
                      <a:pt x="256" y="953"/>
                      <a:pt x="263" y="973"/>
                      <a:pt x="260" y="993"/>
                    </a:cubicBezTo>
                    <a:cubicBezTo>
                      <a:pt x="257" y="1019"/>
                      <a:pt x="230" y="1038"/>
                      <a:pt x="208" y="1054"/>
                    </a:cubicBezTo>
                    <a:cubicBezTo>
                      <a:pt x="205" y="1056"/>
                      <a:pt x="205" y="1056"/>
                      <a:pt x="205" y="1056"/>
                    </a:cubicBezTo>
                    <a:cubicBezTo>
                      <a:pt x="198" y="1058"/>
                      <a:pt x="192" y="1059"/>
                      <a:pt x="186" y="1061"/>
                    </a:cubicBezTo>
                    <a:cubicBezTo>
                      <a:pt x="177" y="998"/>
                      <a:pt x="166" y="924"/>
                      <a:pt x="155" y="845"/>
                    </a:cubicBezTo>
                    <a:lnTo>
                      <a:pt x="170" y="850"/>
                    </a:lnTo>
                    <a:close/>
                    <a:moveTo>
                      <a:pt x="47" y="116"/>
                    </a:moveTo>
                    <a:cubicBezTo>
                      <a:pt x="47" y="117"/>
                      <a:pt x="48" y="118"/>
                      <a:pt x="48" y="119"/>
                    </a:cubicBezTo>
                    <a:cubicBezTo>
                      <a:pt x="62" y="148"/>
                      <a:pt x="62" y="148"/>
                      <a:pt x="62" y="148"/>
                    </a:cubicBezTo>
                    <a:cubicBezTo>
                      <a:pt x="69" y="161"/>
                      <a:pt x="76" y="174"/>
                      <a:pt x="80" y="187"/>
                    </a:cubicBezTo>
                    <a:cubicBezTo>
                      <a:pt x="87" y="210"/>
                      <a:pt x="94" y="224"/>
                      <a:pt x="104" y="243"/>
                    </a:cubicBezTo>
                    <a:cubicBezTo>
                      <a:pt x="107" y="250"/>
                      <a:pt x="107" y="250"/>
                      <a:pt x="107" y="250"/>
                    </a:cubicBezTo>
                    <a:cubicBezTo>
                      <a:pt x="134" y="298"/>
                      <a:pt x="134" y="298"/>
                      <a:pt x="134" y="298"/>
                    </a:cubicBezTo>
                    <a:cubicBezTo>
                      <a:pt x="152" y="330"/>
                      <a:pt x="152" y="330"/>
                      <a:pt x="152" y="330"/>
                    </a:cubicBezTo>
                    <a:cubicBezTo>
                      <a:pt x="157" y="339"/>
                      <a:pt x="164" y="345"/>
                      <a:pt x="172" y="352"/>
                    </a:cubicBezTo>
                    <a:cubicBezTo>
                      <a:pt x="177" y="357"/>
                      <a:pt x="183" y="362"/>
                      <a:pt x="186" y="368"/>
                    </a:cubicBezTo>
                    <a:cubicBezTo>
                      <a:pt x="193" y="381"/>
                      <a:pt x="203" y="389"/>
                      <a:pt x="212" y="397"/>
                    </a:cubicBezTo>
                    <a:cubicBezTo>
                      <a:pt x="215" y="400"/>
                      <a:pt x="218" y="402"/>
                      <a:pt x="220" y="405"/>
                    </a:cubicBezTo>
                    <a:cubicBezTo>
                      <a:pt x="217" y="418"/>
                      <a:pt x="212" y="428"/>
                      <a:pt x="207" y="436"/>
                    </a:cubicBezTo>
                    <a:cubicBezTo>
                      <a:pt x="198" y="403"/>
                      <a:pt x="170" y="388"/>
                      <a:pt x="144" y="373"/>
                    </a:cubicBezTo>
                    <a:cubicBezTo>
                      <a:pt x="129" y="365"/>
                      <a:pt x="129" y="365"/>
                      <a:pt x="129" y="365"/>
                    </a:cubicBezTo>
                    <a:cubicBezTo>
                      <a:pt x="119" y="359"/>
                      <a:pt x="110" y="349"/>
                      <a:pt x="102" y="339"/>
                    </a:cubicBezTo>
                    <a:cubicBezTo>
                      <a:pt x="95" y="332"/>
                      <a:pt x="89" y="324"/>
                      <a:pt x="83" y="319"/>
                    </a:cubicBezTo>
                    <a:cubicBezTo>
                      <a:pt x="79" y="316"/>
                      <a:pt x="66" y="279"/>
                      <a:pt x="63" y="263"/>
                    </a:cubicBezTo>
                    <a:cubicBezTo>
                      <a:pt x="54" y="209"/>
                      <a:pt x="45" y="160"/>
                      <a:pt x="37" y="118"/>
                    </a:cubicBezTo>
                    <a:cubicBezTo>
                      <a:pt x="31" y="89"/>
                      <a:pt x="39" y="97"/>
                      <a:pt x="47" y="116"/>
                    </a:cubicBezTo>
                    <a:moveTo>
                      <a:pt x="242" y="436"/>
                    </a:moveTo>
                    <a:cubicBezTo>
                      <a:pt x="264" y="474"/>
                      <a:pt x="264" y="474"/>
                      <a:pt x="264" y="474"/>
                    </a:cubicBezTo>
                    <a:cubicBezTo>
                      <a:pt x="289" y="516"/>
                      <a:pt x="289" y="516"/>
                      <a:pt x="289" y="516"/>
                    </a:cubicBezTo>
                    <a:cubicBezTo>
                      <a:pt x="292" y="520"/>
                      <a:pt x="283" y="525"/>
                      <a:pt x="277" y="524"/>
                    </a:cubicBezTo>
                    <a:cubicBezTo>
                      <a:pt x="262" y="523"/>
                      <a:pt x="247" y="525"/>
                      <a:pt x="232" y="526"/>
                    </a:cubicBezTo>
                    <a:cubicBezTo>
                      <a:pt x="215" y="528"/>
                      <a:pt x="197" y="529"/>
                      <a:pt x="180" y="527"/>
                    </a:cubicBezTo>
                    <a:cubicBezTo>
                      <a:pt x="187" y="526"/>
                      <a:pt x="187" y="526"/>
                      <a:pt x="187" y="526"/>
                    </a:cubicBezTo>
                    <a:cubicBezTo>
                      <a:pt x="184" y="487"/>
                      <a:pt x="194" y="471"/>
                      <a:pt x="206" y="452"/>
                    </a:cubicBezTo>
                    <a:cubicBezTo>
                      <a:pt x="207" y="451"/>
                      <a:pt x="207" y="450"/>
                      <a:pt x="208" y="449"/>
                    </a:cubicBezTo>
                    <a:cubicBezTo>
                      <a:pt x="210" y="449"/>
                      <a:pt x="210" y="449"/>
                      <a:pt x="210" y="449"/>
                    </a:cubicBezTo>
                    <a:cubicBezTo>
                      <a:pt x="210" y="448"/>
                      <a:pt x="209" y="448"/>
                      <a:pt x="209" y="447"/>
                    </a:cubicBezTo>
                    <a:cubicBezTo>
                      <a:pt x="211" y="444"/>
                      <a:pt x="213" y="441"/>
                      <a:pt x="215" y="437"/>
                    </a:cubicBezTo>
                    <a:cubicBezTo>
                      <a:pt x="224" y="409"/>
                      <a:pt x="242" y="436"/>
                      <a:pt x="242" y="436"/>
                    </a:cubicBezTo>
                    <a:moveTo>
                      <a:pt x="319" y="556"/>
                    </a:moveTo>
                    <a:cubicBezTo>
                      <a:pt x="324" y="561"/>
                      <a:pt x="329" y="566"/>
                      <a:pt x="334" y="572"/>
                    </a:cubicBezTo>
                    <a:cubicBezTo>
                      <a:pt x="346" y="585"/>
                      <a:pt x="357" y="598"/>
                      <a:pt x="365" y="609"/>
                    </a:cubicBezTo>
                    <a:cubicBezTo>
                      <a:pt x="371" y="618"/>
                      <a:pt x="377" y="624"/>
                      <a:pt x="384" y="631"/>
                    </a:cubicBezTo>
                    <a:cubicBezTo>
                      <a:pt x="391" y="638"/>
                      <a:pt x="398" y="645"/>
                      <a:pt x="404" y="654"/>
                    </a:cubicBezTo>
                    <a:cubicBezTo>
                      <a:pt x="404" y="654"/>
                      <a:pt x="413" y="672"/>
                      <a:pt x="393" y="672"/>
                    </a:cubicBezTo>
                    <a:cubicBezTo>
                      <a:pt x="382" y="674"/>
                      <a:pt x="369" y="674"/>
                      <a:pt x="358" y="674"/>
                    </a:cubicBezTo>
                    <a:cubicBezTo>
                      <a:pt x="338" y="675"/>
                      <a:pt x="338" y="675"/>
                      <a:pt x="338" y="675"/>
                    </a:cubicBezTo>
                    <a:cubicBezTo>
                      <a:pt x="303" y="678"/>
                      <a:pt x="289" y="657"/>
                      <a:pt x="270" y="631"/>
                    </a:cubicBezTo>
                    <a:cubicBezTo>
                      <a:pt x="260" y="617"/>
                      <a:pt x="260" y="617"/>
                      <a:pt x="260" y="617"/>
                    </a:cubicBezTo>
                    <a:cubicBezTo>
                      <a:pt x="269" y="593"/>
                      <a:pt x="272" y="565"/>
                      <a:pt x="263" y="532"/>
                    </a:cubicBezTo>
                    <a:cubicBezTo>
                      <a:pt x="274" y="531"/>
                      <a:pt x="285" y="532"/>
                      <a:pt x="296" y="535"/>
                    </a:cubicBezTo>
                    <a:cubicBezTo>
                      <a:pt x="296" y="535"/>
                      <a:pt x="311" y="546"/>
                      <a:pt x="319" y="556"/>
                    </a:cubicBezTo>
                    <a:moveTo>
                      <a:pt x="221" y="556"/>
                    </a:moveTo>
                    <a:cubicBezTo>
                      <a:pt x="221" y="556"/>
                      <a:pt x="211" y="534"/>
                      <a:pt x="233" y="534"/>
                    </a:cubicBezTo>
                    <a:cubicBezTo>
                      <a:pt x="241" y="533"/>
                      <a:pt x="248" y="532"/>
                      <a:pt x="255" y="532"/>
                    </a:cubicBezTo>
                    <a:cubicBezTo>
                      <a:pt x="267" y="576"/>
                      <a:pt x="259" y="609"/>
                      <a:pt x="241" y="636"/>
                    </a:cubicBezTo>
                    <a:cubicBezTo>
                      <a:pt x="245" y="611"/>
                      <a:pt x="232" y="581"/>
                      <a:pt x="221" y="556"/>
                    </a:cubicBezTo>
                    <a:moveTo>
                      <a:pt x="107" y="495"/>
                    </a:moveTo>
                    <a:cubicBezTo>
                      <a:pt x="124" y="510"/>
                      <a:pt x="141" y="527"/>
                      <a:pt x="170" y="533"/>
                    </a:cubicBezTo>
                    <a:cubicBezTo>
                      <a:pt x="183" y="536"/>
                      <a:pt x="196" y="536"/>
                      <a:pt x="208" y="535"/>
                    </a:cubicBezTo>
                    <a:cubicBezTo>
                      <a:pt x="205" y="537"/>
                      <a:pt x="205" y="537"/>
                      <a:pt x="205" y="537"/>
                    </a:cubicBezTo>
                    <a:cubicBezTo>
                      <a:pt x="214" y="559"/>
                      <a:pt x="214" y="559"/>
                      <a:pt x="214" y="559"/>
                    </a:cubicBezTo>
                    <a:cubicBezTo>
                      <a:pt x="227" y="589"/>
                      <a:pt x="244" y="627"/>
                      <a:pt x="228" y="652"/>
                    </a:cubicBezTo>
                    <a:cubicBezTo>
                      <a:pt x="229" y="652"/>
                      <a:pt x="229" y="652"/>
                      <a:pt x="229" y="652"/>
                    </a:cubicBezTo>
                    <a:cubicBezTo>
                      <a:pt x="209" y="674"/>
                      <a:pt x="183" y="693"/>
                      <a:pt x="156" y="711"/>
                    </a:cubicBezTo>
                    <a:cubicBezTo>
                      <a:pt x="151" y="714"/>
                      <a:pt x="134" y="706"/>
                      <a:pt x="133" y="697"/>
                    </a:cubicBezTo>
                    <a:cubicBezTo>
                      <a:pt x="122" y="628"/>
                      <a:pt x="111" y="558"/>
                      <a:pt x="101" y="489"/>
                    </a:cubicBezTo>
                    <a:lnTo>
                      <a:pt x="107" y="495"/>
                    </a:lnTo>
                    <a:close/>
                    <a:moveTo>
                      <a:pt x="165" y="468"/>
                    </a:moveTo>
                    <a:cubicBezTo>
                      <a:pt x="171" y="472"/>
                      <a:pt x="178" y="476"/>
                      <a:pt x="183" y="480"/>
                    </a:cubicBezTo>
                    <a:cubicBezTo>
                      <a:pt x="180" y="492"/>
                      <a:pt x="178" y="507"/>
                      <a:pt x="179" y="527"/>
                    </a:cubicBezTo>
                    <a:cubicBezTo>
                      <a:pt x="177" y="526"/>
                      <a:pt x="174" y="526"/>
                      <a:pt x="172" y="525"/>
                    </a:cubicBezTo>
                    <a:cubicBezTo>
                      <a:pt x="145" y="520"/>
                      <a:pt x="129" y="505"/>
                      <a:pt x="112" y="489"/>
                    </a:cubicBezTo>
                    <a:cubicBezTo>
                      <a:pt x="99" y="478"/>
                      <a:pt x="99" y="478"/>
                      <a:pt x="99" y="478"/>
                    </a:cubicBezTo>
                    <a:cubicBezTo>
                      <a:pt x="98" y="473"/>
                      <a:pt x="97" y="467"/>
                      <a:pt x="96" y="462"/>
                    </a:cubicBezTo>
                    <a:cubicBezTo>
                      <a:pt x="96" y="458"/>
                      <a:pt x="102" y="449"/>
                      <a:pt x="106" y="449"/>
                    </a:cubicBezTo>
                    <a:cubicBezTo>
                      <a:pt x="118" y="449"/>
                      <a:pt x="130" y="447"/>
                      <a:pt x="137" y="443"/>
                    </a:cubicBezTo>
                    <a:cubicBezTo>
                      <a:pt x="137" y="443"/>
                      <a:pt x="137" y="444"/>
                      <a:pt x="137" y="444"/>
                    </a:cubicBezTo>
                    <a:cubicBezTo>
                      <a:pt x="143" y="455"/>
                      <a:pt x="154" y="461"/>
                      <a:pt x="165" y="468"/>
                    </a:cubicBezTo>
                    <a:moveTo>
                      <a:pt x="146" y="398"/>
                    </a:moveTo>
                    <a:cubicBezTo>
                      <a:pt x="146" y="393"/>
                      <a:pt x="155" y="388"/>
                      <a:pt x="160" y="391"/>
                    </a:cubicBezTo>
                    <a:cubicBezTo>
                      <a:pt x="180" y="403"/>
                      <a:pt x="197" y="418"/>
                      <a:pt x="201" y="445"/>
                    </a:cubicBezTo>
                    <a:cubicBezTo>
                      <a:pt x="201" y="446"/>
                      <a:pt x="200" y="447"/>
                      <a:pt x="200" y="448"/>
                    </a:cubicBezTo>
                    <a:cubicBezTo>
                      <a:pt x="193" y="459"/>
                      <a:pt x="189" y="465"/>
                      <a:pt x="186" y="473"/>
                    </a:cubicBezTo>
                    <a:cubicBezTo>
                      <a:pt x="181" y="468"/>
                      <a:pt x="175" y="465"/>
                      <a:pt x="169" y="461"/>
                    </a:cubicBezTo>
                    <a:cubicBezTo>
                      <a:pt x="158" y="455"/>
                      <a:pt x="148" y="449"/>
                      <a:pt x="144" y="441"/>
                    </a:cubicBezTo>
                    <a:cubicBezTo>
                      <a:pt x="140" y="432"/>
                      <a:pt x="142" y="422"/>
                      <a:pt x="144" y="411"/>
                    </a:cubicBezTo>
                    <a:cubicBezTo>
                      <a:pt x="144" y="407"/>
                      <a:pt x="145" y="402"/>
                      <a:pt x="146" y="398"/>
                    </a:cubicBezTo>
                    <a:moveTo>
                      <a:pt x="136" y="410"/>
                    </a:moveTo>
                    <a:cubicBezTo>
                      <a:pt x="134" y="420"/>
                      <a:pt x="132" y="430"/>
                      <a:pt x="135" y="440"/>
                    </a:cubicBezTo>
                    <a:cubicBezTo>
                      <a:pt x="133" y="436"/>
                      <a:pt x="133" y="436"/>
                      <a:pt x="133" y="436"/>
                    </a:cubicBezTo>
                    <a:cubicBezTo>
                      <a:pt x="127" y="441"/>
                      <a:pt x="106" y="443"/>
                      <a:pt x="93" y="441"/>
                    </a:cubicBezTo>
                    <a:cubicBezTo>
                      <a:pt x="93" y="441"/>
                      <a:pt x="93" y="441"/>
                      <a:pt x="93" y="441"/>
                    </a:cubicBezTo>
                    <a:cubicBezTo>
                      <a:pt x="88" y="410"/>
                      <a:pt x="83" y="380"/>
                      <a:pt x="78" y="350"/>
                    </a:cubicBezTo>
                    <a:cubicBezTo>
                      <a:pt x="76" y="340"/>
                      <a:pt x="88" y="335"/>
                      <a:pt x="96" y="344"/>
                    </a:cubicBezTo>
                    <a:cubicBezTo>
                      <a:pt x="105" y="354"/>
                      <a:pt x="114" y="365"/>
                      <a:pt x="125" y="37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135" y="379"/>
                      <a:pt x="135" y="379"/>
                      <a:pt x="135" y="379"/>
                    </a:cubicBezTo>
                    <a:cubicBezTo>
                      <a:pt x="140" y="387"/>
                      <a:pt x="138" y="398"/>
                      <a:pt x="136" y="410"/>
                    </a:cubicBezTo>
                    <a:moveTo>
                      <a:pt x="455" y="712"/>
                    </a:moveTo>
                    <a:cubicBezTo>
                      <a:pt x="460" y="714"/>
                      <a:pt x="465" y="717"/>
                      <a:pt x="467" y="719"/>
                    </a:cubicBezTo>
                    <a:cubicBezTo>
                      <a:pt x="475" y="732"/>
                      <a:pt x="475" y="732"/>
                      <a:pt x="475" y="732"/>
                    </a:cubicBezTo>
                    <a:cubicBezTo>
                      <a:pt x="479" y="739"/>
                      <a:pt x="483" y="746"/>
                      <a:pt x="491" y="754"/>
                    </a:cubicBezTo>
                    <a:cubicBezTo>
                      <a:pt x="510" y="772"/>
                      <a:pt x="510" y="772"/>
                      <a:pt x="510" y="772"/>
                    </a:cubicBezTo>
                    <a:cubicBezTo>
                      <a:pt x="524" y="786"/>
                      <a:pt x="539" y="799"/>
                      <a:pt x="550" y="814"/>
                    </a:cubicBezTo>
                    <a:cubicBezTo>
                      <a:pt x="553" y="818"/>
                      <a:pt x="557" y="821"/>
                      <a:pt x="560" y="824"/>
                    </a:cubicBezTo>
                    <a:cubicBezTo>
                      <a:pt x="564" y="828"/>
                      <a:pt x="564" y="842"/>
                      <a:pt x="560" y="846"/>
                    </a:cubicBezTo>
                    <a:cubicBezTo>
                      <a:pt x="545" y="863"/>
                      <a:pt x="532" y="876"/>
                      <a:pt x="517" y="886"/>
                    </a:cubicBezTo>
                    <a:cubicBezTo>
                      <a:pt x="507" y="875"/>
                      <a:pt x="495" y="872"/>
                      <a:pt x="484" y="868"/>
                    </a:cubicBezTo>
                    <a:cubicBezTo>
                      <a:pt x="478" y="866"/>
                      <a:pt x="471" y="863"/>
                      <a:pt x="465" y="860"/>
                    </a:cubicBezTo>
                    <a:cubicBezTo>
                      <a:pt x="452" y="853"/>
                      <a:pt x="445" y="845"/>
                      <a:pt x="437" y="836"/>
                    </a:cubicBezTo>
                    <a:cubicBezTo>
                      <a:pt x="432" y="831"/>
                      <a:pt x="428" y="825"/>
                      <a:pt x="421" y="820"/>
                    </a:cubicBezTo>
                    <a:cubicBezTo>
                      <a:pt x="429" y="819"/>
                      <a:pt x="437" y="818"/>
                      <a:pt x="445" y="818"/>
                    </a:cubicBezTo>
                    <a:cubicBezTo>
                      <a:pt x="449" y="818"/>
                      <a:pt x="449" y="818"/>
                      <a:pt x="449" y="818"/>
                    </a:cubicBezTo>
                    <a:cubicBezTo>
                      <a:pt x="482" y="817"/>
                      <a:pt x="513" y="816"/>
                      <a:pt x="534" y="796"/>
                    </a:cubicBezTo>
                    <a:cubicBezTo>
                      <a:pt x="528" y="790"/>
                      <a:pt x="528" y="790"/>
                      <a:pt x="528" y="790"/>
                    </a:cubicBezTo>
                    <a:cubicBezTo>
                      <a:pt x="522" y="797"/>
                      <a:pt x="513" y="802"/>
                      <a:pt x="504" y="804"/>
                    </a:cubicBezTo>
                    <a:cubicBezTo>
                      <a:pt x="488" y="809"/>
                      <a:pt x="469" y="810"/>
                      <a:pt x="449" y="810"/>
                    </a:cubicBezTo>
                    <a:cubicBezTo>
                      <a:pt x="445" y="810"/>
                      <a:pt x="445" y="810"/>
                      <a:pt x="445" y="810"/>
                    </a:cubicBezTo>
                    <a:cubicBezTo>
                      <a:pt x="410" y="811"/>
                      <a:pt x="380" y="818"/>
                      <a:pt x="352" y="830"/>
                    </a:cubicBezTo>
                    <a:cubicBezTo>
                      <a:pt x="354" y="827"/>
                      <a:pt x="354" y="827"/>
                      <a:pt x="354" y="827"/>
                    </a:cubicBezTo>
                    <a:cubicBezTo>
                      <a:pt x="346" y="824"/>
                      <a:pt x="337" y="818"/>
                      <a:pt x="328" y="812"/>
                    </a:cubicBezTo>
                    <a:cubicBezTo>
                      <a:pt x="314" y="803"/>
                      <a:pt x="300" y="794"/>
                      <a:pt x="285" y="789"/>
                    </a:cubicBezTo>
                    <a:cubicBezTo>
                      <a:pt x="302" y="779"/>
                      <a:pt x="320" y="764"/>
                      <a:pt x="330" y="749"/>
                    </a:cubicBezTo>
                    <a:cubicBezTo>
                      <a:pt x="336" y="741"/>
                      <a:pt x="340" y="731"/>
                      <a:pt x="344" y="722"/>
                    </a:cubicBezTo>
                    <a:cubicBezTo>
                      <a:pt x="349" y="710"/>
                      <a:pt x="364" y="688"/>
                      <a:pt x="372" y="679"/>
                    </a:cubicBezTo>
                    <a:cubicBezTo>
                      <a:pt x="357" y="684"/>
                      <a:pt x="357" y="684"/>
                      <a:pt x="357" y="684"/>
                    </a:cubicBezTo>
                    <a:cubicBezTo>
                      <a:pt x="347" y="694"/>
                      <a:pt x="342" y="707"/>
                      <a:pt x="337" y="719"/>
                    </a:cubicBezTo>
                    <a:cubicBezTo>
                      <a:pt x="333" y="728"/>
                      <a:pt x="329" y="737"/>
                      <a:pt x="324" y="745"/>
                    </a:cubicBezTo>
                    <a:cubicBezTo>
                      <a:pt x="313" y="761"/>
                      <a:pt x="293" y="777"/>
                      <a:pt x="274" y="786"/>
                    </a:cubicBezTo>
                    <a:cubicBezTo>
                      <a:pt x="261" y="784"/>
                      <a:pt x="247" y="785"/>
                      <a:pt x="234" y="787"/>
                    </a:cubicBezTo>
                    <a:cubicBezTo>
                      <a:pt x="221" y="789"/>
                      <a:pt x="208" y="790"/>
                      <a:pt x="197" y="788"/>
                    </a:cubicBezTo>
                    <a:cubicBezTo>
                      <a:pt x="185" y="787"/>
                      <a:pt x="172" y="783"/>
                      <a:pt x="160" y="780"/>
                    </a:cubicBezTo>
                    <a:cubicBezTo>
                      <a:pt x="146" y="776"/>
                      <a:pt x="146" y="776"/>
                      <a:pt x="146" y="776"/>
                    </a:cubicBezTo>
                    <a:cubicBezTo>
                      <a:pt x="145" y="781"/>
                      <a:pt x="145" y="781"/>
                      <a:pt x="145" y="781"/>
                    </a:cubicBezTo>
                    <a:cubicBezTo>
                      <a:pt x="144" y="770"/>
                      <a:pt x="142" y="760"/>
                      <a:pt x="140" y="749"/>
                    </a:cubicBezTo>
                    <a:cubicBezTo>
                      <a:pt x="139" y="741"/>
                      <a:pt x="140" y="730"/>
                      <a:pt x="140" y="730"/>
                    </a:cubicBezTo>
                    <a:cubicBezTo>
                      <a:pt x="145" y="727"/>
                      <a:pt x="145" y="727"/>
                      <a:pt x="145" y="727"/>
                    </a:cubicBezTo>
                    <a:cubicBezTo>
                      <a:pt x="183" y="702"/>
                      <a:pt x="221" y="677"/>
                      <a:pt x="245" y="643"/>
                    </a:cubicBezTo>
                    <a:cubicBezTo>
                      <a:pt x="254" y="627"/>
                      <a:pt x="269" y="642"/>
                      <a:pt x="271" y="645"/>
                    </a:cubicBezTo>
                    <a:cubicBezTo>
                      <a:pt x="287" y="668"/>
                      <a:pt x="304" y="685"/>
                      <a:pt x="339" y="682"/>
                    </a:cubicBezTo>
                    <a:cubicBezTo>
                      <a:pt x="358" y="682"/>
                      <a:pt x="358" y="682"/>
                      <a:pt x="358" y="682"/>
                    </a:cubicBezTo>
                    <a:cubicBezTo>
                      <a:pt x="370" y="682"/>
                      <a:pt x="384" y="682"/>
                      <a:pt x="397" y="680"/>
                    </a:cubicBezTo>
                    <a:cubicBezTo>
                      <a:pt x="417" y="677"/>
                      <a:pt x="433" y="696"/>
                      <a:pt x="433" y="696"/>
                    </a:cubicBezTo>
                    <a:cubicBezTo>
                      <a:pt x="438" y="704"/>
                      <a:pt x="447" y="708"/>
                      <a:pt x="455" y="712"/>
                    </a:cubicBezTo>
                    <a:moveTo>
                      <a:pt x="591" y="851"/>
                    </a:moveTo>
                    <a:cubicBezTo>
                      <a:pt x="593" y="854"/>
                      <a:pt x="595" y="856"/>
                      <a:pt x="596" y="859"/>
                    </a:cubicBezTo>
                    <a:cubicBezTo>
                      <a:pt x="598" y="862"/>
                      <a:pt x="597" y="872"/>
                      <a:pt x="595" y="875"/>
                    </a:cubicBezTo>
                    <a:cubicBezTo>
                      <a:pt x="565" y="912"/>
                      <a:pt x="562" y="965"/>
                      <a:pt x="562" y="1012"/>
                    </a:cubicBezTo>
                    <a:cubicBezTo>
                      <a:pt x="551" y="1016"/>
                      <a:pt x="543" y="1023"/>
                      <a:pt x="534" y="1030"/>
                    </a:cubicBezTo>
                    <a:cubicBezTo>
                      <a:pt x="526" y="1036"/>
                      <a:pt x="517" y="1043"/>
                      <a:pt x="504" y="1050"/>
                    </a:cubicBezTo>
                    <a:cubicBezTo>
                      <a:pt x="479" y="1063"/>
                      <a:pt x="439" y="1072"/>
                      <a:pt x="411" y="1064"/>
                    </a:cubicBezTo>
                    <a:cubicBezTo>
                      <a:pt x="398" y="1060"/>
                      <a:pt x="387" y="1053"/>
                      <a:pt x="376" y="1047"/>
                    </a:cubicBezTo>
                    <a:cubicBezTo>
                      <a:pt x="361" y="1037"/>
                      <a:pt x="346" y="1027"/>
                      <a:pt x="326" y="1028"/>
                    </a:cubicBezTo>
                    <a:cubicBezTo>
                      <a:pt x="353" y="1005"/>
                      <a:pt x="378" y="947"/>
                      <a:pt x="385" y="917"/>
                    </a:cubicBezTo>
                    <a:cubicBezTo>
                      <a:pt x="400" y="918"/>
                      <a:pt x="416" y="918"/>
                      <a:pt x="433" y="917"/>
                    </a:cubicBezTo>
                    <a:cubicBezTo>
                      <a:pt x="502" y="914"/>
                      <a:pt x="529" y="892"/>
                      <a:pt x="568" y="849"/>
                    </a:cubicBezTo>
                    <a:cubicBezTo>
                      <a:pt x="571" y="846"/>
                      <a:pt x="579" y="839"/>
                      <a:pt x="591" y="851"/>
                    </a:cubicBezTo>
                    <a:moveTo>
                      <a:pt x="651" y="946"/>
                    </a:moveTo>
                    <a:cubicBezTo>
                      <a:pt x="669" y="971"/>
                      <a:pt x="669" y="971"/>
                      <a:pt x="669" y="971"/>
                    </a:cubicBezTo>
                    <a:cubicBezTo>
                      <a:pt x="684" y="988"/>
                      <a:pt x="684" y="988"/>
                      <a:pt x="684" y="988"/>
                    </a:cubicBezTo>
                    <a:cubicBezTo>
                      <a:pt x="696" y="1001"/>
                      <a:pt x="696" y="1001"/>
                      <a:pt x="696" y="1001"/>
                    </a:cubicBezTo>
                    <a:cubicBezTo>
                      <a:pt x="698" y="1004"/>
                      <a:pt x="700" y="1007"/>
                      <a:pt x="702" y="1011"/>
                    </a:cubicBezTo>
                    <a:cubicBezTo>
                      <a:pt x="703" y="1014"/>
                      <a:pt x="697" y="1021"/>
                      <a:pt x="692" y="1023"/>
                    </a:cubicBezTo>
                    <a:cubicBezTo>
                      <a:pt x="677" y="1023"/>
                      <a:pt x="658" y="1018"/>
                      <a:pt x="641" y="1015"/>
                    </a:cubicBezTo>
                    <a:cubicBezTo>
                      <a:pt x="627" y="1012"/>
                      <a:pt x="614" y="1009"/>
                      <a:pt x="603" y="1008"/>
                    </a:cubicBezTo>
                    <a:cubicBezTo>
                      <a:pt x="589" y="1007"/>
                      <a:pt x="578" y="1008"/>
                      <a:pt x="569" y="1010"/>
                    </a:cubicBezTo>
                    <a:cubicBezTo>
                      <a:pt x="569" y="969"/>
                      <a:pt x="572" y="924"/>
                      <a:pt x="593" y="890"/>
                    </a:cubicBezTo>
                    <a:cubicBezTo>
                      <a:pt x="596" y="885"/>
                      <a:pt x="604" y="879"/>
                      <a:pt x="610" y="887"/>
                    </a:cubicBezTo>
                    <a:cubicBezTo>
                      <a:pt x="612" y="892"/>
                      <a:pt x="616" y="898"/>
                      <a:pt x="620" y="902"/>
                    </a:cubicBezTo>
                    <a:cubicBezTo>
                      <a:pt x="632" y="917"/>
                      <a:pt x="641" y="931"/>
                      <a:pt x="651" y="946"/>
                    </a:cubicBezTo>
                    <a:moveTo>
                      <a:pt x="372" y="1053"/>
                    </a:moveTo>
                    <a:cubicBezTo>
                      <a:pt x="377" y="1056"/>
                      <a:pt x="381" y="1059"/>
                      <a:pt x="386" y="1061"/>
                    </a:cubicBezTo>
                    <a:cubicBezTo>
                      <a:pt x="394" y="1067"/>
                      <a:pt x="389" y="1080"/>
                      <a:pt x="389" y="1080"/>
                    </a:cubicBezTo>
                    <a:cubicBezTo>
                      <a:pt x="383" y="1095"/>
                      <a:pt x="383" y="1095"/>
                      <a:pt x="383" y="1095"/>
                    </a:cubicBezTo>
                    <a:cubicBezTo>
                      <a:pt x="380" y="1101"/>
                      <a:pt x="366" y="1110"/>
                      <a:pt x="361" y="1110"/>
                    </a:cubicBezTo>
                    <a:cubicBezTo>
                      <a:pt x="353" y="1108"/>
                      <a:pt x="344" y="1109"/>
                      <a:pt x="336" y="1111"/>
                    </a:cubicBezTo>
                    <a:cubicBezTo>
                      <a:pt x="329" y="1112"/>
                      <a:pt x="321" y="1112"/>
                      <a:pt x="314" y="1112"/>
                    </a:cubicBezTo>
                    <a:cubicBezTo>
                      <a:pt x="283" y="1109"/>
                      <a:pt x="272" y="1086"/>
                      <a:pt x="260" y="1058"/>
                    </a:cubicBezTo>
                    <a:cubicBezTo>
                      <a:pt x="258" y="1054"/>
                      <a:pt x="258" y="1054"/>
                      <a:pt x="258" y="1054"/>
                    </a:cubicBezTo>
                    <a:cubicBezTo>
                      <a:pt x="276" y="1051"/>
                      <a:pt x="294" y="1046"/>
                      <a:pt x="309" y="1039"/>
                    </a:cubicBezTo>
                    <a:cubicBezTo>
                      <a:pt x="309" y="1039"/>
                      <a:pt x="309" y="1039"/>
                      <a:pt x="309" y="1039"/>
                    </a:cubicBezTo>
                    <a:cubicBezTo>
                      <a:pt x="336" y="1030"/>
                      <a:pt x="353" y="1041"/>
                      <a:pt x="372" y="1053"/>
                    </a:cubicBezTo>
                    <a:moveTo>
                      <a:pt x="412" y="821"/>
                    </a:moveTo>
                    <a:cubicBezTo>
                      <a:pt x="420" y="828"/>
                      <a:pt x="426" y="834"/>
                      <a:pt x="431" y="841"/>
                    </a:cubicBezTo>
                    <a:cubicBezTo>
                      <a:pt x="440" y="850"/>
                      <a:pt x="447" y="859"/>
                      <a:pt x="461" y="867"/>
                    </a:cubicBezTo>
                    <a:cubicBezTo>
                      <a:pt x="468" y="870"/>
                      <a:pt x="475" y="873"/>
                      <a:pt x="482" y="875"/>
                    </a:cubicBezTo>
                    <a:cubicBezTo>
                      <a:pt x="492" y="878"/>
                      <a:pt x="502" y="882"/>
                      <a:pt x="511" y="890"/>
                    </a:cubicBezTo>
                    <a:cubicBezTo>
                      <a:pt x="491" y="902"/>
                      <a:pt x="467" y="908"/>
                      <a:pt x="432" y="910"/>
                    </a:cubicBezTo>
                    <a:cubicBezTo>
                      <a:pt x="377" y="912"/>
                      <a:pt x="330" y="909"/>
                      <a:pt x="279" y="884"/>
                    </a:cubicBezTo>
                    <a:cubicBezTo>
                      <a:pt x="321" y="851"/>
                      <a:pt x="361" y="829"/>
                      <a:pt x="412" y="821"/>
                    </a:cubicBezTo>
                    <a:moveTo>
                      <a:pt x="148" y="800"/>
                    </a:moveTo>
                    <a:cubicBezTo>
                      <a:pt x="148" y="788"/>
                      <a:pt x="158" y="787"/>
                      <a:pt x="158" y="787"/>
                    </a:cubicBezTo>
                    <a:cubicBezTo>
                      <a:pt x="170" y="791"/>
                      <a:pt x="183" y="794"/>
                      <a:pt x="196" y="796"/>
                    </a:cubicBezTo>
                    <a:cubicBezTo>
                      <a:pt x="208" y="798"/>
                      <a:pt x="222" y="796"/>
                      <a:pt x="235" y="795"/>
                    </a:cubicBezTo>
                    <a:cubicBezTo>
                      <a:pt x="249" y="793"/>
                      <a:pt x="262" y="791"/>
                      <a:pt x="273" y="794"/>
                    </a:cubicBezTo>
                    <a:cubicBezTo>
                      <a:pt x="290" y="797"/>
                      <a:pt x="308" y="808"/>
                      <a:pt x="324" y="818"/>
                    </a:cubicBezTo>
                    <a:cubicBezTo>
                      <a:pt x="340" y="827"/>
                      <a:pt x="334" y="839"/>
                      <a:pt x="327" y="843"/>
                    </a:cubicBezTo>
                    <a:cubicBezTo>
                      <a:pt x="308" y="853"/>
                      <a:pt x="290" y="866"/>
                      <a:pt x="271" y="881"/>
                    </a:cubicBezTo>
                    <a:cubicBezTo>
                      <a:pt x="237" y="864"/>
                      <a:pt x="206" y="854"/>
                      <a:pt x="172" y="843"/>
                    </a:cubicBezTo>
                    <a:cubicBezTo>
                      <a:pt x="154" y="837"/>
                      <a:pt x="154" y="837"/>
                      <a:pt x="154" y="837"/>
                    </a:cubicBezTo>
                    <a:cubicBezTo>
                      <a:pt x="152" y="825"/>
                      <a:pt x="150" y="813"/>
                      <a:pt x="148" y="800"/>
                    </a:cubicBezTo>
                    <a:moveTo>
                      <a:pt x="257" y="929"/>
                    </a:moveTo>
                    <a:cubicBezTo>
                      <a:pt x="251" y="912"/>
                      <a:pt x="245" y="895"/>
                      <a:pt x="245" y="877"/>
                    </a:cubicBezTo>
                    <a:cubicBezTo>
                      <a:pt x="254" y="881"/>
                      <a:pt x="263" y="885"/>
                      <a:pt x="272" y="890"/>
                    </a:cubicBezTo>
                    <a:cubicBezTo>
                      <a:pt x="308" y="907"/>
                      <a:pt x="342" y="915"/>
                      <a:pt x="377" y="917"/>
                    </a:cubicBezTo>
                    <a:cubicBezTo>
                      <a:pt x="369" y="952"/>
                      <a:pt x="342" y="1009"/>
                      <a:pt x="316" y="1026"/>
                    </a:cubicBezTo>
                    <a:cubicBezTo>
                      <a:pt x="294" y="1040"/>
                      <a:pt x="262" y="1046"/>
                      <a:pt x="231" y="1051"/>
                    </a:cubicBezTo>
                    <a:cubicBezTo>
                      <a:pt x="228" y="1052"/>
                      <a:pt x="225" y="1052"/>
                      <a:pt x="222" y="1053"/>
                    </a:cubicBezTo>
                    <a:cubicBezTo>
                      <a:pt x="243" y="1038"/>
                      <a:pt x="265" y="1019"/>
                      <a:pt x="268" y="994"/>
                    </a:cubicBezTo>
                    <a:cubicBezTo>
                      <a:pt x="271" y="972"/>
                      <a:pt x="264" y="950"/>
                      <a:pt x="257" y="929"/>
                    </a:cubicBezTo>
                    <a:moveTo>
                      <a:pt x="236" y="1350"/>
                    </a:moveTo>
                    <a:cubicBezTo>
                      <a:pt x="254" y="1345"/>
                      <a:pt x="275" y="1336"/>
                      <a:pt x="296" y="1325"/>
                    </a:cubicBezTo>
                    <a:cubicBezTo>
                      <a:pt x="308" y="1315"/>
                      <a:pt x="315" y="1324"/>
                      <a:pt x="316" y="1328"/>
                    </a:cubicBezTo>
                    <a:cubicBezTo>
                      <a:pt x="324" y="1352"/>
                      <a:pt x="334" y="1372"/>
                      <a:pt x="353" y="1396"/>
                    </a:cubicBezTo>
                    <a:cubicBezTo>
                      <a:pt x="332" y="1417"/>
                      <a:pt x="325" y="1432"/>
                      <a:pt x="323" y="1450"/>
                    </a:cubicBezTo>
                    <a:cubicBezTo>
                      <a:pt x="302" y="1446"/>
                      <a:pt x="302" y="1446"/>
                      <a:pt x="302" y="1446"/>
                    </a:cubicBezTo>
                    <a:cubicBezTo>
                      <a:pt x="285" y="1443"/>
                      <a:pt x="266" y="1439"/>
                      <a:pt x="248" y="1439"/>
                    </a:cubicBezTo>
                    <a:cubicBezTo>
                      <a:pt x="243" y="1439"/>
                      <a:pt x="231" y="1435"/>
                      <a:pt x="230" y="1423"/>
                    </a:cubicBezTo>
                    <a:cubicBezTo>
                      <a:pt x="228" y="1405"/>
                      <a:pt x="226" y="1385"/>
                      <a:pt x="224" y="1363"/>
                    </a:cubicBezTo>
                    <a:cubicBezTo>
                      <a:pt x="223" y="1353"/>
                      <a:pt x="231" y="1351"/>
                      <a:pt x="236" y="1350"/>
                    </a:cubicBezTo>
                    <a:moveTo>
                      <a:pt x="343" y="1283"/>
                    </a:moveTo>
                    <a:cubicBezTo>
                      <a:pt x="320" y="1306"/>
                      <a:pt x="277" y="1329"/>
                      <a:pt x="244" y="1340"/>
                    </a:cubicBezTo>
                    <a:cubicBezTo>
                      <a:pt x="226" y="1347"/>
                      <a:pt x="218" y="1305"/>
                      <a:pt x="215" y="1283"/>
                    </a:cubicBezTo>
                    <a:cubicBezTo>
                      <a:pt x="214" y="1272"/>
                      <a:pt x="212" y="1261"/>
                      <a:pt x="211" y="1249"/>
                    </a:cubicBezTo>
                    <a:cubicBezTo>
                      <a:pt x="208" y="1232"/>
                      <a:pt x="217" y="1226"/>
                      <a:pt x="221" y="1225"/>
                    </a:cubicBezTo>
                    <a:cubicBezTo>
                      <a:pt x="246" y="1218"/>
                      <a:pt x="270" y="1214"/>
                      <a:pt x="294" y="1226"/>
                    </a:cubicBezTo>
                    <a:cubicBezTo>
                      <a:pt x="306" y="1231"/>
                      <a:pt x="326" y="1245"/>
                      <a:pt x="340" y="1256"/>
                    </a:cubicBezTo>
                    <a:cubicBezTo>
                      <a:pt x="347" y="1261"/>
                      <a:pt x="357" y="1271"/>
                      <a:pt x="343" y="1283"/>
                    </a:cubicBezTo>
                    <a:moveTo>
                      <a:pt x="363" y="1198"/>
                    </a:moveTo>
                    <a:cubicBezTo>
                      <a:pt x="364" y="1213"/>
                      <a:pt x="365" y="1228"/>
                      <a:pt x="363" y="1243"/>
                    </a:cubicBezTo>
                    <a:cubicBezTo>
                      <a:pt x="363" y="1249"/>
                      <a:pt x="357" y="1259"/>
                      <a:pt x="346" y="1251"/>
                    </a:cubicBezTo>
                    <a:cubicBezTo>
                      <a:pt x="332" y="1240"/>
                      <a:pt x="310" y="1225"/>
                      <a:pt x="297" y="1219"/>
                    </a:cubicBezTo>
                    <a:cubicBezTo>
                      <a:pt x="275" y="1209"/>
                      <a:pt x="254" y="1210"/>
                      <a:pt x="232" y="1214"/>
                    </a:cubicBezTo>
                    <a:cubicBezTo>
                      <a:pt x="205" y="1221"/>
                      <a:pt x="204" y="1194"/>
                      <a:pt x="203" y="1185"/>
                    </a:cubicBezTo>
                    <a:cubicBezTo>
                      <a:pt x="200" y="1161"/>
                      <a:pt x="196" y="1132"/>
                      <a:pt x="191" y="1098"/>
                    </a:cubicBezTo>
                    <a:cubicBezTo>
                      <a:pt x="187" y="1076"/>
                      <a:pt x="200" y="1065"/>
                      <a:pt x="207" y="1063"/>
                    </a:cubicBezTo>
                    <a:cubicBezTo>
                      <a:pt x="215" y="1062"/>
                      <a:pt x="224" y="1060"/>
                      <a:pt x="233" y="1059"/>
                    </a:cubicBezTo>
                    <a:cubicBezTo>
                      <a:pt x="238" y="1058"/>
                      <a:pt x="244" y="1057"/>
                      <a:pt x="250" y="1056"/>
                    </a:cubicBezTo>
                    <a:cubicBezTo>
                      <a:pt x="253" y="1062"/>
                      <a:pt x="253" y="1062"/>
                      <a:pt x="253" y="1062"/>
                    </a:cubicBezTo>
                    <a:cubicBezTo>
                      <a:pt x="265" y="1089"/>
                      <a:pt x="278" y="1117"/>
                      <a:pt x="313" y="1119"/>
                    </a:cubicBezTo>
                    <a:cubicBezTo>
                      <a:pt x="321" y="1120"/>
                      <a:pt x="329" y="1119"/>
                      <a:pt x="337" y="1118"/>
                    </a:cubicBezTo>
                    <a:cubicBezTo>
                      <a:pt x="349" y="1116"/>
                      <a:pt x="361" y="1115"/>
                      <a:pt x="372" y="1121"/>
                    </a:cubicBezTo>
                    <a:cubicBezTo>
                      <a:pt x="369" y="1128"/>
                      <a:pt x="367" y="1134"/>
                      <a:pt x="365" y="1141"/>
                    </a:cubicBezTo>
                    <a:cubicBezTo>
                      <a:pt x="360" y="1159"/>
                      <a:pt x="362" y="1179"/>
                      <a:pt x="363" y="1198"/>
                    </a:cubicBezTo>
                    <a:moveTo>
                      <a:pt x="663" y="1049"/>
                    </a:moveTo>
                    <a:cubicBezTo>
                      <a:pt x="656" y="1059"/>
                      <a:pt x="651" y="1072"/>
                      <a:pt x="651" y="1084"/>
                    </a:cubicBezTo>
                    <a:cubicBezTo>
                      <a:pt x="651" y="1087"/>
                      <a:pt x="652" y="1091"/>
                      <a:pt x="652" y="1094"/>
                    </a:cubicBezTo>
                    <a:cubicBezTo>
                      <a:pt x="649" y="1118"/>
                      <a:pt x="632" y="1135"/>
                      <a:pt x="613" y="1153"/>
                    </a:cubicBezTo>
                    <a:cubicBezTo>
                      <a:pt x="604" y="1161"/>
                      <a:pt x="595" y="1170"/>
                      <a:pt x="588" y="1180"/>
                    </a:cubicBezTo>
                    <a:cubicBezTo>
                      <a:pt x="583" y="1185"/>
                      <a:pt x="563" y="1191"/>
                      <a:pt x="557" y="1191"/>
                    </a:cubicBezTo>
                    <a:cubicBezTo>
                      <a:pt x="542" y="1189"/>
                      <a:pt x="530" y="1197"/>
                      <a:pt x="518" y="1204"/>
                    </a:cubicBezTo>
                    <a:cubicBezTo>
                      <a:pt x="506" y="1211"/>
                      <a:pt x="493" y="1219"/>
                      <a:pt x="478" y="1219"/>
                    </a:cubicBezTo>
                    <a:cubicBezTo>
                      <a:pt x="457" y="1219"/>
                      <a:pt x="435" y="1203"/>
                      <a:pt x="414" y="1188"/>
                    </a:cubicBezTo>
                    <a:cubicBezTo>
                      <a:pt x="399" y="1178"/>
                      <a:pt x="384" y="1168"/>
                      <a:pt x="370" y="1162"/>
                    </a:cubicBezTo>
                    <a:cubicBezTo>
                      <a:pt x="370" y="1163"/>
                      <a:pt x="370" y="1163"/>
                      <a:pt x="370" y="1163"/>
                    </a:cubicBezTo>
                    <a:cubicBezTo>
                      <a:pt x="370" y="1156"/>
                      <a:pt x="371" y="1150"/>
                      <a:pt x="372" y="1143"/>
                    </a:cubicBezTo>
                    <a:cubicBezTo>
                      <a:pt x="376" y="1127"/>
                      <a:pt x="383" y="1112"/>
                      <a:pt x="390" y="1098"/>
                    </a:cubicBezTo>
                    <a:cubicBezTo>
                      <a:pt x="396" y="1085"/>
                      <a:pt x="396" y="1085"/>
                      <a:pt x="396" y="1085"/>
                    </a:cubicBezTo>
                    <a:cubicBezTo>
                      <a:pt x="396" y="1085"/>
                      <a:pt x="406" y="1069"/>
                      <a:pt x="421" y="1074"/>
                    </a:cubicBezTo>
                    <a:cubicBezTo>
                      <a:pt x="449" y="1078"/>
                      <a:pt x="484" y="1069"/>
                      <a:pt x="507" y="1057"/>
                    </a:cubicBezTo>
                    <a:cubicBezTo>
                      <a:pt x="521" y="1050"/>
                      <a:pt x="531" y="1042"/>
                      <a:pt x="539" y="1036"/>
                    </a:cubicBezTo>
                    <a:cubicBezTo>
                      <a:pt x="556" y="1022"/>
                      <a:pt x="568" y="1013"/>
                      <a:pt x="603" y="1015"/>
                    </a:cubicBezTo>
                    <a:cubicBezTo>
                      <a:pt x="613" y="1016"/>
                      <a:pt x="626" y="1019"/>
                      <a:pt x="639" y="1022"/>
                    </a:cubicBezTo>
                    <a:cubicBezTo>
                      <a:pt x="645" y="1023"/>
                      <a:pt x="651" y="1025"/>
                      <a:pt x="657" y="1026"/>
                    </a:cubicBezTo>
                    <a:cubicBezTo>
                      <a:pt x="665" y="1027"/>
                      <a:pt x="668" y="1041"/>
                      <a:pt x="663" y="1049"/>
                    </a:cubicBezTo>
                    <a:moveTo>
                      <a:pt x="868" y="1484"/>
                    </a:moveTo>
                    <a:cubicBezTo>
                      <a:pt x="865" y="1487"/>
                      <a:pt x="843" y="1498"/>
                      <a:pt x="839" y="1500"/>
                    </a:cubicBezTo>
                    <a:cubicBezTo>
                      <a:pt x="833" y="1504"/>
                      <a:pt x="795" y="1509"/>
                      <a:pt x="785" y="1494"/>
                    </a:cubicBezTo>
                    <a:cubicBezTo>
                      <a:pt x="785" y="1494"/>
                      <a:pt x="785" y="1494"/>
                      <a:pt x="785" y="1494"/>
                    </a:cubicBezTo>
                    <a:cubicBezTo>
                      <a:pt x="785" y="1493"/>
                      <a:pt x="785" y="1493"/>
                      <a:pt x="785" y="1493"/>
                    </a:cubicBezTo>
                    <a:cubicBezTo>
                      <a:pt x="765" y="1476"/>
                      <a:pt x="748" y="1477"/>
                      <a:pt x="722" y="1478"/>
                    </a:cubicBezTo>
                    <a:cubicBezTo>
                      <a:pt x="696" y="1479"/>
                      <a:pt x="670" y="1484"/>
                      <a:pt x="647" y="1466"/>
                    </a:cubicBezTo>
                    <a:cubicBezTo>
                      <a:pt x="635" y="1457"/>
                      <a:pt x="628" y="1445"/>
                      <a:pt x="625" y="1429"/>
                    </a:cubicBezTo>
                    <a:cubicBezTo>
                      <a:pt x="617" y="1410"/>
                      <a:pt x="617" y="1410"/>
                      <a:pt x="617" y="1410"/>
                    </a:cubicBezTo>
                    <a:cubicBezTo>
                      <a:pt x="613" y="1401"/>
                      <a:pt x="606" y="1392"/>
                      <a:pt x="600" y="1384"/>
                    </a:cubicBezTo>
                    <a:cubicBezTo>
                      <a:pt x="591" y="1373"/>
                      <a:pt x="583" y="1363"/>
                      <a:pt x="580" y="1351"/>
                    </a:cubicBezTo>
                    <a:cubicBezTo>
                      <a:pt x="577" y="1337"/>
                      <a:pt x="583" y="1326"/>
                      <a:pt x="586" y="1310"/>
                    </a:cubicBezTo>
                    <a:cubicBezTo>
                      <a:pt x="588" y="1300"/>
                      <a:pt x="591" y="1288"/>
                      <a:pt x="591" y="1278"/>
                    </a:cubicBezTo>
                    <a:cubicBezTo>
                      <a:pt x="589" y="1252"/>
                      <a:pt x="589" y="1252"/>
                      <a:pt x="589" y="1252"/>
                    </a:cubicBezTo>
                    <a:cubicBezTo>
                      <a:pt x="587" y="1238"/>
                      <a:pt x="586" y="1224"/>
                      <a:pt x="589" y="1210"/>
                    </a:cubicBezTo>
                    <a:cubicBezTo>
                      <a:pt x="595" y="1188"/>
                      <a:pt x="612" y="1171"/>
                      <a:pt x="628" y="1156"/>
                    </a:cubicBezTo>
                    <a:cubicBezTo>
                      <a:pt x="647" y="1138"/>
                      <a:pt x="666" y="1119"/>
                      <a:pt x="670" y="1092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70" y="1091"/>
                      <a:pt x="670" y="1091"/>
                      <a:pt x="670" y="1091"/>
                    </a:cubicBezTo>
                    <a:cubicBezTo>
                      <a:pt x="665" y="1069"/>
                      <a:pt x="670" y="1045"/>
                      <a:pt x="687" y="1034"/>
                    </a:cubicBezTo>
                    <a:cubicBezTo>
                      <a:pt x="689" y="1033"/>
                      <a:pt x="691" y="1032"/>
                      <a:pt x="693" y="1031"/>
                    </a:cubicBezTo>
                    <a:cubicBezTo>
                      <a:pt x="698" y="1031"/>
                      <a:pt x="713" y="1028"/>
                      <a:pt x="714" y="1028"/>
                    </a:cubicBezTo>
                    <a:cubicBezTo>
                      <a:pt x="717" y="1029"/>
                      <a:pt x="721" y="1031"/>
                      <a:pt x="724" y="1033"/>
                    </a:cubicBezTo>
                    <a:cubicBezTo>
                      <a:pt x="716" y="1019"/>
                      <a:pt x="715" y="1007"/>
                      <a:pt x="705" y="994"/>
                    </a:cubicBezTo>
                    <a:cubicBezTo>
                      <a:pt x="698" y="985"/>
                      <a:pt x="686" y="974"/>
                      <a:pt x="678" y="964"/>
                    </a:cubicBezTo>
                    <a:cubicBezTo>
                      <a:pt x="661" y="941"/>
                      <a:pt x="648" y="918"/>
                      <a:pt x="628" y="895"/>
                    </a:cubicBezTo>
                    <a:cubicBezTo>
                      <a:pt x="621" y="887"/>
                      <a:pt x="617" y="877"/>
                      <a:pt x="613" y="867"/>
                    </a:cubicBezTo>
                    <a:cubicBezTo>
                      <a:pt x="613" y="867"/>
                      <a:pt x="613" y="866"/>
                      <a:pt x="613" y="866"/>
                    </a:cubicBezTo>
                    <a:cubicBezTo>
                      <a:pt x="611" y="864"/>
                      <a:pt x="611" y="864"/>
                      <a:pt x="611" y="864"/>
                    </a:cubicBezTo>
                    <a:cubicBezTo>
                      <a:pt x="608" y="857"/>
                      <a:pt x="604" y="850"/>
                      <a:pt x="600" y="844"/>
                    </a:cubicBezTo>
                    <a:cubicBezTo>
                      <a:pt x="589" y="830"/>
                      <a:pt x="570" y="821"/>
                      <a:pt x="559" y="807"/>
                    </a:cubicBezTo>
                    <a:cubicBezTo>
                      <a:pt x="541" y="785"/>
                      <a:pt x="518" y="765"/>
                      <a:pt x="499" y="746"/>
                    </a:cubicBezTo>
                    <a:cubicBezTo>
                      <a:pt x="488" y="735"/>
                      <a:pt x="485" y="725"/>
                      <a:pt x="476" y="712"/>
                    </a:cubicBezTo>
                    <a:cubicBezTo>
                      <a:pt x="469" y="703"/>
                      <a:pt x="449" y="700"/>
                      <a:pt x="443" y="690"/>
                    </a:cubicBezTo>
                    <a:cubicBezTo>
                      <a:pt x="434" y="676"/>
                      <a:pt x="422" y="662"/>
                      <a:pt x="413" y="648"/>
                    </a:cubicBezTo>
                    <a:cubicBezTo>
                      <a:pt x="402" y="629"/>
                      <a:pt x="386" y="620"/>
                      <a:pt x="374" y="602"/>
                    </a:cubicBezTo>
                    <a:cubicBezTo>
                      <a:pt x="355" y="576"/>
                      <a:pt x="316" y="539"/>
                      <a:pt x="299" y="510"/>
                    </a:cubicBezTo>
                    <a:cubicBezTo>
                      <a:pt x="285" y="486"/>
                      <a:pt x="255" y="438"/>
                      <a:pt x="241" y="413"/>
                    </a:cubicBezTo>
                    <a:cubicBezTo>
                      <a:pt x="230" y="393"/>
                      <a:pt x="208" y="384"/>
                      <a:pt x="196" y="363"/>
                    </a:cubicBezTo>
                    <a:cubicBezTo>
                      <a:pt x="188" y="348"/>
                      <a:pt x="170" y="339"/>
                      <a:pt x="162" y="324"/>
                    </a:cubicBezTo>
                    <a:cubicBezTo>
                      <a:pt x="153" y="307"/>
                      <a:pt x="126" y="262"/>
                      <a:pt x="118" y="245"/>
                    </a:cubicBezTo>
                    <a:cubicBezTo>
                      <a:pt x="107" y="224"/>
                      <a:pt x="98" y="208"/>
                      <a:pt x="91" y="184"/>
                    </a:cubicBezTo>
                    <a:cubicBezTo>
                      <a:pt x="83" y="159"/>
                      <a:pt x="69" y="138"/>
                      <a:pt x="59" y="114"/>
                    </a:cubicBezTo>
                    <a:cubicBezTo>
                      <a:pt x="50" y="93"/>
                      <a:pt x="45" y="68"/>
                      <a:pt x="36" y="48"/>
                    </a:cubicBezTo>
                    <a:cubicBezTo>
                      <a:pt x="32" y="37"/>
                      <a:pt x="27" y="20"/>
                      <a:pt x="2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6" y="146"/>
                      <a:pt x="94" y="504"/>
                      <a:pt x="141" y="839"/>
                    </a:cubicBezTo>
                    <a:cubicBezTo>
                      <a:pt x="140" y="840"/>
                      <a:pt x="140" y="840"/>
                      <a:pt x="140" y="840"/>
                    </a:cubicBezTo>
                    <a:cubicBezTo>
                      <a:pt x="141" y="841"/>
                      <a:pt x="141" y="841"/>
                      <a:pt x="141" y="841"/>
                    </a:cubicBezTo>
                    <a:cubicBezTo>
                      <a:pt x="160" y="978"/>
                      <a:pt x="177" y="1112"/>
                      <a:pt x="190" y="1227"/>
                    </a:cubicBezTo>
                    <a:cubicBezTo>
                      <a:pt x="190" y="1227"/>
                      <a:pt x="190" y="1227"/>
                      <a:pt x="190" y="1227"/>
                    </a:cubicBezTo>
                    <a:cubicBezTo>
                      <a:pt x="190" y="1229"/>
                      <a:pt x="190" y="1229"/>
                      <a:pt x="190" y="1229"/>
                    </a:cubicBezTo>
                    <a:cubicBezTo>
                      <a:pt x="191" y="1239"/>
                      <a:pt x="193" y="1248"/>
                      <a:pt x="194" y="1258"/>
                    </a:cubicBezTo>
                    <a:cubicBezTo>
                      <a:pt x="198" y="1298"/>
                      <a:pt x="222" y="1491"/>
                      <a:pt x="227" y="1526"/>
                    </a:cubicBezTo>
                    <a:cubicBezTo>
                      <a:pt x="262" y="1749"/>
                      <a:pt x="280" y="1901"/>
                      <a:pt x="290" y="1997"/>
                    </a:cubicBezTo>
                    <a:cubicBezTo>
                      <a:pt x="290" y="2002"/>
                      <a:pt x="289" y="2009"/>
                      <a:pt x="289" y="2014"/>
                    </a:cubicBezTo>
                    <a:cubicBezTo>
                      <a:pt x="301" y="2014"/>
                      <a:pt x="301" y="2014"/>
                      <a:pt x="301" y="2014"/>
                    </a:cubicBezTo>
                    <a:cubicBezTo>
                      <a:pt x="301" y="2013"/>
                      <a:pt x="301" y="2013"/>
                      <a:pt x="301" y="2013"/>
                    </a:cubicBezTo>
                    <a:cubicBezTo>
                      <a:pt x="303" y="2012"/>
                      <a:pt x="303" y="2012"/>
                      <a:pt x="303" y="2012"/>
                    </a:cubicBezTo>
                    <a:cubicBezTo>
                      <a:pt x="303" y="2007"/>
                      <a:pt x="302" y="2002"/>
                      <a:pt x="302" y="1997"/>
                    </a:cubicBezTo>
                    <a:cubicBezTo>
                      <a:pt x="302" y="1989"/>
                      <a:pt x="303" y="1983"/>
                      <a:pt x="303" y="1983"/>
                    </a:cubicBezTo>
                    <a:cubicBezTo>
                      <a:pt x="303" y="1968"/>
                      <a:pt x="331" y="1928"/>
                      <a:pt x="336" y="1916"/>
                    </a:cubicBezTo>
                    <a:cubicBezTo>
                      <a:pt x="341" y="1905"/>
                      <a:pt x="352" y="1894"/>
                      <a:pt x="362" y="1885"/>
                    </a:cubicBezTo>
                    <a:cubicBezTo>
                      <a:pt x="372" y="1876"/>
                      <a:pt x="383" y="1852"/>
                      <a:pt x="390" y="1837"/>
                    </a:cubicBezTo>
                    <a:cubicBezTo>
                      <a:pt x="398" y="1822"/>
                      <a:pt x="423" y="1814"/>
                      <a:pt x="435" y="1799"/>
                    </a:cubicBezTo>
                    <a:cubicBezTo>
                      <a:pt x="448" y="1784"/>
                      <a:pt x="462" y="1792"/>
                      <a:pt x="475" y="1782"/>
                    </a:cubicBezTo>
                    <a:cubicBezTo>
                      <a:pt x="489" y="1768"/>
                      <a:pt x="512" y="1776"/>
                      <a:pt x="527" y="1763"/>
                    </a:cubicBezTo>
                    <a:cubicBezTo>
                      <a:pt x="537" y="1756"/>
                      <a:pt x="555" y="1754"/>
                      <a:pt x="572" y="1748"/>
                    </a:cubicBezTo>
                    <a:cubicBezTo>
                      <a:pt x="586" y="1743"/>
                      <a:pt x="599" y="1733"/>
                      <a:pt x="613" y="1731"/>
                    </a:cubicBezTo>
                    <a:cubicBezTo>
                      <a:pt x="621" y="1730"/>
                      <a:pt x="629" y="1736"/>
                      <a:pt x="636" y="1731"/>
                    </a:cubicBezTo>
                    <a:cubicBezTo>
                      <a:pt x="643" y="1727"/>
                      <a:pt x="645" y="1717"/>
                      <a:pt x="651" y="1712"/>
                    </a:cubicBezTo>
                    <a:cubicBezTo>
                      <a:pt x="668" y="1698"/>
                      <a:pt x="689" y="1695"/>
                      <a:pt x="706" y="1681"/>
                    </a:cubicBezTo>
                    <a:cubicBezTo>
                      <a:pt x="724" y="1666"/>
                      <a:pt x="731" y="1637"/>
                      <a:pt x="752" y="1618"/>
                    </a:cubicBezTo>
                    <a:cubicBezTo>
                      <a:pt x="773" y="1599"/>
                      <a:pt x="806" y="1586"/>
                      <a:pt x="821" y="1561"/>
                    </a:cubicBezTo>
                    <a:cubicBezTo>
                      <a:pt x="828" y="1548"/>
                      <a:pt x="825" y="1531"/>
                      <a:pt x="830" y="1522"/>
                    </a:cubicBezTo>
                    <a:cubicBezTo>
                      <a:pt x="837" y="1511"/>
                      <a:pt x="853" y="1509"/>
                      <a:pt x="861" y="1497"/>
                    </a:cubicBezTo>
                    <a:cubicBezTo>
                      <a:pt x="862" y="1496"/>
                      <a:pt x="862" y="1495"/>
                      <a:pt x="863" y="1494"/>
                    </a:cubicBezTo>
                    <a:lnTo>
                      <a:pt x="868" y="1484"/>
                    </a:lnTo>
                    <a:close/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7" name="Freeform 1836">
                <a:extLst>
                  <a:ext uri="{FF2B5EF4-FFF2-40B4-BE49-F238E27FC236}">
                    <a16:creationId xmlns:a16="http://schemas.microsoft.com/office/drawing/2014/main" id="{EA316147-7835-4222-8973-512DC822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554"/>
                <a:ext cx="126" cy="129"/>
              </a:xfrm>
              <a:custGeom>
                <a:avLst/>
                <a:gdLst>
                  <a:gd name="T0" fmla="*/ 0 w 96"/>
                  <a:gd name="T1" fmla="*/ 94 h 99"/>
                  <a:gd name="T2" fmla="*/ 182 w 96"/>
                  <a:gd name="T3" fmla="*/ 0 h 99"/>
                  <a:gd name="T4" fmla="*/ 217 w 96"/>
                  <a:gd name="T5" fmla="*/ 46 h 99"/>
                  <a:gd name="T6" fmla="*/ 122 w 96"/>
                  <a:gd name="T7" fmla="*/ 111 h 99"/>
                  <a:gd name="T8" fmla="*/ 100 w 96"/>
                  <a:gd name="T9" fmla="*/ 219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9">
                    <a:moveTo>
                      <a:pt x="0" y="42"/>
                    </a:moveTo>
                    <a:cubicBezTo>
                      <a:pt x="34" y="60"/>
                      <a:pt x="65" y="26"/>
                      <a:pt x="81" y="0"/>
                    </a:cubicBezTo>
                    <a:cubicBezTo>
                      <a:pt x="84" y="8"/>
                      <a:pt x="92" y="14"/>
                      <a:pt x="96" y="21"/>
                    </a:cubicBezTo>
                    <a:cubicBezTo>
                      <a:pt x="82" y="23"/>
                      <a:pt x="64" y="39"/>
                      <a:pt x="54" y="50"/>
                    </a:cubicBezTo>
                    <a:cubicBezTo>
                      <a:pt x="46" y="59"/>
                      <a:pt x="33" y="89"/>
                      <a:pt x="44" y="99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8" name="Freeform 1837">
                <a:extLst>
                  <a:ext uri="{FF2B5EF4-FFF2-40B4-BE49-F238E27FC236}">
                    <a16:creationId xmlns:a16="http://schemas.microsoft.com/office/drawing/2014/main" id="{8A8DCF34-E0CA-41F2-816F-4E0A233E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952"/>
                <a:ext cx="83" cy="104"/>
              </a:xfrm>
              <a:custGeom>
                <a:avLst/>
                <a:gdLst>
                  <a:gd name="T0" fmla="*/ 0 w 63"/>
                  <a:gd name="T1" fmla="*/ 78 h 80"/>
                  <a:gd name="T2" fmla="*/ 116 w 63"/>
                  <a:gd name="T3" fmla="*/ 0 h 80"/>
                  <a:gd name="T4" fmla="*/ 144 w 63"/>
                  <a:gd name="T5" fmla="*/ 38 h 80"/>
                  <a:gd name="T6" fmla="*/ 70 w 63"/>
                  <a:gd name="T7" fmla="*/ 100 h 80"/>
                  <a:gd name="T8" fmla="*/ 66 w 63"/>
                  <a:gd name="T9" fmla="*/ 176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0">
                    <a:moveTo>
                      <a:pt x="0" y="35"/>
                    </a:moveTo>
                    <a:cubicBezTo>
                      <a:pt x="20" y="46"/>
                      <a:pt x="46" y="19"/>
                      <a:pt x="51" y="0"/>
                    </a:cubicBezTo>
                    <a:cubicBezTo>
                      <a:pt x="54" y="7"/>
                      <a:pt x="60" y="11"/>
                      <a:pt x="63" y="17"/>
                    </a:cubicBezTo>
                    <a:cubicBezTo>
                      <a:pt x="50" y="18"/>
                      <a:pt x="35" y="34"/>
                      <a:pt x="30" y="45"/>
                    </a:cubicBezTo>
                    <a:cubicBezTo>
                      <a:pt x="26" y="52"/>
                      <a:pt x="20" y="76"/>
                      <a:pt x="29" y="8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79" name="Freeform 1838">
                <a:extLst>
                  <a:ext uri="{FF2B5EF4-FFF2-40B4-BE49-F238E27FC236}">
                    <a16:creationId xmlns:a16="http://schemas.microsoft.com/office/drawing/2014/main" id="{45D8D1E5-CE1F-4911-9E70-725E6E62E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132"/>
                <a:ext cx="174" cy="153"/>
              </a:xfrm>
              <a:custGeom>
                <a:avLst/>
                <a:gdLst>
                  <a:gd name="T0" fmla="*/ 0 w 133"/>
                  <a:gd name="T1" fmla="*/ 88 h 117"/>
                  <a:gd name="T2" fmla="*/ 173 w 133"/>
                  <a:gd name="T3" fmla="*/ 88 h 117"/>
                  <a:gd name="T4" fmla="*/ 273 w 133"/>
                  <a:gd name="T5" fmla="*/ 0 h 117"/>
                  <a:gd name="T6" fmla="*/ 298 w 133"/>
                  <a:gd name="T7" fmla="*/ 46 h 117"/>
                  <a:gd name="T8" fmla="*/ 170 w 133"/>
                  <a:gd name="T9" fmla="*/ 128 h 117"/>
                  <a:gd name="T10" fmla="*/ 107 w 133"/>
                  <a:gd name="T11" fmla="*/ 262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17">
                    <a:moveTo>
                      <a:pt x="0" y="39"/>
                    </a:moveTo>
                    <a:cubicBezTo>
                      <a:pt x="19" y="60"/>
                      <a:pt x="58" y="58"/>
                      <a:pt x="77" y="39"/>
                    </a:cubicBezTo>
                    <a:cubicBezTo>
                      <a:pt x="90" y="25"/>
                      <a:pt x="105" y="10"/>
                      <a:pt x="122" y="0"/>
                    </a:cubicBezTo>
                    <a:cubicBezTo>
                      <a:pt x="119" y="7"/>
                      <a:pt x="131" y="15"/>
                      <a:pt x="133" y="21"/>
                    </a:cubicBezTo>
                    <a:cubicBezTo>
                      <a:pt x="113" y="22"/>
                      <a:pt x="90" y="45"/>
                      <a:pt x="76" y="57"/>
                    </a:cubicBezTo>
                    <a:cubicBezTo>
                      <a:pt x="60" y="70"/>
                      <a:pt x="41" y="95"/>
                      <a:pt x="48" y="117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0" name="Freeform 1839">
                <a:extLst>
                  <a:ext uri="{FF2B5EF4-FFF2-40B4-BE49-F238E27FC236}">
                    <a16:creationId xmlns:a16="http://schemas.microsoft.com/office/drawing/2014/main" id="{2CF8C8CB-58C8-4C91-887F-206823430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3033"/>
                <a:ext cx="58" cy="72"/>
              </a:xfrm>
              <a:custGeom>
                <a:avLst/>
                <a:gdLst>
                  <a:gd name="T0" fmla="*/ 0 w 45"/>
                  <a:gd name="T1" fmla="*/ 54 h 55"/>
                  <a:gd name="T2" fmla="*/ 64 w 45"/>
                  <a:gd name="T3" fmla="*/ 123 h 55"/>
                  <a:gd name="T4" fmla="*/ 97 w 45"/>
                  <a:gd name="T5" fmla="*/ 99 h 55"/>
                  <a:gd name="T6" fmla="*/ 40 w 4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5">
                    <a:moveTo>
                      <a:pt x="0" y="24"/>
                    </a:moveTo>
                    <a:cubicBezTo>
                      <a:pt x="15" y="21"/>
                      <a:pt x="28" y="43"/>
                      <a:pt x="30" y="55"/>
                    </a:cubicBezTo>
                    <a:cubicBezTo>
                      <a:pt x="33" y="51"/>
                      <a:pt x="41" y="47"/>
                      <a:pt x="45" y="44"/>
                    </a:cubicBezTo>
                    <a:cubicBezTo>
                      <a:pt x="34" y="34"/>
                      <a:pt x="17" y="16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1" name="Freeform 1840">
                <a:extLst>
                  <a:ext uri="{FF2B5EF4-FFF2-40B4-BE49-F238E27FC236}">
                    <a16:creationId xmlns:a16="http://schemas.microsoft.com/office/drawing/2014/main" id="{34A4511C-85AE-48E4-95F5-2024BD834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873"/>
                <a:ext cx="55" cy="62"/>
              </a:xfrm>
              <a:custGeom>
                <a:avLst/>
                <a:gdLst>
                  <a:gd name="T0" fmla="*/ 0 w 42"/>
                  <a:gd name="T1" fmla="*/ 30 h 48"/>
                  <a:gd name="T2" fmla="*/ 73 w 42"/>
                  <a:gd name="T3" fmla="*/ 103 h 48"/>
                  <a:gd name="T4" fmla="*/ 94 w 42"/>
                  <a:gd name="T5" fmla="*/ 74 h 48"/>
                  <a:gd name="T6" fmla="*/ 43 w 42"/>
                  <a:gd name="T7" fmla="*/ 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8">
                    <a:moveTo>
                      <a:pt x="0" y="14"/>
                    </a:moveTo>
                    <a:cubicBezTo>
                      <a:pt x="14" y="7"/>
                      <a:pt x="27" y="39"/>
                      <a:pt x="33" y="48"/>
                    </a:cubicBezTo>
                    <a:cubicBezTo>
                      <a:pt x="35" y="43"/>
                      <a:pt x="40" y="39"/>
                      <a:pt x="42" y="34"/>
                    </a:cubicBezTo>
                    <a:cubicBezTo>
                      <a:pt x="29" y="38"/>
                      <a:pt x="14" y="10"/>
                      <a:pt x="19" y="0"/>
                    </a:cubicBezTo>
                  </a:path>
                </a:pathLst>
              </a:custGeom>
              <a:solidFill>
                <a:srgbClr val="FDEC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2" name="Freeform 1841">
                <a:extLst>
                  <a:ext uri="{FF2B5EF4-FFF2-40B4-BE49-F238E27FC236}">
                    <a16:creationId xmlns:a16="http://schemas.microsoft.com/office/drawing/2014/main" id="{8A83C5BC-4497-42F9-AE20-3C08A9CA2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2334"/>
                <a:ext cx="186" cy="56"/>
              </a:xfrm>
              <a:custGeom>
                <a:avLst/>
                <a:gdLst>
                  <a:gd name="T0" fmla="*/ 1 w 143"/>
                  <a:gd name="T1" fmla="*/ 13 h 43"/>
                  <a:gd name="T2" fmla="*/ 148 w 143"/>
                  <a:gd name="T3" fmla="*/ 29 h 43"/>
                  <a:gd name="T4" fmla="*/ 315 w 143"/>
                  <a:gd name="T5" fmla="*/ 95 h 43"/>
                  <a:gd name="T6" fmla="*/ 259 w 143"/>
                  <a:gd name="T7" fmla="*/ 74 h 43"/>
                  <a:gd name="T8" fmla="*/ 196 w 143"/>
                  <a:gd name="T9" fmla="*/ 43 h 43"/>
                  <a:gd name="T10" fmla="*/ 100 w 143"/>
                  <a:gd name="T11" fmla="*/ 5 h 43"/>
                  <a:gd name="T12" fmla="*/ 0 w 143"/>
                  <a:gd name="T13" fmla="*/ 16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43">
                    <a:moveTo>
                      <a:pt x="1" y="6"/>
                    </a:moveTo>
                    <a:cubicBezTo>
                      <a:pt x="26" y="4"/>
                      <a:pt x="44" y="4"/>
                      <a:pt x="68" y="13"/>
                    </a:cubicBezTo>
                    <a:cubicBezTo>
                      <a:pt x="94" y="24"/>
                      <a:pt x="113" y="40"/>
                      <a:pt x="143" y="43"/>
                    </a:cubicBezTo>
                    <a:cubicBezTo>
                      <a:pt x="134" y="40"/>
                      <a:pt x="128" y="37"/>
                      <a:pt x="118" y="34"/>
                    </a:cubicBezTo>
                    <a:cubicBezTo>
                      <a:pt x="108" y="30"/>
                      <a:pt x="99" y="24"/>
                      <a:pt x="89" y="19"/>
                    </a:cubicBezTo>
                    <a:cubicBezTo>
                      <a:pt x="75" y="12"/>
                      <a:pt x="60" y="5"/>
                      <a:pt x="45" y="2"/>
                    </a:cubicBezTo>
                    <a:cubicBezTo>
                      <a:pt x="32" y="0"/>
                      <a:pt x="13" y="6"/>
                      <a:pt x="0" y="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3" name="Freeform 1842">
                <a:extLst>
                  <a:ext uri="{FF2B5EF4-FFF2-40B4-BE49-F238E27FC236}">
                    <a16:creationId xmlns:a16="http://schemas.microsoft.com/office/drawing/2014/main" id="{65CD71F2-5E68-41E9-A5CB-43ACF3B06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479"/>
                <a:ext cx="137" cy="36"/>
              </a:xfrm>
              <a:custGeom>
                <a:avLst/>
                <a:gdLst>
                  <a:gd name="T0" fmla="*/ 0 w 105"/>
                  <a:gd name="T1" fmla="*/ 59 h 28"/>
                  <a:gd name="T2" fmla="*/ 124 w 105"/>
                  <a:gd name="T3" fmla="*/ 10 h 28"/>
                  <a:gd name="T4" fmla="*/ 234 w 105"/>
                  <a:gd name="T5" fmla="*/ 0 h 28"/>
                  <a:gd name="T6" fmla="*/ 117 w 105"/>
                  <a:gd name="T7" fmla="*/ 5 h 28"/>
                  <a:gd name="T8" fmla="*/ 0 w 105"/>
                  <a:gd name="T9" fmla="*/ 5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28">
                    <a:moveTo>
                      <a:pt x="0" y="28"/>
                    </a:moveTo>
                    <a:cubicBezTo>
                      <a:pt x="15" y="17"/>
                      <a:pt x="35" y="6"/>
                      <a:pt x="56" y="5"/>
                    </a:cubicBezTo>
                    <a:cubicBezTo>
                      <a:pt x="77" y="4"/>
                      <a:pt x="95" y="4"/>
                      <a:pt x="105" y="0"/>
                    </a:cubicBezTo>
                    <a:cubicBezTo>
                      <a:pt x="87" y="2"/>
                      <a:pt x="63" y="0"/>
                      <a:pt x="53" y="2"/>
                    </a:cubicBezTo>
                    <a:cubicBezTo>
                      <a:pt x="39" y="4"/>
                      <a:pt x="25" y="11"/>
                      <a:pt x="0" y="28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4" name="Freeform 1843">
                <a:extLst>
                  <a:ext uri="{FF2B5EF4-FFF2-40B4-BE49-F238E27FC236}">
                    <a16:creationId xmlns:a16="http://schemas.microsoft.com/office/drawing/2014/main" id="{9258BA61-B7DC-4E24-9346-13F2FB155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0" y="2626"/>
                <a:ext cx="36" cy="34"/>
              </a:xfrm>
              <a:custGeom>
                <a:avLst/>
                <a:gdLst>
                  <a:gd name="T0" fmla="*/ 0 w 28"/>
                  <a:gd name="T1" fmla="*/ 58 h 26"/>
                  <a:gd name="T2" fmla="*/ 59 w 28"/>
                  <a:gd name="T3" fmla="*/ 0 h 26"/>
                  <a:gd name="T4" fmla="*/ 0 w 28"/>
                  <a:gd name="T5" fmla="*/ 5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13"/>
                      <a:pt x="16" y="4"/>
                      <a:pt x="28" y="0"/>
                    </a:cubicBezTo>
                    <a:cubicBezTo>
                      <a:pt x="12" y="0"/>
                      <a:pt x="7" y="13"/>
                      <a:pt x="0" y="26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5" name="Freeform 1844">
                <a:extLst>
                  <a:ext uri="{FF2B5EF4-FFF2-40B4-BE49-F238E27FC236}">
                    <a16:creationId xmlns:a16="http://schemas.microsoft.com/office/drawing/2014/main" id="{02E99263-23C4-4A97-A871-92656856B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460"/>
                <a:ext cx="94" cy="20"/>
              </a:xfrm>
              <a:custGeom>
                <a:avLst/>
                <a:gdLst>
                  <a:gd name="T0" fmla="*/ 104 w 72"/>
                  <a:gd name="T1" fmla="*/ 1 h 15"/>
                  <a:gd name="T2" fmla="*/ 161 w 72"/>
                  <a:gd name="T3" fmla="*/ 15 h 15"/>
                  <a:gd name="T4" fmla="*/ 118 w 72"/>
                  <a:gd name="T5" fmla="*/ 15 h 15"/>
                  <a:gd name="T6" fmla="*/ 65 w 72"/>
                  <a:gd name="T7" fmla="*/ 23 h 15"/>
                  <a:gd name="T8" fmla="*/ 0 w 72"/>
                  <a:gd name="T9" fmla="*/ 36 h 15"/>
                  <a:gd name="T10" fmla="*/ 65 w 72"/>
                  <a:gd name="T11" fmla="*/ 16 h 15"/>
                  <a:gd name="T12" fmla="*/ 104 w 72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5">
                    <a:moveTo>
                      <a:pt x="47" y="1"/>
                    </a:moveTo>
                    <a:cubicBezTo>
                      <a:pt x="55" y="0"/>
                      <a:pt x="61" y="4"/>
                      <a:pt x="72" y="6"/>
                    </a:cubicBezTo>
                    <a:cubicBezTo>
                      <a:pt x="69" y="7"/>
                      <a:pt x="62" y="6"/>
                      <a:pt x="53" y="6"/>
                    </a:cubicBezTo>
                    <a:cubicBezTo>
                      <a:pt x="44" y="5"/>
                      <a:pt x="37" y="7"/>
                      <a:pt x="29" y="10"/>
                    </a:cubicBezTo>
                    <a:cubicBezTo>
                      <a:pt x="20" y="14"/>
                      <a:pt x="11" y="14"/>
                      <a:pt x="0" y="15"/>
                    </a:cubicBezTo>
                    <a:cubicBezTo>
                      <a:pt x="8" y="13"/>
                      <a:pt x="19" y="10"/>
                      <a:pt x="29" y="7"/>
                    </a:cubicBezTo>
                    <a:cubicBezTo>
                      <a:pt x="38" y="4"/>
                      <a:pt x="38" y="2"/>
                      <a:pt x="47" y="1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6" name="Freeform 1845">
                <a:extLst>
                  <a:ext uri="{FF2B5EF4-FFF2-40B4-BE49-F238E27FC236}">
                    <a16:creationId xmlns:a16="http://schemas.microsoft.com/office/drawing/2014/main" id="{2E962FE5-0D23-491E-A0C5-0ADBEC0A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314"/>
                <a:ext cx="92" cy="54"/>
              </a:xfrm>
              <a:custGeom>
                <a:avLst/>
                <a:gdLst>
                  <a:gd name="T0" fmla="*/ 0 w 71"/>
                  <a:gd name="T1" fmla="*/ 0 h 41"/>
                  <a:gd name="T2" fmla="*/ 74 w 71"/>
                  <a:gd name="T3" fmla="*/ 57 h 41"/>
                  <a:gd name="T4" fmla="*/ 154 w 71"/>
                  <a:gd name="T5" fmla="*/ 94 h 41"/>
                  <a:gd name="T6" fmla="*/ 75 w 71"/>
                  <a:gd name="T7" fmla="*/ 49 h 41"/>
                  <a:gd name="T8" fmla="*/ 0 w 71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1">
                    <a:moveTo>
                      <a:pt x="0" y="0"/>
                    </a:moveTo>
                    <a:cubicBezTo>
                      <a:pt x="14" y="8"/>
                      <a:pt x="23" y="16"/>
                      <a:pt x="34" y="25"/>
                    </a:cubicBezTo>
                    <a:cubicBezTo>
                      <a:pt x="45" y="35"/>
                      <a:pt x="59" y="36"/>
                      <a:pt x="71" y="41"/>
                    </a:cubicBezTo>
                    <a:cubicBezTo>
                      <a:pt x="58" y="38"/>
                      <a:pt x="45" y="29"/>
                      <a:pt x="35" y="21"/>
                    </a:cubicBezTo>
                    <a:cubicBezTo>
                      <a:pt x="25" y="13"/>
                      <a:pt x="9" y="5"/>
                      <a:pt x="0" y="0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7" name="Freeform 1846">
                <a:extLst>
                  <a:ext uri="{FF2B5EF4-FFF2-40B4-BE49-F238E27FC236}">
                    <a16:creationId xmlns:a16="http://schemas.microsoft.com/office/drawing/2014/main" id="{96B42964-F6F8-4253-BCB7-29E6EA05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2537"/>
                <a:ext cx="62" cy="88"/>
              </a:xfrm>
              <a:custGeom>
                <a:avLst/>
                <a:gdLst>
                  <a:gd name="T0" fmla="*/ 0 w 48"/>
                  <a:gd name="T1" fmla="*/ 152 h 67"/>
                  <a:gd name="T2" fmla="*/ 44 w 48"/>
                  <a:gd name="T3" fmla="*/ 101 h 67"/>
                  <a:gd name="T4" fmla="*/ 103 w 48"/>
                  <a:gd name="T5" fmla="*/ 0 h 67"/>
                  <a:gd name="T6" fmla="*/ 58 w 48"/>
                  <a:gd name="T7" fmla="*/ 67 h 67"/>
                  <a:gd name="T8" fmla="*/ 0 w 48"/>
                  <a:gd name="T9" fmla="*/ 152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67">
                    <a:moveTo>
                      <a:pt x="0" y="67"/>
                    </a:moveTo>
                    <a:cubicBezTo>
                      <a:pt x="6" y="60"/>
                      <a:pt x="15" y="52"/>
                      <a:pt x="20" y="45"/>
                    </a:cubicBezTo>
                    <a:cubicBezTo>
                      <a:pt x="29" y="35"/>
                      <a:pt x="36" y="13"/>
                      <a:pt x="48" y="0"/>
                    </a:cubicBezTo>
                    <a:cubicBezTo>
                      <a:pt x="38" y="9"/>
                      <a:pt x="33" y="20"/>
                      <a:pt x="27" y="30"/>
                    </a:cubicBezTo>
                    <a:cubicBezTo>
                      <a:pt x="23" y="39"/>
                      <a:pt x="3" y="64"/>
                      <a:pt x="0" y="67"/>
                    </a:cubicBezTo>
                  </a:path>
                </a:pathLst>
              </a:custGeom>
              <a:solidFill>
                <a:srgbClr val="F2A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8" name="Freeform 1847">
                <a:extLst>
                  <a:ext uri="{FF2B5EF4-FFF2-40B4-BE49-F238E27FC236}">
                    <a16:creationId xmlns:a16="http://schemas.microsoft.com/office/drawing/2014/main" id="{59A5750A-A654-4430-B12E-C302F4357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2517"/>
                <a:ext cx="112" cy="211"/>
              </a:xfrm>
              <a:custGeom>
                <a:avLst/>
                <a:gdLst>
                  <a:gd name="T0" fmla="*/ 169 w 86"/>
                  <a:gd name="T1" fmla="*/ 34 h 162"/>
                  <a:gd name="T2" fmla="*/ 134 w 86"/>
                  <a:gd name="T3" fmla="*/ 119 h 162"/>
                  <a:gd name="T4" fmla="*/ 82 w 86"/>
                  <a:gd name="T5" fmla="*/ 189 h 162"/>
                  <a:gd name="T6" fmla="*/ 38 w 86"/>
                  <a:gd name="T7" fmla="*/ 264 h 162"/>
                  <a:gd name="T8" fmla="*/ 7 w 86"/>
                  <a:gd name="T9" fmla="*/ 358 h 162"/>
                  <a:gd name="T10" fmla="*/ 29 w 86"/>
                  <a:gd name="T11" fmla="*/ 247 h 162"/>
                  <a:gd name="T12" fmla="*/ 74 w 86"/>
                  <a:gd name="T13" fmla="*/ 168 h 162"/>
                  <a:gd name="T14" fmla="*/ 190 w 86"/>
                  <a:gd name="T15" fmla="*/ 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162">
                    <a:moveTo>
                      <a:pt x="77" y="15"/>
                    </a:moveTo>
                    <a:cubicBezTo>
                      <a:pt x="78" y="25"/>
                      <a:pt x="66" y="45"/>
                      <a:pt x="61" y="54"/>
                    </a:cubicBezTo>
                    <a:cubicBezTo>
                      <a:pt x="54" y="65"/>
                      <a:pt x="46" y="75"/>
                      <a:pt x="37" y="85"/>
                    </a:cubicBezTo>
                    <a:cubicBezTo>
                      <a:pt x="28" y="95"/>
                      <a:pt x="21" y="107"/>
                      <a:pt x="17" y="120"/>
                    </a:cubicBezTo>
                    <a:cubicBezTo>
                      <a:pt x="13" y="132"/>
                      <a:pt x="12" y="153"/>
                      <a:pt x="3" y="162"/>
                    </a:cubicBezTo>
                    <a:cubicBezTo>
                      <a:pt x="0" y="151"/>
                      <a:pt x="10" y="124"/>
                      <a:pt x="13" y="112"/>
                    </a:cubicBezTo>
                    <a:cubicBezTo>
                      <a:pt x="17" y="95"/>
                      <a:pt x="22" y="88"/>
                      <a:pt x="34" y="76"/>
                    </a:cubicBezTo>
                    <a:cubicBezTo>
                      <a:pt x="56" y="55"/>
                      <a:pt x="63" y="20"/>
                      <a:pt x="86" y="0"/>
                    </a:cubicBezTo>
                  </a:path>
                </a:pathLst>
              </a:custGeom>
              <a:solidFill>
                <a:srgbClr val="F5B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89" name="Freeform 1848">
                <a:extLst>
                  <a:ext uri="{FF2B5EF4-FFF2-40B4-BE49-F238E27FC236}">
                    <a16:creationId xmlns:a16="http://schemas.microsoft.com/office/drawing/2014/main" id="{FF453A53-9FA6-4850-B1B5-20C34C3E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878"/>
                <a:ext cx="199" cy="307"/>
              </a:xfrm>
              <a:custGeom>
                <a:avLst/>
                <a:gdLst>
                  <a:gd name="T0" fmla="*/ 81 w 152"/>
                  <a:gd name="T1" fmla="*/ 172 h 235"/>
                  <a:gd name="T2" fmla="*/ 189 w 152"/>
                  <a:gd name="T3" fmla="*/ 444 h 235"/>
                  <a:gd name="T4" fmla="*/ 310 w 152"/>
                  <a:gd name="T5" fmla="*/ 456 h 235"/>
                  <a:gd name="T6" fmla="*/ 81 w 152"/>
                  <a:gd name="T7" fmla="*/ 172 h 2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235">
                    <a:moveTo>
                      <a:pt x="36" y="77"/>
                    </a:moveTo>
                    <a:cubicBezTo>
                      <a:pt x="0" y="127"/>
                      <a:pt x="52" y="172"/>
                      <a:pt x="84" y="199"/>
                    </a:cubicBezTo>
                    <a:cubicBezTo>
                      <a:pt x="115" y="226"/>
                      <a:pt x="125" y="235"/>
                      <a:pt x="138" y="204"/>
                    </a:cubicBezTo>
                    <a:cubicBezTo>
                      <a:pt x="152" y="172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0" name="Freeform 1849">
                <a:extLst>
                  <a:ext uri="{FF2B5EF4-FFF2-40B4-BE49-F238E27FC236}">
                    <a16:creationId xmlns:a16="http://schemas.microsoft.com/office/drawing/2014/main" id="{794D3884-EA39-4363-A5A3-3BBBB0583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704"/>
                <a:ext cx="181" cy="282"/>
              </a:xfrm>
              <a:custGeom>
                <a:avLst/>
                <a:gdLst>
                  <a:gd name="T0" fmla="*/ 214 w 139"/>
                  <a:gd name="T1" fmla="*/ 123 h 216"/>
                  <a:gd name="T2" fmla="*/ 79 w 139"/>
                  <a:gd name="T3" fmla="*/ 78 h 216"/>
                  <a:gd name="T4" fmla="*/ 169 w 139"/>
                  <a:gd name="T5" fmla="*/ 401 h 216"/>
                  <a:gd name="T6" fmla="*/ 290 w 139"/>
                  <a:gd name="T7" fmla="*/ 413 h 216"/>
                  <a:gd name="T8" fmla="*/ 214 w 139"/>
                  <a:gd name="T9" fmla="*/ 123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216">
                    <a:moveTo>
                      <a:pt x="97" y="55"/>
                    </a:moveTo>
                    <a:cubicBezTo>
                      <a:pt x="78" y="20"/>
                      <a:pt x="54" y="0"/>
                      <a:pt x="36" y="35"/>
                    </a:cubicBezTo>
                    <a:cubicBezTo>
                      <a:pt x="0" y="85"/>
                      <a:pt x="45" y="153"/>
                      <a:pt x="77" y="180"/>
                    </a:cubicBezTo>
                    <a:cubicBezTo>
                      <a:pt x="109" y="207"/>
                      <a:pt x="118" y="216"/>
                      <a:pt x="131" y="185"/>
                    </a:cubicBezTo>
                    <a:cubicBezTo>
                      <a:pt x="139" y="167"/>
                      <a:pt x="121" y="99"/>
                      <a:pt x="97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1" name="Freeform 1850">
                <a:extLst>
                  <a:ext uri="{FF2B5EF4-FFF2-40B4-BE49-F238E27FC236}">
                    <a16:creationId xmlns:a16="http://schemas.microsoft.com/office/drawing/2014/main" id="{1E841BBC-6A0D-464D-B123-17CB9376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2063"/>
                <a:ext cx="191" cy="337"/>
              </a:xfrm>
              <a:custGeom>
                <a:avLst/>
                <a:gdLst>
                  <a:gd name="T0" fmla="*/ 82 w 146"/>
                  <a:gd name="T1" fmla="*/ 170 h 259"/>
                  <a:gd name="T2" fmla="*/ 173 w 146"/>
                  <a:gd name="T3" fmla="*/ 491 h 259"/>
                  <a:gd name="T4" fmla="*/ 296 w 146"/>
                  <a:gd name="T5" fmla="*/ 500 h 259"/>
                  <a:gd name="T6" fmla="*/ 82 w 146"/>
                  <a:gd name="T7" fmla="*/ 170 h 2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9">
                    <a:moveTo>
                      <a:pt x="37" y="78"/>
                    </a:moveTo>
                    <a:cubicBezTo>
                      <a:pt x="0" y="128"/>
                      <a:pt x="46" y="196"/>
                      <a:pt x="77" y="223"/>
                    </a:cubicBezTo>
                    <a:cubicBezTo>
                      <a:pt x="109" y="250"/>
                      <a:pt x="118" y="259"/>
                      <a:pt x="132" y="227"/>
                    </a:cubicBezTo>
                    <a:cubicBezTo>
                      <a:pt x="146" y="196"/>
                      <a:pt x="77" y="0"/>
                      <a:pt x="37" y="7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2" name="Freeform 1851">
                <a:extLst>
                  <a:ext uri="{FF2B5EF4-FFF2-40B4-BE49-F238E27FC236}">
                    <a16:creationId xmlns:a16="http://schemas.microsoft.com/office/drawing/2014/main" id="{B51845D5-3897-491B-905D-1DE643D7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3040"/>
                <a:ext cx="161" cy="242"/>
              </a:xfrm>
              <a:custGeom>
                <a:avLst/>
                <a:gdLst>
                  <a:gd name="T0" fmla="*/ 29 w 123"/>
                  <a:gd name="T1" fmla="*/ 272 h 186"/>
                  <a:gd name="T2" fmla="*/ 51 w 123"/>
                  <a:gd name="T3" fmla="*/ 21 h 186"/>
                  <a:gd name="T4" fmla="*/ 144 w 123"/>
                  <a:gd name="T5" fmla="*/ 401 h 186"/>
                  <a:gd name="T6" fmla="*/ 29 w 123"/>
                  <a:gd name="T7" fmla="*/ 27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86">
                    <a:moveTo>
                      <a:pt x="13" y="124"/>
                    </a:moveTo>
                    <a:cubicBezTo>
                      <a:pt x="0" y="74"/>
                      <a:pt x="0" y="14"/>
                      <a:pt x="23" y="9"/>
                    </a:cubicBezTo>
                    <a:cubicBezTo>
                      <a:pt x="64" y="0"/>
                      <a:pt x="123" y="168"/>
                      <a:pt x="64" y="182"/>
                    </a:cubicBezTo>
                    <a:cubicBezTo>
                      <a:pt x="39" y="186"/>
                      <a:pt x="24" y="165"/>
                      <a:pt x="13" y="12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3" name="Freeform 1852">
                <a:extLst>
                  <a:ext uri="{FF2B5EF4-FFF2-40B4-BE49-F238E27FC236}">
                    <a16:creationId xmlns:a16="http://schemas.microsoft.com/office/drawing/2014/main" id="{7B354F05-35EC-40EB-A02B-157F993F5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503"/>
                <a:ext cx="167" cy="324"/>
              </a:xfrm>
              <a:custGeom>
                <a:avLst/>
                <a:gdLst>
                  <a:gd name="T0" fmla="*/ 273 w 128"/>
                  <a:gd name="T1" fmla="*/ 350 h 248"/>
                  <a:gd name="T2" fmla="*/ 72 w 128"/>
                  <a:gd name="T3" fmla="*/ 133 h 248"/>
                  <a:gd name="T4" fmla="*/ 247 w 128"/>
                  <a:gd name="T5" fmla="*/ 516 h 248"/>
                  <a:gd name="T6" fmla="*/ 273 w 128"/>
                  <a:gd name="T7" fmla="*/ 350 h 2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248">
                    <a:moveTo>
                      <a:pt x="123" y="157"/>
                    </a:moveTo>
                    <a:cubicBezTo>
                      <a:pt x="110" y="87"/>
                      <a:pt x="59" y="0"/>
                      <a:pt x="32" y="60"/>
                    </a:cubicBezTo>
                    <a:cubicBezTo>
                      <a:pt x="0" y="104"/>
                      <a:pt x="81" y="248"/>
                      <a:pt x="111" y="231"/>
                    </a:cubicBezTo>
                    <a:cubicBezTo>
                      <a:pt x="120" y="226"/>
                      <a:pt x="128" y="187"/>
                      <a:pt x="123" y="15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4" name="Freeform 1853">
                <a:extLst>
                  <a:ext uri="{FF2B5EF4-FFF2-40B4-BE49-F238E27FC236}">
                    <a16:creationId xmlns:a16="http://schemas.microsoft.com/office/drawing/2014/main" id="{18C33738-5CE5-4856-9D9B-F6277CA71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287"/>
                <a:ext cx="166" cy="321"/>
              </a:xfrm>
              <a:custGeom>
                <a:avLst/>
                <a:gdLst>
                  <a:gd name="T0" fmla="*/ 210 w 127"/>
                  <a:gd name="T1" fmla="*/ 123 h 246"/>
                  <a:gd name="T2" fmla="*/ 88 w 127"/>
                  <a:gd name="T3" fmla="*/ 114 h 246"/>
                  <a:gd name="T4" fmla="*/ 0 w 127"/>
                  <a:gd name="T5" fmla="*/ 0 h 246"/>
                  <a:gd name="T6" fmla="*/ 133 w 127"/>
                  <a:gd name="T7" fmla="*/ 518 h 246"/>
                  <a:gd name="T8" fmla="*/ 140 w 127"/>
                  <a:gd name="T9" fmla="*/ 502 h 246"/>
                  <a:gd name="T10" fmla="*/ 284 w 127"/>
                  <a:gd name="T11" fmla="*/ 547 h 246"/>
                  <a:gd name="T12" fmla="*/ 284 w 127"/>
                  <a:gd name="T13" fmla="*/ 545 h 246"/>
                  <a:gd name="T14" fmla="*/ 212 w 127"/>
                  <a:gd name="T15" fmla="*/ 117 h 246"/>
                  <a:gd name="T16" fmla="*/ 210 w 127"/>
                  <a:gd name="T17" fmla="*/ 12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7" h="246">
                    <a:moveTo>
                      <a:pt x="94" y="55"/>
                    </a:moveTo>
                    <a:cubicBezTo>
                      <a:pt x="80" y="87"/>
                      <a:pt x="71" y="78"/>
                      <a:pt x="39" y="51"/>
                    </a:cubicBezTo>
                    <a:cubicBezTo>
                      <a:pt x="26" y="40"/>
                      <a:pt x="11" y="21"/>
                      <a:pt x="0" y="0"/>
                    </a:cubicBezTo>
                    <a:cubicBezTo>
                      <a:pt x="13" y="45"/>
                      <a:pt x="48" y="162"/>
                      <a:pt x="60" y="233"/>
                    </a:cubicBezTo>
                    <a:cubicBezTo>
                      <a:pt x="61" y="231"/>
                      <a:pt x="62" y="228"/>
                      <a:pt x="63" y="226"/>
                    </a:cubicBezTo>
                    <a:cubicBezTo>
                      <a:pt x="80" y="189"/>
                      <a:pt x="106" y="209"/>
                      <a:pt x="127" y="246"/>
                    </a:cubicBezTo>
                    <a:cubicBezTo>
                      <a:pt x="127" y="245"/>
                      <a:pt x="127" y="245"/>
                      <a:pt x="127" y="245"/>
                    </a:cubicBezTo>
                    <a:cubicBezTo>
                      <a:pt x="127" y="245"/>
                      <a:pt x="100" y="127"/>
                      <a:pt x="95" y="53"/>
                    </a:cubicBezTo>
                    <a:cubicBezTo>
                      <a:pt x="95" y="54"/>
                      <a:pt x="94" y="55"/>
                      <a:pt x="94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5" name="Freeform 1854">
                <a:extLst>
                  <a:ext uri="{FF2B5EF4-FFF2-40B4-BE49-F238E27FC236}">
                    <a16:creationId xmlns:a16="http://schemas.microsoft.com/office/drawing/2014/main" id="{8A484707-CD6A-422C-A35C-501B8A296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706"/>
                <a:ext cx="124" cy="454"/>
              </a:xfrm>
              <a:custGeom>
                <a:avLst/>
                <a:gdLst>
                  <a:gd name="T0" fmla="*/ 153 w 95"/>
                  <a:gd name="T1" fmla="*/ 168 h 348"/>
                  <a:gd name="T2" fmla="*/ 0 w 95"/>
                  <a:gd name="T3" fmla="*/ 0 h 348"/>
                  <a:gd name="T4" fmla="*/ 39 w 95"/>
                  <a:gd name="T5" fmla="*/ 659 h 348"/>
                  <a:gd name="T6" fmla="*/ 80 w 95"/>
                  <a:gd name="T7" fmla="*/ 588 h 348"/>
                  <a:gd name="T8" fmla="*/ 211 w 95"/>
                  <a:gd name="T9" fmla="*/ 772 h 348"/>
                  <a:gd name="T10" fmla="*/ 211 w 95"/>
                  <a:gd name="T11" fmla="*/ 772 h 348"/>
                  <a:gd name="T12" fmla="*/ 180 w 95"/>
                  <a:gd name="T13" fmla="*/ 97 h 348"/>
                  <a:gd name="T14" fmla="*/ 153 w 95"/>
                  <a:gd name="T15" fmla="*/ 168 h 3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348">
                    <a:moveTo>
                      <a:pt x="69" y="76"/>
                    </a:moveTo>
                    <a:cubicBezTo>
                      <a:pt x="52" y="85"/>
                      <a:pt x="20" y="45"/>
                      <a:pt x="0" y="0"/>
                    </a:cubicBezTo>
                    <a:cubicBezTo>
                      <a:pt x="21" y="121"/>
                      <a:pt x="18" y="215"/>
                      <a:pt x="18" y="297"/>
                    </a:cubicBezTo>
                    <a:cubicBezTo>
                      <a:pt x="20" y="280"/>
                      <a:pt x="26" y="267"/>
                      <a:pt x="36" y="265"/>
                    </a:cubicBezTo>
                    <a:cubicBezTo>
                      <a:pt x="57" y="261"/>
                      <a:pt x="83" y="304"/>
                      <a:pt x="95" y="348"/>
                    </a:cubicBezTo>
                    <a:cubicBezTo>
                      <a:pt x="95" y="348"/>
                      <a:pt x="95" y="348"/>
                      <a:pt x="95" y="348"/>
                    </a:cubicBezTo>
                    <a:cubicBezTo>
                      <a:pt x="95" y="348"/>
                      <a:pt x="83" y="143"/>
                      <a:pt x="81" y="44"/>
                    </a:cubicBezTo>
                    <a:cubicBezTo>
                      <a:pt x="79" y="60"/>
                      <a:pt x="74" y="74"/>
                      <a:pt x="69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6" name="Freeform 1855">
                <a:extLst>
                  <a:ext uri="{FF2B5EF4-FFF2-40B4-BE49-F238E27FC236}">
                    <a16:creationId xmlns:a16="http://schemas.microsoft.com/office/drawing/2014/main" id="{CFBB1CC3-5B40-47E7-A365-90C98B99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880"/>
                <a:ext cx="150" cy="326"/>
              </a:xfrm>
              <a:custGeom>
                <a:avLst/>
                <a:gdLst>
                  <a:gd name="T0" fmla="*/ 82 w 115"/>
                  <a:gd name="T1" fmla="*/ 100 h 250"/>
                  <a:gd name="T2" fmla="*/ 0 w 115"/>
                  <a:gd name="T3" fmla="*/ 0 h 250"/>
                  <a:gd name="T4" fmla="*/ 97 w 115"/>
                  <a:gd name="T5" fmla="*/ 554 h 250"/>
                  <a:gd name="T6" fmla="*/ 127 w 115"/>
                  <a:gd name="T7" fmla="*/ 482 h 250"/>
                  <a:gd name="T8" fmla="*/ 256 w 115"/>
                  <a:gd name="T9" fmla="*/ 519 h 250"/>
                  <a:gd name="T10" fmla="*/ 253 w 115"/>
                  <a:gd name="T11" fmla="*/ 509 h 250"/>
                  <a:gd name="T12" fmla="*/ 200 w 115"/>
                  <a:gd name="T13" fmla="*/ 117 h 250"/>
                  <a:gd name="T14" fmla="*/ 82 w 115"/>
                  <a:gd name="T15" fmla="*/ 10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250">
                    <a:moveTo>
                      <a:pt x="37" y="45"/>
                    </a:moveTo>
                    <a:cubicBezTo>
                      <a:pt x="25" y="35"/>
                      <a:pt x="11" y="18"/>
                      <a:pt x="0" y="0"/>
                    </a:cubicBezTo>
                    <a:cubicBezTo>
                      <a:pt x="12" y="50"/>
                      <a:pt x="42" y="198"/>
                      <a:pt x="44" y="250"/>
                    </a:cubicBezTo>
                    <a:cubicBezTo>
                      <a:pt x="45" y="239"/>
                      <a:pt x="49" y="228"/>
                      <a:pt x="57" y="218"/>
                    </a:cubicBezTo>
                    <a:cubicBezTo>
                      <a:pt x="74" y="185"/>
                      <a:pt x="97" y="201"/>
                      <a:pt x="115" y="234"/>
                    </a:cubicBezTo>
                    <a:cubicBezTo>
                      <a:pt x="115" y="232"/>
                      <a:pt x="115" y="231"/>
                      <a:pt x="114" y="229"/>
                    </a:cubicBezTo>
                    <a:cubicBezTo>
                      <a:pt x="109" y="209"/>
                      <a:pt x="92" y="101"/>
                      <a:pt x="90" y="53"/>
                    </a:cubicBezTo>
                    <a:cubicBezTo>
                      <a:pt x="77" y="80"/>
                      <a:pt x="67" y="71"/>
                      <a:pt x="37" y="4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7" name="Freeform 1856">
                <a:extLst>
                  <a:ext uri="{FF2B5EF4-FFF2-40B4-BE49-F238E27FC236}">
                    <a16:creationId xmlns:a16="http://schemas.microsoft.com/office/drawing/2014/main" id="{3AB1ECEE-F3A9-43B0-9AB7-88EC061D8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1085"/>
                <a:ext cx="157" cy="295"/>
              </a:xfrm>
              <a:custGeom>
                <a:avLst/>
                <a:gdLst>
                  <a:gd name="T0" fmla="*/ 126 w 120"/>
                  <a:gd name="T1" fmla="*/ 458 h 226"/>
                  <a:gd name="T2" fmla="*/ 268 w 120"/>
                  <a:gd name="T3" fmla="*/ 489 h 226"/>
                  <a:gd name="T4" fmla="*/ 205 w 120"/>
                  <a:gd name="T5" fmla="*/ 114 h 226"/>
                  <a:gd name="T6" fmla="*/ 93 w 120"/>
                  <a:gd name="T7" fmla="*/ 89 h 226"/>
                  <a:gd name="T8" fmla="*/ 0 w 120"/>
                  <a:gd name="T9" fmla="*/ 0 h 226"/>
                  <a:gd name="T10" fmla="*/ 105 w 120"/>
                  <a:gd name="T11" fmla="*/ 503 h 226"/>
                  <a:gd name="T12" fmla="*/ 126 w 120"/>
                  <a:gd name="T13" fmla="*/ 458 h 2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226">
                    <a:moveTo>
                      <a:pt x="56" y="206"/>
                    </a:moveTo>
                    <a:cubicBezTo>
                      <a:pt x="73" y="174"/>
                      <a:pt x="98" y="189"/>
                      <a:pt x="120" y="220"/>
                    </a:cubicBezTo>
                    <a:cubicBezTo>
                      <a:pt x="106" y="194"/>
                      <a:pt x="86" y="90"/>
                      <a:pt x="92" y="51"/>
                    </a:cubicBezTo>
                    <a:cubicBezTo>
                      <a:pt x="80" y="75"/>
                      <a:pt x="70" y="65"/>
                      <a:pt x="41" y="40"/>
                    </a:cubicBezTo>
                    <a:cubicBezTo>
                      <a:pt x="28" y="29"/>
                      <a:pt x="12" y="16"/>
                      <a:pt x="0" y="0"/>
                    </a:cubicBezTo>
                    <a:cubicBezTo>
                      <a:pt x="18" y="58"/>
                      <a:pt x="38" y="162"/>
                      <a:pt x="47" y="226"/>
                    </a:cubicBezTo>
                    <a:cubicBezTo>
                      <a:pt x="48" y="219"/>
                      <a:pt x="51" y="213"/>
                      <a:pt x="56" y="20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8" name="Freeform 1857">
                <a:extLst>
                  <a:ext uri="{FF2B5EF4-FFF2-40B4-BE49-F238E27FC236}">
                    <a16:creationId xmlns:a16="http://schemas.microsoft.com/office/drawing/2014/main" id="{9F6DE9E5-925F-4C78-B511-88786AF65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465"/>
                <a:ext cx="159" cy="334"/>
              </a:xfrm>
              <a:custGeom>
                <a:avLst/>
                <a:gdLst>
                  <a:gd name="T0" fmla="*/ 151 w 122"/>
                  <a:gd name="T1" fmla="*/ 484 h 256"/>
                  <a:gd name="T2" fmla="*/ 270 w 122"/>
                  <a:gd name="T3" fmla="*/ 501 h 256"/>
                  <a:gd name="T4" fmla="*/ 220 w 122"/>
                  <a:gd name="T5" fmla="*/ 153 h 256"/>
                  <a:gd name="T6" fmla="*/ 108 w 122"/>
                  <a:gd name="T7" fmla="*/ 124 h 256"/>
                  <a:gd name="T8" fmla="*/ 0 w 122"/>
                  <a:gd name="T9" fmla="*/ 0 h 256"/>
                  <a:gd name="T10" fmla="*/ 123 w 122"/>
                  <a:gd name="T11" fmla="*/ 569 h 256"/>
                  <a:gd name="T12" fmla="*/ 151 w 122"/>
                  <a:gd name="T13" fmla="*/ 484 h 2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2" h="256">
                    <a:moveTo>
                      <a:pt x="68" y="218"/>
                    </a:moveTo>
                    <a:cubicBezTo>
                      <a:pt x="84" y="188"/>
                      <a:pt x="104" y="199"/>
                      <a:pt x="122" y="225"/>
                    </a:cubicBezTo>
                    <a:cubicBezTo>
                      <a:pt x="110" y="203"/>
                      <a:pt x="98" y="121"/>
                      <a:pt x="100" y="69"/>
                    </a:cubicBezTo>
                    <a:cubicBezTo>
                      <a:pt x="88" y="90"/>
                      <a:pt x="78" y="81"/>
                      <a:pt x="49" y="56"/>
                    </a:cubicBezTo>
                    <a:cubicBezTo>
                      <a:pt x="35" y="44"/>
                      <a:pt x="14" y="23"/>
                      <a:pt x="0" y="0"/>
                    </a:cubicBezTo>
                    <a:cubicBezTo>
                      <a:pt x="12" y="51"/>
                      <a:pt x="46" y="198"/>
                      <a:pt x="55" y="256"/>
                    </a:cubicBezTo>
                    <a:cubicBezTo>
                      <a:pt x="55" y="243"/>
                      <a:pt x="59" y="230"/>
                      <a:pt x="68" y="21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99" name="Freeform 1858">
                <a:extLst>
                  <a:ext uri="{FF2B5EF4-FFF2-40B4-BE49-F238E27FC236}">
                    <a16:creationId xmlns:a16="http://schemas.microsoft.com/office/drawing/2014/main" id="{8CB70648-C8F6-486A-A383-D3FA8EC23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804"/>
                <a:ext cx="179" cy="208"/>
              </a:xfrm>
              <a:custGeom>
                <a:avLst/>
                <a:gdLst>
                  <a:gd name="T0" fmla="*/ 0 w 137"/>
                  <a:gd name="T1" fmla="*/ 0 h 160"/>
                  <a:gd name="T2" fmla="*/ 137 w 137"/>
                  <a:gd name="T3" fmla="*/ 351 h 160"/>
                  <a:gd name="T4" fmla="*/ 161 w 137"/>
                  <a:gd name="T5" fmla="*/ 294 h 160"/>
                  <a:gd name="T6" fmla="*/ 304 w 137"/>
                  <a:gd name="T7" fmla="*/ 316 h 160"/>
                  <a:gd name="T8" fmla="*/ 306 w 137"/>
                  <a:gd name="T9" fmla="*/ 316 h 160"/>
                  <a:gd name="T10" fmla="*/ 225 w 137"/>
                  <a:gd name="T11" fmla="*/ 0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7" h="160">
                    <a:moveTo>
                      <a:pt x="0" y="0"/>
                    </a:moveTo>
                    <a:cubicBezTo>
                      <a:pt x="20" y="45"/>
                      <a:pt x="53" y="120"/>
                      <a:pt x="61" y="160"/>
                    </a:cubicBezTo>
                    <a:cubicBezTo>
                      <a:pt x="62" y="151"/>
                      <a:pt x="66" y="143"/>
                      <a:pt x="72" y="134"/>
                    </a:cubicBezTo>
                    <a:cubicBezTo>
                      <a:pt x="90" y="100"/>
                      <a:pt x="115" y="115"/>
                      <a:pt x="136" y="144"/>
                    </a:cubicBezTo>
                    <a:cubicBezTo>
                      <a:pt x="137" y="144"/>
                      <a:pt x="137" y="144"/>
                      <a:pt x="137" y="144"/>
                    </a:cubicBezTo>
                    <a:cubicBezTo>
                      <a:pt x="131" y="125"/>
                      <a:pt x="111" y="47"/>
                      <a:pt x="101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0" name="Freeform 1859">
                <a:extLst>
                  <a:ext uri="{FF2B5EF4-FFF2-40B4-BE49-F238E27FC236}">
                    <a16:creationId xmlns:a16="http://schemas.microsoft.com/office/drawing/2014/main" id="{FACAA131-23EE-426D-B9CE-94EFC5ABB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140"/>
                <a:ext cx="116" cy="290"/>
              </a:xfrm>
              <a:custGeom>
                <a:avLst/>
                <a:gdLst>
                  <a:gd name="T0" fmla="*/ 177 w 89"/>
                  <a:gd name="T1" fmla="*/ 495 h 222"/>
                  <a:gd name="T2" fmla="*/ 197 w 89"/>
                  <a:gd name="T3" fmla="*/ 180 h 222"/>
                  <a:gd name="T4" fmla="*/ 147 w 89"/>
                  <a:gd name="T5" fmla="*/ 234 h 222"/>
                  <a:gd name="T6" fmla="*/ 35 w 89"/>
                  <a:gd name="T7" fmla="*/ 105 h 222"/>
                  <a:gd name="T8" fmla="*/ 17 w 89"/>
                  <a:gd name="T9" fmla="*/ 0 h 222"/>
                  <a:gd name="T10" fmla="*/ 17 w 89"/>
                  <a:gd name="T11" fmla="*/ 0 h 222"/>
                  <a:gd name="T12" fmla="*/ 0 w 89"/>
                  <a:gd name="T13" fmla="*/ 495 h 2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222">
                    <a:moveTo>
                      <a:pt x="80" y="222"/>
                    </a:moveTo>
                    <a:cubicBezTo>
                      <a:pt x="82" y="198"/>
                      <a:pt x="87" y="123"/>
                      <a:pt x="89" y="81"/>
                    </a:cubicBezTo>
                    <a:cubicBezTo>
                      <a:pt x="85" y="93"/>
                      <a:pt x="78" y="102"/>
                      <a:pt x="67" y="105"/>
                    </a:cubicBezTo>
                    <a:cubicBezTo>
                      <a:pt x="42" y="109"/>
                      <a:pt x="27" y="88"/>
                      <a:pt x="16" y="47"/>
                    </a:cubicBezTo>
                    <a:cubicBezTo>
                      <a:pt x="12" y="32"/>
                      <a:pt x="9" y="1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33"/>
                      <a:pt x="6" y="149"/>
                      <a:pt x="0" y="222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1" name="Freeform 1860">
                <a:extLst>
                  <a:ext uri="{FF2B5EF4-FFF2-40B4-BE49-F238E27FC236}">
                    <a16:creationId xmlns:a16="http://schemas.microsoft.com/office/drawing/2014/main" id="{BD913D37-3040-462F-8FAC-12594BF6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804"/>
                <a:ext cx="1067" cy="2626"/>
              </a:xfrm>
              <a:custGeom>
                <a:avLst/>
                <a:gdLst>
                  <a:gd name="T0" fmla="*/ 699 w 817"/>
                  <a:gd name="T1" fmla="*/ 4469 h 2013"/>
                  <a:gd name="T2" fmla="*/ 718 w 817"/>
                  <a:gd name="T3" fmla="*/ 4148 h 2013"/>
                  <a:gd name="T4" fmla="*/ 757 w 817"/>
                  <a:gd name="T5" fmla="*/ 4070 h 2013"/>
                  <a:gd name="T6" fmla="*/ 1077 w 817"/>
                  <a:gd name="T7" fmla="*/ 3938 h 2013"/>
                  <a:gd name="T8" fmla="*/ 1680 w 817"/>
                  <a:gd name="T9" fmla="*/ 3197 h 2013"/>
                  <a:gd name="T10" fmla="*/ 1777 w 817"/>
                  <a:gd name="T11" fmla="*/ 2878 h 2013"/>
                  <a:gd name="T12" fmla="*/ 1784 w 817"/>
                  <a:gd name="T13" fmla="*/ 2867 h 2013"/>
                  <a:gd name="T14" fmla="*/ 1798 w 817"/>
                  <a:gd name="T15" fmla="*/ 2865 h 2013"/>
                  <a:gd name="T16" fmla="*/ 1815 w 817"/>
                  <a:gd name="T17" fmla="*/ 2837 h 2013"/>
                  <a:gd name="T18" fmla="*/ 1806 w 817"/>
                  <a:gd name="T19" fmla="*/ 2777 h 2013"/>
                  <a:gd name="T20" fmla="*/ 1776 w 817"/>
                  <a:gd name="T21" fmla="*/ 2756 h 2013"/>
                  <a:gd name="T22" fmla="*/ 1767 w 817"/>
                  <a:gd name="T23" fmla="*/ 2756 h 2013"/>
                  <a:gd name="T24" fmla="*/ 1760 w 817"/>
                  <a:gd name="T25" fmla="*/ 2754 h 2013"/>
                  <a:gd name="T26" fmla="*/ 1555 w 817"/>
                  <a:gd name="T27" fmla="*/ 2451 h 2013"/>
                  <a:gd name="T28" fmla="*/ 1149 w 817"/>
                  <a:gd name="T29" fmla="*/ 1912 h 2013"/>
                  <a:gd name="T30" fmla="*/ 598 w 817"/>
                  <a:gd name="T31" fmla="*/ 1186 h 2013"/>
                  <a:gd name="T32" fmla="*/ 0 w 817"/>
                  <a:gd name="T33" fmla="*/ 0 h 20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2013">
                    <a:moveTo>
                      <a:pt x="314" y="2013"/>
                    </a:moveTo>
                    <a:cubicBezTo>
                      <a:pt x="318" y="1944"/>
                      <a:pt x="322" y="1900"/>
                      <a:pt x="322" y="1869"/>
                    </a:cubicBezTo>
                    <a:cubicBezTo>
                      <a:pt x="322" y="1844"/>
                      <a:pt x="334" y="1835"/>
                      <a:pt x="340" y="1834"/>
                    </a:cubicBezTo>
                    <a:cubicBezTo>
                      <a:pt x="395" y="1821"/>
                      <a:pt x="443" y="1800"/>
                      <a:pt x="484" y="1774"/>
                    </a:cubicBezTo>
                    <a:cubicBezTo>
                      <a:pt x="598" y="1704"/>
                      <a:pt x="703" y="1574"/>
                      <a:pt x="754" y="1440"/>
                    </a:cubicBezTo>
                    <a:cubicBezTo>
                      <a:pt x="792" y="1382"/>
                      <a:pt x="801" y="1329"/>
                      <a:pt x="798" y="1296"/>
                    </a:cubicBezTo>
                    <a:cubicBezTo>
                      <a:pt x="798" y="1295"/>
                      <a:pt x="798" y="1292"/>
                      <a:pt x="801" y="1292"/>
                    </a:cubicBezTo>
                    <a:cubicBezTo>
                      <a:pt x="803" y="1292"/>
                      <a:pt x="805" y="1292"/>
                      <a:pt x="807" y="1290"/>
                    </a:cubicBezTo>
                    <a:cubicBezTo>
                      <a:pt x="811" y="1288"/>
                      <a:pt x="814" y="1283"/>
                      <a:pt x="815" y="1278"/>
                    </a:cubicBezTo>
                    <a:cubicBezTo>
                      <a:pt x="817" y="1270"/>
                      <a:pt x="813" y="1257"/>
                      <a:pt x="811" y="1251"/>
                    </a:cubicBezTo>
                    <a:cubicBezTo>
                      <a:pt x="808" y="1245"/>
                      <a:pt x="803" y="1242"/>
                      <a:pt x="797" y="1242"/>
                    </a:cubicBezTo>
                    <a:cubicBezTo>
                      <a:pt x="796" y="1241"/>
                      <a:pt x="794" y="1242"/>
                      <a:pt x="793" y="1242"/>
                    </a:cubicBezTo>
                    <a:cubicBezTo>
                      <a:pt x="791" y="1243"/>
                      <a:pt x="790" y="1241"/>
                      <a:pt x="790" y="1240"/>
                    </a:cubicBezTo>
                    <a:cubicBezTo>
                      <a:pt x="774" y="1202"/>
                      <a:pt x="746" y="1145"/>
                      <a:pt x="698" y="1104"/>
                    </a:cubicBezTo>
                    <a:cubicBezTo>
                      <a:pt x="644" y="1034"/>
                      <a:pt x="583" y="952"/>
                      <a:pt x="516" y="862"/>
                    </a:cubicBezTo>
                    <a:cubicBezTo>
                      <a:pt x="453" y="778"/>
                      <a:pt x="355" y="651"/>
                      <a:pt x="269" y="534"/>
                    </a:cubicBezTo>
                    <a:cubicBezTo>
                      <a:pt x="183" y="418"/>
                      <a:pt x="69" y="2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2" name="Freeform 1861">
                <a:extLst>
                  <a:ext uri="{FF2B5EF4-FFF2-40B4-BE49-F238E27FC236}">
                    <a16:creationId xmlns:a16="http://schemas.microsoft.com/office/drawing/2014/main" id="{D5FB1C78-1D22-4B3C-BA46-2068672DD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968"/>
                <a:ext cx="94" cy="127"/>
              </a:xfrm>
              <a:custGeom>
                <a:avLst/>
                <a:gdLst>
                  <a:gd name="T0" fmla="*/ 0 w 72"/>
                  <a:gd name="T1" fmla="*/ 0 h 97"/>
                  <a:gd name="T2" fmla="*/ 161 w 72"/>
                  <a:gd name="T3" fmla="*/ 217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97">
                    <a:moveTo>
                      <a:pt x="0" y="0"/>
                    </a:moveTo>
                    <a:cubicBezTo>
                      <a:pt x="8" y="47"/>
                      <a:pt x="28" y="79"/>
                      <a:pt x="72" y="9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3" name="Freeform 1862">
                <a:extLst>
                  <a:ext uri="{FF2B5EF4-FFF2-40B4-BE49-F238E27FC236}">
                    <a16:creationId xmlns:a16="http://schemas.microsoft.com/office/drawing/2014/main" id="{20994845-5323-41B6-A2CA-B081CB1AE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038"/>
                <a:ext cx="45" cy="139"/>
              </a:xfrm>
              <a:custGeom>
                <a:avLst/>
                <a:gdLst>
                  <a:gd name="T0" fmla="*/ 5 w 34"/>
                  <a:gd name="T1" fmla="*/ 0 h 106"/>
                  <a:gd name="T2" fmla="*/ 79 w 34"/>
                  <a:gd name="T3" fmla="*/ 239 h 10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06">
                    <a:moveTo>
                      <a:pt x="2" y="0"/>
                    </a:moveTo>
                    <a:cubicBezTo>
                      <a:pt x="0" y="29"/>
                      <a:pt x="5" y="94"/>
                      <a:pt x="34" y="10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4" name="Freeform 1863">
                <a:extLst>
                  <a:ext uri="{FF2B5EF4-FFF2-40B4-BE49-F238E27FC236}">
                    <a16:creationId xmlns:a16="http://schemas.microsoft.com/office/drawing/2014/main" id="{F9E3BB4B-BCF5-4DBB-9196-2BEFDA58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1170"/>
                <a:ext cx="49" cy="119"/>
              </a:xfrm>
              <a:custGeom>
                <a:avLst/>
                <a:gdLst>
                  <a:gd name="T0" fmla="*/ 0 w 38"/>
                  <a:gd name="T1" fmla="*/ 0 h 91"/>
                  <a:gd name="T2" fmla="*/ 80 w 38"/>
                  <a:gd name="T3" fmla="*/ 204 h 9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1">
                    <a:moveTo>
                      <a:pt x="0" y="0"/>
                    </a:moveTo>
                    <a:cubicBezTo>
                      <a:pt x="30" y="17"/>
                      <a:pt x="38" y="60"/>
                      <a:pt x="37" y="9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5" name="Freeform 1864">
                <a:extLst>
                  <a:ext uri="{FF2B5EF4-FFF2-40B4-BE49-F238E27FC236}">
                    <a16:creationId xmlns:a16="http://schemas.microsoft.com/office/drawing/2014/main" id="{A718681B-5E37-4C14-B7AA-D91370ED1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271"/>
                <a:ext cx="41" cy="91"/>
              </a:xfrm>
              <a:custGeom>
                <a:avLst/>
                <a:gdLst>
                  <a:gd name="T0" fmla="*/ 0 w 32"/>
                  <a:gd name="T1" fmla="*/ 0 h 70"/>
                  <a:gd name="T2" fmla="*/ 65 w 3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70">
                    <a:moveTo>
                      <a:pt x="0" y="0"/>
                    </a:moveTo>
                    <a:cubicBezTo>
                      <a:pt x="23" y="15"/>
                      <a:pt x="32" y="45"/>
                      <a:pt x="31" y="7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6" name="Freeform 1865">
                <a:extLst>
                  <a:ext uri="{FF2B5EF4-FFF2-40B4-BE49-F238E27FC236}">
                    <a16:creationId xmlns:a16="http://schemas.microsoft.com/office/drawing/2014/main" id="{3E8C7EA2-BAB8-4AE9-9E02-0E8B10AAE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276"/>
                <a:ext cx="75" cy="85"/>
              </a:xfrm>
              <a:custGeom>
                <a:avLst/>
                <a:gdLst>
                  <a:gd name="T0" fmla="*/ 0 w 58"/>
                  <a:gd name="T1" fmla="*/ 0 h 65"/>
                  <a:gd name="T2" fmla="*/ 28 w 58"/>
                  <a:gd name="T3" fmla="*/ 93 h 65"/>
                  <a:gd name="T4" fmla="*/ 125 w 58"/>
                  <a:gd name="T5" fmla="*/ 145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5">
                    <a:moveTo>
                      <a:pt x="0" y="0"/>
                    </a:moveTo>
                    <a:cubicBezTo>
                      <a:pt x="5" y="14"/>
                      <a:pt x="5" y="28"/>
                      <a:pt x="13" y="41"/>
                    </a:cubicBezTo>
                    <a:cubicBezTo>
                      <a:pt x="24" y="57"/>
                      <a:pt x="40" y="62"/>
                      <a:pt x="58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7" name="Freeform 1866">
                <a:extLst>
                  <a:ext uri="{FF2B5EF4-FFF2-40B4-BE49-F238E27FC236}">
                    <a16:creationId xmlns:a16="http://schemas.microsoft.com/office/drawing/2014/main" id="{0999D2A2-9433-4F87-A744-F7453A7C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336"/>
                <a:ext cx="37" cy="87"/>
              </a:xfrm>
              <a:custGeom>
                <a:avLst/>
                <a:gdLst>
                  <a:gd name="T0" fmla="*/ 12 w 28"/>
                  <a:gd name="T1" fmla="*/ 0 h 67"/>
                  <a:gd name="T2" fmla="*/ 65 w 28"/>
                  <a:gd name="T3" fmla="*/ 147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7">
                    <a:moveTo>
                      <a:pt x="5" y="0"/>
                    </a:moveTo>
                    <a:cubicBezTo>
                      <a:pt x="0" y="19"/>
                      <a:pt x="12" y="55"/>
                      <a:pt x="28" y="6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8" name="Freeform 1867">
                <a:extLst>
                  <a:ext uri="{FF2B5EF4-FFF2-40B4-BE49-F238E27FC236}">
                    <a16:creationId xmlns:a16="http://schemas.microsoft.com/office/drawing/2014/main" id="{5BC0C106-71F5-4779-A2E3-444AEA318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445"/>
                <a:ext cx="56" cy="83"/>
              </a:xfrm>
              <a:custGeom>
                <a:avLst/>
                <a:gdLst>
                  <a:gd name="T0" fmla="*/ 9 w 43"/>
                  <a:gd name="T1" fmla="*/ 0 h 63"/>
                  <a:gd name="T2" fmla="*/ 95 w 43"/>
                  <a:gd name="T3" fmla="*/ 138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3">
                    <a:moveTo>
                      <a:pt x="4" y="0"/>
                    </a:moveTo>
                    <a:cubicBezTo>
                      <a:pt x="0" y="25"/>
                      <a:pt x="13" y="63"/>
                      <a:pt x="43" y="6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09" name="Freeform 1868">
                <a:extLst>
                  <a:ext uri="{FF2B5EF4-FFF2-40B4-BE49-F238E27FC236}">
                    <a16:creationId xmlns:a16="http://schemas.microsoft.com/office/drawing/2014/main" id="{00FE54B1-1FCB-415A-95C8-9D93249F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1498"/>
                <a:ext cx="50" cy="70"/>
              </a:xfrm>
              <a:custGeom>
                <a:avLst/>
                <a:gdLst>
                  <a:gd name="T0" fmla="*/ 1 w 38"/>
                  <a:gd name="T1" fmla="*/ 0 h 54"/>
                  <a:gd name="T2" fmla="*/ 87 w 38"/>
                  <a:gd name="T3" fmla="*/ 111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4">
                    <a:moveTo>
                      <a:pt x="1" y="0"/>
                    </a:moveTo>
                    <a:cubicBezTo>
                      <a:pt x="0" y="17"/>
                      <a:pt x="17" y="54"/>
                      <a:pt x="38" y="5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0" name="Freeform 1869">
                <a:extLst>
                  <a:ext uri="{FF2B5EF4-FFF2-40B4-BE49-F238E27FC236}">
                    <a16:creationId xmlns:a16="http://schemas.microsoft.com/office/drawing/2014/main" id="{BCCA3DC9-2A1C-4E70-AEB5-D0D3EFC6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371"/>
                <a:ext cx="46" cy="85"/>
              </a:xfrm>
              <a:custGeom>
                <a:avLst/>
                <a:gdLst>
                  <a:gd name="T0" fmla="*/ 0 w 35"/>
                  <a:gd name="T1" fmla="*/ 0 h 65"/>
                  <a:gd name="T2" fmla="*/ 79 w 35"/>
                  <a:gd name="T3" fmla="*/ 145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5">
                    <a:moveTo>
                      <a:pt x="0" y="0"/>
                    </a:moveTo>
                    <a:cubicBezTo>
                      <a:pt x="24" y="5"/>
                      <a:pt x="33" y="46"/>
                      <a:pt x="35" y="6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1" name="Freeform 1870">
                <a:extLst>
                  <a:ext uri="{FF2B5EF4-FFF2-40B4-BE49-F238E27FC236}">
                    <a16:creationId xmlns:a16="http://schemas.microsoft.com/office/drawing/2014/main" id="{4E021E9D-E27B-417C-9991-D9302DBDD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445"/>
                <a:ext cx="47" cy="51"/>
              </a:xfrm>
              <a:custGeom>
                <a:avLst/>
                <a:gdLst>
                  <a:gd name="T0" fmla="*/ 0 w 36"/>
                  <a:gd name="T1" fmla="*/ 5 h 39"/>
                  <a:gd name="T2" fmla="*/ 80 w 36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9">
                    <a:moveTo>
                      <a:pt x="0" y="2"/>
                    </a:moveTo>
                    <a:cubicBezTo>
                      <a:pt x="23" y="0"/>
                      <a:pt x="28" y="22"/>
                      <a:pt x="36" y="3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2" name="Freeform 1871">
                <a:extLst>
                  <a:ext uri="{FF2B5EF4-FFF2-40B4-BE49-F238E27FC236}">
                    <a16:creationId xmlns:a16="http://schemas.microsoft.com/office/drawing/2014/main" id="{46383C8B-CBC9-42E2-80CF-3979131C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805"/>
                <a:ext cx="18" cy="94"/>
              </a:xfrm>
              <a:custGeom>
                <a:avLst/>
                <a:gdLst>
                  <a:gd name="T0" fmla="*/ 13 w 14"/>
                  <a:gd name="T1" fmla="*/ 0 h 72"/>
                  <a:gd name="T2" fmla="*/ 0 w 14"/>
                  <a:gd name="T3" fmla="*/ 161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6" y="0"/>
                    </a:moveTo>
                    <a:cubicBezTo>
                      <a:pt x="10" y="22"/>
                      <a:pt x="14" y="5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3" name="Freeform 1872">
                <a:extLst>
                  <a:ext uri="{FF2B5EF4-FFF2-40B4-BE49-F238E27FC236}">
                    <a16:creationId xmlns:a16="http://schemas.microsoft.com/office/drawing/2014/main" id="{DD17D462-D19D-49E5-8ACB-23574671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883"/>
                <a:ext cx="21" cy="82"/>
              </a:xfrm>
              <a:custGeom>
                <a:avLst/>
                <a:gdLst>
                  <a:gd name="T0" fmla="*/ 0 w 16"/>
                  <a:gd name="T1" fmla="*/ 0 h 63"/>
                  <a:gd name="T2" fmla="*/ 28 w 16"/>
                  <a:gd name="T3" fmla="*/ 139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3">
                    <a:moveTo>
                      <a:pt x="0" y="0"/>
                    </a:moveTo>
                    <a:cubicBezTo>
                      <a:pt x="13" y="13"/>
                      <a:pt x="16" y="46"/>
                      <a:pt x="12" y="6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4" name="Freeform 1873">
                <a:extLst>
                  <a:ext uri="{FF2B5EF4-FFF2-40B4-BE49-F238E27FC236}">
                    <a16:creationId xmlns:a16="http://schemas.microsoft.com/office/drawing/2014/main" id="{D185B73D-E1EA-462C-A0DE-54221606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848"/>
                <a:ext cx="19" cy="34"/>
              </a:xfrm>
              <a:custGeom>
                <a:avLst/>
                <a:gdLst>
                  <a:gd name="T0" fmla="*/ 0 w 15"/>
                  <a:gd name="T1" fmla="*/ 0 h 26"/>
                  <a:gd name="T2" fmla="*/ 30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2" y="11"/>
                      <a:pt x="4" y="21"/>
                      <a:pt x="15" y="2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5" name="Freeform 1874">
                <a:extLst>
                  <a:ext uri="{FF2B5EF4-FFF2-40B4-BE49-F238E27FC236}">
                    <a16:creationId xmlns:a16="http://schemas.microsoft.com/office/drawing/2014/main" id="{270510D2-7A5B-4041-9341-70E298E04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869"/>
                <a:ext cx="16" cy="13"/>
              </a:xfrm>
              <a:custGeom>
                <a:avLst/>
                <a:gdLst>
                  <a:gd name="T0" fmla="*/ 28 w 12"/>
                  <a:gd name="T1" fmla="*/ 0 h 10"/>
                  <a:gd name="T2" fmla="*/ 0 w 1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7" y="2"/>
                      <a:pt x="3" y="5"/>
                      <a:pt x="0" y="1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6" name="Freeform 1875">
                <a:extLst>
                  <a:ext uri="{FF2B5EF4-FFF2-40B4-BE49-F238E27FC236}">
                    <a16:creationId xmlns:a16="http://schemas.microsoft.com/office/drawing/2014/main" id="{5E37E170-0D53-4C97-ACF3-249709ECF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678"/>
                <a:ext cx="55" cy="64"/>
              </a:xfrm>
              <a:custGeom>
                <a:avLst/>
                <a:gdLst>
                  <a:gd name="T0" fmla="*/ 1 w 42"/>
                  <a:gd name="T1" fmla="*/ 0 h 49"/>
                  <a:gd name="T2" fmla="*/ 94 w 42"/>
                  <a:gd name="T3" fmla="*/ 104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9">
                    <a:moveTo>
                      <a:pt x="1" y="0"/>
                    </a:moveTo>
                    <a:cubicBezTo>
                      <a:pt x="0" y="23"/>
                      <a:pt x="17" y="49"/>
                      <a:pt x="42" y="4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7" name="Freeform 1876">
                <a:extLst>
                  <a:ext uri="{FF2B5EF4-FFF2-40B4-BE49-F238E27FC236}">
                    <a16:creationId xmlns:a16="http://schemas.microsoft.com/office/drawing/2014/main" id="{9FD2558E-6819-4C57-8D34-EB1CC613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717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5" y="13"/>
                      <a:pt x="7" y="32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8" name="Freeform 1877">
                <a:extLst>
                  <a:ext uri="{FF2B5EF4-FFF2-40B4-BE49-F238E27FC236}">
                    <a16:creationId xmlns:a16="http://schemas.microsoft.com/office/drawing/2014/main" id="{477E7FD4-E492-497F-AED8-3A9B67BBD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603"/>
                <a:ext cx="49" cy="68"/>
              </a:xfrm>
              <a:custGeom>
                <a:avLst/>
                <a:gdLst>
                  <a:gd name="T0" fmla="*/ 0 w 37"/>
                  <a:gd name="T1" fmla="*/ 0 h 52"/>
                  <a:gd name="T2" fmla="*/ 86 w 37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2">
                    <a:moveTo>
                      <a:pt x="0" y="0"/>
                    </a:moveTo>
                    <a:cubicBezTo>
                      <a:pt x="24" y="9"/>
                      <a:pt x="30" y="28"/>
                      <a:pt x="37" y="5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19" name="Freeform 1878">
                <a:extLst>
                  <a:ext uri="{FF2B5EF4-FFF2-40B4-BE49-F238E27FC236}">
                    <a16:creationId xmlns:a16="http://schemas.microsoft.com/office/drawing/2014/main" id="{50F91F42-F9C4-4D40-A682-4F91DC9DC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665"/>
                <a:ext cx="48" cy="40"/>
              </a:xfrm>
              <a:custGeom>
                <a:avLst/>
                <a:gdLst>
                  <a:gd name="T0" fmla="*/ 0 w 37"/>
                  <a:gd name="T1" fmla="*/ 10 h 31"/>
                  <a:gd name="T2" fmla="*/ 80 w 3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1">
                    <a:moveTo>
                      <a:pt x="0" y="5"/>
                    </a:moveTo>
                    <a:cubicBezTo>
                      <a:pt x="17" y="0"/>
                      <a:pt x="28" y="20"/>
                      <a:pt x="37" y="3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0" name="Freeform 1879">
                <a:extLst>
                  <a:ext uri="{FF2B5EF4-FFF2-40B4-BE49-F238E27FC236}">
                    <a16:creationId xmlns:a16="http://schemas.microsoft.com/office/drawing/2014/main" id="{949BCD1A-4E4F-4AC2-AF11-62E08D0E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855"/>
                <a:ext cx="64" cy="69"/>
              </a:xfrm>
              <a:custGeom>
                <a:avLst/>
                <a:gdLst>
                  <a:gd name="T0" fmla="*/ 0 w 49"/>
                  <a:gd name="T1" fmla="*/ 0 h 53"/>
                  <a:gd name="T2" fmla="*/ 110 w 49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3">
                    <a:moveTo>
                      <a:pt x="0" y="0"/>
                    </a:moveTo>
                    <a:cubicBezTo>
                      <a:pt x="8" y="24"/>
                      <a:pt x="23" y="47"/>
                      <a:pt x="49" y="5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1" name="Freeform 1880">
                <a:extLst>
                  <a:ext uri="{FF2B5EF4-FFF2-40B4-BE49-F238E27FC236}">
                    <a16:creationId xmlns:a16="http://schemas.microsoft.com/office/drawing/2014/main" id="{FE118611-0A53-4F22-BB9A-4479A6844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901"/>
                <a:ext cx="38" cy="65"/>
              </a:xfrm>
              <a:custGeom>
                <a:avLst/>
                <a:gdLst>
                  <a:gd name="T0" fmla="*/ 13 w 29"/>
                  <a:gd name="T1" fmla="*/ 0 h 50"/>
                  <a:gd name="T2" fmla="*/ 66 w 29"/>
                  <a:gd name="T3" fmla="*/ 111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50">
                    <a:moveTo>
                      <a:pt x="6" y="0"/>
                    </a:moveTo>
                    <a:cubicBezTo>
                      <a:pt x="0" y="17"/>
                      <a:pt x="10" y="45"/>
                      <a:pt x="29" y="5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2" name="Freeform 1881">
                <a:extLst>
                  <a:ext uri="{FF2B5EF4-FFF2-40B4-BE49-F238E27FC236}">
                    <a16:creationId xmlns:a16="http://schemas.microsoft.com/office/drawing/2014/main" id="{363E086D-D8C5-4EE1-85EF-CA32CA2F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757"/>
                <a:ext cx="49" cy="58"/>
              </a:xfrm>
              <a:custGeom>
                <a:avLst/>
                <a:gdLst>
                  <a:gd name="T0" fmla="*/ 0 w 37"/>
                  <a:gd name="T1" fmla="*/ 0 h 44"/>
                  <a:gd name="T2" fmla="*/ 86 w 37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4">
                    <a:moveTo>
                      <a:pt x="0" y="0"/>
                    </a:moveTo>
                    <a:cubicBezTo>
                      <a:pt x="20" y="0"/>
                      <a:pt x="30" y="29"/>
                      <a:pt x="37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3" name="Freeform 1882">
                <a:extLst>
                  <a:ext uri="{FF2B5EF4-FFF2-40B4-BE49-F238E27FC236}">
                    <a16:creationId xmlns:a16="http://schemas.microsoft.com/office/drawing/2014/main" id="{6B95ED8C-AD23-4C89-8A40-FAE420BE2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1811"/>
                <a:ext cx="50" cy="53"/>
              </a:xfrm>
              <a:custGeom>
                <a:avLst/>
                <a:gdLst>
                  <a:gd name="T0" fmla="*/ 0 w 38"/>
                  <a:gd name="T1" fmla="*/ 0 h 41"/>
                  <a:gd name="T2" fmla="*/ 43 w 38"/>
                  <a:gd name="T3" fmla="*/ 21 h 41"/>
                  <a:gd name="T4" fmla="*/ 87 w 38"/>
                  <a:gd name="T5" fmla="*/ 89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0"/>
                    </a:moveTo>
                    <a:cubicBezTo>
                      <a:pt x="7" y="4"/>
                      <a:pt x="12" y="3"/>
                      <a:pt x="19" y="9"/>
                    </a:cubicBezTo>
                    <a:cubicBezTo>
                      <a:pt x="26" y="15"/>
                      <a:pt x="35" y="31"/>
                      <a:pt x="38" y="41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4" name="Freeform 1883">
                <a:extLst>
                  <a:ext uri="{FF2B5EF4-FFF2-40B4-BE49-F238E27FC236}">
                    <a16:creationId xmlns:a16="http://schemas.microsoft.com/office/drawing/2014/main" id="{7BFFF378-4D99-4035-9013-C8DFEAB2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66"/>
                <a:ext cx="30" cy="9"/>
              </a:xfrm>
              <a:custGeom>
                <a:avLst/>
                <a:gdLst>
                  <a:gd name="T0" fmla="*/ 0 w 23"/>
                  <a:gd name="T1" fmla="*/ 0 h 7"/>
                  <a:gd name="T2" fmla="*/ 51 w 2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7">
                    <a:moveTo>
                      <a:pt x="0" y="0"/>
                    </a:moveTo>
                    <a:cubicBezTo>
                      <a:pt x="9" y="0"/>
                      <a:pt x="16" y="1"/>
                      <a:pt x="23" y="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5" name="Freeform 1884">
                <a:extLst>
                  <a:ext uri="{FF2B5EF4-FFF2-40B4-BE49-F238E27FC236}">
                    <a16:creationId xmlns:a16="http://schemas.microsoft.com/office/drawing/2014/main" id="{CCD68141-FEEA-4427-8832-5B12E448D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2061"/>
                <a:ext cx="44" cy="52"/>
              </a:xfrm>
              <a:custGeom>
                <a:avLst/>
                <a:gdLst>
                  <a:gd name="T0" fmla="*/ 0 w 34"/>
                  <a:gd name="T1" fmla="*/ 0 h 40"/>
                  <a:gd name="T2" fmla="*/ 74 w 34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40">
                    <a:moveTo>
                      <a:pt x="0" y="0"/>
                    </a:moveTo>
                    <a:cubicBezTo>
                      <a:pt x="5" y="18"/>
                      <a:pt x="14" y="35"/>
                      <a:pt x="34" y="4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6" name="Freeform 1885">
                <a:extLst>
                  <a:ext uri="{FF2B5EF4-FFF2-40B4-BE49-F238E27FC236}">
                    <a16:creationId xmlns:a16="http://schemas.microsoft.com/office/drawing/2014/main" id="{7606A499-A654-4EFF-AFD4-8B9E14484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081"/>
                <a:ext cx="30" cy="72"/>
              </a:xfrm>
              <a:custGeom>
                <a:avLst/>
                <a:gdLst>
                  <a:gd name="T0" fmla="*/ 1 w 23"/>
                  <a:gd name="T1" fmla="*/ 0 h 55"/>
                  <a:gd name="T2" fmla="*/ 51 w 23"/>
                  <a:gd name="T3" fmla="*/ 12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5">
                    <a:moveTo>
                      <a:pt x="1" y="0"/>
                    </a:moveTo>
                    <a:cubicBezTo>
                      <a:pt x="0" y="20"/>
                      <a:pt x="4" y="43"/>
                      <a:pt x="23" y="5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7" name="Freeform 1886">
                <a:extLst>
                  <a:ext uri="{FF2B5EF4-FFF2-40B4-BE49-F238E27FC236}">
                    <a16:creationId xmlns:a16="http://schemas.microsoft.com/office/drawing/2014/main" id="{8EB651FF-16BE-438A-A05C-6A050D389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2023"/>
                <a:ext cx="43" cy="77"/>
              </a:xfrm>
              <a:custGeom>
                <a:avLst/>
                <a:gdLst>
                  <a:gd name="T0" fmla="*/ 0 w 33"/>
                  <a:gd name="T1" fmla="*/ 0 h 59"/>
                  <a:gd name="T2" fmla="*/ 73 w 33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24" y="13"/>
                      <a:pt x="25" y="35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8" name="Freeform 1887">
                <a:extLst>
                  <a:ext uri="{FF2B5EF4-FFF2-40B4-BE49-F238E27FC236}">
                    <a16:creationId xmlns:a16="http://schemas.microsoft.com/office/drawing/2014/main" id="{8DCF1BB9-68D3-42C0-96A7-A0F8E0EAA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096"/>
                <a:ext cx="41" cy="40"/>
              </a:xfrm>
              <a:custGeom>
                <a:avLst/>
                <a:gdLst>
                  <a:gd name="T0" fmla="*/ 0 w 31"/>
                  <a:gd name="T1" fmla="*/ 0 h 30"/>
                  <a:gd name="T2" fmla="*/ 71 w 31"/>
                  <a:gd name="T3" fmla="*/ 71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0">
                    <a:moveTo>
                      <a:pt x="0" y="0"/>
                    </a:moveTo>
                    <a:cubicBezTo>
                      <a:pt x="13" y="6"/>
                      <a:pt x="26" y="16"/>
                      <a:pt x="3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29" name="Freeform 1888">
                <a:extLst>
                  <a:ext uri="{FF2B5EF4-FFF2-40B4-BE49-F238E27FC236}">
                    <a16:creationId xmlns:a16="http://schemas.microsoft.com/office/drawing/2014/main" id="{F812FEA7-2A07-4860-86F6-BA45117E9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2130"/>
                <a:ext cx="49" cy="29"/>
              </a:xfrm>
              <a:custGeom>
                <a:avLst/>
                <a:gdLst>
                  <a:gd name="T0" fmla="*/ 0 w 38"/>
                  <a:gd name="T1" fmla="*/ 15 h 22"/>
                  <a:gd name="T2" fmla="*/ 81 w 38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2">
                    <a:moveTo>
                      <a:pt x="0" y="6"/>
                    </a:moveTo>
                    <a:cubicBezTo>
                      <a:pt x="15" y="0"/>
                      <a:pt x="31" y="5"/>
                      <a:pt x="38" y="2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0" name="Freeform 1889">
                <a:extLst>
                  <a:ext uri="{FF2B5EF4-FFF2-40B4-BE49-F238E27FC236}">
                    <a16:creationId xmlns:a16="http://schemas.microsoft.com/office/drawing/2014/main" id="{AC17406E-E84D-4F9A-AECB-FB7177A44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185"/>
                <a:ext cx="39" cy="42"/>
              </a:xfrm>
              <a:custGeom>
                <a:avLst/>
                <a:gdLst>
                  <a:gd name="T0" fmla="*/ 1 w 30"/>
                  <a:gd name="T1" fmla="*/ 0 h 32"/>
                  <a:gd name="T2" fmla="*/ 66 w 3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1" y="0"/>
                    </a:moveTo>
                    <a:cubicBezTo>
                      <a:pt x="0" y="15"/>
                      <a:pt x="17" y="29"/>
                      <a:pt x="30" y="3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1" name="Freeform 1890">
                <a:extLst>
                  <a:ext uri="{FF2B5EF4-FFF2-40B4-BE49-F238E27FC236}">
                    <a16:creationId xmlns:a16="http://schemas.microsoft.com/office/drawing/2014/main" id="{381734F2-E775-448A-A7B4-C6C60D0E9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7" y="2205"/>
                <a:ext cx="29" cy="49"/>
              </a:xfrm>
              <a:custGeom>
                <a:avLst/>
                <a:gdLst>
                  <a:gd name="T0" fmla="*/ 0 w 22"/>
                  <a:gd name="T1" fmla="*/ 0 h 38"/>
                  <a:gd name="T2" fmla="*/ 50 w 22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8">
                    <a:moveTo>
                      <a:pt x="0" y="0"/>
                    </a:moveTo>
                    <a:cubicBezTo>
                      <a:pt x="1" y="13"/>
                      <a:pt x="9" y="34"/>
                      <a:pt x="22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2" name="Freeform 1891">
                <a:extLst>
                  <a:ext uri="{FF2B5EF4-FFF2-40B4-BE49-F238E27FC236}">
                    <a16:creationId xmlns:a16="http://schemas.microsoft.com/office/drawing/2014/main" id="{539931C0-42E9-4781-A1D2-7B541811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021"/>
                <a:ext cx="52" cy="49"/>
              </a:xfrm>
              <a:custGeom>
                <a:avLst/>
                <a:gdLst>
                  <a:gd name="T0" fmla="*/ 0 w 40"/>
                  <a:gd name="T1" fmla="*/ 72 h 37"/>
                  <a:gd name="T2" fmla="*/ 88 w 40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37">
                    <a:moveTo>
                      <a:pt x="0" y="31"/>
                    </a:moveTo>
                    <a:cubicBezTo>
                      <a:pt x="17" y="37"/>
                      <a:pt x="39" y="17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3" name="Freeform 1892">
                <a:extLst>
                  <a:ext uri="{FF2B5EF4-FFF2-40B4-BE49-F238E27FC236}">
                    <a16:creationId xmlns:a16="http://schemas.microsoft.com/office/drawing/2014/main" id="{7052E124-0176-4995-8E41-05E7473A2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984"/>
                <a:ext cx="58" cy="48"/>
              </a:xfrm>
              <a:custGeom>
                <a:avLst/>
                <a:gdLst>
                  <a:gd name="T0" fmla="*/ 0 w 45"/>
                  <a:gd name="T1" fmla="*/ 51 h 37"/>
                  <a:gd name="T2" fmla="*/ 97 w 45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37">
                    <a:moveTo>
                      <a:pt x="0" y="23"/>
                    </a:moveTo>
                    <a:cubicBezTo>
                      <a:pt x="16" y="37"/>
                      <a:pt x="39" y="16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4" name="Freeform 1893">
                <a:extLst>
                  <a:ext uri="{FF2B5EF4-FFF2-40B4-BE49-F238E27FC236}">
                    <a16:creationId xmlns:a16="http://schemas.microsoft.com/office/drawing/2014/main" id="{7E0A253A-4CA7-4A66-BFBC-B9261DD8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973"/>
                <a:ext cx="25" cy="9"/>
              </a:xfrm>
              <a:custGeom>
                <a:avLst/>
                <a:gdLst>
                  <a:gd name="T0" fmla="*/ 0 w 19"/>
                  <a:gd name="T1" fmla="*/ 0 h 7"/>
                  <a:gd name="T2" fmla="*/ 43 w 19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cubicBezTo>
                      <a:pt x="4" y="7"/>
                      <a:pt x="13" y="7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5" name="Freeform 1894">
                <a:extLst>
                  <a:ext uri="{FF2B5EF4-FFF2-40B4-BE49-F238E27FC236}">
                    <a16:creationId xmlns:a16="http://schemas.microsoft.com/office/drawing/2014/main" id="{57C94AD4-568E-443C-8C2E-E7D5A5E8A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18"/>
                <a:ext cx="26" cy="55"/>
              </a:xfrm>
              <a:custGeom>
                <a:avLst/>
                <a:gdLst>
                  <a:gd name="T0" fmla="*/ 44 w 20"/>
                  <a:gd name="T1" fmla="*/ 0 h 42"/>
                  <a:gd name="T2" fmla="*/ 7 w 20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2">
                    <a:moveTo>
                      <a:pt x="20" y="0"/>
                    </a:moveTo>
                    <a:cubicBezTo>
                      <a:pt x="7" y="9"/>
                      <a:pt x="0" y="26"/>
                      <a:pt x="3" y="4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6" name="Freeform 1895">
                <a:extLst>
                  <a:ext uri="{FF2B5EF4-FFF2-40B4-BE49-F238E27FC236}">
                    <a16:creationId xmlns:a16="http://schemas.microsoft.com/office/drawing/2014/main" id="{F59236A3-D9C3-43CB-99EB-DDA440FD8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2871"/>
                <a:ext cx="30" cy="20"/>
              </a:xfrm>
              <a:custGeom>
                <a:avLst/>
                <a:gdLst>
                  <a:gd name="T0" fmla="*/ 0 w 23"/>
                  <a:gd name="T1" fmla="*/ 36 h 15"/>
                  <a:gd name="T2" fmla="*/ 51 w 23"/>
                  <a:gd name="T3" fmla="*/ 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4" y="8"/>
                      <a:pt x="15" y="0"/>
                      <a:pt x="23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7" name="Freeform 1896">
                <a:extLst>
                  <a:ext uri="{FF2B5EF4-FFF2-40B4-BE49-F238E27FC236}">
                    <a16:creationId xmlns:a16="http://schemas.microsoft.com/office/drawing/2014/main" id="{65F6EA1F-37C2-449A-A014-BA759D145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918"/>
                <a:ext cx="15" cy="21"/>
              </a:xfrm>
              <a:custGeom>
                <a:avLst/>
                <a:gdLst>
                  <a:gd name="T0" fmla="*/ 0 w 11"/>
                  <a:gd name="T1" fmla="*/ 0 h 16"/>
                  <a:gd name="T2" fmla="*/ 27 w 11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0" y="0"/>
                    </a:moveTo>
                    <a:cubicBezTo>
                      <a:pt x="7" y="2"/>
                      <a:pt x="11" y="9"/>
                      <a:pt x="11" y="1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8" name="Freeform 1897">
                <a:extLst>
                  <a:ext uri="{FF2B5EF4-FFF2-40B4-BE49-F238E27FC236}">
                    <a16:creationId xmlns:a16="http://schemas.microsoft.com/office/drawing/2014/main" id="{BDEE719C-D91E-4960-A7C9-5285B4358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921"/>
                <a:ext cx="10" cy="9"/>
              </a:xfrm>
              <a:custGeom>
                <a:avLst/>
                <a:gdLst>
                  <a:gd name="T0" fmla="*/ 0 w 8"/>
                  <a:gd name="T1" fmla="*/ 15 h 7"/>
                  <a:gd name="T2" fmla="*/ 16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39" name="Freeform 1898">
                <a:extLst>
                  <a:ext uri="{FF2B5EF4-FFF2-40B4-BE49-F238E27FC236}">
                    <a16:creationId xmlns:a16="http://schemas.microsoft.com/office/drawing/2014/main" id="{0CEF6B0F-818F-4CBE-8BD9-18EFE2B09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1" y="2689"/>
                <a:ext cx="18" cy="60"/>
              </a:xfrm>
              <a:custGeom>
                <a:avLst/>
                <a:gdLst>
                  <a:gd name="T0" fmla="*/ 15 w 14"/>
                  <a:gd name="T1" fmla="*/ 0 h 46"/>
                  <a:gd name="T2" fmla="*/ 0 w 14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6">
                    <a:moveTo>
                      <a:pt x="7" y="0"/>
                    </a:moveTo>
                    <a:cubicBezTo>
                      <a:pt x="14" y="14"/>
                      <a:pt x="13" y="36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0" name="Freeform 1899">
                <a:extLst>
                  <a:ext uri="{FF2B5EF4-FFF2-40B4-BE49-F238E27FC236}">
                    <a16:creationId xmlns:a16="http://schemas.microsoft.com/office/drawing/2014/main" id="{7C78ACF9-649C-45C6-9F16-BD97094D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2657"/>
                <a:ext cx="35" cy="50"/>
              </a:xfrm>
              <a:custGeom>
                <a:avLst/>
                <a:gdLst>
                  <a:gd name="T0" fmla="*/ 49 w 27"/>
                  <a:gd name="T1" fmla="*/ 0 h 38"/>
                  <a:gd name="T2" fmla="*/ 0 w 27"/>
                  <a:gd name="T3" fmla="*/ 8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8">
                    <a:moveTo>
                      <a:pt x="22" y="0"/>
                    </a:moveTo>
                    <a:cubicBezTo>
                      <a:pt x="27" y="18"/>
                      <a:pt x="11" y="28"/>
                      <a:pt x="0" y="3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1" name="Freeform 1900">
                <a:extLst>
                  <a:ext uri="{FF2B5EF4-FFF2-40B4-BE49-F238E27FC236}">
                    <a16:creationId xmlns:a16="http://schemas.microsoft.com/office/drawing/2014/main" id="{CA530568-90A1-48DC-B908-367D573EE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573"/>
                <a:ext cx="28" cy="52"/>
              </a:xfrm>
              <a:custGeom>
                <a:avLst/>
                <a:gdLst>
                  <a:gd name="T0" fmla="*/ 1 w 21"/>
                  <a:gd name="T1" fmla="*/ 88 h 40"/>
                  <a:gd name="T2" fmla="*/ 49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1" y="40"/>
                    </a:moveTo>
                    <a:cubicBezTo>
                      <a:pt x="0" y="22"/>
                      <a:pt x="6" y="1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2" name="Freeform 1901">
                <a:extLst>
                  <a:ext uri="{FF2B5EF4-FFF2-40B4-BE49-F238E27FC236}">
                    <a16:creationId xmlns:a16="http://schemas.microsoft.com/office/drawing/2014/main" id="{2FDCBD02-2DA6-4892-BC63-5A07FDD79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5" y="2558"/>
                <a:ext cx="6" cy="32"/>
              </a:xfrm>
              <a:custGeom>
                <a:avLst/>
                <a:gdLst>
                  <a:gd name="T0" fmla="*/ 2 w 5"/>
                  <a:gd name="T1" fmla="*/ 0 h 24"/>
                  <a:gd name="T2" fmla="*/ 8 w 5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4">
                    <a:moveTo>
                      <a:pt x="2" y="0"/>
                    </a:moveTo>
                    <a:cubicBezTo>
                      <a:pt x="0" y="8"/>
                      <a:pt x="0" y="17"/>
                      <a:pt x="5" y="2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3" name="Freeform 1902">
                <a:extLst>
                  <a:ext uri="{FF2B5EF4-FFF2-40B4-BE49-F238E27FC236}">
                    <a16:creationId xmlns:a16="http://schemas.microsoft.com/office/drawing/2014/main" id="{F445C5C9-FC86-4383-9B3A-573BD968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203"/>
                <a:ext cx="13" cy="73"/>
              </a:xfrm>
              <a:custGeom>
                <a:avLst/>
                <a:gdLst>
                  <a:gd name="T0" fmla="*/ 7 w 10"/>
                  <a:gd name="T1" fmla="*/ 0 h 56"/>
                  <a:gd name="T2" fmla="*/ 0 w 10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6">
                    <a:moveTo>
                      <a:pt x="3" y="0"/>
                    </a:moveTo>
                    <a:cubicBezTo>
                      <a:pt x="10" y="19"/>
                      <a:pt x="10" y="38"/>
                      <a:pt x="0" y="5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4" name="Freeform 1903">
                <a:extLst>
                  <a:ext uri="{FF2B5EF4-FFF2-40B4-BE49-F238E27FC236}">
                    <a16:creationId xmlns:a16="http://schemas.microsoft.com/office/drawing/2014/main" id="{BFD3B0F7-42E5-42E2-B466-8AA9933E0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3166"/>
                <a:ext cx="41" cy="42"/>
              </a:xfrm>
              <a:custGeom>
                <a:avLst/>
                <a:gdLst>
                  <a:gd name="T0" fmla="*/ 0 w 31"/>
                  <a:gd name="T1" fmla="*/ 72 h 32"/>
                  <a:gd name="T2" fmla="*/ 71 w 31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2">
                    <a:moveTo>
                      <a:pt x="0" y="32"/>
                    </a:moveTo>
                    <a:cubicBezTo>
                      <a:pt x="16" y="30"/>
                      <a:pt x="25" y="13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5" name="Freeform 1904">
                <a:extLst>
                  <a:ext uri="{FF2B5EF4-FFF2-40B4-BE49-F238E27FC236}">
                    <a16:creationId xmlns:a16="http://schemas.microsoft.com/office/drawing/2014/main" id="{A93FEA9E-4D18-4A36-9326-485A86ADE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102"/>
                <a:ext cx="53" cy="26"/>
              </a:xfrm>
              <a:custGeom>
                <a:avLst/>
                <a:gdLst>
                  <a:gd name="T0" fmla="*/ 0 w 41"/>
                  <a:gd name="T1" fmla="*/ 44 h 20"/>
                  <a:gd name="T2" fmla="*/ 89 w 41"/>
                  <a:gd name="T3" fmla="*/ 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20"/>
                    </a:moveTo>
                    <a:cubicBezTo>
                      <a:pt x="5" y="0"/>
                      <a:pt x="27" y="2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6" name="Freeform 1905">
                <a:extLst>
                  <a:ext uri="{FF2B5EF4-FFF2-40B4-BE49-F238E27FC236}">
                    <a16:creationId xmlns:a16="http://schemas.microsoft.com/office/drawing/2014/main" id="{C172B310-F0A5-420B-A775-1C814810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3091"/>
                <a:ext cx="36" cy="36"/>
              </a:xfrm>
              <a:custGeom>
                <a:avLst/>
                <a:gdLst>
                  <a:gd name="T0" fmla="*/ 0 w 28"/>
                  <a:gd name="T1" fmla="*/ 59 h 28"/>
                  <a:gd name="T2" fmla="*/ 59 w 2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8">
                    <a:moveTo>
                      <a:pt x="0" y="28"/>
                    </a:moveTo>
                    <a:cubicBezTo>
                      <a:pt x="4" y="14"/>
                      <a:pt x="13" y="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7" name="Freeform 1906">
                <a:extLst>
                  <a:ext uri="{FF2B5EF4-FFF2-40B4-BE49-F238E27FC236}">
                    <a16:creationId xmlns:a16="http://schemas.microsoft.com/office/drawing/2014/main" id="{014A9AA6-EFD8-4D12-867D-C2DA489CF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3144"/>
                <a:ext cx="55" cy="34"/>
              </a:xfrm>
              <a:custGeom>
                <a:avLst/>
                <a:gdLst>
                  <a:gd name="T0" fmla="*/ 0 w 42"/>
                  <a:gd name="T1" fmla="*/ 27 h 26"/>
                  <a:gd name="T2" fmla="*/ 94 w 4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12"/>
                    </a:moveTo>
                    <a:cubicBezTo>
                      <a:pt x="15" y="26"/>
                      <a:pt x="31" y="10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8" name="Freeform 1907">
                <a:extLst>
                  <a:ext uri="{FF2B5EF4-FFF2-40B4-BE49-F238E27FC236}">
                    <a16:creationId xmlns:a16="http://schemas.microsoft.com/office/drawing/2014/main" id="{BECA7299-AD81-40F8-9ED2-3FA903FE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3130"/>
                <a:ext cx="47" cy="21"/>
              </a:xfrm>
              <a:custGeom>
                <a:avLst/>
                <a:gdLst>
                  <a:gd name="T0" fmla="*/ 0 w 36"/>
                  <a:gd name="T1" fmla="*/ 0 h 16"/>
                  <a:gd name="T2" fmla="*/ 80 w 36"/>
                  <a:gd name="T3" fmla="*/ 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8" y="16"/>
                      <a:pt x="23" y="12"/>
                      <a:pt x="36" y="2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49" name="Freeform 1908">
                <a:extLst>
                  <a:ext uri="{FF2B5EF4-FFF2-40B4-BE49-F238E27FC236}">
                    <a16:creationId xmlns:a16="http://schemas.microsoft.com/office/drawing/2014/main" id="{CB14D457-F37A-46B3-A90F-DE37D4933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3093"/>
                <a:ext cx="68" cy="55"/>
              </a:xfrm>
              <a:custGeom>
                <a:avLst/>
                <a:gdLst>
                  <a:gd name="T0" fmla="*/ 0 w 52"/>
                  <a:gd name="T1" fmla="*/ 51 h 42"/>
                  <a:gd name="T2" fmla="*/ 116 w 52"/>
                  <a:gd name="T3" fmla="*/ 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2">
                    <a:moveTo>
                      <a:pt x="0" y="23"/>
                    </a:moveTo>
                    <a:cubicBezTo>
                      <a:pt x="12" y="42"/>
                      <a:pt x="44" y="13"/>
                      <a:pt x="52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0" name="Freeform 1909">
                <a:extLst>
                  <a:ext uri="{FF2B5EF4-FFF2-40B4-BE49-F238E27FC236}">
                    <a16:creationId xmlns:a16="http://schemas.microsoft.com/office/drawing/2014/main" id="{BBA315BE-A1F8-4AA7-A387-5A4076730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3334"/>
                <a:ext cx="21" cy="63"/>
              </a:xfrm>
              <a:custGeom>
                <a:avLst/>
                <a:gdLst>
                  <a:gd name="T0" fmla="*/ 18 w 16"/>
                  <a:gd name="T1" fmla="*/ 0 h 48"/>
                  <a:gd name="T2" fmla="*/ 37 w 16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8">
                    <a:moveTo>
                      <a:pt x="8" y="0"/>
                    </a:moveTo>
                    <a:cubicBezTo>
                      <a:pt x="5" y="17"/>
                      <a:pt x="0" y="37"/>
                      <a:pt x="16" y="48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1" name="Freeform 1910">
                <a:extLst>
                  <a:ext uri="{FF2B5EF4-FFF2-40B4-BE49-F238E27FC236}">
                    <a16:creationId xmlns:a16="http://schemas.microsoft.com/office/drawing/2014/main" id="{934DAAC2-C2BE-499D-BB92-769D9EE3F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379"/>
                <a:ext cx="14" cy="39"/>
              </a:xfrm>
              <a:custGeom>
                <a:avLst/>
                <a:gdLst>
                  <a:gd name="T0" fmla="*/ 8 w 11"/>
                  <a:gd name="T1" fmla="*/ 0 h 30"/>
                  <a:gd name="T2" fmla="*/ 23 w 11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4" y="0"/>
                    </a:moveTo>
                    <a:cubicBezTo>
                      <a:pt x="0" y="11"/>
                      <a:pt x="0" y="23"/>
                      <a:pt x="11" y="3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2" name="Freeform 1911">
                <a:extLst>
                  <a:ext uri="{FF2B5EF4-FFF2-40B4-BE49-F238E27FC236}">
                    <a16:creationId xmlns:a16="http://schemas.microsoft.com/office/drawing/2014/main" id="{819012BA-D651-4114-8EAC-264A4BB2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303"/>
                <a:ext cx="38" cy="35"/>
              </a:xfrm>
              <a:custGeom>
                <a:avLst/>
                <a:gdLst>
                  <a:gd name="T0" fmla="*/ 0 w 29"/>
                  <a:gd name="T1" fmla="*/ 0 h 27"/>
                  <a:gd name="T2" fmla="*/ 66 w 29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0"/>
                    </a:moveTo>
                    <a:cubicBezTo>
                      <a:pt x="3" y="15"/>
                      <a:pt x="16" y="23"/>
                      <a:pt x="29" y="27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3" name="Freeform 1912">
                <a:extLst>
                  <a:ext uri="{FF2B5EF4-FFF2-40B4-BE49-F238E27FC236}">
                    <a16:creationId xmlns:a16="http://schemas.microsoft.com/office/drawing/2014/main" id="{BE254E3A-B0B4-4EDC-9FE2-7F2776372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323"/>
                <a:ext cx="18" cy="46"/>
              </a:xfrm>
              <a:custGeom>
                <a:avLst/>
                <a:gdLst>
                  <a:gd name="T0" fmla="*/ 1 w 14"/>
                  <a:gd name="T1" fmla="*/ 0 h 35"/>
                  <a:gd name="T2" fmla="*/ 30 w 14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5">
                    <a:moveTo>
                      <a:pt x="1" y="0"/>
                    </a:moveTo>
                    <a:cubicBezTo>
                      <a:pt x="0" y="12"/>
                      <a:pt x="1" y="29"/>
                      <a:pt x="14" y="35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4" name="Freeform 1913">
                <a:extLst>
                  <a:ext uri="{FF2B5EF4-FFF2-40B4-BE49-F238E27FC236}">
                    <a16:creationId xmlns:a16="http://schemas.microsoft.com/office/drawing/2014/main" id="{4D739CD5-3C82-4CC9-BC85-3B0008CC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54"/>
                <a:ext cx="206" cy="332"/>
              </a:xfrm>
              <a:custGeom>
                <a:avLst/>
                <a:gdLst>
                  <a:gd name="T0" fmla="*/ 80 w 158"/>
                  <a:gd name="T1" fmla="*/ 169 h 255"/>
                  <a:gd name="T2" fmla="*/ 199 w 158"/>
                  <a:gd name="T3" fmla="*/ 482 h 255"/>
                  <a:gd name="T4" fmla="*/ 321 w 158"/>
                  <a:gd name="T5" fmla="*/ 492 h 255"/>
                  <a:gd name="T6" fmla="*/ 80 w 158"/>
                  <a:gd name="T7" fmla="*/ 169 h 2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255">
                    <a:moveTo>
                      <a:pt x="36" y="77"/>
                    </a:moveTo>
                    <a:cubicBezTo>
                      <a:pt x="0" y="127"/>
                      <a:pt x="59" y="191"/>
                      <a:pt x="90" y="218"/>
                    </a:cubicBezTo>
                    <a:cubicBezTo>
                      <a:pt x="122" y="245"/>
                      <a:pt x="131" y="255"/>
                      <a:pt x="145" y="223"/>
                    </a:cubicBezTo>
                    <a:cubicBezTo>
                      <a:pt x="158" y="191"/>
                      <a:pt x="77" y="0"/>
                      <a:pt x="36" y="7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5" name="Freeform 1914">
                <a:extLst>
                  <a:ext uri="{FF2B5EF4-FFF2-40B4-BE49-F238E27FC236}">
                    <a16:creationId xmlns:a16="http://schemas.microsoft.com/office/drawing/2014/main" id="{3A03343F-BBA7-44BA-9EBB-434CA8BE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967"/>
                <a:ext cx="141" cy="534"/>
              </a:xfrm>
              <a:custGeom>
                <a:avLst/>
                <a:gdLst>
                  <a:gd name="T0" fmla="*/ 0 w 108"/>
                  <a:gd name="T1" fmla="*/ 0 h 409"/>
                  <a:gd name="T2" fmla="*/ 121 w 108"/>
                  <a:gd name="T3" fmla="*/ 127 h 409"/>
                  <a:gd name="T4" fmla="*/ 127 w 108"/>
                  <a:gd name="T5" fmla="*/ 286 h 409"/>
                  <a:gd name="T6" fmla="*/ 191 w 108"/>
                  <a:gd name="T7" fmla="*/ 420 h 409"/>
                  <a:gd name="T8" fmla="*/ 205 w 108"/>
                  <a:gd name="T9" fmla="*/ 556 h 409"/>
                  <a:gd name="T10" fmla="*/ 188 w 108"/>
                  <a:gd name="T11" fmla="*/ 910 h 4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409">
                    <a:moveTo>
                      <a:pt x="0" y="0"/>
                    </a:moveTo>
                    <a:cubicBezTo>
                      <a:pt x="20" y="10"/>
                      <a:pt x="46" y="36"/>
                      <a:pt x="54" y="57"/>
                    </a:cubicBezTo>
                    <a:cubicBezTo>
                      <a:pt x="62" y="82"/>
                      <a:pt x="50" y="105"/>
                      <a:pt x="57" y="129"/>
                    </a:cubicBezTo>
                    <a:cubicBezTo>
                      <a:pt x="63" y="151"/>
                      <a:pt x="79" y="168"/>
                      <a:pt x="86" y="189"/>
                    </a:cubicBezTo>
                    <a:cubicBezTo>
                      <a:pt x="92" y="210"/>
                      <a:pt x="94" y="229"/>
                      <a:pt x="92" y="250"/>
                    </a:cubicBezTo>
                    <a:cubicBezTo>
                      <a:pt x="87" y="303"/>
                      <a:pt x="108" y="362"/>
                      <a:pt x="84" y="40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6" name="Freeform 1915">
                <a:extLst>
                  <a:ext uri="{FF2B5EF4-FFF2-40B4-BE49-F238E27FC236}">
                    <a16:creationId xmlns:a16="http://schemas.microsoft.com/office/drawing/2014/main" id="{0D869D14-E3D8-4CFF-9B7B-0A7E680EC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658"/>
                <a:ext cx="119" cy="324"/>
              </a:xfrm>
              <a:custGeom>
                <a:avLst/>
                <a:gdLst>
                  <a:gd name="T0" fmla="*/ 167 w 91"/>
                  <a:gd name="T1" fmla="*/ 553 h 248"/>
                  <a:gd name="T2" fmla="*/ 167 w 91"/>
                  <a:gd name="T3" fmla="*/ 410 h 248"/>
                  <a:gd name="T4" fmla="*/ 144 w 91"/>
                  <a:gd name="T5" fmla="*/ 307 h 248"/>
                  <a:gd name="T6" fmla="*/ 132 w 91"/>
                  <a:gd name="T7" fmla="*/ 208 h 248"/>
                  <a:gd name="T8" fmla="*/ 51 w 91"/>
                  <a:gd name="T9" fmla="*/ 74 h 248"/>
                  <a:gd name="T10" fmla="*/ 0 w 91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248">
                    <a:moveTo>
                      <a:pt x="75" y="248"/>
                    </a:moveTo>
                    <a:cubicBezTo>
                      <a:pt x="91" y="225"/>
                      <a:pt x="87" y="206"/>
                      <a:pt x="75" y="184"/>
                    </a:cubicBezTo>
                    <a:cubicBezTo>
                      <a:pt x="67" y="170"/>
                      <a:pt x="67" y="154"/>
                      <a:pt x="64" y="138"/>
                    </a:cubicBezTo>
                    <a:cubicBezTo>
                      <a:pt x="62" y="122"/>
                      <a:pt x="57" y="109"/>
                      <a:pt x="59" y="93"/>
                    </a:cubicBezTo>
                    <a:cubicBezTo>
                      <a:pt x="63" y="61"/>
                      <a:pt x="36" y="58"/>
                      <a:pt x="23" y="34"/>
                    </a:cubicBezTo>
                    <a:cubicBezTo>
                      <a:pt x="14" y="20"/>
                      <a:pt x="1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7" name="Freeform 1916">
                <a:extLst>
                  <a:ext uri="{FF2B5EF4-FFF2-40B4-BE49-F238E27FC236}">
                    <a16:creationId xmlns:a16="http://schemas.microsoft.com/office/drawing/2014/main" id="{9BFCB628-7156-43F1-B624-817801468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1726"/>
                <a:ext cx="59" cy="170"/>
              </a:xfrm>
              <a:custGeom>
                <a:avLst/>
                <a:gdLst>
                  <a:gd name="T0" fmla="*/ 5 w 45"/>
                  <a:gd name="T1" fmla="*/ 0 h 130"/>
                  <a:gd name="T2" fmla="*/ 22 w 45"/>
                  <a:gd name="T3" fmla="*/ 110 h 130"/>
                  <a:gd name="T4" fmla="*/ 81 w 45"/>
                  <a:gd name="T5" fmla="*/ 166 h 130"/>
                  <a:gd name="T6" fmla="*/ 100 w 45"/>
                  <a:gd name="T7" fmla="*/ 234 h 130"/>
                  <a:gd name="T8" fmla="*/ 94 w 45"/>
                  <a:gd name="T9" fmla="*/ 290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30">
                    <a:moveTo>
                      <a:pt x="2" y="0"/>
                    </a:moveTo>
                    <a:cubicBezTo>
                      <a:pt x="9" y="15"/>
                      <a:pt x="0" y="33"/>
                      <a:pt x="10" y="49"/>
                    </a:cubicBezTo>
                    <a:cubicBezTo>
                      <a:pt x="17" y="59"/>
                      <a:pt x="29" y="63"/>
                      <a:pt x="36" y="74"/>
                    </a:cubicBezTo>
                    <a:cubicBezTo>
                      <a:pt x="42" y="84"/>
                      <a:pt x="44" y="94"/>
                      <a:pt x="44" y="105"/>
                    </a:cubicBezTo>
                    <a:cubicBezTo>
                      <a:pt x="45" y="111"/>
                      <a:pt x="41" y="129"/>
                      <a:pt x="42" y="1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8" name="Freeform 1917">
                <a:extLst>
                  <a:ext uri="{FF2B5EF4-FFF2-40B4-BE49-F238E27FC236}">
                    <a16:creationId xmlns:a16="http://schemas.microsoft.com/office/drawing/2014/main" id="{B787F46A-3815-4E29-A072-8D85F5E7C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84"/>
                <a:ext cx="71" cy="202"/>
              </a:xfrm>
              <a:custGeom>
                <a:avLst/>
                <a:gdLst>
                  <a:gd name="T0" fmla="*/ 21 w 54"/>
                  <a:gd name="T1" fmla="*/ 0 h 155"/>
                  <a:gd name="T2" fmla="*/ 16 w 54"/>
                  <a:gd name="T3" fmla="*/ 107 h 155"/>
                  <a:gd name="T4" fmla="*/ 32 w 54"/>
                  <a:gd name="T5" fmla="*/ 190 h 155"/>
                  <a:gd name="T6" fmla="*/ 67 w 54"/>
                  <a:gd name="T7" fmla="*/ 268 h 155"/>
                  <a:gd name="T8" fmla="*/ 117 w 54"/>
                  <a:gd name="T9" fmla="*/ 343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55">
                    <a:moveTo>
                      <a:pt x="9" y="0"/>
                    </a:moveTo>
                    <a:cubicBezTo>
                      <a:pt x="9" y="19"/>
                      <a:pt x="0" y="29"/>
                      <a:pt x="7" y="48"/>
                    </a:cubicBezTo>
                    <a:cubicBezTo>
                      <a:pt x="12" y="61"/>
                      <a:pt x="13" y="73"/>
                      <a:pt x="14" y="86"/>
                    </a:cubicBezTo>
                    <a:cubicBezTo>
                      <a:pt x="15" y="101"/>
                      <a:pt x="21" y="111"/>
                      <a:pt x="30" y="121"/>
                    </a:cubicBezTo>
                    <a:cubicBezTo>
                      <a:pt x="37" y="129"/>
                      <a:pt x="54" y="144"/>
                      <a:pt x="52" y="1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59" name="Freeform 1918">
                <a:extLst>
                  <a:ext uri="{FF2B5EF4-FFF2-40B4-BE49-F238E27FC236}">
                    <a16:creationId xmlns:a16="http://schemas.microsoft.com/office/drawing/2014/main" id="{76CE0C0F-8241-4E35-9945-93B24231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176"/>
                <a:ext cx="34" cy="130"/>
              </a:xfrm>
              <a:custGeom>
                <a:avLst/>
                <a:gdLst>
                  <a:gd name="T0" fmla="*/ 13 w 26"/>
                  <a:gd name="T1" fmla="*/ 0 h 100"/>
                  <a:gd name="T2" fmla="*/ 1 w 26"/>
                  <a:gd name="T3" fmla="*/ 68 h 100"/>
                  <a:gd name="T4" fmla="*/ 27 w 26"/>
                  <a:gd name="T5" fmla="*/ 139 h 100"/>
                  <a:gd name="T6" fmla="*/ 58 w 26"/>
                  <a:gd name="T7" fmla="*/ 220 h 1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0">
                    <a:moveTo>
                      <a:pt x="6" y="0"/>
                    </a:moveTo>
                    <a:cubicBezTo>
                      <a:pt x="6" y="11"/>
                      <a:pt x="2" y="21"/>
                      <a:pt x="1" y="31"/>
                    </a:cubicBezTo>
                    <a:cubicBezTo>
                      <a:pt x="0" y="43"/>
                      <a:pt x="6" y="53"/>
                      <a:pt x="12" y="63"/>
                    </a:cubicBezTo>
                    <a:cubicBezTo>
                      <a:pt x="20" y="77"/>
                      <a:pt x="26" y="83"/>
                      <a:pt x="26" y="10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0" name="Freeform 1919">
                <a:extLst>
                  <a:ext uri="{FF2B5EF4-FFF2-40B4-BE49-F238E27FC236}">
                    <a16:creationId xmlns:a16="http://schemas.microsoft.com/office/drawing/2014/main" id="{AF53E85D-1DDE-4410-AE19-81257BB3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806"/>
                <a:ext cx="93" cy="501"/>
              </a:xfrm>
              <a:custGeom>
                <a:avLst/>
                <a:gdLst>
                  <a:gd name="T0" fmla="*/ 0 w 71"/>
                  <a:gd name="T1" fmla="*/ 0 h 384"/>
                  <a:gd name="T2" fmla="*/ 16 w 71"/>
                  <a:gd name="T3" fmla="*/ 145 h 384"/>
                  <a:gd name="T4" fmla="*/ 54 w 71"/>
                  <a:gd name="T5" fmla="*/ 183 h 384"/>
                  <a:gd name="T6" fmla="*/ 94 w 71"/>
                  <a:gd name="T7" fmla="*/ 253 h 384"/>
                  <a:gd name="T8" fmla="*/ 93 w 71"/>
                  <a:gd name="T9" fmla="*/ 314 h 384"/>
                  <a:gd name="T10" fmla="*/ 131 w 71"/>
                  <a:gd name="T11" fmla="*/ 373 h 384"/>
                  <a:gd name="T12" fmla="*/ 122 w 71"/>
                  <a:gd name="T13" fmla="*/ 535 h 384"/>
                  <a:gd name="T14" fmla="*/ 123 w 71"/>
                  <a:gd name="T15" fmla="*/ 586 h 384"/>
                  <a:gd name="T16" fmla="*/ 153 w 71"/>
                  <a:gd name="T17" fmla="*/ 650 h 384"/>
                  <a:gd name="T18" fmla="*/ 144 w 71"/>
                  <a:gd name="T19" fmla="*/ 737 h 384"/>
                  <a:gd name="T20" fmla="*/ 145 w 71"/>
                  <a:gd name="T21" fmla="*/ 853 h 3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384">
                    <a:moveTo>
                      <a:pt x="0" y="0"/>
                    </a:moveTo>
                    <a:cubicBezTo>
                      <a:pt x="15" y="11"/>
                      <a:pt x="2" y="48"/>
                      <a:pt x="7" y="65"/>
                    </a:cubicBezTo>
                    <a:cubicBezTo>
                      <a:pt x="10" y="74"/>
                      <a:pt x="17" y="76"/>
                      <a:pt x="24" y="82"/>
                    </a:cubicBezTo>
                    <a:cubicBezTo>
                      <a:pt x="35" y="90"/>
                      <a:pt x="41" y="101"/>
                      <a:pt x="42" y="114"/>
                    </a:cubicBezTo>
                    <a:cubicBezTo>
                      <a:pt x="42" y="123"/>
                      <a:pt x="39" y="133"/>
                      <a:pt x="41" y="142"/>
                    </a:cubicBezTo>
                    <a:cubicBezTo>
                      <a:pt x="44" y="152"/>
                      <a:pt x="54" y="158"/>
                      <a:pt x="58" y="168"/>
                    </a:cubicBezTo>
                    <a:cubicBezTo>
                      <a:pt x="67" y="190"/>
                      <a:pt x="56" y="218"/>
                      <a:pt x="54" y="241"/>
                    </a:cubicBezTo>
                    <a:cubicBezTo>
                      <a:pt x="53" y="249"/>
                      <a:pt x="52" y="256"/>
                      <a:pt x="55" y="264"/>
                    </a:cubicBezTo>
                    <a:cubicBezTo>
                      <a:pt x="58" y="275"/>
                      <a:pt x="66" y="282"/>
                      <a:pt x="68" y="293"/>
                    </a:cubicBezTo>
                    <a:cubicBezTo>
                      <a:pt x="71" y="308"/>
                      <a:pt x="67" y="319"/>
                      <a:pt x="64" y="332"/>
                    </a:cubicBezTo>
                    <a:cubicBezTo>
                      <a:pt x="61" y="346"/>
                      <a:pt x="58" y="371"/>
                      <a:pt x="65" y="3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1" name="Freeform 1920">
                <a:extLst>
                  <a:ext uri="{FF2B5EF4-FFF2-40B4-BE49-F238E27FC236}">
                    <a16:creationId xmlns:a16="http://schemas.microsoft.com/office/drawing/2014/main" id="{FA0F9CB5-5CB0-4CB8-8837-C08A5570D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939"/>
                <a:ext cx="234" cy="529"/>
              </a:xfrm>
              <a:custGeom>
                <a:avLst/>
                <a:gdLst>
                  <a:gd name="T0" fmla="*/ 0 w 179"/>
                  <a:gd name="T1" fmla="*/ 0 h 405"/>
                  <a:gd name="T2" fmla="*/ 46 w 179"/>
                  <a:gd name="T3" fmla="*/ 118 h 405"/>
                  <a:gd name="T4" fmla="*/ 46 w 179"/>
                  <a:gd name="T5" fmla="*/ 154 h 405"/>
                  <a:gd name="T6" fmla="*/ 85 w 179"/>
                  <a:gd name="T7" fmla="*/ 201 h 405"/>
                  <a:gd name="T8" fmla="*/ 95 w 179"/>
                  <a:gd name="T9" fmla="*/ 291 h 405"/>
                  <a:gd name="T10" fmla="*/ 89 w 179"/>
                  <a:gd name="T11" fmla="*/ 350 h 405"/>
                  <a:gd name="T12" fmla="*/ 115 w 179"/>
                  <a:gd name="T13" fmla="*/ 396 h 405"/>
                  <a:gd name="T14" fmla="*/ 144 w 179"/>
                  <a:gd name="T15" fmla="*/ 466 h 405"/>
                  <a:gd name="T16" fmla="*/ 190 w 179"/>
                  <a:gd name="T17" fmla="*/ 525 h 405"/>
                  <a:gd name="T18" fmla="*/ 243 w 179"/>
                  <a:gd name="T19" fmla="*/ 586 h 405"/>
                  <a:gd name="T20" fmla="*/ 256 w 179"/>
                  <a:gd name="T21" fmla="*/ 684 h 405"/>
                  <a:gd name="T22" fmla="*/ 311 w 179"/>
                  <a:gd name="T23" fmla="*/ 737 h 405"/>
                  <a:gd name="T24" fmla="*/ 346 w 179"/>
                  <a:gd name="T25" fmla="*/ 788 h 405"/>
                  <a:gd name="T26" fmla="*/ 357 w 179"/>
                  <a:gd name="T27" fmla="*/ 837 h 405"/>
                  <a:gd name="T28" fmla="*/ 400 w 179"/>
                  <a:gd name="T29" fmla="*/ 903 h 40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405">
                    <a:moveTo>
                      <a:pt x="0" y="0"/>
                    </a:moveTo>
                    <a:cubicBezTo>
                      <a:pt x="20" y="11"/>
                      <a:pt x="21" y="32"/>
                      <a:pt x="21" y="53"/>
                    </a:cubicBezTo>
                    <a:cubicBezTo>
                      <a:pt x="21" y="59"/>
                      <a:pt x="18" y="65"/>
                      <a:pt x="21" y="69"/>
                    </a:cubicBezTo>
                    <a:cubicBezTo>
                      <a:pt x="24" y="77"/>
                      <a:pt x="34" y="82"/>
                      <a:pt x="38" y="90"/>
                    </a:cubicBezTo>
                    <a:cubicBezTo>
                      <a:pt x="45" y="103"/>
                      <a:pt x="46" y="116"/>
                      <a:pt x="43" y="131"/>
                    </a:cubicBezTo>
                    <a:cubicBezTo>
                      <a:pt x="41" y="140"/>
                      <a:pt x="36" y="148"/>
                      <a:pt x="40" y="157"/>
                    </a:cubicBezTo>
                    <a:cubicBezTo>
                      <a:pt x="42" y="164"/>
                      <a:pt x="48" y="172"/>
                      <a:pt x="51" y="178"/>
                    </a:cubicBezTo>
                    <a:cubicBezTo>
                      <a:pt x="56" y="189"/>
                      <a:pt x="60" y="198"/>
                      <a:pt x="64" y="209"/>
                    </a:cubicBezTo>
                    <a:cubicBezTo>
                      <a:pt x="68" y="222"/>
                      <a:pt x="72" y="229"/>
                      <a:pt x="85" y="236"/>
                    </a:cubicBezTo>
                    <a:cubicBezTo>
                      <a:pt x="98" y="244"/>
                      <a:pt x="106" y="247"/>
                      <a:pt x="109" y="263"/>
                    </a:cubicBezTo>
                    <a:cubicBezTo>
                      <a:pt x="111" y="277"/>
                      <a:pt x="109" y="294"/>
                      <a:pt x="115" y="307"/>
                    </a:cubicBezTo>
                    <a:cubicBezTo>
                      <a:pt x="120" y="319"/>
                      <a:pt x="130" y="323"/>
                      <a:pt x="139" y="331"/>
                    </a:cubicBezTo>
                    <a:cubicBezTo>
                      <a:pt x="146" y="337"/>
                      <a:pt x="153" y="345"/>
                      <a:pt x="155" y="354"/>
                    </a:cubicBezTo>
                    <a:cubicBezTo>
                      <a:pt x="157" y="362"/>
                      <a:pt x="155" y="368"/>
                      <a:pt x="160" y="376"/>
                    </a:cubicBezTo>
                    <a:cubicBezTo>
                      <a:pt x="166" y="386"/>
                      <a:pt x="174" y="396"/>
                      <a:pt x="179" y="4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2" name="Freeform 1921">
                <a:extLst>
                  <a:ext uri="{FF2B5EF4-FFF2-40B4-BE49-F238E27FC236}">
                    <a16:creationId xmlns:a16="http://schemas.microsoft.com/office/drawing/2014/main" id="{3780C5A4-7FE0-4528-A186-20FA02ED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819"/>
                <a:ext cx="24" cy="92"/>
              </a:xfrm>
              <a:custGeom>
                <a:avLst/>
                <a:gdLst>
                  <a:gd name="T0" fmla="*/ 0 w 18"/>
                  <a:gd name="T1" fmla="*/ 0 h 70"/>
                  <a:gd name="T2" fmla="*/ 37 w 18"/>
                  <a:gd name="T3" fmla="*/ 66 h 70"/>
                  <a:gd name="T4" fmla="*/ 43 w 18"/>
                  <a:gd name="T5" fmla="*/ 159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70">
                    <a:moveTo>
                      <a:pt x="0" y="0"/>
                    </a:moveTo>
                    <a:cubicBezTo>
                      <a:pt x="8" y="10"/>
                      <a:pt x="14" y="15"/>
                      <a:pt x="16" y="29"/>
                    </a:cubicBezTo>
                    <a:cubicBezTo>
                      <a:pt x="17" y="42"/>
                      <a:pt x="17" y="56"/>
                      <a:pt x="18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3" name="Freeform 1922">
                <a:extLst>
                  <a:ext uri="{FF2B5EF4-FFF2-40B4-BE49-F238E27FC236}">
                    <a16:creationId xmlns:a16="http://schemas.microsoft.com/office/drawing/2014/main" id="{47A6DA04-15F7-4C02-8976-56CD2FE9A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806"/>
                <a:ext cx="34" cy="146"/>
              </a:xfrm>
              <a:custGeom>
                <a:avLst/>
                <a:gdLst>
                  <a:gd name="T0" fmla="*/ 1 w 26"/>
                  <a:gd name="T1" fmla="*/ 248 h 112"/>
                  <a:gd name="T2" fmla="*/ 58 w 26"/>
                  <a:gd name="T3" fmla="*/ 116 h 112"/>
                  <a:gd name="T4" fmla="*/ 35 w 26"/>
                  <a:gd name="T5" fmla="*/ 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2">
                    <a:moveTo>
                      <a:pt x="1" y="112"/>
                    </a:moveTo>
                    <a:cubicBezTo>
                      <a:pt x="0" y="88"/>
                      <a:pt x="25" y="75"/>
                      <a:pt x="26" y="52"/>
                    </a:cubicBezTo>
                    <a:cubicBezTo>
                      <a:pt x="26" y="40"/>
                      <a:pt x="24" y="7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4" name="Freeform 1923">
                <a:extLst>
                  <a:ext uri="{FF2B5EF4-FFF2-40B4-BE49-F238E27FC236}">
                    <a16:creationId xmlns:a16="http://schemas.microsoft.com/office/drawing/2014/main" id="{78F64B72-2265-4BBF-9027-F5D25062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804"/>
                <a:ext cx="22" cy="189"/>
              </a:xfrm>
              <a:custGeom>
                <a:avLst/>
                <a:gdLst>
                  <a:gd name="T0" fmla="*/ 21 w 17"/>
                  <a:gd name="T1" fmla="*/ 0 h 145"/>
                  <a:gd name="T2" fmla="*/ 1 w 17"/>
                  <a:gd name="T3" fmla="*/ 100 h 145"/>
                  <a:gd name="T4" fmla="*/ 27 w 17"/>
                  <a:gd name="T5" fmla="*/ 184 h 145"/>
                  <a:gd name="T6" fmla="*/ 5 w 17"/>
                  <a:gd name="T7" fmla="*/ 321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5">
                    <a:moveTo>
                      <a:pt x="9" y="0"/>
                    </a:moveTo>
                    <a:cubicBezTo>
                      <a:pt x="14" y="13"/>
                      <a:pt x="0" y="32"/>
                      <a:pt x="1" y="45"/>
                    </a:cubicBezTo>
                    <a:cubicBezTo>
                      <a:pt x="1" y="58"/>
                      <a:pt x="9" y="71"/>
                      <a:pt x="12" y="83"/>
                    </a:cubicBezTo>
                    <a:cubicBezTo>
                      <a:pt x="17" y="102"/>
                      <a:pt x="15" y="129"/>
                      <a:pt x="2" y="14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5" name="Freeform 1924">
                <a:extLst>
                  <a:ext uri="{FF2B5EF4-FFF2-40B4-BE49-F238E27FC236}">
                    <a16:creationId xmlns:a16="http://schemas.microsoft.com/office/drawing/2014/main" id="{7B0ABEB2-B0E3-4A91-8481-9C6173632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806"/>
                <a:ext cx="39" cy="379"/>
              </a:xfrm>
              <a:custGeom>
                <a:avLst/>
                <a:gdLst>
                  <a:gd name="T0" fmla="*/ 13 w 30"/>
                  <a:gd name="T1" fmla="*/ 0 h 290"/>
                  <a:gd name="T2" fmla="*/ 17 w 30"/>
                  <a:gd name="T3" fmla="*/ 89 h 290"/>
                  <a:gd name="T4" fmla="*/ 64 w 30"/>
                  <a:gd name="T5" fmla="*/ 199 h 290"/>
                  <a:gd name="T6" fmla="*/ 57 w 30"/>
                  <a:gd name="T7" fmla="*/ 291 h 290"/>
                  <a:gd name="T8" fmla="*/ 57 w 30"/>
                  <a:gd name="T9" fmla="*/ 379 h 290"/>
                  <a:gd name="T10" fmla="*/ 22 w 30"/>
                  <a:gd name="T11" fmla="*/ 468 h 290"/>
                  <a:gd name="T12" fmla="*/ 21 w 30"/>
                  <a:gd name="T13" fmla="*/ 544 h 290"/>
                  <a:gd name="T14" fmla="*/ 0 w 30"/>
                  <a:gd name="T15" fmla="*/ 647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290">
                    <a:moveTo>
                      <a:pt x="6" y="0"/>
                    </a:moveTo>
                    <a:cubicBezTo>
                      <a:pt x="7" y="14"/>
                      <a:pt x="4" y="26"/>
                      <a:pt x="8" y="40"/>
                    </a:cubicBezTo>
                    <a:cubicBezTo>
                      <a:pt x="13" y="58"/>
                      <a:pt x="28" y="70"/>
                      <a:pt x="29" y="89"/>
                    </a:cubicBezTo>
                    <a:cubicBezTo>
                      <a:pt x="30" y="103"/>
                      <a:pt x="26" y="117"/>
                      <a:pt x="26" y="131"/>
                    </a:cubicBezTo>
                    <a:cubicBezTo>
                      <a:pt x="25" y="144"/>
                      <a:pt x="28" y="158"/>
                      <a:pt x="26" y="170"/>
                    </a:cubicBezTo>
                    <a:cubicBezTo>
                      <a:pt x="23" y="184"/>
                      <a:pt x="14" y="197"/>
                      <a:pt x="10" y="210"/>
                    </a:cubicBezTo>
                    <a:cubicBezTo>
                      <a:pt x="5" y="223"/>
                      <a:pt x="7" y="230"/>
                      <a:pt x="9" y="243"/>
                    </a:cubicBezTo>
                    <a:cubicBezTo>
                      <a:pt x="10" y="257"/>
                      <a:pt x="11" y="280"/>
                      <a:pt x="0" y="2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6" name="Freeform 1925">
                <a:extLst>
                  <a:ext uri="{FF2B5EF4-FFF2-40B4-BE49-F238E27FC236}">
                    <a16:creationId xmlns:a16="http://schemas.microsoft.com/office/drawing/2014/main" id="{3CE5E23A-D244-455D-91DF-95C38A1B0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960"/>
                <a:ext cx="37" cy="123"/>
              </a:xfrm>
              <a:custGeom>
                <a:avLst/>
                <a:gdLst>
                  <a:gd name="T0" fmla="*/ 26 w 28"/>
                  <a:gd name="T1" fmla="*/ 211 h 94"/>
                  <a:gd name="T2" fmla="*/ 29 w 28"/>
                  <a:gd name="T3" fmla="*/ 73 h 94"/>
                  <a:gd name="T4" fmla="*/ 65 w 28"/>
                  <a:gd name="T5" fmla="*/ 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4">
                    <a:moveTo>
                      <a:pt x="11" y="94"/>
                    </a:moveTo>
                    <a:cubicBezTo>
                      <a:pt x="0" y="79"/>
                      <a:pt x="6" y="49"/>
                      <a:pt x="13" y="33"/>
                    </a:cubicBezTo>
                    <a:cubicBezTo>
                      <a:pt x="17" y="22"/>
                      <a:pt x="23" y="10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7" name="Freeform 1926">
                <a:extLst>
                  <a:ext uri="{FF2B5EF4-FFF2-40B4-BE49-F238E27FC236}">
                    <a16:creationId xmlns:a16="http://schemas.microsoft.com/office/drawing/2014/main" id="{DF5EDC64-3B2E-4C98-A27C-477CC78C0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865"/>
                <a:ext cx="22" cy="108"/>
              </a:xfrm>
              <a:custGeom>
                <a:avLst/>
                <a:gdLst>
                  <a:gd name="T0" fmla="*/ 8 w 17"/>
                  <a:gd name="T1" fmla="*/ 0 h 83"/>
                  <a:gd name="T2" fmla="*/ 1 w 17"/>
                  <a:gd name="T3" fmla="*/ 90 h 83"/>
                  <a:gd name="T4" fmla="*/ 36 w 17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4" y="0"/>
                    </a:moveTo>
                    <a:cubicBezTo>
                      <a:pt x="4" y="13"/>
                      <a:pt x="0" y="27"/>
                      <a:pt x="1" y="41"/>
                    </a:cubicBezTo>
                    <a:cubicBezTo>
                      <a:pt x="2" y="57"/>
                      <a:pt x="12" y="69"/>
                      <a:pt x="17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8" name="Freeform 1927">
                <a:extLst>
                  <a:ext uri="{FF2B5EF4-FFF2-40B4-BE49-F238E27FC236}">
                    <a16:creationId xmlns:a16="http://schemas.microsoft.com/office/drawing/2014/main" id="{D0D690F4-E32D-4871-B334-EAE45674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865"/>
                <a:ext cx="25" cy="112"/>
              </a:xfrm>
              <a:custGeom>
                <a:avLst/>
                <a:gdLst>
                  <a:gd name="T0" fmla="*/ 21 w 19"/>
                  <a:gd name="T1" fmla="*/ 0 h 86"/>
                  <a:gd name="T2" fmla="*/ 42 w 19"/>
                  <a:gd name="T3" fmla="*/ 46 h 86"/>
                  <a:gd name="T4" fmla="*/ 37 w 19"/>
                  <a:gd name="T5" fmla="*/ 122 h 86"/>
                  <a:gd name="T6" fmla="*/ 0 w 19"/>
                  <a:gd name="T7" fmla="*/ 19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9" y="0"/>
                    </a:moveTo>
                    <a:cubicBezTo>
                      <a:pt x="12" y="7"/>
                      <a:pt x="17" y="12"/>
                      <a:pt x="18" y="21"/>
                    </a:cubicBezTo>
                    <a:cubicBezTo>
                      <a:pt x="19" y="31"/>
                      <a:pt x="19" y="44"/>
                      <a:pt x="16" y="55"/>
                    </a:cubicBezTo>
                    <a:cubicBezTo>
                      <a:pt x="13" y="67"/>
                      <a:pt x="8" y="77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69" name="Freeform 1928">
                <a:extLst>
                  <a:ext uri="{FF2B5EF4-FFF2-40B4-BE49-F238E27FC236}">
                    <a16:creationId xmlns:a16="http://schemas.microsoft.com/office/drawing/2014/main" id="{3BDBF054-3180-4E9C-81C8-5BF85DD21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955"/>
                <a:ext cx="13" cy="107"/>
              </a:xfrm>
              <a:custGeom>
                <a:avLst/>
                <a:gdLst>
                  <a:gd name="T0" fmla="*/ 1 w 10"/>
                  <a:gd name="T1" fmla="*/ 0 h 82"/>
                  <a:gd name="T2" fmla="*/ 16 w 10"/>
                  <a:gd name="T3" fmla="*/ 100 h 82"/>
                  <a:gd name="T4" fmla="*/ 1 w 10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1" y="0"/>
                    </a:moveTo>
                    <a:cubicBezTo>
                      <a:pt x="7" y="16"/>
                      <a:pt x="10" y="27"/>
                      <a:pt x="7" y="45"/>
                    </a:cubicBezTo>
                    <a:cubicBezTo>
                      <a:pt x="5" y="56"/>
                      <a:pt x="0" y="70"/>
                      <a:pt x="1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0" name="Freeform 1929">
                <a:extLst>
                  <a:ext uri="{FF2B5EF4-FFF2-40B4-BE49-F238E27FC236}">
                    <a16:creationId xmlns:a16="http://schemas.microsoft.com/office/drawing/2014/main" id="{5E8E4918-ACFA-48EC-972A-D5BF620E2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899"/>
                <a:ext cx="45" cy="99"/>
              </a:xfrm>
              <a:custGeom>
                <a:avLst/>
                <a:gdLst>
                  <a:gd name="T0" fmla="*/ 1 w 34"/>
                  <a:gd name="T1" fmla="*/ 0 h 76"/>
                  <a:gd name="T2" fmla="*/ 20 w 34"/>
                  <a:gd name="T3" fmla="*/ 108 h 76"/>
                  <a:gd name="T4" fmla="*/ 79 w 34"/>
                  <a:gd name="T5" fmla="*/ 168 h 7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6">
                    <a:moveTo>
                      <a:pt x="1" y="0"/>
                    </a:moveTo>
                    <a:cubicBezTo>
                      <a:pt x="7" y="16"/>
                      <a:pt x="0" y="33"/>
                      <a:pt x="8" y="49"/>
                    </a:cubicBezTo>
                    <a:cubicBezTo>
                      <a:pt x="14" y="62"/>
                      <a:pt x="25" y="66"/>
                      <a:pt x="34" y="7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1" name="Freeform 1930">
                <a:extLst>
                  <a:ext uri="{FF2B5EF4-FFF2-40B4-BE49-F238E27FC236}">
                    <a16:creationId xmlns:a16="http://schemas.microsoft.com/office/drawing/2014/main" id="{BCA68CB6-770B-4AF8-85DE-C985A7D5D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937"/>
                <a:ext cx="36" cy="115"/>
              </a:xfrm>
              <a:custGeom>
                <a:avLst/>
                <a:gdLst>
                  <a:gd name="T0" fmla="*/ 0 w 28"/>
                  <a:gd name="T1" fmla="*/ 0 h 88"/>
                  <a:gd name="T2" fmla="*/ 46 w 28"/>
                  <a:gd name="T3" fmla="*/ 196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8">
                    <a:moveTo>
                      <a:pt x="0" y="0"/>
                    </a:moveTo>
                    <a:cubicBezTo>
                      <a:pt x="28" y="18"/>
                      <a:pt x="21" y="60"/>
                      <a:pt x="22" y="8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2" name="Freeform 1931">
                <a:extLst>
                  <a:ext uri="{FF2B5EF4-FFF2-40B4-BE49-F238E27FC236}">
                    <a16:creationId xmlns:a16="http://schemas.microsoft.com/office/drawing/2014/main" id="{ECEDE8EB-46E4-4E28-A568-11E0E1E5C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805"/>
                <a:ext cx="25" cy="55"/>
              </a:xfrm>
              <a:custGeom>
                <a:avLst/>
                <a:gdLst>
                  <a:gd name="T0" fmla="*/ 43 w 19"/>
                  <a:gd name="T1" fmla="*/ 94 h 42"/>
                  <a:gd name="T2" fmla="*/ 18 w 19"/>
                  <a:gd name="T3" fmla="*/ 37 h 42"/>
                  <a:gd name="T4" fmla="*/ 0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19" y="42"/>
                    </a:moveTo>
                    <a:cubicBezTo>
                      <a:pt x="13" y="33"/>
                      <a:pt x="11" y="27"/>
                      <a:pt x="8" y="16"/>
                    </a:cubicBezTo>
                    <a:cubicBezTo>
                      <a:pt x="6" y="10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3" name="Freeform 1932">
                <a:extLst>
                  <a:ext uri="{FF2B5EF4-FFF2-40B4-BE49-F238E27FC236}">
                    <a16:creationId xmlns:a16="http://schemas.microsoft.com/office/drawing/2014/main" id="{DA642666-28EE-4F98-AACC-BA82E6D07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9" y="828"/>
                <a:ext cx="26" cy="114"/>
              </a:xfrm>
              <a:custGeom>
                <a:avLst/>
                <a:gdLst>
                  <a:gd name="T0" fmla="*/ 29 w 20"/>
                  <a:gd name="T1" fmla="*/ 0 h 87"/>
                  <a:gd name="T2" fmla="*/ 16 w 20"/>
                  <a:gd name="T3" fmla="*/ 128 h 87"/>
                  <a:gd name="T4" fmla="*/ 44 w 20"/>
                  <a:gd name="T5" fmla="*/ 19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7">
                    <a:moveTo>
                      <a:pt x="13" y="0"/>
                    </a:moveTo>
                    <a:cubicBezTo>
                      <a:pt x="11" y="19"/>
                      <a:pt x="0" y="38"/>
                      <a:pt x="7" y="57"/>
                    </a:cubicBezTo>
                    <a:cubicBezTo>
                      <a:pt x="9" y="64"/>
                      <a:pt x="16" y="83"/>
                      <a:pt x="20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4" name="Freeform 1933">
                <a:extLst>
                  <a:ext uri="{FF2B5EF4-FFF2-40B4-BE49-F238E27FC236}">
                    <a16:creationId xmlns:a16="http://schemas.microsoft.com/office/drawing/2014/main" id="{8DE9D2B4-F816-4D0D-B12E-B18BB380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233"/>
                <a:ext cx="79" cy="486"/>
              </a:xfrm>
              <a:custGeom>
                <a:avLst/>
                <a:gdLst>
                  <a:gd name="T0" fmla="*/ 0 w 61"/>
                  <a:gd name="T1" fmla="*/ 0 h 373"/>
                  <a:gd name="T2" fmla="*/ 16 w 61"/>
                  <a:gd name="T3" fmla="*/ 79 h 373"/>
                  <a:gd name="T4" fmla="*/ 75 w 61"/>
                  <a:gd name="T5" fmla="*/ 134 h 373"/>
                  <a:gd name="T6" fmla="*/ 87 w 61"/>
                  <a:gd name="T7" fmla="*/ 195 h 373"/>
                  <a:gd name="T8" fmla="*/ 89 w 61"/>
                  <a:gd name="T9" fmla="*/ 335 h 373"/>
                  <a:gd name="T10" fmla="*/ 123 w 61"/>
                  <a:gd name="T11" fmla="*/ 509 h 373"/>
                  <a:gd name="T12" fmla="*/ 109 w 61"/>
                  <a:gd name="T13" fmla="*/ 671 h 373"/>
                  <a:gd name="T14" fmla="*/ 102 w 61"/>
                  <a:gd name="T15" fmla="*/ 825 h 3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73">
                    <a:moveTo>
                      <a:pt x="0" y="0"/>
                    </a:moveTo>
                    <a:cubicBezTo>
                      <a:pt x="2" y="12"/>
                      <a:pt x="0" y="24"/>
                      <a:pt x="7" y="36"/>
                    </a:cubicBezTo>
                    <a:cubicBezTo>
                      <a:pt x="14" y="47"/>
                      <a:pt x="26" y="52"/>
                      <a:pt x="35" y="61"/>
                    </a:cubicBezTo>
                    <a:cubicBezTo>
                      <a:pt x="42" y="69"/>
                      <a:pt x="41" y="77"/>
                      <a:pt x="40" y="88"/>
                    </a:cubicBezTo>
                    <a:cubicBezTo>
                      <a:pt x="37" y="110"/>
                      <a:pt x="33" y="129"/>
                      <a:pt x="41" y="151"/>
                    </a:cubicBezTo>
                    <a:cubicBezTo>
                      <a:pt x="52" y="178"/>
                      <a:pt x="61" y="199"/>
                      <a:pt x="56" y="230"/>
                    </a:cubicBezTo>
                    <a:cubicBezTo>
                      <a:pt x="52" y="256"/>
                      <a:pt x="40" y="277"/>
                      <a:pt x="50" y="303"/>
                    </a:cubicBezTo>
                    <a:cubicBezTo>
                      <a:pt x="58" y="324"/>
                      <a:pt x="57" y="354"/>
                      <a:pt x="47" y="3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5" name="Freeform 1934">
                <a:extLst>
                  <a:ext uri="{FF2B5EF4-FFF2-40B4-BE49-F238E27FC236}">
                    <a16:creationId xmlns:a16="http://schemas.microsoft.com/office/drawing/2014/main" id="{525B46B1-95A8-4BFD-837A-C51ABE61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290"/>
                <a:ext cx="33" cy="88"/>
              </a:xfrm>
              <a:custGeom>
                <a:avLst/>
                <a:gdLst>
                  <a:gd name="T0" fmla="*/ 1 w 25"/>
                  <a:gd name="T1" fmla="*/ 0 h 67"/>
                  <a:gd name="T2" fmla="*/ 58 w 25"/>
                  <a:gd name="T3" fmla="*/ 152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7">
                    <a:moveTo>
                      <a:pt x="1" y="0"/>
                    </a:moveTo>
                    <a:cubicBezTo>
                      <a:pt x="0" y="26"/>
                      <a:pt x="19" y="43"/>
                      <a:pt x="25" y="6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6" name="Freeform 1935">
                <a:extLst>
                  <a:ext uri="{FF2B5EF4-FFF2-40B4-BE49-F238E27FC236}">
                    <a16:creationId xmlns:a16="http://schemas.microsoft.com/office/drawing/2014/main" id="{9E946FD0-36FC-4CF5-8520-3D32DEC4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435"/>
                <a:ext cx="24" cy="123"/>
              </a:xfrm>
              <a:custGeom>
                <a:avLst/>
                <a:gdLst>
                  <a:gd name="T0" fmla="*/ 9 w 18"/>
                  <a:gd name="T1" fmla="*/ 0 h 94"/>
                  <a:gd name="T2" fmla="*/ 5 w 18"/>
                  <a:gd name="T3" fmla="*/ 50 h 94"/>
                  <a:gd name="T4" fmla="*/ 7 w 18"/>
                  <a:gd name="T5" fmla="*/ 128 h 94"/>
                  <a:gd name="T6" fmla="*/ 36 w 18"/>
                  <a:gd name="T7" fmla="*/ 211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4">
                    <a:moveTo>
                      <a:pt x="4" y="0"/>
                    </a:moveTo>
                    <a:cubicBezTo>
                      <a:pt x="6" y="7"/>
                      <a:pt x="3" y="15"/>
                      <a:pt x="2" y="22"/>
                    </a:cubicBezTo>
                    <a:cubicBezTo>
                      <a:pt x="1" y="34"/>
                      <a:pt x="0" y="46"/>
                      <a:pt x="3" y="57"/>
                    </a:cubicBezTo>
                    <a:cubicBezTo>
                      <a:pt x="5" y="66"/>
                      <a:pt x="18" y="87"/>
                      <a:pt x="15" y="9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7" name="Freeform 1936">
                <a:extLst>
                  <a:ext uri="{FF2B5EF4-FFF2-40B4-BE49-F238E27FC236}">
                    <a16:creationId xmlns:a16="http://schemas.microsoft.com/office/drawing/2014/main" id="{ECC4FFD5-CD27-4226-98B9-1C10594F0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499"/>
                <a:ext cx="113" cy="284"/>
              </a:xfrm>
              <a:custGeom>
                <a:avLst/>
                <a:gdLst>
                  <a:gd name="T0" fmla="*/ 0 w 86"/>
                  <a:gd name="T1" fmla="*/ 0 h 218"/>
                  <a:gd name="T2" fmla="*/ 67 w 86"/>
                  <a:gd name="T3" fmla="*/ 103 h 218"/>
                  <a:gd name="T4" fmla="*/ 134 w 86"/>
                  <a:gd name="T5" fmla="*/ 293 h 218"/>
                  <a:gd name="T6" fmla="*/ 158 w 86"/>
                  <a:gd name="T7" fmla="*/ 344 h 218"/>
                  <a:gd name="T8" fmla="*/ 150 w 86"/>
                  <a:gd name="T9" fmla="*/ 397 h 218"/>
                  <a:gd name="T10" fmla="*/ 180 w 86"/>
                  <a:gd name="T11" fmla="*/ 459 h 218"/>
                  <a:gd name="T12" fmla="*/ 194 w 86"/>
                  <a:gd name="T13" fmla="*/ 482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18">
                    <a:moveTo>
                      <a:pt x="0" y="0"/>
                    </a:moveTo>
                    <a:cubicBezTo>
                      <a:pt x="14" y="16"/>
                      <a:pt x="28" y="24"/>
                      <a:pt x="30" y="47"/>
                    </a:cubicBezTo>
                    <a:cubicBezTo>
                      <a:pt x="34" y="77"/>
                      <a:pt x="40" y="108"/>
                      <a:pt x="59" y="133"/>
                    </a:cubicBezTo>
                    <a:cubicBezTo>
                      <a:pt x="65" y="141"/>
                      <a:pt x="70" y="146"/>
                      <a:pt x="69" y="156"/>
                    </a:cubicBezTo>
                    <a:cubicBezTo>
                      <a:pt x="68" y="165"/>
                      <a:pt x="65" y="171"/>
                      <a:pt x="66" y="180"/>
                    </a:cubicBezTo>
                    <a:cubicBezTo>
                      <a:pt x="68" y="190"/>
                      <a:pt x="72" y="199"/>
                      <a:pt x="79" y="207"/>
                    </a:cubicBezTo>
                    <a:cubicBezTo>
                      <a:pt x="81" y="210"/>
                      <a:pt x="86" y="216"/>
                      <a:pt x="86" y="21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8" name="Freeform 1937">
                <a:extLst>
                  <a:ext uri="{FF2B5EF4-FFF2-40B4-BE49-F238E27FC236}">
                    <a16:creationId xmlns:a16="http://schemas.microsoft.com/office/drawing/2014/main" id="{741CA2BC-E806-4959-A887-B9EF14BBA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502"/>
                <a:ext cx="86" cy="221"/>
              </a:xfrm>
              <a:custGeom>
                <a:avLst/>
                <a:gdLst>
                  <a:gd name="T0" fmla="*/ 0 w 66"/>
                  <a:gd name="T1" fmla="*/ 0 h 170"/>
                  <a:gd name="T2" fmla="*/ 44 w 66"/>
                  <a:gd name="T3" fmla="*/ 124 h 170"/>
                  <a:gd name="T4" fmla="*/ 74 w 66"/>
                  <a:gd name="T5" fmla="*/ 156 h 170"/>
                  <a:gd name="T6" fmla="*/ 73 w 66"/>
                  <a:gd name="T7" fmla="*/ 213 h 170"/>
                  <a:gd name="T8" fmla="*/ 117 w 66"/>
                  <a:gd name="T9" fmla="*/ 303 h 170"/>
                  <a:gd name="T10" fmla="*/ 129 w 66"/>
                  <a:gd name="T11" fmla="*/ 343 h 170"/>
                  <a:gd name="T12" fmla="*/ 146 w 66"/>
                  <a:gd name="T13" fmla="*/ 373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70">
                    <a:moveTo>
                      <a:pt x="0" y="0"/>
                    </a:moveTo>
                    <a:cubicBezTo>
                      <a:pt x="15" y="11"/>
                      <a:pt x="6" y="41"/>
                      <a:pt x="20" y="56"/>
                    </a:cubicBezTo>
                    <a:cubicBezTo>
                      <a:pt x="26" y="62"/>
                      <a:pt x="32" y="63"/>
                      <a:pt x="34" y="71"/>
                    </a:cubicBezTo>
                    <a:cubicBezTo>
                      <a:pt x="36" y="79"/>
                      <a:pt x="33" y="89"/>
                      <a:pt x="33" y="97"/>
                    </a:cubicBezTo>
                    <a:cubicBezTo>
                      <a:pt x="32" y="118"/>
                      <a:pt x="46" y="122"/>
                      <a:pt x="53" y="138"/>
                    </a:cubicBezTo>
                    <a:cubicBezTo>
                      <a:pt x="56" y="144"/>
                      <a:pt x="56" y="151"/>
                      <a:pt x="58" y="156"/>
                    </a:cubicBezTo>
                    <a:cubicBezTo>
                      <a:pt x="60" y="161"/>
                      <a:pt x="66" y="170"/>
                      <a:pt x="66" y="1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79" name="Freeform 1938">
                <a:extLst>
                  <a:ext uri="{FF2B5EF4-FFF2-40B4-BE49-F238E27FC236}">
                    <a16:creationId xmlns:a16="http://schemas.microsoft.com/office/drawing/2014/main" id="{6CB83122-4B2D-433F-8182-EB4CB178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354"/>
                <a:ext cx="54" cy="178"/>
              </a:xfrm>
              <a:custGeom>
                <a:avLst/>
                <a:gdLst>
                  <a:gd name="T0" fmla="*/ 0 w 41"/>
                  <a:gd name="T1" fmla="*/ 0 h 136"/>
                  <a:gd name="T2" fmla="*/ 29 w 41"/>
                  <a:gd name="T3" fmla="*/ 81 h 136"/>
                  <a:gd name="T4" fmla="*/ 86 w 41"/>
                  <a:gd name="T5" fmla="*/ 135 h 136"/>
                  <a:gd name="T6" fmla="*/ 78 w 41"/>
                  <a:gd name="T7" fmla="*/ 238 h 136"/>
                  <a:gd name="T8" fmla="*/ 75 w 41"/>
                  <a:gd name="T9" fmla="*/ 304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136">
                    <a:moveTo>
                      <a:pt x="0" y="0"/>
                    </a:moveTo>
                    <a:cubicBezTo>
                      <a:pt x="3" y="13"/>
                      <a:pt x="2" y="25"/>
                      <a:pt x="13" y="36"/>
                    </a:cubicBezTo>
                    <a:cubicBezTo>
                      <a:pt x="21" y="45"/>
                      <a:pt x="33" y="49"/>
                      <a:pt x="37" y="60"/>
                    </a:cubicBezTo>
                    <a:cubicBezTo>
                      <a:pt x="41" y="73"/>
                      <a:pt x="35" y="93"/>
                      <a:pt x="34" y="106"/>
                    </a:cubicBezTo>
                    <a:cubicBezTo>
                      <a:pt x="33" y="111"/>
                      <a:pt x="32" y="136"/>
                      <a:pt x="33" y="13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0" name="Freeform 1939">
                <a:extLst>
                  <a:ext uri="{FF2B5EF4-FFF2-40B4-BE49-F238E27FC236}">
                    <a16:creationId xmlns:a16="http://schemas.microsoft.com/office/drawing/2014/main" id="{4CDD2F80-A55F-4DF8-A7F8-42223544C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402"/>
                <a:ext cx="30" cy="97"/>
              </a:xfrm>
              <a:custGeom>
                <a:avLst/>
                <a:gdLst>
                  <a:gd name="T0" fmla="*/ 5 w 23"/>
                  <a:gd name="T1" fmla="*/ 0 h 74"/>
                  <a:gd name="T2" fmla="*/ 0 w 23"/>
                  <a:gd name="T3" fmla="*/ 41 h 74"/>
                  <a:gd name="T4" fmla="*/ 22 w 23"/>
                  <a:gd name="T5" fmla="*/ 104 h 74"/>
                  <a:gd name="T6" fmla="*/ 44 w 23"/>
                  <a:gd name="T7" fmla="*/ 166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74">
                    <a:moveTo>
                      <a:pt x="2" y="0"/>
                    </a:moveTo>
                    <a:cubicBezTo>
                      <a:pt x="4" y="7"/>
                      <a:pt x="0" y="12"/>
                      <a:pt x="0" y="18"/>
                    </a:cubicBezTo>
                    <a:cubicBezTo>
                      <a:pt x="0" y="28"/>
                      <a:pt x="5" y="37"/>
                      <a:pt x="10" y="46"/>
                    </a:cubicBezTo>
                    <a:cubicBezTo>
                      <a:pt x="14" y="53"/>
                      <a:pt x="23" y="67"/>
                      <a:pt x="20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1" name="Freeform 1940">
                <a:extLst>
                  <a:ext uri="{FF2B5EF4-FFF2-40B4-BE49-F238E27FC236}">
                    <a16:creationId xmlns:a16="http://schemas.microsoft.com/office/drawing/2014/main" id="{9971D578-EE8B-4DCE-83A9-4F3141391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455"/>
                <a:ext cx="19" cy="117"/>
              </a:xfrm>
              <a:custGeom>
                <a:avLst/>
                <a:gdLst>
                  <a:gd name="T0" fmla="*/ 0 w 15"/>
                  <a:gd name="T1" fmla="*/ 0 h 90"/>
                  <a:gd name="T2" fmla="*/ 23 w 15"/>
                  <a:gd name="T3" fmla="*/ 137 h 90"/>
                  <a:gd name="T4" fmla="*/ 5 w 15"/>
                  <a:gd name="T5" fmla="*/ 198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0">
                    <a:moveTo>
                      <a:pt x="0" y="0"/>
                    </a:moveTo>
                    <a:cubicBezTo>
                      <a:pt x="13" y="15"/>
                      <a:pt x="15" y="42"/>
                      <a:pt x="11" y="62"/>
                    </a:cubicBezTo>
                    <a:cubicBezTo>
                      <a:pt x="9" y="72"/>
                      <a:pt x="3" y="79"/>
                      <a:pt x="2" y="9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2" name="Freeform 1941">
                <a:extLst>
                  <a:ext uri="{FF2B5EF4-FFF2-40B4-BE49-F238E27FC236}">
                    <a16:creationId xmlns:a16="http://schemas.microsoft.com/office/drawing/2014/main" id="{01DA6843-B19C-4366-AADB-7EA10CD19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532"/>
                <a:ext cx="28" cy="137"/>
              </a:xfrm>
              <a:custGeom>
                <a:avLst/>
                <a:gdLst>
                  <a:gd name="T0" fmla="*/ 0 w 21"/>
                  <a:gd name="T1" fmla="*/ 0 h 105"/>
                  <a:gd name="T2" fmla="*/ 23 w 21"/>
                  <a:gd name="T3" fmla="*/ 234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05">
                    <a:moveTo>
                      <a:pt x="0" y="0"/>
                    </a:moveTo>
                    <a:cubicBezTo>
                      <a:pt x="21" y="36"/>
                      <a:pt x="9" y="67"/>
                      <a:pt x="10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3" name="Freeform 1942">
                <a:extLst>
                  <a:ext uri="{FF2B5EF4-FFF2-40B4-BE49-F238E27FC236}">
                    <a16:creationId xmlns:a16="http://schemas.microsoft.com/office/drawing/2014/main" id="{3820A9E2-5648-439D-8EAD-477CCA8EF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019"/>
                <a:ext cx="35" cy="244"/>
              </a:xfrm>
              <a:custGeom>
                <a:avLst/>
                <a:gdLst>
                  <a:gd name="T0" fmla="*/ 0 w 27"/>
                  <a:gd name="T1" fmla="*/ 0 h 187"/>
                  <a:gd name="T2" fmla="*/ 39 w 27"/>
                  <a:gd name="T3" fmla="*/ 114 h 187"/>
                  <a:gd name="T4" fmla="*/ 29 w 27"/>
                  <a:gd name="T5" fmla="*/ 253 h 187"/>
                  <a:gd name="T6" fmla="*/ 51 w 27"/>
                  <a:gd name="T7" fmla="*/ 369 h 187"/>
                  <a:gd name="T8" fmla="*/ 35 w 27"/>
                  <a:gd name="T9" fmla="*/ 415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87">
                    <a:moveTo>
                      <a:pt x="0" y="0"/>
                    </a:moveTo>
                    <a:cubicBezTo>
                      <a:pt x="4" y="19"/>
                      <a:pt x="18" y="30"/>
                      <a:pt x="18" y="51"/>
                    </a:cubicBezTo>
                    <a:cubicBezTo>
                      <a:pt x="18" y="72"/>
                      <a:pt x="7" y="93"/>
                      <a:pt x="13" y="114"/>
                    </a:cubicBezTo>
                    <a:cubicBezTo>
                      <a:pt x="18" y="132"/>
                      <a:pt x="27" y="146"/>
                      <a:pt x="23" y="166"/>
                    </a:cubicBezTo>
                    <a:cubicBezTo>
                      <a:pt x="22" y="172"/>
                      <a:pt x="20" y="184"/>
                      <a:pt x="16" y="1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4" name="Freeform 1943">
                <a:extLst>
                  <a:ext uri="{FF2B5EF4-FFF2-40B4-BE49-F238E27FC236}">
                    <a16:creationId xmlns:a16="http://schemas.microsoft.com/office/drawing/2014/main" id="{4047C2FA-2832-4033-A599-04524695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145"/>
                <a:ext cx="15" cy="119"/>
              </a:xfrm>
              <a:custGeom>
                <a:avLst/>
                <a:gdLst>
                  <a:gd name="T0" fmla="*/ 15 w 11"/>
                  <a:gd name="T1" fmla="*/ 0 h 91"/>
                  <a:gd name="T2" fmla="*/ 1 w 11"/>
                  <a:gd name="T3" fmla="*/ 107 h 91"/>
                  <a:gd name="T4" fmla="*/ 27 w 11"/>
                  <a:gd name="T5" fmla="*/ 204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1">
                    <a:moveTo>
                      <a:pt x="6" y="0"/>
                    </a:moveTo>
                    <a:cubicBezTo>
                      <a:pt x="6" y="16"/>
                      <a:pt x="0" y="31"/>
                      <a:pt x="1" y="48"/>
                    </a:cubicBezTo>
                    <a:cubicBezTo>
                      <a:pt x="3" y="63"/>
                      <a:pt x="9" y="77"/>
                      <a:pt x="11" y="9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5" name="Freeform 1944">
                <a:extLst>
                  <a:ext uri="{FF2B5EF4-FFF2-40B4-BE49-F238E27FC236}">
                    <a16:creationId xmlns:a16="http://schemas.microsoft.com/office/drawing/2014/main" id="{5ACCC3F7-436B-487B-91FD-265E98E4D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226"/>
                <a:ext cx="33" cy="137"/>
              </a:xfrm>
              <a:custGeom>
                <a:avLst/>
                <a:gdLst>
                  <a:gd name="T0" fmla="*/ 0 w 26"/>
                  <a:gd name="T1" fmla="*/ 0 h 105"/>
                  <a:gd name="T2" fmla="*/ 37 w 26"/>
                  <a:gd name="T3" fmla="*/ 52 h 105"/>
                  <a:gd name="T4" fmla="*/ 47 w 26"/>
                  <a:gd name="T5" fmla="*/ 145 h 105"/>
                  <a:gd name="T6" fmla="*/ 38 w 26"/>
                  <a:gd name="T7" fmla="*/ 23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05">
                    <a:moveTo>
                      <a:pt x="0" y="0"/>
                    </a:moveTo>
                    <a:cubicBezTo>
                      <a:pt x="6" y="9"/>
                      <a:pt x="14" y="14"/>
                      <a:pt x="18" y="24"/>
                    </a:cubicBezTo>
                    <a:cubicBezTo>
                      <a:pt x="26" y="38"/>
                      <a:pt x="24" y="50"/>
                      <a:pt x="23" y="65"/>
                    </a:cubicBezTo>
                    <a:cubicBezTo>
                      <a:pt x="21" y="79"/>
                      <a:pt x="18" y="94"/>
                      <a:pt x="19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6" name="Freeform 1945">
                <a:extLst>
                  <a:ext uri="{FF2B5EF4-FFF2-40B4-BE49-F238E27FC236}">
                    <a16:creationId xmlns:a16="http://schemas.microsoft.com/office/drawing/2014/main" id="{DFC664C2-105F-42FC-856E-F426E5321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175"/>
                <a:ext cx="33" cy="153"/>
              </a:xfrm>
              <a:custGeom>
                <a:avLst/>
                <a:gdLst>
                  <a:gd name="T0" fmla="*/ 9 w 25"/>
                  <a:gd name="T1" fmla="*/ 0 h 117"/>
                  <a:gd name="T2" fmla="*/ 7 w 25"/>
                  <a:gd name="T3" fmla="*/ 157 h 117"/>
                  <a:gd name="T4" fmla="*/ 37 w 25"/>
                  <a:gd name="T5" fmla="*/ 231 h 117"/>
                  <a:gd name="T6" fmla="*/ 58 w 25"/>
                  <a:gd name="T7" fmla="*/ 26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17">
                    <a:moveTo>
                      <a:pt x="4" y="0"/>
                    </a:moveTo>
                    <a:cubicBezTo>
                      <a:pt x="4" y="24"/>
                      <a:pt x="0" y="47"/>
                      <a:pt x="3" y="70"/>
                    </a:cubicBezTo>
                    <a:cubicBezTo>
                      <a:pt x="5" y="82"/>
                      <a:pt x="10" y="93"/>
                      <a:pt x="16" y="103"/>
                    </a:cubicBezTo>
                    <a:cubicBezTo>
                      <a:pt x="19" y="107"/>
                      <a:pt x="25" y="115"/>
                      <a:pt x="25" y="1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7" name="Freeform 1946">
                <a:extLst>
                  <a:ext uri="{FF2B5EF4-FFF2-40B4-BE49-F238E27FC236}">
                    <a16:creationId xmlns:a16="http://schemas.microsoft.com/office/drawing/2014/main" id="{9B2A71BA-01A5-4D3B-B267-C7D7CB630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097"/>
                <a:ext cx="41" cy="82"/>
              </a:xfrm>
              <a:custGeom>
                <a:avLst/>
                <a:gdLst>
                  <a:gd name="T0" fmla="*/ 68 w 32"/>
                  <a:gd name="T1" fmla="*/ 139 h 63"/>
                  <a:gd name="T2" fmla="*/ 28 w 32"/>
                  <a:gd name="T3" fmla="*/ 73 h 63"/>
                  <a:gd name="T4" fmla="*/ 0 w 32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63">
                    <a:moveTo>
                      <a:pt x="32" y="63"/>
                    </a:moveTo>
                    <a:cubicBezTo>
                      <a:pt x="29" y="52"/>
                      <a:pt x="19" y="42"/>
                      <a:pt x="13" y="33"/>
                    </a:cubicBezTo>
                    <a:cubicBezTo>
                      <a:pt x="6" y="23"/>
                      <a:pt x="3" y="1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8" name="Freeform 1947">
                <a:extLst>
                  <a:ext uri="{FF2B5EF4-FFF2-40B4-BE49-F238E27FC236}">
                    <a16:creationId xmlns:a16="http://schemas.microsoft.com/office/drawing/2014/main" id="{C6C1BBB9-8940-436B-8993-9E938F7F9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954"/>
                <a:ext cx="38" cy="146"/>
              </a:xfrm>
              <a:custGeom>
                <a:avLst/>
                <a:gdLst>
                  <a:gd name="T0" fmla="*/ 41 w 29"/>
                  <a:gd name="T1" fmla="*/ 248 h 112"/>
                  <a:gd name="T2" fmla="*/ 51 w 29"/>
                  <a:gd name="T3" fmla="*/ 108 h 112"/>
                  <a:gd name="T4" fmla="*/ 24 w 29"/>
                  <a:gd name="T5" fmla="*/ 34 h 112"/>
                  <a:gd name="T6" fmla="*/ 0 w 29"/>
                  <a:gd name="T7" fmla="*/ 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12">
                    <a:moveTo>
                      <a:pt x="18" y="112"/>
                    </a:moveTo>
                    <a:cubicBezTo>
                      <a:pt x="29" y="97"/>
                      <a:pt x="27" y="66"/>
                      <a:pt x="23" y="49"/>
                    </a:cubicBezTo>
                    <a:cubicBezTo>
                      <a:pt x="20" y="38"/>
                      <a:pt x="17" y="25"/>
                      <a:pt x="11" y="15"/>
                    </a:cubicBezTo>
                    <a:cubicBezTo>
                      <a:pt x="7" y="10"/>
                      <a:pt x="2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89" name="Freeform 1948">
                <a:extLst>
                  <a:ext uri="{FF2B5EF4-FFF2-40B4-BE49-F238E27FC236}">
                    <a16:creationId xmlns:a16="http://schemas.microsoft.com/office/drawing/2014/main" id="{B2B55079-661C-4B20-B9A3-D93669E27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806"/>
                <a:ext cx="17" cy="72"/>
              </a:xfrm>
              <a:custGeom>
                <a:avLst/>
                <a:gdLst>
                  <a:gd name="T0" fmla="*/ 0 w 13"/>
                  <a:gd name="T1" fmla="*/ 123 h 55"/>
                  <a:gd name="T2" fmla="*/ 21 w 1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55"/>
                    </a:moveTo>
                    <a:cubicBezTo>
                      <a:pt x="13" y="40"/>
                      <a:pt x="10" y="1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0" name="Freeform 1949">
                <a:extLst>
                  <a:ext uri="{FF2B5EF4-FFF2-40B4-BE49-F238E27FC236}">
                    <a16:creationId xmlns:a16="http://schemas.microsoft.com/office/drawing/2014/main" id="{F672A7D9-C7D0-43C5-B072-FC5D426B6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980"/>
                <a:ext cx="36" cy="121"/>
              </a:xfrm>
              <a:custGeom>
                <a:avLst/>
                <a:gdLst>
                  <a:gd name="T0" fmla="*/ 1 w 28"/>
                  <a:gd name="T1" fmla="*/ 0 h 93"/>
                  <a:gd name="T2" fmla="*/ 23 w 28"/>
                  <a:gd name="T3" fmla="*/ 131 h 93"/>
                  <a:gd name="T4" fmla="*/ 59 w 28"/>
                  <a:gd name="T5" fmla="*/ 20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93">
                    <a:moveTo>
                      <a:pt x="1" y="0"/>
                    </a:moveTo>
                    <a:cubicBezTo>
                      <a:pt x="1" y="20"/>
                      <a:pt x="0" y="42"/>
                      <a:pt x="11" y="60"/>
                    </a:cubicBezTo>
                    <a:cubicBezTo>
                      <a:pt x="18" y="70"/>
                      <a:pt x="23" y="81"/>
                      <a:pt x="28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1" name="Freeform 1950">
                <a:extLst>
                  <a:ext uri="{FF2B5EF4-FFF2-40B4-BE49-F238E27FC236}">
                    <a16:creationId xmlns:a16="http://schemas.microsoft.com/office/drawing/2014/main" id="{1D00E7BD-6E11-45B6-9D2D-88E8926F4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156"/>
                <a:ext cx="39" cy="94"/>
              </a:xfrm>
              <a:custGeom>
                <a:avLst/>
                <a:gdLst>
                  <a:gd name="T0" fmla="*/ 9 w 30"/>
                  <a:gd name="T1" fmla="*/ 0 h 72"/>
                  <a:gd name="T2" fmla="*/ 22 w 30"/>
                  <a:gd name="T3" fmla="*/ 114 h 72"/>
                  <a:gd name="T4" fmla="*/ 66 w 30"/>
                  <a:gd name="T5" fmla="*/ 161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2">
                    <a:moveTo>
                      <a:pt x="4" y="0"/>
                    </a:moveTo>
                    <a:cubicBezTo>
                      <a:pt x="0" y="16"/>
                      <a:pt x="0" y="37"/>
                      <a:pt x="10" y="51"/>
                    </a:cubicBezTo>
                    <a:cubicBezTo>
                      <a:pt x="15" y="59"/>
                      <a:pt x="22" y="65"/>
                      <a:pt x="30" y="7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2" name="Freeform 1951">
                <a:extLst>
                  <a:ext uri="{FF2B5EF4-FFF2-40B4-BE49-F238E27FC236}">
                    <a16:creationId xmlns:a16="http://schemas.microsoft.com/office/drawing/2014/main" id="{9D8CC0A1-797C-4324-A3E2-250F52AC4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1230"/>
                <a:ext cx="19" cy="217"/>
              </a:xfrm>
              <a:custGeom>
                <a:avLst/>
                <a:gdLst>
                  <a:gd name="T0" fmla="*/ 24 w 15"/>
                  <a:gd name="T1" fmla="*/ 0 h 166"/>
                  <a:gd name="T2" fmla="*/ 30 w 15"/>
                  <a:gd name="T3" fmla="*/ 107 h 166"/>
                  <a:gd name="T4" fmla="*/ 16 w 15"/>
                  <a:gd name="T5" fmla="*/ 186 h 166"/>
                  <a:gd name="T6" fmla="*/ 1 w 15"/>
                  <a:gd name="T7" fmla="*/ 230 h 166"/>
                  <a:gd name="T8" fmla="*/ 24 w 15"/>
                  <a:gd name="T9" fmla="*/ 328 h 166"/>
                  <a:gd name="T10" fmla="*/ 13 w 15"/>
                  <a:gd name="T11" fmla="*/ 371 h 1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66">
                    <a:moveTo>
                      <a:pt x="12" y="0"/>
                    </a:moveTo>
                    <a:cubicBezTo>
                      <a:pt x="12" y="16"/>
                      <a:pt x="15" y="32"/>
                      <a:pt x="15" y="48"/>
                    </a:cubicBezTo>
                    <a:cubicBezTo>
                      <a:pt x="14" y="60"/>
                      <a:pt x="14" y="72"/>
                      <a:pt x="8" y="83"/>
                    </a:cubicBezTo>
                    <a:cubicBezTo>
                      <a:pt x="4" y="91"/>
                      <a:pt x="0" y="94"/>
                      <a:pt x="1" y="103"/>
                    </a:cubicBezTo>
                    <a:cubicBezTo>
                      <a:pt x="3" y="118"/>
                      <a:pt x="14" y="131"/>
                      <a:pt x="12" y="147"/>
                    </a:cubicBezTo>
                    <a:cubicBezTo>
                      <a:pt x="12" y="152"/>
                      <a:pt x="7" y="164"/>
                      <a:pt x="6" y="16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3" name="Freeform 1952">
                <a:extLst>
                  <a:ext uri="{FF2B5EF4-FFF2-40B4-BE49-F238E27FC236}">
                    <a16:creationId xmlns:a16="http://schemas.microsoft.com/office/drawing/2014/main" id="{BE4F12DF-8D9A-49FA-AB64-17B085BDD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307"/>
                <a:ext cx="22" cy="116"/>
              </a:xfrm>
              <a:custGeom>
                <a:avLst/>
                <a:gdLst>
                  <a:gd name="T0" fmla="*/ 0 w 17"/>
                  <a:gd name="T1" fmla="*/ 197 h 89"/>
                  <a:gd name="T2" fmla="*/ 27 w 17"/>
                  <a:gd name="T3" fmla="*/ 73 h 89"/>
                  <a:gd name="T4" fmla="*/ 5 w 17"/>
                  <a:gd name="T5" fmla="*/ 0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9">
                    <a:moveTo>
                      <a:pt x="0" y="89"/>
                    </a:moveTo>
                    <a:cubicBezTo>
                      <a:pt x="16" y="75"/>
                      <a:pt x="17" y="53"/>
                      <a:pt x="12" y="33"/>
                    </a:cubicBezTo>
                    <a:cubicBezTo>
                      <a:pt x="9" y="22"/>
                      <a:pt x="2" y="10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4" name="Freeform 1953">
                <a:extLst>
                  <a:ext uri="{FF2B5EF4-FFF2-40B4-BE49-F238E27FC236}">
                    <a16:creationId xmlns:a16="http://schemas.microsoft.com/office/drawing/2014/main" id="{FDF7BE44-4B9C-4F15-B39B-AA760BF9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319"/>
                <a:ext cx="50" cy="111"/>
              </a:xfrm>
              <a:custGeom>
                <a:avLst/>
                <a:gdLst>
                  <a:gd name="T0" fmla="*/ 37 w 38"/>
                  <a:gd name="T1" fmla="*/ 0 h 85"/>
                  <a:gd name="T2" fmla="*/ 29 w 38"/>
                  <a:gd name="T3" fmla="*/ 129 h 85"/>
                  <a:gd name="T4" fmla="*/ 67 w 38"/>
                  <a:gd name="T5" fmla="*/ 166 h 85"/>
                  <a:gd name="T6" fmla="*/ 87 w 38"/>
                  <a:gd name="T7" fmla="*/ 18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85">
                    <a:moveTo>
                      <a:pt x="16" y="0"/>
                    </a:moveTo>
                    <a:cubicBezTo>
                      <a:pt x="23" y="18"/>
                      <a:pt x="0" y="39"/>
                      <a:pt x="13" y="58"/>
                    </a:cubicBezTo>
                    <a:cubicBezTo>
                      <a:pt x="17" y="65"/>
                      <a:pt x="25" y="68"/>
                      <a:pt x="30" y="74"/>
                    </a:cubicBezTo>
                    <a:cubicBezTo>
                      <a:pt x="33" y="77"/>
                      <a:pt x="35" y="82"/>
                      <a:pt x="38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5" name="Freeform 1954">
                <a:extLst>
                  <a:ext uri="{FF2B5EF4-FFF2-40B4-BE49-F238E27FC236}">
                    <a16:creationId xmlns:a16="http://schemas.microsoft.com/office/drawing/2014/main" id="{76732D3E-8962-440B-9725-EDC36EBD0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1410"/>
                <a:ext cx="30" cy="166"/>
              </a:xfrm>
              <a:custGeom>
                <a:avLst/>
                <a:gdLst>
                  <a:gd name="T0" fmla="*/ 51 w 23"/>
                  <a:gd name="T1" fmla="*/ 0 h 127"/>
                  <a:gd name="T2" fmla="*/ 39 w 23"/>
                  <a:gd name="T3" fmla="*/ 73 h 127"/>
                  <a:gd name="T4" fmla="*/ 50 w 23"/>
                  <a:gd name="T5" fmla="*/ 118 h 127"/>
                  <a:gd name="T6" fmla="*/ 30 w 23"/>
                  <a:gd name="T7" fmla="*/ 176 h 127"/>
                  <a:gd name="T8" fmla="*/ 9 w 23"/>
                  <a:gd name="T9" fmla="*/ 241 h 127"/>
                  <a:gd name="T10" fmla="*/ 0 w 23"/>
                  <a:gd name="T11" fmla="*/ 28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27">
                    <a:moveTo>
                      <a:pt x="23" y="0"/>
                    </a:moveTo>
                    <a:cubicBezTo>
                      <a:pt x="23" y="11"/>
                      <a:pt x="18" y="22"/>
                      <a:pt x="18" y="33"/>
                    </a:cubicBezTo>
                    <a:cubicBezTo>
                      <a:pt x="18" y="40"/>
                      <a:pt x="21" y="46"/>
                      <a:pt x="22" y="53"/>
                    </a:cubicBezTo>
                    <a:cubicBezTo>
                      <a:pt x="22" y="63"/>
                      <a:pt x="18" y="71"/>
                      <a:pt x="14" y="79"/>
                    </a:cubicBezTo>
                    <a:cubicBezTo>
                      <a:pt x="9" y="89"/>
                      <a:pt x="6" y="97"/>
                      <a:pt x="4" y="108"/>
                    </a:cubicBezTo>
                    <a:cubicBezTo>
                      <a:pt x="4" y="113"/>
                      <a:pt x="5" y="126"/>
                      <a:pt x="0" y="12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6" name="Freeform 1955">
                <a:extLst>
                  <a:ext uri="{FF2B5EF4-FFF2-40B4-BE49-F238E27FC236}">
                    <a16:creationId xmlns:a16="http://schemas.microsoft.com/office/drawing/2014/main" id="{E5B4581D-0792-4356-BD5D-01DEF99D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469"/>
                <a:ext cx="43" cy="102"/>
              </a:xfrm>
              <a:custGeom>
                <a:avLst/>
                <a:gdLst>
                  <a:gd name="T0" fmla="*/ 0 w 33"/>
                  <a:gd name="T1" fmla="*/ 174 h 78"/>
                  <a:gd name="T2" fmla="*/ 61 w 33"/>
                  <a:gd name="T3" fmla="*/ 60 h 78"/>
                  <a:gd name="T4" fmla="*/ 38 w 33"/>
                  <a:gd name="T5" fmla="*/ 0 h 7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8">
                    <a:moveTo>
                      <a:pt x="0" y="78"/>
                    </a:moveTo>
                    <a:cubicBezTo>
                      <a:pt x="18" y="66"/>
                      <a:pt x="33" y="51"/>
                      <a:pt x="28" y="27"/>
                    </a:cubicBezTo>
                    <a:cubicBezTo>
                      <a:pt x="26" y="17"/>
                      <a:pt x="21" y="9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7" name="Freeform 1956">
                <a:extLst>
                  <a:ext uri="{FF2B5EF4-FFF2-40B4-BE49-F238E27FC236}">
                    <a16:creationId xmlns:a16="http://schemas.microsoft.com/office/drawing/2014/main" id="{CB76364D-9450-40E0-A394-71D3E4419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558"/>
                <a:ext cx="25" cy="101"/>
              </a:xfrm>
              <a:custGeom>
                <a:avLst/>
                <a:gdLst>
                  <a:gd name="T0" fmla="*/ 0 w 19"/>
                  <a:gd name="T1" fmla="*/ 0 h 78"/>
                  <a:gd name="T2" fmla="*/ 5 w 19"/>
                  <a:gd name="T3" fmla="*/ 17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8">
                    <a:moveTo>
                      <a:pt x="0" y="0"/>
                    </a:moveTo>
                    <a:cubicBezTo>
                      <a:pt x="6" y="20"/>
                      <a:pt x="19" y="61"/>
                      <a:pt x="2" y="7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8" name="Freeform 1957">
                <a:extLst>
                  <a:ext uri="{FF2B5EF4-FFF2-40B4-BE49-F238E27FC236}">
                    <a16:creationId xmlns:a16="http://schemas.microsoft.com/office/drawing/2014/main" id="{EED16364-B910-4277-A4E4-62265A2DD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615"/>
                <a:ext cx="17" cy="108"/>
              </a:xfrm>
              <a:custGeom>
                <a:avLst/>
                <a:gdLst>
                  <a:gd name="T0" fmla="*/ 24 w 13"/>
                  <a:gd name="T1" fmla="*/ 0 h 83"/>
                  <a:gd name="T2" fmla="*/ 9 w 13"/>
                  <a:gd name="T3" fmla="*/ 105 h 83"/>
                  <a:gd name="T4" fmla="*/ 29 w 13"/>
                  <a:gd name="T5" fmla="*/ 183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3">
                    <a:moveTo>
                      <a:pt x="11" y="0"/>
                    </a:moveTo>
                    <a:cubicBezTo>
                      <a:pt x="3" y="19"/>
                      <a:pt x="0" y="28"/>
                      <a:pt x="4" y="48"/>
                    </a:cubicBezTo>
                    <a:cubicBezTo>
                      <a:pt x="6" y="60"/>
                      <a:pt x="10" y="72"/>
                      <a:pt x="13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99" name="Freeform 1958">
                <a:extLst>
                  <a:ext uri="{FF2B5EF4-FFF2-40B4-BE49-F238E27FC236}">
                    <a16:creationId xmlns:a16="http://schemas.microsoft.com/office/drawing/2014/main" id="{EF7FCAB0-98EC-48EC-8FC6-7771B27EE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547"/>
                <a:ext cx="27" cy="98"/>
              </a:xfrm>
              <a:custGeom>
                <a:avLst/>
                <a:gdLst>
                  <a:gd name="T0" fmla="*/ 28 w 21"/>
                  <a:gd name="T1" fmla="*/ 0 h 75"/>
                  <a:gd name="T2" fmla="*/ 31 w 21"/>
                  <a:gd name="T3" fmla="*/ 101 h 75"/>
                  <a:gd name="T4" fmla="*/ 0 w 21"/>
                  <a:gd name="T5" fmla="*/ 167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5">
                    <a:moveTo>
                      <a:pt x="13" y="0"/>
                    </a:moveTo>
                    <a:cubicBezTo>
                      <a:pt x="14" y="17"/>
                      <a:pt x="21" y="28"/>
                      <a:pt x="15" y="45"/>
                    </a:cubicBezTo>
                    <a:cubicBezTo>
                      <a:pt x="12" y="54"/>
                      <a:pt x="8" y="69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0" name="Freeform 1959">
                <a:extLst>
                  <a:ext uri="{FF2B5EF4-FFF2-40B4-BE49-F238E27FC236}">
                    <a16:creationId xmlns:a16="http://schemas.microsoft.com/office/drawing/2014/main" id="{010B322C-D25A-4B3C-91B6-4518D09E7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057"/>
                <a:ext cx="34" cy="104"/>
              </a:xfrm>
              <a:custGeom>
                <a:avLst/>
                <a:gdLst>
                  <a:gd name="T0" fmla="*/ 9 w 26"/>
                  <a:gd name="T1" fmla="*/ 0 h 80"/>
                  <a:gd name="T2" fmla="*/ 5 w 26"/>
                  <a:gd name="T3" fmla="*/ 52 h 80"/>
                  <a:gd name="T4" fmla="*/ 12 w 26"/>
                  <a:gd name="T5" fmla="*/ 134 h 80"/>
                  <a:gd name="T6" fmla="*/ 58 w 26"/>
                  <a:gd name="T7" fmla="*/ 176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80">
                    <a:moveTo>
                      <a:pt x="4" y="0"/>
                    </a:moveTo>
                    <a:cubicBezTo>
                      <a:pt x="6" y="7"/>
                      <a:pt x="2" y="17"/>
                      <a:pt x="2" y="24"/>
                    </a:cubicBezTo>
                    <a:cubicBezTo>
                      <a:pt x="1" y="36"/>
                      <a:pt x="0" y="50"/>
                      <a:pt x="5" y="61"/>
                    </a:cubicBezTo>
                    <a:cubicBezTo>
                      <a:pt x="10" y="70"/>
                      <a:pt x="19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1" name="Freeform 1960">
                <a:extLst>
                  <a:ext uri="{FF2B5EF4-FFF2-40B4-BE49-F238E27FC236}">
                    <a16:creationId xmlns:a16="http://schemas.microsoft.com/office/drawing/2014/main" id="{7E95BFBA-FC34-437F-ABBF-5B61537C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247"/>
                <a:ext cx="21" cy="107"/>
              </a:xfrm>
              <a:custGeom>
                <a:avLst/>
                <a:gdLst>
                  <a:gd name="T0" fmla="*/ 37 w 16"/>
                  <a:gd name="T1" fmla="*/ 0 h 82"/>
                  <a:gd name="T2" fmla="*/ 1 w 16"/>
                  <a:gd name="T3" fmla="*/ 104 h 82"/>
                  <a:gd name="T4" fmla="*/ 14 w 16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2">
                    <a:moveTo>
                      <a:pt x="16" y="0"/>
                    </a:moveTo>
                    <a:cubicBezTo>
                      <a:pt x="8" y="16"/>
                      <a:pt x="0" y="29"/>
                      <a:pt x="1" y="47"/>
                    </a:cubicBezTo>
                    <a:cubicBezTo>
                      <a:pt x="1" y="59"/>
                      <a:pt x="7" y="71"/>
                      <a:pt x="6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2" name="Freeform 1961">
                <a:extLst>
                  <a:ext uri="{FF2B5EF4-FFF2-40B4-BE49-F238E27FC236}">
                    <a16:creationId xmlns:a16="http://schemas.microsoft.com/office/drawing/2014/main" id="{72761B48-2103-4103-92A4-9EAE7D00B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016"/>
                <a:ext cx="30" cy="126"/>
              </a:xfrm>
              <a:custGeom>
                <a:avLst/>
                <a:gdLst>
                  <a:gd name="T0" fmla="*/ 0 w 23"/>
                  <a:gd name="T1" fmla="*/ 217 h 96"/>
                  <a:gd name="T2" fmla="*/ 39 w 23"/>
                  <a:gd name="T3" fmla="*/ 74 h 96"/>
                  <a:gd name="T4" fmla="*/ 38 w 23"/>
                  <a:gd name="T5" fmla="*/ 0 h 9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96">
                    <a:moveTo>
                      <a:pt x="0" y="96"/>
                    </a:moveTo>
                    <a:cubicBezTo>
                      <a:pt x="23" y="81"/>
                      <a:pt x="21" y="57"/>
                      <a:pt x="18" y="33"/>
                    </a:cubicBezTo>
                    <a:cubicBezTo>
                      <a:pt x="17" y="23"/>
                      <a:pt x="20" y="1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3" name="Freeform 1962">
                <a:extLst>
                  <a:ext uri="{FF2B5EF4-FFF2-40B4-BE49-F238E27FC236}">
                    <a16:creationId xmlns:a16="http://schemas.microsoft.com/office/drawing/2014/main" id="{95DE80F3-8E06-46FE-9C04-37B501B07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898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7" y="4"/>
                      <a:pt x="14" y="8"/>
                      <a:pt x="16" y="1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4" name="Freeform 1963">
                <a:extLst>
                  <a:ext uri="{FF2B5EF4-FFF2-40B4-BE49-F238E27FC236}">
                    <a16:creationId xmlns:a16="http://schemas.microsoft.com/office/drawing/2014/main" id="{5B3998C6-6807-45BE-91D8-CB6A84618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019"/>
                <a:ext cx="24" cy="16"/>
              </a:xfrm>
              <a:custGeom>
                <a:avLst/>
                <a:gdLst>
                  <a:gd name="T0" fmla="*/ 0 w 18"/>
                  <a:gd name="T1" fmla="*/ 28 h 12"/>
                  <a:gd name="T2" fmla="*/ 43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7" y="9"/>
                      <a:pt x="14" y="7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5" name="Freeform 1964">
                <a:extLst>
                  <a:ext uri="{FF2B5EF4-FFF2-40B4-BE49-F238E27FC236}">
                    <a16:creationId xmlns:a16="http://schemas.microsoft.com/office/drawing/2014/main" id="{2F52DDCD-2AD4-4FA9-A6E7-B60845837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994"/>
                <a:ext cx="56" cy="318"/>
              </a:xfrm>
              <a:custGeom>
                <a:avLst/>
                <a:gdLst>
                  <a:gd name="T0" fmla="*/ 95 w 43"/>
                  <a:gd name="T1" fmla="*/ 540 h 244"/>
                  <a:gd name="T2" fmla="*/ 66 w 43"/>
                  <a:gd name="T3" fmla="*/ 482 h 244"/>
                  <a:gd name="T4" fmla="*/ 66 w 43"/>
                  <a:gd name="T5" fmla="*/ 421 h 244"/>
                  <a:gd name="T6" fmla="*/ 30 w 43"/>
                  <a:gd name="T7" fmla="*/ 364 h 244"/>
                  <a:gd name="T8" fmla="*/ 39 w 43"/>
                  <a:gd name="T9" fmla="*/ 203 h 244"/>
                  <a:gd name="T10" fmla="*/ 38 w 43"/>
                  <a:gd name="T11" fmla="*/ 151 h 244"/>
                  <a:gd name="T12" fmla="*/ 7 w 43"/>
                  <a:gd name="T13" fmla="*/ 89 h 244"/>
                  <a:gd name="T14" fmla="*/ 16 w 43"/>
                  <a:gd name="T15" fmla="*/ 0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244">
                    <a:moveTo>
                      <a:pt x="43" y="244"/>
                    </a:moveTo>
                    <a:cubicBezTo>
                      <a:pt x="33" y="237"/>
                      <a:pt x="30" y="231"/>
                      <a:pt x="30" y="218"/>
                    </a:cubicBezTo>
                    <a:cubicBezTo>
                      <a:pt x="29" y="209"/>
                      <a:pt x="33" y="199"/>
                      <a:pt x="30" y="190"/>
                    </a:cubicBezTo>
                    <a:cubicBezTo>
                      <a:pt x="27" y="180"/>
                      <a:pt x="17" y="174"/>
                      <a:pt x="14" y="164"/>
                    </a:cubicBezTo>
                    <a:cubicBezTo>
                      <a:pt x="5" y="142"/>
                      <a:pt x="15" y="114"/>
                      <a:pt x="18" y="92"/>
                    </a:cubicBezTo>
                    <a:cubicBezTo>
                      <a:pt x="18" y="84"/>
                      <a:pt x="19" y="76"/>
                      <a:pt x="17" y="68"/>
                    </a:cubicBezTo>
                    <a:cubicBezTo>
                      <a:pt x="13" y="58"/>
                      <a:pt x="5" y="50"/>
                      <a:pt x="3" y="40"/>
                    </a:cubicBezTo>
                    <a:cubicBezTo>
                      <a:pt x="0" y="25"/>
                      <a:pt x="4" y="14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6" name="Freeform 1965">
                <a:extLst>
                  <a:ext uri="{FF2B5EF4-FFF2-40B4-BE49-F238E27FC236}">
                    <a16:creationId xmlns:a16="http://schemas.microsoft.com/office/drawing/2014/main" id="{8C284977-777D-4F21-99A0-A2EE1669E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952"/>
                <a:ext cx="142" cy="343"/>
              </a:xfrm>
              <a:custGeom>
                <a:avLst/>
                <a:gdLst>
                  <a:gd name="T0" fmla="*/ 241 w 109"/>
                  <a:gd name="T1" fmla="*/ 583 h 263"/>
                  <a:gd name="T2" fmla="*/ 195 w 109"/>
                  <a:gd name="T3" fmla="*/ 464 h 263"/>
                  <a:gd name="T4" fmla="*/ 195 w 109"/>
                  <a:gd name="T5" fmla="*/ 429 h 263"/>
                  <a:gd name="T6" fmla="*/ 155 w 109"/>
                  <a:gd name="T7" fmla="*/ 381 h 263"/>
                  <a:gd name="T8" fmla="*/ 145 w 109"/>
                  <a:gd name="T9" fmla="*/ 292 h 263"/>
                  <a:gd name="T10" fmla="*/ 152 w 109"/>
                  <a:gd name="T11" fmla="*/ 235 h 263"/>
                  <a:gd name="T12" fmla="*/ 125 w 109"/>
                  <a:gd name="T13" fmla="*/ 186 h 263"/>
                  <a:gd name="T14" fmla="*/ 100 w 109"/>
                  <a:gd name="T15" fmla="*/ 117 h 263"/>
                  <a:gd name="T16" fmla="*/ 52 w 109"/>
                  <a:gd name="T17" fmla="*/ 57 h 263"/>
                  <a:gd name="T18" fmla="*/ 0 w 109"/>
                  <a:gd name="T19" fmla="*/ 0 h 2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263">
                    <a:moveTo>
                      <a:pt x="109" y="263"/>
                    </a:moveTo>
                    <a:cubicBezTo>
                      <a:pt x="89" y="251"/>
                      <a:pt x="88" y="231"/>
                      <a:pt x="88" y="209"/>
                    </a:cubicBezTo>
                    <a:cubicBezTo>
                      <a:pt x="88" y="204"/>
                      <a:pt x="90" y="198"/>
                      <a:pt x="88" y="193"/>
                    </a:cubicBezTo>
                    <a:cubicBezTo>
                      <a:pt x="84" y="185"/>
                      <a:pt x="74" y="180"/>
                      <a:pt x="70" y="172"/>
                    </a:cubicBezTo>
                    <a:cubicBezTo>
                      <a:pt x="63" y="159"/>
                      <a:pt x="62" y="146"/>
                      <a:pt x="65" y="132"/>
                    </a:cubicBezTo>
                    <a:cubicBezTo>
                      <a:pt x="67" y="123"/>
                      <a:pt x="72" y="115"/>
                      <a:pt x="69" y="106"/>
                    </a:cubicBezTo>
                    <a:cubicBezTo>
                      <a:pt x="66" y="99"/>
                      <a:pt x="60" y="91"/>
                      <a:pt x="57" y="84"/>
                    </a:cubicBezTo>
                    <a:cubicBezTo>
                      <a:pt x="52" y="74"/>
                      <a:pt x="48" y="64"/>
                      <a:pt x="45" y="53"/>
                    </a:cubicBezTo>
                    <a:cubicBezTo>
                      <a:pt x="40" y="40"/>
                      <a:pt x="36" y="33"/>
                      <a:pt x="24" y="26"/>
                    </a:cubicBezTo>
                    <a:cubicBezTo>
                      <a:pt x="11" y="19"/>
                      <a:pt x="2" y="1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7" name="Freeform 1966">
                <a:extLst>
                  <a:ext uri="{FF2B5EF4-FFF2-40B4-BE49-F238E27FC236}">
                    <a16:creationId xmlns:a16="http://schemas.microsoft.com/office/drawing/2014/main" id="{5C7BDF48-C4DB-4465-B1CC-1ADEEAF6D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9" y="3281"/>
                <a:ext cx="34" cy="147"/>
              </a:xfrm>
              <a:custGeom>
                <a:avLst/>
                <a:gdLst>
                  <a:gd name="T0" fmla="*/ 56 w 26"/>
                  <a:gd name="T1" fmla="*/ 0 h 113"/>
                  <a:gd name="T2" fmla="*/ 1 w 26"/>
                  <a:gd name="T3" fmla="*/ 131 h 113"/>
                  <a:gd name="T4" fmla="*/ 22 w 26"/>
                  <a:gd name="T5" fmla="*/ 248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13">
                    <a:moveTo>
                      <a:pt x="25" y="0"/>
                    </a:moveTo>
                    <a:cubicBezTo>
                      <a:pt x="26" y="24"/>
                      <a:pt x="2" y="37"/>
                      <a:pt x="1" y="60"/>
                    </a:cubicBezTo>
                    <a:cubicBezTo>
                      <a:pt x="0" y="72"/>
                      <a:pt x="3" y="105"/>
                      <a:pt x="10" y="1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8" name="Freeform 1967">
                <a:extLst>
                  <a:ext uri="{FF2B5EF4-FFF2-40B4-BE49-F238E27FC236}">
                    <a16:creationId xmlns:a16="http://schemas.microsoft.com/office/drawing/2014/main" id="{6DBE1263-CA19-46D7-9BCE-9A4FBA0BF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241"/>
                <a:ext cx="22" cy="190"/>
              </a:xfrm>
              <a:custGeom>
                <a:avLst/>
                <a:gdLst>
                  <a:gd name="T0" fmla="*/ 17 w 17"/>
                  <a:gd name="T1" fmla="*/ 321 h 146"/>
                  <a:gd name="T2" fmla="*/ 36 w 17"/>
                  <a:gd name="T3" fmla="*/ 220 h 146"/>
                  <a:gd name="T4" fmla="*/ 10 w 17"/>
                  <a:gd name="T5" fmla="*/ 137 h 146"/>
                  <a:gd name="T6" fmla="*/ 32 w 17"/>
                  <a:gd name="T7" fmla="*/ 0 h 1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6">
                    <a:moveTo>
                      <a:pt x="8" y="146"/>
                    </a:moveTo>
                    <a:cubicBezTo>
                      <a:pt x="3" y="132"/>
                      <a:pt x="17" y="114"/>
                      <a:pt x="17" y="100"/>
                    </a:cubicBezTo>
                    <a:cubicBezTo>
                      <a:pt x="16" y="87"/>
                      <a:pt x="8" y="75"/>
                      <a:pt x="5" y="62"/>
                    </a:cubicBezTo>
                    <a:cubicBezTo>
                      <a:pt x="0" y="43"/>
                      <a:pt x="2" y="16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09" name="Freeform 1968">
                <a:extLst>
                  <a:ext uri="{FF2B5EF4-FFF2-40B4-BE49-F238E27FC236}">
                    <a16:creationId xmlns:a16="http://schemas.microsoft.com/office/drawing/2014/main" id="{83903161-17C4-4823-8176-2684FA2E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3049"/>
                <a:ext cx="38" cy="378"/>
              </a:xfrm>
              <a:custGeom>
                <a:avLst/>
                <a:gdLst>
                  <a:gd name="T0" fmla="*/ 51 w 29"/>
                  <a:gd name="T1" fmla="*/ 643 h 290"/>
                  <a:gd name="T2" fmla="*/ 48 w 29"/>
                  <a:gd name="T3" fmla="*/ 554 h 290"/>
                  <a:gd name="T4" fmla="*/ 0 w 29"/>
                  <a:gd name="T5" fmla="*/ 446 h 290"/>
                  <a:gd name="T6" fmla="*/ 9 w 29"/>
                  <a:gd name="T7" fmla="*/ 352 h 290"/>
                  <a:gd name="T8" fmla="*/ 9 w 29"/>
                  <a:gd name="T9" fmla="*/ 265 h 290"/>
                  <a:gd name="T10" fmla="*/ 45 w 29"/>
                  <a:gd name="T11" fmla="*/ 177 h 290"/>
                  <a:gd name="T12" fmla="*/ 48 w 29"/>
                  <a:gd name="T13" fmla="*/ 104 h 290"/>
                  <a:gd name="T14" fmla="*/ 66 w 29"/>
                  <a:gd name="T15" fmla="*/ 0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90">
                    <a:moveTo>
                      <a:pt x="23" y="290"/>
                    </a:moveTo>
                    <a:cubicBezTo>
                      <a:pt x="22" y="276"/>
                      <a:pt x="26" y="264"/>
                      <a:pt x="21" y="250"/>
                    </a:cubicBezTo>
                    <a:cubicBezTo>
                      <a:pt x="16" y="233"/>
                      <a:pt x="1" y="220"/>
                      <a:pt x="0" y="201"/>
                    </a:cubicBezTo>
                    <a:cubicBezTo>
                      <a:pt x="0" y="187"/>
                      <a:pt x="3" y="173"/>
                      <a:pt x="4" y="159"/>
                    </a:cubicBezTo>
                    <a:cubicBezTo>
                      <a:pt x="4" y="147"/>
                      <a:pt x="2" y="133"/>
                      <a:pt x="4" y="120"/>
                    </a:cubicBezTo>
                    <a:cubicBezTo>
                      <a:pt x="6" y="106"/>
                      <a:pt x="15" y="94"/>
                      <a:pt x="20" y="80"/>
                    </a:cubicBezTo>
                    <a:cubicBezTo>
                      <a:pt x="24" y="67"/>
                      <a:pt x="22" y="60"/>
                      <a:pt x="21" y="47"/>
                    </a:cubicBezTo>
                    <a:cubicBezTo>
                      <a:pt x="20" y="33"/>
                      <a:pt x="18" y="10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0" name="Freeform 1969">
                <a:extLst>
                  <a:ext uri="{FF2B5EF4-FFF2-40B4-BE49-F238E27FC236}">
                    <a16:creationId xmlns:a16="http://schemas.microsoft.com/office/drawing/2014/main" id="{58DD0F61-9770-466A-A37B-CF35B6383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3151"/>
                <a:ext cx="35" cy="123"/>
              </a:xfrm>
              <a:custGeom>
                <a:avLst/>
                <a:gdLst>
                  <a:gd name="T0" fmla="*/ 38 w 27"/>
                  <a:gd name="T1" fmla="*/ 0 h 95"/>
                  <a:gd name="T2" fmla="*/ 32 w 27"/>
                  <a:gd name="T3" fmla="*/ 135 h 95"/>
                  <a:gd name="T4" fmla="*/ 0 w 27"/>
                  <a:gd name="T5" fmla="*/ 206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95">
                    <a:moveTo>
                      <a:pt x="17" y="0"/>
                    </a:moveTo>
                    <a:cubicBezTo>
                      <a:pt x="27" y="15"/>
                      <a:pt x="22" y="46"/>
                      <a:pt x="15" y="62"/>
                    </a:cubicBezTo>
                    <a:cubicBezTo>
                      <a:pt x="10" y="72"/>
                      <a:pt x="4" y="84"/>
                      <a:pt x="0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" name="Freeform 1970">
                <a:extLst>
                  <a:ext uri="{FF2B5EF4-FFF2-40B4-BE49-F238E27FC236}">
                    <a16:creationId xmlns:a16="http://schemas.microsoft.com/office/drawing/2014/main" id="{B3251026-4112-4BFB-81BD-0F24AA44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260"/>
                <a:ext cx="22" cy="108"/>
              </a:xfrm>
              <a:custGeom>
                <a:avLst/>
                <a:gdLst>
                  <a:gd name="T0" fmla="*/ 30 w 17"/>
                  <a:gd name="T1" fmla="*/ 183 h 83"/>
                  <a:gd name="T2" fmla="*/ 35 w 17"/>
                  <a:gd name="T3" fmla="*/ 95 h 83"/>
                  <a:gd name="T4" fmla="*/ 0 w 17"/>
                  <a:gd name="T5" fmla="*/ 0 h 8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3">
                    <a:moveTo>
                      <a:pt x="14" y="83"/>
                    </a:moveTo>
                    <a:cubicBezTo>
                      <a:pt x="14" y="70"/>
                      <a:pt x="17" y="56"/>
                      <a:pt x="16" y="43"/>
                    </a:cubicBezTo>
                    <a:cubicBezTo>
                      <a:pt x="16" y="27"/>
                      <a:pt x="5" y="1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" name="Freeform 1971">
                <a:extLst>
                  <a:ext uri="{FF2B5EF4-FFF2-40B4-BE49-F238E27FC236}">
                    <a16:creationId xmlns:a16="http://schemas.microsoft.com/office/drawing/2014/main" id="{EF394B5B-0090-4FD2-A40D-A06226F8B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56"/>
                <a:ext cx="25" cy="112"/>
              </a:xfrm>
              <a:custGeom>
                <a:avLst/>
                <a:gdLst>
                  <a:gd name="T0" fmla="*/ 22 w 19"/>
                  <a:gd name="T1" fmla="*/ 190 h 86"/>
                  <a:gd name="T2" fmla="*/ 1 w 19"/>
                  <a:gd name="T3" fmla="*/ 146 h 86"/>
                  <a:gd name="T4" fmla="*/ 7 w 19"/>
                  <a:gd name="T5" fmla="*/ 72 h 86"/>
                  <a:gd name="T6" fmla="*/ 43 w 19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6">
                    <a:moveTo>
                      <a:pt x="10" y="86"/>
                    </a:moveTo>
                    <a:cubicBezTo>
                      <a:pt x="7" y="79"/>
                      <a:pt x="3" y="74"/>
                      <a:pt x="1" y="66"/>
                    </a:cubicBezTo>
                    <a:cubicBezTo>
                      <a:pt x="0" y="55"/>
                      <a:pt x="1" y="42"/>
                      <a:pt x="3" y="32"/>
                    </a:cubicBezTo>
                    <a:cubicBezTo>
                      <a:pt x="6" y="19"/>
                      <a:pt x="12" y="9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3" name="Freeform 1972">
                <a:extLst>
                  <a:ext uri="{FF2B5EF4-FFF2-40B4-BE49-F238E27FC236}">
                    <a16:creationId xmlns:a16="http://schemas.microsoft.com/office/drawing/2014/main" id="{1602E26C-9FDC-4C27-982C-D7B70A15B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3171"/>
                <a:ext cx="13" cy="107"/>
              </a:xfrm>
              <a:custGeom>
                <a:avLst/>
                <a:gdLst>
                  <a:gd name="T0" fmla="*/ 21 w 10"/>
                  <a:gd name="T1" fmla="*/ 183 h 82"/>
                  <a:gd name="T2" fmla="*/ 9 w 10"/>
                  <a:gd name="T3" fmla="*/ 85 h 82"/>
                  <a:gd name="T4" fmla="*/ 21 w 10"/>
                  <a:gd name="T5" fmla="*/ 0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2">
                    <a:moveTo>
                      <a:pt x="9" y="82"/>
                    </a:moveTo>
                    <a:cubicBezTo>
                      <a:pt x="3" y="66"/>
                      <a:pt x="0" y="55"/>
                      <a:pt x="4" y="38"/>
                    </a:cubicBezTo>
                    <a:cubicBezTo>
                      <a:pt x="6" y="26"/>
                      <a:pt x="10" y="12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4" name="Freeform 1973">
                <a:extLst>
                  <a:ext uri="{FF2B5EF4-FFF2-40B4-BE49-F238E27FC236}">
                    <a16:creationId xmlns:a16="http://schemas.microsoft.com/office/drawing/2014/main" id="{09B17B9B-681B-4DD1-A569-161B66C1C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3374"/>
                <a:ext cx="25" cy="56"/>
              </a:xfrm>
              <a:custGeom>
                <a:avLst/>
                <a:gdLst>
                  <a:gd name="T0" fmla="*/ 0 w 19"/>
                  <a:gd name="T1" fmla="*/ 0 h 43"/>
                  <a:gd name="T2" fmla="*/ 22 w 19"/>
                  <a:gd name="T3" fmla="*/ 57 h 43"/>
                  <a:gd name="T4" fmla="*/ 43 w 19"/>
                  <a:gd name="T5" fmla="*/ 95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9"/>
                      <a:pt x="7" y="15"/>
                      <a:pt x="10" y="26"/>
                    </a:cubicBezTo>
                    <a:cubicBezTo>
                      <a:pt x="12" y="32"/>
                      <a:pt x="18" y="38"/>
                      <a:pt x="19" y="4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5" name="Freeform 1974">
                <a:extLst>
                  <a:ext uri="{FF2B5EF4-FFF2-40B4-BE49-F238E27FC236}">
                    <a16:creationId xmlns:a16="http://schemas.microsoft.com/office/drawing/2014/main" id="{79DF4F07-ED0C-462A-8F42-409D778F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3293"/>
                <a:ext cx="27" cy="112"/>
              </a:xfrm>
              <a:custGeom>
                <a:avLst/>
                <a:gdLst>
                  <a:gd name="T0" fmla="*/ 15 w 21"/>
                  <a:gd name="T1" fmla="*/ 190 h 86"/>
                  <a:gd name="T2" fmla="*/ 30 w 21"/>
                  <a:gd name="T3" fmla="*/ 64 h 86"/>
                  <a:gd name="T4" fmla="*/ 0 w 21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6">
                    <a:moveTo>
                      <a:pt x="7" y="86"/>
                    </a:moveTo>
                    <a:cubicBezTo>
                      <a:pt x="10" y="67"/>
                      <a:pt x="21" y="48"/>
                      <a:pt x="14" y="29"/>
                    </a:cubicBezTo>
                    <a:cubicBezTo>
                      <a:pt x="11" y="23"/>
                      <a:pt x="4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6" name="Freeform 1975">
                <a:extLst>
                  <a:ext uri="{FF2B5EF4-FFF2-40B4-BE49-F238E27FC236}">
                    <a16:creationId xmlns:a16="http://schemas.microsoft.com/office/drawing/2014/main" id="{0FBC4343-282A-429D-A6C4-E439BA6DE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984"/>
                <a:ext cx="24" cy="232"/>
              </a:xfrm>
              <a:custGeom>
                <a:avLst/>
                <a:gdLst>
                  <a:gd name="T0" fmla="*/ 43 w 18"/>
                  <a:gd name="T1" fmla="*/ 394 h 178"/>
                  <a:gd name="T2" fmla="*/ 5 w 18"/>
                  <a:gd name="T3" fmla="*/ 282 h 178"/>
                  <a:gd name="T4" fmla="*/ 21 w 18"/>
                  <a:gd name="T5" fmla="*/ 139 h 178"/>
                  <a:gd name="T6" fmla="*/ 7 w 18"/>
                  <a:gd name="T7" fmla="*/ 46 h 178"/>
                  <a:gd name="T8" fmla="*/ 27 w 18"/>
                  <a:gd name="T9" fmla="*/ 0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8">
                    <a:moveTo>
                      <a:pt x="18" y="178"/>
                    </a:moveTo>
                    <a:cubicBezTo>
                      <a:pt x="14" y="160"/>
                      <a:pt x="2" y="148"/>
                      <a:pt x="2" y="127"/>
                    </a:cubicBezTo>
                    <a:cubicBezTo>
                      <a:pt x="2" y="107"/>
                      <a:pt x="15" y="84"/>
                      <a:pt x="9" y="63"/>
                    </a:cubicBezTo>
                    <a:cubicBezTo>
                      <a:pt x="4" y="45"/>
                      <a:pt x="0" y="41"/>
                      <a:pt x="3" y="21"/>
                    </a:cubicBezTo>
                    <a:cubicBezTo>
                      <a:pt x="5" y="15"/>
                      <a:pt x="7" y="3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7" name="Freeform 1976">
                <a:extLst>
                  <a:ext uri="{FF2B5EF4-FFF2-40B4-BE49-F238E27FC236}">
                    <a16:creationId xmlns:a16="http://schemas.microsoft.com/office/drawing/2014/main" id="{E79B9294-A469-4950-80E1-7A1283CE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355"/>
                <a:ext cx="16" cy="72"/>
              </a:xfrm>
              <a:custGeom>
                <a:avLst/>
                <a:gdLst>
                  <a:gd name="T0" fmla="*/ 28 w 12"/>
                  <a:gd name="T1" fmla="*/ 0 h 55"/>
                  <a:gd name="T2" fmla="*/ 7 w 12"/>
                  <a:gd name="T3" fmla="*/ 123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5">
                    <a:moveTo>
                      <a:pt x="12" y="0"/>
                    </a:moveTo>
                    <a:cubicBezTo>
                      <a:pt x="0" y="15"/>
                      <a:pt x="3" y="37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8" name="Freeform 1977">
                <a:extLst>
                  <a:ext uri="{FF2B5EF4-FFF2-40B4-BE49-F238E27FC236}">
                    <a16:creationId xmlns:a16="http://schemas.microsoft.com/office/drawing/2014/main" id="{E247D306-1FEA-453D-8B38-94702FDAA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093"/>
                <a:ext cx="31" cy="124"/>
              </a:xfrm>
              <a:custGeom>
                <a:avLst/>
                <a:gdLst>
                  <a:gd name="T0" fmla="*/ 52 w 24"/>
                  <a:gd name="T1" fmla="*/ 0 h 95"/>
                  <a:gd name="T2" fmla="*/ 10 w 24"/>
                  <a:gd name="T3" fmla="*/ 138 h 95"/>
                  <a:gd name="T4" fmla="*/ 16 w 24"/>
                  <a:gd name="T5" fmla="*/ 211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95">
                    <a:moveTo>
                      <a:pt x="24" y="0"/>
                    </a:moveTo>
                    <a:cubicBezTo>
                      <a:pt x="0" y="14"/>
                      <a:pt x="3" y="39"/>
                      <a:pt x="5" y="62"/>
                    </a:cubicBezTo>
                    <a:cubicBezTo>
                      <a:pt x="7" y="73"/>
                      <a:pt x="3" y="85"/>
                      <a:pt x="7" y="9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9" name="Freeform 1978">
                <a:extLst>
                  <a:ext uri="{FF2B5EF4-FFF2-40B4-BE49-F238E27FC236}">
                    <a16:creationId xmlns:a16="http://schemas.microsoft.com/office/drawing/2014/main" id="{AA658956-F61F-42CC-879F-D3D8C8F11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3314"/>
                <a:ext cx="21" cy="23"/>
              </a:xfrm>
              <a:custGeom>
                <a:avLst/>
                <a:gdLst>
                  <a:gd name="T0" fmla="*/ 37 w 16"/>
                  <a:gd name="T1" fmla="*/ 37 h 18"/>
                  <a:gd name="T2" fmla="*/ 0 w 16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18"/>
                    </a:moveTo>
                    <a:cubicBezTo>
                      <a:pt x="9" y="13"/>
                      <a:pt x="2" y="9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0" name="Freeform 1979">
                <a:extLst>
                  <a:ext uri="{FF2B5EF4-FFF2-40B4-BE49-F238E27FC236}">
                    <a16:creationId xmlns:a16="http://schemas.microsoft.com/office/drawing/2014/main" id="{B47B29CB-8624-42B0-8D9A-E61A3685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200"/>
                <a:ext cx="24" cy="14"/>
              </a:xfrm>
              <a:custGeom>
                <a:avLst/>
                <a:gdLst>
                  <a:gd name="T0" fmla="*/ 43 w 18"/>
                  <a:gd name="T1" fmla="*/ 0 h 11"/>
                  <a:gd name="T2" fmla="*/ 0 w 18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18" y="0"/>
                    </a:moveTo>
                    <a:cubicBezTo>
                      <a:pt x="11" y="2"/>
                      <a:pt x="4" y="5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1" name="Freeform 1980">
                <a:extLst>
                  <a:ext uri="{FF2B5EF4-FFF2-40B4-BE49-F238E27FC236}">
                    <a16:creationId xmlns:a16="http://schemas.microsoft.com/office/drawing/2014/main" id="{8CFCAE21-8A41-4EAF-BCAF-9C07A63FF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760"/>
                <a:ext cx="30" cy="256"/>
              </a:xfrm>
              <a:custGeom>
                <a:avLst/>
                <a:gdLst>
                  <a:gd name="T0" fmla="*/ 39 w 23"/>
                  <a:gd name="T1" fmla="*/ 0 h 196"/>
                  <a:gd name="T2" fmla="*/ 29 w 23"/>
                  <a:gd name="T3" fmla="*/ 102 h 196"/>
                  <a:gd name="T4" fmla="*/ 44 w 23"/>
                  <a:gd name="T5" fmla="*/ 205 h 196"/>
                  <a:gd name="T6" fmla="*/ 22 w 23"/>
                  <a:gd name="T7" fmla="*/ 274 h 196"/>
                  <a:gd name="T8" fmla="*/ 17 w 23"/>
                  <a:gd name="T9" fmla="*/ 391 h 196"/>
                  <a:gd name="T10" fmla="*/ 0 w 23"/>
                  <a:gd name="T11" fmla="*/ 436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96">
                    <a:moveTo>
                      <a:pt x="18" y="0"/>
                    </a:moveTo>
                    <a:cubicBezTo>
                      <a:pt x="14" y="16"/>
                      <a:pt x="9" y="29"/>
                      <a:pt x="13" y="46"/>
                    </a:cubicBezTo>
                    <a:cubicBezTo>
                      <a:pt x="17" y="62"/>
                      <a:pt x="23" y="76"/>
                      <a:pt x="20" y="92"/>
                    </a:cubicBezTo>
                    <a:cubicBezTo>
                      <a:pt x="18" y="103"/>
                      <a:pt x="14" y="113"/>
                      <a:pt x="10" y="123"/>
                    </a:cubicBezTo>
                    <a:cubicBezTo>
                      <a:pt x="1" y="143"/>
                      <a:pt x="8" y="155"/>
                      <a:pt x="8" y="175"/>
                    </a:cubicBezTo>
                    <a:cubicBezTo>
                      <a:pt x="8" y="182"/>
                      <a:pt x="5" y="190"/>
                      <a:pt x="0" y="196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2" name="Freeform 1981">
                <a:extLst>
                  <a:ext uri="{FF2B5EF4-FFF2-40B4-BE49-F238E27FC236}">
                    <a16:creationId xmlns:a16="http://schemas.microsoft.com/office/drawing/2014/main" id="{3BCFD7F9-8105-431E-99A6-8B93FE91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282"/>
                <a:ext cx="22" cy="121"/>
              </a:xfrm>
              <a:custGeom>
                <a:avLst/>
                <a:gdLst>
                  <a:gd name="T0" fmla="*/ 0 w 17"/>
                  <a:gd name="T1" fmla="*/ 0 h 93"/>
                  <a:gd name="T2" fmla="*/ 27 w 17"/>
                  <a:gd name="T3" fmla="*/ 124 h 93"/>
                  <a:gd name="T4" fmla="*/ 6 w 17"/>
                  <a:gd name="T5" fmla="*/ 204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3">
                    <a:moveTo>
                      <a:pt x="0" y="0"/>
                    </a:moveTo>
                    <a:cubicBezTo>
                      <a:pt x="5" y="20"/>
                      <a:pt x="17" y="34"/>
                      <a:pt x="12" y="56"/>
                    </a:cubicBezTo>
                    <a:cubicBezTo>
                      <a:pt x="10" y="68"/>
                      <a:pt x="5" y="81"/>
                      <a:pt x="3" y="9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23" name="Freeform 1982">
                <a:extLst>
                  <a:ext uri="{FF2B5EF4-FFF2-40B4-BE49-F238E27FC236}">
                    <a16:creationId xmlns:a16="http://schemas.microsoft.com/office/drawing/2014/main" id="{D69CD7F3-71FF-4571-B300-852C43B9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1902"/>
                <a:ext cx="33" cy="275"/>
              </a:xfrm>
              <a:custGeom>
                <a:avLst/>
                <a:gdLst>
                  <a:gd name="T0" fmla="*/ 34 w 25"/>
                  <a:gd name="T1" fmla="*/ 467 h 211"/>
                  <a:gd name="T2" fmla="*/ 55 w 25"/>
                  <a:gd name="T3" fmla="*/ 396 h 211"/>
                  <a:gd name="T4" fmla="*/ 22 w 25"/>
                  <a:gd name="T5" fmla="*/ 338 h 211"/>
                  <a:gd name="T6" fmla="*/ 26 w 25"/>
                  <a:gd name="T7" fmla="*/ 246 h 211"/>
                  <a:gd name="T8" fmla="*/ 26 w 25"/>
                  <a:gd name="T9" fmla="*/ 181 h 211"/>
                  <a:gd name="T10" fmla="*/ 42 w 25"/>
                  <a:gd name="T11" fmla="*/ 116 h 211"/>
                  <a:gd name="T12" fmla="*/ 12 w 25"/>
                  <a:gd name="T13" fmla="*/ 0 h 2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11">
                    <a:moveTo>
                      <a:pt x="15" y="211"/>
                    </a:moveTo>
                    <a:cubicBezTo>
                      <a:pt x="14" y="200"/>
                      <a:pt x="25" y="191"/>
                      <a:pt x="24" y="179"/>
                    </a:cubicBezTo>
                    <a:cubicBezTo>
                      <a:pt x="24" y="167"/>
                      <a:pt x="16" y="162"/>
                      <a:pt x="10" y="153"/>
                    </a:cubicBezTo>
                    <a:cubicBezTo>
                      <a:pt x="0" y="137"/>
                      <a:pt x="2" y="128"/>
                      <a:pt x="11" y="111"/>
                    </a:cubicBezTo>
                    <a:cubicBezTo>
                      <a:pt x="17" y="99"/>
                      <a:pt x="15" y="94"/>
                      <a:pt x="11" y="82"/>
                    </a:cubicBezTo>
                    <a:cubicBezTo>
                      <a:pt x="6" y="69"/>
                      <a:pt x="14" y="65"/>
                      <a:pt x="18" y="52"/>
                    </a:cubicBezTo>
                    <a:cubicBezTo>
                      <a:pt x="21" y="41"/>
                      <a:pt x="15" y="8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7" name="Group 1983">
              <a:extLst>
                <a:ext uri="{FF2B5EF4-FFF2-40B4-BE49-F238E27FC236}">
                  <a16:creationId xmlns:a16="http://schemas.microsoft.com/office/drawing/2014/main" id="{09A4E7B9-5B3E-425C-AC34-4478B9A51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7" y="804"/>
              <a:ext cx="1576" cy="2626"/>
              <a:chOff x="3817" y="804"/>
              <a:chExt cx="1576" cy="2626"/>
            </a:xfrm>
          </p:grpSpPr>
          <p:sp>
            <p:nvSpPr>
              <p:cNvPr id="16924" name="Freeform 1984">
                <a:extLst>
                  <a:ext uri="{FF2B5EF4-FFF2-40B4-BE49-F238E27FC236}">
                    <a16:creationId xmlns:a16="http://schemas.microsoft.com/office/drawing/2014/main" id="{21EE1D83-65B4-4676-8155-65D0AE5DA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644"/>
                <a:ext cx="21" cy="109"/>
              </a:xfrm>
              <a:custGeom>
                <a:avLst/>
                <a:gdLst>
                  <a:gd name="T0" fmla="*/ 0 w 16"/>
                  <a:gd name="T1" fmla="*/ 0 h 84"/>
                  <a:gd name="T2" fmla="*/ 29 w 16"/>
                  <a:gd name="T3" fmla="*/ 108 h 84"/>
                  <a:gd name="T4" fmla="*/ 14 w 16"/>
                  <a:gd name="T5" fmla="*/ 18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4">
                    <a:moveTo>
                      <a:pt x="0" y="0"/>
                    </a:moveTo>
                    <a:cubicBezTo>
                      <a:pt x="9" y="17"/>
                      <a:pt x="16" y="28"/>
                      <a:pt x="13" y="49"/>
                    </a:cubicBezTo>
                    <a:cubicBezTo>
                      <a:pt x="12" y="55"/>
                      <a:pt x="4" y="83"/>
                      <a:pt x="6" y="8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5" name="Freeform 1985">
                <a:extLst>
                  <a:ext uri="{FF2B5EF4-FFF2-40B4-BE49-F238E27FC236}">
                    <a16:creationId xmlns:a16="http://schemas.microsoft.com/office/drawing/2014/main" id="{E2BB9456-0AFA-4A87-B4D7-4E98E2F66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713"/>
                <a:ext cx="37" cy="137"/>
              </a:xfrm>
              <a:custGeom>
                <a:avLst/>
                <a:gdLst>
                  <a:gd name="T0" fmla="*/ 1 w 28"/>
                  <a:gd name="T1" fmla="*/ 0 h 105"/>
                  <a:gd name="T2" fmla="*/ 38 w 28"/>
                  <a:gd name="T3" fmla="*/ 60 h 105"/>
                  <a:gd name="T4" fmla="*/ 65 w 28"/>
                  <a:gd name="T5" fmla="*/ 149 h 105"/>
                  <a:gd name="T6" fmla="*/ 37 w 28"/>
                  <a:gd name="T7" fmla="*/ 234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05">
                    <a:moveTo>
                      <a:pt x="1" y="0"/>
                    </a:moveTo>
                    <a:cubicBezTo>
                      <a:pt x="0" y="12"/>
                      <a:pt x="11" y="19"/>
                      <a:pt x="17" y="27"/>
                    </a:cubicBezTo>
                    <a:cubicBezTo>
                      <a:pt x="24" y="37"/>
                      <a:pt x="28" y="55"/>
                      <a:pt x="28" y="67"/>
                    </a:cubicBezTo>
                    <a:cubicBezTo>
                      <a:pt x="28" y="78"/>
                      <a:pt x="22" y="95"/>
                      <a:pt x="16" y="10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6" name="Freeform 1986">
                <a:extLst>
                  <a:ext uri="{FF2B5EF4-FFF2-40B4-BE49-F238E27FC236}">
                    <a16:creationId xmlns:a16="http://schemas.microsoft.com/office/drawing/2014/main" id="{EB8FB64B-11AE-4615-A792-33EFEC4C0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751"/>
                <a:ext cx="39" cy="39"/>
              </a:xfrm>
              <a:custGeom>
                <a:avLst/>
                <a:gdLst>
                  <a:gd name="T0" fmla="*/ 0 w 30"/>
                  <a:gd name="T1" fmla="*/ 0 h 30"/>
                  <a:gd name="T2" fmla="*/ 66 w 30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0">
                    <a:moveTo>
                      <a:pt x="0" y="0"/>
                    </a:moveTo>
                    <a:cubicBezTo>
                      <a:pt x="14" y="7"/>
                      <a:pt x="24" y="19"/>
                      <a:pt x="30" y="3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7" name="Freeform 1987">
                <a:extLst>
                  <a:ext uri="{FF2B5EF4-FFF2-40B4-BE49-F238E27FC236}">
                    <a16:creationId xmlns:a16="http://schemas.microsoft.com/office/drawing/2014/main" id="{80D8E2E9-EB10-4A23-9628-9C6F082E8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650"/>
                <a:ext cx="47" cy="96"/>
              </a:xfrm>
              <a:custGeom>
                <a:avLst/>
                <a:gdLst>
                  <a:gd name="T0" fmla="*/ 7 w 36"/>
                  <a:gd name="T1" fmla="*/ 0 h 73"/>
                  <a:gd name="T2" fmla="*/ 24 w 36"/>
                  <a:gd name="T3" fmla="*/ 121 h 73"/>
                  <a:gd name="T4" fmla="*/ 80 w 36"/>
                  <a:gd name="T5" fmla="*/ 166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3">
                    <a:moveTo>
                      <a:pt x="3" y="0"/>
                    </a:moveTo>
                    <a:cubicBezTo>
                      <a:pt x="0" y="19"/>
                      <a:pt x="0" y="37"/>
                      <a:pt x="11" y="53"/>
                    </a:cubicBezTo>
                    <a:cubicBezTo>
                      <a:pt x="17" y="63"/>
                      <a:pt x="32" y="63"/>
                      <a:pt x="36" y="7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8" name="Freeform 1988">
                <a:extLst>
                  <a:ext uri="{FF2B5EF4-FFF2-40B4-BE49-F238E27FC236}">
                    <a16:creationId xmlns:a16="http://schemas.microsoft.com/office/drawing/2014/main" id="{7DB10915-3694-493B-862C-13BBB8BEE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791"/>
                <a:ext cx="39" cy="101"/>
              </a:xfrm>
              <a:custGeom>
                <a:avLst/>
                <a:gdLst>
                  <a:gd name="T0" fmla="*/ 12 w 30"/>
                  <a:gd name="T1" fmla="*/ 0 h 77"/>
                  <a:gd name="T2" fmla="*/ 23 w 30"/>
                  <a:gd name="T3" fmla="*/ 121 h 77"/>
                  <a:gd name="T4" fmla="*/ 66 w 30"/>
                  <a:gd name="T5" fmla="*/ 17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77">
                    <a:moveTo>
                      <a:pt x="5" y="0"/>
                    </a:moveTo>
                    <a:cubicBezTo>
                      <a:pt x="2" y="21"/>
                      <a:pt x="0" y="34"/>
                      <a:pt x="11" y="53"/>
                    </a:cubicBezTo>
                    <a:cubicBezTo>
                      <a:pt x="17" y="62"/>
                      <a:pt x="23" y="71"/>
                      <a:pt x="30" y="7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9" name="Freeform 1989">
                <a:extLst>
                  <a:ext uri="{FF2B5EF4-FFF2-40B4-BE49-F238E27FC236}">
                    <a16:creationId xmlns:a16="http://schemas.microsoft.com/office/drawing/2014/main" id="{D4402121-A72F-40D2-8077-75C8FFE9C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23"/>
                <a:ext cx="20" cy="97"/>
              </a:xfrm>
              <a:custGeom>
                <a:avLst/>
                <a:gdLst>
                  <a:gd name="T0" fmla="*/ 36 w 15"/>
                  <a:gd name="T1" fmla="*/ 0 h 75"/>
                  <a:gd name="T2" fmla="*/ 1 w 15"/>
                  <a:gd name="T3" fmla="*/ 74 h 75"/>
                  <a:gd name="T4" fmla="*/ 27 w 15"/>
                  <a:gd name="T5" fmla="*/ 160 h 75"/>
                  <a:gd name="T6" fmla="*/ 28 w 15"/>
                  <a:gd name="T7" fmla="*/ 16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5">
                    <a:moveTo>
                      <a:pt x="15" y="0"/>
                    </a:moveTo>
                    <a:cubicBezTo>
                      <a:pt x="11" y="12"/>
                      <a:pt x="2" y="21"/>
                      <a:pt x="1" y="34"/>
                    </a:cubicBezTo>
                    <a:cubicBezTo>
                      <a:pt x="0" y="49"/>
                      <a:pt x="10" y="61"/>
                      <a:pt x="11" y="74"/>
                    </a:cubicBezTo>
                    <a:cubicBezTo>
                      <a:pt x="11" y="75"/>
                      <a:pt x="12" y="75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0" name="Freeform 1990">
                <a:extLst>
                  <a:ext uri="{FF2B5EF4-FFF2-40B4-BE49-F238E27FC236}">
                    <a16:creationId xmlns:a16="http://schemas.microsoft.com/office/drawing/2014/main" id="{4799B77B-2A88-4815-9C81-606552F7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899"/>
                <a:ext cx="35" cy="140"/>
              </a:xfrm>
              <a:custGeom>
                <a:avLst/>
                <a:gdLst>
                  <a:gd name="T0" fmla="*/ 32 w 27"/>
                  <a:gd name="T1" fmla="*/ 0 h 107"/>
                  <a:gd name="T2" fmla="*/ 17 w 27"/>
                  <a:gd name="T3" fmla="*/ 132 h 107"/>
                  <a:gd name="T4" fmla="*/ 51 w 27"/>
                  <a:gd name="T5" fmla="*/ 199 h 107"/>
                  <a:gd name="T6" fmla="*/ 58 w 27"/>
                  <a:gd name="T7" fmla="*/ 239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7">
                    <a:moveTo>
                      <a:pt x="15" y="0"/>
                    </a:moveTo>
                    <a:cubicBezTo>
                      <a:pt x="8" y="20"/>
                      <a:pt x="0" y="37"/>
                      <a:pt x="8" y="59"/>
                    </a:cubicBezTo>
                    <a:cubicBezTo>
                      <a:pt x="12" y="70"/>
                      <a:pt x="20" y="77"/>
                      <a:pt x="23" y="89"/>
                    </a:cubicBezTo>
                    <a:cubicBezTo>
                      <a:pt x="24" y="95"/>
                      <a:pt x="24" y="102"/>
                      <a:pt x="27" y="10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1" name="Freeform 1991">
                <a:extLst>
                  <a:ext uri="{FF2B5EF4-FFF2-40B4-BE49-F238E27FC236}">
                    <a16:creationId xmlns:a16="http://schemas.microsoft.com/office/drawing/2014/main" id="{3017AF9E-ACDB-4AE9-BEDA-D212F4279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031"/>
                <a:ext cx="47" cy="109"/>
              </a:xfrm>
              <a:custGeom>
                <a:avLst/>
                <a:gdLst>
                  <a:gd name="T0" fmla="*/ 13 w 36"/>
                  <a:gd name="T1" fmla="*/ 0 h 83"/>
                  <a:gd name="T2" fmla="*/ 27 w 36"/>
                  <a:gd name="T3" fmla="*/ 122 h 83"/>
                  <a:gd name="T4" fmla="*/ 63 w 36"/>
                  <a:gd name="T5" fmla="*/ 164 h 83"/>
                  <a:gd name="T6" fmla="*/ 80 w 36"/>
                  <a:gd name="T7" fmla="*/ 188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3">
                    <a:moveTo>
                      <a:pt x="6" y="0"/>
                    </a:moveTo>
                    <a:cubicBezTo>
                      <a:pt x="0" y="18"/>
                      <a:pt x="0" y="37"/>
                      <a:pt x="12" y="54"/>
                    </a:cubicBezTo>
                    <a:cubicBezTo>
                      <a:pt x="17" y="60"/>
                      <a:pt x="23" y="65"/>
                      <a:pt x="28" y="72"/>
                    </a:cubicBezTo>
                    <a:cubicBezTo>
                      <a:pt x="31" y="76"/>
                      <a:pt x="32" y="81"/>
                      <a:pt x="36" y="8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2" name="Freeform 1992">
                <a:extLst>
                  <a:ext uri="{FF2B5EF4-FFF2-40B4-BE49-F238E27FC236}">
                    <a16:creationId xmlns:a16="http://schemas.microsoft.com/office/drawing/2014/main" id="{3AB576D3-D23B-4022-9B2A-F713C1599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107"/>
                <a:ext cx="48" cy="120"/>
              </a:xfrm>
              <a:custGeom>
                <a:avLst/>
                <a:gdLst>
                  <a:gd name="T0" fmla="*/ 13 w 37"/>
                  <a:gd name="T1" fmla="*/ 0 h 92"/>
                  <a:gd name="T2" fmla="*/ 35 w 37"/>
                  <a:gd name="T3" fmla="*/ 140 h 92"/>
                  <a:gd name="T4" fmla="*/ 80 w 37"/>
                  <a:gd name="T5" fmla="*/ 205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2">
                    <a:moveTo>
                      <a:pt x="6" y="0"/>
                    </a:moveTo>
                    <a:cubicBezTo>
                      <a:pt x="7" y="22"/>
                      <a:pt x="0" y="43"/>
                      <a:pt x="16" y="63"/>
                    </a:cubicBezTo>
                    <a:cubicBezTo>
                      <a:pt x="23" y="72"/>
                      <a:pt x="32" y="82"/>
                      <a:pt x="37" y="9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3" name="Freeform 1993">
                <a:extLst>
                  <a:ext uri="{FF2B5EF4-FFF2-40B4-BE49-F238E27FC236}">
                    <a16:creationId xmlns:a16="http://schemas.microsoft.com/office/drawing/2014/main" id="{CE023085-4D0C-4346-B4DF-DA60FDEF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2321"/>
                <a:ext cx="92" cy="584"/>
              </a:xfrm>
              <a:custGeom>
                <a:avLst/>
                <a:gdLst>
                  <a:gd name="T0" fmla="*/ 35 w 71"/>
                  <a:gd name="T1" fmla="*/ 0 h 448"/>
                  <a:gd name="T2" fmla="*/ 6 w 71"/>
                  <a:gd name="T3" fmla="*/ 85 h 448"/>
                  <a:gd name="T4" fmla="*/ 45 w 71"/>
                  <a:gd name="T5" fmla="*/ 226 h 448"/>
                  <a:gd name="T6" fmla="*/ 80 w 71"/>
                  <a:gd name="T7" fmla="*/ 315 h 448"/>
                  <a:gd name="T8" fmla="*/ 74 w 71"/>
                  <a:gd name="T9" fmla="*/ 402 h 448"/>
                  <a:gd name="T10" fmla="*/ 126 w 71"/>
                  <a:gd name="T11" fmla="*/ 548 h 448"/>
                  <a:gd name="T12" fmla="*/ 119 w 71"/>
                  <a:gd name="T13" fmla="*/ 733 h 448"/>
                  <a:gd name="T14" fmla="*/ 141 w 71"/>
                  <a:gd name="T15" fmla="*/ 862 h 448"/>
                  <a:gd name="T16" fmla="*/ 104 w 71"/>
                  <a:gd name="T17" fmla="*/ 940 h 448"/>
                  <a:gd name="T18" fmla="*/ 82 w 71"/>
                  <a:gd name="T19" fmla="*/ 992 h 4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1" h="448">
                    <a:moveTo>
                      <a:pt x="16" y="0"/>
                    </a:moveTo>
                    <a:cubicBezTo>
                      <a:pt x="15" y="13"/>
                      <a:pt x="4" y="25"/>
                      <a:pt x="3" y="38"/>
                    </a:cubicBezTo>
                    <a:cubicBezTo>
                      <a:pt x="0" y="64"/>
                      <a:pt x="6" y="81"/>
                      <a:pt x="21" y="102"/>
                    </a:cubicBezTo>
                    <a:cubicBezTo>
                      <a:pt x="29" y="115"/>
                      <a:pt x="36" y="127"/>
                      <a:pt x="37" y="143"/>
                    </a:cubicBezTo>
                    <a:cubicBezTo>
                      <a:pt x="38" y="156"/>
                      <a:pt x="34" y="168"/>
                      <a:pt x="34" y="181"/>
                    </a:cubicBezTo>
                    <a:cubicBezTo>
                      <a:pt x="34" y="207"/>
                      <a:pt x="52" y="224"/>
                      <a:pt x="58" y="247"/>
                    </a:cubicBezTo>
                    <a:cubicBezTo>
                      <a:pt x="67" y="277"/>
                      <a:pt x="56" y="302"/>
                      <a:pt x="55" y="331"/>
                    </a:cubicBezTo>
                    <a:cubicBezTo>
                      <a:pt x="54" y="352"/>
                      <a:pt x="71" y="369"/>
                      <a:pt x="65" y="389"/>
                    </a:cubicBezTo>
                    <a:cubicBezTo>
                      <a:pt x="61" y="402"/>
                      <a:pt x="51" y="411"/>
                      <a:pt x="48" y="424"/>
                    </a:cubicBezTo>
                    <a:cubicBezTo>
                      <a:pt x="45" y="432"/>
                      <a:pt x="40" y="440"/>
                      <a:pt x="38" y="44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4" name="Freeform 1994">
                <a:extLst>
                  <a:ext uri="{FF2B5EF4-FFF2-40B4-BE49-F238E27FC236}">
                    <a16:creationId xmlns:a16="http://schemas.microsoft.com/office/drawing/2014/main" id="{39E21F94-6108-4338-95FB-37A1766A8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697"/>
                <a:ext cx="39" cy="176"/>
              </a:xfrm>
              <a:custGeom>
                <a:avLst/>
                <a:gdLst>
                  <a:gd name="T0" fmla="*/ 16 w 30"/>
                  <a:gd name="T1" fmla="*/ 299 h 135"/>
                  <a:gd name="T2" fmla="*/ 0 w 30"/>
                  <a:gd name="T3" fmla="*/ 203 h 135"/>
                  <a:gd name="T4" fmla="*/ 30 w 30"/>
                  <a:gd name="T5" fmla="*/ 129 h 135"/>
                  <a:gd name="T6" fmla="*/ 46 w 30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35">
                    <a:moveTo>
                      <a:pt x="7" y="135"/>
                    </a:moveTo>
                    <a:cubicBezTo>
                      <a:pt x="7" y="120"/>
                      <a:pt x="1" y="107"/>
                      <a:pt x="0" y="92"/>
                    </a:cubicBezTo>
                    <a:cubicBezTo>
                      <a:pt x="0" y="76"/>
                      <a:pt x="4" y="69"/>
                      <a:pt x="14" y="58"/>
                    </a:cubicBezTo>
                    <a:cubicBezTo>
                      <a:pt x="30" y="39"/>
                      <a:pt x="29" y="21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5" name="Freeform 1995">
                <a:extLst>
                  <a:ext uri="{FF2B5EF4-FFF2-40B4-BE49-F238E27FC236}">
                    <a16:creationId xmlns:a16="http://schemas.microsoft.com/office/drawing/2014/main" id="{6E26BB0B-633C-4DEE-B28D-8AF1217C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591"/>
                <a:ext cx="34" cy="104"/>
              </a:xfrm>
              <a:custGeom>
                <a:avLst/>
                <a:gdLst>
                  <a:gd name="T0" fmla="*/ 7 w 26"/>
                  <a:gd name="T1" fmla="*/ 0 h 80"/>
                  <a:gd name="T2" fmla="*/ 16 w 26"/>
                  <a:gd name="T3" fmla="*/ 111 h 80"/>
                  <a:gd name="T4" fmla="*/ 58 w 26"/>
                  <a:gd name="T5" fmla="*/ 176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0">
                    <a:moveTo>
                      <a:pt x="3" y="0"/>
                    </a:moveTo>
                    <a:cubicBezTo>
                      <a:pt x="2" y="18"/>
                      <a:pt x="0" y="33"/>
                      <a:pt x="7" y="50"/>
                    </a:cubicBezTo>
                    <a:cubicBezTo>
                      <a:pt x="11" y="59"/>
                      <a:pt x="21" y="73"/>
                      <a:pt x="26" y="8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6" name="Freeform 1996">
                <a:extLst>
                  <a:ext uri="{FF2B5EF4-FFF2-40B4-BE49-F238E27FC236}">
                    <a16:creationId xmlns:a16="http://schemas.microsoft.com/office/drawing/2014/main" id="{D6796BD6-7447-486E-8A7E-A1AD6407D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657"/>
                <a:ext cx="24" cy="81"/>
              </a:xfrm>
              <a:custGeom>
                <a:avLst/>
                <a:gdLst>
                  <a:gd name="T0" fmla="*/ 7 w 18"/>
                  <a:gd name="T1" fmla="*/ 0 h 62"/>
                  <a:gd name="T2" fmla="*/ 43 w 18"/>
                  <a:gd name="T3" fmla="*/ 13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2">
                    <a:moveTo>
                      <a:pt x="3" y="0"/>
                    </a:moveTo>
                    <a:cubicBezTo>
                      <a:pt x="0" y="24"/>
                      <a:pt x="7" y="43"/>
                      <a:pt x="18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7" name="Freeform 1997">
                <a:extLst>
                  <a:ext uri="{FF2B5EF4-FFF2-40B4-BE49-F238E27FC236}">
                    <a16:creationId xmlns:a16="http://schemas.microsoft.com/office/drawing/2014/main" id="{2FE328A5-44BE-4A22-94D3-50798DF05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2567"/>
                <a:ext cx="42" cy="145"/>
              </a:xfrm>
              <a:custGeom>
                <a:avLst/>
                <a:gdLst>
                  <a:gd name="T0" fmla="*/ 24 w 32"/>
                  <a:gd name="T1" fmla="*/ 247 h 111"/>
                  <a:gd name="T2" fmla="*/ 55 w 32"/>
                  <a:gd name="T3" fmla="*/ 102 h 111"/>
                  <a:gd name="T4" fmla="*/ 0 w 32"/>
                  <a:gd name="T5" fmla="*/ 0 h 1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1">
                    <a:moveTo>
                      <a:pt x="11" y="111"/>
                    </a:moveTo>
                    <a:cubicBezTo>
                      <a:pt x="32" y="102"/>
                      <a:pt x="28" y="64"/>
                      <a:pt x="24" y="46"/>
                    </a:cubicBezTo>
                    <a:cubicBezTo>
                      <a:pt x="20" y="30"/>
                      <a:pt x="8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8" name="Freeform 1998">
                <a:extLst>
                  <a:ext uri="{FF2B5EF4-FFF2-40B4-BE49-F238E27FC236}">
                    <a16:creationId xmlns:a16="http://schemas.microsoft.com/office/drawing/2014/main" id="{3C3A96EC-BB08-4B04-B78A-496364A73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00"/>
                <a:ext cx="7" cy="84"/>
              </a:xfrm>
              <a:custGeom>
                <a:avLst/>
                <a:gdLst>
                  <a:gd name="T0" fmla="*/ 1 w 5"/>
                  <a:gd name="T1" fmla="*/ 0 h 65"/>
                  <a:gd name="T2" fmla="*/ 14 w 5"/>
                  <a:gd name="T3" fmla="*/ 62 h 65"/>
                  <a:gd name="T4" fmla="*/ 0 w 5"/>
                  <a:gd name="T5" fmla="*/ 141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5">
                    <a:moveTo>
                      <a:pt x="1" y="0"/>
                    </a:moveTo>
                    <a:cubicBezTo>
                      <a:pt x="1" y="10"/>
                      <a:pt x="5" y="19"/>
                      <a:pt x="5" y="29"/>
                    </a:cubicBezTo>
                    <a:cubicBezTo>
                      <a:pt x="5" y="41"/>
                      <a:pt x="0" y="53"/>
                      <a:pt x="0" y="6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39" name="Freeform 1999">
                <a:extLst>
                  <a:ext uri="{FF2B5EF4-FFF2-40B4-BE49-F238E27FC236}">
                    <a16:creationId xmlns:a16="http://schemas.microsoft.com/office/drawing/2014/main" id="{8AA018A5-B983-4939-92D8-EAF3D2646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265"/>
                <a:ext cx="27" cy="111"/>
              </a:xfrm>
              <a:custGeom>
                <a:avLst/>
                <a:gdLst>
                  <a:gd name="T0" fmla="*/ 0 w 21"/>
                  <a:gd name="T1" fmla="*/ 0 h 85"/>
                  <a:gd name="T2" fmla="*/ 22 w 21"/>
                  <a:gd name="T3" fmla="*/ 40 h 85"/>
                  <a:gd name="T4" fmla="*/ 39 w 21"/>
                  <a:gd name="T5" fmla="*/ 121 h 85"/>
                  <a:gd name="T6" fmla="*/ 45 w 21"/>
                  <a:gd name="T7" fmla="*/ 18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85">
                    <a:moveTo>
                      <a:pt x="0" y="0"/>
                    </a:moveTo>
                    <a:cubicBezTo>
                      <a:pt x="2" y="6"/>
                      <a:pt x="8" y="11"/>
                      <a:pt x="10" y="18"/>
                    </a:cubicBezTo>
                    <a:cubicBezTo>
                      <a:pt x="15" y="29"/>
                      <a:pt x="17" y="42"/>
                      <a:pt x="18" y="54"/>
                    </a:cubicBezTo>
                    <a:cubicBezTo>
                      <a:pt x="19" y="63"/>
                      <a:pt x="19" y="80"/>
                      <a:pt x="21" y="85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0" name="Freeform 2000">
                <a:extLst>
                  <a:ext uri="{FF2B5EF4-FFF2-40B4-BE49-F238E27FC236}">
                    <a16:creationId xmlns:a16="http://schemas.microsoft.com/office/drawing/2014/main" id="{3C054461-74AF-4C3A-BE8F-773D0F451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038"/>
                <a:ext cx="29" cy="91"/>
              </a:xfrm>
              <a:custGeom>
                <a:avLst/>
                <a:gdLst>
                  <a:gd name="T0" fmla="*/ 50 w 22"/>
                  <a:gd name="T1" fmla="*/ 0 h 70"/>
                  <a:gd name="T2" fmla="*/ 1 w 22"/>
                  <a:gd name="T3" fmla="*/ 153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0">
                    <a:moveTo>
                      <a:pt x="22" y="0"/>
                    </a:moveTo>
                    <a:cubicBezTo>
                      <a:pt x="20" y="26"/>
                      <a:pt x="0" y="42"/>
                      <a:pt x="1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1" name="Freeform 2001">
                <a:extLst>
                  <a:ext uri="{FF2B5EF4-FFF2-40B4-BE49-F238E27FC236}">
                    <a16:creationId xmlns:a16="http://schemas.microsoft.com/office/drawing/2014/main" id="{D4B63B49-17EC-48EB-AD0F-E0EF29A9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2035"/>
                <a:ext cx="25" cy="219"/>
              </a:xfrm>
              <a:custGeom>
                <a:avLst/>
                <a:gdLst>
                  <a:gd name="T0" fmla="*/ 16 w 19"/>
                  <a:gd name="T1" fmla="*/ 0 h 168"/>
                  <a:gd name="T2" fmla="*/ 7 w 19"/>
                  <a:gd name="T3" fmla="*/ 112 h 168"/>
                  <a:gd name="T4" fmla="*/ 32 w 19"/>
                  <a:gd name="T5" fmla="*/ 211 h 168"/>
                  <a:gd name="T6" fmla="*/ 43 w 19"/>
                  <a:gd name="T7" fmla="*/ 248 h 168"/>
                  <a:gd name="T8" fmla="*/ 34 w 19"/>
                  <a:gd name="T9" fmla="*/ 292 h 168"/>
                  <a:gd name="T10" fmla="*/ 28 w 19"/>
                  <a:gd name="T11" fmla="*/ 334 h 168"/>
                  <a:gd name="T12" fmla="*/ 0 w 19"/>
                  <a:gd name="T13" fmla="*/ 372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68">
                    <a:moveTo>
                      <a:pt x="7" y="0"/>
                    </a:moveTo>
                    <a:cubicBezTo>
                      <a:pt x="9" y="17"/>
                      <a:pt x="3" y="34"/>
                      <a:pt x="3" y="51"/>
                    </a:cubicBezTo>
                    <a:cubicBezTo>
                      <a:pt x="3" y="66"/>
                      <a:pt x="11" y="80"/>
                      <a:pt x="14" y="95"/>
                    </a:cubicBezTo>
                    <a:cubicBezTo>
                      <a:pt x="15" y="101"/>
                      <a:pt x="18" y="107"/>
                      <a:pt x="19" y="112"/>
                    </a:cubicBezTo>
                    <a:cubicBezTo>
                      <a:pt x="19" y="119"/>
                      <a:pt x="16" y="126"/>
                      <a:pt x="15" y="132"/>
                    </a:cubicBezTo>
                    <a:cubicBezTo>
                      <a:pt x="14" y="138"/>
                      <a:pt x="14" y="145"/>
                      <a:pt x="12" y="150"/>
                    </a:cubicBezTo>
                    <a:cubicBezTo>
                      <a:pt x="10" y="154"/>
                      <a:pt x="3" y="164"/>
                      <a:pt x="0" y="1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2" name="Freeform 2002">
                <a:extLst>
                  <a:ext uri="{FF2B5EF4-FFF2-40B4-BE49-F238E27FC236}">
                    <a16:creationId xmlns:a16="http://schemas.microsoft.com/office/drawing/2014/main" id="{6B9DB8EC-05C1-4EDA-A552-BA43E8B85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126"/>
                <a:ext cx="17" cy="106"/>
              </a:xfrm>
              <a:custGeom>
                <a:avLst/>
                <a:gdLst>
                  <a:gd name="T0" fmla="*/ 16 w 13"/>
                  <a:gd name="T1" fmla="*/ 0 h 81"/>
                  <a:gd name="T2" fmla="*/ 5 w 13"/>
                  <a:gd name="T3" fmla="*/ 94 h 81"/>
                  <a:gd name="T4" fmla="*/ 27 w 13"/>
                  <a:gd name="T5" fmla="*/ 18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1">
                    <a:moveTo>
                      <a:pt x="7" y="0"/>
                    </a:moveTo>
                    <a:cubicBezTo>
                      <a:pt x="1" y="12"/>
                      <a:pt x="0" y="28"/>
                      <a:pt x="2" y="42"/>
                    </a:cubicBezTo>
                    <a:cubicBezTo>
                      <a:pt x="3" y="55"/>
                      <a:pt x="13" y="67"/>
                      <a:pt x="12" y="8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3" name="Freeform 2003">
                <a:extLst>
                  <a:ext uri="{FF2B5EF4-FFF2-40B4-BE49-F238E27FC236}">
                    <a16:creationId xmlns:a16="http://schemas.microsoft.com/office/drawing/2014/main" id="{E45C3366-6699-43E3-B604-1B6594F7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2207"/>
                <a:ext cx="12" cy="129"/>
              </a:xfrm>
              <a:custGeom>
                <a:avLst/>
                <a:gdLst>
                  <a:gd name="T0" fmla="*/ 5 w 9"/>
                  <a:gd name="T1" fmla="*/ 0 h 99"/>
                  <a:gd name="T2" fmla="*/ 21 w 9"/>
                  <a:gd name="T3" fmla="*/ 119 h 99"/>
                  <a:gd name="T4" fmla="*/ 0 w 9"/>
                  <a:gd name="T5" fmla="*/ 219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9">
                    <a:moveTo>
                      <a:pt x="2" y="0"/>
                    </a:moveTo>
                    <a:cubicBezTo>
                      <a:pt x="2" y="19"/>
                      <a:pt x="8" y="36"/>
                      <a:pt x="9" y="54"/>
                    </a:cubicBezTo>
                    <a:cubicBezTo>
                      <a:pt x="9" y="68"/>
                      <a:pt x="2" y="8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4" name="Freeform 2004">
                <a:extLst>
                  <a:ext uri="{FF2B5EF4-FFF2-40B4-BE49-F238E27FC236}">
                    <a16:creationId xmlns:a16="http://schemas.microsoft.com/office/drawing/2014/main" id="{B36E3D9E-9433-4C48-93F2-358285E9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283"/>
                <a:ext cx="36" cy="207"/>
              </a:xfrm>
              <a:custGeom>
                <a:avLst/>
                <a:gdLst>
                  <a:gd name="T0" fmla="*/ 13 w 28"/>
                  <a:gd name="T1" fmla="*/ 0 h 159"/>
                  <a:gd name="T2" fmla="*/ 19 w 28"/>
                  <a:gd name="T3" fmla="*/ 100 h 159"/>
                  <a:gd name="T4" fmla="*/ 31 w 28"/>
                  <a:gd name="T5" fmla="*/ 217 h 159"/>
                  <a:gd name="T6" fmla="*/ 0 w 28"/>
                  <a:gd name="T7" fmla="*/ 350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59">
                    <a:moveTo>
                      <a:pt x="6" y="0"/>
                    </a:moveTo>
                    <a:cubicBezTo>
                      <a:pt x="10" y="14"/>
                      <a:pt x="11" y="31"/>
                      <a:pt x="9" y="45"/>
                    </a:cubicBezTo>
                    <a:cubicBezTo>
                      <a:pt x="6" y="66"/>
                      <a:pt x="3" y="80"/>
                      <a:pt x="15" y="98"/>
                    </a:cubicBezTo>
                    <a:cubicBezTo>
                      <a:pt x="28" y="120"/>
                      <a:pt x="9" y="140"/>
                      <a:pt x="0" y="159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5" name="Freeform 2005">
                <a:extLst>
                  <a:ext uri="{FF2B5EF4-FFF2-40B4-BE49-F238E27FC236}">
                    <a16:creationId xmlns:a16="http://schemas.microsoft.com/office/drawing/2014/main" id="{E6F4B58B-0C19-4A61-9845-3D2BF9A1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393"/>
                <a:ext cx="34" cy="212"/>
              </a:xfrm>
              <a:custGeom>
                <a:avLst/>
                <a:gdLst>
                  <a:gd name="T0" fmla="*/ 16 w 26"/>
                  <a:gd name="T1" fmla="*/ 0 h 163"/>
                  <a:gd name="T2" fmla="*/ 1 w 26"/>
                  <a:gd name="T3" fmla="*/ 96 h 163"/>
                  <a:gd name="T4" fmla="*/ 41 w 26"/>
                  <a:gd name="T5" fmla="*/ 169 h 163"/>
                  <a:gd name="T6" fmla="*/ 31 w 26"/>
                  <a:gd name="T7" fmla="*/ 287 h 163"/>
                  <a:gd name="T8" fmla="*/ 22 w 26"/>
                  <a:gd name="T9" fmla="*/ 359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3">
                    <a:moveTo>
                      <a:pt x="7" y="0"/>
                    </a:moveTo>
                    <a:cubicBezTo>
                      <a:pt x="5" y="14"/>
                      <a:pt x="0" y="29"/>
                      <a:pt x="1" y="44"/>
                    </a:cubicBezTo>
                    <a:cubicBezTo>
                      <a:pt x="2" y="58"/>
                      <a:pt x="14" y="64"/>
                      <a:pt x="18" y="77"/>
                    </a:cubicBezTo>
                    <a:cubicBezTo>
                      <a:pt x="26" y="97"/>
                      <a:pt x="20" y="112"/>
                      <a:pt x="14" y="131"/>
                    </a:cubicBezTo>
                    <a:cubicBezTo>
                      <a:pt x="12" y="137"/>
                      <a:pt x="6" y="158"/>
                      <a:pt x="10" y="1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6" name="Freeform 2006">
                <a:extLst>
                  <a:ext uri="{FF2B5EF4-FFF2-40B4-BE49-F238E27FC236}">
                    <a16:creationId xmlns:a16="http://schemas.microsoft.com/office/drawing/2014/main" id="{A1CBC809-C58B-42A2-BBF1-B106EB9B2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02"/>
                <a:ext cx="18" cy="68"/>
              </a:xfrm>
              <a:custGeom>
                <a:avLst/>
                <a:gdLst>
                  <a:gd name="T0" fmla="*/ 0 w 14"/>
                  <a:gd name="T1" fmla="*/ 0 h 52"/>
                  <a:gd name="T2" fmla="*/ 8 w 14"/>
                  <a:gd name="T3" fmla="*/ 11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2">
                    <a:moveTo>
                      <a:pt x="0" y="0"/>
                    </a:moveTo>
                    <a:cubicBezTo>
                      <a:pt x="14" y="18"/>
                      <a:pt x="13" y="33"/>
                      <a:pt x="4" y="5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7" name="Freeform 2007">
                <a:extLst>
                  <a:ext uri="{FF2B5EF4-FFF2-40B4-BE49-F238E27FC236}">
                    <a16:creationId xmlns:a16="http://schemas.microsoft.com/office/drawing/2014/main" id="{332164BC-9825-4807-909F-AF31BA9E4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991"/>
                <a:ext cx="20" cy="84"/>
              </a:xfrm>
              <a:custGeom>
                <a:avLst/>
                <a:gdLst>
                  <a:gd name="T0" fmla="*/ 0 w 16"/>
                  <a:gd name="T1" fmla="*/ 144 h 64"/>
                  <a:gd name="T2" fmla="*/ 30 w 16"/>
                  <a:gd name="T3" fmla="*/ 43 h 64"/>
                  <a:gd name="T4" fmla="*/ 24 w 16"/>
                  <a:gd name="T5" fmla="*/ 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64">
                    <a:moveTo>
                      <a:pt x="0" y="64"/>
                    </a:moveTo>
                    <a:cubicBezTo>
                      <a:pt x="8" y="50"/>
                      <a:pt x="16" y="37"/>
                      <a:pt x="15" y="19"/>
                    </a:cubicBezTo>
                    <a:cubicBezTo>
                      <a:pt x="15" y="13"/>
                      <a:pt x="14" y="7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8" name="Freeform 2008">
                <a:extLst>
                  <a:ext uri="{FF2B5EF4-FFF2-40B4-BE49-F238E27FC236}">
                    <a16:creationId xmlns:a16="http://schemas.microsoft.com/office/drawing/2014/main" id="{082CF93D-3775-485C-831E-0ACA268D9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183"/>
                <a:ext cx="18" cy="107"/>
              </a:xfrm>
              <a:custGeom>
                <a:avLst/>
                <a:gdLst>
                  <a:gd name="T0" fmla="*/ 8 w 14"/>
                  <a:gd name="T1" fmla="*/ 0 h 82"/>
                  <a:gd name="T2" fmla="*/ 6 w 14"/>
                  <a:gd name="T3" fmla="*/ 123 h 82"/>
                  <a:gd name="T4" fmla="*/ 24 w 14"/>
                  <a:gd name="T5" fmla="*/ 183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2">
                    <a:moveTo>
                      <a:pt x="4" y="0"/>
                    </a:moveTo>
                    <a:cubicBezTo>
                      <a:pt x="4" y="17"/>
                      <a:pt x="0" y="38"/>
                      <a:pt x="3" y="55"/>
                    </a:cubicBezTo>
                    <a:cubicBezTo>
                      <a:pt x="4" y="61"/>
                      <a:pt x="14" y="79"/>
                      <a:pt x="12" y="8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49" name="Freeform 2009">
                <a:extLst>
                  <a:ext uri="{FF2B5EF4-FFF2-40B4-BE49-F238E27FC236}">
                    <a16:creationId xmlns:a16="http://schemas.microsoft.com/office/drawing/2014/main" id="{3203B246-BBD4-4386-89BA-5F85B003C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138"/>
                <a:ext cx="18" cy="88"/>
              </a:xfrm>
              <a:custGeom>
                <a:avLst/>
                <a:gdLst>
                  <a:gd name="T0" fmla="*/ 0 w 14"/>
                  <a:gd name="T1" fmla="*/ 0 h 68"/>
                  <a:gd name="T2" fmla="*/ 10 w 14"/>
                  <a:gd name="T3" fmla="*/ 16 h 68"/>
                  <a:gd name="T4" fmla="*/ 24 w 14"/>
                  <a:gd name="T5" fmla="*/ 80 h 68"/>
                  <a:gd name="T6" fmla="*/ 22 w 14"/>
                  <a:gd name="T7" fmla="*/ 148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8">
                    <a:moveTo>
                      <a:pt x="0" y="0"/>
                    </a:moveTo>
                    <a:cubicBezTo>
                      <a:pt x="3" y="1"/>
                      <a:pt x="4" y="4"/>
                      <a:pt x="5" y="7"/>
                    </a:cubicBezTo>
                    <a:cubicBezTo>
                      <a:pt x="9" y="16"/>
                      <a:pt x="11" y="27"/>
                      <a:pt x="12" y="37"/>
                    </a:cubicBezTo>
                    <a:cubicBezTo>
                      <a:pt x="13" y="46"/>
                      <a:pt x="14" y="59"/>
                      <a:pt x="10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0" name="Freeform 2010">
                <a:extLst>
                  <a:ext uri="{FF2B5EF4-FFF2-40B4-BE49-F238E27FC236}">
                    <a16:creationId xmlns:a16="http://schemas.microsoft.com/office/drawing/2014/main" id="{E9D41641-136E-4DFA-8D2C-207617605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843"/>
                <a:ext cx="53" cy="206"/>
              </a:xfrm>
              <a:custGeom>
                <a:avLst/>
                <a:gdLst>
                  <a:gd name="T0" fmla="*/ 74 w 41"/>
                  <a:gd name="T1" fmla="*/ 351 h 158"/>
                  <a:gd name="T2" fmla="*/ 87 w 41"/>
                  <a:gd name="T3" fmla="*/ 284 h 158"/>
                  <a:gd name="T4" fmla="*/ 32 w 41"/>
                  <a:gd name="T5" fmla="*/ 180 h 158"/>
                  <a:gd name="T6" fmla="*/ 13 w 41"/>
                  <a:gd name="T7" fmla="*/ 65 h 158"/>
                  <a:gd name="T8" fmla="*/ 6 w 41"/>
                  <a:gd name="T9" fmla="*/ 16 h 158"/>
                  <a:gd name="T10" fmla="*/ 0 w 41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158">
                    <a:moveTo>
                      <a:pt x="34" y="158"/>
                    </a:moveTo>
                    <a:cubicBezTo>
                      <a:pt x="38" y="149"/>
                      <a:pt x="40" y="138"/>
                      <a:pt x="40" y="128"/>
                    </a:cubicBezTo>
                    <a:cubicBezTo>
                      <a:pt x="41" y="108"/>
                      <a:pt x="26" y="95"/>
                      <a:pt x="15" y="81"/>
                    </a:cubicBezTo>
                    <a:cubicBezTo>
                      <a:pt x="2" y="64"/>
                      <a:pt x="4" y="49"/>
                      <a:pt x="6" y="29"/>
                    </a:cubicBezTo>
                    <a:cubicBezTo>
                      <a:pt x="7" y="20"/>
                      <a:pt x="7" y="15"/>
                      <a:pt x="3" y="7"/>
                    </a:cubicBezTo>
                    <a:cubicBezTo>
                      <a:pt x="2" y="4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1" name="Freeform 2011">
                <a:extLst>
                  <a:ext uri="{FF2B5EF4-FFF2-40B4-BE49-F238E27FC236}">
                    <a16:creationId xmlns:a16="http://schemas.microsoft.com/office/drawing/2014/main" id="{904445DC-76F5-4ABB-8022-232E7B85C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844"/>
                <a:ext cx="17" cy="82"/>
              </a:xfrm>
              <a:custGeom>
                <a:avLst/>
                <a:gdLst>
                  <a:gd name="T0" fmla="*/ 16 w 13"/>
                  <a:gd name="T1" fmla="*/ 0 h 63"/>
                  <a:gd name="T2" fmla="*/ 0 w 13"/>
                  <a:gd name="T3" fmla="*/ 74 h 63"/>
                  <a:gd name="T4" fmla="*/ 29 w 13"/>
                  <a:gd name="T5" fmla="*/ 139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7" y="0"/>
                    </a:moveTo>
                    <a:cubicBezTo>
                      <a:pt x="3" y="11"/>
                      <a:pt x="0" y="23"/>
                      <a:pt x="0" y="34"/>
                    </a:cubicBezTo>
                    <a:cubicBezTo>
                      <a:pt x="0" y="45"/>
                      <a:pt x="10" y="53"/>
                      <a:pt x="13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2" name="Freeform 2012">
                <a:extLst>
                  <a:ext uri="{FF2B5EF4-FFF2-40B4-BE49-F238E27FC236}">
                    <a16:creationId xmlns:a16="http://schemas.microsoft.com/office/drawing/2014/main" id="{C4DE92FD-62B8-46E3-9EDB-11E4D29B4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869"/>
                <a:ext cx="17" cy="82"/>
              </a:xfrm>
              <a:custGeom>
                <a:avLst/>
                <a:gdLst>
                  <a:gd name="T0" fmla="*/ 0 w 13"/>
                  <a:gd name="T1" fmla="*/ 0 h 63"/>
                  <a:gd name="T2" fmla="*/ 29 w 13"/>
                  <a:gd name="T3" fmla="*/ 90 h 63"/>
                  <a:gd name="T4" fmla="*/ 17 w 13"/>
                  <a:gd name="T5" fmla="*/ 139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63">
                    <a:moveTo>
                      <a:pt x="0" y="0"/>
                    </a:moveTo>
                    <a:cubicBezTo>
                      <a:pt x="11" y="8"/>
                      <a:pt x="13" y="28"/>
                      <a:pt x="13" y="41"/>
                    </a:cubicBezTo>
                    <a:cubicBezTo>
                      <a:pt x="13" y="48"/>
                      <a:pt x="10" y="56"/>
                      <a:pt x="8" y="6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3" name="Freeform 2013">
                <a:extLst>
                  <a:ext uri="{FF2B5EF4-FFF2-40B4-BE49-F238E27FC236}">
                    <a16:creationId xmlns:a16="http://schemas.microsoft.com/office/drawing/2014/main" id="{F41F6296-BBFD-4157-A5E5-AF2559D84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813"/>
                <a:ext cx="23" cy="182"/>
              </a:xfrm>
              <a:custGeom>
                <a:avLst/>
                <a:gdLst>
                  <a:gd name="T0" fmla="*/ 17 w 18"/>
                  <a:gd name="T1" fmla="*/ 308 h 140"/>
                  <a:gd name="T2" fmla="*/ 31 w 18"/>
                  <a:gd name="T3" fmla="*/ 213 h 140"/>
                  <a:gd name="T4" fmla="*/ 8 w 18"/>
                  <a:gd name="T5" fmla="*/ 161 h 140"/>
                  <a:gd name="T6" fmla="*/ 1 w 18"/>
                  <a:gd name="T7" fmla="*/ 103 h 140"/>
                  <a:gd name="T8" fmla="*/ 13 w 18"/>
                  <a:gd name="T9" fmla="*/ 35 h 140"/>
                  <a:gd name="T10" fmla="*/ 24 w 18"/>
                  <a:gd name="T11" fmla="*/ 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0">
                    <a:moveTo>
                      <a:pt x="8" y="140"/>
                    </a:moveTo>
                    <a:cubicBezTo>
                      <a:pt x="18" y="132"/>
                      <a:pt x="17" y="108"/>
                      <a:pt x="15" y="97"/>
                    </a:cubicBezTo>
                    <a:cubicBezTo>
                      <a:pt x="13" y="88"/>
                      <a:pt x="7" y="82"/>
                      <a:pt x="4" y="73"/>
                    </a:cubicBezTo>
                    <a:cubicBezTo>
                      <a:pt x="1" y="65"/>
                      <a:pt x="0" y="56"/>
                      <a:pt x="1" y="47"/>
                    </a:cubicBezTo>
                    <a:cubicBezTo>
                      <a:pt x="2" y="38"/>
                      <a:pt x="3" y="25"/>
                      <a:pt x="6" y="16"/>
                    </a:cubicBezTo>
                    <a:cubicBezTo>
                      <a:pt x="8" y="10"/>
                      <a:pt x="11" y="6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4" name="Freeform 2014">
                <a:extLst>
                  <a:ext uri="{FF2B5EF4-FFF2-40B4-BE49-F238E27FC236}">
                    <a16:creationId xmlns:a16="http://schemas.microsoft.com/office/drawing/2014/main" id="{FD8B32D4-668E-4FE0-863D-01ECC341B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834"/>
                <a:ext cx="17" cy="88"/>
              </a:xfrm>
              <a:custGeom>
                <a:avLst/>
                <a:gdLst>
                  <a:gd name="T0" fmla="*/ 0 w 13"/>
                  <a:gd name="T1" fmla="*/ 0 h 68"/>
                  <a:gd name="T2" fmla="*/ 5 w 13"/>
                  <a:gd name="T3" fmla="*/ 148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8">
                    <a:moveTo>
                      <a:pt x="0" y="0"/>
                    </a:moveTo>
                    <a:cubicBezTo>
                      <a:pt x="13" y="19"/>
                      <a:pt x="9" y="47"/>
                      <a:pt x="2" y="68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5" name="Freeform 2015">
                <a:extLst>
                  <a:ext uri="{FF2B5EF4-FFF2-40B4-BE49-F238E27FC236}">
                    <a16:creationId xmlns:a16="http://schemas.microsoft.com/office/drawing/2014/main" id="{B45B7FAB-B608-4A3A-AA66-7F8EEF653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901"/>
                <a:ext cx="28" cy="80"/>
              </a:xfrm>
              <a:custGeom>
                <a:avLst/>
                <a:gdLst>
                  <a:gd name="T0" fmla="*/ 0 w 21"/>
                  <a:gd name="T1" fmla="*/ 0 h 61"/>
                  <a:gd name="T2" fmla="*/ 28 w 21"/>
                  <a:gd name="T3" fmla="*/ 138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1">
                    <a:moveTo>
                      <a:pt x="0" y="0"/>
                    </a:moveTo>
                    <a:cubicBezTo>
                      <a:pt x="12" y="15"/>
                      <a:pt x="21" y="43"/>
                      <a:pt x="12" y="61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6" name="Freeform 2016">
                <a:extLst>
                  <a:ext uri="{FF2B5EF4-FFF2-40B4-BE49-F238E27FC236}">
                    <a16:creationId xmlns:a16="http://schemas.microsoft.com/office/drawing/2014/main" id="{EED59A4D-F2AA-434E-870F-4DE254C69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2548"/>
                <a:ext cx="56" cy="278"/>
              </a:xfrm>
              <a:custGeom>
                <a:avLst/>
                <a:gdLst>
                  <a:gd name="T0" fmla="*/ 0 w 43"/>
                  <a:gd name="T1" fmla="*/ 0 h 213"/>
                  <a:gd name="T2" fmla="*/ 12 w 43"/>
                  <a:gd name="T3" fmla="*/ 161 h 213"/>
                  <a:gd name="T4" fmla="*/ 39 w 43"/>
                  <a:gd name="T5" fmla="*/ 269 h 213"/>
                  <a:gd name="T6" fmla="*/ 39 w 43"/>
                  <a:gd name="T7" fmla="*/ 351 h 213"/>
                  <a:gd name="T8" fmla="*/ 61 w 43"/>
                  <a:gd name="T9" fmla="*/ 411 h 213"/>
                  <a:gd name="T10" fmla="*/ 95 w 43"/>
                  <a:gd name="T11" fmla="*/ 474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13">
                    <a:moveTo>
                      <a:pt x="0" y="0"/>
                    </a:moveTo>
                    <a:cubicBezTo>
                      <a:pt x="20" y="20"/>
                      <a:pt x="10" y="49"/>
                      <a:pt x="5" y="72"/>
                    </a:cubicBezTo>
                    <a:cubicBezTo>
                      <a:pt x="2" y="89"/>
                      <a:pt x="16" y="105"/>
                      <a:pt x="18" y="121"/>
                    </a:cubicBezTo>
                    <a:cubicBezTo>
                      <a:pt x="20" y="133"/>
                      <a:pt x="18" y="145"/>
                      <a:pt x="18" y="158"/>
                    </a:cubicBezTo>
                    <a:cubicBezTo>
                      <a:pt x="18" y="169"/>
                      <a:pt x="22" y="176"/>
                      <a:pt x="28" y="185"/>
                    </a:cubicBezTo>
                    <a:cubicBezTo>
                      <a:pt x="33" y="192"/>
                      <a:pt x="41" y="204"/>
                      <a:pt x="43" y="213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7" name="Freeform 2017">
                <a:extLst>
                  <a:ext uri="{FF2B5EF4-FFF2-40B4-BE49-F238E27FC236}">
                    <a16:creationId xmlns:a16="http://schemas.microsoft.com/office/drawing/2014/main" id="{9D067605-A7FE-4483-AE1B-04B322238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777"/>
                <a:ext cx="25" cy="81"/>
              </a:xfrm>
              <a:custGeom>
                <a:avLst/>
                <a:gdLst>
                  <a:gd name="T0" fmla="*/ 9 w 19"/>
                  <a:gd name="T1" fmla="*/ 0 h 62"/>
                  <a:gd name="T2" fmla="*/ 43 w 19"/>
                  <a:gd name="T3" fmla="*/ 138 h 6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2">
                    <a:moveTo>
                      <a:pt x="4" y="0"/>
                    </a:moveTo>
                    <a:cubicBezTo>
                      <a:pt x="0" y="22"/>
                      <a:pt x="6" y="44"/>
                      <a:pt x="19" y="62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8" name="Freeform 2018">
                <a:extLst>
                  <a:ext uri="{FF2B5EF4-FFF2-40B4-BE49-F238E27FC236}">
                    <a16:creationId xmlns:a16="http://schemas.microsoft.com/office/drawing/2014/main" id="{B0ADCB01-597F-4DD7-B51D-F9376ECC0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702"/>
                <a:ext cx="22" cy="91"/>
              </a:xfrm>
              <a:custGeom>
                <a:avLst/>
                <a:gdLst>
                  <a:gd name="T0" fmla="*/ 0 w 17"/>
                  <a:gd name="T1" fmla="*/ 0 h 70"/>
                  <a:gd name="T2" fmla="*/ 36 w 17"/>
                  <a:gd name="T3" fmla="*/ 96 h 70"/>
                  <a:gd name="T4" fmla="*/ 28 w 17"/>
                  <a:gd name="T5" fmla="*/ 153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0">
                    <a:moveTo>
                      <a:pt x="0" y="0"/>
                    </a:moveTo>
                    <a:cubicBezTo>
                      <a:pt x="13" y="7"/>
                      <a:pt x="17" y="31"/>
                      <a:pt x="17" y="44"/>
                    </a:cubicBezTo>
                    <a:cubicBezTo>
                      <a:pt x="17" y="53"/>
                      <a:pt x="16" y="62"/>
                      <a:pt x="13" y="70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59" name="Freeform 2019">
                <a:extLst>
                  <a:ext uri="{FF2B5EF4-FFF2-40B4-BE49-F238E27FC236}">
                    <a16:creationId xmlns:a16="http://schemas.microsoft.com/office/drawing/2014/main" id="{1B8D53A7-AADE-4467-B8D8-FBE5A8807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36"/>
                <a:ext cx="22" cy="114"/>
              </a:xfrm>
              <a:custGeom>
                <a:avLst/>
                <a:gdLst>
                  <a:gd name="T0" fmla="*/ 10 w 17"/>
                  <a:gd name="T1" fmla="*/ 0 h 87"/>
                  <a:gd name="T2" fmla="*/ 5 w 17"/>
                  <a:gd name="T3" fmla="*/ 110 h 87"/>
                  <a:gd name="T4" fmla="*/ 36 w 17"/>
                  <a:gd name="T5" fmla="*/ 19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7">
                    <a:moveTo>
                      <a:pt x="5" y="0"/>
                    </a:moveTo>
                    <a:cubicBezTo>
                      <a:pt x="3" y="16"/>
                      <a:pt x="0" y="32"/>
                      <a:pt x="2" y="49"/>
                    </a:cubicBezTo>
                    <a:cubicBezTo>
                      <a:pt x="3" y="63"/>
                      <a:pt x="9" y="76"/>
                      <a:pt x="17" y="87"/>
                    </a:cubicBezTo>
                  </a:path>
                </a:pathLst>
              </a:custGeom>
              <a:noFill/>
              <a:ln w="4763" cap="rnd">
                <a:solidFill>
                  <a:srgbClr val="F4C2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0" name="Freeform 2020">
                <a:extLst>
                  <a:ext uri="{FF2B5EF4-FFF2-40B4-BE49-F238E27FC236}">
                    <a16:creationId xmlns:a16="http://schemas.microsoft.com/office/drawing/2014/main" id="{0BF801EB-A0CA-4887-80B8-8518E6064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804"/>
                <a:ext cx="381" cy="2626"/>
              </a:xfrm>
              <a:custGeom>
                <a:avLst/>
                <a:gdLst>
                  <a:gd name="T0" fmla="*/ 648 w 292"/>
                  <a:gd name="T1" fmla="*/ 4469 h 2013"/>
                  <a:gd name="T2" fmla="*/ 504 w 292"/>
                  <a:gd name="T3" fmla="*/ 3385 h 2013"/>
                  <a:gd name="T4" fmla="*/ 431 w 292"/>
                  <a:gd name="T5" fmla="*/ 2790 h 2013"/>
                  <a:gd name="T6" fmla="*/ 0 w 292"/>
                  <a:gd name="T7" fmla="*/ 0 h 20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2" h="2013">
                    <a:moveTo>
                      <a:pt x="292" y="2013"/>
                    </a:moveTo>
                    <a:cubicBezTo>
                      <a:pt x="283" y="1919"/>
                      <a:pt x="264" y="1761"/>
                      <a:pt x="227" y="1525"/>
                    </a:cubicBezTo>
                    <a:cubicBezTo>
                      <a:pt x="222" y="1490"/>
                      <a:pt x="198" y="1297"/>
                      <a:pt x="194" y="1257"/>
                    </a:cubicBezTo>
                    <a:cubicBezTo>
                      <a:pt x="151" y="867"/>
                      <a:pt x="52" y="2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1" name="Freeform 2021">
                <a:extLst>
                  <a:ext uri="{FF2B5EF4-FFF2-40B4-BE49-F238E27FC236}">
                    <a16:creationId xmlns:a16="http://schemas.microsoft.com/office/drawing/2014/main" id="{CB58A064-56F8-4ACE-9344-F89874A9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804"/>
                <a:ext cx="434" cy="2626"/>
              </a:xfrm>
              <a:custGeom>
                <a:avLst/>
                <a:gdLst>
                  <a:gd name="T0" fmla="*/ 0 w 333"/>
                  <a:gd name="T1" fmla="*/ 0 h 2013"/>
                  <a:gd name="T2" fmla="*/ 628 w 333"/>
                  <a:gd name="T3" fmla="*/ 2916 h 2013"/>
                  <a:gd name="T4" fmla="*/ 704 w 333"/>
                  <a:gd name="T5" fmla="*/ 4469 h 20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3" h="2013">
                    <a:moveTo>
                      <a:pt x="0" y="0"/>
                    </a:moveTo>
                    <a:cubicBezTo>
                      <a:pt x="47" y="184"/>
                      <a:pt x="243" y="1053"/>
                      <a:pt x="284" y="1313"/>
                    </a:cubicBezTo>
                    <a:cubicBezTo>
                      <a:pt x="333" y="1623"/>
                      <a:pt x="324" y="1865"/>
                      <a:pt x="318" y="2013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2" name="Freeform 2022">
                <a:extLst>
                  <a:ext uri="{FF2B5EF4-FFF2-40B4-BE49-F238E27FC236}">
                    <a16:creationId xmlns:a16="http://schemas.microsoft.com/office/drawing/2014/main" id="{B0EC37D5-C492-4A63-8CED-772B862B9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3291"/>
                <a:ext cx="37" cy="70"/>
              </a:xfrm>
              <a:custGeom>
                <a:avLst/>
                <a:gdLst>
                  <a:gd name="T0" fmla="*/ 15 w 28"/>
                  <a:gd name="T1" fmla="*/ 122 h 53"/>
                  <a:gd name="T2" fmla="*/ 65 w 28"/>
                  <a:gd name="T3" fmla="*/ 0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3">
                    <a:moveTo>
                      <a:pt x="6" y="53"/>
                    </a:moveTo>
                    <a:cubicBezTo>
                      <a:pt x="0" y="27"/>
                      <a:pt x="4" y="14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3" name="Freeform 2023">
                <a:extLst>
                  <a:ext uri="{FF2B5EF4-FFF2-40B4-BE49-F238E27FC236}">
                    <a16:creationId xmlns:a16="http://schemas.microsoft.com/office/drawing/2014/main" id="{AC6FE975-8071-49BF-9CA0-FCE24202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261"/>
                <a:ext cx="19" cy="77"/>
              </a:xfrm>
              <a:custGeom>
                <a:avLst/>
                <a:gdLst>
                  <a:gd name="T0" fmla="*/ 30 w 15"/>
                  <a:gd name="T1" fmla="*/ 0 h 59"/>
                  <a:gd name="T2" fmla="*/ 30 w 15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15" y="0"/>
                    </a:moveTo>
                    <a:cubicBezTo>
                      <a:pt x="0" y="13"/>
                      <a:pt x="4" y="45"/>
                      <a:pt x="15" y="59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4" name="Freeform 2024">
                <a:extLst>
                  <a:ext uri="{FF2B5EF4-FFF2-40B4-BE49-F238E27FC236}">
                    <a16:creationId xmlns:a16="http://schemas.microsoft.com/office/drawing/2014/main" id="{85A6E8DD-8E3C-4453-872D-49BA854D3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3187"/>
                <a:ext cx="18" cy="56"/>
              </a:xfrm>
              <a:custGeom>
                <a:avLst/>
                <a:gdLst>
                  <a:gd name="T0" fmla="*/ 30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14" y="0"/>
                    </a:moveTo>
                    <a:cubicBezTo>
                      <a:pt x="0" y="9"/>
                      <a:pt x="2" y="34"/>
                      <a:pt x="14" y="43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5" name="Freeform 2025">
                <a:extLst>
                  <a:ext uri="{FF2B5EF4-FFF2-40B4-BE49-F238E27FC236}">
                    <a16:creationId xmlns:a16="http://schemas.microsoft.com/office/drawing/2014/main" id="{75141585-C3FA-4A08-9148-122833C3A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231"/>
                <a:ext cx="13" cy="58"/>
              </a:xfrm>
              <a:custGeom>
                <a:avLst/>
                <a:gdLst>
                  <a:gd name="T0" fmla="*/ 22 w 10"/>
                  <a:gd name="T1" fmla="*/ 0 h 44"/>
                  <a:gd name="T2" fmla="*/ 9 w 10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4">
                    <a:moveTo>
                      <a:pt x="10" y="0"/>
                    </a:moveTo>
                    <a:cubicBezTo>
                      <a:pt x="0" y="15"/>
                      <a:pt x="0" y="27"/>
                      <a:pt x="4" y="44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6" name="Freeform 2026">
                <a:extLst>
                  <a:ext uri="{FF2B5EF4-FFF2-40B4-BE49-F238E27FC236}">
                    <a16:creationId xmlns:a16="http://schemas.microsoft.com/office/drawing/2014/main" id="{275777DC-1ABC-4590-A8E8-DDB9B75F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274"/>
                <a:ext cx="45" cy="27"/>
              </a:xfrm>
              <a:custGeom>
                <a:avLst/>
                <a:gdLst>
                  <a:gd name="T0" fmla="*/ 0 w 34"/>
                  <a:gd name="T1" fmla="*/ 49 h 20"/>
                  <a:gd name="T2" fmla="*/ 79 w 34"/>
                  <a:gd name="T3" fmla="*/ 15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20"/>
                    </a:moveTo>
                    <a:cubicBezTo>
                      <a:pt x="11" y="15"/>
                      <a:pt x="21" y="0"/>
                      <a:pt x="34" y="6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7" name="Freeform 2027">
                <a:extLst>
                  <a:ext uri="{FF2B5EF4-FFF2-40B4-BE49-F238E27FC236}">
                    <a16:creationId xmlns:a16="http://schemas.microsoft.com/office/drawing/2014/main" id="{AADCEA47-04E0-4293-BBCF-4C0AE0C1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3395"/>
                <a:ext cx="13" cy="30"/>
              </a:xfrm>
              <a:custGeom>
                <a:avLst/>
                <a:gdLst>
                  <a:gd name="T0" fmla="*/ 22 w 10"/>
                  <a:gd name="T1" fmla="*/ 51 h 23"/>
                  <a:gd name="T2" fmla="*/ 7 w 10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cubicBezTo>
                      <a:pt x="6" y="16"/>
                      <a:pt x="0" y="8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8" name="Freeform 2028">
                <a:extLst>
                  <a:ext uri="{FF2B5EF4-FFF2-40B4-BE49-F238E27FC236}">
                    <a16:creationId xmlns:a16="http://schemas.microsoft.com/office/drawing/2014/main" id="{1C508854-B991-4F7D-BA01-1C569659D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3387"/>
                <a:ext cx="33" cy="13"/>
              </a:xfrm>
              <a:custGeom>
                <a:avLst/>
                <a:gdLst>
                  <a:gd name="T0" fmla="*/ 0 w 25"/>
                  <a:gd name="T1" fmla="*/ 9 h 10"/>
                  <a:gd name="T2" fmla="*/ 58 w 25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0">
                    <a:moveTo>
                      <a:pt x="0" y="4"/>
                    </a:moveTo>
                    <a:cubicBezTo>
                      <a:pt x="8" y="10"/>
                      <a:pt x="18" y="8"/>
                      <a:pt x="25" y="0"/>
                    </a:cubicBezTo>
                  </a:path>
                </a:pathLst>
              </a:custGeom>
              <a:noFill/>
              <a:ln w="4763" cap="rnd">
                <a:solidFill>
                  <a:srgbClr val="EE7D3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69" name="Freeform 2029">
                <a:extLst>
                  <a:ext uri="{FF2B5EF4-FFF2-40B4-BE49-F238E27FC236}">
                    <a16:creationId xmlns:a16="http://schemas.microsoft.com/office/drawing/2014/main" id="{EBB129DF-3233-4F76-A08C-883BAD753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462"/>
                <a:ext cx="253" cy="195"/>
              </a:xfrm>
              <a:custGeom>
                <a:avLst/>
                <a:gdLst>
                  <a:gd name="T0" fmla="*/ 323 w 194"/>
                  <a:gd name="T1" fmla="*/ 35 h 150"/>
                  <a:gd name="T2" fmla="*/ 273 w 194"/>
                  <a:gd name="T3" fmla="*/ 56 h 150"/>
                  <a:gd name="T4" fmla="*/ 241 w 194"/>
                  <a:gd name="T5" fmla="*/ 88 h 150"/>
                  <a:gd name="T6" fmla="*/ 202 w 194"/>
                  <a:gd name="T7" fmla="*/ 125 h 150"/>
                  <a:gd name="T8" fmla="*/ 162 w 194"/>
                  <a:gd name="T9" fmla="*/ 185 h 150"/>
                  <a:gd name="T10" fmla="*/ 119 w 194"/>
                  <a:gd name="T11" fmla="*/ 247 h 150"/>
                  <a:gd name="T12" fmla="*/ 111 w 194"/>
                  <a:gd name="T13" fmla="*/ 255 h 150"/>
                  <a:gd name="T14" fmla="*/ 0 w 194"/>
                  <a:gd name="T15" fmla="*/ 330 h 150"/>
                  <a:gd name="T16" fmla="*/ 123 w 194"/>
                  <a:gd name="T17" fmla="*/ 269 h 150"/>
                  <a:gd name="T18" fmla="*/ 133 w 194"/>
                  <a:gd name="T19" fmla="*/ 257 h 150"/>
                  <a:gd name="T20" fmla="*/ 177 w 194"/>
                  <a:gd name="T21" fmla="*/ 191 h 150"/>
                  <a:gd name="T22" fmla="*/ 213 w 194"/>
                  <a:gd name="T23" fmla="*/ 137 h 150"/>
                  <a:gd name="T24" fmla="*/ 250 w 194"/>
                  <a:gd name="T25" fmla="*/ 101 h 150"/>
                  <a:gd name="T26" fmla="*/ 290 w 194"/>
                  <a:gd name="T27" fmla="*/ 81 h 150"/>
                  <a:gd name="T28" fmla="*/ 334 w 194"/>
                  <a:gd name="T29" fmla="*/ 44 h 150"/>
                  <a:gd name="T30" fmla="*/ 430 w 194"/>
                  <a:gd name="T31" fmla="*/ 9 h 150"/>
                  <a:gd name="T32" fmla="*/ 430 w 194"/>
                  <a:gd name="T33" fmla="*/ 0 h 150"/>
                  <a:gd name="T34" fmla="*/ 323 w 194"/>
                  <a:gd name="T35" fmla="*/ 35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50">
                    <a:moveTo>
                      <a:pt x="146" y="16"/>
                    </a:moveTo>
                    <a:cubicBezTo>
                      <a:pt x="138" y="20"/>
                      <a:pt x="133" y="18"/>
                      <a:pt x="123" y="25"/>
                    </a:cubicBezTo>
                    <a:cubicBezTo>
                      <a:pt x="113" y="31"/>
                      <a:pt x="113" y="36"/>
                      <a:pt x="109" y="40"/>
                    </a:cubicBezTo>
                    <a:cubicBezTo>
                      <a:pt x="102" y="45"/>
                      <a:pt x="96" y="51"/>
                      <a:pt x="91" y="57"/>
                    </a:cubicBezTo>
                    <a:cubicBezTo>
                      <a:pt x="83" y="65"/>
                      <a:pt x="78" y="74"/>
                      <a:pt x="73" y="84"/>
                    </a:cubicBezTo>
                    <a:cubicBezTo>
                      <a:pt x="68" y="94"/>
                      <a:pt x="63" y="104"/>
                      <a:pt x="54" y="112"/>
                    </a:cubicBezTo>
                    <a:cubicBezTo>
                      <a:pt x="50" y="116"/>
                      <a:pt x="50" y="116"/>
                      <a:pt x="50" y="116"/>
                    </a:cubicBezTo>
                    <a:cubicBezTo>
                      <a:pt x="36" y="130"/>
                      <a:pt x="20" y="150"/>
                      <a:pt x="0" y="150"/>
                    </a:cubicBezTo>
                    <a:cubicBezTo>
                      <a:pt x="23" y="150"/>
                      <a:pt x="41" y="136"/>
                      <a:pt x="55" y="122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9" y="108"/>
                      <a:pt x="75" y="98"/>
                      <a:pt x="80" y="87"/>
                    </a:cubicBezTo>
                    <a:cubicBezTo>
                      <a:pt x="85" y="78"/>
                      <a:pt x="89" y="69"/>
                      <a:pt x="96" y="62"/>
                    </a:cubicBezTo>
                    <a:cubicBezTo>
                      <a:pt x="102" y="56"/>
                      <a:pt x="107" y="51"/>
                      <a:pt x="113" y="46"/>
                    </a:cubicBezTo>
                    <a:cubicBezTo>
                      <a:pt x="118" y="42"/>
                      <a:pt x="125" y="40"/>
                      <a:pt x="130" y="37"/>
                    </a:cubicBezTo>
                    <a:cubicBezTo>
                      <a:pt x="137" y="32"/>
                      <a:pt x="143" y="24"/>
                      <a:pt x="150" y="20"/>
                    </a:cubicBezTo>
                    <a:cubicBezTo>
                      <a:pt x="162" y="15"/>
                      <a:pt x="182" y="7"/>
                      <a:pt x="194" y="4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180" y="2"/>
                      <a:pt x="160" y="9"/>
                      <a:pt x="146" y="16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0" name="Freeform 2030">
                <a:extLst>
                  <a:ext uri="{FF2B5EF4-FFF2-40B4-BE49-F238E27FC236}">
                    <a16:creationId xmlns:a16="http://schemas.microsoft.com/office/drawing/2014/main" id="{686E1C86-2C9E-46C8-B97F-7462E439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" y="2297"/>
                <a:ext cx="335" cy="143"/>
              </a:xfrm>
              <a:custGeom>
                <a:avLst/>
                <a:gdLst>
                  <a:gd name="T0" fmla="*/ 0 w 256"/>
                  <a:gd name="T1" fmla="*/ 0 h 109"/>
                  <a:gd name="T2" fmla="*/ 0 w 256"/>
                  <a:gd name="T3" fmla="*/ 0 h 109"/>
                  <a:gd name="T4" fmla="*/ 217 w 256"/>
                  <a:gd name="T5" fmla="*/ 106 h 109"/>
                  <a:gd name="T6" fmla="*/ 293 w 256"/>
                  <a:gd name="T7" fmla="*/ 139 h 109"/>
                  <a:gd name="T8" fmla="*/ 332 w 256"/>
                  <a:gd name="T9" fmla="*/ 153 h 109"/>
                  <a:gd name="T10" fmla="*/ 365 w 256"/>
                  <a:gd name="T11" fmla="*/ 181 h 109"/>
                  <a:gd name="T12" fmla="*/ 416 w 256"/>
                  <a:gd name="T13" fmla="*/ 215 h 109"/>
                  <a:gd name="T14" fmla="*/ 450 w 256"/>
                  <a:gd name="T15" fmla="*/ 228 h 109"/>
                  <a:gd name="T16" fmla="*/ 501 w 256"/>
                  <a:gd name="T17" fmla="*/ 244 h 109"/>
                  <a:gd name="T18" fmla="*/ 573 w 256"/>
                  <a:gd name="T19" fmla="*/ 241 h 109"/>
                  <a:gd name="T20" fmla="*/ 567 w 256"/>
                  <a:gd name="T21" fmla="*/ 231 h 109"/>
                  <a:gd name="T22" fmla="*/ 539 w 256"/>
                  <a:gd name="T23" fmla="*/ 232 h 109"/>
                  <a:gd name="T24" fmla="*/ 495 w 256"/>
                  <a:gd name="T25" fmla="*/ 226 h 109"/>
                  <a:gd name="T26" fmla="*/ 462 w 256"/>
                  <a:gd name="T27" fmla="*/ 198 h 109"/>
                  <a:gd name="T28" fmla="*/ 420 w 256"/>
                  <a:gd name="T29" fmla="*/ 194 h 109"/>
                  <a:gd name="T30" fmla="*/ 377 w 256"/>
                  <a:gd name="T31" fmla="*/ 167 h 109"/>
                  <a:gd name="T32" fmla="*/ 335 w 256"/>
                  <a:gd name="T33" fmla="*/ 138 h 109"/>
                  <a:gd name="T34" fmla="*/ 298 w 256"/>
                  <a:gd name="T35" fmla="*/ 123 h 109"/>
                  <a:gd name="T36" fmla="*/ 228 w 256"/>
                  <a:gd name="T37" fmla="*/ 93 h 109"/>
                  <a:gd name="T38" fmla="*/ 0 w 256"/>
                  <a:gd name="T39" fmla="*/ 0 h 10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6" h="1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3" y="0"/>
                      <a:pt x="66" y="18"/>
                      <a:pt x="97" y="47"/>
                    </a:cubicBezTo>
                    <a:cubicBezTo>
                      <a:pt x="107" y="55"/>
                      <a:pt x="119" y="59"/>
                      <a:pt x="131" y="62"/>
                    </a:cubicBezTo>
                    <a:cubicBezTo>
                      <a:pt x="148" y="68"/>
                      <a:pt x="148" y="68"/>
                      <a:pt x="148" y="68"/>
                    </a:cubicBezTo>
                    <a:cubicBezTo>
                      <a:pt x="152" y="70"/>
                      <a:pt x="158" y="75"/>
                      <a:pt x="163" y="80"/>
                    </a:cubicBezTo>
                    <a:cubicBezTo>
                      <a:pt x="170" y="86"/>
                      <a:pt x="178" y="93"/>
                      <a:pt x="186" y="95"/>
                    </a:cubicBezTo>
                    <a:cubicBezTo>
                      <a:pt x="191" y="96"/>
                      <a:pt x="195" y="99"/>
                      <a:pt x="201" y="101"/>
                    </a:cubicBezTo>
                    <a:cubicBezTo>
                      <a:pt x="206" y="104"/>
                      <a:pt x="214" y="106"/>
                      <a:pt x="224" y="108"/>
                    </a:cubicBezTo>
                    <a:cubicBezTo>
                      <a:pt x="235" y="109"/>
                      <a:pt x="250" y="109"/>
                      <a:pt x="256" y="107"/>
                    </a:cubicBezTo>
                    <a:cubicBezTo>
                      <a:pt x="253" y="102"/>
                      <a:pt x="253" y="102"/>
                      <a:pt x="253" y="102"/>
                    </a:cubicBezTo>
                    <a:cubicBezTo>
                      <a:pt x="251" y="102"/>
                      <a:pt x="247" y="103"/>
                      <a:pt x="241" y="103"/>
                    </a:cubicBezTo>
                    <a:cubicBezTo>
                      <a:pt x="233" y="103"/>
                      <a:pt x="224" y="102"/>
                      <a:pt x="221" y="100"/>
                    </a:cubicBezTo>
                    <a:cubicBezTo>
                      <a:pt x="216" y="99"/>
                      <a:pt x="210" y="90"/>
                      <a:pt x="206" y="88"/>
                    </a:cubicBezTo>
                    <a:cubicBezTo>
                      <a:pt x="200" y="86"/>
                      <a:pt x="193" y="87"/>
                      <a:pt x="187" y="86"/>
                    </a:cubicBezTo>
                    <a:cubicBezTo>
                      <a:pt x="181" y="85"/>
                      <a:pt x="175" y="80"/>
                      <a:pt x="168" y="74"/>
                    </a:cubicBezTo>
                    <a:cubicBezTo>
                      <a:pt x="163" y="69"/>
                      <a:pt x="157" y="63"/>
                      <a:pt x="150" y="61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22" y="52"/>
                      <a:pt x="110" y="49"/>
                      <a:pt x="102" y="41"/>
                    </a:cubicBezTo>
                    <a:cubicBezTo>
                      <a:pt x="69" y="11"/>
                      <a:pt x="35" y="0"/>
                      <a:pt x="0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1" name="Freeform 2031">
                <a:extLst>
                  <a:ext uri="{FF2B5EF4-FFF2-40B4-BE49-F238E27FC236}">
                    <a16:creationId xmlns:a16="http://schemas.microsoft.com/office/drawing/2014/main" id="{DC78F63E-AD1E-4ABE-92C4-31052C53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2458"/>
                <a:ext cx="196" cy="45"/>
              </a:xfrm>
              <a:custGeom>
                <a:avLst/>
                <a:gdLst>
                  <a:gd name="T0" fmla="*/ 328 w 150"/>
                  <a:gd name="T1" fmla="*/ 0 h 35"/>
                  <a:gd name="T2" fmla="*/ 289 w 150"/>
                  <a:gd name="T3" fmla="*/ 10 h 35"/>
                  <a:gd name="T4" fmla="*/ 265 w 150"/>
                  <a:gd name="T5" fmla="*/ 22 h 35"/>
                  <a:gd name="T6" fmla="*/ 199 w 150"/>
                  <a:gd name="T7" fmla="*/ 23 h 35"/>
                  <a:gd name="T8" fmla="*/ 139 w 150"/>
                  <a:gd name="T9" fmla="*/ 39 h 35"/>
                  <a:gd name="T10" fmla="*/ 1 w 150"/>
                  <a:gd name="T11" fmla="*/ 66 h 35"/>
                  <a:gd name="T12" fmla="*/ 1 w 150"/>
                  <a:gd name="T13" fmla="*/ 73 h 35"/>
                  <a:gd name="T14" fmla="*/ 9 w 150"/>
                  <a:gd name="T15" fmla="*/ 73 h 35"/>
                  <a:gd name="T16" fmla="*/ 140 w 150"/>
                  <a:gd name="T17" fmla="*/ 54 h 35"/>
                  <a:gd name="T18" fmla="*/ 191 w 150"/>
                  <a:gd name="T19" fmla="*/ 53 h 35"/>
                  <a:gd name="T20" fmla="*/ 269 w 150"/>
                  <a:gd name="T21" fmla="*/ 36 h 35"/>
                  <a:gd name="T22" fmla="*/ 294 w 150"/>
                  <a:gd name="T23" fmla="*/ 23 h 35"/>
                  <a:gd name="T24" fmla="*/ 328 w 150"/>
                  <a:gd name="T25" fmla="*/ 10 h 35"/>
                  <a:gd name="T26" fmla="*/ 335 w 150"/>
                  <a:gd name="T27" fmla="*/ 6 h 35"/>
                  <a:gd name="T28" fmla="*/ 328 w 150"/>
                  <a:gd name="T29" fmla="*/ 0 h 3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0" h="35">
                    <a:moveTo>
                      <a:pt x="147" y="0"/>
                    </a:moveTo>
                    <a:cubicBezTo>
                      <a:pt x="143" y="1"/>
                      <a:pt x="134" y="2"/>
                      <a:pt x="129" y="5"/>
                    </a:cubicBezTo>
                    <a:cubicBezTo>
                      <a:pt x="119" y="10"/>
                      <a:pt x="119" y="10"/>
                      <a:pt x="119" y="10"/>
                    </a:cubicBezTo>
                    <a:cubicBezTo>
                      <a:pt x="108" y="14"/>
                      <a:pt x="101" y="9"/>
                      <a:pt x="89" y="11"/>
                    </a:cubicBezTo>
                    <a:cubicBezTo>
                      <a:pt x="76" y="14"/>
                      <a:pt x="79" y="16"/>
                      <a:pt x="62" y="18"/>
                    </a:cubicBezTo>
                    <a:cubicBezTo>
                      <a:pt x="45" y="20"/>
                      <a:pt x="10" y="24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5"/>
                      <a:pt x="3" y="35"/>
                      <a:pt x="4" y="34"/>
                    </a:cubicBezTo>
                    <a:cubicBezTo>
                      <a:pt x="12" y="28"/>
                      <a:pt x="42" y="27"/>
                      <a:pt x="63" y="26"/>
                    </a:cubicBezTo>
                    <a:cubicBezTo>
                      <a:pt x="63" y="26"/>
                      <a:pt x="72" y="26"/>
                      <a:pt x="86" y="25"/>
                    </a:cubicBezTo>
                    <a:cubicBezTo>
                      <a:pt x="99" y="24"/>
                      <a:pt x="109" y="21"/>
                      <a:pt x="121" y="17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7" y="8"/>
                      <a:pt x="144" y="5"/>
                      <a:pt x="147" y="5"/>
                    </a:cubicBezTo>
                    <a:cubicBezTo>
                      <a:pt x="149" y="5"/>
                      <a:pt x="150" y="4"/>
                      <a:pt x="150" y="3"/>
                    </a:cubicBezTo>
                    <a:cubicBezTo>
                      <a:pt x="150" y="1"/>
                      <a:pt x="148" y="0"/>
                      <a:pt x="147" y="0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2" name="Freeform 2032">
                <a:extLst>
                  <a:ext uri="{FF2B5EF4-FFF2-40B4-BE49-F238E27FC236}">
                    <a16:creationId xmlns:a16="http://schemas.microsoft.com/office/drawing/2014/main" id="{FE02C65A-FEAC-4F20-BFCB-6B3965477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" y="2189"/>
                <a:ext cx="114" cy="74"/>
              </a:xfrm>
              <a:custGeom>
                <a:avLst/>
                <a:gdLst>
                  <a:gd name="T0" fmla="*/ 5 w 87"/>
                  <a:gd name="T1" fmla="*/ 1 h 57"/>
                  <a:gd name="T2" fmla="*/ 1 w 87"/>
                  <a:gd name="T3" fmla="*/ 10 h 57"/>
                  <a:gd name="T4" fmla="*/ 66 w 87"/>
                  <a:gd name="T5" fmla="*/ 52 h 57"/>
                  <a:gd name="T6" fmla="*/ 93 w 87"/>
                  <a:gd name="T7" fmla="*/ 66 h 57"/>
                  <a:gd name="T8" fmla="*/ 165 w 87"/>
                  <a:gd name="T9" fmla="*/ 108 h 57"/>
                  <a:gd name="T10" fmla="*/ 187 w 87"/>
                  <a:gd name="T11" fmla="*/ 123 h 57"/>
                  <a:gd name="T12" fmla="*/ 195 w 87"/>
                  <a:gd name="T13" fmla="*/ 119 h 57"/>
                  <a:gd name="T14" fmla="*/ 194 w 87"/>
                  <a:gd name="T15" fmla="*/ 114 h 57"/>
                  <a:gd name="T16" fmla="*/ 172 w 87"/>
                  <a:gd name="T17" fmla="*/ 97 h 57"/>
                  <a:gd name="T18" fmla="*/ 101 w 87"/>
                  <a:gd name="T19" fmla="*/ 52 h 57"/>
                  <a:gd name="T20" fmla="*/ 72 w 87"/>
                  <a:gd name="T21" fmla="*/ 38 h 57"/>
                  <a:gd name="T22" fmla="*/ 13 w 87"/>
                  <a:gd name="T23" fmla="*/ 5 h 57"/>
                  <a:gd name="T24" fmla="*/ 5 w 87"/>
                  <a:gd name="T25" fmla="*/ 1 h 5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7" h="57">
                    <a:moveTo>
                      <a:pt x="2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6" y="13"/>
                      <a:pt x="18" y="19"/>
                      <a:pt x="29" y="24"/>
                    </a:cubicBezTo>
                    <a:cubicBezTo>
                      <a:pt x="41" y="30"/>
                      <a:pt x="41" y="30"/>
                      <a:pt x="41" y="30"/>
                    </a:cubicBezTo>
                    <a:cubicBezTo>
                      <a:pt x="51" y="36"/>
                      <a:pt x="67" y="44"/>
                      <a:pt x="73" y="49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4" y="57"/>
                      <a:pt x="86" y="56"/>
                      <a:pt x="87" y="55"/>
                    </a:cubicBezTo>
                    <a:cubicBezTo>
                      <a:pt x="87" y="54"/>
                      <a:pt x="87" y="53"/>
                      <a:pt x="86" y="52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0" y="40"/>
                      <a:pt x="55" y="30"/>
                      <a:pt x="45" y="24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2" y="13"/>
                      <a:pt x="10" y="8"/>
                      <a:pt x="6" y="2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3" name="Freeform 2033">
                <a:extLst>
                  <a:ext uri="{FF2B5EF4-FFF2-40B4-BE49-F238E27FC236}">
                    <a16:creationId xmlns:a16="http://schemas.microsoft.com/office/drawing/2014/main" id="{5CF17E67-F057-4CF0-87F2-956B7DD46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612"/>
                <a:ext cx="91" cy="72"/>
              </a:xfrm>
              <a:custGeom>
                <a:avLst/>
                <a:gdLst>
                  <a:gd name="T0" fmla="*/ 146 w 70"/>
                  <a:gd name="T1" fmla="*/ 1 h 55"/>
                  <a:gd name="T2" fmla="*/ 131 w 70"/>
                  <a:gd name="T3" fmla="*/ 7 h 55"/>
                  <a:gd name="T4" fmla="*/ 44 w 70"/>
                  <a:gd name="T5" fmla="*/ 54 h 55"/>
                  <a:gd name="T6" fmla="*/ 17 w 70"/>
                  <a:gd name="T7" fmla="*/ 88 h 55"/>
                  <a:gd name="T8" fmla="*/ 1 w 70"/>
                  <a:gd name="T9" fmla="*/ 111 h 55"/>
                  <a:gd name="T10" fmla="*/ 1 w 70"/>
                  <a:gd name="T11" fmla="*/ 122 h 55"/>
                  <a:gd name="T12" fmla="*/ 9 w 70"/>
                  <a:gd name="T13" fmla="*/ 122 h 55"/>
                  <a:gd name="T14" fmla="*/ 34 w 70"/>
                  <a:gd name="T15" fmla="*/ 96 h 55"/>
                  <a:gd name="T16" fmla="*/ 56 w 70"/>
                  <a:gd name="T17" fmla="*/ 65 h 55"/>
                  <a:gd name="T18" fmla="*/ 137 w 70"/>
                  <a:gd name="T19" fmla="*/ 17 h 55"/>
                  <a:gd name="T20" fmla="*/ 148 w 70"/>
                  <a:gd name="T21" fmla="*/ 12 h 55"/>
                  <a:gd name="T22" fmla="*/ 152 w 70"/>
                  <a:gd name="T23" fmla="*/ 5 h 55"/>
                  <a:gd name="T24" fmla="*/ 146 w 70"/>
                  <a:gd name="T25" fmla="*/ 1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0" h="55">
                    <a:moveTo>
                      <a:pt x="66" y="1"/>
                    </a:moveTo>
                    <a:cubicBezTo>
                      <a:pt x="60" y="3"/>
                      <a:pt x="60" y="3"/>
                      <a:pt x="60" y="3"/>
                    </a:cubicBezTo>
                    <a:cubicBezTo>
                      <a:pt x="50" y="8"/>
                      <a:pt x="30" y="13"/>
                      <a:pt x="20" y="24"/>
                    </a:cubicBezTo>
                    <a:cubicBezTo>
                      <a:pt x="15" y="28"/>
                      <a:pt x="12" y="34"/>
                      <a:pt x="8" y="39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0" y="52"/>
                      <a:pt x="0" y="53"/>
                      <a:pt x="1" y="54"/>
                    </a:cubicBezTo>
                    <a:cubicBezTo>
                      <a:pt x="2" y="55"/>
                      <a:pt x="3" y="55"/>
                      <a:pt x="4" y="54"/>
                    </a:cubicBezTo>
                    <a:cubicBezTo>
                      <a:pt x="4" y="54"/>
                      <a:pt x="12" y="47"/>
                      <a:pt x="15" y="43"/>
                    </a:cubicBezTo>
                    <a:cubicBezTo>
                      <a:pt x="18" y="39"/>
                      <a:pt x="21" y="33"/>
                      <a:pt x="25" y="29"/>
                    </a:cubicBezTo>
                    <a:cubicBezTo>
                      <a:pt x="35" y="19"/>
                      <a:pt x="53" y="13"/>
                      <a:pt x="62" y="8"/>
                    </a:cubicBezTo>
                    <a:cubicBezTo>
                      <a:pt x="68" y="5"/>
                      <a:pt x="68" y="5"/>
                      <a:pt x="68" y="5"/>
                    </a:cubicBezTo>
                    <a:cubicBezTo>
                      <a:pt x="69" y="5"/>
                      <a:pt x="70" y="3"/>
                      <a:pt x="69" y="2"/>
                    </a:cubicBezTo>
                    <a:cubicBezTo>
                      <a:pt x="69" y="0"/>
                      <a:pt x="67" y="0"/>
                      <a:pt x="66" y="1"/>
                    </a:cubicBezTo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4" name="Freeform 2034">
                <a:extLst>
                  <a:ext uri="{FF2B5EF4-FFF2-40B4-BE49-F238E27FC236}">
                    <a16:creationId xmlns:a16="http://schemas.microsoft.com/office/drawing/2014/main" id="{F05A83A7-19AB-4615-92DF-C3463246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2450"/>
                <a:ext cx="456" cy="190"/>
              </a:xfrm>
              <a:custGeom>
                <a:avLst/>
                <a:gdLst>
                  <a:gd name="T0" fmla="*/ 779 w 349"/>
                  <a:gd name="T1" fmla="*/ 0 h 146"/>
                  <a:gd name="T2" fmla="*/ 692 w 349"/>
                  <a:gd name="T3" fmla="*/ 17 h 146"/>
                  <a:gd name="T4" fmla="*/ 639 w 349"/>
                  <a:gd name="T5" fmla="*/ 23 h 146"/>
                  <a:gd name="T6" fmla="*/ 600 w 349"/>
                  <a:gd name="T7" fmla="*/ 46 h 146"/>
                  <a:gd name="T8" fmla="*/ 555 w 349"/>
                  <a:gd name="T9" fmla="*/ 60 h 146"/>
                  <a:gd name="T10" fmla="*/ 500 w 349"/>
                  <a:gd name="T11" fmla="*/ 66 h 146"/>
                  <a:gd name="T12" fmla="*/ 419 w 349"/>
                  <a:gd name="T13" fmla="*/ 79 h 146"/>
                  <a:gd name="T14" fmla="*/ 260 w 349"/>
                  <a:gd name="T15" fmla="*/ 183 h 146"/>
                  <a:gd name="T16" fmla="*/ 196 w 349"/>
                  <a:gd name="T17" fmla="*/ 232 h 146"/>
                  <a:gd name="T18" fmla="*/ 85 w 349"/>
                  <a:gd name="T19" fmla="*/ 285 h 146"/>
                  <a:gd name="T20" fmla="*/ 65 w 349"/>
                  <a:gd name="T21" fmla="*/ 293 h 146"/>
                  <a:gd name="T22" fmla="*/ 0 w 349"/>
                  <a:gd name="T23" fmla="*/ 315 h 146"/>
                  <a:gd name="T24" fmla="*/ 72 w 349"/>
                  <a:gd name="T25" fmla="*/ 308 h 146"/>
                  <a:gd name="T26" fmla="*/ 89 w 349"/>
                  <a:gd name="T27" fmla="*/ 299 h 146"/>
                  <a:gd name="T28" fmla="*/ 205 w 349"/>
                  <a:gd name="T29" fmla="*/ 243 h 146"/>
                  <a:gd name="T30" fmla="*/ 269 w 349"/>
                  <a:gd name="T31" fmla="*/ 197 h 146"/>
                  <a:gd name="T32" fmla="*/ 333 w 349"/>
                  <a:gd name="T33" fmla="*/ 147 h 146"/>
                  <a:gd name="T34" fmla="*/ 344 w 349"/>
                  <a:gd name="T35" fmla="*/ 161 h 146"/>
                  <a:gd name="T36" fmla="*/ 340 w 349"/>
                  <a:gd name="T37" fmla="*/ 191 h 146"/>
                  <a:gd name="T38" fmla="*/ 290 w 349"/>
                  <a:gd name="T39" fmla="*/ 236 h 146"/>
                  <a:gd name="T40" fmla="*/ 282 w 349"/>
                  <a:gd name="T41" fmla="*/ 243 h 146"/>
                  <a:gd name="T42" fmla="*/ 282 w 349"/>
                  <a:gd name="T43" fmla="*/ 251 h 146"/>
                  <a:gd name="T44" fmla="*/ 289 w 349"/>
                  <a:gd name="T45" fmla="*/ 251 h 146"/>
                  <a:gd name="T46" fmla="*/ 297 w 349"/>
                  <a:gd name="T47" fmla="*/ 242 h 146"/>
                  <a:gd name="T48" fmla="*/ 355 w 349"/>
                  <a:gd name="T49" fmla="*/ 198 h 146"/>
                  <a:gd name="T50" fmla="*/ 358 w 349"/>
                  <a:gd name="T51" fmla="*/ 161 h 146"/>
                  <a:gd name="T52" fmla="*/ 384 w 349"/>
                  <a:gd name="T53" fmla="*/ 115 h 146"/>
                  <a:gd name="T54" fmla="*/ 427 w 349"/>
                  <a:gd name="T55" fmla="*/ 95 h 146"/>
                  <a:gd name="T56" fmla="*/ 500 w 349"/>
                  <a:gd name="T57" fmla="*/ 81 h 146"/>
                  <a:gd name="T58" fmla="*/ 561 w 349"/>
                  <a:gd name="T59" fmla="*/ 74 h 146"/>
                  <a:gd name="T60" fmla="*/ 609 w 349"/>
                  <a:gd name="T61" fmla="*/ 61 h 146"/>
                  <a:gd name="T62" fmla="*/ 656 w 349"/>
                  <a:gd name="T63" fmla="*/ 56 h 146"/>
                  <a:gd name="T64" fmla="*/ 698 w 349"/>
                  <a:gd name="T65" fmla="*/ 34 h 146"/>
                  <a:gd name="T66" fmla="*/ 779 w 349"/>
                  <a:gd name="T67" fmla="*/ 12 h 146"/>
                  <a:gd name="T68" fmla="*/ 779 w 349"/>
                  <a:gd name="T69" fmla="*/ 0 h 1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9" h="146">
                    <a:moveTo>
                      <a:pt x="349" y="0"/>
                    </a:moveTo>
                    <a:cubicBezTo>
                      <a:pt x="337" y="2"/>
                      <a:pt x="321" y="6"/>
                      <a:pt x="311" y="8"/>
                    </a:cubicBezTo>
                    <a:cubicBezTo>
                      <a:pt x="301" y="10"/>
                      <a:pt x="298" y="7"/>
                      <a:pt x="286" y="11"/>
                    </a:cubicBezTo>
                    <a:cubicBezTo>
                      <a:pt x="274" y="16"/>
                      <a:pt x="269" y="21"/>
                      <a:pt x="269" y="21"/>
                    </a:cubicBezTo>
                    <a:cubicBezTo>
                      <a:pt x="249" y="27"/>
                      <a:pt x="249" y="27"/>
                      <a:pt x="249" y="27"/>
                    </a:cubicBezTo>
                    <a:cubicBezTo>
                      <a:pt x="241" y="29"/>
                      <a:pt x="232" y="29"/>
                      <a:pt x="224" y="30"/>
                    </a:cubicBezTo>
                    <a:cubicBezTo>
                      <a:pt x="212" y="30"/>
                      <a:pt x="200" y="31"/>
                      <a:pt x="188" y="36"/>
                    </a:cubicBezTo>
                    <a:cubicBezTo>
                      <a:pt x="162" y="47"/>
                      <a:pt x="138" y="65"/>
                      <a:pt x="116" y="83"/>
                    </a:cubicBezTo>
                    <a:cubicBezTo>
                      <a:pt x="88" y="105"/>
                      <a:pt x="88" y="105"/>
                      <a:pt x="88" y="105"/>
                    </a:cubicBezTo>
                    <a:cubicBezTo>
                      <a:pt x="72" y="116"/>
                      <a:pt x="57" y="123"/>
                      <a:pt x="38" y="129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19" y="137"/>
                      <a:pt x="7" y="145"/>
                      <a:pt x="0" y="143"/>
                    </a:cubicBezTo>
                    <a:cubicBezTo>
                      <a:pt x="10" y="146"/>
                      <a:pt x="21" y="145"/>
                      <a:pt x="32" y="140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59" y="130"/>
                      <a:pt x="76" y="123"/>
                      <a:pt x="92" y="111"/>
                    </a:cubicBezTo>
                    <a:cubicBezTo>
                      <a:pt x="121" y="89"/>
                      <a:pt x="121" y="89"/>
                      <a:pt x="121" y="89"/>
                    </a:cubicBezTo>
                    <a:cubicBezTo>
                      <a:pt x="130" y="82"/>
                      <a:pt x="140" y="74"/>
                      <a:pt x="149" y="67"/>
                    </a:cubicBezTo>
                    <a:cubicBezTo>
                      <a:pt x="153" y="66"/>
                      <a:pt x="154" y="69"/>
                      <a:pt x="154" y="73"/>
                    </a:cubicBezTo>
                    <a:cubicBezTo>
                      <a:pt x="154" y="78"/>
                      <a:pt x="154" y="83"/>
                      <a:pt x="152" y="87"/>
                    </a:cubicBezTo>
                    <a:cubicBezTo>
                      <a:pt x="149" y="94"/>
                      <a:pt x="135" y="103"/>
                      <a:pt x="130" y="107"/>
                    </a:cubicBezTo>
                    <a:cubicBezTo>
                      <a:pt x="126" y="111"/>
                      <a:pt x="126" y="111"/>
                      <a:pt x="126" y="111"/>
                    </a:cubicBezTo>
                    <a:cubicBezTo>
                      <a:pt x="125" y="112"/>
                      <a:pt x="125" y="113"/>
                      <a:pt x="126" y="114"/>
                    </a:cubicBezTo>
                    <a:cubicBezTo>
                      <a:pt x="126" y="115"/>
                      <a:pt x="128" y="115"/>
                      <a:pt x="129" y="114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8" y="106"/>
                      <a:pt x="155" y="99"/>
                      <a:pt x="159" y="90"/>
                    </a:cubicBezTo>
                    <a:cubicBezTo>
                      <a:pt x="161" y="85"/>
                      <a:pt x="161" y="79"/>
                      <a:pt x="161" y="73"/>
                    </a:cubicBezTo>
                    <a:cubicBezTo>
                      <a:pt x="161" y="68"/>
                      <a:pt x="163" y="58"/>
                      <a:pt x="172" y="52"/>
                    </a:cubicBezTo>
                    <a:cubicBezTo>
                      <a:pt x="179" y="48"/>
                      <a:pt x="185" y="45"/>
                      <a:pt x="191" y="43"/>
                    </a:cubicBezTo>
                    <a:cubicBezTo>
                      <a:pt x="202" y="38"/>
                      <a:pt x="213" y="38"/>
                      <a:pt x="224" y="37"/>
                    </a:cubicBezTo>
                    <a:cubicBezTo>
                      <a:pt x="233" y="37"/>
                      <a:pt x="242" y="36"/>
                      <a:pt x="251" y="34"/>
                    </a:cubicBezTo>
                    <a:cubicBezTo>
                      <a:pt x="251" y="34"/>
                      <a:pt x="266" y="30"/>
                      <a:pt x="273" y="28"/>
                    </a:cubicBezTo>
                    <a:cubicBezTo>
                      <a:pt x="280" y="26"/>
                      <a:pt x="283" y="28"/>
                      <a:pt x="294" y="25"/>
                    </a:cubicBezTo>
                    <a:cubicBezTo>
                      <a:pt x="305" y="22"/>
                      <a:pt x="313" y="15"/>
                      <a:pt x="313" y="15"/>
                    </a:cubicBezTo>
                    <a:cubicBezTo>
                      <a:pt x="324" y="12"/>
                      <a:pt x="338" y="7"/>
                      <a:pt x="349" y="5"/>
                    </a:cubicBezTo>
                    <a:lnTo>
                      <a:pt x="349" y="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5" name="Freeform 2035">
                <a:extLst>
                  <a:ext uri="{FF2B5EF4-FFF2-40B4-BE49-F238E27FC236}">
                    <a16:creationId xmlns:a16="http://schemas.microsoft.com/office/drawing/2014/main" id="{92306A4F-418E-412E-ADF3-0994FA47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347"/>
                <a:ext cx="489" cy="107"/>
              </a:xfrm>
              <a:custGeom>
                <a:avLst/>
                <a:gdLst>
                  <a:gd name="T0" fmla="*/ 830 w 374"/>
                  <a:gd name="T1" fmla="*/ 155 h 82"/>
                  <a:gd name="T2" fmla="*/ 733 w 374"/>
                  <a:gd name="T3" fmla="*/ 155 h 82"/>
                  <a:gd name="T4" fmla="*/ 685 w 374"/>
                  <a:gd name="T5" fmla="*/ 140 h 82"/>
                  <a:gd name="T6" fmla="*/ 628 w 374"/>
                  <a:gd name="T7" fmla="*/ 149 h 82"/>
                  <a:gd name="T8" fmla="*/ 547 w 374"/>
                  <a:gd name="T9" fmla="*/ 144 h 82"/>
                  <a:gd name="T10" fmla="*/ 533 w 374"/>
                  <a:gd name="T11" fmla="*/ 130 h 82"/>
                  <a:gd name="T12" fmla="*/ 472 w 374"/>
                  <a:gd name="T13" fmla="*/ 97 h 82"/>
                  <a:gd name="T14" fmla="*/ 408 w 374"/>
                  <a:gd name="T15" fmla="*/ 87 h 82"/>
                  <a:gd name="T16" fmla="*/ 305 w 374"/>
                  <a:gd name="T17" fmla="*/ 65 h 82"/>
                  <a:gd name="T18" fmla="*/ 254 w 374"/>
                  <a:gd name="T19" fmla="*/ 39 h 82"/>
                  <a:gd name="T20" fmla="*/ 132 w 374"/>
                  <a:gd name="T21" fmla="*/ 5 h 82"/>
                  <a:gd name="T22" fmla="*/ 89 w 374"/>
                  <a:gd name="T23" fmla="*/ 9 h 82"/>
                  <a:gd name="T24" fmla="*/ 0 w 374"/>
                  <a:gd name="T25" fmla="*/ 22 h 82"/>
                  <a:gd name="T26" fmla="*/ 89 w 374"/>
                  <a:gd name="T27" fmla="*/ 23 h 82"/>
                  <a:gd name="T28" fmla="*/ 132 w 374"/>
                  <a:gd name="T29" fmla="*/ 21 h 82"/>
                  <a:gd name="T30" fmla="*/ 246 w 374"/>
                  <a:gd name="T31" fmla="*/ 52 h 82"/>
                  <a:gd name="T32" fmla="*/ 282 w 374"/>
                  <a:gd name="T33" fmla="*/ 73 h 82"/>
                  <a:gd name="T34" fmla="*/ 282 w 374"/>
                  <a:gd name="T35" fmla="*/ 80 h 82"/>
                  <a:gd name="T36" fmla="*/ 250 w 374"/>
                  <a:gd name="T37" fmla="*/ 97 h 82"/>
                  <a:gd name="T38" fmla="*/ 133 w 374"/>
                  <a:gd name="T39" fmla="*/ 146 h 82"/>
                  <a:gd name="T40" fmla="*/ 260 w 374"/>
                  <a:gd name="T41" fmla="*/ 114 h 82"/>
                  <a:gd name="T42" fmla="*/ 305 w 374"/>
                  <a:gd name="T43" fmla="*/ 89 h 82"/>
                  <a:gd name="T44" fmla="*/ 356 w 374"/>
                  <a:gd name="T45" fmla="*/ 95 h 82"/>
                  <a:gd name="T46" fmla="*/ 407 w 374"/>
                  <a:gd name="T47" fmla="*/ 104 h 82"/>
                  <a:gd name="T48" fmla="*/ 471 w 374"/>
                  <a:gd name="T49" fmla="*/ 116 h 82"/>
                  <a:gd name="T50" fmla="*/ 523 w 374"/>
                  <a:gd name="T51" fmla="*/ 145 h 82"/>
                  <a:gd name="T52" fmla="*/ 537 w 374"/>
                  <a:gd name="T53" fmla="*/ 155 h 82"/>
                  <a:gd name="T54" fmla="*/ 633 w 374"/>
                  <a:gd name="T55" fmla="*/ 166 h 82"/>
                  <a:gd name="T56" fmla="*/ 696 w 374"/>
                  <a:gd name="T57" fmla="*/ 175 h 82"/>
                  <a:gd name="T58" fmla="*/ 747 w 374"/>
                  <a:gd name="T59" fmla="*/ 170 h 82"/>
                  <a:gd name="T60" fmla="*/ 835 w 374"/>
                  <a:gd name="T61" fmla="*/ 167 h 82"/>
                  <a:gd name="T62" fmla="*/ 830 w 374"/>
                  <a:gd name="T63" fmla="*/ 155 h 8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74" h="82">
                    <a:moveTo>
                      <a:pt x="372" y="70"/>
                    </a:moveTo>
                    <a:cubicBezTo>
                      <a:pt x="358" y="75"/>
                      <a:pt x="342" y="74"/>
                      <a:pt x="328" y="70"/>
                    </a:cubicBezTo>
                    <a:cubicBezTo>
                      <a:pt x="321" y="68"/>
                      <a:pt x="314" y="64"/>
                      <a:pt x="307" y="63"/>
                    </a:cubicBezTo>
                    <a:cubicBezTo>
                      <a:pt x="297" y="62"/>
                      <a:pt x="289" y="65"/>
                      <a:pt x="281" y="67"/>
                    </a:cubicBezTo>
                    <a:cubicBezTo>
                      <a:pt x="268" y="71"/>
                      <a:pt x="257" y="74"/>
                      <a:pt x="245" y="64"/>
                    </a:cubicBezTo>
                    <a:cubicBezTo>
                      <a:pt x="239" y="59"/>
                      <a:pt x="239" y="59"/>
                      <a:pt x="239" y="59"/>
                    </a:cubicBezTo>
                    <a:cubicBezTo>
                      <a:pt x="231" y="52"/>
                      <a:pt x="226" y="47"/>
                      <a:pt x="211" y="44"/>
                    </a:cubicBezTo>
                    <a:cubicBezTo>
                      <a:pt x="183" y="39"/>
                      <a:pt x="183" y="39"/>
                      <a:pt x="183" y="39"/>
                    </a:cubicBezTo>
                    <a:cubicBezTo>
                      <a:pt x="167" y="37"/>
                      <a:pt x="151" y="35"/>
                      <a:pt x="136" y="29"/>
                    </a:cubicBezTo>
                    <a:cubicBezTo>
                      <a:pt x="129" y="26"/>
                      <a:pt x="121" y="22"/>
                      <a:pt x="113" y="18"/>
                    </a:cubicBezTo>
                    <a:cubicBezTo>
                      <a:pt x="96" y="9"/>
                      <a:pt x="79" y="0"/>
                      <a:pt x="59" y="2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26" y="6"/>
                      <a:pt x="14" y="10"/>
                      <a:pt x="0" y="10"/>
                    </a:cubicBezTo>
                    <a:cubicBezTo>
                      <a:pt x="14" y="10"/>
                      <a:pt x="28" y="12"/>
                      <a:pt x="40" y="11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78" y="7"/>
                      <a:pt x="93" y="16"/>
                      <a:pt x="110" y="24"/>
                    </a:cubicBezTo>
                    <a:cubicBezTo>
                      <a:pt x="115" y="27"/>
                      <a:pt x="120" y="30"/>
                      <a:pt x="126" y="33"/>
                    </a:cubicBezTo>
                    <a:cubicBezTo>
                      <a:pt x="127" y="33"/>
                      <a:pt x="127" y="35"/>
                      <a:pt x="126" y="36"/>
                    </a:cubicBezTo>
                    <a:cubicBezTo>
                      <a:pt x="121" y="38"/>
                      <a:pt x="116" y="42"/>
                      <a:pt x="112" y="44"/>
                    </a:cubicBezTo>
                    <a:cubicBezTo>
                      <a:pt x="93" y="58"/>
                      <a:pt x="79" y="70"/>
                      <a:pt x="60" y="66"/>
                    </a:cubicBezTo>
                    <a:cubicBezTo>
                      <a:pt x="84" y="70"/>
                      <a:pt x="100" y="62"/>
                      <a:pt x="116" y="51"/>
                    </a:cubicBezTo>
                    <a:cubicBezTo>
                      <a:pt x="119" y="48"/>
                      <a:pt x="128" y="42"/>
                      <a:pt x="136" y="40"/>
                    </a:cubicBezTo>
                    <a:cubicBezTo>
                      <a:pt x="142" y="38"/>
                      <a:pt x="154" y="42"/>
                      <a:pt x="159" y="43"/>
                    </a:cubicBezTo>
                    <a:cubicBezTo>
                      <a:pt x="167" y="45"/>
                      <a:pt x="174" y="46"/>
                      <a:pt x="182" y="47"/>
                    </a:cubicBezTo>
                    <a:cubicBezTo>
                      <a:pt x="210" y="52"/>
                      <a:pt x="210" y="52"/>
                      <a:pt x="210" y="52"/>
                    </a:cubicBezTo>
                    <a:cubicBezTo>
                      <a:pt x="222" y="54"/>
                      <a:pt x="227" y="58"/>
                      <a:pt x="234" y="65"/>
                    </a:cubicBezTo>
                    <a:cubicBezTo>
                      <a:pt x="240" y="70"/>
                      <a:pt x="240" y="70"/>
                      <a:pt x="240" y="70"/>
                    </a:cubicBezTo>
                    <a:cubicBezTo>
                      <a:pt x="255" y="82"/>
                      <a:pt x="269" y="78"/>
                      <a:pt x="283" y="74"/>
                    </a:cubicBezTo>
                    <a:cubicBezTo>
                      <a:pt x="290" y="72"/>
                      <a:pt x="295" y="78"/>
                      <a:pt x="311" y="79"/>
                    </a:cubicBezTo>
                    <a:cubicBezTo>
                      <a:pt x="327" y="80"/>
                      <a:pt x="331" y="77"/>
                      <a:pt x="334" y="77"/>
                    </a:cubicBezTo>
                    <a:cubicBezTo>
                      <a:pt x="345" y="81"/>
                      <a:pt x="361" y="80"/>
                      <a:pt x="374" y="75"/>
                    </a:cubicBezTo>
                    <a:lnTo>
                      <a:pt x="372" y="70"/>
                    </a:lnTo>
                    <a:close/>
                  </a:path>
                </a:pathLst>
              </a:custGeom>
              <a:solidFill>
                <a:srgbClr val="9611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6" name="Freeform 2036">
                <a:extLst>
                  <a:ext uri="{FF2B5EF4-FFF2-40B4-BE49-F238E27FC236}">
                    <a16:creationId xmlns:a16="http://schemas.microsoft.com/office/drawing/2014/main" id="{5081FC07-25DA-414F-956E-834150FB7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2424"/>
                <a:ext cx="26" cy="47"/>
              </a:xfrm>
              <a:custGeom>
                <a:avLst/>
                <a:gdLst>
                  <a:gd name="T0" fmla="*/ 39 w 20"/>
                  <a:gd name="T1" fmla="*/ 80 h 36"/>
                  <a:gd name="T2" fmla="*/ 30 w 20"/>
                  <a:gd name="T3" fmla="*/ 21 h 36"/>
                  <a:gd name="T4" fmla="*/ 0 w 20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6">
                    <a:moveTo>
                      <a:pt x="18" y="36"/>
                    </a:moveTo>
                    <a:cubicBezTo>
                      <a:pt x="20" y="28"/>
                      <a:pt x="16" y="15"/>
                      <a:pt x="14" y="9"/>
                    </a:cubicBezTo>
                    <a:cubicBezTo>
                      <a:pt x="11" y="3"/>
                      <a:pt x="6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433B4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7" name="Freeform 2037">
                <a:extLst>
                  <a:ext uri="{FF2B5EF4-FFF2-40B4-BE49-F238E27FC236}">
                    <a16:creationId xmlns:a16="http://schemas.microsoft.com/office/drawing/2014/main" id="{707AE1E6-0AAB-46F5-A841-FFE14B26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63"/>
                <a:ext cx="41" cy="13"/>
              </a:xfrm>
              <a:custGeom>
                <a:avLst/>
                <a:gdLst>
                  <a:gd name="T0" fmla="*/ 0 w 32"/>
                  <a:gd name="T1" fmla="*/ 22 h 10"/>
                  <a:gd name="T2" fmla="*/ 68 w 32"/>
                  <a:gd name="T3" fmla="*/ 0 h 10"/>
                  <a:gd name="T4" fmla="*/ 1 w 3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0">
                    <a:moveTo>
                      <a:pt x="0" y="10"/>
                    </a:moveTo>
                    <a:cubicBezTo>
                      <a:pt x="10" y="2"/>
                      <a:pt x="19" y="0"/>
                      <a:pt x="32" y="0"/>
                    </a:cubicBezTo>
                    <a:cubicBezTo>
                      <a:pt x="23" y="7"/>
                      <a:pt x="11" y="6"/>
                      <a:pt x="1" y="9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8" name="Freeform 2038">
                <a:extLst>
                  <a:ext uri="{FF2B5EF4-FFF2-40B4-BE49-F238E27FC236}">
                    <a16:creationId xmlns:a16="http://schemas.microsoft.com/office/drawing/2014/main" id="{E8EA46A5-A59A-4B83-ADC4-8BD998E6E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488"/>
                <a:ext cx="34" cy="21"/>
              </a:xfrm>
              <a:custGeom>
                <a:avLst/>
                <a:gdLst>
                  <a:gd name="T0" fmla="*/ 0 w 26"/>
                  <a:gd name="T1" fmla="*/ 37 h 16"/>
                  <a:gd name="T2" fmla="*/ 24 w 26"/>
                  <a:gd name="T3" fmla="*/ 9 h 16"/>
                  <a:gd name="T4" fmla="*/ 58 w 26"/>
                  <a:gd name="T5" fmla="*/ 0 h 16"/>
                  <a:gd name="T6" fmla="*/ 34 w 26"/>
                  <a:gd name="T7" fmla="*/ 18 h 16"/>
                  <a:gd name="T8" fmla="*/ 1 w 2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6">
                    <a:moveTo>
                      <a:pt x="0" y="16"/>
                    </a:moveTo>
                    <a:cubicBezTo>
                      <a:pt x="3" y="11"/>
                      <a:pt x="7" y="7"/>
                      <a:pt x="11" y="4"/>
                    </a:cubicBezTo>
                    <a:cubicBezTo>
                      <a:pt x="15" y="2"/>
                      <a:pt x="22" y="0"/>
                      <a:pt x="26" y="0"/>
                    </a:cubicBezTo>
                    <a:cubicBezTo>
                      <a:pt x="22" y="3"/>
                      <a:pt x="18" y="4"/>
                      <a:pt x="15" y="8"/>
                    </a:cubicBezTo>
                    <a:cubicBezTo>
                      <a:pt x="11" y="11"/>
                      <a:pt x="6" y="15"/>
                      <a:pt x="1" y="16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79" name="Freeform 2039">
                <a:extLst>
                  <a:ext uri="{FF2B5EF4-FFF2-40B4-BE49-F238E27FC236}">
                    <a16:creationId xmlns:a16="http://schemas.microsoft.com/office/drawing/2014/main" id="{95909033-A70D-495E-B980-BC04373A5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432"/>
                <a:ext cx="48" cy="10"/>
              </a:xfrm>
              <a:custGeom>
                <a:avLst/>
                <a:gdLst>
                  <a:gd name="T0" fmla="*/ 1 w 37"/>
                  <a:gd name="T1" fmla="*/ 5 h 8"/>
                  <a:gd name="T2" fmla="*/ 23 w 37"/>
                  <a:gd name="T3" fmla="*/ 0 h 8"/>
                  <a:gd name="T4" fmla="*/ 44 w 37"/>
                  <a:gd name="T5" fmla="*/ 1 h 8"/>
                  <a:gd name="T6" fmla="*/ 80 w 37"/>
                  <a:gd name="T7" fmla="*/ 16 h 8"/>
                  <a:gd name="T8" fmla="*/ 45 w 37"/>
                  <a:gd name="T9" fmla="*/ 8 h 8"/>
                  <a:gd name="T10" fmla="*/ 0 w 37"/>
                  <a:gd name="T11" fmla="*/ 6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1" y="2"/>
                    </a:moveTo>
                    <a:cubicBezTo>
                      <a:pt x="4" y="2"/>
                      <a:pt x="8" y="0"/>
                      <a:pt x="11" y="0"/>
                    </a:cubicBezTo>
                    <a:cubicBezTo>
                      <a:pt x="14" y="0"/>
                      <a:pt x="17" y="0"/>
                      <a:pt x="20" y="1"/>
                    </a:cubicBezTo>
                    <a:cubicBezTo>
                      <a:pt x="26" y="2"/>
                      <a:pt x="32" y="6"/>
                      <a:pt x="37" y="8"/>
                    </a:cubicBezTo>
                    <a:cubicBezTo>
                      <a:pt x="32" y="8"/>
                      <a:pt x="26" y="5"/>
                      <a:pt x="21" y="4"/>
                    </a:cubicBezTo>
                    <a:cubicBezTo>
                      <a:pt x="14" y="3"/>
                      <a:pt x="7" y="3"/>
                      <a:pt x="0" y="3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0" name="Freeform 2040">
                <a:extLst>
                  <a:ext uri="{FF2B5EF4-FFF2-40B4-BE49-F238E27FC236}">
                    <a16:creationId xmlns:a16="http://schemas.microsoft.com/office/drawing/2014/main" id="{0E242A7E-6936-4776-BDD6-9B563F5DF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2412"/>
                <a:ext cx="37" cy="16"/>
              </a:xfrm>
              <a:custGeom>
                <a:avLst/>
                <a:gdLst>
                  <a:gd name="T0" fmla="*/ 0 w 28"/>
                  <a:gd name="T1" fmla="*/ 0 h 12"/>
                  <a:gd name="T2" fmla="*/ 33 w 28"/>
                  <a:gd name="T3" fmla="*/ 5 h 12"/>
                  <a:gd name="T4" fmla="*/ 45 w 28"/>
                  <a:gd name="T5" fmla="*/ 12 h 12"/>
                  <a:gd name="T6" fmla="*/ 65 w 28"/>
                  <a:gd name="T7" fmla="*/ 28 h 12"/>
                  <a:gd name="T8" fmla="*/ 37 w 28"/>
                  <a:gd name="T9" fmla="*/ 12 h 12"/>
                  <a:gd name="T10" fmla="*/ 22 w 28"/>
                  <a:gd name="T11" fmla="*/ 7 h 12"/>
                  <a:gd name="T12" fmla="*/ 7 w 28"/>
                  <a:gd name="T13" fmla="*/ 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5" y="1"/>
                      <a:pt x="10" y="0"/>
                      <a:pt x="14" y="2"/>
                    </a:cubicBezTo>
                    <a:cubicBezTo>
                      <a:pt x="16" y="2"/>
                      <a:pt x="19" y="4"/>
                      <a:pt x="20" y="5"/>
                    </a:cubicBezTo>
                    <a:cubicBezTo>
                      <a:pt x="23" y="7"/>
                      <a:pt x="26" y="10"/>
                      <a:pt x="28" y="12"/>
                    </a:cubicBezTo>
                    <a:cubicBezTo>
                      <a:pt x="24" y="10"/>
                      <a:pt x="20" y="7"/>
                      <a:pt x="16" y="5"/>
                    </a:cubicBezTo>
                    <a:cubicBezTo>
                      <a:pt x="14" y="5"/>
                      <a:pt x="12" y="4"/>
                      <a:pt x="10" y="3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1" name="Freeform 2041">
                <a:extLst>
                  <a:ext uri="{FF2B5EF4-FFF2-40B4-BE49-F238E27FC236}">
                    <a16:creationId xmlns:a16="http://schemas.microsoft.com/office/drawing/2014/main" id="{3499CB59-254F-4389-9FB5-D96E2E2E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2475"/>
                <a:ext cx="51" cy="6"/>
              </a:xfrm>
              <a:custGeom>
                <a:avLst/>
                <a:gdLst>
                  <a:gd name="T0" fmla="*/ 0 w 39"/>
                  <a:gd name="T1" fmla="*/ 8 h 5"/>
                  <a:gd name="T2" fmla="*/ 41 w 39"/>
                  <a:gd name="T3" fmla="*/ 1 h 5"/>
                  <a:gd name="T4" fmla="*/ 88 w 39"/>
                  <a:gd name="T5" fmla="*/ 1 h 5"/>
                  <a:gd name="T6" fmla="*/ 22 w 39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">
                    <a:moveTo>
                      <a:pt x="0" y="5"/>
                    </a:moveTo>
                    <a:cubicBezTo>
                      <a:pt x="6" y="4"/>
                      <a:pt x="11" y="2"/>
                      <a:pt x="18" y="1"/>
                    </a:cubicBezTo>
                    <a:cubicBezTo>
                      <a:pt x="25" y="0"/>
                      <a:pt x="32" y="2"/>
                      <a:pt x="39" y="1"/>
                    </a:cubicBezTo>
                    <a:cubicBezTo>
                      <a:pt x="31" y="4"/>
                      <a:pt x="18" y="4"/>
                      <a:pt x="10" y="4"/>
                    </a:cubicBezTo>
                  </a:path>
                </a:pathLst>
              </a:custGeom>
              <a:solidFill>
                <a:srgbClr val="731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2" name="Freeform 2042">
                <a:extLst>
                  <a:ext uri="{FF2B5EF4-FFF2-40B4-BE49-F238E27FC236}">
                    <a16:creationId xmlns:a16="http://schemas.microsoft.com/office/drawing/2014/main" id="{6BE238DF-798B-4BAF-923C-D32312FC2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2493"/>
                <a:ext cx="68" cy="52"/>
              </a:xfrm>
              <a:custGeom>
                <a:avLst/>
                <a:gdLst>
                  <a:gd name="T0" fmla="*/ 0 w 52"/>
                  <a:gd name="T1" fmla="*/ 88 h 40"/>
                  <a:gd name="T2" fmla="*/ 54 w 52"/>
                  <a:gd name="T3" fmla="*/ 44 h 40"/>
                  <a:gd name="T4" fmla="*/ 116 w 52"/>
                  <a:gd name="T5" fmla="*/ 0 h 40"/>
                  <a:gd name="T6" fmla="*/ 67 w 52"/>
                  <a:gd name="T7" fmla="*/ 44 h 40"/>
                  <a:gd name="T8" fmla="*/ 13 w 52"/>
                  <a:gd name="T9" fmla="*/ 79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0">
                    <a:moveTo>
                      <a:pt x="0" y="40"/>
                    </a:moveTo>
                    <a:cubicBezTo>
                      <a:pt x="7" y="31"/>
                      <a:pt x="15" y="26"/>
                      <a:pt x="24" y="20"/>
                    </a:cubicBezTo>
                    <a:cubicBezTo>
                      <a:pt x="34" y="15"/>
                      <a:pt x="42" y="6"/>
                      <a:pt x="52" y="0"/>
                    </a:cubicBezTo>
                    <a:cubicBezTo>
                      <a:pt x="43" y="4"/>
                      <a:pt x="38" y="15"/>
                      <a:pt x="30" y="20"/>
                    </a:cubicBezTo>
                    <a:cubicBezTo>
                      <a:pt x="22" y="25"/>
                      <a:pt x="13" y="29"/>
                      <a:pt x="6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3" name="Freeform 2043">
                <a:extLst>
                  <a:ext uri="{FF2B5EF4-FFF2-40B4-BE49-F238E27FC236}">
                    <a16:creationId xmlns:a16="http://schemas.microsoft.com/office/drawing/2014/main" id="{65207D78-5030-4EB0-8C47-093E4AF5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2502"/>
                <a:ext cx="110" cy="81"/>
              </a:xfrm>
              <a:custGeom>
                <a:avLst/>
                <a:gdLst>
                  <a:gd name="T0" fmla="*/ 0 w 84"/>
                  <a:gd name="T1" fmla="*/ 138 h 62"/>
                  <a:gd name="T2" fmla="*/ 29 w 84"/>
                  <a:gd name="T3" fmla="*/ 88 h 62"/>
                  <a:gd name="T4" fmla="*/ 50 w 84"/>
                  <a:gd name="T5" fmla="*/ 34 h 62"/>
                  <a:gd name="T6" fmla="*/ 106 w 84"/>
                  <a:gd name="T7" fmla="*/ 9 h 62"/>
                  <a:gd name="T8" fmla="*/ 189 w 84"/>
                  <a:gd name="T9" fmla="*/ 0 h 62"/>
                  <a:gd name="T10" fmla="*/ 153 w 84"/>
                  <a:gd name="T11" fmla="*/ 12 h 62"/>
                  <a:gd name="T12" fmla="*/ 115 w 84"/>
                  <a:gd name="T13" fmla="*/ 16 h 62"/>
                  <a:gd name="T14" fmla="*/ 63 w 84"/>
                  <a:gd name="T15" fmla="*/ 35 h 62"/>
                  <a:gd name="T16" fmla="*/ 38 w 84"/>
                  <a:gd name="T17" fmla="*/ 71 h 62"/>
                  <a:gd name="T18" fmla="*/ 5 w 84"/>
                  <a:gd name="T19" fmla="*/ 13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62">
                    <a:moveTo>
                      <a:pt x="0" y="62"/>
                    </a:moveTo>
                    <a:cubicBezTo>
                      <a:pt x="9" y="60"/>
                      <a:pt x="12" y="46"/>
                      <a:pt x="13" y="39"/>
                    </a:cubicBezTo>
                    <a:cubicBezTo>
                      <a:pt x="14" y="29"/>
                      <a:pt x="13" y="22"/>
                      <a:pt x="22" y="15"/>
                    </a:cubicBezTo>
                    <a:cubicBezTo>
                      <a:pt x="29" y="10"/>
                      <a:pt x="38" y="5"/>
                      <a:pt x="47" y="4"/>
                    </a:cubicBezTo>
                    <a:cubicBezTo>
                      <a:pt x="58" y="2"/>
                      <a:pt x="72" y="3"/>
                      <a:pt x="84" y="0"/>
                    </a:cubicBezTo>
                    <a:cubicBezTo>
                      <a:pt x="78" y="1"/>
                      <a:pt x="74" y="4"/>
                      <a:pt x="68" y="5"/>
                    </a:cubicBezTo>
                    <a:cubicBezTo>
                      <a:pt x="64" y="6"/>
                      <a:pt x="56" y="7"/>
                      <a:pt x="51" y="7"/>
                    </a:cubicBezTo>
                    <a:cubicBezTo>
                      <a:pt x="43" y="8"/>
                      <a:pt x="34" y="12"/>
                      <a:pt x="28" y="16"/>
                    </a:cubicBezTo>
                    <a:cubicBezTo>
                      <a:pt x="23" y="20"/>
                      <a:pt x="18" y="25"/>
                      <a:pt x="17" y="31"/>
                    </a:cubicBezTo>
                    <a:cubicBezTo>
                      <a:pt x="16" y="40"/>
                      <a:pt x="15" y="53"/>
                      <a:pt x="2" y="6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4" name="Freeform 2044">
                <a:extLst>
                  <a:ext uri="{FF2B5EF4-FFF2-40B4-BE49-F238E27FC236}">
                    <a16:creationId xmlns:a16="http://schemas.microsoft.com/office/drawing/2014/main" id="{67030D00-8E14-472E-991F-DE558E6C3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449"/>
                <a:ext cx="83" cy="10"/>
              </a:xfrm>
              <a:custGeom>
                <a:avLst/>
                <a:gdLst>
                  <a:gd name="T0" fmla="*/ 0 w 64"/>
                  <a:gd name="T1" fmla="*/ 0 h 8"/>
                  <a:gd name="T2" fmla="*/ 35 w 64"/>
                  <a:gd name="T3" fmla="*/ 8 h 8"/>
                  <a:gd name="T4" fmla="*/ 70 w 64"/>
                  <a:gd name="T5" fmla="*/ 6 h 8"/>
                  <a:gd name="T6" fmla="*/ 102 w 64"/>
                  <a:gd name="T7" fmla="*/ 6 h 8"/>
                  <a:gd name="T8" fmla="*/ 140 w 64"/>
                  <a:gd name="T9" fmla="*/ 10 h 8"/>
                  <a:gd name="T10" fmla="*/ 112 w 64"/>
                  <a:gd name="T11" fmla="*/ 14 h 8"/>
                  <a:gd name="T12" fmla="*/ 83 w 64"/>
                  <a:gd name="T13" fmla="*/ 10 h 8"/>
                  <a:gd name="T14" fmla="*/ 1 w 64"/>
                  <a:gd name="T15" fmla="*/ 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8">
                    <a:moveTo>
                      <a:pt x="0" y="0"/>
                    </a:moveTo>
                    <a:cubicBezTo>
                      <a:pt x="2" y="3"/>
                      <a:pt x="12" y="4"/>
                      <a:pt x="16" y="4"/>
                    </a:cubicBezTo>
                    <a:cubicBezTo>
                      <a:pt x="22" y="5"/>
                      <a:pt x="27" y="4"/>
                      <a:pt x="32" y="3"/>
                    </a:cubicBezTo>
                    <a:cubicBezTo>
                      <a:pt x="38" y="1"/>
                      <a:pt x="42" y="1"/>
                      <a:pt x="47" y="3"/>
                    </a:cubicBezTo>
                    <a:cubicBezTo>
                      <a:pt x="52" y="4"/>
                      <a:pt x="59" y="6"/>
                      <a:pt x="64" y="5"/>
                    </a:cubicBezTo>
                    <a:cubicBezTo>
                      <a:pt x="60" y="6"/>
                      <a:pt x="55" y="8"/>
                      <a:pt x="51" y="7"/>
                    </a:cubicBezTo>
                    <a:cubicBezTo>
                      <a:pt x="47" y="7"/>
                      <a:pt x="43" y="5"/>
                      <a:pt x="38" y="5"/>
                    </a:cubicBezTo>
                    <a:cubicBezTo>
                      <a:pt x="29" y="6"/>
                      <a:pt x="10" y="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5" name="Freeform 2045">
                <a:extLst>
                  <a:ext uri="{FF2B5EF4-FFF2-40B4-BE49-F238E27FC236}">
                    <a16:creationId xmlns:a16="http://schemas.microsoft.com/office/drawing/2014/main" id="{B64B270D-68C6-4842-9860-B21B0E1B3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2472"/>
                <a:ext cx="148" cy="31"/>
              </a:xfrm>
              <a:custGeom>
                <a:avLst/>
                <a:gdLst>
                  <a:gd name="T0" fmla="*/ 0 w 113"/>
                  <a:gd name="T1" fmla="*/ 47 h 24"/>
                  <a:gd name="T2" fmla="*/ 96 w 113"/>
                  <a:gd name="T3" fmla="*/ 41 h 24"/>
                  <a:gd name="T4" fmla="*/ 212 w 113"/>
                  <a:gd name="T5" fmla="*/ 23 h 24"/>
                  <a:gd name="T6" fmla="*/ 254 w 113"/>
                  <a:gd name="T7" fmla="*/ 0 h 24"/>
                  <a:gd name="T8" fmla="*/ 173 w 113"/>
                  <a:gd name="T9" fmla="*/ 44 h 24"/>
                  <a:gd name="T10" fmla="*/ 0 w 113"/>
                  <a:gd name="T11" fmla="*/ 47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24">
                    <a:moveTo>
                      <a:pt x="0" y="22"/>
                    </a:moveTo>
                    <a:cubicBezTo>
                      <a:pt x="15" y="21"/>
                      <a:pt x="29" y="18"/>
                      <a:pt x="43" y="19"/>
                    </a:cubicBezTo>
                    <a:cubicBezTo>
                      <a:pt x="56" y="20"/>
                      <a:pt x="83" y="17"/>
                      <a:pt x="95" y="11"/>
                    </a:cubicBezTo>
                    <a:cubicBezTo>
                      <a:pt x="108" y="4"/>
                      <a:pt x="113" y="0"/>
                      <a:pt x="113" y="0"/>
                    </a:cubicBezTo>
                    <a:cubicBezTo>
                      <a:pt x="104" y="10"/>
                      <a:pt x="93" y="16"/>
                      <a:pt x="77" y="20"/>
                    </a:cubicBezTo>
                    <a:cubicBezTo>
                      <a:pt x="62" y="24"/>
                      <a:pt x="25" y="20"/>
                      <a:pt x="0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6" name="Freeform 2046">
                <a:extLst>
                  <a:ext uri="{FF2B5EF4-FFF2-40B4-BE49-F238E27FC236}">
                    <a16:creationId xmlns:a16="http://schemas.microsoft.com/office/drawing/2014/main" id="{43C97F49-1F93-4463-AC8C-BA0886188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571"/>
                <a:ext cx="105" cy="62"/>
              </a:xfrm>
              <a:custGeom>
                <a:avLst/>
                <a:gdLst>
                  <a:gd name="T0" fmla="*/ 0 w 80"/>
                  <a:gd name="T1" fmla="*/ 108 h 47"/>
                  <a:gd name="T2" fmla="*/ 101 w 80"/>
                  <a:gd name="T3" fmla="*/ 62 h 47"/>
                  <a:gd name="T4" fmla="*/ 181 w 80"/>
                  <a:gd name="T5" fmla="*/ 0 h 47"/>
                  <a:gd name="T6" fmla="*/ 88 w 80"/>
                  <a:gd name="T7" fmla="*/ 78 h 47"/>
                  <a:gd name="T8" fmla="*/ 0 w 80"/>
                  <a:gd name="T9" fmla="*/ 10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47">
                    <a:moveTo>
                      <a:pt x="0" y="47"/>
                    </a:moveTo>
                    <a:cubicBezTo>
                      <a:pt x="11" y="43"/>
                      <a:pt x="34" y="34"/>
                      <a:pt x="45" y="27"/>
                    </a:cubicBezTo>
                    <a:cubicBezTo>
                      <a:pt x="56" y="19"/>
                      <a:pt x="77" y="2"/>
                      <a:pt x="80" y="0"/>
                    </a:cubicBezTo>
                    <a:cubicBezTo>
                      <a:pt x="69" y="11"/>
                      <a:pt x="54" y="25"/>
                      <a:pt x="39" y="34"/>
                    </a:cubicBezTo>
                    <a:cubicBezTo>
                      <a:pt x="23" y="43"/>
                      <a:pt x="0" y="47"/>
                      <a:pt x="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7" name="Freeform 2047">
                <a:extLst>
                  <a:ext uri="{FF2B5EF4-FFF2-40B4-BE49-F238E27FC236}">
                    <a16:creationId xmlns:a16="http://schemas.microsoft.com/office/drawing/2014/main" id="{71E2D6B6-63AE-423E-8332-2DA9770AC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2627"/>
                <a:ext cx="57" cy="41"/>
              </a:xfrm>
              <a:custGeom>
                <a:avLst/>
                <a:gdLst>
                  <a:gd name="T0" fmla="*/ 0 w 44"/>
                  <a:gd name="T1" fmla="*/ 71 h 31"/>
                  <a:gd name="T2" fmla="*/ 44 w 44"/>
                  <a:gd name="T3" fmla="*/ 22 h 31"/>
                  <a:gd name="T4" fmla="*/ 96 w 44"/>
                  <a:gd name="T5" fmla="*/ 0 h 31"/>
                  <a:gd name="T6" fmla="*/ 35 w 44"/>
                  <a:gd name="T7" fmla="*/ 37 h 31"/>
                  <a:gd name="T8" fmla="*/ 0 w 44"/>
                  <a:gd name="T9" fmla="*/ 7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1">
                    <a:moveTo>
                      <a:pt x="0" y="31"/>
                    </a:moveTo>
                    <a:cubicBezTo>
                      <a:pt x="4" y="25"/>
                      <a:pt x="8" y="16"/>
                      <a:pt x="20" y="10"/>
                    </a:cubicBezTo>
                    <a:cubicBezTo>
                      <a:pt x="32" y="5"/>
                      <a:pt x="44" y="0"/>
                      <a:pt x="44" y="0"/>
                    </a:cubicBezTo>
                    <a:cubicBezTo>
                      <a:pt x="35" y="4"/>
                      <a:pt x="21" y="12"/>
                      <a:pt x="16" y="16"/>
                    </a:cubicBezTo>
                    <a:cubicBezTo>
                      <a:pt x="10" y="19"/>
                      <a:pt x="1" y="29"/>
                      <a:pt x="0" y="3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8" name="Freeform 2048">
                <a:extLst>
                  <a:ext uri="{FF2B5EF4-FFF2-40B4-BE49-F238E27FC236}">
                    <a16:creationId xmlns:a16="http://schemas.microsoft.com/office/drawing/2014/main" id="{742CE77A-93F7-4ADC-99F4-7726BF236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400"/>
                <a:ext cx="69" cy="16"/>
              </a:xfrm>
              <a:custGeom>
                <a:avLst/>
                <a:gdLst>
                  <a:gd name="T0" fmla="*/ 0 w 53"/>
                  <a:gd name="T1" fmla="*/ 28 h 12"/>
                  <a:gd name="T2" fmla="*/ 49 w 53"/>
                  <a:gd name="T3" fmla="*/ 1 h 12"/>
                  <a:gd name="T4" fmla="*/ 117 w 53"/>
                  <a:gd name="T5" fmla="*/ 15 h 12"/>
                  <a:gd name="T6" fmla="*/ 52 w 53"/>
                  <a:gd name="T7" fmla="*/ 12 h 12"/>
                  <a:gd name="T8" fmla="*/ 0 w 53"/>
                  <a:gd name="T9" fmla="*/ 2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9" y="6"/>
                      <a:pt x="15" y="2"/>
                      <a:pt x="22" y="1"/>
                    </a:cubicBezTo>
                    <a:cubicBezTo>
                      <a:pt x="28" y="0"/>
                      <a:pt x="37" y="4"/>
                      <a:pt x="53" y="6"/>
                    </a:cubicBezTo>
                    <a:cubicBezTo>
                      <a:pt x="40" y="8"/>
                      <a:pt x="31" y="4"/>
                      <a:pt x="24" y="5"/>
                    </a:cubicBezTo>
                    <a:cubicBezTo>
                      <a:pt x="17" y="5"/>
                      <a:pt x="2" y="10"/>
                      <a:pt x="0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89" name="Freeform 2049">
                <a:extLst>
                  <a:ext uri="{FF2B5EF4-FFF2-40B4-BE49-F238E27FC236}">
                    <a16:creationId xmlns:a16="http://schemas.microsoft.com/office/drawing/2014/main" id="{B444A065-98E1-4D1C-A33D-1E74BE7B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360"/>
                <a:ext cx="89" cy="17"/>
              </a:xfrm>
              <a:custGeom>
                <a:avLst/>
                <a:gdLst>
                  <a:gd name="T0" fmla="*/ 0 w 68"/>
                  <a:gd name="T1" fmla="*/ 12 h 13"/>
                  <a:gd name="T2" fmla="*/ 85 w 68"/>
                  <a:gd name="T3" fmla="*/ 5 h 13"/>
                  <a:gd name="T4" fmla="*/ 152 w 68"/>
                  <a:gd name="T5" fmla="*/ 29 h 13"/>
                  <a:gd name="T6" fmla="*/ 67 w 68"/>
                  <a:gd name="T7" fmla="*/ 12 h 13"/>
                  <a:gd name="T8" fmla="*/ 0 w 68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cubicBezTo>
                      <a:pt x="10" y="5"/>
                      <a:pt x="23" y="0"/>
                      <a:pt x="38" y="2"/>
                    </a:cubicBezTo>
                    <a:cubicBezTo>
                      <a:pt x="53" y="5"/>
                      <a:pt x="68" y="13"/>
                      <a:pt x="68" y="13"/>
                    </a:cubicBezTo>
                    <a:cubicBezTo>
                      <a:pt x="58" y="11"/>
                      <a:pt x="40" y="5"/>
                      <a:pt x="30" y="5"/>
                    </a:cubicBezTo>
                    <a:cubicBezTo>
                      <a:pt x="21" y="5"/>
                      <a:pt x="0" y="5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0" name="Freeform 2050">
                <a:extLst>
                  <a:ext uri="{FF2B5EF4-FFF2-40B4-BE49-F238E27FC236}">
                    <a16:creationId xmlns:a16="http://schemas.microsoft.com/office/drawing/2014/main" id="{C9007B12-7888-4A1B-9F18-4FC38F89F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380"/>
                <a:ext cx="68" cy="39"/>
              </a:xfrm>
              <a:custGeom>
                <a:avLst/>
                <a:gdLst>
                  <a:gd name="T0" fmla="*/ 0 w 52"/>
                  <a:gd name="T1" fmla="*/ 0 h 30"/>
                  <a:gd name="T2" fmla="*/ 60 w 52"/>
                  <a:gd name="T3" fmla="*/ 22 h 30"/>
                  <a:gd name="T4" fmla="*/ 116 w 52"/>
                  <a:gd name="T5" fmla="*/ 66 h 30"/>
                  <a:gd name="T6" fmla="*/ 54 w 52"/>
                  <a:gd name="T7" fmla="*/ 23 h 30"/>
                  <a:gd name="T8" fmla="*/ 0 w 52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0">
                    <a:moveTo>
                      <a:pt x="0" y="0"/>
                    </a:moveTo>
                    <a:cubicBezTo>
                      <a:pt x="11" y="5"/>
                      <a:pt x="19" y="4"/>
                      <a:pt x="27" y="10"/>
                    </a:cubicBezTo>
                    <a:cubicBezTo>
                      <a:pt x="35" y="17"/>
                      <a:pt x="47" y="27"/>
                      <a:pt x="52" y="30"/>
                    </a:cubicBezTo>
                    <a:cubicBezTo>
                      <a:pt x="38" y="26"/>
                      <a:pt x="29" y="15"/>
                      <a:pt x="24" y="11"/>
                    </a:cubicBezTo>
                    <a:cubicBezTo>
                      <a:pt x="18" y="8"/>
                      <a:pt x="4" y="4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1" name="Freeform 2051">
                <a:extLst>
                  <a:ext uri="{FF2B5EF4-FFF2-40B4-BE49-F238E27FC236}">
                    <a16:creationId xmlns:a16="http://schemas.microsoft.com/office/drawing/2014/main" id="{A9FA249E-D176-44E6-8A90-B322550C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220"/>
                <a:ext cx="60" cy="30"/>
              </a:xfrm>
              <a:custGeom>
                <a:avLst/>
                <a:gdLst>
                  <a:gd name="T0" fmla="*/ 0 w 46"/>
                  <a:gd name="T1" fmla="*/ 0 h 23"/>
                  <a:gd name="T2" fmla="*/ 102 w 46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0" y="6"/>
                      <a:pt x="33" y="20"/>
                      <a:pt x="46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2" name="Freeform 2052">
                <a:extLst>
                  <a:ext uri="{FF2B5EF4-FFF2-40B4-BE49-F238E27FC236}">
                    <a16:creationId xmlns:a16="http://schemas.microsoft.com/office/drawing/2014/main" id="{34CBFF70-D44E-4B24-80FE-A1F7DBD3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035"/>
                <a:ext cx="24" cy="24"/>
              </a:xfrm>
              <a:custGeom>
                <a:avLst/>
                <a:gdLst>
                  <a:gd name="T0" fmla="*/ 28 w 18"/>
                  <a:gd name="T1" fmla="*/ 29 h 19"/>
                  <a:gd name="T2" fmla="*/ 28 w 18"/>
                  <a:gd name="T3" fmla="*/ 29 h 19"/>
                  <a:gd name="T4" fmla="*/ 33 w 18"/>
                  <a:gd name="T5" fmla="*/ 24 h 19"/>
                  <a:gd name="T6" fmla="*/ 33 w 18"/>
                  <a:gd name="T7" fmla="*/ 24 h 19"/>
                  <a:gd name="T8" fmla="*/ 36 w 18"/>
                  <a:gd name="T9" fmla="*/ 23 h 19"/>
                  <a:gd name="T10" fmla="*/ 37 w 18"/>
                  <a:gd name="T11" fmla="*/ 5 h 19"/>
                  <a:gd name="T12" fmla="*/ 16 w 18"/>
                  <a:gd name="T13" fmla="*/ 5 h 19"/>
                  <a:gd name="T14" fmla="*/ 1 w 18"/>
                  <a:gd name="T15" fmla="*/ 20 h 19"/>
                  <a:gd name="T16" fmla="*/ 12 w 18"/>
                  <a:gd name="T17" fmla="*/ 34 h 19"/>
                  <a:gd name="T18" fmla="*/ 28 w 18"/>
                  <a:gd name="T19" fmla="*/ 29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9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3"/>
                      <a:pt x="13" y="13"/>
                      <a:pt x="14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8" y="9"/>
                      <a:pt x="18" y="5"/>
                      <a:pt x="16" y="2"/>
                    </a:cubicBezTo>
                    <a:cubicBezTo>
                      <a:pt x="14" y="0"/>
                      <a:pt x="10" y="0"/>
                      <a:pt x="7" y="2"/>
                    </a:cubicBezTo>
                    <a:cubicBezTo>
                      <a:pt x="5" y="4"/>
                      <a:pt x="3" y="7"/>
                      <a:pt x="1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8" y="19"/>
                      <a:pt x="11" y="17"/>
                      <a:pt x="12" y="1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3" name="Freeform 2053">
                <a:extLst>
                  <a:ext uri="{FF2B5EF4-FFF2-40B4-BE49-F238E27FC236}">
                    <a16:creationId xmlns:a16="http://schemas.microsoft.com/office/drawing/2014/main" id="{CC66DD4A-35B5-49B9-8B69-85B50769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1052"/>
                <a:ext cx="18" cy="26"/>
              </a:xfrm>
              <a:custGeom>
                <a:avLst/>
                <a:gdLst>
                  <a:gd name="T0" fmla="*/ 5 w 14"/>
                  <a:gd name="T1" fmla="*/ 9 h 20"/>
                  <a:gd name="T2" fmla="*/ 0 w 14"/>
                  <a:gd name="T3" fmla="*/ 29 h 20"/>
                  <a:gd name="T4" fmla="*/ 6 w 14"/>
                  <a:gd name="T5" fmla="*/ 39 h 20"/>
                  <a:gd name="T6" fmla="*/ 15 w 14"/>
                  <a:gd name="T7" fmla="*/ 44 h 20"/>
                  <a:gd name="T8" fmla="*/ 24 w 14"/>
                  <a:gd name="T9" fmla="*/ 38 h 20"/>
                  <a:gd name="T10" fmla="*/ 28 w 14"/>
                  <a:gd name="T11" fmla="*/ 27 h 20"/>
                  <a:gd name="T12" fmla="*/ 28 w 14"/>
                  <a:gd name="T13" fmla="*/ 23 h 20"/>
                  <a:gd name="T14" fmla="*/ 28 w 14"/>
                  <a:gd name="T15" fmla="*/ 29 h 20"/>
                  <a:gd name="T16" fmla="*/ 15 w 14"/>
                  <a:gd name="T17" fmla="*/ 13 h 20"/>
                  <a:gd name="T18" fmla="*/ 1 w 14"/>
                  <a:gd name="T19" fmla="*/ 23 h 20"/>
                  <a:gd name="T20" fmla="*/ 1 w 14"/>
                  <a:gd name="T21" fmla="*/ 30 h 20"/>
                  <a:gd name="T22" fmla="*/ 1 w 14"/>
                  <a:gd name="T23" fmla="*/ 34 h 20"/>
                  <a:gd name="T24" fmla="*/ 5 w 14"/>
                  <a:gd name="T25" fmla="*/ 22 h 20"/>
                  <a:gd name="T26" fmla="*/ 5 w 14"/>
                  <a:gd name="T27" fmla="*/ 22 h 20"/>
                  <a:gd name="T28" fmla="*/ 17 w 14"/>
                  <a:gd name="T29" fmla="*/ 17 h 20"/>
                  <a:gd name="T30" fmla="*/ 22 w 14"/>
                  <a:gd name="T31" fmla="*/ 17 h 20"/>
                  <a:gd name="T32" fmla="*/ 24 w 14"/>
                  <a:gd name="T33" fmla="*/ 30 h 20"/>
                  <a:gd name="T34" fmla="*/ 28 w 14"/>
                  <a:gd name="T35" fmla="*/ 17 h 20"/>
                  <a:gd name="T36" fmla="*/ 22 w 14"/>
                  <a:gd name="T37" fmla="*/ 1 h 20"/>
                  <a:gd name="T38" fmla="*/ 5 w 14"/>
                  <a:gd name="T39" fmla="*/ 9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" h="20">
                    <a:moveTo>
                      <a:pt x="2" y="4"/>
                    </a:moveTo>
                    <a:cubicBezTo>
                      <a:pt x="1" y="7"/>
                      <a:pt x="1" y="10"/>
                      <a:pt x="0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9"/>
                      <a:pt x="5" y="19"/>
                      <a:pt x="7" y="20"/>
                    </a:cubicBezTo>
                    <a:cubicBezTo>
                      <a:pt x="9" y="20"/>
                      <a:pt x="11" y="19"/>
                      <a:pt x="12" y="17"/>
                    </a:cubicBezTo>
                    <a:cubicBezTo>
                      <a:pt x="13" y="16"/>
                      <a:pt x="13" y="14"/>
                      <a:pt x="13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3" y="10"/>
                      <a:pt x="13" y="13"/>
                    </a:cubicBezTo>
                    <a:cubicBezTo>
                      <a:pt x="13" y="9"/>
                      <a:pt x="11" y="6"/>
                      <a:pt x="7" y="6"/>
                    </a:cubicBezTo>
                    <a:cubicBezTo>
                      <a:pt x="4" y="6"/>
                      <a:pt x="1" y="8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2" y="18"/>
                      <a:pt x="1" y="15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10"/>
                      <a:pt x="11" y="12"/>
                      <a:pt x="12" y="14"/>
                    </a:cubicBezTo>
                    <a:cubicBezTo>
                      <a:pt x="12" y="12"/>
                      <a:pt x="13" y="10"/>
                      <a:pt x="13" y="8"/>
                    </a:cubicBezTo>
                    <a:cubicBezTo>
                      <a:pt x="14" y="5"/>
                      <a:pt x="13" y="2"/>
                      <a:pt x="10" y="1"/>
                    </a:cubicBezTo>
                    <a:cubicBezTo>
                      <a:pt x="7" y="0"/>
                      <a:pt x="3" y="1"/>
                      <a:pt x="2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4" name="Freeform 2054">
                <a:extLst>
                  <a:ext uri="{FF2B5EF4-FFF2-40B4-BE49-F238E27FC236}">
                    <a16:creationId xmlns:a16="http://schemas.microsoft.com/office/drawing/2014/main" id="{2467DA10-4C71-443B-87ED-08A57FD2E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994"/>
                <a:ext cx="21" cy="24"/>
              </a:xfrm>
              <a:custGeom>
                <a:avLst/>
                <a:gdLst>
                  <a:gd name="T0" fmla="*/ 29 w 16"/>
                  <a:gd name="T1" fmla="*/ 16 h 18"/>
                  <a:gd name="T2" fmla="*/ 28 w 16"/>
                  <a:gd name="T3" fmla="*/ 15 h 18"/>
                  <a:gd name="T4" fmla="*/ 28 w 16"/>
                  <a:gd name="T5" fmla="*/ 15 h 18"/>
                  <a:gd name="T6" fmla="*/ 28 w 16"/>
                  <a:gd name="T7" fmla="*/ 15 h 18"/>
                  <a:gd name="T8" fmla="*/ 12 w 16"/>
                  <a:gd name="T9" fmla="*/ 1 h 18"/>
                  <a:gd name="T10" fmla="*/ 0 w 16"/>
                  <a:gd name="T11" fmla="*/ 20 h 18"/>
                  <a:gd name="T12" fmla="*/ 14 w 16"/>
                  <a:gd name="T13" fmla="*/ 41 h 18"/>
                  <a:gd name="T14" fmla="*/ 32 w 16"/>
                  <a:gd name="T15" fmla="*/ 36 h 18"/>
                  <a:gd name="T16" fmla="*/ 29 w 16"/>
                  <a:gd name="T17" fmla="*/ 16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7"/>
                    </a:moveTo>
                    <a:cubicBezTo>
                      <a:pt x="11" y="6"/>
                      <a:pt x="13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3"/>
                      <a:pt x="8" y="0"/>
                      <a:pt x="5" y="1"/>
                    </a:cubicBezTo>
                    <a:cubicBezTo>
                      <a:pt x="2" y="2"/>
                      <a:pt x="0" y="5"/>
                      <a:pt x="0" y="8"/>
                    </a:cubicBezTo>
                    <a:cubicBezTo>
                      <a:pt x="1" y="11"/>
                      <a:pt x="3" y="14"/>
                      <a:pt x="6" y="17"/>
                    </a:cubicBezTo>
                    <a:cubicBezTo>
                      <a:pt x="8" y="18"/>
                      <a:pt x="12" y="18"/>
                      <a:pt x="14" y="15"/>
                    </a:cubicBezTo>
                    <a:cubicBezTo>
                      <a:pt x="16" y="12"/>
                      <a:pt x="15" y="9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5" name="Freeform 2055">
                <a:extLst>
                  <a:ext uri="{FF2B5EF4-FFF2-40B4-BE49-F238E27FC236}">
                    <a16:creationId xmlns:a16="http://schemas.microsoft.com/office/drawing/2014/main" id="{962263F0-33B2-4FF2-A97E-B4A68148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106"/>
                <a:ext cx="23" cy="21"/>
              </a:xfrm>
              <a:custGeom>
                <a:avLst/>
                <a:gdLst>
                  <a:gd name="T0" fmla="*/ 5 w 18"/>
                  <a:gd name="T1" fmla="*/ 24 h 16"/>
                  <a:gd name="T2" fmla="*/ 28 w 18"/>
                  <a:gd name="T3" fmla="*/ 34 h 16"/>
                  <a:gd name="T4" fmla="*/ 37 w 18"/>
                  <a:gd name="T5" fmla="*/ 18 h 16"/>
                  <a:gd name="T6" fmla="*/ 23 w 18"/>
                  <a:gd name="T7" fmla="*/ 7 h 16"/>
                  <a:gd name="T8" fmla="*/ 23 w 18"/>
                  <a:gd name="T9" fmla="*/ 7 h 16"/>
                  <a:gd name="T10" fmla="*/ 23 w 18"/>
                  <a:gd name="T11" fmla="*/ 7 h 16"/>
                  <a:gd name="T12" fmla="*/ 6 w 18"/>
                  <a:gd name="T13" fmla="*/ 5 h 16"/>
                  <a:gd name="T14" fmla="*/ 5 w 18"/>
                  <a:gd name="T15" fmla="*/ 2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2" y="11"/>
                    </a:moveTo>
                    <a:cubicBezTo>
                      <a:pt x="5" y="14"/>
                      <a:pt x="9" y="16"/>
                      <a:pt x="13" y="15"/>
                    </a:cubicBezTo>
                    <a:cubicBezTo>
                      <a:pt x="16" y="14"/>
                      <a:pt x="18" y="11"/>
                      <a:pt x="18" y="8"/>
                    </a:cubicBezTo>
                    <a:cubicBezTo>
                      <a:pt x="17" y="5"/>
                      <a:pt x="14" y="2"/>
                      <a:pt x="11" y="3"/>
                    </a:cubicBezTo>
                    <a:cubicBezTo>
                      <a:pt x="9" y="3"/>
                      <a:pt x="11" y="3"/>
                      <a:pt x="11" y="3"/>
                    </a:cubicBezTo>
                    <a:cubicBezTo>
                      <a:pt x="11" y="3"/>
                      <a:pt x="12" y="4"/>
                      <a:pt x="11" y="3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5"/>
                      <a:pt x="0" y="8"/>
                      <a:pt x="2" y="11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6" name="Freeform 2056">
                <a:extLst>
                  <a:ext uri="{FF2B5EF4-FFF2-40B4-BE49-F238E27FC236}">
                    <a16:creationId xmlns:a16="http://schemas.microsoft.com/office/drawing/2014/main" id="{BF2BE199-B253-4875-BFDD-20F4135DB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383"/>
                <a:ext cx="23" cy="25"/>
              </a:xfrm>
              <a:custGeom>
                <a:avLst/>
                <a:gdLst>
                  <a:gd name="T0" fmla="*/ 37 w 17"/>
                  <a:gd name="T1" fmla="*/ 12 h 19"/>
                  <a:gd name="T2" fmla="*/ 9 w 17"/>
                  <a:gd name="T3" fmla="*/ 7 h 19"/>
                  <a:gd name="T4" fmla="*/ 5 w 17"/>
                  <a:gd name="T5" fmla="*/ 14 h 19"/>
                  <a:gd name="T6" fmla="*/ 5 w 17"/>
                  <a:gd name="T7" fmla="*/ 14 h 19"/>
                  <a:gd name="T8" fmla="*/ 1 w 17"/>
                  <a:gd name="T9" fmla="*/ 16 h 19"/>
                  <a:gd name="T10" fmla="*/ 1 w 17"/>
                  <a:gd name="T11" fmla="*/ 28 h 19"/>
                  <a:gd name="T12" fmla="*/ 30 w 17"/>
                  <a:gd name="T13" fmla="*/ 34 h 19"/>
                  <a:gd name="T14" fmla="*/ 35 w 17"/>
                  <a:gd name="T15" fmla="*/ 22 h 19"/>
                  <a:gd name="T16" fmla="*/ 35 w 17"/>
                  <a:gd name="T17" fmla="*/ 18 h 19"/>
                  <a:gd name="T18" fmla="*/ 35 w 17"/>
                  <a:gd name="T19" fmla="*/ 16 h 19"/>
                  <a:gd name="T20" fmla="*/ 22 w 17"/>
                  <a:gd name="T21" fmla="*/ 1 h 19"/>
                  <a:gd name="T22" fmla="*/ 5 w 17"/>
                  <a:gd name="T23" fmla="*/ 14 h 19"/>
                  <a:gd name="T24" fmla="*/ 5 w 17"/>
                  <a:gd name="T25" fmla="*/ 21 h 19"/>
                  <a:gd name="T26" fmla="*/ 5 w 17"/>
                  <a:gd name="T27" fmla="*/ 21 h 19"/>
                  <a:gd name="T28" fmla="*/ 5 w 17"/>
                  <a:gd name="T29" fmla="*/ 18 h 19"/>
                  <a:gd name="T30" fmla="*/ 32 w 17"/>
                  <a:gd name="T31" fmla="*/ 22 h 19"/>
                  <a:gd name="T32" fmla="*/ 32 w 17"/>
                  <a:gd name="T33" fmla="*/ 21 h 19"/>
                  <a:gd name="T34" fmla="*/ 30 w 17"/>
                  <a:gd name="T35" fmla="*/ 29 h 19"/>
                  <a:gd name="T36" fmla="*/ 32 w 17"/>
                  <a:gd name="T37" fmla="*/ 22 h 19"/>
                  <a:gd name="T38" fmla="*/ 26 w 17"/>
                  <a:gd name="T39" fmla="*/ 29 h 19"/>
                  <a:gd name="T40" fmla="*/ 16 w 17"/>
                  <a:gd name="T41" fmla="*/ 29 h 19"/>
                  <a:gd name="T42" fmla="*/ 15 w 17"/>
                  <a:gd name="T43" fmla="*/ 29 h 19"/>
                  <a:gd name="T44" fmla="*/ 37 w 17"/>
                  <a:gd name="T45" fmla="*/ 29 h 19"/>
                  <a:gd name="T46" fmla="*/ 37 w 17"/>
                  <a:gd name="T47" fmla="*/ 12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" h="19">
                    <a:moveTo>
                      <a:pt x="15" y="5"/>
                    </a:moveTo>
                    <a:cubicBezTo>
                      <a:pt x="13" y="1"/>
                      <a:pt x="7" y="0"/>
                      <a:pt x="4" y="3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2" y="18"/>
                      <a:pt x="8" y="19"/>
                      <a:pt x="12" y="15"/>
                    </a:cubicBezTo>
                    <a:cubicBezTo>
                      <a:pt x="13" y="13"/>
                      <a:pt x="14" y="12"/>
                      <a:pt x="14" y="10"/>
                    </a:cubicBezTo>
                    <a:cubicBezTo>
                      <a:pt x="14" y="9"/>
                      <a:pt x="14" y="9"/>
                      <a:pt x="14" y="8"/>
                    </a:cubicBezTo>
                    <a:cubicBezTo>
                      <a:pt x="14" y="9"/>
                      <a:pt x="14" y="8"/>
                      <a:pt x="14" y="7"/>
                    </a:cubicBezTo>
                    <a:cubicBezTo>
                      <a:pt x="15" y="4"/>
                      <a:pt x="12" y="1"/>
                      <a:pt x="9" y="1"/>
                    </a:cubicBezTo>
                    <a:cubicBezTo>
                      <a:pt x="5" y="1"/>
                      <a:pt x="3" y="3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6" y="9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9"/>
                    </a:cubicBezTo>
                    <a:cubicBezTo>
                      <a:pt x="13" y="11"/>
                      <a:pt x="13" y="12"/>
                      <a:pt x="12" y="13"/>
                    </a:cubicBezTo>
                    <a:cubicBezTo>
                      <a:pt x="12" y="12"/>
                      <a:pt x="13" y="11"/>
                      <a:pt x="13" y="1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8" y="15"/>
                      <a:pt x="12" y="15"/>
                      <a:pt x="15" y="13"/>
                    </a:cubicBezTo>
                    <a:cubicBezTo>
                      <a:pt x="17" y="11"/>
                      <a:pt x="17" y="8"/>
                      <a:pt x="15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7" name="Freeform 2057">
                <a:extLst>
                  <a:ext uri="{FF2B5EF4-FFF2-40B4-BE49-F238E27FC236}">
                    <a16:creationId xmlns:a16="http://schemas.microsoft.com/office/drawing/2014/main" id="{954D758A-12C2-4E9C-9629-E65CEBB86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1436"/>
                <a:ext cx="33" cy="37"/>
              </a:xfrm>
              <a:custGeom>
                <a:avLst/>
                <a:gdLst>
                  <a:gd name="T0" fmla="*/ 29 w 25"/>
                  <a:gd name="T1" fmla="*/ 45 h 28"/>
                  <a:gd name="T2" fmla="*/ 29 w 25"/>
                  <a:gd name="T3" fmla="*/ 42 h 28"/>
                  <a:gd name="T4" fmla="*/ 29 w 25"/>
                  <a:gd name="T5" fmla="*/ 38 h 28"/>
                  <a:gd name="T6" fmla="*/ 32 w 25"/>
                  <a:gd name="T7" fmla="*/ 34 h 28"/>
                  <a:gd name="T8" fmla="*/ 32 w 25"/>
                  <a:gd name="T9" fmla="*/ 33 h 28"/>
                  <a:gd name="T10" fmla="*/ 34 w 25"/>
                  <a:gd name="T11" fmla="*/ 29 h 28"/>
                  <a:gd name="T12" fmla="*/ 32 w 25"/>
                  <a:gd name="T13" fmla="*/ 29 h 28"/>
                  <a:gd name="T14" fmla="*/ 32 w 25"/>
                  <a:gd name="T15" fmla="*/ 29 h 28"/>
                  <a:gd name="T16" fmla="*/ 29 w 25"/>
                  <a:gd name="T17" fmla="*/ 29 h 28"/>
                  <a:gd name="T18" fmla="*/ 28 w 25"/>
                  <a:gd name="T19" fmla="*/ 29 h 28"/>
                  <a:gd name="T20" fmla="*/ 28 w 25"/>
                  <a:gd name="T21" fmla="*/ 29 h 28"/>
                  <a:gd name="T22" fmla="*/ 28 w 25"/>
                  <a:gd name="T23" fmla="*/ 29 h 28"/>
                  <a:gd name="T24" fmla="*/ 28 w 25"/>
                  <a:gd name="T25" fmla="*/ 29 h 28"/>
                  <a:gd name="T26" fmla="*/ 28 w 25"/>
                  <a:gd name="T27" fmla="*/ 33 h 28"/>
                  <a:gd name="T28" fmla="*/ 28 w 25"/>
                  <a:gd name="T29" fmla="*/ 33 h 28"/>
                  <a:gd name="T30" fmla="*/ 28 w 25"/>
                  <a:gd name="T31" fmla="*/ 33 h 28"/>
                  <a:gd name="T32" fmla="*/ 28 w 25"/>
                  <a:gd name="T33" fmla="*/ 34 h 28"/>
                  <a:gd name="T34" fmla="*/ 28 w 25"/>
                  <a:gd name="T35" fmla="*/ 34 h 28"/>
                  <a:gd name="T36" fmla="*/ 42 w 25"/>
                  <a:gd name="T37" fmla="*/ 34 h 28"/>
                  <a:gd name="T38" fmla="*/ 38 w 25"/>
                  <a:gd name="T39" fmla="*/ 34 h 28"/>
                  <a:gd name="T40" fmla="*/ 38 w 25"/>
                  <a:gd name="T41" fmla="*/ 33 h 28"/>
                  <a:gd name="T42" fmla="*/ 21 w 25"/>
                  <a:gd name="T43" fmla="*/ 26 h 28"/>
                  <a:gd name="T44" fmla="*/ 15 w 25"/>
                  <a:gd name="T45" fmla="*/ 44 h 28"/>
                  <a:gd name="T46" fmla="*/ 34 w 25"/>
                  <a:gd name="T47" fmla="*/ 59 h 28"/>
                  <a:gd name="T48" fmla="*/ 50 w 25"/>
                  <a:gd name="T49" fmla="*/ 49 h 28"/>
                  <a:gd name="T50" fmla="*/ 50 w 25"/>
                  <a:gd name="T51" fmla="*/ 15 h 28"/>
                  <a:gd name="T52" fmla="*/ 16 w 25"/>
                  <a:gd name="T53" fmla="*/ 9 h 28"/>
                  <a:gd name="T54" fmla="*/ 1 w 25"/>
                  <a:gd name="T55" fmla="*/ 44 h 28"/>
                  <a:gd name="T56" fmla="*/ 29 w 25"/>
                  <a:gd name="T57" fmla="*/ 45 h 2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" h="28">
                    <a:moveTo>
                      <a:pt x="13" y="20"/>
                    </a:move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9"/>
                      <a:pt x="13" y="17"/>
                      <a:pt x="13" y="17"/>
                    </a:cubicBezTo>
                    <a:cubicBezTo>
                      <a:pt x="13" y="16"/>
                      <a:pt x="14" y="16"/>
                      <a:pt x="14" y="15"/>
                    </a:cubicBezTo>
                    <a:cubicBezTo>
                      <a:pt x="14" y="15"/>
                      <a:pt x="15" y="13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4" y="14"/>
                      <a:pt x="16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4" y="14"/>
                      <a:pt x="13" y="13"/>
                      <a:pt x="12" y="13"/>
                    </a:cubicBezTo>
                    <a:cubicBezTo>
                      <a:pt x="13" y="14"/>
                      <a:pt x="12" y="11"/>
                      <a:pt x="12" y="13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4"/>
                    </a:cubicBezTo>
                    <a:cubicBezTo>
                      <a:pt x="12" y="15"/>
                      <a:pt x="13" y="12"/>
                      <a:pt x="12" y="14"/>
                    </a:cubicBezTo>
                    <a:cubicBezTo>
                      <a:pt x="12" y="14"/>
                      <a:pt x="11" y="16"/>
                      <a:pt x="12" y="14"/>
                    </a:cubicBezTo>
                    <a:cubicBezTo>
                      <a:pt x="12" y="15"/>
                      <a:pt x="11" y="16"/>
                      <a:pt x="12" y="15"/>
                    </a:cubicBezTo>
                    <a:cubicBezTo>
                      <a:pt x="11" y="15"/>
                      <a:pt x="13" y="14"/>
                      <a:pt x="12" y="15"/>
                    </a:cubicBezTo>
                    <a:cubicBezTo>
                      <a:pt x="14" y="15"/>
                      <a:pt x="16" y="15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6"/>
                      <a:pt x="17" y="15"/>
                      <a:pt x="17" y="14"/>
                    </a:cubicBezTo>
                    <a:cubicBezTo>
                      <a:pt x="16" y="11"/>
                      <a:pt x="11" y="10"/>
                      <a:pt x="9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7" y="23"/>
                      <a:pt x="11" y="27"/>
                      <a:pt x="15" y="26"/>
                    </a:cubicBezTo>
                    <a:cubicBezTo>
                      <a:pt x="18" y="26"/>
                      <a:pt x="20" y="24"/>
                      <a:pt x="22" y="21"/>
                    </a:cubicBezTo>
                    <a:cubicBezTo>
                      <a:pt x="25" y="17"/>
                      <a:pt x="25" y="10"/>
                      <a:pt x="22" y="6"/>
                    </a:cubicBezTo>
                    <a:cubicBezTo>
                      <a:pt x="18" y="0"/>
                      <a:pt x="11" y="0"/>
                      <a:pt x="7" y="4"/>
                    </a:cubicBezTo>
                    <a:cubicBezTo>
                      <a:pt x="3" y="8"/>
                      <a:pt x="1" y="14"/>
                      <a:pt x="1" y="19"/>
                    </a:cubicBezTo>
                    <a:cubicBezTo>
                      <a:pt x="0" y="27"/>
                      <a:pt x="12" y="28"/>
                      <a:pt x="13" y="2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8" name="Freeform 2058">
                <a:extLst>
                  <a:ext uri="{FF2B5EF4-FFF2-40B4-BE49-F238E27FC236}">
                    <a16:creationId xmlns:a16="http://schemas.microsoft.com/office/drawing/2014/main" id="{F88E22E7-E61A-4D40-83A0-715E10ADA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430"/>
                <a:ext cx="21" cy="22"/>
              </a:xfrm>
              <a:custGeom>
                <a:avLst/>
                <a:gdLst>
                  <a:gd name="T0" fmla="*/ 29 w 16"/>
                  <a:gd name="T1" fmla="*/ 13 h 17"/>
                  <a:gd name="T2" fmla="*/ 28 w 16"/>
                  <a:gd name="T3" fmla="*/ 10 h 17"/>
                  <a:gd name="T4" fmla="*/ 32 w 16"/>
                  <a:gd name="T5" fmla="*/ 21 h 17"/>
                  <a:gd name="T6" fmla="*/ 22 w 16"/>
                  <a:gd name="T7" fmla="*/ 1 h 17"/>
                  <a:gd name="T8" fmla="*/ 5 w 16"/>
                  <a:gd name="T9" fmla="*/ 10 h 17"/>
                  <a:gd name="T10" fmla="*/ 14 w 16"/>
                  <a:gd name="T11" fmla="*/ 32 h 17"/>
                  <a:gd name="T12" fmla="*/ 34 w 16"/>
                  <a:gd name="T13" fmla="*/ 30 h 17"/>
                  <a:gd name="T14" fmla="*/ 29 w 16"/>
                  <a:gd name="T15" fmla="*/ 13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17">
                    <a:moveTo>
                      <a:pt x="13" y="6"/>
                    </a:moveTo>
                    <a:cubicBezTo>
                      <a:pt x="13" y="5"/>
                      <a:pt x="13" y="5"/>
                      <a:pt x="12" y="5"/>
                    </a:cubicBezTo>
                    <a:cubicBezTo>
                      <a:pt x="14" y="6"/>
                      <a:pt x="13" y="11"/>
                      <a:pt x="14" y="9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7" y="0"/>
                      <a:pt x="4" y="2"/>
                      <a:pt x="2" y="5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9" y="17"/>
                      <a:pt x="13" y="17"/>
                      <a:pt x="15" y="14"/>
                    </a:cubicBezTo>
                    <a:cubicBezTo>
                      <a:pt x="16" y="12"/>
                      <a:pt x="16" y="7"/>
                      <a:pt x="13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99" name="Freeform 2059">
                <a:extLst>
                  <a:ext uri="{FF2B5EF4-FFF2-40B4-BE49-F238E27FC236}">
                    <a16:creationId xmlns:a16="http://schemas.microsoft.com/office/drawing/2014/main" id="{61E3C3C3-58E6-492D-AE4F-8233F1FCE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499"/>
                <a:ext cx="22" cy="21"/>
              </a:xfrm>
              <a:custGeom>
                <a:avLst/>
                <a:gdLst>
                  <a:gd name="T0" fmla="*/ 32 w 17"/>
                  <a:gd name="T1" fmla="*/ 14 h 16"/>
                  <a:gd name="T2" fmla="*/ 21 w 17"/>
                  <a:gd name="T3" fmla="*/ 1 h 16"/>
                  <a:gd name="T4" fmla="*/ 1 w 17"/>
                  <a:gd name="T5" fmla="*/ 12 h 16"/>
                  <a:gd name="T6" fmla="*/ 8 w 17"/>
                  <a:gd name="T7" fmla="*/ 28 h 16"/>
                  <a:gd name="T8" fmla="*/ 13 w 17"/>
                  <a:gd name="T9" fmla="*/ 29 h 16"/>
                  <a:gd name="T10" fmla="*/ 30 w 17"/>
                  <a:gd name="T11" fmla="*/ 32 h 16"/>
                  <a:gd name="T12" fmla="*/ 32 w 17"/>
                  <a:gd name="T13" fmla="*/ 14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5" y="6"/>
                    </a:moveTo>
                    <a:cubicBezTo>
                      <a:pt x="13" y="4"/>
                      <a:pt x="11" y="2"/>
                      <a:pt x="9" y="1"/>
                    </a:cubicBezTo>
                    <a:cubicBezTo>
                      <a:pt x="6" y="0"/>
                      <a:pt x="2" y="2"/>
                      <a:pt x="1" y="5"/>
                    </a:cubicBezTo>
                    <a:cubicBezTo>
                      <a:pt x="0" y="8"/>
                      <a:pt x="2" y="11"/>
                      <a:pt x="4" y="12"/>
                    </a:cubicBezTo>
                    <a:cubicBezTo>
                      <a:pt x="3" y="12"/>
                      <a:pt x="6" y="13"/>
                      <a:pt x="6" y="13"/>
                    </a:cubicBezTo>
                    <a:cubicBezTo>
                      <a:pt x="8" y="16"/>
                      <a:pt x="11" y="16"/>
                      <a:pt x="14" y="14"/>
                    </a:cubicBezTo>
                    <a:cubicBezTo>
                      <a:pt x="16" y="12"/>
                      <a:pt x="17" y="8"/>
                      <a:pt x="15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0" name="Freeform 2060">
                <a:extLst>
                  <a:ext uri="{FF2B5EF4-FFF2-40B4-BE49-F238E27FC236}">
                    <a16:creationId xmlns:a16="http://schemas.microsoft.com/office/drawing/2014/main" id="{530B484C-4F5A-4DE7-A90B-70DEBCF6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807"/>
                <a:ext cx="24" cy="25"/>
              </a:xfrm>
              <a:custGeom>
                <a:avLst/>
                <a:gdLst>
                  <a:gd name="T0" fmla="*/ 33 w 18"/>
                  <a:gd name="T1" fmla="*/ 9 h 19"/>
                  <a:gd name="T2" fmla="*/ 12 w 18"/>
                  <a:gd name="T3" fmla="*/ 1 h 19"/>
                  <a:gd name="T4" fmla="*/ 5 w 18"/>
                  <a:gd name="T5" fmla="*/ 24 h 19"/>
                  <a:gd name="T6" fmla="*/ 12 w 18"/>
                  <a:gd name="T7" fmla="*/ 37 h 19"/>
                  <a:gd name="T8" fmla="*/ 21 w 18"/>
                  <a:gd name="T9" fmla="*/ 38 h 19"/>
                  <a:gd name="T10" fmla="*/ 41 w 18"/>
                  <a:gd name="T11" fmla="*/ 32 h 19"/>
                  <a:gd name="T12" fmla="*/ 41 w 18"/>
                  <a:gd name="T13" fmla="*/ 16 h 19"/>
                  <a:gd name="T14" fmla="*/ 36 w 18"/>
                  <a:gd name="T15" fmla="*/ 5 h 19"/>
                  <a:gd name="T16" fmla="*/ 15 w 18"/>
                  <a:gd name="T17" fmla="*/ 5 h 19"/>
                  <a:gd name="T18" fmla="*/ 12 w 18"/>
                  <a:gd name="T19" fmla="*/ 22 h 19"/>
                  <a:gd name="T20" fmla="*/ 16 w 18"/>
                  <a:gd name="T21" fmla="*/ 28 h 19"/>
                  <a:gd name="T22" fmla="*/ 15 w 18"/>
                  <a:gd name="T23" fmla="*/ 24 h 19"/>
                  <a:gd name="T24" fmla="*/ 15 w 18"/>
                  <a:gd name="T25" fmla="*/ 22 h 19"/>
                  <a:gd name="T26" fmla="*/ 15 w 18"/>
                  <a:gd name="T27" fmla="*/ 22 h 19"/>
                  <a:gd name="T28" fmla="*/ 33 w 18"/>
                  <a:gd name="T29" fmla="*/ 14 h 19"/>
                  <a:gd name="T30" fmla="*/ 27 w 18"/>
                  <a:gd name="T31" fmla="*/ 12 h 19"/>
                  <a:gd name="T32" fmla="*/ 31 w 18"/>
                  <a:gd name="T33" fmla="*/ 14 h 19"/>
                  <a:gd name="T34" fmla="*/ 31 w 18"/>
                  <a:gd name="T35" fmla="*/ 16 h 19"/>
                  <a:gd name="T36" fmla="*/ 28 w 18"/>
                  <a:gd name="T37" fmla="*/ 14 h 19"/>
                  <a:gd name="T38" fmla="*/ 31 w 18"/>
                  <a:gd name="T39" fmla="*/ 21 h 19"/>
                  <a:gd name="T40" fmla="*/ 31 w 18"/>
                  <a:gd name="T41" fmla="*/ 21 h 19"/>
                  <a:gd name="T42" fmla="*/ 27 w 18"/>
                  <a:gd name="T43" fmla="*/ 28 h 19"/>
                  <a:gd name="T44" fmla="*/ 27 w 18"/>
                  <a:gd name="T45" fmla="*/ 24 h 19"/>
                  <a:gd name="T46" fmla="*/ 16 w 18"/>
                  <a:gd name="T47" fmla="*/ 29 h 19"/>
                  <a:gd name="T48" fmla="*/ 9 w 18"/>
                  <a:gd name="T49" fmla="*/ 28 h 19"/>
                  <a:gd name="T50" fmla="*/ 31 w 18"/>
                  <a:gd name="T51" fmla="*/ 29 h 19"/>
                  <a:gd name="T52" fmla="*/ 33 w 18"/>
                  <a:gd name="T53" fmla="*/ 9 h 1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8" h="19">
                    <a:moveTo>
                      <a:pt x="14" y="4"/>
                    </a:moveTo>
                    <a:cubicBezTo>
                      <a:pt x="12" y="2"/>
                      <a:pt x="8" y="0"/>
                      <a:pt x="5" y="1"/>
                    </a:cubicBezTo>
                    <a:cubicBezTo>
                      <a:pt x="2" y="3"/>
                      <a:pt x="0" y="8"/>
                      <a:pt x="2" y="11"/>
                    </a:cubicBezTo>
                    <a:cubicBezTo>
                      <a:pt x="3" y="13"/>
                      <a:pt x="4" y="14"/>
                      <a:pt x="5" y="16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2" y="19"/>
                      <a:pt x="16" y="17"/>
                      <a:pt x="17" y="14"/>
                    </a:cubicBezTo>
                    <a:cubicBezTo>
                      <a:pt x="18" y="11"/>
                      <a:pt x="18" y="9"/>
                      <a:pt x="17" y="7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3" y="0"/>
                      <a:pt x="8" y="0"/>
                      <a:pt x="6" y="2"/>
                    </a:cubicBezTo>
                    <a:cubicBezTo>
                      <a:pt x="3" y="4"/>
                      <a:pt x="3" y="8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8" y="9"/>
                      <a:pt x="11" y="7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2" y="5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3" y="7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2" y="10"/>
                      <a:pt x="12" y="11"/>
                      <a:pt x="11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0" y="12"/>
                      <a:pt x="8" y="12"/>
                      <a:pt x="7" y="13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6" y="15"/>
                      <a:pt x="10" y="15"/>
                      <a:pt x="13" y="13"/>
                    </a:cubicBezTo>
                    <a:cubicBezTo>
                      <a:pt x="15" y="11"/>
                      <a:pt x="16" y="7"/>
                      <a:pt x="14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1" name="Freeform 2061">
                <a:extLst>
                  <a:ext uri="{FF2B5EF4-FFF2-40B4-BE49-F238E27FC236}">
                    <a16:creationId xmlns:a16="http://schemas.microsoft.com/office/drawing/2014/main" id="{D27892D6-EFB8-42A9-A4A5-715726E1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1765"/>
                <a:ext cx="22" cy="20"/>
              </a:xfrm>
              <a:custGeom>
                <a:avLst/>
                <a:gdLst>
                  <a:gd name="T0" fmla="*/ 5 w 17"/>
                  <a:gd name="T1" fmla="*/ 23 h 15"/>
                  <a:gd name="T2" fmla="*/ 21 w 17"/>
                  <a:gd name="T3" fmla="*/ 36 h 15"/>
                  <a:gd name="T4" fmla="*/ 35 w 17"/>
                  <a:gd name="T5" fmla="*/ 27 h 15"/>
                  <a:gd name="T6" fmla="*/ 28 w 17"/>
                  <a:gd name="T7" fmla="*/ 7 h 15"/>
                  <a:gd name="T8" fmla="*/ 27 w 17"/>
                  <a:gd name="T9" fmla="*/ 7 h 15"/>
                  <a:gd name="T10" fmla="*/ 27 w 17"/>
                  <a:gd name="T11" fmla="*/ 5 h 15"/>
                  <a:gd name="T12" fmla="*/ 6 w 17"/>
                  <a:gd name="T13" fmla="*/ 5 h 15"/>
                  <a:gd name="T14" fmla="*/ 5 w 17"/>
                  <a:gd name="T15" fmla="*/ 23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2" y="10"/>
                    </a:moveTo>
                    <a:cubicBezTo>
                      <a:pt x="4" y="12"/>
                      <a:pt x="6" y="14"/>
                      <a:pt x="9" y="15"/>
                    </a:cubicBezTo>
                    <a:cubicBezTo>
                      <a:pt x="12" y="15"/>
                      <a:pt x="15" y="14"/>
                      <a:pt x="16" y="11"/>
                    </a:cubicBezTo>
                    <a:cubicBezTo>
                      <a:pt x="17" y="8"/>
                      <a:pt x="16" y="4"/>
                      <a:pt x="13" y="3"/>
                    </a:cubicBezTo>
                    <a:cubicBezTo>
                      <a:pt x="11" y="3"/>
                      <a:pt x="13" y="4"/>
                      <a:pt x="12" y="3"/>
                    </a:cubicBezTo>
                    <a:cubicBezTo>
                      <a:pt x="13" y="4"/>
                      <a:pt x="12" y="2"/>
                      <a:pt x="12" y="2"/>
                    </a:cubicBezTo>
                    <a:cubicBezTo>
                      <a:pt x="10" y="0"/>
                      <a:pt x="5" y="0"/>
                      <a:pt x="3" y="2"/>
                    </a:cubicBezTo>
                    <a:cubicBezTo>
                      <a:pt x="0" y="4"/>
                      <a:pt x="1" y="7"/>
                      <a:pt x="2" y="10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2" name="Freeform 2062">
                <a:extLst>
                  <a:ext uri="{FF2B5EF4-FFF2-40B4-BE49-F238E27FC236}">
                    <a16:creationId xmlns:a16="http://schemas.microsoft.com/office/drawing/2014/main" id="{5C9D6538-C68E-4AA3-961C-809925234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1823"/>
                <a:ext cx="22" cy="32"/>
              </a:xfrm>
              <a:custGeom>
                <a:avLst/>
                <a:gdLst>
                  <a:gd name="T0" fmla="*/ 0 w 17"/>
                  <a:gd name="T1" fmla="*/ 13 h 25"/>
                  <a:gd name="T2" fmla="*/ 5 w 17"/>
                  <a:gd name="T3" fmla="*/ 29 h 25"/>
                  <a:gd name="T4" fmla="*/ 10 w 17"/>
                  <a:gd name="T5" fmla="*/ 45 h 25"/>
                  <a:gd name="T6" fmla="*/ 28 w 17"/>
                  <a:gd name="T7" fmla="*/ 47 h 25"/>
                  <a:gd name="T8" fmla="*/ 35 w 17"/>
                  <a:gd name="T9" fmla="*/ 31 h 25"/>
                  <a:gd name="T10" fmla="*/ 30 w 17"/>
                  <a:gd name="T11" fmla="*/ 23 h 25"/>
                  <a:gd name="T12" fmla="*/ 27 w 17"/>
                  <a:gd name="T13" fmla="*/ 15 h 25"/>
                  <a:gd name="T14" fmla="*/ 16 w 17"/>
                  <a:gd name="T15" fmla="*/ 1 h 25"/>
                  <a:gd name="T16" fmla="*/ 0 w 17"/>
                  <a:gd name="T17" fmla="*/ 1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25">
                    <a:moveTo>
                      <a:pt x="0" y="6"/>
                    </a:moveTo>
                    <a:cubicBezTo>
                      <a:pt x="0" y="9"/>
                      <a:pt x="1" y="11"/>
                      <a:pt x="2" y="14"/>
                    </a:cubicBezTo>
                    <a:cubicBezTo>
                      <a:pt x="3" y="16"/>
                      <a:pt x="4" y="18"/>
                      <a:pt x="5" y="21"/>
                    </a:cubicBezTo>
                    <a:cubicBezTo>
                      <a:pt x="6" y="24"/>
                      <a:pt x="10" y="25"/>
                      <a:pt x="13" y="23"/>
                    </a:cubicBezTo>
                    <a:cubicBezTo>
                      <a:pt x="16" y="22"/>
                      <a:pt x="17" y="18"/>
                      <a:pt x="16" y="15"/>
                    </a:cubicBezTo>
                    <a:cubicBezTo>
                      <a:pt x="15" y="14"/>
                      <a:pt x="14" y="12"/>
                      <a:pt x="14" y="11"/>
                    </a:cubicBezTo>
                    <a:cubicBezTo>
                      <a:pt x="13" y="9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4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3" name="Freeform 2063">
                <a:extLst>
                  <a:ext uri="{FF2B5EF4-FFF2-40B4-BE49-F238E27FC236}">
                    <a16:creationId xmlns:a16="http://schemas.microsoft.com/office/drawing/2014/main" id="{FA0C44E4-D503-47B8-8470-9ED4516B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55"/>
                <a:ext cx="25" cy="25"/>
              </a:xfrm>
              <a:custGeom>
                <a:avLst/>
                <a:gdLst>
                  <a:gd name="T0" fmla="*/ 12 w 19"/>
                  <a:gd name="T1" fmla="*/ 9 h 19"/>
                  <a:gd name="T2" fmla="*/ 9 w 19"/>
                  <a:gd name="T3" fmla="*/ 37 h 19"/>
                  <a:gd name="T4" fmla="*/ 24 w 19"/>
                  <a:gd name="T5" fmla="*/ 42 h 19"/>
                  <a:gd name="T6" fmla="*/ 38 w 19"/>
                  <a:gd name="T7" fmla="*/ 34 h 19"/>
                  <a:gd name="T8" fmla="*/ 38 w 19"/>
                  <a:gd name="T9" fmla="*/ 16 h 19"/>
                  <a:gd name="T10" fmla="*/ 28 w 19"/>
                  <a:gd name="T11" fmla="*/ 9 h 19"/>
                  <a:gd name="T12" fmla="*/ 18 w 19"/>
                  <a:gd name="T13" fmla="*/ 7 h 19"/>
                  <a:gd name="T14" fmla="*/ 1 w 19"/>
                  <a:gd name="T15" fmla="*/ 16 h 19"/>
                  <a:gd name="T16" fmla="*/ 9 w 19"/>
                  <a:gd name="T17" fmla="*/ 38 h 19"/>
                  <a:gd name="T18" fmla="*/ 29 w 19"/>
                  <a:gd name="T19" fmla="*/ 34 h 19"/>
                  <a:gd name="T20" fmla="*/ 24 w 19"/>
                  <a:gd name="T21" fmla="*/ 16 h 19"/>
                  <a:gd name="T22" fmla="*/ 29 w 19"/>
                  <a:gd name="T23" fmla="*/ 24 h 19"/>
                  <a:gd name="T24" fmla="*/ 16 w 19"/>
                  <a:gd name="T25" fmla="*/ 34 h 19"/>
                  <a:gd name="T26" fmla="*/ 21 w 19"/>
                  <a:gd name="T27" fmla="*/ 34 h 19"/>
                  <a:gd name="T28" fmla="*/ 14 w 19"/>
                  <a:gd name="T29" fmla="*/ 32 h 19"/>
                  <a:gd name="T30" fmla="*/ 18 w 19"/>
                  <a:gd name="T31" fmla="*/ 34 h 19"/>
                  <a:gd name="T32" fmla="*/ 16 w 19"/>
                  <a:gd name="T33" fmla="*/ 18 h 19"/>
                  <a:gd name="T34" fmla="*/ 24 w 19"/>
                  <a:gd name="T35" fmla="*/ 16 h 19"/>
                  <a:gd name="T36" fmla="*/ 32 w 19"/>
                  <a:gd name="T37" fmla="*/ 22 h 19"/>
                  <a:gd name="T38" fmla="*/ 32 w 19"/>
                  <a:gd name="T39" fmla="*/ 22 h 19"/>
                  <a:gd name="T40" fmla="*/ 32 w 19"/>
                  <a:gd name="T41" fmla="*/ 28 h 19"/>
                  <a:gd name="T42" fmla="*/ 34 w 19"/>
                  <a:gd name="T43" fmla="*/ 24 h 19"/>
                  <a:gd name="T44" fmla="*/ 29 w 19"/>
                  <a:gd name="T45" fmla="*/ 5 h 19"/>
                  <a:gd name="T46" fmla="*/ 12 w 19"/>
                  <a:gd name="T47" fmla="*/ 9 h 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5" y="4"/>
                    </a:moveTo>
                    <a:cubicBezTo>
                      <a:pt x="2" y="7"/>
                      <a:pt x="1" y="13"/>
                      <a:pt x="4" y="16"/>
                    </a:cubicBezTo>
                    <a:cubicBezTo>
                      <a:pt x="6" y="18"/>
                      <a:pt x="9" y="19"/>
                      <a:pt x="11" y="18"/>
                    </a:cubicBezTo>
                    <a:cubicBezTo>
                      <a:pt x="14" y="18"/>
                      <a:pt x="16" y="16"/>
                      <a:pt x="17" y="15"/>
                    </a:cubicBezTo>
                    <a:cubicBezTo>
                      <a:pt x="19" y="13"/>
                      <a:pt x="18" y="9"/>
                      <a:pt x="17" y="7"/>
                    </a:cubicBezTo>
                    <a:cubicBezTo>
                      <a:pt x="15" y="6"/>
                      <a:pt x="14" y="5"/>
                      <a:pt x="12" y="4"/>
                    </a:cubicBezTo>
                    <a:cubicBezTo>
                      <a:pt x="11" y="3"/>
                      <a:pt x="9" y="3"/>
                      <a:pt x="8" y="3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4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2"/>
                      <a:pt x="14" y="9"/>
                      <a:pt x="11" y="7"/>
                    </a:cubicBezTo>
                    <a:cubicBezTo>
                      <a:pt x="12" y="8"/>
                      <a:pt x="12" y="10"/>
                      <a:pt x="13" y="11"/>
                    </a:cubicBezTo>
                    <a:cubicBezTo>
                      <a:pt x="11" y="12"/>
                      <a:pt x="9" y="14"/>
                      <a:pt x="7" y="15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7" y="15"/>
                      <a:pt x="6" y="14"/>
                    </a:cubicBezTo>
                    <a:cubicBezTo>
                      <a:pt x="7" y="14"/>
                      <a:pt x="7" y="15"/>
                      <a:pt x="8" y="15"/>
                    </a:cubicBezTo>
                    <a:cubicBezTo>
                      <a:pt x="7" y="13"/>
                      <a:pt x="7" y="10"/>
                      <a:pt x="7" y="8"/>
                    </a:cubicBezTo>
                    <a:cubicBezTo>
                      <a:pt x="8" y="7"/>
                      <a:pt x="9" y="6"/>
                      <a:pt x="11" y="7"/>
                    </a:cubicBezTo>
                    <a:cubicBezTo>
                      <a:pt x="12" y="8"/>
                      <a:pt x="13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7" y="8"/>
                      <a:pt x="16" y="4"/>
                      <a:pt x="13" y="2"/>
                    </a:cubicBezTo>
                    <a:cubicBezTo>
                      <a:pt x="10" y="0"/>
                      <a:pt x="7" y="1"/>
                      <a:pt x="5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4" name="Freeform 2064">
                <a:extLst>
                  <a:ext uri="{FF2B5EF4-FFF2-40B4-BE49-F238E27FC236}">
                    <a16:creationId xmlns:a16="http://schemas.microsoft.com/office/drawing/2014/main" id="{00C95078-526F-4145-B591-96B68C5F6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1880"/>
                <a:ext cx="22" cy="25"/>
              </a:xfrm>
              <a:custGeom>
                <a:avLst/>
                <a:gdLst>
                  <a:gd name="T0" fmla="*/ 27 w 17"/>
                  <a:gd name="T1" fmla="*/ 16 h 19"/>
                  <a:gd name="T2" fmla="*/ 23 w 17"/>
                  <a:gd name="T3" fmla="*/ 29 h 19"/>
                  <a:gd name="T4" fmla="*/ 23 w 17"/>
                  <a:gd name="T5" fmla="*/ 29 h 19"/>
                  <a:gd name="T6" fmla="*/ 28 w 17"/>
                  <a:gd name="T7" fmla="*/ 28 h 19"/>
                  <a:gd name="T8" fmla="*/ 32 w 17"/>
                  <a:gd name="T9" fmla="*/ 9 h 19"/>
                  <a:gd name="T10" fmla="*/ 16 w 17"/>
                  <a:gd name="T11" fmla="*/ 5 h 19"/>
                  <a:gd name="T12" fmla="*/ 1 w 17"/>
                  <a:gd name="T13" fmla="*/ 16 h 19"/>
                  <a:gd name="T14" fmla="*/ 10 w 17"/>
                  <a:gd name="T15" fmla="*/ 38 h 19"/>
                  <a:gd name="T16" fmla="*/ 28 w 17"/>
                  <a:gd name="T17" fmla="*/ 34 h 19"/>
                  <a:gd name="T18" fmla="*/ 27 w 17"/>
                  <a:gd name="T19" fmla="*/ 1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" h="19">
                    <a:moveTo>
                      <a:pt x="12" y="7"/>
                    </a:moveTo>
                    <a:cubicBezTo>
                      <a:pt x="9" y="5"/>
                      <a:pt x="13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3" y="12"/>
                    </a:cubicBezTo>
                    <a:cubicBezTo>
                      <a:pt x="16" y="11"/>
                      <a:pt x="17" y="7"/>
                      <a:pt x="15" y="4"/>
                    </a:cubicBezTo>
                    <a:cubicBezTo>
                      <a:pt x="14" y="1"/>
                      <a:pt x="11" y="0"/>
                      <a:pt x="7" y="2"/>
                    </a:cubicBezTo>
                    <a:cubicBezTo>
                      <a:pt x="5" y="3"/>
                      <a:pt x="2" y="4"/>
                      <a:pt x="1" y="7"/>
                    </a:cubicBezTo>
                    <a:cubicBezTo>
                      <a:pt x="0" y="11"/>
                      <a:pt x="1" y="14"/>
                      <a:pt x="5" y="17"/>
                    </a:cubicBezTo>
                    <a:cubicBezTo>
                      <a:pt x="7" y="19"/>
                      <a:pt x="11" y="18"/>
                      <a:pt x="13" y="15"/>
                    </a:cubicBezTo>
                    <a:cubicBezTo>
                      <a:pt x="15" y="13"/>
                      <a:pt x="14" y="9"/>
                      <a:pt x="12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5" name="Freeform 2065">
                <a:extLst>
                  <a:ext uri="{FF2B5EF4-FFF2-40B4-BE49-F238E27FC236}">
                    <a16:creationId xmlns:a16="http://schemas.microsoft.com/office/drawing/2014/main" id="{9E134838-CD93-4860-8ABC-4C6FC98AB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910"/>
                <a:ext cx="19" cy="19"/>
              </a:xfrm>
              <a:custGeom>
                <a:avLst/>
                <a:gdLst>
                  <a:gd name="T0" fmla="*/ 27 w 14"/>
                  <a:gd name="T1" fmla="*/ 25 h 15"/>
                  <a:gd name="T2" fmla="*/ 35 w 14"/>
                  <a:gd name="T3" fmla="*/ 14 h 15"/>
                  <a:gd name="T4" fmla="*/ 22 w 14"/>
                  <a:gd name="T5" fmla="*/ 1 h 15"/>
                  <a:gd name="T6" fmla="*/ 5 w 14"/>
                  <a:gd name="T7" fmla="*/ 13 h 15"/>
                  <a:gd name="T8" fmla="*/ 7 w 14"/>
                  <a:gd name="T9" fmla="*/ 8 h 15"/>
                  <a:gd name="T10" fmla="*/ 7 w 14"/>
                  <a:gd name="T11" fmla="*/ 25 h 15"/>
                  <a:gd name="T12" fmla="*/ 27 w 14"/>
                  <a:gd name="T13" fmla="*/ 25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11" y="13"/>
                    </a:moveTo>
                    <a:cubicBezTo>
                      <a:pt x="13" y="12"/>
                      <a:pt x="14" y="10"/>
                      <a:pt x="14" y="7"/>
                    </a:cubicBezTo>
                    <a:cubicBezTo>
                      <a:pt x="14" y="4"/>
                      <a:pt x="12" y="1"/>
                      <a:pt x="9" y="1"/>
                    </a:cubicBezTo>
                    <a:cubicBezTo>
                      <a:pt x="5" y="0"/>
                      <a:pt x="2" y="3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1" y="6"/>
                      <a:pt x="0" y="10"/>
                      <a:pt x="3" y="13"/>
                    </a:cubicBezTo>
                    <a:cubicBezTo>
                      <a:pt x="5" y="15"/>
                      <a:pt x="9" y="15"/>
                      <a:pt x="11" y="13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6" name="Freeform 2066">
                <a:extLst>
                  <a:ext uri="{FF2B5EF4-FFF2-40B4-BE49-F238E27FC236}">
                    <a16:creationId xmlns:a16="http://schemas.microsoft.com/office/drawing/2014/main" id="{9876F21C-5D77-4574-B8BE-DC35E50D9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183"/>
                <a:ext cx="18" cy="23"/>
              </a:xfrm>
              <a:custGeom>
                <a:avLst/>
                <a:gdLst>
                  <a:gd name="T0" fmla="*/ 1 w 14"/>
                  <a:gd name="T1" fmla="*/ 15 h 18"/>
                  <a:gd name="T2" fmla="*/ 0 w 14"/>
                  <a:gd name="T3" fmla="*/ 23 h 18"/>
                  <a:gd name="T4" fmla="*/ 13 w 14"/>
                  <a:gd name="T5" fmla="*/ 37 h 18"/>
                  <a:gd name="T6" fmla="*/ 24 w 14"/>
                  <a:gd name="T7" fmla="*/ 24 h 18"/>
                  <a:gd name="T8" fmla="*/ 28 w 14"/>
                  <a:gd name="T9" fmla="*/ 15 h 18"/>
                  <a:gd name="T10" fmla="*/ 15 w 14"/>
                  <a:gd name="T11" fmla="*/ 0 h 18"/>
                  <a:gd name="T12" fmla="*/ 1 w 14"/>
                  <a:gd name="T13" fmla="*/ 13 h 18"/>
                  <a:gd name="T14" fmla="*/ 5 w 14"/>
                  <a:gd name="T15" fmla="*/ 29 h 18"/>
                  <a:gd name="T16" fmla="*/ 22 w 14"/>
                  <a:gd name="T17" fmla="*/ 36 h 18"/>
                  <a:gd name="T18" fmla="*/ 28 w 14"/>
                  <a:gd name="T19" fmla="*/ 19 h 18"/>
                  <a:gd name="T20" fmla="*/ 28 w 14"/>
                  <a:gd name="T21" fmla="*/ 17 h 18"/>
                  <a:gd name="T22" fmla="*/ 28 w 14"/>
                  <a:gd name="T23" fmla="*/ 15 h 18"/>
                  <a:gd name="T24" fmla="*/ 1 w 14"/>
                  <a:gd name="T25" fmla="*/ 13 h 18"/>
                  <a:gd name="T26" fmla="*/ 0 w 14"/>
                  <a:gd name="T27" fmla="*/ 23 h 18"/>
                  <a:gd name="T28" fmla="*/ 24 w 14"/>
                  <a:gd name="T29" fmla="*/ 24 h 18"/>
                  <a:gd name="T30" fmla="*/ 28 w 14"/>
                  <a:gd name="T31" fmla="*/ 17 h 18"/>
                  <a:gd name="T32" fmla="*/ 15 w 14"/>
                  <a:gd name="T33" fmla="*/ 5 h 18"/>
                  <a:gd name="T34" fmla="*/ 1 w 14"/>
                  <a:gd name="T35" fmla="*/ 15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" h="18">
                    <a:moveTo>
                      <a:pt x="1" y="7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4"/>
                      <a:pt x="2" y="17"/>
                      <a:pt x="6" y="18"/>
                    </a:cubicBezTo>
                    <a:cubicBezTo>
                      <a:pt x="9" y="18"/>
                      <a:pt x="12" y="15"/>
                      <a:pt x="12" y="12"/>
                    </a:cubicBezTo>
                    <a:cubicBezTo>
                      <a:pt x="12" y="10"/>
                      <a:pt x="13" y="9"/>
                      <a:pt x="13" y="7"/>
                    </a:cubicBezTo>
                    <a:cubicBezTo>
                      <a:pt x="13" y="4"/>
                      <a:pt x="11" y="1"/>
                      <a:pt x="7" y="0"/>
                    </a:cubicBezTo>
                    <a:cubicBezTo>
                      <a:pt x="4" y="0"/>
                      <a:pt x="1" y="3"/>
                      <a:pt x="1" y="6"/>
                    </a:cubicBezTo>
                    <a:cubicBezTo>
                      <a:pt x="1" y="9"/>
                      <a:pt x="1" y="11"/>
                      <a:pt x="2" y="14"/>
                    </a:cubicBezTo>
                    <a:cubicBezTo>
                      <a:pt x="4" y="17"/>
                      <a:pt x="7" y="18"/>
                      <a:pt x="10" y="17"/>
                    </a:cubicBezTo>
                    <a:cubicBezTo>
                      <a:pt x="13" y="16"/>
                      <a:pt x="14" y="12"/>
                      <a:pt x="13" y="9"/>
                    </a:cubicBezTo>
                    <a:cubicBezTo>
                      <a:pt x="12" y="7"/>
                      <a:pt x="13" y="10"/>
                      <a:pt x="13" y="8"/>
                    </a:cubicBezTo>
                    <a:cubicBezTo>
                      <a:pt x="13" y="9"/>
                      <a:pt x="13" y="7"/>
                      <a:pt x="13" y="7"/>
                    </a:cubicBezTo>
                    <a:cubicBezTo>
                      <a:pt x="9" y="7"/>
                      <a:pt x="5" y="6"/>
                      <a:pt x="1" y="6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4" y="11"/>
                      <a:pt x="8" y="12"/>
                      <a:pt x="12" y="12"/>
                    </a:cubicBezTo>
                    <a:cubicBezTo>
                      <a:pt x="12" y="11"/>
                      <a:pt x="13" y="10"/>
                      <a:pt x="13" y="8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1"/>
                      <a:pt x="1" y="4"/>
                      <a:pt x="1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7" name="Freeform 2067">
                <a:extLst>
                  <a:ext uri="{FF2B5EF4-FFF2-40B4-BE49-F238E27FC236}">
                    <a16:creationId xmlns:a16="http://schemas.microsoft.com/office/drawing/2014/main" id="{3DA4ABEB-438D-44E3-BD43-96FBD0CD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228"/>
                <a:ext cx="31" cy="45"/>
              </a:xfrm>
              <a:custGeom>
                <a:avLst/>
                <a:gdLst>
                  <a:gd name="T0" fmla="*/ 6 w 24"/>
                  <a:gd name="T1" fmla="*/ 20 h 34"/>
                  <a:gd name="T2" fmla="*/ 27 w 24"/>
                  <a:gd name="T3" fmla="*/ 79 h 34"/>
                  <a:gd name="T4" fmla="*/ 45 w 24"/>
                  <a:gd name="T5" fmla="*/ 71 h 34"/>
                  <a:gd name="T6" fmla="*/ 52 w 24"/>
                  <a:gd name="T7" fmla="*/ 50 h 34"/>
                  <a:gd name="T8" fmla="*/ 30 w 24"/>
                  <a:gd name="T9" fmla="*/ 20 h 34"/>
                  <a:gd name="T10" fmla="*/ 22 w 24"/>
                  <a:gd name="T11" fmla="*/ 44 h 34"/>
                  <a:gd name="T12" fmla="*/ 22 w 24"/>
                  <a:gd name="T13" fmla="*/ 44 h 34"/>
                  <a:gd name="T14" fmla="*/ 23 w 24"/>
                  <a:gd name="T15" fmla="*/ 45 h 34"/>
                  <a:gd name="T16" fmla="*/ 27 w 24"/>
                  <a:gd name="T17" fmla="*/ 50 h 34"/>
                  <a:gd name="T18" fmla="*/ 28 w 24"/>
                  <a:gd name="T19" fmla="*/ 50 h 34"/>
                  <a:gd name="T20" fmla="*/ 28 w 24"/>
                  <a:gd name="T21" fmla="*/ 50 h 34"/>
                  <a:gd name="T22" fmla="*/ 30 w 24"/>
                  <a:gd name="T23" fmla="*/ 53 h 34"/>
                  <a:gd name="T24" fmla="*/ 30 w 24"/>
                  <a:gd name="T25" fmla="*/ 49 h 34"/>
                  <a:gd name="T26" fmla="*/ 28 w 24"/>
                  <a:gd name="T27" fmla="*/ 42 h 34"/>
                  <a:gd name="T28" fmla="*/ 28 w 24"/>
                  <a:gd name="T29" fmla="*/ 33 h 34"/>
                  <a:gd name="T30" fmla="*/ 30 w 24"/>
                  <a:gd name="T31" fmla="*/ 28 h 34"/>
                  <a:gd name="T32" fmla="*/ 30 w 24"/>
                  <a:gd name="T33" fmla="*/ 28 h 34"/>
                  <a:gd name="T34" fmla="*/ 6 w 24"/>
                  <a:gd name="T35" fmla="*/ 2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4" h="34">
                    <a:moveTo>
                      <a:pt x="3" y="8"/>
                    </a:moveTo>
                    <a:cubicBezTo>
                      <a:pt x="0" y="17"/>
                      <a:pt x="1" y="32"/>
                      <a:pt x="12" y="34"/>
                    </a:cubicBezTo>
                    <a:cubicBezTo>
                      <a:pt x="15" y="34"/>
                      <a:pt x="19" y="33"/>
                      <a:pt x="21" y="31"/>
                    </a:cubicBezTo>
                    <a:cubicBezTo>
                      <a:pt x="24" y="29"/>
                      <a:pt x="24" y="25"/>
                      <a:pt x="24" y="22"/>
                    </a:cubicBezTo>
                    <a:cubicBezTo>
                      <a:pt x="24" y="16"/>
                      <a:pt x="19" y="10"/>
                      <a:pt x="14" y="8"/>
                    </a:cubicBezTo>
                    <a:cubicBezTo>
                      <a:pt x="7" y="5"/>
                      <a:pt x="3" y="16"/>
                      <a:pt x="10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9" y="19"/>
                      <a:pt x="11" y="20"/>
                      <a:pt x="11" y="20"/>
                    </a:cubicBezTo>
                    <a:cubicBezTo>
                      <a:pt x="11" y="21"/>
                      <a:pt x="12" y="22"/>
                      <a:pt x="12" y="22"/>
                    </a:cubicBezTo>
                    <a:cubicBezTo>
                      <a:pt x="13" y="25"/>
                      <a:pt x="12" y="23"/>
                      <a:pt x="13" y="22"/>
                    </a:cubicBezTo>
                    <a:cubicBezTo>
                      <a:pt x="13" y="22"/>
                      <a:pt x="12" y="22"/>
                      <a:pt x="13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0"/>
                      <a:pt x="13" y="18"/>
                      <a:pt x="13" y="18"/>
                    </a:cubicBezTo>
                    <a:cubicBezTo>
                      <a:pt x="13" y="16"/>
                      <a:pt x="13" y="15"/>
                      <a:pt x="13" y="14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3" y="13"/>
                      <a:pt x="14" y="12"/>
                      <a:pt x="14" y="12"/>
                    </a:cubicBezTo>
                    <a:cubicBezTo>
                      <a:pt x="16" y="4"/>
                      <a:pt x="5" y="0"/>
                      <a:pt x="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8" name="Freeform 2068">
                <a:extLst>
                  <a:ext uri="{FF2B5EF4-FFF2-40B4-BE49-F238E27FC236}">
                    <a16:creationId xmlns:a16="http://schemas.microsoft.com/office/drawing/2014/main" id="{FFBDC877-DF91-4EA8-A281-9C995BF58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283"/>
                <a:ext cx="25" cy="23"/>
              </a:xfrm>
              <a:custGeom>
                <a:avLst/>
                <a:gdLst>
                  <a:gd name="T0" fmla="*/ 16 w 19"/>
                  <a:gd name="T1" fmla="*/ 8 h 18"/>
                  <a:gd name="T2" fmla="*/ 9 w 19"/>
                  <a:gd name="T3" fmla="*/ 10 h 18"/>
                  <a:gd name="T4" fmla="*/ 29 w 19"/>
                  <a:gd name="T5" fmla="*/ 19 h 18"/>
                  <a:gd name="T6" fmla="*/ 29 w 19"/>
                  <a:gd name="T7" fmla="*/ 17 h 18"/>
                  <a:gd name="T8" fmla="*/ 28 w 19"/>
                  <a:gd name="T9" fmla="*/ 24 h 18"/>
                  <a:gd name="T10" fmla="*/ 28 w 19"/>
                  <a:gd name="T11" fmla="*/ 23 h 18"/>
                  <a:gd name="T12" fmla="*/ 24 w 19"/>
                  <a:gd name="T13" fmla="*/ 29 h 18"/>
                  <a:gd name="T14" fmla="*/ 24 w 19"/>
                  <a:gd name="T15" fmla="*/ 29 h 18"/>
                  <a:gd name="T16" fmla="*/ 14 w 19"/>
                  <a:gd name="T17" fmla="*/ 31 h 18"/>
                  <a:gd name="T18" fmla="*/ 12 w 19"/>
                  <a:gd name="T19" fmla="*/ 31 h 18"/>
                  <a:gd name="T20" fmla="*/ 16 w 19"/>
                  <a:gd name="T21" fmla="*/ 31 h 18"/>
                  <a:gd name="T22" fmla="*/ 29 w 19"/>
                  <a:gd name="T23" fmla="*/ 22 h 18"/>
                  <a:gd name="T24" fmla="*/ 18 w 19"/>
                  <a:gd name="T25" fmla="*/ 6 h 18"/>
                  <a:gd name="T26" fmla="*/ 21 w 19"/>
                  <a:gd name="T27" fmla="*/ 8 h 18"/>
                  <a:gd name="T28" fmla="*/ 18 w 19"/>
                  <a:gd name="T29" fmla="*/ 6 h 18"/>
                  <a:gd name="T30" fmla="*/ 7 w 19"/>
                  <a:gd name="T31" fmla="*/ 10 h 18"/>
                  <a:gd name="T32" fmla="*/ 1 w 19"/>
                  <a:gd name="T33" fmla="*/ 23 h 18"/>
                  <a:gd name="T34" fmla="*/ 21 w 19"/>
                  <a:gd name="T35" fmla="*/ 33 h 18"/>
                  <a:gd name="T36" fmla="*/ 28 w 19"/>
                  <a:gd name="T37" fmla="*/ 31 h 18"/>
                  <a:gd name="T38" fmla="*/ 16 w 19"/>
                  <a:gd name="T39" fmla="*/ 8 h 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9" h="18">
                    <a:moveTo>
                      <a:pt x="7" y="4"/>
                    </a:moveTo>
                    <a:cubicBezTo>
                      <a:pt x="6" y="4"/>
                      <a:pt x="5" y="5"/>
                      <a:pt x="4" y="5"/>
                    </a:cubicBezTo>
                    <a:cubicBezTo>
                      <a:pt x="7" y="6"/>
                      <a:pt x="10" y="8"/>
                      <a:pt x="13" y="9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2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0" y="15"/>
                      <a:pt x="13" y="13"/>
                      <a:pt x="13" y="10"/>
                    </a:cubicBezTo>
                    <a:cubicBezTo>
                      <a:pt x="14" y="7"/>
                      <a:pt x="11" y="4"/>
                      <a:pt x="8" y="3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5"/>
                    </a:cubicBezTo>
                    <a:cubicBezTo>
                      <a:pt x="1" y="6"/>
                      <a:pt x="0" y="9"/>
                      <a:pt x="1" y="11"/>
                    </a:cubicBezTo>
                    <a:cubicBezTo>
                      <a:pt x="2" y="15"/>
                      <a:pt x="6" y="18"/>
                      <a:pt x="9" y="16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9" y="11"/>
                      <a:pt x="14" y="0"/>
                      <a:pt x="7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09" name="Freeform 2069">
                <a:extLst>
                  <a:ext uri="{FF2B5EF4-FFF2-40B4-BE49-F238E27FC236}">
                    <a16:creationId xmlns:a16="http://schemas.microsoft.com/office/drawing/2014/main" id="{CE0AC87B-7FD2-4166-A7B4-F6C2847FD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2295"/>
                <a:ext cx="21" cy="23"/>
              </a:xfrm>
              <a:custGeom>
                <a:avLst/>
                <a:gdLst>
                  <a:gd name="T0" fmla="*/ 29 w 16"/>
                  <a:gd name="T1" fmla="*/ 31 h 18"/>
                  <a:gd name="T2" fmla="*/ 22 w 16"/>
                  <a:gd name="T3" fmla="*/ 5 h 18"/>
                  <a:gd name="T4" fmla="*/ 5 w 16"/>
                  <a:gd name="T5" fmla="*/ 6 h 18"/>
                  <a:gd name="T6" fmla="*/ 7 w 16"/>
                  <a:gd name="T7" fmla="*/ 24 h 18"/>
                  <a:gd name="T8" fmla="*/ 9 w 16"/>
                  <a:gd name="T9" fmla="*/ 24 h 18"/>
                  <a:gd name="T10" fmla="*/ 7 w 16"/>
                  <a:gd name="T11" fmla="*/ 19 h 18"/>
                  <a:gd name="T12" fmla="*/ 7 w 16"/>
                  <a:gd name="T13" fmla="*/ 17 h 18"/>
                  <a:gd name="T14" fmla="*/ 9 w 16"/>
                  <a:gd name="T15" fmla="*/ 36 h 18"/>
                  <a:gd name="T16" fmla="*/ 29 w 16"/>
                  <a:gd name="T17" fmla="*/ 3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5"/>
                    </a:moveTo>
                    <a:cubicBezTo>
                      <a:pt x="16" y="11"/>
                      <a:pt x="15" y="5"/>
                      <a:pt x="10" y="2"/>
                    </a:cubicBezTo>
                    <a:cubicBezTo>
                      <a:pt x="7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3" y="10"/>
                      <a:pt x="3" y="9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1" y="11"/>
                      <a:pt x="2" y="15"/>
                      <a:pt x="4" y="17"/>
                    </a:cubicBezTo>
                    <a:cubicBezTo>
                      <a:pt x="7" y="18"/>
                      <a:pt x="11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0" name="Freeform 2070">
                <a:extLst>
                  <a:ext uri="{FF2B5EF4-FFF2-40B4-BE49-F238E27FC236}">
                    <a16:creationId xmlns:a16="http://schemas.microsoft.com/office/drawing/2014/main" id="{6E601266-BB3B-4DFF-B28F-1F13319B7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327"/>
                <a:ext cx="20" cy="23"/>
              </a:xfrm>
              <a:custGeom>
                <a:avLst/>
                <a:gdLst>
                  <a:gd name="T0" fmla="*/ 28 w 15"/>
                  <a:gd name="T1" fmla="*/ 15 h 17"/>
                  <a:gd name="T2" fmla="*/ 28 w 15"/>
                  <a:gd name="T3" fmla="*/ 27 h 17"/>
                  <a:gd name="T4" fmla="*/ 28 w 15"/>
                  <a:gd name="T5" fmla="*/ 7 h 17"/>
                  <a:gd name="T6" fmla="*/ 9 w 15"/>
                  <a:gd name="T7" fmla="*/ 5 h 17"/>
                  <a:gd name="T8" fmla="*/ 7 w 15"/>
                  <a:gd name="T9" fmla="*/ 35 h 17"/>
                  <a:gd name="T10" fmla="*/ 28 w 15"/>
                  <a:gd name="T11" fmla="*/ 37 h 17"/>
                  <a:gd name="T12" fmla="*/ 28 w 15"/>
                  <a:gd name="T13" fmla="*/ 1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0" y="4"/>
                      <a:pt x="9" y="13"/>
                      <a:pt x="12" y="11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7" y="0"/>
                      <a:pt x="4" y="2"/>
                    </a:cubicBezTo>
                    <a:cubicBezTo>
                      <a:pt x="0" y="5"/>
                      <a:pt x="0" y="11"/>
                      <a:pt x="3" y="14"/>
                    </a:cubicBezTo>
                    <a:cubicBezTo>
                      <a:pt x="6" y="16"/>
                      <a:pt x="9" y="17"/>
                      <a:pt x="12" y="15"/>
                    </a:cubicBezTo>
                    <a:cubicBezTo>
                      <a:pt x="14" y="13"/>
                      <a:pt x="15" y="9"/>
                      <a:pt x="12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1" name="Freeform 2071">
                <a:extLst>
                  <a:ext uri="{FF2B5EF4-FFF2-40B4-BE49-F238E27FC236}">
                    <a16:creationId xmlns:a16="http://schemas.microsoft.com/office/drawing/2014/main" id="{11711FA4-03D7-44FE-B631-B4059C54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599"/>
                <a:ext cx="18" cy="25"/>
              </a:xfrm>
              <a:custGeom>
                <a:avLst/>
                <a:gdLst>
                  <a:gd name="T0" fmla="*/ 0 w 14"/>
                  <a:gd name="T1" fmla="*/ 18 h 19"/>
                  <a:gd name="T2" fmla="*/ 6 w 14"/>
                  <a:gd name="T3" fmla="*/ 37 h 19"/>
                  <a:gd name="T4" fmla="*/ 24 w 14"/>
                  <a:gd name="T5" fmla="*/ 38 h 19"/>
                  <a:gd name="T6" fmla="*/ 24 w 14"/>
                  <a:gd name="T7" fmla="*/ 18 h 19"/>
                  <a:gd name="T8" fmla="*/ 24 w 14"/>
                  <a:gd name="T9" fmla="*/ 16 h 19"/>
                  <a:gd name="T10" fmla="*/ 24 w 14"/>
                  <a:gd name="T11" fmla="*/ 16 h 19"/>
                  <a:gd name="T12" fmla="*/ 24 w 14"/>
                  <a:gd name="T13" fmla="*/ 14 h 19"/>
                  <a:gd name="T14" fmla="*/ 10 w 14"/>
                  <a:gd name="T15" fmla="*/ 1 h 19"/>
                  <a:gd name="T16" fmla="*/ 0 w 14"/>
                  <a:gd name="T17" fmla="*/ 18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9">
                    <a:moveTo>
                      <a:pt x="0" y="8"/>
                    </a:moveTo>
                    <a:cubicBezTo>
                      <a:pt x="0" y="11"/>
                      <a:pt x="2" y="14"/>
                      <a:pt x="3" y="16"/>
                    </a:cubicBezTo>
                    <a:cubicBezTo>
                      <a:pt x="5" y="19"/>
                      <a:pt x="9" y="19"/>
                      <a:pt x="12" y="17"/>
                    </a:cubicBezTo>
                    <a:cubicBezTo>
                      <a:pt x="14" y="15"/>
                      <a:pt x="14" y="11"/>
                      <a:pt x="12" y="8"/>
                    </a:cubicBezTo>
                    <a:cubicBezTo>
                      <a:pt x="13" y="9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2"/>
                      <a:pt x="8" y="0"/>
                      <a:pt x="5" y="1"/>
                    </a:cubicBezTo>
                    <a:cubicBezTo>
                      <a:pt x="1" y="1"/>
                      <a:pt x="0" y="4"/>
                      <a:pt x="0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2" name="Freeform 2072">
                <a:extLst>
                  <a:ext uri="{FF2B5EF4-FFF2-40B4-BE49-F238E27FC236}">
                    <a16:creationId xmlns:a16="http://schemas.microsoft.com/office/drawing/2014/main" id="{44D6D2D9-1638-4843-B8AE-8EBA143EF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2681"/>
                <a:ext cx="28" cy="34"/>
              </a:xfrm>
              <a:custGeom>
                <a:avLst/>
                <a:gdLst>
                  <a:gd name="T0" fmla="*/ 14 w 22"/>
                  <a:gd name="T1" fmla="*/ 12 h 26"/>
                  <a:gd name="T2" fmla="*/ 10 w 22"/>
                  <a:gd name="T3" fmla="*/ 46 h 26"/>
                  <a:gd name="T4" fmla="*/ 32 w 22"/>
                  <a:gd name="T5" fmla="*/ 56 h 26"/>
                  <a:gd name="T6" fmla="*/ 43 w 22"/>
                  <a:gd name="T7" fmla="*/ 38 h 26"/>
                  <a:gd name="T8" fmla="*/ 29 w 22"/>
                  <a:gd name="T9" fmla="*/ 7 h 26"/>
                  <a:gd name="T10" fmla="*/ 13 w 22"/>
                  <a:gd name="T11" fmla="*/ 0 h 26"/>
                  <a:gd name="T12" fmla="*/ 0 w 22"/>
                  <a:gd name="T13" fmla="*/ 21 h 26"/>
                  <a:gd name="T14" fmla="*/ 14 w 22"/>
                  <a:gd name="T15" fmla="*/ 31 h 26"/>
                  <a:gd name="T16" fmla="*/ 24 w 22"/>
                  <a:gd name="T17" fmla="*/ 16 h 26"/>
                  <a:gd name="T18" fmla="*/ 24 w 22"/>
                  <a:gd name="T19" fmla="*/ 16 h 26"/>
                  <a:gd name="T20" fmla="*/ 23 w 22"/>
                  <a:gd name="T21" fmla="*/ 22 h 26"/>
                  <a:gd name="T22" fmla="*/ 23 w 22"/>
                  <a:gd name="T23" fmla="*/ 22 h 26"/>
                  <a:gd name="T24" fmla="*/ 18 w 22"/>
                  <a:gd name="T25" fmla="*/ 27 h 26"/>
                  <a:gd name="T26" fmla="*/ 14 w 22"/>
                  <a:gd name="T27" fmla="*/ 27 h 26"/>
                  <a:gd name="T28" fmla="*/ 8 w 22"/>
                  <a:gd name="T29" fmla="*/ 24 h 26"/>
                  <a:gd name="T30" fmla="*/ 17 w 22"/>
                  <a:gd name="T31" fmla="*/ 34 h 26"/>
                  <a:gd name="T32" fmla="*/ 18 w 22"/>
                  <a:gd name="T33" fmla="*/ 34 h 26"/>
                  <a:gd name="T34" fmla="*/ 18 w 22"/>
                  <a:gd name="T35" fmla="*/ 35 h 26"/>
                  <a:gd name="T36" fmla="*/ 18 w 22"/>
                  <a:gd name="T37" fmla="*/ 34 h 26"/>
                  <a:gd name="T38" fmla="*/ 31 w 22"/>
                  <a:gd name="T39" fmla="*/ 31 h 26"/>
                  <a:gd name="T40" fmla="*/ 29 w 22"/>
                  <a:gd name="T41" fmla="*/ 29 h 26"/>
                  <a:gd name="T42" fmla="*/ 29 w 22"/>
                  <a:gd name="T43" fmla="*/ 29 h 26"/>
                  <a:gd name="T44" fmla="*/ 31 w 22"/>
                  <a:gd name="T45" fmla="*/ 31 h 26"/>
                  <a:gd name="T46" fmla="*/ 32 w 22"/>
                  <a:gd name="T47" fmla="*/ 13 h 26"/>
                  <a:gd name="T48" fmla="*/ 14 w 22"/>
                  <a:gd name="T49" fmla="*/ 12 h 2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6">
                    <a:moveTo>
                      <a:pt x="7" y="5"/>
                    </a:moveTo>
                    <a:cubicBezTo>
                      <a:pt x="3" y="10"/>
                      <a:pt x="1" y="16"/>
                      <a:pt x="5" y="21"/>
                    </a:cubicBezTo>
                    <a:cubicBezTo>
                      <a:pt x="8" y="24"/>
                      <a:pt x="12" y="26"/>
                      <a:pt x="16" y="25"/>
                    </a:cubicBezTo>
                    <a:cubicBezTo>
                      <a:pt x="18" y="23"/>
                      <a:pt x="21" y="20"/>
                      <a:pt x="21" y="17"/>
                    </a:cubicBezTo>
                    <a:cubicBezTo>
                      <a:pt x="22" y="11"/>
                      <a:pt x="18" y="7"/>
                      <a:pt x="14" y="3"/>
                    </a:cubicBezTo>
                    <a:cubicBezTo>
                      <a:pt x="12" y="1"/>
                      <a:pt x="9" y="0"/>
                      <a:pt x="6" y="0"/>
                    </a:cubicBezTo>
                    <a:cubicBezTo>
                      <a:pt x="1" y="1"/>
                      <a:pt x="0" y="5"/>
                      <a:pt x="0" y="9"/>
                    </a:cubicBezTo>
                    <a:cubicBezTo>
                      <a:pt x="1" y="12"/>
                      <a:pt x="4" y="14"/>
                      <a:pt x="7" y="14"/>
                    </a:cubicBezTo>
                    <a:cubicBezTo>
                      <a:pt x="11" y="13"/>
                      <a:pt x="12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6" y="12"/>
                      <a:pt x="7" y="13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7"/>
                      <a:pt x="9" y="16"/>
                    </a:cubicBezTo>
                    <a:cubicBezTo>
                      <a:pt x="9" y="15"/>
                      <a:pt x="10" y="14"/>
                      <a:pt x="9" y="15"/>
                    </a:cubicBezTo>
                    <a:cubicBezTo>
                      <a:pt x="11" y="14"/>
                      <a:pt x="13" y="14"/>
                      <a:pt x="15" y="14"/>
                    </a:cubicBezTo>
                    <a:cubicBezTo>
                      <a:pt x="14" y="14"/>
                      <a:pt x="14" y="13"/>
                      <a:pt x="14" y="13"/>
                    </a:cubicBezTo>
                    <a:cubicBezTo>
                      <a:pt x="15" y="14"/>
                      <a:pt x="14" y="13"/>
                      <a:pt x="14" y="13"/>
                    </a:cubicBezTo>
                    <a:cubicBezTo>
                      <a:pt x="15" y="15"/>
                      <a:pt x="14" y="15"/>
                      <a:pt x="15" y="14"/>
                    </a:cubicBezTo>
                    <a:cubicBezTo>
                      <a:pt x="17" y="12"/>
                      <a:pt x="18" y="9"/>
                      <a:pt x="16" y="6"/>
                    </a:cubicBezTo>
                    <a:cubicBezTo>
                      <a:pt x="14" y="4"/>
                      <a:pt x="9" y="3"/>
                      <a:pt x="7" y="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3" name="Freeform 2073">
                <a:extLst>
                  <a:ext uri="{FF2B5EF4-FFF2-40B4-BE49-F238E27FC236}">
                    <a16:creationId xmlns:a16="http://schemas.microsoft.com/office/drawing/2014/main" id="{8F42DAD0-D5B1-40A8-8F1A-040A954E9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730"/>
                <a:ext cx="23" cy="24"/>
              </a:xfrm>
              <a:custGeom>
                <a:avLst/>
                <a:gdLst>
                  <a:gd name="T0" fmla="*/ 22 w 17"/>
                  <a:gd name="T1" fmla="*/ 15 h 18"/>
                  <a:gd name="T2" fmla="*/ 22 w 17"/>
                  <a:gd name="T3" fmla="*/ 15 h 18"/>
                  <a:gd name="T4" fmla="*/ 30 w 17"/>
                  <a:gd name="T5" fmla="*/ 16 h 18"/>
                  <a:gd name="T6" fmla="*/ 30 w 17"/>
                  <a:gd name="T7" fmla="*/ 23 h 18"/>
                  <a:gd name="T8" fmla="*/ 30 w 17"/>
                  <a:gd name="T9" fmla="*/ 23 h 18"/>
                  <a:gd name="T10" fmla="*/ 26 w 17"/>
                  <a:gd name="T11" fmla="*/ 31 h 18"/>
                  <a:gd name="T12" fmla="*/ 27 w 17"/>
                  <a:gd name="T13" fmla="*/ 28 h 18"/>
                  <a:gd name="T14" fmla="*/ 35 w 17"/>
                  <a:gd name="T15" fmla="*/ 9 h 18"/>
                  <a:gd name="T16" fmla="*/ 15 w 17"/>
                  <a:gd name="T17" fmla="*/ 1 h 18"/>
                  <a:gd name="T18" fmla="*/ 7 w 17"/>
                  <a:gd name="T19" fmla="*/ 7 h 18"/>
                  <a:gd name="T20" fmla="*/ 0 w 17"/>
                  <a:gd name="T21" fmla="*/ 21 h 18"/>
                  <a:gd name="T22" fmla="*/ 27 w 17"/>
                  <a:gd name="T23" fmla="*/ 41 h 18"/>
                  <a:gd name="T24" fmla="*/ 41 w 17"/>
                  <a:gd name="T25" fmla="*/ 23 h 18"/>
                  <a:gd name="T26" fmla="*/ 22 w 17"/>
                  <a:gd name="T27" fmla="*/ 15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18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4" y="11"/>
                      <a:pt x="15" y="7"/>
                      <a:pt x="14" y="4"/>
                    </a:cubicBezTo>
                    <a:cubicBezTo>
                      <a:pt x="13" y="1"/>
                      <a:pt x="9" y="0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0" y="15"/>
                      <a:pt x="6" y="18"/>
                      <a:pt x="11" y="17"/>
                    </a:cubicBezTo>
                    <a:cubicBezTo>
                      <a:pt x="15" y="17"/>
                      <a:pt x="17" y="14"/>
                      <a:pt x="16" y="10"/>
                    </a:cubicBezTo>
                    <a:cubicBezTo>
                      <a:pt x="16" y="7"/>
                      <a:pt x="13" y="5"/>
                      <a:pt x="9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4" name="Freeform 2074">
                <a:extLst>
                  <a:ext uri="{FF2B5EF4-FFF2-40B4-BE49-F238E27FC236}">
                    <a16:creationId xmlns:a16="http://schemas.microsoft.com/office/drawing/2014/main" id="{7AD88B6F-D5A6-4683-B297-C51BD1A78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676"/>
                <a:ext cx="18" cy="23"/>
              </a:xfrm>
              <a:custGeom>
                <a:avLst/>
                <a:gdLst>
                  <a:gd name="T0" fmla="*/ 28 w 14"/>
                  <a:gd name="T1" fmla="*/ 17 h 18"/>
                  <a:gd name="T2" fmla="*/ 28 w 14"/>
                  <a:gd name="T3" fmla="*/ 17 h 18"/>
                  <a:gd name="T4" fmla="*/ 24 w 14"/>
                  <a:gd name="T5" fmla="*/ 15 h 18"/>
                  <a:gd name="T6" fmla="*/ 15 w 14"/>
                  <a:gd name="T7" fmla="*/ 0 h 18"/>
                  <a:gd name="T8" fmla="*/ 0 w 14"/>
                  <a:gd name="T9" fmla="*/ 13 h 18"/>
                  <a:gd name="T10" fmla="*/ 5 w 14"/>
                  <a:gd name="T11" fmla="*/ 29 h 18"/>
                  <a:gd name="T12" fmla="*/ 22 w 14"/>
                  <a:gd name="T13" fmla="*/ 33 h 18"/>
                  <a:gd name="T14" fmla="*/ 28 w 14"/>
                  <a:gd name="T15" fmla="*/ 17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2" y="6"/>
                      <a:pt x="12" y="7"/>
                    </a:cubicBezTo>
                    <a:cubicBezTo>
                      <a:pt x="12" y="4"/>
                      <a:pt x="10" y="1"/>
                      <a:pt x="7" y="0"/>
                    </a:cubicBezTo>
                    <a:cubicBezTo>
                      <a:pt x="4" y="0"/>
                      <a:pt x="0" y="2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3" y="17"/>
                      <a:pt x="7" y="18"/>
                      <a:pt x="10" y="16"/>
                    </a:cubicBezTo>
                    <a:cubicBezTo>
                      <a:pt x="13" y="15"/>
                      <a:pt x="14" y="11"/>
                      <a:pt x="13" y="8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5" name="Freeform 2075">
                <a:extLst>
                  <a:ext uri="{FF2B5EF4-FFF2-40B4-BE49-F238E27FC236}">
                    <a16:creationId xmlns:a16="http://schemas.microsoft.com/office/drawing/2014/main" id="{0C5E77D7-4F49-479A-84FE-A43C59A2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635"/>
                <a:ext cx="22" cy="29"/>
              </a:xfrm>
              <a:custGeom>
                <a:avLst/>
                <a:gdLst>
                  <a:gd name="T0" fmla="*/ 10 w 17"/>
                  <a:gd name="T1" fmla="*/ 21 h 22"/>
                  <a:gd name="T2" fmla="*/ 22 w 17"/>
                  <a:gd name="T3" fmla="*/ 21 h 22"/>
                  <a:gd name="T4" fmla="*/ 28 w 17"/>
                  <a:gd name="T5" fmla="*/ 29 h 22"/>
                  <a:gd name="T6" fmla="*/ 28 w 17"/>
                  <a:gd name="T7" fmla="*/ 28 h 22"/>
                  <a:gd name="T8" fmla="*/ 27 w 17"/>
                  <a:gd name="T9" fmla="*/ 29 h 22"/>
                  <a:gd name="T10" fmla="*/ 27 w 17"/>
                  <a:gd name="T11" fmla="*/ 29 h 22"/>
                  <a:gd name="T12" fmla="*/ 30 w 17"/>
                  <a:gd name="T13" fmla="*/ 28 h 22"/>
                  <a:gd name="T14" fmla="*/ 30 w 17"/>
                  <a:gd name="T15" fmla="*/ 7 h 22"/>
                  <a:gd name="T16" fmla="*/ 13 w 17"/>
                  <a:gd name="T17" fmla="*/ 5 h 22"/>
                  <a:gd name="T18" fmla="*/ 5 w 17"/>
                  <a:gd name="T19" fmla="*/ 15 h 22"/>
                  <a:gd name="T20" fmla="*/ 1 w 17"/>
                  <a:gd name="T21" fmla="*/ 29 h 22"/>
                  <a:gd name="T22" fmla="*/ 32 w 17"/>
                  <a:gd name="T23" fmla="*/ 37 h 22"/>
                  <a:gd name="T24" fmla="*/ 28 w 17"/>
                  <a:gd name="T25" fmla="*/ 20 h 22"/>
                  <a:gd name="T26" fmla="*/ 10 w 17"/>
                  <a:gd name="T27" fmla="*/ 21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" h="22">
                    <a:moveTo>
                      <a:pt x="5" y="9"/>
                    </a:moveTo>
                    <a:cubicBezTo>
                      <a:pt x="3" y="11"/>
                      <a:pt x="5" y="11"/>
                      <a:pt x="10" y="9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3" y="10"/>
                      <a:pt x="13" y="12"/>
                    </a:cubicBezTo>
                    <a:cubicBezTo>
                      <a:pt x="13" y="12"/>
                      <a:pt x="12" y="14"/>
                      <a:pt x="12" y="13"/>
                    </a:cubicBezTo>
                    <a:cubicBezTo>
                      <a:pt x="13" y="12"/>
                      <a:pt x="11" y="14"/>
                      <a:pt x="12" y="13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6" y="9"/>
                      <a:pt x="17" y="6"/>
                      <a:pt x="14" y="3"/>
                    </a:cubicBezTo>
                    <a:cubicBezTo>
                      <a:pt x="12" y="1"/>
                      <a:pt x="8" y="0"/>
                      <a:pt x="6" y="2"/>
                    </a:cubicBezTo>
                    <a:cubicBezTo>
                      <a:pt x="5" y="4"/>
                      <a:pt x="3" y="5"/>
                      <a:pt x="2" y="6"/>
                    </a:cubicBezTo>
                    <a:cubicBezTo>
                      <a:pt x="1" y="9"/>
                      <a:pt x="0" y="11"/>
                      <a:pt x="1" y="13"/>
                    </a:cubicBezTo>
                    <a:cubicBezTo>
                      <a:pt x="1" y="21"/>
                      <a:pt x="11" y="22"/>
                      <a:pt x="15" y="16"/>
                    </a:cubicBezTo>
                    <a:cubicBezTo>
                      <a:pt x="16" y="13"/>
                      <a:pt x="16" y="10"/>
                      <a:pt x="13" y="8"/>
                    </a:cubicBezTo>
                    <a:cubicBezTo>
                      <a:pt x="11" y="6"/>
                      <a:pt x="6" y="6"/>
                      <a:pt x="5" y="9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6" name="Freeform 2076">
                <a:extLst>
                  <a:ext uri="{FF2B5EF4-FFF2-40B4-BE49-F238E27FC236}">
                    <a16:creationId xmlns:a16="http://schemas.microsoft.com/office/drawing/2014/main" id="{68070BB8-5E4B-448C-A366-29E53C69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3104"/>
                <a:ext cx="20" cy="26"/>
              </a:xfrm>
              <a:custGeom>
                <a:avLst/>
                <a:gdLst>
                  <a:gd name="T0" fmla="*/ 0 w 15"/>
                  <a:gd name="T1" fmla="*/ 13 h 20"/>
                  <a:gd name="T2" fmla="*/ 0 w 15"/>
                  <a:gd name="T3" fmla="*/ 27 h 20"/>
                  <a:gd name="T4" fmla="*/ 15 w 15"/>
                  <a:gd name="T5" fmla="*/ 43 h 20"/>
                  <a:gd name="T6" fmla="*/ 33 w 15"/>
                  <a:gd name="T7" fmla="*/ 34 h 20"/>
                  <a:gd name="T8" fmla="*/ 36 w 15"/>
                  <a:gd name="T9" fmla="*/ 17 h 20"/>
                  <a:gd name="T10" fmla="*/ 20 w 15"/>
                  <a:gd name="T11" fmla="*/ 7 h 20"/>
                  <a:gd name="T12" fmla="*/ 7 w 15"/>
                  <a:gd name="T13" fmla="*/ 22 h 20"/>
                  <a:gd name="T14" fmla="*/ 7 w 15"/>
                  <a:gd name="T15" fmla="*/ 23 h 20"/>
                  <a:gd name="T16" fmla="*/ 27 w 15"/>
                  <a:gd name="T17" fmla="*/ 16 h 20"/>
                  <a:gd name="T18" fmla="*/ 27 w 15"/>
                  <a:gd name="T19" fmla="*/ 17 h 20"/>
                  <a:gd name="T20" fmla="*/ 28 w 15"/>
                  <a:gd name="T21" fmla="*/ 21 h 20"/>
                  <a:gd name="T22" fmla="*/ 28 w 15"/>
                  <a:gd name="T23" fmla="*/ 21 h 20"/>
                  <a:gd name="T24" fmla="*/ 28 w 15"/>
                  <a:gd name="T25" fmla="*/ 16 h 20"/>
                  <a:gd name="T26" fmla="*/ 16 w 15"/>
                  <a:gd name="T27" fmla="*/ 1 h 20"/>
                  <a:gd name="T28" fmla="*/ 0 w 15"/>
                  <a:gd name="T29" fmla="*/ 13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" h="20">
                    <a:moveTo>
                      <a:pt x="0" y="6"/>
                    </a:moveTo>
                    <a:cubicBezTo>
                      <a:pt x="0" y="8"/>
                      <a:pt x="0" y="10"/>
                      <a:pt x="0" y="12"/>
                    </a:cubicBezTo>
                    <a:cubicBezTo>
                      <a:pt x="1" y="15"/>
                      <a:pt x="3" y="17"/>
                      <a:pt x="6" y="19"/>
                    </a:cubicBezTo>
                    <a:cubicBezTo>
                      <a:pt x="9" y="20"/>
                      <a:pt x="13" y="18"/>
                      <a:pt x="14" y="15"/>
                    </a:cubicBezTo>
                    <a:cubicBezTo>
                      <a:pt x="15" y="13"/>
                      <a:pt x="15" y="11"/>
                      <a:pt x="15" y="8"/>
                    </a:cubicBezTo>
                    <a:cubicBezTo>
                      <a:pt x="14" y="5"/>
                      <a:pt x="11" y="3"/>
                      <a:pt x="8" y="3"/>
                    </a:cubicBezTo>
                    <a:cubicBezTo>
                      <a:pt x="5" y="4"/>
                      <a:pt x="2" y="7"/>
                      <a:pt x="3" y="10"/>
                    </a:cubicBezTo>
                    <a:cubicBezTo>
                      <a:pt x="3" y="12"/>
                      <a:pt x="3" y="10"/>
                      <a:pt x="3" y="11"/>
                    </a:cubicBezTo>
                    <a:cubicBezTo>
                      <a:pt x="5" y="10"/>
                      <a:pt x="8" y="9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10"/>
                      <a:pt x="12" y="9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4"/>
                      <a:pt x="10" y="1"/>
                      <a:pt x="7" y="1"/>
                    </a:cubicBezTo>
                    <a:cubicBezTo>
                      <a:pt x="3" y="0"/>
                      <a:pt x="0" y="3"/>
                      <a:pt x="0" y="6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7" name="Freeform 2077">
                <a:extLst>
                  <a:ext uri="{FF2B5EF4-FFF2-40B4-BE49-F238E27FC236}">
                    <a16:creationId xmlns:a16="http://schemas.microsoft.com/office/drawing/2014/main" id="{B36AA814-1D21-437B-993B-A5414D50D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3153"/>
                <a:ext cx="20" cy="29"/>
              </a:xfrm>
              <a:custGeom>
                <a:avLst/>
                <a:gdLst>
                  <a:gd name="T0" fmla="*/ 1 w 16"/>
                  <a:gd name="T1" fmla="*/ 9 h 22"/>
                  <a:gd name="T2" fmla="*/ 13 w 16"/>
                  <a:gd name="T3" fmla="*/ 45 h 22"/>
                  <a:gd name="T4" fmla="*/ 31 w 16"/>
                  <a:gd name="T5" fmla="*/ 37 h 22"/>
                  <a:gd name="T6" fmla="*/ 31 w 16"/>
                  <a:gd name="T7" fmla="*/ 26 h 22"/>
                  <a:gd name="T8" fmla="*/ 23 w 16"/>
                  <a:gd name="T9" fmla="*/ 9 h 22"/>
                  <a:gd name="T10" fmla="*/ 5 w 16"/>
                  <a:gd name="T11" fmla="*/ 16 h 22"/>
                  <a:gd name="T12" fmla="*/ 5 w 16"/>
                  <a:gd name="T13" fmla="*/ 28 h 22"/>
                  <a:gd name="T14" fmla="*/ 5 w 16"/>
                  <a:gd name="T15" fmla="*/ 21 h 22"/>
                  <a:gd name="T16" fmla="*/ 13 w 16"/>
                  <a:gd name="T17" fmla="*/ 38 h 22"/>
                  <a:gd name="T18" fmla="*/ 25 w 16"/>
                  <a:gd name="T19" fmla="*/ 29 h 22"/>
                  <a:gd name="T20" fmla="*/ 29 w 16"/>
                  <a:gd name="T21" fmla="*/ 22 h 22"/>
                  <a:gd name="T22" fmla="*/ 25 w 16"/>
                  <a:gd name="T23" fmla="*/ 20 h 22"/>
                  <a:gd name="T24" fmla="*/ 25 w 16"/>
                  <a:gd name="T25" fmla="*/ 28 h 22"/>
                  <a:gd name="T26" fmla="*/ 25 w 16"/>
                  <a:gd name="T27" fmla="*/ 28 h 22"/>
                  <a:gd name="T28" fmla="*/ 16 w 16"/>
                  <a:gd name="T29" fmla="*/ 34 h 22"/>
                  <a:gd name="T30" fmla="*/ 14 w 16"/>
                  <a:gd name="T31" fmla="*/ 37 h 22"/>
                  <a:gd name="T32" fmla="*/ 8 w 16"/>
                  <a:gd name="T33" fmla="*/ 28 h 22"/>
                  <a:gd name="T34" fmla="*/ 8 w 16"/>
                  <a:gd name="T35" fmla="*/ 32 h 22"/>
                  <a:gd name="T36" fmla="*/ 8 w 16"/>
                  <a:gd name="T37" fmla="*/ 32 h 22"/>
                  <a:gd name="T38" fmla="*/ 8 w 16"/>
                  <a:gd name="T39" fmla="*/ 28 h 22"/>
                  <a:gd name="T40" fmla="*/ 8 w 16"/>
                  <a:gd name="T41" fmla="*/ 34 h 22"/>
                  <a:gd name="T42" fmla="*/ 25 w 16"/>
                  <a:gd name="T43" fmla="*/ 22 h 22"/>
                  <a:gd name="T44" fmla="*/ 25 w 16"/>
                  <a:gd name="T45" fmla="*/ 22 h 22"/>
                  <a:gd name="T46" fmla="*/ 25 w 16"/>
                  <a:gd name="T47" fmla="*/ 22 h 22"/>
                  <a:gd name="T48" fmla="*/ 25 w 16"/>
                  <a:gd name="T49" fmla="*/ 22 h 22"/>
                  <a:gd name="T50" fmla="*/ 24 w 16"/>
                  <a:gd name="T51" fmla="*/ 22 h 22"/>
                  <a:gd name="T52" fmla="*/ 24 w 16"/>
                  <a:gd name="T53" fmla="*/ 20 h 22"/>
                  <a:gd name="T54" fmla="*/ 18 w 16"/>
                  <a:gd name="T55" fmla="*/ 1 h 22"/>
                  <a:gd name="T56" fmla="*/ 1 w 16"/>
                  <a:gd name="T57" fmla="*/ 9 h 2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" h="22">
                    <a:moveTo>
                      <a:pt x="1" y="4"/>
                    </a:moveTo>
                    <a:cubicBezTo>
                      <a:pt x="0" y="10"/>
                      <a:pt x="0" y="17"/>
                      <a:pt x="6" y="20"/>
                    </a:cubicBezTo>
                    <a:cubicBezTo>
                      <a:pt x="10" y="22"/>
                      <a:pt x="15" y="21"/>
                      <a:pt x="16" y="16"/>
                    </a:cubicBezTo>
                    <a:cubicBezTo>
                      <a:pt x="16" y="14"/>
                      <a:pt x="16" y="13"/>
                      <a:pt x="16" y="11"/>
                    </a:cubicBezTo>
                    <a:cubicBezTo>
                      <a:pt x="15" y="8"/>
                      <a:pt x="14" y="5"/>
                      <a:pt x="11" y="4"/>
                    </a:cubicBezTo>
                    <a:cubicBezTo>
                      <a:pt x="7" y="3"/>
                      <a:pt x="3" y="4"/>
                      <a:pt x="2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3" y="14"/>
                      <a:pt x="1" y="11"/>
                      <a:pt x="2" y="9"/>
                    </a:cubicBezTo>
                    <a:cubicBezTo>
                      <a:pt x="1" y="12"/>
                      <a:pt x="3" y="16"/>
                      <a:pt x="6" y="17"/>
                    </a:cubicBezTo>
                    <a:cubicBezTo>
                      <a:pt x="9" y="18"/>
                      <a:pt x="12" y="16"/>
                      <a:pt x="13" y="13"/>
                    </a:cubicBezTo>
                    <a:cubicBezTo>
                      <a:pt x="14" y="12"/>
                      <a:pt x="14" y="11"/>
                      <a:pt x="14" y="10"/>
                    </a:cubicBezTo>
                    <a:cubicBezTo>
                      <a:pt x="14" y="9"/>
                      <a:pt x="12" y="5"/>
                      <a:pt x="13" y="8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13"/>
                      <a:pt x="10" y="14"/>
                      <a:pt x="8" y="15"/>
                    </a:cubicBezTo>
                    <a:cubicBezTo>
                      <a:pt x="6" y="16"/>
                      <a:pt x="5" y="15"/>
                      <a:pt x="7" y="16"/>
                    </a:cubicBezTo>
                    <a:cubicBezTo>
                      <a:pt x="6" y="14"/>
                      <a:pt x="5" y="13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2"/>
                    </a:cubicBezTo>
                    <a:cubicBezTo>
                      <a:pt x="4" y="13"/>
                      <a:pt x="4" y="14"/>
                      <a:pt x="4" y="1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9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0"/>
                      <a:pt x="12" y="8"/>
                      <a:pt x="12" y="10"/>
                    </a:cubicBezTo>
                    <a:cubicBezTo>
                      <a:pt x="12" y="10"/>
                      <a:pt x="13" y="8"/>
                      <a:pt x="12" y="8"/>
                    </a:cubicBezTo>
                    <a:cubicBezTo>
                      <a:pt x="13" y="5"/>
                      <a:pt x="12" y="2"/>
                      <a:pt x="9" y="1"/>
                    </a:cubicBezTo>
                    <a:cubicBezTo>
                      <a:pt x="6" y="0"/>
                      <a:pt x="2" y="1"/>
                      <a:pt x="1" y="4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8" name="Freeform 2078">
                <a:extLst>
                  <a:ext uri="{FF2B5EF4-FFF2-40B4-BE49-F238E27FC236}">
                    <a16:creationId xmlns:a16="http://schemas.microsoft.com/office/drawing/2014/main" id="{609698B1-1286-4B29-A2C2-26C8610D7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171"/>
                <a:ext cx="18" cy="21"/>
              </a:xfrm>
              <a:custGeom>
                <a:avLst/>
                <a:gdLst>
                  <a:gd name="T0" fmla="*/ 28 w 14"/>
                  <a:gd name="T1" fmla="*/ 16 h 16"/>
                  <a:gd name="T2" fmla="*/ 24 w 14"/>
                  <a:gd name="T3" fmla="*/ 9 h 16"/>
                  <a:gd name="T4" fmla="*/ 8 w 14"/>
                  <a:gd name="T5" fmla="*/ 1 h 16"/>
                  <a:gd name="T6" fmla="*/ 1 w 14"/>
                  <a:gd name="T7" fmla="*/ 21 h 16"/>
                  <a:gd name="T8" fmla="*/ 5 w 14"/>
                  <a:gd name="T9" fmla="*/ 28 h 16"/>
                  <a:gd name="T10" fmla="*/ 22 w 14"/>
                  <a:gd name="T11" fmla="*/ 34 h 16"/>
                  <a:gd name="T12" fmla="*/ 28 w 14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3" y="7"/>
                    </a:moveTo>
                    <a:cubicBezTo>
                      <a:pt x="12" y="6"/>
                      <a:pt x="12" y="5"/>
                      <a:pt x="12" y="4"/>
                    </a:cubicBezTo>
                    <a:cubicBezTo>
                      <a:pt x="11" y="1"/>
                      <a:pt x="6" y="0"/>
                      <a:pt x="4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3" y="15"/>
                      <a:pt x="7" y="16"/>
                      <a:pt x="10" y="15"/>
                    </a:cubicBezTo>
                    <a:cubicBezTo>
                      <a:pt x="13" y="13"/>
                      <a:pt x="14" y="10"/>
                      <a:pt x="13" y="7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19" name="Freeform 2079">
                <a:extLst>
                  <a:ext uri="{FF2B5EF4-FFF2-40B4-BE49-F238E27FC236}">
                    <a16:creationId xmlns:a16="http://schemas.microsoft.com/office/drawing/2014/main" id="{7DA39F3E-1E28-4F60-A7BD-C8B9A33D5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211"/>
                <a:ext cx="29" cy="28"/>
              </a:xfrm>
              <a:custGeom>
                <a:avLst/>
                <a:gdLst>
                  <a:gd name="T0" fmla="*/ 29 w 22"/>
                  <a:gd name="T1" fmla="*/ 31 h 22"/>
                  <a:gd name="T2" fmla="*/ 29 w 22"/>
                  <a:gd name="T3" fmla="*/ 28 h 22"/>
                  <a:gd name="T4" fmla="*/ 29 w 22"/>
                  <a:gd name="T5" fmla="*/ 28 h 22"/>
                  <a:gd name="T6" fmla="*/ 32 w 22"/>
                  <a:gd name="T7" fmla="*/ 28 h 22"/>
                  <a:gd name="T8" fmla="*/ 32 w 22"/>
                  <a:gd name="T9" fmla="*/ 28 h 22"/>
                  <a:gd name="T10" fmla="*/ 20 w 22"/>
                  <a:gd name="T11" fmla="*/ 24 h 22"/>
                  <a:gd name="T12" fmla="*/ 21 w 22"/>
                  <a:gd name="T13" fmla="*/ 24 h 22"/>
                  <a:gd name="T14" fmla="*/ 20 w 22"/>
                  <a:gd name="T15" fmla="*/ 22 h 22"/>
                  <a:gd name="T16" fmla="*/ 21 w 22"/>
                  <a:gd name="T17" fmla="*/ 17 h 22"/>
                  <a:gd name="T18" fmla="*/ 22 w 22"/>
                  <a:gd name="T19" fmla="*/ 17 h 22"/>
                  <a:gd name="T20" fmla="*/ 22 w 22"/>
                  <a:gd name="T21" fmla="*/ 17 h 22"/>
                  <a:gd name="T22" fmla="*/ 21 w 22"/>
                  <a:gd name="T23" fmla="*/ 17 h 22"/>
                  <a:gd name="T24" fmla="*/ 29 w 22"/>
                  <a:gd name="T25" fmla="*/ 18 h 22"/>
                  <a:gd name="T26" fmla="*/ 29 w 22"/>
                  <a:gd name="T27" fmla="*/ 18 h 22"/>
                  <a:gd name="T28" fmla="*/ 32 w 22"/>
                  <a:gd name="T29" fmla="*/ 23 h 22"/>
                  <a:gd name="T30" fmla="*/ 32 w 22"/>
                  <a:gd name="T31" fmla="*/ 23 h 22"/>
                  <a:gd name="T32" fmla="*/ 32 w 22"/>
                  <a:gd name="T33" fmla="*/ 18 h 22"/>
                  <a:gd name="T34" fmla="*/ 20 w 22"/>
                  <a:gd name="T35" fmla="*/ 6 h 22"/>
                  <a:gd name="T36" fmla="*/ 5 w 22"/>
                  <a:gd name="T37" fmla="*/ 17 h 22"/>
                  <a:gd name="T38" fmla="*/ 20 w 22"/>
                  <a:gd name="T39" fmla="*/ 41 h 22"/>
                  <a:gd name="T40" fmla="*/ 45 w 22"/>
                  <a:gd name="T41" fmla="*/ 29 h 22"/>
                  <a:gd name="T42" fmla="*/ 32 w 22"/>
                  <a:gd name="T43" fmla="*/ 5 h 22"/>
                  <a:gd name="T44" fmla="*/ 1 w 22"/>
                  <a:gd name="T45" fmla="*/ 22 h 22"/>
                  <a:gd name="T46" fmla="*/ 12 w 22"/>
                  <a:gd name="T47" fmla="*/ 37 h 22"/>
                  <a:gd name="T48" fmla="*/ 29 w 22"/>
                  <a:gd name="T49" fmla="*/ 31 h 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3" y="15"/>
                    </a:move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2" y="12"/>
                      <a:pt x="10" y="12"/>
                      <a:pt x="8" y="12"/>
                    </a:cubicBezTo>
                    <a:cubicBezTo>
                      <a:pt x="10" y="13"/>
                      <a:pt x="8" y="11"/>
                      <a:pt x="9" y="12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4" y="10"/>
                      <a:pt x="13" y="9"/>
                    </a:cubicBezTo>
                    <a:cubicBezTo>
                      <a:pt x="13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4" y="10"/>
                      <a:pt x="14" y="10"/>
                      <a:pt x="14" y="9"/>
                    </a:cubicBezTo>
                    <a:cubicBezTo>
                      <a:pt x="14" y="6"/>
                      <a:pt x="12" y="3"/>
                      <a:pt x="8" y="3"/>
                    </a:cubicBezTo>
                    <a:cubicBezTo>
                      <a:pt x="5" y="2"/>
                      <a:pt x="2" y="5"/>
                      <a:pt x="2" y="8"/>
                    </a:cubicBezTo>
                    <a:cubicBezTo>
                      <a:pt x="1" y="13"/>
                      <a:pt x="3" y="18"/>
                      <a:pt x="8" y="20"/>
                    </a:cubicBezTo>
                    <a:cubicBezTo>
                      <a:pt x="12" y="22"/>
                      <a:pt x="18" y="18"/>
                      <a:pt x="20" y="14"/>
                    </a:cubicBezTo>
                    <a:cubicBezTo>
                      <a:pt x="22" y="9"/>
                      <a:pt x="18" y="3"/>
                      <a:pt x="14" y="2"/>
                    </a:cubicBezTo>
                    <a:cubicBezTo>
                      <a:pt x="8" y="0"/>
                      <a:pt x="3" y="6"/>
                      <a:pt x="1" y="10"/>
                    </a:cubicBezTo>
                    <a:cubicBezTo>
                      <a:pt x="0" y="13"/>
                      <a:pt x="2" y="17"/>
                      <a:pt x="5" y="18"/>
                    </a:cubicBezTo>
                    <a:cubicBezTo>
                      <a:pt x="8" y="19"/>
                      <a:pt x="12" y="18"/>
                      <a:pt x="13" y="15"/>
                    </a:cubicBezTo>
                  </a:path>
                </a:pathLst>
              </a:custGeom>
              <a:solidFill>
                <a:srgbClr val="D1AB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0" name="Freeform 2080">
                <a:extLst>
                  <a:ext uri="{FF2B5EF4-FFF2-40B4-BE49-F238E27FC236}">
                    <a16:creationId xmlns:a16="http://schemas.microsoft.com/office/drawing/2014/main" id="{BDCE3F57-5F8C-4F8B-A2EC-9F67A0376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15"/>
                <a:ext cx="3" cy="8"/>
              </a:xfrm>
              <a:custGeom>
                <a:avLst/>
                <a:gdLst>
                  <a:gd name="T0" fmla="*/ 8 w 2"/>
                  <a:gd name="T1" fmla="*/ 15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1" name="Freeform 2081">
                <a:extLst>
                  <a:ext uri="{FF2B5EF4-FFF2-40B4-BE49-F238E27FC236}">
                    <a16:creationId xmlns:a16="http://schemas.microsoft.com/office/drawing/2014/main" id="{5D7DF80C-DBDB-4BF4-9E9F-7D7F2689A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45"/>
                <a:ext cx="8" cy="2"/>
              </a:xfrm>
              <a:custGeom>
                <a:avLst/>
                <a:gdLst>
                  <a:gd name="T0" fmla="*/ 0 w 6"/>
                  <a:gd name="T1" fmla="*/ 2 h 2"/>
                  <a:gd name="T2" fmla="*/ 15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2" name="Freeform 2082">
                <a:extLst>
                  <a:ext uri="{FF2B5EF4-FFF2-40B4-BE49-F238E27FC236}">
                    <a16:creationId xmlns:a16="http://schemas.microsoft.com/office/drawing/2014/main" id="{4AD4F8E6-1DD6-4B4A-8FE5-DBC6AC534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872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3" name="Freeform 2083">
                <a:extLst>
                  <a:ext uri="{FF2B5EF4-FFF2-40B4-BE49-F238E27FC236}">
                    <a16:creationId xmlns:a16="http://schemas.microsoft.com/office/drawing/2014/main" id="{E5BC105E-293E-4945-BB9C-161F76FFC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79"/>
                <a:ext cx="5" cy="7"/>
              </a:xfrm>
              <a:custGeom>
                <a:avLst/>
                <a:gdLst>
                  <a:gd name="T0" fmla="*/ 5 w 4"/>
                  <a:gd name="T1" fmla="*/ 9 h 6"/>
                  <a:gd name="T2" fmla="*/ 8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4" name="Line 2084">
                <a:extLst>
                  <a:ext uri="{FF2B5EF4-FFF2-40B4-BE49-F238E27FC236}">
                    <a16:creationId xmlns:a16="http://schemas.microsoft.com/office/drawing/2014/main" id="{EE34D3EE-08A3-496F-8B67-75C7FFC388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82" y="1903"/>
                <a:ext cx="1" cy="6"/>
              </a:xfrm>
              <a:prstGeom prst="line">
                <a:avLst/>
              </a:prstGeom>
              <a:noFill/>
              <a:ln w="22225" cap="rnd">
                <a:solidFill>
                  <a:srgbClr val="97793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5" name="Freeform 2085">
                <a:extLst>
                  <a:ext uri="{FF2B5EF4-FFF2-40B4-BE49-F238E27FC236}">
                    <a16:creationId xmlns:a16="http://schemas.microsoft.com/office/drawing/2014/main" id="{FB2AC4A7-BD19-469F-B278-6A4F0C7AC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765"/>
                <a:ext cx="4" cy="11"/>
              </a:xfrm>
              <a:custGeom>
                <a:avLst/>
                <a:gdLst>
                  <a:gd name="T0" fmla="*/ 1 w 3"/>
                  <a:gd name="T1" fmla="*/ 21 h 8"/>
                  <a:gd name="T2" fmla="*/ 7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1" y="8"/>
                    </a:moveTo>
                    <a:cubicBezTo>
                      <a:pt x="0" y="5"/>
                      <a:pt x="1" y="3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6" name="Freeform 2086">
                <a:extLst>
                  <a:ext uri="{FF2B5EF4-FFF2-40B4-BE49-F238E27FC236}">
                    <a16:creationId xmlns:a16="http://schemas.microsoft.com/office/drawing/2014/main" id="{6455AAFB-8A9D-41CC-A189-A6839390A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447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7" name="Freeform 2087">
                <a:extLst>
                  <a:ext uri="{FF2B5EF4-FFF2-40B4-BE49-F238E27FC236}">
                    <a16:creationId xmlns:a16="http://schemas.microsoft.com/office/drawing/2014/main" id="{B559A730-65E2-4FE1-BFB8-A4E6065CE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383"/>
                <a:ext cx="2" cy="8"/>
              </a:xfrm>
              <a:custGeom>
                <a:avLst/>
                <a:gdLst>
                  <a:gd name="T0" fmla="*/ 2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8" name="Freeform 2088">
                <a:extLst>
                  <a:ext uri="{FF2B5EF4-FFF2-40B4-BE49-F238E27FC236}">
                    <a16:creationId xmlns:a16="http://schemas.microsoft.com/office/drawing/2014/main" id="{9092E1F0-E0FC-4543-B641-9B291C2E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2" y="1430"/>
                <a:ext cx="2" cy="8"/>
              </a:xfrm>
              <a:custGeom>
                <a:avLst/>
                <a:gdLst>
                  <a:gd name="T0" fmla="*/ 0 w 2"/>
                  <a:gd name="T1" fmla="*/ 15 h 6"/>
                  <a:gd name="T2" fmla="*/ 2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29" name="Freeform 2089">
                <a:extLst>
                  <a:ext uri="{FF2B5EF4-FFF2-40B4-BE49-F238E27FC236}">
                    <a16:creationId xmlns:a16="http://schemas.microsoft.com/office/drawing/2014/main" id="{0B3A3265-76CB-4167-823B-8D861953C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10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0" name="Freeform 2090">
                <a:extLst>
                  <a:ext uri="{FF2B5EF4-FFF2-40B4-BE49-F238E27FC236}">
                    <a16:creationId xmlns:a16="http://schemas.microsoft.com/office/drawing/2014/main" id="{6704A732-3864-4A44-B3D4-A236C5A07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509"/>
                <a:ext cx="4" cy="12"/>
              </a:xfrm>
              <a:custGeom>
                <a:avLst/>
                <a:gdLst>
                  <a:gd name="T0" fmla="*/ 7 w 3"/>
                  <a:gd name="T1" fmla="*/ 21 h 9"/>
                  <a:gd name="T2" fmla="*/ 7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1" y="5"/>
                      <a:pt x="0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1" name="Freeform 2091">
                <a:extLst>
                  <a:ext uri="{FF2B5EF4-FFF2-40B4-BE49-F238E27FC236}">
                    <a16:creationId xmlns:a16="http://schemas.microsoft.com/office/drawing/2014/main" id="{1360A965-7958-49AC-8E8A-F5A678AB3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053"/>
                <a:ext cx="3" cy="12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2" name="Freeform 2092">
                <a:extLst>
                  <a:ext uri="{FF2B5EF4-FFF2-40B4-BE49-F238E27FC236}">
                    <a16:creationId xmlns:a16="http://schemas.microsoft.com/office/drawing/2014/main" id="{30EF76E7-7E9C-482F-8C1F-7FA4787BF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048"/>
                <a:ext cx="6" cy="7"/>
              </a:xfrm>
              <a:custGeom>
                <a:avLst/>
                <a:gdLst>
                  <a:gd name="T0" fmla="*/ 0 w 4"/>
                  <a:gd name="T1" fmla="*/ 9 h 6"/>
                  <a:gd name="T2" fmla="*/ 1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2" y="2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3" name="Freeform 2093">
                <a:extLst>
                  <a:ext uri="{FF2B5EF4-FFF2-40B4-BE49-F238E27FC236}">
                    <a16:creationId xmlns:a16="http://schemas.microsoft.com/office/drawing/2014/main" id="{31625BE1-8A00-4D42-B510-423DA1B6A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109"/>
                <a:ext cx="3" cy="10"/>
              </a:xfrm>
              <a:custGeom>
                <a:avLst/>
                <a:gdLst>
                  <a:gd name="T0" fmla="*/ 8 w 2"/>
                  <a:gd name="T1" fmla="*/ 16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4" name="Freeform 2094">
                <a:extLst>
                  <a:ext uri="{FF2B5EF4-FFF2-40B4-BE49-F238E27FC236}">
                    <a16:creationId xmlns:a16="http://schemas.microsoft.com/office/drawing/2014/main" id="{96634056-0F78-4B6D-80E8-E65698CF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995"/>
                <a:ext cx="5" cy="3"/>
              </a:xfrm>
              <a:custGeom>
                <a:avLst/>
                <a:gdLst>
                  <a:gd name="T0" fmla="*/ 8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1"/>
                      <a:pt x="0" y="1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5" name="Freeform 2095">
                <a:extLst>
                  <a:ext uri="{FF2B5EF4-FFF2-40B4-BE49-F238E27FC236}">
                    <a16:creationId xmlns:a16="http://schemas.microsoft.com/office/drawing/2014/main" id="{554DA9F3-5B0A-40E4-A599-C84E27D7C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183"/>
                <a:ext cx="6" cy="5"/>
              </a:xfrm>
              <a:custGeom>
                <a:avLst/>
                <a:gdLst>
                  <a:gd name="T0" fmla="*/ 0 w 5"/>
                  <a:gd name="T1" fmla="*/ 8 h 4"/>
                  <a:gd name="T2" fmla="*/ 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6" name="Freeform 2096">
                <a:extLst>
                  <a:ext uri="{FF2B5EF4-FFF2-40B4-BE49-F238E27FC236}">
                    <a16:creationId xmlns:a16="http://schemas.microsoft.com/office/drawing/2014/main" id="{3EFE0664-4CFA-4CC8-B088-9646A8FFA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245"/>
                <a:ext cx="2" cy="7"/>
              </a:xfrm>
              <a:custGeom>
                <a:avLst/>
                <a:gdLst>
                  <a:gd name="T0" fmla="*/ 2 w 2"/>
                  <a:gd name="T1" fmla="*/ 14 h 5"/>
                  <a:gd name="T2" fmla="*/ 2 w 2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1"/>
                      <a:pt x="0" y="0"/>
                      <a:pt x="2" y="1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7" name="Freeform 2097">
                <a:extLst>
                  <a:ext uri="{FF2B5EF4-FFF2-40B4-BE49-F238E27FC236}">
                    <a16:creationId xmlns:a16="http://schemas.microsoft.com/office/drawing/2014/main" id="{8704426F-B2D2-4ECA-8DCD-83D08D2F6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287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8" name="Freeform 2098">
                <a:extLst>
                  <a:ext uri="{FF2B5EF4-FFF2-40B4-BE49-F238E27FC236}">
                    <a16:creationId xmlns:a16="http://schemas.microsoft.com/office/drawing/2014/main" id="{68BB4B6F-38A4-4965-8A7D-0118AE5E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300"/>
                <a:ext cx="4" cy="3"/>
              </a:xfrm>
              <a:custGeom>
                <a:avLst/>
                <a:gdLst>
                  <a:gd name="T0" fmla="*/ 7 w 3"/>
                  <a:gd name="T1" fmla="*/ 8 h 2"/>
                  <a:gd name="T2" fmla="*/ 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39" name="Freeform 2099">
                <a:extLst>
                  <a:ext uri="{FF2B5EF4-FFF2-40B4-BE49-F238E27FC236}">
                    <a16:creationId xmlns:a16="http://schemas.microsoft.com/office/drawing/2014/main" id="{46D8F1AB-F446-48EA-AEAB-A2093C870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36"/>
                <a:ext cx="3" cy="4"/>
              </a:xfrm>
              <a:custGeom>
                <a:avLst/>
                <a:gdLst>
                  <a:gd name="T0" fmla="*/ 0 w 3"/>
                  <a:gd name="T1" fmla="*/ 7 h 3"/>
                  <a:gd name="T2" fmla="*/ 2 w 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1"/>
                      <a:pt x="3" y="0"/>
                      <a:pt x="2" y="1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0" name="Freeform 2100">
                <a:extLst>
                  <a:ext uri="{FF2B5EF4-FFF2-40B4-BE49-F238E27FC236}">
                    <a16:creationId xmlns:a16="http://schemas.microsoft.com/office/drawing/2014/main" id="{62E3913E-86FC-4F4B-88B5-CAE6C3680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2605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1" name="Freeform 2101">
                <a:extLst>
                  <a:ext uri="{FF2B5EF4-FFF2-40B4-BE49-F238E27FC236}">
                    <a16:creationId xmlns:a16="http://schemas.microsoft.com/office/drawing/2014/main" id="{26088385-16A5-45EF-B631-6208F3F48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2642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2" name="Freeform 2102">
                <a:extLst>
                  <a:ext uri="{FF2B5EF4-FFF2-40B4-BE49-F238E27FC236}">
                    <a16:creationId xmlns:a16="http://schemas.microsoft.com/office/drawing/2014/main" id="{8057F654-451F-4BBF-B29E-B5D896964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693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3" name="Freeform 2103">
                <a:extLst>
                  <a:ext uri="{FF2B5EF4-FFF2-40B4-BE49-F238E27FC236}">
                    <a16:creationId xmlns:a16="http://schemas.microsoft.com/office/drawing/2014/main" id="{C10C5719-5E28-41F2-B3BE-65F56A1D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678"/>
                <a:ext cx="2" cy="7"/>
              </a:xfrm>
              <a:custGeom>
                <a:avLst/>
                <a:gdLst>
                  <a:gd name="T0" fmla="*/ 1 w 2"/>
                  <a:gd name="T1" fmla="*/ 14 h 5"/>
                  <a:gd name="T2" fmla="*/ 2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4" name="Freeform 2104">
                <a:extLst>
                  <a:ext uri="{FF2B5EF4-FFF2-40B4-BE49-F238E27FC236}">
                    <a16:creationId xmlns:a16="http://schemas.microsoft.com/office/drawing/2014/main" id="{9D12FF42-54A2-4908-8A25-9D15C2397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741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5" name="Freeform 2105">
                <a:extLst>
                  <a:ext uri="{FF2B5EF4-FFF2-40B4-BE49-F238E27FC236}">
                    <a16:creationId xmlns:a16="http://schemas.microsoft.com/office/drawing/2014/main" id="{23125064-19C2-470A-81FF-0121E5FB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06"/>
                <a:ext cx="2" cy="5"/>
              </a:xfrm>
              <a:custGeom>
                <a:avLst/>
                <a:gdLst>
                  <a:gd name="T0" fmla="*/ 0 w 1"/>
                  <a:gd name="T1" fmla="*/ 8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6" name="Freeform 2106">
                <a:extLst>
                  <a:ext uri="{FF2B5EF4-FFF2-40B4-BE49-F238E27FC236}">
                    <a16:creationId xmlns:a16="http://schemas.microsoft.com/office/drawing/2014/main" id="{4E257362-7011-4FC7-B732-0A9AE9C3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3164"/>
                <a:ext cx="5" cy="6"/>
              </a:xfrm>
              <a:custGeom>
                <a:avLst/>
                <a:gdLst>
                  <a:gd name="T0" fmla="*/ 1 w 4"/>
                  <a:gd name="T1" fmla="*/ 8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7" name="Freeform 2107">
                <a:extLst>
                  <a:ext uri="{FF2B5EF4-FFF2-40B4-BE49-F238E27FC236}">
                    <a16:creationId xmlns:a16="http://schemas.microsoft.com/office/drawing/2014/main" id="{10749ADE-B3E7-4684-8D38-5A82EE871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3218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8" name="Freeform 2108">
                <a:extLst>
                  <a:ext uri="{FF2B5EF4-FFF2-40B4-BE49-F238E27FC236}">
                    <a16:creationId xmlns:a16="http://schemas.microsoft.com/office/drawing/2014/main" id="{DC6667F2-CA7C-48BA-BEAF-D6ADEA936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3177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49" name="Freeform 2109">
                <a:extLst>
                  <a:ext uri="{FF2B5EF4-FFF2-40B4-BE49-F238E27FC236}">
                    <a16:creationId xmlns:a16="http://schemas.microsoft.com/office/drawing/2014/main" id="{BBFE1F5A-6C8A-47D3-903A-8B615AB33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652"/>
                <a:ext cx="7" cy="4"/>
              </a:xfrm>
              <a:custGeom>
                <a:avLst/>
                <a:gdLst>
                  <a:gd name="T0" fmla="*/ 0 w 5"/>
                  <a:gd name="T1" fmla="*/ 1 h 3"/>
                  <a:gd name="T2" fmla="*/ 8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2"/>
                      <a:pt x="2" y="3"/>
                      <a:pt x="3" y="3"/>
                    </a:cubicBezTo>
                    <a:cubicBezTo>
                      <a:pt x="5" y="0"/>
                      <a:pt x="3" y="0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0" name="Freeform 2110">
                <a:extLst>
                  <a:ext uri="{FF2B5EF4-FFF2-40B4-BE49-F238E27FC236}">
                    <a16:creationId xmlns:a16="http://schemas.microsoft.com/office/drawing/2014/main" id="{C7BBCBCA-D8EA-4DCB-9B6D-E718FDB39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2776"/>
                <a:ext cx="5" cy="7"/>
              </a:xfrm>
              <a:custGeom>
                <a:avLst/>
                <a:gdLst>
                  <a:gd name="T0" fmla="*/ 0 w 4"/>
                  <a:gd name="T1" fmla="*/ 6 h 5"/>
                  <a:gd name="T2" fmla="*/ 0 w 4"/>
                  <a:gd name="T3" fmla="*/ 14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4" y="4"/>
                      <a:pt x="3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1" name="Freeform 2111">
                <a:extLst>
                  <a:ext uri="{FF2B5EF4-FFF2-40B4-BE49-F238E27FC236}">
                    <a16:creationId xmlns:a16="http://schemas.microsoft.com/office/drawing/2014/main" id="{5F1E62E0-8C53-4245-8537-787F6611B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04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0 w 2"/>
                  <a:gd name="T3" fmla="*/ 0 h 4"/>
                  <a:gd name="T4" fmla="*/ 5 w 2"/>
                  <a:gd name="T5" fmla="*/ 6 h 4"/>
                  <a:gd name="T6" fmla="*/ 5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2" name="Freeform 2112">
                <a:extLst>
                  <a:ext uri="{FF2B5EF4-FFF2-40B4-BE49-F238E27FC236}">
                    <a16:creationId xmlns:a16="http://schemas.microsoft.com/office/drawing/2014/main" id="{E10C441F-CE54-4BF4-9409-77DB6DC57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138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7 w 3"/>
                  <a:gd name="T3" fmla="*/ 6 h 4"/>
                  <a:gd name="T4" fmla="*/ 1 w 3"/>
                  <a:gd name="T5" fmla="*/ 0 h 4"/>
                  <a:gd name="T6" fmla="*/ 5 w 3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3" y="2"/>
                      <a:pt x="3" y="1"/>
                      <a:pt x="1" y="0"/>
                    </a:cubicBezTo>
                    <a:cubicBezTo>
                      <a:pt x="0" y="1"/>
                      <a:pt x="1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3" name="Freeform 2113">
                <a:extLst>
                  <a:ext uri="{FF2B5EF4-FFF2-40B4-BE49-F238E27FC236}">
                    <a16:creationId xmlns:a16="http://schemas.microsoft.com/office/drawing/2014/main" id="{51DF64E2-6838-4199-A0C7-F704A39B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079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4" name="Freeform 2114">
                <a:extLst>
                  <a:ext uri="{FF2B5EF4-FFF2-40B4-BE49-F238E27FC236}">
                    <a16:creationId xmlns:a16="http://schemas.microsoft.com/office/drawing/2014/main" id="{845AE6D2-369B-48D3-84C0-76C6C1D6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227"/>
                <a:ext cx="6" cy="6"/>
              </a:xfrm>
              <a:custGeom>
                <a:avLst/>
                <a:gdLst>
                  <a:gd name="T0" fmla="*/ 5 w 4"/>
                  <a:gd name="T1" fmla="*/ 2 h 5"/>
                  <a:gd name="T2" fmla="*/ 8 w 4"/>
                  <a:gd name="T3" fmla="*/ 8 h 5"/>
                  <a:gd name="T4" fmla="*/ 14 w 4"/>
                  <a:gd name="T5" fmla="*/ 0 h 5"/>
                  <a:gd name="T6" fmla="*/ 8 w 4"/>
                  <a:gd name="T7" fmla="*/ 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4" y="3"/>
                      <a:pt x="4" y="3"/>
                      <a:pt x="4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5" name="Freeform 2115">
                <a:extLst>
                  <a:ext uri="{FF2B5EF4-FFF2-40B4-BE49-F238E27FC236}">
                    <a16:creationId xmlns:a16="http://schemas.microsoft.com/office/drawing/2014/main" id="{7C48F92E-BAFC-49F9-B00D-A058B23DC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2205"/>
                <a:ext cx="5" cy="8"/>
              </a:xfrm>
              <a:custGeom>
                <a:avLst/>
                <a:gdLst>
                  <a:gd name="T0" fmla="*/ 0 w 4"/>
                  <a:gd name="T1" fmla="*/ 9 h 6"/>
                  <a:gd name="T2" fmla="*/ 5 w 4"/>
                  <a:gd name="T3" fmla="*/ 15 h 6"/>
                  <a:gd name="T4" fmla="*/ 8 w 4"/>
                  <a:gd name="T5" fmla="*/ 0 h 6"/>
                  <a:gd name="T6" fmla="*/ 1 w 4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6"/>
                    </a:cubicBezTo>
                    <a:cubicBezTo>
                      <a:pt x="3" y="3"/>
                      <a:pt x="4" y="4"/>
                      <a:pt x="4" y="0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6" name="Freeform 2116">
                <a:extLst>
                  <a:ext uri="{FF2B5EF4-FFF2-40B4-BE49-F238E27FC236}">
                    <a16:creationId xmlns:a16="http://schemas.microsoft.com/office/drawing/2014/main" id="{E639FFE7-B97F-4794-8424-1FE15BA3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240"/>
                <a:ext cx="5" cy="5"/>
              </a:xfrm>
              <a:custGeom>
                <a:avLst/>
                <a:gdLst>
                  <a:gd name="T0" fmla="*/ 0 w 4"/>
                  <a:gd name="T1" fmla="*/ 6 h 4"/>
                  <a:gd name="T2" fmla="*/ 8 w 4"/>
                  <a:gd name="T3" fmla="*/ 5 h 4"/>
                  <a:gd name="T4" fmla="*/ 5 w 4"/>
                  <a:gd name="T5" fmla="*/ 0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4"/>
                      <a:pt x="4" y="2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7" name="Freeform 2117">
                <a:extLst>
                  <a:ext uri="{FF2B5EF4-FFF2-40B4-BE49-F238E27FC236}">
                    <a16:creationId xmlns:a16="http://schemas.microsoft.com/office/drawing/2014/main" id="{ED9201B7-B781-441D-A9CF-C96CF8FB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36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8" name="Freeform 2118">
                <a:extLst>
                  <a:ext uri="{FF2B5EF4-FFF2-40B4-BE49-F238E27FC236}">
                    <a16:creationId xmlns:a16="http://schemas.microsoft.com/office/drawing/2014/main" id="{EFDFEF13-78A1-4B2D-9B68-89FC25C0F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78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59" name="Freeform 2119">
                <a:extLst>
                  <a:ext uri="{FF2B5EF4-FFF2-40B4-BE49-F238E27FC236}">
                    <a16:creationId xmlns:a16="http://schemas.microsoft.com/office/drawing/2014/main" id="{4E150A6B-CC8E-4353-AC65-7B665987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796"/>
                <a:ext cx="3" cy="6"/>
              </a:xfrm>
              <a:custGeom>
                <a:avLst/>
                <a:gdLst>
                  <a:gd name="T0" fmla="*/ 1 w 3"/>
                  <a:gd name="T1" fmla="*/ 5 h 4"/>
                  <a:gd name="T2" fmla="*/ 3 w 3"/>
                  <a:gd name="T3" fmla="*/ 14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3"/>
                      <a:pt x="0" y="4"/>
                      <a:pt x="3" y="4"/>
                    </a:cubicBezTo>
                    <a:cubicBezTo>
                      <a:pt x="3" y="2"/>
                      <a:pt x="2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0" name="Freeform 2120">
                <a:extLst>
                  <a:ext uri="{FF2B5EF4-FFF2-40B4-BE49-F238E27FC236}">
                    <a16:creationId xmlns:a16="http://schemas.microsoft.com/office/drawing/2014/main" id="{C7D0F501-04D0-4DC7-86E4-A6C705214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402"/>
                <a:ext cx="3" cy="10"/>
              </a:xfrm>
              <a:custGeom>
                <a:avLst/>
                <a:gdLst>
                  <a:gd name="T0" fmla="*/ 0 w 3"/>
                  <a:gd name="T1" fmla="*/ 20 h 7"/>
                  <a:gd name="T2" fmla="*/ 1 w 3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6"/>
                      <a:pt x="3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1" name="Freeform 2121">
                <a:extLst>
                  <a:ext uri="{FF2B5EF4-FFF2-40B4-BE49-F238E27FC236}">
                    <a16:creationId xmlns:a16="http://schemas.microsoft.com/office/drawing/2014/main" id="{DD7D7906-438E-4C0C-ABC2-E091960F5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1477"/>
                <a:ext cx="5" cy="5"/>
              </a:xfrm>
              <a:custGeom>
                <a:avLst/>
                <a:gdLst>
                  <a:gd name="T0" fmla="*/ 0 w 4"/>
                  <a:gd name="T1" fmla="*/ 5 h 4"/>
                  <a:gd name="T2" fmla="*/ 8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4"/>
                      <a:pt x="2" y="4"/>
                      <a:pt x="4" y="3"/>
                    </a:cubicBezTo>
                    <a:cubicBezTo>
                      <a:pt x="4" y="0"/>
                      <a:pt x="3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2" name="Freeform 2122">
                <a:extLst>
                  <a:ext uri="{FF2B5EF4-FFF2-40B4-BE49-F238E27FC236}">
                    <a16:creationId xmlns:a16="http://schemas.microsoft.com/office/drawing/2014/main" id="{5B3F8FAC-6D7C-4214-8491-4815CF844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1491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3" name="Freeform 2123">
                <a:extLst>
                  <a:ext uri="{FF2B5EF4-FFF2-40B4-BE49-F238E27FC236}">
                    <a16:creationId xmlns:a16="http://schemas.microsoft.com/office/drawing/2014/main" id="{830D27CB-79BC-44E1-AEE8-CF4F8459C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011"/>
                <a:ext cx="8" cy="9"/>
              </a:xfrm>
              <a:custGeom>
                <a:avLst/>
                <a:gdLst>
                  <a:gd name="T0" fmla="*/ 7 w 6"/>
                  <a:gd name="T1" fmla="*/ 0 h 7"/>
                  <a:gd name="T2" fmla="*/ 7 w 6"/>
                  <a:gd name="T3" fmla="*/ 15 h 7"/>
                  <a:gd name="T4" fmla="*/ 7 w 6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5"/>
                      <a:pt x="4" y="4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4" name="Freeform 2124">
                <a:extLst>
                  <a:ext uri="{FF2B5EF4-FFF2-40B4-BE49-F238E27FC236}">
                    <a16:creationId xmlns:a16="http://schemas.microsoft.com/office/drawing/2014/main" id="{CCFEDB1E-9A8E-428D-8EA7-0C9977E7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089"/>
                <a:ext cx="7" cy="8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15 h 6"/>
                  <a:gd name="T4" fmla="*/ 7 w 6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3"/>
                      <a:pt x="0" y="5"/>
                      <a:pt x="3" y="6"/>
                    </a:cubicBezTo>
                    <a:cubicBezTo>
                      <a:pt x="6" y="4"/>
                      <a:pt x="4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5" name="Freeform 2125">
                <a:extLst>
                  <a:ext uri="{FF2B5EF4-FFF2-40B4-BE49-F238E27FC236}">
                    <a16:creationId xmlns:a16="http://schemas.microsoft.com/office/drawing/2014/main" id="{BB7319D1-9BBC-4401-80DC-58FC801A7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080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7793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6" name="Freeform 2126">
                <a:extLst>
                  <a:ext uri="{FF2B5EF4-FFF2-40B4-BE49-F238E27FC236}">
                    <a16:creationId xmlns:a16="http://schemas.microsoft.com/office/drawing/2014/main" id="{B6118B6E-3452-4BBE-ABD9-187E9BEC9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040"/>
                <a:ext cx="35" cy="19"/>
              </a:xfrm>
              <a:custGeom>
                <a:avLst/>
                <a:gdLst>
                  <a:gd name="T0" fmla="*/ 23 w 27"/>
                  <a:gd name="T1" fmla="*/ 14 h 15"/>
                  <a:gd name="T2" fmla="*/ 29 w 27"/>
                  <a:gd name="T3" fmla="*/ 25 h 15"/>
                  <a:gd name="T4" fmla="*/ 23 w 27"/>
                  <a:gd name="T5" fmla="*/ 10 h 15"/>
                  <a:gd name="T6" fmla="*/ 30 w 27"/>
                  <a:gd name="T7" fmla="*/ 0 h 15"/>
                  <a:gd name="T8" fmla="*/ 27 w 27"/>
                  <a:gd name="T9" fmla="*/ 2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11" y="7"/>
                    </a:moveTo>
                    <a:cubicBezTo>
                      <a:pt x="10" y="10"/>
                      <a:pt x="9" y="12"/>
                      <a:pt x="13" y="13"/>
                    </a:cubicBezTo>
                    <a:cubicBezTo>
                      <a:pt x="16" y="10"/>
                      <a:pt x="15" y="7"/>
                      <a:pt x="11" y="5"/>
                    </a:cubicBezTo>
                    <a:cubicBezTo>
                      <a:pt x="0" y="15"/>
                      <a:pt x="27" y="9"/>
                      <a:pt x="14" y="0"/>
                    </a:cubicBezTo>
                    <a:cubicBezTo>
                      <a:pt x="8" y="3"/>
                      <a:pt x="6" y="10"/>
                      <a:pt x="12" y="13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7" name="Freeform 2127">
                <a:extLst>
                  <a:ext uri="{FF2B5EF4-FFF2-40B4-BE49-F238E27FC236}">
                    <a16:creationId xmlns:a16="http://schemas.microsoft.com/office/drawing/2014/main" id="{0E70F4E5-F356-4D4E-B9FD-DE6E8A660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053"/>
                <a:ext cx="42" cy="21"/>
              </a:xfrm>
              <a:custGeom>
                <a:avLst/>
                <a:gdLst>
                  <a:gd name="T0" fmla="*/ 37 w 32"/>
                  <a:gd name="T1" fmla="*/ 7 h 16"/>
                  <a:gd name="T2" fmla="*/ 21 w 32"/>
                  <a:gd name="T3" fmla="*/ 18 h 16"/>
                  <a:gd name="T4" fmla="*/ 28 w 32"/>
                  <a:gd name="T5" fmla="*/ 0 h 16"/>
                  <a:gd name="T6" fmla="*/ 37 w 32"/>
                  <a:gd name="T7" fmla="*/ 5 h 16"/>
                  <a:gd name="T8" fmla="*/ 32 w 32"/>
                  <a:gd name="T9" fmla="*/ 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16" y="3"/>
                    </a:moveTo>
                    <a:cubicBezTo>
                      <a:pt x="13" y="2"/>
                      <a:pt x="3" y="5"/>
                      <a:pt x="9" y="8"/>
                    </a:cubicBezTo>
                    <a:cubicBezTo>
                      <a:pt x="15" y="11"/>
                      <a:pt x="22" y="0"/>
                      <a:pt x="12" y="0"/>
                    </a:cubicBezTo>
                    <a:cubicBezTo>
                      <a:pt x="0" y="16"/>
                      <a:pt x="32" y="9"/>
                      <a:pt x="16" y="2"/>
                    </a:cubicBezTo>
                    <a:cubicBezTo>
                      <a:pt x="15" y="2"/>
                      <a:pt x="14" y="3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8" name="Freeform 2128">
                <a:extLst>
                  <a:ext uri="{FF2B5EF4-FFF2-40B4-BE49-F238E27FC236}">
                    <a16:creationId xmlns:a16="http://schemas.microsoft.com/office/drawing/2014/main" id="{A9BDA789-23CE-4D09-BF8F-F428AF8A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1108"/>
                <a:ext cx="17" cy="17"/>
              </a:xfrm>
              <a:custGeom>
                <a:avLst/>
                <a:gdLst>
                  <a:gd name="T0" fmla="*/ 21 w 13"/>
                  <a:gd name="T1" fmla="*/ 21 h 13"/>
                  <a:gd name="T2" fmla="*/ 12 w 13"/>
                  <a:gd name="T3" fmla="*/ 16 h 13"/>
                  <a:gd name="T4" fmla="*/ 13 w 13"/>
                  <a:gd name="T5" fmla="*/ 7 h 13"/>
                  <a:gd name="T6" fmla="*/ 7 w 13"/>
                  <a:gd name="T7" fmla="*/ 29 h 13"/>
                  <a:gd name="T8" fmla="*/ 16 w 13"/>
                  <a:gd name="T9" fmla="*/ 9 h 13"/>
                  <a:gd name="T10" fmla="*/ 12 w 13"/>
                  <a:gd name="T11" fmla="*/ 29 h 13"/>
                  <a:gd name="T12" fmla="*/ 12 w 13"/>
                  <a:gd name="T13" fmla="*/ 24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9" y="9"/>
                    </a:moveTo>
                    <a:cubicBezTo>
                      <a:pt x="7" y="9"/>
                      <a:pt x="6" y="9"/>
                      <a:pt x="5" y="7"/>
                    </a:cubicBezTo>
                    <a:cubicBezTo>
                      <a:pt x="5" y="6"/>
                      <a:pt x="5" y="4"/>
                      <a:pt x="6" y="3"/>
                    </a:cubicBezTo>
                    <a:cubicBezTo>
                      <a:pt x="12" y="5"/>
                      <a:pt x="9" y="13"/>
                      <a:pt x="3" y="13"/>
                    </a:cubicBezTo>
                    <a:cubicBezTo>
                      <a:pt x="0" y="10"/>
                      <a:pt x="0" y="0"/>
                      <a:pt x="7" y="4"/>
                    </a:cubicBezTo>
                    <a:cubicBezTo>
                      <a:pt x="13" y="7"/>
                      <a:pt x="10" y="13"/>
                      <a:pt x="5" y="13"/>
                    </a:cubicBezTo>
                    <a:cubicBezTo>
                      <a:pt x="5" y="12"/>
                      <a:pt x="5" y="12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69" name="Freeform 2129">
                <a:extLst>
                  <a:ext uri="{FF2B5EF4-FFF2-40B4-BE49-F238E27FC236}">
                    <a16:creationId xmlns:a16="http://schemas.microsoft.com/office/drawing/2014/main" id="{52E3B060-B7A0-4493-B471-2FAD9C57E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108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0" name="Freeform 2130">
                <a:extLst>
                  <a:ext uri="{FF2B5EF4-FFF2-40B4-BE49-F238E27FC236}">
                    <a16:creationId xmlns:a16="http://schemas.microsoft.com/office/drawing/2014/main" id="{BBC00044-D39C-4AC0-BD55-E740E38F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001"/>
                <a:ext cx="6" cy="6"/>
              </a:xfrm>
              <a:custGeom>
                <a:avLst/>
                <a:gdLst>
                  <a:gd name="T0" fmla="*/ 2 w 5"/>
                  <a:gd name="T1" fmla="*/ 8 h 5"/>
                  <a:gd name="T2" fmla="*/ 0 w 5"/>
                  <a:gd name="T3" fmla="*/ 1 h 5"/>
                  <a:gd name="T4" fmla="*/ 8 w 5"/>
                  <a:gd name="T5" fmla="*/ 1 h 5"/>
                  <a:gd name="T6" fmla="*/ 6 w 5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3" y="0"/>
                      <a:pt x="3" y="0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1" name="Freeform 2131">
                <a:extLst>
                  <a:ext uri="{FF2B5EF4-FFF2-40B4-BE49-F238E27FC236}">
                    <a16:creationId xmlns:a16="http://schemas.microsoft.com/office/drawing/2014/main" id="{D7C5D6EB-13DF-403F-AC7A-C4F6AFA2D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413"/>
                <a:ext cx="2" cy="4"/>
              </a:xfrm>
              <a:custGeom>
                <a:avLst/>
                <a:gdLst>
                  <a:gd name="T0" fmla="*/ 2 w 2"/>
                  <a:gd name="T1" fmla="*/ 7 h 3"/>
                  <a:gd name="T2" fmla="*/ 2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2" name="Freeform 2132">
                <a:extLst>
                  <a:ext uri="{FF2B5EF4-FFF2-40B4-BE49-F238E27FC236}">
                    <a16:creationId xmlns:a16="http://schemas.microsoft.com/office/drawing/2014/main" id="{B7850E8C-516A-4B8B-A40E-206B1625E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452"/>
                <a:ext cx="6" cy="10"/>
              </a:xfrm>
              <a:custGeom>
                <a:avLst/>
                <a:gdLst>
                  <a:gd name="T0" fmla="*/ 7 w 5"/>
                  <a:gd name="T1" fmla="*/ 10 h 8"/>
                  <a:gd name="T2" fmla="*/ 6 w 5"/>
                  <a:gd name="T3" fmla="*/ 16 h 8"/>
                  <a:gd name="T4" fmla="*/ 7 w 5"/>
                  <a:gd name="T5" fmla="*/ 0 h 8"/>
                  <a:gd name="T6" fmla="*/ 2 w 5"/>
                  <a:gd name="T7" fmla="*/ 1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5"/>
                    </a:moveTo>
                    <a:cubicBezTo>
                      <a:pt x="3" y="6"/>
                      <a:pt x="2" y="7"/>
                      <a:pt x="3" y="8"/>
                    </a:cubicBezTo>
                    <a:cubicBezTo>
                      <a:pt x="5" y="5"/>
                      <a:pt x="5" y="3"/>
                      <a:pt x="4" y="0"/>
                    </a:cubicBezTo>
                    <a:cubicBezTo>
                      <a:pt x="0" y="1"/>
                      <a:pt x="2" y="2"/>
                      <a:pt x="2" y="5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3" name="Freeform 2133">
                <a:extLst>
                  <a:ext uri="{FF2B5EF4-FFF2-40B4-BE49-F238E27FC236}">
                    <a16:creationId xmlns:a16="http://schemas.microsoft.com/office/drawing/2014/main" id="{BD318AF3-78DE-4252-8824-FD5C820C4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8" y="1444"/>
                <a:ext cx="1" cy="5"/>
              </a:xfrm>
              <a:custGeom>
                <a:avLst/>
                <a:gdLst>
                  <a:gd name="T0" fmla="*/ 1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4" name="Freeform 2134">
                <a:extLst>
                  <a:ext uri="{FF2B5EF4-FFF2-40B4-BE49-F238E27FC236}">
                    <a16:creationId xmlns:a16="http://schemas.microsoft.com/office/drawing/2014/main" id="{42F58758-82A2-49A3-87B0-28EF4B8D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1389"/>
                <a:ext cx="3" cy="7"/>
              </a:xfrm>
              <a:custGeom>
                <a:avLst/>
                <a:gdLst>
                  <a:gd name="T0" fmla="*/ 5 w 2"/>
                  <a:gd name="T1" fmla="*/ 14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5" name="Freeform 2135">
                <a:extLst>
                  <a:ext uri="{FF2B5EF4-FFF2-40B4-BE49-F238E27FC236}">
                    <a16:creationId xmlns:a16="http://schemas.microsoft.com/office/drawing/2014/main" id="{8F854BE3-9308-475B-9570-CED64FF5D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507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3"/>
                      <a:pt x="2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6" name="Freeform 2136">
                <a:extLst>
                  <a:ext uri="{FF2B5EF4-FFF2-40B4-BE49-F238E27FC236}">
                    <a16:creationId xmlns:a16="http://schemas.microsoft.com/office/drawing/2014/main" id="{B0C0B665-2C29-4DB2-A290-3C662044D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77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7" name="Freeform 2137">
                <a:extLst>
                  <a:ext uri="{FF2B5EF4-FFF2-40B4-BE49-F238E27FC236}">
                    <a16:creationId xmlns:a16="http://schemas.microsoft.com/office/drawing/2014/main" id="{93B8EA57-408A-4B9E-B3DF-2AACB4665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819"/>
                <a:ext cx="3" cy="6"/>
              </a:xfrm>
              <a:custGeom>
                <a:avLst/>
                <a:gdLst>
                  <a:gd name="T0" fmla="*/ 0 w 3"/>
                  <a:gd name="T1" fmla="*/ 8 h 5"/>
                  <a:gd name="T2" fmla="*/ 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1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8" name="Freeform 2138">
                <a:extLst>
                  <a:ext uri="{FF2B5EF4-FFF2-40B4-BE49-F238E27FC236}">
                    <a16:creationId xmlns:a16="http://schemas.microsoft.com/office/drawing/2014/main" id="{4EA9E309-BCA6-4430-826A-12F40E12F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1833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79" name="Freeform 2139">
                <a:extLst>
                  <a:ext uri="{FF2B5EF4-FFF2-40B4-BE49-F238E27FC236}">
                    <a16:creationId xmlns:a16="http://schemas.microsoft.com/office/drawing/2014/main" id="{17041618-3EE3-4D8D-9C67-24AB90FCD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892"/>
                <a:ext cx="3" cy="6"/>
              </a:xfrm>
              <a:custGeom>
                <a:avLst/>
                <a:gdLst>
                  <a:gd name="T0" fmla="*/ 0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0" name="Freeform 2140">
                <a:extLst>
                  <a:ext uri="{FF2B5EF4-FFF2-40B4-BE49-F238E27FC236}">
                    <a16:creationId xmlns:a16="http://schemas.microsoft.com/office/drawing/2014/main" id="{B88DFC53-30F2-4176-91DF-7DD3BF9B4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914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2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1" name="Line 2141">
                <a:extLst>
                  <a:ext uri="{FF2B5EF4-FFF2-40B4-BE49-F238E27FC236}">
                    <a16:creationId xmlns:a16="http://schemas.microsoft.com/office/drawing/2014/main" id="{87F0C880-2F86-45D6-BA0F-8AC33132B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19" y="1866"/>
                <a:ext cx="1" cy="3"/>
              </a:xfrm>
              <a:prstGeom prst="line">
                <a:avLst/>
              </a:prstGeom>
              <a:noFill/>
              <a:ln w="17463" cap="rnd">
                <a:solidFill>
                  <a:srgbClr val="5A4317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2" name="Freeform 2142">
                <a:extLst>
                  <a:ext uri="{FF2B5EF4-FFF2-40B4-BE49-F238E27FC236}">
                    <a16:creationId xmlns:a16="http://schemas.microsoft.com/office/drawing/2014/main" id="{150B7C6E-C9ED-4862-A52C-856B616CC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2192"/>
                <a:ext cx="3" cy="2"/>
              </a:xfrm>
              <a:custGeom>
                <a:avLst/>
                <a:gdLst>
                  <a:gd name="T0" fmla="*/ 0 w 2"/>
                  <a:gd name="T1" fmla="*/ 2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3" name="Freeform 2143">
                <a:extLst>
                  <a:ext uri="{FF2B5EF4-FFF2-40B4-BE49-F238E27FC236}">
                    <a16:creationId xmlns:a16="http://schemas.microsoft.com/office/drawing/2014/main" id="{73966421-20E9-4758-BD41-80736CC4D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2256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4" name="Freeform 2144">
                <a:extLst>
                  <a:ext uri="{FF2B5EF4-FFF2-40B4-BE49-F238E27FC236}">
                    <a16:creationId xmlns:a16="http://schemas.microsoft.com/office/drawing/2014/main" id="{EA339D5F-7BEF-45D8-9928-9035DB309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297"/>
                <a:ext cx="1" cy="6"/>
              </a:xfrm>
              <a:custGeom>
                <a:avLst/>
                <a:gdLst>
                  <a:gd name="T0" fmla="*/ 1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5" name="Freeform 2145">
                <a:extLst>
                  <a:ext uri="{FF2B5EF4-FFF2-40B4-BE49-F238E27FC236}">
                    <a16:creationId xmlns:a16="http://schemas.microsoft.com/office/drawing/2014/main" id="{3ECB1F8F-FAC9-4AE1-96F4-77EC1A92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29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6" name="Freeform 2146">
                <a:extLst>
                  <a:ext uri="{FF2B5EF4-FFF2-40B4-BE49-F238E27FC236}">
                    <a16:creationId xmlns:a16="http://schemas.microsoft.com/office/drawing/2014/main" id="{8B095B5A-18FE-4E7B-B83E-3141A911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2343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7" name="Freeform 2147">
                <a:extLst>
                  <a:ext uri="{FF2B5EF4-FFF2-40B4-BE49-F238E27FC236}">
                    <a16:creationId xmlns:a16="http://schemas.microsoft.com/office/drawing/2014/main" id="{3C713E4C-AA97-4456-8895-0BC69265D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61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8" name="Freeform 2148">
                <a:extLst>
                  <a:ext uri="{FF2B5EF4-FFF2-40B4-BE49-F238E27FC236}">
                    <a16:creationId xmlns:a16="http://schemas.microsoft.com/office/drawing/2014/main" id="{FCA3438A-0332-4C87-B011-FF56274D7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646"/>
                <a:ext cx="3" cy="5"/>
              </a:xfrm>
              <a:custGeom>
                <a:avLst/>
                <a:gdLst>
                  <a:gd name="T0" fmla="*/ 8 w 2"/>
                  <a:gd name="T1" fmla="*/ 8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89" name="Freeform 2149">
                <a:extLst>
                  <a:ext uri="{FF2B5EF4-FFF2-40B4-BE49-F238E27FC236}">
                    <a16:creationId xmlns:a16="http://schemas.microsoft.com/office/drawing/2014/main" id="{FFB1CAB3-7676-48D7-9355-85A1DE4C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690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0" name="Freeform 2150">
                <a:extLst>
                  <a:ext uri="{FF2B5EF4-FFF2-40B4-BE49-F238E27FC236}">
                    <a16:creationId xmlns:a16="http://schemas.microsoft.com/office/drawing/2014/main" id="{63A6E436-7125-4DED-93C5-D5FF7DCCE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2691"/>
                <a:ext cx="4" cy="7"/>
              </a:xfrm>
              <a:custGeom>
                <a:avLst/>
                <a:gdLst>
                  <a:gd name="T0" fmla="*/ 7 w 3"/>
                  <a:gd name="T1" fmla="*/ 14 h 5"/>
                  <a:gd name="T2" fmla="*/ 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1" name="Freeform 2151">
                <a:extLst>
                  <a:ext uri="{FF2B5EF4-FFF2-40B4-BE49-F238E27FC236}">
                    <a16:creationId xmlns:a16="http://schemas.microsoft.com/office/drawing/2014/main" id="{79DDFC9D-5F0E-4DF3-B51A-DB4516365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741"/>
                <a:ext cx="3" cy="6"/>
              </a:xfrm>
              <a:custGeom>
                <a:avLst/>
                <a:gdLst>
                  <a:gd name="T0" fmla="*/ 5 w 2"/>
                  <a:gd name="T1" fmla="*/ 8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2" name="Freeform 2152">
                <a:extLst>
                  <a:ext uri="{FF2B5EF4-FFF2-40B4-BE49-F238E27FC236}">
                    <a16:creationId xmlns:a16="http://schemas.microsoft.com/office/drawing/2014/main" id="{FDC87A30-0260-458C-BBB2-5CB5A3869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15"/>
                <a:ext cx="7" cy="7"/>
              </a:xfrm>
              <a:custGeom>
                <a:avLst/>
                <a:gdLst>
                  <a:gd name="T0" fmla="*/ 0 w 5"/>
                  <a:gd name="T1" fmla="*/ 8 h 5"/>
                  <a:gd name="T2" fmla="*/ 8 w 5"/>
                  <a:gd name="T3" fmla="*/ 11 h 5"/>
                  <a:gd name="T4" fmla="*/ 1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1" y="5"/>
                      <a:pt x="2" y="5"/>
                      <a:pt x="3" y="4"/>
                    </a:cubicBezTo>
                    <a:cubicBezTo>
                      <a:pt x="4" y="3"/>
                      <a:pt x="4" y="2"/>
                      <a:pt x="5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3" name="Freeform 2153">
                <a:extLst>
                  <a:ext uri="{FF2B5EF4-FFF2-40B4-BE49-F238E27FC236}">
                    <a16:creationId xmlns:a16="http://schemas.microsoft.com/office/drawing/2014/main" id="{0536C51F-EBD8-4AFF-8DA1-4047487D1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3162"/>
                <a:ext cx="1" cy="8"/>
              </a:xfrm>
              <a:custGeom>
                <a:avLst/>
                <a:gdLst>
                  <a:gd name="T0" fmla="*/ 1 w 1"/>
                  <a:gd name="T1" fmla="*/ 15 h 6"/>
                  <a:gd name="T2" fmla="*/ 0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4" name="Freeform 2154">
                <a:extLst>
                  <a:ext uri="{FF2B5EF4-FFF2-40B4-BE49-F238E27FC236}">
                    <a16:creationId xmlns:a16="http://schemas.microsoft.com/office/drawing/2014/main" id="{689AF425-EFC4-4328-8785-666FEAB1D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81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5" name="Freeform 2155">
                <a:extLst>
                  <a:ext uri="{FF2B5EF4-FFF2-40B4-BE49-F238E27FC236}">
                    <a16:creationId xmlns:a16="http://schemas.microsoft.com/office/drawing/2014/main" id="{E5DA2B9B-19CE-4323-81CA-1661DA32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225"/>
                <a:ext cx="6" cy="6"/>
              </a:xfrm>
              <a:custGeom>
                <a:avLst/>
                <a:gdLst>
                  <a:gd name="T0" fmla="*/ 5 w 4"/>
                  <a:gd name="T1" fmla="*/ 8 h 5"/>
                  <a:gd name="T2" fmla="*/ 14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17463" cap="rnd">
                <a:solidFill>
                  <a:srgbClr val="5A431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6" name="Freeform 2156">
                <a:extLst>
                  <a:ext uri="{FF2B5EF4-FFF2-40B4-BE49-F238E27FC236}">
                    <a16:creationId xmlns:a16="http://schemas.microsoft.com/office/drawing/2014/main" id="{D8EB61AC-8EAD-4C8A-B742-5157A3E3F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085"/>
                <a:ext cx="13" cy="10"/>
              </a:xfrm>
              <a:custGeom>
                <a:avLst/>
                <a:gdLst>
                  <a:gd name="T0" fmla="*/ 0 w 10"/>
                  <a:gd name="T1" fmla="*/ 20 h 7"/>
                  <a:gd name="T2" fmla="*/ 22 w 1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7"/>
                      <a:pt x="8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7" name="Freeform 2157">
                <a:extLst>
                  <a:ext uri="{FF2B5EF4-FFF2-40B4-BE49-F238E27FC236}">
                    <a16:creationId xmlns:a16="http://schemas.microsoft.com/office/drawing/2014/main" id="{972BFEBB-0FAC-4757-AAEB-FD27C8436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125"/>
                <a:ext cx="31" cy="20"/>
              </a:xfrm>
              <a:custGeom>
                <a:avLst/>
                <a:gdLst>
                  <a:gd name="T0" fmla="*/ 0 w 24"/>
                  <a:gd name="T1" fmla="*/ 23 h 16"/>
                  <a:gd name="T2" fmla="*/ 52 w 2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2" y="8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8" name="Freeform 2158">
                <a:extLst>
                  <a:ext uri="{FF2B5EF4-FFF2-40B4-BE49-F238E27FC236}">
                    <a16:creationId xmlns:a16="http://schemas.microsoft.com/office/drawing/2014/main" id="{AEC0184F-C775-47E6-A146-F2D851011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1473"/>
                <a:ext cx="22" cy="12"/>
              </a:xfrm>
              <a:custGeom>
                <a:avLst/>
                <a:gdLst>
                  <a:gd name="T0" fmla="*/ 0 w 17"/>
                  <a:gd name="T1" fmla="*/ 16 h 9"/>
                  <a:gd name="T2" fmla="*/ 36 w 17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5" y="9"/>
                      <a:pt x="13" y="4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99" name="Freeform 2159">
                <a:extLst>
                  <a:ext uri="{FF2B5EF4-FFF2-40B4-BE49-F238E27FC236}">
                    <a16:creationId xmlns:a16="http://schemas.microsoft.com/office/drawing/2014/main" id="{C81FBEB2-DF81-41A1-88EF-D5B385959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520"/>
                <a:ext cx="32" cy="27"/>
              </a:xfrm>
              <a:custGeom>
                <a:avLst/>
                <a:gdLst>
                  <a:gd name="T0" fmla="*/ 0 w 24"/>
                  <a:gd name="T1" fmla="*/ 28 h 21"/>
                  <a:gd name="T2" fmla="*/ 52 w 24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0" y="13"/>
                    </a:moveTo>
                    <a:cubicBezTo>
                      <a:pt x="12" y="21"/>
                      <a:pt x="24" y="15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0" name="Freeform 2160">
                <a:extLst>
                  <a:ext uri="{FF2B5EF4-FFF2-40B4-BE49-F238E27FC236}">
                    <a16:creationId xmlns:a16="http://schemas.microsoft.com/office/drawing/2014/main" id="{ADD4EDE8-0E5E-4E9E-8D41-0762A931A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850"/>
                <a:ext cx="29" cy="19"/>
              </a:xfrm>
              <a:custGeom>
                <a:avLst/>
                <a:gdLst>
                  <a:gd name="T0" fmla="*/ 0 w 22"/>
                  <a:gd name="T1" fmla="*/ 24 h 15"/>
                  <a:gd name="T2" fmla="*/ 45 w 22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5">
                    <a:moveTo>
                      <a:pt x="0" y="12"/>
                    </a:moveTo>
                    <a:cubicBezTo>
                      <a:pt x="8" y="15"/>
                      <a:pt x="22" y="10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1" name="Freeform 2161">
                <a:extLst>
                  <a:ext uri="{FF2B5EF4-FFF2-40B4-BE49-F238E27FC236}">
                    <a16:creationId xmlns:a16="http://schemas.microsoft.com/office/drawing/2014/main" id="{3299BC6B-DBC7-4038-A85D-5124B4527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927"/>
                <a:ext cx="28" cy="21"/>
              </a:xfrm>
              <a:custGeom>
                <a:avLst/>
                <a:gdLst>
                  <a:gd name="T0" fmla="*/ 0 w 21"/>
                  <a:gd name="T1" fmla="*/ 21 h 16"/>
                  <a:gd name="T2" fmla="*/ 49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9"/>
                    </a:moveTo>
                    <a:cubicBezTo>
                      <a:pt x="9" y="16"/>
                      <a:pt x="15" y="7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2" name="Freeform 2162">
                <a:extLst>
                  <a:ext uri="{FF2B5EF4-FFF2-40B4-BE49-F238E27FC236}">
                    <a16:creationId xmlns:a16="http://schemas.microsoft.com/office/drawing/2014/main" id="{17B2D332-B64B-4552-9E37-742BE5B85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892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3" name="Freeform 2163">
                <a:extLst>
                  <a:ext uri="{FF2B5EF4-FFF2-40B4-BE49-F238E27FC236}">
                    <a16:creationId xmlns:a16="http://schemas.microsoft.com/office/drawing/2014/main" id="{78FA511D-8142-44E7-9E29-CCE33AA3B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249"/>
                <a:ext cx="4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1" y="5"/>
                      <a:pt x="3" y="11"/>
                      <a:pt x="1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4" name="Freeform 2164">
                <a:extLst>
                  <a:ext uri="{FF2B5EF4-FFF2-40B4-BE49-F238E27FC236}">
                    <a16:creationId xmlns:a16="http://schemas.microsoft.com/office/drawing/2014/main" id="{89E9B78A-F711-45AC-87AE-A463BDD66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2291"/>
                <a:ext cx="18" cy="26"/>
              </a:xfrm>
              <a:custGeom>
                <a:avLst/>
                <a:gdLst>
                  <a:gd name="T0" fmla="*/ 19 w 14"/>
                  <a:gd name="T1" fmla="*/ 0 h 20"/>
                  <a:gd name="T2" fmla="*/ 0 w 14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9" y="0"/>
                    </a:moveTo>
                    <a:cubicBezTo>
                      <a:pt x="14" y="8"/>
                      <a:pt x="8" y="18"/>
                      <a:pt x="0" y="2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5" name="Freeform 2165">
                <a:extLst>
                  <a:ext uri="{FF2B5EF4-FFF2-40B4-BE49-F238E27FC236}">
                    <a16:creationId xmlns:a16="http://schemas.microsoft.com/office/drawing/2014/main" id="{D79E0CB7-8026-47DB-A81A-EE372624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52"/>
                <a:ext cx="17" cy="12"/>
              </a:xfrm>
              <a:custGeom>
                <a:avLst/>
                <a:gdLst>
                  <a:gd name="T0" fmla="*/ 0 w 13"/>
                  <a:gd name="T1" fmla="*/ 15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6"/>
                    </a:moveTo>
                    <a:cubicBezTo>
                      <a:pt x="6" y="9"/>
                      <a:pt x="11" y="5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" name="Freeform 2166">
                <a:extLst>
                  <a:ext uri="{FF2B5EF4-FFF2-40B4-BE49-F238E27FC236}">
                    <a16:creationId xmlns:a16="http://schemas.microsoft.com/office/drawing/2014/main" id="{4944E41A-FAED-4F60-B12D-8D5846503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633"/>
                <a:ext cx="21" cy="5"/>
              </a:xfrm>
              <a:custGeom>
                <a:avLst/>
                <a:gdLst>
                  <a:gd name="T0" fmla="*/ 0 w 16"/>
                  <a:gd name="T1" fmla="*/ 0 h 4"/>
                  <a:gd name="T2" fmla="*/ 37 w 1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">
                    <a:moveTo>
                      <a:pt x="0" y="0"/>
                    </a:moveTo>
                    <a:cubicBezTo>
                      <a:pt x="4" y="4"/>
                      <a:pt x="12" y="3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" name="Freeform 2167">
                <a:extLst>
                  <a:ext uri="{FF2B5EF4-FFF2-40B4-BE49-F238E27FC236}">
                    <a16:creationId xmlns:a16="http://schemas.microsoft.com/office/drawing/2014/main" id="{00BCDDE0-632C-4991-A2D9-A8EB12E17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2647"/>
                <a:ext cx="12" cy="21"/>
              </a:xfrm>
              <a:custGeom>
                <a:avLst/>
                <a:gdLst>
                  <a:gd name="T0" fmla="*/ 0 w 9"/>
                  <a:gd name="T1" fmla="*/ 37 h 16"/>
                  <a:gd name="T2" fmla="*/ 21 w 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6"/>
                    </a:moveTo>
                    <a:cubicBezTo>
                      <a:pt x="4" y="11"/>
                      <a:pt x="6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8" name="Freeform 2168">
                <a:extLst>
                  <a:ext uri="{FF2B5EF4-FFF2-40B4-BE49-F238E27FC236}">
                    <a16:creationId xmlns:a16="http://schemas.microsoft.com/office/drawing/2014/main" id="{DCD6F931-F058-4DE7-822B-C9A885083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707"/>
                <a:ext cx="20" cy="18"/>
              </a:xfrm>
              <a:custGeom>
                <a:avLst/>
                <a:gdLst>
                  <a:gd name="T0" fmla="*/ 0 w 15"/>
                  <a:gd name="T1" fmla="*/ 30 h 14"/>
                  <a:gd name="T2" fmla="*/ 36 w 1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9" y="14"/>
                      <a:pt x="15" y="10"/>
                      <a:pt x="1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9" name="Freeform 2169">
                <a:extLst>
                  <a:ext uri="{FF2B5EF4-FFF2-40B4-BE49-F238E27FC236}">
                    <a16:creationId xmlns:a16="http://schemas.microsoft.com/office/drawing/2014/main" id="{08B0239E-29DE-4AD6-9D78-36A9FC40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2763"/>
                <a:ext cx="21" cy="7"/>
              </a:xfrm>
              <a:custGeom>
                <a:avLst/>
                <a:gdLst>
                  <a:gd name="T0" fmla="*/ 0 w 16"/>
                  <a:gd name="T1" fmla="*/ 0 h 5"/>
                  <a:gd name="T2" fmla="*/ 37 w 1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">
                    <a:moveTo>
                      <a:pt x="0" y="0"/>
                    </a:moveTo>
                    <a:cubicBezTo>
                      <a:pt x="5" y="4"/>
                      <a:pt x="11" y="5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0" name="Freeform 2170">
                <a:extLst>
                  <a:ext uri="{FF2B5EF4-FFF2-40B4-BE49-F238E27FC236}">
                    <a16:creationId xmlns:a16="http://schemas.microsoft.com/office/drawing/2014/main" id="{EFCAD3FF-48B0-4EA9-843F-DB69DF4EA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123"/>
                <a:ext cx="22" cy="20"/>
              </a:xfrm>
              <a:custGeom>
                <a:avLst/>
                <a:gdLst>
                  <a:gd name="T0" fmla="*/ 0 w 17"/>
                  <a:gd name="T1" fmla="*/ 28 h 15"/>
                  <a:gd name="T2" fmla="*/ 36 w 17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5">
                    <a:moveTo>
                      <a:pt x="0" y="12"/>
                    </a:moveTo>
                    <a:cubicBezTo>
                      <a:pt x="6" y="15"/>
                      <a:pt x="14" y="6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1" name="Freeform 2171">
                <a:extLst>
                  <a:ext uri="{FF2B5EF4-FFF2-40B4-BE49-F238E27FC236}">
                    <a16:creationId xmlns:a16="http://schemas.microsoft.com/office/drawing/2014/main" id="{EA3EC92D-BC49-4550-A47C-01992C02D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3187"/>
                <a:ext cx="21" cy="11"/>
              </a:xfrm>
              <a:custGeom>
                <a:avLst/>
                <a:gdLst>
                  <a:gd name="T0" fmla="*/ 0 w 16"/>
                  <a:gd name="T1" fmla="*/ 8 h 8"/>
                  <a:gd name="T2" fmla="*/ 37 w 16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8">
                    <a:moveTo>
                      <a:pt x="0" y="3"/>
                    </a:moveTo>
                    <a:cubicBezTo>
                      <a:pt x="6" y="8"/>
                      <a:pt x="12" y="7"/>
                      <a:pt x="1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2" name="Freeform 2172">
                <a:extLst>
                  <a:ext uri="{FF2B5EF4-FFF2-40B4-BE49-F238E27FC236}">
                    <a16:creationId xmlns:a16="http://schemas.microsoft.com/office/drawing/2014/main" id="{0E108213-3517-406A-8A2E-0EF26508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237"/>
                <a:ext cx="24" cy="18"/>
              </a:xfrm>
              <a:custGeom>
                <a:avLst/>
                <a:gdLst>
                  <a:gd name="T0" fmla="*/ 0 w 18"/>
                  <a:gd name="T1" fmla="*/ 24 h 14"/>
                  <a:gd name="T2" fmla="*/ 43 w 18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4">
                    <a:moveTo>
                      <a:pt x="0" y="12"/>
                    </a:moveTo>
                    <a:cubicBezTo>
                      <a:pt x="8" y="14"/>
                      <a:pt x="16" y="7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3" name="Freeform 2173">
                <a:extLst>
                  <a:ext uri="{FF2B5EF4-FFF2-40B4-BE49-F238E27FC236}">
                    <a16:creationId xmlns:a16="http://schemas.microsoft.com/office/drawing/2014/main" id="{02738FD9-3B00-4A4F-A4B9-016AA9B11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47"/>
                <a:ext cx="54" cy="21"/>
              </a:xfrm>
              <a:custGeom>
                <a:avLst/>
                <a:gdLst>
                  <a:gd name="T0" fmla="*/ 0 w 41"/>
                  <a:gd name="T1" fmla="*/ 0 h 16"/>
                  <a:gd name="T2" fmla="*/ 94 w 4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10" y="16"/>
                      <a:pt x="29" y="11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4" name="Freeform 2174">
                <a:extLst>
                  <a:ext uri="{FF2B5EF4-FFF2-40B4-BE49-F238E27FC236}">
                    <a16:creationId xmlns:a16="http://schemas.microsoft.com/office/drawing/2014/main" id="{82CBFF28-C275-4682-A746-3E51E3227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336"/>
                <a:ext cx="100" cy="40"/>
              </a:xfrm>
              <a:custGeom>
                <a:avLst/>
                <a:gdLst>
                  <a:gd name="T0" fmla="*/ 0 w 77"/>
                  <a:gd name="T1" fmla="*/ 0 h 30"/>
                  <a:gd name="T2" fmla="*/ 101 w 77"/>
                  <a:gd name="T3" fmla="*/ 23 h 30"/>
                  <a:gd name="T4" fmla="*/ 169 w 77"/>
                  <a:gd name="T5" fmla="*/ 12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30">
                    <a:moveTo>
                      <a:pt x="0" y="0"/>
                    </a:moveTo>
                    <a:cubicBezTo>
                      <a:pt x="9" y="23"/>
                      <a:pt x="28" y="30"/>
                      <a:pt x="46" y="10"/>
                    </a:cubicBezTo>
                    <a:cubicBezTo>
                      <a:pt x="54" y="20"/>
                      <a:pt x="67" y="7"/>
                      <a:pt x="77" y="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5" name="Freeform 2175">
                <a:extLst>
                  <a:ext uri="{FF2B5EF4-FFF2-40B4-BE49-F238E27FC236}">
                    <a16:creationId xmlns:a16="http://schemas.microsoft.com/office/drawing/2014/main" id="{7978B0EB-7B15-41CB-8945-D8D3C0CE1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2205"/>
                <a:ext cx="74" cy="36"/>
              </a:xfrm>
              <a:custGeom>
                <a:avLst/>
                <a:gdLst>
                  <a:gd name="T0" fmla="*/ 22 w 57"/>
                  <a:gd name="T1" fmla="*/ 59 h 28"/>
                  <a:gd name="T2" fmla="*/ 125 w 57"/>
                  <a:gd name="T3" fmla="*/ 17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8">
                    <a:moveTo>
                      <a:pt x="10" y="28"/>
                    </a:moveTo>
                    <a:cubicBezTo>
                      <a:pt x="0" y="5"/>
                      <a:pt x="44" y="0"/>
                      <a:pt x="57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6" name="Freeform 2176">
                <a:extLst>
                  <a:ext uri="{FF2B5EF4-FFF2-40B4-BE49-F238E27FC236}">
                    <a16:creationId xmlns:a16="http://schemas.microsoft.com/office/drawing/2014/main" id="{779E34BA-2C06-4DC9-9967-630FF910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197"/>
                <a:ext cx="92" cy="30"/>
              </a:xfrm>
              <a:custGeom>
                <a:avLst/>
                <a:gdLst>
                  <a:gd name="T0" fmla="*/ 0 w 71"/>
                  <a:gd name="T1" fmla="*/ 51 h 23"/>
                  <a:gd name="T2" fmla="*/ 80 w 71"/>
                  <a:gd name="T3" fmla="*/ 13 h 23"/>
                  <a:gd name="T4" fmla="*/ 111 w 71"/>
                  <a:gd name="T5" fmla="*/ 0 h 23"/>
                  <a:gd name="T6" fmla="*/ 154 w 71"/>
                  <a:gd name="T7" fmla="*/ 1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23">
                    <a:moveTo>
                      <a:pt x="0" y="23"/>
                    </a:moveTo>
                    <a:cubicBezTo>
                      <a:pt x="3" y="1"/>
                      <a:pt x="23" y="7"/>
                      <a:pt x="37" y="6"/>
                    </a:cubicBezTo>
                    <a:cubicBezTo>
                      <a:pt x="42" y="5"/>
                      <a:pt x="45" y="0"/>
                      <a:pt x="51" y="0"/>
                    </a:cubicBezTo>
                    <a:cubicBezTo>
                      <a:pt x="59" y="0"/>
                      <a:pt x="66" y="8"/>
                      <a:pt x="71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7" name="Freeform 2177">
                <a:extLst>
                  <a:ext uri="{FF2B5EF4-FFF2-40B4-BE49-F238E27FC236}">
                    <a16:creationId xmlns:a16="http://schemas.microsoft.com/office/drawing/2014/main" id="{A62CFE29-F359-4C87-9950-143DC1006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275"/>
                <a:ext cx="47" cy="26"/>
              </a:xfrm>
              <a:custGeom>
                <a:avLst/>
                <a:gdLst>
                  <a:gd name="T0" fmla="*/ 0 w 36"/>
                  <a:gd name="T1" fmla="*/ 0 h 20"/>
                  <a:gd name="T2" fmla="*/ 80 w 36"/>
                  <a:gd name="T3" fmla="*/ 27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0">
                    <a:moveTo>
                      <a:pt x="0" y="0"/>
                    </a:moveTo>
                    <a:cubicBezTo>
                      <a:pt x="4" y="15"/>
                      <a:pt x="24" y="20"/>
                      <a:pt x="36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8" name="Freeform 2178">
                <a:extLst>
                  <a:ext uri="{FF2B5EF4-FFF2-40B4-BE49-F238E27FC236}">
                    <a16:creationId xmlns:a16="http://schemas.microsoft.com/office/drawing/2014/main" id="{7A883CFC-C16E-4AB3-8B83-974585CF1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73"/>
                <a:ext cx="38" cy="31"/>
              </a:xfrm>
              <a:custGeom>
                <a:avLst/>
                <a:gdLst>
                  <a:gd name="T0" fmla="*/ 5 w 29"/>
                  <a:gd name="T1" fmla="*/ 0 h 24"/>
                  <a:gd name="T2" fmla="*/ 66 w 29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4">
                    <a:moveTo>
                      <a:pt x="2" y="0"/>
                    </a:moveTo>
                    <a:cubicBezTo>
                      <a:pt x="0" y="18"/>
                      <a:pt x="14" y="24"/>
                      <a:pt x="29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19" name="Freeform 2179">
                <a:extLst>
                  <a:ext uri="{FF2B5EF4-FFF2-40B4-BE49-F238E27FC236}">
                    <a16:creationId xmlns:a16="http://schemas.microsoft.com/office/drawing/2014/main" id="{71E3F659-C6D0-4F8D-907E-A2EA12713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243"/>
                <a:ext cx="14" cy="48"/>
              </a:xfrm>
              <a:custGeom>
                <a:avLst/>
                <a:gdLst>
                  <a:gd name="T0" fmla="*/ 0 w 11"/>
                  <a:gd name="T1" fmla="*/ 0 h 37"/>
                  <a:gd name="T2" fmla="*/ 10 w 1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7">
                    <a:moveTo>
                      <a:pt x="0" y="0"/>
                    </a:moveTo>
                    <a:cubicBezTo>
                      <a:pt x="11" y="6"/>
                      <a:pt x="11" y="27"/>
                      <a:pt x="5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0" name="Freeform 2180">
                <a:extLst>
                  <a:ext uri="{FF2B5EF4-FFF2-40B4-BE49-F238E27FC236}">
                    <a16:creationId xmlns:a16="http://schemas.microsoft.com/office/drawing/2014/main" id="{33BB504E-4879-47E3-9408-8448BBCF6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246"/>
                <a:ext cx="29" cy="15"/>
              </a:xfrm>
              <a:custGeom>
                <a:avLst/>
                <a:gdLst>
                  <a:gd name="T0" fmla="*/ 0 w 22"/>
                  <a:gd name="T1" fmla="*/ 27 h 11"/>
                  <a:gd name="T2" fmla="*/ 50 w 22"/>
                  <a:gd name="T3" fmla="*/ 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6" y="5"/>
                      <a:pt x="13" y="0"/>
                      <a:pt x="22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1" name="Freeform 2181">
                <a:extLst>
                  <a:ext uri="{FF2B5EF4-FFF2-40B4-BE49-F238E27FC236}">
                    <a16:creationId xmlns:a16="http://schemas.microsoft.com/office/drawing/2014/main" id="{6D66D713-8EAF-458C-B701-8A2A54AE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129"/>
                <a:ext cx="60" cy="33"/>
              </a:xfrm>
              <a:custGeom>
                <a:avLst/>
                <a:gdLst>
                  <a:gd name="T0" fmla="*/ 0 w 46"/>
                  <a:gd name="T1" fmla="*/ 58 h 25"/>
                  <a:gd name="T2" fmla="*/ 102 w 46"/>
                  <a:gd name="T3" fmla="*/ 44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5">
                    <a:moveTo>
                      <a:pt x="0" y="25"/>
                    </a:moveTo>
                    <a:cubicBezTo>
                      <a:pt x="0" y="4"/>
                      <a:pt x="40" y="0"/>
                      <a:pt x="46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2" name="Freeform 2182">
                <a:extLst>
                  <a:ext uri="{FF2B5EF4-FFF2-40B4-BE49-F238E27FC236}">
                    <a16:creationId xmlns:a16="http://schemas.microsoft.com/office/drawing/2014/main" id="{B7D999A9-8154-42C1-B72D-6C64A2BA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2140"/>
                <a:ext cx="47" cy="18"/>
              </a:xfrm>
              <a:custGeom>
                <a:avLst/>
                <a:gdLst>
                  <a:gd name="T0" fmla="*/ 0 w 36"/>
                  <a:gd name="T1" fmla="*/ 30 h 14"/>
                  <a:gd name="T2" fmla="*/ 80 w 36"/>
                  <a:gd name="T3" fmla="*/ 2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14"/>
                    </a:moveTo>
                    <a:cubicBezTo>
                      <a:pt x="9" y="5"/>
                      <a:pt x="27" y="0"/>
                      <a:pt x="36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23" name="Freeform 2183">
                <a:extLst>
                  <a:ext uri="{FF2B5EF4-FFF2-40B4-BE49-F238E27FC236}">
                    <a16:creationId xmlns:a16="http://schemas.microsoft.com/office/drawing/2014/main" id="{786F98FC-43AF-42ED-9D4A-18740693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198"/>
                <a:ext cx="14" cy="63"/>
              </a:xfrm>
              <a:custGeom>
                <a:avLst/>
                <a:gdLst>
                  <a:gd name="T0" fmla="*/ 6 w 11"/>
                  <a:gd name="T1" fmla="*/ 0 h 48"/>
                  <a:gd name="T2" fmla="*/ 0 w 11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8">
                    <a:moveTo>
                      <a:pt x="3" y="0"/>
                    </a:moveTo>
                    <a:cubicBezTo>
                      <a:pt x="11" y="16"/>
                      <a:pt x="11" y="35"/>
                      <a:pt x="0" y="4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8" name="Group 2184">
              <a:extLst>
                <a:ext uri="{FF2B5EF4-FFF2-40B4-BE49-F238E27FC236}">
                  <a16:creationId xmlns:a16="http://schemas.microsoft.com/office/drawing/2014/main" id="{293D557E-FE61-4243-9B19-214DDAA502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64" y="1049"/>
              <a:ext cx="961" cy="2022"/>
              <a:chOff x="4164" y="1049"/>
              <a:chExt cx="961" cy="2022"/>
            </a:xfrm>
          </p:grpSpPr>
          <p:sp>
            <p:nvSpPr>
              <p:cNvPr id="16724" name="Freeform 2185">
                <a:extLst>
                  <a:ext uri="{FF2B5EF4-FFF2-40B4-BE49-F238E27FC236}">
                    <a16:creationId xmlns:a16="http://schemas.microsoft.com/office/drawing/2014/main" id="{F597B54C-FD1A-4C44-9565-0DB20942C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244"/>
                <a:ext cx="22" cy="43"/>
              </a:xfrm>
              <a:custGeom>
                <a:avLst/>
                <a:gdLst>
                  <a:gd name="T0" fmla="*/ 6 w 17"/>
                  <a:gd name="T1" fmla="*/ 0 h 33"/>
                  <a:gd name="T2" fmla="*/ 0 w 17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3">
                    <a:moveTo>
                      <a:pt x="3" y="0"/>
                    </a:moveTo>
                    <a:cubicBezTo>
                      <a:pt x="17" y="6"/>
                      <a:pt x="8" y="26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5" name="Freeform 2186">
                <a:extLst>
                  <a:ext uri="{FF2B5EF4-FFF2-40B4-BE49-F238E27FC236}">
                    <a16:creationId xmlns:a16="http://schemas.microsoft.com/office/drawing/2014/main" id="{6A9C0AC7-2B05-49CC-A6EF-76E5EB51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206"/>
                <a:ext cx="13" cy="56"/>
              </a:xfrm>
              <a:custGeom>
                <a:avLst/>
                <a:gdLst>
                  <a:gd name="T0" fmla="*/ 22 w 10"/>
                  <a:gd name="T1" fmla="*/ 0 h 43"/>
                  <a:gd name="T2" fmla="*/ 16 w 10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3">
                    <a:moveTo>
                      <a:pt x="10" y="0"/>
                    </a:moveTo>
                    <a:cubicBezTo>
                      <a:pt x="2" y="13"/>
                      <a:pt x="0" y="30"/>
                      <a:pt x="7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6" name="Freeform 2187">
                <a:extLst>
                  <a:ext uri="{FF2B5EF4-FFF2-40B4-BE49-F238E27FC236}">
                    <a16:creationId xmlns:a16="http://schemas.microsoft.com/office/drawing/2014/main" id="{679E7BDD-E12F-4446-85DC-43AB0FB13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256"/>
                <a:ext cx="17" cy="41"/>
              </a:xfrm>
              <a:custGeom>
                <a:avLst/>
                <a:gdLst>
                  <a:gd name="T0" fmla="*/ 29 w 13"/>
                  <a:gd name="T1" fmla="*/ 0 h 32"/>
                  <a:gd name="T2" fmla="*/ 0 w 13"/>
                  <a:gd name="T3" fmla="*/ 68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1" y="5"/>
                      <a:pt x="0" y="21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7" name="Freeform 2188">
                <a:extLst>
                  <a:ext uri="{FF2B5EF4-FFF2-40B4-BE49-F238E27FC236}">
                    <a16:creationId xmlns:a16="http://schemas.microsoft.com/office/drawing/2014/main" id="{3B71204B-311A-43D0-BBA3-E44C29ACF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398"/>
                <a:ext cx="33" cy="77"/>
              </a:xfrm>
              <a:custGeom>
                <a:avLst/>
                <a:gdLst>
                  <a:gd name="T0" fmla="*/ 37 w 25"/>
                  <a:gd name="T1" fmla="*/ 0 h 59"/>
                  <a:gd name="T2" fmla="*/ 58 w 25"/>
                  <a:gd name="T3" fmla="*/ 1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9">
                    <a:moveTo>
                      <a:pt x="16" y="0"/>
                    </a:moveTo>
                    <a:cubicBezTo>
                      <a:pt x="9" y="16"/>
                      <a:pt x="0" y="53"/>
                      <a:pt x="25" y="5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8" name="Freeform 2189">
                <a:extLst>
                  <a:ext uri="{FF2B5EF4-FFF2-40B4-BE49-F238E27FC236}">
                    <a16:creationId xmlns:a16="http://schemas.microsoft.com/office/drawing/2014/main" id="{B8DC549C-F6BB-459D-97F6-E0343B67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455"/>
                <a:ext cx="11" cy="58"/>
              </a:xfrm>
              <a:custGeom>
                <a:avLst/>
                <a:gdLst>
                  <a:gd name="T0" fmla="*/ 21 w 8"/>
                  <a:gd name="T1" fmla="*/ 0 h 44"/>
                  <a:gd name="T2" fmla="*/ 6 w 8"/>
                  <a:gd name="T3" fmla="*/ 10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4">
                    <a:moveTo>
                      <a:pt x="8" y="0"/>
                    </a:moveTo>
                    <a:cubicBezTo>
                      <a:pt x="0" y="13"/>
                      <a:pt x="0" y="30"/>
                      <a:pt x="2" y="4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9" name="Freeform 2190">
                <a:extLst>
                  <a:ext uri="{FF2B5EF4-FFF2-40B4-BE49-F238E27FC236}">
                    <a16:creationId xmlns:a16="http://schemas.microsoft.com/office/drawing/2014/main" id="{31F1259F-14D6-4F12-874D-7FC660747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531"/>
                <a:ext cx="24" cy="64"/>
              </a:xfrm>
              <a:custGeom>
                <a:avLst/>
                <a:gdLst>
                  <a:gd name="T0" fmla="*/ 0 w 18"/>
                  <a:gd name="T1" fmla="*/ 0 h 49"/>
                  <a:gd name="T2" fmla="*/ 43 w 18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9">
                    <a:moveTo>
                      <a:pt x="0" y="0"/>
                    </a:moveTo>
                    <a:cubicBezTo>
                      <a:pt x="0" y="15"/>
                      <a:pt x="0" y="44"/>
                      <a:pt x="18" y="4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0" name="Freeform 2191">
                <a:extLst>
                  <a:ext uri="{FF2B5EF4-FFF2-40B4-BE49-F238E27FC236}">
                    <a16:creationId xmlns:a16="http://schemas.microsoft.com/office/drawing/2014/main" id="{9821CCDE-F91E-4C46-BE5A-2E6B2B222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579"/>
                <a:ext cx="28" cy="48"/>
              </a:xfrm>
              <a:custGeom>
                <a:avLst/>
                <a:gdLst>
                  <a:gd name="T0" fmla="*/ 12 w 21"/>
                  <a:gd name="T1" fmla="*/ 0 h 37"/>
                  <a:gd name="T2" fmla="*/ 49 w 21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7">
                    <a:moveTo>
                      <a:pt x="5" y="0"/>
                    </a:moveTo>
                    <a:cubicBezTo>
                      <a:pt x="0" y="13"/>
                      <a:pt x="4" y="36"/>
                      <a:pt x="21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1" name="Freeform 2192">
                <a:extLst>
                  <a:ext uri="{FF2B5EF4-FFF2-40B4-BE49-F238E27FC236}">
                    <a16:creationId xmlns:a16="http://schemas.microsoft.com/office/drawing/2014/main" id="{C53A0B49-4598-4410-A707-BA770F9F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531"/>
                <a:ext cx="27" cy="51"/>
              </a:xfrm>
              <a:custGeom>
                <a:avLst/>
                <a:gdLst>
                  <a:gd name="T0" fmla="*/ 45 w 21"/>
                  <a:gd name="T1" fmla="*/ 0 h 39"/>
                  <a:gd name="T2" fmla="*/ 0 w 2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9">
                    <a:moveTo>
                      <a:pt x="21" y="0"/>
                    </a:moveTo>
                    <a:cubicBezTo>
                      <a:pt x="21" y="15"/>
                      <a:pt x="13" y="31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2" name="Freeform 2193">
                <a:extLst>
                  <a:ext uri="{FF2B5EF4-FFF2-40B4-BE49-F238E27FC236}">
                    <a16:creationId xmlns:a16="http://schemas.microsoft.com/office/drawing/2014/main" id="{71BE32CE-B14F-4299-BBA9-F81B35919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565"/>
                <a:ext cx="8" cy="22"/>
              </a:xfrm>
              <a:custGeom>
                <a:avLst/>
                <a:gdLst>
                  <a:gd name="T0" fmla="*/ 0 w 6"/>
                  <a:gd name="T1" fmla="*/ 0 h 17"/>
                  <a:gd name="T2" fmla="*/ 15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0" y="0"/>
                    </a:moveTo>
                    <a:cubicBezTo>
                      <a:pt x="3" y="5"/>
                      <a:pt x="5" y="11"/>
                      <a:pt x="6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3" name="Freeform 2194">
                <a:extLst>
                  <a:ext uri="{FF2B5EF4-FFF2-40B4-BE49-F238E27FC236}">
                    <a16:creationId xmlns:a16="http://schemas.microsoft.com/office/drawing/2014/main" id="{CFA0AF2F-8326-448E-A7D8-79FC60E26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687"/>
                <a:ext cx="61" cy="40"/>
              </a:xfrm>
              <a:custGeom>
                <a:avLst/>
                <a:gdLst>
                  <a:gd name="T0" fmla="*/ 0 w 47"/>
                  <a:gd name="T1" fmla="*/ 28 h 30"/>
                  <a:gd name="T2" fmla="*/ 103 w 47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0">
                    <a:moveTo>
                      <a:pt x="0" y="12"/>
                    </a:moveTo>
                    <a:cubicBezTo>
                      <a:pt x="15" y="30"/>
                      <a:pt x="36" y="15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4" name="Freeform 2195">
                <a:extLst>
                  <a:ext uri="{FF2B5EF4-FFF2-40B4-BE49-F238E27FC236}">
                    <a16:creationId xmlns:a16="http://schemas.microsoft.com/office/drawing/2014/main" id="{AEFD9E51-879B-4EDB-833D-5BBAE1D60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638"/>
                <a:ext cx="69" cy="68"/>
              </a:xfrm>
              <a:custGeom>
                <a:avLst/>
                <a:gdLst>
                  <a:gd name="T0" fmla="*/ 0 w 53"/>
                  <a:gd name="T1" fmla="*/ 63 h 52"/>
                  <a:gd name="T2" fmla="*/ 81 w 5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52">
                    <a:moveTo>
                      <a:pt x="0" y="28"/>
                    </a:moveTo>
                    <a:cubicBezTo>
                      <a:pt x="8" y="52"/>
                      <a:pt x="53" y="17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5" name="Freeform 2196">
                <a:extLst>
                  <a:ext uri="{FF2B5EF4-FFF2-40B4-BE49-F238E27FC236}">
                    <a16:creationId xmlns:a16="http://schemas.microsoft.com/office/drawing/2014/main" id="{6AE84028-74A7-454E-81C9-13D1FF86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485"/>
                <a:ext cx="30" cy="76"/>
              </a:xfrm>
              <a:custGeom>
                <a:avLst/>
                <a:gdLst>
                  <a:gd name="T0" fmla="*/ 12 w 23"/>
                  <a:gd name="T1" fmla="*/ 0 h 58"/>
                  <a:gd name="T2" fmla="*/ 0 w 23"/>
                  <a:gd name="T3" fmla="*/ 131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8">
                    <a:moveTo>
                      <a:pt x="5" y="0"/>
                    </a:moveTo>
                    <a:cubicBezTo>
                      <a:pt x="23" y="12"/>
                      <a:pt x="13" y="45"/>
                      <a:pt x="0" y="5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6" name="Freeform 2197">
                <a:extLst>
                  <a:ext uri="{FF2B5EF4-FFF2-40B4-BE49-F238E27FC236}">
                    <a16:creationId xmlns:a16="http://schemas.microsoft.com/office/drawing/2014/main" id="{C8CC3958-0A6F-466E-AB38-F9B6DFF38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539"/>
                <a:ext cx="21" cy="66"/>
              </a:xfrm>
              <a:custGeom>
                <a:avLst/>
                <a:gdLst>
                  <a:gd name="T0" fmla="*/ 0 w 16"/>
                  <a:gd name="T1" fmla="*/ 0 h 51"/>
                  <a:gd name="T2" fmla="*/ 9 w 16"/>
                  <a:gd name="T3" fmla="*/ 11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1">
                    <a:moveTo>
                      <a:pt x="0" y="0"/>
                    </a:moveTo>
                    <a:cubicBezTo>
                      <a:pt x="16" y="14"/>
                      <a:pt x="15" y="35"/>
                      <a:pt x="4" y="5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7" name="Freeform 2198">
                <a:extLst>
                  <a:ext uri="{FF2B5EF4-FFF2-40B4-BE49-F238E27FC236}">
                    <a16:creationId xmlns:a16="http://schemas.microsoft.com/office/drawing/2014/main" id="{8C70C156-76D8-4B3E-A1E6-AC048728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402"/>
                <a:ext cx="93" cy="27"/>
              </a:xfrm>
              <a:custGeom>
                <a:avLst/>
                <a:gdLst>
                  <a:gd name="T0" fmla="*/ 0 w 71"/>
                  <a:gd name="T1" fmla="*/ 45 h 21"/>
                  <a:gd name="T2" fmla="*/ 88 w 71"/>
                  <a:gd name="T3" fmla="*/ 1 h 21"/>
                  <a:gd name="T4" fmla="*/ 160 w 71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1">
                    <a:moveTo>
                      <a:pt x="0" y="21"/>
                    </a:moveTo>
                    <a:cubicBezTo>
                      <a:pt x="9" y="10"/>
                      <a:pt x="26" y="2"/>
                      <a:pt x="39" y="1"/>
                    </a:cubicBezTo>
                    <a:cubicBezTo>
                      <a:pt x="53" y="0"/>
                      <a:pt x="60" y="7"/>
                      <a:pt x="7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8" name="Freeform 2199">
                <a:extLst>
                  <a:ext uri="{FF2B5EF4-FFF2-40B4-BE49-F238E27FC236}">
                    <a16:creationId xmlns:a16="http://schemas.microsoft.com/office/drawing/2014/main" id="{2B41B94C-08C3-4E2B-809E-D35E64786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403"/>
                <a:ext cx="46" cy="27"/>
              </a:xfrm>
              <a:custGeom>
                <a:avLst/>
                <a:gdLst>
                  <a:gd name="T0" fmla="*/ 0 w 35"/>
                  <a:gd name="T1" fmla="*/ 45 h 21"/>
                  <a:gd name="T2" fmla="*/ 79 w 35"/>
                  <a:gd name="T3" fmla="*/ 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1">
                    <a:moveTo>
                      <a:pt x="0" y="21"/>
                    </a:moveTo>
                    <a:cubicBezTo>
                      <a:pt x="5" y="8"/>
                      <a:pt x="21" y="0"/>
                      <a:pt x="35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39" name="Freeform 2200">
                <a:extLst>
                  <a:ext uri="{FF2B5EF4-FFF2-40B4-BE49-F238E27FC236}">
                    <a16:creationId xmlns:a16="http://schemas.microsoft.com/office/drawing/2014/main" id="{B9C94030-0713-4B85-8973-826A66914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83"/>
                <a:ext cx="30" cy="44"/>
              </a:xfrm>
              <a:custGeom>
                <a:avLst/>
                <a:gdLst>
                  <a:gd name="T0" fmla="*/ 0 w 23"/>
                  <a:gd name="T1" fmla="*/ 0 h 34"/>
                  <a:gd name="T2" fmla="*/ 34 w 2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0" y="0"/>
                    </a:moveTo>
                    <a:cubicBezTo>
                      <a:pt x="10" y="6"/>
                      <a:pt x="23" y="22"/>
                      <a:pt x="1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0" name="Freeform 2201">
                <a:extLst>
                  <a:ext uri="{FF2B5EF4-FFF2-40B4-BE49-F238E27FC236}">
                    <a16:creationId xmlns:a16="http://schemas.microsoft.com/office/drawing/2014/main" id="{590CB984-4334-46EF-8315-DCA37C1B8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87"/>
                <a:ext cx="30" cy="23"/>
              </a:xfrm>
              <a:custGeom>
                <a:avLst/>
                <a:gdLst>
                  <a:gd name="T0" fmla="*/ 0 w 23"/>
                  <a:gd name="T1" fmla="*/ 37 h 18"/>
                  <a:gd name="T2" fmla="*/ 51 w 23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8">
                    <a:moveTo>
                      <a:pt x="0" y="18"/>
                    </a:moveTo>
                    <a:cubicBezTo>
                      <a:pt x="3" y="7"/>
                      <a:pt x="13" y="2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1" name="Freeform 2202">
                <a:extLst>
                  <a:ext uri="{FF2B5EF4-FFF2-40B4-BE49-F238E27FC236}">
                    <a16:creationId xmlns:a16="http://schemas.microsoft.com/office/drawing/2014/main" id="{F8813187-BFCF-49CF-96E3-9ED95CE08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570"/>
                <a:ext cx="38" cy="35"/>
              </a:xfrm>
              <a:custGeom>
                <a:avLst/>
                <a:gdLst>
                  <a:gd name="T0" fmla="*/ 0 w 29"/>
                  <a:gd name="T1" fmla="*/ 41 h 27"/>
                  <a:gd name="T2" fmla="*/ 66 w 2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7">
                    <a:moveTo>
                      <a:pt x="0" y="19"/>
                    </a:moveTo>
                    <a:cubicBezTo>
                      <a:pt x="12" y="27"/>
                      <a:pt x="28" y="12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2" name="Freeform 2203">
                <a:extLst>
                  <a:ext uri="{FF2B5EF4-FFF2-40B4-BE49-F238E27FC236}">
                    <a16:creationId xmlns:a16="http://schemas.microsoft.com/office/drawing/2014/main" id="{3B8DFC92-C9CE-4FB8-97E1-0EF35EC8A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2595"/>
                <a:ext cx="5" cy="14"/>
              </a:xfrm>
              <a:custGeom>
                <a:avLst/>
                <a:gdLst>
                  <a:gd name="T0" fmla="*/ 0 w 4"/>
                  <a:gd name="T1" fmla="*/ 0 h 11"/>
                  <a:gd name="T2" fmla="*/ 6 w 4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4" y="7"/>
                      <a:pt x="3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3" name="Freeform 2204">
                <a:extLst>
                  <a:ext uri="{FF2B5EF4-FFF2-40B4-BE49-F238E27FC236}">
                    <a16:creationId xmlns:a16="http://schemas.microsoft.com/office/drawing/2014/main" id="{0E896903-0455-4518-BE9A-B2AFAE3EB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292"/>
                <a:ext cx="37" cy="52"/>
              </a:xfrm>
              <a:custGeom>
                <a:avLst/>
                <a:gdLst>
                  <a:gd name="T0" fmla="*/ 1 w 28"/>
                  <a:gd name="T1" fmla="*/ 0 h 40"/>
                  <a:gd name="T2" fmla="*/ 65 w 2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0">
                    <a:moveTo>
                      <a:pt x="1" y="0"/>
                    </a:moveTo>
                    <a:cubicBezTo>
                      <a:pt x="0" y="20"/>
                      <a:pt x="6" y="36"/>
                      <a:pt x="28" y="4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4" name="Freeform 2205">
                <a:extLst>
                  <a:ext uri="{FF2B5EF4-FFF2-40B4-BE49-F238E27FC236}">
                    <a16:creationId xmlns:a16="http://schemas.microsoft.com/office/drawing/2014/main" id="{D952176B-406F-4729-8502-64D5B258E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2327"/>
                <a:ext cx="26" cy="42"/>
              </a:xfrm>
              <a:custGeom>
                <a:avLst/>
                <a:gdLst>
                  <a:gd name="T0" fmla="*/ 0 w 20"/>
                  <a:gd name="T1" fmla="*/ 0 h 32"/>
                  <a:gd name="T2" fmla="*/ 44 w 20"/>
                  <a:gd name="T3" fmla="*/ 67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2">
                    <a:moveTo>
                      <a:pt x="0" y="0"/>
                    </a:moveTo>
                    <a:cubicBezTo>
                      <a:pt x="0" y="11"/>
                      <a:pt x="5" y="32"/>
                      <a:pt x="20" y="3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5" name="Freeform 2206">
                <a:extLst>
                  <a:ext uri="{FF2B5EF4-FFF2-40B4-BE49-F238E27FC236}">
                    <a16:creationId xmlns:a16="http://schemas.microsoft.com/office/drawing/2014/main" id="{23CAF166-5A54-4FCE-AF66-AB061EBBE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2186"/>
                <a:ext cx="57" cy="28"/>
              </a:xfrm>
              <a:custGeom>
                <a:avLst/>
                <a:gdLst>
                  <a:gd name="T0" fmla="*/ 0 w 44"/>
                  <a:gd name="T1" fmla="*/ 49 h 21"/>
                  <a:gd name="T2" fmla="*/ 96 w 44"/>
                  <a:gd name="T3" fmla="*/ 3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1">
                    <a:moveTo>
                      <a:pt x="0" y="21"/>
                    </a:moveTo>
                    <a:cubicBezTo>
                      <a:pt x="6" y="4"/>
                      <a:pt x="36" y="0"/>
                      <a:pt x="44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6" name="Freeform 2207">
                <a:extLst>
                  <a:ext uri="{FF2B5EF4-FFF2-40B4-BE49-F238E27FC236}">
                    <a16:creationId xmlns:a16="http://schemas.microsoft.com/office/drawing/2014/main" id="{B9AD4A7F-AF6F-4C8B-9270-54A88D7ED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206"/>
                <a:ext cx="28" cy="12"/>
              </a:xfrm>
              <a:custGeom>
                <a:avLst/>
                <a:gdLst>
                  <a:gd name="T0" fmla="*/ 0 w 22"/>
                  <a:gd name="T1" fmla="*/ 15 h 9"/>
                  <a:gd name="T2" fmla="*/ 46 w 22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7" y="0"/>
                      <a:pt x="18" y="0"/>
                      <a:pt x="2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7" name="Freeform 2208">
                <a:extLst>
                  <a:ext uri="{FF2B5EF4-FFF2-40B4-BE49-F238E27FC236}">
                    <a16:creationId xmlns:a16="http://schemas.microsoft.com/office/drawing/2014/main" id="{A8328351-CA10-4F95-9AC8-1B26BCDB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279"/>
                <a:ext cx="12" cy="43"/>
              </a:xfrm>
              <a:custGeom>
                <a:avLst/>
                <a:gdLst>
                  <a:gd name="T0" fmla="*/ 0 w 9"/>
                  <a:gd name="T1" fmla="*/ 0 h 33"/>
                  <a:gd name="T2" fmla="*/ 12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9" y="7"/>
                      <a:pt x="6" y="23"/>
                      <a:pt x="5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8" name="Freeform 2209">
                <a:extLst>
                  <a:ext uri="{FF2B5EF4-FFF2-40B4-BE49-F238E27FC236}">
                    <a16:creationId xmlns:a16="http://schemas.microsoft.com/office/drawing/2014/main" id="{58DFF98D-40E1-42D7-8C82-5399DFF5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295"/>
                <a:ext cx="28" cy="8"/>
              </a:xfrm>
              <a:custGeom>
                <a:avLst/>
                <a:gdLst>
                  <a:gd name="T0" fmla="*/ 0 w 21"/>
                  <a:gd name="T1" fmla="*/ 9 h 6"/>
                  <a:gd name="T2" fmla="*/ 49 w 2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">
                    <a:moveTo>
                      <a:pt x="0" y="4"/>
                    </a:moveTo>
                    <a:cubicBezTo>
                      <a:pt x="7" y="0"/>
                      <a:pt x="14" y="2"/>
                      <a:pt x="21" y="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49" name="Freeform 2210">
                <a:extLst>
                  <a:ext uri="{FF2B5EF4-FFF2-40B4-BE49-F238E27FC236}">
                    <a16:creationId xmlns:a16="http://schemas.microsoft.com/office/drawing/2014/main" id="{F06BB0AE-D67A-47D5-B57B-C453E4EE1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2374"/>
                <a:ext cx="52" cy="24"/>
              </a:xfrm>
              <a:custGeom>
                <a:avLst/>
                <a:gdLst>
                  <a:gd name="T0" fmla="*/ 0 w 40"/>
                  <a:gd name="T1" fmla="*/ 0 h 18"/>
                  <a:gd name="T2" fmla="*/ 88 w 40"/>
                  <a:gd name="T3" fmla="*/ 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">
                    <a:moveTo>
                      <a:pt x="0" y="0"/>
                    </a:moveTo>
                    <a:cubicBezTo>
                      <a:pt x="10" y="18"/>
                      <a:pt x="26" y="16"/>
                      <a:pt x="40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0" name="Freeform 2211">
                <a:extLst>
                  <a:ext uri="{FF2B5EF4-FFF2-40B4-BE49-F238E27FC236}">
                    <a16:creationId xmlns:a16="http://schemas.microsoft.com/office/drawing/2014/main" id="{2CCAE34E-C287-491B-863D-0F98C1E1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368"/>
                <a:ext cx="28" cy="31"/>
              </a:xfrm>
              <a:custGeom>
                <a:avLst/>
                <a:gdLst>
                  <a:gd name="T0" fmla="*/ 0 w 21"/>
                  <a:gd name="T1" fmla="*/ 0 h 24"/>
                  <a:gd name="T2" fmla="*/ 49 w 21"/>
                  <a:gd name="T3" fmla="*/ 44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0" y="0"/>
                    </a:moveTo>
                    <a:cubicBezTo>
                      <a:pt x="0" y="11"/>
                      <a:pt x="9" y="24"/>
                      <a:pt x="21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1" name="Freeform 2212">
                <a:extLst>
                  <a:ext uri="{FF2B5EF4-FFF2-40B4-BE49-F238E27FC236}">
                    <a16:creationId xmlns:a16="http://schemas.microsoft.com/office/drawing/2014/main" id="{43A5D2F4-C8A0-49CB-9192-C63EB968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262"/>
                <a:ext cx="34" cy="31"/>
              </a:xfrm>
              <a:custGeom>
                <a:avLst/>
                <a:gdLst>
                  <a:gd name="T0" fmla="*/ 0 w 26"/>
                  <a:gd name="T1" fmla="*/ 8 h 24"/>
                  <a:gd name="T2" fmla="*/ 58 w 26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4">
                    <a:moveTo>
                      <a:pt x="0" y="4"/>
                    </a:moveTo>
                    <a:cubicBezTo>
                      <a:pt x="13" y="0"/>
                      <a:pt x="23" y="12"/>
                      <a:pt x="26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2" name="Freeform 2213">
                <a:extLst>
                  <a:ext uri="{FF2B5EF4-FFF2-40B4-BE49-F238E27FC236}">
                    <a16:creationId xmlns:a16="http://schemas.microsoft.com/office/drawing/2014/main" id="{11766EB0-285B-46F4-BE48-C2F0FE8B1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291"/>
                <a:ext cx="32" cy="19"/>
              </a:xfrm>
              <a:custGeom>
                <a:avLst/>
                <a:gdLst>
                  <a:gd name="T0" fmla="*/ 0 w 24"/>
                  <a:gd name="T1" fmla="*/ 30 h 15"/>
                  <a:gd name="T2" fmla="*/ 57 w 2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5">
                    <a:moveTo>
                      <a:pt x="0" y="15"/>
                    </a:moveTo>
                    <a:cubicBezTo>
                      <a:pt x="1" y="5"/>
                      <a:pt x="15" y="0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3" name="Freeform 2214">
                <a:extLst>
                  <a:ext uri="{FF2B5EF4-FFF2-40B4-BE49-F238E27FC236}">
                    <a16:creationId xmlns:a16="http://schemas.microsoft.com/office/drawing/2014/main" id="{582B60A5-38EA-4AE2-800B-F1ABAC649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2455"/>
                <a:ext cx="23" cy="63"/>
              </a:xfrm>
              <a:custGeom>
                <a:avLst/>
                <a:gdLst>
                  <a:gd name="T0" fmla="*/ 15 w 18"/>
                  <a:gd name="T1" fmla="*/ 0 h 48"/>
                  <a:gd name="T2" fmla="*/ 37 w 18"/>
                  <a:gd name="T3" fmla="*/ 10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8">
                    <a:moveTo>
                      <a:pt x="7" y="0"/>
                    </a:moveTo>
                    <a:cubicBezTo>
                      <a:pt x="0" y="13"/>
                      <a:pt x="5" y="40"/>
                      <a:pt x="18" y="4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4" name="Freeform 2215">
                <a:extLst>
                  <a:ext uri="{FF2B5EF4-FFF2-40B4-BE49-F238E27FC236}">
                    <a16:creationId xmlns:a16="http://schemas.microsoft.com/office/drawing/2014/main" id="{638203C4-F412-478A-9463-5D7161632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498"/>
                <a:ext cx="29" cy="49"/>
              </a:xfrm>
              <a:custGeom>
                <a:avLst/>
                <a:gdLst>
                  <a:gd name="T0" fmla="*/ 1 w 22"/>
                  <a:gd name="T1" fmla="*/ 0 h 37"/>
                  <a:gd name="T2" fmla="*/ 50 w 22"/>
                  <a:gd name="T3" fmla="*/ 7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1" y="0"/>
                    </a:moveTo>
                    <a:cubicBezTo>
                      <a:pt x="0" y="13"/>
                      <a:pt x="4" y="37"/>
                      <a:pt x="22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5" name="Freeform 2216">
                <a:extLst>
                  <a:ext uri="{FF2B5EF4-FFF2-40B4-BE49-F238E27FC236}">
                    <a16:creationId xmlns:a16="http://schemas.microsoft.com/office/drawing/2014/main" id="{D616A088-C7FF-405A-BC83-53ED2A5F9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445"/>
                <a:ext cx="25" cy="40"/>
              </a:xfrm>
              <a:custGeom>
                <a:avLst/>
                <a:gdLst>
                  <a:gd name="T0" fmla="*/ 0 w 19"/>
                  <a:gd name="T1" fmla="*/ 0 h 31"/>
                  <a:gd name="T2" fmla="*/ 29 w 19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1">
                    <a:moveTo>
                      <a:pt x="0" y="0"/>
                    </a:moveTo>
                    <a:cubicBezTo>
                      <a:pt x="13" y="3"/>
                      <a:pt x="19" y="19"/>
                      <a:pt x="13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6" name="Freeform 2217">
                <a:extLst>
                  <a:ext uri="{FF2B5EF4-FFF2-40B4-BE49-F238E27FC236}">
                    <a16:creationId xmlns:a16="http://schemas.microsoft.com/office/drawing/2014/main" id="{7C01ACE9-2AB7-4227-8AC4-3CDCB3A56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457"/>
                <a:ext cx="17" cy="7"/>
              </a:xfrm>
              <a:custGeom>
                <a:avLst/>
                <a:gdLst>
                  <a:gd name="T0" fmla="*/ 0 w 13"/>
                  <a:gd name="T1" fmla="*/ 9 h 6"/>
                  <a:gd name="T2" fmla="*/ 29 w 1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4" y="3"/>
                      <a:pt x="8" y="1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7" name="Freeform 2218">
                <a:extLst>
                  <a:ext uri="{FF2B5EF4-FFF2-40B4-BE49-F238E27FC236}">
                    <a16:creationId xmlns:a16="http://schemas.microsoft.com/office/drawing/2014/main" id="{9A04F116-B7C0-449B-8596-557008C54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424"/>
                <a:ext cx="13" cy="46"/>
              </a:xfrm>
              <a:custGeom>
                <a:avLst/>
                <a:gdLst>
                  <a:gd name="T0" fmla="*/ 0 w 10"/>
                  <a:gd name="T1" fmla="*/ 0 h 35"/>
                  <a:gd name="T2" fmla="*/ 13 w 1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10" y="9"/>
                      <a:pt x="10" y="23"/>
                      <a:pt x="6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8" name="Freeform 2219">
                <a:extLst>
                  <a:ext uri="{FF2B5EF4-FFF2-40B4-BE49-F238E27FC236}">
                    <a16:creationId xmlns:a16="http://schemas.microsoft.com/office/drawing/2014/main" id="{0A288360-1482-4610-9102-58D5C2C4F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454"/>
                <a:ext cx="16" cy="9"/>
              </a:xfrm>
              <a:custGeom>
                <a:avLst/>
                <a:gdLst>
                  <a:gd name="T0" fmla="*/ 0 w 12"/>
                  <a:gd name="T1" fmla="*/ 0 h 7"/>
                  <a:gd name="T2" fmla="*/ 28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5" y="1"/>
                      <a:pt x="9" y="3"/>
                      <a:pt x="12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59" name="Freeform 2220">
                <a:extLst>
                  <a:ext uri="{FF2B5EF4-FFF2-40B4-BE49-F238E27FC236}">
                    <a16:creationId xmlns:a16="http://schemas.microsoft.com/office/drawing/2014/main" id="{9914FF8A-1986-479A-969E-248CA962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2608"/>
                <a:ext cx="29" cy="48"/>
              </a:xfrm>
              <a:custGeom>
                <a:avLst/>
                <a:gdLst>
                  <a:gd name="T0" fmla="*/ 9 w 22"/>
                  <a:gd name="T1" fmla="*/ 0 h 37"/>
                  <a:gd name="T2" fmla="*/ 50 w 22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7">
                    <a:moveTo>
                      <a:pt x="4" y="0"/>
                    </a:moveTo>
                    <a:cubicBezTo>
                      <a:pt x="0" y="13"/>
                      <a:pt x="8" y="33"/>
                      <a:pt x="22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0" name="Freeform 2221">
                <a:extLst>
                  <a:ext uri="{FF2B5EF4-FFF2-40B4-BE49-F238E27FC236}">
                    <a16:creationId xmlns:a16="http://schemas.microsoft.com/office/drawing/2014/main" id="{D20BCB4C-A7E6-47A7-BE6B-AAA873759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44"/>
                <a:ext cx="39" cy="29"/>
              </a:xfrm>
              <a:custGeom>
                <a:avLst/>
                <a:gdLst>
                  <a:gd name="T0" fmla="*/ 7 w 30"/>
                  <a:gd name="T1" fmla="*/ 0 h 22"/>
                  <a:gd name="T2" fmla="*/ 66 w 30"/>
                  <a:gd name="T3" fmla="*/ 4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3" y="0"/>
                    </a:moveTo>
                    <a:cubicBezTo>
                      <a:pt x="0" y="15"/>
                      <a:pt x="16" y="22"/>
                      <a:pt x="30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1" name="Freeform 2222">
                <a:extLst>
                  <a:ext uri="{FF2B5EF4-FFF2-40B4-BE49-F238E27FC236}">
                    <a16:creationId xmlns:a16="http://schemas.microsoft.com/office/drawing/2014/main" id="{60796883-3A03-47E9-8C09-826C206B4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588"/>
                <a:ext cx="25" cy="43"/>
              </a:xfrm>
              <a:custGeom>
                <a:avLst/>
                <a:gdLst>
                  <a:gd name="T0" fmla="*/ 0 w 19"/>
                  <a:gd name="T1" fmla="*/ 0 h 33"/>
                  <a:gd name="T2" fmla="*/ 38 w 1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cubicBezTo>
                      <a:pt x="19" y="3"/>
                      <a:pt x="13" y="20"/>
                      <a:pt x="17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2" name="Freeform 2223">
                <a:extLst>
                  <a:ext uri="{FF2B5EF4-FFF2-40B4-BE49-F238E27FC236}">
                    <a16:creationId xmlns:a16="http://schemas.microsoft.com/office/drawing/2014/main" id="{6073C641-E506-4BAB-830C-A5CC699D2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613"/>
                <a:ext cx="25" cy="13"/>
              </a:xfrm>
              <a:custGeom>
                <a:avLst/>
                <a:gdLst>
                  <a:gd name="T0" fmla="*/ 0 w 19"/>
                  <a:gd name="T1" fmla="*/ 0 h 10"/>
                  <a:gd name="T2" fmla="*/ 43 w 1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0">
                    <a:moveTo>
                      <a:pt x="0" y="0"/>
                    </a:moveTo>
                    <a:cubicBezTo>
                      <a:pt x="8" y="1"/>
                      <a:pt x="15" y="3"/>
                      <a:pt x="19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3" name="Freeform 2224">
                <a:extLst>
                  <a:ext uri="{FF2B5EF4-FFF2-40B4-BE49-F238E27FC236}">
                    <a16:creationId xmlns:a16="http://schemas.microsoft.com/office/drawing/2014/main" id="{325244D3-6D86-462C-B333-115309F2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2603"/>
                <a:ext cx="11" cy="53"/>
              </a:xfrm>
              <a:custGeom>
                <a:avLst/>
                <a:gdLst>
                  <a:gd name="T0" fmla="*/ 21 w 8"/>
                  <a:gd name="T1" fmla="*/ 0 h 41"/>
                  <a:gd name="T2" fmla="*/ 15 w 8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1">
                    <a:moveTo>
                      <a:pt x="8" y="0"/>
                    </a:moveTo>
                    <a:cubicBezTo>
                      <a:pt x="0" y="11"/>
                      <a:pt x="0" y="30"/>
                      <a:pt x="6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4" name="Freeform 2225">
                <a:extLst>
                  <a:ext uri="{FF2B5EF4-FFF2-40B4-BE49-F238E27FC236}">
                    <a16:creationId xmlns:a16="http://schemas.microsoft.com/office/drawing/2014/main" id="{23EC081C-FFDB-4983-9715-E6C8F0FF7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670"/>
                <a:ext cx="21" cy="57"/>
              </a:xfrm>
              <a:custGeom>
                <a:avLst/>
                <a:gdLst>
                  <a:gd name="T0" fmla="*/ 29 w 16"/>
                  <a:gd name="T1" fmla="*/ 0 h 43"/>
                  <a:gd name="T2" fmla="*/ 37 w 16"/>
                  <a:gd name="T3" fmla="*/ 10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13" y="0"/>
                    </a:moveTo>
                    <a:cubicBezTo>
                      <a:pt x="4" y="12"/>
                      <a:pt x="0" y="34"/>
                      <a:pt x="16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5" name="Freeform 2226">
                <a:extLst>
                  <a:ext uri="{FF2B5EF4-FFF2-40B4-BE49-F238E27FC236}">
                    <a16:creationId xmlns:a16="http://schemas.microsoft.com/office/drawing/2014/main" id="{A12EE9D6-7500-4BEA-8BE3-012613F8F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2714"/>
                <a:ext cx="18" cy="54"/>
              </a:xfrm>
              <a:custGeom>
                <a:avLst/>
                <a:gdLst>
                  <a:gd name="T0" fmla="*/ 19 w 14"/>
                  <a:gd name="T1" fmla="*/ 0 h 42"/>
                  <a:gd name="T2" fmla="*/ 30 w 14"/>
                  <a:gd name="T3" fmla="*/ 8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2">
                    <a:moveTo>
                      <a:pt x="9" y="0"/>
                    </a:moveTo>
                    <a:cubicBezTo>
                      <a:pt x="3" y="12"/>
                      <a:pt x="0" y="34"/>
                      <a:pt x="14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6" name="Freeform 2227">
                <a:extLst>
                  <a:ext uri="{FF2B5EF4-FFF2-40B4-BE49-F238E27FC236}">
                    <a16:creationId xmlns:a16="http://schemas.microsoft.com/office/drawing/2014/main" id="{A2155BE9-8307-438E-A671-78535BAE9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753"/>
                <a:ext cx="14" cy="56"/>
              </a:xfrm>
              <a:custGeom>
                <a:avLst/>
                <a:gdLst>
                  <a:gd name="T0" fmla="*/ 1 w 11"/>
                  <a:gd name="T1" fmla="*/ 0 h 43"/>
                  <a:gd name="T2" fmla="*/ 0 w 11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3">
                    <a:moveTo>
                      <a:pt x="1" y="0"/>
                    </a:moveTo>
                    <a:cubicBezTo>
                      <a:pt x="11" y="13"/>
                      <a:pt x="7" y="30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7" name="Freeform 2228">
                <a:extLst>
                  <a:ext uri="{FF2B5EF4-FFF2-40B4-BE49-F238E27FC236}">
                    <a16:creationId xmlns:a16="http://schemas.microsoft.com/office/drawing/2014/main" id="{AA9F6BBB-70FE-4D41-AB21-584749E07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796"/>
                <a:ext cx="11" cy="38"/>
              </a:xfrm>
              <a:custGeom>
                <a:avLst/>
                <a:gdLst>
                  <a:gd name="T0" fmla="*/ 0 w 8"/>
                  <a:gd name="T1" fmla="*/ 0 h 29"/>
                  <a:gd name="T2" fmla="*/ 1 w 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9"/>
                      <a:pt x="8" y="20"/>
                      <a:pt x="1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8" name="Freeform 2229">
                <a:extLst>
                  <a:ext uri="{FF2B5EF4-FFF2-40B4-BE49-F238E27FC236}">
                    <a16:creationId xmlns:a16="http://schemas.microsoft.com/office/drawing/2014/main" id="{2FDD2AB7-C28D-4FE4-A58F-B876D7638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742"/>
                <a:ext cx="61" cy="24"/>
              </a:xfrm>
              <a:custGeom>
                <a:avLst/>
                <a:gdLst>
                  <a:gd name="T0" fmla="*/ 0 w 47"/>
                  <a:gd name="T1" fmla="*/ 43 h 18"/>
                  <a:gd name="T2" fmla="*/ 103 w 47"/>
                  <a:gd name="T3" fmla="*/ 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8">
                    <a:moveTo>
                      <a:pt x="0" y="18"/>
                    </a:moveTo>
                    <a:cubicBezTo>
                      <a:pt x="10" y="0"/>
                      <a:pt x="30" y="1"/>
                      <a:pt x="47" y="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69" name="Freeform 2230">
                <a:extLst>
                  <a:ext uri="{FF2B5EF4-FFF2-40B4-BE49-F238E27FC236}">
                    <a16:creationId xmlns:a16="http://schemas.microsoft.com/office/drawing/2014/main" id="{73A9FCB2-4168-43C2-BAE5-5A2638C5A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715"/>
                <a:ext cx="36" cy="48"/>
              </a:xfrm>
              <a:custGeom>
                <a:avLst/>
                <a:gdLst>
                  <a:gd name="T0" fmla="*/ 1 w 28"/>
                  <a:gd name="T1" fmla="*/ 80 h 37"/>
                  <a:gd name="T2" fmla="*/ 59 w 28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7">
                    <a:moveTo>
                      <a:pt x="1" y="37"/>
                    </a:moveTo>
                    <a:cubicBezTo>
                      <a:pt x="0" y="20"/>
                      <a:pt x="14" y="7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0" name="Freeform 2231">
                <a:extLst>
                  <a:ext uri="{FF2B5EF4-FFF2-40B4-BE49-F238E27FC236}">
                    <a16:creationId xmlns:a16="http://schemas.microsoft.com/office/drawing/2014/main" id="{29774118-8359-4700-A02A-374DC4C19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716"/>
                <a:ext cx="17" cy="61"/>
              </a:xfrm>
              <a:custGeom>
                <a:avLst/>
                <a:gdLst>
                  <a:gd name="T0" fmla="*/ 7 w 13"/>
                  <a:gd name="T1" fmla="*/ 0 h 47"/>
                  <a:gd name="T2" fmla="*/ 0 w 13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7">
                    <a:moveTo>
                      <a:pt x="3" y="0"/>
                    </a:moveTo>
                    <a:cubicBezTo>
                      <a:pt x="13" y="18"/>
                      <a:pt x="9" y="29"/>
                      <a:pt x="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1" name="Freeform 2232">
                <a:extLst>
                  <a:ext uri="{FF2B5EF4-FFF2-40B4-BE49-F238E27FC236}">
                    <a16:creationId xmlns:a16="http://schemas.microsoft.com/office/drawing/2014/main" id="{4B9A87EE-5902-4547-8CBB-47E598B9E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764"/>
                <a:ext cx="20" cy="56"/>
              </a:xfrm>
              <a:custGeom>
                <a:avLst/>
                <a:gdLst>
                  <a:gd name="T0" fmla="*/ 0 w 15"/>
                  <a:gd name="T1" fmla="*/ 0 h 43"/>
                  <a:gd name="T2" fmla="*/ 21 w 15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14" y="10"/>
                      <a:pt x="15" y="28"/>
                      <a:pt x="9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2" name="Freeform 2233">
                <a:extLst>
                  <a:ext uri="{FF2B5EF4-FFF2-40B4-BE49-F238E27FC236}">
                    <a16:creationId xmlns:a16="http://schemas.microsoft.com/office/drawing/2014/main" id="{883E6703-C0A0-4EDE-9992-DF22980CF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817"/>
                <a:ext cx="28" cy="28"/>
              </a:xfrm>
              <a:custGeom>
                <a:avLst/>
                <a:gdLst>
                  <a:gd name="T0" fmla="*/ 0 w 21"/>
                  <a:gd name="T1" fmla="*/ 5 h 22"/>
                  <a:gd name="T2" fmla="*/ 49 w 21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2">
                    <a:moveTo>
                      <a:pt x="0" y="2"/>
                    </a:moveTo>
                    <a:cubicBezTo>
                      <a:pt x="10" y="0"/>
                      <a:pt x="20" y="12"/>
                      <a:pt x="21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3" name="Freeform 2234">
                <a:extLst>
                  <a:ext uri="{FF2B5EF4-FFF2-40B4-BE49-F238E27FC236}">
                    <a16:creationId xmlns:a16="http://schemas.microsoft.com/office/drawing/2014/main" id="{572883AA-BFC5-409D-B435-150327A20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830"/>
                <a:ext cx="43" cy="35"/>
              </a:xfrm>
              <a:custGeom>
                <a:avLst/>
                <a:gdLst>
                  <a:gd name="T0" fmla="*/ 0 w 33"/>
                  <a:gd name="T1" fmla="*/ 0 h 27"/>
                  <a:gd name="T2" fmla="*/ 73 w 33"/>
                  <a:gd name="T3" fmla="*/ 52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0"/>
                    </a:moveTo>
                    <a:cubicBezTo>
                      <a:pt x="6" y="13"/>
                      <a:pt x="17" y="27"/>
                      <a:pt x="33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4" name="Freeform 2235">
                <a:extLst>
                  <a:ext uri="{FF2B5EF4-FFF2-40B4-BE49-F238E27FC236}">
                    <a16:creationId xmlns:a16="http://schemas.microsoft.com/office/drawing/2014/main" id="{1311ACD7-D710-4014-9DA9-1D94AD75D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845"/>
                <a:ext cx="27" cy="38"/>
              </a:xfrm>
              <a:custGeom>
                <a:avLst/>
                <a:gdLst>
                  <a:gd name="T0" fmla="*/ 1 w 21"/>
                  <a:gd name="T1" fmla="*/ 0 h 29"/>
                  <a:gd name="T2" fmla="*/ 45 w 21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1" y="0"/>
                    </a:moveTo>
                    <a:cubicBezTo>
                      <a:pt x="0" y="12"/>
                      <a:pt x="8" y="28"/>
                      <a:pt x="21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5" name="Freeform 2236">
                <a:extLst>
                  <a:ext uri="{FF2B5EF4-FFF2-40B4-BE49-F238E27FC236}">
                    <a16:creationId xmlns:a16="http://schemas.microsoft.com/office/drawing/2014/main" id="{FE0D2EE4-509C-4FA9-91E3-97346CF46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2800"/>
                <a:ext cx="21" cy="39"/>
              </a:xfrm>
              <a:custGeom>
                <a:avLst/>
                <a:gdLst>
                  <a:gd name="T0" fmla="*/ 0 w 16"/>
                  <a:gd name="T1" fmla="*/ 0 h 30"/>
                  <a:gd name="T2" fmla="*/ 37 w 16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12" y="4"/>
                      <a:pt x="16" y="18"/>
                      <a:pt x="16" y="3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6" name="Freeform 2237">
                <a:extLst>
                  <a:ext uri="{FF2B5EF4-FFF2-40B4-BE49-F238E27FC236}">
                    <a16:creationId xmlns:a16="http://schemas.microsoft.com/office/drawing/2014/main" id="{CB4FB4AC-B0DC-4010-8B57-F80BF085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2811"/>
                <a:ext cx="14" cy="11"/>
              </a:xfrm>
              <a:custGeom>
                <a:avLst/>
                <a:gdLst>
                  <a:gd name="T0" fmla="*/ 0 w 11"/>
                  <a:gd name="T1" fmla="*/ 21 h 8"/>
                  <a:gd name="T2" fmla="*/ 23 w 11"/>
                  <a:gd name="T3" fmla="*/ 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8">
                    <a:moveTo>
                      <a:pt x="0" y="8"/>
                    </a:moveTo>
                    <a:cubicBezTo>
                      <a:pt x="2" y="3"/>
                      <a:pt x="6" y="0"/>
                      <a:pt x="11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7" name="Freeform 2238">
                <a:extLst>
                  <a:ext uri="{FF2B5EF4-FFF2-40B4-BE49-F238E27FC236}">
                    <a16:creationId xmlns:a16="http://schemas.microsoft.com/office/drawing/2014/main" id="{D1588CA1-AF42-4DF4-980C-5CF43EC9B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213"/>
                <a:ext cx="67" cy="30"/>
              </a:xfrm>
              <a:custGeom>
                <a:avLst/>
                <a:gdLst>
                  <a:gd name="T0" fmla="*/ 0 w 51"/>
                  <a:gd name="T1" fmla="*/ 0 h 23"/>
                  <a:gd name="T2" fmla="*/ 116 w 51"/>
                  <a:gd name="T3" fmla="*/ 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23">
                    <a:moveTo>
                      <a:pt x="0" y="0"/>
                    </a:moveTo>
                    <a:cubicBezTo>
                      <a:pt x="18" y="16"/>
                      <a:pt x="31" y="23"/>
                      <a:pt x="51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8" name="Freeform 2239">
                <a:extLst>
                  <a:ext uri="{FF2B5EF4-FFF2-40B4-BE49-F238E27FC236}">
                    <a16:creationId xmlns:a16="http://schemas.microsoft.com/office/drawing/2014/main" id="{6F2DA013-DC22-4F09-BBBE-EEBE2D661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196"/>
                <a:ext cx="46" cy="41"/>
              </a:xfrm>
              <a:custGeom>
                <a:avLst/>
                <a:gdLst>
                  <a:gd name="T0" fmla="*/ 0 w 35"/>
                  <a:gd name="T1" fmla="*/ 0 h 32"/>
                  <a:gd name="T2" fmla="*/ 79 w 35"/>
                  <a:gd name="T3" fmla="*/ 59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2">
                    <a:moveTo>
                      <a:pt x="0" y="0"/>
                    </a:moveTo>
                    <a:cubicBezTo>
                      <a:pt x="3" y="18"/>
                      <a:pt x="15" y="32"/>
                      <a:pt x="35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79" name="Freeform 2240">
                <a:extLst>
                  <a:ext uri="{FF2B5EF4-FFF2-40B4-BE49-F238E27FC236}">
                    <a16:creationId xmlns:a16="http://schemas.microsoft.com/office/drawing/2014/main" id="{122079A6-73FB-4E19-A502-8917CB202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107"/>
                <a:ext cx="66" cy="43"/>
              </a:xfrm>
              <a:custGeom>
                <a:avLst/>
                <a:gdLst>
                  <a:gd name="T0" fmla="*/ 7 w 50"/>
                  <a:gd name="T1" fmla="*/ 0 h 33"/>
                  <a:gd name="T2" fmla="*/ 115 w 50"/>
                  <a:gd name="T3" fmla="*/ 72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3">
                    <a:moveTo>
                      <a:pt x="3" y="0"/>
                    </a:moveTo>
                    <a:cubicBezTo>
                      <a:pt x="0" y="21"/>
                      <a:pt x="33" y="33"/>
                      <a:pt x="5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0" name="Freeform 2241">
                <a:extLst>
                  <a:ext uri="{FF2B5EF4-FFF2-40B4-BE49-F238E27FC236}">
                    <a16:creationId xmlns:a16="http://schemas.microsoft.com/office/drawing/2014/main" id="{9AB39C61-3867-4AF6-B332-E8BFCC17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2129"/>
                <a:ext cx="39" cy="51"/>
              </a:xfrm>
              <a:custGeom>
                <a:avLst/>
                <a:gdLst>
                  <a:gd name="T0" fmla="*/ 5 w 30"/>
                  <a:gd name="T1" fmla="*/ 0 h 39"/>
                  <a:gd name="T2" fmla="*/ 66 w 30"/>
                  <a:gd name="T3" fmla="*/ 72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9">
                    <a:moveTo>
                      <a:pt x="2" y="0"/>
                    </a:moveTo>
                    <a:cubicBezTo>
                      <a:pt x="0" y="16"/>
                      <a:pt x="11" y="39"/>
                      <a:pt x="3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1" name="Freeform 2242">
                <a:extLst>
                  <a:ext uri="{FF2B5EF4-FFF2-40B4-BE49-F238E27FC236}">
                    <a16:creationId xmlns:a16="http://schemas.microsoft.com/office/drawing/2014/main" id="{DE33ACFD-1D5E-4EB4-80C7-C35B2C55E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153"/>
                <a:ext cx="17" cy="30"/>
              </a:xfrm>
              <a:custGeom>
                <a:avLst/>
                <a:gdLst>
                  <a:gd name="T0" fmla="*/ 0 w 13"/>
                  <a:gd name="T1" fmla="*/ 0 h 23"/>
                  <a:gd name="T2" fmla="*/ 29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10"/>
                      <a:pt x="4" y="20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2" name="Freeform 2243">
                <a:extLst>
                  <a:ext uri="{FF2B5EF4-FFF2-40B4-BE49-F238E27FC236}">
                    <a16:creationId xmlns:a16="http://schemas.microsoft.com/office/drawing/2014/main" id="{97834F81-3FD4-4B5D-8A55-938B1E95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47"/>
                <a:ext cx="53" cy="55"/>
              </a:xfrm>
              <a:custGeom>
                <a:avLst/>
                <a:gdLst>
                  <a:gd name="T0" fmla="*/ 0 w 40"/>
                  <a:gd name="T1" fmla="*/ 9 h 42"/>
                  <a:gd name="T2" fmla="*/ 91 w 40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2">
                    <a:moveTo>
                      <a:pt x="0" y="4"/>
                    </a:moveTo>
                    <a:cubicBezTo>
                      <a:pt x="25" y="0"/>
                      <a:pt x="40" y="17"/>
                      <a:pt x="39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3" name="Freeform 2244">
                <a:extLst>
                  <a:ext uri="{FF2B5EF4-FFF2-40B4-BE49-F238E27FC236}">
                    <a16:creationId xmlns:a16="http://schemas.microsoft.com/office/drawing/2014/main" id="{39159D56-BF60-42EA-BE29-1FCECC8F8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057"/>
                <a:ext cx="22" cy="17"/>
              </a:xfrm>
              <a:custGeom>
                <a:avLst/>
                <a:gdLst>
                  <a:gd name="T0" fmla="*/ 0 w 17"/>
                  <a:gd name="T1" fmla="*/ 29 h 13"/>
                  <a:gd name="T2" fmla="*/ 36 w 17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5" y="7"/>
                      <a:pt x="11" y="3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4" name="Freeform 2245">
                <a:extLst>
                  <a:ext uri="{FF2B5EF4-FFF2-40B4-BE49-F238E27FC236}">
                    <a16:creationId xmlns:a16="http://schemas.microsoft.com/office/drawing/2014/main" id="{1E1792F9-E7DC-45F2-BC19-B9E9B2B23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969"/>
                <a:ext cx="55" cy="50"/>
              </a:xfrm>
              <a:custGeom>
                <a:avLst/>
                <a:gdLst>
                  <a:gd name="T0" fmla="*/ 0 w 42"/>
                  <a:gd name="T1" fmla="*/ 82 h 39"/>
                  <a:gd name="T2" fmla="*/ 94 w 42"/>
                  <a:gd name="T3" fmla="*/ 0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9">
                    <a:moveTo>
                      <a:pt x="0" y="39"/>
                    </a:moveTo>
                    <a:cubicBezTo>
                      <a:pt x="2" y="19"/>
                      <a:pt x="23" y="4"/>
                      <a:pt x="42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5" name="Freeform 2246">
                <a:extLst>
                  <a:ext uri="{FF2B5EF4-FFF2-40B4-BE49-F238E27FC236}">
                    <a16:creationId xmlns:a16="http://schemas.microsoft.com/office/drawing/2014/main" id="{3000BF81-9004-4CCB-B569-D14A271F4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33"/>
                <a:ext cx="41" cy="53"/>
              </a:xfrm>
              <a:custGeom>
                <a:avLst/>
                <a:gdLst>
                  <a:gd name="T0" fmla="*/ 7 w 31"/>
                  <a:gd name="T1" fmla="*/ 93 h 40"/>
                  <a:gd name="T2" fmla="*/ 71 w 3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0">
                    <a:moveTo>
                      <a:pt x="3" y="40"/>
                    </a:moveTo>
                    <a:cubicBezTo>
                      <a:pt x="0" y="17"/>
                      <a:pt x="15" y="12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6" name="Freeform 2247">
                <a:extLst>
                  <a:ext uri="{FF2B5EF4-FFF2-40B4-BE49-F238E27FC236}">
                    <a16:creationId xmlns:a16="http://schemas.microsoft.com/office/drawing/2014/main" id="{F903541A-A41E-4DA1-9ECB-0933251D1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49"/>
                <a:ext cx="30" cy="62"/>
              </a:xfrm>
              <a:custGeom>
                <a:avLst/>
                <a:gdLst>
                  <a:gd name="T0" fmla="*/ 43 w 23"/>
                  <a:gd name="T1" fmla="*/ 0 h 47"/>
                  <a:gd name="T2" fmla="*/ 0 w 23"/>
                  <a:gd name="T3" fmla="*/ 10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7">
                    <a:moveTo>
                      <a:pt x="19" y="0"/>
                    </a:moveTo>
                    <a:cubicBezTo>
                      <a:pt x="23" y="17"/>
                      <a:pt x="19" y="42"/>
                      <a:pt x="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7" name="Freeform 2248">
                <a:extLst>
                  <a:ext uri="{FF2B5EF4-FFF2-40B4-BE49-F238E27FC236}">
                    <a16:creationId xmlns:a16="http://schemas.microsoft.com/office/drawing/2014/main" id="{8DC8195A-A932-4BCB-972B-293D8C82C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094"/>
                <a:ext cx="15" cy="14"/>
              </a:xfrm>
              <a:custGeom>
                <a:avLst/>
                <a:gdLst>
                  <a:gd name="T0" fmla="*/ 0 w 12"/>
                  <a:gd name="T1" fmla="*/ 0 h 11"/>
                  <a:gd name="T2" fmla="*/ 24 w 1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6" y="2"/>
                      <a:pt x="10" y="6"/>
                      <a:pt x="12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8" name="Freeform 2249">
                <a:extLst>
                  <a:ext uri="{FF2B5EF4-FFF2-40B4-BE49-F238E27FC236}">
                    <a16:creationId xmlns:a16="http://schemas.microsoft.com/office/drawing/2014/main" id="{38721587-3A7D-40C2-AB3B-E13CBDB8D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091"/>
                <a:ext cx="53" cy="28"/>
              </a:xfrm>
              <a:custGeom>
                <a:avLst/>
                <a:gdLst>
                  <a:gd name="T0" fmla="*/ 0 w 41"/>
                  <a:gd name="T1" fmla="*/ 0 h 21"/>
                  <a:gd name="T2" fmla="*/ 89 w 41"/>
                  <a:gd name="T3" fmla="*/ 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7" y="21"/>
                      <a:pt x="28" y="12"/>
                      <a:pt x="41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89" name="Freeform 2250">
                <a:extLst>
                  <a:ext uri="{FF2B5EF4-FFF2-40B4-BE49-F238E27FC236}">
                    <a16:creationId xmlns:a16="http://schemas.microsoft.com/office/drawing/2014/main" id="{85E4ED60-D3A7-471F-BB6E-F0FA0B36F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080"/>
                <a:ext cx="37" cy="30"/>
              </a:xfrm>
              <a:custGeom>
                <a:avLst/>
                <a:gdLst>
                  <a:gd name="T0" fmla="*/ 1 w 28"/>
                  <a:gd name="T1" fmla="*/ 0 h 23"/>
                  <a:gd name="T2" fmla="*/ 65 w 28"/>
                  <a:gd name="T3" fmla="*/ 4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1" y="0"/>
                    </a:moveTo>
                    <a:cubicBezTo>
                      <a:pt x="0" y="16"/>
                      <a:pt x="13" y="23"/>
                      <a:pt x="28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0" name="Freeform 2251">
                <a:extLst>
                  <a:ext uri="{FF2B5EF4-FFF2-40B4-BE49-F238E27FC236}">
                    <a16:creationId xmlns:a16="http://schemas.microsoft.com/office/drawing/2014/main" id="{32F085D7-0C90-48F2-B036-E7D7A0877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993"/>
                <a:ext cx="45" cy="32"/>
              </a:xfrm>
              <a:custGeom>
                <a:avLst/>
                <a:gdLst>
                  <a:gd name="T0" fmla="*/ 0 w 34"/>
                  <a:gd name="T1" fmla="*/ 27 h 24"/>
                  <a:gd name="T2" fmla="*/ 79 w 34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11"/>
                    </a:moveTo>
                    <a:cubicBezTo>
                      <a:pt x="15" y="0"/>
                      <a:pt x="28" y="8"/>
                      <a:pt x="34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1" name="Freeform 2252">
                <a:extLst>
                  <a:ext uri="{FF2B5EF4-FFF2-40B4-BE49-F238E27FC236}">
                    <a16:creationId xmlns:a16="http://schemas.microsoft.com/office/drawing/2014/main" id="{38DD92EF-CB52-4991-9F4C-DA3DBB197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022"/>
                <a:ext cx="37" cy="16"/>
              </a:xfrm>
              <a:custGeom>
                <a:avLst/>
                <a:gdLst>
                  <a:gd name="T0" fmla="*/ 0 w 28"/>
                  <a:gd name="T1" fmla="*/ 15 h 12"/>
                  <a:gd name="T2" fmla="*/ 65 w 28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2">
                    <a:moveTo>
                      <a:pt x="0" y="6"/>
                    </a:moveTo>
                    <a:cubicBezTo>
                      <a:pt x="11" y="0"/>
                      <a:pt x="20" y="4"/>
                      <a:pt x="28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2" name="Freeform 2253">
                <a:extLst>
                  <a:ext uri="{FF2B5EF4-FFF2-40B4-BE49-F238E27FC236}">
                    <a16:creationId xmlns:a16="http://schemas.microsoft.com/office/drawing/2014/main" id="{06F4FE44-9973-45FC-BF9B-FEB7221EA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005"/>
                <a:ext cx="33" cy="69"/>
              </a:xfrm>
              <a:custGeom>
                <a:avLst/>
                <a:gdLst>
                  <a:gd name="T0" fmla="*/ 12 w 25"/>
                  <a:gd name="T1" fmla="*/ 0 h 53"/>
                  <a:gd name="T2" fmla="*/ 58 w 25"/>
                  <a:gd name="T3" fmla="*/ 11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3">
                    <a:moveTo>
                      <a:pt x="5" y="0"/>
                    </a:moveTo>
                    <a:cubicBezTo>
                      <a:pt x="0" y="22"/>
                      <a:pt x="1" y="45"/>
                      <a:pt x="25" y="5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3" name="Freeform 2254">
                <a:extLst>
                  <a:ext uri="{FF2B5EF4-FFF2-40B4-BE49-F238E27FC236}">
                    <a16:creationId xmlns:a16="http://schemas.microsoft.com/office/drawing/2014/main" id="{89F11568-94A6-48BF-94E9-04F05A07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6" y="2052"/>
                <a:ext cx="21" cy="55"/>
              </a:xfrm>
              <a:custGeom>
                <a:avLst/>
                <a:gdLst>
                  <a:gd name="T0" fmla="*/ 22 w 16"/>
                  <a:gd name="T1" fmla="*/ 0 h 42"/>
                  <a:gd name="T2" fmla="*/ 37 w 16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2">
                    <a:moveTo>
                      <a:pt x="10" y="0"/>
                    </a:moveTo>
                    <a:cubicBezTo>
                      <a:pt x="0" y="13"/>
                      <a:pt x="4" y="31"/>
                      <a:pt x="16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4" name="Freeform 2255">
                <a:extLst>
                  <a:ext uri="{FF2B5EF4-FFF2-40B4-BE49-F238E27FC236}">
                    <a16:creationId xmlns:a16="http://schemas.microsoft.com/office/drawing/2014/main" id="{6FEAB70C-3C3C-4D70-B00E-B5F46D89E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119"/>
                <a:ext cx="50" cy="53"/>
              </a:xfrm>
              <a:custGeom>
                <a:avLst/>
                <a:gdLst>
                  <a:gd name="T0" fmla="*/ 0 w 38"/>
                  <a:gd name="T1" fmla="*/ 57 h 41"/>
                  <a:gd name="T2" fmla="*/ 87 w 3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41">
                    <a:moveTo>
                      <a:pt x="0" y="26"/>
                    </a:moveTo>
                    <a:cubicBezTo>
                      <a:pt x="18" y="41"/>
                      <a:pt x="35" y="16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5" name="Freeform 2256">
                <a:extLst>
                  <a:ext uri="{FF2B5EF4-FFF2-40B4-BE49-F238E27FC236}">
                    <a16:creationId xmlns:a16="http://schemas.microsoft.com/office/drawing/2014/main" id="{E2DCED85-ECC3-4D4C-BC3B-7AE9BDEE6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2107"/>
                <a:ext cx="27" cy="14"/>
              </a:xfrm>
              <a:custGeom>
                <a:avLst/>
                <a:gdLst>
                  <a:gd name="T0" fmla="*/ 0 w 21"/>
                  <a:gd name="T1" fmla="*/ 10 h 11"/>
                  <a:gd name="T2" fmla="*/ 45 w 21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">
                    <a:moveTo>
                      <a:pt x="0" y="5"/>
                    </a:moveTo>
                    <a:cubicBezTo>
                      <a:pt x="8" y="11"/>
                      <a:pt x="17" y="8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6" name="Freeform 2257">
                <a:extLst>
                  <a:ext uri="{FF2B5EF4-FFF2-40B4-BE49-F238E27FC236}">
                    <a16:creationId xmlns:a16="http://schemas.microsoft.com/office/drawing/2014/main" id="{E3180421-0DE7-4EDE-BD19-0D0BBC60D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933"/>
                <a:ext cx="33" cy="55"/>
              </a:xfrm>
              <a:custGeom>
                <a:avLst/>
                <a:gdLst>
                  <a:gd name="T0" fmla="*/ 0 w 25"/>
                  <a:gd name="T1" fmla="*/ 17 h 42"/>
                  <a:gd name="T2" fmla="*/ 58 w 25"/>
                  <a:gd name="T3" fmla="*/ 94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2">
                    <a:moveTo>
                      <a:pt x="0" y="8"/>
                    </a:moveTo>
                    <a:cubicBezTo>
                      <a:pt x="22" y="0"/>
                      <a:pt x="25" y="26"/>
                      <a:pt x="25" y="4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7" name="Freeform 2258">
                <a:extLst>
                  <a:ext uri="{FF2B5EF4-FFF2-40B4-BE49-F238E27FC236}">
                    <a16:creationId xmlns:a16="http://schemas.microsoft.com/office/drawing/2014/main" id="{69C5A21E-77E7-45D0-910C-D53B62CA2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966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5" y="2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8" name="Freeform 2259">
                <a:extLst>
                  <a:ext uri="{FF2B5EF4-FFF2-40B4-BE49-F238E27FC236}">
                    <a16:creationId xmlns:a16="http://schemas.microsoft.com/office/drawing/2014/main" id="{E7D1EE34-6116-47FE-BF21-E2D313E6D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03"/>
                <a:ext cx="23" cy="52"/>
              </a:xfrm>
              <a:custGeom>
                <a:avLst/>
                <a:gdLst>
                  <a:gd name="T0" fmla="*/ 10 w 18"/>
                  <a:gd name="T1" fmla="*/ 0 h 40"/>
                  <a:gd name="T2" fmla="*/ 37 w 18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5" y="0"/>
                    </a:moveTo>
                    <a:cubicBezTo>
                      <a:pt x="0" y="13"/>
                      <a:pt x="4" y="35"/>
                      <a:pt x="18" y="4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99" name="Freeform 2260">
                <a:extLst>
                  <a:ext uri="{FF2B5EF4-FFF2-40B4-BE49-F238E27FC236}">
                    <a16:creationId xmlns:a16="http://schemas.microsoft.com/office/drawing/2014/main" id="{2AF982F0-BCEF-4387-A153-D5517236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2038"/>
                <a:ext cx="14" cy="51"/>
              </a:xfrm>
              <a:custGeom>
                <a:avLst/>
                <a:gdLst>
                  <a:gd name="T0" fmla="*/ 23 w 11"/>
                  <a:gd name="T1" fmla="*/ 0 h 39"/>
                  <a:gd name="T2" fmla="*/ 10 w 11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9">
                    <a:moveTo>
                      <a:pt x="11" y="0"/>
                    </a:moveTo>
                    <a:cubicBezTo>
                      <a:pt x="0" y="11"/>
                      <a:pt x="0" y="25"/>
                      <a:pt x="5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0" name="Freeform 2261">
                <a:extLst>
                  <a:ext uri="{FF2B5EF4-FFF2-40B4-BE49-F238E27FC236}">
                    <a16:creationId xmlns:a16="http://schemas.microsoft.com/office/drawing/2014/main" id="{FD3CA331-111C-417B-96E1-5F1A728E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16"/>
                <a:ext cx="54" cy="27"/>
              </a:xfrm>
              <a:custGeom>
                <a:avLst/>
                <a:gdLst>
                  <a:gd name="T0" fmla="*/ 0 w 41"/>
                  <a:gd name="T1" fmla="*/ 40 h 21"/>
                  <a:gd name="T2" fmla="*/ 94 w 4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1">
                    <a:moveTo>
                      <a:pt x="0" y="19"/>
                    </a:moveTo>
                    <a:cubicBezTo>
                      <a:pt x="17" y="20"/>
                      <a:pt x="35" y="21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1" name="Freeform 2262">
                <a:extLst>
                  <a:ext uri="{FF2B5EF4-FFF2-40B4-BE49-F238E27FC236}">
                    <a16:creationId xmlns:a16="http://schemas.microsoft.com/office/drawing/2014/main" id="{DB481079-FC8B-42BD-ADED-152B537EF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096"/>
                <a:ext cx="41" cy="28"/>
              </a:xfrm>
              <a:custGeom>
                <a:avLst/>
                <a:gdLst>
                  <a:gd name="T0" fmla="*/ 0 w 31"/>
                  <a:gd name="T1" fmla="*/ 27 h 21"/>
                  <a:gd name="T2" fmla="*/ 71 w 31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11"/>
                    </a:moveTo>
                    <a:cubicBezTo>
                      <a:pt x="13" y="21"/>
                      <a:pt x="22" y="10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2" name="Freeform 2263">
                <a:extLst>
                  <a:ext uri="{FF2B5EF4-FFF2-40B4-BE49-F238E27FC236}">
                    <a16:creationId xmlns:a16="http://schemas.microsoft.com/office/drawing/2014/main" id="{827F2727-9485-48DB-BB85-D2A0BD04C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025"/>
                <a:ext cx="20" cy="35"/>
              </a:xfrm>
              <a:custGeom>
                <a:avLst/>
                <a:gdLst>
                  <a:gd name="T0" fmla="*/ 0 w 15"/>
                  <a:gd name="T1" fmla="*/ 0 h 27"/>
                  <a:gd name="T2" fmla="*/ 31 w 15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1" y="4"/>
                      <a:pt x="15" y="16"/>
                      <a:pt x="13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3" name="Freeform 2264">
                <a:extLst>
                  <a:ext uri="{FF2B5EF4-FFF2-40B4-BE49-F238E27FC236}">
                    <a16:creationId xmlns:a16="http://schemas.microsoft.com/office/drawing/2014/main" id="{E61016EF-28AE-4D6F-A65B-AC907276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022"/>
                <a:ext cx="23" cy="17"/>
              </a:xfrm>
              <a:custGeom>
                <a:avLst/>
                <a:gdLst>
                  <a:gd name="T0" fmla="*/ 0 w 18"/>
                  <a:gd name="T1" fmla="*/ 29 h 13"/>
                  <a:gd name="T2" fmla="*/ 37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4" y="7"/>
                      <a:pt x="11" y="3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4" name="Freeform 2265">
                <a:extLst>
                  <a:ext uri="{FF2B5EF4-FFF2-40B4-BE49-F238E27FC236}">
                    <a16:creationId xmlns:a16="http://schemas.microsoft.com/office/drawing/2014/main" id="{DD6E1C58-4DBF-417F-B606-DC67D1B35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868"/>
                <a:ext cx="38" cy="33"/>
              </a:xfrm>
              <a:custGeom>
                <a:avLst/>
                <a:gdLst>
                  <a:gd name="T0" fmla="*/ 0 w 29"/>
                  <a:gd name="T1" fmla="*/ 0 h 25"/>
                  <a:gd name="T2" fmla="*/ 66 w 29"/>
                  <a:gd name="T3" fmla="*/ 4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5">
                    <a:moveTo>
                      <a:pt x="0" y="0"/>
                    </a:moveTo>
                    <a:cubicBezTo>
                      <a:pt x="2" y="10"/>
                      <a:pt x="18" y="25"/>
                      <a:pt x="29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5" name="Freeform 2266">
                <a:extLst>
                  <a:ext uri="{FF2B5EF4-FFF2-40B4-BE49-F238E27FC236}">
                    <a16:creationId xmlns:a16="http://schemas.microsoft.com/office/drawing/2014/main" id="{56DCA46F-E314-4EE9-B754-460F9AD6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877"/>
                <a:ext cx="31" cy="34"/>
              </a:xfrm>
              <a:custGeom>
                <a:avLst/>
                <a:gdLst>
                  <a:gd name="T0" fmla="*/ 5 w 23"/>
                  <a:gd name="T1" fmla="*/ 0 h 26"/>
                  <a:gd name="T2" fmla="*/ 57 w 23"/>
                  <a:gd name="T3" fmla="*/ 5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6">
                    <a:moveTo>
                      <a:pt x="2" y="0"/>
                    </a:moveTo>
                    <a:cubicBezTo>
                      <a:pt x="0" y="11"/>
                      <a:pt x="11" y="26"/>
                      <a:pt x="23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6" name="Freeform 2267">
                <a:extLst>
                  <a:ext uri="{FF2B5EF4-FFF2-40B4-BE49-F238E27FC236}">
                    <a16:creationId xmlns:a16="http://schemas.microsoft.com/office/drawing/2014/main" id="{2ABAEBEF-C577-4A99-9204-597E81AC4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843"/>
                <a:ext cx="48" cy="23"/>
              </a:xfrm>
              <a:custGeom>
                <a:avLst/>
                <a:gdLst>
                  <a:gd name="T0" fmla="*/ 0 w 37"/>
                  <a:gd name="T1" fmla="*/ 20 h 17"/>
                  <a:gd name="T2" fmla="*/ 80 w 37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8"/>
                    </a:moveTo>
                    <a:cubicBezTo>
                      <a:pt x="16" y="0"/>
                      <a:pt x="27" y="2"/>
                      <a:pt x="37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7" name="Freeform 2268">
                <a:extLst>
                  <a:ext uri="{FF2B5EF4-FFF2-40B4-BE49-F238E27FC236}">
                    <a16:creationId xmlns:a16="http://schemas.microsoft.com/office/drawing/2014/main" id="{00F6F920-6737-43F8-917D-1B97B8F2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1859"/>
                <a:ext cx="41" cy="16"/>
              </a:xfrm>
              <a:custGeom>
                <a:avLst/>
                <a:gdLst>
                  <a:gd name="T0" fmla="*/ 0 w 31"/>
                  <a:gd name="T1" fmla="*/ 28 h 12"/>
                  <a:gd name="T2" fmla="*/ 71 w 31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1" y="2"/>
                      <a:pt x="23" y="0"/>
                      <a:pt x="31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8" name="Freeform 2269">
                <a:extLst>
                  <a:ext uri="{FF2B5EF4-FFF2-40B4-BE49-F238E27FC236}">
                    <a16:creationId xmlns:a16="http://schemas.microsoft.com/office/drawing/2014/main" id="{472FE432-F55F-4402-A9E1-6B0F6109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1913"/>
                <a:ext cx="35" cy="26"/>
              </a:xfrm>
              <a:custGeom>
                <a:avLst/>
                <a:gdLst>
                  <a:gd name="T0" fmla="*/ 0 w 27"/>
                  <a:gd name="T1" fmla="*/ 21 h 20"/>
                  <a:gd name="T2" fmla="*/ 58 w 27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9"/>
                    </a:moveTo>
                    <a:cubicBezTo>
                      <a:pt x="7" y="20"/>
                      <a:pt x="22" y="7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09" name="Freeform 2270">
                <a:extLst>
                  <a:ext uri="{FF2B5EF4-FFF2-40B4-BE49-F238E27FC236}">
                    <a16:creationId xmlns:a16="http://schemas.microsoft.com/office/drawing/2014/main" id="{D785B88D-B671-4F50-B80B-09C3E065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1902"/>
                <a:ext cx="19" cy="12"/>
              </a:xfrm>
              <a:custGeom>
                <a:avLst/>
                <a:gdLst>
                  <a:gd name="T0" fmla="*/ 0 w 14"/>
                  <a:gd name="T1" fmla="*/ 0 h 9"/>
                  <a:gd name="T2" fmla="*/ 35 w 14"/>
                  <a:gd name="T3" fmla="*/ 9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3" y="5"/>
                      <a:pt x="9" y="9"/>
                      <a:pt x="14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0" name="Freeform 2271">
                <a:extLst>
                  <a:ext uri="{FF2B5EF4-FFF2-40B4-BE49-F238E27FC236}">
                    <a16:creationId xmlns:a16="http://schemas.microsoft.com/office/drawing/2014/main" id="{B23BF292-E51B-498F-BD56-85180CEE1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1751"/>
                <a:ext cx="15" cy="36"/>
              </a:xfrm>
              <a:custGeom>
                <a:avLst/>
                <a:gdLst>
                  <a:gd name="T0" fmla="*/ 27 w 11"/>
                  <a:gd name="T1" fmla="*/ 0 h 28"/>
                  <a:gd name="T2" fmla="*/ 10 w 11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1" y="5"/>
                      <a:pt x="0" y="20"/>
                      <a:pt x="4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1" name="Freeform 2272">
                <a:extLst>
                  <a:ext uri="{FF2B5EF4-FFF2-40B4-BE49-F238E27FC236}">
                    <a16:creationId xmlns:a16="http://schemas.microsoft.com/office/drawing/2014/main" id="{59CB2948-99DA-4462-8C68-90CBC21E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778"/>
                <a:ext cx="19" cy="34"/>
              </a:xfrm>
              <a:custGeom>
                <a:avLst/>
                <a:gdLst>
                  <a:gd name="T0" fmla="*/ 30 w 15"/>
                  <a:gd name="T1" fmla="*/ 0 h 26"/>
                  <a:gd name="T2" fmla="*/ 6 w 15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5" y="7"/>
                      <a:pt x="0" y="14"/>
                      <a:pt x="3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2" name="Freeform 2273">
                <a:extLst>
                  <a:ext uri="{FF2B5EF4-FFF2-40B4-BE49-F238E27FC236}">
                    <a16:creationId xmlns:a16="http://schemas.microsoft.com/office/drawing/2014/main" id="{889FC392-CAD6-45B0-A34A-AC67F168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1692"/>
                <a:ext cx="45" cy="17"/>
              </a:xfrm>
              <a:custGeom>
                <a:avLst/>
                <a:gdLst>
                  <a:gd name="T0" fmla="*/ 0 w 35"/>
                  <a:gd name="T1" fmla="*/ 29 h 13"/>
                  <a:gd name="T2" fmla="*/ 75 w 3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3">
                    <a:moveTo>
                      <a:pt x="0" y="13"/>
                    </a:moveTo>
                    <a:cubicBezTo>
                      <a:pt x="10" y="2"/>
                      <a:pt x="27" y="0"/>
                      <a:pt x="35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3" name="Freeform 2274">
                <a:extLst>
                  <a:ext uri="{FF2B5EF4-FFF2-40B4-BE49-F238E27FC236}">
                    <a16:creationId xmlns:a16="http://schemas.microsoft.com/office/drawing/2014/main" id="{8B1F1B85-31B0-45C0-A3E3-79E7AEBCA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02"/>
                <a:ext cx="44" cy="30"/>
              </a:xfrm>
              <a:custGeom>
                <a:avLst/>
                <a:gdLst>
                  <a:gd name="T0" fmla="*/ 0 w 34"/>
                  <a:gd name="T1" fmla="*/ 23 h 23"/>
                  <a:gd name="T2" fmla="*/ 74 w 3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3">
                    <a:moveTo>
                      <a:pt x="0" y="11"/>
                    </a:moveTo>
                    <a:cubicBezTo>
                      <a:pt x="10" y="0"/>
                      <a:pt x="30" y="9"/>
                      <a:pt x="34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4" name="Freeform 2275">
                <a:extLst>
                  <a:ext uri="{FF2B5EF4-FFF2-40B4-BE49-F238E27FC236}">
                    <a16:creationId xmlns:a16="http://schemas.microsoft.com/office/drawing/2014/main" id="{DF18D81E-25CB-4AC0-8CFA-26230C242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739"/>
                <a:ext cx="44" cy="27"/>
              </a:xfrm>
              <a:custGeom>
                <a:avLst/>
                <a:gdLst>
                  <a:gd name="T0" fmla="*/ 13 w 34"/>
                  <a:gd name="T1" fmla="*/ 0 h 21"/>
                  <a:gd name="T2" fmla="*/ 74 w 34"/>
                  <a:gd name="T3" fmla="*/ 3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1">
                    <a:moveTo>
                      <a:pt x="6" y="0"/>
                    </a:moveTo>
                    <a:cubicBezTo>
                      <a:pt x="0" y="16"/>
                      <a:pt x="23" y="21"/>
                      <a:pt x="34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5" name="Freeform 2276">
                <a:extLst>
                  <a:ext uri="{FF2B5EF4-FFF2-40B4-BE49-F238E27FC236}">
                    <a16:creationId xmlns:a16="http://schemas.microsoft.com/office/drawing/2014/main" id="{74BE137D-DEC0-4372-9737-387908023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1751"/>
                <a:ext cx="20" cy="28"/>
              </a:xfrm>
              <a:custGeom>
                <a:avLst/>
                <a:gdLst>
                  <a:gd name="T0" fmla="*/ 5 w 15"/>
                  <a:gd name="T1" fmla="*/ 0 h 22"/>
                  <a:gd name="T2" fmla="*/ 36 w 15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2">
                    <a:moveTo>
                      <a:pt x="2" y="0"/>
                    </a:moveTo>
                    <a:cubicBezTo>
                      <a:pt x="0" y="10"/>
                      <a:pt x="4" y="21"/>
                      <a:pt x="15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6" name="Freeform 2277">
                <a:extLst>
                  <a:ext uri="{FF2B5EF4-FFF2-40B4-BE49-F238E27FC236}">
                    <a16:creationId xmlns:a16="http://schemas.microsoft.com/office/drawing/2014/main" id="{C93A487A-652B-4D87-8DF9-A208722CD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772"/>
                <a:ext cx="9" cy="28"/>
              </a:xfrm>
              <a:custGeom>
                <a:avLst/>
                <a:gdLst>
                  <a:gd name="T0" fmla="*/ 15 w 7"/>
                  <a:gd name="T1" fmla="*/ 0 h 22"/>
                  <a:gd name="T2" fmla="*/ 10 w 7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4"/>
                      <a:pt x="2" y="16"/>
                      <a:pt x="5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7" name="Freeform 2278">
                <a:extLst>
                  <a:ext uri="{FF2B5EF4-FFF2-40B4-BE49-F238E27FC236}">
                    <a16:creationId xmlns:a16="http://schemas.microsoft.com/office/drawing/2014/main" id="{93F80AF0-90CD-46DD-88AF-102C4221B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6"/>
                <a:ext cx="26" cy="22"/>
              </a:xfrm>
              <a:custGeom>
                <a:avLst/>
                <a:gdLst>
                  <a:gd name="T0" fmla="*/ 1 w 20"/>
                  <a:gd name="T1" fmla="*/ 0 h 17"/>
                  <a:gd name="T2" fmla="*/ 44 w 20"/>
                  <a:gd name="T3" fmla="*/ 3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1" y="0"/>
                    </a:moveTo>
                    <a:cubicBezTo>
                      <a:pt x="0" y="9"/>
                      <a:pt x="12" y="17"/>
                      <a:pt x="20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8" name="Freeform 2279">
                <a:extLst>
                  <a:ext uri="{FF2B5EF4-FFF2-40B4-BE49-F238E27FC236}">
                    <a16:creationId xmlns:a16="http://schemas.microsoft.com/office/drawing/2014/main" id="{3FE0ADAE-8186-44D1-9FAB-CB3F3AD70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816"/>
                <a:ext cx="20" cy="26"/>
              </a:xfrm>
              <a:custGeom>
                <a:avLst/>
                <a:gdLst>
                  <a:gd name="T0" fmla="*/ 7 w 15"/>
                  <a:gd name="T1" fmla="*/ 0 h 20"/>
                  <a:gd name="T2" fmla="*/ 36 w 1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0">
                    <a:moveTo>
                      <a:pt x="3" y="0"/>
                    </a:moveTo>
                    <a:cubicBezTo>
                      <a:pt x="0" y="8"/>
                      <a:pt x="5" y="20"/>
                      <a:pt x="15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19" name="Freeform 2280">
                <a:extLst>
                  <a:ext uri="{FF2B5EF4-FFF2-40B4-BE49-F238E27FC236}">
                    <a16:creationId xmlns:a16="http://schemas.microsoft.com/office/drawing/2014/main" id="{04381743-1966-4622-9C32-611F7304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834"/>
                <a:ext cx="43" cy="30"/>
              </a:xfrm>
              <a:custGeom>
                <a:avLst/>
                <a:gdLst>
                  <a:gd name="T0" fmla="*/ 0 w 33"/>
                  <a:gd name="T1" fmla="*/ 38 h 23"/>
                  <a:gd name="T2" fmla="*/ 73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7"/>
                    </a:moveTo>
                    <a:cubicBezTo>
                      <a:pt x="11" y="23"/>
                      <a:pt x="31" y="12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0" name="Freeform 2281">
                <a:extLst>
                  <a:ext uri="{FF2B5EF4-FFF2-40B4-BE49-F238E27FC236}">
                    <a16:creationId xmlns:a16="http://schemas.microsoft.com/office/drawing/2014/main" id="{86C30F91-0666-4766-BDF5-8329D1C63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828"/>
                <a:ext cx="40" cy="14"/>
              </a:xfrm>
              <a:custGeom>
                <a:avLst/>
                <a:gdLst>
                  <a:gd name="T0" fmla="*/ 0 w 31"/>
                  <a:gd name="T1" fmla="*/ 0 h 11"/>
                  <a:gd name="T2" fmla="*/ 67 w 31"/>
                  <a:gd name="T3" fmla="*/ 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1">
                    <a:moveTo>
                      <a:pt x="0" y="0"/>
                    </a:moveTo>
                    <a:cubicBezTo>
                      <a:pt x="7" y="11"/>
                      <a:pt x="21" y="8"/>
                      <a:pt x="31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1" name="Freeform 2282">
                <a:extLst>
                  <a:ext uri="{FF2B5EF4-FFF2-40B4-BE49-F238E27FC236}">
                    <a16:creationId xmlns:a16="http://schemas.microsoft.com/office/drawing/2014/main" id="{2FB82EFB-3F68-4BD2-A921-83B476DB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83"/>
                <a:ext cx="56" cy="28"/>
              </a:xfrm>
              <a:custGeom>
                <a:avLst/>
                <a:gdLst>
                  <a:gd name="T0" fmla="*/ 0 w 43"/>
                  <a:gd name="T1" fmla="*/ 46 h 22"/>
                  <a:gd name="T2" fmla="*/ 95 w 43"/>
                  <a:gd name="T3" fmla="*/ 14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2">
                    <a:moveTo>
                      <a:pt x="0" y="22"/>
                    </a:moveTo>
                    <a:cubicBezTo>
                      <a:pt x="6" y="6"/>
                      <a:pt x="28" y="0"/>
                      <a:pt x="43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2" name="Freeform 2283">
                <a:extLst>
                  <a:ext uri="{FF2B5EF4-FFF2-40B4-BE49-F238E27FC236}">
                    <a16:creationId xmlns:a16="http://schemas.microsoft.com/office/drawing/2014/main" id="{3AAE3BEC-160D-4462-A612-BCE78FA0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881"/>
                <a:ext cx="34" cy="22"/>
              </a:xfrm>
              <a:custGeom>
                <a:avLst/>
                <a:gdLst>
                  <a:gd name="T0" fmla="*/ 0 w 26"/>
                  <a:gd name="T1" fmla="*/ 36 h 17"/>
                  <a:gd name="T2" fmla="*/ 58 w 26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7">
                    <a:moveTo>
                      <a:pt x="0" y="17"/>
                    </a:moveTo>
                    <a:cubicBezTo>
                      <a:pt x="3" y="7"/>
                      <a:pt x="17" y="1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3" name="Freeform 2284">
                <a:extLst>
                  <a:ext uri="{FF2B5EF4-FFF2-40B4-BE49-F238E27FC236}">
                    <a16:creationId xmlns:a16="http://schemas.microsoft.com/office/drawing/2014/main" id="{9BC611B4-AC66-47C7-B096-1BA1D1838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959"/>
                <a:ext cx="52" cy="27"/>
              </a:xfrm>
              <a:custGeom>
                <a:avLst/>
                <a:gdLst>
                  <a:gd name="T0" fmla="*/ 0 w 40"/>
                  <a:gd name="T1" fmla="*/ 0 h 20"/>
                  <a:gd name="T2" fmla="*/ 88 w 40"/>
                  <a:gd name="T3" fmla="*/ 2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cubicBezTo>
                      <a:pt x="4" y="20"/>
                      <a:pt x="27" y="17"/>
                      <a:pt x="40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4" name="Freeform 2285">
                <a:extLst>
                  <a:ext uri="{FF2B5EF4-FFF2-40B4-BE49-F238E27FC236}">
                    <a16:creationId xmlns:a16="http://schemas.microsoft.com/office/drawing/2014/main" id="{FF313D6F-4B53-41A1-87B4-A18312BFE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959"/>
                <a:ext cx="24" cy="21"/>
              </a:xfrm>
              <a:custGeom>
                <a:avLst/>
                <a:gdLst>
                  <a:gd name="T0" fmla="*/ 0 w 18"/>
                  <a:gd name="T1" fmla="*/ 0 h 16"/>
                  <a:gd name="T2" fmla="*/ 43 w 18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0"/>
                    </a:moveTo>
                    <a:cubicBezTo>
                      <a:pt x="2" y="9"/>
                      <a:pt x="8" y="16"/>
                      <a:pt x="18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5" name="Freeform 2286">
                <a:extLst>
                  <a:ext uri="{FF2B5EF4-FFF2-40B4-BE49-F238E27FC236}">
                    <a16:creationId xmlns:a16="http://schemas.microsoft.com/office/drawing/2014/main" id="{26EF4000-C736-438A-A51A-1DC9BE838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927"/>
                <a:ext cx="23" cy="36"/>
              </a:xfrm>
              <a:custGeom>
                <a:avLst/>
                <a:gdLst>
                  <a:gd name="T0" fmla="*/ 0 w 18"/>
                  <a:gd name="T1" fmla="*/ 0 h 28"/>
                  <a:gd name="T2" fmla="*/ 29 w 18"/>
                  <a:gd name="T3" fmla="*/ 5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11" y="4"/>
                      <a:pt x="18" y="17"/>
                      <a:pt x="14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6" name="Freeform 2287">
                <a:extLst>
                  <a:ext uri="{FF2B5EF4-FFF2-40B4-BE49-F238E27FC236}">
                    <a16:creationId xmlns:a16="http://schemas.microsoft.com/office/drawing/2014/main" id="{3EC7FDAB-0B3B-4C3C-854D-EC3486FC0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945"/>
                <a:ext cx="23" cy="4"/>
              </a:xfrm>
              <a:custGeom>
                <a:avLst/>
                <a:gdLst>
                  <a:gd name="T0" fmla="*/ 0 w 18"/>
                  <a:gd name="T1" fmla="*/ 7 h 3"/>
                  <a:gd name="T2" fmla="*/ 37 w 18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">
                    <a:moveTo>
                      <a:pt x="0" y="3"/>
                    </a:moveTo>
                    <a:cubicBezTo>
                      <a:pt x="6" y="1"/>
                      <a:pt x="12" y="0"/>
                      <a:pt x="18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7" name="Freeform 2288">
                <a:extLst>
                  <a:ext uri="{FF2B5EF4-FFF2-40B4-BE49-F238E27FC236}">
                    <a16:creationId xmlns:a16="http://schemas.microsoft.com/office/drawing/2014/main" id="{9FD23DAB-DECB-457A-A25A-D42875E9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" y="1962"/>
                <a:ext cx="34" cy="27"/>
              </a:xfrm>
              <a:custGeom>
                <a:avLst/>
                <a:gdLst>
                  <a:gd name="T0" fmla="*/ 0 w 26"/>
                  <a:gd name="T1" fmla="*/ 30 h 21"/>
                  <a:gd name="T2" fmla="*/ 58 w 26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0" y="14"/>
                    </a:moveTo>
                    <a:cubicBezTo>
                      <a:pt x="8" y="21"/>
                      <a:pt x="25" y="8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8" name="Freeform 2289">
                <a:extLst>
                  <a:ext uri="{FF2B5EF4-FFF2-40B4-BE49-F238E27FC236}">
                    <a16:creationId xmlns:a16="http://schemas.microsoft.com/office/drawing/2014/main" id="{17719833-2A9A-446D-8ACD-8E2E7996C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957"/>
                <a:ext cx="23" cy="6"/>
              </a:xfrm>
              <a:custGeom>
                <a:avLst/>
                <a:gdLst>
                  <a:gd name="T0" fmla="*/ 0 w 18"/>
                  <a:gd name="T1" fmla="*/ 0 h 5"/>
                  <a:gd name="T2" fmla="*/ 37 w 18"/>
                  <a:gd name="T3" fmla="*/ 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4" y="5"/>
                      <a:pt x="12" y="3"/>
                      <a:pt x="18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29" name="Freeform 2290">
                <a:extLst>
                  <a:ext uri="{FF2B5EF4-FFF2-40B4-BE49-F238E27FC236}">
                    <a16:creationId xmlns:a16="http://schemas.microsoft.com/office/drawing/2014/main" id="{D165E1D2-D3FD-4CB3-940F-5ADD7108E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903"/>
                <a:ext cx="33" cy="24"/>
              </a:xfrm>
              <a:custGeom>
                <a:avLst/>
                <a:gdLst>
                  <a:gd name="T0" fmla="*/ 0 w 25"/>
                  <a:gd name="T1" fmla="*/ 0 h 18"/>
                  <a:gd name="T2" fmla="*/ 58 w 25"/>
                  <a:gd name="T3" fmla="*/ 36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8">
                    <a:moveTo>
                      <a:pt x="0" y="0"/>
                    </a:moveTo>
                    <a:cubicBezTo>
                      <a:pt x="4" y="12"/>
                      <a:pt x="13" y="18"/>
                      <a:pt x="25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0" name="Freeform 2291">
                <a:extLst>
                  <a:ext uri="{FF2B5EF4-FFF2-40B4-BE49-F238E27FC236}">
                    <a16:creationId xmlns:a16="http://schemas.microsoft.com/office/drawing/2014/main" id="{3DC8EEBA-1C64-4461-962D-9AABD9DEA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910"/>
                <a:ext cx="33" cy="26"/>
              </a:xfrm>
              <a:custGeom>
                <a:avLst/>
                <a:gdLst>
                  <a:gd name="T0" fmla="*/ 12 w 25"/>
                  <a:gd name="T1" fmla="*/ 0 h 20"/>
                  <a:gd name="T2" fmla="*/ 58 w 25"/>
                  <a:gd name="T3" fmla="*/ 4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5" y="0"/>
                    </a:moveTo>
                    <a:cubicBezTo>
                      <a:pt x="0" y="15"/>
                      <a:pt x="12" y="20"/>
                      <a:pt x="25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1" name="Freeform 2292">
                <a:extLst>
                  <a:ext uri="{FF2B5EF4-FFF2-40B4-BE49-F238E27FC236}">
                    <a16:creationId xmlns:a16="http://schemas.microsoft.com/office/drawing/2014/main" id="{676977FB-7249-484C-8156-1E2A8AED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1866"/>
                <a:ext cx="41" cy="15"/>
              </a:xfrm>
              <a:custGeom>
                <a:avLst/>
                <a:gdLst>
                  <a:gd name="T0" fmla="*/ 0 w 31"/>
                  <a:gd name="T1" fmla="*/ 24 h 12"/>
                  <a:gd name="T2" fmla="*/ 71 w 31"/>
                  <a:gd name="T3" fmla="*/ 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0" y="12"/>
                    </a:moveTo>
                    <a:cubicBezTo>
                      <a:pt x="8" y="4"/>
                      <a:pt x="20" y="0"/>
                      <a:pt x="31" y="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2" name="Freeform 2293">
                <a:extLst>
                  <a:ext uri="{FF2B5EF4-FFF2-40B4-BE49-F238E27FC236}">
                    <a16:creationId xmlns:a16="http://schemas.microsoft.com/office/drawing/2014/main" id="{5F4D2892-6624-48FC-B9A5-132473BA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859"/>
                <a:ext cx="21" cy="25"/>
              </a:xfrm>
              <a:custGeom>
                <a:avLst/>
                <a:gdLst>
                  <a:gd name="T0" fmla="*/ 0 w 16"/>
                  <a:gd name="T1" fmla="*/ 43 h 19"/>
                  <a:gd name="T2" fmla="*/ 37 w 1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19"/>
                    </a:moveTo>
                    <a:cubicBezTo>
                      <a:pt x="2" y="10"/>
                      <a:pt x="6" y="2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3" name="Freeform 2294">
                <a:extLst>
                  <a:ext uri="{FF2B5EF4-FFF2-40B4-BE49-F238E27FC236}">
                    <a16:creationId xmlns:a16="http://schemas.microsoft.com/office/drawing/2014/main" id="{A4F51216-135E-4851-8C97-B4A601FFC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896"/>
                <a:ext cx="14" cy="24"/>
              </a:xfrm>
              <a:custGeom>
                <a:avLst/>
                <a:gdLst>
                  <a:gd name="T0" fmla="*/ 25 w 10"/>
                  <a:gd name="T1" fmla="*/ 0 h 19"/>
                  <a:gd name="T2" fmla="*/ 0 w 10"/>
                  <a:gd name="T3" fmla="*/ 3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9" y="0"/>
                    </a:moveTo>
                    <a:cubicBezTo>
                      <a:pt x="10" y="8"/>
                      <a:pt x="7" y="14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4" name="Freeform 2295">
                <a:extLst>
                  <a:ext uri="{FF2B5EF4-FFF2-40B4-BE49-F238E27FC236}">
                    <a16:creationId xmlns:a16="http://schemas.microsoft.com/office/drawing/2014/main" id="{4425CDCA-37FC-4A67-B811-444423E4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907"/>
                <a:ext cx="10" cy="3"/>
              </a:xfrm>
              <a:custGeom>
                <a:avLst/>
                <a:gdLst>
                  <a:gd name="T0" fmla="*/ 0 w 8"/>
                  <a:gd name="T1" fmla="*/ 0 h 2"/>
                  <a:gd name="T2" fmla="*/ 16 w 8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5" name="Freeform 2296">
                <a:extLst>
                  <a:ext uri="{FF2B5EF4-FFF2-40B4-BE49-F238E27FC236}">
                    <a16:creationId xmlns:a16="http://schemas.microsoft.com/office/drawing/2014/main" id="{E0419266-CE6E-4D83-AA5A-EEB3E868A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749"/>
                <a:ext cx="13" cy="38"/>
              </a:xfrm>
              <a:custGeom>
                <a:avLst/>
                <a:gdLst>
                  <a:gd name="T0" fmla="*/ 22 w 10"/>
                  <a:gd name="T1" fmla="*/ 0 h 29"/>
                  <a:gd name="T2" fmla="*/ 13 w 1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9">
                    <a:moveTo>
                      <a:pt x="10" y="0"/>
                    </a:moveTo>
                    <a:cubicBezTo>
                      <a:pt x="0" y="6"/>
                      <a:pt x="2" y="21"/>
                      <a:pt x="6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6" name="Freeform 2297">
                <a:extLst>
                  <a:ext uri="{FF2B5EF4-FFF2-40B4-BE49-F238E27FC236}">
                    <a16:creationId xmlns:a16="http://schemas.microsoft.com/office/drawing/2014/main" id="{A9B05B40-0DF4-4AAF-B18A-CA06E57D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1778"/>
                <a:ext cx="9" cy="29"/>
              </a:xfrm>
              <a:custGeom>
                <a:avLst/>
                <a:gdLst>
                  <a:gd name="T0" fmla="*/ 15 w 7"/>
                  <a:gd name="T1" fmla="*/ 0 h 22"/>
                  <a:gd name="T2" fmla="*/ 8 w 7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0" y="7"/>
                      <a:pt x="1" y="13"/>
                      <a:pt x="4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7" name="Freeform 2298">
                <a:extLst>
                  <a:ext uri="{FF2B5EF4-FFF2-40B4-BE49-F238E27FC236}">
                    <a16:creationId xmlns:a16="http://schemas.microsoft.com/office/drawing/2014/main" id="{BF2473A5-C18A-4333-B981-6CA41B922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806"/>
                <a:ext cx="47" cy="22"/>
              </a:xfrm>
              <a:custGeom>
                <a:avLst/>
                <a:gdLst>
                  <a:gd name="T0" fmla="*/ 0 w 36"/>
                  <a:gd name="T1" fmla="*/ 0 h 17"/>
                  <a:gd name="T2" fmla="*/ 80 w 36"/>
                  <a:gd name="T3" fmla="*/ 2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7">
                    <a:moveTo>
                      <a:pt x="0" y="0"/>
                    </a:moveTo>
                    <a:cubicBezTo>
                      <a:pt x="5" y="17"/>
                      <a:pt x="23" y="17"/>
                      <a:pt x="36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8" name="Freeform 2299">
                <a:extLst>
                  <a:ext uri="{FF2B5EF4-FFF2-40B4-BE49-F238E27FC236}">
                    <a16:creationId xmlns:a16="http://schemas.microsoft.com/office/drawing/2014/main" id="{1B72C1CA-3FE6-4F3B-8CB7-77229DF8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808"/>
                <a:ext cx="28" cy="28"/>
              </a:xfrm>
              <a:custGeom>
                <a:avLst/>
                <a:gdLst>
                  <a:gd name="T0" fmla="*/ 0 w 22"/>
                  <a:gd name="T1" fmla="*/ 0 h 21"/>
                  <a:gd name="T2" fmla="*/ 46 w 22"/>
                  <a:gd name="T3" fmla="*/ 31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1">
                    <a:moveTo>
                      <a:pt x="0" y="0"/>
                    </a:moveTo>
                    <a:cubicBezTo>
                      <a:pt x="2" y="10"/>
                      <a:pt x="11" y="21"/>
                      <a:pt x="22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39" name="Freeform 2300">
                <a:extLst>
                  <a:ext uri="{FF2B5EF4-FFF2-40B4-BE49-F238E27FC236}">
                    <a16:creationId xmlns:a16="http://schemas.microsoft.com/office/drawing/2014/main" id="{29758A70-378A-485D-8773-30059571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752"/>
                <a:ext cx="35" cy="35"/>
              </a:xfrm>
              <a:custGeom>
                <a:avLst/>
                <a:gdLst>
                  <a:gd name="T0" fmla="*/ 0 w 27"/>
                  <a:gd name="T1" fmla="*/ 22 h 27"/>
                  <a:gd name="T2" fmla="*/ 58 w 27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7">
                    <a:moveTo>
                      <a:pt x="0" y="10"/>
                    </a:moveTo>
                    <a:cubicBezTo>
                      <a:pt x="10" y="0"/>
                      <a:pt x="27" y="16"/>
                      <a:pt x="27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0" name="Freeform 2301">
                <a:extLst>
                  <a:ext uri="{FF2B5EF4-FFF2-40B4-BE49-F238E27FC236}">
                    <a16:creationId xmlns:a16="http://schemas.microsoft.com/office/drawing/2014/main" id="{D0224C6C-C856-444B-9692-AFB61D499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1762"/>
                <a:ext cx="17" cy="12"/>
              </a:xfrm>
              <a:custGeom>
                <a:avLst/>
                <a:gdLst>
                  <a:gd name="T0" fmla="*/ 0 w 13"/>
                  <a:gd name="T1" fmla="*/ 21 h 9"/>
                  <a:gd name="T2" fmla="*/ 29 w 1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3" y="4"/>
                      <a:pt x="8" y="2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1" name="Freeform 2302">
                <a:extLst>
                  <a:ext uri="{FF2B5EF4-FFF2-40B4-BE49-F238E27FC236}">
                    <a16:creationId xmlns:a16="http://schemas.microsoft.com/office/drawing/2014/main" id="{DC871B0F-2AB1-4079-9DF3-0A09EAA67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781"/>
                <a:ext cx="45" cy="36"/>
              </a:xfrm>
              <a:custGeom>
                <a:avLst/>
                <a:gdLst>
                  <a:gd name="T0" fmla="*/ 0 w 34"/>
                  <a:gd name="T1" fmla="*/ 35 h 28"/>
                  <a:gd name="T2" fmla="*/ 79 w 34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8">
                    <a:moveTo>
                      <a:pt x="0" y="16"/>
                    </a:moveTo>
                    <a:cubicBezTo>
                      <a:pt x="10" y="28"/>
                      <a:pt x="30" y="10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2" name="Freeform 2303">
                <a:extLst>
                  <a:ext uri="{FF2B5EF4-FFF2-40B4-BE49-F238E27FC236}">
                    <a16:creationId xmlns:a16="http://schemas.microsoft.com/office/drawing/2014/main" id="{C4DE147F-6816-477B-A9EC-E04C34881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1769"/>
                <a:ext cx="25" cy="17"/>
              </a:xfrm>
              <a:custGeom>
                <a:avLst/>
                <a:gdLst>
                  <a:gd name="T0" fmla="*/ 0 w 19"/>
                  <a:gd name="T1" fmla="*/ 0 h 13"/>
                  <a:gd name="T2" fmla="*/ 43 w 19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0"/>
                    </a:moveTo>
                    <a:cubicBezTo>
                      <a:pt x="4" y="10"/>
                      <a:pt x="11" y="13"/>
                      <a:pt x="19" y="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3" name="Freeform 2304">
                <a:extLst>
                  <a:ext uri="{FF2B5EF4-FFF2-40B4-BE49-F238E27FC236}">
                    <a16:creationId xmlns:a16="http://schemas.microsoft.com/office/drawing/2014/main" id="{F6065FEE-4BC2-4B46-B21C-37B516D94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670"/>
                <a:ext cx="53" cy="40"/>
              </a:xfrm>
              <a:custGeom>
                <a:avLst/>
                <a:gdLst>
                  <a:gd name="T0" fmla="*/ 16 w 41"/>
                  <a:gd name="T1" fmla="*/ 67 h 31"/>
                  <a:gd name="T2" fmla="*/ 89 w 41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7" y="31"/>
                    </a:moveTo>
                    <a:cubicBezTo>
                      <a:pt x="0" y="15"/>
                      <a:pt x="28" y="0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4" name="Freeform 2305">
                <a:extLst>
                  <a:ext uri="{FF2B5EF4-FFF2-40B4-BE49-F238E27FC236}">
                    <a16:creationId xmlns:a16="http://schemas.microsoft.com/office/drawing/2014/main" id="{A0AF9E7B-1B76-4BFF-BE0B-E3EF8D021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1649"/>
                <a:ext cx="24" cy="34"/>
              </a:xfrm>
              <a:custGeom>
                <a:avLst/>
                <a:gdLst>
                  <a:gd name="T0" fmla="*/ 0 w 18"/>
                  <a:gd name="T1" fmla="*/ 58 h 26"/>
                  <a:gd name="T2" fmla="*/ 43 w 1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6">
                    <a:moveTo>
                      <a:pt x="0" y="26"/>
                    </a:moveTo>
                    <a:cubicBezTo>
                      <a:pt x="3" y="14"/>
                      <a:pt x="6" y="6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5" name="Freeform 2306">
                <a:extLst>
                  <a:ext uri="{FF2B5EF4-FFF2-40B4-BE49-F238E27FC236}">
                    <a16:creationId xmlns:a16="http://schemas.microsoft.com/office/drawing/2014/main" id="{49017E8E-5C58-487C-B25A-07C3AF0B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678"/>
                <a:ext cx="35" cy="40"/>
              </a:xfrm>
              <a:custGeom>
                <a:avLst/>
                <a:gdLst>
                  <a:gd name="T0" fmla="*/ 0 w 27"/>
                  <a:gd name="T1" fmla="*/ 5 h 31"/>
                  <a:gd name="T2" fmla="*/ 53 w 27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2"/>
                    </a:moveTo>
                    <a:cubicBezTo>
                      <a:pt x="15" y="0"/>
                      <a:pt x="27" y="17"/>
                      <a:pt x="25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6" name="Freeform 2307">
                <a:extLst>
                  <a:ext uri="{FF2B5EF4-FFF2-40B4-BE49-F238E27FC236}">
                    <a16:creationId xmlns:a16="http://schemas.microsoft.com/office/drawing/2014/main" id="{13433DBA-9C99-4E48-8B1B-6A708EA8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1710"/>
                <a:ext cx="18" cy="32"/>
              </a:xfrm>
              <a:custGeom>
                <a:avLst/>
                <a:gdLst>
                  <a:gd name="T0" fmla="*/ 0 w 14"/>
                  <a:gd name="T1" fmla="*/ 0 h 24"/>
                  <a:gd name="T2" fmla="*/ 23 w 14"/>
                  <a:gd name="T3" fmla="*/ 5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4">
                    <a:moveTo>
                      <a:pt x="0" y="0"/>
                    </a:moveTo>
                    <a:cubicBezTo>
                      <a:pt x="10" y="2"/>
                      <a:pt x="14" y="16"/>
                      <a:pt x="11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7" name="Freeform 2308">
                <a:extLst>
                  <a:ext uri="{FF2B5EF4-FFF2-40B4-BE49-F238E27FC236}">
                    <a16:creationId xmlns:a16="http://schemas.microsoft.com/office/drawing/2014/main" id="{75A6F10C-ACF0-4CCE-93F6-18C5FAE1B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1702"/>
                <a:ext cx="18" cy="34"/>
              </a:xfrm>
              <a:custGeom>
                <a:avLst/>
                <a:gdLst>
                  <a:gd name="T0" fmla="*/ 5 w 14"/>
                  <a:gd name="T1" fmla="*/ 0 h 26"/>
                  <a:gd name="T2" fmla="*/ 30 w 14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6">
                    <a:moveTo>
                      <a:pt x="2" y="0"/>
                    </a:moveTo>
                    <a:cubicBezTo>
                      <a:pt x="0" y="11"/>
                      <a:pt x="3" y="22"/>
                      <a:pt x="14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8" name="Freeform 2309">
                <a:extLst>
                  <a:ext uri="{FF2B5EF4-FFF2-40B4-BE49-F238E27FC236}">
                    <a16:creationId xmlns:a16="http://schemas.microsoft.com/office/drawing/2014/main" id="{797122A3-4118-45F2-8669-C28D9C9D5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1725"/>
                <a:ext cx="9" cy="10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4" y="1"/>
                      <a:pt x="1" y="4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49" name="Freeform 2310">
                <a:extLst>
                  <a:ext uri="{FF2B5EF4-FFF2-40B4-BE49-F238E27FC236}">
                    <a16:creationId xmlns:a16="http://schemas.microsoft.com/office/drawing/2014/main" id="{4356C699-7EE3-49DC-9EEE-58AC0CF3B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1554"/>
                <a:ext cx="13" cy="42"/>
              </a:xfrm>
              <a:custGeom>
                <a:avLst/>
                <a:gdLst>
                  <a:gd name="T0" fmla="*/ 12 w 10"/>
                  <a:gd name="T1" fmla="*/ 0 h 32"/>
                  <a:gd name="T2" fmla="*/ 22 w 10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2">
                    <a:moveTo>
                      <a:pt x="5" y="0"/>
                    </a:moveTo>
                    <a:cubicBezTo>
                      <a:pt x="0" y="10"/>
                      <a:pt x="0" y="24"/>
                      <a:pt x="1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0" name="Freeform 2311">
                <a:extLst>
                  <a:ext uri="{FF2B5EF4-FFF2-40B4-BE49-F238E27FC236}">
                    <a16:creationId xmlns:a16="http://schemas.microsoft.com/office/drawing/2014/main" id="{4ABD5281-CAF7-4017-95E8-8B4382D28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1582"/>
                <a:ext cx="14" cy="41"/>
              </a:xfrm>
              <a:custGeom>
                <a:avLst/>
                <a:gdLst>
                  <a:gd name="T0" fmla="*/ 23 w 11"/>
                  <a:gd name="T1" fmla="*/ 0 h 31"/>
                  <a:gd name="T2" fmla="*/ 23 w 11"/>
                  <a:gd name="T3" fmla="*/ 7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1" y="0"/>
                    </a:moveTo>
                    <a:cubicBezTo>
                      <a:pt x="0" y="5"/>
                      <a:pt x="6" y="24"/>
                      <a:pt x="11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1" name="Freeform 2312">
                <a:extLst>
                  <a:ext uri="{FF2B5EF4-FFF2-40B4-BE49-F238E27FC236}">
                    <a16:creationId xmlns:a16="http://schemas.microsoft.com/office/drawing/2014/main" id="{C3F80386-C2DB-4F77-8696-8A0EF70E8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654"/>
                <a:ext cx="45" cy="22"/>
              </a:xfrm>
              <a:custGeom>
                <a:avLst/>
                <a:gdLst>
                  <a:gd name="T0" fmla="*/ 0 w 35"/>
                  <a:gd name="T1" fmla="*/ 0 h 17"/>
                  <a:gd name="T2" fmla="*/ 75 w 35"/>
                  <a:gd name="T3" fmla="*/ 8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5" y="17"/>
                      <a:pt x="24" y="16"/>
                      <a:pt x="35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2" name="Freeform 2313">
                <a:extLst>
                  <a:ext uri="{FF2B5EF4-FFF2-40B4-BE49-F238E27FC236}">
                    <a16:creationId xmlns:a16="http://schemas.microsoft.com/office/drawing/2014/main" id="{A9F8C511-4016-4D72-9AC5-7AA96D0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649"/>
                <a:ext cx="38" cy="23"/>
              </a:xfrm>
              <a:custGeom>
                <a:avLst/>
                <a:gdLst>
                  <a:gd name="T0" fmla="*/ 0 w 29"/>
                  <a:gd name="T1" fmla="*/ 0 h 18"/>
                  <a:gd name="T2" fmla="*/ 66 w 2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0" y="15"/>
                      <a:pt x="17" y="18"/>
                      <a:pt x="29" y="1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3" name="Freeform 2314">
                <a:extLst>
                  <a:ext uri="{FF2B5EF4-FFF2-40B4-BE49-F238E27FC236}">
                    <a16:creationId xmlns:a16="http://schemas.microsoft.com/office/drawing/2014/main" id="{940111E8-CAB0-44AD-BA3B-01E6F7BA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650"/>
                <a:ext cx="21" cy="29"/>
              </a:xfrm>
              <a:custGeom>
                <a:avLst/>
                <a:gdLst>
                  <a:gd name="T0" fmla="*/ 1 w 16"/>
                  <a:gd name="T1" fmla="*/ 0 h 22"/>
                  <a:gd name="T2" fmla="*/ 37 w 16"/>
                  <a:gd name="T3" fmla="*/ 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1" y="0"/>
                    </a:moveTo>
                    <a:cubicBezTo>
                      <a:pt x="0" y="10"/>
                      <a:pt x="5" y="22"/>
                      <a:pt x="16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4" name="Freeform 2315">
                <a:extLst>
                  <a:ext uri="{FF2B5EF4-FFF2-40B4-BE49-F238E27FC236}">
                    <a16:creationId xmlns:a16="http://schemas.microsoft.com/office/drawing/2014/main" id="{E99238DA-B029-4443-8B69-05F31B7BB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1569"/>
                <a:ext cx="17" cy="45"/>
              </a:xfrm>
              <a:custGeom>
                <a:avLst/>
                <a:gdLst>
                  <a:gd name="T0" fmla="*/ 0 w 13"/>
                  <a:gd name="T1" fmla="*/ 0 h 34"/>
                  <a:gd name="T2" fmla="*/ 16 w 13"/>
                  <a:gd name="T3" fmla="*/ 79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3" y="3"/>
                      <a:pt x="10" y="24"/>
                      <a:pt x="7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5" name="Freeform 2316">
                <a:extLst>
                  <a:ext uri="{FF2B5EF4-FFF2-40B4-BE49-F238E27FC236}">
                    <a16:creationId xmlns:a16="http://schemas.microsoft.com/office/drawing/2014/main" id="{50E49784-C7EA-44E1-82C7-2701C0DB1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599"/>
                <a:ext cx="22" cy="15"/>
              </a:xfrm>
              <a:custGeom>
                <a:avLst/>
                <a:gdLst>
                  <a:gd name="T0" fmla="*/ 0 w 17"/>
                  <a:gd name="T1" fmla="*/ 0 h 11"/>
                  <a:gd name="T2" fmla="*/ 36 w 17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7" y="0"/>
                      <a:pt x="14" y="5"/>
                      <a:pt x="17" y="1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6" name="Freeform 2317">
                <a:extLst>
                  <a:ext uri="{FF2B5EF4-FFF2-40B4-BE49-F238E27FC236}">
                    <a16:creationId xmlns:a16="http://schemas.microsoft.com/office/drawing/2014/main" id="{27F47E0A-6F40-46F3-B64D-A579752C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598"/>
                <a:ext cx="24" cy="42"/>
              </a:xfrm>
              <a:custGeom>
                <a:avLst/>
                <a:gdLst>
                  <a:gd name="T0" fmla="*/ 0 w 18"/>
                  <a:gd name="T1" fmla="*/ 0 h 32"/>
                  <a:gd name="T2" fmla="*/ 33 w 1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3" y="1"/>
                      <a:pt x="18" y="21"/>
                      <a:pt x="14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7" name="Freeform 2318">
                <a:extLst>
                  <a:ext uri="{FF2B5EF4-FFF2-40B4-BE49-F238E27FC236}">
                    <a16:creationId xmlns:a16="http://schemas.microsoft.com/office/drawing/2014/main" id="{01B7FB72-928D-442F-BA1D-0134787B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580"/>
                <a:ext cx="13" cy="34"/>
              </a:xfrm>
              <a:custGeom>
                <a:avLst/>
                <a:gdLst>
                  <a:gd name="T0" fmla="*/ 0 w 10"/>
                  <a:gd name="T1" fmla="*/ 0 h 26"/>
                  <a:gd name="T2" fmla="*/ 9 w 1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6"/>
                      <a:pt x="10" y="18"/>
                      <a:pt x="4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8" name="Freeform 2319">
                <a:extLst>
                  <a:ext uri="{FF2B5EF4-FFF2-40B4-BE49-F238E27FC236}">
                    <a16:creationId xmlns:a16="http://schemas.microsoft.com/office/drawing/2014/main" id="{6D4CAD3A-3B36-4724-891B-FBC1A4CB3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1499"/>
                <a:ext cx="31" cy="22"/>
              </a:xfrm>
              <a:custGeom>
                <a:avLst/>
                <a:gdLst>
                  <a:gd name="T0" fmla="*/ 1 w 23"/>
                  <a:gd name="T1" fmla="*/ 36 h 17"/>
                  <a:gd name="T2" fmla="*/ 57 w 23"/>
                  <a:gd name="T3" fmla="*/ 17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7">
                    <a:moveTo>
                      <a:pt x="1" y="17"/>
                    </a:moveTo>
                    <a:cubicBezTo>
                      <a:pt x="0" y="7"/>
                      <a:pt x="15" y="0"/>
                      <a:pt x="23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59" name="Freeform 2320">
                <a:extLst>
                  <a:ext uri="{FF2B5EF4-FFF2-40B4-BE49-F238E27FC236}">
                    <a16:creationId xmlns:a16="http://schemas.microsoft.com/office/drawing/2014/main" id="{BAD41D81-E05C-4682-8CFA-D5D8B75EA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1513"/>
                <a:ext cx="29" cy="33"/>
              </a:xfrm>
              <a:custGeom>
                <a:avLst/>
                <a:gdLst>
                  <a:gd name="T0" fmla="*/ 16 w 22"/>
                  <a:gd name="T1" fmla="*/ 0 h 25"/>
                  <a:gd name="T2" fmla="*/ 50 w 22"/>
                  <a:gd name="T3" fmla="*/ 5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7" y="0"/>
                    </a:moveTo>
                    <a:cubicBezTo>
                      <a:pt x="0" y="12"/>
                      <a:pt x="10" y="24"/>
                      <a:pt x="22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0" name="Freeform 2321">
                <a:extLst>
                  <a:ext uri="{FF2B5EF4-FFF2-40B4-BE49-F238E27FC236}">
                    <a16:creationId xmlns:a16="http://schemas.microsoft.com/office/drawing/2014/main" id="{2BF3C380-AF71-4AFE-95AC-B4060AE2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535"/>
                <a:ext cx="18" cy="36"/>
              </a:xfrm>
              <a:custGeom>
                <a:avLst/>
                <a:gdLst>
                  <a:gd name="T0" fmla="*/ 6 w 14"/>
                  <a:gd name="T1" fmla="*/ 0 h 27"/>
                  <a:gd name="T2" fmla="*/ 30 w 14"/>
                  <a:gd name="T3" fmla="*/ 64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3" y="0"/>
                    </a:moveTo>
                    <a:cubicBezTo>
                      <a:pt x="0" y="9"/>
                      <a:pt x="4" y="23"/>
                      <a:pt x="14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1" name="Freeform 2322">
                <a:extLst>
                  <a:ext uri="{FF2B5EF4-FFF2-40B4-BE49-F238E27FC236}">
                    <a16:creationId xmlns:a16="http://schemas.microsoft.com/office/drawing/2014/main" id="{CA61D14B-5F7E-4915-94EA-3081326B5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1533"/>
                <a:ext cx="23" cy="47"/>
              </a:xfrm>
              <a:custGeom>
                <a:avLst/>
                <a:gdLst>
                  <a:gd name="T0" fmla="*/ 28 w 18"/>
                  <a:gd name="T1" fmla="*/ 0 h 36"/>
                  <a:gd name="T2" fmla="*/ 37 w 18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3" y="0"/>
                    </a:moveTo>
                    <a:cubicBezTo>
                      <a:pt x="7" y="11"/>
                      <a:pt x="0" y="28"/>
                      <a:pt x="18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2" name="Freeform 2323">
                <a:extLst>
                  <a:ext uri="{FF2B5EF4-FFF2-40B4-BE49-F238E27FC236}">
                    <a16:creationId xmlns:a16="http://schemas.microsoft.com/office/drawing/2014/main" id="{668891C6-F73A-4948-9AD2-65DB4266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567"/>
                <a:ext cx="12" cy="51"/>
              </a:xfrm>
              <a:custGeom>
                <a:avLst/>
                <a:gdLst>
                  <a:gd name="T0" fmla="*/ 21 w 9"/>
                  <a:gd name="T1" fmla="*/ 0 h 39"/>
                  <a:gd name="T2" fmla="*/ 21 w 9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9">
                    <a:moveTo>
                      <a:pt x="9" y="0"/>
                    </a:moveTo>
                    <a:cubicBezTo>
                      <a:pt x="4" y="12"/>
                      <a:pt x="0" y="28"/>
                      <a:pt x="9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3" name="Freeform 2324">
                <a:extLst>
                  <a:ext uri="{FF2B5EF4-FFF2-40B4-BE49-F238E27FC236}">
                    <a16:creationId xmlns:a16="http://schemas.microsoft.com/office/drawing/2014/main" id="{46A822AB-7AD6-4FEC-9C54-259A3A45A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499"/>
                <a:ext cx="28" cy="47"/>
              </a:xfrm>
              <a:custGeom>
                <a:avLst/>
                <a:gdLst>
                  <a:gd name="T0" fmla="*/ 0 w 21"/>
                  <a:gd name="T1" fmla="*/ 0 h 36"/>
                  <a:gd name="T2" fmla="*/ 49 w 21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0" y="15"/>
                      <a:pt x="9" y="28"/>
                      <a:pt x="21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4" name="Freeform 2325">
                <a:extLst>
                  <a:ext uri="{FF2B5EF4-FFF2-40B4-BE49-F238E27FC236}">
                    <a16:creationId xmlns:a16="http://schemas.microsoft.com/office/drawing/2014/main" id="{30C0CEFD-FE36-43AA-8225-7D866A9D9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542"/>
                <a:ext cx="29" cy="61"/>
              </a:xfrm>
              <a:custGeom>
                <a:avLst/>
                <a:gdLst>
                  <a:gd name="T0" fmla="*/ 0 w 22"/>
                  <a:gd name="T1" fmla="*/ 0 h 47"/>
                  <a:gd name="T2" fmla="*/ 22 w 22"/>
                  <a:gd name="T3" fmla="*/ 10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7">
                    <a:moveTo>
                      <a:pt x="0" y="0"/>
                    </a:moveTo>
                    <a:cubicBezTo>
                      <a:pt x="22" y="3"/>
                      <a:pt x="18" y="33"/>
                      <a:pt x="10" y="4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5" name="Freeform 2326">
                <a:extLst>
                  <a:ext uri="{FF2B5EF4-FFF2-40B4-BE49-F238E27FC236}">
                    <a16:creationId xmlns:a16="http://schemas.microsoft.com/office/drawing/2014/main" id="{7125063B-2441-4F6C-934B-84B4BBCA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589"/>
                <a:ext cx="17" cy="44"/>
              </a:xfrm>
              <a:custGeom>
                <a:avLst/>
                <a:gdLst>
                  <a:gd name="T0" fmla="*/ 0 w 13"/>
                  <a:gd name="T1" fmla="*/ 0 h 34"/>
                  <a:gd name="T2" fmla="*/ 12 w 1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10" y="9"/>
                      <a:pt x="13" y="23"/>
                      <a:pt x="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6" name="Freeform 2327">
                <a:extLst>
                  <a:ext uri="{FF2B5EF4-FFF2-40B4-BE49-F238E27FC236}">
                    <a16:creationId xmlns:a16="http://schemas.microsoft.com/office/drawing/2014/main" id="{C6E703F5-4BF2-4249-BFA2-F819A5B18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571"/>
                <a:ext cx="12" cy="30"/>
              </a:xfrm>
              <a:custGeom>
                <a:avLst/>
                <a:gdLst>
                  <a:gd name="T0" fmla="*/ 12 w 9"/>
                  <a:gd name="T1" fmla="*/ 0 h 23"/>
                  <a:gd name="T2" fmla="*/ 21 w 9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3">
                    <a:moveTo>
                      <a:pt x="5" y="0"/>
                    </a:moveTo>
                    <a:cubicBezTo>
                      <a:pt x="0" y="7"/>
                      <a:pt x="3" y="18"/>
                      <a:pt x="9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7" name="Freeform 2328">
                <a:extLst>
                  <a:ext uri="{FF2B5EF4-FFF2-40B4-BE49-F238E27FC236}">
                    <a16:creationId xmlns:a16="http://schemas.microsoft.com/office/drawing/2014/main" id="{DEF2E741-D79E-478C-90A1-27EE87E58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593"/>
                <a:ext cx="18" cy="40"/>
              </a:xfrm>
              <a:custGeom>
                <a:avLst/>
                <a:gdLst>
                  <a:gd name="T0" fmla="*/ 30 w 14"/>
                  <a:gd name="T1" fmla="*/ 0 h 31"/>
                  <a:gd name="T2" fmla="*/ 8 w 1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1">
                    <a:moveTo>
                      <a:pt x="14" y="0"/>
                    </a:moveTo>
                    <a:cubicBezTo>
                      <a:pt x="4" y="6"/>
                      <a:pt x="0" y="20"/>
                      <a:pt x="4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8" name="Freeform 2329">
                <a:extLst>
                  <a:ext uri="{FF2B5EF4-FFF2-40B4-BE49-F238E27FC236}">
                    <a16:creationId xmlns:a16="http://schemas.microsoft.com/office/drawing/2014/main" id="{9406F3E0-66EA-4AE3-956F-D161BF67B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670"/>
                <a:ext cx="31" cy="40"/>
              </a:xfrm>
              <a:custGeom>
                <a:avLst/>
                <a:gdLst>
                  <a:gd name="T0" fmla="*/ 1 w 24"/>
                  <a:gd name="T1" fmla="*/ 0 h 31"/>
                  <a:gd name="T2" fmla="*/ 52 w 24"/>
                  <a:gd name="T3" fmla="*/ 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1">
                    <a:moveTo>
                      <a:pt x="1" y="0"/>
                    </a:moveTo>
                    <a:cubicBezTo>
                      <a:pt x="0" y="12"/>
                      <a:pt x="8" y="31"/>
                      <a:pt x="24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69" name="Freeform 2330">
                <a:extLst>
                  <a:ext uri="{FF2B5EF4-FFF2-40B4-BE49-F238E27FC236}">
                    <a16:creationId xmlns:a16="http://schemas.microsoft.com/office/drawing/2014/main" id="{B45C57D4-8281-4AF4-A971-3869104E5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6"/>
                <a:ext cx="43" cy="30"/>
              </a:xfrm>
              <a:custGeom>
                <a:avLst/>
                <a:gdLst>
                  <a:gd name="T0" fmla="*/ 5 w 33"/>
                  <a:gd name="T1" fmla="*/ 0 h 23"/>
                  <a:gd name="T2" fmla="*/ 12 w 33"/>
                  <a:gd name="T3" fmla="*/ 34 h 23"/>
                  <a:gd name="T4" fmla="*/ 73 w 33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3">
                    <a:moveTo>
                      <a:pt x="2" y="0"/>
                    </a:moveTo>
                    <a:cubicBezTo>
                      <a:pt x="0" y="4"/>
                      <a:pt x="2" y="12"/>
                      <a:pt x="5" y="15"/>
                    </a:cubicBezTo>
                    <a:cubicBezTo>
                      <a:pt x="14" y="23"/>
                      <a:pt x="25" y="14"/>
                      <a:pt x="33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0" name="Freeform 2331">
                <a:extLst>
                  <a:ext uri="{FF2B5EF4-FFF2-40B4-BE49-F238E27FC236}">
                    <a16:creationId xmlns:a16="http://schemas.microsoft.com/office/drawing/2014/main" id="{16DAD086-5116-434D-A0EB-FF20F88D8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657"/>
                <a:ext cx="17" cy="21"/>
              </a:xfrm>
              <a:custGeom>
                <a:avLst/>
                <a:gdLst>
                  <a:gd name="T0" fmla="*/ 0 w 13"/>
                  <a:gd name="T1" fmla="*/ 0 h 16"/>
                  <a:gd name="T2" fmla="*/ 29 w 1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0" y="0"/>
                    </a:moveTo>
                    <a:cubicBezTo>
                      <a:pt x="8" y="1"/>
                      <a:pt x="12" y="9"/>
                      <a:pt x="13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1" name="Freeform 2332">
                <a:extLst>
                  <a:ext uri="{FF2B5EF4-FFF2-40B4-BE49-F238E27FC236}">
                    <a16:creationId xmlns:a16="http://schemas.microsoft.com/office/drawing/2014/main" id="{F7290F9C-CD88-4130-82B0-B177A6992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1654"/>
                <a:ext cx="9" cy="11"/>
              </a:xfrm>
              <a:custGeom>
                <a:avLst/>
                <a:gdLst>
                  <a:gd name="T0" fmla="*/ 0 w 7"/>
                  <a:gd name="T1" fmla="*/ 21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1" y="5"/>
                      <a:pt x="4" y="2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2" name="Freeform 2333">
                <a:extLst>
                  <a:ext uri="{FF2B5EF4-FFF2-40B4-BE49-F238E27FC236}">
                    <a16:creationId xmlns:a16="http://schemas.microsoft.com/office/drawing/2014/main" id="{979ABEF0-B414-47E8-B7B6-0F65C5F1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417"/>
                <a:ext cx="33" cy="38"/>
              </a:xfrm>
              <a:custGeom>
                <a:avLst/>
                <a:gdLst>
                  <a:gd name="T0" fmla="*/ 7 w 25"/>
                  <a:gd name="T1" fmla="*/ 0 h 29"/>
                  <a:gd name="T2" fmla="*/ 58 w 25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9">
                    <a:moveTo>
                      <a:pt x="3" y="0"/>
                    </a:moveTo>
                    <a:cubicBezTo>
                      <a:pt x="0" y="13"/>
                      <a:pt x="12" y="29"/>
                      <a:pt x="25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3" name="Freeform 2334">
                <a:extLst>
                  <a:ext uri="{FF2B5EF4-FFF2-40B4-BE49-F238E27FC236}">
                    <a16:creationId xmlns:a16="http://schemas.microsoft.com/office/drawing/2014/main" id="{4A01842F-9BC3-4EF4-8BB8-56EFBF7D9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436"/>
                <a:ext cx="23" cy="37"/>
              </a:xfrm>
              <a:custGeom>
                <a:avLst/>
                <a:gdLst>
                  <a:gd name="T0" fmla="*/ 0 w 18"/>
                  <a:gd name="T1" fmla="*/ 0 h 28"/>
                  <a:gd name="T2" fmla="*/ 37 w 18"/>
                  <a:gd name="T3" fmla="*/ 5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2" y="11"/>
                      <a:pt x="2" y="28"/>
                      <a:pt x="18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4" name="Freeform 2335">
                <a:extLst>
                  <a:ext uri="{FF2B5EF4-FFF2-40B4-BE49-F238E27FC236}">
                    <a16:creationId xmlns:a16="http://schemas.microsoft.com/office/drawing/2014/main" id="{791E7FDD-3DF6-4587-B49B-8F00283C0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412"/>
                <a:ext cx="17" cy="33"/>
              </a:xfrm>
              <a:custGeom>
                <a:avLst/>
                <a:gdLst>
                  <a:gd name="T0" fmla="*/ 0 w 13"/>
                  <a:gd name="T1" fmla="*/ 0 h 26"/>
                  <a:gd name="T2" fmla="*/ 24 w 13"/>
                  <a:gd name="T3" fmla="*/ 5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9" y="6"/>
                      <a:pt x="13" y="16"/>
                      <a:pt x="11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5" name="Freeform 2336">
                <a:extLst>
                  <a:ext uri="{FF2B5EF4-FFF2-40B4-BE49-F238E27FC236}">
                    <a16:creationId xmlns:a16="http://schemas.microsoft.com/office/drawing/2014/main" id="{266D2777-4C9E-46E3-B2E9-6D887B45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423"/>
                <a:ext cx="23" cy="8"/>
              </a:xfrm>
              <a:custGeom>
                <a:avLst/>
                <a:gdLst>
                  <a:gd name="T0" fmla="*/ 0 w 18"/>
                  <a:gd name="T1" fmla="*/ 15 h 6"/>
                  <a:gd name="T2" fmla="*/ 37 w 18"/>
                  <a:gd name="T3" fmla="*/ 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6">
                    <a:moveTo>
                      <a:pt x="0" y="6"/>
                    </a:moveTo>
                    <a:cubicBezTo>
                      <a:pt x="5" y="1"/>
                      <a:pt x="11" y="0"/>
                      <a:pt x="18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6" name="Freeform 2337">
                <a:extLst>
                  <a:ext uri="{FF2B5EF4-FFF2-40B4-BE49-F238E27FC236}">
                    <a16:creationId xmlns:a16="http://schemas.microsoft.com/office/drawing/2014/main" id="{288F93E9-8178-4E3A-8B6F-D8D6516E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62"/>
                <a:ext cx="29" cy="35"/>
              </a:xfrm>
              <a:custGeom>
                <a:avLst/>
                <a:gdLst>
                  <a:gd name="T0" fmla="*/ 0 w 22"/>
                  <a:gd name="T1" fmla="*/ 0 h 27"/>
                  <a:gd name="T2" fmla="*/ 50 w 22"/>
                  <a:gd name="T3" fmla="*/ 5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3" y="13"/>
                      <a:pt x="4" y="27"/>
                      <a:pt x="22" y="2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7" name="Freeform 2338">
                <a:extLst>
                  <a:ext uri="{FF2B5EF4-FFF2-40B4-BE49-F238E27FC236}">
                    <a16:creationId xmlns:a16="http://schemas.microsoft.com/office/drawing/2014/main" id="{A5AD4E29-B9CF-4540-841C-B00CF080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378"/>
                <a:ext cx="14" cy="30"/>
              </a:xfrm>
              <a:custGeom>
                <a:avLst/>
                <a:gdLst>
                  <a:gd name="T0" fmla="*/ 1 w 11"/>
                  <a:gd name="T1" fmla="*/ 0 h 23"/>
                  <a:gd name="T2" fmla="*/ 23 w 11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1" y="0"/>
                    </a:moveTo>
                    <a:cubicBezTo>
                      <a:pt x="0" y="9"/>
                      <a:pt x="0" y="23"/>
                      <a:pt x="11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8" name="Freeform 2339">
                <a:extLst>
                  <a:ext uri="{FF2B5EF4-FFF2-40B4-BE49-F238E27FC236}">
                    <a16:creationId xmlns:a16="http://schemas.microsoft.com/office/drawing/2014/main" id="{B09278BA-D5F0-4C07-AEC3-A174BBE0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41"/>
                <a:ext cx="18" cy="30"/>
              </a:xfrm>
              <a:custGeom>
                <a:avLst/>
                <a:gdLst>
                  <a:gd name="T0" fmla="*/ 0 w 14"/>
                  <a:gd name="T1" fmla="*/ 1 h 23"/>
                  <a:gd name="T2" fmla="*/ 28 w 14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1"/>
                    </a:moveTo>
                    <a:cubicBezTo>
                      <a:pt x="11" y="0"/>
                      <a:pt x="14" y="14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79" name="Freeform 2340">
                <a:extLst>
                  <a:ext uri="{FF2B5EF4-FFF2-40B4-BE49-F238E27FC236}">
                    <a16:creationId xmlns:a16="http://schemas.microsoft.com/office/drawing/2014/main" id="{2B8A5376-7B17-4D13-A9E5-C1B0BCA8D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1355"/>
                <a:ext cx="7" cy="3"/>
              </a:xfrm>
              <a:custGeom>
                <a:avLst/>
                <a:gdLst>
                  <a:gd name="T0" fmla="*/ 0 w 5"/>
                  <a:gd name="T1" fmla="*/ 8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0" name="Freeform 2341">
                <a:extLst>
                  <a:ext uri="{FF2B5EF4-FFF2-40B4-BE49-F238E27FC236}">
                    <a16:creationId xmlns:a16="http://schemas.microsoft.com/office/drawing/2014/main" id="{F082A149-55A3-4B38-A8F0-BE89533A5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01"/>
                <a:ext cx="17" cy="42"/>
              </a:xfrm>
              <a:custGeom>
                <a:avLst/>
                <a:gdLst>
                  <a:gd name="T0" fmla="*/ 29 w 13"/>
                  <a:gd name="T1" fmla="*/ 0 h 32"/>
                  <a:gd name="T2" fmla="*/ 22 w 13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3" y="0"/>
                    </a:moveTo>
                    <a:cubicBezTo>
                      <a:pt x="0" y="3"/>
                      <a:pt x="5" y="24"/>
                      <a:pt x="1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1" name="Freeform 2342">
                <a:extLst>
                  <a:ext uri="{FF2B5EF4-FFF2-40B4-BE49-F238E27FC236}">
                    <a16:creationId xmlns:a16="http://schemas.microsoft.com/office/drawing/2014/main" id="{98681D07-ACC5-4A11-9F54-40732361D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1431"/>
                <a:ext cx="17" cy="30"/>
              </a:xfrm>
              <a:custGeom>
                <a:avLst/>
                <a:gdLst>
                  <a:gd name="T0" fmla="*/ 29 w 13"/>
                  <a:gd name="T1" fmla="*/ 0 h 23"/>
                  <a:gd name="T2" fmla="*/ 0 w 13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3" y="4"/>
                      <a:pt x="1" y="1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2" name="Freeform 2343">
                <a:extLst>
                  <a:ext uri="{FF2B5EF4-FFF2-40B4-BE49-F238E27FC236}">
                    <a16:creationId xmlns:a16="http://schemas.microsoft.com/office/drawing/2014/main" id="{E4DDB39C-598C-4417-8F93-C64E63AEC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1417"/>
                <a:ext cx="12" cy="43"/>
              </a:xfrm>
              <a:custGeom>
                <a:avLst/>
                <a:gdLst>
                  <a:gd name="T0" fmla="*/ 7 w 9"/>
                  <a:gd name="T1" fmla="*/ 0 h 33"/>
                  <a:gd name="T2" fmla="*/ 0 w 9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3" y="0"/>
                    </a:moveTo>
                    <a:cubicBezTo>
                      <a:pt x="9" y="11"/>
                      <a:pt x="7" y="23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3" name="Freeform 2344">
                <a:extLst>
                  <a:ext uri="{FF2B5EF4-FFF2-40B4-BE49-F238E27FC236}">
                    <a16:creationId xmlns:a16="http://schemas.microsoft.com/office/drawing/2014/main" id="{E69E45A9-0CD6-4F01-98E6-DE5D595BC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1443"/>
                <a:ext cx="14" cy="16"/>
              </a:xfrm>
              <a:custGeom>
                <a:avLst/>
                <a:gdLst>
                  <a:gd name="T0" fmla="*/ 0 w 11"/>
                  <a:gd name="T1" fmla="*/ 0 h 12"/>
                  <a:gd name="T2" fmla="*/ 23 w 11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6" y="0"/>
                      <a:pt x="11" y="5"/>
                      <a:pt x="11" y="1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4" name="Freeform 2345">
                <a:extLst>
                  <a:ext uri="{FF2B5EF4-FFF2-40B4-BE49-F238E27FC236}">
                    <a16:creationId xmlns:a16="http://schemas.microsoft.com/office/drawing/2014/main" id="{B14BE8D2-258E-41E6-A0AC-01474C89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462"/>
                <a:ext cx="29" cy="16"/>
              </a:xfrm>
              <a:custGeom>
                <a:avLst/>
                <a:gdLst>
                  <a:gd name="T0" fmla="*/ 0 w 22"/>
                  <a:gd name="T1" fmla="*/ 0 h 12"/>
                  <a:gd name="T2" fmla="*/ 50 w 22"/>
                  <a:gd name="T3" fmla="*/ 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cubicBezTo>
                      <a:pt x="1" y="11"/>
                      <a:pt x="14" y="12"/>
                      <a:pt x="2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5" name="Freeform 2346">
                <a:extLst>
                  <a:ext uri="{FF2B5EF4-FFF2-40B4-BE49-F238E27FC236}">
                    <a16:creationId xmlns:a16="http://schemas.microsoft.com/office/drawing/2014/main" id="{B4759695-016F-4EDE-9FDA-CDB64C658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468"/>
                <a:ext cx="11" cy="13"/>
              </a:xfrm>
              <a:custGeom>
                <a:avLst/>
                <a:gdLst>
                  <a:gd name="T0" fmla="*/ 0 w 9"/>
                  <a:gd name="T1" fmla="*/ 0 h 10"/>
                  <a:gd name="T2" fmla="*/ 16 w 9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5"/>
                      <a:pt x="3" y="10"/>
                      <a:pt x="9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6" name="Freeform 2347">
                <a:extLst>
                  <a:ext uri="{FF2B5EF4-FFF2-40B4-BE49-F238E27FC236}">
                    <a16:creationId xmlns:a16="http://schemas.microsoft.com/office/drawing/2014/main" id="{F539D719-A65D-4D2B-9E63-76FA8FBB5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7" y="1200"/>
                <a:ext cx="43" cy="38"/>
              </a:xfrm>
              <a:custGeom>
                <a:avLst/>
                <a:gdLst>
                  <a:gd name="T0" fmla="*/ 13 w 33"/>
                  <a:gd name="T1" fmla="*/ 0 h 29"/>
                  <a:gd name="T2" fmla="*/ 73 w 33"/>
                  <a:gd name="T3" fmla="*/ 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9">
                    <a:moveTo>
                      <a:pt x="6" y="0"/>
                    </a:moveTo>
                    <a:cubicBezTo>
                      <a:pt x="0" y="15"/>
                      <a:pt x="20" y="29"/>
                      <a:pt x="33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7" name="Freeform 2348">
                <a:extLst>
                  <a:ext uri="{FF2B5EF4-FFF2-40B4-BE49-F238E27FC236}">
                    <a16:creationId xmlns:a16="http://schemas.microsoft.com/office/drawing/2014/main" id="{345AD825-CE4E-4B7F-9782-44CCF93E8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220"/>
                <a:ext cx="20" cy="44"/>
              </a:xfrm>
              <a:custGeom>
                <a:avLst/>
                <a:gdLst>
                  <a:gd name="T0" fmla="*/ 0 w 15"/>
                  <a:gd name="T1" fmla="*/ 0 h 34"/>
                  <a:gd name="T2" fmla="*/ 36 w 15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0" y="0"/>
                    </a:moveTo>
                    <a:cubicBezTo>
                      <a:pt x="1" y="12"/>
                      <a:pt x="1" y="32"/>
                      <a:pt x="15" y="3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8" name="Freeform 2349">
                <a:extLst>
                  <a:ext uri="{FF2B5EF4-FFF2-40B4-BE49-F238E27FC236}">
                    <a16:creationId xmlns:a16="http://schemas.microsoft.com/office/drawing/2014/main" id="{C60C817D-E3DE-43A3-91A8-5D3E4ECF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179"/>
                <a:ext cx="23" cy="42"/>
              </a:xfrm>
              <a:custGeom>
                <a:avLst/>
                <a:gdLst>
                  <a:gd name="T0" fmla="*/ 0 w 18"/>
                  <a:gd name="T1" fmla="*/ 0 h 32"/>
                  <a:gd name="T2" fmla="*/ 36 w 1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2">
                    <a:moveTo>
                      <a:pt x="0" y="0"/>
                    </a:moveTo>
                    <a:cubicBezTo>
                      <a:pt x="11" y="6"/>
                      <a:pt x="18" y="20"/>
                      <a:pt x="17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89" name="Freeform 2350">
                <a:extLst>
                  <a:ext uri="{FF2B5EF4-FFF2-40B4-BE49-F238E27FC236}">
                    <a16:creationId xmlns:a16="http://schemas.microsoft.com/office/drawing/2014/main" id="{F8244EEC-6DD6-4C68-BACD-9B90556DB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217"/>
                <a:ext cx="13" cy="13"/>
              </a:xfrm>
              <a:custGeom>
                <a:avLst/>
                <a:gdLst>
                  <a:gd name="T0" fmla="*/ 0 w 10"/>
                  <a:gd name="T1" fmla="*/ 0 h 10"/>
                  <a:gd name="T2" fmla="*/ 22 w 10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5" y="1"/>
                      <a:pt x="8" y="5"/>
                      <a:pt x="10" y="1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0" name="Freeform 2351">
                <a:extLst>
                  <a:ext uri="{FF2B5EF4-FFF2-40B4-BE49-F238E27FC236}">
                    <a16:creationId xmlns:a16="http://schemas.microsoft.com/office/drawing/2014/main" id="{6EB7393C-3690-43F0-AECA-3CD9FD84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278"/>
                <a:ext cx="39" cy="21"/>
              </a:xfrm>
              <a:custGeom>
                <a:avLst/>
                <a:gdLst>
                  <a:gd name="T0" fmla="*/ 0 w 30"/>
                  <a:gd name="T1" fmla="*/ 0 h 16"/>
                  <a:gd name="T2" fmla="*/ 66 w 30"/>
                  <a:gd name="T3" fmla="*/ 2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6">
                    <a:moveTo>
                      <a:pt x="0" y="0"/>
                    </a:moveTo>
                    <a:cubicBezTo>
                      <a:pt x="4" y="12"/>
                      <a:pt x="19" y="16"/>
                      <a:pt x="30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1" name="Freeform 2352">
                <a:extLst>
                  <a:ext uri="{FF2B5EF4-FFF2-40B4-BE49-F238E27FC236}">
                    <a16:creationId xmlns:a16="http://schemas.microsoft.com/office/drawing/2014/main" id="{E1EBDE40-565C-4454-AB76-6AC0F3932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1285"/>
                <a:ext cx="21" cy="27"/>
              </a:xfrm>
              <a:custGeom>
                <a:avLst/>
                <a:gdLst>
                  <a:gd name="T0" fmla="*/ 5 w 16"/>
                  <a:gd name="T1" fmla="*/ 0 h 21"/>
                  <a:gd name="T2" fmla="*/ 37 w 16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1">
                    <a:moveTo>
                      <a:pt x="2" y="0"/>
                    </a:moveTo>
                    <a:cubicBezTo>
                      <a:pt x="0" y="9"/>
                      <a:pt x="7" y="20"/>
                      <a:pt x="16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2" name="Freeform 2353">
                <a:extLst>
                  <a:ext uri="{FF2B5EF4-FFF2-40B4-BE49-F238E27FC236}">
                    <a16:creationId xmlns:a16="http://schemas.microsoft.com/office/drawing/2014/main" id="{922E49E1-3F3C-4176-8B93-C1B2838CB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079"/>
                <a:ext cx="21" cy="53"/>
              </a:xfrm>
              <a:custGeom>
                <a:avLst/>
                <a:gdLst>
                  <a:gd name="T0" fmla="*/ 9 w 16"/>
                  <a:gd name="T1" fmla="*/ 0 h 41"/>
                  <a:gd name="T2" fmla="*/ 37 w 16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1">
                    <a:moveTo>
                      <a:pt x="4" y="0"/>
                    </a:moveTo>
                    <a:cubicBezTo>
                      <a:pt x="0" y="15"/>
                      <a:pt x="5" y="31"/>
                      <a:pt x="16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3" name="Freeform 2354">
                <a:extLst>
                  <a:ext uri="{FF2B5EF4-FFF2-40B4-BE49-F238E27FC236}">
                    <a16:creationId xmlns:a16="http://schemas.microsoft.com/office/drawing/2014/main" id="{3AC5A003-2ED9-4A21-A7A3-87CE3E04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049"/>
                <a:ext cx="28" cy="35"/>
              </a:xfrm>
              <a:custGeom>
                <a:avLst/>
                <a:gdLst>
                  <a:gd name="T0" fmla="*/ 1 w 21"/>
                  <a:gd name="T1" fmla="*/ 0 h 27"/>
                  <a:gd name="T2" fmla="*/ 49 w 21"/>
                  <a:gd name="T3" fmla="*/ 5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1" y="0"/>
                    </a:moveTo>
                    <a:cubicBezTo>
                      <a:pt x="0" y="12"/>
                      <a:pt x="8" y="27"/>
                      <a:pt x="21" y="2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4" name="Freeform 2355">
                <a:extLst>
                  <a:ext uri="{FF2B5EF4-FFF2-40B4-BE49-F238E27FC236}">
                    <a16:creationId xmlns:a16="http://schemas.microsoft.com/office/drawing/2014/main" id="{F635AB6A-594D-426D-B318-E09020CB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149"/>
                <a:ext cx="13" cy="29"/>
              </a:xfrm>
              <a:custGeom>
                <a:avLst/>
                <a:gdLst>
                  <a:gd name="T0" fmla="*/ 12 w 10"/>
                  <a:gd name="T1" fmla="*/ 0 h 22"/>
                  <a:gd name="T2" fmla="*/ 0 w 10"/>
                  <a:gd name="T3" fmla="*/ 5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2">
                    <a:moveTo>
                      <a:pt x="5" y="0"/>
                    </a:moveTo>
                    <a:cubicBezTo>
                      <a:pt x="10" y="9"/>
                      <a:pt x="5" y="16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5" name="Freeform 2356">
                <a:extLst>
                  <a:ext uri="{FF2B5EF4-FFF2-40B4-BE49-F238E27FC236}">
                    <a16:creationId xmlns:a16="http://schemas.microsoft.com/office/drawing/2014/main" id="{A48BE372-6E61-4178-A34E-5F302750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72"/>
                <a:ext cx="10" cy="10"/>
              </a:xfrm>
              <a:custGeom>
                <a:avLst/>
                <a:gdLst>
                  <a:gd name="T0" fmla="*/ 0 w 8"/>
                  <a:gd name="T1" fmla="*/ 0 h 8"/>
                  <a:gd name="T2" fmla="*/ 16 w 8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4" y="2"/>
                      <a:pt x="6" y="5"/>
                      <a:pt x="8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6" name="Freeform 2357">
                <a:extLst>
                  <a:ext uri="{FF2B5EF4-FFF2-40B4-BE49-F238E27FC236}">
                    <a16:creationId xmlns:a16="http://schemas.microsoft.com/office/drawing/2014/main" id="{07CDD2FF-8E1C-41D3-AAF4-78A58E06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272"/>
                <a:ext cx="22" cy="53"/>
              </a:xfrm>
              <a:custGeom>
                <a:avLst/>
                <a:gdLst>
                  <a:gd name="T0" fmla="*/ 10 w 17"/>
                  <a:gd name="T1" fmla="*/ 0 h 41"/>
                  <a:gd name="T2" fmla="*/ 36 w 17"/>
                  <a:gd name="T3" fmla="*/ 8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1">
                    <a:moveTo>
                      <a:pt x="5" y="0"/>
                    </a:moveTo>
                    <a:cubicBezTo>
                      <a:pt x="0" y="13"/>
                      <a:pt x="4" y="35"/>
                      <a:pt x="17" y="4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7" name="Freeform 2358">
                <a:extLst>
                  <a:ext uri="{FF2B5EF4-FFF2-40B4-BE49-F238E27FC236}">
                    <a16:creationId xmlns:a16="http://schemas.microsoft.com/office/drawing/2014/main" id="{DCC24624-B62C-4297-848D-B6CE3698C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1311"/>
                <a:ext cx="14" cy="43"/>
              </a:xfrm>
              <a:custGeom>
                <a:avLst/>
                <a:gdLst>
                  <a:gd name="T0" fmla="*/ 10 w 11"/>
                  <a:gd name="T1" fmla="*/ 0 h 33"/>
                  <a:gd name="T2" fmla="*/ 23 w 11"/>
                  <a:gd name="T3" fmla="*/ 7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5" y="0"/>
                    </a:moveTo>
                    <a:cubicBezTo>
                      <a:pt x="0" y="10"/>
                      <a:pt x="0" y="29"/>
                      <a:pt x="11" y="3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8" name="Freeform 2359">
                <a:extLst>
                  <a:ext uri="{FF2B5EF4-FFF2-40B4-BE49-F238E27FC236}">
                    <a16:creationId xmlns:a16="http://schemas.microsoft.com/office/drawing/2014/main" id="{F5E93136-0350-4DA8-98A0-2F5EDDA6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1298"/>
                <a:ext cx="10" cy="42"/>
              </a:xfrm>
              <a:custGeom>
                <a:avLst/>
                <a:gdLst>
                  <a:gd name="T0" fmla="*/ 0 w 8"/>
                  <a:gd name="T1" fmla="*/ 0 h 32"/>
                  <a:gd name="T2" fmla="*/ 0 w 8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2">
                    <a:moveTo>
                      <a:pt x="0" y="0"/>
                    </a:moveTo>
                    <a:cubicBezTo>
                      <a:pt x="6" y="12"/>
                      <a:pt x="8" y="20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99" name="Freeform 2360">
                <a:extLst>
                  <a:ext uri="{FF2B5EF4-FFF2-40B4-BE49-F238E27FC236}">
                    <a16:creationId xmlns:a16="http://schemas.microsoft.com/office/drawing/2014/main" id="{65D63D6B-9744-4190-AB14-11E3CB966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327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0" name="Freeform 2361">
                <a:extLst>
                  <a:ext uri="{FF2B5EF4-FFF2-40B4-BE49-F238E27FC236}">
                    <a16:creationId xmlns:a16="http://schemas.microsoft.com/office/drawing/2014/main" id="{4199E949-66DD-4EC8-A5ED-F2851D42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725"/>
                <a:ext cx="20" cy="46"/>
              </a:xfrm>
              <a:custGeom>
                <a:avLst/>
                <a:gdLst>
                  <a:gd name="T0" fmla="*/ 6 w 16"/>
                  <a:gd name="T1" fmla="*/ 0 h 35"/>
                  <a:gd name="T2" fmla="*/ 31 w 16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3" y="0"/>
                    </a:moveTo>
                    <a:cubicBezTo>
                      <a:pt x="0" y="14"/>
                      <a:pt x="4" y="27"/>
                      <a:pt x="16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" name="Freeform 2362">
                <a:extLst>
                  <a:ext uri="{FF2B5EF4-FFF2-40B4-BE49-F238E27FC236}">
                    <a16:creationId xmlns:a16="http://schemas.microsoft.com/office/drawing/2014/main" id="{83702D36-4999-46B6-BE83-215F7752E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754"/>
                <a:ext cx="22" cy="50"/>
              </a:xfrm>
              <a:custGeom>
                <a:avLst/>
                <a:gdLst>
                  <a:gd name="T0" fmla="*/ 21 w 17"/>
                  <a:gd name="T1" fmla="*/ 0 h 38"/>
                  <a:gd name="T2" fmla="*/ 36 w 17"/>
                  <a:gd name="T3" fmla="*/ 8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8">
                    <a:moveTo>
                      <a:pt x="9" y="0"/>
                    </a:moveTo>
                    <a:cubicBezTo>
                      <a:pt x="7" y="12"/>
                      <a:pt x="0" y="35"/>
                      <a:pt x="17" y="3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" name="Freeform 2363">
                <a:extLst>
                  <a:ext uri="{FF2B5EF4-FFF2-40B4-BE49-F238E27FC236}">
                    <a16:creationId xmlns:a16="http://schemas.microsoft.com/office/drawing/2014/main" id="{59118891-25AD-4BB1-8539-58ECEE8C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667"/>
                <a:ext cx="35" cy="17"/>
              </a:xfrm>
              <a:custGeom>
                <a:avLst/>
                <a:gdLst>
                  <a:gd name="T0" fmla="*/ 0 w 27"/>
                  <a:gd name="T1" fmla="*/ 21 h 13"/>
                  <a:gd name="T2" fmla="*/ 58 w 2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9"/>
                    </a:moveTo>
                    <a:cubicBezTo>
                      <a:pt x="9" y="0"/>
                      <a:pt x="22" y="1"/>
                      <a:pt x="27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3" name="Freeform 2364">
                <a:extLst>
                  <a:ext uri="{FF2B5EF4-FFF2-40B4-BE49-F238E27FC236}">
                    <a16:creationId xmlns:a16="http://schemas.microsoft.com/office/drawing/2014/main" id="{9484C00E-01AC-4079-B6CA-E0382CC0F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681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3"/>
                      <a:pt x="5" y="1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4" name="Freeform 2365">
                <a:extLst>
                  <a:ext uri="{FF2B5EF4-FFF2-40B4-BE49-F238E27FC236}">
                    <a16:creationId xmlns:a16="http://schemas.microsoft.com/office/drawing/2014/main" id="{E1A9DD4F-EABA-4AF0-A1D5-4BC048DE7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737"/>
                <a:ext cx="52" cy="38"/>
              </a:xfrm>
              <a:custGeom>
                <a:avLst/>
                <a:gdLst>
                  <a:gd name="T0" fmla="*/ 0 w 40"/>
                  <a:gd name="T1" fmla="*/ 29 h 29"/>
                  <a:gd name="T2" fmla="*/ 88 w 40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9">
                    <a:moveTo>
                      <a:pt x="0" y="13"/>
                    </a:moveTo>
                    <a:cubicBezTo>
                      <a:pt x="19" y="0"/>
                      <a:pt x="32" y="10"/>
                      <a:pt x="40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5" name="Freeform 2366">
                <a:extLst>
                  <a:ext uri="{FF2B5EF4-FFF2-40B4-BE49-F238E27FC236}">
                    <a16:creationId xmlns:a16="http://schemas.microsoft.com/office/drawing/2014/main" id="{D8F803DC-5454-4FA4-ACF0-B272E7202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767"/>
                <a:ext cx="43" cy="20"/>
              </a:xfrm>
              <a:custGeom>
                <a:avLst/>
                <a:gdLst>
                  <a:gd name="T0" fmla="*/ 0 w 33"/>
                  <a:gd name="T1" fmla="*/ 36 h 15"/>
                  <a:gd name="T2" fmla="*/ 73 w 33"/>
                  <a:gd name="T3" fmla="*/ 1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6" y="5"/>
                      <a:pt x="24" y="0"/>
                      <a:pt x="33" y="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6" name="Freeform 2367">
                <a:extLst>
                  <a:ext uri="{FF2B5EF4-FFF2-40B4-BE49-F238E27FC236}">
                    <a16:creationId xmlns:a16="http://schemas.microsoft.com/office/drawing/2014/main" id="{94CBD4B5-8E37-433C-96F7-171F3FD76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793"/>
                <a:ext cx="49" cy="38"/>
              </a:xfrm>
              <a:custGeom>
                <a:avLst/>
                <a:gdLst>
                  <a:gd name="T0" fmla="*/ 0 w 38"/>
                  <a:gd name="T1" fmla="*/ 0 h 29"/>
                  <a:gd name="T2" fmla="*/ 81 w 38"/>
                  <a:gd name="T3" fmla="*/ 66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9">
                    <a:moveTo>
                      <a:pt x="0" y="0"/>
                    </a:moveTo>
                    <a:cubicBezTo>
                      <a:pt x="3" y="20"/>
                      <a:pt x="19" y="29"/>
                      <a:pt x="38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7" name="Freeform 2368">
                <a:extLst>
                  <a:ext uri="{FF2B5EF4-FFF2-40B4-BE49-F238E27FC236}">
                    <a16:creationId xmlns:a16="http://schemas.microsoft.com/office/drawing/2014/main" id="{D7429FC6-E7C7-426E-A947-D24A94EDD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2817"/>
                <a:ext cx="28" cy="32"/>
              </a:xfrm>
              <a:custGeom>
                <a:avLst/>
                <a:gdLst>
                  <a:gd name="T0" fmla="*/ 0 w 22"/>
                  <a:gd name="T1" fmla="*/ 0 h 25"/>
                  <a:gd name="T2" fmla="*/ 46 w 22"/>
                  <a:gd name="T3" fmla="*/ 4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5">
                    <a:moveTo>
                      <a:pt x="0" y="0"/>
                    </a:moveTo>
                    <a:cubicBezTo>
                      <a:pt x="2" y="12"/>
                      <a:pt x="8" y="25"/>
                      <a:pt x="22" y="1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8" name="Freeform 2369">
                <a:extLst>
                  <a:ext uri="{FF2B5EF4-FFF2-40B4-BE49-F238E27FC236}">
                    <a16:creationId xmlns:a16="http://schemas.microsoft.com/office/drawing/2014/main" id="{04FE643E-9C47-4FD4-AE55-1ADC756D8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822"/>
                <a:ext cx="44" cy="19"/>
              </a:xfrm>
              <a:custGeom>
                <a:avLst/>
                <a:gdLst>
                  <a:gd name="T0" fmla="*/ 0 w 34"/>
                  <a:gd name="T1" fmla="*/ 5 h 15"/>
                  <a:gd name="T2" fmla="*/ 74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0" y="2"/>
                    </a:moveTo>
                    <a:cubicBezTo>
                      <a:pt x="6" y="15"/>
                      <a:pt x="26" y="7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9" name="Freeform 2370">
                <a:extLst>
                  <a:ext uri="{FF2B5EF4-FFF2-40B4-BE49-F238E27FC236}">
                    <a16:creationId xmlns:a16="http://schemas.microsoft.com/office/drawing/2014/main" id="{C0C26984-C6D7-49EC-B9C4-E46B20BB7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1" y="2809"/>
                <a:ext cx="34" cy="18"/>
              </a:xfrm>
              <a:custGeom>
                <a:avLst/>
                <a:gdLst>
                  <a:gd name="T0" fmla="*/ 0 w 26"/>
                  <a:gd name="T1" fmla="*/ 0 h 14"/>
                  <a:gd name="T2" fmla="*/ 58 w 26"/>
                  <a:gd name="T3" fmla="*/ 1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4">
                    <a:moveTo>
                      <a:pt x="0" y="0"/>
                    </a:moveTo>
                    <a:cubicBezTo>
                      <a:pt x="1" y="14"/>
                      <a:pt x="16" y="13"/>
                      <a:pt x="26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0" name="Freeform 2371">
                <a:extLst>
                  <a:ext uri="{FF2B5EF4-FFF2-40B4-BE49-F238E27FC236}">
                    <a16:creationId xmlns:a16="http://schemas.microsoft.com/office/drawing/2014/main" id="{3742C171-7057-4B07-8BB1-33E3210CE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53"/>
                <a:ext cx="47" cy="11"/>
              </a:xfrm>
              <a:custGeom>
                <a:avLst/>
                <a:gdLst>
                  <a:gd name="T0" fmla="*/ 0 w 36"/>
                  <a:gd name="T1" fmla="*/ 16 h 9"/>
                  <a:gd name="T2" fmla="*/ 80 w 3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">
                    <a:moveTo>
                      <a:pt x="0" y="9"/>
                    </a:moveTo>
                    <a:cubicBezTo>
                      <a:pt x="12" y="3"/>
                      <a:pt x="24" y="0"/>
                      <a:pt x="36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1" name="Freeform 2372">
                <a:extLst>
                  <a:ext uri="{FF2B5EF4-FFF2-40B4-BE49-F238E27FC236}">
                    <a16:creationId xmlns:a16="http://schemas.microsoft.com/office/drawing/2014/main" id="{F124CA2C-F24F-4C41-9231-1E947640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759"/>
                <a:ext cx="20" cy="31"/>
              </a:xfrm>
              <a:custGeom>
                <a:avLst/>
                <a:gdLst>
                  <a:gd name="T0" fmla="*/ 0 w 15"/>
                  <a:gd name="T1" fmla="*/ 5 h 24"/>
                  <a:gd name="T2" fmla="*/ 36 w 15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4">
                    <a:moveTo>
                      <a:pt x="0" y="2"/>
                    </a:moveTo>
                    <a:cubicBezTo>
                      <a:pt x="12" y="0"/>
                      <a:pt x="15" y="14"/>
                      <a:pt x="15" y="2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2" name="Freeform 2373">
                <a:extLst>
                  <a:ext uri="{FF2B5EF4-FFF2-40B4-BE49-F238E27FC236}">
                    <a16:creationId xmlns:a16="http://schemas.microsoft.com/office/drawing/2014/main" id="{6CB7B3C3-DF2B-4633-B274-0E9E8CFF9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847"/>
                <a:ext cx="45" cy="26"/>
              </a:xfrm>
              <a:custGeom>
                <a:avLst/>
                <a:gdLst>
                  <a:gd name="T0" fmla="*/ 0 w 34"/>
                  <a:gd name="T1" fmla="*/ 0 h 20"/>
                  <a:gd name="T2" fmla="*/ 79 w 34"/>
                  <a:gd name="T3" fmla="*/ 3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2" y="12"/>
                      <a:pt x="23" y="20"/>
                      <a:pt x="34" y="1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3" name="Freeform 2374">
                <a:extLst>
                  <a:ext uri="{FF2B5EF4-FFF2-40B4-BE49-F238E27FC236}">
                    <a16:creationId xmlns:a16="http://schemas.microsoft.com/office/drawing/2014/main" id="{C0CF2216-ABEF-4E65-B96E-C3C595189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2857"/>
                <a:ext cx="17" cy="27"/>
              </a:xfrm>
              <a:custGeom>
                <a:avLst/>
                <a:gdLst>
                  <a:gd name="T0" fmla="*/ 1 w 13"/>
                  <a:gd name="T1" fmla="*/ 0 h 21"/>
                  <a:gd name="T2" fmla="*/ 29 w 13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1">
                    <a:moveTo>
                      <a:pt x="1" y="0"/>
                    </a:moveTo>
                    <a:cubicBezTo>
                      <a:pt x="0" y="9"/>
                      <a:pt x="3" y="19"/>
                      <a:pt x="13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4" name="Freeform 2375">
                <a:extLst>
                  <a:ext uri="{FF2B5EF4-FFF2-40B4-BE49-F238E27FC236}">
                    <a16:creationId xmlns:a16="http://schemas.microsoft.com/office/drawing/2014/main" id="{9AC51F42-65F8-41E7-9CA7-801834CAE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904"/>
                <a:ext cx="16" cy="37"/>
              </a:xfrm>
              <a:custGeom>
                <a:avLst/>
                <a:gdLst>
                  <a:gd name="T0" fmla="*/ 28 w 12"/>
                  <a:gd name="T1" fmla="*/ 0 h 28"/>
                  <a:gd name="T2" fmla="*/ 1 w 12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12" y="0"/>
                    </a:moveTo>
                    <a:cubicBezTo>
                      <a:pt x="0" y="3"/>
                      <a:pt x="1" y="17"/>
                      <a:pt x="1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5" name="Freeform 2376">
                <a:extLst>
                  <a:ext uri="{FF2B5EF4-FFF2-40B4-BE49-F238E27FC236}">
                    <a16:creationId xmlns:a16="http://schemas.microsoft.com/office/drawing/2014/main" id="{ACDC29BD-9FDD-40B2-9411-BA4705ED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2938"/>
                <a:ext cx="32" cy="42"/>
              </a:xfrm>
              <a:custGeom>
                <a:avLst/>
                <a:gdLst>
                  <a:gd name="T0" fmla="*/ 52 w 25"/>
                  <a:gd name="T1" fmla="*/ 0 h 32"/>
                  <a:gd name="T2" fmla="*/ 13 w 25"/>
                  <a:gd name="T3" fmla="*/ 7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0" y="1"/>
                      <a:pt x="0" y="19"/>
                      <a:pt x="6" y="3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6" name="Freeform 2377">
                <a:extLst>
                  <a:ext uri="{FF2B5EF4-FFF2-40B4-BE49-F238E27FC236}">
                    <a16:creationId xmlns:a16="http://schemas.microsoft.com/office/drawing/2014/main" id="{B3E62926-9F07-45C1-AF41-A93A2B2BF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916"/>
                <a:ext cx="17" cy="47"/>
              </a:xfrm>
              <a:custGeom>
                <a:avLst/>
                <a:gdLst>
                  <a:gd name="T0" fmla="*/ 16 w 13"/>
                  <a:gd name="T1" fmla="*/ 0 h 36"/>
                  <a:gd name="T2" fmla="*/ 0 w 13"/>
                  <a:gd name="T3" fmla="*/ 8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6">
                    <a:moveTo>
                      <a:pt x="7" y="0"/>
                    </a:moveTo>
                    <a:cubicBezTo>
                      <a:pt x="13" y="14"/>
                      <a:pt x="12" y="25"/>
                      <a:pt x="0" y="3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7" name="Freeform 2378">
                <a:extLst>
                  <a:ext uri="{FF2B5EF4-FFF2-40B4-BE49-F238E27FC236}">
                    <a16:creationId xmlns:a16="http://schemas.microsoft.com/office/drawing/2014/main" id="{510F638A-E0A3-44F1-B7E3-E087EC89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951"/>
                <a:ext cx="12" cy="23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7" y="0"/>
                      <a:pt x="9" y="12"/>
                      <a:pt x="8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8" name="Freeform 2379">
                <a:extLst>
                  <a:ext uri="{FF2B5EF4-FFF2-40B4-BE49-F238E27FC236}">
                    <a16:creationId xmlns:a16="http://schemas.microsoft.com/office/drawing/2014/main" id="{B6BF1890-5171-47A8-980D-7A8C98510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034"/>
                <a:ext cx="39" cy="28"/>
              </a:xfrm>
              <a:custGeom>
                <a:avLst/>
                <a:gdLst>
                  <a:gd name="T0" fmla="*/ 0 w 30"/>
                  <a:gd name="T1" fmla="*/ 0 h 21"/>
                  <a:gd name="T2" fmla="*/ 66 w 30"/>
                  <a:gd name="T3" fmla="*/ 3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1">
                    <a:moveTo>
                      <a:pt x="0" y="0"/>
                    </a:moveTo>
                    <a:cubicBezTo>
                      <a:pt x="0" y="14"/>
                      <a:pt x="19" y="21"/>
                      <a:pt x="30" y="14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19" name="Freeform 2380">
                <a:extLst>
                  <a:ext uri="{FF2B5EF4-FFF2-40B4-BE49-F238E27FC236}">
                    <a16:creationId xmlns:a16="http://schemas.microsoft.com/office/drawing/2014/main" id="{B28E5B0F-41D6-4D24-91F1-E1CA9233D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3040"/>
                <a:ext cx="44" cy="31"/>
              </a:xfrm>
              <a:custGeom>
                <a:avLst/>
                <a:gdLst>
                  <a:gd name="T0" fmla="*/ 0 w 34"/>
                  <a:gd name="T1" fmla="*/ 0 h 24"/>
                  <a:gd name="T2" fmla="*/ 74 w 34"/>
                  <a:gd name="T3" fmla="*/ 3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9" y="20"/>
                      <a:pt x="12" y="24"/>
                      <a:pt x="34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0" name="Freeform 2381">
                <a:extLst>
                  <a:ext uri="{FF2B5EF4-FFF2-40B4-BE49-F238E27FC236}">
                    <a16:creationId xmlns:a16="http://schemas.microsoft.com/office/drawing/2014/main" id="{A14EE14C-9A03-4E60-B074-FE12ABF51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049"/>
                <a:ext cx="41" cy="22"/>
              </a:xfrm>
              <a:custGeom>
                <a:avLst/>
                <a:gdLst>
                  <a:gd name="T0" fmla="*/ 0 w 32"/>
                  <a:gd name="T1" fmla="*/ 0 h 17"/>
                  <a:gd name="T2" fmla="*/ 68 w 32"/>
                  <a:gd name="T3" fmla="*/ 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7">
                    <a:moveTo>
                      <a:pt x="0" y="0"/>
                    </a:moveTo>
                    <a:cubicBezTo>
                      <a:pt x="5" y="16"/>
                      <a:pt x="20" y="17"/>
                      <a:pt x="32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1" name="Freeform 2382">
                <a:extLst>
                  <a:ext uri="{FF2B5EF4-FFF2-40B4-BE49-F238E27FC236}">
                    <a16:creationId xmlns:a16="http://schemas.microsoft.com/office/drawing/2014/main" id="{2646E7A7-203D-45BF-A19A-7627A2E78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001"/>
                <a:ext cx="18" cy="23"/>
              </a:xfrm>
              <a:custGeom>
                <a:avLst/>
                <a:gdLst>
                  <a:gd name="T0" fmla="*/ 0 w 14"/>
                  <a:gd name="T1" fmla="*/ 1 h 18"/>
                  <a:gd name="T2" fmla="*/ 30 w 14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"/>
                    </a:moveTo>
                    <a:cubicBezTo>
                      <a:pt x="9" y="0"/>
                      <a:pt x="14" y="10"/>
                      <a:pt x="14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2" name="Freeform 2383">
                <a:extLst>
                  <a:ext uri="{FF2B5EF4-FFF2-40B4-BE49-F238E27FC236}">
                    <a16:creationId xmlns:a16="http://schemas.microsoft.com/office/drawing/2014/main" id="{FCC2E613-E838-45E2-86F5-883BD2A1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997"/>
                <a:ext cx="10" cy="13"/>
              </a:xfrm>
              <a:custGeom>
                <a:avLst/>
                <a:gdLst>
                  <a:gd name="T0" fmla="*/ 0 w 8"/>
                  <a:gd name="T1" fmla="*/ 22 h 10"/>
                  <a:gd name="T2" fmla="*/ 16 w 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1" y="6"/>
                      <a:pt x="4" y="2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23" name="Freeform 2384">
                <a:extLst>
                  <a:ext uri="{FF2B5EF4-FFF2-40B4-BE49-F238E27FC236}">
                    <a16:creationId xmlns:a16="http://schemas.microsoft.com/office/drawing/2014/main" id="{FF4D5263-1FC9-4032-ADEC-EE920241F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871"/>
                <a:ext cx="48" cy="24"/>
              </a:xfrm>
              <a:custGeom>
                <a:avLst/>
                <a:gdLst>
                  <a:gd name="T0" fmla="*/ 0 w 37"/>
                  <a:gd name="T1" fmla="*/ 23 h 18"/>
                  <a:gd name="T2" fmla="*/ 80 w 37"/>
                  <a:gd name="T3" fmla="*/ 4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8">
                    <a:moveTo>
                      <a:pt x="0" y="10"/>
                    </a:moveTo>
                    <a:cubicBezTo>
                      <a:pt x="11" y="0"/>
                      <a:pt x="30" y="7"/>
                      <a:pt x="37" y="1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419" name="Group 2385">
              <a:extLst>
                <a:ext uri="{FF2B5EF4-FFF2-40B4-BE49-F238E27FC236}">
                  <a16:creationId xmlns:a16="http://schemas.microsoft.com/office/drawing/2014/main" id="{8B995625-8EB5-4067-A373-39A2B670E1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1080"/>
              <a:ext cx="1129" cy="2305"/>
              <a:chOff x="4176" y="1080"/>
              <a:chExt cx="1129" cy="2305"/>
            </a:xfrm>
          </p:grpSpPr>
          <p:sp>
            <p:nvSpPr>
              <p:cNvPr id="16524" name="Freeform 2386">
                <a:extLst>
                  <a:ext uri="{FF2B5EF4-FFF2-40B4-BE49-F238E27FC236}">
                    <a16:creationId xmlns:a16="http://schemas.microsoft.com/office/drawing/2014/main" id="{1DBA7949-AFFE-43EB-9411-1AD70466B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887"/>
                <a:ext cx="58" cy="40"/>
              </a:xfrm>
              <a:custGeom>
                <a:avLst/>
                <a:gdLst>
                  <a:gd name="T0" fmla="*/ 0 w 44"/>
                  <a:gd name="T1" fmla="*/ 32 h 31"/>
                  <a:gd name="T2" fmla="*/ 100 w 44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15"/>
                    </a:moveTo>
                    <a:cubicBezTo>
                      <a:pt x="19" y="0"/>
                      <a:pt x="35" y="9"/>
                      <a:pt x="44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5" name="Freeform 2387">
                <a:extLst>
                  <a:ext uri="{FF2B5EF4-FFF2-40B4-BE49-F238E27FC236}">
                    <a16:creationId xmlns:a16="http://schemas.microsoft.com/office/drawing/2014/main" id="{A0859AD4-C4A2-4C95-B2E6-D6628295B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011"/>
                <a:ext cx="38" cy="26"/>
              </a:xfrm>
              <a:custGeom>
                <a:avLst/>
                <a:gdLst>
                  <a:gd name="T0" fmla="*/ 0 w 29"/>
                  <a:gd name="T1" fmla="*/ 27 h 20"/>
                  <a:gd name="T2" fmla="*/ 66 w 2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0">
                    <a:moveTo>
                      <a:pt x="0" y="12"/>
                    </a:moveTo>
                    <a:cubicBezTo>
                      <a:pt x="10" y="20"/>
                      <a:pt x="24" y="8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6" name="Freeform 2388">
                <a:extLst>
                  <a:ext uri="{FF2B5EF4-FFF2-40B4-BE49-F238E27FC236}">
                    <a16:creationId xmlns:a16="http://schemas.microsoft.com/office/drawing/2014/main" id="{E25BC3B2-5F58-48B5-A41F-8EA206BCE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997"/>
                <a:ext cx="43" cy="20"/>
              </a:xfrm>
              <a:custGeom>
                <a:avLst/>
                <a:gdLst>
                  <a:gd name="T0" fmla="*/ 0 w 33"/>
                  <a:gd name="T1" fmla="*/ 0 h 16"/>
                  <a:gd name="T2" fmla="*/ 73 w 33"/>
                  <a:gd name="T3" fmla="*/ 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6" y="16"/>
                      <a:pt x="23" y="11"/>
                      <a:pt x="33" y="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7" name="Freeform 2389">
                <a:extLst>
                  <a:ext uri="{FF2B5EF4-FFF2-40B4-BE49-F238E27FC236}">
                    <a16:creationId xmlns:a16="http://schemas.microsoft.com/office/drawing/2014/main" id="{BC444339-864C-4168-943A-E288B94B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2907"/>
                <a:ext cx="17" cy="37"/>
              </a:xfrm>
              <a:custGeom>
                <a:avLst/>
                <a:gdLst>
                  <a:gd name="T0" fmla="*/ 17 w 13"/>
                  <a:gd name="T1" fmla="*/ 0 h 29"/>
                  <a:gd name="T2" fmla="*/ 29 w 13"/>
                  <a:gd name="T3" fmla="*/ 6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9">
                    <a:moveTo>
                      <a:pt x="8" y="0"/>
                    </a:moveTo>
                    <a:cubicBezTo>
                      <a:pt x="0" y="7"/>
                      <a:pt x="6" y="23"/>
                      <a:pt x="13" y="2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8" name="Freeform 2390">
                <a:extLst>
                  <a:ext uri="{FF2B5EF4-FFF2-40B4-BE49-F238E27FC236}">
                    <a16:creationId xmlns:a16="http://schemas.microsoft.com/office/drawing/2014/main" id="{DC99582A-1AAC-4BEE-8F6E-18097D355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" y="2933"/>
                <a:ext cx="14" cy="26"/>
              </a:xfrm>
              <a:custGeom>
                <a:avLst/>
                <a:gdLst>
                  <a:gd name="T0" fmla="*/ 23 w 11"/>
                  <a:gd name="T1" fmla="*/ 0 h 20"/>
                  <a:gd name="T2" fmla="*/ 6 w 11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4" y="3"/>
                      <a:pt x="0" y="13"/>
                      <a:pt x="3" y="2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29" name="Freeform 2391">
                <a:extLst>
                  <a:ext uri="{FF2B5EF4-FFF2-40B4-BE49-F238E27FC236}">
                    <a16:creationId xmlns:a16="http://schemas.microsoft.com/office/drawing/2014/main" id="{E8BC1CD0-D924-421B-93DE-D0F2241F5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894"/>
                <a:ext cx="24" cy="48"/>
              </a:xfrm>
              <a:custGeom>
                <a:avLst/>
                <a:gdLst>
                  <a:gd name="T0" fmla="*/ 24 w 19"/>
                  <a:gd name="T1" fmla="*/ 0 h 37"/>
                  <a:gd name="T2" fmla="*/ 0 w 19"/>
                  <a:gd name="T3" fmla="*/ 8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7">
                    <a:moveTo>
                      <a:pt x="12" y="0"/>
                    </a:moveTo>
                    <a:cubicBezTo>
                      <a:pt x="19" y="15"/>
                      <a:pt x="13" y="28"/>
                      <a:pt x="0" y="3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0" name="Freeform 2392">
                <a:extLst>
                  <a:ext uri="{FF2B5EF4-FFF2-40B4-BE49-F238E27FC236}">
                    <a16:creationId xmlns:a16="http://schemas.microsoft.com/office/drawing/2014/main" id="{F1895EDC-07BF-455B-9F57-769E87CB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881"/>
                <a:ext cx="26" cy="23"/>
              </a:xfrm>
              <a:custGeom>
                <a:avLst/>
                <a:gdLst>
                  <a:gd name="T0" fmla="*/ 0 w 20"/>
                  <a:gd name="T1" fmla="*/ 17 h 18"/>
                  <a:gd name="T2" fmla="*/ 44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8"/>
                    </a:moveTo>
                    <a:cubicBezTo>
                      <a:pt x="4" y="18"/>
                      <a:pt x="17" y="4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1" name="Freeform 2393">
                <a:extLst>
                  <a:ext uri="{FF2B5EF4-FFF2-40B4-BE49-F238E27FC236}">
                    <a16:creationId xmlns:a16="http://schemas.microsoft.com/office/drawing/2014/main" id="{C77D51DB-BD7E-490F-8B00-30A0A31B3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951"/>
                <a:ext cx="25" cy="60"/>
              </a:xfrm>
              <a:custGeom>
                <a:avLst/>
                <a:gdLst>
                  <a:gd name="T0" fmla="*/ 32 w 19"/>
                  <a:gd name="T1" fmla="*/ 0 h 46"/>
                  <a:gd name="T2" fmla="*/ 43 w 19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6">
                    <a:moveTo>
                      <a:pt x="14" y="0"/>
                    </a:moveTo>
                    <a:cubicBezTo>
                      <a:pt x="2" y="10"/>
                      <a:pt x="0" y="42"/>
                      <a:pt x="19" y="4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2" name="Freeform 2394">
                <a:extLst>
                  <a:ext uri="{FF2B5EF4-FFF2-40B4-BE49-F238E27FC236}">
                    <a16:creationId xmlns:a16="http://schemas.microsoft.com/office/drawing/2014/main" id="{4D18E3B7-67E3-44C2-9D52-9E097EB3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998"/>
                <a:ext cx="19" cy="49"/>
              </a:xfrm>
              <a:custGeom>
                <a:avLst/>
                <a:gdLst>
                  <a:gd name="T0" fmla="*/ 19 w 14"/>
                  <a:gd name="T1" fmla="*/ 0 h 38"/>
                  <a:gd name="T2" fmla="*/ 35 w 14"/>
                  <a:gd name="T3" fmla="*/ 81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8">
                    <a:moveTo>
                      <a:pt x="7" y="0"/>
                    </a:moveTo>
                    <a:cubicBezTo>
                      <a:pt x="4" y="10"/>
                      <a:pt x="0" y="36"/>
                      <a:pt x="14" y="3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3" name="Freeform 2395">
                <a:extLst>
                  <a:ext uri="{FF2B5EF4-FFF2-40B4-BE49-F238E27FC236}">
                    <a16:creationId xmlns:a16="http://schemas.microsoft.com/office/drawing/2014/main" id="{A4DE726C-B7F9-4A39-9BC8-5EB3B2117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959"/>
                <a:ext cx="17" cy="40"/>
              </a:xfrm>
              <a:custGeom>
                <a:avLst/>
                <a:gdLst>
                  <a:gd name="T0" fmla="*/ 0 w 13"/>
                  <a:gd name="T1" fmla="*/ 0 h 31"/>
                  <a:gd name="T2" fmla="*/ 17 w 1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1">
                    <a:moveTo>
                      <a:pt x="0" y="0"/>
                    </a:moveTo>
                    <a:cubicBezTo>
                      <a:pt x="10" y="8"/>
                      <a:pt x="13" y="20"/>
                      <a:pt x="8" y="3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4" name="Freeform 2396">
                <a:extLst>
                  <a:ext uri="{FF2B5EF4-FFF2-40B4-BE49-F238E27FC236}">
                    <a16:creationId xmlns:a16="http://schemas.microsoft.com/office/drawing/2014/main" id="{B75393F4-FA94-463C-9688-9FB50BCB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2984"/>
                <a:ext cx="29" cy="35"/>
              </a:xfrm>
              <a:custGeom>
                <a:avLst/>
                <a:gdLst>
                  <a:gd name="T0" fmla="*/ 0 w 22"/>
                  <a:gd name="T1" fmla="*/ 0 h 27"/>
                  <a:gd name="T2" fmla="*/ 38 w 22"/>
                  <a:gd name="T3" fmla="*/ 58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0" y="6"/>
                      <a:pt x="22" y="13"/>
                      <a:pt x="17" y="27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5" name="Freeform 2397">
                <a:extLst>
                  <a:ext uri="{FF2B5EF4-FFF2-40B4-BE49-F238E27FC236}">
                    <a16:creationId xmlns:a16="http://schemas.microsoft.com/office/drawing/2014/main" id="{6BEBAF32-C928-4458-B6CD-C33E4B8D9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3143"/>
                <a:ext cx="47" cy="45"/>
              </a:xfrm>
              <a:custGeom>
                <a:avLst/>
                <a:gdLst>
                  <a:gd name="T0" fmla="*/ 0 w 36"/>
                  <a:gd name="T1" fmla="*/ 45 h 35"/>
                  <a:gd name="T2" fmla="*/ 80 w 36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5">
                    <a:moveTo>
                      <a:pt x="0" y="21"/>
                    </a:moveTo>
                    <a:cubicBezTo>
                      <a:pt x="14" y="35"/>
                      <a:pt x="31" y="13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6" name="Freeform 2398">
                <a:extLst>
                  <a:ext uri="{FF2B5EF4-FFF2-40B4-BE49-F238E27FC236}">
                    <a16:creationId xmlns:a16="http://schemas.microsoft.com/office/drawing/2014/main" id="{9370C0DF-B714-4DD7-B111-1F6761C1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127"/>
                <a:ext cx="31" cy="18"/>
              </a:xfrm>
              <a:custGeom>
                <a:avLst/>
                <a:gdLst>
                  <a:gd name="T0" fmla="*/ 0 w 24"/>
                  <a:gd name="T1" fmla="*/ 5 h 14"/>
                  <a:gd name="T2" fmla="*/ 52 w 2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2"/>
                    </a:moveTo>
                    <a:cubicBezTo>
                      <a:pt x="6" y="14"/>
                      <a:pt x="19" y="11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7" name="Freeform 2399">
                <a:extLst>
                  <a:ext uri="{FF2B5EF4-FFF2-40B4-BE49-F238E27FC236}">
                    <a16:creationId xmlns:a16="http://schemas.microsoft.com/office/drawing/2014/main" id="{33B5F7B7-2114-4295-A4CA-0EA88A865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3067"/>
                <a:ext cx="15" cy="27"/>
              </a:xfrm>
              <a:custGeom>
                <a:avLst/>
                <a:gdLst>
                  <a:gd name="T0" fmla="*/ 0 w 12"/>
                  <a:gd name="T1" fmla="*/ 0 h 21"/>
                  <a:gd name="T2" fmla="*/ 18 w 12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8" y="4"/>
                      <a:pt x="12" y="13"/>
                      <a:pt x="9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8" name="Freeform 2400">
                <a:extLst>
                  <a:ext uri="{FF2B5EF4-FFF2-40B4-BE49-F238E27FC236}">
                    <a16:creationId xmlns:a16="http://schemas.microsoft.com/office/drawing/2014/main" id="{E312F760-98C4-45F3-9EEB-DF6044C59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064"/>
                <a:ext cx="11" cy="15"/>
              </a:xfrm>
              <a:custGeom>
                <a:avLst/>
                <a:gdLst>
                  <a:gd name="T0" fmla="*/ 0 w 8"/>
                  <a:gd name="T1" fmla="*/ 27 h 11"/>
                  <a:gd name="T2" fmla="*/ 21 w 8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2" y="6"/>
                      <a:pt x="5" y="3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39" name="Freeform 2401">
                <a:extLst>
                  <a:ext uri="{FF2B5EF4-FFF2-40B4-BE49-F238E27FC236}">
                    <a16:creationId xmlns:a16="http://schemas.microsoft.com/office/drawing/2014/main" id="{1A153402-9707-4391-94FD-105746C93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921"/>
                <a:ext cx="26" cy="46"/>
              </a:xfrm>
              <a:custGeom>
                <a:avLst/>
                <a:gdLst>
                  <a:gd name="T0" fmla="*/ 13 w 20"/>
                  <a:gd name="T1" fmla="*/ 0 h 35"/>
                  <a:gd name="T2" fmla="*/ 44 w 20"/>
                  <a:gd name="T3" fmla="*/ 79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5">
                    <a:moveTo>
                      <a:pt x="6" y="0"/>
                    </a:moveTo>
                    <a:cubicBezTo>
                      <a:pt x="0" y="11"/>
                      <a:pt x="9" y="30"/>
                      <a:pt x="20" y="3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0" name="Freeform 2402">
                <a:extLst>
                  <a:ext uri="{FF2B5EF4-FFF2-40B4-BE49-F238E27FC236}">
                    <a16:creationId xmlns:a16="http://schemas.microsoft.com/office/drawing/2014/main" id="{0D462831-6476-4968-9137-C715BFE28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952"/>
                <a:ext cx="18" cy="56"/>
              </a:xfrm>
              <a:custGeom>
                <a:avLst/>
                <a:gdLst>
                  <a:gd name="T0" fmla="*/ 19 w 14"/>
                  <a:gd name="T1" fmla="*/ 0 h 43"/>
                  <a:gd name="T2" fmla="*/ 30 w 14"/>
                  <a:gd name="T3" fmla="*/ 95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3">
                    <a:moveTo>
                      <a:pt x="9" y="0"/>
                    </a:moveTo>
                    <a:cubicBezTo>
                      <a:pt x="0" y="10"/>
                      <a:pt x="0" y="38"/>
                      <a:pt x="14" y="4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1" name="Freeform 2403">
                <a:extLst>
                  <a:ext uri="{FF2B5EF4-FFF2-40B4-BE49-F238E27FC236}">
                    <a16:creationId xmlns:a16="http://schemas.microsoft.com/office/drawing/2014/main" id="{9D11455E-C27F-4525-B37E-7257B0D50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998"/>
                <a:ext cx="29" cy="60"/>
              </a:xfrm>
              <a:custGeom>
                <a:avLst/>
                <a:gdLst>
                  <a:gd name="T0" fmla="*/ 50 w 22"/>
                  <a:gd name="T1" fmla="*/ 0 h 46"/>
                  <a:gd name="T2" fmla="*/ 22 w 22"/>
                  <a:gd name="T3" fmla="*/ 102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5" y="13"/>
                      <a:pt x="0" y="26"/>
                      <a:pt x="10" y="4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2" name="Freeform 2404">
                <a:extLst>
                  <a:ext uri="{FF2B5EF4-FFF2-40B4-BE49-F238E27FC236}">
                    <a16:creationId xmlns:a16="http://schemas.microsoft.com/office/drawing/2014/main" id="{24A970B0-8916-41FB-BC3A-C4575634C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3097"/>
                <a:ext cx="46" cy="22"/>
              </a:xfrm>
              <a:custGeom>
                <a:avLst/>
                <a:gdLst>
                  <a:gd name="T0" fmla="*/ 0 w 35"/>
                  <a:gd name="T1" fmla="*/ 0 h 17"/>
                  <a:gd name="T2" fmla="*/ 79 w 35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cubicBezTo>
                      <a:pt x="6" y="17"/>
                      <a:pt x="26" y="12"/>
                      <a:pt x="35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3" name="Freeform 2405">
                <a:extLst>
                  <a:ext uri="{FF2B5EF4-FFF2-40B4-BE49-F238E27FC236}">
                    <a16:creationId xmlns:a16="http://schemas.microsoft.com/office/drawing/2014/main" id="{7F430131-99A2-46EA-B6EE-2B14696EF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3087"/>
                <a:ext cx="36" cy="26"/>
              </a:xfrm>
              <a:custGeom>
                <a:avLst/>
                <a:gdLst>
                  <a:gd name="T0" fmla="*/ 0 w 28"/>
                  <a:gd name="T1" fmla="*/ 0 h 20"/>
                  <a:gd name="T2" fmla="*/ 59 w 28"/>
                  <a:gd name="T3" fmla="*/ 2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0" y="0"/>
                    </a:moveTo>
                    <a:cubicBezTo>
                      <a:pt x="4" y="15"/>
                      <a:pt x="14" y="20"/>
                      <a:pt x="28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4" name="Freeform 2406">
                <a:extLst>
                  <a:ext uri="{FF2B5EF4-FFF2-40B4-BE49-F238E27FC236}">
                    <a16:creationId xmlns:a16="http://schemas.microsoft.com/office/drawing/2014/main" id="{31543669-E108-4CA1-8225-0FF52AA6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3041"/>
                <a:ext cx="28" cy="17"/>
              </a:xfrm>
              <a:custGeom>
                <a:avLst/>
                <a:gdLst>
                  <a:gd name="T0" fmla="*/ 0 w 21"/>
                  <a:gd name="T1" fmla="*/ 9 h 13"/>
                  <a:gd name="T2" fmla="*/ 49 w 2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4"/>
                    </a:moveTo>
                    <a:cubicBezTo>
                      <a:pt x="8" y="0"/>
                      <a:pt x="17" y="5"/>
                      <a:pt x="2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5" name="Freeform 2407">
                <a:extLst>
                  <a:ext uri="{FF2B5EF4-FFF2-40B4-BE49-F238E27FC236}">
                    <a16:creationId xmlns:a16="http://schemas.microsoft.com/office/drawing/2014/main" id="{7E0E108B-0522-477D-8DA7-4AE50B055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031"/>
                <a:ext cx="8" cy="16"/>
              </a:xfrm>
              <a:custGeom>
                <a:avLst/>
                <a:gdLst>
                  <a:gd name="T0" fmla="*/ 0 w 6"/>
                  <a:gd name="T1" fmla="*/ 25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8"/>
                      <a:pt x="2" y="3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6" name="Freeform 2408">
                <a:extLst>
                  <a:ext uri="{FF2B5EF4-FFF2-40B4-BE49-F238E27FC236}">
                    <a16:creationId xmlns:a16="http://schemas.microsoft.com/office/drawing/2014/main" id="{3B37B601-24A4-452F-B6D2-D1B1114D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69"/>
                <a:ext cx="45" cy="21"/>
              </a:xfrm>
              <a:custGeom>
                <a:avLst/>
                <a:gdLst>
                  <a:gd name="T0" fmla="*/ 0 w 34"/>
                  <a:gd name="T1" fmla="*/ 22 h 16"/>
                  <a:gd name="T2" fmla="*/ 79 w 34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0" y="10"/>
                    </a:moveTo>
                    <a:cubicBezTo>
                      <a:pt x="12" y="0"/>
                      <a:pt x="26" y="4"/>
                      <a:pt x="34" y="1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7" name="Freeform 2409">
                <a:extLst>
                  <a:ext uri="{FF2B5EF4-FFF2-40B4-BE49-F238E27FC236}">
                    <a16:creationId xmlns:a16="http://schemas.microsoft.com/office/drawing/2014/main" id="{FDFCA889-436A-468A-BA95-AFFE8547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874"/>
                <a:ext cx="22" cy="27"/>
              </a:xfrm>
              <a:custGeom>
                <a:avLst/>
                <a:gdLst>
                  <a:gd name="T0" fmla="*/ 0 w 17"/>
                  <a:gd name="T1" fmla="*/ 5 h 21"/>
                  <a:gd name="T2" fmla="*/ 36 w 17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2"/>
                    </a:moveTo>
                    <a:cubicBezTo>
                      <a:pt x="11" y="0"/>
                      <a:pt x="16" y="11"/>
                      <a:pt x="17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8" name="Freeform 2410">
                <a:extLst>
                  <a:ext uri="{FF2B5EF4-FFF2-40B4-BE49-F238E27FC236}">
                    <a16:creationId xmlns:a16="http://schemas.microsoft.com/office/drawing/2014/main" id="{27D3CE85-A33D-4B9F-A3FD-FA76CB5C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930"/>
                <a:ext cx="23" cy="37"/>
              </a:xfrm>
              <a:custGeom>
                <a:avLst/>
                <a:gdLst>
                  <a:gd name="T0" fmla="*/ 1 w 18"/>
                  <a:gd name="T1" fmla="*/ 0 h 28"/>
                  <a:gd name="T2" fmla="*/ 37 w 18"/>
                  <a:gd name="T3" fmla="*/ 6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" y="0"/>
                    </a:moveTo>
                    <a:cubicBezTo>
                      <a:pt x="0" y="14"/>
                      <a:pt x="7" y="22"/>
                      <a:pt x="18" y="2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49" name="Freeform 2411">
                <a:extLst>
                  <a:ext uri="{FF2B5EF4-FFF2-40B4-BE49-F238E27FC236}">
                    <a16:creationId xmlns:a16="http://schemas.microsoft.com/office/drawing/2014/main" id="{FF51CFD4-6A00-4BE3-8529-C5C5C625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956"/>
                <a:ext cx="7" cy="17"/>
              </a:xfrm>
              <a:custGeom>
                <a:avLst/>
                <a:gdLst>
                  <a:gd name="T0" fmla="*/ 14 w 5"/>
                  <a:gd name="T1" fmla="*/ 0 h 13"/>
                  <a:gd name="T2" fmla="*/ 1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1" y="4"/>
                      <a:pt x="0" y="8"/>
                      <a:pt x="1" y="13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0" name="Freeform 2412">
                <a:extLst>
                  <a:ext uri="{FF2B5EF4-FFF2-40B4-BE49-F238E27FC236}">
                    <a16:creationId xmlns:a16="http://schemas.microsoft.com/office/drawing/2014/main" id="{157CF2E8-D5AB-40C2-84A8-C90170D5C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226"/>
                <a:ext cx="38" cy="34"/>
              </a:xfrm>
              <a:custGeom>
                <a:avLst/>
                <a:gdLst>
                  <a:gd name="T0" fmla="*/ 0 w 29"/>
                  <a:gd name="T1" fmla="*/ 34 h 26"/>
                  <a:gd name="T2" fmla="*/ 66 w 2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6">
                    <a:moveTo>
                      <a:pt x="0" y="15"/>
                    </a:moveTo>
                    <a:cubicBezTo>
                      <a:pt x="11" y="26"/>
                      <a:pt x="28" y="11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1" name="Freeform 2413">
                <a:extLst>
                  <a:ext uri="{FF2B5EF4-FFF2-40B4-BE49-F238E27FC236}">
                    <a16:creationId xmlns:a16="http://schemas.microsoft.com/office/drawing/2014/main" id="{7B6EBA54-BFAC-4B79-ACC0-94F509E1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224"/>
                <a:ext cx="36" cy="34"/>
              </a:xfrm>
              <a:custGeom>
                <a:avLst/>
                <a:gdLst>
                  <a:gd name="T0" fmla="*/ 0 w 28"/>
                  <a:gd name="T1" fmla="*/ 44 h 26"/>
                  <a:gd name="T2" fmla="*/ 59 w 2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6">
                    <a:moveTo>
                      <a:pt x="0" y="20"/>
                    </a:moveTo>
                    <a:cubicBezTo>
                      <a:pt x="13" y="26"/>
                      <a:pt x="23" y="10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2" name="Freeform 2414">
                <a:extLst>
                  <a:ext uri="{FF2B5EF4-FFF2-40B4-BE49-F238E27FC236}">
                    <a16:creationId xmlns:a16="http://schemas.microsoft.com/office/drawing/2014/main" id="{8C24ED22-8ED7-4A2C-94CA-3420CAF1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152"/>
                <a:ext cx="25" cy="43"/>
              </a:xfrm>
              <a:custGeom>
                <a:avLst/>
                <a:gdLst>
                  <a:gd name="T0" fmla="*/ 1 w 19"/>
                  <a:gd name="T1" fmla="*/ 73 h 33"/>
                  <a:gd name="T2" fmla="*/ 43 w 1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3">
                    <a:moveTo>
                      <a:pt x="1" y="33"/>
                    </a:moveTo>
                    <a:cubicBezTo>
                      <a:pt x="0" y="20"/>
                      <a:pt x="3" y="2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3" name="Freeform 2415">
                <a:extLst>
                  <a:ext uri="{FF2B5EF4-FFF2-40B4-BE49-F238E27FC236}">
                    <a16:creationId xmlns:a16="http://schemas.microsoft.com/office/drawing/2014/main" id="{B84A5CEC-4AD9-4654-855F-EFA7A2E4F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123"/>
                <a:ext cx="20" cy="45"/>
              </a:xfrm>
              <a:custGeom>
                <a:avLst/>
                <a:gdLst>
                  <a:gd name="T0" fmla="*/ 7 w 15"/>
                  <a:gd name="T1" fmla="*/ 79 h 34"/>
                  <a:gd name="T2" fmla="*/ 36 w 15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4">
                    <a:moveTo>
                      <a:pt x="3" y="34"/>
                    </a:moveTo>
                    <a:cubicBezTo>
                      <a:pt x="0" y="19"/>
                      <a:pt x="4" y="11"/>
                      <a:pt x="15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4" name="Freeform 2416">
                <a:extLst>
                  <a:ext uri="{FF2B5EF4-FFF2-40B4-BE49-F238E27FC236}">
                    <a16:creationId xmlns:a16="http://schemas.microsoft.com/office/drawing/2014/main" id="{BB262AB7-9237-49D2-9190-0B4210785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3144"/>
                <a:ext cx="4" cy="20"/>
              </a:xfrm>
              <a:custGeom>
                <a:avLst/>
                <a:gdLst>
                  <a:gd name="T0" fmla="*/ 0 w 3"/>
                  <a:gd name="T1" fmla="*/ 0 h 15"/>
                  <a:gd name="T2" fmla="*/ 1 w 3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5">
                    <a:moveTo>
                      <a:pt x="0" y="0"/>
                    </a:moveTo>
                    <a:cubicBezTo>
                      <a:pt x="3" y="5"/>
                      <a:pt x="3" y="10"/>
                      <a:pt x="1" y="15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5" name="Freeform 2417">
                <a:extLst>
                  <a:ext uri="{FF2B5EF4-FFF2-40B4-BE49-F238E27FC236}">
                    <a16:creationId xmlns:a16="http://schemas.microsoft.com/office/drawing/2014/main" id="{1D0AFD73-9187-432C-9587-84BC3F951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141"/>
                <a:ext cx="22" cy="10"/>
              </a:xfrm>
              <a:custGeom>
                <a:avLst/>
                <a:gdLst>
                  <a:gd name="T0" fmla="*/ 0 w 17"/>
                  <a:gd name="T1" fmla="*/ 20 h 7"/>
                  <a:gd name="T2" fmla="*/ 36 w 17"/>
                  <a:gd name="T3" fmla="*/ 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7"/>
                    </a:moveTo>
                    <a:cubicBezTo>
                      <a:pt x="5" y="4"/>
                      <a:pt x="10" y="0"/>
                      <a:pt x="17" y="2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6" name="Freeform 2418">
                <a:extLst>
                  <a:ext uri="{FF2B5EF4-FFF2-40B4-BE49-F238E27FC236}">
                    <a16:creationId xmlns:a16="http://schemas.microsoft.com/office/drawing/2014/main" id="{716C1A9F-7541-4081-A596-C5E2F0C9E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724"/>
                <a:ext cx="25" cy="73"/>
              </a:xfrm>
              <a:custGeom>
                <a:avLst/>
                <a:gdLst>
                  <a:gd name="T0" fmla="*/ 21 w 19"/>
                  <a:gd name="T1" fmla="*/ 0 h 56"/>
                  <a:gd name="T2" fmla="*/ 43 w 19"/>
                  <a:gd name="T3" fmla="*/ 124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56">
                    <a:moveTo>
                      <a:pt x="9" y="0"/>
                    </a:moveTo>
                    <a:cubicBezTo>
                      <a:pt x="0" y="16"/>
                      <a:pt x="4" y="45"/>
                      <a:pt x="19" y="56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7" name="Freeform 2419">
                <a:extLst>
                  <a:ext uri="{FF2B5EF4-FFF2-40B4-BE49-F238E27FC236}">
                    <a16:creationId xmlns:a16="http://schemas.microsoft.com/office/drawing/2014/main" id="{3CA67DB1-AC88-4AEA-817D-55B56794D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781"/>
                <a:ext cx="23" cy="51"/>
              </a:xfrm>
              <a:custGeom>
                <a:avLst/>
                <a:gdLst>
                  <a:gd name="T0" fmla="*/ 17 w 18"/>
                  <a:gd name="T1" fmla="*/ 0 h 39"/>
                  <a:gd name="T2" fmla="*/ 37 w 18"/>
                  <a:gd name="T3" fmla="*/ 88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9">
                    <a:moveTo>
                      <a:pt x="8" y="0"/>
                    </a:moveTo>
                    <a:cubicBezTo>
                      <a:pt x="3" y="12"/>
                      <a:pt x="0" y="38"/>
                      <a:pt x="18" y="3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8" name="Freeform 2420">
                <a:extLst>
                  <a:ext uri="{FF2B5EF4-FFF2-40B4-BE49-F238E27FC236}">
                    <a16:creationId xmlns:a16="http://schemas.microsoft.com/office/drawing/2014/main" id="{2D984BFD-76F8-4548-83C3-69817D2A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734"/>
                <a:ext cx="25" cy="64"/>
              </a:xfrm>
              <a:custGeom>
                <a:avLst/>
                <a:gdLst>
                  <a:gd name="T0" fmla="*/ 0 w 19"/>
                  <a:gd name="T1" fmla="*/ 0 h 49"/>
                  <a:gd name="T2" fmla="*/ 21 w 19"/>
                  <a:gd name="T3" fmla="*/ 11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9">
                    <a:moveTo>
                      <a:pt x="0" y="0"/>
                    </a:moveTo>
                    <a:cubicBezTo>
                      <a:pt x="10" y="17"/>
                      <a:pt x="19" y="29"/>
                      <a:pt x="9" y="4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59" name="Freeform 2421">
                <a:extLst>
                  <a:ext uri="{FF2B5EF4-FFF2-40B4-BE49-F238E27FC236}">
                    <a16:creationId xmlns:a16="http://schemas.microsoft.com/office/drawing/2014/main" id="{0A37BAAD-0EA4-41A0-899E-877DB3B19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771"/>
                <a:ext cx="14" cy="12"/>
              </a:xfrm>
              <a:custGeom>
                <a:avLst/>
                <a:gdLst>
                  <a:gd name="T0" fmla="*/ 0 w 11"/>
                  <a:gd name="T1" fmla="*/ 0 h 9"/>
                  <a:gd name="T2" fmla="*/ 23 w 1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5" y="0"/>
                      <a:pt x="10" y="4"/>
                      <a:pt x="11" y="9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0" name="Freeform 2422">
                <a:extLst>
                  <a:ext uri="{FF2B5EF4-FFF2-40B4-BE49-F238E27FC236}">
                    <a16:creationId xmlns:a16="http://schemas.microsoft.com/office/drawing/2014/main" id="{344CCCBB-E97E-45A8-AADE-0B73C490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899"/>
                <a:ext cx="54" cy="26"/>
              </a:xfrm>
              <a:custGeom>
                <a:avLst/>
                <a:gdLst>
                  <a:gd name="T0" fmla="*/ 0 w 41"/>
                  <a:gd name="T1" fmla="*/ 7 h 20"/>
                  <a:gd name="T2" fmla="*/ 94 w 41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20">
                    <a:moveTo>
                      <a:pt x="0" y="3"/>
                    </a:moveTo>
                    <a:cubicBezTo>
                      <a:pt x="7" y="20"/>
                      <a:pt x="32" y="12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1" name="Freeform 2423">
                <a:extLst>
                  <a:ext uri="{FF2B5EF4-FFF2-40B4-BE49-F238E27FC236}">
                    <a16:creationId xmlns:a16="http://schemas.microsoft.com/office/drawing/2014/main" id="{C25BA17B-8BF9-43A0-8D73-95917F82C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887"/>
                <a:ext cx="37" cy="24"/>
              </a:xfrm>
              <a:custGeom>
                <a:avLst/>
                <a:gdLst>
                  <a:gd name="T0" fmla="*/ 0 w 28"/>
                  <a:gd name="T1" fmla="*/ 0 h 18"/>
                  <a:gd name="T2" fmla="*/ 65 w 28"/>
                  <a:gd name="T3" fmla="*/ 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8">
                    <a:moveTo>
                      <a:pt x="0" y="0"/>
                    </a:moveTo>
                    <a:cubicBezTo>
                      <a:pt x="6" y="13"/>
                      <a:pt x="17" y="18"/>
                      <a:pt x="28" y="8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2" name="Freeform 2424">
                <a:extLst>
                  <a:ext uri="{FF2B5EF4-FFF2-40B4-BE49-F238E27FC236}">
                    <a16:creationId xmlns:a16="http://schemas.microsoft.com/office/drawing/2014/main" id="{73129A5F-1E4F-421B-A326-C6BB0C5E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837"/>
                <a:ext cx="18" cy="28"/>
              </a:xfrm>
              <a:custGeom>
                <a:avLst/>
                <a:gdLst>
                  <a:gd name="T0" fmla="*/ 0 w 14"/>
                  <a:gd name="T1" fmla="*/ 0 h 21"/>
                  <a:gd name="T2" fmla="*/ 28 w 1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0" y="0"/>
                    </a:moveTo>
                    <a:cubicBezTo>
                      <a:pt x="7" y="6"/>
                      <a:pt x="14" y="12"/>
                      <a:pt x="13" y="21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3" name="Freeform 2425">
                <a:extLst>
                  <a:ext uri="{FF2B5EF4-FFF2-40B4-BE49-F238E27FC236}">
                    <a16:creationId xmlns:a16="http://schemas.microsoft.com/office/drawing/2014/main" id="{E37B2D16-3634-430B-8FA0-4536B6DF2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2841"/>
                <a:ext cx="4" cy="9"/>
              </a:xfrm>
              <a:custGeom>
                <a:avLst/>
                <a:gdLst>
                  <a:gd name="T0" fmla="*/ 1 w 3"/>
                  <a:gd name="T1" fmla="*/ 15 h 7"/>
                  <a:gd name="T2" fmla="*/ 7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96113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4" name="Freeform 2426">
                <a:extLst>
                  <a:ext uri="{FF2B5EF4-FFF2-40B4-BE49-F238E27FC236}">
                    <a16:creationId xmlns:a16="http://schemas.microsoft.com/office/drawing/2014/main" id="{4F4BE24A-AD0B-412D-ADE2-C7EC8F726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83"/>
                <a:ext cx="31" cy="27"/>
              </a:xfrm>
              <a:custGeom>
                <a:avLst/>
                <a:gdLst>
                  <a:gd name="T0" fmla="*/ 27 w 24"/>
                  <a:gd name="T1" fmla="*/ 42 h 21"/>
                  <a:gd name="T2" fmla="*/ 41 w 24"/>
                  <a:gd name="T3" fmla="*/ 39 h 21"/>
                  <a:gd name="T4" fmla="*/ 23 w 24"/>
                  <a:gd name="T5" fmla="*/ 31 h 21"/>
                  <a:gd name="T6" fmla="*/ 47 w 24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1">
                    <a:moveTo>
                      <a:pt x="12" y="20"/>
                    </a:moveTo>
                    <a:cubicBezTo>
                      <a:pt x="14" y="21"/>
                      <a:pt x="17" y="21"/>
                      <a:pt x="19" y="18"/>
                    </a:cubicBezTo>
                    <a:cubicBezTo>
                      <a:pt x="24" y="11"/>
                      <a:pt x="12" y="16"/>
                      <a:pt x="11" y="15"/>
                    </a:cubicBezTo>
                    <a:cubicBezTo>
                      <a:pt x="0" y="8"/>
                      <a:pt x="21" y="8"/>
                      <a:pt x="2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5" name="Freeform 2427">
                <a:extLst>
                  <a:ext uri="{FF2B5EF4-FFF2-40B4-BE49-F238E27FC236}">
                    <a16:creationId xmlns:a16="http://schemas.microsoft.com/office/drawing/2014/main" id="{118758CF-8FD5-43E6-8E2F-F8AC3BCA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565"/>
                <a:ext cx="18" cy="32"/>
              </a:xfrm>
              <a:custGeom>
                <a:avLst/>
                <a:gdLst>
                  <a:gd name="T0" fmla="*/ 0 w 14"/>
                  <a:gd name="T1" fmla="*/ 19 h 25"/>
                  <a:gd name="T2" fmla="*/ 6 w 14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5">
                    <a:moveTo>
                      <a:pt x="0" y="9"/>
                    </a:moveTo>
                    <a:cubicBezTo>
                      <a:pt x="6" y="25"/>
                      <a:pt x="14" y="6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6" name="Freeform 2428">
                <a:extLst>
                  <a:ext uri="{FF2B5EF4-FFF2-40B4-BE49-F238E27FC236}">
                    <a16:creationId xmlns:a16="http://schemas.microsoft.com/office/drawing/2014/main" id="{B27F5545-3572-4BE6-9ED5-1D3D85690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533"/>
                <a:ext cx="30" cy="21"/>
              </a:xfrm>
              <a:custGeom>
                <a:avLst/>
                <a:gdLst>
                  <a:gd name="T0" fmla="*/ 51 w 23"/>
                  <a:gd name="T1" fmla="*/ 12 h 16"/>
                  <a:gd name="T2" fmla="*/ 13 w 23"/>
                  <a:gd name="T3" fmla="*/ 14 h 16"/>
                  <a:gd name="T4" fmla="*/ 51 w 23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5"/>
                    </a:moveTo>
                    <a:cubicBezTo>
                      <a:pt x="18" y="3"/>
                      <a:pt x="10" y="0"/>
                      <a:pt x="6" y="6"/>
                    </a:cubicBezTo>
                    <a:cubicBezTo>
                      <a:pt x="0" y="16"/>
                      <a:pt x="18" y="15"/>
                      <a:pt x="23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7" name="Freeform 2429">
                <a:extLst>
                  <a:ext uri="{FF2B5EF4-FFF2-40B4-BE49-F238E27FC236}">
                    <a16:creationId xmlns:a16="http://schemas.microsoft.com/office/drawing/2014/main" id="{1B5D64D2-3BB7-45C5-B0D4-F40649F6E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79"/>
                <a:ext cx="6" cy="22"/>
              </a:xfrm>
              <a:custGeom>
                <a:avLst/>
                <a:gdLst>
                  <a:gd name="T0" fmla="*/ 8 w 5"/>
                  <a:gd name="T1" fmla="*/ 0 h 17"/>
                  <a:gd name="T2" fmla="*/ 2 w 5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5"/>
                      <a:pt x="0" y="12"/>
                      <a:pt x="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8" name="Freeform 2430">
                <a:extLst>
                  <a:ext uri="{FF2B5EF4-FFF2-40B4-BE49-F238E27FC236}">
                    <a16:creationId xmlns:a16="http://schemas.microsoft.com/office/drawing/2014/main" id="{D6072A68-76E1-4272-901B-617820E92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410"/>
                <a:ext cx="24" cy="31"/>
              </a:xfrm>
              <a:custGeom>
                <a:avLst/>
                <a:gdLst>
                  <a:gd name="T0" fmla="*/ 0 w 18"/>
                  <a:gd name="T1" fmla="*/ 21 h 24"/>
                  <a:gd name="T2" fmla="*/ 15 w 18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0" y="9"/>
                    </a:moveTo>
                    <a:cubicBezTo>
                      <a:pt x="7" y="24"/>
                      <a:pt x="18" y="8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69" name="Freeform 2431">
                <a:extLst>
                  <a:ext uri="{FF2B5EF4-FFF2-40B4-BE49-F238E27FC236}">
                    <a16:creationId xmlns:a16="http://schemas.microsoft.com/office/drawing/2014/main" id="{5A05275B-E2BD-4033-8AC6-3EF7E416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397"/>
                <a:ext cx="6" cy="18"/>
              </a:xfrm>
              <a:custGeom>
                <a:avLst/>
                <a:gdLst>
                  <a:gd name="T0" fmla="*/ 0 w 5"/>
                  <a:gd name="T1" fmla="*/ 0 h 14"/>
                  <a:gd name="T2" fmla="*/ 8 w 5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5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0" name="Freeform 2432">
                <a:extLst>
                  <a:ext uri="{FF2B5EF4-FFF2-40B4-BE49-F238E27FC236}">
                    <a16:creationId xmlns:a16="http://schemas.microsoft.com/office/drawing/2014/main" id="{4EEB2F02-ACE1-47B0-A622-D6F3F7043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485"/>
                <a:ext cx="12" cy="13"/>
              </a:xfrm>
              <a:custGeom>
                <a:avLst/>
                <a:gdLst>
                  <a:gd name="T0" fmla="*/ 21 w 9"/>
                  <a:gd name="T1" fmla="*/ 0 h 10"/>
                  <a:gd name="T2" fmla="*/ 1 w 9"/>
                  <a:gd name="T3" fmla="*/ 21 h 10"/>
                  <a:gd name="T4" fmla="*/ 15 w 9"/>
                  <a:gd name="T5" fmla="*/ 1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5" y="1"/>
                      <a:pt x="0" y="4"/>
                      <a:pt x="1" y="9"/>
                    </a:cubicBezTo>
                    <a:cubicBezTo>
                      <a:pt x="3" y="10"/>
                      <a:pt x="5" y="9"/>
                      <a:pt x="6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1" name="Freeform 2433">
                <a:extLst>
                  <a:ext uri="{FF2B5EF4-FFF2-40B4-BE49-F238E27FC236}">
                    <a16:creationId xmlns:a16="http://schemas.microsoft.com/office/drawing/2014/main" id="{465DC246-8788-4EB5-AADD-B2D78CC71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539"/>
                <a:ext cx="10" cy="23"/>
              </a:xfrm>
              <a:custGeom>
                <a:avLst/>
                <a:gdLst>
                  <a:gd name="T0" fmla="*/ 16 w 8"/>
                  <a:gd name="T1" fmla="*/ 0 h 18"/>
                  <a:gd name="T2" fmla="*/ 16 w 8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3"/>
                      <a:pt x="1" y="18"/>
                      <a:pt x="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2" name="Freeform 2434">
                <a:extLst>
                  <a:ext uri="{FF2B5EF4-FFF2-40B4-BE49-F238E27FC236}">
                    <a16:creationId xmlns:a16="http://schemas.microsoft.com/office/drawing/2014/main" id="{34139165-EA59-441E-BF6B-57FD01A9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582"/>
                <a:ext cx="21" cy="23"/>
              </a:xfrm>
              <a:custGeom>
                <a:avLst/>
                <a:gdLst>
                  <a:gd name="T0" fmla="*/ 14 w 16"/>
                  <a:gd name="T1" fmla="*/ 37 h 18"/>
                  <a:gd name="T2" fmla="*/ 0 w 16"/>
                  <a:gd name="T3" fmla="*/ 23 h 18"/>
                  <a:gd name="T4" fmla="*/ 28 w 16"/>
                  <a:gd name="T5" fmla="*/ 17 h 18"/>
                  <a:gd name="T6" fmla="*/ 5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6" y="18"/>
                    </a:moveTo>
                    <a:cubicBezTo>
                      <a:pt x="4" y="16"/>
                      <a:pt x="1" y="14"/>
                      <a:pt x="0" y="11"/>
                    </a:cubicBezTo>
                    <a:cubicBezTo>
                      <a:pt x="3" y="9"/>
                      <a:pt x="10" y="11"/>
                      <a:pt x="12" y="8"/>
                    </a:cubicBezTo>
                    <a:cubicBezTo>
                      <a:pt x="16" y="3"/>
                      <a:pt x="6" y="0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3" name="Freeform 2435">
                <a:extLst>
                  <a:ext uri="{FF2B5EF4-FFF2-40B4-BE49-F238E27FC236}">
                    <a16:creationId xmlns:a16="http://schemas.microsoft.com/office/drawing/2014/main" id="{59B53474-F79C-41A5-9781-983C1653D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570"/>
                <a:ext cx="11" cy="10"/>
              </a:xfrm>
              <a:custGeom>
                <a:avLst/>
                <a:gdLst>
                  <a:gd name="T0" fmla="*/ 21 w 8"/>
                  <a:gd name="T1" fmla="*/ 16 h 8"/>
                  <a:gd name="T2" fmla="*/ 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5" y="6"/>
                      <a:pt x="3" y="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4" name="Freeform 2436">
                <a:extLst>
                  <a:ext uri="{FF2B5EF4-FFF2-40B4-BE49-F238E27FC236}">
                    <a16:creationId xmlns:a16="http://schemas.microsoft.com/office/drawing/2014/main" id="{BC473B08-5393-432A-BC74-C46D515B6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633"/>
                <a:ext cx="27" cy="31"/>
              </a:xfrm>
              <a:custGeom>
                <a:avLst/>
                <a:gdLst>
                  <a:gd name="T0" fmla="*/ 35 w 21"/>
                  <a:gd name="T1" fmla="*/ 17 h 24"/>
                  <a:gd name="T2" fmla="*/ 45 w 21"/>
                  <a:gd name="T3" fmla="*/ 3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4">
                    <a:moveTo>
                      <a:pt x="16" y="8"/>
                    </a:moveTo>
                    <a:cubicBezTo>
                      <a:pt x="7" y="0"/>
                      <a:pt x="0" y="24"/>
                      <a:pt x="21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5" name="Freeform 2437">
                <a:extLst>
                  <a:ext uri="{FF2B5EF4-FFF2-40B4-BE49-F238E27FC236}">
                    <a16:creationId xmlns:a16="http://schemas.microsoft.com/office/drawing/2014/main" id="{0B74A5FF-676E-465B-8CD3-B4AEE816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535"/>
                <a:ext cx="14" cy="15"/>
              </a:xfrm>
              <a:custGeom>
                <a:avLst/>
                <a:gdLst>
                  <a:gd name="T0" fmla="*/ 1 w 11"/>
                  <a:gd name="T1" fmla="*/ 6 h 12"/>
                  <a:gd name="T2" fmla="*/ 23 w 11"/>
                  <a:gd name="T3" fmla="*/ 5 h 12"/>
                  <a:gd name="T4" fmla="*/ 0 w 11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3"/>
                    </a:moveTo>
                    <a:cubicBezTo>
                      <a:pt x="5" y="3"/>
                      <a:pt x="8" y="0"/>
                      <a:pt x="11" y="2"/>
                    </a:cubicBezTo>
                    <a:cubicBezTo>
                      <a:pt x="11" y="8"/>
                      <a:pt x="5" y="11"/>
                      <a:pt x="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6" name="Freeform 2438">
                <a:extLst>
                  <a:ext uri="{FF2B5EF4-FFF2-40B4-BE49-F238E27FC236}">
                    <a16:creationId xmlns:a16="http://schemas.microsoft.com/office/drawing/2014/main" id="{90F74EA7-37F9-4519-9EAE-FB8AF8F6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2403"/>
                <a:ext cx="12" cy="4"/>
              </a:xfrm>
              <a:custGeom>
                <a:avLst/>
                <a:gdLst>
                  <a:gd name="T0" fmla="*/ 0 w 9"/>
                  <a:gd name="T1" fmla="*/ 0 h 3"/>
                  <a:gd name="T2" fmla="*/ 21 w 9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3"/>
                      <a:pt x="9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7" name="Freeform 2439">
                <a:extLst>
                  <a:ext uri="{FF2B5EF4-FFF2-40B4-BE49-F238E27FC236}">
                    <a16:creationId xmlns:a16="http://schemas.microsoft.com/office/drawing/2014/main" id="{4FA0A5F9-46D9-45FE-8F64-2DE50FC3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348"/>
                <a:ext cx="7" cy="4"/>
              </a:xfrm>
              <a:custGeom>
                <a:avLst/>
                <a:gdLst>
                  <a:gd name="T0" fmla="*/ 0 w 5"/>
                  <a:gd name="T1" fmla="*/ 7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8" name="Freeform 2440">
                <a:extLst>
                  <a:ext uri="{FF2B5EF4-FFF2-40B4-BE49-F238E27FC236}">
                    <a16:creationId xmlns:a16="http://schemas.microsoft.com/office/drawing/2014/main" id="{C7EF0CCA-4059-45C2-A7B0-40B513B1A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275"/>
                <a:ext cx="25" cy="22"/>
              </a:xfrm>
              <a:custGeom>
                <a:avLst/>
                <a:gdLst>
                  <a:gd name="T0" fmla="*/ 18 w 19"/>
                  <a:gd name="T1" fmla="*/ 0 h 17"/>
                  <a:gd name="T2" fmla="*/ 9 w 19"/>
                  <a:gd name="T3" fmla="*/ 27 h 17"/>
                  <a:gd name="T4" fmla="*/ 43 w 19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8" y="0"/>
                    </a:moveTo>
                    <a:cubicBezTo>
                      <a:pt x="5" y="2"/>
                      <a:pt x="0" y="9"/>
                      <a:pt x="4" y="12"/>
                    </a:cubicBezTo>
                    <a:cubicBezTo>
                      <a:pt x="9" y="17"/>
                      <a:pt x="17" y="4"/>
                      <a:pt x="19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79" name="Freeform 2441">
                <a:extLst>
                  <a:ext uri="{FF2B5EF4-FFF2-40B4-BE49-F238E27FC236}">
                    <a16:creationId xmlns:a16="http://schemas.microsoft.com/office/drawing/2014/main" id="{296F7AF7-41F2-4244-B125-FC81AF6F3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2336"/>
                <a:ext cx="17" cy="19"/>
              </a:xfrm>
              <a:custGeom>
                <a:avLst/>
                <a:gdLst>
                  <a:gd name="T0" fmla="*/ 29 w 13"/>
                  <a:gd name="T1" fmla="*/ 27 h 14"/>
                  <a:gd name="T2" fmla="*/ 16 w 13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6" y="0"/>
                      <a:pt x="0" y="8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0" name="Freeform 2442">
                <a:extLst>
                  <a:ext uri="{FF2B5EF4-FFF2-40B4-BE49-F238E27FC236}">
                    <a16:creationId xmlns:a16="http://schemas.microsoft.com/office/drawing/2014/main" id="{A49FC460-0CF8-4D3A-8049-E6D6DB94F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270"/>
                <a:ext cx="14" cy="14"/>
              </a:xfrm>
              <a:custGeom>
                <a:avLst/>
                <a:gdLst>
                  <a:gd name="T0" fmla="*/ 1 w 11"/>
                  <a:gd name="T1" fmla="*/ 23 h 11"/>
                  <a:gd name="T2" fmla="*/ 22 w 11"/>
                  <a:gd name="T3" fmla="*/ 13 h 11"/>
                  <a:gd name="T4" fmla="*/ 0 w 11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11"/>
                    </a:moveTo>
                    <a:cubicBezTo>
                      <a:pt x="3" y="10"/>
                      <a:pt x="10" y="9"/>
                      <a:pt x="10" y="6"/>
                    </a:cubicBezTo>
                    <a:cubicBezTo>
                      <a:pt x="11" y="1"/>
                      <a:pt x="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1" name="Freeform 2443">
                <a:extLst>
                  <a:ext uri="{FF2B5EF4-FFF2-40B4-BE49-F238E27FC236}">
                    <a16:creationId xmlns:a16="http://schemas.microsoft.com/office/drawing/2014/main" id="{1CB34B49-C48D-422D-A087-EDA57A017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37"/>
                <a:ext cx="5" cy="15"/>
              </a:xfrm>
              <a:custGeom>
                <a:avLst/>
                <a:gdLst>
                  <a:gd name="T0" fmla="*/ 1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0" y="4"/>
                      <a:pt x="1" y="8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2" name="Freeform 2444">
                <a:extLst>
                  <a:ext uri="{FF2B5EF4-FFF2-40B4-BE49-F238E27FC236}">
                    <a16:creationId xmlns:a16="http://schemas.microsoft.com/office/drawing/2014/main" id="{3299814D-D1B3-432B-9BC7-AF3342B34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193"/>
                <a:ext cx="17" cy="22"/>
              </a:xfrm>
              <a:custGeom>
                <a:avLst/>
                <a:gdLst>
                  <a:gd name="T0" fmla="*/ 29 w 13"/>
                  <a:gd name="T1" fmla="*/ 8 h 17"/>
                  <a:gd name="T2" fmla="*/ 12 w 13"/>
                  <a:gd name="T3" fmla="*/ 35 h 17"/>
                  <a:gd name="T4" fmla="*/ 17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11" y="7"/>
                      <a:pt x="11" y="17"/>
                      <a:pt x="5" y="16"/>
                    </a:cubicBezTo>
                    <a:cubicBezTo>
                      <a:pt x="0" y="14"/>
                      <a:pt x="7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3" name="Freeform 2445">
                <a:extLst>
                  <a:ext uri="{FF2B5EF4-FFF2-40B4-BE49-F238E27FC236}">
                    <a16:creationId xmlns:a16="http://schemas.microsoft.com/office/drawing/2014/main" id="{19BFD538-7BE7-44E2-A3C6-703169B06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211"/>
                <a:ext cx="26" cy="17"/>
              </a:xfrm>
              <a:custGeom>
                <a:avLst/>
                <a:gdLst>
                  <a:gd name="T0" fmla="*/ 44 w 20"/>
                  <a:gd name="T1" fmla="*/ 5 h 13"/>
                  <a:gd name="T2" fmla="*/ 12 w 20"/>
                  <a:gd name="T3" fmla="*/ 7 h 13"/>
                  <a:gd name="T4" fmla="*/ 44 w 20"/>
                  <a:gd name="T5" fmla="*/ 2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20" y="2"/>
                    </a:moveTo>
                    <a:cubicBezTo>
                      <a:pt x="17" y="2"/>
                      <a:pt x="7" y="0"/>
                      <a:pt x="5" y="3"/>
                    </a:cubicBezTo>
                    <a:cubicBezTo>
                      <a:pt x="0" y="12"/>
                      <a:pt x="15" y="13"/>
                      <a:pt x="20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4" name="Freeform 2446">
                <a:extLst>
                  <a:ext uri="{FF2B5EF4-FFF2-40B4-BE49-F238E27FC236}">
                    <a16:creationId xmlns:a16="http://schemas.microsoft.com/office/drawing/2014/main" id="{77DF951F-0487-44E8-A985-6F5CC12E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198"/>
                <a:ext cx="9" cy="11"/>
              </a:xfrm>
              <a:custGeom>
                <a:avLst/>
                <a:gdLst>
                  <a:gd name="T0" fmla="*/ 15 w 7"/>
                  <a:gd name="T1" fmla="*/ 0 h 8"/>
                  <a:gd name="T2" fmla="*/ 0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7" y="4"/>
                      <a:pt x="2" y="6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5" name="Freeform 2447">
                <a:extLst>
                  <a:ext uri="{FF2B5EF4-FFF2-40B4-BE49-F238E27FC236}">
                    <a16:creationId xmlns:a16="http://schemas.microsoft.com/office/drawing/2014/main" id="{EF71BAD8-A05A-4232-ABCB-503DA7045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141"/>
                <a:ext cx="17" cy="18"/>
              </a:xfrm>
              <a:custGeom>
                <a:avLst/>
                <a:gdLst>
                  <a:gd name="T0" fmla="*/ 29 w 13"/>
                  <a:gd name="T1" fmla="*/ 5 h 14"/>
                  <a:gd name="T2" fmla="*/ 12 w 13"/>
                  <a:gd name="T3" fmla="*/ 30 h 14"/>
                  <a:gd name="T4" fmla="*/ 5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13" y="2"/>
                    </a:moveTo>
                    <a:cubicBezTo>
                      <a:pt x="11" y="4"/>
                      <a:pt x="7" y="14"/>
                      <a:pt x="5" y="14"/>
                    </a:cubicBezTo>
                    <a:cubicBezTo>
                      <a:pt x="0" y="13"/>
                      <a:pt x="2" y="3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6" name="Freeform 2448">
                <a:extLst>
                  <a:ext uri="{FF2B5EF4-FFF2-40B4-BE49-F238E27FC236}">
                    <a16:creationId xmlns:a16="http://schemas.microsoft.com/office/drawing/2014/main" id="{D6F55D65-1A25-4E6F-9E61-3CCDC4C3B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156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7" name="Freeform 2449">
                <a:extLst>
                  <a:ext uri="{FF2B5EF4-FFF2-40B4-BE49-F238E27FC236}">
                    <a16:creationId xmlns:a16="http://schemas.microsoft.com/office/drawing/2014/main" id="{1302C1CD-F3F5-4758-8FE7-87CC6561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2233"/>
                <a:ext cx="9" cy="4"/>
              </a:xfrm>
              <a:custGeom>
                <a:avLst/>
                <a:gdLst>
                  <a:gd name="T0" fmla="*/ 0 w 7"/>
                  <a:gd name="T1" fmla="*/ 7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4" y="0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8" name="Freeform 2450">
                <a:extLst>
                  <a:ext uri="{FF2B5EF4-FFF2-40B4-BE49-F238E27FC236}">
                    <a16:creationId xmlns:a16="http://schemas.microsoft.com/office/drawing/2014/main" id="{94CC8077-B698-44F7-9322-ABDD441AE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429"/>
                <a:ext cx="7" cy="5"/>
              </a:xfrm>
              <a:custGeom>
                <a:avLst/>
                <a:gdLst>
                  <a:gd name="T0" fmla="*/ 14 w 5"/>
                  <a:gd name="T1" fmla="*/ 0 h 4"/>
                  <a:gd name="T2" fmla="*/ 0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89" name="Freeform 2451">
                <a:extLst>
                  <a:ext uri="{FF2B5EF4-FFF2-40B4-BE49-F238E27FC236}">
                    <a16:creationId xmlns:a16="http://schemas.microsoft.com/office/drawing/2014/main" id="{658CDEFB-519D-4E77-A859-7A2D18704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385"/>
                <a:ext cx="2" cy="15"/>
              </a:xfrm>
              <a:custGeom>
                <a:avLst/>
                <a:gdLst>
                  <a:gd name="T0" fmla="*/ 0 w 2"/>
                  <a:gd name="T1" fmla="*/ 24 h 12"/>
                  <a:gd name="T2" fmla="*/ 2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0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0" name="Freeform 2452">
                <a:extLst>
                  <a:ext uri="{FF2B5EF4-FFF2-40B4-BE49-F238E27FC236}">
                    <a16:creationId xmlns:a16="http://schemas.microsoft.com/office/drawing/2014/main" id="{1FDCEE9B-22C1-4FE2-89F8-BDE25816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280"/>
                <a:ext cx="9" cy="7"/>
              </a:xfrm>
              <a:custGeom>
                <a:avLst/>
                <a:gdLst>
                  <a:gd name="T0" fmla="*/ 0 w 7"/>
                  <a:gd name="T1" fmla="*/ 14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1" name="Freeform 2453">
                <a:extLst>
                  <a:ext uri="{FF2B5EF4-FFF2-40B4-BE49-F238E27FC236}">
                    <a16:creationId xmlns:a16="http://schemas.microsoft.com/office/drawing/2014/main" id="{4C92B363-AF71-402E-9DED-8242B29E5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2291"/>
                <a:ext cx="4" cy="21"/>
              </a:xfrm>
              <a:custGeom>
                <a:avLst/>
                <a:gdLst>
                  <a:gd name="T0" fmla="*/ 7 w 3"/>
                  <a:gd name="T1" fmla="*/ 0 h 16"/>
                  <a:gd name="T2" fmla="*/ 0 w 3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0" y="4"/>
                      <a:pt x="0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2" name="Freeform 2454">
                <a:extLst>
                  <a:ext uri="{FF2B5EF4-FFF2-40B4-BE49-F238E27FC236}">
                    <a16:creationId xmlns:a16="http://schemas.microsoft.com/office/drawing/2014/main" id="{09F694F6-739A-4C27-A755-A75B569C2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2351"/>
                <a:ext cx="17" cy="19"/>
              </a:xfrm>
              <a:custGeom>
                <a:avLst/>
                <a:gdLst>
                  <a:gd name="T0" fmla="*/ 13 w 13"/>
                  <a:gd name="T1" fmla="*/ 30 h 15"/>
                  <a:gd name="T2" fmla="*/ 22 w 13"/>
                  <a:gd name="T3" fmla="*/ 6 h 15"/>
                  <a:gd name="T4" fmla="*/ 0 w 13"/>
                  <a:gd name="T5" fmla="*/ 2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6" y="15"/>
                    </a:moveTo>
                    <a:cubicBezTo>
                      <a:pt x="8" y="12"/>
                      <a:pt x="13" y="6"/>
                      <a:pt x="10" y="3"/>
                    </a:cubicBezTo>
                    <a:cubicBezTo>
                      <a:pt x="5" y="0"/>
                      <a:pt x="1" y="1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3" name="Freeform 2455">
                <a:extLst>
                  <a:ext uri="{FF2B5EF4-FFF2-40B4-BE49-F238E27FC236}">
                    <a16:creationId xmlns:a16="http://schemas.microsoft.com/office/drawing/2014/main" id="{D6085DA3-1FAE-431E-BE2C-4704CD347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442"/>
                <a:ext cx="15" cy="24"/>
              </a:xfrm>
              <a:custGeom>
                <a:avLst/>
                <a:gdLst>
                  <a:gd name="T0" fmla="*/ 0 w 12"/>
                  <a:gd name="T1" fmla="*/ 27 h 18"/>
                  <a:gd name="T2" fmla="*/ 10 w 12"/>
                  <a:gd name="T3" fmla="*/ 0 h 18"/>
                  <a:gd name="T4" fmla="*/ 6 w 12"/>
                  <a:gd name="T5" fmla="*/ 4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  <a:cubicBezTo>
                      <a:pt x="12" y="3"/>
                      <a:pt x="7" y="14"/>
                      <a:pt x="3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4" name="Freeform 2456">
                <a:extLst>
                  <a:ext uri="{FF2B5EF4-FFF2-40B4-BE49-F238E27FC236}">
                    <a16:creationId xmlns:a16="http://schemas.microsoft.com/office/drawing/2014/main" id="{98AB17FA-17F0-4C73-905E-CB9B4596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462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5" name="Freeform 2457">
                <a:extLst>
                  <a:ext uri="{FF2B5EF4-FFF2-40B4-BE49-F238E27FC236}">
                    <a16:creationId xmlns:a16="http://schemas.microsoft.com/office/drawing/2014/main" id="{CE66B7D5-5CF2-4F4D-957A-62D21148A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2533"/>
                <a:ext cx="3" cy="10"/>
              </a:xfrm>
              <a:custGeom>
                <a:avLst/>
                <a:gdLst>
                  <a:gd name="T0" fmla="*/ 5 w 2"/>
                  <a:gd name="T1" fmla="*/ 20 h 7"/>
                  <a:gd name="T2" fmla="*/ 8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6" name="Freeform 2458">
                <a:extLst>
                  <a:ext uri="{FF2B5EF4-FFF2-40B4-BE49-F238E27FC236}">
                    <a16:creationId xmlns:a16="http://schemas.microsoft.com/office/drawing/2014/main" id="{FE86FBBC-AAEB-4517-A67F-19B8018B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588"/>
                <a:ext cx="7" cy="8"/>
              </a:xfrm>
              <a:custGeom>
                <a:avLst/>
                <a:gdLst>
                  <a:gd name="T0" fmla="*/ 0 w 5"/>
                  <a:gd name="T1" fmla="*/ 15 h 6"/>
                  <a:gd name="T2" fmla="*/ 14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7" name="Freeform 2459">
                <a:extLst>
                  <a:ext uri="{FF2B5EF4-FFF2-40B4-BE49-F238E27FC236}">
                    <a16:creationId xmlns:a16="http://schemas.microsoft.com/office/drawing/2014/main" id="{365EE20E-77C5-41B4-A318-33A0E646C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700"/>
                <a:ext cx="15" cy="24"/>
              </a:xfrm>
              <a:custGeom>
                <a:avLst/>
                <a:gdLst>
                  <a:gd name="T0" fmla="*/ 0 w 11"/>
                  <a:gd name="T1" fmla="*/ 16 h 18"/>
                  <a:gd name="T2" fmla="*/ 1 w 11"/>
                  <a:gd name="T3" fmla="*/ 21 h 18"/>
                  <a:gd name="T4" fmla="*/ 15 w 11"/>
                  <a:gd name="T5" fmla="*/ 0 h 18"/>
                  <a:gd name="T6" fmla="*/ 19 w 11"/>
                  <a:gd name="T7" fmla="*/ 4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0" y="7"/>
                    </a:moveTo>
                    <a:cubicBezTo>
                      <a:pt x="0" y="9"/>
                      <a:pt x="0" y="9"/>
                      <a:pt x="1" y="9"/>
                    </a:cubicBezTo>
                    <a:cubicBezTo>
                      <a:pt x="1" y="6"/>
                      <a:pt x="2" y="0"/>
                      <a:pt x="6" y="0"/>
                    </a:cubicBezTo>
                    <a:cubicBezTo>
                      <a:pt x="11" y="0"/>
                      <a:pt x="8" y="15"/>
                      <a:pt x="7" y="1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8" name="Freeform 2460">
                <a:extLst>
                  <a:ext uri="{FF2B5EF4-FFF2-40B4-BE49-F238E27FC236}">
                    <a16:creationId xmlns:a16="http://schemas.microsoft.com/office/drawing/2014/main" id="{3273E9CD-F2DA-469D-9BAE-08166A9E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754"/>
                <a:ext cx="21" cy="26"/>
              </a:xfrm>
              <a:custGeom>
                <a:avLst/>
                <a:gdLst>
                  <a:gd name="T0" fmla="*/ 29 w 16"/>
                  <a:gd name="T1" fmla="*/ 5 h 20"/>
                  <a:gd name="T2" fmla="*/ 37 w 16"/>
                  <a:gd name="T3" fmla="*/ 1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13" y="2"/>
                    </a:moveTo>
                    <a:cubicBezTo>
                      <a:pt x="6" y="0"/>
                      <a:pt x="0" y="20"/>
                      <a:pt x="16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99" name="Freeform 2461">
                <a:extLst>
                  <a:ext uri="{FF2B5EF4-FFF2-40B4-BE49-F238E27FC236}">
                    <a16:creationId xmlns:a16="http://schemas.microsoft.com/office/drawing/2014/main" id="{D08BD3EA-F5EE-4B98-8308-F6675964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757"/>
                <a:ext cx="12" cy="6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3" y="2"/>
                      <a:pt x="6" y="4"/>
                      <a:pt x="9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0" name="Freeform 2462">
                <a:extLst>
                  <a:ext uri="{FF2B5EF4-FFF2-40B4-BE49-F238E27FC236}">
                    <a16:creationId xmlns:a16="http://schemas.microsoft.com/office/drawing/2014/main" id="{BE7D9DB2-627B-4C40-A51E-44404EFA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715"/>
                <a:ext cx="18" cy="17"/>
              </a:xfrm>
              <a:custGeom>
                <a:avLst/>
                <a:gdLst>
                  <a:gd name="T0" fmla="*/ 17 w 14"/>
                  <a:gd name="T1" fmla="*/ 0 h 13"/>
                  <a:gd name="T2" fmla="*/ 24 w 14"/>
                  <a:gd name="T3" fmla="*/ 22 h 13"/>
                  <a:gd name="T4" fmla="*/ 0 w 14"/>
                  <a:gd name="T5" fmla="*/ 16 h 13"/>
                  <a:gd name="T6" fmla="*/ 1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9" y="1"/>
                      <a:pt x="14" y="8"/>
                      <a:pt x="12" y="10"/>
                    </a:cubicBezTo>
                    <a:cubicBezTo>
                      <a:pt x="9" y="13"/>
                      <a:pt x="2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1" name="Freeform 2463">
                <a:extLst>
                  <a:ext uri="{FF2B5EF4-FFF2-40B4-BE49-F238E27FC236}">
                    <a16:creationId xmlns:a16="http://schemas.microsoft.com/office/drawing/2014/main" id="{B22C534B-9613-44BD-8977-C8BA7316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719"/>
                <a:ext cx="7" cy="6"/>
              </a:xfrm>
              <a:custGeom>
                <a:avLst/>
                <a:gdLst>
                  <a:gd name="T0" fmla="*/ 14 w 5"/>
                  <a:gd name="T1" fmla="*/ 0 h 5"/>
                  <a:gd name="T2" fmla="*/ 0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4"/>
                      <a:pt x="0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2" name="Line 2464">
                <a:extLst>
                  <a:ext uri="{FF2B5EF4-FFF2-40B4-BE49-F238E27FC236}">
                    <a16:creationId xmlns:a16="http://schemas.microsoft.com/office/drawing/2014/main" id="{915D0F63-EDCD-4590-8263-9185E4037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25" y="2734"/>
                <a:ext cx="9" cy="1"/>
              </a:xfrm>
              <a:prstGeom prst="line">
                <a:avLst/>
              </a:prstGeom>
              <a:noFill/>
              <a:ln w="6350">
                <a:solidFill>
                  <a:srgbClr val="F6BDC5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3" name="Freeform 2465">
                <a:extLst>
                  <a:ext uri="{FF2B5EF4-FFF2-40B4-BE49-F238E27FC236}">
                    <a16:creationId xmlns:a16="http://schemas.microsoft.com/office/drawing/2014/main" id="{31113FAF-991A-4B11-BE12-7468D0505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790"/>
                <a:ext cx="13" cy="17"/>
              </a:xfrm>
              <a:custGeom>
                <a:avLst/>
                <a:gdLst>
                  <a:gd name="T0" fmla="*/ 16 w 10"/>
                  <a:gd name="T1" fmla="*/ 29 h 13"/>
                  <a:gd name="T2" fmla="*/ 16 w 10"/>
                  <a:gd name="T3" fmla="*/ 0 h 13"/>
                  <a:gd name="T4" fmla="*/ 0 w 10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7" y="13"/>
                    </a:moveTo>
                    <a:cubicBezTo>
                      <a:pt x="10" y="9"/>
                      <a:pt x="9" y="4"/>
                      <a:pt x="7" y="0"/>
                    </a:cubicBezTo>
                    <a:cubicBezTo>
                      <a:pt x="3" y="2"/>
                      <a:pt x="2" y="8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4" name="Freeform 2466">
                <a:extLst>
                  <a:ext uri="{FF2B5EF4-FFF2-40B4-BE49-F238E27FC236}">
                    <a16:creationId xmlns:a16="http://schemas.microsoft.com/office/drawing/2014/main" id="{C55640AC-AB03-4467-B635-0022E15EC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2796"/>
                <a:ext cx="26" cy="23"/>
              </a:xfrm>
              <a:custGeom>
                <a:avLst/>
                <a:gdLst>
                  <a:gd name="T0" fmla="*/ 23 w 20"/>
                  <a:gd name="T1" fmla="*/ 0 h 18"/>
                  <a:gd name="T2" fmla="*/ 9 w 20"/>
                  <a:gd name="T3" fmla="*/ 28 h 18"/>
                  <a:gd name="T4" fmla="*/ 44 w 20"/>
                  <a:gd name="T5" fmla="*/ 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8">
                    <a:moveTo>
                      <a:pt x="11" y="0"/>
                    </a:moveTo>
                    <a:cubicBezTo>
                      <a:pt x="8" y="2"/>
                      <a:pt x="0" y="9"/>
                      <a:pt x="4" y="13"/>
                    </a:cubicBezTo>
                    <a:cubicBezTo>
                      <a:pt x="9" y="18"/>
                      <a:pt x="18" y="7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5" name="Freeform 2467">
                <a:extLst>
                  <a:ext uri="{FF2B5EF4-FFF2-40B4-BE49-F238E27FC236}">
                    <a16:creationId xmlns:a16="http://schemas.microsoft.com/office/drawing/2014/main" id="{2A5484E5-9716-4E75-9285-E35C0171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2747"/>
                <a:ext cx="8" cy="12"/>
              </a:xfrm>
              <a:custGeom>
                <a:avLst/>
                <a:gdLst>
                  <a:gd name="T0" fmla="*/ 0 w 6"/>
                  <a:gd name="T1" fmla="*/ 0 h 9"/>
                  <a:gd name="T2" fmla="*/ 15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1" y="3"/>
                      <a:pt x="3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6" name="Freeform 2468">
                <a:extLst>
                  <a:ext uri="{FF2B5EF4-FFF2-40B4-BE49-F238E27FC236}">
                    <a16:creationId xmlns:a16="http://schemas.microsoft.com/office/drawing/2014/main" id="{D03339D3-8C99-4FC7-A74F-3DD5649E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2768"/>
                <a:ext cx="3" cy="15"/>
              </a:xfrm>
              <a:custGeom>
                <a:avLst/>
                <a:gdLst>
                  <a:gd name="T0" fmla="*/ 5 w 2"/>
                  <a:gd name="T1" fmla="*/ 0 h 11"/>
                  <a:gd name="T2" fmla="*/ 8 w 2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1" y="0"/>
                    </a:moveTo>
                    <a:cubicBezTo>
                      <a:pt x="0" y="3"/>
                      <a:pt x="0" y="8"/>
                      <a:pt x="2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7" name="Freeform 2469">
                <a:extLst>
                  <a:ext uri="{FF2B5EF4-FFF2-40B4-BE49-F238E27FC236}">
                    <a16:creationId xmlns:a16="http://schemas.microsoft.com/office/drawing/2014/main" id="{22BE6DFF-9E5D-439F-AEBF-9F02F4F85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2781"/>
                <a:ext cx="10" cy="4"/>
              </a:xfrm>
              <a:custGeom>
                <a:avLst/>
                <a:gdLst>
                  <a:gd name="T0" fmla="*/ 0 w 8"/>
                  <a:gd name="T1" fmla="*/ 7 h 3"/>
                  <a:gd name="T2" fmla="*/ 16 w 8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6" y="1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8" name="Freeform 2470">
                <a:extLst>
                  <a:ext uri="{FF2B5EF4-FFF2-40B4-BE49-F238E27FC236}">
                    <a16:creationId xmlns:a16="http://schemas.microsoft.com/office/drawing/2014/main" id="{70D96849-038A-444B-ADBA-E4211C2D3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2837"/>
                <a:ext cx="4" cy="16"/>
              </a:xfrm>
              <a:custGeom>
                <a:avLst/>
                <a:gdLst>
                  <a:gd name="T0" fmla="*/ 0 w 3"/>
                  <a:gd name="T1" fmla="*/ 0 h 12"/>
                  <a:gd name="T2" fmla="*/ 7 w 3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2">
                    <a:moveTo>
                      <a:pt x="0" y="0"/>
                    </a:moveTo>
                    <a:cubicBezTo>
                      <a:pt x="3" y="3"/>
                      <a:pt x="3" y="8"/>
                      <a:pt x="3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09" name="Freeform 2471">
                <a:extLst>
                  <a:ext uri="{FF2B5EF4-FFF2-40B4-BE49-F238E27FC236}">
                    <a16:creationId xmlns:a16="http://schemas.microsoft.com/office/drawing/2014/main" id="{231CAF38-2510-45EC-8547-75FBE197A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879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0" name="Freeform 2472">
                <a:extLst>
                  <a:ext uri="{FF2B5EF4-FFF2-40B4-BE49-F238E27FC236}">
                    <a16:creationId xmlns:a16="http://schemas.microsoft.com/office/drawing/2014/main" id="{F590A516-3F93-4E3E-AD4E-801F7A364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847"/>
                <a:ext cx="5" cy="11"/>
              </a:xfrm>
              <a:custGeom>
                <a:avLst/>
                <a:gdLst>
                  <a:gd name="T0" fmla="*/ 0 w 4"/>
                  <a:gd name="T1" fmla="*/ 16 h 9"/>
                  <a:gd name="T2" fmla="*/ 8 w 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0" y="9"/>
                    </a:moveTo>
                    <a:cubicBezTo>
                      <a:pt x="1" y="6"/>
                      <a:pt x="2" y="3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1" name="Freeform 2473">
                <a:extLst>
                  <a:ext uri="{FF2B5EF4-FFF2-40B4-BE49-F238E27FC236}">
                    <a16:creationId xmlns:a16="http://schemas.microsoft.com/office/drawing/2014/main" id="{4D247088-194A-4DE6-9AA4-1469F57BD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874"/>
                <a:ext cx="14" cy="14"/>
              </a:xfrm>
              <a:custGeom>
                <a:avLst/>
                <a:gdLst>
                  <a:gd name="T0" fmla="*/ 0 w 11"/>
                  <a:gd name="T1" fmla="*/ 1 h 11"/>
                  <a:gd name="T2" fmla="*/ 10 w 11"/>
                  <a:gd name="T3" fmla="*/ 23 h 11"/>
                  <a:gd name="T4" fmla="*/ 17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2" y="5"/>
                      <a:pt x="3" y="9"/>
                      <a:pt x="5" y="11"/>
                    </a:cubicBezTo>
                    <a:cubicBezTo>
                      <a:pt x="10" y="10"/>
                      <a:pt x="11" y="4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2" name="Freeform 2474">
                <a:extLst>
                  <a:ext uri="{FF2B5EF4-FFF2-40B4-BE49-F238E27FC236}">
                    <a16:creationId xmlns:a16="http://schemas.microsoft.com/office/drawing/2014/main" id="{B7986E84-79A5-42C3-80DB-429B8D30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909"/>
                <a:ext cx="15" cy="16"/>
              </a:xfrm>
              <a:custGeom>
                <a:avLst/>
                <a:gdLst>
                  <a:gd name="T0" fmla="*/ 27 w 11"/>
                  <a:gd name="T1" fmla="*/ 20 h 12"/>
                  <a:gd name="T2" fmla="*/ 7 w 11"/>
                  <a:gd name="T3" fmla="*/ 28 h 12"/>
                  <a:gd name="T4" fmla="*/ 19 w 1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8"/>
                    </a:moveTo>
                    <a:cubicBezTo>
                      <a:pt x="9" y="10"/>
                      <a:pt x="6" y="12"/>
                      <a:pt x="3" y="12"/>
                    </a:cubicBezTo>
                    <a:cubicBezTo>
                      <a:pt x="0" y="8"/>
                      <a:pt x="4" y="3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3" name="Freeform 2475">
                <a:extLst>
                  <a:ext uri="{FF2B5EF4-FFF2-40B4-BE49-F238E27FC236}">
                    <a16:creationId xmlns:a16="http://schemas.microsoft.com/office/drawing/2014/main" id="{D722640F-4C7F-44F3-8E72-9AF5E5C50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916"/>
                <a:ext cx="24" cy="19"/>
              </a:xfrm>
              <a:custGeom>
                <a:avLst/>
                <a:gdLst>
                  <a:gd name="T0" fmla="*/ 5 w 18"/>
                  <a:gd name="T1" fmla="*/ 6 h 15"/>
                  <a:gd name="T2" fmla="*/ 36 w 18"/>
                  <a:gd name="T3" fmla="*/ 8 h 15"/>
                  <a:gd name="T4" fmla="*/ 0 w 18"/>
                  <a:gd name="T5" fmla="*/ 3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2" y="3"/>
                    </a:moveTo>
                    <a:cubicBezTo>
                      <a:pt x="5" y="2"/>
                      <a:pt x="13" y="0"/>
                      <a:pt x="15" y="4"/>
                    </a:cubicBezTo>
                    <a:cubicBezTo>
                      <a:pt x="18" y="10"/>
                      <a:pt x="3" y="15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4" name="Freeform 2476">
                <a:extLst>
                  <a:ext uri="{FF2B5EF4-FFF2-40B4-BE49-F238E27FC236}">
                    <a16:creationId xmlns:a16="http://schemas.microsoft.com/office/drawing/2014/main" id="{55B2361F-6998-406E-AB4E-532C6AE2F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959"/>
                <a:ext cx="17" cy="19"/>
              </a:xfrm>
              <a:custGeom>
                <a:avLst/>
                <a:gdLst>
                  <a:gd name="T0" fmla="*/ 1 w 13"/>
                  <a:gd name="T1" fmla="*/ 23 h 15"/>
                  <a:gd name="T2" fmla="*/ 0 w 13"/>
                  <a:gd name="T3" fmla="*/ 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5">
                    <a:moveTo>
                      <a:pt x="1" y="11"/>
                    </a:moveTo>
                    <a:cubicBezTo>
                      <a:pt x="11" y="15"/>
                      <a:pt x="13" y="0"/>
                      <a:pt x="0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5" name="Freeform 2477">
                <a:extLst>
                  <a:ext uri="{FF2B5EF4-FFF2-40B4-BE49-F238E27FC236}">
                    <a16:creationId xmlns:a16="http://schemas.microsoft.com/office/drawing/2014/main" id="{9A11D0F8-7A08-47A5-A508-1EC8DEC42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3037"/>
                <a:ext cx="5" cy="7"/>
              </a:xfrm>
              <a:custGeom>
                <a:avLst/>
                <a:gdLst>
                  <a:gd name="T0" fmla="*/ 0 w 4"/>
                  <a:gd name="T1" fmla="*/ 14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6" name="Freeform 2478">
                <a:extLst>
                  <a:ext uri="{FF2B5EF4-FFF2-40B4-BE49-F238E27FC236}">
                    <a16:creationId xmlns:a16="http://schemas.microsoft.com/office/drawing/2014/main" id="{BB0049B6-1292-417E-AC26-CD2F473E3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3061"/>
                <a:ext cx="4" cy="6"/>
              </a:xfrm>
              <a:custGeom>
                <a:avLst/>
                <a:gdLst>
                  <a:gd name="T0" fmla="*/ 7 w 3"/>
                  <a:gd name="T1" fmla="*/ 8 h 5"/>
                  <a:gd name="T2" fmla="*/ 1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7" name="Freeform 2479">
                <a:extLst>
                  <a:ext uri="{FF2B5EF4-FFF2-40B4-BE49-F238E27FC236}">
                    <a16:creationId xmlns:a16="http://schemas.microsoft.com/office/drawing/2014/main" id="{042D056A-2859-4B5F-A193-743904AD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3024"/>
                <a:ext cx="1" cy="12"/>
              </a:xfrm>
              <a:custGeom>
                <a:avLst/>
                <a:gdLst>
                  <a:gd name="T0" fmla="*/ 0 w 1"/>
                  <a:gd name="T1" fmla="*/ 21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8" name="Freeform 2480">
                <a:extLst>
                  <a:ext uri="{FF2B5EF4-FFF2-40B4-BE49-F238E27FC236}">
                    <a16:creationId xmlns:a16="http://schemas.microsoft.com/office/drawing/2014/main" id="{4F4C353D-C659-4E7A-9390-1C2DF9101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2933"/>
                <a:ext cx="10" cy="9"/>
              </a:xfrm>
              <a:custGeom>
                <a:avLst/>
                <a:gdLst>
                  <a:gd name="T0" fmla="*/ 0 w 8"/>
                  <a:gd name="T1" fmla="*/ 0 h 7"/>
                  <a:gd name="T2" fmla="*/ 16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2" y="4"/>
                      <a:pt x="5" y="6"/>
                      <a:pt x="8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19" name="Freeform 2481">
                <a:extLst>
                  <a:ext uri="{FF2B5EF4-FFF2-40B4-BE49-F238E27FC236}">
                    <a16:creationId xmlns:a16="http://schemas.microsoft.com/office/drawing/2014/main" id="{3C489702-29AC-4F31-B49A-5EEE8FA2C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2826"/>
                <a:ext cx="8" cy="13"/>
              </a:xfrm>
              <a:custGeom>
                <a:avLst/>
                <a:gdLst>
                  <a:gd name="T0" fmla="*/ 15 w 6"/>
                  <a:gd name="T1" fmla="*/ 0 h 10"/>
                  <a:gd name="T2" fmla="*/ 0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4" y="3"/>
                      <a:pt x="2" y="7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0" name="Freeform 2482">
                <a:extLst>
                  <a:ext uri="{FF2B5EF4-FFF2-40B4-BE49-F238E27FC236}">
                    <a16:creationId xmlns:a16="http://schemas.microsoft.com/office/drawing/2014/main" id="{C30DE367-1E19-4A00-9647-DD13737F7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670"/>
                <a:ext cx="8" cy="12"/>
              </a:xfrm>
              <a:custGeom>
                <a:avLst/>
                <a:gdLst>
                  <a:gd name="T0" fmla="*/ 0 w 6"/>
                  <a:gd name="T1" fmla="*/ 0 h 9"/>
                  <a:gd name="T2" fmla="*/ 15 w 6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3" y="3"/>
                      <a:pt x="4" y="6"/>
                      <a:pt x="6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1" name="Freeform 2483">
                <a:extLst>
                  <a:ext uri="{FF2B5EF4-FFF2-40B4-BE49-F238E27FC236}">
                    <a16:creationId xmlns:a16="http://schemas.microsoft.com/office/drawing/2014/main" id="{05871251-B044-4C14-ACEE-85BAB83D1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832"/>
                <a:ext cx="16" cy="18"/>
              </a:xfrm>
              <a:custGeom>
                <a:avLst/>
                <a:gdLst>
                  <a:gd name="T0" fmla="*/ 0 w 13"/>
                  <a:gd name="T1" fmla="*/ 13 h 14"/>
                  <a:gd name="T2" fmla="*/ 18 w 13"/>
                  <a:gd name="T3" fmla="*/ 0 h 14"/>
                  <a:gd name="T4" fmla="*/ 14 w 13"/>
                  <a:gd name="T5" fmla="*/ 3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3" y="3"/>
                      <a:pt x="6" y="0"/>
                      <a:pt x="10" y="0"/>
                    </a:cubicBezTo>
                    <a:cubicBezTo>
                      <a:pt x="13" y="4"/>
                      <a:pt x="10" y="10"/>
                      <a:pt x="7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2" name="Freeform 2484">
                <a:extLst>
                  <a:ext uri="{FF2B5EF4-FFF2-40B4-BE49-F238E27FC236}">
                    <a16:creationId xmlns:a16="http://schemas.microsoft.com/office/drawing/2014/main" id="{9A2CA610-C0AE-44A1-9442-31E327584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2877"/>
                <a:ext cx="7" cy="9"/>
              </a:xfrm>
              <a:custGeom>
                <a:avLst/>
                <a:gdLst>
                  <a:gd name="T0" fmla="*/ 0 w 5"/>
                  <a:gd name="T1" fmla="*/ 15 h 7"/>
                  <a:gd name="T2" fmla="*/ 14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3" y="6"/>
                      <a:pt x="5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3" name="Freeform 2485">
                <a:extLst>
                  <a:ext uri="{FF2B5EF4-FFF2-40B4-BE49-F238E27FC236}">
                    <a16:creationId xmlns:a16="http://schemas.microsoft.com/office/drawing/2014/main" id="{B165D010-E9F3-48E7-ADC7-15DD1F8D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801"/>
                <a:ext cx="6" cy="9"/>
              </a:xfrm>
              <a:custGeom>
                <a:avLst/>
                <a:gdLst>
                  <a:gd name="T0" fmla="*/ 0 w 5"/>
                  <a:gd name="T1" fmla="*/ 15 h 7"/>
                  <a:gd name="T2" fmla="*/ 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3" y="2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4" name="Freeform 2486">
                <a:extLst>
                  <a:ext uri="{FF2B5EF4-FFF2-40B4-BE49-F238E27FC236}">
                    <a16:creationId xmlns:a16="http://schemas.microsoft.com/office/drawing/2014/main" id="{4565E237-6389-40C2-867A-9B3D5954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2935"/>
                <a:ext cx="15" cy="7"/>
              </a:xfrm>
              <a:custGeom>
                <a:avLst/>
                <a:gdLst>
                  <a:gd name="T0" fmla="*/ 0 w 12"/>
                  <a:gd name="T1" fmla="*/ 14 h 5"/>
                  <a:gd name="T2" fmla="*/ 24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5"/>
                      <a:pt x="8" y="2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5" name="Freeform 2487">
                <a:extLst>
                  <a:ext uri="{FF2B5EF4-FFF2-40B4-BE49-F238E27FC236}">
                    <a16:creationId xmlns:a16="http://schemas.microsoft.com/office/drawing/2014/main" id="{9281CD6A-D773-4C66-865A-971E6A9A2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040"/>
                <a:ext cx="17" cy="15"/>
              </a:xfrm>
              <a:custGeom>
                <a:avLst/>
                <a:gdLst>
                  <a:gd name="T0" fmla="*/ 7 w 13"/>
                  <a:gd name="T1" fmla="*/ 24 h 12"/>
                  <a:gd name="T2" fmla="*/ 24 w 13"/>
                  <a:gd name="T3" fmla="*/ 6 h 12"/>
                  <a:gd name="T4" fmla="*/ 0 w 13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12"/>
                    </a:moveTo>
                    <a:cubicBezTo>
                      <a:pt x="6" y="11"/>
                      <a:pt x="13" y="7"/>
                      <a:pt x="11" y="3"/>
                    </a:cubicBezTo>
                    <a:cubicBezTo>
                      <a:pt x="9" y="0"/>
                      <a:pt x="1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6" name="Freeform 2488">
                <a:extLst>
                  <a:ext uri="{FF2B5EF4-FFF2-40B4-BE49-F238E27FC236}">
                    <a16:creationId xmlns:a16="http://schemas.microsoft.com/office/drawing/2014/main" id="{3805782A-0E83-41BA-97B4-5CBD3828B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5" y="2995"/>
                <a:ext cx="11" cy="16"/>
              </a:xfrm>
              <a:custGeom>
                <a:avLst/>
                <a:gdLst>
                  <a:gd name="T0" fmla="*/ 0 w 9"/>
                  <a:gd name="T1" fmla="*/ 0 h 12"/>
                  <a:gd name="T2" fmla="*/ 16 w 9"/>
                  <a:gd name="T3" fmla="*/ 2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4"/>
                      <a:pt x="4" y="9"/>
                      <a:pt x="9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7" name="Freeform 2489">
                <a:extLst>
                  <a:ext uri="{FF2B5EF4-FFF2-40B4-BE49-F238E27FC236}">
                    <a16:creationId xmlns:a16="http://schemas.microsoft.com/office/drawing/2014/main" id="{80441FD2-F01E-49C6-8B0A-09D8BB9CD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3038"/>
                <a:ext cx="6" cy="19"/>
              </a:xfrm>
              <a:custGeom>
                <a:avLst/>
                <a:gdLst>
                  <a:gd name="T0" fmla="*/ 0 w 4"/>
                  <a:gd name="T1" fmla="*/ 0 h 14"/>
                  <a:gd name="T2" fmla="*/ 14 w 4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0" y="0"/>
                    </a:moveTo>
                    <a:cubicBezTo>
                      <a:pt x="2" y="5"/>
                      <a:pt x="2" y="9"/>
                      <a:pt x="4" y="1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8" name="Freeform 2490">
                <a:extLst>
                  <a:ext uri="{FF2B5EF4-FFF2-40B4-BE49-F238E27FC236}">
                    <a16:creationId xmlns:a16="http://schemas.microsoft.com/office/drawing/2014/main" id="{DD78168F-1984-436B-B2ED-67B5F5979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100"/>
                <a:ext cx="25" cy="21"/>
              </a:xfrm>
              <a:custGeom>
                <a:avLst/>
                <a:gdLst>
                  <a:gd name="T0" fmla="*/ 24 w 19"/>
                  <a:gd name="T1" fmla="*/ 5 h 16"/>
                  <a:gd name="T2" fmla="*/ 1 w 1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1" y="2"/>
                    </a:moveTo>
                    <a:cubicBezTo>
                      <a:pt x="19" y="16"/>
                      <a:pt x="0" y="14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29" name="Freeform 2491">
                <a:extLst>
                  <a:ext uri="{FF2B5EF4-FFF2-40B4-BE49-F238E27FC236}">
                    <a16:creationId xmlns:a16="http://schemas.microsoft.com/office/drawing/2014/main" id="{2491BB58-F69B-4993-93C3-2F50706C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3033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1" y="2"/>
                      <a:pt x="3" y="4"/>
                      <a:pt x="6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0" name="Freeform 2492">
                <a:extLst>
                  <a:ext uri="{FF2B5EF4-FFF2-40B4-BE49-F238E27FC236}">
                    <a16:creationId xmlns:a16="http://schemas.microsoft.com/office/drawing/2014/main" id="{E20DEF09-C916-4FD6-A89A-A5E1F0139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955"/>
                <a:ext cx="18" cy="14"/>
              </a:xfrm>
              <a:custGeom>
                <a:avLst/>
                <a:gdLst>
                  <a:gd name="T0" fmla="*/ 6 w 14"/>
                  <a:gd name="T1" fmla="*/ 0 h 11"/>
                  <a:gd name="T2" fmla="*/ 24 w 14"/>
                  <a:gd name="T3" fmla="*/ 14 h 11"/>
                  <a:gd name="T4" fmla="*/ 0 w 14"/>
                  <a:gd name="T5" fmla="*/ 1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3" y="0"/>
                    </a:moveTo>
                    <a:cubicBezTo>
                      <a:pt x="7" y="1"/>
                      <a:pt x="14" y="1"/>
                      <a:pt x="12" y="7"/>
                    </a:cubicBezTo>
                    <a:cubicBezTo>
                      <a:pt x="11" y="11"/>
                      <a:pt x="3" y="10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1" name="Freeform 2493">
                <a:extLst>
                  <a:ext uri="{FF2B5EF4-FFF2-40B4-BE49-F238E27FC236}">
                    <a16:creationId xmlns:a16="http://schemas.microsoft.com/office/drawing/2014/main" id="{E1016EAC-F34B-4885-927A-0CA37211A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2957"/>
                <a:ext cx="8" cy="16"/>
              </a:xfrm>
              <a:custGeom>
                <a:avLst/>
                <a:gdLst>
                  <a:gd name="T0" fmla="*/ 0 w 6"/>
                  <a:gd name="T1" fmla="*/ 28 h 12"/>
                  <a:gd name="T2" fmla="*/ 15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2" y="8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2" name="Freeform 2494">
                <a:extLst>
                  <a:ext uri="{FF2B5EF4-FFF2-40B4-BE49-F238E27FC236}">
                    <a16:creationId xmlns:a16="http://schemas.microsoft.com/office/drawing/2014/main" id="{0FFB5F4C-BE08-4143-86DA-7CF0CCBF8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042"/>
                <a:ext cx="9" cy="13"/>
              </a:xfrm>
              <a:custGeom>
                <a:avLst/>
                <a:gdLst>
                  <a:gd name="T0" fmla="*/ 15 w 7"/>
                  <a:gd name="T1" fmla="*/ 0 h 10"/>
                  <a:gd name="T2" fmla="*/ 0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7" y="0"/>
                    </a:moveTo>
                    <a:cubicBezTo>
                      <a:pt x="6" y="3"/>
                      <a:pt x="4" y="8"/>
                      <a:pt x="0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3" name="Freeform 2495">
                <a:extLst>
                  <a:ext uri="{FF2B5EF4-FFF2-40B4-BE49-F238E27FC236}">
                    <a16:creationId xmlns:a16="http://schemas.microsoft.com/office/drawing/2014/main" id="{CEFE37CF-5D11-4FD8-8BB5-680464AE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62"/>
                <a:ext cx="16" cy="22"/>
              </a:xfrm>
              <a:custGeom>
                <a:avLst/>
                <a:gdLst>
                  <a:gd name="T0" fmla="*/ 7 w 12"/>
                  <a:gd name="T1" fmla="*/ 36 h 17"/>
                  <a:gd name="T2" fmla="*/ 12 w 12"/>
                  <a:gd name="T3" fmla="*/ 1 h 17"/>
                  <a:gd name="T4" fmla="*/ 28 w 12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3" y="17"/>
                    </a:moveTo>
                    <a:cubicBezTo>
                      <a:pt x="3" y="14"/>
                      <a:pt x="0" y="2"/>
                      <a:pt x="5" y="1"/>
                    </a:cubicBezTo>
                    <a:cubicBezTo>
                      <a:pt x="11" y="0"/>
                      <a:pt x="12" y="12"/>
                      <a:pt x="12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4" name="Freeform 2496">
                <a:extLst>
                  <a:ext uri="{FF2B5EF4-FFF2-40B4-BE49-F238E27FC236}">
                    <a16:creationId xmlns:a16="http://schemas.microsoft.com/office/drawing/2014/main" id="{E6A87195-A4E4-4682-A51D-81BCD284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244"/>
                <a:ext cx="8" cy="21"/>
              </a:xfrm>
              <a:custGeom>
                <a:avLst/>
                <a:gdLst>
                  <a:gd name="T0" fmla="*/ 0 w 6"/>
                  <a:gd name="T1" fmla="*/ 0 h 16"/>
                  <a:gd name="T2" fmla="*/ 15 w 6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6">
                    <a:moveTo>
                      <a:pt x="0" y="0"/>
                    </a:moveTo>
                    <a:cubicBezTo>
                      <a:pt x="3" y="5"/>
                      <a:pt x="5" y="11"/>
                      <a:pt x="6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5" name="Freeform 2497">
                <a:extLst>
                  <a:ext uri="{FF2B5EF4-FFF2-40B4-BE49-F238E27FC236}">
                    <a16:creationId xmlns:a16="http://schemas.microsoft.com/office/drawing/2014/main" id="{68454DAC-866E-4FE2-BC8C-4F11F33E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3127"/>
                <a:ext cx="5" cy="4"/>
              </a:xfrm>
              <a:custGeom>
                <a:avLst/>
                <a:gdLst>
                  <a:gd name="T0" fmla="*/ 0 w 4"/>
                  <a:gd name="T1" fmla="*/ 0 h 3"/>
                  <a:gd name="T2" fmla="*/ 8 w 4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6" name="Freeform 2498">
                <a:extLst>
                  <a:ext uri="{FF2B5EF4-FFF2-40B4-BE49-F238E27FC236}">
                    <a16:creationId xmlns:a16="http://schemas.microsoft.com/office/drawing/2014/main" id="{85171D77-EBDF-49AD-BAA2-1D45CF6A9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887"/>
                <a:ext cx="15" cy="9"/>
              </a:xfrm>
              <a:custGeom>
                <a:avLst/>
                <a:gdLst>
                  <a:gd name="T0" fmla="*/ 0 w 11"/>
                  <a:gd name="T1" fmla="*/ 15 h 7"/>
                  <a:gd name="T2" fmla="*/ 27 w 11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">
                    <a:moveTo>
                      <a:pt x="0" y="7"/>
                    </a:moveTo>
                    <a:cubicBezTo>
                      <a:pt x="3" y="4"/>
                      <a:pt x="7" y="2"/>
                      <a:pt x="1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7" name="Freeform 2499">
                <a:extLst>
                  <a:ext uri="{FF2B5EF4-FFF2-40B4-BE49-F238E27FC236}">
                    <a16:creationId xmlns:a16="http://schemas.microsoft.com/office/drawing/2014/main" id="{49F3C03A-8178-4C61-A4A6-3AC3DAE29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926"/>
                <a:ext cx="7" cy="1"/>
              </a:xfrm>
              <a:custGeom>
                <a:avLst/>
                <a:gdLst>
                  <a:gd name="T0" fmla="*/ 0 w 6"/>
                  <a:gd name="T1" fmla="*/ 0 h 1"/>
                  <a:gd name="T2" fmla="*/ 9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8" name="Freeform 2500">
                <a:extLst>
                  <a:ext uri="{FF2B5EF4-FFF2-40B4-BE49-F238E27FC236}">
                    <a16:creationId xmlns:a16="http://schemas.microsoft.com/office/drawing/2014/main" id="{D2645E1E-2677-4FE6-8C6E-D071F89B0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815"/>
                <a:ext cx="5" cy="17"/>
              </a:xfrm>
              <a:custGeom>
                <a:avLst/>
                <a:gdLst>
                  <a:gd name="T0" fmla="*/ 1 w 4"/>
                  <a:gd name="T1" fmla="*/ 0 h 13"/>
                  <a:gd name="T2" fmla="*/ 0 w 4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3">
                    <a:moveTo>
                      <a:pt x="1" y="0"/>
                    </a:moveTo>
                    <a:cubicBezTo>
                      <a:pt x="2" y="4"/>
                      <a:pt x="4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39" name="Freeform 2501">
                <a:extLst>
                  <a:ext uri="{FF2B5EF4-FFF2-40B4-BE49-F238E27FC236}">
                    <a16:creationId xmlns:a16="http://schemas.microsoft.com/office/drawing/2014/main" id="{D3D5D57B-8E64-44A6-A8D4-BB9915CC7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621"/>
                <a:ext cx="3" cy="12"/>
              </a:xfrm>
              <a:custGeom>
                <a:avLst/>
                <a:gdLst>
                  <a:gd name="T0" fmla="*/ 0 w 3"/>
                  <a:gd name="T1" fmla="*/ 21 h 9"/>
                  <a:gd name="T2" fmla="*/ 3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0" y="6"/>
                      <a:pt x="1" y="2"/>
                      <a:pt x="3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0" name="Freeform 2502">
                <a:extLst>
                  <a:ext uri="{FF2B5EF4-FFF2-40B4-BE49-F238E27FC236}">
                    <a16:creationId xmlns:a16="http://schemas.microsoft.com/office/drawing/2014/main" id="{FDBA4AAD-AC34-4813-9159-8F27400DB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745"/>
                <a:ext cx="20" cy="25"/>
              </a:xfrm>
              <a:custGeom>
                <a:avLst/>
                <a:gdLst>
                  <a:gd name="T0" fmla="*/ 12 w 15"/>
                  <a:gd name="T1" fmla="*/ 43 h 19"/>
                  <a:gd name="T2" fmla="*/ 31 w 15"/>
                  <a:gd name="T3" fmla="*/ 12 h 19"/>
                  <a:gd name="T4" fmla="*/ 0 w 15"/>
                  <a:gd name="T5" fmla="*/ 2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5" y="19"/>
                    </a:moveTo>
                    <a:cubicBezTo>
                      <a:pt x="8" y="17"/>
                      <a:pt x="15" y="10"/>
                      <a:pt x="13" y="5"/>
                    </a:cubicBezTo>
                    <a:cubicBezTo>
                      <a:pt x="10" y="0"/>
                      <a:pt x="3" y="7"/>
                      <a:pt x="0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1" name="Freeform 2503">
                <a:extLst>
                  <a:ext uri="{FF2B5EF4-FFF2-40B4-BE49-F238E27FC236}">
                    <a16:creationId xmlns:a16="http://schemas.microsoft.com/office/drawing/2014/main" id="{EF2F695C-47B4-450D-9A7F-24BDB51E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728"/>
                <a:ext cx="27" cy="34"/>
              </a:xfrm>
              <a:custGeom>
                <a:avLst/>
                <a:gdLst>
                  <a:gd name="T0" fmla="*/ 0 w 20"/>
                  <a:gd name="T1" fmla="*/ 34 h 26"/>
                  <a:gd name="T2" fmla="*/ 16 w 20"/>
                  <a:gd name="T3" fmla="*/ 5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15"/>
                    </a:moveTo>
                    <a:cubicBezTo>
                      <a:pt x="9" y="0"/>
                      <a:pt x="20" y="20"/>
                      <a:pt x="7" y="2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2" name="Freeform 2504">
                <a:extLst>
                  <a:ext uri="{FF2B5EF4-FFF2-40B4-BE49-F238E27FC236}">
                    <a16:creationId xmlns:a16="http://schemas.microsoft.com/office/drawing/2014/main" id="{81CFB0E9-A801-46BB-8195-E22AE2574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729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21 w 8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2" y="2"/>
                      <a:pt x="5" y="3"/>
                      <a:pt x="8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3" name="Freeform 2505">
                <a:extLst>
                  <a:ext uri="{FF2B5EF4-FFF2-40B4-BE49-F238E27FC236}">
                    <a16:creationId xmlns:a16="http://schemas.microsoft.com/office/drawing/2014/main" id="{7B120BF5-A611-41AF-BB4C-DE99BF46C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2819"/>
                <a:ext cx="6" cy="21"/>
              </a:xfrm>
              <a:custGeom>
                <a:avLst/>
                <a:gdLst>
                  <a:gd name="T0" fmla="*/ 0 w 5"/>
                  <a:gd name="T1" fmla="*/ 37 h 16"/>
                  <a:gd name="T2" fmla="*/ 8 w 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0" y="16"/>
                    </a:moveTo>
                    <a:cubicBezTo>
                      <a:pt x="2" y="11"/>
                      <a:pt x="5" y="6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4" name="Freeform 2506">
                <a:extLst>
                  <a:ext uri="{FF2B5EF4-FFF2-40B4-BE49-F238E27FC236}">
                    <a16:creationId xmlns:a16="http://schemas.microsoft.com/office/drawing/2014/main" id="{E4E1145F-3DB3-4653-A8C5-4356B57CF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883"/>
                <a:ext cx="8" cy="12"/>
              </a:xfrm>
              <a:custGeom>
                <a:avLst/>
                <a:gdLst>
                  <a:gd name="T0" fmla="*/ 0 w 6"/>
                  <a:gd name="T1" fmla="*/ 21 h 9"/>
                  <a:gd name="T2" fmla="*/ 15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7"/>
                      <a:pt x="4" y="4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5" name="Freeform 2507">
                <a:extLst>
                  <a:ext uri="{FF2B5EF4-FFF2-40B4-BE49-F238E27FC236}">
                    <a16:creationId xmlns:a16="http://schemas.microsoft.com/office/drawing/2014/main" id="{BFDA97E0-BA95-4721-9787-37B35751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2660"/>
                <a:ext cx="13" cy="14"/>
              </a:xfrm>
              <a:custGeom>
                <a:avLst/>
                <a:gdLst>
                  <a:gd name="T0" fmla="*/ 22 w 10"/>
                  <a:gd name="T1" fmla="*/ 23 h 11"/>
                  <a:gd name="T2" fmla="*/ 12 w 10"/>
                  <a:gd name="T3" fmla="*/ 0 h 11"/>
                  <a:gd name="T4" fmla="*/ 0 w 10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9" y="8"/>
                      <a:pt x="9" y="0"/>
                      <a:pt x="5" y="0"/>
                    </a:cubicBezTo>
                    <a:cubicBezTo>
                      <a:pt x="2" y="0"/>
                      <a:pt x="0" y="9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6" name="Freeform 2508">
                <a:extLst>
                  <a:ext uri="{FF2B5EF4-FFF2-40B4-BE49-F238E27FC236}">
                    <a16:creationId xmlns:a16="http://schemas.microsoft.com/office/drawing/2014/main" id="{DE955622-469A-454E-A3E6-563C49890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607"/>
                <a:ext cx="17" cy="3"/>
              </a:xfrm>
              <a:custGeom>
                <a:avLst/>
                <a:gdLst>
                  <a:gd name="T0" fmla="*/ 0 w 13"/>
                  <a:gd name="T1" fmla="*/ 0 h 3"/>
                  <a:gd name="T2" fmla="*/ 29 w 13"/>
                  <a:gd name="T3" fmla="*/ 2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3"/>
                      <a:pt x="9" y="2"/>
                      <a:pt x="13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7" name="Freeform 2509">
                <a:extLst>
                  <a:ext uri="{FF2B5EF4-FFF2-40B4-BE49-F238E27FC236}">
                    <a16:creationId xmlns:a16="http://schemas.microsoft.com/office/drawing/2014/main" id="{05BD4C19-B7D3-4E7C-BDDD-E44128196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480"/>
                <a:ext cx="23" cy="31"/>
              </a:xfrm>
              <a:custGeom>
                <a:avLst/>
                <a:gdLst>
                  <a:gd name="T0" fmla="*/ 23 w 18"/>
                  <a:gd name="T1" fmla="*/ 0 h 24"/>
                  <a:gd name="T2" fmla="*/ 31 w 18"/>
                  <a:gd name="T3" fmla="*/ 39 h 24"/>
                  <a:gd name="T4" fmla="*/ 0 w 18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12" y="4"/>
                      <a:pt x="18" y="15"/>
                      <a:pt x="15" y="18"/>
                    </a:cubicBezTo>
                    <a:cubicBezTo>
                      <a:pt x="9" y="24"/>
                      <a:pt x="3" y="11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8" name="Freeform 2510">
                <a:extLst>
                  <a:ext uri="{FF2B5EF4-FFF2-40B4-BE49-F238E27FC236}">
                    <a16:creationId xmlns:a16="http://schemas.microsoft.com/office/drawing/2014/main" id="{74609557-2F9F-4CF5-8EEE-A02DC0EB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198"/>
                <a:ext cx="22" cy="15"/>
              </a:xfrm>
              <a:custGeom>
                <a:avLst/>
                <a:gdLst>
                  <a:gd name="T0" fmla="*/ 0 w 17"/>
                  <a:gd name="T1" fmla="*/ 14 h 11"/>
                  <a:gd name="T2" fmla="*/ 28 w 17"/>
                  <a:gd name="T3" fmla="*/ 22 h 11"/>
                  <a:gd name="T4" fmla="*/ 21 w 1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2" y="6"/>
                      <a:pt x="11" y="11"/>
                      <a:pt x="13" y="9"/>
                    </a:cubicBezTo>
                    <a:cubicBezTo>
                      <a:pt x="17" y="6"/>
                      <a:pt x="12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49" name="Freeform 2511">
                <a:extLst>
                  <a:ext uri="{FF2B5EF4-FFF2-40B4-BE49-F238E27FC236}">
                    <a16:creationId xmlns:a16="http://schemas.microsoft.com/office/drawing/2014/main" id="{3F692555-341C-45EE-A2C6-DF6C2BE38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210"/>
                <a:ext cx="18" cy="21"/>
              </a:xfrm>
              <a:custGeom>
                <a:avLst/>
                <a:gdLst>
                  <a:gd name="T0" fmla="*/ 0 w 14"/>
                  <a:gd name="T1" fmla="*/ 24 h 16"/>
                  <a:gd name="T2" fmla="*/ 19 w 14"/>
                  <a:gd name="T3" fmla="*/ 1 h 16"/>
                  <a:gd name="T4" fmla="*/ 22 w 14"/>
                  <a:gd name="T5" fmla="*/ 3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0" y="11"/>
                    </a:moveTo>
                    <a:cubicBezTo>
                      <a:pt x="1" y="8"/>
                      <a:pt x="5" y="0"/>
                      <a:pt x="9" y="1"/>
                    </a:cubicBezTo>
                    <a:cubicBezTo>
                      <a:pt x="14" y="2"/>
                      <a:pt x="11" y="13"/>
                      <a:pt x="10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0" name="Freeform 2512">
                <a:extLst>
                  <a:ext uri="{FF2B5EF4-FFF2-40B4-BE49-F238E27FC236}">
                    <a16:creationId xmlns:a16="http://schemas.microsoft.com/office/drawing/2014/main" id="{A3F742CC-4CB2-4490-B8F5-2DE956F6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198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1" name="Freeform 2513">
                <a:extLst>
                  <a:ext uri="{FF2B5EF4-FFF2-40B4-BE49-F238E27FC236}">
                    <a16:creationId xmlns:a16="http://schemas.microsoft.com/office/drawing/2014/main" id="{377C3235-CB9B-4E57-809D-DF2AFAD0D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2107"/>
                <a:ext cx="23" cy="27"/>
              </a:xfrm>
              <a:custGeom>
                <a:avLst/>
                <a:gdLst>
                  <a:gd name="T0" fmla="*/ 0 w 18"/>
                  <a:gd name="T1" fmla="*/ 22 h 21"/>
                  <a:gd name="T2" fmla="*/ 24 w 18"/>
                  <a:gd name="T3" fmla="*/ 6 h 21"/>
                  <a:gd name="T4" fmla="*/ 13 w 18"/>
                  <a:gd name="T5" fmla="*/ 45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0" y="10"/>
                    </a:moveTo>
                    <a:cubicBezTo>
                      <a:pt x="1" y="6"/>
                      <a:pt x="7" y="0"/>
                      <a:pt x="12" y="3"/>
                    </a:cubicBezTo>
                    <a:cubicBezTo>
                      <a:pt x="18" y="8"/>
                      <a:pt x="10" y="18"/>
                      <a:pt x="6" y="2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2" name="Freeform 2514">
                <a:extLst>
                  <a:ext uri="{FF2B5EF4-FFF2-40B4-BE49-F238E27FC236}">
                    <a16:creationId xmlns:a16="http://schemas.microsoft.com/office/drawing/2014/main" id="{9F5AA1F7-616D-4E33-A833-F111C9510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2047"/>
                <a:ext cx="3" cy="17"/>
              </a:xfrm>
              <a:custGeom>
                <a:avLst/>
                <a:gdLst>
                  <a:gd name="T0" fmla="*/ 0 w 2"/>
                  <a:gd name="T1" fmla="*/ 0 h 13"/>
                  <a:gd name="T2" fmla="*/ 8 w 2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cubicBezTo>
                      <a:pt x="0" y="5"/>
                      <a:pt x="0" y="9"/>
                      <a:pt x="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3" name="Freeform 2515">
                <a:extLst>
                  <a:ext uri="{FF2B5EF4-FFF2-40B4-BE49-F238E27FC236}">
                    <a16:creationId xmlns:a16="http://schemas.microsoft.com/office/drawing/2014/main" id="{217D1F24-0D30-4C9C-BB35-15434215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2000"/>
                <a:ext cx="23" cy="17"/>
              </a:xfrm>
              <a:custGeom>
                <a:avLst/>
                <a:gdLst>
                  <a:gd name="T0" fmla="*/ 0 w 18"/>
                  <a:gd name="T1" fmla="*/ 27 h 13"/>
                  <a:gd name="T2" fmla="*/ 29 w 18"/>
                  <a:gd name="T3" fmla="*/ 22 h 13"/>
                  <a:gd name="T4" fmla="*/ 8 w 1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4" y="12"/>
                      <a:pt x="12" y="13"/>
                      <a:pt x="14" y="10"/>
                    </a:cubicBezTo>
                    <a:cubicBezTo>
                      <a:pt x="18" y="3"/>
                      <a:pt x="8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4" name="Freeform 2516">
                <a:extLst>
                  <a:ext uri="{FF2B5EF4-FFF2-40B4-BE49-F238E27FC236}">
                    <a16:creationId xmlns:a16="http://schemas.microsoft.com/office/drawing/2014/main" id="{982B83D4-128A-4442-A726-A703256AE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935"/>
                <a:ext cx="6" cy="6"/>
              </a:xfrm>
              <a:custGeom>
                <a:avLst/>
                <a:gdLst>
                  <a:gd name="T0" fmla="*/ 0 w 5"/>
                  <a:gd name="T1" fmla="*/ 0 h 5"/>
                  <a:gd name="T2" fmla="*/ 8 w 5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4"/>
                      <a:pt x="5" y="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5" name="Freeform 2517">
                <a:extLst>
                  <a:ext uri="{FF2B5EF4-FFF2-40B4-BE49-F238E27FC236}">
                    <a16:creationId xmlns:a16="http://schemas.microsoft.com/office/drawing/2014/main" id="{A7116A87-6D8E-4324-BD6F-AF432D9CB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000"/>
                <a:ext cx="8" cy="13"/>
              </a:xfrm>
              <a:custGeom>
                <a:avLst/>
                <a:gdLst>
                  <a:gd name="T0" fmla="*/ 0 w 6"/>
                  <a:gd name="T1" fmla="*/ 0 h 10"/>
                  <a:gd name="T2" fmla="*/ 15 w 6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cubicBezTo>
                      <a:pt x="2" y="4"/>
                      <a:pt x="4" y="7"/>
                      <a:pt x="6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6" name="Freeform 2518">
                <a:extLst>
                  <a:ext uri="{FF2B5EF4-FFF2-40B4-BE49-F238E27FC236}">
                    <a16:creationId xmlns:a16="http://schemas.microsoft.com/office/drawing/2014/main" id="{E6541365-FB28-4875-A555-A179710AB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055"/>
                <a:ext cx="28" cy="21"/>
              </a:xfrm>
              <a:custGeom>
                <a:avLst/>
                <a:gdLst>
                  <a:gd name="T0" fmla="*/ 49 w 21"/>
                  <a:gd name="T1" fmla="*/ 1 h 16"/>
                  <a:gd name="T2" fmla="*/ 43 w 21"/>
                  <a:gd name="T3" fmla="*/ 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21" y="1"/>
                    </a:moveTo>
                    <a:cubicBezTo>
                      <a:pt x="7" y="0"/>
                      <a:pt x="0" y="16"/>
                      <a:pt x="18" y="1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7" name="Freeform 2519">
                <a:extLst>
                  <a:ext uri="{FF2B5EF4-FFF2-40B4-BE49-F238E27FC236}">
                    <a16:creationId xmlns:a16="http://schemas.microsoft.com/office/drawing/2014/main" id="{1C7A8494-AAD7-4FBF-B94F-933465094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98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8" name="Freeform 2520">
                <a:extLst>
                  <a:ext uri="{FF2B5EF4-FFF2-40B4-BE49-F238E27FC236}">
                    <a16:creationId xmlns:a16="http://schemas.microsoft.com/office/drawing/2014/main" id="{6F0DC56D-60A1-4DA6-B095-1059DD1AF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96"/>
                <a:ext cx="1" cy="15"/>
              </a:xfrm>
              <a:custGeom>
                <a:avLst/>
                <a:gdLst>
                  <a:gd name="T0" fmla="*/ 1 w 1"/>
                  <a:gd name="T1" fmla="*/ 0 h 11"/>
                  <a:gd name="T2" fmla="*/ 1 w 1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1">
                    <a:moveTo>
                      <a:pt x="1" y="0"/>
                    </a:moveTo>
                    <a:cubicBezTo>
                      <a:pt x="0" y="4"/>
                      <a:pt x="0" y="8"/>
                      <a:pt x="1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59" name="Freeform 2521">
                <a:extLst>
                  <a:ext uri="{FF2B5EF4-FFF2-40B4-BE49-F238E27FC236}">
                    <a16:creationId xmlns:a16="http://schemas.microsoft.com/office/drawing/2014/main" id="{F6FC24B6-7D66-4089-8CF8-EA62C5114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087"/>
                <a:ext cx="17" cy="4"/>
              </a:xfrm>
              <a:custGeom>
                <a:avLst/>
                <a:gdLst>
                  <a:gd name="T0" fmla="*/ 0 w 13"/>
                  <a:gd name="T1" fmla="*/ 7 h 3"/>
                  <a:gd name="T2" fmla="*/ 29 w 13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4" y="1"/>
                      <a:pt x="8" y="0"/>
                      <a:pt x="13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0" name="Freeform 2522">
                <a:extLst>
                  <a:ext uri="{FF2B5EF4-FFF2-40B4-BE49-F238E27FC236}">
                    <a16:creationId xmlns:a16="http://schemas.microsoft.com/office/drawing/2014/main" id="{62190B8F-D734-4843-902F-CA82608EE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507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2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1" name="Freeform 2523">
                <a:extLst>
                  <a:ext uri="{FF2B5EF4-FFF2-40B4-BE49-F238E27FC236}">
                    <a16:creationId xmlns:a16="http://schemas.microsoft.com/office/drawing/2014/main" id="{702D13C7-35DE-46CD-9692-F9261967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07"/>
                <a:ext cx="13" cy="4"/>
              </a:xfrm>
              <a:custGeom>
                <a:avLst/>
                <a:gdLst>
                  <a:gd name="T0" fmla="*/ 0 w 10"/>
                  <a:gd name="T1" fmla="*/ 5 h 3"/>
                  <a:gd name="T2" fmla="*/ 1 w 10"/>
                  <a:gd name="T3" fmla="*/ 7 h 3"/>
                  <a:gd name="T4" fmla="*/ 22 w 10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4" y="3"/>
                      <a:pt x="7" y="1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2" name="Freeform 2524">
                <a:extLst>
                  <a:ext uri="{FF2B5EF4-FFF2-40B4-BE49-F238E27FC236}">
                    <a16:creationId xmlns:a16="http://schemas.microsoft.com/office/drawing/2014/main" id="{44C2316C-A850-4366-B57D-E04BF8E66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612"/>
                <a:ext cx="22" cy="17"/>
              </a:xfrm>
              <a:custGeom>
                <a:avLst/>
                <a:gdLst>
                  <a:gd name="T0" fmla="*/ 28 w 17"/>
                  <a:gd name="T1" fmla="*/ 27 h 13"/>
                  <a:gd name="T2" fmla="*/ 1 w 17"/>
                  <a:gd name="T3" fmla="*/ 17 h 13"/>
                  <a:gd name="T4" fmla="*/ 36 w 17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3">
                    <a:moveTo>
                      <a:pt x="13" y="12"/>
                    </a:moveTo>
                    <a:cubicBezTo>
                      <a:pt x="10" y="12"/>
                      <a:pt x="2" y="13"/>
                      <a:pt x="1" y="8"/>
                    </a:cubicBezTo>
                    <a:cubicBezTo>
                      <a:pt x="0" y="0"/>
                      <a:pt x="13" y="1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3" name="Freeform 2525">
                <a:extLst>
                  <a:ext uri="{FF2B5EF4-FFF2-40B4-BE49-F238E27FC236}">
                    <a16:creationId xmlns:a16="http://schemas.microsoft.com/office/drawing/2014/main" id="{F619847B-D4E4-419A-8477-2069CD923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538"/>
                <a:ext cx="1" cy="17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1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4" name="Freeform 2526">
                <a:extLst>
                  <a:ext uri="{FF2B5EF4-FFF2-40B4-BE49-F238E27FC236}">
                    <a16:creationId xmlns:a16="http://schemas.microsoft.com/office/drawing/2014/main" id="{CD613AF2-4E80-4F32-9DDF-36DDB483C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1610"/>
                <a:ext cx="9" cy="6"/>
              </a:xfrm>
              <a:custGeom>
                <a:avLst/>
                <a:gdLst>
                  <a:gd name="T0" fmla="*/ 0 w 7"/>
                  <a:gd name="T1" fmla="*/ 8 h 5"/>
                  <a:gd name="T2" fmla="*/ 1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4"/>
                      <a:pt x="5" y="2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5" name="Freeform 2527">
                <a:extLst>
                  <a:ext uri="{FF2B5EF4-FFF2-40B4-BE49-F238E27FC236}">
                    <a16:creationId xmlns:a16="http://schemas.microsoft.com/office/drawing/2014/main" id="{C71A87D2-583C-4C11-A8AB-4385DB3B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1646"/>
                <a:ext cx="9" cy="13"/>
              </a:xfrm>
              <a:custGeom>
                <a:avLst/>
                <a:gdLst>
                  <a:gd name="T0" fmla="*/ 0 w 7"/>
                  <a:gd name="T1" fmla="*/ 0 h 10"/>
                  <a:gd name="T2" fmla="*/ 15 w 7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1" y="4"/>
                      <a:pt x="2" y="8"/>
                      <a:pt x="7" y="1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6" name="Freeform 2528">
                <a:extLst>
                  <a:ext uri="{FF2B5EF4-FFF2-40B4-BE49-F238E27FC236}">
                    <a16:creationId xmlns:a16="http://schemas.microsoft.com/office/drawing/2014/main" id="{D0CE9EC5-02C3-4FC9-BCC5-7A39E1CA0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676"/>
                <a:ext cx="1" cy="12"/>
              </a:xfrm>
              <a:custGeom>
                <a:avLst/>
                <a:gdLst>
                  <a:gd name="T0" fmla="*/ 0 w 1"/>
                  <a:gd name="T1" fmla="*/ 0 h 9"/>
                  <a:gd name="T2" fmla="*/ 1 w 1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1" y="9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7" name="Freeform 2529">
                <a:extLst>
                  <a:ext uri="{FF2B5EF4-FFF2-40B4-BE49-F238E27FC236}">
                    <a16:creationId xmlns:a16="http://schemas.microsoft.com/office/drawing/2014/main" id="{79986248-4180-45F9-B616-46B560B6C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701"/>
                <a:ext cx="11" cy="7"/>
              </a:xfrm>
              <a:custGeom>
                <a:avLst/>
                <a:gdLst>
                  <a:gd name="T0" fmla="*/ 0 w 9"/>
                  <a:gd name="T1" fmla="*/ 14 h 5"/>
                  <a:gd name="T2" fmla="*/ 16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3" y="4"/>
                      <a:pt x="6" y="1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8" name="Freeform 2530">
                <a:extLst>
                  <a:ext uri="{FF2B5EF4-FFF2-40B4-BE49-F238E27FC236}">
                    <a16:creationId xmlns:a16="http://schemas.microsoft.com/office/drawing/2014/main" id="{C79DFAFF-905B-45F3-AD20-681BFBE6F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1751"/>
                <a:ext cx="17" cy="23"/>
              </a:xfrm>
              <a:custGeom>
                <a:avLst/>
                <a:gdLst>
                  <a:gd name="T0" fmla="*/ 7 w 13"/>
                  <a:gd name="T1" fmla="*/ 37 h 18"/>
                  <a:gd name="T2" fmla="*/ 13 w 13"/>
                  <a:gd name="T3" fmla="*/ 1 h 18"/>
                  <a:gd name="T4" fmla="*/ 27 w 13"/>
                  <a:gd name="T5" fmla="*/ 3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3" y="18"/>
                    </a:moveTo>
                    <a:cubicBezTo>
                      <a:pt x="2" y="15"/>
                      <a:pt x="0" y="2"/>
                      <a:pt x="6" y="1"/>
                    </a:cubicBezTo>
                    <a:cubicBezTo>
                      <a:pt x="13" y="0"/>
                      <a:pt x="12" y="12"/>
                      <a:pt x="12" y="1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69" name="Freeform 2531">
                <a:extLst>
                  <a:ext uri="{FF2B5EF4-FFF2-40B4-BE49-F238E27FC236}">
                    <a16:creationId xmlns:a16="http://schemas.microsoft.com/office/drawing/2014/main" id="{A70E44D9-2647-4577-95A3-182ABCF2F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1808"/>
                <a:ext cx="11" cy="7"/>
              </a:xfrm>
              <a:custGeom>
                <a:avLst/>
                <a:gdLst>
                  <a:gd name="T0" fmla="*/ 0 w 8"/>
                  <a:gd name="T1" fmla="*/ 14 h 5"/>
                  <a:gd name="T2" fmla="*/ 21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0" name="Freeform 2532">
                <a:extLst>
                  <a:ext uri="{FF2B5EF4-FFF2-40B4-BE49-F238E27FC236}">
                    <a16:creationId xmlns:a16="http://schemas.microsoft.com/office/drawing/2014/main" id="{B86A8EBD-330D-427A-BF3E-5E7D984AB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1850"/>
                <a:ext cx="5" cy="5"/>
              </a:xfrm>
              <a:custGeom>
                <a:avLst/>
                <a:gdLst>
                  <a:gd name="T0" fmla="*/ 0 w 4"/>
                  <a:gd name="T1" fmla="*/ 0 h 4"/>
                  <a:gd name="T2" fmla="*/ 8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1" name="Freeform 2533">
                <a:extLst>
                  <a:ext uri="{FF2B5EF4-FFF2-40B4-BE49-F238E27FC236}">
                    <a16:creationId xmlns:a16="http://schemas.microsoft.com/office/drawing/2014/main" id="{372D3FDD-54CA-481E-9BDD-F5265B823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1902"/>
                <a:ext cx="3" cy="5"/>
              </a:xfrm>
              <a:custGeom>
                <a:avLst/>
                <a:gdLst>
                  <a:gd name="T0" fmla="*/ 0 w 2"/>
                  <a:gd name="T1" fmla="*/ 8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2" name="Freeform 2534">
                <a:extLst>
                  <a:ext uri="{FF2B5EF4-FFF2-40B4-BE49-F238E27FC236}">
                    <a16:creationId xmlns:a16="http://schemas.microsoft.com/office/drawing/2014/main" id="{59DB543B-212B-4FC3-8DE5-118657528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856"/>
                <a:ext cx="5" cy="15"/>
              </a:xfrm>
              <a:custGeom>
                <a:avLst/>
                <a:gdLst>
                  <a:gd name="T0" fmla="*/ 0 w 4"/>
                  <a:gd name="T1" fmla="*/ 0 h 11"/>
                  <a:gd name="T2" fmla="*/ 8 w 4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2" y="3"/>
                      <a:pt x="3" y="7"/>
                      <a:pt x="4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3" name="Freeform 2535">
                <a:extLst>
                  <a:ext uri="{FF2B5EF4-FFF2-40B4-BE49-F238E27FC236}">
                    <a16:creationId xmlns:a16="http://schemas.microsoft.com/office/drawing/2014/main" id="{50D250B6-8745-43CF-9009-D2886590C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937"/>
                <a:ext cx="3" cy="16"/>
              </a:xfrm>
              <a:custGeom>
                <a:avLst/>
                <a:gdLst>
                  <a:gd name="T0" fmla="*/ 0 w 2"/>
                  <a:gd name="T1" fmla="*/ 28 h 12"/>
                  <a:gd name="T2" fmla="*/ 8 w 2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2">
                    <a:moveTo>
                      <a:pt x="0" y="12"/>
                    </a:move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4" name="Freeform 2536">
                <a:extLst>
                  <a:ext uri="{FF2B5EF4-FFF2-40B4-BE49-F238E27FC236}">
                    <a16:creationId xmlns:a16="http://schemas.microsoft.com/office/drawing/2014/main" id="{F786C211-84A7-4DBF-A062-B2B8F8BA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008"/>
                <a:ext cx="21" cy="23"/>
              </a:xfrm>
              <a:custGeom>
                <a:avLst/>
                <a:gdLst>
                  <a:gd name="T0" fmla="*/ 37 w 16"/>
                  <a:gd name="T1" fmla="*/ 8 h 18"/>
                  <a:gd name="T2" fmla="*/ 29 w 16"/>
                  <a:gd name="T3" fmla="*/ 3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8">
                    <a:moveTo>
                      <a:pt x="16" y="4"/>
                    </a:moveTo>
                    <a:cubicBezTo>
                      <a:pt x="0" y="0"/>
                      <a:pt x="4" y="18"/>
                      <a:pt x="13" y="15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5" name="Freeform 2537">
                <a:extLst>
                  <a:ext uri="{FF2B5EF4-FFF2-40B4-BE49-F238E27FC236}">
                    <a16:creationId xmlns:a16="http://schemas.microsoft.com/office/drawing/2014/main" id="{EDE04295-3132-497F-B9B3-E59B09253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2057"/>
                <a:ext cx="15" cy="4"/>
              </a:xfrm>
              <a:custGeom>
                <a:avLst/>
                <a:gdLst>
                  <a:gd name="T0" fmla="*/ 0 w 11"/>
                  <a:gd name="T1" fmla="*/ 0 h 3"/>
                  <a:gd name="T2" fmla="*/ 27 w 1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1"/>
                      <a:pt x="7" y="3"/>
                      <a:pt x="11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6" name="Freeform 2538">
                <a:extLst>
                  <a:ext uri="{FF2B5EF4-FFF2-40B4-BE49-F238E27FC236}">
                    <a16:creationId xmlns:a16="http://schemas.microsoft.com/office/drawing/2014/main" id="{455E86BA-B0C4-46D5-81CA-324418CA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9" y="2010"/>
                <a:ext cx="7" cy="3"/>
              </a:xfrm>
              <a:custGeom>
                <a:avLst/>
                <a:gdLst>
                  <a:gd name="T0" fmla="*/ 9 w 6"/>
                  <a:gd name="T1" fmla="*/ 0 h 2"/>
                  <a:gd name="T2" fmla="*/ 0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7" name="Freeform 2539">
                <a:extLst>
                  <a:ext uri="{FF2B5EF4-FFF2-40B4-BE49-F238E27FC236}">
                    <a16:creationId xmlns:a16="http://schemas.microsoft.com/office/drawing/2014/main" id="{CD472B65-AC25-43FF-BC61-AD0CC52B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133"/>
                <a:ext cx="2" cy="13"/>
              </a:xfrm>
              <a:custGeom>
                <a:avLst/>
                <a:gdLst>
                  <a:gd name="T0" fmla="*/ 0 w 1"/>
                  <a:gd name="T1" fmla="*/ 22 h 10"/>
                  <a:gd name="T2" fmla="*/ 8 w 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10"/>
                    </a:moveTo>
                    <a:cubicBezTo>
                      <a:pt x="0" y="7"/>
                      <a:pt x="0" y="3"/>
                      <a:pt x="1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8" name="Freeform 2540">
                <a:extLst>
                  <a:ext uri="{FF2B5EF4-FFF2-40B4-BE49-F238E27FC236}">
                    <a16:creationId xmlns:a16="http://schemas.microsoft.com/office/drawing/2014/main" id="{053C9ED6-4685-4B43-90C7-A2AAB92BD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1742"/>
                <a:ext cx="16" cy="9"/>
              </a:xfrm>
              <a:custGeom>
                <a:avLst/>
                <a:gdLst>
                  <a:gd name="T0" fmla="*/ 28 w 12"/>
                  <a:gd name="T1" fmla="*/ 0 h 7"/>
                  <a:gd name="T2" fmla="*/ 0 w 12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2"/>
                      <a:pt x="3" y="4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79" name="Freeform 2541">
                <a:extLst>
                  <a:ext uri="{FF2B5EF4-FFF2-40B4-BE49-F238E27FC236}">
                    <a16:creationId xmlns:a16="http://schemas.microsoft.com/office/drawing/2014/main" id="{8DA5908D-DA05-4B1D-9196-9E392ADFA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807"/>
                <a:ext cx="9" cy="17"/>
              </a:xfrm>
              <a:custGeom>
                <a:avLst/>
                <a:gdLst>
                  <a:gd name="T0" fmla="*/ 15 w 7"/>
                  <a:gd name="T1" fmla="*/ 0 h 13"/>
                  <a:gd name="T2" fmla="*/ 0 w 7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5" y="4"/>
                      <a:pt x="2" y="9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0" name="Freeform 2542">
                <a:extLst>
                  <a:ext uri="{FF2B5EF4-FFF2-40B4-BE49-F238E27FC236}">
                    <a16:creationId xmlns:a16="http://schemas.microsoft.com/office/drawing/2014/main" id="{33718DDE-F6DE-4B7B-9B4A-A50B92947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30"/>
                <a:ext cx="10" cy="15"/>
              </a:xfrm>
              <a:custGeom>
                <a:avLst/>
                <a:gdLst>
                  <a:gd name="T0" fmla="*/ 20 w 7"/>
                  <a:gd name="T1" fmla="*/ 0 h 11"/>
                  <a:gd name="T2" fmla="*/ 0 w 7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2" y="7"/>
                      <a:pt x="0" y="1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1" name="Freeform 2543">
                <a:extLst>
                  <a:ext uri="{FF2B5EF4-FFF2-40B4-BE49-F238E27FC236}">
                    <a16:creationId xmlns:a16="http://schemas.microsoft.com/office/drawing/2014/main" id="{E0AC95F5-6E12-493B-9EB1-DDF23E44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828"/>
                <a:ext cx="18" cy="21"/>
              </a:xfrm>
              <a:custGeom>
                <a:avLst/>
                <a:gdLst>
                  <a:gd name="T0" fmla="*/ 24 w 14"/>
                  <a:gd name="T1" fmla="*/ 0 h 16"/>
                  <a:gd name="T2" fmla="*/ 23 w 14"/>
                  <a:gd name="T3" fmla="*/ 28 h 16"/>
                  <a:gd name="T4" fmla="*/ 1 w 14"/>
                  <a:gd name="T5" fmla="*/ 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11" y="4"/>
                      <a:pt x="14" y="11"/>
                      <a:pt x="11" y="12"/>
                    </a:cubicBezTo>
                    <a:cubicBezTo>
                      <a:pt x="5" y="16"/>
                      <a:pt x="0" y="7"/>
                      <a:pt x="1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2" name="Freeform 2544">
                <a:extLst>
                  <a:ext uri="{FF2B5EF4-FFF2-40B4-BE49-F238E27FC236}">
                    <a16:creationId xmlns:a16="http://schemas.microsoft.com/office/drawing/2014/main" id="{126368D9-1702-4F8E-BE67-B569C6DF5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871"/>
                <a:ext cx="7" cy="10"/>
              </a:xfrm>
              <a:custGeom>
                <a:avLst/>
                <a:gdLst>
                  <a:gd name="T0" fmla="*/ 0 w 5"/>
                  <a:gd name="T1" fmla="*/ 0 h 8"/>
                  <a:gd name="T2" fmla="*/ 14 w 5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2" y="6"/>
                      <a:pt x="5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3" name="Freeform 2545">
                <a:extLst>
                  <a:ext uri="{FF2B5EF4-FFF2-40B4-BE49-F238E27FC236}">
                    <a16:creationId xmlns:a16="http://schemas.microsoft.com/office/drawing/2014/main" id="{9ED8EC10-4839-4BF6-A019-E189A342E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907"/>
                <a:ext cx="8" cy="8"/>
              </a:xfrm>
              <a:custGeom>
                <a:avLst/>
                <a:gdLst>
                  <a:gd name="T0" fmla="*/ 0 w 6"/>
                  <a:gd name="T1" fmla="*/ 15 h 6"/>
                  <a:gd name="T2" fmla="*/ 15 w 6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4" name="Freeform 2546">
                <a:extLst>
                  <a:ext uri="{FF2B5EF4-FFF2-40B4-BE49-F238E27FC236}">
                    <a16:creationId xmlns:a16="http://schemas.microsoft.com/office/drawing/2014/main" id="{FEB0C695-FE60-4032-BEFE-2DB6C9A17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923"/>
                <a:ext cx="24" cy="21"/>
              </a:xfrm>
              <a:custGeom>
                <a:avLst/>
                <a:gdLst>
                  <a:gd name="T0" fmla="*/ 0 w 18"/>
                  <a:gd name="T1" fmla="*/ 21 h 16"/>
                  <a:gd name="T2" fmla="*/ 12 w 18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cubicBezTo>
                      <a:pt x="1" y="0"/>
                      <a:pt x="18" y="3"/>
                      <a:pt x="5" y="16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5" name="Freeform 2547">
                <a:extLst>
                  <a:ext uri="{FF2B5EF4-FFF2-40B4-BE49-F238E27FC236}">
                    <a16:creationId xmlns:a16="http://schemas.microsoft.com/office/drawing/2014/main" id="{581483AC-5498-4DB0-8269-429D5BF9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963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8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6" name="Freeform 2548">
                <a:extLst>
                  <a:ext uri="{FF2B5EF4-FFF2-40B4-BE49-F238E27FC236}">
                    <a16:creationId xmlns:a16="http://schemas.microsoft.com/office/drawing/2014/main" id="{D4A82C31-2C71-44FE-ACBC-383563258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089"/>
                <a:ext cx="16" cy="9"/>
              </a:xfrm>
              <a:custGeom>
                <a:avLst/>
                <a:gdLst>
                  <a:gd name="T0" fmla="*/ 0 w 12"/>
                  <a:gd name="T1" fmla="*/ 15 h 7"/>
                  <a:gd name="T2" fmla="*/ 28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5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7" name="Freeform 2549">
                <a:extLst>
                  <a:ext uri="{FF2B5EF4-FFF2-40B4-BE49-F238E27FC236}">
                    <a16:creationId xmlns:a16="http://schemas.microsoft.com/office/drawing/2014/main" id="{18E30F97-C9F6-43D3-9B71-A89C11E30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1504"/>
                <a:ext cx="20" cy="18"/>
              </a:xfrm>
              <a:custGeom>
                <a:avLst/>
                <a:gdLst>
                  <a:gd name="T0" fmla="*/ 0 w 15"/>
                  <a:gd name="T1" fmla="*/ 13 h 14"/>
                  <a:gd name="T2" fmla="*/ 27 w 15"/>
                  <a:gd name="T3" fmla="*/ 19 h 14"/>
                  <a:gd name="T4" fmla="*/ 12 w 15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0" y="6"/>
                    </a:moveTo>
                    <a:cubicBezTo>
                      <a:pt x="3" y="8"/>
                      <a:pt x="7" y="14"/>
                      <a:pt x="11" y="9"/>
                    </a:cubicBezTo>
                    <a:cubicBezTo>
                      <a:pt x="15" y="5"/>
                      <a:pt x="10" y="0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8" name="Freeform 2550">
                <a:extLst>
                  <a:ext uri="{FF2B5EF4-FFF2-40B4-BE49-F238E27FC236}">
                    <a16:creationId xmlns:a16="http://schemas.microsoft.com/office/drawing/2014/main" id="{E0339DB4-128F-4E9F-A7A6-87848D4CA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422"/>
                <a:ext cx="13" cy="4"/>
              </a:xfrm>
              <a:custGeom>
                <a:avLst/>
                <a:gdLst>
                  <a:gd name="T0" fmla="*/ 22 w 10"/>
                  <a:gd name="T1" fmla="*/ 0 h 3"/>
                  <a:gd name="T2" fmla="*/ 0 w 10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cubicBezTo>
                      <a:pt x="6" y="0"/>
                      <a:pt x="3" y="2"/>
                      <a:pt x="0" y="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89" name="Freeform 2551">
                <a:extLst>
                  <a:ext uri="{FF2B5EF4-FFF2-40B4-BE49-F238E27FC236}">
                    <a16:creationId xmlns:a16="http://schemas.microsoft.com/office/drawing/2014/main" id="{7B14B6B8-D108-47DC-98F3-06486A31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452"/>
                <a:ext cx="9" cy="3"/>
              </a:xfrm>
              <a:custGeom>
                <a:avLst/>
                <a:gdLst>
                  <a:gd name="T0" fmla="*/ 0 w 7"/>
                  <a:gd name="T1" fmla="*/ 0 h 2"/>
                  <a:gd name="T2" fmla="*/ 15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0" name="Freeform 2552">
                <a:extLst>
                  <a:ext uri="{FF2B5EF4-FFF2-40B4-BE49-F238E27FC236}">
                    <a16:creationId xmlns:a16="http://schemas.microsoft.com/office/drawing/2014/main" id="{D370273A-2A38-4751-9E07-B0DA0DE8E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278"/>
                <a:ext cx="11" cy="3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1" name="Freeform 2553">
                <a:extLst>
                  <a:ext uri="{FF2B5EF4-FFF2-40B4-BE49-F238E27FC236}">
                    <a16:creationId xmlns:a16="http://schemas.microsoft.com/office/drawing/2014/main" id="{6E241CD0-7EBB-4CD8-8D3C-3DF7FF6C0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305"/>
                <a:ext cx="8" cy="4"/>
              </a:xfrm>
              <a:custGeom>
                <a:avLst/>
                <a:gdLst>
                  <a:gd name="T0" fmla="*/ 0 w 6"/>
                  <a:gd name="T1" fmla="*/ 7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4" y="0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2" name="Freeform 2554">
                <a:extLst>
                  <a:ext uri="{FF2B5EF4-FFF2-40B4-BE49-F238E27FC236}">
                    <a16:creationId xmlns:a16="http://schemas.microsoft.com/office/drawing/2014/main" id="{7E4089AA-B8FA-4532-981F-F9C2FEE5B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108"/>
                <a:ext cx="22" cy="20"/>
              </a:xfrm>
              <a:custGeom>
                <a:avLst/>
                <a:gdLst>
                  <a:gd name="T0" fmla="*/ 17 w 17"/>
                  <a:gd name="T1" fmla="*/ 31 h 16"/>
                  <a:gd name="T2" fmla="*/ 0 w 17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6">
                    <a:moveTo>
                      <a:pt x="8" y="16"/>
                    </a:moveTo>
                    <a:cubicBezTo>
                      <a:pt x="17" y="12"/>
                      <a:pt x="4" y="0"/>
                      <a:pt x="0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3" name="Freeform 2555">
                <a:extLst>
                  <a:ext uri="{FF2B5EF4-FFF2-40B4-BE49-F238E27FC236}">
                    <a16:creationId xmlns:a16="http://schemas.microsoft.com/office/drawing/2014/main" id="{B24F85EF-A5C8-44CC-982F-D94B6A91E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7" y="1080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" name="Freeform 2556">
                <a:extLst>
                  <a:ext uri="{FF2B5EF4-FFF2-40B4-BE49-F238E27FC236}">
                    <a16:creationId xmlns:a16="http://schemas.microsoft.com/office/drawing/2014/main" id="{3A6D62FE-696C-470A-8F34-1738F73D6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157"/>
                <a:ext cx="11" cy="1"/>
              </a:xfrm>
              <a:custGeom>
                <a:avLst/>
                <a:gdLst>
                  <a:gd name="T0" fmla="*/ 21 w 8"/>
                  <a:gd name="T1" fmla="*/ 0 h 1"/>
                  <a:gd name="T2" fmla="*/ 0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8" y="0"/>
                    </a:move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" name="Freeform 2557">
                <a:extLst>
                  <a:ext uri="{FF2B5EF4-FFF2-40B4-BE49-F238E27FC236}">
                    <a16:creationId xmlns:a16="http://schemas.microsoft.com/office/drawing/2014/main" id="{0D7E143D-93D4-4DF3-9C96-8A69AF51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1226"/>
                <a:ext cx="16" cy="3"/>
              </a:xfrm>
              <a:custGeom>
                <a:avLst/>
                <a:gdLst>
                  <a:gd name="T0" fmla="*/ 0 w 12"/>
                  <a:gd name="T1" fmla="*/ 0 h 2"/>
                  <a:gd name="T2" fmla="*/ 28 w 1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cubicBezTo>
                      <a:pt x="4" y="2"/>
                      <a:pt x="8" y="1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" name="Freeform 2558">
                <a:extLst>
                  <a:ext uri="{FF2B5EF4-FFF2-40B4-BE49-F238E27FC236}">
                    <a16:creationId xmlns:a16="http://schemas.microsoft.com/office/drawing/2014/main" id="{C387D4CB-1D50-4AE4-8730-D5B94AD8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278"/>
                <a:ext cx="18" cy="17"/>
              </a:xfrm>
              <a:custGeom>
                <a:avLst/>
                <a:gdLst>
                  <a:gd name="T0" fmla="*/ 0 w 14"/>
                  <a:gd name="T1" fmla="*/ 17 h 13"/>
                  <a:gd name="T2" fmla="*/ 19 w 14"/>
                  <a:gd name="T3" fmla="*/ 1 h 13"/>
                  <a:gd name="T4" fmla="*/ 24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1" y="6"/>
                      <a:pt x="5" y="0"/>
                      <a:pt x="9" y="1"/>
                    </a:cubicBezTo>
                    <a:cubicBezTo>
                      <a:pt x="14" y="2"/>
                      <a:pt x="10" y="11"/>
                      <a:pt x="12" y="13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" name="Freeform 2559">
                <a:extLst>
                  <a:ext uri="{FF2B5EF4-FFF2-40B4-BE49-F238E27FC236}">
                    <a16:creationId xmlns:a16="http://schemas.microsoft.com/office/drawing/2014/main" id="{97E698FD-4CBC-4962-B506-EFB084601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1344"/>
                <a:ext cx="11" cy="10"/>
              </a:xfrm>
              <a:custGeom>
                <a:avLst/>
                <a:gdLst>
                  <a:gd name="T0" fmla="*/ 16 w 9"/>
                  <a:gd name="T1" fmla="*/ 0 h 8"/>
                  <a:gd name="T2" fmla="*/ 0 w 9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cubicBezTo>
                      <a:pt x="5" y="0"/>
                      <a:pt x="2" y="5"/>
                      <a:pt x="0" y="8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" name="Freeform 2560">
                <a:extLst>
                  <a:ext uri="{FF2B5EF4-FFF2-40B4-BE49-F238E27FC236}">
                    <a16:creationId xmlns:a16="http://schemas.microsoft.com/office/drawing/2014/main" id="{DECA9B78-5DAF-48B2-89DE-56FE849D3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358"/>
                <a:ext cx="16" cy="26"/>
              </a:xfrm>
              <a:custGeom>
                <a:avLst/>
                <a:gdLst>
                  <a:gd name="T0" fmla="*/ 0 w 12"/>
                  <a:gd name="T1" fmla="*/ 22 h 20"/>
                  <a:gd name="T2" fmla="*/ 5 w 12"/>
                  <a:gd name="T3" fmla="*/ 44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10"/>
                    </a:moveTo>
                    <a:cubicBezTo>
                      <a:pt x="8" y="0"/>
                      <a:pt x="12" y="16"/>
                      <a:pt x="2" y="2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" name="Freeform 2561">
                <a:extLst>
                  <a:ext uri="{FF2B5EF4-FFF2-40B4-BE49-F238E27FC236}">
                    <a16:creationId xmlns:a16="http://schemas.microsoft.com/office/drawing/2014/main" id="{94BC03F0-3AC5-411B-815B-B3C72CAD6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1422"/>
                <a:ext cx="13" cy="3"/>
              </a:xfrm>
              <a:custGeom>
                <a:avLst/>
                <a:gdLst>
                  <a:gd name="T0" fmla="*/ 0 w 10"/>
                  <a:gd name="T1" fmla="*/ 5 h 2"/>
                  <a:gd name="T2" fmla="*/ 22 w 10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1"/>
                    </a:moveTo>
                    <a:cubicBezTo>
                      <a:pt x="3" y="2"/>
                      <a:pt x="6" y="2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" name="Freeform 2562">
                <a:extLst>
                  <a:ext uri="{FF2B5EF4-FFF2-40B4-BE49-F238E27FC236}">
                    <a16:creationId xmlns:a16="http://schemas.microsoft.com/office/drawing/2014/main" id="{9968C64E-727D-4651-A20D-483D46DE4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413"/>
                <a:ext cx="6" cy="9"/>
              </a:xfrm>
              <a:custGeom>
                <a:avLst/>
                <a:gdLst>
                  <a:gd name="T0" fmla="*/ 8 w 5"/>
                  <a:gd name="T1" fmla="*/ 0 h 7"/>
                  <a:gd name="T2" fmla="*/ 0 w 5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1" y="5"/>
                      <a:pt x="0" y="7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1" name="Freeform 2563">
                <a:extLst>
                  <a:ext uri="{FF2B5EF4-FFF2-40B4-BE49-F238E27FC236}">
                    <a16:creationId xmlns:a16="http://schemas.microsoft.com/office/drawing/2014/main" id="{54A2AFE7-7538-4CD2-8239-E32898FC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567"/>
                <a:ext cx="7" cy="14"/>
              </a:xfrm>
              <a:custGeom>
                <a:avLst/>
                <a:gdLst>
                  <a:gd name="T0" fmla="*/ 0 w 5"/>
                  <a:gd name="T1" fmla="*/ 23 h 11"/>
                  <a:gd name="T2" fmla="*/ 14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0" y="7"/>
                      <a:pt x="2" y="3"/>
                      <a:pt x="5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2" name="Freeform 2564">
                <a:extLst>
                  <a:ext uri="{FF2B5EF4-FFF2-40B4-BE49-F238E27FC236}">
                    <a16:creationId xmlns:a16="http://schemas.microsoft.com/office/drawing/2014/main" id="{BD49B1CE-D026-4DB7-8099-FF6E28B33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627"/>
                <a:ext cx="16" cy="1"/>
              </a:xfrm>
              <a:custGeom>
                <a:avLst/>
                <a:gdLst>
                  <a:gd name="T0" fmla="*/ 0 w 12"/>
                  <a:gd name="T1" fmla="*/ 1 h 1"/>
                  <a:gd name="T2" fmla="*/ 28 w 1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4" y="1"/>
                      <a:pt x="8" y="0"/>
                      <a:pt x="12" y="1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3" name="Freeform 2565">
                <a:extLst>
                  <a:ext uri="{FF2B5EF4-FFF2-40B4-BE49-F238E27FC236}">
                    <a16:creationId xmlns:a16="http://schemas.microsoft.com/office/drawing/2014/main" id="{FF60DED8-DD8E-424F-8914-A6CB00635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650"/>
                <a:ext cx="10" cy="7"/>
              </a:xfrm>
              <a:custGeom>
                <a:avLst/>
                <a:gdLst>
                  <a:gd name="T0" fmla="*/ 0 w 8"/>
                  <a:gd name="T1" fmla="*/ 14 h 5"/>
                  <a:gd name="T2" fmla="*/ 16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6BDC5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4" name="Freeform 2566">
                <a:extLst>
                  <a:ext uri="{FF2B5EF4-FFF2-40B4-BE49-F238E27FC236}">
                    <a16:creationId xmlns:a16="http://schemas.microsoft.com/office/drawing/2014/main" id="{4CDD4E31-A074-41C3-8BDE-E504C692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066"/>
                <a:ext cx="9" cy="4"/>
              </a:xfrm>
              <a:custGeom>
                <a:avLst/>
                <a:gdLst>
                  <a:gd name="T0" fmla="*/ 0 w 7"/>
                  <a:gd name="T1" fmla="*/ 5 h 3"/>
                  <a:gd name="T2" fmla="*/ 1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1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5" name="Freeform 2567">
                <a:extLst>
                  <a:ext uri="{FF2B5EF4-FFF2-40B4-BE49-F238E27FC236}">
                    <a16:creationId xmlns:a16="http://schemas.microsoft.com/office/drawing/2014/main" id="{0F2D38C8-A8AD-4B73-809E-8CE26D4AC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9" y="2190"/>
                <a:ext cx="11" cy="4"/>
              </a:xfrm>
              <a:custGeom>
                <a:avLst/>
                <a:gdLst>
                  <a:gd name="T0" fmla="*/ 0 w 8"/>
                  <a:gd name="T1" fmla="*/ 0 h 3"/>
                  <a:gd name="T2" fmla="*/ 21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2" y="3"/>
                      <a:pt x="5" y="2"/>
                      <a:pt x="8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6" name="Freeform 2568">
                <a:extLst>
                  <a:ext uri="{FF2B5EF4-FFF2-40B4-BE49-F238E27FC236}">
                    <a16:creationId xmlns:a16="http://schemas.microsoft.com/office/drawing/2014/main" id="{46F17E86-F656-4AE5-91A2-BAB96C103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2245"/>
                <a:ext cx="9" cy="9"/>
              </a:xfrm>
              <a:custGeom>
                <a:avLst/>
                <a:gdLst>
                  <a:gd name="T0" fmla="*/ 0 w 7"/>
                  <a:gd name="T1" fmla="*/ 15 h 7"/>
                  <a:gd name="T2" fmla="*/ 15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7" name="Freeform 2569">
                <a:extLst>
                  <a:ext uri="{FF2B5EF4-FFF2-40B4-BE49-F238E27FC236}">
                    <a16:creationId xmlns:a16="http://schemas.microsoft.com/office/drawing/2014/main" id="{2A5D8620-57E4-4B9C-AE7D-944928347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2" y="2308"/>
                <a:ext cx="12" cy="5"/>
              </a:xfrm>
              <a:custGeom>
                <a:avLst/>
                <a:gdLst>
                  <a:gd name="T0" fmla="*/ 0 w 9"/>
                  <a:gd name="T1" fmla="*/ 8 h 4"/>
                  <a:gd name="T2" fmla="*/ 21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3" y="3"/>
                      <a:pt x="6" y="2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8" name="Freeform 2570">
                <a:extLst>
                  <a:ext uri="{FF2B5EF4-FFF2-40B4-BE49-F238E27FC236}">
                    <a16:creationId xmlns:a16="http://schemas.microsoft.com/office/drawing/2014/main" id="{E034C635-0657-42ED-B88A-56E99B6E4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4" y="2356"/>
                <a:ext cx="10" cy="8"/>
              </a:xfrm>
              <a:custGeom>
                <a:avLst/>
                <a:gdLst>
                  <a:gd name="T0" fmla="*/ 0 w 8"/>
                  <a:gd name="T1" fmla="*/ 15 h 6"/>
                  <a:gd name="T2" fmla="*/ 16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9" name="Freeform 2571">
                <a:extLst>
                  <a:ext uri="{FF2B5EF4-FFF2-40B4-BE49-F238E27FC236}">
                    <a16:creationId xmlns:a16="http://schemas.microsoft.com/office/drawing/2014/main" id="{AFEA189E-D839-4224-9FC8-63F0AAFF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613"/>
                <a:ext cx="10" cy="1"/>
              </a:xfrm>
              <a:custGeom>
                <a:avLst/>
                <a:gdLst>
                  <a:gd name="T0" fmla="*/ 0 w 8"/>
                  <a:gd name="T1" fmla="*/ 0 h 1"/>
                  <a:gd name="T2" fmla="*/ 16 w 8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0" name="Freeform 2572">
                <a:extLst>
                  <a:ext uri="{FF2B5EF4-FFF2-40B4-BE49-F238E27FC236}">
                    <a16:creationId xmlns:a16="http://schemas.microsoft.com/office/drawing/2014/main" id="{595EC059-9C08-4950-BA15-54928BF1F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667"/>
                <a:ext cx="18" cy="3"/>
              </a:xfrm>
              <a:custGeom>
                <a:avLst/>
                <a:gdLst>
                  <a:gd name="T0" fmla="*/ 0 w 14"/>
                  <a:gd name="T1" fmla="*/ 3 h 3"/>
                  <a:gd name="T2" fmla="*/ 30 w 1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">
                    <a:moveTo>
                      <a:pt x="0" y="3"/>
                    </a:moveTo>
                    <a:cubicBezTo>
                      <a:pt x="5" y="2"/>
                      <a:pt x="10" y="1"/>
                      <a:pt x="14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1" name="Freeform 2573">
                <a:extLst>
                  <a:ext uri="{FF2B5EF4-FFF2-40B4-BE49-F238E27FC236}">
                    <a16:creationId xmlns:a16="http://schemas.microsoft.com/office/drawing/2014/main" id="{7EF6F081-EC00-4E1E-93D9-19E179D2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94"/>
                <a:ext cx="10" cy="13"/>
              </a:xfrm>
              <a:custGeom>
                <a:avLst/>
                <a:gdLst>
                  <a:gd name="T0" fmla="*/ 0 w 8"/>
                  <a:gd name="T1" fmla="*/ 0 h 10"/>
                  <a:gd name="T2" fmla="*/ 16 w 8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2" y="4"/>
                      <a:pt x="4" y="7"/>
                      <a:pt x="8" y="1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2" name="Freeform 2574">
                <a:extLst>
                  <a:ext uri="{FF2B5EF4-FFF2-40B4-BE49-F238E27FC236}">
                    <a16:creationId xmlns:a16="http://schemas.microsoft.com/office/drawing/2014/main" id="{1D3F5ACA-E8A9-4B6D-8E4B-1D56812F7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818"/>
                <a:ext cx="10" cy="12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2" y="4"/>
                      <a:pt x="5" y="7"/>
                      <a:pt x="8" y="9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3" name="Freeform 2575">
                <a:extLst>
                  <a:ext uri="{FF2B5EF4-FFF2-40B4-BE49-F238E27FC236}">
                    <a16:creationId xmlns:a16="http://schemas.microsoft.com/office/drawing/2014/main" id="{FCE28A33-00C7-403F-83A8-F4CED7DFE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057"/>
                <a:ext cx="2" cy="11"/>
              </a:xfrm>
              <a:custGeom>
                <a:avLst/>
                <a:gdLst>
                  <a:gd name="T0" fmla="*/ 0 w 2"/>
                  <a:gd name="T1" fmla="*/ 16 h 9"/>
                  <a:gd name="T2" fmla="*/ 2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9"/>
                    </a:moveTo>
                    <a:cubicBezTo>
                      <a:pt x="1" y="6"/>
                      <a:pt x="2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4" name="Freeform 2576">
                <a:extLst>
                  <a:ext uri="{FF2B5EF4-FFF2-40B4-BE49-F238E27FC236}">
                    <a16:creationId xmlns:a16="http://schemas.microsoft.com/office/drawing/2014/main" id="{1EB59452-3531-4DAD-8D0B-6C9AC4A20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094"/>
                <a:ext cx="31" cy="20"/>
              </a:xfrm>
              <a:custGeom>
                <a:avLst/>
                <a:gdLst>
                  <a:gd name="T0" fmla="*/ 52 w 24"/>
                  <a:gd name="T1" fmla="*/ 28 h 15"/>
                  <a:gd name="T2" fmla="*/ 17 w 24"/>
                  <a:gd name="T3" fmla="*/ 5 h 15"/>
                  <a:gd name="T4" fmla="*/ 28 w 24"/>
                  <a:gd name="T5" fmla="*/ 3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5">
                    <a:moveTo>
                      <a:pt x="24" y="12"/>
                    </a:moveTo>
                    <a:cubicBezTo>
                      <a:pt x="22" y="9"/>
                      <a:pt x="13" y="0"/>
                      <a:pt x="8" y="2"/>
                    </a:cubicBezTo>
                    <a:cubicBezTo>
                      <a:pt x="0" y="6"/>
                      <a:pt x="9" y="14"/>
                      <a:pt x="13" y="15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5" name="Freeform 2577">
                <a:extLst>
                  <a:ext uri="{FF2B5EF4-FFF2-40B4-BE49-F238E27FC236}">
                    <a16:creationId xmlns:a16="http://schemas.microsoft.com/office/drawing/2014/main" id="{5D76FF23-4A30-4BEA-AE37-941B3000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119"/>
                <a:ext cx="13" cy="5"/>
              </a:xfrm>
              <a:custGeom>
                <a:avLst/>
                <a:gdLst>
                  <a:gd name="T0" fmla="*/ 0 w 10"/>
                  <a:gd name="T1" fmla="*/ 6 h 4"/>
                  <a:gd name="T2" fmla="*/ 22 w 10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4" y="0"/>
                      <a:pt x="7" y="1"/>
                      <a:pt x="10" y="4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6" name="Freeform 2578">
                <a:extLst>
                  <a:ext uri="{FF2B5EF4-FFF2-40B4-BE49-F238E27FC236}">
                    <a16:creationId xmlns:a16="http://schemas.microsoft.com/office/drawing/2014/main" id="{B1E99392-9C90-4439-A1A2-17858394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3169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22 w 10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3" y="4"/>
                      <a:pt x="6" y="8"/>
                      <a:pt x="10" y="9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7" name="Freeform 2579">
                <a:extLst>
                  <a:ext uri="{FF2B5EF4-FFF2-40B4-BE49-F238E27FC236}">
                    <a16:creationId xmlns:a16="http://schemas.microsoft.com/office/drawing/2014/main" id="{63EE0F53-3436-4B8B-BCD3-14348B85D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195"/>
                <a:ext cx="18" cy="5"/>
              </a:xfrm>
              <a:custGeom>
                <a:avLst/>
                <a:gdLst>
                  <a:gd name="T0" fmla="*/ 0 w 14"/>
                  <a:gd name="T1" fmla="*/ 1 h 4"/>
                  <a:gd name="T2" fmla="*/ 30 w 1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">
                    <a:moveTo>
                      <a:pt x="0" y="1"/>
                    </a:moveTo>
                    <a:cubicBezTo>
                      <a:pt x="4" y="0"/>
                      <a:pt x="10" y="1"/>
                      <a:pt x="14" y="4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8" name="Freeform 2580">
                <a:extLst>
                  <a:ext uri="{FF2B5EF4-FFF2-40B4-BE49-F238E27FC236}">
                    <a16:creationId xmlns:a16="http://schemas.microsoft.com/office/drawing/2014/main" id="{4D28D87F-C5E7-49ED-BC48-58E861662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3291"/>
                <a:ext cx="9" cy="11"/>
              </a:xfrm>
              <a:custGeom>
                <a:avLst/>
                <a:gdLst>
                  <a:gd name="T0" fmla="*/ 0 w 7"/>
                  <a:gd name="T1" fmla="*/ 0 h 8"/>
                  <a:gd name="T2" fmla="*/ 1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6" y="5"/>
                      <a:pt x="7" y="8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19" name="Freeform 2581">
                <a:extLst>
                  <a:ext uri="{FF2B5EF4-FFF2-40B4-BE49-F238E27FC236}">
                    <a16:creationId xmlns:a16="http://schemas.microsoft.com/office/drawing/2014/main" id="{9C9CA614-0218-4027-A888-36CE186B0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272"/>
                <a:ext cx="1" cy="22"/>
              </a:xfrm>
              <a:custGeom>
                <a:avLst/>
                <a:gdLst>
                  <a:gd name="T0" fmla="*/ 1 w 1"/>
                  <a:gd name="T1" fmla="*/ 0 h 17"/>
                  <a:gd name="T2" fmla="*/ 1 w 1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7">
                    <a:moveTo>
                      <a:pt x="1" y="0"/>
                    </a:moveTo>
                    <a:cubicBezTo>
                      <a:pt x="1" y="5"/>
                      <a:pt x="0" y="11"/>
                      <a:pt x="1" y="17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0" name="Freeform 2582">
                <a:extLst>
                  <a:ext uri="{FF2B5EF4-FFF2-40B4-BE49-F238E27FC236}">
                    <a16:creationId xmlns:a16="http://schemas.microsoft.com/office/drawing/2014/main" id="{5E661C47-4F0F-4E66-9779-4B644062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3333"/>
                <a:ext cx="38" cy="52"/>
              </a:xfrm>
              <a:custGeom>
                <a:avLst/>
                <a:gdLst>
                  <a:gd name="T0" fmla="*/ 63 w 29"/>
                  <a:gd name="T1" fmla="*/ 34 h 40"/>
                  <a:gd name="T2" fmla="*/ 66 w 29"/>
                  <a:gd name="T3" fmla="*/ 51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40">
                    <a:moveTo>
                      <a:pt x="28" y="15"/>
                    </a:moveTo>
                    <a:cubicBezTo>
                      <a:pt x="11" y="0"/>
                      <a:pt x="0" y="40"/>
                      <a:pt x="29" y="23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1" name="Freeform 2583">
                <a:extLst>
                  <a:ext uri="{FF2B5EF4-FFF2-40B4-BE49-F238E27FC236}">
                    <a16:creationId xmlns:a16="http://schemas.microsoft.com/office/drawing/2014/main" id="{137135E9-3325-4CE6-AE49-6D451E4BE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3311"/>
                <a:ext cx="27" cy="29"/>
              </a:xfrm>
              <a:custGeom>
                <a:avLst/>
                <a:gdLst>
                  <a:gd name="T0" fmla="*/ 15 w 20"/>
                  <a:gd name="T1" fmla="*/ 50 h 22"/>
                  <a:gd name="T2" fmla="*/ 43 w 20"/>
                  <a:gd name="T3" fmla="*/ 16 h 22"/>
                  <a:gd name="T4" fmla="*/ 0 w 20"/>
                  <a:gd name="T5" fmla="*/ 2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2">
                    <a:moveTo>
                      <a:pt x="6" y="22"/>
                    </a:moveTo>
                    <a:cubicBezTo>
                      <a:pt x="10" y="20"/>
                      <a:pt x="20" y="13"/>
                      <a:pt x="18" y="7"/>
                    </a:cubicBezTo>
                    <a:cubicBezTo>
                      <a:pt x="15" y="0"/>
                      <a:pt x="2" y="9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2" name="Freeform 2584">
                <a:extLst>
                  <a:ext uri="{FF2B5EF4-FFF2-40B4-BE49-F238E27FC236}">
                    <a16:creationId xmlns:a16="http://schemas.microsoft.com/office/drawing/2014/main" id="{B18441B7-6E11-4A58-9248-C97A1749F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345"/>
                <a:ext cx="8" cy="9"/>
              </a:xfrm>
              <a:custGeom>
                <a:avLst/>
                <a:gdLst>
                  <a:gd name="T0" fmla="*/ 0 w 6"/>
                  <a:gd name="T1" fmla="*/ 15 h 7"/>
                  <a:gd name="T2" fmla="*/ 1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2" y="5"/>
                      <a:pt x="4" y="2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23" name="Freeform 2585">
                <a:extLst>
                  <a:ext uri="{FF2B5EF4-FFF2-40B4-BE49-F238E27FC236}">
                    <a16:creationId xmlns:a16="http://schemas.microsoft.com/office/drawing/2014/main" id="{599C6BFA-6B24-4AC6-8ECB-F739E02F8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50"/>
                <a:ext cx="8" cy="17"/>
              </a:xfrm>
              <a:custGeom>
                <a:avLst/>
                <a:gdLst>
                  <a:gd name="T0" fmla="*/ 0 w 6"/>
                  <a:gd name="T1" fmla="*/ 29 h 13"/>
                  <a:gd name="T2" fmla="*/ 15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1" y="8"/>
                      <a:pt x="3" y="4"/>
                      <a:pt x="6" y="0"/>
                    </a:cubicBezTo>
                  </a:path>
                </a:pathLst>
              </a:custGeom>
              <a:noFill/>
              <a:ln w="9525" cap="rnd">
                <a:solidFill>
                  <a:srgbClr val="FDE5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20" name="Freeform 2586">
              <a:extLst>
                <a:ext uri="{FF2B5EF4-FFF2-40B4-BE49-F238E27FC236}">
                  <a16:creationId xmlns:a16="http://schemas.microsoft.com/office/drawing/2014/main" id="{9427D2A5-A4AC-4DEC-B87C-375847073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674"/>
              <a:ext cx="22" cy="31"/>
            </a:xfrm>
            <a:custGeom>
              <a:avLst/>
              <a:gdLst>
                <a:gd name="T0" fmla="*/ 1 w 17"/>
                <a:gd name="T1" fmla="*/ 22 h 24"/>
                <a:gd name="T2" fmla="*/ 0 w 17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4">
                  <a:moveTo>
                    <a:pt x="1" y="10"/>
                  </a:moveTo>
                  <a:cubicBezTo>
                    <a:pt x="11" y="0"/>
                    <a:pt x="17" y="19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1" name="Freeform 2587">
              <a:extLst>
                <a:ext uri="{FF2B5EF4-FFF2-40B4-BE49-F238E27FC236}">
                  <a16:creationId xmlns:a16="http://schemas.microsoft.com/office/drawing/2014/main" id="{90B0E922-7FF7-4379-91C0-86F3A6F66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543"/>
              <a:ext cx="21" cy="24"/>
            </a:xfrm>
            <a:custGeom>
              <a:avLst/>
              <a:gdLst>
                <a:gd name="T0" fmla="*/ 28 w 16"/>
                <a:gd name="T1" fmla="*/ 37 h 18"/>
                <a:gd name="T2" fmla="*/ 32 w 16"/>
                <a:gd name="T3" fmla="*/ 41 h 18"/>
                <a:gd name="T4" fmla="*/ 21 w 16"/>
                <a:gd name="T5" fmla="*/ 1 h 18"/>
                <a:gd name="T6" fmla="*/ 0 w 16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8">
                  <a:moveTo>
                    <a:pt x="12" y="16"/>
                  </a:moveTo>
                  <a:cubicBezTo>
                    <a:pt x="13" y="18"/>
                    <a:pt x="14" y="18"/>
                    <a:pt x="14" y="17"/>
                  </a:cubicBezTo>
                  <a:cubicBezTo>
                    <a:pt x="16" y="13"/>
                    <a:pt x="15" y="1"/>
                    <a:pt x="9" y="1"/>
                  </a:cubicBezTo>
                  <a:cubicBezTo>
                    <a:pt x="4" y="0"/>
                    <a:pt x="1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2" name="Freeform 2588">
              <a:extLst>
                <a:ext uri="{FF2B5EF4-FFF2-40B4-BE49-F238E27FC236}">
                  <a16:creationId xmlns:a16="http://schemas.microsoft.com/office/drawing/2014/main" id="{E2211EAD-D7C4-4857-9E90-C85BC417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65"/>
              <a:ext cx="32" cy="30"/>
            </a:xfrm>
            <a:custGeom>
              <a:avLst/>
              <a:gdLst>
                <a:gd name="T0" fmla="*/ 57 w 24"/>
                <a:gd name="T1" fmla="*/ 35 h 23"/>
                <a:gd name="T2" fmla="*/ 15 w 24"/>
                <a:gd name="T3" fmla="*/ 43 h 23"/>
                <a:gd name="T4" fmla="*/ 48 w 2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3">
                  <a:moveTo>
                    <a:pt x="24" y="16"/>
                  </a:moveTo>
                  <a:cubicBezTo>
                    <a:pt x="23" y="13"/>
                    <a:pt x="11" y="23"/>
                    <a:pt x="6" y="19"/>
                  </a:cubicBezTo>
                  <a:cubicBezTo>
                    <a:pt x="0" y="13"/>
                    <a:pt x="17" y="3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Freeform 2589">
              <a:extLst>
                <a:ext uri="{FF2B5EF4-FFF2-40B4-BE49-F238E27FC236}">
                  <a16:creationId xmlns:a16="http://schemas.microsoft.com/office/drawing/2014/main" id="{8B8C24D8-B865-479A-B98E-3CDD1B5FE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396"/>
              <a:ext cx="24" cy="23"/>
            </a:xfrm>
            <a:custGeom>
              <a:avLst/>
              <a:gdLst>
                <a:gd name="T0" fmla="*/ 20 w 18"/>
                <a:gd name="T1" fmla="*/ 37 h 18"/>
                <a:gd name="T2" fmla="*/ 33 w 18"/>
                <a:gd name="T3" fmla="*/ 6 h 18"/>
                <a:gd name="T4" fmla="*/ 0 w 18"/>
                <a:gd name="T5" fmla="*/ 22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8">
                  <a:moveTo>
                    <a:pt x="8" y="18"/>
                  </a:moveTo>
                  <a:cubicBezTo>
                    <a:pt x="11" y="15"/>
                    <a:pt x="18" y="7"/>
                    <a:pt x="14" y="3"/>
                  </a:cubicBezTo>
                  <a:cubicBezTo>
                    <a:pt x="10" y="0"/>
                    <a:pt x="3" y="8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4" name="Freeform 2590">
              <a:extLst>
                <a:ext uri="{FF2B5EF4-FFF2-40B4-BE49-F238E27FC236}">
                  <a16:creationId xmlns:a16="http://schemas.microsoft.com/office/drawing/2014/main" id="{8C2717D0-4667-478E-BE79-E420F591A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1324"/>
              <a:ext cx="32" cy="33"/>
            </a:xfrm>
            <a:custGeom>
              <a:avLst/>
              <a:gdLst>
                <a:gd name="T0" fmla="*/ 23 w 25"/>
                <a:gd name="T1" fmla="*/ 58 h 25"/>
                <a:gd name="T2" fmla="*/ 51 w 25"/>
                <a:gd name="T3" fmla="*/ 28 h 25"/>
                <a:gd name="T4" fmla="*/ 0 w 25"/>
                <a:gd name="T5" fmla="*/ 2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11" y="25"/>
                  </a:moveTo>
                  <a:cubicBezTo>
                    <a:pt x="16" y="24"/>
                    <a:pt x="25" y="18"/>
                    <a:pt x="24" y="12"/>
                  </a:cubicBezTo>
                  <a:cubicBezTo>
                    <a:pt x="23" y="0"/>
                    <a:pt x="7" y="6"/>
                    <a:pt x="0" y="9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5" name="Freeform 2591">
              <a:extLst>
                <a:ext uri="{FF2B5EF4-FFF2-40B4-BE49-F238E27FC236}">
                  <a16:creationId xmlns:a16="http://schemas.microsoft.com/office/drawing/2014/main" id="{E4005908-4BF2-456E-B295-3A7F948E9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282"/>
              <a:ext cx="14" cy="6"/>
            </a:xfrm>
            <a:custGeom>
              <a:avLst/>
              <a:gdLst>
                <a:gd name="T0" fmla="*/ 0 w 11"/>
                <a:gd name="T1" fmla="*/ 14 h 4"/>
                <a:gd name="T2" fmla="*/ 23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4" y="3"/>
                    <a:pt x="7" y="2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6" name="Freeform 2592">
              <a:extLst>
                <a:ext uri="{FF2B5EF4-FFF2-40B4-BE49-F238E27FC236}">
                  <a16:creationId xmlns:a16="http://schemas.microsoft.com/office/drawing/2014/main" id="{E8F5BF26-2811-4F0D-873D-FDF6634D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971"/>
              <a:ext cx="16" cy="10"/>
            </a:xfrm>
            <a:custGeom>
              <a:avLst/>
              <a:gdLst>
                <a:gd name="T0" fmla="*/ 0 w 12"/>
                <a:gd name="T1" fmla="*/ 16 h 8"/>
                <a:gd name="T2" fmla="*/ 28 w 1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5" y="7"/>
                    <a:pt x="8" y="3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7" name="Freeform 2593">
              <a:extLst>
                <a:ext uri="{FF2B5EF4-FFF2-40B4-BE49-F238E27FC236}">
                  <a16:creationId xmlns:a16="http://schemas.microsoft.com/office/drawing/2014/main" id="{7DD8A9D9-62C1-461A-AE21-AA17D21A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937"/>
              <a:ext cx="41" cy="23"/>
            </a:xfrm>
            <a:custGeom>
              <a:avLst/>
              <a:gdLst>
                <a:gd name="T0" fmla="*/ 28 w 31"/>
                <a:gd name="T1" fmla="*/ 31 h 18"/>
                <a:gd name="T2" fmla="*/ 71 w 31"/>
                <a:gd name="T3" fmla="*/ 17 h 18"/>
                <a:gd name="T4" fmla="*/ 0 w 31"/>
                <a:gd name="T5" fmla="*/ 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12" y="15"/>
                  </a:moveTo>
                  <a:cubicBezTo>
                    <a:pt x="19" y="18"/>
                    <a:pt x="26" y="13"/>
                    <a:pt x="31" y="8"/>
                  </a:cubicBezTo>
                  <a:cubicBezTo>
                    <a:pt x="24" y="0"/>
                    <a:pt x="10" y="0"/>
                    <a:pt x="0" y="4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Freeform 2594">
              <a:extLst>
                <a:ext uri="{FF2B5EF4-FFF2-40B4-BE49-F238E27FC236}">
                  <a16:creationId xmlns:a16="http://schemas.microsoft.com/office/drawing/2014/main" id="{AFF6048B-F253-4408-B39E-4AA8D119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042"/>
              <a:ext cx="32" cy="26"/>
            </a:xfrm>
            <a:custGeom>
              <a:avLst/>
              <a:gdLst>
                <a:gd name="T0" fmla="*/ 0 w 24"/>
                <a:gd name="T1" fmla="*/ 12 h 20"/>
                <a:gd name="T2" fmla="*/ 52 w 24"/>
                <a:gd name="T3" fmla="*/ 17 h 20"/>
                <a:gd name="T4" fmla="*/ 5 w 24"/>
                <a:gd name="T5" fmla="*/ 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5"/>
                  </a:moveTo>
                  <a:cubicBezTo>
                    <a:pt x="6" y="3"/>
                    <a:pt x="20" y="0"/>
                    <a:pt x="22" y="8"/>
                  </a:cubicBezTo>
                  <a:cubicBezTo>
                    <a:pt x="24" y="15"/>
                    <a:pt x="7" y="20"/>
                    <a:pt x="2" y="17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9" name="Freeform 2595">
              <a:extLst>
                <a:ext uri="{FF2B5EF4-FFF2-40B4-BE49-F238E27FC236}">
                  <a16:creationId xmlns:a16="http://schemas.microsoft.com/office/drawing/2014/main" id="{0FA17C53-7278-45ED-8AB6-94C40BFB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149"/>
              <a:ext cx="21" cy="33"/>
            </a:xfrm>
            <a:custGeom>
              <a:avLst/>
              <a:gdLst>
                <a:gd name="T0" fmla="*/ 12 w 16"/>
                <a:gd name="T1" fmla="*/ 58 h 25"/>
                <a:gd name="T2" fmla="*/ 29 w 16"/>
                <a:gd name="T3" fmla="*/ 0 h 25"/>
                <a:gd name="T4" fmla="*/ 0 w 16"/>
                <a:gd name="T5" fmla="*/ 2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5">
                  <a:moveTo>
                    <a:pt x="5" y="25"/>
                  </a:moveTo>
                  <a:cubicBezTo>
                    <a:pt x="11" y="19"/>
                    <a:pt x="16" y="9"/>
                    <a:pt x="13" y="0"/>
                  </a:cubicBezTo>
                  <a:cubicBezTo>
                    <a:pt x="7" y="1"/>
                    <a:pt x="4" y="8"/>
                    <a:pt x="0" y="13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0" name="Freeform 2596">
              <a:extLst>
                <a:ext uri="{FF2B5EF4-FFF2-40B4-BE49-F238E27FC236}">
                  <a16:creationId xmlns:a16="http://schemas.microsoft.com/office/drawing/2014/main" id="{5F09A8A1-0E59-40CD-9D41-226F1F44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849"/>
              <a:ext cx="20" cy="7"/>
            </a:xfrm>
            <a:custGeom>
              <a:avLst/>
              <a:gdLst>
                <a:gd name="T0" fmla="*/ 0 w 15"/>
                <a:gd name="T1" fmla="*/ 14 h 5"/>
                <a:gd name="T2" fmla="*/ 36 w 1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3"/>
                    <a:pt x="10" y="3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2597">
              <a:extLst>
                <a:ext uri="{FF2B5EF4-FFF2-40B4-BE49-F238E27FC236}">
                  <a16:creationId xmlns:a16="http://schemas.microsoft.com/office/drawing/2014/main" id="{A89191BA-F36B-49DA-81FB-90CCECBC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170"/>
              <a:ext cx="4" cy="15"/>
            </a:xfrm>
            <a:custGeom>
              <a:avLst/>
              <a:gdLst>
                <a:gd name="T0" fmla="*/ 7 w 3"/>
                <a:gd name="T1" fmla="*/ 0 h 11"/>
                <a:gd name="T2" fmla="*/ 0 w 3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2" y="3"/>
                    <a:pt x="1" y="7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2598">
              <a:extLst>
                <a:ext uri="{FF2B5EF4-FFF2-40B4-BE49-F238E27FC236}">
                  <a16:creationId xmlns:a16="http://schemas.microsoft.com/office/drawing/2014/main" id="{C210DB1E-710C-4183-9894-73476413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3015"/>
              <a:ext cx="107" cy="301"/>
            </a:xfrm>
            <a:custGeom>
              <a:avLst/>
              <a:gdLst>
                <a:gd name="T0" fmla="*/ 0 w 82"/>
                <a:gd name="T1" fmla="*/ 0 h 231"/>
                <a:gd name="T2" fmla="*/ 35 w 82"/>
                <a:gd name="T3" fmla="*/ 151 h 231"/>
                <a:gd name="T4" fmla="*/ 146 w 82"/>
                <a:gd name="T5" fmla="*/ 250 h 231"/>
                <a:gd name="T6" fmla="*/ 127 w 82"/>
                <a:gd name="T7" fmla="*/ 341 h 231"/>
                <a:gd name="T8" fmla="*/ 153 w 82"/>
                <a:gd name="T9" fmla="*/ 404 h 231"/>
                <a:gd name="T10" fmla="*/ 161 w 82"/>
                <a:gd name="T11" fmla="*/ 459 h 231"/>
                <a:gd name="T12" fmla="*/ 102 w 82"/>
                <a:gd name="T13" fmla="*/ 511 h 231"/>
                <a:gd name="T14" fmla="*/ 35 w 82"/>
                <a:gd name="T15" fmla="*/ 308 h 231"/>
                <a:gd name="T16" fmla="*/ 12 w 82"/>
                <a:gd name="T17" fmla="*/ 73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" h="231">
                  <a:moveTo>
                    <a:pt x="0" y="0"/>
                  </a:moveTo>
                  <a:cubicBezTo>
                    <a:pt x="7" y="21"/>
                    <a:pt x="7" y="47"/>
                    <a:pt x="16" y="68"/>
                  </a:cubicBezTo>
                  <a:cubicBezTo>
                    <a:pt x="27" y="93"/>
                    <a:pt x="60" y="92"/>
                    <a:pt x="66" y="113"/>
                  </a:cubicBezTo>
                  <a:cubicBezTo>
                    <a:pt x="69" y="125"/>
                    <a:pt x="56" y="141"/>
                    <a:pt x="57" y="154"/>
                  </a:cubicBezTo>
                  <a:cubicBezTo>
                    <a:pt x="57" y="171"/>
                    <a:pt x="61" y="170"/>
                    <a:pt x="69" y="183"/>
                  </a:cubicBezTo>
                  <a:cubicBezTo>
                    <a:pt x="79" y="203"/>
                    <a:pt x="82" y="191"/>
                    <a:pt x="72" y="207"/>
                  </a:cubicBezTo>
                  <a:cubicBezTo>
                    <a:pt x="66" y="216"/>
                    <a:pt x="52" y="222"/>
                    <a:pt x="46" y="231"/>
                  </a:cubicBezTo>
                  <a:cubicBezTo>
                    <a:pt x="11" y="221"/>
                    <a:pt x="21" y="166"/>
                    <a:pt x="16" y="139"/>
                  </a:cubicBezTo>
                  <a:cubicBezTo>
                    <a:pt x="10" y="104"/>
                    <a:pt x="2" y="67"/>
                    <a:pt x="5" y="3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2599">
              <a:extLst>
                <a:ext uri="{FF2B5EF4-FFF2-40B4-BE49-F238E27FC236}">
                  <a16:creationId xmlns:a16="http://schemas.microsoft.com/office/drawing/2014/main" id="{54D7B692-E70E-4380-B427-786D54443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492"/>
              <a:ext cx="111" cy="443"/>
            </a:xfrm>
            <a:custGeom>
              <a:avLst/>
              <a:gdLst>
                <a:gd name="T0" fmla="*/ 0 w 85"/>
                <a:gd name="T1" fmla="*/ 0 h 340"/>
                <a:gd name="T2" fmla="*/ 12 w 85"/>
                <a:gd name="T3" fmla="*/ 159 h 340"/>
                <a:gd name="T4" fmla="*/ 34 w 85"/>
                <a:gd name="T5" fmla="*/ 353 h 340"/>
                <a:gd name="T6" fmla="*/ 56 w 85"/>
                <a:gd name="T7" fmla="*/ 593 h 340"/>
                <a:gd name="T8" fmla="*/ 89 w 85"/>
                <a:gd name="T9" fmla="*/ 752 h 340"/>
                <a:gd name="T10" fmla="*/ 93 w 85"/>
                <a:gd name="T11" fmla="*/ 635 h 340"/>
                <a:gd name="T12" fmla="*/ 82 w 85"/>
                <a:gd name="T13" fmla="*/ 452 h 340"/>
                <a:gd name="T14" fmla="*/ 114 w 85"/>
                <a:gd name="T15" fmla="*/ 377 h 340"/>
                <a:gd name="T16" fmla="*/ 136 w 85"/>
                <a:gd name="T17" fmla="*/ 330 h 340"/>
                <a:gd name="T18" fmla="*/ 67 w 85"/>
                <a:gd name="T19" fmla="*/ 292 h 340"/>
                <a:gd name="T20" fmla="*/ 60 w 85"/>
                <a:gd name="T21" fmla="*/ 197 h 340"/>
                <a:gd name="T22" fmla="*/ 46 w 85"/>
                <a:gd name="T23" fmla="*/ 103 h 340"/>
                <a:gd name="T24" fmla="*/ 9 w 85"/>
                <a:gd name="T25" fmla="*/ 29 h 3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340">
                  <a:moveTo>
                    <a:pt x="0" y="0"/>
                  </a:moveTo>
                  <a:cubicBezTo>
                    <a:pt x="10" y="26"/>
                    <a:pt x="2" y="44"/>
                    <a:pt x="5" y="72"/>
                  </a:cubicBezTo>
                  <a:cubicBezTo>
                    <a:pt x="7" y="98"/>
                    <a:pt x="14" y="134"/>
                    <a:pt x="15" y="160"/>
                  </a:cubicBezTo>
                  <a:cubicBezTo>
                    <a:pt x="16" y="189"/>
                    <a:pt x="21" y="241"/>
                    <a:pt x="25" y="268"/>
                  </a:cubicBezTo>
                  <a:cubicBezTo>
                    <a:pt x="28" y="294"/>
                    <a:pt x="24" y="319"/>
                    <a:pt x="40" y="340"/>
                  </a:cubicBezTo>
                  <a:cubicBezTo>
                    <a:pt x="61" y="335"/>
                    <a:pt x="46" y="299"/>
                    <a:pt x="41" y="287"/>
                  </a:cubicBezTo>
                  <a:cubicBezTo>
                    <a:pt x="31" y="260"/>
                    <a:pt x="31" y="232"/>
                    <a:pt x="37" y="204"/>
                  </a:cubicBezTo>
                  <a:cubicBezTo>
                    <a:pt x="40" y="188"/>
                    <a:pt x="40" y="179"/>
                    <a:pt x="51" y="170"/>
                  </a:cubicBezTo>
                  <a:cubicBezTo>
                    <a:pt x="61" y="162"/>
                    <a:pt x="85" y="161"/>
                    <a:pt x="61" y="149"/>
                  </a:cubicBezTo>
                  <a:cubicBezTo>
                    <a:pt x="49" y="143"/>
                    <a:pt x="35" y="152"/>
                    <a:pt x="30" y="132"/>
                  </a:cubicBezTo>
                  <a:cubicBezTo>
                    <a:pt x="26" y="118"/>
                    <a:pt x="31" y="104"/>
                    <a:pt x="27" y="89"/>
                  </a:cubicBezTo>
                  <a:cubicBezTo>
                    <a:pt x="23" y="74"/>
                    <a:pt x="24" y="61"/>
                    <a:pt x="21" y="47"/>
                  </a:cubicBezTo>
                  <a:cubicBezTo>
                    <a:pt x="18" y="34"/>
                    <a:pt x="3" y="27"/>
                    <a:pt x="4" y="13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Freeform 2600">
              <a:extLst>
                <a:ext uri="{FF2B5EF4-FFF2-40B4-BE49-F238E27FC236}">
                  <a16:creationId xmlns:a16="http://schemas.microsoft.com/office/drawing/2014/main" id="{CC704AE9-24A4-4110-899C-29100AB7F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795"/>
              <a:ext cx="198" cy="541"/>
            </a:xfrm>
            <a:custGeom>
              <a:avLst/>
              <a:gdLst>
                <a:gd name="T0" fmla="*/ 341 w 151"/>
                <a:gd name="T1" fmla="*/ 679 h 415"/>
                <a:gd name="T2" fmla="*/ 250 w 151"/>
                <a:gd name="T3" fmla="*/ 773 h 415"/>
                <a:gd name="T4" fmla="*/ 186 w 151"/>
                <a:gd name="T5" fmla="*/ 919 h 415"/>
                <a:gd name="T6" fmla="*/ 159 w 151"/>
                <a:gd name="T7" fmla="*/ 768 h 415"/>
                <a:gd name="T8" fmla="*/ 132 w 151"/>
                <a:gd name="T9" fmla="*/ 648 h 415"/>
                <a:gd name="T10" fmla="*/ 84 w 151"/>
                <a:gd name="T11" fmla="*/ 386 h 415"/>
                <a:gd name="T12" fmla="*/ 37 w 151"/>
                <a:gd name="T13" fmla="*/ 175 h 415"/>
                <a:gd name="T14" fmla="*/ 24 w 151"/>
                <a:gd name="T15" fmla="*/ 27 h 415"/>
                <a:gd name="T16" fmla="*/ 101 w 151"/>
                <a:gd name="T17" fmla="*/ 90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415">
                  <a:moveTo>
                    <a:pt x="151" y="307"/>
                  </a:moveTo>
                  <a:cubicBezTo>
                    <a:pt x="127" y="271"/>
                    <a:pt x="112" y="333"/>
                    <a:pt x="111" y="349"/>
                  </a:cubicBezTo>
                  <a:cubicBezTo>
                    <a:pt x="109" y="368"/>
                    <a:pt x="108" y="411"/>
                    <a:pt x="82" y="415"/>
                  </a:cubicBezTo>
                  <a:cubicBezTo>
                    <a:pt x="70" y="396"/>
                    <a:pt x="73" y="368"/>
                    <a:pt x="70" y="347"/>
                  </a:cubicBezTo>
                  <a:cubicBezTo>
                    <a:pt x="67" y="329"/>
                    <a:pt x="63" y="311"/>
                    <a:pt x="59" y="292"/>
                  </a:cubicBezTo>
                  <a:cubicBezTo>
                    <a:pt x="52" y="256"/>
                    <a:pt x="46" y="211"/>
                    <a:pt x="37" y="174"/>
                  </a:cubicBezTo>
                  <a:cubicBezTo>
                    <a:pt x="28" y="139"/>
                    <a:pt x="20" y="115"/>
                    <a:pt x="16" y="79"/>
                  </a:cubicBezTo>
                  <a:cubicBezTo>
                    <a:pt x="15" y="64"/>
                    <a:pt x="0" y="25"/>
                    <a:pt x="11" y="12"/>
                  </a:cubicBezTo>
                  <a:cubicBezTo>
                    <a:pt x="20" y="0"/>
                    <a:pt x="49" y="20"/>
                    <a:pt x="45" y="41"/>
                  </a:cubicBezTo>
                </a:path>
              </a:pathLst>
            </a:custGeom>
            <a:solidFill>
              <a:srgbClr val="FDE5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2601">
              <a:extLst>
                <a:ext uri="{FF2B5EF4-FFF2-40B4-BE49-F238E27FC236}">
                  <a16:creationId xmlns:a16="http://schemas.microsoft.com/office/drawing/2014/main" id="{BD7C2DBF-23C2-4861-A1B0-A3E103AC9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1046"/>
              <a:ext cx="18" cy="82"/>
            </a:xfrm>
            <a:custGeom>
              <a:avLst/>
              <a:gdLst>
                <a:gd name="T0" fmla="*/ 6 w 14"/>
                <a:gd name="T1" fmla="*/ 0 h 63"/>
                <a:gd name="T2" fmla="*/ 0 w 14"/>
                <a:gd name="T3" fmla="*/ 13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3">
                  <a:moveTo>
                    <a:pt x="3" y="0"/>
                  </a:moveTo>
                  <a:cubicBezTo>
                    <a:pt x="13" y="20"/>
                    <a:pt x="14" y="45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Freeform 2602">
              <a:extLst>
                <a:ext uri="{FF2B5EF4-FFF2-40B4-BE49-F238E27FC236}">
                  <a16:creationId xmlns:a16="http://schemas.microsoft.com/office/drawing/2014/main" id="{EFBB58D8-0987-4DF8-B8D3-488153B5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968"/>
              <a:ext cx="43" cy="108"/>
            </a:xfrm>
            <a:custGeom>
              <a:avLst/>
              <a:gdLst>
                <a:gd name="T0" fmla="*/ 17 w 33"/>
                <a:gd name="T1" fmla="*/ 0 h 83"/>
                <a:gd name="T2" fmla="*/ 73 w 33"/>
                <a:gd name="T3" fmla="*/ 183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83">
                  <a:moveTo>
                    <a:pt x="8" y="0"/>
                  </a:moveTo>
                  <a:cubicBezTo>
                    <a:pt x="0" y="27"/>
                    <a:pt x="7" y="67"/>
                    <a:pt x="33" y="83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Freeform 2603">
              <a:extLst>
                <a:ext uri="{FF2B5EF4-FFF2-40B4-BE49-F238E27FC236}">
                  <a16:creationId xmlns:a16="http://schemas.microsoft.com/office/drawing/2014/main" id="{CD4AB400-1CD3-4C48-A8F2-F484B109A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1057"/>
              <a:ext cx="8" cy="64"/>
            </a:xfrm>
            <a:custGeom>
              <a:avLst/>
              <a:gdLst>
                <a:gd name="T0" fmla="*/ 15 w 6"/>
                <a:gd name="T1" fmla="*/ 0 h 49"/>
                <a:gd name="T2" fmla="*/ 15 w 6"/>
                <a:gd name="T3" fmla="*/ 11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9">
                  <a:moveTo>
                    <a:pt x="6" y="0"/>
                  </a:moveTo>
                  <a:cubicBezTo>
                    <a:pt x="0" y="17"/>
                    <a:pt x="0" y="32"/>
                    <a:pt x="6" y="49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8" name="Freeform 2604">
              <a:extLst>
                <a:ext uri="{FF2B5EF4-FFF2-40B4-BE49-F238E27FC236}">
                  <a16:creationId xmlns:a16="http://schemas.microsoft.com/office/drawing/2014/main" id="{5CDA44AD-D8A7-4960-B4BC-238D6C0B9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1209"/>
              <a:ext cx="19" cy="37"/>
            </a:xfrm>
            <a:custGeom>
              <a:avLst/>
              <a:gdLst>
                <a:gd name="T0" fmla="*/ 0 w 15"/>
                <a:gd name="T1" fmla="*/ 65 h 28"/>
                <a:gd name="T2" fmla="*/ 30 w 1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8" y="22"/>
                    <a:pt x="14" y="10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9" name="Freeform 2605">
              <a:extLst>
                <a:ext uri="{FF2B5EF4-FFF2-40B4-BE49-F238E27FC236}">
                  <a16:creationId xmlns:a16="http://schemas.microsoft.com/office/drawing/2014/main" id="{C1ECD16C-E197-4DAA-8DCF-67B815FE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29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3" y="4"/>
                    <a:pt x="6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Freeform 2606">
              <a:extLst>
                <a:ext uri="{FF2B5EF4-FFF2-40B4-BE49-F238E27FC236}">
                  <a16:creationId xmlns:a16="http://schemas.microsoft.com/office/drawing/2014/main" id="{29460A0F-5F31-43DB-91EF-71FC9CF10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182"/>
              <a:ext cx="25" cy="65"/>
            </a:xfrm>
            <a:custGeom>
              <a:avLst/>
              <a:gdLst>
                <a:gd name="T0" fmla="*/ 0 w 19"/>
                <a:gd name="T1" fmla="*/ 0 h 50"/>
                <a:gd name="T2" fmla="*/ 43 w 19"/>
                <a:gd name="T3" fmla="*/ 111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50">
                  <a:moveTo>
                    <a:pt x="0" y="0"/>
                  </a:moveTo>
                  <a:cubicBezTo>
                    <a:pt x="5" y="17"/>
                    <a:pt x="0" y="40"/>
                    <a:pt x="19" y="5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1" name="Freeform 2607">
              <a:extLst>
                <a:ext uri="{FF2B5EF4-FFF2-40B4-BE49-F238E27FC236}">
                  <a16:creationId xmlns:a16="http://schemas.microsoft.com/office/drawing/2014/main" id="{07FCEC44-85B0-44E8-B2CE-47020E29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225"/>
              <a:ext cx="38" cy="73"/>
            </a:xfrm>
            <a:custGeom>
              <a:avLst/>
              <a:gdLst>
                <a:gd name="T0" fmla="*/ 5 w 29"/>
                <a:gd name="T1" fmla="*/ 0 h 56"/>
                <a:gd name="T2" fmla="*/ 66 w 29"/>
                <a:gd name="T3" fmla="*/ 124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6">
                  <a:moveTo>
                    <a:pt x="2" y="0"/>
                  </a:moveTo>
                  <a:cubicBezTo>
                    <a:pt x="0" y="19"/>
                    <a:pt x="3" y="54"/>
                    <a:pt x="29" y="5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2" name="Freeform 2608">
              <a:extLst>
                <a:ext uri="{FF2B5EF4-FFF2-40B4-BE49-F238E27FC236}">
                  <a16:creationId xmlns:a16="http://schemas.microsoft.com/office/drawing/2014/main" id="{34186AB5-506B-4658-A201-DEB98B97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3145"/>
              <a:ext cx="24" cy="37"/>
            </a:xfrm>
            <a:custGeom>
              <a:avLst/>
              <a:gdLst>
                <a:gd name="T0" fmla="*/ 0 w 18"/>
                <a:gd name="T1" fmla="*/ 0 h 28"/>
                <a:gd name="T2" fmla="*/ 41 w 18"/>
                <a:gd name="T3" fmla="*/ 65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cubicBezTo>
                    <a:pt x="12" y="1"/>
                    <a:pt x="18" y="17"/>
                    <a:pt x="17" y="2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3" name="Freeform 2609">
              <a:extLst>
                <a:ext uri="{FF2B5EF4-FFF2-40B4-BE49-F238E27FC236}">
                  <a16:creationId xmlns:a16="http://schemas.microsoft.com/office/drawing/2014/main" id="{51E3C370-729D-4775-B7E3-02D7E6F54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3162"/>
              <a:ext cx="10" cy="3"/>
            </a:xfrm>
            <a:custGeom>
              <a:avLst/>
              <a:gdLst>
                <a:gd name="T0" fmla="*/ 0 w 7"/>
                <a:gd name="T1" fmla="*/ 8 h 2"/>
                <a:gd name="T2" fmla="*/ 2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4" name="Freeform 2610">
              <a:extLst>
                <a:ext uri="{FF2B5EF4-FFF2-40B4-BE49-F238E27FC236}">
                  <a16:creationId xmlns:a16="http://schemas.microsoft.com/office/drawing/2014/main" id="{EB4EC696-BE14-4A3B-8843-9825C53ED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678"/>
              <a:ext cx="8" cy="50"/>
            </a:xfrm>
            <a:custGeom>
              <a:avLst/>
              <a:gdLst>
                <a:gd name="T0" fmla="*/ 15 w 6"/>
                <a:gd name="T1" fmla="*/ 0 h 38"/>
                <a:gd name="T2" fmla="*/ 15 w 6"/>
                <a:gd name="T3" fmla="*/ 87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6" y="0"/>
                  </a:moveTo>
                  <a:cubicBezTo>
                    <a:pt x="0" y="13"/>
                    <a:pt x="1" y="26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2611">
              <a:extLst>
                <a:ext uri="{FF2B5EF4-FFF2-40B4-BE49-F238E27FC236}">
                  <a16:creationId xmlns:a16="http://schemas.microsoft.com/office/drawing/2014/main" id="{CE50E8FA-6F5E-42EA-AE09-6539F1F7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719"/>
              <a:ext cx="12" cy="34"/>
            </a:xfrm>
            <a:custGeom>
              <a:avLst/>
              <a:gdLst>
                <a:gd name="T0" fmla="*/ 21 w 9"/>
                <a:gd name="T1" fmla="*/ 0 h 26"/>
                <a:gd name="T2" fmla="*/ 9 w 9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5" y="8"/>
                    <a:pt x="0" y="17"/>
                    <a:pt x="4" y="26"/>
                  </a:cubicBezTo>
                </a:path>
              </a:pathLst>
            </a:custGeom>
            <a:noFill/>
            <a:ln w="4763" cap="rnd">
              <a:solidFill>
                <a:srgbClr val="EE7D3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Freeform 2612">
              <a:extLst>
                <a:ext uri="{FF2B5EF4-FFF2-40B4-BE49-F238E27FC236}">
                  <a16:creationId xmlns:a16="http://schemas.microsoft.com/office/drawing/2014/main" id="{BDA7211F-6B2E-44C4-8435-72B87EA19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095"/>
              <a:ext cx="28" cy="14"/>
            </a:xfrm>
            <a:custGeom>
              <a:avLst/>
              <a:gdLst>
                <a:gd name="T0" fmla="*/ 0 w 21"/>
                <a:gd name="T1" fmla="*/ 23 h 11"/>
                <a:gd name="T2" fmla="*/ 49 w 2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6" y="7"/>
                    <a:pt x="13" y="3"/>
                    <a:pt x="21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7" name="Freeform 2613">
              <a:extLst>
                <a:ext uri="{FF2B5EF4-FFF2-40B4-BE49-F238E27FC236}">
                  <a16:creationId xmlns:a16="http://schemas.microsoft.com/office/drawing/2014/main" id="{1D5A18F4-ABA1-4BCE-A68E-1FB5F628E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973"/>
              <a:ext cx="15" cy="8"/>
            </a:xfrm>
            <a:custGeom>
              <a:avLst/>
              <a:gdLst>
                <a:gd name="T0" fmla="*/ 0 w 12"/>
                <a:gd name="T1" fmla="*/ 0 h 6"/>
                <a:gd name="T2" fmla="*/ 24 w 1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4" y="2"/>
                    <a:pt x="8" y="4"/>
                    <a:pt x="12" y="6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8" name="Freeform 2614">
              <a:extLst>
                <a:ext uri="{FF2B5EF4-FFF2-40B4-BE49-F238E27FC236}">
                  <a16:creationId xmlns:a16="http://schemas.microsoft.com/office/drawing/2014/main" id="{270D9AC2-5341-493E-8B80-F07BA01F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3260"/>
              <a:ext cx="27" cy="35"/>
            </a:xfrm>
            <a:custGeom>
              <a:avLst/>
              <a:gdLst>
                <a:gd name="T0" fmla="*/ 28 w 21"/>
                <a:gd name="T1" fmla="*/ 58 h 27"/>
                <a:gd name="T2" fmla="*/ 24 w 21"/>
                <a:gd name="T3" fmla="*/ 0 h 27"/>
                <a:gd name="T4" fmla="*/ 0 w 21"/>
                <a:gd name="T5" fmla="*/ 3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7">
                  <a:moveTo>
                    <a:pt x="13" y="27"/>
                  </a:moveTo>
                  <a:cubicBezTo>
                    <a:pt x="17" y="19"/>
                    <a:pt x="21" y="5"/>
                    <a:pt x="12" y="0"/>
                  </a:cubicBezTo>
                  <a:cubicBezTo>
                    <a:pt x="7" y="5"/>
                    <a:pt x="2" y="11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2615">
              <a:extLst>
                <a:ext uri="{FF2B5EF4-FFF2-40B4-BE49-F238E27FC236}">
                  <a16:creationId xmlns:a16="http://schemas.microsoft.com/office/drawing/2014/main" id="{C491D468-EEB9-4387-B3DB-2D1052F2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3145"/>
              <a:ext cx="4" cy="12"/>
            </a:xfrm>
            <a:custGeom>
              <a:avLst/>
              <a:gdLst>
                <a:gd name="T0" fmla="*/ 7 w 3"/>
                <a:gd name="T1" fmla="*/ 21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0" y="7"/>
                    <a:pt x="0" y="3"/>
                    <a:pt x="3" y="0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2616">
              <a:extLst>
                <a:ext uri="{FF2B5EF4-FFF2-40B4-BE49-F238E27FC236}">
                  <a16:creationId xmlns:a16="http://schemas.microsoft.com/office/drawing/2014/main" id="{D08C2321-3D78-4712-8B18-254B2114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685"/>
              <a:ext cx="11" cy="9"/>
            </a:xfrm>
            <a:custGeom>
              <a:avLst/>
              <a:gdLst>
                <a:gd name="T0" fmla="*/ 0 w 8"/>
                <a:gd name="T1" fmla="*/ 1 h 7"/>
                <a:gd name="T2" fmla="*/ 21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1"/>
                  </a:moveTo>
                  <a:cubicBezTo>
                    <a:pt x="4" y="0"/>
                    <a:pt x="6" y="3"/>
                    <a:pt x="8" y="7"/>
                  </a:cubicBezTo>
                </a:path>
              </a:pathLst>
            </a:custGeom>
            <a:noFill/>
            <a:ln w="9525" cap="rnd">
              <a:solidFill>
                <a:srgbClr val="FDE5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2617">
              <a:extLst>
                <a:ext uri="{FF2B5EF4-FFF2-40B4-BE49-F238E27FC236}">
                  <a16:creationId xmlns:a16="http://schemas.microsoft.com/office/drawing/2014/main" id="{6189439D-4528-4FAE-91CE-AA3E978A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948"/>
              <a:ext cx="499" cy="458"/>
            </a:xfrm>
            <a:custGeom>
              <a:avLst/>
              <a:gdLst>
                <a:gd name="T0" fmla="*/ 121 w 382"/>
                <a:gd name="T1" fmla="*/ 130 h 351"/>
                <a:gd name="T2" fmla="*/ 52 w 382"/>
                <a:gd name="T3" fmla="*/ 211 h 351"/>
                <a:gd name="T4" fmla="*/ 12 w 382"/>
                <a:gd name="T5" fmla="*/ 314 h 351"/>
                <a:gd name="T6" fmla="*/ 13 w 382"/>
                <a:gd name="T7" fmla="*/ 376 h 351"/>
                <a:gd name="T8" fmla="*/ 29 w 382"/>
                <a:gd name="T9" fmla="*/ 403 h 351"/>
                <a:gd name="T10" fmla="*/ 38 w 382"/>
                <a:gd name="T11" fmla="*/ 420 h 351"/>
                <a:gd name="T12" fmla="*/ 52 w 382"/>
                <a:gd name="T13" fmla="*/ 468 h 351"/>
                <a:gd name="T14" fmla="*/ 80 w 382"/>
                <a:gd name="T15" fmla="*/ 508 h 351"/>
                <a:gd name="T16" fmla="*/ 80 w 382"/>
                <a:gd name="T17" fmla="*/ 615 h 351"/>
                <a:gd name="T18" fmla="*/ 195 w 382"/>
                <a:gd name="T19" fmla="*/ 676 h 351"/>
                <a:gd name="T20" fmla="*/ 388 w 382"/>
                <a:gd name="T21" fmla="*/ 775 h 351"/>
                <a:gd name="T22" fmla="*/ 500 w 382"/>
                <a:gd name="T23" fmla="*/ 756 h 351"/>
                <a:gd name="T24" fmla="*/ 618 w 382"/>
                <a:gd name="T25" fmla="*/ 765 h 351"/>
                <a:gd name="T26" fmla="*/ 815 w 382"/>
                <a:gd name="T27" fmla="*/ 545 h 351"/>
                <a:gd name="T28" fmla="*/ 836 w 382"/>
                <a:gd name="T29" fmla="*/ 296 h 351"/>
                <a:gd name="T30" fmla="*/ 796 w 382"/>
                <a:gd name="T31" fmla="*/ 292 h 351"/>
                <a:gd name="T32" fmla="*/ 789 w 382"/>
                <a:gd name="T33" fmla="*/ 170 h 351"/>
                <a:gd name="T34" fmla="*/ 701 w 382"/>
                <a:gd name="T35" fmla="*/ 65 h 351"/>
                <a:gd name="T36" fmla="*/ 444 w 382"/>
                <a:gd name="T37" fmla="*/ 9 h 351"/>
                <a:gd name="T38" fmla="*/ 312 w 382"/>
                <a:gd name="T39" fmla="*/ 21 h 351"/>
                <a:gd name="T40" fmla="*/ 223 w 382"/>
                <a:gd name="T41" fmla="*/ 44 h 351"/>
                <a:gd name="T42" fmla="*/ 199 w 382"/>
                <a:gd name="T43" fmla="*/ 52 h 351"/>
                <a:gd name="T44" fmla="*/ 124 w 382"/>
                <a:gd name="T45" fmla="*/ 129 h 3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2" h="351">
                  <a:moveTo>
                    <a:pt x="54" y="59"/>
                  </a:moveTo>
                  <a:cubicBezTo>
                    <a:pt x="45" y="65"/>
                    <a:pt x="36" y="86"/>
                    <a:pt x="24" y="95"/>
                  </a:cubicBezTo>
                  <a:cubicBezTo>
                    <a:pt x="4" y="110"/>
                    <a:pt x="8" y="118"/>
                    <a:pt x="5" y="142"/>
                  </a:cubicBezTo>
                  <a:cubicBezTo>
                    <a:pt x="3" y="156"/>
                    <a:pt x="0" y="165"/>
                    <a:pt x="6" y="169"/>
                  </a:cubicBezTo>
                  <a:cubicBezTo>
                    <a:pt x="11" y="172"/>
                    <a:pt x="14" y="176"/>
                    <a:pt x="13" y="182"/>
                  </a:cubicBezTo>
                  <a:cubicBezTo>
                    <a:pt x="12" y="184"/>
                    <a:pt x="15" y="187"/>
                    <a:pt x="17" y="189"/>
                  </a:cubicBezTo>
                  <a:cubicBezTo>
                    <a:pt x="20" y="196"/>
                    <a:pt x="21" y="203"/>
                    <a:pt x="24" y="211"/>
                  </a:cubicBezTo>
                  <a:cubicBezTo>
                    <a:pt x="28" y="218"/>
                    <a:pt x="33" y="219"/>
                    <a:pt x="36" y="228"/>
                  </a:cubicBezTo>
                  <a:cubicBezTo>
                    <a:pt x="41" y="244"/>
                    <a:pt x="30" y="262"/>
                    <a:pt x="36" y="277"/>
                  </a:cubicBezTo>
                  <a:cubicBezTo>
                    <a:pt x="44" y="295"/>
                    <a:pt x="71" y="294"/>
                    <a:pt x="87" y="304"/>
                  </a:cubicBezTo>
                  <a:cubicBezTo>
                    <a:pt x="117" y="322"/>
                    <a:pt x="138" y="346"/>
                    <a:pt x="174" y="349"/>
                  </a:cubicBezTo>
                  <a:cubicBezTo>
                    <a:pt x="192" y="351"/>
                    <a:pt x="207" y="344"/>
                    <a:pt x="224" y="340"/>
                  </a:cubicBezTo>
                  <a:cubicBezTo>
                    <a:pt x="242" y="336"/>
                    <a:pt x="260" y="348"/>
                    <a:pt x="277" y="344"/>
                  </a:cubicBezTo>
                  <a:cubicBezTo>
                    <a:pt x="318" y="334"/>
                    <a:pt x="351" y="278"/>
                    <a:pt x="366" y="245"/>
                  </a:cubicBezTo>
                  <a:cubicBezTo>
                    <a:pt x="379" y="216"/>
                    <a:pt x="382" y="163"/>
                    <a:pt x="375" y="133"/>
                  </a:cubicBezTo>
                  <a:cubicBezTo>
                    <a:pt x="373" y="126"/>
                    <a:pt x="360" y="136"/>
                    <a:pt x="357" y="132"/>
                  </a:cubicBezTo>
                  <a:cubicBezTo>
                    <a:pt x="352" y="123"/>
                    <a:pt x="359" y="88"/>
                    <a:pt x="354" y="77"/>
                  </a:cubicBezTo>
                  <a:cubicBezTo>
                    <a:pt x="346" y="58"/>
                    <a:pt x="331" y="42"/>
                    <a:pt x="315" y="29"/>
                  </a:cubicBezTo>
                  <a:cubicBezTo>
                    <a:pt x="280" y="0"/>
                    <a:pt x="247" y="6"/>
                    <a:pt x="199" y="4"/>
                  </a:cubicBezTo>
                  <a:cubicBezTo>
                    <a:pt x="179" y="3"/>
                    <a:pt x="160" y="4"/>
                    <a:pt x="140" y="9"/>
                  </a:cubicBezTo>
                  <a:cubicBezTo>
                    <a:pt x="127" y="12"/>
                    <a:pt x="112" y="15"/>
                    <a:pt x="100" y="20"/>
                  </a:cubicBezTo>
                  <a:cubicBezTo>
                    <a:pt x="103" y="25"/>
                    <a:pt x="97" y="26"/>
                    <a:pt x="89" y="24"/>
                  </a:cubicBezTo>
                  <a:cubicBezTo>
                    <a:pt x="75" y="31"/>
                    <a:pt x="64" y="41"/>
                    <a:pt x="56" y="58"/>
                  </a:cubicBezTo>
                </a:path>
              </a:pathLst>
            </a:custGeom>
            <a:solidFill>
              <a:srgbClr val="DD8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Freeform 2618">
              <a:extLst>
                <a:ext uri="{FF2B5EF4-FFF2-40B4-BE49-F238E27FC236}">
                  <a16:creationId xmlns:a16="http://schemas.microsoft.com/office/drawing/2014/main" id="{155E44A2-5F03-41F6-83A8-FF94BF62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1969"/>
              <a:ext cx="462" cy="416"/>
            </a:xfrm>
            <a:custGeom>
              <a:avLst/>
              <a:gdLst>
                <a:gd name="T0" fmla="*/ 462 w 354"/>
                <a:gd name="T1" fmla="*/ 1 h 319"/>
                <a:gd name="T2" fmla="*/ 367 w 354"/>
                <a:gd name="T3" fmla="*/ 5 h 319"/>
                <a:gd name="T4" fmla="*/ 261 w 354"/>
                <a:gd name="T5" fmla="*/ 38 h 319"/>
                <a:gd name="T6" fmla="*/ 171 w 354"/>
                <a:gd name="T7" fmla="*/ 63 h 319"/>
                <a:gd name="T8" fmla="*/ 97 w 354"/>
                <a:gd name="T9" fmla="*/ 140 h 319"/>
                <a:gd name="T10" fmla="*/ 7 w 354"/>
                <a:gd name="T11" fmla="*/ 314 h 319"/>
                <a:gd name="T12" fmla="*/ 102 w 354"/>
                <a:gd name="T13" fmla="*/ 513 h 319"/>
                <a:gd name="T14" fmla="*/ 146 w 354"/>
                <a:gd name="T15" fmla="*/ 592 h 319"/>
                <a:gd name="T16" fmla="*/ 231 w 354"/>
                <a:gd name="T17" fmla="*/ 656 h 319"/>
                <a:gd name="T18" fmla="*/ 432 w 354"/>
                <a:gd name="T19" fmla="*/ 692 h 319"/>
                <a:gd name="T20" fmla="*/ 643 w 354"/>
                <a:gd name="T21" fmla="*/ 642 h 319"/>
                <a:gd name="T22" fmla="*/ 714 w 354"/>
                <a:gd name="T23" fmla="*/ 559 h 319"/>
                <a:gd name="T24" fmla="*/ 780 w 354"/>
                <a:gd name="T25" fmla="*/ 430 h 319"/>
                <a:gd name="T26" fmla="*/ 744 w 354"/>
                <a:gd name="T27" fmla="*/ 257 h 319"/>
                <a:gd name="T28" fmla="*/ 700 w 354"/>
                <a:gd name="T29" fmla="*/ 90 h 319"/>
                <a:gd name="T30" fmla="*/ 458 w 354"/>
                <a:gd name="T31" fmla="*/ 5 h 3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4" h="319">
                  <a:moveTo>
                    <a:pt x="208" y="1"/>
                  </a:moveTo>
                  <a:cubicBezTo>
                    <a:pt x="194" y="4"/>
                    <a:pt x="179" y="1"/>
                    <a:pt x="165" y="2"/>
                  </a:cubicBezTo>
                  <a:cubicBezTo>
                    <a:pt x="146" y="4"/>
                    <a:pt x="135" y="10"/>
                    <a:pt x="117" y="17"/>
                  </a:cubicBezTo>
                  <a:cubicBezTo>
                    <a:pt x="105" y="21"/>
                    <a:pt x="88" y="20"/>
                    <a:pt x="77" y="28"/>
                  </a:cubicBezTo>
                  <a:cubicBezTo>
                    <a:pt x="64" y="36"/>
                    <a:pt x="54" y="52"/>
                    <a:pt x="44" y="63"/>
                  </a:cubicBezTo>
                  <a:cubicBezTo>
                    <a:pt x="21" y="86"/>
                    <a:pt x="0" y="107"/>
                    <a:pt x="3" y="142"/>
                  </a:cubicBezTo>
                  <a:cubicBezTo>
                    <a:pt x="7" y="176"/>
                    <a:pt x="36" y="200"/>
                    <a:pt x="46" y="231"/>
                  </a:cubicBezTo>
                  <a:cubicBezTo>
                    <a:pt x="53" y="250"/>
                    <a:pt x="49" y="254"/>
                    <a:pt x="66" y="267"/>
                  </a:cubicBezTo>
                  <a:cubicBezTo>
                    <a:pt x="79" y="277"/>
                    <a:pt x="91" y="286"/>
                    <a:pt x="104" y="296"/>
                  </a:cubicBezTo>
                  <a:cubicBezTo>
                    <a:pt x="135" y="319"/>
                    <a:pt x="161" y="307"/>
                    <a:pt x="195" y="312"/>
                  </a:cubicBezTo>
                  <a:cubicBezTo>
                    <a:pt x="229" y="318"/>
                    <a:pt x="265" y="315"/>
                    <a:pt x="290" y="289"/>
                  </a:cubicBezTo>
                  <a:cubicBezTo>
                    <a:pt x="301" y="277"/>
                    <a:pt x="309" y="264"/>
                    <a:pt x="321" y="252"/>
                  </a:cubicBezTo>
                  <a:cubicBezTo>
                    <a:pt x="336" y="236"/>
                    <a:pt x="348" y="216"/>
                    <a:pt x="351" y="194"/>
                  </a:cubicBezTo>
                  <a:cubicBezTo>
                    <a:pt x="354" y="171"/>
                    <a:pt x="340" y="140"/>
                    <a:pt x="335" y="116"/>
                  </a:cubicBezTo>
                  <a:cubicBezTo>
                    <a:pt x="330" y="90"/>
                    <a:pt x="326" y="65"/>
                    <a:pt x="315" y="41"/>
                  </a:cubicBezTo>
                  <a:cubicBezTo>
                    <a:pt x="296" y="0"/>
                    <a:pt x="243" y="11"/>
                    <a:pt x="206" y="2"/>
                  </a:cubicBezTo>
                </a:path>
              </a:pathLst>
            </a:custGeom>
            <a:solidFill>
              <a:srgbClr val="D17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2619">
              <a:extLst>
                <a:ext uri="{FF2B5EF4-FFF2-40B4-BE49-F238E27FC236}">
                  <a16:creationId xmlns:a16="http://schemas.microsoft.com/office/drawing/2014/main" id="{BB1D8DE0-63CE-464E-9491-B0E1A26CD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980"/>
              <a:ext cx="440" cy="390"/>
            </a:xfrm>
            <a:custGeom>
              <a:avLst/>
              <a:gdLst>
                <a:gd name="T0" fmla="*/ 223 w 337"/>
                <a:gd name="T1" fmla="*/ 39 h 299"/>
                <a:gd name="T2" fmla="*/ 234 w 337"/>
                <a:gd name="T3" fmla="*/ 44 h 299"/>
                <a:gd name="T4" fmla="*/ 313 w 337"/>
                <a:gd name="T5" fmla="*/ 30 h 299"/>
                <a:gd name="T6" fmla="*/ 385 w 337"/>
                <a:gd name="T7" fmla="*/ 13 h 299"/>
                <a:gd name="T8" fmla="*/ 547 w 337"/>
                <a:gd name="T9" fmla="*/ 22 h 299"/>
                <a:gd name="T10" fmla="*/ 704 w 337"/>
                <a:gd name="T11" fmla="*/ 183 h 299"/>
                <a:gd name="T12" fmla="*/ 748 w 337"/>
                <a:gd name="T13" fmla="*/ 378 h 299"/>
                <a:gd name="T14" fmla="*/ 713 w 337"/>
                <a:gd name="T15" fmla="*/ 497 h 299"/>
                <a:gd name="T16" fmla="*/ 648 w 337"/>
                <a:gd name="T17" fmla="*/ 569 h 299"/>
                <a:gd name="T18" fmla="*/ 512 w 337"/>
                <a:gd name="T19" fmla="*/ 639 h 299"/>
                <a:gd name="T20" fmla="*/ 347 w 337"/>
                <a:gd name="T21" fmla="*/ 650 h 299"/>
                <a:gd name="T22" fmla="*/ 225 w 337"/>
                <a:gd name="T23" fmla="*/ 608 h 299"/>
                <a:gd name="T24" fmla="*/ 22 w 337"/>
                <a:gd name="T25" fmla="*/ 312 h 299"/>
                <a:gd name="T26" fmla="*/ 46 w 337"/>
                <a:gd name="T27" fmla="*/ 189 h 299"/>
                <a:gd name="T28" fmla="*/ 101 w 337"/>
                <a:gd name="T29" fmla="*/ 119 h 299"/>
                <a:gd name="T30" fmla="*/ 146 w 337"/>
                <a:gd name="T31" fmla="*/ 72 h 2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7" h="299">
                  <a:moveTo>
                    <a:pt x="100" y="18"/>
                  </a:moveTo>
                  <a:cubicBezTo>
                    <a:pt x="101" y="19"/>
                    <a:pt x="103" y="19"/>
                    <a:pt x="105" y="20"/>
                  </a:cubicBezTo>
                  <a:cubicBezTo>
                    <a:pt x="117" y="23"/>
                    <a:pt x="128" y="14"/>
                    <a:pt x="141" y="14"/>
                  </a:cubicBezTo>
                  <a:cubicBezTo>
                    <a:pt x="152" y="14"/>
                    <a:pt x="161" y="6"/>
                    <a:pt x="173" y="6"/>
                  </a:cubicBezTo>
                  <a:cubicBezTo>
                    <a:pt x="194" y="5"/>
                    <a:pt x="208" y="0"/>
                    <a:pt x="246" y="10"/>
                  </a:cubicBezTo>
                  <a:cubicBezTo>
                    <a:pt x="274" y="17"/>
                    <a:pt x="301" y="51"/>
                    <a:pt x="316" y="82"/>
                  </a:cubicBezTo>
                  <a:cubicBezTo>
                    <a:pt x="332" y="114"/>
                    <a:pt x="337" y="134"/>
                    <a:pt x="336" y="170"/>
                  </a:cubicBezTo>
                  <a:cubicBezTo>
                    <a:pt x="335" y="186"/>
                    <a:pt x="327" y="211"/>
                    <a:pt x="320" y="224"/>
                  </a:cubicBezTo>
                  <a:cubicBezTo>
                    <a:pt x="313" y="236"/>
                    <a:pt x="301" y="245"/>
                    <a:pt x="291" y="256"/>
                  </a:cubicBezTo>
                  <a:cubicBezTo>
                    <a:pt x="273" y="275"/>
                    <a:pt x="256" y="288"/>
                    <a:pt x="230" y="288"/>
                  </a:cubicBezTo>
                  <a:cubicBezTo>
                    <a:pt x="208" y="288"/>
                    <a:pt x="177" y="299"/>
                    <a:pt x="156" y="293"/>
                  </a:cubicBezTo>
                  <a:cubicBezTo>
                    <a:pt x="132" y="286"/>
                    <a:pt x="121" y="288"/>
                    <a:pt x="101" y="274"/>
                  </a:cubicBezTo>
                  <a:cubicBezTo>
                    <a:pt x="63" y="248"/>
                    <a:pt x="24" y="183"/>
                    <a:pt x="10" y="140"/>
                  </a:cubicBezTo>
                  <a:cubicBezTo>
                    <a:pt x="0" y="112"/>
                    <a:pt x="8" y="108"/>
                    <a:pt x="21" y="85"/>
                  </a:cubicBezTo>
                  <a:cubicBezTo>
                    <a:pt x="27" y="75"/>
                    <a:pt x="36" y="62"/>
                    <a:pt x="45" y="54"/>
                  </a:cubicBezTo>
                  <a:cubicBezTo>
                    <a:pt x="53" y="46"/>
                    <a:pt x="60" y="41"/>
                    <a:pt x="66" y="32"/>
                  </a:cubicBezTo>
                </a:path>
              </a:pathLst>
            </a:custGeom>
            <a:solidFill>
              <a:srgbClr val="C52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2620">
              <a:extLst>
                <a:ext uri="{FF2B5EF4-FFF2-40B4-BE49-F238E27FC236}">
                  <a16:creationId xmlns:a16="http://schemas.microsoft.com/office/drawing/2014/main" id="{4470D93A-2F8B-4D41-BAD1-6DD22DEE0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987"/>
              <a:ext cx="428" cy="380"/>
            </a:xfrm>
            <a:custGeom>
              <a:avLst/>
              <a:gdLst>
                <a:gd name="T0" fmla="*/ 117 w 328"/>
                <a:gd name="T1" fmla="*/ 97 h 291"/>
                <a:gd name="T2" fmla="*/ 0 w 328"/>
                <a:gd name="T3" fmla="*/ 264 h 291"/>
                <a:gd name="T4" fmla="*/ 82 w 328"/>
                <a:gd name="T5" fmla="*/ 435 h 291"/>
                <a:gd name="T6" fmla="*/ 283 w 328"/>
                <a:gd name="T7" fmla="*/ 631 h 291"/>
                <a:gd name="T8" fmla="*/ 532 w 328"/>
                <a:gd name="T9" fmla="*/ 603 h 291"/>
                <a:gd name="T10" fmla="*/ 711 w 328"/>
                <a:gd name="T11" fmla="*/ 396 h 291"/>
                <a:gd name="T12" fmla="*/ 635 w 328"/>
                <a:gd name="T13" fmla="*/ 116 h 291"/>
                <a:gd name="T14" fmla="*/ 380 w 328"/>
                <a:gd name="T15" fmla="*/ 7 h 291"/>
                <a:gd name="T16" fmla="*/ 117 w 328"/>
                <a:gd name="T17" fmla="*/ 97 h 2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8" h="291">
                  <a:moveTo>
                    <a:pt x="53" y="44"/>
                  </a:moveTo>
                  <a:cubicBezTo>
                    <a:pt x="26" y="64"/>
                    <a:pt x="1" y="94"/>
                    <a:pt x="0" y="119"/>
                  </a:cubicBezTo>
                  <a:cubicBezTo>
                    <a:pt x="0" y="145"/>
                    <a:pt x="18" y="173"/>
                    <a:pt x="37" y="195"/>
                  </a:cubicBezTo>
                  <a:cubicBezTo>
                    <a:pt x="56" y="217"/>
                    <a:pt x="94" y="279"/>
                    <a:pt x="127" y="283"/>
                  </a:cubicBezTo>
                  <a:cubicBezTo>
                    <a:pt x="161" y="288"/>
                    <a:pt x="202" y="291"/>
                    <a:pt x="240" y="271"/>
                  </a:cubicBezTo>
                  <a:cubicBezTo>
                    <a:pt x="278" y="251"/>
                    <a:pt x="311" y="221"/>
                    <a:pt x="320" y="178"/>
                  </a:cubicBezTo>
                  <a:cubicBezTo>
                    <a:pt x="328" y="136"/>
                    <a:pt x="316" y="89"/>
                    <a:pt x="286" y="52"/>
                  </a:cubicBezTo>
                  <a:cubicBezTo>
                    <a:pt x="256" y="14"/>
                    <a:pt x="225" y="5"/>
                    <a:pt x="171" y="3"/>
                  </a:cubicBezTo>
                  <a:cubicBezTo>
                    <a:pt x="118" y="0"/>
                    <a:pt x="99" y="10"/>
                    <a:pt x="53" y="44"/>
                  </a:cubicBezTo>
                  <a:close/>
                </a:path>
              </a:pathLst>
            </a:custGeom>
            <a:solidFill>
              <a:srgbClr val="F6EA91"/>
            </a:solidFill>
            <a:ln w="952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2621">
              <a:extLst>
                <a:ext uri="{FF2B5EF4-FFF2-40B4-BE49-F238E27FC236}">
                  <a16:creationId xmlns:a16="http://schemas.microsoft.com/office/drawing/2014/main" id="{A9FFEA01-1898-4E95-AE42-9807F954C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008"/>
              <a:ext cx="193" cy="263"/>
            </a:xfrm>
            <a:custGeom>
              <a:avLst/>
              <a:gdLst>
                <a:gd name="T0" fmla="*/ 5 w 148"/>
                <a:gd name="T1" fmla="*/ 16 h 202"/>
                <a:gd name="T2" fmla="*/ 1 w 148"/>
                <a:gd name="T3" fmla="*/ 21 h 202"/>
                <a:gd name="T4" fmla="*/ 65 w 148"/>
                <a:gd name="T5" fmla="*/ 79 h 202"/>
                <a:gd name="T6" fmla="*/ 82 w 148"/>
                <a:gd name="T7" fmla="*/ 167 h 202"/>
                <a:gd name="T8" fmla="*/ 111 w 148"/>
                <a:gd name="T9" fmla="*/ 251 h 202"/>
                <a:gd name="T10" fmla="*/ 30 w 148"/>
                <a:gd name="T11" fmla="*/ 353 h 202"/>
                <a:gd name="T12" fmla="*/ 95 w 148"/>
                <a:gd name="T13" fmla="*/ 329 h 202"/>
                <a:gd name="T14" fmla="*/ 136 w 148"/>
                <a:gd name="T15" fmla="*/ 366 h 202"/>
                <a:gd name="T16" fmla="*/ 167 w 148"/>
                <a:gd name="T17" fmla="*/ 368 h 202"/>
                <a:gd name="T18" fmla="*/ 167 w 148"/>
                <a:gd name="T19" fmla="*/ 445 h 202"/>
                <a:gd name="T20" fmla="*/ 177 w 148"/>
                <a:gd name="T21" fmla="*/ 389 h 202"/>
                <a:gd name="T22" fmla="*/ 162 w 148"/>
                <a:gd name="T23" fmla="*/ 341 h 202"/>
                <a:gd name="T24" fmla="*/ 151 w 148"/>
                <a:gd name="T25" fmla="*/ 292 h 202"/>
                <a:gd name="T26" fmla="*/ 203 w 148"/>
                <a:gd name="T27" fmla="*/ 324 h 202"/>
                <a:gd name="T28" fmla="*/ 168 w 148"/>
                <a:gd name="T29" fmla="*/ 236 h 202"/>
                <a:gd name="T30" fmla="*/ 239 w 148"/>
                <a:gd name="T31" fmla="*/ 217 h 202"/>
                <a:gd name="T32" fmla="*/ 329 w 148"/>
                <a:gd name="T33" fmla="*/ 224 h 202"/>
                <a:gd name="T34" fmla="*/ 275 w 148"/>
                <a:gd name="T35" fmla="*/ 217 h 202"/>
                <a:gd name="T36" fmla="*/ 219 w 148"/>
                <a:gd name="T37" fmla="*/ 217 h 202"/>
                <a:gd name="T38" fmla="*/ 170 w 148"/>
                <a:gd name="T39" fmla="*/ 210 h 202"/>
                <a:gd name="T40" fmla="*/ 200 w 148"/>
                <a:gd name="T41" fmla="*/ 184 h 202"/>
                <a:gd name="T42" fmla="*/ 168 w 148"/>
                <a:gd name="T43" fmla="*/ 190 h 202"/>
                <a:gd name="T44" fmla="*/ 209 w 148"/>
                <a:gd name="T45" fmla="*/ 134 h 202"/>
                <a:gd name="T46" fmla="*/ 300 w 148"/>
                <a:gd name="T47" fmla="*/ 124 h 202"/>
                <a:gd name="T48" fmla="*/ 197 w 148"/>
                <a:gd name="T49" fmla="*/ 68 h 202"/>
                <a:gd name="T50" fmla="*/ 202 w 148"/>
                <a:gd name="T51" fmla="*/ 124 h 202"/>
                <a:gd name="T52" fmla="*/ 162 w 148"/>
                <a:gd name="T53" fmla="*/ 139 h 202"/>
                <a:gd name="T54" fmla="*/ 167 w 148"/>
                <a:gd name="T55" fmla="*/ 154 h 202"/>
                <a:gd name="T56" fmla="*/ 116 w 148"/>
                <a:gd name="T57" fmla="*/ 133 h 202"/>
                <a:gd name="T58" fmla="*/ 117 w 148"/>
                <a:gd name="T59" fmla="*/ 81 h 202"/>
                <a:gd name="T60" fmla="*/ 145 w 148"/>
                <a:gd name="T61" fmla="*/ 43 h 202"/>
                <a:gd name="T62" fmla="*/ 111 w 148"/>
                <a:gd name="T63" fmla="*/ 61 h 202"/>
                <a:gd name="T64" fmla="*/ 82 w 148"/>
                <a:gd name="T65" fmla="*/ 89 h 202"/>
                <a:gd name="T66" fmla="*/ 60 w 148"/>
                <a:gd name="T67" fmla="*/ 46 h 202"/>
                <a:gd name="T68" fmla="*/ 60 w 148"/>
                <a:gd name="T69" fmla="*/ 0 h 202"/>
                <a:gd name="T70" fmla="*/ 0 w 148"/>
                <a:gd name="T71" fmla="*/ 16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8" h="202">
                  <a:moveTo>
                    <a:pt x="2" y="7"/>
                  </a:moveTo>
                  <a:cubicBezTo>
                    <a:pt x="1" y="8"/>
                    <a:pt x="1" y="9"/>
                    <a:pt x="1" y="9"/>
                  </a:cubicBezTo>
                  <a:cubicBezTo>
                    <a:pt x="14" y="11"/>
                    <a:pt x="22" y="26"/>
                    <a:pt x="29" y="36"/>
                  </a:cubicBezTo>
                  <a:cubicBezTo>
                    <a:pt x="38" y="49"/>
                    <a:pt x="40" y="61"/>
                    <a:pt x="37" y="75"/>
                  </a:cubicBezTo>
                  <a:cubicBezTo>
                    <a:pt x="47" y="76"/>
                    <a:pt x="50" y="105"/>
                    <a:pt x="50" y="114"/>
                  </a:cubicBezTo>
                  <a:cubicBezTo>
                    <a:pt x="52" y="139"/>
                    <a:pt x="35" y="153"/>
                    <a:pt x="14" y="160"/>
                  </a:cubicBezTo>
                  <a:cubicBezTo>
                    <a:pt x="25" y="163"/>
                    <a:pt x="34" y="154"/>
                    <a:pt x="43" y="149"/>
                  </a:cubicBezTo>
                  <a:cubicBezTo>
                    <a:pt x="56" y="142"/>
                    <a:pt x="62" y="155"/>
                    <a:pt x="61" y="166"/>
                  </a:cubicBezTo>
                  <a:cubicBezTo>
                    <a:pt x="63" y="154"/>
                    <a:pt x="71" y="157"/>
                    <a:pt x="75" y="167"/>
                  </a:cubicBezTo>
                  <a:cubicBezTo>
                    <a:pt x="80" y="178"/>
                    <a:pt x="75" y="190"/>
                    <a:pt x="75" y="202"/>
                  </a:cubicBezTo>
                  <a:cubicBezTo>
                    <a:pt x="79" y="195"/>
                    <a:pt x="79" y="185"/>
                    <a:pt x="80" y="177"/>
                  </a:cubicBezTo>
                  <a:cubicBezTo>
                    <a:pt x="82" y="168"/>
                    <a:pt x="79" y="161"/>
                    <a:pt x="73" y="154"/>
                  </a:cubicBezTo>
                  <a:cubicBezTo>
                    <a:pt x="70" y="149"/>
                    <a:pt x="55" y="135"/>
                    <a:pt x="68" y="132"/>
                  </a:cubicBezTo>
                  <a:cubicBezTo>
                    <a:pt x="74" y="131"/>
                    <a:pt x="88" y="143"/>
                    <a:pt x="92" y="147"/>
                  </a:cubicBezTo>
                  <a:cubicBezTo>
                    <a:pt x="83" y="134"/>
                    <a:pt x="58" y="124"/>
                    <a:pt x="76" y="107"/>
                  </a:cubicBezTo>
                  <a:cubicBezTo>
                    <a:pt x="84" y="100"/>
                    <a:pt x="97" y="100"/>
                    <a:pt x="107" y="98"/>
                  </a:cubicBezTo>
                  <a:cubicBezTo>
                    <a:pt x="121" y="96"/>
                    <a:pt x="136" y="102"/>
                    <a:pt x="148" y="101"/>
                  </a:cubicBezTo>
                  <a:cubicBezTo>
                    <a:pt x="140" y="101"/>
                    <a:pt x="132" y="98"/>
                    <a:pt x="124" y="98"/>
                  </a:cubicBezTo>
                  <a:cubicBezTo>
                    <a:pt x="115" y="97"/>
                    <a:pt x="107" y="98"/>
                    <a:pt x="99" y="98"/>
                  </a:cubicBezTo>
                  <a:cubicBezTo>
                    <a:pt x="94" y="98"/>
                    <a:pt x="81" y="100"/>
                    <a:pt x="77" y="95"/>
                  </a:cubicBezTo>
                  <a:cubicBezTo>
                    <a:pt x="73" y="89"/>
                    <a:pt x="85" y="85"/>
                    <a:pt x="90" y="83"/>
                  </a:cubicBezTo>
                  <a:cubicBezTo>
                    <a:pt x="85" y="83"/>
                    <a:pt x="80" y="85"/>
                    <a:pt x="76" y="86"/>
                  </a:cubicBezTo>
                  <a:cubicBezTo>
                    <a:pt x="69" y="79"/>
                    <a:pt x="90" y="65"/>
                    <a:pt x="94" y="61"/>
                  </a:cubicBezTo>
                  <a:cubicBezTo>
                    <a:pt x="106" y="53"/>
                    <a:pt x="121" y="53"/>
                    <a:pt x="135" y="56"/>
                  </a:cubicBezTo>
                  <a:cubicBezTo>
                    <a:pt x="118" y="52"/>
                    <a:pt x="88" y="58"/>
                    <a:pt x="89" y="31"/>
                  </a:cubicBezTo>
                  <a:cubicBezTo>
                    <a:pt x="90" y="39"/>
                    <a:pt x="93" y="48"/>
                    <a:pt x="91" y="56"/>
                  </a:cubicBezTo>
                  <a:cubicBezTo>
                    <a:pt x="88" y="64"/>
                    <a:pt x="81" y="70"/>
                    <a:pt x="73" y="63"/>
                  </a:cubicBezTo>
                  <a:cubicBezTo>
                    <a:pt x="74" y="65"/>
                    <a:pt x="74" y="68"/>
                    <a:pt x="75" y="70"/>
                  </a:cubicBezTo>
                  <a:cubicBezTo>
                    <a:pt x="69" y="83"/>
                    <a:pt x="54" y="69"/>
                    <a:pt x="52" y="60"/>
                  </a:cubicBezTo>
                  <a:cubicBezTo>
                    <a:pt x="50" y="54"/>
                    <a:pt x="51" y="44"/>
                    <a:pt x="53" y="37"/>
                  </a:cubicBezTo>
                  <a:cubicBezTo>
                    <a:pt x="55" y="28"/>
                    <a:pt x="60" y="25"/>
                    <a:pt x="65" y="19"/>
                  </a:cubicBezTo>
                  <a:cubicBezTo>
                    <a:pt x="60" y="21"/>
                    <a:pt x="54" y="23"/>
                    <a:pt x="50" y="28"/>
                  </a:cubicBezTo>
                  <a:cubicBezTo>
                    <a:pt x="47" y="32"/>
                    <a:pt x="45" y="44"/>
                    <a:pt x="37" y="40"/>
                  </a:cubicBezTo>
                  <a:cubicBezTo>
                    <a:pt x="34" y="39"/>
                    <a:pt x="28" y="25"/>
                    <a:pt x="27" y="21"/>
                  </a:cubicBezTo>
                  <a:cubicBezTo>
                    <a:pt x="25" y="15"/>
                    <a:pt x="26" y="7"/>
                    <a:pt x="27" y="0"/>
                  </a:cubicBezTo>
                  <a:cubicBezTo>
                    <a:pt x="19" y="15"/>
                    <a:pt x="13" y="7"/>
                    <a:pt x="0" y="7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6" name="Freeform 2622">
              <a:extLst>
                <a:ext uri="{FF2B5EF4-FFF2-40B4-BE49-F238E27FC236}">
                  <a16:creationId xmlns:a16="http://schemas.microsoft.com/office/drawing/2014/main" id="{86DF79F7-316C-4E5D-9457-1FE2E208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085"/>
              <a:ext cx="97" cy="101"/>
            </a:xfrm>
            <a:custGeom>
              <a:avLst/>
              <a:gdLst>
                <a:gd name="T0" fmla="*/ 56 w 74"/>
                <a:gd name="T1" fmla="*/ 0 h 78"/>
                <a:gd name="T2" fmla="*/ 13 w 74"/>
                <a:gd name="T3" fmla="*/ 85 h 78"/>
                <a:gd name="T4" fmla="*/ 79 w 74"/>
                <a:gd name="T5" fmla="*/ 170 h 78"/>
                <a:gd name="T6" fmla="*/ 37 w 74"/>
                <a:gd name="T7" fmla="*/ 85 h 78"/>
                <a:gd name="T8" fmla="*/ 166 w 74"/>
                <a:gd name="T9" fmla="*/ 104 h 78"/>
                <a:gd name="T10" fmla="*/ 60 w 74"/>
                <a:gd name="T11" fmla="*/ 69 h 78"/>
                <a:gd name="T12" fmla="*/ 56 w 7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78">
                  <a:moveTo>
                    <a:pt x="25" y="0"/>
                  </a:moveTo>
                  <a:cubicBezTo>
                    <a:pt x="17" y="15"/>
                    <a:pt x="4" y="18"/>
                    <a:pt x="6" y="39"/>
                  </a:cubicBezTo>
                  <a:cubicBezTo>
                    <a:pt x="8" y="55"/>
                    <a:pt x="19" y="73"/>
                    <a:pt x="35" y="78"/>
                  </a:cubicBezTo>
                  <a:cubicBezTo>
                    <a:pt x="25" y="71"/>
                    <a:pt x="6" y="50"/>
                    <a:pt x="16" y="39"/>
                  </a:cubicBezTo>
                  <a:cubicBezTo>
                    <a:pt x="27" y="24"/>
                    <a:pt x="61" y="42"/>
                    <a:pt x="74" y="48"/>
                  </a:cubicBezTo>
                  <a:cubicBezTo>
                    <a:pt x="57" y="41"/>
                    <a:pt x="44" y="35"/>
                    <a:pt x="27" y="32"/>
                  </a:cubicBezTo>
                  <a:cubicBezTo>
                    <a:pt x="0" y="27"/>
                    <a:pt x="29" y="13"/>
                    <a:pt x="25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Freeform 2623">
              <a:extLst>
                <a:ext uri="{FF2B5EF4-FFF2-40B4-BE49-F238E27FC236}">
                  <a16:creationId xmlns:a16="http://schemas.microsoft.com/office/drawing/2014/main" id="{78DAEE80-EA5C-4068-AA4F-9BC4DC8A0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200"/>
              <a:ext cx="81" cy="37"/>
            </a:xfrm>
            <a:custGeom>
              <a:avLst/>
              <a:gdLst>
                <a:gd name="T0" fmla="*/ 138 w 62"/>
                <a:gd name="T1" fmla="*/ 36 h 29"/>
                <a:gd name="T2" fmla="*/ 63 w 62"/>
                <a:gd name="T3" fmla="*/ 51 h 29"/>
                <a:gd name="T4" fmla="*/ 0 w 6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62" y="17"/>
                  </a:moveTo>
                  <a:cubicBezTo>
                    <a:pt x="57" y="29"/>
                    <a:pt x="38" y="28"/>
                    <a:pt x="28" y="24"/>
                  </a:cubicBezTo>
                  <a:cubicBezTo>
                    <a:pt x="15" y="20"/>
                    <a:pt x="6" y="1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8" name="Freeform 2624">
              <a:extLst>
                <a:ext uri="{FF2B5EF4-FFF2-40B4-BE49-F238E27FC236}">
                  <a16:creationId xmlns:a16="http://schemas.microsoft.com/office/drawing/2014/main" id="{E65EE1DD-15C7-4398-A442-8FFB7A024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275"/>
              <a:ext cx="69" cy="45"/>
            </a:xfrm>
            <a:custGeom>
              <a:avLst/>
              <a:gdLst>
                <a:gd name="T0" fmla="*/ 0 w 53"/>
                <a:gd name="T1" fmla="*/ 0 h 34"/>
                <a:gd name="T2" fmla="*/ 117 w 53"/>
                <a:gd name="T3" fmla="*/ 49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4">
                  <a:moveTo>
                    <a:pt x="0" y="0"/>
                  </a:moveTo>
                  <a:cubicBezTo>
                    <a:pt x="9" y="21"/>
                    <a:pt x="34" y="34"/>
                    <a:pt x="53" y="2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Freeform 2625">
              <a:extLst>
                <a:ext uri="{FF2B5EF4-FFF2-40B4-BE49-F238E27FC236}">
                  <a16:creationId xmlns:a16="http://schemas.microsoft.com/office/drawing/2014/main" id="{E39ABB8D-A590-4CAE-B70A-AE8D936D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232"/>
              <a:ext cx="32" cy="82"/>
            </a:xfrm>
            <a:custGeom>
              <a:avLst/>
              <a:gdLst>
                <a:gd name="T0" fmla="*/ 22 w 25"/>
                <a:gd name="T1" fmla="*/ 0 h 63"/>
                <a:gd name="T2" fmla="*/ 5 w 25"/>
                <a:gd name="T3" fmla="*/ 73 h 63"/>
                <a:gd name="T4" fmla="*/ 28 w 25"/>
                <a:gd name="T5" fmla="*/ 117 h 63"/>
                <a:gd name="T6" fmla="*/ 52 w 25"/>
                <a:gd name="T7" fmla="*/ 139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10" y="0"/>
                  </a:moveTo>
                  <a:cubicBezTo>
                    <a:pt x="2" y="8"/>
                    <a:pt x="0" y="22"/>
                    <a:pt x="2" y="33"/>
                  </a:cubicBezTo>
                  <a:cubicBezTo>
                    <a:pt x="4" y="40"/>
                    <a:pt x="8" y="47"/>
                    <a:pt x="13" y="53"/>
                  </a:cubicBezTo>
                  <a:cubicBezTo>
                    <a:pt x="16" y="57"/>
                    <a:pt x="23" y="61"/>
                    <a:pt x="25" y="6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0" name="Freeform 2626">
              <a:extLst>
                <a:ext uri="{FF2B5EF4-FFF2-40B4-BE49-F238E27FC236}">
                  <a16:creationId xmlns:a16="http://schemas.microsoft.com/office/drawing/2014/main" id="{144263E9-CB17-4FBB-85DF-214B8123F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2296"/>
              <a:ext cx="59" cy="43"/>
            </a:xfrm>
            <a:custGeom>
              <a:avLst/>
              <a:gdLst>
                <a:gd name="T0" fmla="*/ 93 w 45"/>
                <a:gd name="T1" fmla="*/ 0 h 33"/>
                <a:gd name="T2" fmla="*/ 60 w 45"/>
                <a:gd name="T3" fmla="*/ 56 h 33"/>
                <a:gd name="T4" fmla="*/ 0 w 45"/>
                <a:gd name="T5" fmla="*/ 73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3">
                  <a:moveTo>
                    <a:pt x="41" y="0"/>
                  </a:moveTo>
                  <a:cubicBezTo>
                    <a:pt x="45" y="7"/>
                    <a:pt x="32" y="21"/>
                    <a:pt x="27" y="25"/>
                  </a:cubicBezTo>
                  <a:cubicBezTo>
                    <a:pt x="19" y="31"/>
                    <a:pt x="9" y="32"/>
                    <a:pt x="0" y="3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Freeform 2627">
              <a:extLst>
                <a:ext uri="{FF2B5EF4-FFF2-40B4-BE49-F238E27FC236}">
                  <a16:creationId xmlns:a16="http://schemas.microsoft.com/office/drawing/2014/main" id="{D19E12E0-46DB-4BB3-92A4-D50509ABB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2248"/>
              <a:ext cx="46" cy="19"/>
            </a:xfrm>
            <a:custGeom>
              <a:avLst/>
              <a:gdLst>
                <a:gd name="T0" fmla="*/ 72 w 35"/>
                <a:gd name="T1" fmla="*/ 30 h 15"/>
                <a:gd name="T2" fmla="*/ 42 w 35"/>
                <a:gd name="T3" fmla="*/ 6 h 15"/>
                <a:gd name="T4" fmla="*/ 0 w 35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32" y="15"/>
                  </a:moveTo>
                  <a:cubicBezTo>
                    <a:pt x="35" y="12"/>
                    <a:pt x="21" y="5"/>
                    <a:pt x="18" y="3"/>
                  </a:cubicBezTo>
                  <a:cubicBezTo>
                    <a:pt x="12" y="0"/>
                    <a:pt x="6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2" name="Freeform 2628">
              <a:extLst>
                <a:ext uri="{FF2B5EF4-FFF2-40B4-BE49-F238E27FC236}">
                  <a16:creationId xmlns:a16="http://schemas.microsoft.com/office/drawing/2014/main" id="{B075DA6C-E88B-42DE-B558-2D9FCB75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051"/>
              <a:ext cx="47" cy="90"/>
            </a:xfrm>
            <a:custGeom>
              <a:avLst/>
              <a:gdLst>
                <a:gd name="T0" fmla="*/ 16 w 36"/>
                <a:gd name="T1" fmla="*/ 153 h 69"/>
                <a:gd name="T2" fmla="*/ 0 w 36"/>
                <a:gd name="T3" fmla="*/ 17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9">
                  <a:moveTo>
                    <a:pt x="7" y="69"/>
                  </a:moveTo>
                  <a:cubicBezTo>
                    <a:pt x="36" y="63"/>
                    <a:pt x="23" y="0"/>
                    <a:pt x="0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3" name="Freeform 2629">
              <a:extLst>
                <a:ext uri="{FF2B5EF4-FFF2-40B4-BE49-F238E27FC236}">
                  <a16:creationId xmlns:a16="http://schemas.microsoft.com/office/drawing/2014/main" id="{E6F208F9-790B-44E9-8345-2F78DF4F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012"/>
              <a:ext cx="60" cy="28"/>
            </a:xfrm>
            <a:custGeom>
              <a:avLst/>
              <a:gdLst>
                <a:gd name="T0" fmla="*/ 0 w 46"/>
                <a:gd name="T1" fmla="*/ 46 h 22"/>
                <a:gd name="T2" fmla="*/ 102 w 46"/>
                <a:gd name="T3" fmla="*/ 2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2">
                  <a:moveTo>
                    <a:pt x="0" y="22"/>
                  </a:moveTo>
                  <a:cubicBezTo>
                    <a:pt x="11" y="0"/>
                    <a:pt x="28" y="1"/>
                    <a:pt x="46" y="1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4" name="Freeform 2630">
              <a:extLst>
                <a:ext uri="{FF2B5EF4-FFF2-40B4-BE49-F238E27FC236}">
                  <a16:creationId xmlns:a16="http://schemas.microsoft.com/office/drawing/2014/main" id="{AEA9F468-1FF6-457F-892D-A1A44275C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140"/>
              <a:ext cx="61" cy="52"/>
            </a:xfrm>
            <a:custGeom>
              <a:avLst/>
              <a:gdLst>
                <a:gd name="T0" fmla="*/ 0 w 47"/>
                <a:gd name="T1" fmla="*/ 1 h 40"/>
                <a:gd name="T2" fmla="*/ 38 w 47"/>
                <a:gd name="T3" fmla="*/ 7 h 40"/>
                <a:gd name="T4" fmla="*/ 74 w 47"/>
                <a:gd name="T5" fmla="*/ 34 h 40"/>
                <a:gd name="T6" fmla="*/ 101 w 47"/>
                <a:gd name="T7" fmla="*/ 8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0">
                  <a:moveTo>
                    <a:pt x="0" y="1"/>
                  </a:moveTo>
                  <a:cubicBezTo>
                    <a:pt x="0" y="0"/>
                    <a:pt x="13" y="2"/>
                    <a:pt x="17" y="3"/>
                  </a:cubicBezTo>
                  <a:cubicBezTo>
                    <a:pt x="23" y="6"/>
                    <a:pt x="29" y="10"/>
                    <a:pt x="34" y="15"/>
                  </a:cubicBezTo>
                  <a:cubicBezTo>
                    <a:pt x="40" y="21"/>
                    <a:pt x="47" y="31"/>
                    <a:pt x="46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2631">
              <a:extLst>
                <a:ext uri="{FF2B5EF4-FFF2-40B4-BE49-F238E27FC236}">
                  <a16:creationId xmlns:a16="http://schemas.microsoft.com/office/drawing/2014/main" id="{1331DC53-98AC-403E-8671-B510FED54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202"/>
              <a:ext cx="72" cy="22"/>
            </a:xfrm>
            <a:custGeom>
              <a:avLst/>
              <a:gdLst>
                <a:gd name="T0" fmla="*/ 0 w 55"/>
                <a:gd name="T1" fmla="*/ 0 h 17"/>
                <a:gd name="T2" fmla="*/ 63 w 55"/>
                <a:gd name="T3" fmla="*/ 35 h 17"/>
                <a:gd name="T4" fmla="*/ 123 w 5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0" y="0"/>
                  </a:moveTo>
                  <a:cubicBezTo>
                    <a:pt x="2" y="10"/>
                    <a:pt x="19" y="17"/>
                    <a:pt x="28" y="16"/>
                  </a:cubicBezTo>
                  <a:cubicBezTo>
                    <a:pt x="38" y="16"/>
                    <a:pt x="51" y="10"/>
                    <a:pt x="55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Freeform 2632">
              <a:extLst>
                <a:ext uri="{FF2B5EF4-FFF2-40B4-BE49-F238E27FC236}">
                  <a16:creationId xmlns:a16="http://schemas.microsoft.com/office/drawing/2014/main" id="{69F26361-998C-4518-8E99-66BD9020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87"/>
              <a:ext cx="16" cy="59"/>
            </a:xfrm>
            <a:custGeom>
              <a:avLst/>
              <a:gdLst>
                <a:gd name="T0" fmla="*/ 28 w 12"/>
                <a:gd name="T1" fmla="*/ 101 h 45"/>
                <a:gd name="T2" fmla="*/ 27 w 1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2" y="31"/>
                    <a:pt x="0" y="13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7" name="Freeform 2633">
              <a:extLst>
                <a:ext uri="{FF2B5EF4-FFF2-40B4-BE49-F238E27FC236}">
                  <a16:creationId xmlns:a16="http://schemas.microsoft.com/office/drawing/2014/main" id="{EC2D658C-43E0-45FA-8048-EB519BAA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005"/>
              <a:ext cx="43" cy="18"/>
            </a:xfrm>
            <a:custGeom>
              <a:avLst/>
              <a:gdLst>
                <a:gd name="T0" fmla="*/ 68 w 33"/>
                <a:gd name="T1" fmla="*/ 24 h 14"/>
                <a:gd name="T2" fmla="*/ 72 w 33"/>
                <a:gd name="T3" fmla="*/ 28 h 14"/>
                <a:gd name="T4" fmla="*/ 0 w 3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31" y="12"/>
                  </a:moveTo>
                  <a:cubicBezTo>
                    <a:pt x="32" y="13"/>
                    <a:pt x="33" y="12"/>
                    <a:pt x="32" y="13"/>
                  </a:cubicBezTo>
                  <a:cubicBezTo>
                    <a:pt x="18" y="13"/>
                    <a:pt x="8" y="1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8" name="Freeform 2634">
              <a:extLst>
                <a:ext uri="{FF2B5EF4-FFF2-40B4-BE49-F238E27FC236}">
                  <a16:creationId xmlns:a16="http://schemas.microsoft.com/office/drawing/2014/main" id="{3C1720B1-3C4C-42E6-8D4E-8083E9BAA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080"/>
              <a:ext cx="56" cy="26"/>
            </a:xfrm>
            <a:custGeom>
              <a:avLst/>
              <a:gdLst>
                <a:gd name="T0" fmla="*/ 0 w 43"/>
                <a:gd name="T1" fmla="*/ 44 h 20"/>
                <a:gd name="T2" fmla="*/ 95 w 43"/>
                <a:gd name="T3" fmla="*/ 3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6" y="0"/>
                    <a:pt x="33" y="0"/>
                    <a:pt x="43" y="1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2635">
              <a:extLst>
                <a:ext uri="{FF2B5EF4-FFF2-40B4-BE49-F238E27FC236}">
                  <a16:creationId xmlns:a16="http://schemas.microsoft.com/office/drawing/2014/main" id="{A89606BE-EB1B-4122-95BC-A9D03D037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183"/>
              <a:ext cx="30" cy="30"/>
            </a:xfrm>
            <a:custGeom>
              <a:avLst/>
              <a:gdLst>
                <a:gd name="T0" fmla="*/ 51 w 23"/>
                <a:gd name="T1" fmla="*/ 12 h 23"/>
                <a:gd name="T2" fmla="*/ 16 w 23"/>
                <a:gd name="T3" fmla="*/ 16 h 23"/>
                <a:gd name="T4" fmla="*/ 0 w 23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23" y="5"/>
                  </a:moveTo>
                  <a:cubicBezTo>
                    <a:pt x="19" y="0"/>
                    <a:pt x="10" y="4"/>
                    <a:pt x="7" y="7"/>
                  </a:cubicBezTo>
                  <a:cubicBezTo>
                    <a:pt x="2" y="11"/>
                    <a:pt x="0" y="16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2636">
              <a:extLst>
                <a:ext uri="{FF2B5EF4-FFF2-40B4-BE49-F238E27FC236}">
                  <a16:creationId xmlns:a16="http://schemas.microsoft.com/office/drawing/2014/main" id="{B0204DE9-2D0A-4F91-A5A0-996BB7C0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226"/>
              <a:ext cx="56" cy="39"/>
            </a:xfrm>
            <a:custGeom>
              <a:avLst/>
              <a:gdLst>
                <a:gd name="T0" fmla="*/ 95 w 43"/>
                <a:gd name="T1" fmla="*/ 0 h 30"/>
                <a:gd name="T2" fmla="*/ 51 w 43"/>
                <a:gd name="T3" fmla="*/ 60 h 30"/>
                <a:gd name="T4" fmla="*/ 0 w 43"/>
                <a:gd name="T5" fmla="*/ 39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0">
                  <a:moveTo>
                    <a:pt x="43" y="0"/>
                  </a:moveTo>
                  <a:cubicBezTo>
                    <a:pt x="40" y="10"/>
                    <a:pt x="34" y="22"/>
                    <a:pt x="23" y="27"/>
                  </a:cubicBezTo>
                  <a:cubicBezTo>
                    <a:pt x="15" y="30"/>
                    <a:pt x="3" y="25"/>
                    <a:pt x="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2637">
              <a:extLst>
                <a:ext uri="{FF2B5EF4-FFF2-40B4-BE49-F238E27FC236}">
                  <a16:creationId xmlns:a16="http://schemas.microsoft.com/office/drawing/2014/main" id="{2E211A3F-C1CE-4081-B88E-42DBFA4F3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090"/>
              <a:ext cx="48" cy="26"/>
            </a:xfrm>
            <a:custGeom>
              <a:avLst/>
              <a:gdLst>
                <a:gd name="T0" fmla="*/ 0 w 37"/>
                <a:gd name="T1" fmla="*/ 44 h 20"/>
                <a:gd name="T2" fmla="*/ 61 w 37"/>
                <a:gd name="T3" fmla="*/ 30 h 20"/>
                <a:gd name="T4" fmla="*/ 80 w 3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0" y="19"/>
                    <a:pt x="19" y="20"/>
                    <a:pt x="28" y="14"/>
                  </a:cubicBezTo>
                  <a:cubicBezTo>
                    <a:pt x="33" y="10"/>
                    <a:pt x="34" y="3"/>
                    <a:pt x="3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Freeform 2638">
              <a:extLst>
                <a:ext uri="{FF2B5EF4-FFF2-40B4-BE49-F238E27FC236}">
                  <a16:creationId xmlns:a16="http://schemas.microsoft.com/office/drawing/2014/main" id="{C060668E-B74E-46B4-8087-8D6320697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014"/>
              <a:ext cx="27" cy="49"/>
            </a:xfrm>
            <a:custGeom>
              <a:avLst/>
              <a:gdLst>
                <a:gd name="T0" fmla="*/ 15 w 21"/>
                <a:gd name="T1" fmla="*/ 86 h 37"/>
                <a:gd name="T2" fmla="*/ 45 w 2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7" y="37"/>
                  </a:moveTo>
                  <a:cubicBezTo>
                    <a:pt x="0" y="21"/>
                    <a:pt x="2" y="5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3" name="Freeform 2639">
              <a:extLst>
                <a:ext uri="{FF2B5EF4-FFF2-40B4-BE49-F238E27FC236}">
                  <a16:creationId xmlns:a16="http://schemas.microsoft.com/office/drawing/2014/main" id="{3E36104C-80F3-4D7E-91F8-05DF23485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61"/>
              <a:ext cx="29" cy="55"/>
            </a:xfrm>
            <a:custGeom>
              <a:avLst/>
              <a:gdLst>
                <a:gd name="T0" fmla="*/ 26 w 22"/>
                <a:gd name="T1" fmla="*/ 0 h 42"/>
                <a:gd name="T2" fmla="*/ 42 w 22"/>
                <a:gd name="T3" fmla="*/ 16 h 42"/>
                <a:gd name="T4" fmla="*/ 49 w 22"/>
                <a:gd name="T5" fmla="*/ 50 h 42"/>
                <a:gd name="T6" fmla="*/ 0 w 22"/>
                <a:gd name="T7" fmla="*/ 9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0" y="0"/>
                    <a:pt x="16" y="5"/>
                    <a:pt x="18" y="7"/>
                  </a:cubicBezTo>
                  <a:cubicBezTo>
                    <a:pt x="21" y="12"/>
                    <a:pt x="22" y="17"/>
                    <a:pt x="21" y="22"/>
                  </a:cubicBezTo>
                  <a:cubicBezTo>
                    <a:pt x="19" y="32"/>
                    <a:pt x="11" y="42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Freeform 2640">
              <a:extLst>
                <a:ext uri="{FF2B5EF4-FFF2-40B4-BE49-F238E27FC236}">
                  <a16:creationId xmlns:a16="http://schemas.microsoft.com/office/drawing/2014/main" id="{D1BF4927-8491-48AD-96D4-464DF2604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2146"/>
              <a:ext cx="36" cy="67"/>
            </a:xfrm>
            <a:custGeom>
              <a:avLst/>
              <a:gdLst>
                <a:gd name="T0" fmla="*/ 59 w 28"/>
                <a:gd name="T1" fmla="*/ 109 h 51"/>
                <a:gd name="T2" fmla="*/ 22 w 2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1">
                  <a:moveTo>
                    <a:pt x="28" y="48"/>
                  </a:moveTo>
                  <a:cubicBezTo>
                    <a:pt x="9" y="51"/>
                    <a:pt x="0" y="11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5" name="Freeform 2641">
              <a:extLst>
                <a:ext uri="{FF2B5EF4-FFF2-40B4-BE49-F238E27FC236}">
                  <a16:creationId xmlns:a16="http://schemas.microsoft.com/office/drawing/2014/main" id="{C6527332-99D4-4111-9942-BD410622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214"/>
              <a:ext cx="22" cy="59"/>
            </a:xfrm>
            <a:custGeom>
              <a:avLst/>
              <a:gdLst>
                <a:gd name="T0" fmla="*/ 0 w 17"/>
                <a:gd name="T1" fmla="*/ 0 h 45"/>
                <a:gd name="T2" fmla="*/ 36 w 17"/>
                <a:gd name="T3" fmla="*/ 51 h 45"/>
                <a:gd name="T4" fmla="*/ 27 w 17"/>
                <a:gd name="T5" fmla="*/ 10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5">
                  <a:moveTo>
                    <a:pt x="0" y="0"/>
                  </a:moveTo>
                  <a:cubicBezTo>
                    <a:pt x="7" y="1"/>
                    <a:pt x="16" y="15"/>
                    <a:pt x="17" y="23"/>
                  </a:cubicBezTo>
                  <a:cubicBezTo>
                    <a:pt x="17" y="31"/>
                    <a:pt x="13" y="38"/>
                    <a:pt x="12" y="4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6" name="Freeform 2642">
              <a:extLst>
                <a:ext uri="{FF2B5EF4-FFF2-40B4-BE49-F238E27FC236}">
                  <a16:creationId xmlns:a16="http://schemas.microsoft.com/office/drawing/2014/main" id="{C5C7D126-1849-4E4E-94B5-460216EC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066"/>
              <a:ext cx="36" cy="29"/>
            </a:xfrm>
            <a:custGeom>
              <a:avLst/>
              <a:gdLst>
                <a:gd name="T0" fmla="*/ 64 w 27"/>
                <a:gd name="T1" fmla="*/ 38 h 22"/>
                <a:gd name="T2" fmla="*/ 20 w 27"/>
                <a:gd name="T3" fmla="*/ 34 h 22"/>
                <a:gd name="T4" fmla="*/ 0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7"/>
                  </a:moveTo>
                  <a:cubicBezTo>
                    <a:pt x="23" y="22"/>
                    <a:pt x="12" y="18"/>
                    <a:pt x="8" y="15"/>
                  </a:cubicBezTo>
                  <a:cubicBezTo>
                    <a:pt x="3" y="11"/>
                    <a:pt x="0" y="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Freeform 2643">
              <a:extLst>
                <a:ext uri="{FF2B5EF4-FFF2-40B4-BE49-F238E27FC236}">
                  <a16:creationId xmlns:a16="http://schemas.microsoft.com/office/drawing/2014/main" id="{2056372A-AEDC-4ABB-A4EE-E1B296CB4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993"/>
              <a:ext cx="69" cy="97"/>
            </a:xfrm>
            <a:custGeom>
              <a:avLst/>
              <a:gdLst>
                <a:gd name="T0" fmla="*/ 79 w 53"/>
                <a:gd name="T1" fmla="*/ 0 h 74"/>
                <a:gd name="T2" fmla="*/ 96 w 53"/>
                <a:gd name="T3" fmla="*/ 100 h 74"/>
                <a:gd name="T4" fmla="*/ 35 w 53"/>
                <a:gd name="T5" fmla="*/ 166 h 74"/>
                <a:gd name="T6" fmla="*/ 52 w 53"/>
                <a:gd name="T7" fmla="*/ 93 h 74"/>
                <a:gd name="T8" fmla="*/ 79 w 53"/>
                <a:gd name="T9" fmla="*/ 1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74">
                  <a:moveTo>
                    <a:pt x="36" y="0"/>
                  </a:moveTo>
                  <a:cubicBezTo>
                    <a:pt x="42" y="11"/>
                    <a:pt x="53" y="34"/>
                    <a:pt x="44" y="44"/>
                  </a:cubicBezTo>
                  <a:cubicBezTo>
                    <a:pt x="36" y="53"/>
                    <a:pt x="18" y="60"/>
                    <a:pt x="16" y="74"/>
                  </a:cubicBezTo>
                  <a:cubicBezTo>
                    <a:pt x="0" y="74"/>
                    <a:pt x="22" y="45"/>
                    <a:pt x="24" y="41"/>
                  </a:cubicBezTo>
                  <a:cubicBezTo>
                    <a:pt x="30" y="29"/>
                    <a:pt x="28" y="11"/>
                    <a:pt x="36" y="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8" name="Freeform 2644">
              <a:extLst>
                <a:ext uri="{FF2B5EF4-FFF2-40B4-BE49-F238E27FC236}">
                  <a16:creationId xmlns:a16="http://schemas.microsoft.com/office/drawing/2014/main" id="{C9140C56-84AE-4835-B521-2B8ABF57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73"/>
              <a:ext cx="38" cy="19"/>
            </a:xfrm>
            <a:custGeom>
              <a:avLst/>
              <a:gdLst>
                <a:gd name="T0" fmla="*/ 31 w 29"/>
                <a:gd name="T1" fmla="*/ 30 h 15"/>
                <a:gd name="T2" fmla="*/ 51 w 29"/>
                <a:gd name="T3" fmla="*/ 6 h 15"/>
                <a:gd name="T4" fmla="*/ 0 w 29"/>
                <a:gd name="T5" fmla="*/ 0 h 15"/>
                <a:gd name="T6" fmla="*/ 34 w 29"/>
                <a:gd name="T7" fmla="*/ 2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5">
                  <a:moveTo>
                    <a:pt x="14" y="15"/>
                  </a:moveTo>
                  <a:cubicBezTo>
                    <a:pt x="18" y="12"/>
                    <a:pt x="29" y="9"/>
                    <a:pt x="23" y="3"/>
                  </a:cubicBezTo>
                  <a:cubicBezTo>
                    <a:pt x="20" y="0"/>
                    <a:pt x="4" y="0"/>
                    <a:pt x="0" y="0"/>
                  </a:cubicBezTo>
                  <a:cubicBezTo>
                    <a:pt x="3" y="6"/>
                    <a:pt x="13" y="5"/>
                    <a:pt x="15" y="13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Freeform 2645">
              <a:extLst>
                <a:ext uri="{FF2B5EF4-FFF2-40B4-BE49-F238E27FC236}">
                  <a16:creationId xmlns:a16="http://schemas.microsoft.com/office/drawing/2014/main" id="{101831AD-1983-4EDF-AB76-8B9C40AC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200"/>
              <a:ext cx="41" cy="121"/>
            </a:xfrm>
            <a:custGeom>
              <a:avLst/>
              <a:gdLst>
                <a:gd name="T0" fmla="*/ 0 w 31"/>
                <a:gd name="T1" fmla="*/ 38 h 93"/>
                <a:gd name="T2" fmla="*/ 33 w 31"/>
                <a:gd name="T3" fmla="*/ 22 h 93"/>
                <a:gd name="T4" fmla="*/ 42 w 31"/>
                <a:gd name="T5" fmla="*/ 52 h 93"/>
                <a:gd name="T6" fmla="*/ 60 w 31"/>
                <a:gd name="T7" fmla="*/ 79 h 93"/>
                <a:gd name="T8" fmla="*/ 65 w 31"/>
                <a:gd name="T9" fmla="*/ 141 h 93"/>
                <a:gd name="T10" fmla="*/ 63 w 31"/>
                <a:gd name="T11" fmla="*/ 170 h 93"/>
                <a:gd name="T12" fmla="*/ 71 w 31"/>
                <a:gd name="T13" fmla="*/ 203 h 93"/>
                <a:gd name="T14" fmla="*/ 38 w 31"/>
                <a:gd name="T15" fmla="*/ 101 h 93"/>
                <a:gd name="T16" fmla="*/ 21 w 31"/>
                <a:gd name="T17" fmla="*/ 64 h 93"/>
                <a:gd name="T18" fmla="*/ 1 w 31"/>
                <a:gd name="T19" fmla="*/ 34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93">
                  <a:moveTo>
                    <a:pt x="0" y="17"/>
                  </a:moveTo>
                  <a:cubicBezTo>
                    <a:pt x="0" y="8"/>
                    <a:pt x="8" y="0"/>
                    <a:pt x="14" y="10"/>
                  </a:cubicBezTo>
                  <a:cubicBezTo>
                    <a:pt x="16" y="14"/>
                    <a:pt x="17" y="20"/>
                    <a:pt x="18" y="24"/>
                  </a:cubicBezTo>
                  <a:cubicBezTo>
                    <a:pt x="20" y="28"/>
                    <a:pt x="24" y="32"/>
                    <a:pt x="26" y="36"/>
                  </a:cubicBezTo>
                  <a:cubicBezTo>
                    <a:pt x="31" y="45"/>
                    <a:pt x="29" y="55"/>
                    <a:pt x="28" y="64"/>
                  </a:cubicBezTo>
                  <a:cubicBezTo>
                    <a:pt x="27" y="69"/>
                    <a:pt x="26" y="73"/>
                    <a:pt x="27" y="78"/>
                  </a:cubicBezTo>
                  <a:cubicBezTo>
                    <a:pt x="28" y="83"/>
                    <a:pt x="31" y="87"/>
                    <a:pt x="31" y="92"/>
                  </a:cubicBezTo>
                  <a:cubicBezTo>
                    <a:pt x="18" y="93"/>
                    <a:pt x="20" y="54"/>
                    <a:pt x="17" y="46"/>
                  </a:cubicBezTo>
                  <a:cubicBezTo>
                    <a:pt x="15" y="39"/>
                    <a:pt x="14" y="34"/>
                    <a:pt x="9" y="29"/>
                  </a:cubicBezTo>
                  <a:cubicBezTo>
                    <a:pt x="4" y="24"/>
                    <a:pt x="1" y="23"/>
                    <a:pt x="1" y="1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0" name="Freeform 2646">
              <a:extLst>
                <a:ext uri="{FF2B5EF4-FFF2-40B4-BE49-F238E27FC236}">
                  <a16:creationId xmlns:a16="http://schemas.microsoft.com/office/drawing/2014/main" id="{36762402-4AD0-4858-91C1-1D2DEA5E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034"/>
              <a:ext cx="30" cy="72"/>
            </a:xfrm>
            <a:custGeom>
              <a:avLst/>
              <a:gdLst>
                <a:gd name="T0" fmla="*/ 30 w 23"/>
                <a:gd name="T1" fmla="*/ 0 h 55"/>
                <a:gd name="T2" fmla="*/ 50 w 23"/>
                <a:gd name="T3" fmla="*/ 123 h 55"/>
                <a:gd name="T4" fmla="*/ 38 w 23"/>
                <a:gd name="T5" fmla="*/ 65 h 55"/>
                <a:gd name="T6" fmla="*/ 34 w 23"/>
                <a:gd name="T7" fmla="*/ 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55">
                  <a:moveTo>
                    <a:pt x="14" y="0"/>
                  </a:moveTo>
                  <a:cubicBezTo>
                    <a:pt x="7" y="14"/>
                    <a:pt x="0" y="50"/>
                    <a:pt x="22" y="55"/>
                  </a:cubicBezTo>
                  <a:cubicBezTo>
                    <a:pt x="23" y="46"/>
                    <a:pt x="17" y="38"/>
                    <a:pt x="17" y="29"/>
                  </a:cubicBezTo>
                  <a:cubicBezTo>
                    <a:pt x="16" y="21"/>
                    <a:pt x="18" y="9"/>
                    <a:pt x="15" y="2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Freeform 2647">
              <a:extLst>
                <a:ext uri="{FF2B5EF4-FFF2-40B4-BE49-F238E27FC236}">
                  <a16:creationId xmlns:a16="http://schemas.microsoft.com/office/drawing/2014/main" id="{20BE8D94-6BD7-41E8-A080-9CBC112E8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978"/>
              <a:ext cx="31" cy="49"/>
            </a:xfrm>
            <a:custGeom>
              <a:avLst/>
              <a:gdLst>
                <a:gd name="T0" fmla="*/ 0 w 24"/>
                <a:gd name="T1" fmla="*/ 30 h 38"/>
                <a:gd name="T2" fmla="*/ 44 w 24"/>
                <a:gd name="T3" fmla="*/ 81 h 38"/>
                <a:gd name="T4" fmla="*/ 50 w 24"/>
                <a:gd name="T5" fmla="*/ 0 h 38"/>
                <a:gd name="T6" fmla="*/ 5 w 24"/>
                <a:gd name="T7" fmla="*/ 3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8">
                  <a:moveTo>
                    <a:pt x="0" y="14"/>
                  </a:moveTo>
                  <a:cubicBezTo>
                    <a:pt x="6" y="19"/>
                    <a:pt x="12" y="37"/>
                    <a:pt x="20" y="38"/>
                  </a:cubicBezTo>
                  <a:cubicBezTo>
                    <a:pt x="23" y="26"/>
                    <a:pt x="24" y="12"/>
                    <a:pt x="23" y="0"/>
                  </a:cubicBezTo>
                  <a:cubicBezTo>
                    <a:pt x="15" y="0"/>
                    <a:pt x="15" y="26"/>
                    <a:pt x="2" y="1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2" name="Freeform 2648">
              <a:extLst>
                <a:ext uri="{FF2B5EF4-FFF2-40B4-BE49-F238E27FC236}">
                  <a16:creationId xmlns:a16="http://schemas.microsoft.com/office/drawing/2014/main" id="{664EA7D9-4E78-4F77-B291-D71B362E9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273"/>
              <a:ext cx="49" cy="77"/>
            </a:xfrm>
            <a:custGeom>
              <a:avLst/>
              <a:gdLst>
                <a:gd name="T0" fmla="*/ 0 w 38"/>
                <a:gd name="T1" fmla="*/ 131 h 59"/>
                <a:gd name="T2" fmla="*/ 44 w 38"/>
                <a:gd name="T3" fmla="*/ 65 h 59"/>
                <a:gd name="T4" fmla="*/ 75 w 38"/>
                <a:gd name="T5" fmla="*/ 0 h 59"/>
                <a:gd name="T6" fmla="*/ 71 w 38"/>
                <a:gd name="T7" fmla="*/ 44 h 59"/>
                <a:gd name="T8" fmla="*/ 68 w 38"/>
                <a:gd name="T9" fmla="*/ 91 h 59"/>
                <a:gd name="T10" fmla="*/ 1 w 38"/>
                <a:gd name="T11" fmla="*/ 13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59">
                  <a:moveTo>
                    <a:pt x="0" y="59"/>
                  </a:moveTo>
                  <a:cubicBezTo>
                    <a:pt x="3" y="48"/>
                    <a:pt x="13" y="38"/>
                    <a:pt x="20" y="29"/>
                  </a:cubicBezTo>
                  <a:cubicBezTo>
                    <a:pt x="26" y="19"/>
                    <a:pt x="30" y="9"/>
                    <a:pt x="35" y="0"/>
                  </a:cubicBezTo>
                  <a:cubicBezTo>
                    <a:pt x="38" y="5"/>
                    <a:pt x="34" y="14"/>
                    <a:pt x="33" y="20"/>
                  </a:cubicBezTo>
                  <a:cubicBezTo>
                    <a:pt x="32" y="27"/>
                    <a:pt x="33" y="34"/>
                    <a:pt x="32" y="41"/>
                  </a:cubicBezTo>
                  <a:cubicBezTo>
                    <a:pt x="29" y="55"/>
                    <a:pt x="14" y="57"/>
                    <a:pt x="1" y="59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3" name="Freeform 2649">
              <a:extLst>
                <a:ext uri="{FF2B5EF4-FFF2-40B4-BE49-F238E27FC236}">
                  <a16:creationId xmlns:a16="http://schemas.microsoft.com/office/drawing/2014/main" id="{DE0DC603-F7C7-45E1-B5FD-27CA12E83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391"/>
              <a:ext cx="100" cy="59"/>
            </a:xfrm>
            <a:custGeom>
              <a:avLst/>
              <a:gdLst>
                <a:gd name="T0" fmla="*/ 9 w 76"/>
                <a:gd name="T1" fmla="*/ 100 h 45"/>
                <a:gd name="T2" fmla="*/ 12 w 76"/>
                <a:gd name="T3" fmla="*/ 37 h 45"/>
                <a:gd name="T4" fmla="*/ 64 w 76"/>
                <a:gd name="T5" fmla="*/ 22 h 45"/>
                <a:gd name="T6" fmla="*/ 174 w 76"/>
                <a:gd name="T7" fmla="*/ 17 h 45"/>
                <a:gd name="T8" fmla="*/ 88 w 76"/>
                <a:gd name="T9" fmla="*/ 54 h 45"/>
                <a:gd name="T10" fmla="*/ 18 w 76"/>
                <a:gd name="T11" fmla="*/ 88 h 45"/>
                <a:gd name="T12" fmla="*/ 12 w 76"/>
                <a:gd name="T13" fmla="*/ 101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45">
                  <a:moveTo>
                    <a:pt x="4" y="44"/>
                  </a:moveTo>
                  <a:cubicBezTo>
                    <a:pt x="3" y="39"/>
                    <a:pt x="0" y="21"/>
                    <a:pt x="5" y="16"/>
                  </a:cubicBezTo>
                  <a:cubicBezTo>
                    <a:pt x="8" y="13"/>
                    <a:pt x="24" y="11"/>
                    <a:pt x="28" y="10"/>
                  </a:cubicBezTo>
                  <a:cubicBezTo>
                    <a:pt x="41" y="8"/>
                    <a:pt x="65" y="0"/>
                    <a:pt x="76" y="8"/>
                  </a:cubicBezTo>
                  <a:cubicBezTo>
                    <a:pt x="71" y="17"/>
                    <a:pt x="49" y="21"/>
                    <a:pt x="39" y="24"/>
                  </a:cubicBezTo>
                  <a:cubicBezTo>
                    <a:pt x="27" y="27"/>
                    <a:pt x="18" y="33"/>
                    <a:pt x="8" y="39"/>
                  </a:cubicBezTo>
                  <a:cubicBezTo>
                    <a:pt x="8" y="42"/>
                    <a:pt x="6" y="43"/>
                    <a:pt x="5" y="45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4" name="Freeform 2650">
              <a:extLst>
                <a:ext uri="{FF2B5EF4-FFF2-40B4-BE49-F238E27FC236}">
                  <a16:creationId xmlns:a16="http://schemas.microsoft.com/office/drawing/2014/main" id="{71B6766A-8380-4762-8B58-633AC8F7C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1918"/>
              <a:ext cx="97" cy="43"/>
            </a:xfrm>
            <a:custGeom>
              <a:avLst/>
              <a:gdLst>
                <a:gd name="T0" fmla="*/ 0 w 74"/>
                <a:gd name="T1" fmla="*/ 73 h 33"/>
                <a:gd name="T2" fmla="*/ 87 w 74"/>
                <a:gd name="T3" fmla="*/ 52 h 33"/>
                <a:gd name="T4" fmla="*/ 166 w 74"/>
                <a:gd name="T5" fmla="*/ 44 h 33"/>
                <a:gd name="T6" fmla="*/ 1 w 74"/>
                <a:gd name="T7" fmla="*/ 68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3">
                  <a:moveTo>
                    <a:pt x="0" y="33"/>
                  </a:moveTo>
                  <a:cubicBezTo>
                    <a:pt x="13" y="32"/>
                    <a:pt x="26" y="27"/>
                    <a:pt x="38" y="24"/>
                  </a:cubicBezTo>
                  <a:cubicBezTo>
                    <a:pt x="44" y="23"/>
                    <a:pt x="72" y="23"/>
                    <a:pt x="74" y="20"/>
                  </a:cubicBezTo>
                  <a:cubicBezTo>
                    <a:pt x="60" y="0"/>
                    <a:pt x="15" y="20"/>
                    <a:pt x="1" y="3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2651">
              <a:extLst>
                <a:ext uri="{FF2B5EF4-FFF2-40B4-BE49-F238E27FC236}">
                  <a16:creationId xmlns:a16="http://schemas.microsoft.com/office/drawing/2014/main" id="{8F3D1576-B6A6-4153-B120-7FCA1ED5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916"/>
              <a:ext cx="86" cy="38"/>
            </a:xfrm>
            <a:custGeom>
              <a:avLst/>
              <a:gdLst>
                <a:gd name="T0" fmla="*/ 22 w 66"/>
                <a:gd name="T1" fmla="*/ 51 h 29"/>
                <a:gd name="T2" fmla="*/ 86 w 66"/>
                <a:gd name="T3" fmla="*/ 54 h 29"/>
                <a:gd name="T4" fmla="*/ 146 w 66"/>
                <a:gd name="T5" fmla="*/ 66 h 29"/>
                <a:gd name="T6" fmla="*/ 85 w 66"/>
                <a:gd name="T7" fmla="*/ 45 h 29"/>
                <a:gd name="T8" fmla="*/ 12 w 66"/>
                <a:gd name="T9" fmla="*/ 0 h 29"/>
                <a:gd name="T10" fmla="*/ 17 w 66"/>
                <a:gd name="T11" fmla="*/ 4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">
                  <a:moveTo>
                    <a:pt x="10" y="23"/>
                  </a:moveTo>
                  <a:cubicBezTo>
                    <a:pt x="20" y="22"/>
                    <a:pt x="30" y="22"/>
                    <a:pt x="39" y="24"/>
                  </a:cubicBezTo>
                  <a:cubicBezTo>
                    <a:pt x="48" y="25"/>
                    <a:pt x="57" y="29"/>
                    <a:pt x="66" y="29"/>
                  </a:cubicBezTo>
                  <a:cubicBezTo>
                    <a:pt x="63" y="22"/>
                    <a:pt x="45" y="23"/>
                    <a:pt x="38" y="20"/>
                  </a:cubicBezTo>
                  <a:cubicBezTo>
                    <a:pt x="26" y="15"/>
                    <a:pt x="17" y="5"/>
                    <a:pt x="5" y="0"/>
                  </a:cubicBezTo>
                  <a:cubicBezTo>
                    <a:pt x="0" y="6"/>
                    <a:pt x="6" y="15"/>
                    <a:pt x="8" y="21"/>
                  </a:cubicBezTo>
                </a:path>
              </a:pathLst>
            </a:custGeom>
            <a:solidFill>
              <a:srgbClr val="F3A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Freeform 2652">
              <a:extLst>
                <a:ext uri="{FF2B5EF4-FFF2-40B4-BE49-F238E27FC236}">
                  <a16:creationId xmlns:a16="http://schemas.microsoft.com/office/drawing/2014/main" id="{4AB0207D-1D4A-40F7-877C-C0BA98123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996"/>
              <a:ext cx="15" cy="23"/>
            </a:xfrm>
            <a:custGeom>
              <a:avLst/>
              <a:gdLst>
                <a:gd name="T0" fmla="*/ 0 w 12"/>
                <a:gd name="T1" fmla="*/ 6 h 18"/>
                <a:gd name="T2" fmla="*/ 18 w 12"/>
                <a:gd name="T3" fmla="*/ 37 h 18"/>
                <a:gd name="T4" fmla="*/ 23 w 12"/>
                <a:gd name="T5" fmla="*/ 37 h 18"/>
                <a:gd name="T6" fmla="*/ 18 w 12"/>
                <a:gd name="T7" fmla="*/ 10 h 18"/>
                <a:gd name="T8" fmla="*/ 1 w 12"/>
                <a:gd name="T9" fmla="*/ 6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8">
                  <a:moveTo>
                    <a:pt x="0" y="3"/>
                  </a:moveTo>
                  <a:cubicBezTo>
                    <a:pt x="4" y="8"/>
                    <a:pt x="7" y="12"/>
                    <a:pt x="9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5"/>
                    <a:pt x="11" y="8"/>
                    <a:pt x="9" y="5"/>
                  </a:cubicBezTo>
                  <a:cubicBezTo>
                    <a:pt x="6" y="0"/>
                    <a:pt x="6" y="1"/>
                    <a:pt x="1" y="3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7" name="Freeform 2653">
              <a:extLst>
                <a:ext uri="{FF2B5EF4-FFF2-40B4-BE49-F238E27FC236}">
                  <a16:creationId xmlns:a16="http://schemas.microsoft.com/office/drawing/2014/main" id="{7CE8F02B-9691-4133-8482-71C97D04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057"/>
              <a:ext cx="12" cy="38"/>
            </a:xfrm>
            <a:custGeom>
              <a:avLst/>
              <a:gdLst>
                <a:gd name="T0" fmla="*/ 12 w 9"/>
                <a:gd name="T1" fmla="*/ 0 h 29"/>
                <a:gd name="T2" fmla="*/ 21 w 9"/>
                <a:gd name="T3" fmla="*/ 66 h 29"/>
                <a:gd name="T4" fmla="*/ 5 w 9"/>
                <a:gd name="T5" fmla="*/ 5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9">
                  <a:moveTo>
                    <a:pt x="5" y="0"/>
                  </a:moveTo>
                  <a:cubicBezTo>
                    <a:pt x="0" y="8"/>
                    <a:pt x="2" y="22"/>
                    <a:pt x="9" y="29"/>
                  </a:cubicBezTo>
                  <a:cubicBezTo>
                    <a:pt x="8" y="19"/>
                    <a:pt x="1" y="12"/>
                    <a:pt x="2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8" name="Freeform 2654">
              <a:extLst>
                <a:ext uri="{FF2B5EF4-FFF2-40B4-BE49-F238E27FC236}">
                  <a16:creationId xmlns:a16="http://schemas.microsoft.com/office/drawing/2014/main" id="{6FF36B90-C8AB-4FB4-A4FA-8A3C4722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2305"/>
              <a:ext cx="21" cy="46"/>
            </a:xfrm>
            <a:custGeom>
              <a:avLst/>
              <a:gdLst>
                <a:gd name="T0" fmla="*/ 37 w 16"/>
                <a:gd name="T1" fmla="*/ 0 h 35"/>
                <a:gd name="T2" fmla="*/ 0 w 16"/>
                <a:gd name="T3" fmla="*/ 64 h 35"/>
                <a:gd name="T4" fmla="*/ 34 w 16"/>
                <a:gd name="T5" fmla="*/ 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5">
                  <a:moveTo>
                    <a:pt x="16" y="0"/>
                  </a:moveTo>
                  <a:cubicBezTo>
                    <a:pt x="12" y="8"/>
                    <a:pt x="2" y="19"/>
                    <a:pt x="0" y="28"/>
                  </a:cubicBezTo>
                  <a:cubicBezTo>
                    <a:pt x="12" y="35"/>
                    <a:pt x="14" y="7"/>
                    <a:pt x="15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2655">
              <a:extLst>
                <a:ext uri="{FF2B5EF4-FFF2-40B4-BE49-F238E27FC236}">
                  <a16:creationId xmlns:a16="http://schemas.microsoft.com/office/drawing/2014/main" id="{CE72979B-D927-43DD-BF3A-481E084FA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2211"/>
              <a:ext cx="28" cy="60"/>
            </a:xfrm>
            <a:custGeom>
              <a:avLst/>
              <a:gdLst>
                <a:gd name="T0" fmla="*/ 5 w 21"/>
                <a:gd name="T1" fmla="*/ 9 h 46"/>
                <a:gd name="T2" fmla="*/ 7 w 21"/>
                <a:gd name="T3" fmla="*/ 0 h 46"/>
                <a:gd name="T4" fmla="*/ 33 w 21"/>
                <a:gd name="T5" fmla="*/ 44 h 46"/>
                <a:gd name="T6" fmla="*/ 43 w 21"/>
                <a:gd name="T7" fmla="*/ 102 h 46"/>
                <a:gd name="T8" fmla="*/ 23 w 21"/>
                <a:gd name="T9" fmla="*/ 51 h 46"/>
                <a:gd name="T10" fmla="*/ 1 w 21"/>
                <a:gd name="T11" fmla="*/ 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6">
                  <a:moveTo>
                    <a:pt x="2" y="4"/>
                  </a:moveTo>
                  <a:cubicBezTo>
                    <a:pt x="2" y="2"/>
                    <a:pt x="0" y="1"/>
                    <a:pt x="3" y="0"/>
                  </a:cubicBezTo>
                  <a:cubicBezTo>
                    <a:pt x="7" y="5"/>
                    <a:pt x="10" y="14"/>
                    <a:pt x="14" y="20"/>
                  </a:cubicBezTo>
                  <a:cubicBezTo>
                    <a:pt x="18" y="28"/>
                    <a:pt x="21" y="38"/>
                    <a:pt x="18" y="46"/>
                  </a:cubicBezTo>
                  <a:cubicBezTo>
                    <a:pt x="17" y="38"/>
                    <a:pt x="15" y="30"/>
                    <a:pt x="10" y="23"/>
                  </a:cubicBezTo>
                  <a:cubicBezTo>
                    <a:pt x="7" y="17"/>
                    <a:pt x="0" y="11"/>
                    <a:pt x="1" y="2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2656">
              <a:extLst>
                <a:ext uri="{FF2B5EF4-FFF2-40B4-BE49-F238E27FC236}">
                  <a16:creationId xmlns:a16="http://schemas.microsoft.com/office/drawing/2014/main" id="{2E69F3C5-2DAC-4FF7-9612-F1BA41D67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2014"/>
              <a:ext cx="22" cy="47"/>
            </a:xfrm>
            <a:custGeom>
              <a:avLst/>
              <a:gdLst>
                <a:gd name="T0" fmla="*/ 0 w 17"/>
                <a:gd name="T1" fmla="*/ 80 h 36"/>
                <a:gd name="T2" fmla="*/ 30 w 17"/>
                <a:gd name="T3" fmla="*/ 51 h 36"/>
                <a:gd name="T4" fmla="*/ 30 w 17"/>
                <a:gd name="T5" fmla="*/ 0 h 36"/>
                <a:gd name="T6" fmla="*/ 23 w 17"/>
                <a:gd name="T7" fmla="*/ 35 h 36"/>
                <a:gd name="T8" fmla="*/ 5 w 17"/>
                <a:gd name="T9" fmla="*/ 6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6">
                  <a:moveTo>
                    <a:pt x="0" y="36"/>
                  </a:moveTo>
                  <a:cubicBezTo>
                    <a:pt x="5" y="30"/>
                    <a:pt x="11" y="29"/>
                    <a:pt x="14" y="23"/>
                  </a:cubicBezTo>
                  <a:cubicBezTo>
                    <a:pt x="17" y="17"/>
                    <a:pt x="16" y="6"/>
                    <a:pt x="14" y="0"/>
                  </a:cubicBezTo>
                  <a:cubicBezTo>
                    <a:pt x="9" y="3"/>
                    <a:pt x="12" y="11"/>
                    <a:pt x="11" y="16"/>
                  </a:cubicBezTo>
                  <a:cubicBezTo>
                    <a:pt x="10" y="23"/>
                    <a:pt x="4" y="25"/>
                    <a:pt x="2" y="30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2657">
              <a:extLst>
                <a:ext uri="{FF2B5EF4-FFF2-40B4-BE49-F238E27FC236}">
                  <a16:creationId xmlns:a16="http://schemas.microsoft.com/office/drawing/2014/main" id="{C9F0A0DC-0270-45FD-8BD4-0D2C154EF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2400"/>
              <a:ext cx="71" cy="40"/>
            </a:xfrm>
            <a:custGeom>
              <a:avLst/>
              <a:gdLst>
                <a:gd name="T0" fmla="*/ 16 w 54"/>
                <a:gd name="T1" fmla="*/ 69 h 30"/>
                <a:gd name="T2" fmla="*/ 122 w 54"/>
                <a:gd name="T3" fmla="*/ 0 h 30"/>
                <a:gd name="T4" fmla="*/ 62 w 54"/>
                <a:gd name="T5" fmla="*/ 23 h 30"/>
                <a:gd name="T6" fmla="*/ 14 w 54"/>
                <a:gd name="T7" fmla="*/ 7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30">
                  <a:moveTo>
                    <a:pt x="7" y="29"/>
                  </a:moveTo>
                  <a:cubicBezTo>
                    <a:pt x="0" y="5"/>
                    <a:pt x="38" y="2"/>
                    <a:pt x="54" y="0"/>
                  </a:cubicBezTo>
                  <a:cubicBezTo>
                    <a:pt x="54" y="7"/>
                    <a:pt x="33" y="8"/>
                    <a:pt x="27" y="10"/>
                  </a:cubicBezTo>
                  <a:cubicBezTo>
                    <a:pt x="15" y="14"/>
                    <a:pt x="13" y="21"/>
                    <a:pt x="6" y="30"/>
                  </a:cubicBezTo>
                </a:path>
              </a:pathLst>
            </a:custGeom>
            <a:solidFill>
              <a:srgbClr val="F19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Freeform 2658">
              <a:extLst>
                <a:ext uri="{FF2B5EF4-FFF2-40B4-BE49-F238E27FC236}">
                  <a16:creationId xmlns:a16="http://schemas.microsoft.com/office/drawing/2014/main" id="{5FBFE0FB-9906-4BB9-B3BA-5E8632DFE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094"/>
              <a:ext cx="67" cy="85"/>
            </a:xfrm>
            <a:custGeom>
              <a:avLst/>
              <a:gdLst>
                <a:gd name="T0" fmla="*/ 1 w 52"/>
                <a:gd name="T1" fmla="*/ 60 h 65"/>
                <a:gd name="T2" fmla="*/ 44 w 52"/>
                <a:gd name="T3" fmla="*/ 9 h 65"/>
                <a:gd name="T4" fmla="*/ 102 w 52"/>
                <a:gd name="T5" fmla="*/ 76 h 65"/>
                <a:gd name="T6" fmla="*/ 98 w 52"/>
                <a:gd name="T7" fmla="*/ 132 h 65"/>
                <a:gd name="T8" fmla="*/ 67 w 52"/>
                <a:gd name="T9" fmla="*/ 88 h 65"/>
                <a:gd name="T10" fmla="*/ 31 w 52"/>
                <a:gd name="T11" fmla="*/ 51 h 65"/>
                <a:gd name="T12" fmla="*/ 1 w 52"/>
                <a:gd name="T13" fmla="*/ 71 h 65"/>
                <a:gd name="T14" fmla="*/ 1 w 52"/>
                <a:gd name="T15" fmla="*/ 67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65">
                  <a:moveTo>
                    <a:pt x="1" y="27"/>
                  </a:moveTo>
                  <a:cubicBezTo>
                    <a:pt x="0" y="15"/>
                    <a:pt x="5" y="0"/>
                    <a:pt x="20" y="4"/>
                  </a:cubicBezTo>
                  <a:cubicBezTo>
                    <a:pt x="33" y="8"/>
                    <a:pt x="44" y="21"/>
                    <a:pt x="47" y="34"/>
                  </a:cubicBezTo>
                  <a:cubicBezTo>
                    <a:pt x="48" y="39"/>
                    <a:pt x="52" y="56"/>
                    <a:pt x="46" y="59"/>
                  </a:cubicBezTo>
                  <a:cubicBezTo>
                    <a:pt x="37" y="65"/>
                    <a:pt x="33" y="43"/>
                    <a:pt x="31" y="39"/>
                  </a:cubicBezTo>
                  <a:cubicBezTo>
                    <a:pt x="29" y="33"/>
                    <a:pt x="23" y="19"/>
                    <a:pt x="15" y="23"/>
                  </a:cubicBezTo>
                  <a:cubicBezTo>
                    <a:pt x="13" y="25"/>
                    <a:pt x="5" y="41"/>
                    <a:pt x="1" y="31"/>
                  </a:cubicBezTo>
                  <a:cubicBezTo>
                    <a:pt x="0" y="31"/>
                    <a:pt x="1" y="30"/>
                    <a:pt x="1" y="3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3" name="Freeform 2659">
              <a:extLst>
                <a:ext uri="{FF2B5EF4-FFF2-40B4-BE49-F238E27FC236}">
                  <a16:creationId xmlns:a16="http://schemas.microsoft.com/office/drawing/2014/main" id="{51F80C5F-BFCE-48C7-B8D1-565011B4A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072"/>
              <a:ext cx="51" cy="32"/>
            </a:xfrm>
            <a:custGeom>
              <a:avLst/>
              <a:gdLst>
                <a:gd name="T0" fmla="*/ 1 w 39"/>
                <a:gd name="T1" fmla="*/ 33 h 25"/>
                <a:gd name="T2" fmla="*/ 41 w 39"/>
                <a:gd name="T3" fmla="*/ 1 h 25"/>
                <a:gd name="T4" fmla="*/ 78 w 39"/>
                <a:gd name="T5" fmla="*/ 36 h 25"/>
                <a:gd name="T6" fmla="*/ 34 w 39"/>
                <a:gd name="T7" fmla="*/ 40 h 25"/>
                <a:gd name="T8" fmla="*/ 13 w 39"/>
                <a:gd name="T9" fmla="*/ 51 h 25"/>
                <a:gd name="T10" fmla="*/ 1 w 39"/>
                <a:gd name="T11" fmla="*/ 4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1" y="16"/>
                  </a:moveTo>
                  <a:cubicBezTo>
                    <a:pt x="1" y="9"/>
                    <a:pt x="12" y="2"/>
                    <a:pt x="18" y="1"/>
                  </a:cubicBezTo>
                  <a:cubicBezTo>
                    <a:pt x="27" y="0"/>
                    <a:pt x="39" y="7"/>
                    <a:pt x="35" y="17"/>
                  </a:cubicBezTo>
                  <a:cubicBezTo>
                    <a:pt x="32" y="25"/>
                    <a:pt x="22" y="16"/>
                    <a:pt x="15" y="19"/>
                  </a:cubicBezTo>
                  <a:cubicBezTo>
                    <a:pt x="12" y="21"/>
                    <a:pt x="11" y="25"/>
                    <a:pt x="6" y="24"/>
                  </a:cubicBezTo>
                  <a:cubicBezTo>
                    <a:pt x="3" y="24"/>
                    <a:pt x="0" y="22"/>
                    <a:pt x="1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Freeform 2660">
              <a:extLst>
                <a:ext uri="{FF2B5EF4-FFF2-40B4-BE49-F238E27FC236}">
                  <a16:creationId xmlns:a16="http://schemas.microsoft.com/office/drawing/2014/main" id="{AD22C916-7DF3-4443-8A21-7F498D8F7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2134"/>
              <a:ext cx="52" cy="46"/>
            </a:xfrm>
            <a:custGeom>
              <a:avLst/>
              <a:gdLst>
                <a:gd name="T0" fmla="*/ 27 w 40"/>
                <a:gd name="T1" fmla="*/ 60 h 35"/>
                <a:gd name="T2" fmla="*/ 7 w 40"/>
                <a:gd name="T3" fmla="*/ 16 h 35"/>
                <a:gd name="T4" fmla="*/ 61 w 40"/>
                <a:gd name="T5" fmla="*/ 7 h 35"/>
                <a:gd name="T6" fmla="*/ 51 w 40"/>
                <a:gd name="T7" fmla="*/ 42 h 35"/>
                <a:gd name="T8" fmla="*/ 35 w 40"/>
                <a:gd name="T9" fmla="*/ 7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5">
                  <a:moveTo>
                    <a:pt x="12" y="27"/>
                  </a:moveTo>
                  <a:cubicBezTo>
                    <a:pt x="7" y="26"/>
                    <a:pt x="0" y="13"/>
                    <a:pt x="3" y="7"/>
                  </a:cubicBezTo>
                  <a:cubicBezTo>
                    <a:pt x="7" y="1"/>
                    <a:pt x="23" y="0"/>
                    <a:pt x="28" y="3"/>
                  </a:cubicBezTo>
                  <a:cubicBezTo>
                    <a:pt x="40" y="8"/>
                    <a:pt x="26" y="11"/>
                    <a:pt x="23" y="18"/>
                  </a:cubicBezTo>
                  <a:cubicBezTo>
                    <a:pt x="22" y="23"/>
                    <a:pt x="26" y="35"/>
                    <a:pt x="16" y="3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5" name="Freeform 2661">
              <a:extLst>
                <a:ext uri="{FF2B5EF4-FFF2-40B4-BE49-F238E27FC236}">
                  <a16:creationId xmlns:a16="http://schemas.microsoft.com/office/drawing/2014/main" id="{3EC01F0D-B8E0-41BD-A17E-B0524959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146"/>
              <a:ext cx="72" cy="65"/>
            </a:xfrm>
            <a:custGeom>
              <a:avLst/>
              <a:gdLst>
                <a:gd name="T0" fmla="*/ 89 w 55"/>
                <a:gd name="T1" fmla="*/ 0 h 50"/>
                <a:gd name="T2" fmla="*/ 17 w 55"/>
                <a:gd name="T3" fmla="*/ 21 h 50"/>
                <a:gd name="T4" fmla="*/ 56 w 55"/>
                <a:gd name="T5" fmla="*/ 78 h 50"/>
                <a:gd name="T6" fmla="*/ 99 w 55"/>
                <a:gd name="T7" fmla="*/ 68 h 50"/>
                <a:gd name="T8" fmla="*/ 94 w 55"/>
                <a:gd name="T9" fmla="*/ 1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0">
                  <a:moveTo>
                    <a:pt x="40" y="0"/>
                  </a:moveTo>
                  <a:cubicBezTo>
                    <a:pt x="31" y="4"/>
                    <a:pt x="16" y="1"/>
                    <a:pt x="8" y="9"/>
                  </a:cubicBezTo>
                  <a:cubicBezTo>
                    <a:pt x="0" y="17"/>
                    <a:pt x="18" y="30"/>
                    <a:pt x="25" y="35"/>
                  </a:cubicBezTo>
                  <a:cubicBezTo>
                    <a:pt x="35" y="44"/>
                    <a:pt x="55" y="50"/>
                    <a:pt x="44" y="31"/>
                  </a:cubicBezTo>
                  <a:cubicBezTo>
                    <a:pt x="39" y="22"/>
                    <a:pt x="48" y="15"/>
                    <a:pt x="42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6" name="Freeform 2662">
              <a:extLst>
                <a:ext uri="{FF2B5EF4-FFF2-40B4-BE49-F238E27FC236}">
                  <a16:creationId xmlns:a16="http://schemas.microsoft.com/office/drawing/2014/main" id="{0ED5D510-746D-4C4F-AC4D-5F52BC061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087"/>
              <a:ext cx="53" cy="21"/>
            </a:xfrm>
            <a:custGeom>
              <a:avLst/>
              <a:gdLst>
                <a:gd name="T0" fmla="*/ 58 w 41"/>
                <a:gd name="T1" fmla="*/ 5 h 16"/>
                <a:gd name="T2" fmla="*/ 36 w 41"/>
                <a:gd name="T3" fmla="*/ 34 h 16"/>
                <a:gd name="T4" fmla="*/ 61 w 41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6">
                  <a:moveTo>
                    <a:pt x="27" y="2"/>
                  </a:moveTo>
                  <a:cubicBezTo>
                    <a:pt x="18" y="0"/>
                    <a:pt x="0" y="16"/>
                    <a:pt x="17" y="15"/>
                  </a:cubicBezTo>
                  <a:cubicBezTo>
                    <a:pt x="21" y="15"/>
                    <a:pt x="41" y="5"/>
                    <a:pt x="28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Freeform 2663">
              <a:extLst>
                <a:ext uri="{FF2B5EF4-FFF2-40B4-BE49-F238E27FC236}">
                  <a16:creationId xmlns:a16="http://schemas.microsoft.com/office/drawing/2014/main" id="{56515AA6-4EAF-4636-8B23-F660D847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154"/>
              <a:ext cx="60" cy="62"/>
            </a:xfrm>
            <a:custGeom>
              <a:avLst/>
              <a:gdLst>
                <a:gd name="T0" fmla="*/ 27 w 46"/>
                <a:gd name="T1" fmla="*/ 0 h 48"/>
                <a:gd name="T2" fmla="*/ 85 w 46"/>
                <a:gd name="T3" fmla="*/ 67 h 48"/>
                <a:gd name="T4" fmla="*/ 60 w 46"/>
                <a:gd name="T5" fmla="*/ 45 h 48"/>
                <a:gd name="T6" fmla="*/ 30 w 46"/>
                <a:gd name="T7" fmla="*/ 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8">
                  <a:moveTo>
                    <a:pt x="12" y="0"/>
                  </a:moveTo>
                  <a:cubicBezTo>
                    <a:pt x="0" y="15"/>
                    <a:pt x="23" y="48"/>
                    <a:pt x="38" y="31"/>
                  </a:cubicBezTo>
                  <a:cubicBezTo>
                    <a:pt x="46" y="21"/>
                    <a:pt x="32" y="23"/>
                    <a:pt x="27" y="21"/>
                  </a:cubicBezTo>
                  <a:cubicBezTo>
                    <a:pt x="16" y="18"/>
                    <a:pt x="20" y="9"/>
                    <a:pt x="14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8" name="Freeform 2664">
              <a:extLst>
                <a:ext uri="{FF2B5EF4-FFF2-40B4-BE49-F238E27FC236}">
                  <a16:creationId xmlns:a16="http://schemas.microsoft.com/office/drawing/2014/main" id="{5A772035-0C60-4281-A151-CD5C1E5D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108"/>
              <a:ext cx="37" cy="34"/>
            </a:xfrm>
            <a:custGeom>
              <a:avLst/>
              <a:gdLst>
                <a:gd name="T0" fmla="*/ 59 w 28"/>
                <a:gd name="T1" fmla="*/ 5 h 26"/>
                <a:gd name="T2" fmla="*/ 7 w 28"/>
                <a:gd name="T3" fmla="*/ 31 h 26"/>
                <a:gd name="T4" fmla="*/ 28 w 28"/>
                <a:gd name="T5" fmla="*/ 13 h 26"/>
                <a:gd name="T6" fmla="*/ 59 w 28"/>
                <a:gd name="T7" fmla="*/ 1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6">
                  <a:moveTo>
                    <a:pt x="26" y="2"/>
                  </a:moveTo>
                  <a:cubicBezTo>
                    <a:pt x="28" y="13"/>
                    <a:pt x="8" y="26"/>
                    <a:pt x="3" y="14"/>
                  </a:cubicBezTo>
                  <a:cubicBezTo>
                    <a:pt x="0" y="5"/>
                    <a:pt x="7" y="7"/>
                    <a:pt x="12" y="6"/>
                  </a:cubicBezTo>
                  <a:cubicBezTo>
                    <a:pt x="17" y="5"/>
                    <a:pt x="21" y="0"/>
                    <a:pt x="26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Freeform 2665">
              <a:extLst>
                <a:ext uri="{FF2B5EF4-FFF2-40B4-BE49-F238E27FC236}">
                  <a16:creationId xmlns:a16="http://schemas.microsoft.com/office/drawing/2014/main" id="{1A030ECF-B6C8-44C5-A8DB-65752AEA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2029"/>
              <a:ext cx="38" cy="52"/>
            </a:xfrm>
            <a:custGeom>
              <a:avLst/>
              <a:gdLst>
                <a:gd name="T0" fmla="*/ 22 w 29"/>
                <a:gd name="T1" fmla="*/ 0 h 40"/>
                <a:gd name="T2" fmla="*/ 7 w 29"/>
                <a:gd name="T3" fmla="*/ 44 h 40"/>
                <a:gd name="T4" fmla="*/ 34 w 29"/>
                <a:gd name="T5" fmla="*/ 88 h 40"/>
                <a:gd name="T6" fmla="*/ 63 w 29"/>
                <a:gd name="T7" fmla="*/ 68 h 40"/>
                <a:gd name="T8" fmla="*/ 48 w 29"/>
                <a:gd name="T9" fmla="*/ 49 h 40"/>
                <a:gd name="T10" fmla="*/ 28 w 29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40">
                  <a:moveTo>
                    <a:pt x="10" y="0"/>
                  </a:moveTo>
                  <a:cubicBezTo>
                    <a:pt x="1" y="5"/>
                    <a:pt x="0" y="10"/>
                    <a:pt x="3" y="20"/>
                  </a:cubicBezTo>
                  <a:cubicBezTo>
                    <a:pt x="4" y="27"/>
                    <a:pt x="7" y="39"/>
                    <a:pt x="15" y="40"/>
                  </a:cubicBezTo>
                  <a:cubicBezTo>
                    <a:pt x="19" y="40"/>
                    <a:pt x="27" y="36"/>
                    <a:pt x="28" y="31"/>
                  </a:cubicBezTo>
                  <a:cubicBezTo>
                    <a:pt x="29" y="26"/>
                    <a:pt x="23" y="25"/>
                    <a:pt x="21" y="22"/>
                  </a:cubicBezTo>
                  <a:cubicBezTo>
                    <a:pt x="16" y="16"/>
                    <a:pt x="19" y="4"/>
                    <a:pt x="12" y="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0" name="Freeform 2666">
              <a:extLst>
                <a:ext uri="{FF2B5EF4-FFF2-40B4-BE49-F238E27FC236}">
                  <a16:creationId xmlns:a16="http://schemas.microsoft.com/office/drawing/2014/main" id="{FE9A9346-7ACC-437A-9A3E-0D73EA32F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039"/>
              <a:ext cx="55" cy="46"/>
            </a:xfrm>
            <a:custGeom>
              <a:avLst/>
              <a:gdLst>
                <a:gd name="T0" fmla="*/ 12 w 42"/>
                <a:gd name="T1" fmla="*/ 37 h 35"/>
                <a:gd name="T2" fmla="*/ 50 w 42"/>
                <a:gd name="T3" fmla="*/ 57 h 35"/>
                <a:gd name="T4" fmla="*/ 63 w 42"/>
                <a:gd name="T5" fmla="*/ 37 h 35"/>
                <a:gd name="T6" fmla="*/ 89 w 42"/>
                <a:gd name="T7" fmla="*/ 18 h 35"/>
                <a:gd name="T8" fmla="*/ 83 w 42"/>
                <a:gd name="T9" fmla="*/ 0 h 35"/>
                <a:gd name="T10" fmla="*/ 56 w 42"/>
                <a:gd name="T11" fmla="*/ 24 h 35"/>
                <a:gd name="T12" fmla="*/ 16 w 42"/>
                <a:gd name="T13" fmla="*/ 3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35">
                  <a:moveTo>
                    <a:pt x="5" y="16"/>
                  </a:moveTo>
                  <a:cubicBezTo>
                    <a:pt x="0" y="25"/>
                    <a:pt x="15" y="35"/>
                    <a:pt x="22" y="25"/>
                  </a:cubicBezTo>
                  <a:cubicBezTo>
                    <a:pt x="25" y="22"/>
                    <a:pt x="25" y="19"/>
                    <a:pt x="28" y="16"/>
                  </a:cubicBezTo>
                  <a:cubicBezTo>
                    <a:pt x="32" y="13"/>
                    <a:pt x="38" y="12"/>
                    <a:pt x="40" y="8"/>
                  </a:cubicBezTo>
                  <a:cubicBezTo>
                    <a:pt x="42" y="4"/>
                    <a:pt x="41" y="0"/>
                    <a:pt x="37" y="0"/>
                  </a:cubicBezTo>
                  <a:cubicBezTo>
                    <a:pt x="34" y="0"/>
                    <a:pt x="27" y="9"/>
                    <a:pt x="25" y="11"/>
                  </a:cubicBezTo>
                  <a:cubicBezTo>
                    <a:pt x="17" y="18"/>
                    <a:pt x="15" y="17"/>
                    <a:pt x="7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Freeform 2667">
              <a:extLst>
                <a:ext uri="{FF2B5EF4-FFF2-40B4-BE49-F238E27FC236}">
                  <a16:creationId xmlns:a16="http://schemas.microsoft.com/office/drawing/2014/main" id="{284A6E0E-59FA-456A-AE6A-F8365D36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155"/>
              <a:ext cx="29" cy="39"/>
            </a:xfrm>
            <a:custGeom>
              <a:avLst/>
              <a:gdLst>
                <a:gd name="T0" fmla="*/ 0 w 22"/>
                <a:gd name="T1" fmla="*/ 21 h 30"/>
                <a:gd name="T2" fmla="*/ 21 w 22"/>
                <a:gd name="T3" fmla="*/ 61 h 30"/>
                <a:gd name="T4" fmla="*/ 50 w 22"/>
                <a:gd name="T5" fmla="*/ 44 h 30"/>
                <a:gd name="T6" fmla="*/ 29 w 22"/>
                <a:gd name="T7" fmla="*/ 1 h 30"/>
                <a:gd name="T8" fmla="*/ 16 w 22"/>
                <a:gd name="T9" fmla="*/ 30 h 30"/>
                <a:gd name="T10" fmla="*/ 5 w 22"/>
                <a:gd name="T11" fmla="*/ 2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0">
                  <a:moveTo>
                    <a:pt x="0" y="9"/>
                  </a:moveTo>
                  <a:cubicBezTo>
                    <a:pt x="0" y="14"/>
                    <a:pt x="3" y="25"/>
                    <a:pt x="9" y="28"/>
                  </a:cubicBezTo>
                  <a:cubicBezTo>
                    <a:pt x="14" y="30"/>
                    <a:pt x="21" y="25"/>
                    <a:pt x="22" y="20"/>
                  </a:cubicBezTo>
                  <a:cubicBezTo>
                    <a:pt x="22" y="17"/>
                    <a:pt x="16" y="1"/>
                    <a:pt x="13" y="1"/>
                  </a:cubicBezTo>
                  <a:cubicBezTo>
                    <a:pt x="8" y="0"/>
                    <a:pt x="11" y="12"/>
                    <a:pt x="7" y="14"/>
                  </a:cubicBezTo>
                  <a:cubicBezTo>
                    <a:pt x="6" y="13"/>
                    <a:pt x="4" y="11"/>
                    <a:pt x="2" y="10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2" name="Freeform 2668">
              <a:extLst>
                <a:ext uri="{FF2B5EF4-FFF2-40B4-BE49-F238E27FC236}">
                  <a16:creationId xmlns:a16="http://schemas.microsoft.com/office/drawing/2014/main" id="{F1AEB994-9977-4385-9866-AB7D20B97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192"/>
              <a:ext cx="42" cy="52"/>
            </a:xfrm>
            <a:custGeom>
              <a:avLst/>
              <a:gdLst>
                <a:gd name="T0" fmla="*/ 50 w 32"/>
                <a:gd name="T1" fmla="*/ 7 h 40"/>
                <a:gd name="T2" fmla="*/ 34 w 32"/>
                <a:gd name="T3" fmla="*/ 83 h 40"/>
                <a:gd name="T4" fmla="*/ 49 w 32"/>
                <a:gd name="T5" fmla="*/ 72 h 40"/>
                <a:gd name="T6" fmla="*/ 51 w 32"/>
                <a:gd name="T7" fmla="*/ 46 h 40"/>
                <a:gd name="T8" fmla="*/ 50 w 32"/>
                <a:gd name="T9" fmla="*/ 7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0">
                  <a:moveTo>
                    <a:pt x="22" y="3"/>
                  </a:moveTo>
                  <a:cubicBezTo>
                    <a:pt x="2" y="0"/>
                    <a:pt x="0" y="32"/>
                    <a:pt x="15" y="38"/>
                  </a:cubicBezTo>
                  <a:cubicBezTo>
                    <a:pt x="22" y="40"/>
                    <a:pt x="21" y="37"/>
                    <a:pt x="21" y="32"/>
                  </a:cubicBezTo>
                  <a:cubicBezTo>
                    <a:pt x="21" y="26"/>
                    <a:pt x="20" y="25"/>
                    <a:pt x="23" y="21"/>
                  </a:cubicBezTo>
                  <a:cubicBezTo>
                    <a:pt x="25" y="16"/>
                    <a:pt x="32" y="6"/>
                    <a:pt x="22" y="3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3" name="Freeform 2669">
              <a:extLst>
                <a:ext uri="{FF2B5EF4-FFF2-40B4-BE49-F238E27FC236}">
                  <a16:creationId xmlns:a16="http://schemas.microsoft.com/office/drawing/2014/main" id="{E08CEB67-D411-49D6-98A1-6491550A9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179"/>
              <a:ext cx="62" cy="48"/>
            </a:xfrm>
            <a:custGeom>
              <a:avLst/>
              <a:gdLst>
                <a:gd name="T0" fmla="*/ 103 w 48"/>
                <a:gd name="T1" fmla="*/ 58 h 37"/>
                <a:gd name="T2" fmla="*/ 47 w 48"/>
                <a:gd name="T3" fmla="*/ 73 h 37"/>
                <a:gd name="T4" fmla="*/ 17 w 48"/>
                <a:gd name="T5" fmla="*/ 21 h 37"/>
                <a:gd name="T6" fmla="*/ 62 w 48"/>
                <a:gd name="T7" fmla="*/ 38 h 37"/>
                <a:gd name="T8" fmla="*/ 98 w 48"/>
                <a:gd name="T9" fmla="*/ 6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7">
                  <a:moveTo>
                    <a:pt x="48" y="27"/>
                  </a:moveTo>
                  <a:cubicBezTo>
                    <a:pt x="47" y="37"/>
                    <a:pt x="28" y="34"/>
                    <a:pt x="22" y="33"/>
                  </a:cubicBezTo>
                  <a:cubicBezTo>
                    <a:pt x="14" y="30"/>
                    <a:pt x="0" y="19"/>
                    <a:pt x="8" y="9"/>
                  </a:cubicBezTo>
                  <a:cubicBezTo>
                    <a:pt x="16" y="0"/>
                    <a:pt x="23" y="15"/>
                    <a:pt x="29" y="17"/>
                  </a:cubicBezTo>
                  <a:cubicBezTo>
                    <a:pt x="35" y="19"/>
                    <a:pt x="46" y="18"/>
                    <a:pt x="46" y="2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4" name="Freeform 2670">
              <a:extLst>
                <a:ext uri="{FF2B5EF4-FFF2-40B4-BE49-F238E27FC236}">
                  <a16:creationId xmlns:a16="http://schemas.microsoft.com/office/drawing/2014/main" id="{5D819106-0C29-4672-97CD-1D4596AB1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" y="2240"/>
              <a:ext cx="47" cy="76"/>
            </a:xfrm>
            <a:custGeom>
              <a:avLst/>
              <a:gdLst>
                <a:gd name="T0" fmla="*/ 57 w 36"/>
                <a:gd name="T1" fmla="*/ 1 h 58"/>
                <a:gd name="T2" fmla="*/ 5 w 36"/>
                <a:gd name="T3" fmla="*/ 28 h 58"/>
                <a:gd name="T4" fmla="*/ 38 w 36"/>
                <a:gd name="T5" fmla="*/ 104 h 58"/>
                <a:gd name="T6" fmla="*/ 72 w 36"/>
                <a:gd name="T7" fmla="*/ 115 h 58"/>
                <a:gd name="T8" fmla="*/ 57 w 36"/>
                <a:gd name="T9" fmla="*/ 71 h 58"/>
                <a:gd name="T10" fmla="*/ 57 w 36"/>
                <a:gd name="T11" fmla="*/ 9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8">
                  <a:moveTo>
                    <a:pt x="26" y="1"/>
                  </a:moveTo>
                  <a:cubicBezTo>
                    <a:pt x="16" y="1"/>
                    <a:pt x="5" y="0"/>
                    <a:pt x="2" y="12"/>
                  </a:cubicBezTo>
                  <a:cubicBezTo>
                    <a:pt x="0" y="24"/>
                    <a:pt x="9" y="38"/>
                    <a:pt x="17" y="46"/>
                  </a:cubicBezTo>
                  <a:cubicBezTo>
                    <a:pt x="20" y="50"/>
                    <a:pt x="28" y="58"/>
                    <a:pt x="32" y="51"/>
                  </a:cubicBezTo>
                  <a:cubicBezTo>
                    <a:pt x="35" y="46"/>
                    <a:pt x="27" y="36"/>
                    <a:pt x="26" y="31"/>
                  </a:cubicBezTo>
                  <a:cubicBezTo>
                    <a:pt x="24" y="23"/>
                    <a:pt x="36" y="10"/>
                    <a:pt x="26" y="4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2671">
              <a:extLst>
                <a:ext uri="{FF2B5EF4-FFF2-40B4-BE49-F238E27FC236}">
                  <a16:creationId xmlns:a16="http://schemas.microsoft.com/office/drawing/2014/main" id="{E50C156E-9A7E-498A-81A1-6B0AD4D5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62"/>
              <a:ext cx="43" cy="64"/>
            </a:xfrm>
            <a:custGeom>
              <a:avLst/>
              <a:gdLst>
                <a:gd name="T0" fmla="*/ 16 w 33"/>
                <a:gd name="T1" fmla="*/ 73 h 49"/>
                <a:gd name="T2" fmla="*/ 27 w 33"/>
                <a:gd name="T3" fmla="*/ 12 h 49"/>
                <a:gd name="T4" fmla="*/ 22 w 33"/>
                <a:gd name="T5" fmla="*/ 46 h 49"/>
                <a:gd name="T6" fmla="*/ 16 w 33"/>
                <a:gd name="T7" fmla="*/ 8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9">
                  <a:moveTo>
                    <a:pt x="7" y="33"/>
                  </a:moveTo>
                  <a:cubicBezTo>
                    <a:pt x="27" y="49"/>
                    <a:pt x="33" y="0"/>
                    <a:pt x="12" y="5"/>
                  </a:cubicBezTo>
                  <a:cubicBezTo>
                    <a:pt x="10" y="12"/>
                    <a:pt x="15" y="15"/>
                    <a:pt x="10" y="21"/>
                  </a:cubicBezTo>
                  <a:cubicBezTo>
                    <a:pt x="6" y="26"/>
                    <a:pt x="0" y="29"/>
                    <a:pt x="7" y="3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Freeform 2672">
              <a:extLst>
                <a:ext uri="{FF2B5EF4-FFF2-40B4-BE49-F238E27FC236}">
                  <a16:creationId xmlns:a16="http://schemas.microsoft.com/office/drawing/2014/main" id="{D8A93C67-F223-419F-90EC-C05897446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258"/>
              <a:ext cx="47" cy="55"/>
            </a:xfrm>
            <a:custGeom>
              <a:avLst/>
              <a:gdLst>
                <a:gd name="T0" fmla="*/ 0 w 36"/>
                <a:gd name="T1" fmla="*/ 5 h 42"/>
                <a:gd name="T2" fmla="*/ 46 w 36"/>
                <a:gd name="T3" fmla="*/ 16 h 42"/>
                <a:gd name="T4" fmla="*/ 73 w 36"/>
                <a:gd name="T5" fmla="*/ 72 h 42"/>
                <a:gd name="T6" fmla="*/ 40 w 36"/>
                <a:gd name="T7" fmla="*/ 38 h 42"/>
                <a:gd name="T8" fmla="*/ 5 w 36"/>
                <a:gd name="T9" fmla="*/ 13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2">
                  <a:moveTo>
                    <a:pt x="0" y="2"/>
                  </a:moveTo>
                  <a:cubicBezTo>
                    <a:pt x="7" y="0"/>
                    <a:pt x="16" y="2"/>
                    <a:pt x="21" y="7"/>
                  </a:cubicBezTo>
                  <a:cubicBezTo>
                    <a:pt x="25" y="11"/>
                    <a:pt x="36" y="27"/>
                    <a:pt x="33" y="32"/>
                  </a:cubicBezTo>
                  <a:cubicBezTo>
                    <a:pt x="28" y="42"/>
                    <a:pt x="21" y="19"/>
                    <a:pt x="18" y="17"/>
                  </a:cubicBezTo>
                  <a:cubicBezTo>
                    <a:pt x="13" y="13"/>
                    <a:pt x="3" y="15"/>
                    <a:pt x="2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7" name="Freeform 2673">
              <a:extLst>
                <a:ext uri="{FF2B5EF4-FFF2-40B4-BE49-F238E27FC236}">
                  <a16:creationId xmlns:a16="http://schemas.microsoft.com/office/drawing/2014/main" id="{C16795A3-34BA-40A3-8C4E-039514422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95"/>
              <a:ext cx="41" cy="51"/>
            </a:xfrm>
            <a:custGeom>
              <a:avLst/>
              <a:gdLst>
                <a:gd name="T0" fmla="*/ 68 w 32"/>
                <a:gd name="T1" fmla="*/ 13 h 39"/>
                <a:gd name="T2" fmla="*/ 15 w 32"/>
                <a:gd name="T3" fmla="*/ 16 h 39"/>
                <a:gd name="T4" fmla="*/ 5 w 32"/>
                <a:gd name="T5" fmla="*/ 65 h 39"/>
                <a:gd name="T6" fmla="*/ 19 w 32"/>
                <a:gd name="T7" fmla="*/ 82 h 39"/>
                <a:gd name="T8" fmla="*/ 28 w 32"/>
                <a:gd name="T9" fmla="*/ 50 h 39"/>
                <a:gd name="T10" fmla="*/ 53 w 32"/>
                <a:gd name="T11" fmla="*/ 41 h 39"/>
                <a:gd name="T12" fmla="*/ 63 w 32"/>
                <a:gd name="T13" fmla="*/ 16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9">
                  <a:moveTo>
                    <a:pt x="32" y="6"/>
                  </a:moveTo>
                  <a:cubicBezTo>
                    <a:pt x="23" y="5"/>
                    <a:pt x="15" y="0"/>
                    <a:pt x="7" y="7"/>
                  </a:cubicBezTo>
                  <a:cubicBezTo>
                    <a:pt x="1" y="12"/>
                    <a:pt x="0" y="22"/>
                    <a:pt x="2" y="29"/>
                  </a:cubicBezTo>
                  <a:cubicBezTo>
                    <a:pt x="3" y="31"/>
                    <a:pt x="5" y="39"/>
                    <a:pt x="9" y="37"/>
                  </a:cubicBezTo>
                  <a:cubicBezTo>
                    <a:pt x="13" y="36"/>
                    <a:pt x="10" y="26"/>
                    <a:pt x="13" y="22"/>
                  </a:cubicBezTo>
                  <a:cubicBezTo>
                    <a:pt x="16" y="19"/>
                    <a:pt x="21" y="21"/>
                    <a:pt x="25" y="18"/>
                  </a:cubicBezTo>
                  <a:cubicBezTo>
                    <a:pt x="28" y="16"/>
                    <a:pt x="31" y="11"/>
                    <a:pt x="30" y="7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8" name="Freeform 2674">
              <a:extLst>
                <a:ext uri="{FF2B5EF4-FFF2-40B4-BE49-F238E27FC236}">
                  <a16:creationId xmlns:a16="http://schemas.microsoft.com/office/drawing/2014/main" id="{0EEB262B-77D2-4B43-B5D3-CE32AFF1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023"/>
              <a:ext cx="53" cy="49"/>
            </a:xfrm>
            <a:custGeom>
              <a:avLst/>
              <a:gdLst>
                <a:gd name="T0" fmla="*/ 72 w 41"/>
                <a:gd name="T1" fmla="*/ 9 h 37"/>
                <a:gd name="T2" fmla="*/ 17 w 41"/>
                <a:gd name="T3" fmla="*/ 16 h 37"/>
                <a:gd name="T4" fmla="*/ 27 w 41"/>
                <a:gd name="T5" fmla="*/ 77 h 37"/>
                <a:gd name="T6" fmla="*/ 58 w 41"/>
                <a:gd name="T7" fmla="*/ 74 h 37"/>
                <a:gd name="T8" fmla="*/ 50 w 41"/>
                <a:gd name="T9" fmla="*/ 45 h 37"/>
                <a:gd name="T10" fmla="*/ 67 w 41"/>
                <a:gd name="T11" fmla="*/ 12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7">
                  <a:moveTo>
                    <a:pt x="33" y="4"/>
                  </a:moveTo>
                  <a:cubicBezTo>
                    <a:pt x="25" y="3"/>
                    <a:pt x="15" y="0"/>
                    <a:pt x="8" y="7"/>
                  </a:cubicBezTo>
                  <a:cubicBezTo>
                    <a:pt x="0" y="14"/>
                    <a:pt x="3" y="28"/>
                    <a:pt x="12" y="33"/>
                  </a:cubicBezTo>
                  <a:cubicBezTo>
                    <a:pt x="16" y="36"/>
                    <a:pt x="25" y="37"/>
                    <a:pt x="27" y="32"/>
                  </a:cubicBezTo>
                  <a:cubicBezTo>
                    <a:pt x="30" y="25"/>
                    <a:pt x="23" y="24"/>
                    <a:pt x="23" y="20"/>
                  </a:cubicBezTo>
                  <a:cubicBezTo>
                    <a:pt x="23" y="16"/>
                    <a:pt x="41" y="11"/>
                    <a:pt x="31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2675">
              <a:extLst>
                <a:ext uri="{FF2B5EF4-FFF2-40B4-BE49-F238E27FC236}">
                  <a16:creationId xmlns:a16="http://schemas.microsoft.com/office/drawing/2014/main" id="{9BE3E744-49C8-4E7A-8DEA-465384E6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038"/>
              <a:ext cx="22" cy="64"/>
            </a:xfrm>
            <a:custGeom>
              <a:avLst/>
              <a:gdLst>
                <a:gd name="T0" fmla="*/ 30 w 17"/>
                <a:gd name="T1" fmla="*/ 5 h 49"/>
                <a:gd name="T2" fmla="*/ 0 w 17"/>
                <a:gd name="T3" fmla="*/ 51 h 49"/>
                <a:gd name="T4" fmla="*/ 22 w 17"/>
                <a:gd name="T5" fmla="*/ 102 h 49"/>
                <a:gd name="T6" fmla="*/ 22 w 17"/>
                <a:gd name="T7" fmla="*/ 78 h 49"/>
                <a:gd name="T8" fmla="*/ 23 w 17"/>
                <a:gd name="T9" fmla="*/ 51 h 49"/>
                <a:gd name="T10" fmla="*/ 28 w 17"/>
                <a:gd name="T11" fmla="*/ 5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9">
                  <a:moveTo>
                    <a:pt x="14" y="2"/>
                  </a:moveTo>
                  <a:cubicBezTo>
                    <a:pt x="5" y="0"/>
                    <a:pt x="0" y="17"/>
                    <a:pt x="0" y="23"/>
                  </a:cubicBezTo>
                  <a:cubicBezTo>
                    <a:pt x="0" y="27"/>
                    <a:pt x="1" y="49"/>
                    <a:pt x="10" y="46"/>
                  </a:cubicBezTo>
                  <a:cubicBezTo>
                    <a:pt x="13" y="44"/>
                    <a:pt x="10" y="37"/>
                    <a:pt x="10" y="35"/>
                  </a:cubicBezTo>
                  <a:cubicBezTo>
                    <a:pt x="9" y="30"/>
                    <a:pt x="9" y="28"/>
                    <a:pt x="11" y="23"/>
                  </a:cubicBezTo>
                  <a:cubicBezTo>
                    <a:pt x="13" y="18"/>
                    <a:pt x="17" y="8"/>
                    <a:pt x="13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2676">
              <a:extLst>
                <a:ext uri="{FF2B5EF4-FFF2-40B4-BE49-F238E27FC236}">
                  <a16:creationId xmlns:a16="http://schemas.microsoft.com/office/drawing/2014/main" id="{6BE94F3D-BEA8-49C8-89F8-9B215C7C4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049"/>
              <a:ext cx="16" cy="38"/>
            </a:xfrm>
            <a:custGeom>
              <a:avLst/>
              <a:gdLst>
                <a:gd name="T0" fmla="*/ 0 w 12"/>
                <a:gd name="T1" fmla="*/ 43 h 29"/>
                <a:gd name="T2" fmla="*/ 15 w 12"/>
                <a:gd name="T3" fmla="*/ 63 h 29"/>
                <a:gd name="T4" fmla="*/ 28 w 12"/>
                <a:gd name="T5" fmla="*/ 31 h 29"/>
                <a:gd name="T6" fmla="*/ 1 w 12"/>
                <a:gd name="T7" fmla="*/ 3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9">
                  <a:moveTo>
                    <a:pt x="0" y="19"/>
                  </a:moveTo>
                  <a:cubicBezTo>
                    <a:pt x="0" y="23"/>
                    <a:pt x="1" y="29"/>
                    <a:pt x="6" y="28"/>
                  </a:cubicBezTo>
                  <a:cubicBezTo>
                    <a:pt x="10" y="27"/>
                    <a:pt x="12" y="17"/>
                    <a:pt x="12" y="14"/>
                  </a:cubicBezTo>
                  <a:cubicBezTo>
                    <a:pt x="12" y="0"/>
                    <a:pt x="0" y="6"/>
                    <a:pt x="1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2677">
              <a:extLst>
                <a:ext uri="{FF2B5EF4-FFF2-40B4-BE49-F238E27FC236}">
                  <a16:creationId xmlns:a16="http://schemas.microsoft.com/office/drawing/2014/main" id="{1B84D2EB-D062-44BB-9743-F99057325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224"/>
              <a:ext cx="40" cy="69"/>
            </a:xfrm>
            <a:custGeom>
              <a:avLst/>
              <a:gdLst>
                <a:gd name="T0" fmla="*/ 45 w 31"/>
                <a:gd name="T1" fmla="*/ 12 h 53"/>
                <a:gd name="T2" fmla="*/ 5 w 31"/>
                <a:gd name="T3" fmla="*/ 57 h 53"/>
                <a:gd name="T4" fmla="*/ 39 w 31"/>
                <a:gd name="T5" fmla="*/ 117 h 53"/>
                <a:gd name="T6" fmla="*/ 50 w 31"/>
                <a:gd name="T7" fmla="*/ 90 h 53"/>
                <a:gd name="T8" fmla="*/ 59 w 31"/>
                <a:gd name="T9" fmla="*/ 61 h 53"/>
                <a:gd name="T10" fmla="*/ 45 w 31"/>
                <a:gd name="T11" fmla="*/ 1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53">
                  <a:moveTo>
                    <a:pt x="21" y="5"/>
                  </a:moveTo>
                  <a:cubicBezTo>
                    <a:pt x="10" y="0"/>
                    <a:pt x="3" y="19"/>
                    <a:pt x="2" y="26"/>
                  </a:cubicBezTo>
                  <a:cubicBezTo>
                    <a:pt x="0" y="35"/>
                    <a:pt x="6" y="53"/>
                    <a:pt x="18" y="53"/>
                  </a:cubicBezTo>
                  <a:cubicBezTo>
                    <a:pt x="26" y="53"/>
                    <a:pt x="24" y="47"/>
                    <a:pt x="23" y="41"/>
                  </a:cubicBezTo>
                  <a:cubicBezTo>
                    <a:pt x="22" y="34"/>
                    <a:pt x="25" y="34"/>
                    <a:pt x="28" y="28"/>
                  </a:cubicBezTo>
                  <a:cubicBezTo>
                    <a:pt x="31" y="20"/>
                    <a:pt x="28" y="8"/>
                    <a:pt x="21" y="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Freeform 2678">
              <a:extLst>
                <a:ext uri="{FF2B5EF4-FFF2-40B4-BE49-F238E27FC236}">
                  <a16:creationId xmlns:a16="http://schemas.microsoft.com/office/drawing/2014/main" id="{AEE0B745-5B09-46AB-9C58-D2D9C0AF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150"/>
              <a:ext cx="52" cy="55"/>
            </a:xfrm>
            <a:custGeom>
              <a:avLst/>
              <a:gdLst>
                <a:gd name="T0" fmla="*/ 23 w 40"/>
                <a:gd name="T1" fmla="*/ 85 h 42"/>
                <a:gd name="T2" fmla="*/ 13 w 40"/>
                <a:gd name="T3" fmla="*/ 22 h 42"/>
                <a:gd name="T4" fmla="*/ 74 w 40"/>
                <a:gd name="T5" fmla="*/ 45 h 42"/>
                <a:gd name="T6" fmla="*/ 51 w 40"/>
                <a:gd name="T7" fmla="*/ 72 h 42"/>
                <a:gd name="T8" fmla="*/ 43 w 40"/>
                <a:gd name="T9" fmla="*/ 93 h 42"/>
                <a:gd name="T10" fmla="*/ 27 w 40"/>
                <a:gd name="T11" fmla="*/ 85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2">
                  <a:moveTo>
                    <a:pt x="11" y="38"/>
                  </a:moveTo>
                  <a:cubicBezTo>
                    <a:pt x="3" y="33"/>
                    <a:pt x="0" y="17"/>
                    <a:pt x="6" y="10"/>
                  </a:cubicBezTo>
                  <a:cubicBezTo>
                    <a:pt x="14" y="0"/>
                    <a:pt x="30" y="11"/>
                    <a:pt x="34" y="20"/>
                  </a:cubicBezTo>
                  <a:cubicBezTo>
                    <a:pt x="40" y="34"/>
                    <a:pt x="27" y="26"/>
                    <a:pt x="23" y="32"/>
                  </a:cubicBezTo>
                  <a:cubicBezTo>
                    <a:pt x="21" y="35"/>
                    <a:pt x="23" y="39"/>
                    <a:pt x="19" y="41"/>
                  </a:cubicBezTo>
                  <a:cubicBezTo>
                    <a:pt x="16" y="42"/>
                    <a:pt x="13" y="41"/>
                    <a:pt x="12" y="3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3" name="Freeform 2679">
              <a:extLst>
                <a:ext uri="{FF2B5EF4-FFF2-40B4-BE49-F238E27FC236}">
                  <a16:creationId xmlns:a16="http://schemas.microsoft.com/office/drawing/2014/main" id="{CF83A35D-C767-42A0-A3C5-3E3288DC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083"/>
              <a:ext cx="43" cy="47"/>
            </a:xfrm>
            <a:custGeom>
              <a:avLst/>
              <a:gdLst>
                <a:gd name="T0" fmla="*/ 60 w 33"/>
                <a:gd name="T1" fmla="*/ 5 h 36"/>
                <a:gd name="T2" fmla="*/ 12 w 33"/>
                <a:gd name="T3" fmla="*/ 27 h 36"/>
                <a:gd name="T4" fmla="*/ 23 w 33"/>
                <a:gd name="T5" fmla="*/ 73 h 36"/>
                <a:gd name="T6" fmla="*/ 52 w 33"/>
                <a:gd name="T7" fmla="*/ 73 h 36"/>
                <a:gd name="T8" fmla="*/ 50 w 33"/>
                <a:gd name="T9" fmla="*/ 46 h 36"/>
                <a:gd name="T10" fmla="*/ 57 w 33"/>
                <a:gd name="T11" fmla="*/ 5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6">
                  <a:moveTo>
                    <a:pt x="27" y="2"/>
                  </a:moveTo>
                  <a:cubicBezTo>
                    <a:pt x="17" y="0"/>
                    <a:pt x="10" y="2"/>
                    <a:pt x="5" y="12"/>
                  </a:cubicBezTo>
                  <a:cubicBezTo>
                    <a:pt x="0" y="20"/>
                    <a:pt x="2" y="29"/>
                    <a:pt x="11" y="33"/>
                  </a:cubicBezTo>
                  <a:cubicBezTo>
                    <a:pt x="15" y="34"/>
                    <a:pt x="21" y="36"/>
                    <a:pt x="24" y="33"/>
                  </a:cubicBezTo>
                  <a:cubicBezTo>
                    <a:pt x="30" y="27"/>
                    <a:pt x="22" y="26"/>
                    <a:pt x="22" y="21"/>
                  </a:cubicBezTo>
                  <a:cubicBezTo>
                    <a:pt x="22" y="15"/>
                    <a:pt x="33" y="10"/>
                    <a:pt x="26" y="2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Freeform 2680">
              <a:extLst>
                <a:ext uri="{FF2B5EF4-FFF2-40B4-BE49-F238E27FC236}">
                  <a16:creationId xmlns:a16="http://schemas.microsoft.com/office/drawing/2014/main" id="{FDD7299C-5141-4C9D-8B8C-6C4A2683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096"/>
              <a:ext cx="23" cy="49"/>
            </a:xfrm>
            <a:custGeom>
              <a:avLst/>
              <a:gdLst>
                <a:gd name="T0" fmla="*/ 9 w 17"/>
                <a:gd name="T1" fmla="*/ 5 h 37"/>
                <a:gd name="T2" fmla="*/ 5 w 17"/>
                <a:gd name="T3" fmla="*/ 53 h 37"/>
                <a:gd name="T4" fmla="*/ 37 w 17"/>
                <a:gd name="T5" fmla="*/ 85 h 37"/>
                <a:gd name="T6" fmla="*/ 30 w 17"/>
                <a:gd name="T7" fmla="*/ 42 h 37"/>
                <a:gd name="T8" fmla="*/ 12 w 17"/>
                <a:gd name="T9" fmla="*/ 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7">
                  <a:moveTo>
                    <a:pt x="4" y="2"/>
                  </a:moveTo>
                  <a:cubicBezTo>
                    <a:pt x="2" y="0"/>
                    <a:pt x="0" y="19"/>
                    <a:pt x="2" y="23"/>
                  </a:cubicBezTo>
                  <a:cubicBezTo>
                    <a:pt x="4" y="29"/>
                    <a:pt x="9" y="37"/>
                    <a:pt x="15" y="36"/>
                  </a:cubicBezTo>
                  <a:cubicBezTo>
                    <a:pt x="17" y="30"/>
                    <a:pt x="13" y="23"/>
                    <a:pt x="12" y="18"/>
                  </a:cubicBezTo>
                  <a:cubicBezTo>
                    <a:pt x="10" y="12"/>
                    <a:pt x="8" y="8"/>
                    <a:pt x="5" y="3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5" name="Freeform 2681">
              <a:extLst>
                <a:ext uri="{FF2B5EF4-FFF2-40B4-BE49-F238E27FC236}">
                  <a16:creationId xmlns:a16="http://schemas.microsoft.com/office/drawing/2014/main" id="{532E3B95-5456-42D3-A0BB-3A8E034EA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33"/>
              <a:ext cx="40" cy="48"/>
            </a:xfrm>
            <a:custGeom>
              <a:avLst/>
              <a:gdLst>
                <a:gd name="T0" fmla="*/ 45 w 31"/>
                <a:gd name="T1" fmla="*/ 21 h 37"/>
                <a:gd name="T2" fmla="*/ 19 w 31"/>
                <a:gd name="T3" fmla="*/ 66 h 37"/>
                <a:gd name="T4" fmla="*/ 25 w 31"/>
                <a:gd name="T5" fmla="*/ 42 h 37"/>
                <a:gd name="T6" fmla="*/ 46 w 31"/>
                <a:gd name="T7" fmla="*/ 2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7">
                  <a:moveTo>
                    <a:pt x="21" y="9"/>
                  </a:moveTo>
                  <a:cubicBezTo>
                    <a:pt x="31" y="11"/>
                    <a:pt x="27" y="37"/>
                    <a:pt x="9" y="30"/>
                  </a:cubicBezTo>
                  <a:cubicBezTo>
                    <a:pt x="0" y="26"/>
                    <a:pt x="9" y="23"/>
                    <a:pt x="12" y="19"/>
                  </a:cubicBezTo>
                  <a:cubicBezTo>
                    <a:pt x="13" y="18"/>
                    <a:pt x="20" y="0"/>
                    <a:pt x="22" y="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6" name="Freeform 2682">
              <a:extLst>
                <a:ext uri="{FF2B5EF4-FFF2-40B4-BE49-F238E27FC236}">
                  <a16:creationId xmlns:a16="http://schemas.microsoft.com/office/drawing/2014/main" id="{7C4FA160-3B58-494C-A774-5867F9FD8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20"/>
              <a:ext cx="55" cy="72"/>
            </a:xfrm>
            <a:custGeom>
              <a:avLst/>
              <a:gdLst>
                <a:gd name="T0" fmla="*/ 12 w 42"/>
                <a:gd name="T1" fmla="*/ 22 h 55"/>
                <a:gd name="T2" fmla="*/ 81 w 42"/>
                <a:gd name="T3" fmla="*/ 31 h 55"/>
                <a:gd name="T4" fmla="*/ 56 w 42"/>
                <a:gd name="T5" fmla="*/ 110 h 55"/>
                <a:gd name="T6" fmla="*/ 45 w 42"/>
                <a:gd name="T7" fmla="*/ 54 h 55"/>
                <a:gd name="T8" fmla="*/ 12 w 42"/>
                <a:gd name="T9" fmla="*/ 1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55">
                  <a:moveTo>
                    <a:pt x="5" y="10"/>
                  </a:moveTo>
                  <a:cubicBezTo>
                    <a:pt x="16" y="2"/>
                    <a:pt x="30" y="0"/>
                    <a:pt x="36" y="14"/>
                  </a:cubicBezTo>
                  <a:cubicBezTo>
                    <a:pt x="42" y="27"/>
                    <a:pt x="40" y="44"/>
                    <a:pt x="25" y="49"/>
                  </a:cubicBezTo>
                  <a:cubicBezTo>
                    <a:pt x="7" y="55"/>
                    <a:pt x="25" y="31"/>
                    <a:pt x="20" y="24"/>
                  </a:cubicBezTo>
                  <a:cubicBezTo>
                    <a:pt x="16" y="19"/>
                    <a:pt x="0" y="20"/>
                    <a:pt x="5" y="8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Freeform 2683">
              <a:extLst>
                <a:ext uri="{FF2B5EF4-FFF2-40B4-BE49-F238E27FC236}">
                  <a16:creationId xmlns:a16="http://schemas.microsoft.com/office/drawing/2014/main" id="{5BC19455-10F8-47F5-93A4-99A705B1F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2313"/>
              <a:ext cx="62" cy="37"/>
            </a:xfrm>
            <a:custGeom>
              <a:avLst/>
              <a:gdLst>
                <a:gd name="T0" fmla="*/ 99 w 47"/>
                <a:gd name="T1" fmla="*/ 9 h 28"/>
                <a:gd name="T2" fmla="*/ 49 w 47"/>
                <a:gd name="T3" fmla="*/ 7 h 28"/>
                <a:gd name="T4" fmla="*/ 12 w 47"/>
                <a:gd name="T5" fmla="*/ 53 h 28"/>
                <a:gd name="T6" fmla="*/ 37 w 47"/>
                <a:gd name="T7" fmla="*/ 49 h 28"/>
                <a:gd name="T8" fmla="*/ 70 w 47"/>
                <a:gd name="T9" fmla="*/ 38 h 28"/>
                <a:gd name="T10" fmla="*/ 99 w 47"/>
                <a:gd name="T11" fmla="*/ 1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8">
                  <a:moveTo>
                    <a:pt x="43" y="4"/>
                  </a:moveTo>
                  <a:cubicBezTo>
                    <a:pt x="36" y="1"/>
                    <a:pt x="27" y="0"/>
                    <a:pt x="21" y="3"/>
                  </a:cubicBezTo>
                  <a:cubicBezTo>
                    <a:pt x="16" y="5"/>
                    <a:pt x="0" y="15"/>
                    <a:pt x="5" y="23"/>
                  </a:cubicBezTo>
                  <a:cubicBezTo>
                    <a:pt x="8" y="28"/>
                    <a:pt x="13" y="23"/>
                    <a:pt x="16" y="21"/>
                  </a:cubicBezTo>
                  <a:cubicBezTo>
                    <a:pt x="20" y="19"/>
                    <a:pt x="25" y="18"/>
                    <a:pt x="30" y="17"/>
                  </a:cubicBezTo>
                  <a:cubicBezTo>
                    <a:pt x="34" y="16"/>
                    <a:pt x="47" y="12"/>
                    <a:pt x="43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8" name="Freeform 2684">
              <a:extLst>
                <a:ext uri="{FF2B5EF4-FFF2-40B4-BE49-F238E27FC236}">
                  <a16:creationId xmlns:a16="http://schemas.microsoft.com/office/drawing/2014/main" id="{30815003-55B4-4B42-874C-DF787CD0A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2316"/>
              <a:ext cx="68" cy="28"/>
            </a:xfrm>
            <a:custGeom>
              <a:avLst/>
              <a:gdLst>
                <a:gd name="T0" fmla="*/ 0 w 52"/>
                <a:gd name="T1" fmla="*/ 31 h 22"/>
                <a:gd name="T2" fmla="*/ 58 w 52"/>
                <a:gd name="T3" fmla="*/ 0 h 22"/>
                <a:gd name="T4" fmla="*/ 89 w 52"/>
                <a:gd name="T5" fmla="*/ 37 h 22"/>
                <a:gd name="T6" fmla="*/ 65 w 52"/>
                <a:gd name="T7" fmla="*/ 36 h 22"/>
                <a:gd name="T8" fmla="*/ 43 w 52"/>
                <a:gd name="T9" fmla="*/ 41 h 22"/>
                <a:gd name="T10" fmla="*/ 5 w 52"/>
                <a:gd name="T11" fmla="*/ 32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22">
                  <a:moveTo>
                    <a:pt x="0" y="15"/>
                  </a:moveTo>
                  <a:cubicBezTo>
                    <a:pt x="1" y="2"/>
                    <a:pt x="16" y="0"/>
                    <a:pt x="26" y="0"/>
                  </a:cubicBezTo>
                  <a:cubicBezTo>
                    <a:pt x="32" y="0"/>
                    <a:pt x="52" y="10"/>
                    <a:pt x="40" y="18"/>
                  </a:cubicBezTo>
                  <a:cubicBezTo>
                    <a:pt x="36" y="21"/>
                    <a:pt x="32" y="17"/>
                    <a:pt x="29" y="17"/>
                  </a:cubicBezTo>
                  <a:cubicBezTo>
                    <a:pt x="25" y="17"/>
                    <a:pt x="23" y="19"/>
                    <a:pt x="19" y="20"/>
                  </a:cubicBezTo>
                  <a:cubicBezTo>
                    <a:pt x="15" y="21"/>
                    <a:pt x="3" y="22"/>
                    <a:pt x="2" y="1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Freeform 2685">
              <a:extLst>
                <a:ext uri="{FF2B5EF4-FFF2-40B4-BE49-F238E27FC236}">
                  <a16:creationId xmlns:a16="http://schemas.microsoft.com/office/drawing/2014/main" id="{A6E720C7-299F-4EEE-A19E-4E003804D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223"/>
              <a:ext cx="42" cy="55"/>
            </a:xfrm>
            <a:custGeom>
              <a:avLst/>
              <a:gdLst>
                <a:gd name="T0" fmla="*/ 60 w 32"/>
                <a:gd name="T1" fmla="*/ 48 h 42"/>
                <a:gd name="T2" fmla="*/ 49 w 32"/>
                <a:gd name="T3" fmla="*/ 12 h 42"/>
                <a:gd name="T4" fmla="*/ 38 w 32"/>
                <a:gd name="T5" fmla="*/ 37 h 42"/>
                <a:gd name="T6" fmla="*/ 18 w 32"/>
                <a:gd name="T7" fmla="*/ 60 h 42"/>
                <a:gd name="T8" fmla="*/ 9 w 32"/>
                <a:gd name="T9" fmla="*/ 85 h 42"/>
                <a:gd name="T10" fmla="*/ 32 w 32"/>
                <a:gd name="T11" fmla="*/ 72 h 42"/>
                <a:gd name="T12" fmla="*/ 60 w 32"/>
                <a:gd name="T13" fmla="*/ 43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2">
                  <a:moveTo>
                    <a:pt x="27" y="21"/>
                  </a:moveTo>
                  <a:cubicBezTo>
                    <a:pt x="29" y="16"/>
                    <a:pt x="27" y="0"/>
                    <a:pt x="21" y="5"/>
                  </a:cubicBezTo>
                  <a:cubicBezTo>
                    <a:pt x="19" y="7"/>
                    <a:pt x="19" y="14"/>
                    <a:pt x="17" y="16"/>
                  </a:cubicBezTo>
                  <a:cubicBezTo>
                    <a:pt x="14" y="20"/>
                    <a:pt x="11" y="23"/>
                    <a:pt x="8" y="27"/>
                  </a:cubicBezTo>
                  <a:cubicBezTo>
                    <a:pt x="6" y="29"/>
                    <a:pt x="0" y="35"/>
                    <a:pt x="4" y="38"/>
                  </a:cubicBezTo>
                  <a:cubicBezTo>
                    <a:pt x="8" y="42"/>
                    <a:pt x="11" y="34"/>
                    <a:pt x="14" y="32"/>
                  </a:cubicBezTo>
                  <a:cubicBezTo>
                    <a:pt x="18" y="29"/>
                    <a:pt x="32" y="27"/>
                    <a:pt x="27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0" name="Freeform 2686">
              <a:extLst>
                <a:ext uri="{FF2B5EF4-FFF2-40B4-BE49-F238E27FC236}">
                  <a16:creationId xmlns:a16="http://schemas.microsoft.com/office/drawing/2014/main" id="{6CC622AA-FEDB-4FF4-9403-EB3C172D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263"/>
              <a:ext cx="55" cy="66"/>
            </a:xfrm>
            <a:custGeom>
              <a:avLst/>
              <a:gdLst>
                <a:gd name="T0" fmla="*/ 16 w 42"/>
                <a:gd name="T1" fmla="*/ 45 h 50"/>
                <a:gd name="T2" fmla="*/ 48 w 42"/>
                <a:gd name="T3" fmla="*/ 102 h 50"/>
                <a:gd name="T4" fmla="*/ 28 w 42"/>
                <a:gd name="T5" fmla="*/ 71 h 50"/>
                <a:gd name="T6" fmla="*/ 13 w 42"/>
                <a:gd name="T7" fmla="*/ 44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0">
                  <a:moveTo>
                    <a:pt x="7" y="20"/>
                  </a:moveTo>
                  <a:cubicBezTo>
                    <a:pt x="20" y="0"/>
                    <a:pt x="42" y="35"/>
                    <a:pt x="21" y="44"/>
                  </a:cubicBezTo>
                  <a:cubicBezTo>
                    <a:pt x="9" y="50"/>
                    <a:pt x="14" y="36"/>
                    <a:pt x="12" y="31"/>
                  </a:cubicBezTo>
                  <a:cubicBezTo>
                    <a:pt x="11" y="28"/>
                    <a:pt x="0" y="24"/>
                    <a:pt x="6" y="19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Freeform 2687">
              <a:extLst>
                <a:ext uri="{FF2B5EF4-FFF2-40B4-BE49-F238E27FC236}">
                  <a16:creationId xmlns:a16="http://schemas.microsoft.com/office/drawing/2014/main" id="{F2D23FC5-B1A0-4027-8507-6CB514553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202"/>
              <a:ext cx="57" cy="50"/>
            </a:xfrm>
            <a:custGeom>
              <a:avLst/>
              <a:gdLst>
                <a:gd name="T0" fmla="*/ 82 w 44"/>
                <a:gd name="T1" fmla="*/ 14 h 38"/>
                <a:gd name="T2" fmla="*/ 39 w 44"/>
                <a:gd name="T3" fmla="*/ 80 h 38"/>
                <a:gd name="T4" fmla="*/ 53 w 44"/>
                <a:gd name="T5" fmla="*/ 75 h 38"/>
                <a:gd name="T6" fmla="*/ 67 w 44"/>
                <a:gd name="T7" fmla="*/ 50 h 38"/>
                <a:gd name="T8" fmla="*/ 86 w 44"/>
                <a:gd name="T9" fmla="*/ 14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8">
                  <a:moveTo>
                    <a:pt x="38" y="6"/>
                  </a:moveTo>
                  <a:cubicBezTo>
                    <a:pt x="24" y="0"/>
                    <a:pt x="0" y="25"/>
                    <a:pt x="18" y="35"/>
                  </a:cubicBezTo>
                  <a:cubicBezTo>
                    <a:pt x="23" y="38"/>
                    <a:pt x="23" y="37"/>
                    <a:pt x="25" y="33"/>
                  </a:cubicBezTo>
                  <a:cubicBezTo>
                    <a:pt x="27" y="28"/>
                    <a:pt x="26" y="26"/>
                    <a:pt x="31" y="22"/>
                  </a:cubicBezTo>
                  <a:cubicBezTo>
                    <a:pt x="36" y="19"/>
                    <a:pt x="44" y="13"/>
                    <a:pt x="39" y="6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2" name="Freeform 2688">
              <a:extLst>
                <a:ext uri="{FF2B5EF4-FFF2-40B4-BE49-F238E27FC236}">
                  <a16:creationId xmlns:a16="http://schemas.microsoft.com/office/drawing/2014/main" id="{26DCE5C8-28DD-4F90-B4F3-8667C40A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997"/>
              <a:ext cx="27" cy="24"/>
            </a:xfrm>
            <a:custGeom>
              <a:avLst/>
              <a:gdLst>
                <a:gd name="T0" fmla="*/ 17 w 21"/>
                <a:gd name="T1" fmla="*/ 1 h 18"/>
                <a:gd name="T2" fmla="*/ 31 w 21"/>
                <a:gd name="T3" fmla="*/ 36 h 18"/>
                <a:gd name="T4" fmla="*/ 36 w 21"/>
                <a:gd name="T5" fmla="*/ 16 h 18"/>
                <a:gd name="T6" fmla="*/ 22 w 2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8" y="1"/>
                  </a:moveTo>
                  <a:cubicBezTo>
                    <a:pt x="0" y="7"/>
                    <a:pt x="5" y="18"/>
                    <a:pt x="15" y="15"/>
                  </a:cubicBezTo>
                  <a:cubicBezTo>
                    <a:pt x="21" y="13"/>
                    <a:pt x="18" y="10"/>
                    <a:pt x="17" y="7"/>
                  </a:cubicBezTo>
                  <a:cubicBezTo>
                    <a:pt x="16" y="5"/>
                    <a:pt x="14" y="0"/>
                    <a:pt x="10" y="1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3" name="Freeform 2689">
              <a:extLst>
                <a:ext uri="{FF2B5EF4-FFF2-40B4-BE49-F238E27FC236}">
                  <a16:creationId xmlns:a16="http://schemas.microsoft.com/office/drawing/2014/main" id="{FEFE1607-3773-48FD-ADF6-C3E85FF94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2155"/>
              <a:ext cx="43" cy="25"/>
            </a:xfrm>
            <a:custGeom>
              <a:avLst/>
              <a:gdLst>
                <a:gd name="T0" fmla="*/ 0 w 33"/>
                <a:gd name="T1" fmla="*/ 34 h 19"/>
                <a:gd name="T2" fmla="*/ 34 w 33"/>
                <a:gd name="T3" fmla="*/ 1 h 19"/>
                <a:gd name="T4" fmla="*/ 61 w 33"/>
                <a:gd name="T5" fmla="*/ 21 h 19"/>
                <a:gd name="T6" fmla="*/ 50 w 33"/>
                <a:gd name="T7" fmla="*/ 21 h 19"/>
                <a:gd name="T8" fmla="*/ 30 w 33"/>
                <a:gd name="T9" fmla="*/ 28 h 19"/>
                <a:gd name="T10" fmla="*/ 5 w 33"/>
                <a:gd name="T11" fmla="*/ 37 h 19"/>
                <a:gd name="T12" fmla="*/ 5 w 33"/>
                <a:gd name="T13" fmla="*/ 3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9">
                  <a:moveTo>
                    <a:pt x="0" y="15"/>
                  </a:moveTo>
                  <a:cubicBezTo>
                    <a:pt x="4" y="8"/>
                    <a:pt x="7" y="3"/>
                    <a:pt x="15" y="1"/>
                  </a:cubicBezTo>
                  <a:cubicBezTo>
                    <a:pt x="18" y="0"/>
                    <a:pt x="33" y="1"/>
                    <a:pt x="28" y="9"/>
                  </a:cubicBezTo>
                  <a:cubicBezTo>
                    <a:pt x="27" y="12"/>
                    <a:pt x="24" y="8"/>
                    <a:pt x="22" y="9"/>
                  </a:cubicBezTo>
                  <a:cubicBezTo>
                    <a:pt x="18" y="9"/>
                    <a:pt x="17" y="10"/>
                    <a:pt x="14" y="12"/>
                  </a:cubicBezTo>
                  <a:cubicBezTo>
                    <a:pt x="10" y="14"/>
                    <a:pt x="8" y="19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</a:path>
              </a:pathLst>
            </a:custGeom>
            <a:solidFill>
              <a:srgbClr val="F4CC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389" name="Group 2690">
            <a:extLst>
              <a:ext uri="{FF2B5EF4-FFF2-40B4-BE49-F238E27FC236}">
                <a16:creationId xmlns:a16="http://schemas.microsoft.com/office/drawing/2014/main" id="{48F9D510-4328-4DC4-8C06-ABC5A65DA836}"/>
              </a:ext>
            </a:extLst>
          </p:cNvPr>
          <p:cNvGrpSpPr>
            <a:grpSpLocks/>
          </p:cNvGrpSpPr>
          <p:nvPr/>
        </p:nvGrpSpPr>
        <p:grpSpPr bwMode="auto">
          <a:xfrm>
            <a:off x="2044700" y="5695950"/>
            <a:ext cx="919163" cy="901700"/>
            <a:chOff x="328" y="3464"/>
            <a:chExt cx="579" cy="568"/>
          </a:xfrm>
        </p:grpSpPr>
        <p:sp>
          <p:nvSpPr>
            <p:cNvPr id="16390" name="Freeform 2691">
              <a:extLst>
                <a:ext uri="{FF2B5EF4-FFF2-40B4-BE49-F238E27FC236}">
                  <a16:creationId xmlns:a16="http://schemas.microsoft.com/office/drawing/2014/main" id="{B4AF2638-8C2E-4A23-A13C-3985C768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3464"/>
              <a:ext cx="579" cy="568"/>
            </a:xfrm>
            <a:custGeom>
              <a:avLst/>
              <a:gdLst>
                <a:gd name="T0" fmla="*/ 188 w 382"/>
                <a:gd name="T1" fmla="*/ 249 h 351"/>
                <a:gd name="T2" fmla="*/ 83 w 382"/>
                <a:gd name="T3" fmla="*/ 403 h 351"/>
                <a:gd name="T4" fmla="*/ 18 w 382"/>
                <a:gd name="T5" fmla="*/ 602 h 351"/>
                <a:gd name="T6" fmla="*/ 21 w 382"/>
                <a:gd name="T7" fmla="*/ 715 h 351"/>
                <a:gd name="T8" fmla="*/ 45 w 382"/>
                <a:gd name="T9" fmla="*/ 772 h 351"/>
                <a:gd name="T10" fmla="*/ 59 w 382"/>
                <a:gd name="T11" fmla="*/ 801 h 351"/>
                <a:gd name="T12" fmla="*/ 83 w 382"/>
                <a:gd name="T13" fmla="*/ 890 h 351"/>
                <a:gd name="T14" fmla="*/ 126 w 382"/>
                <a:gd name="T15" fmla="*/ 966 h 351"/>
                <a:gd name="T16" fmla="*/ 126 w 382"/>
                <a:gd name="T17" fmla="*/ 1173 h 351"/>
                <a:gd name="T18" fmla="*/ 303 w 382"/>
                <a:gd name="T19" fmla="*/ 1288 h 351"/>
                <a:gd name="T20" fmla="*/ 606 w 382"/>
                <a:gd name="T21" fmla="*/ 1479 h 351"/>
                <a:gd name="T22" fmla="*/ 781 w 382"/>
                <a:gd name="T23" fmla="*/ 1440 h 351"/>
                <a:gd name="T24" fmla="*/ 966 w 382"/>
                <a:gd name="T25" fmla="*/ 1458 h 351"/>
                <a:gd name="T26" fmla="*/ 1275 w 382"/>
                <a:gd name="T27" fmla="*/ 1037 h 351"/>
                <a:gd name="T28" fmla="*/ 1305 w 382"/>
                <a:gd name="T29" fmla="*/ 563 h 351"/>
                <a:gd name="T30" fmla="*/ 1243 w 382"/>
                <a:gd name="T31" fmla="*/ 560 h 351"/>
                <a:gd name="T32" fmla="*/ 1234 w 382"/>
                <a:gd name="T33" fmla="*/ 327 h 351"/>
                <a:gd name="T34" fmla="*/ 1096 w 382"/>
                <a:gd name="T35" fmla="*/ 118 h 351"/>
                <a:gd name="T36" fmla="*/ 694 w 382"/>
                <a:gd name="T37" fmla="*/ 16 h 351"/>
                <a:gd name="T38" fmla="*/ 487 w 382"/>
                <a:gd name="T39" fmla="*/ 39 h 351"/>
                <a:gd name="T40" fmla="*/ 349 w 382"/>
                <a:gd name="T41" fmla="*/ 84 h 351"/>
                <a:gd name="T42" fmla="*/ 311 w 382"/>
                <a:gd name="T43" fmla="*/ 102 h 351"/>
                <a:gd name="T44" fmla="*/ 196 w 382"/>
                <a:gd name="T45" fmla="*/ 246 h 3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82" h="351">
                  <a:moveTo>
                    <a:pt x="54" y="59"/>
                  </a:moveTo>
                  <a:cubicBezTo>
                    <a:pt x="45" y="65"/>
                    <a:pt x="36" y="86"/>
                    <a:pt x="24" y="95"/>
                  </a:cubicBezTo>
                  <a:cubicBezTo>
                    <a:pt x="4" y="110"/>
                    <a:pt x="8" y="118"/>
                    <a:pt x="5" y="142"/>
                  </a:cubicBezTo>
                  <a:cubicBezTo>
                    <a:pt x="3" y="156"/>
                    <a:pt x="0" y="165"/>
                    <a:pt x="6" y="169"/>
                  </a:cubicBezTo>
                  <a:cubicBezTo>
                    <a:pt x="11" y="172"/>
                    <a:pt x="14" y="176"/>
                    <a:pt x="13" y="182"/>
                  </a:cubicBezTo>
                  <a:cubicBezTo>
                    <a:pt x="12" y="184"/>
                    <a:pt x="15" y="187"/>
                    <a:pt x="17" y="189"/>
                  </a:cubicBezTo>
                  <a:cubicBezTo>
                    <a:pt x="20" y="196"/>
                    <a:pt x="20" y="203"/>
                    <a:pt x="24" y="210"/>
                  </a:cubicBezTo>
                  <a:cubicBezTo>
                    <a:pt x="28" y="218"/>
                    <a:pt x="33" y="219"/>
                    <a:pt x="36" y="228"/>
                  </a:cubicBezTo>
                  <a:cubicBezTo>
                    <a:pt x="41" y="244"/>
                    <a:pt x="30" y="262"/>
                    <a:pt x="36" y="277"/>
                  </a:cubicBezTo>
                  <a:cubicBezTo>
                    <a:pt x="44" y="295"/>
                    <a:pt x="71" y="294"/>
                    <a:pt x="87" y="304"/>
                  </a:cubicBezTo>
                  <a:cubicBezTo>
                    <a:pt x="117" y="321"/>
                    <a:pt x="137" y="346"/>
                    <a:pt x="174" y="349"/>
                  </a:cubicBezTo>
                  <a:cubicBezTo>
                    <a:pt x="192" y="351"/>
                    <a:pt x="207" y="344"/>
                    <a:pt x="224" y="340"/>
                  </a:cubicBezTo>
                  <a:cubicBezTo>
                    <a:pt x="242" y="336"/>
                    <a:pt x="260" y="348"/>
                    <a:pt x="277" y="344"/>
                  </a:cubicBezTo>
                  <a:cubicBezTo>
                    <a:pt x="317" y="334"/>
                    <a:pt x="351" y="278"/>
                    <a:pt x="366" y="245"/>
                  </a:cubicBezTo>
                  <a:cubicBezTo>
                    <a:pt x="379" y="216"/>
                    <a:pt x="382" y="163"/>
                    <a:pt x="375" y="133"/>
                  </a:cubicBezTo>
                  <a:cubicBezTo>
                    <a:pt x="373" y="126"/>
                    <a:pt x="360" y="136"/>
                    <a:pt x="357" y="132"/>
                  </a:cubicBezTo>
                  <a:cubicBezTo>
                    <a:pt x="352" y="123"/>
                    <a:pt x="359" y="88"/>
                    <a:pt x="354" y="77"/>
                  </a:cubicBezTo>
                  <a:cubicBezTo>
                    <a:pt x="346" y="58"/>
                    <a:pt x="331" y="41"/>
                    <a:pt x="315" y="28"/>
                  </a:cubicBezTo>
                  <a:cubicBezTo>
                    <a:pt x="280" y="0"/>
                    <a:pt x="247" y="6"/>
                    <a:pt x="199" y="4"/>
                  </a:cubicBezTo>
                  <a:cubicBezTo>
                    <a:pt x="179" y="3"/>
                    <a:pt x="159" y="4"/>
                    <a:pt x="140" y="9"/>
                  </a:cubicBezTo>
                  <a:cubicBezTo>
                    <a:pt x="127" y="12"/>
                    <a:pt x="112" y="15"/>
                    <a:pt x="100" y="20"/>
                  </a:cubicBezTo>
                  <a:cubicBezTo>
                    <a:pt x="103" y="25"/>
                    <a:pt x="97" y="26"/>
                    <a:pt x="89" y="24"/>
                  </a:cubicBezTo>
                  <a:cubicBezTo>
                    <a:pt x="75" y="31"/>
                    <a:pt x="64" y="41"/>
                    <a:pt x="56" y="58"/>
                  </a:cubicBezTo>
                </a:path>
              </a:pathLst>
            </a:custGeom>
            <a:solidFill>
              <a:srgbClr val="DD8A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Freeform 2692">
              <a:extLst>
                <a:ext uri="{FF2B5EF4-FFF2-40B4-BE49-F238E27FC236}">
                  <a16:creationId xmlns:a16="http://schemas.microsoft.com/office/drawing/2014/main" id="{B1BE6870-97FC-4155-8C17-8FD317E93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3490"/>
              <a:ext cx="536" cy="516"/>
            </a:xfrm>
            <a:custGeom>
              <a:avLst/>
              <a:gdLst>
                <a:gd name="T0" fmla="*/ 722 w 354"/>
                <a:gd name="T1" fmla="*/ 5 h 319"/>
                <a:gd name="T2" fmla="*/ 574 w 354"/>
                <a:gd name="T3" fmla="*/ 8 h 319"/>
                <a:gd name="T4" fmla="*/ 406 w 354"/>
                <a:gd name="T5" fmla="*/ 68 h 319"/>
                <a:gd name="T6" fmla="*/ 268 w 354"/>
                <a:gd name="T7" fmla="*/ 118 h 319"/>
                <a:gd name="T8" fmla="*/ 153 w 354"/>
                <a:gd name="T9" fmla="*/ 267 h 319"/>
                <a:gd name="T10" fmla="*/ 12 w 354"/>
                <a:gd name="T11" fmla="*/ 602 h 319"/>
                <a:gd name="T12" fmla="*/ 160 w 354"/>
                <a:gd name="T13" fmla="*/ 979 h 319"/>
                <a:gd name="T14" fmla="*/ 229 w 354"/>
                <a:gd name="T15" fmla="*/ 1131 h 319"/>
                <a:gd name="T16" fmla="*/ 360 w 354"/>
                <a:gd name="T17" fmla="*/ 1254 h 319"/>
                <a:gd name="T18" fmla="*/ 677 w 354"/>
                <a:gd name="T19" fmla="*/ 1322 h 319"/>
                <a:gd name="T20" fmla="*/ 1004 w 354"/>
                <a:gd name="T21" fmla="*/ 1221 h 319"/>
                <a:gd name="T22" fmla="*/ 1114 w 354"/>
                <a:gd name="T23" fmla="*/ 1068 h 319"/>
                <a:gd name="T24" fmla="*/ 1217 w 354"/>
                <a:gd name="T25" fmla="*/ 822 h 319"/>
                <a:gd name="T26" fmla="*/ 1163 w 354"/>
                <a:gd name="T27" fmla="*/ 492 h 319"/>
                <a:gd name="T28" fmla="*/ 1093 w 354"/>
                <a:gd name="T29" fmla="*/ 173 h 319"/>
                <a:gd name="T30" fmla="*/ 715 w 354"/>
                <a:gd name="T31" fmla="*/ 8 h 3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4" h="319">
                  <a:moveTo>
                    <a:pt x="208" y="1"/>
                  </a:moveTo>
                  <a:cubicBezTo>
                    <a:pt x="194" y="4"/>
                    <a:pt x="178" y="1"/>
                    <a:pt x="165" y="2"/>
                  </a:cubicBezTo>
                  <a:cubicBezTo>
                    <a:pt x="146" y="4"/>
                    <a:pt x="135" y="10"/>
                    <a:pt x="117" y="16"/>
                  </a:cubicBezTo>
                  <a:cubicBezTo>
                    <a:pt x="105" y="21"/>
                    <a:pt x="88" y="20"/>
                    <a:pt x="77" y="28"/>
                  </a:cubicBezTo>
                  <a:cubicBezTo>
                    <a:pt x="64" y="36"/>
                    <a:pt x="54" y="52"/>
                    <a:pt x="44" y="63"/>
                  </a:cubicBezTo>
                  <a:cubicBezTo>
                    <a:pt x="21" y="86"/>
                    <a:pt x="0" y="107"/>
                    <a:pt x="3" y="142"/>
                  </a:cubicBezTo>
                  <a:cubicBezTo>
                    <a:pt x="7" y="176"/>
                    <a:pt x="36" y="200"/>
                    <a:pt x="46" y="231"/>
                  </a:cubicBezTo>
                  <a:cubicBezTo>
                    <a:pt x="53" y="250"/>
                    <a:pt x="49" y="254"/>
                    <a:pt x="66" y="267"/>
                  </a:cubicBezTo>
                  <a:cubicBezTo>
                    <a:pt x="79" y="277"/>
                    <a:pt x="91" y="286"/>
                    <a:pt x="104" y="296"/>
                  </a:cubicBezTo>
                  <a:cubicBezTo>
                    <a:pt x="135" y="319"/>
                    <a:pt x="161" y="307"/>
                    <a:pt x="195" y="312"/>
                  </a:cubicBezTo>
                  <a:cubicBezTo>
                    <a:pt x="229" y="318"/>
                    <a:pt x="265" y="315"/>
                    <a:pt x="289" y="289"/>
                  </a:cubicBezTo>
                  <a:cubicBezTo>
                    <a:pt x="301" y="277"/>
                    <a:pt x="309" y="264"/>
                    <a:pt x="321" y="252"/>
                  </a:cubicBezTo>
                  <a:cubicBezTo>
                    <a:pt x="336" y="236"/>
                    <a:pt x="348" y="216"/>
                    <a:pt x="351" y="194"/>
                  </a:cubicBezTo>
                  <a:cubicBezTo>
                    <a:pt x="354" y="171"/>
                    <a:pt x="340" y="140"/>
                    <a:pt x="335" y="116"/>
                  </a:cubicBezTo>
                  <a:cubicBezTo>
                    <a:pt x="330" y="90"/>
                    <a:pt x="326" y="64"/>
                    <a:pt x="315" y="41"/>
                  </a:cubicBezTo>
                  <a:cubicBezTo>
                    <a:pt x="296" y="0"/>
                    <a:pt x="243" y="11"/>
                    <a:pt x="206" y="2"/>
                  </a:cubicBezTo>
                </a:path>
              </a:pathLst>
            </a:custGeom>
            <a:solidFill>
              <a:srgbClr val="D17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Freeform 2693">
              <a:extLst>
                <a:ext uri="{FF2B5EF4-FFF2-40B4-BE49-F238E27FC236}">
                  <a16:creationId xmlns:a16="http://schemas.microsoft.com/office/drawing/2014/main" id="{5896F740-167F-44C5-86B1-CF1FC7877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3504"/>
              <a:ext cx="511" cy="484"/>
            </a:xfrm>
            <a:custGeom>
              <a:avLst/>
              <a:gdLst>
                <a:gd name="T0" fmla="*/ 349 w 337"/>
                <a:gd name="T1" fmla="*/ 76 h 299"/>
                <a:gd name="T2" fmla="*/ 365 w 337"/>
                <a:gd name="T3" fmla="*/ 84 h 299"/>
                <a:gd name="T4" fmla="*/ 491 w 337"/>
                <a:gd name="T5" fmla="*/ 60 h 299"/>
                <a:gd name="T6" fmla="*/ 602 w 337"/>
                <a:gd name="T7" fmla="*/ 26 h 299"/>
                <a:gd name="T8" fmla="*/ 858 w 337"/>
                <a:gd name="T9" fmla="*/ 42 h 299"/>
                <a:gd name="T10" fmla="*/ 1101 w 337"/>
                <a:gd name="T11" fmla="*/ 343 h 299"/>
                <a:gd name="T12" fmla="*/ 1171 w 337"/>
                <a:gd name="T13" fmla="*/ 720 h 299"/>
                <a:gd name="T14" fmla="*/ 1114 w 337"/>
                <a:gd name="T15" fmla="*/ 952 h 299"/>
                <a:gd name="T16" fmla="*/ 1014 w 337"/>
                <a:gd name="T17" fmla="*/ 1083 h 299"/>
                <a:gd name="T18" fmla="*/ 802 w 337"/>
                <a:gd name="T19" fmla="*/ 1221 h 299"/>
                <a:gd name="T20" fmla="*/ 544 w 337"/>
                <a:gd name="T21" fmla="*/ 1242 h 299"/>
                <a:gd name="T22" fmla="*/ 349 w 337"/>
                <a:gd name="T23" fmla="*/ 1164 h 299"/>
                <a:gd name="T24" fmla="*/ 35 w 337"/>
                <a:gd name="T25" fmla="*/ 594 h 299"/>
                <a:gd name="T26" fmla="*/ 74 w 337"/>
                <a:gd name="T27" fmla="*/ 361 h 299"/>
                <a:gd name="T28" fmla="*/ 156 w 337"/>
                <a:gd name="T29" fmla="*/ 225 h 299"/>
                <a:gd name="T30" fmla="*/ 230 w 337"/>
                <a:gd name="T31" fmla="*/ 136 h 2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7" h="299">
                  <a:moveTo>
                    <a:pt x="100" y="18"/>
                  </a:moveTo>
                  <a:cubicBezTo>
                    <a:pt x="101" y="18"/>
                    <a:pt x="103" y="19"/>
                    <a:pt x="105" y="20"/>
                  </a:cubicBezTo>
                  <a:cubicBezTo>
                    <a:pt x="117" y="23"/>
                    <a:pt x="128" y="14"/>
                    <a:pt x="141" y="14"/>
                  </a:cubicBezTo>
                  <a:cubicBezTo>
                    <a:pt x="152" y="14"/>
                    <a:pt x="161" y="6"/>
                    <a:pt x="173" y="6"/>
                  </a:cubicBezTo>
                  <a:cubicBezTo>
                    <a:pt x="194" y="5"/>
                    <a:pt x="208" y="0"/>
                    <a:pt x="246" y="10"/>
                  </a:cubicBezTo>
                  <a:cubicBezTo>
                    <a:pt x="274" y="17"/>
                    <a:pt x="301" y="51"/>
                    <a:pt x="316" y="81"/>
                  </a:cubicBezTo>
                  <a:cubicBezTo>
                    <a:pt x="332" y="114"/>
                    <a:pt x="337" y="134"/>
                    <a:pt x="336" y="170"/>
                  </a:cubicBezTo>
                  <a:cubicBezTo>
                    <a:pt x="335" y="186"/>
                    <a:pt x="327" y="211"/>
                    <a:pt x="320" y="224"/>
                  </a:cubicBezTo>
                  <a:cubicBezTo>
                    <a:pt x="313" y="236"/>
                    <a:pt x="301" y="245"/>
                    <a:pt x="291" y="255"/>
                  </a:cubicBezTo>
                  <a:cubicBezTo>
                    <a:pt x="273" y="275"/>
                    <a:pt x="256" y="288"/>
                    <a:pt x="230" y="288"/>
                  </a:cubicBezTo>
                  <a:cubicBezTo>
                    <a:pt x="207" y="288"/>
                    <a:pt x="177" y="299"/>
                    <a:pt x="156" y="293"/>
                  </a:cubicBezTo>
                  <a:cubicBezTo>
                    <a:pt x="132" y="285"/>
                    <a:pt x="121" y="288"/>
                    <a:pt x="100" y="274"/>
                  </a:cubicBezTo>
                  <a:cubicBezTo>
                    <a:pt x="63" y="247"/>
                    <a:pt x="24" y="182"/>
                    <a:pt x="10" y="140"/>
                  </a:cubicBezTo>
                  <a:cubicBezTo>
                    <a:pt x="0" y="112"/>
                    <a:pt x="8" y="108"/>
                    <a:pt x="21" y="85"/>
                  </a:cubicBezTo>
                  <a:cubicBezTo>
                    <a:pt x="27" y="75"/>
                    <a:pt x="36" y="62"/>
                    <a:pt x="45" y="53"/>
                  </a:cubicBezTo>
                  <a:cubicBezTo>
                    <a:pt x="53" y="46"/>
                    <a:pt x="60" y="41"/>
                    <a:pt x="66" y="32"/>
                  </a:cubicBezTo>
                </a:path>
              </a:pathLst>
            </a:custGeom>
            <a:solidFill>
              <a:srgbClr val="C52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3" name="Freeform 2694">
              <a:extLst>
                <a:ext uri="{FF2B5EF4-FFF2-40B4-BE49-F238E27FC236}">
                  <a16:creationId xmlns:a16="http://schemas.microsoft.com/office/drawing/2014/main" id="{F5452427-1B38-425E-9426-B13B193F4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" y="3512"/>
              <a:ext cx="498" cy="471"/>
            </a:xfrm>
            <a:custGeom>
              <a:avLst/>
              <a:gdLst>
                <a:gd name="T0" fmla="*/ 184 w 328"/>
                <a:gd name="T1" fmla="*/ 186 h 291"/>
                <a:gd name="T2" fmla="*/ 0 w 328"/>
                <a:gd name="T3" fmla="*/ 505 h 291"/>
                <a:gd name="T4" fmla="*/ 129 w 328"/>
                <a:gd name="T5" fmla="*/ 827 h 291"/>
                <a:gd name="T6" fmla="*/ 445 w 328"/>
                <a:gd name="T7" fmla="*/ 1199 h 291"/>
                <a:gd name="T8" fmla="*/ 840 w 328"/>
                <a:gd name="T9" fmla="*/ 1151 h 291"/>
                <a:gd name="T10" fmla="*/ 1121 w 328"/>
                <a:gd name="T11" fmla="*/ 754 h 291"/>
                <a:gd name="T12" fmla="*/ 1001 w 328"/>
                <a:gd name="T13" fmla="*/ 220 h 291"/>
                <a:gd name="T14" fmla="*/ 600 w 328"/>
                <a:gd name="T15" fmla="*/ 13 h 291"/>
                <a:gd name="T16" fmla="*/ 184 w 328"/>
                <a:gd name="T17" fmla="*/ 186 h 2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8" h="291">
                  <a:moveTo>
                    <a:pt x="53" y="44"/>
                  </a:moveTo>
                  <a:cubicBezTo>
                    <a:pt x="26" y="64"/>
                    <a:pt x="1" y="94"/>
                    <a:pt x="0" y="119"/>
                  </a:cubicBezTo>
                  <a:cubicBezTo>
                    <a:pt x="0" y="145"/>
                    <a:pt x="18" y="173"/>
                    <a:pt x="37" y="195"/>
                  </a:cubicBezTo>
                  <a:cubicBezTo>
                    <a:pt x="56" y="217"/>
                    <a:pt x="94" y="278"/>
                    <a:pt x="127" y="283"/>
                  </a:cubicBezTo>
                  <a:cubicBezTo>
                    <a:pt x="161" y="288"/>
                    <a:pt x="202" y="291"/>
                    <a:pt x="240" y="271"/>
                  </a:cubicBezTo>
                  <a:cubicBezTo>
                    <a:pt x="278" y="251"/>
                    <a:pt x="311" y="221"/>
                    <a:pt x="320" y="178"/>
                  </a:cubicBezTo>
                  <a:cubicBezTo>
                    <a:pt x="328" y="135"/>
                    <a:pt x="316" y="89"/>
                    <a:pt x="286" y="52"/>
                  </a:cubicBezTo>
                  <a:cubicBezTo>
                    <a:pt x="256" y="14"/>
                    <a:pt x="225" y="5"/>
                    <a:pt x="171" y="3"/>
                  </a:cubicBezTo>
                  <a:cubicBezTo>
                    <a:pt x="118" y="0"/>
                    <a:pt x="99" y="10"/>
                    <a:pt x="53" y="44"/>
                  </a:cubicBezTo>
                  <a:close/>
                </a:path>
              </a:pathLst>
            </a:custGeom>
            <a:solidFill>
              <a:srgbClr val="F6EA91"/>
            </a:solidFill>
            <a:ln w="9525" cap="flat">
              <a:solidFill>
                <a:srgbClr val="FCFBFB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Freeform 2695">
              <a:extLst>
                <a:ext uri="{FF2B5EF4-FFF2-40B4-BE49-F238E27FC236}">
                  <a16:creationId xmlns:a16="http://schemas.microsoft.com/office/drawing/2014/main" id="{D17B68F4-5A74-4916-8493-0164C2A44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3538"/>
              <a:ext cx="225" cy="327"/>
            </a:xfrm>
            <a:custGeom>
              <a:avLst/>
              <a:gdLst>
                <a:gd name="T0" fmla="*/ 8 w 148"/>
                <a:gd name="T1" fmla="*/ 29 h 202"/>
                <a:gd name="T2" fmla="*/ 5 w 148"/>
                <a:gd name="T3" fmla="*/ 39 h 202"/>
                <a:gd name="T4" fmla="*/ 102 w 148"/>
                <a:gd name="T5" fmla="*/ 152 h 202"/>
                <a:gd name="T6" fmla="*/ 129 w 148"/>
                <a:gd name="T7" fmla="*/ 317 h 202"/>
                <a:gd name="T8" fmla="*/ 176 w 148"/>
                <a:gd name="T9" fmla="*/ 484 h 202"/>
                <a:gd name="T10" fmla="*/ 49 w 148"/>
                <a:gd name="T11" fmla="*/ 678 h 202"/>
                <a:gd name="T12" fmla="*/ 151 w 148"/>
                <a:gd name="T13" fmla="*/ 631 h 202"/>
                <a:gd name="T14" fmla="*/ 214 w 148"/>
                <a:gd name="T15" fmla="*/ 704 h 202"/>
                <a:gd name="T16" fmla="*/ 263 w 148"/>
                <a:gd name="T17" fmla="*/ 707 h 202"/>
                <a:gd name="T18" fmla="*/ 263 w 148"/>
                <a:gd name="T19" fmla="*/ 856 h 202"/>
                <a:gd name="T20" fmla="*/ 281 w 148"/>
                <a:gd name="T21" fmla="*/ 753 h 202"/>
                <a:gd name="T22" fmla="*/ 257 w 148"/>
                <a:gd name="T23" fmla="*/ 652 h 202"/>
                <a:gd name="T24" fmla="*/ 239 w 148"/>
                <a:gd name="T25" fmla="*/ 560 h 202"/>
                <a:gd name="T26" fmla="*/ 324 w 148"/>
                <a:gd name="T27" fmla="*/ 623 h 202"/>
                <a:gd name="T28" fmla="*/ 268 w 148"/>
                <a:gd name="T29" fmla="*/ 453 h 202"/>
                <a:gd name="T30" fmla="*/ 377 w 148"/>
                <a:gd name="T31" fmla="*/ 416 h 202"/>
                <a:gd name="T32" fmla="*/ 520 w 148"/>
                <a:gd name="T33" fmla="*/ 429 h 202"/>
                <a:gd name="T34" fmla="*/ 436 w 148"/>
                <a:gd name="T35" fmla="*/ 416 h 202"/>
                <a:gd name="T36" fmla="*/ 350 w 148"/>
                <a:gd name="T37" fmla="*/ 416 h 202"/>
                <a:gd name="T38" fmla="*/ 271 w 148"/>
                <a:gd name="T39" fmla="*/ 403 h 202"/>
                <a:gd name="T40" fmla="*/ 316 w 148"/>
                <a:gd name="T41" fmla="*/ 351 h 202"/>
                <a:gd name="T42" fmla="*/ 268 w 148"/>
                <a:gd name="T43" fmla="*/ 364 h 202"/>
                <a:gd name="T44" fmla="*/ 330 w 148"/>
                <a:gd name="T45" fmla="*/ 259 h 202"/>
                <a:gd name="T46" fmla="*/ 474 w 148"/>
                <a:gd name="T47" fmla="*/ 238 h 202"/>
                <a:gd name="T48" fmla="*/ 312 w 148"/>
                <a:gd name="T49" fmla="*/ 131 h 202"/>
                <a:gd name="T50" fmla="*/ 319 w 148"/>
                <a:gd name="T51" fmla="*/ 238 h 202"/>
                <a:gd name="T52" fmla="*/ 257 w 148"/>
                <a:gd name="T53" fmla="*/ 267 h 202"/>
                <a:gd name="T54" fmla="*/ 263 w 148"/>
                <a:gd name="T55" fmla="*/ 296 h 202"/>
                <a:gd name="T56" fmla="*/ 182 w 148"/>
                <a:gd name="T57" fmla="*/ 254 h 202"/>
                <a:gd name="T58" fmla="*/ 187 w 148"/>
                <a:gd name="T59" fmla="*/ 157 h 202"/>
                <a:gd name="T60" fmla="*/ 230 w 148"/>
                <a:gd name="T61" fmla="*/ 81 h 202"/>
                <a:gd name="T62" fmla="*/ 176 w 148"/>
                <a:gd name="T63" fmla="*/ 118 h 202"/>
                <a:gd name="T64" fmla="*/ 129 w 148"/>
                <a:gd name="T65" fmla="*/ 170 h 202"/>
                <a:gd name="T66" fmla="*/ 94 w 148"/>
                <a:gd name="T67" fmla="*/ 89 h 202"/>
                <a:gd name="T68" fmla="*/ 94 w 148"/>
                <a:gd name="T69" fmla="*/ 0 h 202"/>
                <a:gd name="T70" fmla="*/ 0 w 148"/>
                <a:gd name="T71" fmla="*/ 29 h 20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48" h="202">
                  <a:moveTo>
                    <a:pt x="2" y="7"/>
                  </a:moveTo>
                  <a:cubicBezTo>
                    <a:pt x="1" y="8"/>
                    <a:pt x="1" y="8"/>
                    <a:pt x="1" y="9"/>
                  </a:cubicBezTo>
                  <a:cubicBezTo>
                    <a:pt x="14" y="11"/>
                    <a:pt x="22" y="26"/>
                    <a:pt x="29" y="36"/>
                  </a:cubicBezTo>
                  <a:cubicBezTo>
                    <a:pt x="38" y="49"/>
                    <a:pt x="40" y="61"/>
                    <a:pt x="37" y="75"/>
                  </a:cubicBezTo>
                  <a:cubicBezTo>
                    <a:pt x="47" y="76"/>
                    <a:pt x="50" y="105"/>
                    <a:pt x="50" y="114"/>
                  </a:cubicBezTo>
                  <a:cubicBezTo>
                    <a:pt x="52" y="139"/>
                    <a:pt x="35" y="153"/>
                    <a:pt x="14" y="160"/>
                  </a:cubicBezTo>
                  <a:cubicBezTo>
                    <a:pt x="25" y="163"/>
                    <a:pt x="34" y="154"/>
                    <a:pt x="43" y="149"/>
                  </a:cubicBezTo>
                  <a:cubicBezTo>
                    <a:pt x="56" y="142"/>
                    <a:pt x="62" y="155"/>
                    <a:pt x="61" y="166"/>
                  </a:cubicBezTo>
                  <a:cubicBezTo>
                    <a:pt x="63" y="154"/>
                    <a:pt x="71" y="157"/>
                    <a:pt x="75" y="167"/>
                  </a:cubicBezTo>
                  <a:cubicBezTo>
                    <a:pt x="80" y="177"/>
                    <a:pt x="75" y="190"/>
                    <a:pt x="75" y="202"/>
                  </a:cubicBezTo>
                  <a:cubicBezTo>
                    <a:pt x="79" y="195"/>
                    <a:pt x="79" y="185"/>
                    <a:pt x="80" y="177"/>
                  </a:cubicBezTo>
                  <a:cubicBezTo>
                    <a:pt x="82" y="168"/>
                    <a:pt x="79" y="161"/>
                    <a:pt x="73" y="154"/>
                  </a:cubicBezTo>
                  <a:cubicBezTo>
                    <a:pt x="70" y="149"/>
                    <a:pt x="55" y="135"/>
                    <a:pt x="68" y="132"/>
                  </a:cubicBezTo>
                  <a:cubicBezTo>
                    <a:pt x="74" y="131"/>
                    <a:pt x="88" y="143"/>
                    <a:pt x="92" y="147"/>
                  </a:cubicBezTo>
                  <a:cubicBezTo>
                    <a:pt x="83" y="134"/>
                    <a:pt x="58" y="124"/>
                    <a:pt x="76" y="107"/>
                  </a:cubicBezTo>
                  <a:cubicBezTo>
                    <a:pt x="83" y="99"/>
                    <a:pt x="97" y="100"/>
                    <a:pt x="107" y="98"/>
                  </a:cubicBezTo>
                  <a:cubicBezTo>
                    <a:pt x="121" y="96"/>
                    <a:pt x="136" y="102"/>
                    <a:pt x="148" y="101"/>
                  </a:cubicBezTo>
                  <a:cubicBezTo>
                    <a:pt x="140" y="101"/>
                    <a:pt x="132" y="98"/>
                    <a:pt x="124" y="98"/>
                  </a:cubicBezTo>
                  <a:cubicBezTo>
                    <a:pt x="115" y="97"/>
                    <a:pt x="107" y="98"/>
                    <a:pt x="99" y="98"/>
                  </a:cubicBezTo>
                  <a:cubicBezTo>
                    <a:pt x="94" y="98"/>
                    <a:pt x="81" y="99"/>
                    <a:pt x="77" y="95"/>
                  </a:cubicBezTo>
                  <a:cubicBezTo>
                    <a:pt x="73" y="89"/>
                    <a:pt x="85" y="85"/>
                    <a:pt x="90" y="83"/>
                  </a:cubicBezTo>
                  <a:cubicBezTo>
                    <a:pt x="85" y="83"/>
                    <a:pt x="80" y="85"/>
                    <a:pt x="76" y="86"/>
                  </a:cubicBezTo>
                  <a:cubicBezTo>
                    <a:pt x="69" y="79"/>
                    <a:pt x="90" y="65"/>
                    <a:pt x="94" y="61"/>
                  </a:cubicBezTo>
                  <a:cubicBezTo>
                    <a:pt x="106" y="53"/>
                    <a:pt x="121" y="53"/>
                    <a:pt x="135" y="56"/>
                  </a:cubicBezTo>
                  <a:cubicBezTo>
                    <a:pt x="118" y="51"/>
                    <a:pt x="88" y="58"/>
                    <a:pt x="89" y="31"/>
                  </a:cubicBezTo>
                  <a:cubicBezTo>
                    <a:pt x="90" y="39"/>
                    <a:pt x="93" y="47"/>
                    <a:pt x="91" y="56"/>
                  </a:cubicBezTo>
                  <a:cubicBezTo>
                    <a:pt x="88" y="64"/>
                    <a:pt x="80" y="70"/>
                    <a:pt x="73" y="63"/>
                  </a:cubicBezTo>
                  <a:cubicBezTo>
                    <a:pt x="74" y="65"/>
                    <a:pt x="74" y="68"/>
                    <a:pt x="75" y="70"/>
                  </a:cubicBezTo>
                  <a:cubicBezTo>
                    <a:pt x="69" y="83"/>
                    <a:pt x="54" y="69"/>
                    <a:pt x="52" y="60"/>
                  </a:cubicBezTo>
                  <a:cubicBezTo>
                    <a:pt x="50" y="53"/>
                    <a:pt x="51" y="43"/>
                    <a:pt x="53" y="37"/>
                  </a:cubicBezTo>
                  <a:cubicBezTo>
                    <a:pt x="55" y="28"/>
                    <a:pt x="60" y="25"/>
                    <a:pt x="65" y="19"/>
                  </a:cubicBezTo>
                  <a:cubicBezTo>
                    <a:pt x="60" y="21"/>
                    <a:pt x="54" y="23"/>
                    <a:pt x="50" y="28"/>
                  </a:cubicBezTo>
                  <a:cubicBezTo>
                    <a:pt x="47" y="32"/>
                    <a:pt x="45" y="44"/>
                    <a:pt x="37" y="40"/>
                  </a:cubicBezTo>
                  <a:cubicBezTo>
                    <a:pt x="34" y="39"/>
                    <a:pt x="28" y="25"/>
                    <a:pt x="27" y="21"/>
                  </a:cubicBezTo>
                  <a:cubicBezTo>
                    <a:pt x="24" y="15"/>
                    <a:pt x="26" y="7"/>
                    <a:pt x="27" y="0"/>
                  </a:cubicBezTo>
                  <a:cubicBezTo>
                    <a:pt x="19" y="15"/>
                    <a:pt x="13" y="7"/>
                    <a:pt x="0" y="7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5" name="Freeform 2696">
              <a:extLst>
                <a:ext uri="{FF2B5EF4-FFF2-40B4-BE49-F238E27FC236}">
                  <a16:creationId xmlns:a16="http://schemas.microsoft.com/office/drawing/2014/main" id="{4ADF4DF0-ACC6-4745-8895-1EE897BBB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3634"/>
              <a:ext cx="112" cy="126"/>
            </a:xfrm>
            <a:custGeom>
              <a:avLst/>
              <a:gdLst>
                <a:gd name="T0" fmla="*/ 88 w 74"/>
                <a:gd name="T1" fmla="*/ 0 h 78"/>
                <a:gd name="T2" fmla="*/ 21 w 74"/>
                <a:gd name="T3" fmla="*/ 165 h 78"/>
                <a:gd name="T4" fmla="*/ 121 w 74"/>
                <a:gd name="T5" fmla="*/ 330 h 78"/>
                <a:gd name="T6" fmla="*/ 53 w 74"/>
                <a:gd name="T7" fmla="*/ 165 h 78"/>
                <a:gd name="T8" fmla="*/ 257 w 74"/>
                <a:gd name="T9" fmla="*/ 204 h 78"/>
                <a:gd name="T10" fmla="*/ 94 w 74"/>
                <a:gd name="T11" fmla="*/ 136 h 78"/>
                <a:gd name="T12" fmla="*/ 88 w 74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78">
                  <a:moveTo>
                    <a:pt x="25" y="0"/>
                  </a:moveTo>
                  <a:cubicBezTo>
                    <a:pt x="17" y="15"/>
                    <a:pt x="3" y="18"/>
                    <a:pt x="6" y="39"/>
                  </a:cubicBezTo>
                  <a:cubicBezTo>
                    <a:pt x="8" y="55"/>
                    <a:pt x="19" y="73"/>
                    <a:pt x="35" y="78"/>
                  </a:cubicBezTo>
                  <a:cubicBezTo>
                    <a:pt x="25" y="71"/>
                    <a:pt x="6" y="50"/>
                    <a:pt x="15" y="39"/>
                  </a:cubicBezTo>
                  <a:cubicBezTo>
                    <a:pt x="27" y="24"/>
                    <a:pt x="61" y="42"/>
                    <a:pt x="74" y="48"/>
                  </a:cubicBezTo>
                  <a:cubicBezTo>
                    <a:pt x="57" y="41"/>
                    <a:pt x="44" y="35"/>
                    <a:pt x="27" y="32"/>
                  </a:cubicBezTo>
                  <a:cubicBezTo>
                    <a:pt x="0" y="27"/>
                    <a:pt x="29" y="13"/>
                    <a:pt x="25" y="0"/>
                  </a:cubicBezTo>
                </a:path>
              </a:pathLst>
            </a:custGeom>
            <a:solidFill>
              <a:srgbClr val="580F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6" name="Freeform 2697">
              <a:extLst>
                <a:ext uri="{FF2B5EF4-FFF2-40B4-BE49-F238E27FC236}">
                  <a16:creationId xmlns:a16="http://schemas.microsoft.com/office/drawing/2014/main" id="{44F1EFF5-0218-4EA9-8247-AC13DEC1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" y="3776"/>
              <a:ext cx="94" cy="47"/>
            </a:xfrm>
            <a:custGeom>
              <a:avLst/>
              <a:gdLst>
                <a:gd name="T0" fmla="*/ 217 w 62"/>
                <a:gd name="T1" fmla="*/ 73 h 29"/>
                <a:gd name="T2" fmla="*/ 97 w 62"/>
                <a:gd name="T3" fmla="*/ 102 h 29"/>
                <a:gd name="T4" fmla="*/ 0 w 62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29">
                  <a:moveTo>
                    <a:pt x="62" y="17"/>
                  </a:moveTo>
                  <a:cubicBezTo>
                    <a:pt x="57" y="29"/>
                    <a:pt x="38" y="28"/>
                    <a:pt x="28" y="24"/>
                  </a:cubicBezTo>
                  <a:cubicBezTo>
                    <a:pt x="15" y="20"/>
                    <a:pt x="6" y="13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698">
              <a:extLst>
                <a:ext uri="{FF2B5EF4-FFF2-40B4-BE49-F238E27FC236}">
                  <a16:creationId xmlns:a16="http://schemas.microsoft.com/office/drawing/2014/main" id="{B01C1D73-27E9-442B-B4B9-0F13F009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870"/>
              <a:ext cx="80" cy="55"/>
            </a:xfrm>
            <a:custGeom>
              <a:avLst/>
              <a:gdLst>
                <a:gd name="T0" fmla="*/ 0 w 53"/>
                <a:gd name="T1" fmla="*/ 0 h 34"/>
                <a:gd name="T2" fmla="*/ 183 w 53"/>
                <a:gd name="T3" fmla="*/ 89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4">
                  <a:moveTo>
                    <a:pt x="0" y="0"/>
                  </a:moveTo>
                  <a:cubicBezTo>
                    <a:pt x="9" y="21"/>
                    <a:pt x="34" y="34"/>
                    <a:pt x="53" y="2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699">
              <a:extLst>
                <a:ext uri="{FF2B5EF4-FFF2-40B4-BE49-F238E27FC236}">
                  <a16:creationId xmlns:a16="http://schemas.microsoft.com/office/drawing/2014/main" id="{F5BD0527-97E8-47D9-B0FE-48F22EBAF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3817"/>
              <a:ext cx="38" cy="101"/>
            </a:xfrm>
            <a:custGeom>
              <a:avLst/>
              <a:gdLst>
                <a:gd name="T0" fmla="*/ 35 w 25"/>
                <a:gd name="T1" fmla="*/ 0 h 63"/>
                <a:gd name="T2" fmla="*/ 8 w 25"/>
                <a:gd name="T3" fmla="*/ 136 h 63"/>
                <a:gd name="T4" fmla="*/ 46 w 25"/>
                <a:gd name="T5" fmla="*/ 218 h 63"/>
                <a:gd name="T6" fmla="*/ 88 w 25"/>
                <a:gd name="T7" fmla="*/ 260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10" y="0"/>
                  </a:moveTo>
                  <a:cubicBezTo>
                    <a:pt x="2" y="8"/>
                    <a:pt x="0" y="22"/>
                    <a:pt x="2" y="33"/>
                  </a:cubicBezTo>
                  <a:cubicBezTo>
                    <a:pt x="4" y="40"/>
                    <a:pt x="8" y="47"/>
                    <a:pt x="13" y="53"/>
                  </a:cubicBezTo>
                  <a:cubicBezTo>
                    <a:pt x="16" y="57"/>
                    <a:pt x="23" y="61"/>
                    <a:pt x="25" y="6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700">
              <a:extLst>
                <a:ext uri="{FF2B5EF4-FFF2-40B4-BE49-F238E27FC236}">
                  <a16:creationId xmlns:a16="http://schemas.microsoft.com/office/drawing/2014/main" id="{F2F13F56-4444-41B3-A408-B1B313177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3896"/>
              <a:ext cx="68" cy="52"/>
            </a:xfrm>
            <a:custGeom>
              <a:avLst/>
              <a:gdLst>
                <a:gd name="T0" fmla="*/ 142 w 45"/>
                <a:gd name="T1" fmla="*/ 0 h 32"/>
                <a:gd name="T2" fmla="*/ 94 w 45"/>
                <a:gd name="T3" fmla="*/ 109 h 32"/>
                <a:gd name="T4" fmla="*/ 0 w 45"/>
                <a:gd name="T5" fmla="*/ 13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2">
                  <a:moveTo>
                    <a:pt x="41" y="0"/>
                  </a:moveTo>
                  <a:cubicBezTo>
                    <a:pt x="45" y="7"/>
                    <a:pt x="32" y="21"/>
                    <a:pt x="27" y="25"/>
                  </a:cubicBezTo>
                  <a:cubicBezTo>
                    <a:pt x="19" y="31"/>
                    <a:pt x="9" y="32"/>
                    <a:pt x="0" y="32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2701">
              <a:extLst>
                <a:ext uri="{FF2B5EF4-FFF2-40B4-BE49-F238E27FC236}">
                  <a16:creationId xmlns:a16="http://schemas.microsoft.com/office/drawing/2014/main" id="{7A360587-87C8-4693-857D-EC9D08695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" y="3836"/>
              <a:ext cx="53" cy="24"/>
            </a:xfrm>
            <a:custGeom>
              <a:avLst/>
              <a:gdLst>
                <a:gd name="T0" fmla="*/ 108 w 35"/>
                <a:gd name="T1" fmla="*/ 61 h 15"/>
                <a:gd name="T2" fmla="*/ 62 w 35"/>
                <a:gd name="T3" fmla="*/ 13 h 15"/>
                <a:gd name="T4" fmla="*/ 0 w 35"/>
                <a:gd name="T5" fmla="*/ 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31" y="15"/>
                  </a:moveTo>
                  <a:cubicBezTo>
                    <a:pt x="35" y="12"/>
                    <a:pt x="21" y="4"/>
                    <a:pt x="18" y="3"/>
                  </a:cubicBezTo>
                  <a:cubicBezTo>
                    <a:pt x="12" y="0"/>
                    <a:pt x="6" y="1"/>
                    <a:pt x="0" y="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2702">
              <a:extLst>
                <a:ext uri="{FF2B5EF4-FFF2-40B4-BE49-F238E27FC236}">
                  <a16:creationId xmlns:a16="http://schemas.microsoft.com/office/drawing/2014/main" id="{B7B7CA36-447F-43C1-8A0C-CF5D2281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3592"/>
              <a:ext cx="55" cy="111"/>
            </a:xfrm>
            <a:custGeom>
              <a:avLst/>
              <a:gdLst>
                <a:gd name="T0" fmla="*/ 26 w 36"/>
                <a:gd name="T1" fmla="*/ 288 h 69"/>
                <a:gd name="T2" fmla="*/ 0 w 36"/>
                <a:gd name="T3" fmla="*/ 34 h 6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9">
                  <a:moveTo>
                    <a:pt x="7" y="69"/>
                  </a:moveTo>
                  <a:cubicBezTo>
                    <a:pt x="36" y="63"/>
                    <a:pt x="23" y="0"/>
                    <a:pt x="0" y="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2703">
              <a:extLst>
                <a:ext uri="{FF2B5EF4-FFF2-40B4-BE49-F238E27FC236}">
                  <a16:creationId xmlns:a16="http://schemas.microsoft.com/office/drawing/2014/main" id="{CF197406-90C8-4706-B440-4849C4FB5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3543"/>
              <a:ext cx="70" cy="34"/>
            </a:xfrm>
            <a:custGeom>
              <a:avLst/>
              <a:gdLst>
                <a:gd name="T0" fmla="*/ 0 w 46"/>
                <a:gd name="T1" fmla="*/ 89 h 21"/>
                <a:gd name="T2" fmla="*/ 163 w 46"/>
                <a:gd name="T3" fmla="*/ 4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11" y="0"/>
                    <a:pt x="28" y="1"/>
                    <a:pt x="46" y="1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2704">
              <a:extLst>
                <a:ext uri="{FF2B5EF4-FFF2-40B4-BE49-F238E27FC236}">
                  <a16:creationId xmlns:a16="http://schemas.microsoft.com/office/drawing/2014/main" id="{D82E6D1E-552E-463A-AAEF-1F63EE57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3702"/>
              <a:ext cx="71" cy="64"/>
            </a:xfrm>
            <a:custGeom>
              <a:avLst/>
              <a:gdLst>
                <a:gd name="T0" fmla="*/ 0 w 47"/>
                <a:gd name="T1" fmla="*/ 5 h 40"/>
                <a:gd name="T2" fmla="*/ 54 w 47"/>
                <a:gd name="T3" fmla="*/ 13 h 40"/>
                <a:gd name="T4" fmla="*/ 116 w 47"/>
                <a:gd name="T5" fmla="*/ 61 h 40"/>
                <a:gd name="T6" fmla="*/ 157 w 47"/>
                <a:gd name="T7" fmla="*/ 16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0">
                  <a:moveTo>
                    <a:pt x="0" y="1"/>
                  </a:moveTo>
                  <a:cubicBezTo>
                    <a:pt x="0" y="0"/>
                    <a:pt x="13" y="2"/>
                    <a:pt x="16" y="3"/>
                  </a:cubicBezTo>
                  <a:cubicBezTo>
                    <a:pt x="23" y="6"/>
                    <a:pt x="29" y="10"/>
                    <a:pt x="34" y="15"/>
                  </a:cubicBezTo>
                  <a:cubicBezTo>
                    <a:pt x="40" y="21"/>
                    <a:pt x="47" y="31"/>
                    <a:pt x="46" y="4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2705">
              <a:extLst>
                <a:ext uri="{FF2B5EF4-FFF2-40B4-BE49-F238E27FC236}">
                  <a16:creationId xmlns:a16="http://schemas.microsoft.com/office/drawing/2014/main" id="{1489AE95-BF3D-4CE9-95A4-D3CE49329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3779"/>
              <a:ext cx="83" cy="28"/>
            </a:xfrm>
            <a:custGeom>
              <a:avLst/>
              <a:gdLst>
                <a:gd name="T0" fmla="*/ 0 w 55"/>
                <a:gd name="T1" fmla="*/ 0 h 17"/>
                <a:gd name="T2" fmla="*/ 95 w 55"/>
                <a:gd name="T3" fmla="*/ 71 h 17"/>
                <a:gd name="T4" fmla="*/ 189 w 5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17">
                  <a:moveTo>
                    <a:pt x="0" y="0"/>
                  </a:moveTo>
                  <a:cubicBezTo>
                    <a:pt x="2" y="10"/>
                    <a:pt x="19" y="17"/>
                    <a:pt x="28" y="16"/>
                  </a:cubicBezTo>
                  <a:cubicBezTo>
                    <a:pt x="38" y="16"/>
                    <a:pt x="51" y="10"/>
                    <a:pt x="55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2706">
              <a:extLst>
                <a:ext uri="{FF2B5EF4-FFF2-40B4-BE49-F238E27FC236}">
                  <a16:creationId xmlns:a16="http://schemas.microsoft.com/office/drawing/2014/main" id="{7462D912-328F-4C84-999D-5FD39E105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637"/>
              <a:ext cx="19" cy="73"/>
            </a:xfrm>
            <a:custGeom>
              <a:avLst/>
              <a:gdLst>
                <a:gd name="T0" fmla="*/ 48 w 12"/>
                <a:gd name="T1" fmla="*/ 191 h 45"/>
                <a:gd name="T2" fmla="*/ 43 w 12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5">
                  <a:moveTo>
                    <a:pt x="12" y="45"/>
                  </a:moveTo>
                  <a:cubicBezTo>
                    <a:pt x="2" y="31"/>
                    <a:pt x="0" y="13"/>
                    <a:pt x="1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Freeform 2707">
              <a:extLst>
                <a:ext uri="{FF2B5EF4-FFF2-40B4-BE49-F238E27FC236}">
                  <a16:creationId xmlns:a16="http://schemas.microsoft.com/office/drawing/2014/main" id="{408CB9FA-71C5-4C3F-A9BE-A9719895F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3535"/>
              <a:ext cx="50" cy="23"/>
            </a:xfrm>
            <a:custGeom>
              <a:avLst/>
              <a:gdLst>
                <a:gd name="T0" fmla="*/ 108 w 33"/>
                <a:gd name="T1" fmla="*/ 54 h 14"/>
                <a:gd name="T2" fmla="*/ 111 w 33"/>
                <a:gd name="T3" fmla="*/ 58 h 14"/>
                <a:gd name="T4" fmla="*/ 0 w 3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4">
                  <a:moveTo>
                    <a:pt x="31" y="12"/>
                  </a:moveTo>
                  <a:cubicBezTo>
                    <a:pt x="32" y="12"/>
                    <a:pt x="33" y="12"/>
                    <a:pt x="32" y="13"/>
                  </a:cubicBezTo>
                  <a:cubicBezTo>
                    <a:pt x="18" y="13"/>
                    <a:pt x="8" y="14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7" name="Freeform 2708">
              <a:extLst>
                <a:ext uri="{FF2B5EF4-FFF2-40B4-BE49-F238E27FC236}">
                  <a16:creationId xmlns:a16="http://schemas.microsoft.com/office/drawing/2014/main" id="{A1CD7775-C569-418F-8717-B8BD698B0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627"/>
              <a:ext cx="65" cy="33"/>
            </a:xfrm>
            <a:custGeom>
              <a:avLst/>
              <a:gdLst>
                <a:gd name="T0" fmla="*/ 0 w 43"/>
                <a:gd name="T1" fmla="*/ 89 h 20"/>
                <a:gd name="T2" fmla="*/ 148 w 43"/>
                <a:gd name="T3" fmla="*/ 6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6" y="0"/>
                    <a:pt x="33" y="0"/>
                    <a:pt x="43" y="15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8" name="Freeform 2709">
              <a:extLst>
                <a:ext uri="{FF2B5EF4-FFF2-40B4-BE49-F238E27FC236}">
                  <a16:creationId xmlns:a16="http://schemas.microsoft.com/office/drawing/2014/main" id="{89D2018D-F4B6-4482-B9C4-C38919502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3755"/>
              <a:ext cx="35" cy="37"/>
            </a:xfrm>
            <a:custGeom>
              <a:avLst/>
              <a:gdLst>
                <a:gd name="T0" fmla="*/ 81 w 23"/>
                <a:gd name="T1" fmla="*/ 21 h 23"/>
                <a:gd name="T2" fmla="*/ 26 w 23"/>
                <a:gd name="T3" fmla="*/ 29 h 23"/>
                <a:gd name="T4" fmla="*/ 0 w 23"/>
                <a:gd name="T5" fmla="*/ 9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23" y="5"/>
                  </a:moveTo>
                  <a:cubicBezTo>
                    <a:pt x="19" y="0"/>
                    <a:pt x="10" y="4"/>
                    <a:pt x="7" y="7"/>
                  </a:cubicBezTo>
                  <a:cubicBezTo>
                    <a:pt x="2" y="11"/>
                    <a:pt x="0" y="16"/>
                    <a:pt x="0" y="23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9" name="Freeform 2710">
              <a:extLst>
                <a:ext uri="{FF2B5EF4-FFF2-40B4-BE49-F238E27FC236}">
                  <a16:creationId xmlns:a16="http://schemas.microsoft.com/office/drawing/2014/main" id="{EC0F9649-D19E-4141-98C0-F1513B34E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808"/>
              <a:ext cx="65" cy="47"/>
            </a:xfrm>
            <a:custGeom>
              <a:avLst/>
              <a:gdLst>
                <a:gd name="T0" fmla="*/ 148 w 43"/>
                <a:gd name="T1" fmla="*/ 0 h 29"/>
                <a:gd name="T2" fmla="*/ 76 w 43"/>
                <a:gd name="T3" fmla="*/ 110 h 29"/>
                <a:gd name="T4" fmla="*/ 0 w 43"/>
                <a:gd name="T5" fmla="*/ 7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9">
                  <a:moveTo>
                    <a:pt x="43" y="0"/>
                  </a:moveTo>
                  <a:cubicBezTo>
                    <a:pt x="40" y="10"/>
                    <a:pt x="34" y="22"/>
                    <a:pt x="22" y="26"/>
                  </a:cubicBezTo>
                  <a:cubicBezTo>
                    <a:pt x="15" y="29"/>
                    <a:pt x="3" y="25"/>
                    <a:pt x="0" y="18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0" name="Freeform 2711">
              <a:extLst>
                <a:ext uri="{FF2B5EF4-FFF2-40B4-BE49-F238E27FC236}">
                  <a16:creationId xmlns:a16="http://schemas.microsoft.com/office/drawing/2014/main" id="{288AF369-A9F2-4C4F-8301-75E5DA669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3640"/>
              <a:ext cx="56" cy="33"/>
            </a:xfrm>
            <a:custGeom>
              <a:avLst/>
              <a:gdLst>
                <a:gd name="T0" fmla="*/ 0 w 37"/>
                <a:gd name="T1" fmla="*/ 89 h 20"/>
                <a:gd name="T2" fmla="*/ 97 w 37"/>
                <a:gd name="T3" fmla="*/ 63 h 20"/>
                <a:gd name="T4" fmla="*/ 129 w 3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0">
                  <a:moveTo>
                    <a:pt x="0" y="20"/>
                  </a:moveTo>
                  <a:cubicBezTo>
                    <a:pt x="10" y="19"/>
                    <a:pt x="19" y="20"/>
                    <a:pt x="28" y="14"/>
                  </a:cubicBezTo>
                  <a:cubicBezTo>
                    <a:pt x="33" y="10"/>
                    <a:pt x="34" y="3"/>
                    <a:pt x="37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Freeform 2712">
              <a:extLst>
                <a:ext uri="{FF2B5EF4-FFF2-40B4-BE49-F238E27FC236}">
                  <a16:creationId xmlns:a16="http://schemas.microsoft.com/office/drawing/2014/main" id="{BCE08961-3394-437B-A0AC-9A466CEC5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546"/>
              <a:ext cx="32" cy="60"/>
            </a:xfrm>
            <a:custGeom>
              <a:avLst/>
              <a:gdLst>
                <a:gd name="T0" fmla="*/ 26 w 21"/>
                <a:gd name="T1" fmla="*/ 157 h 37"/>
                <a:gd name="T2" fmla="*/ 75 w 21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7">
                  <a:moveTo>
                    <a:pt x="7" y="37"/>
                  </a:moveTo>
                  <a:cubicBezTo>
                    <a:pt x="0" y="21"/>
                    <a:pt x="2" y="5"/>
                    <a:pt x="21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2" name="Freeform 2713">
              <a:extLst>
                <a:ext uri="{FF2B5EF4-FFF2-40B4-BE49-F238E27FC236}">
                  <a16:creationId xmlns:a16="http://schemas.microsoft.com/office/drawing/2014/main" id="{033021F7-9A5F-4278-9AA3-47E816B0A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3852"/>
              <a:ext cx="33" cy="68"/>
            </a:xfrm>
            <a:custGeom>
              <a:avLst/>
              <a:gdLst>
                <a:gd name="T0" fmla="*/ 39 w 22"/>
                <a:gd name="T1" fmla="*/ 0 h 42"/>
                <a:gd name="T2" fmla="*/ 62 w 22"/>
                <a:gd name="T3" fmla="*/ 29 h 42"/>
                <a:gd name="T4" fmla="*/ 72 w 22"/>
                <a:gd name="T5" fmla="*/ 94 h 42"/>
                <a:gd name="T6" fmla="*/ 0 w 22"/>
                <a:gd name="T7" fmla="*/ 173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11" y="0"/>
                  </a:moveTo>
                  <a:cubicBezTo>
                    <a:pt x="10" y="0"/>
                    <a:pt x="16" y="5"/>
                    <a:pt x="18" y="7"/>
                  </a:cubicBezTo>
                  <a:cubicBezTo>
                    <a:pt x="21" y="12"/>
                    <a:pt x="22" y="17"/>
                    <a:pt x="21" y="22"/>
                  </a:cubicBezTo>
                  <a:cubicBezTo>
                    <a:pt x="19" y="32"/>
                    <a:pt x="11" y="42"/>
                    <a:pt x="0" y="41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2714">
              <a:extLst>
                <a:ext uri="{FF2B5EF4-FFF2-40B4-BE49-F238E27FC236}">
                  <a16:creationId xmlns:a16="http://schemas.microsoft.com/office/drawing/2014/main" id="{2A188F09-A3FB-49F1-8EF5-B626C466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3710"/>
              <a:ext cx="43" cy="82"/>
            </a:xfrm>
            <a:custGeom>
              <a:avLst/>
              <a:gdLst>
                <a:gd name="T0" fmla="*/ 101 w 28"/>
                <a:gd name="T1" fmla="*/ 199 h 51"/>
                <a:gd name="T2" fmla="*/ 35 w 2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1">
                  <a:moveTo>
                    <a:pt x="28" y="48"/>
                  </a:moveTo>
                  <a:cubicBezTo>
                    <a:pt x="9" y="51"/>
                    <a:pt x="0" y="11"/>
                    <a:pt x="1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2715">
              <a:extLst>
                <a:ext uri="{FF2B5EF4-FFF2-40B4-BE49-F238E27FC236}">
                  <a16:creationId xmlns:a16="http://schemas.microsoft.com/office/drawing/2014/main" id="{AA4397EE-4248-45BA-B3B2-239D4420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3794"/>
              <a:ext cx="26" cy="71"/>
            </a:xfrm>
            <a:custGeom>
              <a:avLst/>
              <a:gdLst>
                <a:gd name="T0" fmla="*/ 0 w 17"/>
                <a:gd name="T1" fmla="*/ 0 h 44"/>
                <a:gd name="T2" fmla="*/ 57 w 17"/>
                <a:gd name="T3" fmla="*/ 97 h 44"/>
                <a:gd name="T4" fmla="*/ 43 w 17"/>
                <a:gd name="T5" fmla="*/ 186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44">
                  <a:moveTo>
                    <a:pt x="0" y="0"/>
                  </a:moveTo>
                  <a:cubicBezTo>
                    <a:pt x="7" y="1"/>
                    <a:pt x="16" y="15"/>
                    <a:pt x="16" y="23"/>
                  </a:cubicBezTo>
                  <a:cubicBezTo>
                    <a:pt x="17" y="31"/>
                    <a:pt x="13" y="38"/>
                    <a:pt x="12" y="44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2716">
              <a:extLst>
                <a:ext uri="{FF2B5EF4-FFF2-40B4-BE49-F238E27FC236}">
                  <a16:creationId xmlns:a16="http://schemas.microsoft.com/office/drawing/2014/main" id="{CF37DE8C-DE62-4FD8-89FD-0D9B188DA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" y="3611"/>
              <a:ext cx="41" cy="36"/>
            </a:xfrm>
            <a:custGeom>
              <a:avLst/>
              <a:gdLst>
                <a:gd name="T0" fmla="*/ 94 w 27"/>
                <a:gd name="T1" fmla="*/ 75 h 22"/>
                <a:gd name="T2" fmla="*/ 27 w 27"/>
                <a:gd name="T3" fmla="*/ 67 h 22"/>
                <a:gd name="T4" fmla="*/ 0 w 27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2">
                  <a:moveTo>
                    <a:pt x="27" y="17"/>
                  </a:moveTo>
                  <a:cubicBezTo>
                    <a:pt x="23" y="22"/>
                    <a:pt x="12" y="18"/>
                    <a:pt x="8" y="15"/>
                  </a:cubicBezTo>
                  <a:cubicBezTo>
                    <a:pt x="3" y="11"/>
                    <a:pt x="0" y="6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903D26D0-149B-4245-8938-824FA807226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Colon cancer</a:t>
            </a:r>
          </a:p>
        </p:txBody>
      </p:sp>
      <p:sp>
        <p:nvSpPr>
          <p:cNvPr id="17410" name="Oval 3">
            <a:extLst>
              <a:ext uri="{FF2B5EF4-FFF2-40B4-BE49-F238E27FC236}">
                <a16:creationId xmlns:a16="http://schemas.microsoft.com/office/drawing/2014/main" id="{B758E8B8-61A7-47C4-9732-365C04DFF5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60938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1" name="Oval 4">
            <a:extLst>
              <a:ext uri="{FF2B5EF4-FFF2-40B4-BE49-F238E27FC236}">
                <a16:creationId xmlns:a16="http://schemas.microsoft.com/office/drawing/2014/main" id="{9BE167DA-58D6-45F9-B6CD-E4647BE7C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3638" y="4986338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2" name="Oval 5">
            <a:extLst>
              <a:ext uri="{FF2B5EF4-FFF2-40B4-BE49-F238E27FC236}">
                <a16:creationId xmlns:a16="http://schemas.microsoft.com/office/drawing/2014/main" id="{9D749F36-9494-4921-9FA8-215CABF49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891088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3" name="Oval 6">
            <a:extLst>
              <a:ext uri="{FF2B5EF4-FFF2-40B4-BE49-F238E27FC236}">
                <a16:creationId xmlns:a16="http://schemas.microsoft.com/office/drawing/2014/main" id="{E3724AE0-0D20-40E1-AEFF-9FF8A33C6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2838" y="49037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4" name="Oval 7">
            <a:extLst>
              <a:ext uri="{FF2B5EF4-FFF2-40B4-BE49-F238E27FC236}">
                <a16:creationId xmlns:a16="http://schemas.microsoft.com/office/drawing/2014/main" id="{75AD714B-A4D0-4900-AC2A-EEFEBCDAF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45063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5" name="Oval 8">
            <a:extLst>
              <a:ext uri="{FF2B5EF4-FFF2-40B4-BE49-F238E27FC236}">
                <a16:creationId xmlns:a16="http://schemas.microsoft.com/office/drawing/2014/main" id="{10D59D8C-6E3B-4B99-A07E-24A8844D2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5002213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6" name="Oval 9">
            <a:extLst>
              <a:ext uri="{FF2B5EF4-FFF2-40B4-BE49-F238E27FC236}">
                <a16:creationId xmlns:a16="http://schemas.microsoft.com/office/drawing/2014/main" id="{F5CEFA3C-9C63-43A8-A3C5-E260B122A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99038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7" name="Oval 10">
            <a:extLst>
              <a:ext uri="{FF2B5EF4-FFF2-40B4-BE49-F238E27FC236}">
                <a16:creationId xmlns:a16="http://schemas.microsoft.com/office/drawing/2014/main" id="{868ED449-BDAB-4B03-9E9C-3D5B11813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25" y="4941888"/>
            <a:ext cx="4763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8" name="Oval 11">
            <a:extLst>
              <a:ext uri="{FF2B5EF4-FFF2-40B4-BE49-F238E27FC236}">
                <a16:creationId xmlns:a16="http://schemas.microsoft.com/office/drawing/2014/main" id="{78FC9420-0143-4D8A-A0D9-F17CD1D83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9350" y="49164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19" name="Oval 12">
            <a:extLst>
              <a:ext uri="{FF2B5EF4-FFF2-40B4-BE49-F238E27FC236}">
                <a16:creationId xmlns:a16="http://schemas.microsoft.com/office/drawing/2014/main" id="{86226CA3-5BAD-47B4-80BC-135F42396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884738"/>
            <a:ext cx="4762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0" name="Oval 13">
            <a:extLst>
              <a:ext uri="{FF2B5EF4-FFF2-40B4-BE49-F238E27FC236}">
                <a16:creationId xmlns:a16="http://schemas.microsoft.com/office/drawing/2014/main" id="{9165F1AB-EF82-48D8-9705-522C6A297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6813" y="4919663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1" name="Oval 14">
            <a:extLst>
              <a:ext uri="{FF2B5EF4-FFF2-40B4-BE49-F238E27FC236}">
                <a16:creationId xmlns:a16="http://schemas.microsoft.com/office/drawing/2014/main" id="{EF766ECF-DE27-4596-A8C7-836ADEF8E3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1888" y="49704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2" name="Oval 15">
            <a:extLst>
              <a:ext uri="{FF2B5EF4-FFF2-40B4-BE49-F238E27FC236}">
                <a16:creationId xmlns:a16="http://schemas.microsoft.com/office/drawing/2014/main" id="{013ED0F1-7FC5-4E07-B610-62B2888C7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2525" y="49704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3" name="Oval 16">
            <a:extLst>
              <a:ext uri="{FF2B5EF4-FFF2-40B4-BE49-F238E27FC236}">
                <a16:creationId xmlns:a16="http://schemas.microsoft.com/office/drawing/2014/main" id="{87444AA6-33E3-4F24-82E4-4DBAEDA7D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75" y="4929188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4" name="Oval 17">
            <a:extLst>
              <a:ext uri="{FF2B5EF4-FFF2-40B4-BE49-F238E27FC236}">
                <a16:creationId xmlns:a16="http://schemas.microsoft.com/office/drawing/2014/main" id="{5760E0A7-34AE-4AA0-9C58-066E2FD05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9513" y="4926013"/>
            <a:ext cx="4762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5" name="Oval 18">
            <a:extLst>
              <a:ext uri="{FF2B5EF4-FFF2-40B4-BE49-F238E27FC236}">
                <a16:creationId xmlns:a16="http://schemas.microsoft.com/office/drawing/2014/main" id="{E6EC2001-9C37-4472-BF58-89D82CFFFB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9825" y="4900613"/>
            <a:ext cx="6350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6" name="Oval 19">
            <a:extLst>
              <a:ext uri="{FF2B5EF4-FFF2-40B4-BE49-F238E27FC236}">
                <a16:creationId xmlns:a16="http://schemas.microsoft.com/office/drawing/2014/main" id="{01C3005E-A23B-4EAF-9EE1-8D5F8CF94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35538"/>
            <a:ext cx="3175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7" name="Oval 20">
            <a:extLst>
              <a:ext uri="{FF2B5EF4-FFF2-40B4-BE49-F238E27FC236}">
                <a16:creationId xmlns:a16="http://schemas.microsoft.com/office/drawing/2014/main" id="{9290FA74-A624-4153-A272-494225859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2200" y="4926013"/>
            <a:ext cx="6350" cy="6350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8" name="Oval 21">
            <a:extLst>
              <a:ext uri="{FF2B5EF4-FFF2-40B4-BE49-F238E27FC236}">
                <a16:creationId xmlns:a16="http://schemas.microsoft.com/office/drawing/2014/main" id="{28EC72BA-8F5E-4293-B777-D017F58FB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4263" y="49672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29" name="Oval 22">
            <a:extLst>
              <a:ext uri="{FF2B5EF4-FFF2-40B4-BE49-F238E27FC236}">
                <a16:creationId xmlns:a16="http://schemas.microsoft.com/office/drawing/2014/main" id="{EE2772EE-C8D3-458D-BA75-2C67A46C6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24900" y="4992688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0" name="Oval 23">
            <a:extLst>
              <a:ext uri="{FF2B5EF4-FFF2-40B4-BE49-F238E27FC236}">
                <a16:creationId xmlns:a16="http://schemas.microsoft.com/office/drawing/2014/main" id="{BE8AC6B1-8085-423C-861F-4BD64F102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5002213"/>
            <a:ext cx="4763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1" name="Oval 24">
            <a:extLst>
              <a:ext uri="{FF2B5EF4-FFF2-40B4-BE49-F238E27FC236}">
                <a16:creationId xmlns:a16="http://schemas.microsoft.com/office/drawing/2014/main" id="{7B07AC8A-8990-4AF5-901B-EA50CD2FA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9188" y="499586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2" name="Oval 25">
            <a:extLst>
              <a:ext uri="{FF2B5EF4-FFF2-40B4-BE49-F238E27FC236}">
                <a16:creationId xmlns:a16="http://schemas.microsoft.com/office/drawing/2014/main" id="{90E2CC2D-C8D1-499F-8C41-070E65C50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4738" y="4951413"/>
            <a:ext cx="3175" cy="3175"/>
          </a:xfrm>
          <a:prstGeom prst="ellipse">
            <a:avLst/>
          </a:prstGeom>
          <a:solidFill>
            <a:srgbClr val="4BB2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3" name="Oval 26">
            <a:extLst>
              <a:ext uri="{FF2B5EF4-FFF2-40B4-BE49-F238E27FC236}">
                <a16:creationId xmlns:a16="http://schemas.microsoft.com/office/drawing/2014/main" id="{F7924B17-65E5-4CB2-B96F-97C8BE665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72038"/>
            <a:ext cx="3175" cy="6350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4" name="Oval 27">
            <a:extLst>
              <a:ext uri="{FF2B5EF4-FFF2-40B4-BE49-F238E27FC236}">
                <a16:creationId xmlns:a16="http://schemas.microsoft.com/office/drawing/2014/main" id="{29C7F14B-59C6-42B8-9BB6-1F7402B40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90696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5" name="Oval 28">
            <a:extLst>
              <a:ext uri="{FF2B5EF4-FFF2-40B4-BE49-F238E27FC236}">
                <a16:creationId xmlns:a16="http://schemas.microsoft.com/office/drawing/2014/main" id="{5B302A8A-9DE3-4378-9F71-A527F4AD1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3000" y="4900613"/>
            <a:ext cx="6350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6" name="Oval 29">
            <a:extLst>
              <a:ext uri="{FF2B5EF4-FFF2-40B4-BE49-F238E27FC236}">
                <a16:creationId xmlns:a16="http://schemas.microsoft.com/office/drawing/2014/main" id="{E7D088C6-3B7D-4DF8-AAA9-0FBBE2F08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3963" y="4884738"/>
            <a:ext cx="1587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7" name="Oval 30">
            <a:extLst>
              <a:ext uri="{FF2B5EF4-FFF2-40B4-BE49-F238E27FC236}">
                <a16:creationId xmlns:a16="http://schemas.microsoft.com/office/drawing/2014/main" id="{DAD8D888-3CDC-4A37-B228-7AEDC71F5E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5" y="4862513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8" name="Oval 31">
            <a:extLst>
              <a:ext uri="{FF2B5EF4-FFF2-40B4-BE49-F238E27FC236}">
                <a16:creationId xmlns:a16="http://schemas.microsoft.com/office/drawing/2014/main" id="{15F80720-AD6F-464C-8ECD-D8CBAFC95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8238" y="4891088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39" name="Oval 32">
            <a:extLst>
              <a:ext uri="{FF2B5EF4-FFF2-40B4-BE49-F238E27FC236}">
                <a16:creationId xmlns:a16="http://schemas.microsoft.com/office/drawing/2014/main" id="{77E5F5F2-A271-46E6-A92B-270CC29C3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0788" y="485616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0" name="Oval 33">
            <a:extLst>
              <a:ext uri="{FF2B5EF4-FFF2-40B4-BE49-F238E27FC236}">
                <a16:creationId xmlns:a16="http://schemas.microsoft.com/office/drawing/2014/main" id="{867EB783-1466-4216-8286-01B5A590F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2758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1" name="Oval 34">
            <a:extLst>
              <a:ext uri="{FF2B5EF4-FFF2-40B4-BE49-F238E27FC236}">
                <a16:creationId xmlns:a16="http://schemas.microsoft.com/office/drawing/2014/main" id="{70085977-553E-4738-98C4-183637D0F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085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2" name="Oval 35">
            <a:extLst>
              <a:ext uri="{FF2B5EF4-FFF2-40B4-BE49-F238E27FC236}">
                <a16:creationId xmlns:a16="http://schemas.microsoft.com/office/drawing/2014/main" id="{2634F5EC-55D8-4808-8032-6E795EA231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52988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3" name="Oval 36">
            <a:extLst>
              <a:ext uri="{FF2B5EF4-FFF2-40B4-BE49-F238E27FC236}">
                <a16:creationId xmlns:a16="http://schemas.microsoft.com/office/drawing/2014/main" id="{FD56B440-449C-4500-B744-DA8C621B9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786313"/>
            <a:ext cx="3175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4" name="Oval 37">
            <a:extLst>
              <a:ext uri="{FF2B5EF4-FFF2-40B4-BE49-F238E27FC236}">
                <a16:creationId xmlns:a16="http://schemas.microsoft.com/office/drawing/2014/main" id="{F85E4311-F69E-44F2-ACB9-DE4F51F936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9675" y="4802188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5" name="Oval 38">
            <a:extLst>
              <a:ext uri="{FF2B5EF4-FFF2-40B4-BE49-F238E27FC236}">
                <a16:creationId xmlns:a16="http://schemas.microsoft.com/office/drawing/2014/main" id="{853F72DC-D6D7-4ECD-BC3B-7CB676898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0313" y="4818063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6" name="Oval 39">
            <a:extLst>
              <a:ext uri="{FF2B5EF4-FFF2-40B4-BE49-F238E27FC236}">
                <a16:creationId xmlns:a16="http://schemas.microsoft.com/office/drawing/2014/main" id="{C220EF2E-9E9A-4B45-A390-DAAF79F48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4837113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7" name="Oval 40">
            <a:extLst>
              <a:ext uri="{FF2B5EF4-FFF2-40B4-BE49-F238E27FC236}">
                <a16:creationId xmlns:a16="http://schemas.microsoft.com/office/drawing/2014/main" id="{7B7F5FCF-908D-47EE-A713-DC95C9E6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7138" y="48466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8" name="Oval 41">
            <a:extLst>
              <a:ext uri="{FF2B5EF4-FFF2-40B4-BE49-F238E27FC236}">
                <a16:creationId xmlns:a16="http://schemas.microsoft.com/office/drawing/2014/main" id="{67666AAE-3CC8-4303-830E-C516290DF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7613" y="4833938"/>
            <a:ext cx="1587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49" name="Oval 42">
            <a:extLst>
              <a:ext uri="{FF2B5EF4-FFF2-40B4-BE49-F238E27FC236}">
                <a16:creationId xmlns:a16="http://schemas.microsoft.com/office/drawing/2014/main" id="{5C92C621-A055-444C-AFF7-05EE9917B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2688" y="4783138"/>
            <a:ext cx="1587" cy="3175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0" name="Oval 43">
            <a:extLst>
              <a:ext uri="{FF2B5EF4-FFF2-40B4-BE49-F238E27FC236}">
                <a16:creationId xmlns:a16="http://schemas.microsoft.com/office/drawing/2014/main" id="{F6475B9A-F27D-4C9A-B18E-C6BDCB6AF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3800" y="4783138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1" name="Oval 44">
            <a:extLst>
              <a:ext uri="{FF2B5EF4-FFF2-40B4-BE49-F238E27FC236}">
                <a16:creationId xmlns:a16="http://schemas.microsoft.com/office/drawing/2014/main" id="{01C31866-FC7E-47A7-B902-B5C921791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150" y="4792663"/>
            <a:ext cx="1588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sp>
        <p:nvSpPr>
          <p:cNvPr id="17452" name="Oval 45">
            <a:extLst>
              <a:ext uri="{FF2B5EF4-FFF2-40B4-BE49-F238E27FC236}">
                <a16:creationId xmlns:a16="http://schemas.microsoft.com/office/drawing/2014/main" id="{019B1A3F-7AF6-4100-8EA8-8B89A89C4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25" y="4910138"/>
            <a:ext cx="3175" cy="1587"/>
          </a:xfrm>
          <a:prstGeom prst="ellipse">
            <a:avLst/>
          </a:prstGeom>
          <a:solidFill>
            <a:srgbClr val="844E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solidFill>
                <a:srgbClr val="0070C0"/>
              </a:solidFill>
            </a:endParaRPr>
          </a:p>
        </p:txBody>
      </p:sp>
      <p:grpSp>
        <p:nvGrpSpPr>
          <p:cNvPr id="17453" name="Group 46">
            <a:extLst>
              <a:ext uri="{FF2B5EF4-FFF2-40B4-BE49-F238E27FC236}">
                <a16:creationId xmlns:a16="http://schemas.microsoft.com/office/drawing/2014/main" id="{F5FDB4CB-10DC-4CFA-AE9A-7E6FE1D5DCA2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2278063"/>
            <a:ext cx="6756400" cy="3022600"/>
            <a:chOff x="848" y="1299"/>
            <a:chExt cx="4256" cy="1904"/>
          </a:xfrm>
        </p:grpSpPr>
        <p:sp>
          <p:nvSpPr>
            <p:cNvPr id="17457" name="Freeform 47">
              <a:extLst>
                <a:ext uri="{FF2B5EF4-FFF2-40B4-BE49-F238E27FC236}">
                  <a16:creationId xmlns:a16="http://schemas.microsoft.com/office/drawing/2014/main" id="{9526F9EF-720D-4F57-9698-4937D2EEF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362"/>
              <a:ext cx="4250" cy="1802"/>
            </a:xfrm>
            <a:custGeom>
              <a:avLst/>
              <a:gdLst>
                <a:gd name="T0" fmla="*/ 20 w 1954"/>
                <a:gd name="T1" fmla="*/ 285 h 777"/>
                <a:gd name="T2" fmla="*/ 1183 w 1954"/>
                <a:gd name="T3" fmla="*/ 661 h 777"/>
                <a:gd name="T4" fmla="*/ 1803 w 1954"/>
                <a:gd name="T5" fmla="*/ 1071 h 777"/>
                <a:gd name="T6" fmla="*/ 3354 w 1954"/>
                <a:gd name="T7" fmla="*/ 209 h 777"/>
                <a:gd name="T8" fmla="*/ 4561 w 1954"/>
                <a:gd name="T9" fmla="*/ 1000 h 777"/>
                <a:gd name="T10" fmla="*/ 5668 w 1954"/>
                <a:gd name="T11" fmla="*/ 376 h 777"/>
                <a:gd name="T12" fmla="*/ 6490 w 1954"/>
                <a:gd name="T13" fmla="*/ 833 h 777"/>
                <a:gd name="T14" fmla="*/ 7532 w 1954"/>
                <a:gd name="T15" fmla="*/ 264 h 777"/>
                <a:gd name="T16" fmla="*/ 8563 w 1954"/>
                <a:gd name="T17" fmla="*/ 661 h 777"/>
                <a:gd name="T18" fmla="*/ 9981 w 1954"/>
                <a:gd name="T19" fmla="*/ 114 h 777"/>
                <a:gd name="T20" fmla="*/ 11462 w 1954"/>
                <a:gd name="T21" fmla="*/ 909 h 777"/>
                <a:gd name="T22" fmla="*/ 13048 w 1954"/>
                <a:gd name="T23" fmla="*/ 114 h 777"/>
                <a:gd name="T24" fmla="*/ 13994 w 1954"/>
                <a:gd name="T25" fmla="*/ 322 h 777"/>
                <a:gd name="T26" fmla="*/ 14849 w 1954"/>
                <a:gd name="T27" fmla="*/ 0 h 777"/>
                <a:gd name="T28" fmla="*/ 16269 w 1954"/>
                <a:gd name="T29" fmla="*/ 510 h 777"/>
                <a:gd name="T30" fmla="*/ 17400 w 1954"/>
                <a:gd name="T31" fmla="*/ 114 h 777"/>
                <a:gd name="T32" fmla="*/ 18931 w 1954"/>
                <a:gd name="T33" fmla="*/ 612 h 777"/>
                <a:gd name="T34" fmla="*/ 20106 w 1954"/>
                <a:gd name="T35" fmla="*/ 237 h 777"/>
                <a:gd name="T36" fmla="*/ 20106 w 1954"/>
                <a:gd name="T37" fmla="*/ 9532 h 777"/>
                <a:gd name="T38" fmla="*/ 18801 w 1954"/>
                <a:gd name="T39" fmla="*/ 9369 h 777"/>
                <a:gd name="T40" fmla="*/ 17207 w 1954"/>
                <a:gd name="T41" fmla="*/ 8718 h 777"/>
                <a:gd name="T42" fmla="*/ 15754 w 1954"/>
                <a:gd name="T43" fmla="*/ 9618 h 777"/>
                <a:gd name="T44" fmla="*/ 14088 w 1954"/>
                <a:gd name="T45" fmla="*/ 8794 h 777"/>
                <a:gd name="T46" fmla="*/ 13142 w 1954"/>
                <a:gd name="T47" fmla="*/ 9407 h 777"/>
                <a:gd name="T48" fmla="*/ 11908 w 1954"/>
                <a:gd name="T49" fmla="*/ 8820 h 777"/>
                <a:gd name="T50" fmla="*/ 10360 w 1954"/>
                <a:gd name="T51" fmla="*/ 9541 h 777"/>
                <a:gd name="T52" fmla="*/ 8850 w 1954"/>
                <a:gd name="T53" fmla="*/ 8933 h 777"/>
                <a:gd name="T54" fmla="*/ 7900 w 1954"/>
                <a:gd name="T55" fmla="*/ 9407 h 777"/>
                <a:gd name="T56" fmla="*/ 7017 w 1954"/>
                <a:gd name="T57" fmla="*/ 9042 h 777"/>
                <a:gd name="T58" fmla="*/ 5709 w 1954"/>
                <a:gd name="T59" fmla="*/ 9618 h 777"/>
                <a:gd name="T60" fmla="*/ 4135 w 1954"/>
                <a:gd name="T61" fmla="*/ 8933 h 777"/>
                <a:gd name="T62" fmla="*/ 2738 w 1954"/>
                <a:gd name="T63" fmla="*/ 9627 h 777"/>
                <a:gd name="T64" fmla="*/ 1216 w 1954"/>
                <a:gd name="T65" fmla="*/ 8843 h 777"/>
                <a:gd name="T66" fmla="*/ 0 w 1954"/>
                <a:gd name="T67" fmla="*/ 9407 h 777"/>
                <a:gd name="T68" fmla="*/ 20 w 1954"/>
                <a:gd name="T69" fmla="*/ 285 h 7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54" h="777">
                  <a:moveTo>
                    <a:pt x="2" y="23"/>
                  </a:moveTo>
                  <a:cubicBezTo>
                    <a:pt x="2" y="23"/>
                    <a:pt x="74" y="19"/>
                    <a:pt x="115" y="53"/>
                  </a:cubicBezTo>
                  <a:cubicBezTo>
                    <a:pt x="156" y="86"/>
                    <a:pt x="156" y="86"/>
                    <a:pt x="175" y="86"/>
                  </a:cubicBezTo>
                  <a:cubicBezTo>
                    <a:pt x="193" y="86"/>
                    <a:pt x="262" y="12"/>
                    <a:pt x="326" y="17"/>
                  </a:cubicBezTo>
                  <a:cubicBezTo>
                    <a:pt x="389" y="23"/>
                    <a:pt x="411" y="79"/>
                    <a:pt x="443" y="80"/>
                  </a:cubicBezTo>
                  <a:cubicBezTo>
                    <a:pt x="475" y="82"/>
                    <a:pt x="503" y="30"/>
                    <a:pt x="551" y="30"/>
                  </a:cubicBezTo>
                  <a:cubicBezTo>
                    <a:pt x="600" y="30"/>
                    <a:pt x="594" y="69"/>
                    <a:pt x="631" y="67"/>
                  </a:cubicBezTo>
                  <a:cubicBezTo>
                    <a:pt x="668" y="66"/>
                    <a:pt x="683" y="21"/>
                    <a:pt x="732" y="21"/>
                  </a:cubicBezTo>
                  <a:cubicBezTo>
                    <a:pt x="780" y="21"/>
                    <a:pt x="801" y="53"/>
                    <a:pt x="832" y="53"/>
                  </a:cubicBezTo>
                  <a:cubicBezTo>
                    <a:pt x="864" y="53"/>
                    <a:pt x="909" y="9"/>
                    <a:pt x="970" y="9"/>
                  </a:cubicBezTo>
                  <a:cubicBezTo>
                    <a:pt x="1032" y="9"/>
                    <a:pt x="1075" y="73"/>
                    <a:pt x="1114" y="73"/>
                  </a:cubicBezTo>
                  <a:cubicBezTo>
                    <a:pt x="1153" y="73"/>
                    <a:pt x="1175" y="9"/>
                    <a:pt x="1268" y="9"/>
                  </a:cubicBezTo>
                  <a:cubicBezTo>
                    <a:pt x="1300" y="9"/>
                    <a:pt x="1333" y="26"/>
                    <a:pt x="1360" y="26"/>
                  </a:cubicBezTo>
                  <a:cubicBezTo>
                    <a:pt x="1386" y="26"/>
                    <a:pt x="1406" y="0"/>
                    <a:pt x="1443" y="0"/>
                  </a:cubicBezTo>
                  <a:cubicBezTo>
                    <a:pt x="1481" y="0"/>
                    <a:pt x="1518" y="45"/>
                    <a:pt x="1581" y="41"/>
                  </a:cubicBezTo>
                  <a:cubicBezTo>
                    <a:pt x="1645" y="38"/>
                    <a:pt x="1633" y="9"/>
                    <a:pt x="1691" y="9"/>
                  </a:cubicBezTo>
                  <a:cubicBezTo>
                    <a:pt x="1749" y="9"/>
                    <a:pt x="1790" y="49"/>
                    <a:pt x="1840" y="49"/>
                  </a:cubicBezTo>
                  <a:cubicBezTo>
                    <a:pt x="1890" y="49"/>
                    <a:pt x="1883" y="19"/>
                    <a:pt x="1954" y="19"/>
                  </a:cubicBezTo>
                  <a:cubicBezTo>
                    <a:pt x="1954" y="764"/>
                    <a:pt x="1954" y="764"/>
                    <a:pt x="1954" y="764"/>
                  </a:cubicBezTo>
                  <a:cubicBezTo>
                    <a:pt x="1954" y="764"/>
                    <a:pt x="1883" y="777"/>
                    <a:pt x="1827" y="751"/>
                  </a:cubicBezTo>
                  <a:cubicBezTo>
                    <a:pt x="1771" y="724"/>
                    <a:pt x="1702" y="667"/>
                    <a:pt x="1672" y="699"/>
                  </a:cubicBezTo>
                  <a:cubicBezTo>
                    <a:pt x="1642" y="730"/>
                    <a:pt x="1586" y="772"/>
                    <a:pt x="1531" y="771"/>
                  </a:cubicBezTo>
                  <a:cubicBezTo>
                    <a:pt x="1415" y="768"/>
                    <a:pt x="1398" y="705"/>
                    <a:pt x="1369" y="705"/>
                  </a:cubicBezTo>
                  <a:cubicBezTo>
                    <a:pt x="1340" y="705"/>
                    <a:pt x="1362" y="754"/>
                    <a:pt x="1277" y="754"/>
                  </a:cubicBezTo>
                  <a:cubicBezTo>
                    <a:pt x="1192" y="754"/>
                    <a:pt x="1212" y="707"/>
                    <a:pt x="1157" y="707"/>
                  </a:cubicBezTo>
                  <a:cubicBezTo>
                    <a:pt x="1102" y="707"/>
                    <a:pt x="1119" y="765"/>
                    <a:pt x="1007" y="765"/>
                  </a:cubicBezTo>
                  <a:cubicBezTo>
                    <a:pt x="894" y="765"/>
                    <a:pt x="910" y="718"/>
                    <a:pt x="860" y="716"/>
                  </a:cubicBezTo>
                  <a:cubicBezTo>
                    <a:pt x="826" y="714"/>
                    <a:pt x="816" y="754"/>
                    <a:pt x="768" y="754"/>
                  </a:cubicBezTo>
                  <a:cubicBezTo>
                    <a:pt x="721" y="754"/>
                    <a:pt x="717" y="725"/>
                    <a:pt x="682" y="725"/>
                  </a:cubicBezTo>
                  <a:cubicBezTo>
                    <a:pt x="647" y="725"/>
                    <a:pt x="639" y="771"/>
                    <a:pt x="555" y="771"/>
                  </a:cubicBezTo>
                  <a:cubicBezTo>
                    <a:pt x="472" y="771"/>
                    <a:pt x="455" y="716"/>
                    <a:pt x="402" y="716"/>
                  </a:cubicBezTo>
                  <a:cubicBezTo>
                    <a:pt x="350" y="716"/>
                    <a:pt x="356" y="772"/>
                    <a:pt x="266" y="772"/>
                  </a:cubicBezTo>
                  <a:cubicBezTo>
                    <a:pt x="176" y="772"/>
                    <a:pt x="185" y="709"/>
                    <a:pt x="118" y="709"/>
                  </a:cubicBezTo>
                  <a:cubicBezTo>
                    <a:pt x="86" y="709"/>
                    <a:pt x="93" y="748"/>
                    <a:pt x="0" y="754"/>
                  </a:cubicBezTo>
                  <a:lnTo>
                    <a:pt x="2" y="23"/>
                  </a:lnTo>
                  <a:close/>
                </a:path>
              </a:pathLst>
            </a:custGeom>
            <a:solidFill>
              <a:srgbClr val="F9D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48">
              <a:extLst>
                <a:ext uri="{FF2B5EF4-FFF2-40B4-BE49-F238E27FC236}">
                  <a16:creationId xmlns:a16="http://schemas.microsoft.com/office/drawing/2014/main" id="{D71C49CB-6C0E-422A-862C-1D8591906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523"/>
              <a:ext cx="4250" cy="1399"/>
            </a:xfrm>
            <a:custGeom>
              <a:avLst/>
              <a:gdLst>
                <a:gd name="T0" fmla="*/ 18644 w 1954"/>
                <a:gd name="T1" fmla="*/ 7181 h 603"/>
                <a:gd name="T2" fmla="*/ 17513 w 1954"/>
                <a:gd name="T3" fmla="*/ 6605 h 603"/>
                <a:gd name="T4" fmla="*/ 17083 w 1954"/>
                <a:gd name="T5" fmla="*/ 6707 h 603"/>
                <a:gd name="T6" fmla="*/ 15702 w 1954"/>
                <a:gd name="T7" fmla="*/ 7369 h 603"/>
                <a:gd name="T8" fmla="*/ 13152 w 1954"/>
                <a:gd name="T9" fmla="*/ 7283 h 603"/>
                <a:gd name="T10" fmla="*/ 11989 w 1954"/>
                <a:gd name="T11" fmla="*/ 6508 h 603"/>
                <a:gd name="T12" fmla="*/ 11430 w 1954"/>
                <a:gd name="T13" fmla="*/ 7169 h 603"/>
                <a:gd name="T14" fmla="*/ 9179 w 1954"/>
                <a:gd name="T15" fmla="*/ 7009 h 603"/>
                <a:gd name="T16" fmla="*/ 8974 w 1954"/>
                <a:gd name="T17" fmla="*/ 6582 h 603"/>
                <a:gd name="T18" fmla="*/ 8861 w 1954"/>
                <a:gd name="T19" fmla="*/ 6007 h 603"/>
                <a:gd name="T20" fmla="*/ 8459 w 1954"/>
                <a:gd name="T21" fmla="*/ 6756 h 603"/>
                <a:gd name="T22" fmla="*/ 7565 w 1954"/>
                <a:gd name="T23" fmla="*/ 6993 h 603"/>
                <a:gd name="T24" fmla="*/ 7223 w 1954"/>
                <a:gd name="T25" fmla="*/ 6480 h 603"/>
                <a:gd name="T26" fmla="*/ 6954 w 1954"/>
                <a:gd name="T27" fmla="*/ 6283 h 603"/>
                <a:gd name="T28" fmla="*/ 6680 w 1954"/>
                <a:gd name="T29" fmla="*/ 6907 h 603"/>
                <a:gd name="T30" fmla="*/ 4259 w 1954"/>
                <a:gd name="T31" fmla="*/ 6842 h 603"/>
                <a:gd name="T32" fmla="*/ 3845 w 1954"/>
                <a:gd name="T33" fmla="*/ 6631 h 603"/>
                <a:gd name="T34" fmla="*/ 3519 w 1954"/>
                <a:gd name="T35" fmla="*/ 7009 h 603"/>
                <a:gd name="T36" fmla="*/ 1997 w 1954"/>
                <a:gd name="T37" fmla="*/ 7079 h 603"/>
                <a:gd name="T38" fmla="*/ 1575 w 1954"/>
                <a:gd name="T39" fmla="*/ 6406 h 603"/>
                <a:gd name="T40" fmla="*/ 1470 w 1954"/>
                <a:gd name="T41" fmla="*/ 5758 h 603"/>
                <a:gd name="T42" fmla="*/ 937 w 1954"/>
                <a:gd name="T43" fmla="*/ 6830 h 603"/>
                <a:gd name="T44" fmla="*/ 9 w 1954"/>
                <a:gd name="T45" fmla="*/ 787 h 603"/>
                <a:gd name="T46" fmla="*/ 1820 w 1954"/>
                <a:gd name="T47" fmla="*/ 1390 h 603"/>
                <a:gd name="T48" fmla="*/ 4239 w 1954"/>
                <a:gd name="T49" fmla="*/ 1049 h 603"/>
                <a:gd name="T50" fmla="*/ 4570 w 1954"/>
                <a:gd name="T51" fmla="*/ 1761 h 603"/>
                <a:gd name="T52" fmla="*/ 4783 w 1954"/>
                <a:gd name="T53" fmla="*/ 1183 h 603"/>
                <a:gd name="T54" fmla="*/ 5668 w 1954"/>
                <a:gd name="T55" fmla="*/ 835 h 603"/>
                <a:gd name="T56" fmla="*/ 6305 w 1954"/>
                <a:gd name="T57" fmla="*/ 1109 h 603"/>
                <a:gd name="T58" fmla="*/ 6917 w 1954"/>
                <a:gd name="T59" fmla="*/ 986 h 603"/>
                <a:gd name="T60" fmla="*/ 7532 w 1954"/>
                <a:gd name="T61" fmla="*/ 763 h 603"/>
                <a:gd name="T62" fmla="*/ 8250 w 1954"/>
                <a:gd name="T63" fmla="*/ 1088 h 603"/>
                <a:gd name="T64" fmla="*/ 8870 w 1954"/>
                <a:gd name="T65" fmla="*/ 710 h 603"/>
                <a:gd name="T66" fmla="*/ 11245 w 1954"/>
                <a:gd name="T67" fmla="*/ 963 h 603"/>
                <a:gd name="T68" fmla="*/ 11752 w 1954"/>
                <a:gd name="T69" fmla="*/ 1049 h 603"/>
                <a:gd name="T70" fmla="*/ 13013 w 1954"/>
                <a:gd name="T71" fmla="*/ 350 h 603"/>
                <a:gd name="T72" fmla="*/ 13851 w 1954"/>
                <a:gd name="T73" fmla="*/ 1088 h 603"/>
                <a:gd name="T74" fmla="*/ 14377 w 1954"/>
                <a:gd name="T75" fmla="*/ 710 h 603"/>
                <a:gd name="T76" fmla="*/ 16269 w 1954"/>
                <a:gd name="T77" fmla="*/ 909 h 603"/>
                <a:gd name="T78" fmla="*/ 18757 w 1954"/>
                <a:gd name="T79" fmla="*/ 974 h 603"/>
                <a:gd name="T80" fmla="*/ 19027 w 1954"/>
                <a:gd name="T81" fmla="*/ 1684 h 603"/>
                <a:gd name="T82" fmla="*/ 19377 w 1954"/>
                <a:gd name="T83" fmla="*/ 889 h 603"/>
                <a:gd name="T84" fmla="*/ 20106 w 1954"/>
                <a:gd name="T85" fmla="*/ 7169 h 6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54" h="603">
                  <a:moveTo>
                    <a:pt x="1954" y="574"/>
                  </a:moveTo>
                  <a:cubicBezTo>
                    <a:pt x="1954" y="574"/>
                    <a:pt x="1871" y="588"/>
                    <a:pt x="1812" y="575"/>
                  </a:cubicBezTo>
                  <a:cubicBezTo>
                    <a:pt x="1772" y="566"/>
                    <a:pt x="1746" y="555"/>
                    <a:pt x="1726" y="546"/>
                  </a:cubicBezTo>
                  <a:cubicBezTo>
                    <a:pt x="1716" y="542"/>
                    <a:pt x="1709" y="535"/>
                    <a:pt x="1702" y="529"/>
                  </a:cubicBezTo>
                  <a:cubicBezTo>
                    <a:pt x="1697" y="525"/>
                    <a:pt x="1687" y="508"/>
                    <a:pt x="1680" y="509"/>
                  </a:cubicBezTo>
                  <a:cubicBezTo>
                    <a:pt x="1673" y="511"/>
                    <a:pt x="1664" y="531"/>
                    <a:pt x="1660" y="537"/>
                  </a:cubicBezTo>
                  <a:cubicBezTo>
                    <a:pt x="1658" y="540"/>
                    <a:pt x="1656" y="542"/>
                    <a:pt x="1653" y="545"/>
                  </a:cubicBezTo>
                  <a:cubicBezTo>
                    <a:pt x="1623" y="568"/>
                    <a:pt x="1576" y="591"/>
                    <a:pt x="1526" y="590"/>
                  </a:cubicBezTo>
                  <a:cubicBezTo>
                    <a:pt x="1410" y="588"/>
                    <a:pt x="1398" y="525"/>
                    <a:pt x="1369" y="525"/>
                  </a:cubicBezTo>
                  <a:cubicBezTo>
                    <a:pt x="1340" y="525"/>
                    <a:pt x="1362" y="587"/>
                    <a:pt x="1278" y="583"/>
                  </a:cubicBezTo>
                  <a:cubicBezTo>
                    <a:pt x="1215" y="580"/>
                    <a:pt x="1192" y="550"/>
                    <a:pt x="1186" y="544"/>
                  </a:cubicBezTo>
                  <a:cubicBezTo>
                    <a:pt x="1179" y="536"/>
                    <a:pt x="1172" y="529"/>
                    <a:pt x="1165" y="521"/>
                  </a:cubicBezTo>
                  <a:cubicBezTo>
                    <a:pt x="1155" y="511"/>
                    <a:pt x="1152" y="513"/>
                    <a:pt x="1145" y="525"/>
                  </a:cubicBezTo>
                  <a:cubicBezTo>
                    <a:pt x="1136" y="538"/>
                    <a:pt x="1124" y="560"/>
                    <a:pt x="1111" y="574"/>
                  </a:cubicBezTo>
                  <a:cubicBezTo>
                    <a:pt x="1093" y="587"/>
                    <a:pt x="1070" y="603"/>
                    <a:pt x="1005" y="603"/>
                  </a:cubicBezTo>
                  <a:cubicBezTo>
                    <a:pt x="942" y="603"/>
                    <a:pt x="912" y="581"/>
                    <a:pt x="892" y="561"/>
                  </a:cubicBezTo>
                  <a:cubicBezTo>
                    <a:pt x="889" y="556"/>
                    <a:pt x="884" y="551"/>
                    <a:pt x="881" y="547"/>
                  </a:cubicBezTo>
                  <a:cubicBezTo>
                    <a:pt x="877" y="540"/>
                    <a:pt x="874" y="534"/>
                    <a:pt x="872" y="527"/>
                  </a:cubicBezTo>
                  <a:cubicBezTo>
                    <a:pt x="870" y="519"/>
                    <a:pt x="868" y="512"/>
                    <a:pt x="867" y="504"/>
                  </a:cubicBezTo>
                  <a:cubicBezTo>
                    <a:pt x="866" y="497"/>
                    <a:pt x="866" y="485"/>
                    <a:pt x="861" y="481"/>
                  </a:cubicBezTo>
                  <a:cubicBezTo>
                    <a:pt x="849" y="488"/>
                    <a:pt x="844" y="511"/>
                    <a:pt x="837" y="523"/>
                  </a:cubicBezTo>
                  <a:cubicBezTo>
                    <a:pt x="833" y="530"/>
                    <a:pt x="828" y="535"/>
                    <a:pt x="822" y="541"/>
                  </a:cubicBezTo>
                  <a:cubicBezTo>
                    <a:pt x="809" y="551"/>
                    <a:pt x="799" y="565"/>
                    <a:pt x="768" y="565"/>
                  </a:cubicBezTo>
                  <a:cubicBezTo>
                    <a:pt x="754" y="565"/>
                    <a:pt x="743" y="563"/>
                    <a:pt x="735" y="560"/>
                  </a:cubicBezTo>
                  <a:cubicBezTo>
                    <a:pt x="733" y="559"/>
                    <a:pt x="732" y="558"/>
                    <a:pt x="730" y="557"/>
                  </a:cubicBezTo>
                  <a:cubicBezTo>
                    <a:pt x="717" y="547"/>
                    <a:pt x="708" y="535"/>
                    <a:pt x="702" y="519"/>
                  </a:cubicBezTo>
                  <a:cubicBezTo>
                    <a:pt x="698" y="510"/>
                    <a:pt x="697" y="470"/>
                    <a:pt x="684" y="479"/>
                  </a:cubicBezTo>
                  <a:cubicBezTo>
                    <a:pt x="677" y="483"/>
                    <a:pt x="677" y="496"/>
                    <a:pt x="676" y="503"/>
                  </a:cubicBezTo>
                  <a:cubicBezTo>
                    <a:pt x="673" y="513"/>
                    <a:pt x="670" y="522"/>
                    <a:pt x="666" y="531"/>
                  </a:cubicBezTo>
                  <a:cubicBezTo>
                    <a:pt x="662" y="538"/>
                    <a:pt x="656" y="546"/>
                    <a:pt x="649" y="553"/>
                  </a:cubicBezTo>
                  <a:cubicBezTo>
                    <a:pt x="630" y="564"/>
                    <a:pt x="607" y="595"/>
                    <a:pt x="554" y="595"/>
                  </a:cubicBezTo>
                  <a:cubicBezTo>
                    <a:pt x="511" y="595"/>
                    <a:pt x="457" y="586"/>
                    <a:pt x="414" y="548"/>
                  </a:cubicBezTo>
                  <a:cubicBezTo>
                    <a:pt x="405" y="540"/>
                    <a:pt x="404" y="500"/>
                    <a:pt x="389" y="509"/>
                  </a:cubicBezTo>
                  <a:cubicBezTo>
                    <a:pt x="383" y="514"/>
                    <a:pt x="379" y="525"/>
                    <a:pt x="374" y="531"/>
                  </a:cubicBezTo>
                  <a:cubicBezTo>
                    <a:pt x="367" y="538"/>
                    <a:pt x="359" y="547"/>
                    <a:pt x="351" y="554"/>
                  </a:cubicBezTo>
                  <a:cubicBezTo>
                    <a:pt x="348" y="556"/>
                    <a:pt x="345" y="559"/>
                    <a:pt x="342" y="561"/>
                  </a:cubicBezTo>
                  <a:cubicBezTo>
                    <a:pt x="327" y="571"/>
                    <a:pt x="306" y="580"/>
                    <a:pt x="266" y="580"/>
                  </a:cubicBezTo>
                  <a:cubicBezTo>
                    <a:pt x="235" y="580"/>
                    <a:pt x="212" y="575"/>
                    <a:pt x="194" y="567"/>
                  </a:cubicBezTo>
                  <a:cubicBezTo>
                    <a:pt x="186" y="561"/>
                    <a:pt x="178" y="555"/>
                    <a:pt x="175" y="552"/>
                  </a:cubicBezTo>
                  <a:cubicBezTo>
                    <a:pt x="165" y="541"/>
                    <a:pt x="157" y="528"/>
                    <a:pt x="153" y="513"/>
                  </a:cubicBezTo>
                  <a:cubicBezTo>
                    <a:pt x="151" y="504"/>
                    <a:pt x="150" y="496"/>
                    <a:pt x="149" y="487"/>
                  </a:cubicBezTo>
                  <a:cubicBezTo>
                    <a:pt x="148" y="480"/>
                    <a:pt x="149" y="465"/>
                    <a:pt x="143" y="461"/>
                  </a:cubicBezTo>
                  <a:cubicBezTo>
                    <a:pt x="132" y="475"/>
                    <a:pt x="131" y="497"/>
                    <a:pt x="121" y="513"/>
                  </a:cubicBezTo>
                  <a:cubicBezTo>
                    <a:pt x="115" y="525"/>
                    <a:pt x="103" y="538"/>
                    <a:pt x="91" y="547"/>
                  </a:cubicBezTo>
                  <a:cubicBezTo>
                    <a:pt x="74" y="554"/>
                    <a:pt x="49" y="563"/>
                    <a:pt x="0" y="566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3"/>
                    <a:pt x="70" y="54"/>
                    <a:pt x="112" y="69"/>
                  </a:cubicBezTo>
                  <a:cubicBezTo>
                    <a:pt x="165" y="87"/>
                    <a:pt x="158" y="110"/>
                    <a:pt x="177" y="111"/>
                  </a:cubicBezTo>
                  <a:cubicBezTo>
                    <a:pt x="189" y="112"/>
                    <a:pt x="256" y="42"/>
                    <a:pt x="319" y="46"/>
                  </a:cubicBezTo>
                  <a:cubicBezTo>
                    <a:pt x="362" y="48"/>
                    <a:pt x="389" y="70"/>
                    <a:pt x="412" y="84"/>
                  </a:cubicBezTo>
                  <a:cubicBezTo>
                    <a:pt x="418" y="89"/>
                    <a:pt x="423" y="95"/>
                    <a:pt x="427" y="103"/>
                  </a:cubicBezTo>
                  <a:cubicBezTo>
                    <a:pt x="430" y="110"/>
                    <a:pt x="434" y="143"/>
                    <a:pt x="444" y="141"/>
                  </a:cubicBezTo>
                  <a:cubicBezTo>
                    <a:pt x="452" y="140"/>
                    <a:pt x="452" y="119"/>
                    <a:pt x="454" y="113"/>
                  </a:cubicBezTo>
                  <a:cubicBezTo>
                    <a:pt x="456" y="106"/>
                    <a:pt x="459" y="100"/>
                    <a:pt x="465" y="95"/>
                  </a:cubicBezTo>
                  <a:cubicBezTo>
                    <a:pt x="467" y="93"/>
                    <a:pt x="470" y="91"/>
                    <a:pt x="472" y="89"/>
                  </a:cubicBezTo>
                  <a:cubicBezTo>
                    <a:pt x="494" y="81"/>
                    <a:pt x="518" y="67"/>
                    <a:pt x="551" y="67"/>
                  </a:cubicBezTo>
                  <a:cubicBezTo>
                    <a:pt x="587" y="67"/>
                    <a:pt x="593" y="79"/>
                    <a:pt x="609" y="85"/>
                  </a:cubicBezTo>
                  <a:cubicBezTo>
                    <a:pt x="610" y="86"/>
                    <a:pt x="611" y="88"/>
                    <a:pt x="613" y="89"/>
                  </a:cubicBezTo>
                  <a:cubicBezTo>
                    <a:pt x="620" y="99"/>
                    <a:pt x="630" y="111"/>
                    <a:pt x="644" y="105"/>
                  </a:cubicBezTo>
                  <a:cubicBezTo>
                    <a:pt x="655" y="100"/>
                    <a:pt x="664" y="87"/>
                    <a:pt x="672" y="79"/>
                  </a:cubicBezTo>
                  <a:cubicBezTo>
                    <a:pt x="674" y="77"/>
                    <a:pt x="675" y="76"/>
                    <a:pt x="677" y="74"/>
                  </a:cubicBezTo>
                  <a:cubicBezTo>
                    <a:pt x="692" y="68"/>
                    <a:pt x="707" y="61"/>
                    <a:pt x="732" y="61"/>
                  </a:cubicBezTo>
                  <a:cubicBezTo>
                    <a:pt x="753" y="61"/>
                    <a:pt x="768" y="65"/>
                    <a:pt x="782" y="69"/>
                  </a:cubicBezTo>
                  <a:cubicBezTo>
                    <a:pt x="790" y="73"/>
                    <a:pt x="797" y="79"/>
                    <a:pt x="802" y="87"/>
                  </a:cubicBezTo>
                  <a:cubicBezTo>
                    <a:pt x="808" y="96"/>
                    <a:pt x="811" y="116"/>
                    <a:pt x="824" y="114"/>
                  </a:cubicBezTo>
                  <a:cubicBezTo>
                    <a:pt x="847" y="111"/>
                    <a:pt x="847" y="75"/>
                    <a:pt x="862" y="57"/>
                  </a:cubicBezTo>
                  <a:cubicBezTo>
                    <a:pt x="899" y="8"/>
                    <a:pt x="929" y="0"/>
                    <a:pt x="969" y="1"/>
                  </a:cubicBezTo>
                  <a:cubicBezTo>
                    <a:pt x="1050" y="1"/>
                    <a:pt x="1074" y="52"/>
                    <a:pt x="1093" y="77"/>
                  </a:cubicBezTo>
                  <a:cubicBezTo>
                    <a:pt x="1100" y="93"/>
                    <a:pt x="1095" y="113"/>
                    <a:pt x="1105" y="126"/>
                  </a:cubicBezTo>
                  <a:cubicBezTo>
                    <a:pt x="1123" y="136"/>
                    <a:pt x="1135" y="96"/>
                    <a:pt x="1142" y="84"/>
                  </a:cubicBezTo>
                  <a:cubicBezTo>
                    <a:pt x="1145" y="80"/>
                    <a:pt x="1148" y="76"/>
                    <a:pt x="1151" y="72"/>
                  </a:cubicBezTo>
                  <a:cubicBezTo>
                    <a:pt x="1175" y="54"/>
                    <a:pt x="1204" y="28"/>
                    <a:pt x="1265" y="28"/>
                  </a:cubicBezTo>
                  <a:cubicBezTo>
                    <a:pt x="1282" y="28"/>
                    <a:pt x="1301" y="39"/>
                    <a:pt x="1319" y="49"/>
                  </a:cubicBezTo>
                  <a:cubicBezTo>
                    <a:pt x="1331" y="61"/>
                    <a:pt x="1342" y="79"/>
                    <a:pt x="1346" y="87"/>
                  </a:cubicBezTo>
                  <a:cubicBezTo>
                    <a:pt x="1354" y="100"/>
                    <a:pt x="1363" y="142"/>
                    <a:pt x="1377" y="112"/>
                  </a:cubicBezTo>
                  <a:cubicBezTo>
                    <a:pt x="1386" y="94"/>
                    <a:pt x="1388" y="75"/>
                    <a:pt x="1397" y="57"/>
                  </a:cubicBezTo>
                  <a:cubicBezTo>
                    <a:pt x="1410" y="54"/>
                    <a:pt x="1424" y="50"/>
                    <a:pt x="1443" y="50"/>
                  </a:cubicBezTo>
                  <a:cubicBezTo>
                    <a:pt x="1481" y="50"/>
                    <a:pt x="1518" y="75"/>
                    <a:pt x="1581" y="73"/>
                  </a:cubicBezTo>
                  <a:cubicBezTo>
                    <a:pt x="1644" y="71"/>
                    <a:pt x="1633" y="55"/>
                    <a:pt x="1691" y="55"/>
                  </a:cubicBezTo>
                  <a:cubicBezTo>
                    <a:pt x="1742" y="55"/>
                    <a:pt x="1823" y="78"/>
                    <a:pt x="1823" y="78"/>
                  </a:cubicBezTo>
                  <a:cubicBezTo>
                    <a:pt x="1841" y="75"/>
                    <a:pt x="1838" y="111"/>
                    <a:pt x="1838" y="122"/>
                  </a:cubicBezTo>
                  <a:cubicBezTo>
                    <a:pt x="1838" y="129"/>
                    <a:pt x="1838" y="142"/>
                    <a:pt x="1849" y="135"/>
                  </a:cubicBezTo>
                  <a:cubicBezTo>
                    <a:pt x="1856" y="131"/>
                    <a:pt x="1860" y="114"/>
                    <a:pt x="1863" y="107"/>
                  </a:cubicBezTo>
                  <a:cubicBezTo>
                    <a:pt x="1869" y="94"/>
                    <a:pt x="1874" y="81"/>
                    <a:pt x="1883" y="71"/>
                  </a:cubicBezTo>
                  <a:cubicBezTo>
                    <a:pt x="1904" y="53"/>
                    <a:pt x="1913" y="60"/>
                    <a:pt x="1954" y="60"/>
                  </a:cubicBezTo>
                  <a:lnTo>
                    <a:pt x="1954" y="574"/>
                  </a:lnTo>
                  <a:close/>
                </a:path>
              </a:pathLst>
            </a:custGeom>
            <a:solidFill>
              <a:srgbClr val="F9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49">
              <a:extLst>
                <a:ext uri="{FF2B5EF4-FFF2-40B4-BE49-F238E27FC236}">
                  <a16:creationId xmlns:a16="http://schemas.microsoft.com/office/drawing/2014/main" id="{61323CE0-F986-418B-9BC8-2B55316D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846"/>
              <a:ext cx="4250" cy="318"/>
            </a:xfrm>
            <a:custGeom>
              <a:avLst/>
              <a:gdLst>
                <a:gd name="T0" fmla="*/ 18531 w 1954"/>
                <a:gd name="T1" fmla="*/ 1100 h 137"/>
                <a:gd name="T2" fmla="*/ 17207 w 1954"/>
                <a:gd name="T3" fmla="*/ 388 h 137"/>
                <a:gd name="T4" fmla="*/ 15754 w 1954"/>
                <a:gd name="T5" fmla="*/ 1288 h 137"/>
                <a:gd name="T6" fmla="*/ 14107 w 1954"/>
                <a:gd name="T7" fmla="*/ 587 h 137"/>
                <a:gd name="T8" fmla="*/ 13152 w 1954"/>
                <a:gd name="T9" fmla="*/ 1202 h 137"/>
                <a:gd name="T10" fmla="*/ 11908 w 1954"/>
                <a:gd name="T11" fmla="*/ 710 h 137"/>
                <a:gd name="T12" fmla="*/ 10360 w 1954"/>
                <a:gd name="T13" fmla="*/ 1223 h 137"/>
                <a:gd name="T14" fmla="*/ 8696 w 1954"/>
                <a:gd name="T15" fmla="*/ 522 h 137"/>
                <a:gd name="T16" fmla="*/ 7915 w 1954"/>
                <a:gd name="T17" fmla="*/ 1202 h 137"/>
                <a:gd name="T18" fmla="*/ 7017 w 1954"/>
                <a:gd name="T19" fmla="*/ 624 h 137"/>
                <a:gd name="T20" fmla="*/ 5720 w 1954"/>
                <a:gd name="T21" fmla="*/ 1488 h 137"/>
                <a:gd name="T22" fmla="*/ 4135 w 1954"/>
                <a:gd name="T23" fmla="*/ 599 h 137"/>
                <a:gd name="T24" fmla="*/ 2749 w 1954"/>
                <a:gd name="T25" fmla="*/ 1363 h 137"/>
                <a:gd name="T26" fmla="*/ 1244 w 1954"/>
                <a:gd name="T27" fmla="*/ 313 h 137"/>
                <a:gd name="T28" fmla="*/ 0 w 1954"/>
                <a:gd name="T29" fmla="*/ 1089 h 137"/>
                <a:gd name="T30" fmla="*/ 0 w 1954"/>
                <a:gd name="T31" fmla="*/ 1428 h 137"/>
                <a:gd name="T32" fmla="*/ 1216 w 1954"/>
                <a:gd name="T33" fmla="*/ 861 h 137"/>
                <a:gd name="T34" fmla="*/ 2738 w 1954"/>
                <a:gd name="T35" fmla="*/ 1648 h 137"/>
                <a:gd name="T36" fmla="*/ 4135 w 1954"/>
                <a:gd name="T37" fmla="*/ 949 h 137"/>
                <a:gd name="T38" fmla="*/ 5709 w 1954"/>
                <a:gd name="T39" fmla="*/ 1639 h 137"/>
                <a:gd name="T40" fmla="*/ 7017 w 1954"/>
                <a:gd name="T41" fmla="*/ 1061 h 137"/>
                <a:gd name="T42" fmla="*/ 7900 w 1954"/>
                <a:gd name="T43" fmla="*/ 1428 h 137"/>
                <a:gd name="T44" fmla="*/ 8850 w 1954"/>
                <a:gd name="T45" fmla="*/ 949 h 137"/>
                <a:gd name="T46" fmla="*/ 10360 w 1954"/>
                <a:gd name="T47" fmla="*/ 1562 h 137"/>
                <a:gd name="T48" fmla="*/ 11908 w 1954"/>
                <a:gd name="T49" fmla="*/ 840 h 137"/>
                <a:gd name="T50" fmla="*/ 13142 w 1954"/>
                <a:gd name="T51" fmla="*/ 1428 h 137"/>
                <a:gd name="T52" fmla="*/ 14088 w 1954"/>
                <a:gd name="T53" fmla="*/ 812 h 137"/>
                <a:gd name="T54" fmla="*/ 15754 w 1954"/>
                <a:gd name="T55" fmla="*/ 1639 h 137"/>
                <a:gd name="T56" fmla="*/ 17207 w 1954"/>
                <a:gd name="T57" fmla="*/ 738 h 137"/>
                <a:gd name="T58" fmla="*/ 18801 w 1954"/>
                <a:gd name="T59" fmla="*/ 1390 h 137"/>
                <a:gd name="T60" fmla="*/ 20106 w 1954"/>
                <a:gd name="T61" fmla="*/ 1551 h 137"/>
                <a:gd name="T62" fmla="*/ 20106 w 1954"/>
                <a:gd name="T63" fmla="*/ 1212 h 137"/>
                <a:gd name="T64" fmla="*/ 18531 w 1954"/>
                <a:gd name="T65" fmla="*/ 1100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954" h="137">
                  <a:moveTo>
                    <a:pt x="1801" y="88"/>
                  </a:moveTo>
                  <a:cubicBezTo>
                    <a:pt x="1745" y="62"/>
                    <a:pt x="1702" y="0"/>
                    <a:pt x="1672" y="31"/>
                  </a:cubicBezTo>
                  <a:cubicBezTo>
                    <a:pt x="1642" y="63"/>
                    <a:pt x="1586" y="105"/>
                    <a:pt x="1531" y="103"/>
                  </a:cubicBezTo>
                  <a:cubicBezTo>
                    <a:pt x="1415" y="101"/>
                    <a:pt x="1400" y="47"/>
                    <a:pt x="1371" y="47"/>
                  </a:cubicBezTo>
                  <a:cubicBezTo>
                    <a:pt x="1342" y="47"/>
                    <a:pt x="1363" y="96"/>
                    <a:pt x="1278" y="96"/>
                  </a:cubicBezTo>
                  <a:cubicBezTo>
                    <a:pt x="1193" y="96"/>
                    <a:pt x="1212" y="57"/>
                    <a:pt x="1157" y="57"/>
                  </a:cubicBezTo>
                  <a:cubicBezTo>
                    <a:pt x="1102" y="57"/>
                    <a:pt x="1119" y="98"/>
                    <a:pt x="1007" y="98"/>
                  </a:cubicBezTo>
                  <a:cubicBezTo>
                    <a:pt x="894" y="98"/>
                    <a:pt x="895" y="44"/>
                    <a:pt x="845" y="42"/>
                  </a:cubicBezTo>
                  <a:cubicBezTo>
                    <a:pt x="811" y="41"/>
                    <a:pt x="816" y="96"/>
                    <a:pt x="769" y="96"/>
                  </a:cubicBezTo>
                  <a:cubicBezTo>
                    <a:pt x="722" y="96"/>
                    <a:pt x="717" y="50"/>
                    <a:pt x="682" y="50"/>
                  </a:cubicBezTo>
                  <a:cubicBezTo>
                    <a:pt x="646" y="50"/>
                    <a:pt x="640" y="119"/>
                    <a:pt x="556" y="119"/>
                  </a:cubicBezTo>
                  <a:cubicBezTo>
                    <a:pt x="472" y="119"/>
                    <a:pt x="455" y="48"/>
                    <a:pt x="402" y="48"/>
                  </a:cubicBezTo>
                  <a:cubicBezTo>
                    <a:pt x="350" y="48"/>
                    <a:pt x="357" y="108"/>
                    <a:pt x="267" y="109"/>
                  </a:cubicBezTo>
                  <a:cubicBezTo>
                    <a:pt x="201" y="110"/>
                    <a:pt x="187" y="25"/>
                    <a:pt x="121" y="25"/>
                  </a:cubicBezTo>
                  <a:cubicBezTo>
                    <a:pt x="89" y="25"/>
                    <a:pt x="93" y="80"/>
                    <a:pt x="0" y="87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93" y="108"/>
                    <a:pt x="86" y="69"/>
                    <a:pt x="118" y="69"/>
                  </a:cubicBezTo>
                  <a:cubicBezTo>
                    <a:pt x="185" y="69"/>
                    <a:pt x="176" y="132"/>
                    <a:pt x="266" y="132"/>
                  </a:cubicBezTo>
                  <a:cubicBezTo>
                    <a:pt x="356" y="132"/>
                    <a:pt x="350" y="76"/>
                    <a:pt x="402" y="76"/>
                  </a:cubicBezTo>
                  <a:cubicBezTo>
                    <a:pt x="455" y="76"/>
                    <a:pt x="472" y="131"/>
                    <a:pt x="555" y="131"/>
                  </a:cubicBezTo>
                  <a:cubicBezTo>
                    <a:pt x="639" y="131"/>
                    <a:pt x="647" y="85"/>
                    <a:pt x="682" y="85"/>
                  </a:cubicBezTo>
                  <a:cubicBezTo>
                    <a:pt x="717" y="85"/>
                    <a:pt x="721" y="114"/>
                    <a:pt x="768" y="114"/>
                  </a:cubicBezTo>
                  <a:cubicBezTo>
                    <a:pt x="816" y="114"/>
                    <a:pt x="826" y="74"/>
                    <a:pt x="860" y="76"/>
                  </a:cubicBezTo>
                  <a:cubicBezTo>
                    <a:pt x="910" y="78"/>
                    <a:pt x="894" y="125"/>
                    <a:pt x="1007" y="125"/>
                  </a:cubicBezTo>
                  <a:cubicBezTo>
                    <a:pt x="1119" y="125"/>
                    <a:pt x="1102" y="67"/>
                    <a:pt x="1157" y="67"/>
                  </a:cubicBezTo>
                  <a:cubicBezTo>
                    <a:pt x="1212" y="67"/>
                    <a:pt x="1192" y="114"/>
                    <a:pt x="1277" y="114"/>
                  </a:cubicBezTo>
                  <a:cubicBezTo>
                    <a:pt x="1362" y="114"/>
                    <a:pt x="1340" y="65"/>
                    <a:pt x="1369" y="65"/>
                  </a:cubicBezTo>
                  <a:cubicBezTo>
                    <a:pt x="1398" y="65"/>
                    <a:pt x="1415" y="128"/>
                    <a:pt x="1531" y="131"/>
                  </a:cubicBezTo>
                  <a:cubicBezTo>
                    <a:pt x="1586" y="132"/>
                    <a:pt x="1642" y="90"/>
                    <a:pt x="1672" y="59"/>
                  </a:cubicBezTo>
                  <a:cubicBezTo>
                    <a:pt x="1702" y="27"/>
                    <a:pt x="1771" y="84"/>
                    <a:pt x="1827" y="111"/>
                  </a:cubicBezTo>
                  <a:cubicBezTo>
                    <a:pt x="1883" y="137"/>
                    <a:pt x="1954" y="124"/>
                    <a:pt x="1954" y="124"/>
                  </a:cubicBezTo>
                  <a:cubicBezTo>
                    <a:pt x="1954" y="97"/>
                    <a:pt x="1954" y="97"/>
                    <a:pt x="1954" y="97"/>
                  </a:cubicBezTo>
                  <a:cubicBezTo>
                    <a:pt x="1954" y="97"/>
                    <a:pt x="1857" y="115"/>
                    <a:pt x="1801" y="88"/>
                  </a:cubicBezTo>
                  <a:close/>
                </a:path>
              </a:pathLst>
            </a:custGeom>
            <a:solidFill>
              <a:srgbClr val="EE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Freeform 50">
              <a:extLst>
                <a:ext uri="{FF2B5EF4-FFF2-40B4-BE49-F238E27FC236}">
                  <a16:creationId xmlns:a16="http://schemas.microsoft.com/office/drawing/2014/main" id="{C0534F28-541B-4525-91D4-F17163ED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591"/>
              <a:ext cx="4250" cy="422"/>
            </a:xfrm>
            <a:custGeom>
              <a:avLst/>
              <a:gdLst>
                <a:gd name="T0" fmla="*/ 18644 w 1954"/>
                <a:gd name="T1" fmla="*/ 1419 h 182"/>
                <a:gd name="T2" fmla="*/ 17768 w 1954"/>
                <a:gd name="T3" fmla="*/ 1060 h 182"/>
                <a:gd name="T4" fmla="*/ 17513 w 1954"/>
                <a:gd name="T5" fmla="*/ 849 h 182"/>
                <a:gd name="T6" fmla="*/ 17287 w 1954"/>
                <a:gd name="T7" fmla="*/ 596 h 182"/>
                <a:gd name="T8" fmla="*/ 17083 w 1954"/>
                <a:gd name="T9" fmla="*/ 946 h 182"/>
                <a:gd name="T10" fmla="*/ 17017 w 1954"/>
                <a:gd name="T11" fmla="*/ 1032 h 182"/>
                <a:gd name="T12" fmla="*/ 15710 w 1954"/>
                <a:gd name="T13" fmla="*/ 1607 h 182"/>
                <a:gd name="T14" fmla="*/ 14088 w 1954"/>
                <a:gd name="T15" fmla="*/ 795 h 182"/>
                <a:gd name="T16" fmla="*/ 13152 w 1954"/>
                <a:gd name="T17" fmla="*/ 1521 h 182"/>
                <a:gd name="T18" fmla="*/ 12206 w 1954"/>
                <a:gd name="T19" fmla="*/ 1023 h 182"/>
                <a:gd name="T20" fmla="*/ 11989 w 1954"/>
                <a:gd name="T21" fmla="*/ 747 h 182"/>
                <a:gd name="T22" fmla="*/ 11780 w 1954"/>
                <a:gd name="T23" fmla="*/ 795 h 182"/>
                <a:gd name="T24" fmla="*/ 11430 w 1954"/>
                <a:gd name="T25" fmla="*/ 1407 h 182"/>
                <a:gd name="T26" fmla="*/ 10342 w 1954"/>
                <a:gd name="T27" fmla="*/ 1769 h 182"/>
                <a:gd name="T28" fmla="*/ 9179 w 1954"/>
                <a:gd name="T29" fmla="*/ 1247 h 182"/>
                <a:gd name="T30" fmla="*/ 9063 w 1954"/>
                <a:gd name="T31" fmla="*/ 1060 h 182"/>
                <a:gd name="T32" fmla="*/ 8974 w 1954"/>
                <a:gd name="T33" fmla="*/ 823 h 182"/>
                <a:gd name="T34" fmla="*/ 8922 w 1954"/>
                <a:gd name="T35" fmla="*/ 522 h 182"/>
                <a:gd name="T36" fmla="*/ 8861 w 1954"/>
                <a:gd name="T37" fmla="*/ 248 h 182"/>
                <a:gd name="T38" fmla="*/ 8611 w 1954"/>
                <a:gd name="T39" fmla="*/ 774 h 182"/>
                <a:gd name="T40" fmla="*/ 8459 w 1954"/>
                <a:gd name="T41" fmla="*/ 995 h 182"/>
                <a:gd name="T42" fmla="*/ 7900 w 1954"/>
                <a:gd name="T43" fmla="*/ 1296 h 182"/>
                <a:gd name="T44" fmla="*/ 7565 w 1954"/>
                <a:gd name="T45" fmla="*/ 1220 h 182"/>
                <a:gd name="T46" fmla="*/ 7521 w 1954"/>
                <a:gd name="T47" fmla="*/ 1183 h 182"/>
                <a:gd name="T48" fmla="*/ 7223 w 1954"/>
                <a:gd name="T49" fmla="*/ 710 h 182"/>
                <a:gd name="T50" fmla="*/ 7038 w 1954"/>
                <a:gd name="T51" fmla="*/ 209 h 182"/>
                <a:gd name="T52" fmla="*/ 6954 w 1954"/>
                <a:gd name="T53" fmla="*/ 522 h 182"/>
                <a:gd name="T54" fmla="*/ 6856 w 1954"/>
                <a:gd name="T55" fmla="*/ 860 h 182"/>
                <a:gd name="T56" fmla="*/ 6680 w 1954"/>
                <a:gd name="T57" fmla="*/ 1145 h 182"/>
                <a:gd name="T58" fmla="*/ 5701 w 1954"/>
                <a:gd name="T59" fmla="*/ 1656 h 182"/>
                <a:gd name="T60" fmla="*/ 4259 w 1954"/>
                <a:gd name="T61" fmla="*/ 1069 h 182"/>
                <a:gd name="T62" fmla="*/ 4011 w 1954"/>
                <a:gd name="T63" fmla="*/ 596 h 182"/>
                <a:gd name="T64" fmla="*/ 3845 w 1954"/>
                <a:gd name="T65" fmla="*/ 860 h 182"/>
                <a:gd name="T66" fmla="*/ 3624 w 1954"/>
                <a:gd name="T67" fmla="*/ 1145 h 182"/>
                <a:gd name="T68" fmla="*/ 3519 w 1954"/>
                <a:gd name="T69" fmla="*/ 1247 h 182"/>
                <a:gd name="T70" fmla="*/ 2738 w 1954"/>
                <a:gd name="T71" fmla="*/ 1484 h 182"/>
                <a:gd name="T72" fmla="*/ 2005 w 1954"/>
                <a:gd name="T73" fmla="*/ 1322 h 182"/>
                <a:gd name="T74" fmla="*/ 1803 w 1954"/>
                <a:gd name="T75" fmla="*/ 1134 h 182"/>
                <a:gd name="T76" fmla="*/ 1575 w 1954"/>
                <a:gd name="T77" fmla="*/ 652 h 182"/>
                <a:gd name="T78" fmla="*/ 1533 w 1954"/>
                <a:gd name="T79" fmla="*/ 322 h 182"/>
                <a:gd name="T80" fmla="*/ 1470 w 1954"/>
                <a:gd name="T81" fmla="*/ 0 h 182"/>
                <a:gd name="T82" fmla="*/ 1253 w 1954"/>
                <a:gd name="T83" fmla="*/ 652 h 182"/>
                <a:gd name="T84" fmla="*/ 937 w 1954"/>
                <a:gd name="T85" fmla="*/ 1069 h 182"/>
                <a:gd name="T86" fmla="*/ 0 w 1954"/>
                <a:gd name="T87" fmla="*/ 1296 h 182"/>
                <a:gd name="T88" fmla="*/ 0 w 1954"/>
                <a:gd name="T89" fmla="*/ 1969 h 182"/>
                <a:gd name="T90" fmla="*/ 1216 w 1954"/>
                <a:gd name="T91" fmla="*/ 1512 h 182"/>
                <a:gd name="T92" fmla="*/ 2725 w 1954"/>
                <a:gd name="T93" fmla="*/ 2268 h 182"/>
                <a:gd name="T94" fmla="*/ 4046 w 1954"/>
                <a:gd name="T95" fmla="*/ 1758 h 182"/>
                <a:gd name="T96" fmla="*/ 5709 w 1954"/>
                <a:gd name="T97" fmla="*/ 2145 h 182"/>
                <a:gd name="T98" fmla="*/ 7017 w 1954"/>
                <a:gd name="T99" fmla="*/ 1672 h 182"/>
                <a:gd name="T100" fmla="*/ 7900 w 1954"/>
                <a:gd name="T101" fmla="*/ 1969 h 182"/>
                <a:gd name="T102" fmla="*/ 8624 w 1954"/>
                <a:gd name="T103" fmla="*/ 1732 h 182"/>
                <a:gd name="T104" fmla="*/ 10384 w 1954"/>
                <a:gd name="T105" fmla="*/ 2268 h 182"/>
                <a:gd name="T106" fmla="*/ 11893 w 1954"/>
                <a:gd name="T107" fmla="*/ 1855 h 182"/>
                <a:gd name="T108" fmla="*/ 13109 w 1954"/>
                <a:gd name="T109" fmla="*/ 2119 h 182"/>
                <a:gd name="T110" fmla="*/ 14107 w 1954"/>
                <a:gd name="T111" fmla="*/ 1748 h 182"/>
                <a:gd name="T112" fmla="*/ 15754 w 1954"/>
                <a:gd name="T113" fmla="*/ 2145 h 182"/>
                <a:gd name="T114" fmla="*/ 17172 w 1954"/>
                <a:gd name="T115" fmla="*/ 1549 h 182"/>
                <a:gd name="T116" fmla="*/ 18479 w 1954"/>
                <a:gd name="T117" fmla="*/ 1969 h 182"/>
                <a:gd name="T118" fmla="*/ 20106 w 1954"/>
                <a:gd name="T119" fmla="*/ 2071 h 182"/>
                <a:gd name="T120" fmla="*/ 20106 w 1954"/>
                <a:gd name="T121" fmla="*/ 1398 h 182"/>
                <a:gd name="T122" fmla="*/ 18644 w 1954"/>
                <a:gd name="T123" fmla="*/ 1419 h 1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4" h="182">
                  <a:moveTo>
                    <a:pt x="1812" y="114"/>
                  </a:moveTo>
                  <a:cubicBezTo>
                    <a:pt x="1773" y="105"/>
                    <a:pt x="1746" y="94"/>
                    <a:pt x="1727" y="85"/>
                  </a:cubicBezTo>
                  <a:cubicBezTo>
                    <a:pt x="1716" y="81"/>
                    <a:pt x="1709" y="74"/>
                    <a:pt x="1702" y="68"/>
                  </a:cubicBezTo>
                  <a:cubicBezTo>
                    <a:pt x="1697" y="64"/>
                    <a:pt x="1688" y="47"/>
                    <a:pt x="1680" y="48"/>
                  </a:cubicBezTo>
                  <a:cubicBezTo>
                    <a:pt x="1673" y="49"/>
                    <a:pt x="1665" y="70"/>
                    <a:pt x="1660" y="76"/>
                  </a:cubicBezTo>
                  <a:cubicBezTo>
                    <a:pt x="1658" y="78"/>
                    <a:pt x="1656" y="81"/>
                    <a:pt x="1654" y="83"/>
                  </a:cubicBezTo>
                  <a:cubicBezTo>
                    <a:pt x="1623" y="107"/>
                    <a:pt x="1576" y="130"/>
                    <a:pt x="1527" y="129"/>
                  </a:cubicBezTo>
                  <a:cubicBezTo>
                    <a:pt x="1410" y="126"/>
                    <a:pt x="1398" y="64"/>
                    <a:pt x="1369" y="64"/>
                  </a:cubicBezTo>
                  <a:cubicBezTo>
                    <a:pt x="1340" y="64"/>
                    <a:pt x="1363" y="126"/>
                    <a:pt x="1278" y="122"/>
                  </a:cubicBezTo>
                  <a:cubicBezTo>
                    <a:pt x="1216" y="119"/>
                    <a:pt x="1192" y="89"/>
                    <a:pt x="1186" y="82"/>
                  </a:cubicBezTo>
                  <a:cubicBezTo>
                    <a:pt x="1180" y="75"/>
                    <a:pt x="1173" y="67"/>
                    <a:pt x="1165" y="60"/>
                  </a:cubicBezTo>
                  <a:cubicBezTo>
                    <a:pt x="1155" y="50"/>
                    <a:pt x="1152" y="52"/>
                    <a:pt x="1145" y="64"/>
                  </a:cubicBezTo>
                  <a:cubicBezTo>
                    <a:pt x="1136" y="77"/>
                    <a:pt x="1124" y="98"/>
                    <a:pt x="1111" y="113"/>
                  </a:cubicBezTo>
                  <a:cubicBezTo>
                    <a:pt x="1093" y="126"/>
                    <a:pt x="1070" y="142"/>
                    <a:pt x="1005" y="142"/>
                  </a:cubicBezTo>
                  <a:cubicBezTo>
                    <a:pt x="942" y="142"/>
                    <a:pt x="912" y="120"/>
                    <a:pt x="892" y="100"/>
                  </a:cubicBezTo>
                  <a:cubicBezTo>
                    <a:pt x="889" y="95"/>
                    <a:pt x="884" y="90"/>
                    <a:pt x="881" y="85"/>
                  </a:cubicBezTo>
                  <a:cubicBezTo>
                    <a:pt x="878" y="79"/>
                    <a:pt x="875" y="72"/>
                    <a:pt x="872" y="66"/>
                  </a:cubicBezTo>
                  <a:cubicBezTo>
                    <a:pt x="870" y="58"/>
                    <a:pt x="868" y="51"/>
                    <a:pt x="867" y="42"/>
                  </a:cubicBezTo>
                  <a:cubicBezTo>
                    <a:pt x="866" y="36"/>
                    <a:pt x="867" y="24"/>
                    <a:pt x="861" y="20"/>
                  </a:cubicBezTo>
                  <a:cubicBezTo>
                    <a:pt x="849" y="26"/>
                    <a:pt x="844" y="50"/>
                    <a:pt x="837" y="62"/>
                  </a:cubicBezTo>
                  <a:cubicBezTo>
                    <a:pt x="833" y="68"/>
                    <a:pt x="828" y="74"/>
                    <a:pt x="822" y="80"/>
                  </a:cubicBezTo>
                  <a:cubicBezTo>
                    <a:pt x="809" y="89"/>
                    <a:pt x="799" y="104"/>
                    <a:pt x="768" y="104"/>
                  </a:cubicBezTo>
                  <a:cubicBezTo>
                    <a:pt x="754" y="104"/>
                    <a:pt x="743" y="101"/>
                    <a:pt x="735" y="98"/>
                  </a:cubicBezTo>
                  <a:cubicBezTo>
                    <a:pt x="733" y="97"/>
                    <a:pt x="732" y="96"/>
                    <a:pt x="731" y="95"/>
                  </a:cubicBezTo>
                  <a:cubicBezTo>
                    <a:pt x="717" y="86"/>
                    <a:pt x="708" y="74"/>
                    <a:pt x="702" y="57"/>
                  </a:cubicBezTo>
                  <a:cubicBezTo>
                    <a:pt x="698" y="48"/>
                    <a:pt x="697" y="9"/>
                    <a:pt x="684" y="17"/>
                  </a:cubicBezTo>
                  <a:cubicBezTo>
                    <a:pt x="677" y="22"/>
                    <a:pt x="677" y="34"/>
                    <a:pt x="676" y="42"/>
                  </a:cubicBezTo>
                  <a:cubicBezTo>
                    <a:pt x="673" y="51"/>
                    <a:pt x="670" y="60"/>
                    <a:pt x="666" y="69"/>
                  </a:cubicBezTo>
                  <a:cubicBezTo>
                    <a:pt x="662" y="76"/>
                    <a:pt x="656" y="85"/>
                    <a:pt x="649" y="92"/>
                  </a:cubicBezTo>
                  <a:cubicBezTo>
                    <a:pt x="630" y="103"/>
                    <a:pt x="607" y="133"/>
                    <a:pt x="554" y="133"/>
                  </a:cubicBezTo>
                  <a:cubicBezTo>
                    <a:pt x="511" y="133"/>
                    <a:pt x="457" y="124"/>
                    <a:pt x="414" y="86"/>
                  </a:cubicBezTo>
                  <a:cubicBezTo>
                    <a:pt x="405" y="78"/>
                    <a:pt x="404" y="38"/>
                    <a:pt x="390" y="48"/>
                  </a:cubicBezTo>
                  <a:cubicBezTo>
                    <a:pt x="383" y="52"/>
                    <a:pt x="379" y="63"/>
                    <a:pt x="374" y="69"/>
                  </a:cubicBezTo>
                  <a:cubicBezTo>
                    <a:pt x="367" y="77"/>
                    <a:pt x="360" y="85"/>
                    <a:pt x="352" y="92"/>
                  </a:cubicBezTo>
                  <a:cubicBezTo>
                    <a:pt x="349" y="95"/>
                    <a:pt x="345" y="97"/>
                    <a:pt x="342" y="100"/>
                  </a:cubicBezTo>
                  <a:cubicBezTo>
                    <a:pt x="327" y="110"/>
                    <a:pt x="306" y="119"/>
                    <a:pt x="266" y="119"/>
                  </a:cubicBezTo>
                  <a:cubicBezTo>
                    <a:pt x="235" y="119"/>
                    <a:pt x="212" y="113"/>
                    <a:pt x="195" y="106"/>
                  </a:cubicBezTo>
                  <a:cubicBezTo>
                    <a:pt x="187" y="100"/>
                    <a:pt x="178" y="94"/>
                    <a:pt x="175" y="91"/>
                  </a:cubicBezTo>
                  <a:cubicBezTo>
                    <a:pt x="165" y="80"/>
                    <a:pt x="157" y="66"/>
                    <a:pt x="153" y="52"/>
                  </a:cubicBezTo>
                  <a:cubicBezTo>
                    <a:pt x="151" y="43"/>
                    <a:pt x="150" y="35"/>
                    <a:pt x="149" y="26"/>
                  </a:cubicBezTo>
                  <a:cubicBezTo>
                    <a:pt x="149" y="19"/>
                    <a:pt x="149" y="4"/>
                    <a:pt x="143" y="0"/>
                  </a:cubicBezTo>
                  <a:cubicBezTo>
                    <a:pt x="132" y="14"/>
                    <a:pt x="131" y="36"/>
                    <a:pt x="122" y="52"/>
                  </a:cubicBezTo>
                  <a:cubicBezTo>
                    <a:pt x="115" y="63"/>
                    <a:pt x="103" y="77"/>
                    <a:pt x="91" y="86"/>
                  </a:cubicBezTo>
                  <a:cubicBezTo>
                    <a:pt x="74" y="93"/>
                    <a:pt x="50" y="101"/>
                    <a:pt x="0" y="10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93" y="153"/>
                    <a:pt x="86" y="121"/>
                    <a:pt x="118" y="121"/>
                  </a:cubicBezTo>
                  <a:cubicBezTo>
                    <a:pt x="185" y="121"/>
                    <a:pt x="175" y="182"/>
                    <a:pt x="265" y="182"/>
                  </a:cubicBezTo>
                  <a:cubicBezTo>
                    <a:pt x="356" y="182"/>
                    <a:pt x="341" y="141"/>
                    <a:pt x="393" y="141"/>
                  </a:cubicBezTo>
                  <a:cubicBezTo>
                    <a:pt x="446" y="141"/>
                    <a:pt x="472" y="172"/>
                    <a:pt x="555" y="172"/>
                  </a:cubicBezTo>
                  <a:cubicBezTo>
                    <a:pt x="639" y="172"/>
                    <a:pt x="647" y="134"/>
                    <a:pt x="682" y="134"/>
                  </a:cubicBezTo>
                  <a:cubicBezTo>
                    <a:pt x="717" y="134"/>
                    <a:pt x="721" y="158"/>
                    <a:pt x="768" y="158"/>
                  </a:cubicBezTo>
                  <a:cubicBezTo>
                    <a:pt x="816" y="158"/>
                    <a:pt x="804" y="138"/>
                    <a:pt x="838" y="139"/>
                  </a:cubicBezTo>
                  <a:cubicBezTo>
                    <a:pt x="888" y="140"/>
                    <a:pt x="897" y="182"/>
                    <a:pt x="1009" y="182"/>
                  </a:cubicBezTo>
                  <a:cubicBezTo>
                    <a:pt x="1122" y="182"/>
                    <a:pt x="1101" y="149"/>
                    <a:pt x="1156" y="149"/>
                  </a:cubicBezTo>
                  <a:cubicBezTo>
                    <a:pt x="1211" y="149"/>
                    <a:pt x="1189" y="171"/>
                    <a:pt x="1274" y="170"/>
                  </a:cubicBezTo>
                  <a:cubicBezTo>
                    <a:pt x="1343" y="169"/>
                    <a:pt x="1342" y="140"/>
                    <a:pt x="1371" y="140"/>
                  </a:cubicBezTo>
                  <a:cubicBezTo>
                    <a:pt x="1400" y="140"/>
                    <a:pt x="1415" y="170"/>
                    <a:pt x="1531" y="172"/>
                  </a:cubicBezTo>
                  <a:cubicBezTo>
                    <a:pt x="1586" y="173"/>
                    <a:pt x="1639" y="150"/>
                    <a:pt x="1669" y="124"/>
                  </a:cubicBezTo>
                  <a:cubicBezTo>
                    <a:pt x="1699" y="98"/>
                    <a:pt x="1740" y="136"/>
                    <a:pt x="1796" y="158"/>
                  </a:cubicBezTo>
                  <a:cubicBezTo>
                    <a:pt x="1852" y="180"/>
                    <a:pt x="1954" y="166"/>
                    <a:pt x="1954" y="166"/>
                  </a:cubicBezTo>
                  <a:cubicBezTo>
                    <a:pt x="1954" y="112"/>
                    <a:pt x="1954" y="112"/>
                    <a:pt x="1954" y="112"/>
                  </a:cubicBezTo>
                  <a:cubicBezTo>
                    <a:pt x="1954" y="112"/>
                    <a:pt x="1871" y="127"/>
                    <a:pt x="1812" y="114"/>
                  </a:cubicBezTo>
                  <a:close/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1" name="Freeform 51">
              <a:extLst>
                <a:ext uri="{FF2B5EF4-FFF2-40B4-BE49-F238E27FC236}">
                  <a16:creationId xmlns:a16="http://schemas.microsoft.com/office/drawing/2014/main" id="{B3410A00-36A9-4462-A08F-8188C6B2E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591"/>
              <a:ext cx="4250" cy="422"/>
            </a:xfrm>
            <a:custGeom>
              <a:avLst/>
              <a:gdLst>
                <a:gd name="T0" fmla="*/ 18644 w 1954"/>
                <a:gd name="T1" fmla="*/ 1419 h 182"/>
                <a:gd name="T2" fmla="*/ 17768 w 1954"/>
                <a:gd name="T3" fmla="*/ 1060 h 182"/>
                <a:gd name="T4" fmla="*/ 17513 w 1954"/>
                <a:gd name="T5" fmla="*/ 849 h 182"/>
                <a:gd name="T6" fmla="*/ 17287 w 1954"/>
                <a:gd name="T7" fmla="*/ 596 h 182"/>
                <a:gd name="T8" fmla="*/ 17083 w 1954"/>
                <a:gd name="T9" fmla="*/ 946 h 182"/>
                <a:gd name="T10" fmla="*/ 17017 w 1954"/>
                <a:gd name="T11" fmla="*/ 1032 h 182"/>
                <a:gd name="T12" fmla="*/ 15710 w 1954"/>
                <a:gd name="T13" fmla="*/ 1607 h 182"/>
                <a:gd name="T14" fmla="*/ 14088 w 1954"/>
                <a:gd name="T15" fmla="*/ 795 h 182"/>
                <a:gd name="T16" fmla="*/ 13152 w 1954"/>
                <a:gd name="T17" fmla="*/ 1521 h 182"/>
                <a:gd name="T18" fmla="*/ 12206 w 1954"/>
                <a:gd name="T19" fmla="*/ 1023 h 182"/>
                <a:gd name="T20" fmla="*/ 11989 w 1954"/>
                <a:gd name="T21" fmla="*/ 747 h 182"/>
                <a:gd name="T22" fmla="*/ 11780 w 1954"/>
                <a:gd name="T23" fmla="*/ 795 h 182"/>
                <a:gd name="T24" fmla="*/ 11430 w 1954"/>
                <a:gd name="T25" fmla="*/ 1407 h 182"/>
                <a:gd name="T26" fmla="*/ 10342 w 1954"/>
                <a:gd name="T27" fmla="*/ 1769 h 182"/>
                <a:gd name="T28" fmla="*/ 9179 w 1954"/>
                <a:gd name="T29" fmla="*/ 1247 h 182"/>
                <a:gd name="T30" fmla="*/ 9063 w 1954"/>
                <a:gd name="T31" fmla="*/ 1060 h 182"/>
                <a:gd name="T32" fmla="*/ 8974 w 1954"/>
                <a:gd name="T33" fmla="*/ 823 h 182"/>
                <a:gd name="T34" fmla="*/ 8922 w 1954"/>
                <a:gd name="T35" fmla="*/ 522 h 182"/>
                <a:gd name="T36" fmla="*/ 8861 w 1954"/>
                <a:gd name="T37" fmla="*/ 248 h 182"/>
                <a:gd name="T38" fmla="*/ 8611 w 1954"/>
                <a:gd name="T39" fmla="*/ 774 h 182"/>
                <a:gd name="T40" fmla="*/ 8459 w 1954"/>
                <a:gd name="T41" fmla="*/ 995 h 182"/>
                <a:gd name="T42" fmla="*/ 7900 w 1954"/>
                <a:gd name="T43" fmla="*/ 1296 h 182"/>
                <a:gd name="T44" fmla="*/ 7565 w 1954"/>
                <a:gd name="T45" fmla="*/ 1220 h 182"/>
                <a:gd name="T46" fmla="*/ 7521 w 1954"/>
                <a:gd name="T47" fmla="*/ 1183 h 182"/>
                <a:gd name="T48" fmla="*/ 7223 w 1954"/>
                <a:gd name="T49" fmla="*/ 710 h 182"/>
                <a:gd name="T50" fmla="*/ 7038 w 1954"/>
                <a:gd name="T51" fmla="*/ 209 h 182"/>
                <a:gd name="T52" fmla="*/ 6954 w 1954"/>
                <a:gd name="T53" fmla="*/ 522 h 182"/>
                <a:gd name="T54" fmla="*/ 6856 w 1954"/>
                <a:gd name="T55" fmla="*/ 860 h 182"/>
                <a:gd name="T56" fmla="*/ 6680 w 1954"/>
                <a:gd name="T57" fmla="*/ 1145 h 182"/>
                <a:gd name="T58" fmla="*/ 5701 w 1954"/>
                <a:gd name="T59" fmla="*/ 1656 h 182"/>
                <a:gd name="T60" fmla="*/ 4259 w 1954"/>
                <a:gd name="T61" fmla="*/ 1069 h 182"/>
                <a:gd name="T62" fmla="*/ 4011 w 1954"/>
                <a:gd name="T63" fmla="*/ 596 h 182"/>
                <a:gd name="T64" fmla="*/ 3845 w 1954"/>
                <a:gd name="T65" fmla="*/ 860 h 182"/>
                <a:gd name="T66" fmla="*/ 3624 w 1954"/>
                <a:gd name="T67" fmla="*/ 1145 h 182"/>
                <a:gd name="T68" fmla="*/ 3519 w 1954"/>
                <a:gd name="T69" fmla="*/ 1247 h 182"/>
                <a:gd name="T70" fmla="*/ 2738 w 1954"/>
                <a:gd name="T71" fmla="*/ 1484 h 182"/>
                <a:gd name="T72" fmla="*/ 2005 w 1954"/>
                <a:gd name="T73" fmla="*/ 1322 h 182"/>
                <a:gd name="T74" fmla="*/ 1803 w 1954"/>
                <a:gd name="T75" fmla="*/ 1134 h 182"/>
                <a:gd name="T76" fmla="*/ 1575 w 1954"/>
                <a:gd name="T77" fmla="*/ 652 h 182"/>
                <a:gd name="T78" fmla="*/ 1533 w 1954"/>
                <a:gd name="T79" fmla="*/ 322 h 182"/>
                <a:gd name="T80" fmla="*/ 1470 w 1954"/>
                <a:gd name="T81" fmla="*/ 0 h 182"/>
                <a:gd name="T82" fmla="*/ 1253 w 1954"/>
                <a:gd name="T83" fmla="*/ 652 h 182"/>
                <a:gd name="T84" fmla="*/ 937 w 1954"/>
                <a:gd name="T85" fmla="*/ 1069 h 182"/>
                <a:gd name="T86" fmla="*/ 0 w 1954"/>
                <a:gd name="T87" fmla="*/ 1296 h 182"/>
                <a:gd name="T88" fmla="*/ 0 w 1954"/>
                <a:gd name="T89" fmla="*/ 1969 h 182"/>
                <a:gd name="T90" fmla="*/ 1216 w 1954"/>
                <a:gd name="T91" fmla="*/ 1512 h 182"/>
                <a:gd name="T92" fmla="*/ 2725 w 1954"/>
                <a:gd name="T93" fmla="*/ 2268 h 182"/>
                <a:gd name="T94" fmla="*/ 4046 w 1954"/>
                <a:gd name="T95" fmla="*/ 1758 h 182"/>
                <a:gd name="T96" fmla="*/ 5709 w 1954"/>
                <a:gd name="T97" fmla="*/ 2145 h 182"/>
                <a:gd name="T98" fmla="*/ 7017 w 1954"/>
                <a:gd name="T99" fmla="*/ 1672 h 182"/>
                <a:gd name="T100" fmla="*/ 7900 w 1954"/>
                <a:gd name="T101" fmla="*/ 1969 h 182"/>
                <a:gd name="T102" fmla="*/ 8624 w 1954"/>
                <a:gd name="T103" fmla="*/ 1732 h 182"/>
                <a:gd name="T104" fmla="*/ 10384 w 1954"/>
                <a:gd name="T105" fmla="*/ 2268 h 182"/>
                <a:gd name="T106" fmla="*/ 11893 w 1954"/>
                <a:gd name="T107" fmla="*/ 1855 h 182"/>
                <a:gd name="T108" fmla="*/ 13109 w 1954"/>
                <a:gd name="T109" fmla="*/ 2119 h 182"/>
                <a:gd name="T110" fmla="*/ 14107 w 1954"/>
                <a:gd name="T111" fmla="*/ 1748 h 182"/>
                <a:gd name="T112" fmla="*/ 15754 w 1954"/>
                <a:gd name="T113" fmla="*/ 2145 h 182"/>
                <a:gd name="T114" fmla="*/ 17172 w 1954"/>
                <a:gd name="T115" fmla="*/ 1549 h 182"/>
                <a:gd name="T116" fmla="*/ 18479 w 1954"/>
                <a:gd name="T117" fmla="*/ 1969 h 182"/>
                <a:gd name="T118" fmla="*/ 20106 w 1954"/>
                <a:gd name="T119" fmla="*/ 2071 h 182"/>
                <a:gd name="T120" fmla="*/ 20106 w 1954"/>
                <a:gd name="T121" fmla="*/ 1398 h 182"/>
                <a:gd name="T122" fmla="*/ 18644 w 1954"/>
                <a:gd name="T123" fmla="*/ 1419 h 18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54" h="182">
                  <a:moveTo>
                    <a:pt x="1812" y="114"/>
                  </a:moveTo>
                  <a:cubicBezTo>
                    <a:pt x="1773" y="105"/>
                    <a:pt x="1746" y="94"/>
                    <a:pt x="1727" y="85"/>
                  </a:cubicBezTo>
                  <a:cubicBezTo>
                    <a:pt x="1716" y="81"/>
                    <a:pt x="1709" y="74"/>
                    <a:pt x="1702" y="68"/>
                  </a:cubicBezTo>
                  <a:cubicBezTo>
                    <a:pt x="1697" y="64"/>
                    <a:pt x="1688" y="47"/>
                    <a:pt x="1680" y="48"/>
                  </a:cubicBezTo>
                  <a:cubicBezTo>
                    <a:pt x="1673" y="49"/>
                    <a:pt x="1665" y="70"/>
                    <a:pt x="1660" y="76"/>
                  </a:cubicBezTo>
                  <a:cubicBezTo>
                    <a:pt x="1658" y="78"/>
                    <a:pt x="1656" y="81"/>
                    <a:pt x="1654" y="83"/>
                  </a:cubicBezTo>
                  <a:cubicBezTo>
                    <a:pt x="1623" y="107"/>
                    <a:pt x="1576" y="130"/>
                    <a:pt x="1527" y="129"/>
                  </a:cubicBezTo>
                  <a:cubicBezTo>
                    <a:pt x="1410" y="126"/>
                    <a:pt x="1398" y="64"/>
                    <a:pt x="1369" y="64"/>
                  </a:cubicBezTo>
                  <a:cubicBezTo>
                    <a:pt x="1340" y="64"/>
                    <a:pt x="1363" y="126"/>
                    <a:pt x="1278" y="122"/>
                  </a:cubicBezTo>
                  <a:cubicBezTo>
                    <a:pt x="1216" y="119"/>
                    <a:pt x="1192" y="89"/>
                    <a:pt x="1186" y="82"/>
                  </a:cubicBezTo>
                  <a:cubicBezTo>
                    <a:pt x="1180" y="75"/>
                    <a:pt x="1173" y="67"/>
                    <a:pt x="1165" y="60"/>
                  </a:cubicBezTo>
                  <a:cubicBezTo>
                    <a:pt x="1155" y="50"/>
                    <a:pt x="1152" y="52"/>
                    <a:pt x="1145" y="64"/>
                  </a:cubicBezTo>
                  <a:cubicBezTo>
                    <a:pt x="1136" y="77"/>
                    <a:pt x="1124" y="98"/>
                    <a:pt x="1111" y="113"/>
                  </a:cubicBezTo>
                  <a:cubicBezTo>
                    <a:pt x="1093" y="126"/>
                    <a:pt x="1070" y="142"/>
                    <a:pt x="1005" y="142"/>
                  </a:cubicBezTo>
                  <a:cubicBezTo>
                    <a:pt x="942" y="142"/>
                    <a:pt x="912" y="120"/>
                    <a:pt x="892" y="100"/>
                  </a:cubicBezTo>
                  <a:cubicBezTo>
                    <a:pt x="889" y="95"/>
                    <a:pt x="884" y="90"/>
                    <a:pt x="881" y="85"/>
                  </a:cubicBezTo>
                  <a:cubicBezTo>
                    <a:pt x="878" y="79"/>
                    <a:pt x="875" y="72"/>
                    <a:pt x="872" y="66"/>
                  </a:cubicBezTo>
                  <a:cubicBezTo>
                    <a:pt x="870" y="58"/>
                    <a:pt x="868" y="51"/>
                    <a:pt x="867" y="42"/>
                  </a:cubicBezTo>
                  <a:cubicBezTo>
                    <a:pt x="866" y="36"/>
                    <a:pt x="867" y="24"/>
                    <a:pt x="861" y="20"/>
                  </a:cubicBezTo>
                  <a:cubicBezTo>
                    <a:pt x="849" y="26"/>
                    <a:pt x="844" y="50"/>
                    <a:pt x="837" y="62"/>
                  </a:cubicBezTo>
                  <a:cubicBezTo>
                    <a:pt x="833" y="68"/>
                    <a:pt x="828" y="74"/>
                    <a:pt x="822" y="80"/>
                  </a:cubicBezTo>
                  <a:cubicBezTo>
                    <a:pt x="809" y="89"/>
                    <a:pt x="799" y="104"/>
                    <a:pt x="768" y="104"/>
                  </a:cubicBezTo>
                  <a:cubicBezTo>
                    <a:pt x="754" y="104"/>
                    <a:pt x="743" y="101"/>
                    <a:pt x="735" y="98"/>
                  </a:cubicBezTo>
                  <a:cubicBezTo>
                    <a:pt x="733" y="97"/>
                    <a:pt x="732" y="96"/>
                    <a:pt x="731" y="95"/>
                  </a:cubicBezTo>
                  <a:cubicBezTo>
                    <a:pt x="717" y="86"/>
                    <a:pt x="708" y="74"/>
                    <a:pt x="702" y="57"/>
                  </a:cubicBezTo>
                  <a:cubicBezTo>
                    <a:pt x="698" y="48"/>
                    <a:pt x="697" y="9"/>
                    <a:pt x="684" y="17"/>
                  </a:cubicBezTo>
                  <a:cubicBezTo>
                    <a:pt x="677" y="22"/>
                    <a:pt x="677" y="34"/>
                    <a:pt x="676" y="42"/>
                  </a:cubicBezTo>
                  <a:cubicBezTo>
                    <a:pt x="673" y="51"/>
                    <a:pt x="670" y="60"/>
                    <a:pt x="666" y="69"/>
                  </a:cubicBezTo>
                  <a:cubicBezTo>
                    <a:pt x="662" y="76"/>
                    <a:pt x="656" y="85"/>
                    <a:pt x="649" y="92"/>
                  </a:cubicBezTo>
                  <a:cubicBezTo>
                    <a:pt x="630" y="103"/>
                    <a:pt x="607" y="133"/>
                    <a:pt x="554" y="133"/>
                  </a:cubicBezTo>
                  <a:cubicBezTo>
                    <a:pt x="511" y="133"/>
                    <a:pt x="457" y="124"/>
                    <a:pt x="414" y="86"/>
                  </a:cubicBezTo>
                  <a:cubicBezTo>
                    <a:pt x="405" y="78"/>
                    <a:pt x="404" y="38"/>
                    <a:pt x="390" y="48"/>
                  </a:cubicBezTo>
                  <a:cubicBezTo>
                    <a:pt x="383" y="52"/>
                    <a:pt x="379" y="63"/>
                    <a:pt x="374" y="69"/>
                  </a:cubicBezTo>
                  <a:cubicBezTo>
                    <a:pt x="367" y="77"/>
                    <a:pt x="360" y="85"/>
                    <a:pt x="352" y="92"/>
                  </a:cubicBezTo>
                  <a:cubicBezTo>
                    <a:pt x="349" y="95"/>
                    <a:pt x="345" y="97"/>
                    <a:pt x="342" y="100"/>
                  </a:cubicBezTo>
                  <a:cubicBezTo>
                    <a:pt x="327" y="110"/>
                    <a:pt x="306" y="119"/>
                    <a:pt x="266" y="119"/>
                  </a:cubicBezTo>
                  <a:cubicBezTo>
                    <a:pt x="235" y="119"/>
                    <a:pt x="212" y="113"/>
                    <a:pt x="195" y="106"/>
                  </a:cubicBezTo>
                  <a:cubicBezTo>
                    <a:pt x="187" y="100"/>
                    <a:pt x="178" y="94"/>
                    <a:pt x="175" y="91"/>
                  </a:cubicBezTo>
                  <a:cubicBezTo>
                    <a:pt x="165" y="80"/>
                    <a:pt x="157" y="66"/>
                    <a:pt x="153" y="52"/>
                  </a:cubicBezTo>
                  <a:cubicBezTo>
                    <a:pt x="151" y="43"/>
                    <a:pt x="150" y="35"/>
                    <a:pt x="149" y="26"/>
                  </a:cubicBezTo>
                  <a:cubicBezTo>
                    <a:pt x="149" y="19"/>
                    <a:pt x="149" y="4"/>
                    <a:pt x="143" y="0"/>
                  </a:cubicBezTo>
                  <a:cubicBezTo>
                    <a:pt x="132" y="14"/>
                    <a:pt x="131" y="36"/>
                    <a:pt x="122" y="52"/>
                  </a:cubicBezTo>
                  <a:cubicBezTo>
                    <a:pt x="115" y="63"/>
                    <a:pt x="103" y="77"/>
                    <a:pt x="91" y="86"/>
                  </a:cubicBezTo>
                  <a:cubicBezTo>
                    <a:pt x="74" y="93"/>
                    <a:pt x="50" y="101"/>
                    <a:pt x="0" y="104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93" y="153"/>
                    <a:pt x="86" y="121"/>
                    <a:pt x="118" y="121"/>
                  </a:cubicBezTo>
                  <a:cubicBezTo>
                    <a:pt x="185" y="121"/>
                    <a:pt x="175" y="182"/>
                    <a:pt x="265" y="182"/>
                  </a:cubicBezTo>
                  <a:cubicBezTo>
                    <a:pt x="356" y="182"/>
                    <a:pt x="341" y="141"/>
                    <a:pt x="393" y="141"/>
                  </a:cubicBezTo>
                  <a:cubicBezTo>
                    <a:pt x="446" y="141"/>
                    <a:pt x="472" y="172"/>
                    <a:pt x="555" y="172"/>
                  </a:cubicBezTo>
                  <a:cubicBezTo>
                    <a:pt x="639" y="172"/>
                    <a:pt x="647" y="134"/>
                    <a:pt x="682" y="134"/>
                  </a:cubicBezTo>
                  <a:cubicBezTo>
                    <a:pt x="717" y="134"/>
                    <a:pt x="721" y="158"/>
                    <a:pt x="768" y="158"/>
                  </a:cubicBezTo>
                  <a:cubicBezTo>
                    <a:pt x="816" y="158"/>
                    <a:pt x="804" y="138"/>
                    <a:pt x="838" y="139"/>
                  </a:cubicBezTo>
                  <a:cubicBezTo>
                    <a:pt x="888" y="140"/>
                    <a:pt x="897" y="182"/>
                    <a:pt x="1009" y="182"/>
                  </a:cubicBezTo>
                  <a:cubicBezTo>
                    <a:pt x="1122" y="182"/>
                    <a:pt x="1101" y="149"/>
                    <a:pt x="1156" y="149"/>
                  </a:cubicBezTo>
                  <a:cubicBezTo>
                    <a:pt x="1211" y="149"/>
                    <a:pt x="1189" y="171"/>
                    <a:pt x="1274" y="170"/>
                  </a:cubicBezTo>
                  <a:cubicBezTo>
                    <a:pt x="1343" y="169"/>
                    <a:pt x="1342" y="140"/>
                    <a:pt x="1371" y="140"/>
                  </a:cubicBezTo>
                  <a:cubicBezTo>
                    <a:pt x="1400" y="140"/>
                    <a:pt x="1415" y="170"/>
                    <a:pt x="1531" y="172"/>
                  </a:cubicBezTo>
                  <a:cubicBezTo>
                    <a:pt x="1586" y="173"/>
                    <a:pt x="1639" y="150"/>
                    <a:pt x="1669" y="124"/>
                  </a:cubicBezTo>
                  <a:cubicBezTo>
                    <a:pt x="1699" y="98"/>
                    <a:pt x="1740" y="136"/>
                    <a:pt x="1796" y="158"/>
                  </a:cubicBezTo>
                  <a:cubicBezTo>
                    <a:pt x="1852" y="180"/>
                    <a:pt x="1954" y="166"/>
                    <a:pt x="1954" y="166"/>
                  </a:cubicBezTo>
                  <a:cubicBezTo>
                    <a:pt x="1954" y="112"/>
                    <a:pt x="1954" y="112"/>
                    <a:pt x="1954" y="112"/>
                  </a:cubicBezTo>
                  <a:cubicBezTo>
                    <a:pt x="1954" y="112"/>
                    <a:pt x="1871" y="127"/>
                    <a:pt x="1812" y="114"/>
                  </a:cubicBez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2" name="Freeform 52">
              <a:extLst>
                <a:ext uri="{FF2B5EF4-FFF2-40B4-BE49-F238E27FC236}">
                  <a16:creationId xmlns:a16="http://schemas.microsoft.com/office/drawing/2014/main" id="{9F7C7779-840B-4870-8712-AEC1AA133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563"/>
              <a:ext cx="292" cy="355"/>
            </a:xfrm>
            <a:custGeom>
              <a:avLst/>
              <a:gdLst>
                <a:gd name="T0" fmla="*/ 1273 w 134"/>
                <a:gd name="T1" fmla="*/ 485 h 153"/>
                <a:gd name="T2" fmla="*/ 1281 w 134"/>
                <a:gd name="T3" fmla="*/ 538 h 153"/>
                <a:gd name="T4" fmla="*/ 1325 w 134"/>
                <a:gd name="T5" fmla="*/ 701 h 153"/>
                <a:gd name="T6" fmla="*/ 1368 w 134"/>
                <a:gd name="T7" fmla="*/ 898 h 153"/>
                <a:gd name="T8" fmla="*/ 1386 w 134"/>
                <a:gd name="T9" fmla="*/ 1097 h 153"/>
                <a:gd name="T10" fmla="*/ 1325 w 134"/>
                <a:gd name="T11" fmla="*/ 1350 h 153"/>
                <a:gd name="T12" fmla="*/ 1079 w 134"/>
                <a:gd name="T13" fmla="*/ 1798 h 153"/>
                <a:gd name="T14" fmla="*/ 859 w 134"/>
                <a:gd name="T15" fmla="*/ 1900 h 153"/>
                <a:gd name="T16" fmla="*/ 726 w 134"/>
                <a:gd name="T17" fmla="*/ 1872 h 153"/>
                <a:gd name="T18" fmla="*/ 588 w 134"/>
                <a:gd name="T19" fmla="*/ 1912 h 153"/>
                <a:gd name="T20" fmla="*/ 475 w 134"/>
                <a:gd name="T21" fmla="*/ 1900 h 153"/>
                <a:gd name="T22" fmla="*/ 323 w 134"/>
                <a:gd name="T23" fmla="*/ 1787 h 153"/>
                <a:gd name="T24" fmla="*/ 194 w 134"/>
                <a:gd name="T25" fmla="*/ 1297 h 153"/>
                <a:gd name="T26" fmla="*/ 166 w 134"/>
                <a:gd name="T27" fmla="*/ 1097 h 153"/>
                <a:gd name="T28" fmla="*/ 81 w 134"/>
                <a:gd name="T29" fmla="*/ 872 h 153"/>
                <a:gd name="T30" fmla="*/ 81 w 134"/>
                <a:gd name="T31" fmla="*/ 812 h 153"/>
                <a:gd name="T32" fmla="*/ 9 w 134"/>
                <a:gd name="T33" fmla="*/ 689 h 153"/>
                <a:gd name="T34" fmla="*/ 20 w 134"/>
                <a:gd name="T35" fmla="*/ 510 h 153"/>
                <a:gd name="T36" fmla="*/ 1273 w 134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4" h="153">
                  <a:moveTo>
                    <a:pt x="123" y="39"/>
                  </a:moveTo>
                  <a:cubicBezTo>
                    <a:pt x="124" y="40"/>
                    <a:pt x="124" y="41"/>
                    <a:pt x="124" y="43"/>
                  </a:cubicBezTo>
                  <a:cubicBezTo>
                    <a:pt x="125" y="47"/>
                    <a:pt x="126" y="52"/>
                    <a:pt x="128" y="56"/>
                  </a:cubicBezTo>
                  <a:cubicBezTo>
                    <a:pt x="130" y="61"/>
                    <a:pt x="131" y="66"/>
                    <a:pt x="132" y="72"/>
                  </a:cubicBezTo>
                  <a:cubicBezTo>
                    <a:pt x="133" y="77"/>
                    <a:pt x="134" y="83"/>
                    <a:pt x="134" y="88"/>
                  </a:cubicBezTo>
                  <a:cubicBezTo>
                    <a:pt x="134" y="95"/>
                    <a:pt x="130" y="102"/>
                    <a:pt x="128" y="108"/>
                  </a:cubicBezTo>
                  <a:cubicBezTo>
                    <a:pt x="122" y="121"/>
                    <a:pt x="116" y="134"/>
                    <a:pt x="104" y="144"/>
                  </a:cubicBezTo>
                  <a:cubicBezTo>
                    <a:pt x="98" y="148"/>
                    <a:pt x="91" y="153"/>
                    <a:pt x="83" y="152"/>
                  </a:cubicBezTo>
                  <a:cubicBezTo>
                    <a:pt x="78" y="152"/>
                    <a:pt x="75" y="150"/>
                    <a:pt x="70" y="150"/>
                  </a:cubicBezTo>
                  <a:cubicBezTo>
                    <a:pt x="65" y="151"/>
                    <a:pt x="62" y="153"/>
                    <a:pt x="57" y="153"/>
                  </a:cubicBezTo>
                  <a:cubicBezTo>
                    <a:pt x="53" y="153"/>
                    <a:pt x="49" y="153"/>
                    <a:pt x="46" y="152"/>
                  </a:cubicBezTo>
                  <a:cubicBezTo>
                    <a:pt x="40" y="150"/>
                    <a:pt x="35" y="147"/>
                    <a:pt x="31" y="143"/>
                  </a:cubicBezTo>
                  <a:cubicBezTo>
                    <a:pt x="21" y="132"/>
                    <a:pt x="19" y="117"/>
                    <a:pt x="19" y="104"/>
                  </a:cubicBezTo>
                  <a:cubicBezTo>
                    <a:pt x="19" y="98"/>
                    <a:pt x="18" y="94"/>
                    <a:pt x="16" y="88"/>
                  </a:cubicBezTo>
                  <a:cubicBezTo>
                    <a:pt x="14" y="82"/>
                    <a:pt x="9" y="77"/>
                    <a:pt x="8" y="70"/>
                  </a:cubicBezTo>
                  <a:cubicBezTo>
                    <a:pt x="8" y="68"/>
                    <a:pt x="8" y="67"/>
                    <a:pt x="8" y="65"/>
                  </a:cubicBezTo>
                  <a:cubicBezTo>
                    <a:pt x="6" y="61"/>
                    <a:pt x="3" y="59"/>
                    <a:pt x="1" y="55"/>
                  </a:cubicBezTo>
                  <a:cubicBezTo>
                    <a:pt x="0" y="50"/>
                    <a:pt x="1" y="46"/>
                    <a:pt x="2" y="41"/>
                  </a:cubicBezTo>
                  <a:cubicBezTo>
                    <a:pt x="2" y="41"/>
                    <a:pt x="54" y="0"/>
                    <a:pt x="123" y="39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3" name="Freeform 53">
              <a:extLst>
                <a:ext uri="{FF2B5EF4-FFF2-40B4-BE49-F238E27FC236}">
                  <a16:creationId xmlns:a16="http://schemas.microsoft.com/office/drawing/2014/main" id="{471B90A7-1AE1-4FB3-A4A5-F20E54FE0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579"/>
              <a:ext cx="378" cy="381"/>
            </a:xfrm>
            <a:custGeom>
              <a:avLst/>
              <a:gdLst>
                <a:gd name="T0" fmla="*/ 1566 w 174"/>
                <a:gd name="T1" fmla="*/ 502 h 164"/>
                <a:gd name="T2" fmla="*/ 1590 w 174"/>
                <a:gd name="T3" fmla="*/ 567 h 164"/>
                <a:gd name="T4" fmla="*/ 1703 w 174"/>
                <a:gd name="T5" fmla="*/ 713 h 164"/>
                <a:gd name="T6" fmla="*/ 1764 w 174"/>
                <a:gd name="T7" fmla="*/ 929 h 164"/>
                <a:gd name="T8" fmla="*/ 1784 w 174"/>
                <a:gd name="T9" fmla="*/ 1101 h 164"/>
                <a:gd name="T10" fmla="*/ 1627 w 174"/>
                <a:gd name="T11" fmla="*/ 1403 h 164"/>
                <a:gd name="T12" fmla="*/ 1332 w 174"/>
                <a:gd name="T13" fmla="*/ 1868 h 164"/>
                <a:gd name="T14" fmla="*/ 1075 w 174"/>
                <a:gd name="T15" fmla="*/ 2019 h 164"/>
                <a:gd name="T16" fmla="*/ 902 w 174"/>
                <a:gd name="T17" fmla="*/ 1954 h 164"/>
                <a:gd name="T18" fmla="*/ 728 w 174"/>
                <a:gd name="T19" fmla="*/ 2019 h 164"/>
                <a:gd name="T20" fmla="*/ 576 w 174"/>
                <a:gd name="T21" fmla="*/ 2030 h 164"/>
                <a:gd name="T22" fmla="*/ 402 w 174"/>
                <a:gd name="T23" fmla="*/ 1856 h 164"/>
                <a:gd name="T24" fmla="*/ 245 w 174"/>
                <a:gd name="T25" fmla="*/ 1354 h 164"/>
                <a:gd name="T26" fmla="*/ 217 w 174"/>
                <a:gd name="T27" fmla="*/ 1155 h 164"/>
                <a:gd name="T28" fmla="*/ 113 w 174"/>
                <a:gd name="T29" fmla="*/ 918 h 164"/>
                <a:gd name="T30" fmla="*/ 104 w 174"/>
                <a:gd name="T31" fmla="*/ 841 h 164"/>
                <a:gd name="T32" fmla="*/ 33 w 174"/>
                <a:gd name="T33" fmla="*/ 713 h 164"/>
                <a:gd name="T34" fmla="*/ 33 w 174"/>
                <a:gd name="T35" fmla="*/ 539 h 164"/>
                <a:gd name="T36" fmla="*/ 1566 w 174"/>
                <a:gd name="T37" fmla="*/ 502 h 16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4" h="164">
                  <a:moveTo>
                    <a:pt x="153" y="40"/>
                  </a:moveTo>
                  <a:cubicBezTo>
                    <a:pt x="155" y="41"/>
                    <a:pt x="154" y="43"/>
                    <a:pt x="155" y="45"/>
                  </a:cubicBezTo>
                  <a:cubicBezTo>
                    <a:pt x="156" y="49"/>
                    <a:pt x="164" y="53"/>
                    <a:pt x="166" y="57"/>
                  </a:cubicBezTo>
                  <a:cubicBezTo>
                    <a:pt x="168" y="63"/>
                    <a:pt x="171" y="68"/>
                    <a:pt x="172" y="74"/>
                  </a:cubicBezTo>
                  <a:cubicBezTo>
                    <a:pt x="172" y="80"/>
                    <a:pt x="174" y="82"/>
                    <a:pt x="174" y="88"/>
                  </a:cubicBezTo>
                  <a:cubicBezTo>
                    <a:pt x="174" y="95"/>
                    <a:pt x="162" y="106"/>
                    <a:pt x="159" y="112"/>
                  </a:cubicBezTo>
                  <a:cubicBezTo>
                    <a:pt x="152" y="126"/>
                    <a:pt x="144" y="140"/>
                    <a:pt x="130" y="149"/>
                  </a:cubicBezTo>
                  <a:cubicBezTo>
                    <a:pt x="122" y="154"/>
                    <a:pt x="114" y="162"/>
                    <a:pt x="105" y="161"/>
                  </a:cubicBezTo>
                  <a:cubicBezTo>
                    <a:pt x="99" y="160"/>
                    <a:pt x="93" y="156"/>
                    <a:pt x="88" y="156"/>
                  </a:cubicBezTo>
                  <a:cubicBezTo>
                    <a:pt x="82" y="157"/>
                    <a:pt x="77" y="161"/>
                    <a:pt x="71" y="161"/>
                  </a:cubicBezTo>
                  <a:cubicBezTo>
                    <a:pt x="66" y="161"/>
                    <a:pt x="62" y="164"/>
                    <a:pt x="56" y="162"/>
                  </a:cubicBezTo>
                  <a:cubicBezTo>
                    <a:pt x="50" y="160"/>
                    <a:pt x="44" y="153"/>
                    <a:pt x="39" y="148"/>
                  </a:cubicBezTo>
                  <a:cubicBezTo>
                    <a:pt x="27" y="137"/>
                    <a:pt x="24" y="122"/>
                    <a:pt x="24" y="108"/>
                  </a:cubicBezTo>
                  <a:cubicBezTo>
                    <a:pt x="24" y="102"/>
                    <a:pt x="23" y="98"/>
                    <a:pt x="21" y="92"/>
                  </a:cubicBezTo>
                  <a:cubicBezTo>
                    <a:pt x="18" y="85"/>
                    <a:pt x="12" y="80"/>
                    <a:pt x="11" y="73"/>
                  </a:cubicBezTo>
                  <a:cubicBezTo>
                    <a:pt x="11" y="71"/>
                    <a:pt x="11" y="69"/>
                    <a:pt x="10" y="67"/>
                  </a:cubicBezTo>
                  <a:cubicBezTo>
                    <a:pt x="8" y="64"/>
                    <a:pt x="4" y="61"/>
                    <a:pt x="3" y="57"/>
                  </a:cubicBezTo>
                  <a:cubicBezTo>
                    <a:pt x="0" y="52"/>
                    <a:pt x="2" y="48"/>
                    <a:pt x="3" y="43"/>
                  </a:cubicBezTo>
                  <a:cubicBezTo>
                    <a:pt x="3" y="43"/>
                    <a:pt x="68" y="0"/>
                    <a:pt x="153" y="40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4" name="Freeform 54">
              <a:extLst>
                <a:ext uri="{FF2B5EF4-FFF2-40B4-BE49-F238E27FC236}">
                  <a16:creationId xmlns:a16="http://schemas.microsoft.com/office/drawing/2014/main" id="{533700AC-1C38-4B13-8218-58B59F6B2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582"/>
              <a:ext cx="352" cy="362"/>
            </a:xfrm>
            <a:custGeom>
              <a:avLst/>
              <a:gdLst>
                <a:gd name="T0" fmla="*/ 1497 w 162"/>
                <a:gd name="T1" fmla="*/ 473 h 156"/>
                <a:gd name="T2" fmla="*/ 1558 w 162"/>
                <a:gd name="T3" fmla="*/ 522 h 156"/>
                <a:gd name="T4" fmla="*/ 1610 w 162"/>
                <a:gd name="T5" fmla="*/ 701 h 156"/>
                <a:gd name="T6" fmla="*/ 1643 w 162"/>
                <a:gd name="T7" fmla="*/ 910 h 156"/>
                <a:gd name="T8" fmla="*/ 1662 w 162"/>
                <a:gd name="T9" fmla="*/ 1098 h 156"/>
                <a:gd name="T10" fmla="*/ 1549 w 162"/>
                <a:gd name="T11" fmla="*/ 1334 h 156"/>
                <a:gd name="T12" fmla="*/ 1260 w 162"/>
                <a:gd name="T13" fmla="*/ 1787 h 156"/>
                <a:gd name="T14" fmla="*/ 1006 w 162"/>
                <a:gd name="T15" fmla="*/ 1901 h 156"/>
                <a:gd name="T16" fmla="*/ 850 w 162"/>
                <a:gd name="T17" fmla="*/ 1875 h 156"/>
                <a:gd name="T18" fmla="*/ 700 w 162"/>
                <a:gd name="T19" fmla="*/ 1912 h 156"/>
                <a:gd name="T20" fmla="*/ 552 w 162"/>
                <a:gd name="T21" fmla="*/ 1938 h 156"/>
                <a:gd name="T22" fmla="*/ 378 w 162"/>
                <a:gd name="T23" fmla="*/ 1778 h 156"/>
                <a:gd name="T24" fmla="*/ 237 w 162"/>
                <a:gd name="T25" fmla="*/ 1297 h 156"/>
                <a:gd name="T26" fmla="*/ 193 w 162"/>
                <a:gd name="T27" fmla="*/ 1098 h 156"/>
                <a:gd name="T28" fmla="*/ 104 w 162"/>
                <a:gd name="T29" fmla="*/ 861 h 156"/>
                <a:gd name="T30" fmla="*/ 93 w 162"/>
                <a:gd name="T31" fmla="*/ 803 h 156"/>
                <a:gd name="T32" fmla="*/ 20 w 162"/>
                <a:gd name="T33" fmla="*/ 673 h 156"/>
                <a:gd name="T34" fmla="*/ 20 w 162"/>
                <a:gd name="T35" fmla="*/ 501 h 156"/>
                <a:gd name="T36" fmla="*/ 1497 w 162"/>
                <a:gd name="T37" fmla="*/ 473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62" h="156">
                  <a:moveTo>
                    <a:pt x="146" y="38"/>
                  </a:moveTo>
                  <a:cubicBezTo>
                    <a:pt x="147" y="39"/>
                    <a:pt x="152" y="41"/>
                    <a:pt x="152" y="42"/>
                  </a:cubicBezTo>
                  <a:cubicBezTo>
                    <a:pt x="153" y="47"/>
                    <a:pt x="155" y="51"/>
                    <a:pt x="157" y="56"/>
                  </a:cubicBezTo>
                  <a:cubicBezTo>
                    <a:pt x="159" y="61"/>
                    <a:pt x="159" y="67"/>
                    <a:pt x="160" y="73"/>
                  </a:cubicBezTo>
                  <a:cubicBezTo>
                    <a:pt x="161" y="78"/>
                    <a:pt x="162" y="83"/>
                    <a:pt x="162" y="88"/>
                  </a:cubicBezTo>
                  <a:cubicBezTo>
                    <a:pt x="162" y="95"/>
                    <a:pt x="155" y="101"/>
                    <a:pt x="151" y="107"/>
                  </a:cubicBezTo>
                  <a:cubicBezTo>
                    <a:pt x="145" y="121"/>
                    <a:pt x="137" y="134"/>
                    <a:pt x="123" y="143"/>
                  </a:cubicBezTo>
                  <a:cubicBezTo>
                    <a:pt x="116" y="148"/>
                    <a:pt x="108" y="152"/>
                    <a:pt x="98" y="152"/>
                  </a:cubicBezTo>
                  <a:cubicBezTo>
                    <a:pt x="93" y="151"/>
                    <a:pt x="89" y="149"/>
                    <a:pt x="83" y="150"/>
                  </a:cubicBezTo>
                  <a:cubicBezTo>
                    <a:pt x="78" y="151"/>
                    <a:pt x="73" y="153"/>
                    <a:pt x="68" y="153"/>
                  </a:cubicBezTo>
                  <a:cubicBezTo>
                    <a:pt x="63" y="153"/>
                    <a:pt x="59" y="156"/>
                    <a:pt x="54" y="155"/>
                  </a:cubicBezTo>
                  <a:cubicBezTo>
                    <a:pt x="48" y="153"/>
                    <a:pt x="41" y="146"/>
                    <a:pt x="37" y="142"/>
                  </a:cubicBezTo>
                  <a:cubicBezTo>
                    <a:pt x="26" y="132"/>
                    <a:pt x="23" y="117"/>
                    <a:pt x="23" y="104"/>
                  </a:cubicBezTo>
                  <a:cubicBezTo>
                    <a:pt x="23" y="97"/>
                    <a:pt x="22" y="93"/>
                    <a:pt x="19" y="88"/>
                  </a:cubicBezTo>
                  <a:cubicBezTo>
                    <a:pt x="16" y="81"/>
                    <a:pt x="11" y="76"/>
                    <a:pt x="10" y="69"/>
                  </a:cubicBezTo>
                  <a:cubicBezTo>
                    <a:pt x="10" y="68"/>
                    <a:pt x="10" y="66"/>
                    <a:pt x="9" y="64"/>
                  </a:cubicBezTo>
                  <a:cubicBezTo>
                    <a:pt x="8" y="61"/>
                    <a:pt x="4" y="58"/>
                    <a:pt x="2" y="54"/>
                  </a:cubicBezTo>
                  <a:cubicBezTo>
                    <a:pt x="0" y="49"/>
                    <a:pt x="1" y="45"/>
                    <a:pt x="2" y="40"/>
                  </a:cubicBezTo>
                  <a:cubicBezTo>
                    <a:pt x="2" y="40"/>
                    <a:pt x="64" y="0"/>
                    <a:pt x="146" y="38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Freeform 55">
              <a:extLst>
                <a:ext uri="{FF2B5EF4-FFF2-40B4-BE49-F238E27FC236}">
                  <a16:creationId xmlns:a16="http://schemas.microsoft.com/office/drawing/2014/main" id="{E98B27EF-3DB4-4BED-8220-C1B9FE257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1568"/>
              <a:ext cx="326" cy="362"/>
            </a:xfrm>
            <a:custGeom>
              <a:avLst/>
              <a:gdLst>
                <a:gd name="T0" fmla="*/ 1397 w 150"/>
                <a:gd name="T1" fmla="*/ 490 h 156"/>
                <a:gd name="T2" fmla="*/ 1408 w 150"/>
                <a:gd name="T3" fmla="*/ 538 h 156"/>
                <a:gd name="T4" fmla="*/ 1489 w 150"/>
                <a:gd name="T5" fmla="*/ 701 h 156"/>
                <a:gd name="T6" fmla="*/ 1521 w 150"/>
                <a:gd name="T7" fmla="*/ 900 h 156"/>
                <a:gd name="T8" fmla="*/ 1541 w 150"/>
                <a:gd name="T9" fmla="*/ 1098 h 156"/>
                <a:gd name="T10" fmla="*/ 1445 w 150"/>
                <a:gd name="T11" fmla="*/ 1351 h 156"/>
                <a:gd name="T12" fmla="*/ 1180 w 150"/>
                <a:gd name="T13" fmla="*/ 1787 h 156"/>
                <a:gd name="T14" fmla="*/ 954 w 150"/>
                <a:gd name="T15" fmla="*/ 1921 h 156"/>
                <a:gd name="T16" fmla="*/ 802 w 150"/>
                <a:gd name="T17" fmla="*/ 1875 h 156"/>
                <a:gd name="T18" fmla="*/ 648 w 150"/>
                <a:gd name="T19" fmla="*/ 1912 h 156"/>
                <a:gd name="T20" fmla="*/ 500 w 150"/>
                <a:gd name="T21" fmla="*/ 1938 h 156"/>
                <a:gd name="T22" fmla="*/ 350 w 150"/>
                <a:gd name="T23" fmla="*/ 1778 h 156"/>
                <a:gd name="T24" fmla="*/ 217 w 150"/>
                <a:gd name="T25" fmla="*/ 1297 h 156"/>
                <a:gd name="T26" fmla="*/ 185 w 150"/>
                <a:gd name="T27" fmla="*/ 1098 h 156"/>
                <a:gd name="T28" fmla="*/ 104 w 150"/>
                <a:gd name="T29" fmla="*/ 873 h 156"/>
                <a:gd name="T30" fmla="*/ 93 w 150"/>
                <a:gd name="T31" fmla="*/ 812 h 156"/>
                <a:gd name="T32" fmla="*/ 20 w 150"/>
                <a:gd name="T33" fmla="*/ 689 h 156"/>
                <a:gd name="T34" fmla="*/ 20 w 150"/>
                <a:gd name="T35" fmla="*/ 511 h 156"/>
                <a:gd name="T36" fmla="*/ 1397 w 150"/>
                <a:gd name="T37" fmla="*/ 490 h 15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50" h="156">
                  <a:moveTo>
                    <a:pt x="136" y="39"/>
                  </a:moveTo>
                  <a:cubicBezTo>
                    <a:pt x="137" y="39"/>
                    <a:pt x="137" y="41"/>
                    <a:pt x="137" y="43"/>
                  </a:cubicBezTo>
                  <a:cubicBezTo>
                    <a:pt x="138" y="47"/>
                    <a:pt x="143" y="52"/>
                    <a:pt x="145" y="56"/>
                  </a:cubicBezTo>
                  <a:cubicBezTo>
                    <a:pt x="147" y="61"/>
                    <a:pt x="147" y="66"/>
                    <a:pt x="148" y="72"/>
                  </a:cubicBezTo>
                  <a:cubicBezTo>
                    <a:pt x="148" y="77"/>
                    <a:pt x="150" y="83"/>
                    <a:pt x="150" y="88"/>
                  </a:cubicBezTo>
                  <a:cubicBezTo>
                    <a:pt x="150" y="95"/>
                    <a:pt x="144" y="102"/>
                    <a:pt x="141" y="108"/>
                  </a:cubicBezTo>
                  <a:cubicBezTo>
                    <a:pt x="135" y="121"/>
                    <a:pt x="128" y="134"/>
                    <a:pt x="115" y="143"/>
                  </a:cubicBezTo>
                  <a:cubicBezTo>
                    <a:pt x="108" y="148"/>
                    <a:pt x="102" y="155"/>
                    <a:pt x="93" y="154"/>
                  </a:cubicBezTo>
                  <a:cubicBezTo>
                    <a:pt x="88" y="154"/>
                    <a:pt x="83" y="150"/>
                    <a:pt x="78" y="150"/>
                  </a:cubicBezTo>
                  <a:cubicBezTo>
                    <a:pt x="72" y="151"/>
                    <a:pt x="68" y="153"/>
                    <a:pt x="63" y="153"/>
                  </a:cubicBezTo>
                  <a:cubicBezTo>
                    <a:pt x="59" y="153"/>
                    <a:pt x="53" y="156"/>
                    <a:pt x="49" y="155"/>
                  </a:cubicBezTo>
                  <a:cubicBezTo>
                    <a:pt x="43" y="153"/>
                    <a:pt x="39" y="147"/>
                    <a:pt x="34" y="142"/>
                  </a:cubicBezTo>
                  <a:cubicBezTo>
                    <a:pt x="24" y="132"/>
                    <a:pt x="21" y="117"/>
                    <a:pt x="21" y="104"/>
                  </a:cubicBezTo>
                  <a:cubicBezTo>
                    <a:pt x="22" y="97"/>
                    <a:pt x="21" y="94"/>
                    <a:pt x="18" y="88"/>
                  </a:cubicBezTo>
                  <a:cubicBezTo>
                    <a:pt x="16" y="82"/>
                    <a:pt x="11" y="77"/>
                    <a:pt x="10" y="70"/>
                  </a:cubicBezTo>
                  <a:cubicBezTo>
                    <a:pt x="9" y="68"/>
                    <a:pt x="10" y="66"/>
                    <a:pt x="9" y="65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60" y="0"/>
                    <a:pt x="136" y="39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56">
              <a:extLst>
                <a:ext uri="{FF2B5EF4-FFF2-40B4-BE49-F238E27FC236}">
                  <a16:creationId xmlns:a16="http://schemas.microsoft.com/office/drawing/2014/main" id="{64DA782A-FAB2-4B58-814D-4E4E515D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554"/>
              <a:ext cx="293" cy="355"/>
            </a:xfrm>
            <a:custGeom>
              <a:avLst/>
              <a:gdLst>
                <a:gd name="T0" fmla="*/ 1267 w 135"/>
                <a:gd name="T1" fmla="*/ 485 h 153"/>
                <a:gd name="T2" fmla="*/ 1276 w 135"/>
                <a:gd name="T3" fmla="*/ 538 h 153"/>
                <a:gd name="T4" fmla="*/ 1320 w 135"/>
                <a:gd name="T5" fmla="*/ 689 h 153"/>
                <a:gd name="T6" fmla="*/ 1361 w 135"/>
                <a:gd name="T7" fmla="*/ 898 h 153"/>
                <a:gd name="T8" fmla="*/ 1372 w 135"/>
                <a:gd name="T9" fmla="*/ 1097 h 153"/>
                <a:gd name="T10" fmla="*/ 1309 w 135"/>
                <a:gd name="T11" fmla="*/ 1350 h 153"/>
                <a:gd name="T12" fmla="*/ 1074 w 135"/>
                <a:gd name="T13" fmla="*/ 1787 h 153"/>
                <a:gd name="T14" fmla="*/ 849 w 135"/>
                <a:gd name="T15" fmla="*/ 1900 h 153"/>
                <a:gd name="T16" fmla="*/ 725 w 135"/>
                <a:gd name="T17" fmla="*/ 1872 h 153"/>
                <a:gd name="T18" fmla="*/ 593 w 135"/>
                <a:gd name="T19" fmla="*/ 1912 h 153"/>
                <a:gd name="T20" fmla="*/ 480 w 135"/>
                <a:gd name="T21" fmla="*/ 1884 h 153"/>
                <a:gd name="T22" fmla="*/ 315 w 135"/>
                <a:gd name="T23" fmla="*/ 1770 h 153"/>
                <a:gd name="T24" fmla="*/ 202 w 135"/>
                <a:gd name="T25" fmla="*/ 1297 h 153"/>
                <a:gd name="T26" fmla="*/ 174 w 135"/>
                <a:gd name="T27" fmla="*/ 1097 h 153"/>
                <a:gd name="T28" fmla="*/ 93 w 135"/>
                <a:gd name="T29" fmla="*/ 872 h 153"/>
                <a:gd name="T30" fmla="*/ 80 w 135"/>
                <a:gd name="T31" fmla="*/ 796 h 153"/>
                <a:gd name="T32" fmla="*/ 20 w 135"/>
                <a:gd name="T33" fmla="*/ 689 h 153"/>
                <a:gd name="T34" fmla="*/ 20 w 135"/>
                <a:gd name="T35" fmla="*/ 510 h 153"/>
                <a:gd name="T36" fmla="*/ 1267 w 135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5" h="153">
                  <a:moveTo>
                    <a:pt x="124" y="39"/>
                  </a:moveTo>
                  <a:cubicBezTo>
                    <a:pt x="125" y="39"/>
                    <a:pt x="125" y="41"/>
                    <a:pt x="125" y="43"/>
                  </a:cubicBezTo>
                  <a:cubicBezTo>
                    <a:pt x="126" y="47"/>
                    <a:pt x="127" y="51"/>
                    <a:pt x="129" y="55"/>
                  </a:cubicBezTo>
                  <a:cubicBezTo>
                    <a:pt x="131" y="61"/>
                    <a:pt x="132" y="66"/>
                    <a:pt x="133" y="72"/>
                  </a:cubicBezTo>
                  <a:cubicBezTo>
                    <a:pt x="134" y="77"/>
                    <a:pt x="135" y="83"/>
                    <a:pt x="134" y="88"/>
                  </a:cubicBezTo>
                  <a:cubicBezTo>
                    <a:pt x="134" y="95"/>
                    <a:pt x="131" y="102"/>
                    <a:pt x="128" y="108"/>
                  </a:cubicBezTo>
                  <a:cubicBezTo>
                    <a:pt x="123" y="121"/>
                    <a:pt x="116" y="134"/>
                    <a:pt x="105" y="143"/>
                  </a:cubicBezTo>
                  <a:cubicBezTo>
                    <a:pt x="99" y="148"/>
                    <a:pt x="91" y="153"/>
                    <a:pt x="83" y="152"/>
                  </a:cubicBezTo>
                  <a:cubicBezTo>
                    <a:pt x="79" y="151"/>
                    <a:pt x="75" y="150"/>
                    <a:pt x="71" y="150"/>
                  </a:cubicBezTo>
                  <a:cubicBezTo>
                    <a:pt x="66" y="151"/>
                    <a:pt x="62" y="153"/>
                    <a:pt x="58" y="153"/>
                  </a:cubicBezTo>
                  <a:cubicBezTo>
                    <a:pt x="54" y="153"/>
                    <a:pt x="50" y="153"/>
                    <a:pt x="47" y="151"/>
                  </a:cubicBezTo>
                  <a:cubicBezTo>
                    <a:pt x="41" y="150"/>
                    <a:pt x="35" y="147"/>
                    <a:pt x="31" y="142"/>
                  </a:cubicBezTo>
                  <a:cubicBezTo>
                    <a:pt x="22" y="132"/>
                    <a:pt x="20" y="117"/>
                    <a:pt x="20" y="104"/>
                  </a:cubicBezTo>
                  <a:cubicBezTo>
                    <a:pt x="20" y="97"/>
                    <a:pt x="19" y="94"/>
                    <a:pt x="17" y="88"/>
                  </a:cubicBezTo>
                  <a:cubicBezTo>
                    <a:pt x="14" y="82"/>
                    <a:pt x="10" y="77"/>
                    <a:pt x="9" y="70"/>
                  </a:cubicBezTo>
                  <a:cubicBezTo>
                    <a:pt x="9" y="68"/>
                    <a:pt x="9" y="66"/>
                    <a:pt x="8" y="64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55" y="0"/>
                    <a:pt x="124" y="39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Freeform 57">
              <a:extLst>
                <a:ext uri="{FF2B5EF4-FFF2-40B4-BE49-F238E27FC236}">
                  <a16:creationId xmlns:a16="http://schemas.microsoft.com/office/drawing/2014/main" id="{B2BFFB1F-3306-49C3-90CD-3462C7970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554"/>
              <a:ext cx="293" cy="355"/>
            </a:xfrm>
            <a:custGeom>
              <a:avLst/>
              <a:gdLst>
                <a:gd name="T0" fmla="*/ 1267 w 135"/>
                <a:gd name="T1" fmla="*/ 485 h 153"/>
                <a:gd name="T2" fmla="*/ 1276 w 135"/>
                <a:gd name="T3" fmla="*/ 538 h 153"/>
                <a:gd name="T4" fmla="*/ 1320 w 135"/>
                <a:gd name="T5" fmla="*/ 689 h 153"/>
                <a:gd name="T6" fmla="*/ 1361 w 135"/>
                <a:gd name="T7" fmla="*/ 898 h 153"/>
                <a:gd name="T8" fmla="*/ 1372 w 135"/>
                <a:gd name="T9" fmla="*/ 1097 h 153"/>
                <a:gd name="T10" fmla="*/ 1309 w 135"/>
                <a:gd name="T11" fmla="*/ 1350 h 153"/>
                <a:gd name="T12" fmla="*/ 1074 w 135"/>
                <a:gd name="T13" fmla="*/ 1787 h 153"/>
                <a:gd name="T14" fmla="*/ 849 w 135"/>
                <a:gd name="T15" fmla="*/ 1900 h 153"/>
                <a:gd name="T16" fmla="*/ 725 w 135"/>
                <a:gd name="T17" fmla="*/ 1872 h 153"/>
                <a:gd name="T18" fmla="*/ 593 w 135"/>
                <a:gd name="T19" fmla="*/ 1912 h 153"/>
                <a:gd name="T20" fmla="*/ 480 w 135"/>
                <a:gd name="T21" fmla="*/ 1884 h 153"/>
                <a:gd name="T22" fmla="*/ 315 w 135"/>
                <a:gd name="T23" fmla="*/ 1770 h 153"/>
                <a:gd name="T24" fmla="*/ 202 w 135"/>
                <a:gd name="T25" fmla="*/ 1297 h 153"/>
                <a:gd name="T26" fmla="*/ 174 w 135"/>
                <a:gd name="T27" fmla="*/ 1097 h 153"/>
                <a:gd name="T28" fmla="*/ 93 w 135"/>
                <a:gd name="T29" fmla="*/ 872 h 153"/>
                <a:gd name="T30" fmla="*/ 80 w 135"/>
                <a:gd name="T31" fmla="*/ 796 h 153"/>
                <a:gd name="T32" fmla="*/ 20 w 135"/>
                <a:gd name="T33" fmla="*/ 689 h 153"/>
                <a:gd name="T34" fmla="*/ 20 w 135"/>
                <a:gd name="T35" fmla="*/ 510 h 153"/>
                <a:gd name="T36" fmla="*/ 1267 w 135"/>
                <a:gd name="T37" fmla="*/ 48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5" h="153">
                  <a:moveTo>
                    <a:pt x="124" y="39"/>
                  </a:moveTo>
                  <a:cubicBezTo>
                    <a:pt x="125" y="39"/>
                    <a:pt x="125" y="41"/>
                    <a:pt x="125" y="43"/>
                  </a:cubicBezTo>
                  <a:cubicBezTo>
                    <a:pt x="126" y="47"/>
                    <a:pt x="127" y="51"/>
                    <a:pt x="129" y="55"/>
                  </a:cubicBezTo>
                  <a:cubicBezTo>
                    <a:pt x="131" y="61"/>
                    <a:pt x="132" y="66"/>
                    <a:pt x="133" y="72"/>
                  </a:cubicBezTo>
                  <a:cubicBezTo>
                    <a:pt x="134" y="77"/>
                    <a:pt x="135" y="83"/>
                    <a:pt x="134" y="88"/>
                  </a:cubicBezTo>
                  <a:cubicBezTo>
                    <a:pt x="134" y="95"/>
                    <a:pt x="131" y="102"/>
                    <a:pt x="128" y="108"/>
                  </a:cubicBezTo>
                  <a:cubicBezTo>
                    <a:pt x="123" y="121"/>
                    <a:pt x="116" y="134"/>
                    <a:pt x="105" y="143"/>
                  </a:cubicBezTo>
                  <a:cubicBezTo>
                    <a:pt x="99" y="148"/>
                    <a:pt x="91" y="153"/>
                    <a:pt x="83" y="152"/>
                  </a:cubicBezTo>
                  <a:cubicBezTo>
                    <a:pt x="79" y="151"/>
                    <a:pt x="75" y="150"/>
                    <a:pt x="71" y="150"/>
                  </a:cubicBezTo>
                  <a:cubicBezTo>
                    <a:pt x="66" y="151"/>
                    <a:pt x="62" y="153"/>
                    <a:pt x="58" y="153"/>
                  </a:cubicBezTo>
                  <a:cubicBezTo>
                    <a:pt x="54" y="153"/>
                    <a:pt x="50" y="153"/>
                    <a:pt x="47" y="151"/>
                  </a:cubicBezTo>
                  <a:cubicBezTo>
                    <a:pt x="41" y="150"/>
                    <a:pt x="35" y="147"/>
                    <a:pt x="31" y="142"/>
                  </a:cubicBezTo>
                  <a:cubicBezTo>
                    <a:pt x="22" y="132"/>
                    <a:pt x="20" y="117"/>
                    <a:pt x="20" y="104"/>
                  </a:cubicBezTo>
                  <a:cubicBezTo>
                    <a:pt x="20" y="97"/>
                    <a:pt x="19" y="94"/>
                    <a:pt x="17" y="88"/>
                  </a:cubicBezTo>
                  <a:cubicBezTo>
                    <a:pt x="14" y="82"/>
                    <a:pt x="10" y="77"/>
                    <a:pt x="9" y="70"/>
                  </a:cubicBezTo>
                  <a:cubicBezTo>
                    <a:pt x="9" y="68"/>
                    <a:pt x="9" y="66"/>
                    <a:pt x="8" y="64"/>
                  </a:cubicBezTo>
                  <a:cubicBezTo>
                    <a:pt x="7" y="61"/>
                    <a:pt x="4" y="58"/>
                    <a:pt x="2" y="55"/>
                  </a:cubicBezTo>
                  <a:cubicBezTo>
                    <a:pt x="0" y="50"/>
                    <a:pt x="2" y="46"/>
                    <a:pt x="2" y="41"/>
                  </a:cubicBezTo>
                  <a:cubicBezTo>
                    <a:pt x="2" y="41"/>
                    <a:pt x="55" y="0"/>
                    <a:pt x="124" y="3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58">
              <a:extLst>
                <a:ext uri="{FF2B5EF4-FFF2-40B4-BE49-F238E27FC236}">
                  <a16:creationId xmlns:a16="http://schemas.microsoft.com/office/drawing/2014/main" id="{E616B895-AB58-4760-986A-98724A581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600"/>
              <a:ext cx="626" cy="576"/>
            </a:xfrm>
            <a:custGeom>
              <a:avLst/>
              <a:gdLst>
                <a:gd name="T0" fmla="*/ 2958 w 288"/>
                <a:gd name="T1" fmla="*/ 1240 h 248"/>
                <a:gd name="T2" fmla="*/ 2887 w 288"/>
                <a:gd name="T3" fmla="*/ 1414 h 248"/>
                <a:gd name="T4" fmla="*/ 2730 w 288"/>
                <a:gd name="T5" fmla="*/ 1603 h 248"/>
                <a:gd name="T6" fmla="*/ 2678 w 288"/>
                <a:gd name="T7" fmla="*/ 1656 h 248"/>
                <a:gd name="T8" fmla="*/ 2628 w 288"/>
                <a:gd name="T9" fmla="*/ 1763 h 248"/>
                <a:gd name="T10" fmla="*/ 2504 w 288"/>
                <a:gd name="T11" fmla="*/ 1839 h 248"/>
                <a:gd name="T12" fmla="*/ 2484 w 288"/>
                <a:gd name="T13" fmla="*/ 1953 h 248"/>
                <a:gd name="T14" fmla="*/ 2391 w 288"/>
                <a:gd name="T15" fmla="*/ 2130 h 248"/>
                <a:gd name="T16" fmla="*/ 2239 w 288"/>
                <a:gd name="T17" fmla="*/ 2508 h 248"/>
                <a:gd name="T18" fmla="*/ 2065 w 288"/>
                <a:gd name="T19" fmla="*/ 2655 h 248"/>
                <a:gd name="T20" fmla="*/ 1952 w 288"/>
                <a:gd name="T21" fmla="*/ 2929 h 248"/>
                <a:gd name="T22" fmla="*/ 1513 w 288"/>
                <a:gd name="T23" fmla="*/ 2982 h 248"/>
                <a:gd name="T24" fmla="*/ 1324 w 288"/>
                <a:gd name="T25" fmla="*/ 3043 h 248"/>
                <a:gd name="T26" fmla="*/ 1172 w 288"/>
                <a:gd name="T27" fmla="*/ 3080 h 248"/>
                <a:gd name="T28" fmla="*/ 709 w 288"/>
                <a:gd name="T29" fmla="*/ 2766 h 248"/>
                <a:gd name="T30" fmla="*/ 604 w 288"/>
                <a:gd name="T31" fmla="*/ 2615 h 248"/>
                <a:gd name="T32" fmla="*/ 543 w 288"/>
                <a:gd name="T33" fmla="*/ 2481 h 248"/>
                <a:gd name="T34" fmla="*/ 420 w 288"/>
                <a:gd name="T35" fmla="*/ 2455 h 248"/>
                <a:gd name="T36" fmla="*/ 226 w 288"/>
                <a:gd name="T37" fmla="*/ 2179 h 248"/>
                <a:gd name="T38" fmla="*/ 174 w 288"/>
                <a:gd name="T39" fmla="*/ 2007 h 248"/>
                <a:gd name="T40" fmla="*/ 141 w 288"/>
                <a:gd name="T41" fmla="*/ 1819 h 248"/>
                <a:gd name="T42" fmla="*/ 43 w 288"/>
                <a:gd name="T43" fmla="*/ 1326 h 248"/>
                <a:gd name="T44" fmla="*/ 1489 w 288"/>
                <a:gd name="T45" fmla="*/ 12 h 248"/>
                <a:gd name="T46" fmla="*/ 2958 w 288"/>
                <a:gd name="T47" fmla="*/ 1240 h 2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8" h="248">
                  <a:moveTo>
                    <a:pt x="288" y="99"/>
                  </a:moveTo>
                  <a:cubicBezTo>
                    <a:pt x="287" y="98"/>
                    <a:pt x="283" y="110"/>
                    <a:pt x="281" y="113"/>
                  </a:cubicBezTo>
                  <a:cubicBezTo>
                    <a:pt x="278" y="116"/>
                    <a:pt x="267" y="126"/>
                    <a:pt x="266" y="128"/>
                  </a:cubicBezTo>
                  <a:cubicBezTo>
                    <a:pt x="264" y="132"/>
                    <a:pt x="263" y="131"/>
                    <a:pt x="261" y="132"/>
                  </a:cubicBezTo>
                  <a:cubicBezTo>
                    <a:pt x="259" y="134"/>
                    <a:pt x="260" y="137"/>
                    <a:pt x="256" y="141"/>
                  </a:cubicBezTo>
                  <a:cubicBezTo>
                    <a:pt x="252" y="146"/>
                    <a:pt x="248" y="143"/>
                    <a:pt x="244" y="147"/>
                  </a:cubicBezTo>
                  <a:cubicBezTo>
                    <a:pt x="246" y="150"/>
                    <a:pt x="242" y="152"/>
                    <a:pt x="242" y="156"/>
                  </a:cubicBezTo>
                  <a:cubicBezTo>
                    <a:pt x="242" y="166"/>
                    <a:pt x="239" y="165"/>
                    <a:pt x="233" y="170"/>
                  </a:cubicBezTo>
                  <a:cubicBezTo>
                    <a:pt x="228" y="175"/>
                    <a:pt x="221" y="196"/>
                    <a:pt x="218" y="200"/>
                  </a:cubicBezTo>
                  <a:cubicBezTo>
                    <a:pt x="212" y="209"/>
                    <a:pt x="213" y="211"/>
                    <a:pt x="201" y="212"/>
                  </a:cubicBezTo>
                  <a:cubicBezTo>
                    <a:pt x="208" y="220"/>
                    <a:pt x="198" y="232"/>
                    <a:pt x="190" y="234"/>
                  </a:cubicBezTo>
                  <a:cubicBezTo>
                    <a:pt x="181" y="236"/>
                    <a:pt x="154" y="243"/>
                    <a:pt x="147" y="238"/>
                  </a:cubicBezTo>
                  <a:cubicBezTo>
                    <a:pt x="142" y="245"/>
                    <a:pt x="136" y="241"/>
                    <a:pt x="129" y="243"/>
                  </a:cubicBezTo>
                  <a:cubicBezTo>
                    <a:pt x="124" y="244"/>
                    <a:pt x="121" y="248"/>
                    <a:pt x="114" y="246"/>
                  </a:cubicBezTo>
                  <a:cubicBezTo>
                    <a:pt x="104" y="242"/>
                    <a:pt x="73" y="222"/>
                    <a:pt x="69" y="221"/>
                  </a:cubicBezTo>
                  <a:cubicBezTo>
                    <a:pt x="61" y="220"/>
                    <a:pt x="60" y="217"/>
                    <a:pt x="59" y="209"/>
                  </a:cubicBezTo>
                  <a:cubicBezTo>
                    <a:pt x="58" y="202"/>
                    <a:pt x="60" y="198"/>
                    <a:pt x="53" y="198"/>
                  </a:cubicBezTo>
                  <a:cubicBezTo>
                    <a:pt x="47" y="198"/>
                    <a:pt x="45" y="204"/>
                    <a:pt x="41" y="196"/>
                  </a:cubicBezTo>
                  <a:cubicBezTo>
                    <a:pt x="40" y="194"/>
                    <a:pt x="24" y="176"/>
                    <a:pt x="22" y="174"/>
                  </a:cubicBezTo>
                  <a:cubicBezTo>
                    <a:pt x="18" y="171"/>
                    <a:pt x="18" y="166"/>
                    <a:pt x="17" y="160"/>
                  </a:cubicBezTo>
                  <a:cubicBezTo>
                    <a:pt x="17" y="155"/>
                    <a:pt x="16" y="150"/>
                    <a:pt x="14" y="145"/>
                  </a:cubicBezTo>
                  <a:cubicBezTo>
                    <a:pt x="12" y="139"/>
                    <a:pt x="0" y="115"/>
                    <a:pt x="4" y="106"/>
                  </a:cubicBezTo>
                  <a:cubicBezTo>
                    <a:pt x="4" y="106"/>
                    <a:pt x="40" y="0"/>
                    <a:pt x="145" y="1"/>
                  </a:cubicBezTo>
                  <a:cubicBezTo>
                    <a:pt x="249" y="2"/>
                    <a:pt x="288" y="99"/>
                    <a:pt x="288" y="99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Freeform 59">
              <a:extLst>
                <a:ext uri="{FF2B5EF4-FFF2-40B4-BE49-F238E27FC236}">
                  <a16:creationId xmlns:a16="http://schemas.microsoft.com/office/drawing/2014/main" id="{CAD252CE-9BB9-4AE3-A6F0-9F2FD171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70"/>
              <a:ext cx="627" cy="575"/>
            </a:xfrm>
            <a:custGeom>
              <a:avLst/>
              <a:gdLst>
                <a:gd name="T0" fmla="*/ 2972 w 288"/>
                <a:gd name="T1" fmla="*/ 1236 h 248"/>
                <a:gd name="T2" fmla="*/ 2900 w 288"/>
                <a:gd name="T3" fmla="*/ 1407 h 248"/>
                <a:gd name="T4" fmla="*/ 2745 w 288"/>
                <a:gd name="T5" fmla="*/ 1597 h 248"/>
                <a:gd name="T6" fmla="*/ 2693 w 288"/>
                <a:gd name="T7" fmla="*/ 1644 h 248"/>
                <a:gd name="T8" fmla="*/ 2641 w 288"/>
                <a:gd name="T9" fmla="*/ 1757 h 248"/>
                <a:gd name="T10" fmla="*/ 2497 w 288"/>
                <a:gd name="T11" fmla="*/ 1945 h 248"/>
                <a:gd name="T12" fmla="*/ 2404 w 288"/>
                <a:gd name="T13" fmla="*/ 2119 h 248"/>
                <a:gd name="T14" fmla="*/ 2251 w 288"/>
                <a:gd name="T15" fmla="*/ 2479 h 248"/>
                <a:gd name="T16" fmla="*/ 2077 w 288"/>
                <a:gd name="T17" fmla="*/ 2805 h 248"/>
                <a:gd name="T18" fmla="*/ 1962 w 288"/>
                <a:gd name="T19" fmla="*/ 2919 h 248"/>
                <a:gd name="T20" fmla="*/ 1517 w 288"/>
                <a:gd name="T21" fmla="*/ 2968 h 248"/>
                <a:gd name="T22" fmla="*/ 1332 w 288"/>
                <a:gd name="T23" fmla="*/ 3026 h 248"/>
                <a:gd name="T24" fmla="*/ 1184 w 288"/>
                <a:gd name="T25" fmla="*/ 3065 h 248"/>
                <a:gd name="T26" fmla="*/ 712 w 288"/>
                <a:gd name="T27" fmla="*/ 2752 h 248"/>
                <a:gd name="T28" fmla="*/ 607 w 288"/>
                <a:gd name="T29" fmla="*/ 2592 h 248"/>
                <a:gd name="T30" fmla="*/ 422 w 288"/>
                <a:gd name="T31" fmla="*/ 2430 h 248"/>
                <a:gd name="T32" fmla="*/ 394 w 288"/>
                <a:gd name="T33" fmla="*/ 2332 h 248"/>
                <a:gd name="T34" fmla="*/ 185 w 288"/>
                <a:gd name="T35" fmla="*/ 2006 h 248"/>
                <a:gd name="T36" fmla="*/ 157 w 288"/>
                <a:gd name="T37" fmla="*/ 1795 h 248"/>
                <a:gd name="T38" fmla="*/ 142 w 288"/>
                <a:gd name="T39" fmla="*/ 1607 h 248"/>
                <a:gd name="T40" fmla="*/ 52 w 288"/>
                <a:gd name="T41" fmla="*/ 1322 h 248"/>
                <a:gd name="T42" fmla="*/ 1498 w 288"/>
                <a:gd name="T43" fmla="*/ 12 h 248"/>
                <a:gd name="T44" fmla="*/ 2972 w 288"/>
                <a:gd name="T45" fmla="*/ 1236 h 24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88" h="248">
                  <a:moveTo>
                    <a:pt x="288" y="99"/>
                  </a:moveTo>
                  <a:cubicBezTo>
                    <a:pt x="287" y="98"/>
                    <a:pt x="284" y="110"/>
                    <a:pt x="281" y="113"/>
                  </a:cubicBezTo>
                  <a:cubicBezTo>
                    <a:pt x="278" y="116"/>
                    <a:pt x="267" y="126"/>
                    <a:pt x="266" y="128"/>
                  </a:cubicBezTo>
                  <a:cubicBezTo>
                    <a:pt x="264" y="131"/>
                    <a:pt x="263" y="130"/>
                    <a:pt x="261" y="132"/>
                  </a:cubicBezTo>
                  <a:cubicBezTo>
                    <a:pt x="259" y="133"/>
                    <a:pt x="260" y="137"/>
                    <a:pt x="256" y="141"/>
                  </a:cubicBezTo>
                  <a:cubicBezTo>
                    <a:pt x="252" y="145"/>
                    <a:pt x="242" y="152"/>
                    <a:pt x="242" y="156"/>
                  </a:cubicBezTo>
                  <a:cubicBezTo>
                    <a:pt x="242" y="166"/>
                    <a:pt x="239" y="165"/>
                    <a:pt x="233" y="170"/>
                  </a:cubicBezTo>
                  <a:cubicBezTo>
                    <a:pt x="228" y="174"/>
                    <a:pt x="221" y="196"/>
                    <a:pt x="218" y="199"/>
                  </a:cubicBezTo>
                  <a:cubicBezTo>
                    <a:pt x="212" y="209"/>
                    <a:pt x="214" y="224"/>
                    <a:pt x="201" y="225"/>
                  </a:cubicBezTo>
                  <a:cubicBezTo>
                    <a:pt x="208" y="233"/>
                    <a:pt x="198" y="232"/>
                    <a:pt x="190" y="234"/>
                  </a:cubicBezTo>
                  <a:cubicBezTo>
                    <a:pt x="181" y="236"/>
                    <a:pt x="155" y="243"/>
                    <a:pt x="147" y="238"/>
                  </a:cubicBezTo>
                  <a:cubicBezTo>
                    <a:pt x="142" y="245"/>
                    <a:pt x="137" y="241"/>
                    <a:pt x="129" y="243"/>
                  </a:cubicBezTo>
                  <a:cubicBezTo>
                    <a:pt x="125" y="244"/>
                    <a:pt x="121" y="248"/>
                    <a:pt x="115" y="246"/>
                  </a:cubicBezTo>
                  <a:cubicBezTo>
                    <a:pt x="104" y="242"/>
                    <a:pt x="73" y="222"/>
                    <a:pt x="69" y="221"/>
                  </a:cubicBezTo>
                  <a:cubicBezTo>
                    <a:pt x="61" y="220"/>
                    <a:pt x="60" y="216"/>
                    <a:pt x="59" y="208"/>
                  </a:cubicBezTo>
                  <a:cubicBezTo>
                    <a:pt x="58" y="202"/>
                    <a:pt x="45" y="204"/>
                    <a:pt x="41" y="195"/>
                  </a:cubicBezTo>
                  <a:cubicBezTo>
                    <a:pt x="40" y="194"/>
                    <a:pt x="38" y="188"/>
                    <a:pt x="38" y="187"/>
                  </a:cubicBezTo>
                  <a:cubicBezTo>
                    <a:pt x="37" y="185"/>
                    <a:pt x="19" y="166"/>
                    <a:pt x="18" y="161"/>
                  </a:cubicBezTo>
                  <a:cubicBezTo>
                    <a:pt x="18" y="155"/>
                    <a:pt x="17" y="149"/>
                    <a:pt x="15" y="144"/>
                  </a:cubicBezTo>
                  <a:cubicBezTo>
                    <a:pt x="13" y="138"/>
                    <a:pt x="12" y="137"/>
                    <a:pt x="14" y="129"/>
                  </a:cubicBezTo>
                  <a:cubicBezTo>
                    <a:pt x="6" y="126"/>
                    <a:pt x="0" y="115"/>
                    <a:pt x="5" y="106"/>
                  </a:cubicBezTo>
                  <a:cubicBezTo>
                    <a:pt x="5" y="106"/>
                    <a:pt x="41" y="0"/>
                    <a:pt x="145" y="1"/>
                  </a:cubicBezTo>
                  <a:cubicBezTo>
                    <a:pt x="249" y="2"/>
                    <a:pt x="288" y="99"/>
                    <a:pt x="288" y="99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0" name="Freeform 60">
              <a:extLst>
                <a:ext uri="{FF2B5EF4-FFF2-40B4-BE49-F238E27FC236}">
                  <a16:creationId xmlns:a16="http://schemas.microsoft.com/office/drawing/2014/main" id="{3A9A9497-89FF-46BE-898C-1C571531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544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87 w 287"/>
                <a:gd name="T3" fmla="*/ 1403 h 248"/>
                <a:gd name="T4" fmla="*/ 2766 w 287"/>
                <a:gd name="T5" fmla="*/ 1526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763 h 248"/>
                <a:gd name="T12" fmla="*/ 2476 w 287"/>
                <a:gd name="T13" fmla="*/ 1942 h 248"/>
                <a:gd name="T14" fmla="*/ 2383 w 287"/>
                <a:gd name="T15" fmla="*/ 2130 h 248"/>
                <a:gd name="T16" fmla="*/ 2242 w 287"/>
                <a:gd name="T17" fmla="*/ 2492 h 248"/>
                <a:gd name="T18" fmla="*/ 1944 w 287"/>
                <a:gd name="T19" fmla="*/ 2919 h 248"/>
                <a:gd name="T20" fmla="*/ 1687 w 287"/>
                <a:gd name="T21" fmla="*/ 2896 h 248"/>
                <a:gd name="T22" fmla="*/ 1498 w 287"/>
                <a:gd name="T23" fmla="*/ 2966 h 248"/>
                <a:gd name="T24" fmla="*/ 1324 w 287"/>
                <a:gd name="T25" fmla="*/ 3031 h 248"/>
                <a:gd name="T26" fmla="*/ 1172 w 287"/>
                <a:gd name="T27" fmla="*/ 3080 h 248"/>
                <a:gd name="T28" fmla="*/ 965 w 287"/>
                <a:gd name="T29" fmla="*/ 2766 h 248"/>
                <a:gd name="T30" fmla="*/ 804 w 287"/>
                <a:gd name="T31" fmla="*/ 2729 h 248"/>
                <a:gd name="T32" fmla="*/ 700 w 287"/>
                <a:gd name="T33" fmla="*/ 2766 h 248"/>
                <a:gd name="T34" fmla="*/ 411 w 287"/>
                <a:gd name="T35" fmla="*/ 2443 h 248"/>
                <a:gd name="T36" fmla="*/ 411 w 287"/>
                <a:gd name="T37" fmla="*/ 2378 h 248"/>
                <a:gd name="T38" fmla="*/ 378 w 287"/>
                <a:gd name="T39" fmla="*/ 2341 h 248"/>
                <a:gd name="T40" fmla="*/ 359 w 287"/>
                <a:gd name="T41" fmla="*/ 2265 h 248"/>
                <a:gd name="T42" fmla="*/ 307 w 287"/>
                <a:gd name="T43" fmla="*/ 2190 h 248"/>
                <a:gd name="T44" fmla="*/ 289 w 287"/>
                <a:gd name="T45" fmla="*/ 2121 h 248"/>
                <a:gd name="T46" fmla="*/ 226 w 287"/>
                <a:gd name="T47" fmla="*/ 1970 h 248"/>
                <a:gd name="T48" fmla="*/ 174 w 287"/>
                <a:gd name="T49" fmla="*/ 1867 h 248"/>
                <a:gd name="T50" fmla="*/ 43 w 287"/>
                <a:gd name="T51" fmla="*/ 1317 h 248"/>
                <a:gd name="T52" fmla="*/ 1481 w 287"/>
                <a:gd name="T53" fmla="*/ 12 h 248"/>
                <a:gd name="T54" fmla="*/ 2950 w 287"/>
                <a:gd name="T55" fmla="*/ 1240 h 2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1" y="112"/>
                  </a:cubicBezTo>
                  <a:cubicBezTo>
                    <a:pt x="277" y="115"/>
                    <a:pt x="274" y="123"/>
                    <a:pt x="269" y="122"/>
                  </a:cubicBezTo>
                  <a:cubicBezTo>
                    <a:pt x="269" y="125"/>
                    <a:pt x="267" y="125"/>
                    <a:pt x="265" y="128"/>
                  </a:cubicBezTo>
                  <a:cubicBezTo>
                    <a:pt x="264" y="131"/>
                    <a:pt x="262" y="130"/>
                    <a:pt x="260" y="132"/>
                  </a:cubicBezTo>
                  <a:cubicBezTo>
                    <a:pt x="259" y="133"/>
                    <a:pt x="259" y="136"/>
                    <a:pt x="255" y="141"/>
                  </a:cubicBezTo>
                  <a:cubicBezTo>
                    <a:pt x="251" y="145"/>
                    <a:pt x="242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0" y="195"/>
                    <a:pt x="218" y="199"/>
                  </a:cubicBezTo>
                  <a:cubicBezTo>
                    <a:pt x="212" y="208"/>
                    <a:pt x="197" y="231"/>
                    <a:pt x="189" y="233"/>
                  </a:cubicBezTo>
                  <a:cubicBezTo>
                    <a:pt x="180" y="235"/>
                    <a:pt x="173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9" y="242"/>
                  </a:cubicBezTo>
                  <a:cubicBezTo>
                    <a:pt x="124" y="243"/>
                    <a:pt x="120" y="248"/>
                    <a:pt x="114" y="246"/>
                  </a:cubicBezTo>
                  <a:cubicBezTo>
                    <a:pt x="103" y="242"/>
                    <a:pt x="105" y="224"/>
                    <a:pt x="94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45" y="203"/>
                    <a:pt x="40" y="195"/>
                  </a:cubicBezTo>
                  <a:cubicBezTo>
                    <a:pt x="39" y="193"/>
                    <a:pt x="41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5" y="181"/>
                  </a:cubicBezTo>
                  <a:cubicBezTo>
                    <a:pt x="34" y="178"/>
                    <a:pt x="31" y="177"/>
                    <a:pt x="30" y="175"/>
                  </a:cubicBezTo>
                  <a:cubicBezTo>
                    <a:pt x="28" y="172"/>
                    <a:pt x="30" y="171"/>
                    <a:pt x="28" y="169"/>
                  </a:cubicBezTo>
                  <a:cubicBezTo>
                    <a:pt x="23" y="166"/>
                    <a:pt x="22" y="162"/>
                    <a:pt x="22" y="157"/>
                  </a:cubicBezTo>
                  <a:cubicBezTo>
                    <a:pt x="21" y="151"/>
                    <a:pt x="19" y="154"/>
                    <a:pt x="17" y="149"/>
                  </a:cubicBezTo>
                  <a:cubicBezTo>
                    <a:pt x="14" y="143"/>
                    <a:pt x="0" y="114"/>
                    <a:pt x="4" y="105"/>
                  </a:cubicBezTo>
                  <a:cubicBezTo>
                    <a:pt x="4" y="105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1" name="Freeform 61">
              <a:extLst>
                <a:ext uri="{FF2B5EF4-FFF2-40B4-BE49-F238E27FC236}">
                  <a16:creationId xmlns:a16="http://schemas.microsoft.com/office/drawing/2014/main" id="{8CA9FEA7-061C-4477-8AB5-159FA259E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16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79 w 287"/>
                <a:gd name="T3" fmla="*/ 1403 h 248"/>
                <a:gd name="T4" fmla="*/ 2722 w 287"/>
                <a:gd name="T5" fmla="*/ 1452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668 h 248"/>
                <a:gd name="T12" fmla="*/ 2620 w 287"/>
                <a:gd name="T13" fmla="*/ 1763 h 248"/>
                <a:gd name="T14" fmla="*/ 2459 w 287"/>
                <a:gd name="T15" fmla="*/ 1819 h 248"/>
                <a:gd name="T16" fmla="*/ 2476 w 287"/>
                <a:gd name="T17" fmla="*/ 1942 h 248"/>
                <a:gd name="T18" fmla="*/ 2383 w 287"/>
                <a:gd name="T19" fmla="*/ 2130 h 248"/>
                <a:gd name="T20" fmla="*/ 2242 w 287"/>
                <a:gd name="T21" fmla="*/ 2320 h 248"/>
                <a:gd name="T22" fmla="*/ 2242 w 287"/>
                <a:gd name="T23" fmla="*/ 2492 h 248"/>
                <a:gd name="T24" fmla="*/ 2057 w 287"/>
                <a:gd name="T25" fmla="*/ 2643 h 248"/>
                <a:gd name="T26" fmla="*/ 1944 w 287"/>
                <a:gd name="T27" fmla="*/ 2919 h 248"/>
                <a:gd name="T28" fmla="*/ 1687 w 287"/>
                <a:gd name="T29" fmla="*/ 2896 h 248"/>
                <a:gd name="T30" fmla="*/ 1498 w 287"/>
                <a:gd name="T31" fmla="*/ 2966 h 248"/>
                <a:gd name="T32" fmla="*/ 1313 w 287"/>
                <a:gd name="T33" fmla="*/ 3043 h 248"/>
                <a:gd name="T34" fmla="*/ 1172 w 287"/>
                <a:gd name="T35" fmla="*/ 3080 h 248"/>
                <a:gd name="T36" fmla="*/ 954 w 287"/>
                <a:gd name="T37" fmla="*/ 2766 h 248"/>
                <a:gd name="T38" fmla="*/ 804 w 287"/>
                <a:gd name="T39" fmla="*/ 2729 h 248"/>
                <a:gd name="T40" fmla="*/ 700 w 287"/>
                <a:gd name="T41" fmla="*/ 2766 h 248"/>
                <a:gd name="T42" fmla="*/ 596 w 287"/>
                <a:gd name="T43" fmla="*/ 2606 h 248"/>
                <a:gd name="T44" fmla="*/ 535 w 287"/>
                <a:gd name="T45" fmla="*/ 2471 h 248"/>
                <a:gd name="T46" fmla="*/ 411 w 287"/>
                <a:gd name="T47" fmla="*/ 2443 h 248"/>
                <a:gd name="T48" fmla="*/ 411 w 287"/>
                <a:gd name="T49" fmla="*/ 2378 h 248"/>
                <a:gd name="T50" fmla="*/ 378 w 287"/>
                <a:gd name="T51" fmla="*/ 2341 h 248"/>
                <a:gd name="T52" fmla="*/ 350 w 287"/>
                <a:gd name="T53" fmla="*/ 2265 h 248"/>
                <a:gd name="T54" fmla="*/ 350 w 287"/>
                <a:gd name="T55" fmla="*/ 2153 h 248"/>
                <a:gd name="T56" fmla="*/ 278 w 287"/>
                <a:gd name="T57" fmla="*/ 2121 h 248"/>
                <a:gd name="T58" fmla="*/ 217 w 287"/>
                <a:gd name="T59" fmla="*/ 1970 h 248"/>
                <a:gd name="T60" fmla="*/ 217 w 287"/>
                <a:gd name="T61" fmla="*/ 1779 h 248"/>
                <a:gd name="T62" fmla="*/ 174 w 287"/>
                <a:gd name="T63" fmla="*/ 1619 h 248"/>
                <a:gd name="T64" fmla="*/ 43 w 287"/>
                <a:gd name="T65" fmla="*/ 1326 h 248"/>
                <a:gd name="T66" fmla="*/ 1481 w 287"/>
                <a:gd name="T67" fmla="*/ 12 h 248"/>
                <a:gd name="T68" fmla="*/ 2950 w 287"/>
                <a:gd name="T69" fmla="*/ 124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0" y="112"/>
                  </a:cubicBezTo>
                  <a:cubicBezTo>
                    <a:pt x="277" y="116"/>
                    <a:pt x="270" y="118"/>
                    <a:pt x="265" y="116"/>
                  </a:cubicBezTo>
                  <a:cubicBezTo>
                    <a:pt x="265" y="119"/>
                    <a:pt x="266" y="126"/>
                    <a:pt x="265" y="128"/>
                  </a:cubicBezTo>
                  <a:cubicBezTo>
                    <a:pt x="263" y="131"/>
                    <a:pt x="262" y="130"/>
                    <a:pt x="260" y="132"/>
                  </a:cubicBezTo>
                  <a:cubicBezTo>
                    <a:pt x="259" y="133"/>
                    <a:pt x="257" y="131"/>
                    <a:pt x="255" y="133"/>
                  </a:cubicBezTo>
                  <a:cubicBezTo>
                    <a:pt x="254" y="134"/>
                    <a:pt x="259" y="136"/>
                    <a:pt x="255" y="141"/>
                  </a:cubicBezTo>
                  <a:cubicBezTo>
                    <a:pt x="251" y="145"/>
                    <a:pt x="243" y="141"/>
                    <a:pt x="239" y="145"/>
                  </a:cubicBezTo>
                  <a:cubicBezTo>
                    <a:pt x="241" y="148"/>
                    <a:pt x="241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5" y="181"/>
                    <a:pt x="218" y="185"/>
                  </a:cubicBezTo>
                  <a:cubicBezTo>
                    <a:pt x="228" y="188"/>
                    <a:pt x="220" y="196"/>
                    <a:pt x="218" y="199"/>
                  </a:cubicBezTo>
                  <a:cubicBezTo>
                    <a:pt x="211" y="208"/>
                    <a:pt x="212" y="210"/>
                    <a:pt x="200" y="211"/>
                  </a:cubicBezTo>
                  <a:cubicBezTo>
                    <a:pt x="207" y="220"/>
                    <a:pt x="197" y="232"/>
                    <a:pt x="189" y="233"/>
                  </a:cubicBezTo>
                  <a:cubicBezTo>
                    <a:pt x="180" y="235"/>
                    <a:pt x="172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8" y="243"/>
                  </a:cubicBezTo>
                  <a:cubicBezTo>
                    <a:pt x="124" y="244"/>
                    <a:pt x="120" y="248"/>
                    <a:pt x="114" y="246"/>
                  </a:cubicBezTo>
                  <a:cubicBezTo>
                    <a:pt x="103" y="242"/>
                    <a:pt x="105" y="224"/>
                    <a:pt x="93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59" y="216"/>
                    <a:pt x="58" y="208"/>
                  </a:cubicBezTo>
                  <a:cubicBezTo>
                    <a:pt x="57" y="202"/>
                    <a:pt x="60" y="198"/>
                    <a:pt x="52" y="197"/>
                  </a:cubicBezTo>
                  <a:cubicBezTo>
                    <a:pt x="46" y="197"/>
                    <a:pt x="45" y="203"/>
                    <a:pt x="40" y="195"/>
                  </a:cubicBezTo>
                  <a:cubicBezTo>
                    <a:pt x="39" y="194"/>
                    <a:pt x="40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4" y="181"/>
                  </a:cubicBezTo>
                  <a:cubicBezTo>
                    <a:pt x="34" y="179"/>
                    <a:pt x="35" y="174"/>
                    <a:pt x="34" y="172"/>
                  </a:cubicBezTo>
                  <a:cubicBezTo>
                    <a:pt x="32" y="170"/>
                    <a:pt x="30" y="171"/>
                    <a:pt x="27" y="169"/>
                  </a:cubicBezTo>
                  <a:cubicBezTo>
                    <a:pt x="23" y="166"/>
                    <a:pt x="22" y="162"/>
                    <a:pt x="21" y="157"/>
                  </a:cubicBezTo>
                  <a:cubicBezTo>
                    <a:pt x="21" y="151"/>
                    <a:pt x="23" y="147"/>
                    <a:pt x="21" y="142"/>
                  </a:cubicBezTo>
                  <a:cubicBezTo>
                    <a:pt x="19" y="136"/>
                    <a:pt x="16" y="136"/>
                    <a:pt x="17" y="129"/>
                  </a:cubicBezTo>
                  <a:cubicBezTo>
                    <a:pt x="10" y="126"/>
                    <a:pt x="0" y="114"/>
                    <a:pt x="4" y="106"/>
                  </a:cubicBezTo>
                  <a:cubicBezTo>
                    <a:pt x="4" y="106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2" name="Freeform 62">
              <a:extLst>
                <a:ext uri="{FF2B5EF4-FFF2-40B4-BE49-F238E27FC236}">
                  <a16:creationId xmlns:a16="http://schemas.microsoft.com/office/drawing/2014/main" id="{063CA3B6-3463-497E-993B-EA1D384FA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516"/>
              <a:ext cx="624" cy="576"/>
            </a:xfrm>
            <a:custGeom>
              <a:avLst/>
              <a:gdLst>
                <a:gd name="T0" fmla="*/ 2950 w 287"/>
                <a:gd name="T1" fmla="*/ 1240 h 248"/>
                <a:gd name="T2" fmla="*/ 2879 w 287"/>
                <a:gd name="T3" fmla="*/ 1403 h 248"/>
                <a:gd name="T4" fmla="*/ 2722 w 287"/>
                <a:gd name="T5" fmla="*/ 1452 h 248"/>
                <a:gd name="T6" fmla="*/ 2722 w 287"/>
                <a:gd name="T7" fmla="*/ 1603 h 248"/>
                <a:gd name="T8" fmla="*/ 2670 w 287"/>
                <a:gd name="T9" fmla="*/ 1656 h 248"/>
                <a:gd name="T10" fmla="*/ 2620 w 287"/>
                <a:gd name="T11" fmla="*/ 1668 h 248"/>
                <a:gd name="T12" fmla="*/ 2620 w 287"/>
                <a:gd name="T13" fmla="*/ 1763 h 248"/>
                <a:gd name="T14" fmla="*/ 2459 w 287"/>
                <a:gd name="T15" fmla="*/ 1819 h 248"/>
                <a:gd name="T16" fmla="*/ 2476 w 287"/>
                <a:gd name="T17" fmla="*/ 1942 h 248"/>
                <a:gd name="T18" fmla="*/ 2383 w 287"/>
                <a:gd name="T19" fmla="*/ 2130 h 248"/>
                <a:gd name="T20" fmla="*/ 2242 w 287"/>
                <a:gd name="T21" fmla="*/ 2320 h 248"/>
                <a:gd name="T22" fmla="*/ 2242 w 287"/>
                <a:gd name="T23" fmla="*/ 2492 h 248"/>
                <a:gd name="T24" fmla="*/ 2057 w 287"/>
                <a:gd name="T25" fmla="*/ 2643 h 248"/>
                <a:gd name="T26" fmla="*/ 1944 w 287"/>
                <a:gd name="T27" fmla="*/ 2919 h 248"/>
                <a:gd name="T28" fmla="*/ 1687 w 287"/>
                <a:gd name="T29" fmla="*/ 2896 h 248"/>
                <a:gd name="T30" fmla="*/ 1498 w 287"/>
                <a:gd name="T31" fmla="*/ 2966 h 248"/>
                <a:gd name="T32" fmla="*/ 1313 w 287"/>
                <a:gd name="T33" fmla="*/ 3043 h 248"/>
                <a:gd name="T34" fmla="*/ 1172 w 287"/>
                <a:gd name="T35" fmla="*/ 3080 h 248"/>
                <a:gd name="T36" fmla="*/ 954 w 287"/>
                <a:gd name="T37" fmla="*/ 2766 h 248"/>
                <a:gd name="T38" fmla="*/ 804 w 287"/>
                <a:gd name="T39" fmla="*/ 2729 h 248"/>
                <a:gd name="T40" fmla="*/ 700 w 287"/>
                <a:gd name="T41" fmla="*/ 2766 h 248"/>
                <a:gd name="T42" fmla="*/ 596 w 287"/>
                <a:gd name="T43" fmla="*/ 2606 h 248"/>
                <a:gd name="T44" fmla="*/ 535 w 287"/>
                <a:gd name="T45" fmla="*/ 2471 h 248"/>
                <a:gd name="T46" fmla="*/ 411 w 287"/>
                <a:gd name="T47" fmla="*/ 2443 h 248"/>
                <a:gd name="T48" fmla="*/ 411 w 287"/>
                <a:gd name="T49" fmla="*/ 2378 h 248"/>
                <a:gd name="T50" fmla="*/ 378 w 287"/>
                <a:gd name="T51" fmla="*/ 2341 h 248"/>
                <a:gd name="T52" fmla="*/ 350 w 287"/>
                <a:gd name="T53" fmla="*/ 2265 h 248"/>
                <a:gd name="T54" fmla="*/ 350 w 287"/>
                <a:gd name="T55" fmla="*/ 2153 h 248"/>
                <a:gd name="T56" fmla="*/ 278 w 287"/>
                <a:gd name="T57" fmla="*/ 2121 h 248"/>
                <a:gd name="T58" fmla="*/ 217 w 287"/>
                <a:gd name="T59" fmla="*/ 1970 h 248"/>
                <a:gd name="T60" fmla="*/ 217 w 287"/>
                <a:gd name="T61" fmla="*/ 1779 h 248"/>
                <a:gd name="T62" fmla="*/ 174 w 287"/>
                <a:gd name="T63" fmla="*/ 1619 h 248"/>
                <a:gd name="T64" fmla="*/ 43 w 287"/>
                <a:gd name="T65" fmla="*/ 1326 h 248"/>
                <a:gd name="T66" fmla="*/ 1481 w 287"/>
                <a:gd name="T67" fmla="*/ 12 h 248"/>
                <a:gd name="T68" fmla="*/ 2950 w 287"/>
                <a:gd name="T69" fmla="*/ 1240 h 24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87" h="248">
                  <a:moveTo>
                    <a:pt x="287" y="99"/>
                  </a:moveTo>
                  <a:cubicBezTo>
                    <a:pt x="287" y="98"/>
                    <a:pt x="283" y="110"/>
                    <a:pt x="280" y="112"/>
                  </a:cubicBezTo>
                  <a:cubicBezTo>
                    <a:pt x="277" y="116"/>
                    <a:pt x="270" y="118"/>
                    <a:pt x="265" y="116"/>
                  </a:cubicBezTo>
                  <a:cubicBezTo>
                    <a:pt x="265" y="119"/>
                    <a:pt x="266" y="126"/>
                    <a:pt x="265" y="128"/>
                  </a:cubicBezTo>
                  <a:cubicBezTo>
                    <a:pt x="263" y="131"/>
                    <a:pt x="262" y="130"/>
                    <a:pt x="260" y="132"/>
                  </a:cubicBezTo>
                  <a:cubicBezTo>
                    <a:pt x="259" y="133"/>
                    <a:pt x="257" y="131"/>
                    <a:pt x="255" y="133"/>
                  </a:cubicBezTo>
                  <a:cubicBezTo>
                    <a:pt x="254" y="134"/>
                    <a:pt x="259" y="136"/>
                    <a:pt x="255" y="141"/>
                  </a:cubicBezTo>
                  <a:cubicBezTo>
                    <a:pt x="251" y="145"/>
                    <a:pt x="243" y="141"/>
                    <a:pt x="239" y="145"/>
                  </a:cubicBezTo>
                  <a:cubicBezTo>
                    <a:pt x="241" y="148"/>
                    <a:pt x="241" y="151"/>
                    <a:pt x="241" y="155"/>
                  </a:cubicBezTo>
                  <a:cubicBezTo>
                    <a:pt x="241" y="165"/>
                    <a:pt x="238" y="164"/>
                    <a:pt x="232" y="170"/>
                  </a:cubicBezTo>
                  <a:cubicBezTo>
                    <a:pt x="228" y="174"/>
                    <a:pt x="225" y="181"/>
                    <a:pt x="218" y="185"/>
                  </a:cubicBezTo>
                  <a:cubicBezTo>
                    <a:pt x="228" y="188"/>
                    <a:pt x="220" y="196"/>
                    <a:pt x="218" y="199"/>
                  </a:cubicBezTo>
                  <a:cubicBezTo>
                    <a:pt x="211" y="208"/>
                    <a:pt x="212" y="210"/>
                    <a:pt x="200" y="211"/>
                  </a:cubicBezTo>
                  <a:cubicBezTo>
                    <a:pt x="207" y="220"/>
                    <a:pt x="197" y="232"/>
                    <a:pt x="189" y="233"/>
                  </a:cubicBezTo>
                  <a:cubicBezTo>
                    <a:pt x="180" y="235"/>
                    <a:pt x="172" y="230"/>
                    <a:pt x="164" y="231"/>
                  </a:cubicBezTo>
                  <a:cubicBezTo>
                    <a:pt x="166" y="244"/>
                    <a:pt x="154" y="243"/>
                    <a:pt x="146" y="237"/>
                  </a:cubicBezTo>
                  <a:cubicBezTo>
                    <a:pt x="141" y="245"/>
                    <a:pt x="136" y="241"/>
                    <a:pt x="128" y="243"/>
                  </a:cubicBezTo>
                  <a:cubicBezTo>
                    <a:pt x="124" y="244"/>
                    <a:pt x="120" y="248"/>
                    <a:pt x="114" y="246"/>
                  </a:cubicBezTo>
                  <a:cubicBezTo>
                    <a:pt x="103" y="242"/>
                    <a:pt x="105" y="224"/>
                    <a:pt x="93" y="221"/>
                  </a:cubicBezTo>
                  <a:cubicBezTo>
                    <a:pt x="91" y="232"/>
                    <a:pt x="82" y="221"/>
                    <a:pt x="78" y="218"/>
                  </a:cubicBezTo>
                  <a:cubicBezTo>
                    <a:pt x="76" y="222"/>
                    <a:pt x="72" y="221"/>
                    <a:pt x="68" y="221"/>
                  </a:cubicBezTo>
                  <a:cubicBezTo>
                    <a:pt x="60" y="219"/>
                    <a:pt x="59" y="216"/>
                    <a:pt x="58" y="208"/>
                  </a:cubicBezTo>
                  <a:cubicBezTo>
                    <a:pt x="57" y="202"/>
                    <a:pt x="60" y="198"/>
                    <a:pt x="52" y="197"/>
                  </a:cubicBezTo>
                  <a:cubicBezTo>
                    <a:pt x="46" y="197"/>
                    <a:pt x="45" y="203"/>
                    <a:pt x="40" y="195"/>
                  </a:cubicBezTo>
                  <a:cubicBezTo>
                    <a:pt x="39" y="194"/>
                    <a:pt x="40" y="191"/>
                    <a:pt x="40" y="190"/>
                  </a:cubicBezTo>
                  <a:cubicBezTo>
                    <a:pt x="39" y="189"/>
                    <a:pt x="37" y="187"/>
                    <a:pt x="37" y="187"/>
                  </a:cubicBezTo>
                  <a:cubicBezTo>
                    <a:pt x="36" y="184"/>
                    <a:pt x="35" y="183"/>
                    <a:pt x="34" y="181"/>
                  </a:cubicBezTo>
                  <a:cubicBezTo>
                    <a:pt x="34" y="179"/>
                    <a:pt x="35" y="174"/>
                    <a:pt x="34" y="172"/>
                  </a:cubicBezTo>
                  <a:cubicBezTo>
                    <a:pt x="32" y="170"/>
                    <a:pt x="30" y="171"/>
                    <a:pt x="27" y="169"/>
                  </a:cubicBezTo>
                  <a:cubicBezTo>
                    <a:pt x="23" y="166"/>
                    <a:pt x="22" y="162"/>
                    <a:pt x="21" y="157"/>
                  </a:cubicBezTo>
                  <a:cubicBezTo>
                    <a:pt x="21" y="151"/>
                    <a:pt x="23" y="147"/>
                    <a:pt x="21" y="142"/>
                  </a:cubicBezTo>
                  <a:cubicBezTo>
                    <a:pt x="19" y="136"/>
                    <a:pt x="16" y="136"/>
                    <a:pt x="17" y="129"/>
                  </a:cubicBezTo>
                  <a:cubicBezTo>
                    <a:pt x="10" y="126"/>
                    <a:pt x="0" y="114"/>
                    <a:pt x="4" y="106"/>
                  </a:cubicBezTo>
                  <a:cubicBezTo>
                    <a:pt x="4" y="106"/>
                    <a:pt x="40" y="0"/>
                    <a:pt x="144" y="1"/>
                  </a:cubicBezTo>
                  <a:cubicBezTo>
                    <a:pt x="248" y="1"/>
                    <a:pt x="287" y="99"/>
                    <a:pt x="287" y="99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3" name="Freeform 63">
              <a:extLst>
                <a:ext uri="{FF2B5EF4-FFF2-40B4-BE49-F238E27FC236}">
                  <a16:creationId xmlns:a16="http://schemas.microsoft.com/office/drawing/2014/main" id="{EA0787B9-B9C6-47BE-A9A0-D2FC1426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09"/>
              <a:ext cx="4245" cy="341"/>
            </a:xfrm>
            <a:custGeom>
              <a:avLst/>
              <a:gdLst>
                <a:gd name="T0" fmla="*/ 20077 w 1952"/>
                <a:gd name="T1" fmla="*/ 172 h 147"/>
                <a:gd name="T2" fmla="*/ 18902 w 1952"/>
                <a:gd name="T3" fmla="*/ 387 h 147"/>
                <a:gd name="T4" fmla="*/ 17371 w 1952"/>
                <a:gd name="T5" fmla="*/ 102 h 147"/>
                <a:gd name="T6" fmla="*/ 16241 w 1952"/>
                <a:gd name="T7" fmla="*/ 322 h 147"/>
                <a:gd name="T8" fmla="*/ 14821 w 1952"/>
                <a:gd name="T9" fmla="*/ 37 h 147"/>
                <a:gd name="T10" fmla="*/ 13966 w 1952"/>
                <a:gd name="T11" fmla="*/ 225 h 147"/>
                <a:gd name="T12" fmla="*/ 13020 w 1952"/>
                <a:gd name="T13" fmla="*/ 102 h 147"/>
                <a:gd name="T14" fmla="*/ 11435 w 1952"/>
                <a:gd name="T15" fmla="*/ 550 h 147"/>
                <a:gd name="T16" fmla="*/ 9956 w 1952"/>
                <a:gd name="T17" fmla="*/ 0 h 147"/>
                <a:gd name="T18" fmla="*/ 8536 w 1952"/>
                <a:gd name="T19" fmla="*/ 415 h 147"/>
                <a:gd name="T20" fmla="*/ 7509 w 1952"/>
                <a:gd name="T21" fmla="*/ 188 h 147"/>
                <a:gd name="T22" fmla="*/ 6470 w 1952"/>
                <a:gd name="T23" fmla="*/ 510 h 147"/>
                <a:gd name="T24" fmla="*/ 5648 w 1952"/>
                <a:gd name="T25" fmla="*/ 248 h 147"/>
                <a:gd name="T26" fmla="*/ 4536 w 1952"/>
                <a:gd name="T27" fmla="*/ 612 h 147"/>
                <a:gd name="T28" fmla="*/ 3334 w 1952"/>
                <a:gd name="T29" fmla="*/ 151 h 147"/>
                <a:gd name="T30" fmla="*/ 1779 w 1952"/>
                <a:gd name="T31" fmla="*/ 652 h 147"/>
                <a:gd name="T32" fmla="*/ 1163 w 1952"/>
                <a:gd name="T33" fmla="*/ 415 h 147"/>
                <a:gd name="T34" fmla="*/ 0 w 1952"/>
                <a:gd name="T35" fmla="*/ 199 h 147"/>
                <a:gd name="T36" fmla="*/ 0 w 1952"/>
                <a:gd name="T37" fmla="*/ 835 h 147"/>
                <a:gd name="T38" fmla="*/ 1131 w 1952"/>
                <a:gd name="T39" fmla="*/ 909 h 147"/>
                <a:gd name="T40" fmla="*/ 1803 w 1952"/>
                <a:gd name="T41" fmla="*/ 1448 h 147"/>
                <a:gd name="T42" fmla="*/ 3258 w 1952"/>
                <a:gd name="T43" fmla="*/ 624 h 147"/>
                <a:gd name="T44" fmla="*/ 4219 w 1952"/>
                <a:gd name="T45" fmla="*/ 1097 h 147"/>
                <a:gd name="T46" fmla="*/ 4369 w 1952"/>
                <a:gd name="T47" fmla="*/ 1350 h 147"/>
                <a:gd name="T48" fmla="*/ 4545 w 1952"/>
                <a:gd name="T49" fmla="*/ 1823 h 147"/>
                <a:gd name="T50" fmla="*/ 4649 w 1952"/>
                <a:gd name="T51" fmla="*/ 1475 h 147"/>
                <a:gd name="T52" fmla="*/ 4763 w 1952"/>
                <a:gd name="T53" fmla="*/ 1239 h 147"/>
                <a:gd name="T54" fmla="*/ 4834 w 1952"/>
                <a:gd name="T55" fmla="*/ 1174 h 147"/>
                <a:gd name="T56" fmla="*/ 5648 w 1952"/>
                <a:gd name="T57" fmla="*/ 888 h 147"/>
                <a:gd name="T58" fmla="*/ 6244 w 1952"/>
                <a:gd name="T59" fmla="*/ 1125 h 147"/>
                <a:gd name="T60" fmla="*/ 6285 w 1952"/>
                <a:gd name="T61" fmla="*/ 1174 h 147"/>
                <a:gd name="T62" fmla="*/ 6602 w 1952"/>
                <a:gd name="T63" fmla="*/ 1373 h 147"/>
                <a:gd name="T64" fmla="*/ 6892 w 1952"/>
                <a:gd name="T65" fmla="*/ 1049 h 147"/>
                <a:gd name="T66" fmla="*/ 6942 w 1952"/>
                <a:gd name="T67" fmla="*/ 986 h 147"/>
                <a:gd name="T68" fmla="*/ 7509 w 1952"/>
                <a:gd name="T69" fmla="*/ 824 h 147"/>
                <a:gd name="T70" fmla="*/ 8020 w 1952"/>
                <a:gd name="T71" fmla="*/ 909 h 147"/>
                <a:gd name="T72" fmla="*/ 8229 w 1952"/>
                <a:gd name="T73" fmla="*/ 1134 h 147"/>
                <a:gd name="T74" fmla="*/ 8455 w 1952"/>
                <a:gd name="T75" fmla="*/ 1485 h 147"/>
                <a:gd name="T76" fmla="*/ 8844 w 1952"/>
                <a:gd name="T77" fmla="*/ 763 h 147"/>
                <a:gd name="T78" fmla="*/ 9945 w 1952"/>
                <a:gd name="T79" fmla="*/ 65 h 147"/>
                <a:gd name="T80" fmla="*/ 11224 w 1952"/>
                <a:gd name="T81" fmla="*/ 1023 h 147"/>
                <a:gd name="T82" fmla="*/ 11345 w 1952"/>
                <a:gd name="T83" fmla="*/ 1635 h 147"/>
                <a:gd name="T84" fmla="*/ 11732 w 1952"/>
                <a:gd name="T85" fmla="*/ 1109 h 147"/>
                <a:gd name="T86" fmla="*/ 11819 w 1952"/>
                <a:gd name="T87" fmla="*/ 963 h 147"/>
                <a:gd name="T88" fmla="*/ 12992 w 1952"/>
                <a:gd name="T89" fmla="*/ 415 h 147"/>
                <a:gd name="T90" fmla="*/ 13544 w 1952"/>
                <a:gd name="T91" fmla="*/ 673 h 147"/>
                <a:gd name="T92" fmla="*/ 13825 w 1952"/>
                <a:gd name="T93" fmla="*/ 1146 h 147"/>
                <a:gd name="T94" fmla="*/ 14140 w 1952"/>
                <a:gd name="T95" fmla="*/ 1448 h 147"/>
                <a:gd name="T96" fmla="*/ 14349 w 1952"/>
                <a:gd name="T97" fmla="*/ 775 h 147"/>
                <a:gd name="T98" fmla="*/ 14821 w 1952"/>
                <a:gd name="T99" fmla="*/ 673 h 147"/>
                <a:gd name="T100" fmla="*/ 16241 w 1952"/>
                <a:gd name="T101" fmla="*/ 974 h 147"/>
                <a:gd name="T102" fmla="*/ 17371 w 1952"/>
                <a:gd name="T103" fmla="*/ 747 h 147"/>
                <a:gd name="T104" fmla="*/ 18728 w 1952"/>
                <a:gd name="T105" fmla="*/ 1023 h 147"/>
                <a:gd name="T106" fmla="*/ 18885 w 1952"/>
                <a:gd name="T107" fmla="*/ 1570 h 147"/>
                <a:gd name="T108" fmla="*/ 18998 w 1952"/>
                <a:gd name="T109" fmla="*/ 1749 h 147"/>
                <a:gd name="T110" fmla="*/ 19139 w 1952"/>
                <a:gd name="T111" fmla="*/ 1383 h 147"/>
                <a:gd name="T112" fmla="*/ 19357 w 1952"/>
                <a:gd name="T113" fmla="*/ 937 h 147"/>
                <a:gd name="T114" fmla="*/ 20077 w 1952"/>
                <a:gd name="T115" fmla="*/ 812 h 147"/>
                <a:gd name="T116" fmla="*/ 20077 w 1952"/>
                <a:gd name="T117" fmla="*/ 172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2" h="147">
                  <a:moveTo>
                    <a:pt x="1952" y="14"/>
                  </a:moveTo>
                  <a:cubicBezTo>
                    <a:pt x="1881" y="14"/>
                    <a:pt x="1888" y="31"/>
                    <a:pt x="1838" y="31"/>
                  </a:cubicBezTo>
                  <a:cubicBezTo>
                    <a:pt x="1788" y="31"/>
                    <a:pt x="1747" y="8"/>
                    <a:pt x="1689" y="8"/>
                  </a:cubicBezTo>
                  <a:cubicBezTo>
                    <a:pt x="1631" y="8"/>
                    <a:pt x="1643" y="24"/>
                    <a:pt x="1579" y="26"/>
                  </a:cubicBezTo>
                  <a:cubicBezTo>
                    <a:pt x="1516" y="28"/>
                    <a:pt x="1479" y="3"/>
                    <a:pt x="1441" y="3"/>
                  </a:cubicBezTo>
                  <a:cubicBezTo>
                    <a:pt x="1404" y="3"/>
                    <a:pt x="1384" y="18"/>
                    <a:pt x="1358" y="18"/>
                  </a:cubicBezTo>
                  <a:cubicBezTo>
                    <a:pt x="1331" y="18"/>
                    <a:pt x="1298" y="8"/>
                    <a:pt x="1266" y="8"/>
                  </a:cubicBezTo>
                  <a:cubicBezTo>
                    <a:pt x="1173" y="8"/>
                    <a:pt x="1151" y="44"/>
                    <a:pt x="1112" y="44"/>
                  </a:cubicBezTo>
                  <a:cubicBezTo>
                    <a:pt x="1073" y="44"/>
                    <a:pt x="1030" y="0"/>
                    <a:pt x="968" y="0"/>
                  </a:cubicBezTo>
                  <a:cubicBezTo>
                    <a:pt x="907" y="0"/>
                    <a:pt x="862" y="33"/>
                    <a:pt x="830" y="33"/>
                  </a:cubicBezTo>
                  <a:cubicBezTo>
                    <a:pt x="799" y="33"/>
                    <a:pt x="778" y="15"/>
                    <a:pt x="730" y="15"/>
                  </a:cubicBezTo>
                  <a:cubicBezTo>
                    <a:pt x="681" y="15"/>
                    <a:pt x="666" y="40"/>
                    <a:pt x="629" y="41"/>
                  </a:cubicBezTo>
                  <a:cubicBezTo>
                    <a:pt x="592" y="42"/>
                    <a:pt x="598" y="20"/>
                    <a:pt x="549" y="20"/>
                  </a:cubicBezTo>
                  <a:cubicBezTo>
                    <a:pt x="501" y="20"/>
                    <a:pt x="473" y="50"/>
                    <a:pt x="441" y="49"/>
                  </a:cubicBezTo>
                  <a:cubicBezTo>
                    <a:pt x="409" y="47"/>
                    <a:pt x="387" y="16"/>
                    <a:pt x="324" y="12"/>
                  </a:cubicBezTo>
                  <a:cubicBezTo>
                    <a:pt x="260" y="9"/>
                    <a:pt x="191" y="52"/>
                    <a:pt x="173" y="52"/>
                  </a:cubicBezTo>
                  <a:cubicBezTo>
                    <a:pt x="154" y="52"/>
                    <a:pt x="154" y="52"/>
                    <a:pt x="113" y="33"/>
                  </a:cubicBezTo>
                  <a:cubicBezTo>
                    <a:pt x="72" y="14"/>
                    <a:pt x="0" y="16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68" y="58"/>
                    <a:pt x="110" y="73"/>
                  </a:cubicBezTo>
                  <a:cubicBezTo>
                    <a:pt x="163" y="92"/>
                    <a:pt x="157" y="114"/>
                    <a:pt x="175" y="116"/>
                  </a:cubicBezTo>
                  <a:cubicBezTo>
                    <a:pt x="187" y="116"/>
                    <a:pt x="254" y="47"/>
                    <a:pt x="317" y="50"/>
                  </a:cubicBezTo>
                  <a:cubicBezTo>
                    <a:pt x="360" y="52"/>
                    <a:pt x="387" y="74"/>
                    <a:pt x="410" y="88"/>
                  </a:cubicBezTo>
                  <a:cubicBezTo>
                    <a:pt x="416" y="93"/>
                    <a:pt x="421" y="99"/>
                    <a:pt x="425" y="108"/>
                  </a:cubicBezTo>
                  <a:cubicBezTo>
                    <a:pt x="428" y="115"/>
                    <a:pt x="432" y="147"/>
                    <a:pt x="442" y="146"/>
                  </a:cubicBezTo>
                  <a:cubicBezTo>
                    <a:pt x="450" y="145"/>
                    <a:pt x="450" y="123"/>
                    <a:pt x="452" y="118"/>
                  </a:cubicBezTo>
                  <a:cubicBezTo>
                    <a:pt x="454" y="110"/>
                    <a:pt x="457" y="105"/>
                    <a:pt x="463" y="99"/>
                  </a:cubicBezTo>
                  <a:cubicBezTo>
                    <a:pt x="466" y="97"/>
                    <a:pt x="468" y="96"/>
                    <a:pt x="470" y="94"/>
                  </a:cubicBezTo>
                  <a:cubicBezTo>
                    <a:pt x="492" y="86"/>
                    <a:pt x="516" y="71"/>
                    <a:pt x="549" y="71"/>
                  </a:cubicBezTo>
                  <a:cubicBezTo>
                    <a:pt x="585" y="71"/>
                    <a:pt x="591" y="84"/>
                    <a:pt x="607" y="90"/>
                  </a:cubicBezTo>
                  <a:cubicBezTo>
                    <a:pt x="608" y="91"/>
                    <a:pt x="610" y="92"/>
                    <a:pt x="611" y="94"/>
                  </a:cubicBezTo>
                  <a:cubicBezTo>
                    <a:pt x="618" y="104"/>
                    <a:pt x="628" y="116"/>
                    <a:pt x="642" y="110"/>
                  </a:cubicBezTo>
                  <a:cubicBezTo>
                    <a:pt x="653" y="105"/>
                    <a:pt x="662" y="92"/>
                    <a:pt x="670" y="84"/>
                  </a:cubicBezTo>
                  <a:cubicBezTo>
                    <a:pt x="672" y="82"/>
                    <a:pt x="674" y="81"/>
                    <a:pt x="675" y="79"/>
                  </a:cubicBezTo>
                  <a:cubicBezTo>
                    <a:pt x="690" y="72"/>
                    <a:pt x="706" y="66"/>
                    <a:pt x="730" y="66"/>
                  </a:cubicBezTo>
                  <a:cubicBezTo>
                    <a:pt x="751" y="66"/>
                    <a:pt x="766" y="69"/>
                    <a:pt x="780" y="73"/>
                  </a:cubicBezTo>
                  <a:cubicBezTo>
                    <a:pt x="788" y="78"/>
                    <a:pt x="795" y="83"/>
                    <a:pt x="800" y="91"/>
                  </a:cubicBezTo>
                  <a:cubicBezTo>
                    <a:pt x="806" y="101"/>
                    <a:pt x="809" y="121"/>
                    <a:pt x="822" y="119"/>
                  </a:cubicBezTo>
                  <a:cubicBezTo>
                    <a:pt x="845" y="116"/>
                    <a:pt x="845" y="80"/>
                    <a:pt x="860" y="61"/>
                  </a:cubicBezTo>
                  <a:cubicBezTo>
                    <a:pt x="897" y="13"/>
                    <a:pt x="927" y="5"/>
                    <a:pt x="967" y="5"/>
                  </a:cubicBezTo>
                  <a:cubicBezTo>
                    <a:pt x="1048" y="6"/>
                    <a:pt x="1072" y="57"/>
                    <a:pt x="1091" y="82"/>
                  </a:cubicBezTo>
                  <a:cubicBezTo>
                    <a:pt x="1098" y="97"/>
                    <a:pt x="1093" y="118"/>
                    <a:pt x="1103" y="131"/>
                  </a:cubicBezTo>
                  <a:cubicBezTo>
                    <a:pt x="1121" y="140"/>
                    <a:pt x="1133" y="101"/>
                    <a:pt x="1141" y="89"/>
                  </a:cubicBezTo>
                  <a:cubicBezTo>
                    <a:pt x="1143" y="85"/>
                    <a:pt x="1146" y="81"/>
                    <a:pt x="1149" y="77"/>
                  </a:cubicBezTo>
                  <a:cubicBezTo>
                    <a:pt x="1173" y="58"/>
                    <a:pt x="1202" y="33"/>
                    <a:pt x="1263" y="33"/>
                  </a:cubicBezTo>
                  <a:cubicBezTo>
                    <a:pt x="1281" y="33"/>
                    <a:pt x="1299" y="44"/>
                    <a:pt x="1317" y="54"/>
                  </a:cubicBezTo>
                  <a:cubicBezTo>
                    <a:pt x="1329" y="66"/>
                    <a:pt x="1340" y="83"/>
                    <a:pt x="1344" y="92"/>
                  </a:cubicBezTo>
                  <a:cubicBezTo>
                    <a:pt x="1352" y="105"/>
                    <a:pt x="1361" y="146"/>
                    <a:pt x="1375" y="116"/>
                  </a:cubicBezTo>
                  <a:cubicBezTo>
                    <a:pt x="1384" y="99"/>
                    <a:pt x="1387" y="80"/>
                    <a:pt x="1395" y="62"/>
                  </a:cubicBezTo>
                  <a:cubicBezTo>
                    <a:pt x="1408" y="58"/>
                    <a:pt x="1422" y="54"/>
                    <a:pt x="1441" y="54"/>
                  </a:cubicBezTo>
                  <a:cubicBezTo>
                    <a:pt x="1479" y="54"/>
                    <a:pt x="1516" y="80"/>
                    <a:pt x="1579" y="78"/>
                  </a:cubicBezTo>
                  <a:cubicBezTo>
                    <a:pt x="1643" y="76"/>
                    <a:pt x="1631" y="60"/>
                    <a:pt x="1689" y="60"/>
                  </a:cubicBezTo>
                  <a:cubicBezTo>
                    <a:pt x="1741" y="60"/>
                    <a:pt x="1821" y="82"/>
                    <a:pt x="1821" y="82"/>
                  </a:cubicBezTo>
                  <a:cubicBezTo>
                    <a:pt x="1839" y="80"/>
                    <a:pt x="1836" y="116"/>
                    <a:pt x="1836" y="126"/>
                  </a:cubicBezTo>
                  <a:cubicBezTo>
                    <a:pt x="1836" y="134"/>
                    <a:pt x="1836" y="146"/>
                    <a:pt x="1847" y="140"/>
                  </a:cubicBezTo>
                  <a:cubicBezTo>
                    <a:pt x="1854" y="136"/>
                    <a:pt x="1858" y="119"/>
                    <a:pt x="1861" y="111"/>
                  </a:cubicBezTo>
                  <a:cubicBezTo>
                    <a:pt x="1867" y="99"/>
                    <a:pt x="1872" y="85"/>
                    <a:pt x="1882" y="75"/>
                  </a:cubicBezTo>
                  <a:cubicBezTo>
                    <a:pt x="1902" y="57"/>
                    <a:pt x="1911" y="65"/>
                    <a:pt x="1952" y="65"/>
                  </a:cubicBezTo>
                  <a:lnTo>
                    <a:pt x="1952" y="14"/>
                  </a:lnTo>
                  <a:close/>
                </a:path>
              </a:pathLst>
            </a:custGeom>
            <a:solidFill>
              <a:srgbClr val="F9E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4" name="Freeform 64">
              <a:extLst>
                <a:ext uri="{FF2B5EF4-FFF2-40B4-BE49-F238E27FC236}">
                  <a16:creationId xmlns:a16="http://schemas.microsoft.com/office/drawing/2014/main" id="{D589ACB1-6F26-42D6-8D3B-FC819B2FB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398"/>
              <a:ext cx="1081" cy="1276"/>
            </a:xfrm>
            <a:custGeom>
              <a:avLst/>
              <a:gdLst>
                <a:gd name="T0" fmla="*/ 2399 w 497"/>
                <a:gd name="T1" fmla="*/ 322 h 550"/>
                <a:gd name="T2" fmla="*/ 2025 w 497"/>
                <a:gd name="T3" fmla="*/ 322 h 550"/>
                <a:gd name="T4" fmla="*/ 1688 w 497"/>
                <a:gd name="T5" fmla="*/ 550 h 550"/>
                <a:gd name="T6" fmla="*/ 1453 w 497"/>
                <a:gd name="T7" fmla="*/ 652 h 550"/>
                <a:gd name="T8" fmla="*/ 1111 w 497"/>
                <a:gd name="T9" fmla="*/ 726 h 550"/>
                <a:gd name="T10" fmla="*/ 822 w 497"/>
                <a:gd name="T11" fmla="*/ 1002 h 550"/>
                <a:gd name="T12" fmla="*/ 474 w 497"/>
                <a:gd name="T13" fmla="*/ 1411 h 550"/>
                <a:gd name="T14" fmla="*/ 246 w 497"/>
                <a:gd name="T15" fmla="*/ 1810 h 550"/>
                <a:gd name="T16" fmla="*/ 124 w 497"/>
                <a:gd name="T17" fmla="*/ 2035 h 550"/>
                <a:gd name="T18" fmla="*/ 104 w 497"/>
                <a:gd name="T19" fmla="*/ 2197 h 550"/>
                <a:gd name="T20" fmla="*/ 33 w 497"/>
                <a:gd name="T21" fmla="*/ 2325 h 550"/>
                <a:gd name="T22" fmla="*/ 133 w 497"/>
                <a:gd name="T23" fmla="*/ 2810 h 550"/>
                <a:gd name="T24" fmla="*/ 185 w 497"/>
                <a:gd name="T25" fmla="*/ 2972 h 550"/>
                <a:gd name="T26" fmla="*/ 237 w 497"/>
                <a:gd name="T27" fmla="*/ 3197 h 550"/>
                <a:gd name="T28" fmla="*/ 278 w 497"/>
                <a:gd name="T29" fmla="*/ 3332 h 550"/>
                <a:gd name="T30" fmla="*/ 378 w 497"/>
                <a:gd name="T31" fmla="*/ 3461 h 550"/>
                <a:gd name="T32" fmla="*/ 431 w 497"/>
                <a:gd name="T33" fmla="*/ 3821 h 550"/>
                <a:gd name="T34" fmla="*/ 483 w 497"/>
                <a:gd name="T35" fmla="*/ 4522 h 550"/>
                <a:gd name="T36" fmla="*/ 629 w 497"/>
                <a:gd name="T37" fmla="*/ 4893 h 550"/>
                <a:gd name="T38" fmla="*/ 761 w 497"/>
                <a:gd name="T39" fmla="*/ 5345 h 550"/>
                <a:gd name="T40" fmla="*/ 946 w 497"/>
                <a:gd name="T41" fmla="*/ 5554 h 550"/>
                <a:gd name="T42" fmla="*/ 1120 w 497"/>
                <a:gd name="T43" fmla="*/ 5705 h 550"/>
                <a:gd name="T44" fmla="*/ 1377 w 497"/>
                <a:gd name="T45" fmla="*/ 5969 h 550"/>
                <a:gd name="T46" fmla="*/ 1614 w 497"/>
                <a:gd name="T47" fmla="*/ 6271 h 550"/>
                <a:gd name="T48" fmla="*/ 2223 w 497"/>
                <a:gd name="T49" fmla="*/ 6545 h 550"/>
                <a:gd name="T50" fmla="*/ 2347 w 497"/>
                <a:gd name="T51" fmla="*/ 6756 h 550"/>
                <a:gd name="T52" fmla="*/ 2503 w 497"/>
                <a:gd name="T53" fmla="*/ 6707 h 550"/>
                <a:gd name="T54" fmla="*/ 2593 w 497"/>
                <a:gd name="T55" fmla="*/ 6781 h 550"/>
                <a:gd name="T56" fmla="*/ 3293 w 497"/>
                <a:gd name="T57" fmla="*/ 6842 h 550"/>
                <a:gd name="T58" fmla="*/ 3582 w 497"/>
                <a:gd name="T59" fmla="*/ 6470 h 550"/>
                <a:gd name="T60" fmla="*/ 3724 w 497"/>
                <a:gd name="T61" fmla="*/ 6394 h 550"/>
                <a:gd name="T62" fmla="*/ 3809 w 497"/>
                <a:gd name="T63" fmla="*/ 6169 h 550"/>
                <a:gd name="T64" fmla="*/ 3950 w 497"/>
                <a:gd name="T65" fmla="*/ 6083 h 550"/>
                <a:gd name="T66" fmla="*/ 4220 w 497"/>
                <a:gd name="T67" fmla="*/ 5545 h 550"/>
                <a:gd name="T68" fmla="*/ 4631 w 497"/>
                <a:gd name="T69" fmla="*/ 4359 h 550"/>
                <a:gd name="T70" fmla="*/ 4746 w 497"/>
                <a:gd name="T71" fmla="*/ 4069 h 550"/>
                <a:gd name="T72" fmla="*/ 4844 w 497"/>
                <a:gd name="T73" fmla="*/ 3812 h 550"/>
                <a:gd name="T74" fmla="*/ 4826 w 497"/>
                <a:gd name="T75" fmla="*/ 3596 h 550"/>
                <a:gd name="T76" fmla="*/ 4896 w 497"/>
                <a:gd name="T77" fmla="*/ 3434 h 550"/>
                <a:gd name="T78" fmla="*/ 5000 w 497"/>
                <a:gd name="T79" fmla="*/ 3046 h 550"/>
                <a:gd name="T80" fmla="*/ 5020 w 497"/>
                <a:gd name="T81" fmla="*/ 2912 h 550"/>
                <a:gd name="T82" fmla="*/ 5044 w 497"/>
                <a:gd name="T83" fmla="*/ 2735 h 550"/>
                <a:gd name="T84" fmla="*/ 4929 w 497"/>
                <a:gd name="T85" fmla="*/ 2385 h 550"/>
                <a:gd name="T86" fmla="*/ 4722 w 497"/>
                <a:gd name="T87" fmla="*/ 2072 h 550"/>
                <a:gd name="T88" fmla="*/ 4763 w 497"/>
                <a:gd name="T89" fmla="*/ 1749 h 550"/>
                <a:gd name="T90" fmla="*/ 4835 w 497"/>
                <a:gd name="T91" fmla="*/ 1550 h 550"/>
                <a:gd name="T92" fmla="*/ 4844 w 497"/>
                <a:gd name="T93" fmla="*/ 1534 h 550"/>
                <a:gd name="T94" fmla="*/ 4631 w 497"/>
                <a:gd name="T95" fmla="*/ 1334 h 550"/>
                <a:gd name="T96" fmla="*/ 4642 w 497"/>
                <a:gd name="T97" fmla="*/ 937 h 550"/>
                <a:gd name="T98" fmla="*/ 4457 w 497"/>
                <a:gd name="T99" fmla="*/ 738 h 550"/>
                <a:gd name="T100" fmla="*/ 4239 w 497"/>
                <a:gd name="T101" fmla="*/ 501 h 550"/>
                <a:gd name="T102" fmla="*/ 4074 w 497"/>
                <a:gd name="T103" fmla="*/ 501 h 550"/>
                <a:gd name="T104" fmla="*/ 3941 w 497"/>
                <a:gd name="T105" fmla="*/ 452 h 550"/>
                <a:gd name="T106" fmla="*/ 3661 w 497"/>
                <a:gd name="T107" fmla="*/ 285 h 550"/>
                <a:gd name="T108" fmla="*/ 3345 w 497"/>
                <a:gd name="T109" fmla="*/ 322 h 550"/>
                <a:gd name="T110" fmla="*/ 2984 w 497"/>
                <a:gd name="T111" fmla="*/ 200 h 550"/>
                <a:gd name="T112" fmla="*/ 2697 w 497"/>
                <a:gd name="T113" fmla="*/ 200 h 550"/>
                <a:gd name="T114" fmla="*/ 2451 w 497"/>
                <a:gd name="T115" fmla="*/ 162 h 550"/>
                <a:gd name="T116" fmla="*/ 2399 w 497"/>
                <a:gd name="T117" fmla="*/ 322 h 5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7" h="550">
                  <a:moveTo>
                    <a:pt x="233" y="26"/>
                  </a:moveTo>
                  <a:cubicBezTo>
                    <a:pt x="223" y="11"/>
                    <a:pt x="199" y="0"/>
                    <a:pt x="197" y="26"/>
                  </a:cubicBezTo>
                  <a:cubicBezTo>
                    <a:pt x="183" y="20"/>
                    <a:pt x="163" y="26"/>
                    <a:pt x="164" y="44"/>
                  </a:cubicBezTo>
                  <a:cubicBezTo>
                    <a:pt x="154" y="42"/>
                    <a:pt x="146" y="41"/>
                    <a:pt x="141" y="52"/>
                  </a:cubicBezTo>
                  <a:cubicBezTo>
                    <a:pt x="132" y="46"/>
                    <a:pt x="109" y="42"/>
                    <a:pt x="108" y="58"/>
                  </a:cubicBezTo>
                  <a:cubicBezTo>
                    <a:pt x="93" y="55"/>
                    <a:pt x="78" y="63"/>
                    <a:pt x="80" y="80"/>
                  </a:cubicBezTo>
                  <a:cubicBezTo>
                    <a:pt x="63" y="82"/>
                    <a:pt x="44" y="92"/>
                    <a:pt x="46" y="113"/>
                  </a:cubicBezTo>
                  <a:cubicBezTo>
                    <a:pt x="35" y="113"/>
                    <a:pt x="22" y="135"/>
                    <a:pt x="24" y="145"/>
                  </a:cubicBezTo>
                  <a:cubicBezTo>
                    <a:pt x="17" y="146"/>
                    <a:pt x="14" y="156"/>
                    <a:pt x="12" y="163"/>
                  </a:cubicBezTo>
                  <a:cubicBezTo>
                    <a:pt x="11" y="169"/>
                    <a:pt x="12" y="171"/>
                    <a:pt x="10" y="176"/>
                  </a:cubicBezTo>
                  <a:cubicBezTo>
                    <a:pt x="9" y="179"/>
                    <a:pt x="4" y="182"/>
                    <a:pt x="3" y="186"/>
                  </a:cubicBezTo>
                  <a:cubicBezTo>
                    <a:pt x="0" y="199"/>
                    <a:pt x="1" y="221"/>
                    <a:pt x="13" y="225"/>
                  </a:cubicBezTo>
                  <a:cubicBezTo>
                    <a:pt x="10" y="227"/>
                    <a:pt x="18" y="233"/>
                    <a:pt x="18" y="238"/>
                  </a:cubicBezTo>
                  <a:cubicBezTo>
                    <a:pt x="22" y="252"/>
                    <a:pt x="23" y="256"/>
                    <a:pt x="23" y="256"/>
                  </a:cubicBezTo>
                  <a:cubicBezTo>
                    <a:pt x="17" y="262"/>
                    <a:pt x="28" y="258"/>
                    <a:pt x="27" y="267"/>
                  </a:cubicBezTo>
                  <a:cubicBezTo>
                    <a:pt x="25" y="279"/>
                    <a:pt x="31" y="269"/>
                    <a:pt x="37" y="277"/>
                  </a:cubicBezTo>
                  <a:cubicBezTo>
                    <a:pt x="43" y="284"/>
                    <a:pt x="42" y="297"/>
                    <a:pt x="42" y="306"/>
                  </a:cubicBezTo>
                  <a:cubicBezTo>
                    <a:pt x="43" y="315"/>
                    <a:pt x="46" y="352"/>
                    <a:pt x="47" y="362"/>
                  </a:cubicBezTo>
                  <a:cubicBezTo>
                    <a:pt x="49" y="375"/>
                    <a:pt x="52" y="378"/>
                    <a:pt x="61" y="392"/>
                  </a:cubicBezTo>
                  <a:cubicBezTo>
                    <a:pt x="74" y="415"/>
                    <a:pt x="59" y="405"/>
                    <a:pt x="74" y="428"/>
                  </a:cubicBezTo>
                  <a:cubicBezTo>
                    <a:pt x="78" y="435"/>
                    <a:pt x="80" y="441"/>
                    <a:pt x="92" y="445"/>
                  </a:cubicBezTo>
                  <a:cubicBezTo>
                    <a:pt x="95" y="458"/>
                    <a:pt x="105" y="445"/>
                    <a:pt x="109" y="457"/>
                  </a:cubicBezTo>
                  <a:cubicBezTo>
                    <a:pt x="114" y="470"/>
                    <a:pt x="123" y="473"/>
                    <a:pt x="134" y="478"/>
                  </a:cubicBezTo>
                  <a:cubicBezTo>
                    <a:pt x="150" y="485"/>
                    <a:pt x="145" y="487"/>
                    <a:pt x="157" y="502"/>
                  </a:cubicBezTo>
                  <a:cubicBezTo>
                    <a:pt x="165" y="513"/>
                    <a:pt x="195" y="531"/>
                    <a:pt x="216" y="524"/>
                  </a:cubicBezTo>
                  <a:cubicBezTo>
                    <a:pt x="219" y="529"/>
                    <a:pt x="222" y="539"/>
                    <a:pt x="228" y="541"/>
                  </a:cubicBezTo>
                  <a:cubicBezTo>
                    <a:pt x="233" y="542"/>
                    <a:pt x="238" y="536"/>
                    <a:pt x="243" y="537"/>
                  </a:cubicBezTo>
                  <a:cubicBezTo>
                    <a:pt x="246" y="537"/>
                    <a:pt x="249" y="542"/>
                    <a:pt x="252" y="543"/>
                  </a:cubicBezTo>
                  <a:cubicBezTo>
                    <a:pt x="269" y="550"/>
                    <a:pt x="307" y="550"/>
                    <a:pt x="320" y="548"/>
                  </a:cubicBezTo>
                  <a:cubicBezTo>
                    <a:pt x="334" y="545"/>
                    <a:pt x="338" y="526"/>
                    <a:pt x="348" y="518"/>
                  </a:cubicBezTo>
                  <a:cubicBezTo>
                    <a:pt x="352" y="515"/>
                    <a:pt x="357" y="517"/>
                    <a:pt x="362" y="512"/>
                  </a:cubicBezTo>
                  <a:cubicBezTo>
                    <a:pt x="367" y="507"/>
                    <a:pt x="366" y="499"/>
                    <a:pt x="370" y="494"/>
                  </a:cubicBezTo>
                  <a:cubicBezTo>
                    <a:pt x="373" y="491"/>
                    <a:pt x="381" y="491"/>
                    <a:pt x="384" y="487"/>
                  </a:cubicBezTo>
                  <a:cubicBezTo>
                    <a:pt x="389" y="481"/>
                    <a:pt x="411" y="454"/>
                    <a:pt x="410" y="444"/>
                  </a:cubicBezTo>
                  <a:cubicBezTo>
                    <a:pt x="421" y="441"/>
                    <a:pt x="465" y="360"/>
                    <a:pt x="450" y="349"/>
                  </a:cubicBezTo>
                  <a:cubicBezTo>
                    <a:pt x="458" y="342"/>
                    <a:pt x="458" y="335"/>
                    <a:pt x="461" y="326"/>
                  </a:cubicBezTo>
                  <a:cubicBezTo>
                    <a:pt x="463" y="320"/>
                    <a:pt x="471" y="311"/>
                    <a:pt x="471" y="305"/>
                  </a:cubicBezTo>
                  <a:cubicBezTo>
                    <a:pt x="471" y="302"/>
                    <a:pt x="469" y="290"/>
                    <a:pt x="469" y="288"/>
                  </a:cubicBezTo>
                  <a:cubicBezTo>
                    <a:pt x="470" y="278"/>
                    <a:pt x="469" y="282"/>
                    <a:pt x="476" y="275"/>
                  </a:cubicBezTo>
                  <a:cubicBezTo>
                    <a:pt x="485" y="264"/>
                    <a:pt x="486" y="257"/>
                    <a:pt x="486" y="244"/>
                  </a:cubicBezTo>
                  <a:cubicBezTo>
                    <a:pt x="486" y="236"/>
                    <a:pt x="479" y="240"/>
                    <a:pt x="488" y="233"/>
                  </a:cubicBezTo>
                  <a:cubicBezTo>
                    <a:pt x="495" y="228"/>
                    <a:pt x="484" y="224"/>
                    <a:pt x="490" y="219"/>
                  </a:cubicBezTo>
                  <a:cubicBezTo>
                    <a:pt x="497" y="213"/>
                    <a:pt x="493" y="195"/>
                    <a:pt x="479" y="191"/>
                  </a:cubicBezTo>
                  <a:cubicBezTo>
                    <a:pt x="478" y="181"/>
                    <a:pt x="461" y="174"/>
                    <a:pt x="459" y="166"/>
                  </a:cubicBezTo>
                  <a:cubicBezTo>
                    <a:pt x="457" y="155"/>
                    <a:pt x="470" y="146"/>
                    <a:pt x="463" y="140"/>
                  </a:cubicBezTo>
                  <a:cubicBezTo>
                    <a:pt x="462" y="139"/>
                    <a:pt x="475" y="126"/>
                    <a:pt x="470" y="124"/>
                  </a:cubicBezTo>
                  <a:cubicBezTo>
                    <a:pt x="465" y="122"/>
                    <a:pt x="474" y="121"/>
                    <a:pt x="471" y="123"/>
                  </a:cubicBezTo>
                  <a:cubicBezTo>
                    <a:pt x="470" y="111"/>
                    <a:pt x="459" y="117"/>
                    <a:pt x="450" y="107"/>
                  </a:cubicBezTo>
                  <a:cubicBezTo>
                    <a:pt x="445" y="101"/>
                    <a:pt x="447" y="86"/>
                    <a:pt x="451" y="75"/>
                  </a:cubicBezTo>
                  <a:cubicBezTo>
                    <a:pt x="447" y="75"/>
                    <a:pt x="438" y="62"/>
                    <a:pt x="433" y="59"/>
                  </a:cubicBezTo>
                  <a:cubicBezTo>
                    <a:pt x="425" y="53"/>
                    <a:pt x="420" y="42"/>
                    <a:pt x="412" y="40"/>
                  </a:cubicBezTo>
                  <a:cubicBezTo>
                    <a:pt x="407" y="38"/>
                    <a:pt x="401" y="40"/>
                    <a:pt x="396" y="40"/>
                  </a:cubicBezTo>
                  <a:cubicBezTo>
                    <a:pt x="388" y="39"/>
                    <a:pt x="390" y="40"/>
                    <a:pt x="383" y="36"/>
                  </a:cubicBezTo>
                  <a:cubicBezTo>
                    <a:pt x="373" y="31"/>
                    <a:pt x="369" y="24"/>
                    <a:pt x="356" y="23"/>
                  </a:cubicBezTo>
                  <a:cubicBezTo>
                    <a:pt x="346" y="23"/>
                    <a:pt x="335" y="28"/>
                    <a:pt x="325" y="26"/>
                  </a:cubicBezTo>
                  <a:cubicBezTo>
                    <a:pt x="313" y="23"/>
                    <a:pt x="304" y="14"/>
                    <a:pt x="290" y="16"/>
                  </a:cubicBezTo>
                  <a:cubicBezTo>
                    <a:pt x="277" y="18"/>
                    <a:pt x="276" y="21"/>
                    <a:pt x="262" y="16"/>
                  </a:cubicBezTo>
                  <a:cubicBezTo>
                    <a:pt x="255" y="14"/>
                    <a:pt x="245" y="9"/>
                    <a:pt x="238" y="13"/>
                  </a:cubicBezTo>
                  <a:cubicBezTo>
                    <a:pt x="235" y="15"/>
                    <a:pt x="234" y="23"/>
                    <a:pt x="233" y="26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5" name="Freeform 65">
              <a:extLst>
                <a:ext uri="{FF2B5EF4-FFF2-40B4-BE49-F238E27FC236}">
                  <a16:creationId xmlns:a16="http://schemas.microsoft.com/office/drawing/2014/main" id="{6630C95E-8384-46E7-AC6F-1E4BAF2A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1417"/>
              <a:ext cx="1068" cy="1206"/>
            </a:xfrm>
            <a:custGeom>
              <a:avLst/>
              <a:gdLst>
                <a:gd name="T0" fmla="*/ 2375 w 491"/>
                <a:gd name="T1" fmla="*/ 302 h 520"/>
                <a:gd name="T2" fmla="*/ 2005 w 491"/>
                <a:gd name="T3" fmla="*/ 302 h 520"/>
                <a:gd name="T4" fmla="*/ 1666 w 491"/>
                <a:gd name="T5" fmla="*/ 510 h 520"/>
                <a:gd name="T6" fmla="*/ 1442 w 491"/>
                <a:gd name="T7" fmla="*/ 612 h 520"/>
                <a:gd name="T8" fmla="*/ 1103 w 491"/>
                <a:gd name="T9" fmla="*/ 689 h 520"/>
                <a:gd name="T10" fmla="*/ 814 w 491"/>
                <a:gd name="T11" fmla="*/ 937 h 520"/>
                <a:gd name="T12" fmla="*/ 474 w 491"/>
                <a:gd name="T13" fmla="*/ 1324 h 520"/>
                <a:gd name="T14" fmla="*/ 246 w 491"/>
                <a:gd name="T15" fmla="*/ 1695 h 520"/>
                <a:gd name="T16" fmla="*/ 174 w 491"/>
                <a:gd name="T17" fmla="*/ 1948 h 520"/>
                <a:gd name="T18" fmla="*/ 104 w 491"/>
                <a:gd name="T19" fmla="*/ 2071 h 520"/>
                <a:gd name="T20" fmla="*/ 33 w 491"/>
                <a:gd name="T21" fmla="*/ 2194 h 520"/>
                <a:gd name="T22" fmla="*/ 141 w 491"/>
                <a:gd name="T23" fmla="*/ 2581 h 520"/>
                <a:gd name="T24" fmla="*/ 174 w 491"/>
                <a:gd name="T25" fmla="*/ 2732 h 520"/>
                <a:gd name="T26" fmla="*/ 307 w 491"/>
                <a:gd name="T27" fmla="*/ 2920 h 520"/>
                <a:gd name="T28" fmla="*/ 307 w 491"/>
                <a:gd name="T29" fmla="*/ 3045 h 520"/>
                <a:gd name="T30" fmla="*/ 378 w 491"/>
                <a:gd name="T31" fmla="*/ 3217 h 520"/>
                <a:gd name="T32" fmla="*/ 474 w 491"/>
                <a:gd name="T33" fmla="*/ 3453 h 520"/>
                <a:gd name="T34" fmla="*/ 516 w 491"/>
                <a:gd name="T35" fmla="*/ 4265 h 520"/>
                <a:gd name="T36" fmla="*/ 753 w 491"/>
                <a:gd name="T37" fmla="*/ 4738 h 520"/>
                <a:gd name="T38" fmla="*/ 885 w 491"/>
                <a:gd name="T39" fmla="*/ 5051 h 520"/>
                <a:gd name="T40" fmla="*/ 979 w 491"/>
                <a:gd name="T41" fmla="*/ 5251 h 520"/>
                <a:gd name="T42" fmla="*/ 1112 w 491"/>
                <a:gd name="T43" fmla="*/ 5378 h 520"/>
                <a:gd name="T44" fmla="*/ 1368 w 491"/>
                <a:gd name="T45" fmla="*/ 5712 h 520"/>
                <a:gd name="T46" fmla="*/ 1594 w 491"/>
                <a:gd name="T47" fmla="*/ 5912 h 520"/>
                <a:gd name="T48" fmla="*/ 2199 w 491"/>
                <a:gd name="T49" fmla="*/ 6174 h 520"/>
                <a:gd name="T50" fmla="*/ 2327 w 491"/>
                <a:gd name="T51" fmla="*/ 6373 h 520"/>
                <a:gd name="T52" fmla="*/ 2469 w 491"/>
                <a:gd name="T53" fmla="*/ 6325 h 520"/>
                <a:gd name="T54" fmla="*/ 2573 w 491"/>
                <a:gd name="T55" fmla="*/ 6401 h 520"/>
                <a:gd name="T56" fmla="*/ 3250 w 491"/>
                <a:gd name="T57" fmla="*/ 6450 h 520"/>
                <a:gd name="T58" fmla="*/ 3563 w 491"/>
                <a:gd name="T59" fmla="*/ 6222 h 520"/>
                <a:gd name="T60" fmla="*/ 3685 w 491"/>
                <a:gd name="T61" fmla="*/ 6039 h 520"/>
                <a:gd name="T62" fmla="*/ 3776 w 491"/>
                <a:gd name="T63" fmla="*/ 5900 h 520"/>
                <a:gd name="T64" fmla="*/ 3913 w 491"/>
                <a:gd name="T65" fmla="*/ 5826 h 520"/>
                <a:gd name="T66" fmla="*/ 4178 w 491"/>
                <a:gd name="T67" fmla="*/ 5267 h 520"/>
                <a:gd name="T68" fmla="*/ 4537 w 491"/>
                <a:gd name="T69" fmla="*/ 4216 h 520"/>
                <a:gd name="T70" fmla="*/ 4683 w 491"/>
                <a:gd name="T71" fmla="*/ 3894 h 520"/>
                <a:gd name="T72" fmla="*/ 4703 w 491"/>
                <a:gd name="T73" fmla="*/ 3641 h 520"/>
                <a:gd name="T74" fmla="*/ 4735 w 491"/>
                <a:gd name="T75" fmla="*/ 3442 h 520"/>
                <a:gd name="T76" fmla="*/ 4835 w 491"/>
                <a:gd name="T77" fmla="*/ 3180 h 520"/>
                <a:gd name="T78" fmla="*/ 4911 w 491"/>
                <a:gd name="T79" fmla="*/ 2920 h 520"/>
                <a:gd name="T80" fmla="*/ 4972 w 491"/>
                <a:gd name="T81" fmla="*/ 2695 h 520"/>
                <a:gd name="T82" fmla="*/ 4992 w 491"/>
                <a:gd name="T83" fmla="*/ 2572 h 520"/>
                <a:gd name="T84" fmla="*/ 4879 w 491"/>
                <a:gd name="T85" fmla="*/ 2243 h 520"/>
                <a:gd name="T86" fmla="*/ 4683 w 491"/>
                <a:gd name="T87" fmla="*/ 1948 h 520"/>
                <a:gd name="T88" fmla="*/ 4711 w 491"/>
                <a:gd name="T89" fmla="*/ 1647 h 520"/>
                <a:gd name="T90" fmla="*/ 4783 w 491"/>
                <a:gd name="T91" fmla="*/ 1459 h 520"/>
                <a:gd name="T92" fmla="*/ 4798 w 491"/>
                <a:gd name="T93" fmla="*/ 1447 h 520"/>
                <a:gd name="T94" fmla="*/ 4590 w 491"/>
                <a:gd name="T95" fmla="*/ 1259 h 520"/>
                <a:gd name="T96" fmla="*/ 4598 w 491"/>
                <a:gd name="T97" fmla="*/ 888 h 520"/>
                <a:gd name="T98" fmla="*/ 4433 w 491"/>
                <a:gd name="T99" fmla="*/ 661 h 520"/>
                <a:gd name="T100" fmla="*/ 4187 w 491"/>
                <a:gd name="T101" fmla="*/ 462 h 520"/>
                <a:gd name="T102" fmla="*/ 4022 w 491"/>
                <a:gd name="T103" fmla="*/ 462 h 520"/>
                <a:gd name="T104" fmla="*/ 3898 w 491"/>
                <a:gd name="T105" fmla="*/ 415 h 520"/>
                <a:gd name="T106" fmla="*/ 3624 w 491"/>
                <a:gd name="T107" fmla="*/ 264 h 520"/>
                <a:gd name="T108" fmla="*/ 3313 w 491"/>
                <a:gd name="T109" fmla="*/ 302 h 520"/>
                <a:gd name="T110" fmla="*/ 2952 w 491"/>
                <a:gd name="T111" fmla="*/ 188 h 520"/>
                <a:gd name="T112" fmla="*/ 2665 w 491"/>
                <a:gd name="T113" fmla="*/ 188 h 520"/>
                <a:gd name="T114" fmla="*/ 2427 w 491"/>
                <a:gd name="T115" fmla="*/ 151 h 520"/>
                <a:gd name="T116" fmla="*/ 2375 w 491"/>
                <a:gd name="T117" fmla="*/ 302 h 52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1" h="520">
                  <a:moveTo>
                    <a:pt x="231" y="24"/>
                  </a:moveTo>
                  <a:cubicBezTo>
                    <a:pt x="221" y="10"/>
                    <a:pt x="197" y="0"/>
                    <a:pt x="195" y="24"/>
                  </a:cubicBezTo>
                  <a:cubicBezTo>
                    <a:pt x="181" y="18"/>
                    <a:pt x="161" y="24"/>
                    <a:pt x="162" y="41"/>
                  </a:cubicBezTo>
                  <a:cubicBezTo>
                    <a:pt x="153" y="39"/>
                    <a:pt x="144" y="38"/>
                    <a:pt x="140" y="49"/>
                  </a:cubicBezTo>
                  <a:cubicBezTo>
                    <a:pt x="131" y="43"/>
                    <a:pt x="108" y="39"/>
                    <a:pt x="107" y="55"/>
                  </a:cubicBezTo>
                  <a:cubicBezTo>
                    <a:pt x="92" y="51"/>
                    <a:pt x="78" y="59"/>
                    <a:pt x="79" y="75"/>
                  </a:cubicBezTo>
                  <a:cubicBezTo>
                    <a:pt x="63" y="77"/>
                    <a:pt x="44" y="87"/>
                    <a:pt x="46" y="106"/>
                  </a:cubicBezTo>
                  <a:cubicBezTo>
                    <a:pt x="34" y="106"/>
                    <a:pt x="21" y="127"/>
                    <a:pt x="24" y="136"/>
                  </a:cubicBezTo>
                  <a:cubicBezTo>
                    <a:pt x="17" y="137"/>
                    <a:pt x="18" y="150"/>
                    <a:pt x="17" y="156"/>
                  </a:cubicBezTo>
                  <a:cubicBezTo>
                    <a:pt x="16" y="162"/>
                    <a:pt x="12" y="161"/>
                    <a:pt x="10" y="166"/>
                  </a:cubicBezTo>
                  <a:cubicBezTo>
                    <a:pt x="8" y="169"/>
                    <a:pt x="4" y="172"/>
                    <a:pt x="3" y="176"/>
                  </a:cubicBezTo>
                  <a:cubicBezTo>
                    <a:pt x="0" y="187"/>
                    <a:pt x="2" y="203"/>
                    <a:pt x="14" y="207"/>
                  </a:cubicBezTo>
                  <a:cubicBezTo>
                    <a:pt x="10" y="209"/>
                    <a:pt x="18" y="215"/>
                    <a:pt x="17" y="219"/>
                  </a:cubicBezTo>
                  <a:cubicBezTo>
                    <a:pt x="21" y="232"/>
                    <a:pt x="30" y="234"/>
                    <a:pt x="30" y="234"/>
                  </a:cubicBezTo>
                  <a:cubicBezTo>
                    <a:pt x="25" y="239"/>
                    <a:pt x="31" y="237"/>
                    <a:pt x="30" y="244"/>
                  </a:cubicBezTo>
                  <a:cubicBezTo>
                    <a:pt x="29" y="256"/>
                    <a:pt x="30" y="251"/>
                    <a:pt x="37" y="258"/>
                  </a:cubicBezTo>
                  <a:cubicBezTo>
                    <a:pt x="43" y="265"/>
                    <a:pt x="45" y="268"/>
                    <a:pt x="46" y="277"/>
                  </a:cubicBezTo>
                  <a:cubicBezTo>
                    <a:pt x="46" y="285"/>
                    <a:pt x="49" y="332"/>
                    <a:pt x="50" y="342"/>
                  </a:cubicBezTo>
                  <a:cubicBezTo>
                    <a:pt x="52" y="354"/>
                    <a:pt x="65" y="367"/>
                    <a:pt x="73" y="380"/>
                  </a:cubicBezTo>
                  <a:cubicBezTo>
                    <a:pt x="79" y="389"/>
                    <a:pt x="80" y="397"/>
                    <a:pt x="86" y="405"/>
                  </a:cubicBezTo>
                  <a:cubicBezTo>
                    <a:pt x="90" y="412"/>
                    <a:pt x="83" y="417"/>
                    <a:pt x="95" y="421"/>
                  </a:cubicBezTo>
                  <a:cubicBezTo>
                    <a:pt x="97" y="434"/>
                    <a:pt x="104" y="420"/>
                    <a:pt x="108" y="431"/>
                  </a:cubicBezTo>
                  <a:cubicBezTo>
                    <a:pt x="112" y="444"/>
                    <a:pt x="122" y="453"/>
                    <a:pt x="133" y="458"/>
                  </a:cubicBezTo>
                  <a:cubicBezTo>
                    <a:pt x="149" y="465"/>
                    <a:pt x="144" y="460"/>
                    <a:pt x="155" y="474"/>
                  </a:cubicBezTo>
                  <a:cubicBezTo>
                    <a:pt x="164" y="485"/>
                    <a:pt x="193" y="502"/>
                    <a:pt x="214" y="495"/>
                  </a:cubicBezTo>
                  <a:cubicBezTo>
                    <a:pt x="217" y="500"/>
                    <a:pt x="219" y="509"/>
                    <a:pt x="226" y="511"/>
                  </a:cubicBezTo>
                  <a:cubicBezTo>
                    <a:pt x="230" y="512"/>
                    <a:pt x="235" y="506"/>
                    <a:pt x="240" y="507"/>
                  </a:cubicBezTo>
                  <a:cubicBezTo>
                    <a:pt x="243" y="508"/>
                    <a:pt x="247" y="511"/>
                    <a:pt x="250" y="513"/>
                  </a:cubicBezTo>
                  <a:cubicBezTo>
                    <a:pt x="266" y="519"/>
                    <a:pt x="304" y="520"/>
                    <a:pt x="316" y="517"/>
                  </a:cubicBezTo>
                  <a:cubicBezTo>
                    <a:pt x="331" y="515"/>
                    <a:pt x="336" y="505"/>
                    <a:pt x="346" y="499"/>
                  </a:cubicBezTo>
                  <a:cubicBezTo>
                    <a:pt x="351" y="495"/>
                    <a:pt x="353" y="488"/>
                    <a:pt x="358" y="484"/>
                  </a:cubicBezTo>
                  <a:cubicBezTo>
                    <a:pt x="363" y="479"/>
                    <a:pt x="362" y="477"/>
                    <a:pt x="367" y="473"/>
                  </a:cubicBezTo>
                  <a:cubicBezTo>
                    <a:pt x="370" y="469"/>
                    <a:pt x="377" y="471"/>
                    <a:pt x="380" y="467"/>
                  </a:cubicBezTo>
                  <a:cubicBezTo>
                    <a:pt x="385" y="462"/>
                    <a:pt x="407" y="432"/>
                    <a:pt x="406" y="422"/>
                  </a:cubicBezTo>
                  <a:cubicBezTo>
                    <a:pt x="417" y="418"/>
                    <a:pt x="456" y="348"/>
                    <a:pt x="441" y="338"/>
                  </a:cubicBezTo>
                  <a:cubicBezTo>
                    <a:pt x="448" y="331"/>
                    <a:pt x="451" y="320"/>
                    <a:pt x="455" y="312"/>
                  </a:cubicBezTo>
                  <a:cubicBezTo>
                    <a:pt x="457" y="306"/>
                    <a:pt x="457" y="298"/>
                    <a:pt x="457" y="292"/>
                  </a:cubicBezTo>
                  <a:cubicBezTo>
                    <a:pt x="457" y="289"/>
                    <a:pt x="460" y="278"/>
                    <a:pt x="460" y="276"/>
                  </a:cubicBezTo>
                  <a:cubicBezTo>
                    <a:pt x="461" y="266"/>
                    <a:pt x="464" y="262"/>
                    <a:pt x="470" y="255"/>
                  </a:cubicBezTo>
                  <a:cubicBezTo>
                    <a:pt x="480" y="245"/>
                    <a:pt x="478" y="246"/>
                    <a:pt x="477" y="234"/>
                  </a:cubicBezTo>
                  <a:cubicBezTo>
                    <a:pt x="477" y="226"/>
                    <a:pt x="474" y="223"/>
                    <a:pt x="483" y="216"/>
                  </a:cubicBezTo>
                  <a:cubicBezTo>
                    <a:pt x="490" y="212"/>
                    <a:pt x="478" y="211"/>
                    <a:pt x="485" y="206"/>
                  </a:cubicBezTo>
                  <a:cubicBezTo>
                    <a:pt x="491" y="201"/>
                    <a:pt x="487" y="184"/>
                    <a:pt x="474" y="180"/>
                  </a:cubicBezTo>
                  <a:cubicBezTo>
                    <a:pt x="473" y="171"/>
                    <a:pt x="456" y="164"/>
                    <a:pt x="455" y="156"/>
                  </a:cubicBezTo>
                  <a:cubicBezTo>
                    <a:pt x="452" y="146"/>
                    <a:pt x="465" y="137"/>
                    <a:pt x="458" y="132"/>
                  </a:cubicBezTo>
                  <a:cubicBezTo>
                    <a:pt x="457" y="131"/>
                    <a:pt x="470" y="118"/>
                    <a:pt x="465" y="117"/>
                  </a:cubicBezTo>
                  <a:cubicBezTo>
                    <a:pt x="460" y="115"/>
                    <a:pt x="469" y="114"/>
                    <a:pt x="466" y="116"/>
                  </a:cubicBezTo>
                  <a:cubicBezTo>
                    <a:pt x="465" y="105"/>
                    <a:pt x="454" y="110"/>
                    <a:pt x="446" y="101"/>
                  </a:cubicBezTo>
                  <a:cubicBezTo>
                    <a:pt x="440" y="95"/>
                    <a:pt x="442" y="81"/>
                    <a:pt x="447" y="71"/>
                  </a:cubicBezTo>
                  <a:cubicBezTo>
                    <a:pt x="443" y="70"/>
                    <a:pt x="436" y="56"/>
                    <a:pt x="431" y="53"/>
                  </a:cubicBezTo>
                  <a:cubicBezTo>
                    <a:pt x="423" y="48"/>
                    <a:pt x="415" y="39"/>
                    <a:pt x="407" y="37"/>
                  </a:cubicBezTo>
                  <a:cubicBezTo>
                    <a:pt x="403" y="36"/>
                    <a:pt x="396" y="37"/>
                    <a:pt x="391" y="37"/>
                  </a:cubicBezTo>
                  <a:cubicBezTo>
                    <a:pt x="383" y="36"/>
                    <a:pt x="386" y="37"/>
                    <a:pt x="379" y="33"/>
                  </a:cubicBezTo>
                  <a:cubicBezTo>
                    <a:pt x="369" y="28"/>
                    <a:pt x="365" y="22"/>
                    <a:pt x="352" y="21"/>
                  </a:cubicBezTo>
                  <a:cubicBezTo>
                    <a:pt x="342" y="21"/>
                    <a:pt x="331" y="26"/>
                    <a:pt x="322" y="24"/>
                  </a:cubicBezTo>
                  <a:cubicBezTo>
                    <a:pt x="310" y="21"/>
                    <a:pt x="301" y="12"/>
                    <a:pt x="287" y="15"/>
                  </a:cubicBezTo>
                  <a:cubicBezTo>
                    <a:pt x="274" y="17"/>
                    <a:pt x="273" y="19"/>
                    <a:pt x="259" y="15"/>
                  </a:cubicBezTo>
                  <a:cubicBezTo>
                    <a:pt x="253" y="12"/>
                    <a:pt x="243" y="8"/>
                    <a:pt x="236" y="12"/>
                  </a:cubicBezTo>
                  <a:cubicBezTo>
                    <a:pt x="232" y="13"/>
                    <a:pt x="231" y="21"/>
                    <a:pt x="231" y="24"/>
                  </a:cubicBezTo>
                  <a:close/>
                </a:path>
              </a:pathLst>
            </a:custGeom>
            <a:solidFill>
              <a:srgbClr val="F3A6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6" name="Freeform 66">
              <a:extLst>
                <a:ext uri="{FF2B5EF4-FFF2-40B4-BE49-F238E27FC236}">
                  <a16:creationId xmlns:a16="http://schemas.microsoft.com/office/drawing/2014/main" id="{E65AA91D-542E-404F-A831-A9E83D0E5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433"/>
              <a:ext cx="1070" cy="1165"/>
            </a:xfrm>
            <a:custGeom>
              <a:avLst/>
              <a:gdLst>
                <a:gd name="T0" fmla="*/ 2375 w 492"/>
                <a:gd name="T1" fmla="*/ 285 h 502"/>
                <a:gd name="T2" fmla="*/ 2005 w 492"/>
                <a:gd name="T3" fmla="*/ 285 h 502"/>
                <a:gd name="T4" fmla="*/ 1666 w 492"/>
                <a:gd name="T5" fmla="*/ 501 h 502"/>
                <a:gd name="T6" fmla="*/ 1438 w 492"/>
                <a:gd name="T7" fmla="*/ 587 h 502"/>
                <a:gd name="T8" fmla="*/ 1103 w 492"/>
                <a:gd name="T9" fmla="*/ 661 h 502"/>
                <a:gd name="T10" fmla="*/ 822 w 492"/>
                <a:gd name="T11" fmla="*/ 900 h 502"/>
                <a:gd name="T12" fmla="*/ 472 w 492"/>
                <a:gd name="T13" fmla="*/ 1276 h 502"/>
                <a:gd name="T14" fmla="*/ 254 w 492"/>
                <a:gd name="T15" fmla="*/ 1648 h 502"/>
                <a:gd name="T16" fmla="*/ 133 w 492"/>
                <a:gd name="T17" fmla="*/ 1847 h 502"/>
                <a:gd name="T18" fmla="*/ 104 w 492"/>
                <a:gd name="T19" fmla="*/ 1998 h 502"/>
                <a:gd name="T20" fmla="*/ 33 w 492"/>
                <a:gd name="T21" fmla="*/ 2128 h 502"/>
                <a:gd name="T22" fmla="*/ 289 w 492"/>
                <a:gd name="T23" fmla="*/ 2509 h 502"/>
                <a:gd name="T24" fmla="*/ 226 w 492"/>
                <a:gd name="T25" fmla="*/ 2622 h 502"/>
                <a:gd name="T26" fmla="*/ 331 w 492"/>
                <a:gd name="T27" fmla="*/ 2801 h 502"/>
                <a:gd name="T28" fmla="*/ 455 w 492"/>
                <a:gd name="T29" fmla="*/ 2952 h 502"/>
                <a:gd name="T30" fmla="*/ 492 w 492"/>
                <a:gd name="T31" fmla="*/ 3087 h 502"/>
                <a:gd name="T32" fmla="*/ 587 w 492"/>
                <a:gd name="T33" fmla="*/ 3302 h 502"/>
                <a:gd name="T34" fmla="*/ 648 w 492"/>
                <a:gd name="T35" fmla="*/ 4040 h 502"/>
                <a:gd name="T36" fmla="*/ 833 w 492"/>
                <a:gd name="T37" fmla="*/ 4412 h 502"/>
                <a:gd name="T38" fmla="*/ 1050 w 492"/>
                <a:gd name="T39" fmla="*/ 4674 h 502"/>
                <a:gd name="T40" fmla="*/ 1092 w 492"/>
                <a:gd name="T41" fmla="*/ 4922 h 502"/>
                <a:gd name="T42" fmla="*/ 1111 w 492"/>
                <a:gd name="T43" fmla="*/ 5196 h 502"/>
                <a:gd name="T44" fmla="*/ 1368 w 492"/>
                <a:gd name="T45" fmla="*/ 5451 h 502"/>
                <a:gd name="T46" fmla="*/ 1603 w 492"/>
                <a:gd name="T47" fmla="*/ 5725 h 502"/>
                <a:gd name="T48" fmla="*/ 2199 w 492"/>
                <a:gd name="T49" fmla="*/ 5974 h 502"/>
                <a:gd name="T50" fmla="*/ 2327 w 492"/>
                <a:gd name="T51" fmla="*/ 6162 h 502"/>
                <a:gd name="T52" fmla="*/ 2479 w 492"/>
                <a:gd name="T53" fmla="*/ 6124 h 502"/>
                <a:gd name="T54" fmla="*/ 2573 w 492"/>
                <a:gd name="T55" fmla="*/ 6189 h 502"/>
                <a:gd name="T56" fmla="*/ 3258 w 492"/>
                <a:gd name="T57" fmla="*/ 6247 h 502"/>
                <a:gd name="T58" fmla="*/ 3538 w 492"/>
                <a:gd name="T59" fmla="*/ 5913 h 502"/>
                <a:gd name="T60" fmla="*/ 3684 w 492"/>
                <a:gd name="T61" fmla="*/ 5839 h 502"/>
                <a:gd name="T62" fmla="*/ 3773 w 492"/>
                <a:gd name="T63" fmla="*/ 5639 h 502"/>
                <a:gd name="T64" fmla="*/ 3906 w 492"/>
                <a:gd name="T65" fmla="*/ 5547 h 502"/>
                <a:gd name="T66" fmla="*/ 4063 w 492"/>
                <a:gd name="T67" fmla="*/ 4987 h 502"/>
                <a:gd name="T68" fmla="*/ 4380 w 492"/>
                <a:gd name="T69" fmla="*/ 3948 h 502"/>
                <a:gd name="T70" fmla="*/ 4545 w 492"/>
                <a:gd name="T71" fmla="*/ 3650 h 502"/>
                <a:gd name="T72" fmla="*/ 4578 w 492"/>
                <a:gd name="T73" fmla="*/ 3463 h 502"/>
                <a:gd name="T74" fmla="*/ 4545 w 492"/>
                <a:gd name="T75" fmla="*/ 3312 h 502"/>
                <a:gd name="T76" fmla="*/ 4719 w 492"/>
                <a:gd name="T77" fmla="*/ 3038 h 502"/>
                <a:gd name="T78" fmla="*/ 4806 w 492"/>
                <a:gd name="T79" fmla="*/ 2773 h 502"/>
                <a:gd name="T80" fmla="*/ 4904 w 492"/>
                <a:gd name="T81" fmla="*/ 2537 h 502"/>
                <a:gd name="T82" fmla="*/ 4989 w 492"/>
                <a:gd name="T83" fmla="*/ 2488 h 502"/>
                <a:gd name="T84" fmla="*/ 4876 w 492"/>
                <a:gd name="T85" fmla="*/ 2052 h 502"/>
                <a:gd name="T86" fmla="*/ 4682 w 492"/>
                <a:gd name="T87" fmla="*/ 1884 h 502"/>
                <a:gd name="T88" fmla="*/ 4711 w 492"/>
                <a:gd name="T89" fmla="*/ 1590 h 502"/>
                <a:gd name="T90" fmla="*/ 4782 w 492"/>
                <a:gd name="T91" fmla="*/ 1411 h 502"/>
                <a:gd name="T92" fmla="*/ 4791 w 492"/>
                <a:gd name="T93" fmla="*/ 1399 h 502"/>
                <a:gd name="T94" fmla="*/ 4589 w 492"/>
                <a:gd name="T95" fmla="*/ 1211 h 502"/>
                <a:gd name="T96" fmla="*/ 4598 w 492"/>
                <a:gd name="T97" fmla="*/ 852 h 502"/>
                <a:gd name="T98" fmla="*/ 4432 w 492"/>
                <a:gd name="T99" fmla="*/ 636 h 502"/>
                <a:gd name="T100" fmla="*/ 4186 w 492"/>
                <a:gd name="T101" fmla="*/ 453 h 502"/>
                <a:gd name="T102" fmla="*/ 4034 w 492"/>
                <a:gd name="T103" fmla="*/ 453 h 502"/>
                <a:gd name="T104" fmla="*/ 3897 w 492"/>
                <a:gd name="T105" fmla="*/ 399 h 502"/>
                <a:gd name="T106" fmla="*/ 3632 w 492"/>
                <a:gd name="T107" fmla="*/ 265 h 502"/>
                <a:gd name="T108" fmla="*/ 3310 w 492"/>
                <a:gd name="T109" fmla="*/ 285 h 502"/>
                <a:gd name="T110" fmla="*/ 2960 w 492"/>
                <a:gd name="T111" fmla="*/ 172 h 502"/>
                <a:gd name="T112" fmla="*/ 2673 w 492"/>
                <a:gd name="T113" fmla="*/ 172 h 502"/>
                <a:gd name="T114" fmla="*/ 2427 w 492"/>
                <a:gd name="T115" fmla="*/ 139 h 502"/>
                <a:gd name="T116" fmla="*/ 2375 w 492"/>
                <a:gd name="T117" fmla="*/ 285 h 5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92" h="502">
                  <a:moveTo>
                    <a:pt x="231" y="23"/>
                  </a:moveTo>
                  <a:cubicBezTo>
                    <a:pt x="221" y="10"/>
                    <a:pt x="198" y="0"/>
                    <a:pt x="195" y="23"/>
                  </a:cubicBezTo>
                  <a:cubicBezTo>
                    <a:pt x="181" y="17"/>
                    <a:pt x="162" y="23"/>
                    <a:pt x="162" y="40"/>
                  </a:cubicBezTo>
                  <a:cubicBezTo>
                    <a:pt x="153" y="38"/>
                    <a:pt x="145" y="37"/>
                    <a:pt x="140" y="47"/>
                  </a:cubicBezTo>
                  <a:cubicBezTo>
                    <a:pt x="131" y="42"/>
                    <a:pt x="108" y="38"/>
                    <a:pt x="107" y="53"/>
                  </a:cubicBezTo>
                  <a:cubicBezTo>
                    <a:pt x="92" y="49"/>
                    <a:pt x="78" y="57"/>
                    <a:pt x="80" y="72"/>
                  </a:cubicBezTo>
                  <a:cubicBezTo>
                    <a:pt x="63" y="75"/>
                    <a:pt x="44" y="84"/>
                    <a:pt x="46" y="102"/>
                  </a:cubicBezTo>
                  <a:cubicBezTo>
                    <a:pt x="35" y="102"/>
                    <a:pt x="22" y="123"/>
                    <a:pt x="25" y="132"/>
                  </a:cubicBezTo>
                  <a:cubicBezTo>
                    <a:pt x="17" y="132"/>
                    <a:pt x="14" y="142"/>
                    <a:pt x="13" y="148"/>
                  </a:cubicBezTo>
                  <a:cubicBezTo>
                    <a:pt x="12" y="153"/>
                    <a:pt x="12" y="155"/>
                    <a:pt x="10" y="160"/>
                  </a:cubicBezTo>
                  <a:cubicBezTo>
                    <a:pt x="9" y="163"/>
                    <a:pt x="4" y="166"/>
                    <a:pt x="3" y="170"/>
                  </a:cubicBezTo>
                  <a:cubicBezTo>
                    <a:pt x="0" y="181"/>
                    <a:pt x="16" y="198"/>
                    <a:pt x="28" y="201"/>
                  </a:cubicBezTo>
                  <a:cubicBezTo>
                    <a:pt x="24" y="203"/>
                    <a:pt x="22" y="206"/>
                    <a:pt x="22" y="210"/>
                  </a:cubicBezTo>
                  <a:cubicBezTo>
                    <a:pt x="25" y="223"/>
                    <a:pt x="32" y="224"/>
                    <a:pt x="32" y="224"/>
                  </a:cubicBezTo>
                  <a:cubicBezTo>
                    <a:pt x="26" y="230"/>
                    <a:pt x="45" y="229"/>
                    <a:pt x="44" y="236"/>
                  </a:cubicBezTo>
                  <a:cubicBezTo>
                    <a:pt x="43" y="248"/>
                    <a:pt x="41" y="239"/>
                    <a:pt x="48" y="247"/>
                  </a:cubicBezTo>
                  <a:cubicBezTo>
                    <a:pt x="53" y="253"/>
                    <a:pt x="56" y="256"/>
                    <a:pt x="57" y="264"/>
                  </a:cubicBezTo>
                  <a:cubicBezTo>
                    <a:pt x="57" y="273"/>
                    <a:pt x="62" y="314"/>
                    <a:pt x="63" y="323"/>
                  </a:cubicBezTo>
                  <a:cubicBezTo>
                    <a:pt x="65" y="335"/>
                    <a:pt x="73" y="340"/>
                    <a:pt x="81" y="353"/>
                  </a:cubicBezTo>
                  <a:cubicBezTo>
                    <a:pt x="87" y="362"/>
                    <a:pt x="97" y="367"/>
                    <a:pt x="102" y="374"/>
                  </a:cubicBezTo>
                  <a:cubicBezTo>
                    <a:pt x="106" y="381"/>
                    <a:pt x="94" y="390"/>
                    <a:pt x="106" y="394"/>
                  </a:cubicBezTo>
                  <a:cubicBezTo>
                    <a:pt x="108" y="406"/>
                    <a:pt x="104" y="406"/>
                    <a:pt x="108" y="416"/>
                  </a:cubicBezTo>
                  <a:cubicBezTo>
                    <a:pt x="113" y="429"/>
                    <a:pt x="122" y="431"/>
                    <a:pt x="133" y="436"/>
                  </a:cubicBezTo>
                  <a:cubicBezTo>
                    <a:pt x="149" y="442"/>
                    <a:pt x="144" y="444"/>
                    <a:pt x="156" y="458"/>
                  </a:cubicBezTo>
                  <a:cubicBezTo>
                    <a:pt x="164" y="468"/>
                    <a:pt x="193" y="485"/>
                    <a:pt x="214" y="478"/>
                  </a:cubicBezTo>
                  <a:cubicBezTo>
                    <a:pt x="217" y="483"/>
                    <a:pt x="220" y="492"/>
                    <a:pt x="226" y="493"/>
                  </a:cubicBezTo>
                  <a:cubicBezTo>
                    <a:pt x="231" y="495"/>
                    <a:pt x="236" y="489"/>
                    <a:pt x="241" y="490"/>
                  </a:cubicBezTo>
                  <a:cubicBezTo>
                    <a:pt x="244" y="490"/>
                    <a:pt x="247" y="494"/>
                    <a:pt x="250" y="495"/>
                  </a:cubicBezTo>
                  <a:cubicBezTo>
                    <a:pt x="266" y="502"/>
                    <a:pt x="304" y="502"/>
                    <a:pt x="317" y="500"/>
                  </a:cubicBezTo>
                  <a:cubicBezTo>
                    <a:pt x="331" y="497"/>
                    <a:pt x="334" y="479"/>
                    <a:pt x="344" y="473"/>
                  </a:cubicBezTo>
                  <a:cubicBezTo>
                    <a:pt x="349" y="470"/>
                    <a:pt x="353" y="471"/>
                    <a:pt x="358" y="467"/>
                  </a:cubicBezTo>
                  <a:cubicBezTo>
                    <a:pt x="363" y="463"/>
                    <a:pt x="362" y="455"/>
                    <a:pt x="367" y="451"/>
                  </a:cubicBezTo>
                  <a:cubicBezTo>
                    <a:pt x="370" y="448"/>
                    <a:pt x="377" y="448"/>
                    <a:pt x="380" y="444"/>
                  </a:cubicBezTo>
                  <a:cubicBezTo>
                    <a:pt x="385" y="439"/>
                    <a:pt x="396" y="409"/>
                    <a:pt x="395" y="399"/>
                  </a:cubicBezTo>
                  <a:cubicBezTo>
                    <a:pt x="406" y="396"/>
                    <a:pt x="440" y="326"/>
                    <a:pt x="426" y="316"/>
                  </a:cubicBezTo>
                  <a:cubicBezTo>
                    <a:pt x="433" y="310"/>
                    <a:pt x="439" y="300"/>
                    <a:pt x="442" y="292"/>
                  </a:cubicBezTo>
                  <a:cubicBezTo>
                    <a:pt x="444" y="286"/>
                    <a:pt x="445" y="283"/>
                    <a:pt x="445" y="277"/>
                  </a:cubicBezTo>
                  <a:cubicBezTo>
                    <a:pt x="445" y="274"/>
                    <a:pt x="442" y="268"/>
                    <a:pt x="442" y="265"/>
                  </a:cubicBezTo>
                  <a:cubicBezTo>
                    <a:pt x="443" y="256"/>
                    <a:pt x="452" y="250"/>
                    <a:pt x="459" y="243"/>
                  </a:cubicBezTo>
                  <a:cubicBezTo>
                    <a:pt x="468" y="233"/>
                    <a:pt x="468" y="234"/>
                    <a:pt x="467" y="222"/>
                  </a:cubicBezTo>
                  <a:cubicBezTo>
                    <a:pt x="467" y="215"/>
                    <a:pt x="468" y="209"/>
                    <a:pt x="477" y="203"/>
                  </a:cubicBezTo>
                  <a:cubicBezTo>
                    <a:pt x="483" y="198"/>
                    <a:pt x="479" y="204"/>
                    <a:pt x="485" y="199"/>
                  </a:cubicBezTo>
                  <a:cubicBezTo>
                    <a:pt x="492" y="194"/>
                    <a:pt x="483" y="175"/>
                    <a:pt x="474" y="164"/>
                  </a:cubicBezTo>
                  <a:cubicBezTo>
                    <a:pt x="473" y="150"/>
                    <a:pt x="456" y="156"/>
                    <a:pt x="455" y="151"/>
                  </a:cubicBezTo>
                  <a:cubicBezTo>
                    <a:pt x="452" y="141"/>
                    <a:pt x="465" y="133"/>
                    <a:pt x="458" y="127"/>
                  </a:cubicBezTo>
                  <a:cubicBezTo>
                    <a:pt x="458" y="126"/>
                    <a:pt x="470" y="114"/>
                    <a:pt x="465" y="113"/>
                  </a:cubicBezTo>
                  <a:cubicBezTo>
                    <a:pt x="460" y="111"/>
                    <a:pt x="469" y="110"/>
                    <a:pt x="466" y="112"/>
                  </a:cubicBezTo>
                  <a:cubicBezTo>
                    <a:pt x="465" y="101"/>
                    <a:pt x="454" y="106"/>
                    <a:pt x="446" y="97"/>
                  </a:cubicBezTo>
                  <a:cubicBezTo>
                    <a:pt x="440" y="92"/>
                    <a:pt x="442" y="78"/>
                    <a:pt x="447" y="68"/>
                  </a:cubicBezTo>
                  <a:cubicBezTo>
                    <a:pt x="443" y="68"/>
                    <a:pt x="437" y="54"/>
                    <a:pt x="431" y="51"/>
                  </a:cubicBezTo>
                  <a:cubicBezTo>
                    <a:pt x="424" y="46"/>
                    <a:pt x="415" y="38"/>
                    <a:pt x="407" y="36"/>
                  </a:cubicBezTo>
                  <a:cubicBezTo>
                    <a:pt x="403" y="34"/>
                    <a:pt x="397" y="36"/>
                    <a:pt x="392" y="36"/>
                  </a:cubicBezTo>
                  <a:cubicBezTo>
                    <a:pt x="384" y="35"/>
                    <a:pt x="386" y="36"/>
                    <a:pt x="379" y="32"/>
                  </a:cubicBezTo>
                  <a:cubicBezTo>
                    <a:pt x="369" y="27"/>
                    <a:pt x="365" y="21"/>
                    <a:pt x="353" y="21"/>
                  </a:cubicBezTo>
                  <a:cubicBezTo>
                    <a:pt x="342" y="20"/>
                    <a:pt x="331" y="25"/>
                    <a:pt x="322" y="23"/>
                  </a:cubicBezTo>
                  <a:cubicBezTo>
                    <a:pt x="310" y="20"/>
                    <a:pt x="301" y="12"/>
                    <a:pt x="288" y="14"/>
                  </a:cubicBezTo>
                  <a:cubicBezTo>
                    <a:pt x="275" y="16"/>
                    <a:pt x="273" y="19"/>
                    <a:pt x="260" y="14"/>
                  </a:cubicBezTo>
                  <a:cubicBezTo>
                    <a:pt x="253" y="12"/>
                    <a:pt x="243" y="7"/>
                    <a:pt x="236" y="11"/>
                  </a:cubicBezTo>
                  <a:cubicBezTo>
                    <a:pt x="233" y="13"/>
                    <a:pt x="232" y="20"/>
                    <a:pt x="231" y="23"/>
                  </a:cubicBezTo>
                  <a:close/>
                </a:path>
              </a:pathLst>
            </a:custGeom>
            <a:solidFill>
              <a:srgbClr val="EF89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67">
              <a:extLst>
                <a:ext uri="{FF2B5EF4-FFF2-40B4-BE49-F238E27FC236}">
                  <a16:creationId xmlns:a16="http://schemas.microsoft.com/office/drawing/2014/main" id="{5112AB09-9E9C-42D5-912C-A44CF839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1758"/>
              <a:ext cx="97" cy="499"/>
            </a:xfrm>
            <a:custGeom>
              <a:avLst/>
              <a:gdLst>
                <a:gd name="T0" fmla="*/ 112 w 45"/>
                <a:gd name="T1" fmla="*/ 0 h 215"/>
                <a:gd name="T2" fmla="*/ 442 w 45"/>
                <a:gd name="T3" fmla="*/ 114 h 215"/>
                <a:gd name="T4" fmla="*/ 362 w 45"/>
                <a:gd name="T5" fmla="*/ 587 h 215"/>
                <a:gd name="T6" fmla="*/ 250 w 45"/>
                <a:gd name="T7" fmla="*/ 1314 h 215"/>
                <a:gd name="T8" fmla="*/ 149 w 45"/>
                <a:gd name="T9" fmla="*/ 2052 h 215"/>
                <a:gd name="T10" fmla="*/ 101 w 45"/>
                <a:gd name="T11" fmla="*/ 2688 h 215"/>
                <a:gd name="T12" fmla="*/ 52 w 45"/>
                <a:gd name="T13" fmla="*/ 1987 h 215"/>
                <a:gd name="T14" fmla="*/ 129 w 45"/>
                <a:gd name="T15" fmla="*/ 1089 h 215"/>
                <a:gd name="T16" fmla="*/ 129 w 45"/>
                <a:gd name="T17" fmla="*/ 12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215">
                  <a:moveTo>
                    <a:pt x="11" y="0"/>
                  </a:moveTo>
                  <a:cubicBezTo>
                    <a:pt x="22" y="14"/>
                    <a:pt x="31" y="12"/>
                    <a:pt x="44" y="9"/>
                  </a:cubicBezTo>
                  <a:cubicBezTo>
                    <a:pt x="45" y="20"/>
                    <a:pt x="38" y="36"/>
                    <a:pt x="36" y="47"/>
                  </a:cubicBezTo>
                  <a:cubicBezTo>
                    <a:pt x="32" y="66"/>
                    <a:pt x="28" y="86"/>
                    <a:pt x="25" y="105"/>
                  </a:cubicBezTo>
                  <a:cubicBezTo>
                    <a:pt x="21" y="125"/>
                    <a:pt x="17" y="144"/>
                    <a:pt x="15" y="164"/>
                  </a:cubicBezTo>
                  <a:cubicBezTo>
                    <a:pt x="14" y="181"/>
                    <a:pt x="14" y="198"/>
                    <a:pt x="10" y="215"/>
                  </a:cubicBezTo>
                  <a:cubicBezTo>
                    <a:pt x="0" y="207"/>
                    <a:pt x="6" y="171"/>
                    <a:pt x="5" y="159"/>
                  </a:cubicBezTo>
                  <a:cubicBezTo>
                    <a:pt x="5" y="135"/>
                    <a:pt x="9" y="111"/>
                    <a:pt x="13" y="87"/>
                  </a:cubicBezTo>
                  <a:cubicBezTo>
                    <a:pt x="16" y="63"/>
                    <a:pt x="26" y="24"/>
                    <a:pt x="13" y="1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68">
              <a:extLst>
                <a:ext uri="{FF2B5EF4-FFF2-40B4-BE49-F238E27FC236}">
                  <a16:creationId xmlns:a16="http://schemas.microsoft.com/office/drawing/2014/main" id="{642C8D40-3266-405F-9DFF-34C7609A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1823"/>
              <a:ext cx="105" cy="535"/>
            </a:xfrm>
            <a:custGeom>
              <a:avLst/>
              <a:gdLst>
                <a:gd name="T0" fmla="*/ 201 w 48"/>
                <a:gd name="T1" fmla="*/ 0 h 231"/>
                <a:gd name="T2" fmla="*/ 451 w 48"/>
                <a:gd name="T3" fmla="*/ 86 h 231"/>
                <a:gd name="T4" fmla="*/ 387 w 48"/>
                <a:gd name="T5" fmla="*/ 584 h 231"/>
                <a:gd name="T6" fmla="*/ 210 w 48"/>
                <a:gd name="T7" fmla="*/ 1341 h 231"/>
                <a:gd name="T8" fmla="*/ 116 w 48"/>
                <a:gd name="T9" fmla="*/ 2226 h 231"/>
                <a:gd name="T10" fmla="*/ 53 w 48"/>
                <a:gd name="T11" fmla="*/ 2870 h 231"/>
                <a:gd name="T12" fmla="*/ 53 w 48"/>
                <a:gd name="T13" fmla="*/ 1936 h 231"/>
                <a:gd name="T14" fmla="*/ 149 w 48"/>
                <a:gd name="T15" fmla="*/ 1105 h 231"/>
                <a:gd name="T16" fmla="*/ 210 w 48"/>
                <a:gd name="T17" fmla="*/ 37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231">
                  <a:moveTo>
                    <a:pt x="19" y="0"/>
                  </a:moveTo>
                  <a:cubicBezTo>
                    <a:pt x="23" y="8"/>
                    <a:pt x="38" y="24"/>
                    <a:pt x="43" y="7"/>
                  </a:cubicBezTo>
                  <a:cubicBezTo>
                    <a:pt x="48" y="14"/>
                    <a:pt x="39" y="39"/>
                    <a:pt x="37" y="47"/>
                  </a:cubicBezTo>
                  <a:cubicBezTo>
                    <a:pt x="32" y="68"/>
                    <a:pt x="25" y="87"/>
                    <a:pt x="20" y="108"/>
                  </a:cubicBezTo>
                  <a:cubicBezTo>
                    <a:pt x="15" y="132"/>
                    <a:pt x="13" y="155"/>
                    <a:pt x="11" y="179"/>
                  </a:cubicBezTo>
                  <a:cubicBezTo>
                    <a:pt x="10" y="194"/>
                    <a:pt x="13" y="219"/>
                    <a:pt x="5" y="231"/>
                  </a:cubicBezTo>
                  <a:cubicBezTo>
                    <a:pt x="0" y="209"/>
                    <a:pt x="4" y="179"/>
                    <a:pt x="5" y="156"/>
                  </a:cubicBezTo>
                  <a:cubicBezTo>
                    <a:pt x="6" y="133"/>
                    <a:pt x="11" y="111"/>
                    <a:pt x="14" y="89"/>
                  </a:cubicBezTo>
                  <a:cubicBezTo>
                    <a:pt x="19" y="61"/>
                    <a:pt x="20" y="31"/>
                    <a:pt x="20" y="3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Freeform 69">
              <a:extLst>
                <a:ext uri="{FF2B5EF4-FFF2-40B4-BE49-F238E27FC236}">
                  <a16:creationId xmlns:a16="http://schemas.microsoft.com/office/drawing/2014/main" id="{1B82F084-0BCB-46A1-9D8D-69580B253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2546"/>
              <a:ext cx="61" cy="166"/>
            </a:xfrm>
            <a:custGeom>
              <a:avLst/>
              <a:gdLst>
                <a:gd name="T0" fmla="*/ 0 w 28"/>
                <a:gd name="T1" fmla="*/ 842 h 71"/>
                <a:gd name="T2" fmla="*/ 166 w 28"/>
                <a:gd name="T3" fmla="*/ 755 h 71"/>
                <a:gd name="T4" fmla="*/ 270 w 28"/>
                <a:gd name="T5" fmla="*/ 907 h 71"/>
                <a:gd name="T6" fmla="*/ 209 w 28"/>
                <a:gd name="T7" fmla="*/ 486 h 71"/>
                <a:gd name="T8" fmla="*/ 209 w 28"/>
                <a:gd name="T9" fmla="*/ 0 h 71"/>
                <a:gd name="T10" fmla="*/ 96 w 28"/>
                <a:gd name="T11" fmla="*/ 498 h 71"/>
                <a:gd name="T12" fmla="*/ 20 w 28"/>
                <a:gd name="T13" fmla="*/ 793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71">
                  <a:moveTo>
                    <a:pt x="0" y="66"/>
                  </a:moveTo>
                  <a:cubicBezTo>
                    <a:pt x="5" y="64"/>
                    <a:pt x="8" y="56"/>
                    <a:pt x="16" y="59"/>
                  </a:cubicBezTo>
                  <a:cubicBezTo>
                    <a:pt x="22" y="61"/>
                    <a:pt x="21" y="70"/>
                    <a:pt x="26" y="71"/>
                  </a:cubicBezTo>
                  <a:cubicBezTo>
                    <a:pt x="28" y="61"/>
                    <a:pt x="20" y="48"/>
                    <a:pt x="20" y="38"/>
                  </a:cubicBezTo>
                  <a:cubicBezTo>
                    <a:pt x="19" y="25"/>
                    <a:pt x="21" y="13"/>
                    <a:pt x="20" y="0"/>
                  </a:cubicBezTo>
                  <a:cubicBezTo>
                    <a:pt x="13" y="10"/>
                    <a:pt x="13" y="27"/>
                    <a:pt x="9" y="39"/>
                  </a:cubicBezTo>
                  <a:cubicBezTo>
                    <a:pt x="7" y="46"/>
                    <a:pt x="3" y="54"/>
                    <a:pt x="2" y="62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0" name="Freeform 70">
              <a:extLst>
                <a:ext uri="{FF2B5EF4-FFF2-40B4-BE49-F238E27FC236}">
                  <a16:creationId xmlns:a16="http://schemas.microsoft.com/office/drawing/2014/main" id="{074C6E36-640D-4D6A-9E57-FCAE2845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911"/>
              <a:ext cx="105" cy="747"/>
            </a:xfrm>
            <a:custGeom>
              <a:avLst/>
              <a:gdLst>
                <a:gd name="T0" fmla="*/ 177 w 48"/>
                <a:gd name="T1" fmla="*/ 4020 h 322"/>
                <a:gd name="T2" fmla="*/ 492 w 48"/>
                <a:gd name="T3" fmla="*/ 3832 h 322"/>
                <a:gd name="T4" fmla="*/ 387 w 48"/>
                <a:gd name="T5" fmla="*/ 3034 h 322"/>
                <a:gd name="T6" fmla="*/ 273 w 48"/>
                <a:gd name="T7" fmla="*/ 2109 h 322"/>
                <a:gd name="T8" fmla="*/ 168 w 48"/>
                <a:gd name="T9" fmla="*/ 1097 h 322"/>
                <a:gd name="T10" fmla="*/ 85 w 48"/>
                <a:gd name="T11" fmla="*/ 0 h 322"/>
                <a:gd name="T12" fmla="*/ 96 w 48"/>
                <a:gd name="T13" fmla="*/ 612 h 322"/>
                <a:gd name="T14" fmla="*/ 158 w 48"/>
                <a:gd name="T15" fmla="*/ 1362 h 322"/>
                <a:gd name="T16" fmla="*/ 177 w 48"/>
                <a:gd name="T17" fmla="*/ 2545 h 322"/>
                <a:gd name="T18" fmla="*/ 149 w 48"/>
                <a:gd name="T19" fmla="*/ 3918 h 3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322">
                  <a:moveTo>
                    <a:pt x="17" y="322"/>
                  </a:moveTo>
                  <a:cubicBezTo>
                    <a:pt x="18" y="306"/>
                    <a:pt x="35" y="297"/>
                    <a:pt x="47" y="307"/>
                  </a:cubicBezTo>
                  <a:cubicBezTo>
                    <a:pt x="48" y="284"/>
                    <a:pt x="41" y="264"/>
                    <a:pt x="37" y="243"/>
                  </a:cubicBezTo>
                  <a:cubicBezTo>
                    <a:pt x="32" y="218"/>
                    <a:pt x="28" y="194"/>
                    <a:pt x="26" y="169"/>
                  </a:cubicBezTo>
                  <a:cubicBezTo>
                    <a:pt x="24" y="142"/>
                    <a:pt x="17" y="115"/>
                    <a:pt x="16" y="88"/>
                  </a:cubicBezTo>
                  <a:cubicBezTo>
                    <a:pt x="15" y="59"/>
                    <a:pt x="12" y="29"/>
                    <a:pt x="8" y="0"/>
                  </a:cubicBezTo>
                  <a:cubicBezTo>
                    <a:pt x="0" y="11"/>
                    <a:pt x="7" y="36"/>
                    <a:pt x="9" y="49"/>
                  </a:cubicBezTo>
                  <a:cubicBezTo>
                    <a:pt x="11" y="69"/>
                    <a:pt x="13" y="89"/>
                    <a:pt x="15" y="109"/>
                  </a:cubicBezTo>
                  <a:cubicBezTo>
                    <a:pt x="17" y="141"/>
                    <a:pt x="17" y="173"/>
                    <a:pt x="17" y="204"/>
                  </a:cubicBezTo>
                  <a:cubicBezTo>
                    <a:pt x="17" y="241"/>
                    <a:pt x="14" y="278"/>
                    <a:pt x="14" y="314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Freeform 71">
              <a:extLst>
                <a:ext uri="{FF2B5EF4-FFF2-40B4-BE49-F238E27FC236}">
                  <a16:creationId xmlns:a16="http://schemas.microsoft.com/office/drawing/2014/main" id="{2BA84639-18E5-4AA3-9FFD-2704ACB40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101"/>
              <a:ext cx="65" cy="534"/>
            </a:xfrm>
            <a:custGeom>
              <a:avLst/>
              <a:gdLst>
                <a:gd name="T0" fmla="*/ 0 w 30"/>
                <a:gd name="T1" fmla="*/ 2879 h 230"/>
                <a:gd name="T2" fmla="*/ 253 w 30"/>
                <a:gd name="T3" fmla="*/ 2842 h 230"/>
                <a:gd name="T4" fmla="*/ 225 w 30"/>
                <a:gd name="T5" fmla="*/ 2227 h 230"/>
                <a:gd name="T6" fmla="*/ 141 w 30"/>
                <a:gd name="T7" fmla="*/ 1374 h 230"/>
                <a:gd name="T8" fmla="*/ 93 w 30"/>
                <a:gd name="T9" fmla="*/ 0 h 230"/>
                <a:gd name="T10" fmla="*/ 61 w 30"/>
                <a:gd name="T11" fmla="*/ 501 h 230"/>
                <a:gd name="T12" fmla="*/ 93 w 30"/>
                <a:gd name="T13" fmla="*/ 1138 h 230"/>
                <a:gd name="T14" fmla="*/ 104 w 30"/>
                <a:gd name="T15" fmla="*/ 2015 h 230"/>
                <a:gd name="T16" fmla="*/ 61 w 30"/>
                <a:gd name="T17" fmla="*/ 2540 h 230"/>
                <a:gd name="T18" fmla="*/ 33 w 30"/>
                <a:gd name="T19" fmla="*/ 2842 h 2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230">
                  <a:moveTo>
                    <a:pt x="0" y="230"/>
                  </a:moveTo>
                  <a:cubicBezTo>
                    <a:pt x="7" y="218"/>
                    <a:pt x="14" y="223"/>
                    <a:pt x="25" y="227"/>
                  </a:cubicBezTo>
                  <a:cubicBezTo>
                    <a:pt x="30" y="213"/>
                    <a:pt x="24" y="193"/>
                    <a:pt x="22" y="178"/>
                  </a:cubicBezTo>
                  <a:cubicBezTo>
                    <a:pt x="19" y="156"/>
                    <a:pt x="16" y="133"/>
                    <a:pt x="14" y="110"/>
                  </a:cubicBezTo>
                  <a:cubicBezTo>
                    <a:pt x="11" y="74"/>
                    <a:pt x="11" y="37"/>
                    <a:pt x="9" y="0"/>
                  </a:cubicBezTo>
                  <a:cubicBezTo>
                    <a:pt x="4" y="10"/>
                    <a:pt x="6" y="28"/>
                    <a:pt x="6" y="40"/>
                  </a:cubicBezTo>
                  <a:cubicBezTo>
                    <a:pt x="6" y="57"/>
                    <a:pt x="7" y="74"/>
                    <a:pt x="9" y="91"/>
                  </a:cubicBezTo>
                  <a:cubicBezTo>
                    <a:pt x="11" y="113"/>
                    <a:pt x="13" y="138"/>
                    <a:pt x="10" y="161"/>
                  </a:cubicBezTo>
                  <a:cubicBezTo>
                    <a:pt x="7" y="175"/>
                    <a:pt x="7" y="188"/>
                    <a:pt x="6" y="203"/>
                  </a:cubicBezTo>
                  <a:cubicBezTo>
                    <a:pt x="5" y="211"/>
                    <a:pt x="2" y="219"/>
                    <a:pt x="3" y="227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72">
              <a:extLst>
                <a:ext uri="{FF2B5EF4-FFF2-40B4-BE49-F238E27FC236}">
                  <a16:creationId xmlns:a16="http://schemas.microsoft.com/office/drawing/2014/main" id="{D39BB4F5-DF51-45E2-83D2-80A3E7A55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468"/>
              <a:ext cx="58" cy="127"/>
            </a:xfrm>
            <a:custGeom>
              <a:avLst/>
              <a:gdLst>
                <a:gd name="T0" fmla="*/ 0 w 27"/>
                <a:gd name="T1" fmla="*/ 614 h 55"/>
                <a:gd name="T2" fmla="*/ 217 w 27"/>
                <a:gd name="T3" fmla="*/ 677 h 55"/>
                <a:gd name="T4" fmla="*/ 148 w 27"/>
                <a:gd name="T5" fmla="*/ 0 h 55"/>
                <a:gd name="T6" fmla="*/ 41 w 27"/>
                <a:gd name="T7" fmla="*/ 582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5">
                  <a:moveTo>
                    <a:pt x="0" y="50"/>
                  </a:moveTo>
                  <a:cubicBezTo>
                    <a:pt x="7" y="46"/>
                    <a:pt x="18" y="45"/>
                    <a:pt x="22" y="55"/>
                  </a:cubicBezTo>
                  <a:cubicBezTo>
                    <a:pt x="27" y="50"/>
                    <a:pt x="16" y="10"/>
                    <a:pt x="15" y="0"/>
                  </a:cubicBezTo>
                  <a:cubicBezTo>
                    <a:pt x="16" y="18"/>
                    <a:pt x="6" y="31"/>
                    <a:pt x="4" y="47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73">
              <a:extLst>
                <a:ext uri="{FF2B5EF4-FFF2-40B4-BE49-F238E27FC236}">
                  <a16:creationId xmlns:a16="http://schemas.microsoft.com/office/drawing/2014/main" id="{D3C55C49-1E3B-455E-B74F-E5ACF24B8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802"/>
              <a:ext cx="87" cy="570"/>
            </a:xfrm>
            <a:custGeom>
              <a:avLst/>
              <a:gdLst>
                <a:gd name="T0" fmla="*/ 0 w 40"/>
                <a:gd name="T1" fmla="*/ 49 h 246"/>
                <a:gd name="T2" fmla="*/ 217 w 40"/>
                <a:gd name="T3" fmla="*/ 0 h 246"/>
                <a:gd name="T4" fmla="*/ 270 w 40"/>
                <a:gd name="T5" fmla="*/ 558 h 246"/>
                <a:gd name="T6" fmla="*/ 270 w 40"/>
                <a:gd name="T7" fmla="*/ 1615 h 246"/>
                <a:gd name="T8" fmla="*/ 394 w 40"/>
                <a:gd name="T9" fmla="*/ 3061 h 246"/>
                <a:gd name="T10" fmla="*/ 237 w 40"/>
                <a:gd name="T11" fmla="*/ 2164 h 246"/>
                <a:gd name="T12" fmla="*/ 133 w 40"/>
                <a:gd name="T13" fmla="*/ 1256 h 246"/>
                <a:gd name="T14" fmla="*/ 0 w 40"/>
                <a:gd name="T15" fmla="*/ 49 h 2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46">
                  <a:moveTo>
                    <a:pt x="0" y="4"/>
                  </a:moveTo>
                  <a:cubicBezTo>
                    <a:pt x="9" y="11"/>
                    <a:pt x="14" y="13"/>
                    <a:pt x="21" y="0"/>
                  </a:cubicBezTo>
                  <a:cubicBezTo>
                    <a:pt x="21" y="24"/>
                    <a:pt x="26" y="35"/>
                    <a:pt x="26" y="45"/>
                  </a:cubicBezTo>
                  <a:cubicBezTo>
                    <a:pt x="26" y="74"/>
                    <a:pt x="26" y="102"/>
                    <a:pt x="26" y="130"/>
                  </a:cubicBezTo>
                  <a:cubicBezTo>
                    <a:pt x="26" y="169"/>
                    <a:pt x="40" y="208"/>
                    <a:pt x="38" y="246"/>
                  </a:cubicBezTo>
                  <a:cubicBezTo>
                    <a:pt x="35" y="223"/>
                    <a:pt x="26" y="198"/>
                    <a:pt x="23" y="174"/>
                  </a:cubicBezTo>
                  <a:cubicBezTo>
                    <a:pt x="19" y="150"/>
                    <a:pt x="16" y="125"/>
                    <a:pt x="13" y="101"/>
                  </a:cubicBezTo>
                  <a:cubicBezTo>
                    <a:pt x="8" y="69"/>
                    <a:pt x="0" y="35"/>
                    <a:pt x="0" y="4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4" name="Freeform 74">
              <a:extLst>
                <a:ext uri="{FF2B5EF4-FFF2-40B4-BE49-F238E27FC236}">
                  <a16:creationId xmlns:a16="http://schemas.microsoft.com/office/drawing/2014/main" id="{576DD60E-CC14-4B1D-AB3E-B8887CB76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472"/>
              <a:ext cx="74" cy="274"/>
            </a:xfrm>
            <a:custGeom>
              <a:avLst/>
              <a:gdLst>
                <a:gd name="T0" fmla="*/ 0 w 34"/>
                <a:gd name="T1" fmla="*/ 1477 h 118"/>
                <a:gd name="T2" fmla="*/ 331 w 34"/>
                <a:gd name="T3" fmla="*/ 1403 h 118"/>
                <a:gd name="T4" fmla="*/ 209 w 34"/>
                <a:gd name="T5" fmla="*/ 599 h 118"/>
                <a:gd name="T6" fmla="*/ 61 w 34"/>
                <a:gd name="T7" fmla="*/ 0 h 118"/>
                <a:gd name="T8" fmla="*/ 0 w 34"/>
                <a:gd name="T9" fmla="*/ 144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18">
                  <a:moveTo>
                    <a:pt x="0" y="118"/>
                  </a:moveTo>
                  <a:cubicBezTo>
                    <a:pt x="18" y="80"/>
                    <a:pt x="24" y="109"/>
                    <a:pt x="32" y="112"/>
                  </a:cubicBezTo>
                  <a:cubicBezTo>
                    <a:pt x="34" y="96"/>
                    <a:pt x="22" y="64"/>
                    <a:pt x="20" y="48"/>
                  </a:cubicBezTo>
                  <a:cubicBezTo>
                    <a:pt x="18" y="33"/>
                    <a:pt x="6" y="16"/>
                    <a:pt x="6" y="0"/>
                  </a:cubicBezTo>
                  <a:cubicBezTo>
                    <a:pt x="6" y="32"/>
                    <a:pt x="0" y="84"/>
                    <a:pt x="0" y="115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5" name="Freeform 75">
              <a:extLst>
                <a:ext uri="{FF2B5EF4-FFF2-40B4-BE49-F238E27FC236}">
                  <a16:creationId xmlns:a16="http://schemas.microsoft.com/office/drawing/2014/main" id="{6FD9B81D-BF6F-4FF9-94F8-5A491F5EA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67"/>
              <a:ext cx="141" cy="812"/>
            </a:xfrm>
            <a:custGeom>
              <a:avLst/>
              <a:gdLst>
                <a:gd name="T0" fmla="*/ 0 w 65"/>
                <a:gd name="T1" fmla="*/ 4343 h 350"/>
                <a:gd name="T2" fmla="*/ 584 w 65"/>
                <a:gd name="T3" fmla="*/ 4371 h 350"/>
                <a:gd name="T4" fmla="*/ 325 w 65"/>
                <a:gd name="T5" fmla="*/ 3160 h 350"/>
                <a:gd name="T6" fmla="*/ 234 w 65"/>
                <a:gd name="T7" fmla="*/ 1701 h 350"/>
                <a:gd name="T8" fmla="*/ 262 w 65"/>
                <a:gd name="T9" fmla="*/ 501 h 350"/>
                <a:gd name="T10" fmla="*/ 132 w 65"/>
                <a:gd name="T11" fmla="*/ 0 h 350"/>
                <a:gd name="T12" fmla="*/ 72 w 65"/>
                <a:gd name="T13" fmla="*/ 1285 h 350"/>
                <a:gd name="T14" fmla="*/ 20 w 65"/>
                <a:gd name="T15" fmla="*/ 2622 h 350"/>
                <a:gd name="T16" fmla="*/ 0 w 65"/>
                <a:gd name="T17" fmla="*/ 4343 h 3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350">
                  <a:moveTo>
                    <a:pt x="0" y="348"/>
                  </a:moveTo>
                  <a:cubicBezTo>
                    <a:pt x="10" y="317"/>
                    <a:pt x="43" y="339"/>
                    <a:pt x="57" y="350"/>
                  </a:cubicBezTo>
                  <a:cubicBezTo>
                    <a:pt x="65" y="324"/>
                    <a:pt x="37" y="279"/>
                    <a:pt x="32" y="253"/>
                  </a:cubicBezTo>
                  <a:cubicBezTo>
                    <a:pt x="25" y="214"/>
                    <a:pt x="22" y="176"/>
                    <a:pt x="23" y="136"/>
                  </a:cubicBezTo>
                  <a:cubicBezTo>
                    <a:pt x="24" y="104"/>
                    <a:pt x="28" y="72"/>
                    <a:pt x="26" y="40"/>
                  </a:cubicBezTo>
                  <a:cubicBezTo>
                    <a:pt x="25" y="25"/>
                    <a:pt x="27" y="7"/>
                    <a:pt x="13" y="0"/>
                  </a:cubicBezTo>
                  <a:cubicBezTo>
                    <a:pt x="0" y="29"/>
                    <a:pt x="7" y="72"/>
                    <a:pt x="7" y="103"/>
                  </a:cubicBezTo>
                  <a:cubicBezTo>
                    <a:pt x="7" y="137"/>
                    <a:pt x="1" y="176"/>
                    <a:pt x="2" y="210"/>
                  </a:cubicBezTo>
                  <a:cubicBezTo>
                    <a:pt x="4" y="249"/>
                    <a:pt x="5" y="309"/>
                    <a:pt x="0" y="348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6" name="Freeform 76">
              <a:extLst>
                <a:ext uri="{FF2B5EF4-FFF2-40B4-BE49-F238E27FC236}">
                  <a16:creationId xmlns:a16="http://schemas.microsoft.com/office/drawing/2014/main" id="{D525899C-AC34-47B8-9265-2349B769C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825"/>
              <a:ext cx="68" cy="220"/>
            </a:xfrm>
            <a:custGeom>
              <a:avLst/>
              <a:gdLst>
                <a:gd name="T0" fmla="*/ 9 w 31"/>
                <a:gd name="T1" fmla="*/ 12 h 95"/>
                <a:gd name="T2" fmla="*/ 230 w 31"/>
                <a:gd name="T3" fmla="*/ 0 h 95"/>
                <a:gd name="T4" fmla="*/ 283 w 31"/>
                <a:gd name="T5" fmla="*/ 1179 h 95"/>
                <a:gd name="T6" fmla="*/ 149 w 31"/>
                <a:gd name="T7" fmla="*/ 472 h 95"/>
                <a:gd name="T8" fmla="*/ 20 w 31"/>
                <a:gd name="T9" fmla="*/ 2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5">
                  <a:moveTo>
                    <a:pt x="1" y="1"/>
                  </a:moveTo>
                  <a:cubicBezTo>
                    <a:pt x="10" y="8"/>
                    <a:pt x="15" y="5"/>
                    <a:pt x="22" y="0"/>
                  </a:cubicBezTo>
                  <a:cubicBezTo>
                    <a:pt x="31" y="24"/>
                    <a:pt x="27" y="69"/>
                    <a:pt x="27" y="95"/>
                  </a:cubicBezTo>
                  <a:cubicBezTo>
                    <a:pt x="20" y="77"/>
                    <a:pt x="16" y="57"/>
                    <a:pt x="14" y="38"/>
                  </a:cubicBezTo>
                  <a:cubicBezTo>
                    <a:pt x="13" y="26"/>
                    <a:pt x="0" y="11"/>
                    <a:pt x="2" y="2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7" name="Freeform 77">
              <a:extLst>
                <a:ext uri="{FF2B5EF4-FFF2-40B4-BE49-F238E27FC236}">
                  <a16:creationId xmlns:a16="http://schemas.microsoft.com/office/drawing/2014/main" id="{830D93DC-E864-48DC-802F-ABB431DEE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654"/>
              <a:ext cx="354" cy="463"/>
            </a:xfrm>
            <a:custGeom>
              <a:avLst/>
              <a:gdLst>
                <a:gd name="T0" fmla="*/ 104 w 163"/>
                <a:gd name="T1" fmla="*/ 113 h 200"/>
                <a:gd name="T2" fmla="*/ 1006 w 163"/>
                <a:gd name="T3" fmla="*/ 150 h 200"/>
                <a:gd name="T4" fmla="*/ 1557 w 163"/>
                <a:gd name="T5" fmla="*/ 623 h 200"/>
                <a:gd name="T6" fmla="*/ 1638 w 163"/>
                <a:gd name="T7" fmla="*/ 1614 h 200"/>
                <a:gd name="T8" fmla="*/ 1566 w 163"/>
                <a:gd name="T9" fmla="*/ 2046 h 200"/>
                <a:gd name="T10" fmla="*/ 1494 w 163"/>
                <a:gd name="T11" fmla="*/ 2482 h 200"/>
                <a:gd name="T12" fmla="*/ 1344 w 163"/>
                <a:gd name="T13" fmla="*/ 1442 h 200"/>
                <a:gd name="T14" fmla="*/ 612 w 163"/>
                <a:gd name="T15" fmla="*/ 970 h 200"/>
                <a:gd name="T16" fmla="*/ 72 w 163"/>
                <a:gd name="T17" fmla="*/ 917 h 200"/>
                <a:gd name="T18" fmla="*/ 61 w 163"/>
                <a:gd name="T19" fmla="*/ 150 h 2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3" h="200">
                  <a:moveTo>
                    <a:pt x="10" y="9"/>
                  </a:moveTo>
                  <a:cubicBezTo>
                    <a:pt x="33" y="0"/>
                    <a:pt x="74" y="7"/>
                    <a:pt x="98" y="12"/>
                  </a:cubicBezTo>
                  <a:cubicBezTo>
                    <a:pt x="119" y="16"/>
                    <a:pt x="143" y="29"/>
                    <a:pt x="152" y="50"/>
                  </a:cubicBezTo>
                  <a:cubicBezTo>
                    <a:pt x="161" y="72"/>
                    <a:pt x="163" y="106"/>
                    <a:pt x="160" y="130"/>
                  </a:cubicBezTo>
                  <a:cubicBezTo>
                    <a:pt x="158" y="141"/>
                    <a:pt x="155" y="153"/>
                    <a:pt x="153" y="165"/>
                  </a:cubicBezTo>
                  <a:cubicBezTo>
                    <a:pt x="151" y="175"/>
                    <a:pt x="153" y="193"/>
                    <a:pt x="146" y="200"/>
                  </a:cubicBezTo>
                  <a:cubicBezTo>
                    <a:pt x="133" y="176"/>
                    <a:pt x="143" y="142"/>
                    <a:pt x="131" y="116"/>
                  </a:cubicBezTo>
                  <a:cubicBezTo>
                    <a:pt x="120" y="92"/>
                    <a:pt x="86" y="78"/>
                    <a:pt x="60" y="78"/>
                  </a:cubicBezTo>
                  <a:cubicBezTo>
                    <a:pt x="43" y="77"/>
                    <a:pt x="16" y="94"/>
                    <a:pt x="7" y="74"/>
                  </a:cubicBezTo>
                  <a:cubicBezTo>
                    <a:pt x="0" y="58"/>
                    <a:pt x="6" y="29"/>
                    <a:pt x="6" y="1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8" name="Freeform 78">
              <a:extLst>
                <a:ext uri="{FF2B5EF4-FFF2-40B4-BE49-F238E27FC236}">
                  <a16:creationId xmlns:a16="http://schemas.microsoft.com/office/drawing/2014/main" id="{4222649E-94E2-43CF-8814-2A8282198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1676"/>
              <a:ext cx="313" cy="1116"/>
            </a:xfrm>
            <a:custGeom>
              <a:avLst/>
              <a:gdLst>
                <a:gd name="T0" fmla="*/ 1445 w 144"/>
                <a:gd name="T1" fmla="*/ 123 h 481"/>
                <a:gd name="T2" fmla="*/ 700 w 144"/>
                <a:gd name="T3" fmla="*/ 473 h 481"/>
                <a:gd name="T4" fmla="*/ 350 w 144"/>
                <a:gd name="T5" fmla="*/ 1863 h 481"/>
                <a:gd name="T6" fmla="*/ 174 w 144"/>
                <a:gd name="T7" fmla="*/ 3322 h 481"/>
                <a:gd name="T8" fmla="*/ 80 w 144"/>
                <a:gd name="T9" fmla="*/ 4995 h 481"/>
                <a:gd name="T10" fmla="*/ 850 w 144"/>
                <a:gd name="T11" fmla="*/ 6007 h 481"/>
                <a:gd name="T12" fmla="*/ 656 w 144"/>
                <a:gd name="T13" fmla="*/ 5496 h 481"/>
                <a:gd name="T14" fmla="*/ 524 w 144"/>
                <a:gd name="T15" fmla="*/ 4710 h 481"/>
                <a:gd name="T16" fmla="*/ 515 w 144"/>
                <a:gd name="T17" fmla="*/ 2508 h 481"/>
                <a:gd name="T18" fmla="*/ 913 w 144"/>
                <a:gd name="T19" fmla="*/ 624 h 481"/>
                <a:gd name="T20" fmla="*/ 1478 w 144"/>
                <a:gd name="T21" fmla="*/ 86 h 4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481">
                  <a:moveTo>
                    <a:pt x="141" y="10"/>
                  </a:moveTo>
                  <a:cubicBezTo>
                    <a:pt x="114" y="0"/>
                    <a:pt x="85" y="19"/>
                    <a:pt x="68" y="38"/>
                  </a:cubicBezTo>
                  <a:cubicBezTo>
                    <a:pt x="43" y="66"/>
                    <a:pt x="43" y="114"/>
                    <a:pt x="34" y="149"/>
                  </a:cubicBezTo>
                  <a:cubicBezTo>
                    <a:pt x="25" y="188"/>
                    <a:pt x="19" y="225"/>
                    <a:pt x="17" y="266"/>
                  </a:cubicBezTo>
                  <a:cubicBezTo>
                    <a:pt x="16" y="310"/>
                    <a:pt x="0" y="357"/>
                    <a:pt x="8" y="400"/>
                  </a:cubicBezTo>
                  <a:cubicBezTo>
                    <a:pt x="14" y="436"/>
                    <a:pt x="49" y="472"/>
                    <a:pt x="83" y="481"/>
                  </a:cubicBezTo>
                  <a:cubicBezTo>
                    <a:pt x="78" y="468"/>
                    <a:pt x="68" y="455"/>
                    <a:pt x="64" y="440"/>
                  </a:cubicBezTo>
                  <a:cubicBezTo>
                    <a:pt x="57" y="420"/>
                    <a:pt x="54" y="398"/>
                    <a:pt x="51" y="377"/>
                  </a:cubicBezTo>
                  <a:cubicBezTo>
                    <a:pt x="44" y="319"/>
                    <a:pt x="44" y="259"/>
                    <a:pt x="50" y="201"/>
                  </a:cubicBezTo>
                  <a:cubicBezTo>
                    <a:pt x="55" y="149"/>
                    <a:pt x="69" y="97"/>
                    <a:pt x="89" y="50"/>
                  </a:cubicBezTo>
                  <a:cubicBezTo>
                    <a:pt x="99" y="29"/>
                    <a:pt x="118" y="3"/>
                    <a:pt x="144" y="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9" name="Freeform 79">
              <a:extLst>
                <a:ext uri="{FF2B5EF4-FFF2-40B4-BE49-F238E27FC236}">
                  <a16:creationId xmlns:a16="http://schemas.microsoft.com/office/drawing/2014/main" id="{6021AE11-D4FC-4580-8E93-964AEB583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670"/>
              <a:ext cx="345" cy="1136"/>
            </a:xfrm>
            <a:custGeom>
              <a:avLst/>
              <a:gdLst>
                <a:gd name="T0" fmla="*/ 989 w 159"/>
                <a:gd name="T1" fmla="*/ 162 h 490"/>
                <a:gd name="T2" fmla="*/ 52 w 159"/>
                <a:gd name="T3" fmla="*/ 811 h 490"/>
                <a:gd name="T4" fmla="*/ 165 w 159"/>
                <a:gd name="T5" fmla="*/ 2694 h 490"/>
                <a:gd name="T6" fmla="*/ 378 w 159"/>
                <a:gd name="T7" fmla="*/ 4359 h 490"/>
                <a:gd name="T8" fmla="*/ 490 w 159"/>
                <a:gd name="T9" fmla="*/ 5532 h 490"/>
                <a:gd name="T10" fmla="*/ 1042 w 159"/>
                <a:gd name="T11" fmla="*/ 6079 h 490"/>
                <a:gd name="T12" fmla="*/ 1614 w 159"/>
                <a:gd name="T13" fmla="*/ 5397 h 490"/>
                <a:gd name="T14" fmla="*/ 857 w 159"/>
                <a:gd name="T15" fmla="*/ 5235 h 490"/>
                <a:gd name="T16" fmla="*/ 655 w 159"/>
                <a:gd name="T17" fmla="*/ 3913 h 490"/>
                <a:gd name="T18" fmla="*/ 560 w 159"/>
                <a:gd name="T19" fmla="*/ 2580 h 490"/>
                <a:gd name="T20" fmla="*/ 523 w 159"/>
                <a:gd name="T21" fmla="*/ 1542 h 490"/>
                <a:gd name="T22" fmla="*/ 508 w 159"/>
                <a:gd name="T23" fmla="*/ 774 h 490"/>
                <a:gd name="T24" fmla="*/ 950 w 159"/>
                <a:gd name="T25" fmla="*/ 151 h 4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490">
                  <a:moveTo>
                    <a:pt x="97" y="13"/>
                  </a:moveTo>
                  <a:cubicBezTo>
                    <a:pt x="55" y="0"/>
                    <a:pt x="10" y="19"/>
                    <a:pt x="5" y="65"/>
                  </a:cubicBezTo>
                  <a:cubicBezTo>
                    <a:pt x="0" y="114"/>
                    <a:pt x="6" y="168"/>
                    <a:pt x="16" y="216"/>
                  </a:cubicBezTo>
                  <a:cubicBezTo>
                    <a:pt x="25" y="260"/>
                    <a:pt x="30" y="305"/>
                    <a:pt x="37" y="350"/>
                  </a:cubicBezTo>
                  <a:cubicBezTo>
                    <a:pt x="42" y="382"/>
                    <a:pt x="41" y="414"/>
                    <a:pt x="48" y="444"/>
                  </a:cubicBezTo>
                  <a:cubicBezTo>
                    <a:pt x="54" y="466"/>
                    <a:pt x="78" y="486"/>
                    <a:pt x="102" y="488"/>
                  </a:cubicBezTo>
                  <a:cubicBezTo>
                    <a:pt x="126" y="490"/>
                    <a:pt x="159" y="459"/>
                    <a:pt x="158" y="433"/>
                  </a:cubicBezTo>
                  <a:cubicBezTo>
                    <a:pt x="124" y="449"/>
                    <a:pt x="104" y="462"/>
                    <a:pt x="84" y="420"/>
                  </a:cubicBezTo>
                  <a:cubicBezTo>
                    <a:pt x="68" y="389"/>
                    <a:pt x="68" y="348"/>
                    <a:pt x="64" y="314"/>
                  </a:cubicBezTo>
                  <a:cubicBezTo>
                    <a:pt x="60" y="278"/>
                    <a:pt x="59" y="243"/>
                    <a:pt x="55" y="207"/>
                  </a:cubicBezTo>
                  <a:cubicBezTo>
                    <a:pt x="52" y="179"/>
                    <a:pt x="52" y="152"/>
                    <a:pt x="51" y="124"/>
                  </a:cubicBezTo>
                  <a:cubicBezTo>
                    <a:pt x="50" y="103"/>
                    <a:pt x="46" y="83"/>
                    <a:pt x="50" y="62"/>
                  </a:cubicBezTo>
                  <a:cubicBezTo>
                    <a:pt x="52" y="46"/>
                    <a:pt x="73" y="8"/>
                    <a:pt x="93" y="1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Freeform 80">
              <a:extLst>
                <a:ext uri="{FF2B5EF4-FFF2-40B4-BE49-F238E27FC236}">
                  <a16:creationId xmlns:a16="http://schemas.microsoft.com/office/drawing/2014/main" id="{8EDA0BF0-59D0-4A2F-884D-5F3381DB6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1682"/>
              <a:ext cx="424" cy="505"/>
            </a:xfrm>
            <a:custGeom>
              <a:avLst/>
              <a:gdLst>
                <a:gd name="T0" fmla="*/ 0 w 195"/>
                <a:gd name="T1" fmla="*/ 2710 h 218"/>
                <a:gd name="T2" fmla="*/ 43 w 195"/>
                <a:gd name="T3" fmla="*/ 2275 h 218"/>
                <a:gd name="T4" fmla="*/ 174 w 195"/>
                <a:gd name="T5" fmla="*/ 1615 h 218"/>
                <a:gd name="T6" fmla="*/ 1120 w 195"/>
                <a:gd name="T7" fmla="*/ 971 h 218"/>
                <a:gd name="T8" fmla="*/ 1574 w 195"/>
                <a:gd name="T9" fmla="*/ 1117 h 218"/>
                <a:gd name="T10" fmla="*/ 1800 w 195"/>
                <a:gd name="T11" fmla="*/ 1503 h 218"/>
                <a:gd name="T12" fmla="*/ 1996 w 195"/>
                <a:gd name="T13" fmla="*/ 2013 h 218"/>
                <a:gd name="T14" fmla="*/ 1933 w 195"/>
                <a:gd name="T15" fmla="*/ 1594 h 218"/>
                <a:gd name="T16" fmla="*/ 1829 w 195"/>
                <a:gd name="T17" fmla="*/ 1117 h 218"/>
                <a:gd name="T18" fmla="*/ 1594 w 195"/>
                <a:gd name="T19" fmla="*/ 595 h 218"/>
                <a:gd name="T20" fmla="*/ 1357 w 195"/>
                <a:gd name="T21" fmla="*/ 208 h 218"/>
                <a:gd name="T22" fmla="*/ 1224 w 195"/>
                <a:gd name="T23" fmla="*/ 151 h 218"/>
                <a:gd name="T24" fmla="*/ 1068 w 195"/>
                <a:gd name="T25" fmla="*/ 74 h 218"/>
                <a:gd name="T26" fmla="*/ 596 w 195"/>
                <a:gd name="T27" fmla="*/ 114 h 218"/>
                <a:gd name="T28" fmla="*/ 165 w 195"/>
                <a:gd name="T29" fmla="*/ 820 h 218"/>
                <a:gd name="T30" fmla="*/ 52 w 195"/>
                <a:gd name="T31" fmla="*/ 1717 h 2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5" h="218">
                  <a:moveTo>
                    <a:pt x="0" y="218"/>
                  </a:moveTo>
                  <a:cubicBezTo>
                    <a:pt x="0" y="206"/>
                    <a:pt x="2" y="195"/>
                    <a:pt x="4" y="183"/>
                  </a:cubicBezTo>
                  <a:cubicBezTo>
                    <a:pt x="8" y="166"/>
                    <a:pt x="10" y="147"/>
                    <a:pt x="17" y="130"/>
                  </a:cubicBezTo>
                  <a:cubicBezTo>
                    <a:pt x="30" y="96"/>
                    <a:pt x="75" y="80"/>
                    <a:pt x="109" y="78"/>
                  </a:cubicBezTo>
                  <a:cubicBezTo>
                    <a:pt x="126" y="78"/>
                    <a:pt x="139" y="80"/>
                    <a:pt x="153" y="90"/>
                  </a:cubicBezTo>
                  <a:cubicBezTo>
                    <a:pt x="164" y="99"/>
                    <a:pt x="169" y="109"/>
                    <a:pt x="175" y="121"/>
                  </a:cubicBezTo>
                  <a:cubicBezTo>
                    <a:pt x="181" y="134"/>
                    <a:pt x="185" y="152"/>
                    <a:pt x="194" y="162"/>
                  </a:cubicBezTo>
                  <a:cubicBezTo>
                    <a:pt x="195" y="151"/>
                    <a:pt x="191" y="139"/>
                    <a:pt x="188" y="128"/>
                  </a:cubicBezTo>
                  <a:cubicBezTo>
                    <a:pt x="184" y="115"/>
                    <a:pt x="182" y="103"/>
                    <a:pt x="178" y="90"/>
                  </a:cubicBezTo>
                  <a:cubicBezTo>
                    <a:pt x="173" y="75"/>
                    <a:pt x="164" y="61"/>
                    <a:pt x="155" y="48"/>
                  </a:cubicBezTo>
                  <a:cubicBezTo>
                    <a:pt x="148" y="37"/>
                    <a:pt x="144" y="24"/>
                    <a:pt x="132" y="17"/>
                  </a:cubicBezTo>
                  <a:cubicBezTo>
                    <a:pt x="128" y="15"/>
                    <a:pt x="123" y="14"/>
                    <a:pt x="119" y="12"/>
                  </a:cubicBezTo>
                  <a:cubicBezTo>
                    <a:pt x="114" y="11"/>
                    <a:pt x="110" y="8"/>
                    <a:pt x="104" y="6"/>
                  </a:cubicBezTo>
                  <a:cubicBezTo>
                    <a:pt x="90" y="2"/>
                    <a:pt x="72" y="0"/>
                    <a:pt x="58" y="9"/>
                  </a:cubicBezTo>
                  <a:cubicBezTo>
                    <a:pt x="38" y="22"/>
                    <a:pt x="24" y="44"/>
                    <a:pt x="16" y="66"/>
                  </a:cubicBezTo>
                  <a:cubicBezTo>
                    <a:pt x="7" y="89"/>
                    <a:pt x="5" y="113"/>
                    <a:pt x="5" y="138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81">
              <a:extLst>
                <a:ext uri="{FF2B5EF4-FFF2-40B4-BE49-F238E27FC236}">
                  <a16:creationId xmlns:a16="http://schemas.microsoft.com/office/drawing/2014/main" id="{F3D74F28-56A2-4122-A9AC-020F85CF4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689"/>
              <a:ext cx="200" cy="725"/>
            </a:xfrm>
            <a:custGeom>
              <a:avLst/>
              <a:gdLst>
                <a:gd name="T0" fmla="*/ 946 w 92"/>
                <a:gd name="T1" fmla="*/ 574 h 313"/>
                <a:gd name="T2" fmla="*/ 850 w 92"/>
                <a:gd name="T3" fmla="*/ 359 h 313"/>
                <a:gd name="T4" fmla="*/ 741 w 92"/>
                <a:gd name="T5" fmla="*/ 49 h 313"/>
                <a:gd name="T6" fmla="*/ 567 w 92"/>
                <a:gd name="T7" fmla="*/ 273 h 313"/>
                <a:gd name="T8" fmla="*/ 350 w 92"/>
                <a:gd name="T9" fmla="*/ 482 h 313"/>
                <a:gd name="T10" fmla="*/ 185 w 92"/>
                <a:gd name="T11" fmla="*/ 1096 h 313"/>
                <a:gd name="T12" fmla="*/ 72 w 92"/>
                <a:gd name="T13" fmla="*/ 1753 h 313"/>
                <a:gd name="T14" fmla="*/ 9 w 92"/>
                <a:gd name="T15" fmla="*/ 3192 h 313"/>
                <a:gd name="T16" fmla="*/ 9 w 92"/>
                <a:gd name="T17" fmla="*/ 3889 h 313"/>
                <a:gd name="T18" fmla="*/ 61 w 92"/>
                <a:gd name="T19" fmla="*/ 3118 h 313"/>
                <a:gd name="T20" fmla="*/ 133 w 92"/>
                <a:gd name="T21" fmla="*/ 2409 h 313"/>
                <a:gd name="T22" fmla="*/ 298 w 92"/>
                <a:gd name="T23" fmla="*/ 1369 h 313"/>
                <a:gd name="T24" fmla="*/ 700 w 92"/>
                <a:gd name="T25" fmla="*/ 660 h 313"/>
                <a:gd name="T26" fmla="*/ 946 w 92"/>
                <a:gd name="T27" fmla="*/ 574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313">
                  <a:moveTo>
                    <a:pt x="92" y="46"/>
                  </a:moveTo>
                  <a:cubicBezTo>
                    <a:pt x="90" y="35"/>
                    <a:pt x="88" y="39"/>
                    <a:pt x="83" y="29"/>
                  </a:cubicBezTo>
                  <a:cubicBezTo>
                    <a:pt x="82" y="21"/>
                    <a:pt x="79" y="15"/>
                    <a:pt x="72" y="4"/>
                  </a:cubicBezTo>
                  <a:cubicBezTo>
                    <a:pt x="67" y="0"/>
                    <a:pt x="61" y="18"/>
                    <a:pt x="55" y="22"/>
                  </a:cubicBezTo>
                  <a:cubicBezTo>
                    <a:pt x="49" y="27"/>
                    <a:pt x="40" y="32"/>
                    <a:pt x="34" y="39"/>
                  </a:cubicBezTo>
                  <a:cubicBezTo>
                    <a:pt x="24" y="52"/>
                    <a:pt x="20" y="73"/>
                    <a:pt x="18" y="88"/>
                  </a:cubicBezTo>
                  <a:cubicBezTo>
                    <a:pt x="16" y="106"/>
                    <a:pt x="10" y="123"/>
                    <a:pt x="7" y="141"/>
                  </a:cubicBezTo>
                  <a:cubicBezTo>
                    <a:pt x="0" y="178"/>
                    <a:pt x="1" y="218"/>
                    <a:pt x="1" y="257"/>
                  </a:cubicBezTo>
                  <a:cubicBezTo>
                    <a:pt x="1" y="275"/>
                    <a:pt x="1" y="294"/>
                    <a:pt x="1" y="313"/>
                  </a:cubicBezTo>
                  <a:cubicBezTo>
                    <a:pt x="1" y="293"/>
                    <a:pt x="4" y="271"/>
                    <a:pt x="6" y="251"/>
                  </a:cubicBezTo>
                  <a:cubicBezTo>
                    <a:pt x="8" y="232"/>
                    <a:pt x="10" y="213"/>
                    <a:pt x="13" y="194"/>
                  </a:cubicBezTo>
                  <a:cubicBezTo>
                    <a:pt x="16" y="166"/>
                    <a:pt x="20" y="137"/>
                    <a:pt x="29" y="110"/>
                  </a:cubicBezTo>
                  <a:cubicBezTo>
                    <a:pt x="36" y="87"/>
                    <a:pt x="46" y="63"/>
                    <a:pt x="68" y="53"/>
                  </a:cubicBezTo>
                  <a:cubicBezTo>
                    <a:pt x="79" y="48"/>
                    <a:pt x="80" y="46"/>
                    <a:pt x="92" y="4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Freeform 82">
              <a:extLst>
                <a:ext uri="{FF2B5EF4-FFF2-40B4-BE49-F238E27FC236}">
                  <a16:creationId xmlns:a16="http://schemas.microsoft.com/office/drawing/2014/main" id="{0C24AEDA-6711-4E04-958E-A18C43CB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496"/>
              <a:ext cx="655" cy="510"/>
            </a:xfrm>
            <a:custGeom>
              <a:avLst/>
              <a:gdLst>
                <a:gd name="T0" fmla="*/ 298 w 301"/>
                <a:gd name="T1" fmla="*/ 1447 h 220"/>
                <a:gd name="T2" fmla="*/ 2875 w 301"/>
                <a:gd name="T3" fmla="*/ 1321 h 220"/>
                <a:gd name="T4" fmla="*/ 3007 w 301"/>
                <a:gd name="T5" fmla="*/ 784 h 220"/>
                <a:gd name="T6" fmla="*/ 2296 w 301"/>
                <a:gd name="T7" fmla="*/ 1542 h 220"/>
                <a:gd name="T8" fmla="*/ 176 w 301"/>
                <a:gd name="T9" fmla="*/ 522 h 220"/>
                <a:gd name="T10" fmla="*/ 298 w 301"/>
                <a:gd name="T11" fmla="*/ 1447 h 2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1" h="220">
                  <a:moveTo>
                    <a:pt x="29" y="116"/>
                  </a:moveTo>
                  <a:cubicBezTo>
                    <a:pt x="29" y="116"/>
                    <a:pt x="150" y="220"/>
                    <a:pt x="279" y="106"/>
                  </a:cubicBezTo>
                  <a:cubicBezTo>
                    <a:pt x="279" y="106"/>
                    <a:pt x="284" y="98"/>
                    <a:pt x="292" y="63"/>
                  </a:cubicBezTo>
                  <a:cubicBezTo>
                    <a:pt x="301" y="27"/>
                    <a:pt x="281" y="104"/>
                    <a:pt x="223" y="124"/>
                  </a:cubicBezTo>
                  <a:cubicBezTo>
                    <a:pt x="162" y="146"/>
                    <a:pt x="34" y="84"/>
                    <a:pt x="17" y="42"/>
                  </a:cubicBezTo>
                  <a:cubicBezTo>
                    <a:pt x="0" y="0"/>
                    <a:pt x="17" y="90"/>
                    <a:pt x="29" y="116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83">
              <a:extLst>
                <a:ext uri="{FF2B5EF4-FFF2-40B4-BE49-F238E27FC236}">
                  <a16:creationId xmlns:a16="http://schemas.microsoft.com/office/drawing/2014/main" id="{B678D855-A5BE-47B7-9325-05A0B73F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2424"/>
              <a:ext cx="57" cy="327"/>
            </a:xfrm>
            <a:custGeom>
              <a:avLst/>
              <a:gdLst>
                <a:gd name="T0" fmla="*/ 20 w 26"/>
                <a:gd name="T1" fmla="*/ 1721 h 141"/>
                <a:gd name="T2" fmla="*/ 265 w 26"/>
                <a:gd name="T3" fmla="*/ 1758 h 141"/>
                <a:gd name="T4" fmla="*/ 210 w 26"/>
                <a:gd name="T5" fmla="*/ 1473 h 141"/>
                <a:gd name="T6" fmla="*/ 158 w 26"/>
                <a:gd name="T7" fmla="*/ 1048 h 141"/>
                <a:gd name="T8" fmla="*/ 20 w 26"/>
                <a:gd name="T9" fmla="*/ 0 h 141"/>
                <a:gd name="T10" fmla="*/ 44 w 26"/>
                <a:gd name="T11" fmla="*/ 559 h 141"/>
                <a:gd name="T12" fmla="*/ 64 w 26"/>
                <a:gd name="T13" fmla="*/ 1085 h 141"/>
                <a:gd name="T14" fmla="*/ 9 w 26"/>
                <a:gd name="T15" fmla="*/ 1695 h 1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41">
                  <a:moveTo>
                    <a:pt x="2" y="138"/>
                  </a:moveTo>
                  <a:cubicBezTo>
                    <a:pt x="12" y="132"/>
                    <a:pt x="17" y="137"/>
                    <a:pt x="25" y="141"/>
                  </a:cubicBezTo>
                  <a:cubicBezTo>
                    <a:pt x="26" y="133"/>
                    <a:pt x="21" y="126"/>
                    <a:pt x="20" y="118"/>
                  </a:cubicBezTo>
                  <a:cubicBezTo>
                    <a:pt x="18" y="107"/>
                    <a:pt x="17" y="95"/>
                    <a:pt x="15" y="84"/>
                  </a:cubicBezTo>
                  <a:cubicBezTo>
                    <a:pt x="11" y="56"/>
                    <a:pt x="7" y="27"/>
                    <a:pt x="2" y="0"/>
                  </a:cubicBezTo>
                  <a:cubicBezTo>
                    <a:pt x="0" y="15"/>
                    <a:pt x="4" y="31"/>
                    <a:pt x="4" y="45"/>
                  </a:cubicBezTo>
                  <a:cubicBezTo>
                    <a:pt x="4" y="59"/>
                    <a:pt x="6" y="73"/>
                    <a:pt x="6" y="87"/>
                  </a:cubicBezTo>
                  <a:cubicBezTo>
                    <a:pt x="6" y="104"/>
                    <a:pt x="4" y="120"/>
                    <a:pt x="1" y="1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Oval 84">
              <a:extLst>
                <a:ext uri="{FF2B5EF4-FFF2-40B4-BE49-F238E27FC236}">
                  <a16:creationId xmlns:a16="http://schemas.microsoft.com/office/drawing/2014/main" id="{B0E1E624-3339-4A4D-BEAE-684F700AB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37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5" name="Oval 85">
              <a:extLst>
                <a:ext uri="{FF2B5EF4-FFF2-40B4-BE49-F238E27FC236}">
                  <a16:creationId xmlns:a16="http://schemas.microsoft.com/office/drawing/2014/main" id="{223B2811-4129-42FC-9545-BB187BE36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233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6" name="Oval 86">
              <a:extLst>
                <a:ext uri="{FF2B5EF4-FFF2-40B4-BE49-F238E27FC236}">
                  <a16:creationId xmlns:a16="http://schemas.microsoft.com/office/drawing/2014/main" id="{9C91538E-E563-4CFD-8C02-4644580EA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6" y="2273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7" name="Oval 87">
              <a:extLst>
                <a:ext uri="{FF2B5EF4-FFF2-40B4-BE49-F238E27FC236}">
                  <a16:creationId xmlns:a16="http://schemas.microsoft.com/office/drawing/2014/main" id="{0451CF45-8BE9-40CF-8F34-D7BC1A5FE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273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8" name="Oval 88">
              <a:extLst>
                <a:ext uri="{FF2B5EF4-FFF2-40B4-BE49-F238E27FC236}">
                  <a16:creationId xmlns:a16="http://schemas.microsoft.com/office/drawing/2014/main" id="{BE61BBC5-683B-4062-AAC5-AED37AA17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2732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499" name="Freeform 89">
              <a:extLst>
                <a:ext uri="{FF2B5EF4-FFF2-40B4-BE49-F238E27FC236}">
                  <a16:creationId xmlns:a16="http://schemas.microsoft.com/office/drawing/2014/main" id="{5911712F-8AE8-42FC-984E-DB688242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2505"/>
              <a:ext cx="448" cy="360"/>
            </a:xfrm>
            <a:custGeom>
              <a:avLst/>
              <a:gdLst>
                <a:gd name="T0" fmla="*/ 1986 w 206"/>
                <a:gd name="T1" fmla="*/ 530 h 155"/>
                <a:gd name="T2" fmla="*/ 1675 w 206"/>
                <a:gd name="T3" fmla="*/ 1839 h 155"/>
                <a:gd name="T4" fmla="*/ 217 w 206"/>
                <a:gd name="T5" fmla="*/ 1101 h 155"/>
                <a:gd name="T6" fmla="*/ 43 w 206"/>
                <a:gd name="T7" fmla="*/ 0 h 155"/>
                <a:gd name="T8" fmla="*/ 990 w 206"/>
                <a:gd name="T9" fmla="*/ 1354 h 155"/>
                <a:gd name="T10" fmla="*/ 1986 w 206"/>
                <a:gd name="T11" fmla="*/ 530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6" h="155">
                  <a:moveTo>
                    <a:pt x="193" y="42"/>
                  </a:moveTo>
                  <a:cubicBezTo>
                    <a:pt x="193" y="42"/>
                    <a:pt x="206" y="139"/>
                    <a:pt x="163" y="147"/>
                  </a:cubicBezTo>
                  <a:cubicBezTo>
                    <a:pt x="121" y="155"/>
                    <a:pt x="43" y="155"/>
                    <a:pt x="21" y="88"/>
                  </a:cubicBezTo>
                  <a:cubicBezTo>
                    <a:pt x="0" y="20"/>
                    <a:pt x="4" y="0"/>
                    <a:pt x="4" y="0"/>
                  </a:cubicBezTo>
                  <a:cubicBezTo>
                    <a:pt x="4" y="0"/>
                    <a:pt x="28" y="108"/>
                    <a:pt x="96" y="108"/>
                  </a:cubicBezTo>
                  <a:cubicBezTo>
                    <a:pt x="163" y="108"/>
                    <a:pt x="183" y="93"/>
                    <a:pt x="193" y="42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0" name="Freeform 90">
              <a:extLst>
                <a:ext uri="{FF2B5EF4-FFF2-40B4-BE49-F238E27FC236}">
                  <a16:creationId xmlns:a16="http://schemas.microsoft.com/office/drawing/2014/main" id="{67D4DE30-83A8-43D0-AEB0-93D958F5F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338"/>
              <a:ext cx="59" cy="392"/>
            </a:xfrm>
            <a:custGeom>
              <a:avLst/>
              <a:gdLst>
                <a:gd name="T0" fmla="*/ 81 w 27"/>
                <a:gd name="T1" fmla="*/ 2108 h 169"/>
                <a:gd name="T2" fmla="*/ 273 w 27"/>
                <a:gd name="T3" fmla="*/ 2099 h 169"/>
                <a:gd name="T4" fmla="*/ 166 w 27"/>
                <a:gd name="T5" fmla="*/ 1696 h 169"/>
                <a:gd name="T6" fmla="*/ 157 w 27"/>
                <a:gd name="T7" fmla="*/ 1183 h 169"/>
                <a:gd name="T8" fmla="*/ 72 w 27"/>
                <a:gd name="T9" fmla="*/ 673 h 169"/>
                <a:gd name="T10" fmla="*/ 0 w 27"/>
                <a:gd name="T11" fmla="*/ 0 h 169"/>
                <a:gd name="T12" fmla="*/ 52 w 27"/>
                <a:gd name="T13" fmla="*/ 575 h 169"/>
                <a:gd name="T14" fmla="*/ 72 w 27"/>
                <a:gd name="T15" fmla="*/ 1162 h 169"/>
                <a:gd name="T16" fmla="*/ 81 w 27"/>
                <a:gd name="T17" fmla="*/ 1647 h 169"/>
                <a:gd name="T18" fmla="*/ 81 w 27"/>
                <a:gd name="T19" fmla="*/ 2083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169">
                  <a:moveTo>
                    <a:pt x="8" y="169"/>
                  </a:moveTo>
                  <a:cubicBezTo>
                    <a:pt x="13" y="163"/>
                    <a:pt x="19" y="159"/>
                    <a:pt x="26" y="168"/>
                  </a:cubicBezTo>
                  <a:cubicBezTo>
                    <a:pt x="27" y="157"/>
                    <a:pt x="17" y="147"/>
                    <a:pt x="16" y="136"/>
                  </a:cubicBezTo>
                  <a:cubicBezTo>
                    <a:pt x="14" y="123"/>
                    <a:pt x="16" y="109"/>
                    <a:pt x="15" y="95"/>
                  </a:cubicBezTo>
                  <a:cubicBezTo>
                    <a:pt x="13" y="81"/>
                    <a:pt x="9" y="68"/>
                    <a:pt x="7" y="54"/>
                  </a:cubicBezTo>
                  <a:cubicBezTo>
                    <a:pt x="6" y="38"/>
                    <a:pt x="11" y="14"/>
                    <a:pt x="0" y="0"/>
                  </a:cubicBezTo>
                  <a:cubicBezTo>
                    <a:pt x="6" y="14"/>
                    <a:pt x="6" y="32"/>
                    <a:pt x="5" y="46"/>
                  </a:cubicBezTo>
                  <a:cubicBezTo>
                    <a:pt x="4" y="63"/>
                    <a:pt x="5" y="77"/>
                    <a:pt x="7" y="93"/>
                  </a:cubicBezTo>
                  <a:cubicBezTo>
                    <a:pt x="8" y="106"/>
                    <a:pt x="8" y="119"/>
                    <a:pt x="8" y="132"/>
                  </a:cubicBezTo>
                  <a:cubicBezTo>
                    <a:pt x="9" y="140"/>
                    <a:pt x="13" y="163"/>
                    <a:pt x="8" y="1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1" name="Oval 91">
              <a:extLst>
                <a:ext uri="{FF2B5EF4-FFF2-40B4-BE49-F238E27FC236}">
                  <a16:creationId xmlns:a16="http://schemas.microsoft.com/office/drawing/2014/main" id="{DF64413E-FA27-402A-8C89-960F82F14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28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2" name="Oval 92">
              <a:extLst>
                <a:ext uri="{FF2B5EF4-FFF2-40B4-BE49-F238E27FC236}">
                  <a16:creationId xmlns:a16="http://schemas.microsoft.com/office/drawing/2014/main" id="{CB557C99-FAC3-4FA7-BCAB-86102C7B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" y="225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3" name="Oval 93">
              <a:extLst>
                <a:ext uri="{FF2B5EF4-FFF2-40B4-BE49-F238E27FC236}">
                  <a16:creationId xmlns:a16="http://schemas.microsoft.com/office/drawing/2014/main" id="{1E02562C-CD14-40BB-92B0-3614FDED7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222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4" name="Oval 94">
              <a:extLst>
                <a:ext uri="{FF2B5EF4-FFF2-40B4-BE49-F238E27FC236}">
                  <a16:creationId xmlns:a16="http://schemas.microsoft.com/office/drawing/2014/main" id="{1988C994-EAAD-42DD-828D-CDD498973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2713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5" name="Freeform 95">
              <a:extLst>
                <a:ext uri="{FF2B5EF4-FFF2-40B4-BE49-F238E27FC236}">
                  <a16:creationId xmlns:a16="http://schemas.microsoft.com/office/drawing/2014/main" id="{EEFDFAF4-B181-434E-BE41-5828E4A69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05"/>
              <a:ext cx="30" cy="460"/>
            </a:xfrm>
            <a:custGeom>
              <a:avLst/>
              <a:gdLst>
                <a:gd name="T0" fmla="*/ 0 w 14"/>
                <a:gd name="T1" fmla="*/ 2407 h 198"/>
                <a:gd name="T2" fmla="*/ 88 w 14"/>
                <a:gd name="T3" fmla="*/ 2342 h 198"/>
                <a:gd name="T4" fmla="*/ 120 w 14"/>
                <a:gd name="T5" fmla="*/ 2484 h 198"/>
                <a:gd name="T6" fmla="*/ 129 w 14"/>
                <a:gd name="T7" fmla="*/ 2133 h 198"/>
                <a:gd name="T8" fmla="*/ 88 w 14"/>
                <a:gd name="T9" fmla="*/ 1489 h 198"/>
                <a:gd name="T10" fmla="*/ 60 w 14"/>
                <a:gd name="T11" fmla="*/ 1129 h 198"/>
                <a:gd name="T12" fmla="*/ 60 w 14"/>
                <a:gd name="T13" fmla="*/ 739 h 198"/>
                <a:gd name="T14" fmla="*/ 51 w 14"/>
                <a:gd name="T15" fmla="*/ 362 h 198"/>
                <a:gd name="T16" fmla="*/ 0 w 14"/>
                <a:gd name="T17" fmla="*/ 0 h 198"/>
                <a:gd name="T18" fmla="*/ 19 w 14"/>
                <a:gd name="T19" fmla="*/ 929 h 198"/>
                <a:gd name="T20" fmla="*/ 60 w 14"/>
                <a:gd name="T21" fmla="*/ 1566 h 198"/>
                <a:gd name="T22" fmla="*/ 51 w 14"/>
                <a:gd name="T23" fmla="*/ 2093 h 198"/>
                <a:gd name="T24" fmla="*/ 0 w 14"/>
                <a:gd name="T25" fmla="*/ 2370 h 1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98">
                  <a:moveTo>
                    <a:pt x="0" y="192"/>
                  </a:moveTo>
                  <a:cubicBezTo>
                    <a:pt x="3" y="190"/>
                    <a:pt x="6" y="185"/>
                    <a:pt x="9" y="187"/>
                  </a:cubicBezTo>
                  <a:cubicBezTo>
                    <a:pt x="12" y="189"/>
                    <a:pt x="12" y="195"/>
                    <a:pt x="12" y="198"/>
                  </a:cubicBezTo>
                  <a:cubicBezTo>
                    <a:pt x="14" y="190"/>
                    <a:pt x="13" y="178"/>
                    <a:pt x="13" y="170"/>
                  </a:cubicBezTo>
                  <a:cubicBezTo>
                    <a:pt x="13" y="152"/>
                    <a:pt x="10" y="136"/>
                    <a:pt x="9" y="119"/>
                  </a:cubicBezTo>
                  <a:cubicBezTo>
                    <a:pt x="9" y="109"/>
                    <a:pt x="7" y="100"/>
                    <a:pt x="6" y="90"/>
                  </a:cubicBezTo>
                  <a:cubicBezTo>
                    <a:pt x="5" y="80"/>
                    <a:pt x="6" y="69"/>
                    <a:pt x="6" y="59"/>
                  </a:cubicBezTo>
                  <a:cubicBezTo>
                    <a:pt x="6" y="49"/>
                    <a:pt x="4" y="39"/>
                    <a:pt x="5" y="29"/>
                  </a:cubicBezTo>
                  <a:cubicBezTo>
                    <a:pt x="5" y="19"/>
                    <a:pt x="3" y="10"/>
                    <a:pt x="0" y="0"/>
                  </a:cubicBezTo>
                  <a:cubicBezTo>
                    <a:pt x="1" y="25"/>
                    <a:pt x="5" y="49"/>
                    <a:pt x="2" y="74"/>
                  </a:cubicBezTo>
                  <a:cubicBezTo>
                    <a:pt x="1" y="91"/>
                    <a:pt x="4" y="108"/>
                    <a:pt x="6" y="125"/>
                  </a:cubicBezTo>
                  <a:cubicBezTo>
                    <a:pt x="7" y="139"/>
                    <a:pt x="4" y="153"/>
                    <a:pt x="5" y="167"/>
                  </a:cubicBezTo>
                  <a:cubicBezTo>
                    <a:pt x="5" y="174"/>
                    <a:pt x="3" y="183"/>
                    <a:pt x="0" y="18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6" name="Oval 96">
              <a:extLst>
                <a:ext uri="{FF2B5EF4-FFF2-40B4-BE49-F238E27FC236}">
                  <a16:creationId xmlns:a16="http://schemas.microsoft.com/office/drawing/2014/main" id="{02617C16-06EF-4E40-BBA7-BC6B78D20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215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7" name="Oval 97">
              <a:extLst>
                <a:ext uri="{FF2B5EF4-FFF2-40B4-BE49-F238E27FC236}">
                  <a16:creationId xmlns:a16="http://schemas.microsoft.com/office/drawing/2014/main" id="{C1C2102F-C17B-455A-9D32-FFFBFE634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211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08" name="Freeform 98">
              <a:extLst>
                <a:ext uri="{FF2B5EF4-FFF2-40B4-BE49-F238E27FC236}">
                  <a16:creationId xmlns:a16="http://schemas.microsoft.com/office/drawing/2014/main" id="{78026C49-C139-4704-AD9F-D5F4F2CC9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0" y="2113"/>
              <a:ext cx="56" cy="540"/>
            </a:xfrm>
            <a:custGeom>
              <a:avLst/>
              <a:gdLst>
                <a:gd name="T0" fmla="*/ 80 w 26"/>
                <a:gd name="T1" fmla="*/ 2862 h 233"/>
                <a:gd name="T2" fmla="*/ 261 w 26"/>
                <a:gd name="T3" fmla="*/ 2902 h 233"/>
                <a:gd name="T4" fmla="*/ 233 w 26"/>
                <a:gd name="T5" fmla="*/ 2626 h 233"/>
                <a:gd name="T6" fmla="*/ 181 w 26"/>
                <a:gd name="T7" fmla="*/ 2389 h 233"/>
                <a:gd name="T8" fmla="*/ 129 w 26"/>
                <a:gd name="T9" fmla="*/ 1891 h 233"/>
                <a:gd name="T10" fmla="*/ 88 w 26"/>
                <a:gd name="T11" fmla="*/ 1398 h 233"/>
                <a:gd name="T12" fmla="*/ 52 w 26"/>
                <a:gd name="T13" fmla="*/ 596 h 233"/>
                <a:gd name="T14" fmla="*/ 9 w 26"/>
                <a:gd name="T15" fmla="*/ 264 h 233"/>
                <a:gd name="T16" fmla="*/ 0 w 26"/>
                <a:gd name="T17" fmla="*/ 0 h 233"/>
                <a:gd name="T18" fmla="*/ 41 w 26"/>
                <a:gd name="T19" fmla="*/ 946 h 233"/>
                <a:gd name="T20" fmla="*/ 52 w 26"/>
                <a:gd name="T21" fmla="*/ 1708 h 233"/>
                <a:gd name="T22" fmla="*/ 80 w 26"/>
                <a:gd name="T23" fmla="*/ 2837 h 233"/>
                <a:gd name="T24" fmla="*/ 80 w 26"/>
                <a:gd name="T25" fmla="*/ 2853 h 2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33">
                  <a:moveTo>
                    <a:pt x="8" y="230"/>
                  </a:moveTo>
                  <a:cubicBezTo>
                    <a:pt x="15" y="219"/>
                    <a:pt x="23" y="221"/>
                    <a:pt x="26" y="233"/>
                  </a:cubicBezTo>
                  <a:cubicBezTo>
                    <a:pt x="26" y="226"/>
                    <a:pt x="24" y="218"/>
                    <a:pt x="23" y="211"/>
                  </a:cubicBezTo>
                  <a:cubicBezTo>
                    <a:pt x="21" y="204"/>
                    <a:pt x="19" y="199"/>
                    <a:pt x="18" y="192"/>
                  </a:cubicBezTo>
                  <a:cubicBezTo>
                    <a:pt x="17" y="178"/>
                    <a:pt x="15" y="165"/>
                    <a:pt x="13" y="152"/>
                  </a:cubicBezTo>
                  <a:cubicBezTo>
                    <a:pt x="10" y="139"/>
                    <a:pt x="9" y="125"/>
                    <a:pt x="9" y="112"/>
                  </a:cubicBezTo>
                  <a:cubicBezTo>
                    <a:pt x="8" y="90"/>
                    <a:pt x="8" y="70"/>
                    <a:pt x="5" y="48"/>
                  </a:cubicBezTo>
                  <a:cubicBezTo>
                    <a:pt x="4" y="39"/>
                    <a:pt x="2" y="30"/>
                    <a:pt x="1" y="21"/>
                  </a:cubicBezTo>
                  <a:cubicBezTo>
                    <a:pt x="1" y="14"/>
                    <a:pt x="2" y="6"/>
                    <a:pt x="0" y="0"/>
                  </a:cubicBezTo>
                  <a:cubicBezTo>
                    <a:pt x="2" y="25"/>
                    <a:pt x="7" y="50"/>
                    <a:pt x="4" y="76"/>
                  </a:cubicBezTo>
                  <a:cubicBezTo>
                    <a:pt x="2" y="96"/>
                    <a:pt x="3" y="116"/>
                    <a:pt x="5" y="137"/>
                  </a:cubicBezTo>
                  <a:cubicBezTo>
                    <a:pt x="8" y="172"/>
                    <a:pt x="12" y="202"/>
                    <a:pt x="8" y="228"/>
                  </a:cubicBezTo>
                  <a:cubicBezTo>
                    <a:pt x="8" y="228"/>
                    <a:pt x="8" y="229"/>
                    <a:pt x="8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09" name="Freeform 99">
              <a:extLst>
                <a:ext uri="{FF2B5EF4-FFF2-40B4-BE49-F238E27FC236}">
                  <a16:creationId xmlns:a16="http://schemas.microsoft.com/office/drawing/2014/main" id="{1A49FA1C-A9C1-45E0-BE7C-21590F7C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1832"/>
              <a:ext cx="83" cy="457"/>
            </a:xfrm>
            <a:custGeom>
              <a:avLst/>
              <a:gdLst>
                <a:gd name="T0" fmla="*/ 249 w 38"/>
                <a:gd name="T1" fmla="*/ 12 h 197"/>
                <a:gd name="T2" fmla="*/ 387 w 38"/>
                <a:gd name="T3" fmla="*/ 0 h 197"/>
                <a:gd name="T4" fmla="*/ 315 w 38"/>
                <a:gd name="T5" fmla="*/ 485 h 197"/>
                <a:gd name="T6" fmla="*/ 210 w 38"/>
                <a:gd name="T7" fmla="*/ 1162 h 197"/>
                <a:gd name="T8" fmla="*/ 52 w 38"/>
                <a:gd name="T9" fmla="*/ 2459 h 197"/>
                <a:gd name="T10" fmla="*/ 166 w 38"/>
                <a:gd name="T11" fmla="*/ 1146 h 197"/>
                <a:gd name="T12" fmla="*/ 218 w 38"/>
                <a:gd name="T13" fmla="*/ 587 h 197"/>
                <a:gd name="T14" fmla="*/ 282 w 38"/>
                <a:gd name="T15" fmla="*/ 74 h 197"/>
                <a:gd name="T16" fmla="*/ 282 w 38"/>
                <a:gd name="T17" fmla="*/ 37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97">
                  <a:moveTo>
                    <a:pt x="24" y="1"/>
                  </a:moveTo>
                  <a:cubicBezTo>
                    <a:pt x="28" y="9"/>
                    <a:pt x="35" y="8"/>
                    <a:pt x="37" y="0"/>
                  </a:cubicBezTo>
                  <a:cubicBezTo>
                    <a:pt x="38" y="13"/>
                    <a:pt x="33" y="27"/>
                    <a:pt x="30" y="39"/>
                  </a:cubicBezTo>
                  <a:cubicBezTo>
                    <a:pt x="26" y="57"/>
                    <a:pt x="23" y="74"/>
                    <a:pt x="20" y="93"/>
                  </a:cubicBezTo>
                  <a:cubicBezTo>
                    <a:pt x="14" y="128"/>
                    <a:pt x="4" y="161"/>
                    <a:pt x="5" y="197"/>
                  </a:cubicBezTo>
                  <a:cubicBezTo>
                    <a:pt x="0" y="161"/>
                    <a:pt x="11" y="127"/>
                    <a:pt x="16" y="92"/>
                  </a:cubicBezTo>
                  <a:cubicBezTo>
                    <a:pt x="18" y="77"/>
                    <a:pt x="20" y="62"/>
                    <a:pt x="21" y="47"/>
                  </a:cubicBezTo>
                  <a:cubicBezTo>
                    <a:pt x="23" y="33"/>
                    <a:pt x="27" y="20"/>
                    <a:pt x="27" y="6"/>
                  </a:cubicBezTo>
                  <a:cubicBezTo>
                    <a:pt x="27" y="5"/>
                    <a:pt x="27" y="4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0" name="Freeform 100">
              <a:extLst>
                <a:ext uri="{FF2B5EF4-FFF2-40B4-BE49-F238E27FC236}">
                  <a16:creationId xmlns:a16="http://schemas.microsoft.com/office/drawing/2014/main" id="{48471B1D-31D9-49B6-8077-F704801E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756"/>
              <a:ext cx="94" cy="547"/>
            </a:xfrm>
            <a:custGeom>
              <a:avLst/>
              <a:gdLst>
                <a:gd name="T0" fmla="*/ 114 w 43"/>
                <a:gd name="T1" fmla="*/ 12 h 236"/>
                <a:gd name="T2" fmla="*/ 221 w 43"/>
                <a:gd name="T3" fmla="*/ 649 h 236"/>
                <a:gd name="T4" fmla="*/ 105 w 43"/>
                <a:gd name="T5" fmla="*/ 1435 h 236"/>
                <a:gd name="T6" fmla="*/ 44 w 43"/>
                <a:gd name="T7" fmla="*/ 2181 h 236"/>
                <a:gd name="T8" fmla="*/ 33 w 43"/>
                <a:gd name="T9" fmla="*/ 2540 h 236"/>
                <a:gd name="T10" fmla="*/ 33 w 43"/>
                <a:gd name="T11" fmla="*/ 2939 h 236"/>
                <a:gd name="T12" fmla="*/ 61 w 43"/>
                <a:gd name="T13" fmla="*/ 2478 h 236"/>
                <a:gd name="T14" fmla="*/ 81 w 43"/>
                <a:gd name="T15" fmla="*/ 2116 h 236"/>
                <a:gd name="T16" fmla="*/ 149 w 43"/>
                <a:gd name="T17" fmla="*/ 1483 h 236"/>
                <a:gd name="T18" fmla="*/ 249 w 43"/>
                <a:gd name="T19" fmla="*/ 783 h 236"/>
                <a:gd name="T20" fmla="*/ 315 w 43"/>
                <a:gd name="T21" fmla="*/ 225 h 236"/>
                <a:gd name="T22" fmla="*/ 448 w 43"/>
                <a:gd name="T23" fmla="*/ 0 h 236"/>
                <a:gd name="T24" fmla="*/ 168 w 43"/>
                <a:gd name="T25" fmla="*/ 49 h 2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236">
                  <a:moveTo>
                    <a:pt x="11" y="1"/>
                  </a:moveTo>
                  <a:cubicBezTo>
                    <a:pt x="25" y="7"/>
                    <a:pt x="23" y="41"/>
                    <a:pt x="21" y="52"/>
                  </a:cubicBezTo>
                  <a:cubicBezTo>
                    <a:pt x="19" y="73"/>
                    <a:pt x="14" y="94"/>
                    <a:pt x="10" y="115"/>
                  </a:cubicBezTo>
                  <a:cubicBezTo>
                    <a:pt x="7" y="134"/>
                    <a:pt x="4" y="155"/>
                    <a:pt x="4" y="175"/>
                  </a:cubicBezTo>
                  <a:cubicBezTo>
                    <a:pt x="4" y="184"/>
                    <a:pt x="4" y="194"/>
                    <a:pt x="3" y="204"/>
                  </a:cubicBezTo>
                  <a:cubicBezTo>
                    <a:pt x="3" y="214"/>
                    <a:pt x="0" y="227"/>
                    <a:pt x="3" y="236"/>
                  </a:cubicBezTo>
                  <a:cubicBezTo>
                    <a:pt x="8" y="228"/>
                    <a:pt x="6" y="209"/>
                    <a:pt x="6" y="199"/>
                  </a:cubicBezTo>
                  <a:cubicBezTo>
                    <a:pt x="7" y="190"/>
                    <a:pt x="8" y="180"/>
                    <a:pt x="8" y="170"/>
                  </a:cubicBezTo>
                  <a:cubicBezTo>
                    <a:pt x="8" y="153"/>
                    <a:pt x="9" y="136"/>
                    <a:pt x="14" y="119"/>
                  </a:cubicBezTo>
                  <a:cubicBezTo>
                    <a:pt x="18" y="101"/>
                    <a:pt x="22" y="82"/>
                    <a:pt x="24" y="63"/>
                  </a:cubicBezTo>
                  <a:cubicBezTo>
                    <a:pt x="26" y="49"/>
                    <a:pt x="25" y="31"/>
                    <a:pt x="30" y="18"/>
                  </a:cubicBezTo>
                  <a:cubicBezTo>
                    <a:pt x="33" y="11"/>
                    <a:pt x="38" y="5"/>
                    <a:pt x="43" y="0"/>
                  </a:cubicBezTo>
                  <a:cubicBezTo>
                    <a:pt x="37" y="4"/>
                    <a:pt x="21" y="16"/>
                    <a:pt x="16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" name="Freeform 101">
              <a:extLst>
                <a:ext uri="{FF2B5EF4-FFF2-40B4-BE49-F238E27FC236}">
                  <a16:creationId xmlns:a16="http://schemas.microsoft.com/office/drawing/2014/main" id="{437BB88C-DC08-42AF-8A15-958AC67E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565"/>
              <a:ext cx="46" cy="160"/>
            </a:xfrm>
            <a:custGeom>
              <a:avLst/>
              <a:gdLst>
                <a:gd name="T0" fmla="*/ 0 w 21"/>
                <a:gd name="T1" fmla="*/ 860 h 69"/>
                <a:gd name="T2" fmla="*/ 105 w 21"/>
                <a:gd name="T3" fmla="*/ 737 h 69"/>
                <a:gd name="T4" fmla="*/ 221 w 21"/>
                <a:gd name="T5" fmla="*/ 832 h 69"/>
                <a:gd name="T6" fmla="*/ 125 w 21"/>
                <a:gd name="T7" fmla="*/ 501 h 69"/>
                <a:gd name="T8" fmla="*/ 158 w 21"/>
                <a:gd name="T9" fmla="*/ 248 h 69"/>
                <a:gd name="T10" fmla="*/ 169 w 21"/>
                <a:gd name="T11" fmla="*/ 0 h 69"/>
                <a:gd name="T12" fmla="*/ 96 w 21"/>
                <a:gd name="T13" fmla="*/ 473 h 69"/>
                <a:gd name="T14" fmla="*/ 33 w 21"/>
                <a:gd name="T15" fmla="*/ 795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9">
                  <a:moveTo>
                    <a:pt x="0" y="69"/>
                  </a:moveTo>
                  <a:cubicBezTo>
                    <a:pt x="0" y="64"/>
                    <a:pt x="5" y="59"/>
                    <a:pt x="10" y="59"/>
                  </a:cubicBezTo>
                  <a:cubicBezTo>
                    <a:pt x="15" y="59"/>
                    <a:pt x="18" y="64"/>
                    <a:pt x="21" y="67"/>
                  </a:cubicBezTo>
                  <a:cubicBezTo>
                    <a:pt x="15" y="60"/>
                    <a:pt x="11" y="50"/>
                    <a:pt x="12" y="40"/>
                  </a:cubicBezTo>
                  <a:cubicBezTo>
                    <a:pt x="13" y="34"/>
                    <a:pt x="15" y="27"/>
                    <a:pt x="15" y="20"/>
                  </a:cubicBezTo>
                  <a:cubicBezTo>
                    <a:pt x="16" y="13"/>
                    <a:pt x="15" y="6"/>
                    <a:pt x="16" y="0"/>
                  </a:cubicBezTo>
                  <a:cubicBezTo>
                    <a:pt x="15" y="13"/>
                    <a:pt x="10" y="25"/>
                    <a:pt x="9" y="38"/>
                  </a:cubicBezTo>
                  <a:cubicBezTo>
                    <a:pt x="9" y="47"/>
                    <a:pt x="5" y="55"/>
                    <a:pt x="3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" name="Freeform 102">
              <a:extLst>
                <a:ext uri="{FF2B5EF4-FFF2-40B4-BE49-F238E27FC236}">
                  <a16:creationId xmlns:a16="http://schemas.microsoft.com/office/drawing/2014/main" id="{2D831E69-7DCE-4D92-B0E3-32043D102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1821"/>
              <a:ext cx="50" cy="206"/>
            </a:xfrm>
            <a:custGeom>
              <a:avLst/>
              <a:gdLst>
                <a:gd name="T0" fmla="*/ 0 w 23"/>
                <a:gd name="T1" fmla="*/ 0 h 89"/>
                <a:gd name="T2" fmla="*/ 133 w 23"/>
                <a:gd name="T3" fmla="*/ 49 h 89"/>
                <a:gd name="T4" fmla="*/ 165 w 23"/>
                <a:gd name="T5" fmla="*/ 498 h 89"/>
                <a:gd name="T6" fmla="*/ 193 w 23"/>
                <a:gd name="T7" fmla="*/ 734 h 89"/>
                <a:gd name="T8" fmla="*/ 237 w 23"/>
                <a:gd name="T9" fmla="*/ 1104 h 89"/>
                <a:gd name="T10" fmla="*/ 104 w 23"/>
                <a:gd name="T11" fmla="*/ 387 h 89"/>
                <a:gd name="T12" fmla="*/ 9 w 23"/>
                <a:gd name="T13" fmla="*/ 49 h 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89">
                  <a:moveTo>
                    <a:pt x="0" y="0"/>
                  </a:moveTo>
                  <a:cubicBezTo>
                    <a:pt x="2" y="8"/>
                    <a:pt x="10" y="7"/>
                    <a:pt x="13" y="4"/>
                  </a:cubicBezTo>
                  <a:cubicBezTo>
                    <a:pt x="10" y="16"/>
                    <a:pt x="14" y="28"/>
                    <a:pt x="16" y="40"/>
                  </a:cubicBezTo>
                  <a:cubicBezTo>
                    <a:pt x="17" y="47"/>
                    <a:pt x="18" y="53"/>
                    <a:pt x="19" y="59"/>
                  </a:cubicBezTo>
                  <a:cubicBezTo>
                    <a:pt x="20" y="69"/>
                    <a:pt x="23" y="79"/>
                    <a:pt x="23" y="89"/>
                  </a:cubicBezTo>
                  <a:cubicBezTo>
                    <a:pt x="14" y="70"/>
                    <a:pt x="18" y="49"/>
                    <a:pt x="10" y="31"/>
                  </a:cubicBezTo>
                  <a:cubicBezTo>
                    <a:pt x="6" y="22"/>
                    <a:pt x="2" y="14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" name="Freeform 103">
              <a:extLst>
                <a:ext uri="{FF2B5EF4-FFF2-40B4-BE49-F238E27FC236}">
                  <a16:creationId xmlns:a16="http://schemas.microsoft.com/office/drawing/2014/main" id="{D79A85A9-F486-4120-9C79-A43E1594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793"/>
              <a:ext cx="54" cy="280"/>
            </a:xfrm>
            <a:custGeom>
              <a:avLst/>
              <a:gdLst>
                <a:gd name="T0" fmla="*/ 0 w 25"/>
                <a:gd name="T1" fmla="*/ 0 h 121"/>
                <a:gd name="T2" fmla="*/ 89 w 25"/>
                <a:gd name="T3" fmla="*/ 301 h 121"/>
                <a:gd name="T4" fmla="*/ 149 w 25"/>
                <a:gd name="T5" fmla="*/ 620 h 121"/>
                <a:gd name="T6" fmla="*/ 253 w 25"/>
                <a:gd name="T7" fmla="*/ 1500 h 121"/>
                <a:gd name="T8" fmla="*/ 192 w 25"/>
                <a:gd name="T9" fmla="*/ 595 h 121"/>
                <a:gd name="T10" fmla="*/ 192 w 25"/>
                <a:gd name="T11" fmla="*/ 261 h 121"/>
                <a:gd name="T12" fmla="*/ 253 w 25"/>
                <a:gd name="T13" fmla="*/ 12 h 121"/>
                <a:gd name="T14" fmla="*/ 19 w 25"/>
                <a:gd name="T15" fmla="*/ 49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121">
                  <a:moveTo>
                    <a:pt x="0" y="0"/>
                  </a:moveTo>
                  <a:cubicBezTo>
                    <a:pt x="0" y="7"/>
                    <a:pt x="7" y="16"/>
                    <a:pt x="9" y="24"/>
                  </a:cubicBezTo>
                  <a:cubicBezTo>
                    <a:pt x="12" y="32"/>
                    <a:pt x="14" y="41"/>
                    <a:pt x="15" y="50"/>
                  </a:cubicBezTo>
                  <a:cubicBezTo>
                    <a:pt x="17" y="73"/>
                    <a:pt x="16" y="100"/>
                    <a:pt x="25" y="121"/>
                  </a:cubicBezTo>
                  <a:cubicBezTo>
                    <a:pt x="22" y="96"/>
                    <a:pt x="22" y="72"/>
                    <a:pt x="19" y="48"/>
                  </a:cubicBezTo>
                  <a:cubicBezTo>
                    <a:pt x="18" y="39"/>
                    <a:pt x="17" y="31"/>
                    <a:pt x="19" y="21"/>
                  </a:cubicBezTo>
                  <a:cubicBezTo>
                    <a:pt x="20" y="14"/>
                    <a:pt x="24" y="7"/>
                    <a:pt x="25" y="1"/>
                  </a:cubicBezTo>
                  <a:cubicBezTo>
                    <a:pt x="18" y="5"/>
                    <a:pt x="7" y="19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" name="Freeform 104">
              <a:extLst>
                <a:ext uri="{FF2B5EF4-FFF2-40B4-BE49-F238E27FC236}">
                  <a16:creationId xmlns:a16="http://schemas.microsoft.com/office/drawing/2014/main" id="{EF17EEA8-4A87-435A-ACA6-27796CC1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777"/>
              <a:ext cx="48" cy="162"/>
            </a:xfrm>
            <a:custGeom>
              <a:avLst/>
              <a:gdLst>
                <a:gd name="T0" fmla="*/ 0 w 22"/>
                <a:gd name="T1" fmla="*/ 86 h 70"/>
                <a:gd name="T2" fmla="*/ 218 w 22"/>
                <a:gd name="T3" fmla="*/ 0 h 70"/>
                <a:gd name="T4" fmla="*/ 124 w 22"/>
                <a:gd name="T5" fmla="*/ 481 h 70"/>
                <a:gd name="T6" fmla="*/ 72 w 22"/>
                <a:gd name="T7" fmla="*/ 868 h 70"/>
                <a:gd name="T8" fmla="*/ 9 w 22"/>
                <a:gd name="T9" fmla="*/ 12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0">
                  <a:moveTo>
                    <a:pt x="0" y="7"/>
                  </a:moveTo>
                  <a:cubicBezTo>
                    <a:pt x="3" y="14"/>
                    <a:pt x="20" y="13"/>
                    <a:pt x="21" y="0"/>
                  </a:cubicBezTo>
                  <a:cubicBezTo>
                    <a:pt x="22" y="6"/>
                    <a:pt x="14" y="32"/>
                    <a:pt x="12" y="39"/>
                  </a:cubicBezTo>
                  <a:cubicBezTo>
                    <a:pt x="10" y="49"/>
                    <a:pt x="8" y="60"/>
                    <a:pt x="7" y="70"/>
                  </a:cubicBezTo>
                  <a:cubicBezTo>
                    <a:pt x="3" y="55"/>
                    <a:pt x="11" y="24"/>
                    <a:pt x="1" y="10"/>
                  </a:cubicBezTo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" name="Freeform 105">
              <a:extLst>
                <a:ext uri="{FF2B5EF4-FFF2-40B4-BE49-F238E27FC236}">
                  <a16:creationId xmlns:a16="http://schemas.microsoft.com/office/drawing/2014/main" id="{BF1FB433-7A6E-49BC-AF89-0A7A56431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781"/>
              <a:ext cx="28" cy="104"/>
            </a:xfrm>
            <a:custGeom>
              <a:avLst/>
              <a:gdLst>
                <a:gd name="T0" fmla="*/ 0 w 13"/>
                <a:gd name="T1" fmla="*/ 0 h 45"/>
                <a:gd name="T2" fmla="*/ 69 w 13"/>
                <a:gd name="T3" fmla="*/ 555 h 45"/>
                <a:gd name="T4" fmla="*/ 129 w 13"/>
                <a:gd name="T5" fmla="*/ 86 h 45"/>
                <a:gd name="T6" fmla="*/ 19 w 13"/>
                <a:gd name="T7" fmla="*/ 3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45">
                  <a:moveTo>
                    <a:pt x="0" y="0"/>
                  </a:moveTo>
                  <a:cubicBezTo>
                    <a:pt x="3" y="16"/>
                    <a:pt x="10" y="28"/>
                    <a:pt x="7" y="45"/>
                  </a:cubicBezTo>
                  <a:cubicBezTo>
                    <a:pt x="6" y="32"/>
                    <a:pt x="9" y="18"/>
                    <a:pt x="13" y="7"/>
                  </a:cubicBezTo>
                  <a:cubicBezTo>
                    <a:pt x="8" y="10"/>
                    <a:pt x="4" y="8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6" name="Freeform 106">
              <a:extLst>
                <a:ext uri="{FF2B5EF4-FFF2-40B4-BE49-F238E27FC236}">
                  <a16:creationId xmlns:a16="http://schemas.microsoft.com/office/drawing/2014/main" id="{4236BB95-12FE-414C-A1FB-54ADEF0C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1735"/>
              <a:ext cx="87" cy="167"/>
            </a:xfrm>
            <a:custGeom>
              <a:avLst/>
              <a:gdLst>
                <a:gd name="T0" fmla="*/ 0 w 40"/>
                <a:gd name="T1" fmla="*/ 188 h 72"/>
                <a:gd name="T2" fmla="*/ 246 w 40"/>
                <a:gd name="T3" fmla="*/ 151 h 72"/>
                <a:gd name="T4" fmla="*/ 411 w 40"/>
                <a:gd name="T5" fmla="*/ 0 h 72"/>
                <a:gd name="T6" fmla="*/ 350 w 40"/>
                <a:gd name="T7" fmla="*/ 898 h 72"/>
                <a:gd name="T8" fmla="*/ 209 w 40"/>
                <a:gd name="T9" fmla="*/ 424 h 72"/>
                <a:gd name="T10" fmla="*/ 20 w 40"/>
                <a:gd name="T11" fmla="*/ 19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72">
                  <a:moveTo>
                    <a:pt x="0" y="15"/>
                  </a:moveTo>
                  <a:cubicBezTo>
                    <a:pt x="9" y="17"/>
                    <a:pt x="16" y="17"/>
                    <a:pt x="24" y="12"/>
                  </a:cubicBezTo>
                  <a:cubicBezTo>
                    <a:pt x="30" y="9"/>
                    <a:pt x="34" y="3"/>
                    <a:pt x="40" y="0"/>
                  </a:cubicBezTo>
                  <a:cubicBezTo>
                    <a:pt x="21" y="22"/>
                    <a:pt x="34" y="48"/>
                    <a:pt x="34" y="72"/>
                  </a:cubicBezTo>
                  <a:cubicBezTo>
                    <a:pt x="27" y="60"/>
                    <a:pt x="27" y="45"/>
                    <a:pt x="20" y="34"/>
                  </a:cubicBezTo>
                  <a:cubicBezTo>
                    <a:pt x="16" y="27"/>
                    <a:pt x="6" y="23"/>
                    <a:pt x="2" y="16"/>
                  </a:cubicBezTo>
                </a:path>
              </a:pathLst>
            </a:custGeom>
            <a:solidFill>
              <a:srgbClr val="F9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7" name="Freeform 107">
              <a:extLst>
                <a:ext uri="{FF2B5EF4-FFF2-40B4-BE49-F238E27FC236}">
                  <a16:creationId xmlns:a16="http://schemas.microsoft.com/office/drawing/2014/main" id="{C5366779-2F4A-4E7E-89CE-A24BDB59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90"/>
              <a:ext cx="68" cy="274"/>
            </a:xfrm>
            <a:custGeom>
              <a:avLst/>
              <a:gdLst>
                <a:gd name="T0" fmla="*/ 125 w 31"/>
                <a:gd name="T1" fmla="*/ 37 h 118"/>
                <a:gd name="T2" fmla="*/ 0 w 31"/>
                <a:gd name="T3" fmla="*/ 0 h 118"/>
                <a:gd name="T4" fmla="*/ 327 w 31"/>
                <a:gd name="T5" fmla="*/ 1477 h 118"/>
                <a:gd name="T6" fmla="*/ 125 w 31"/>
                <a:gd name="T7" fmla="*/ 37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18">
                  <a:moveTo>
                    <a:pt x="12" y="3"/>
                  </a:moveTo>
                  <a:cubicBezTo>
                    <a:pt x="8" y="5"/>
                    <a:pt x="4" y="2"/>
                    <a:pt x="0" y="0"/>
                  </a:cubicBezTo>
                  <a:cubicBezTo>
                    <a:pt x="22" y="37"/>
                    <a:pt x="22" y="77"/>
                    <a:pt x="31" y="118"/>
                  </a:cubicBezTo>
                  <a:cubicBezTo>
                    <a:pt x="29" y="79"/>
                    <a:pt x="21" y="40"/>
                    <a:pt x="12" y="3"/>
                  </a:cubicBezTo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8" name="Freeform 108">
              <a:extLst>
                <a:ext uri="{FF2B5EF4-FFF2-40B4-BE49-F238E27FC236}">
                  <a16:creationId xmlns:a16="http://schemas.microsoft.com/office/drawing/2014/main" id="{0B76F1F3-0047-4F4E-A98C-50AC2608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758"/>
              <a:ext cx="56" cy="119"/>
            </a:xfrm>
            <a:custGeom>
              <a:avLst/>
              <a:gdLst>
                <a:gd name="T0" fmla="*/ 0 w 26"/>
                <a:gd name="T1" fmla="*/ 37 h 51"/>
                <a:gd name="T2" fmla="*/ 157 w 26"/>
                <a:gd name="T3" fmla="*/ 0 h 51"/>
                <a:gd name="T4" fmla="*/ 250 w 26"/>
                <a:gd name="T5" fmla="*/ 649 h 51"/>
                <a:gd name="T6" fmla="*/ 172 w 26"/>
                <a:gd name="T7" fmla="*/ 266 h 51"/>
                <a:gd name="T8" fmla="*/ 0 w 26"/>
                <a:gd name="T9" fmla="*/ 4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1">
                  <a:moveTo>
                    <a:pt x="0" y="3"/>
                  </a:moveTo>
                  <a:cubicBezTo>
                    <a:pt x="3" y="7"/>
                    <a:pt x="12" y="4"/>
                    <a:pt x="16" y="0"/>
                  </a:cubicBezTo>
                  <a:cubicBezTo>
                    <a:pt x="16" y="17"/>
                    <a:pt x="26" y="34"/>
                    <a:pt x="25" y="51"/>
                  </a:cubicBezTo>
                  <a:cubicBezTo>
                    <a:pt x="25" y="42"/>
                    <a:pt x="21" y="29"/>
                    <a:pt x="17" y="21"/>
                  </a:cubicBezTo>
                  <a:cubicBezTo>
                    <a:pt x="14" y="14"/>
                    <a:pt x="6" y="9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9" name="Freeform 109">
              <a:extLst>
                <a:ext uri="{FF2B5EF4-FFF2-40B4-BE49-F238E27FC236}">
                  <a16:creationId xmlns:a16="http://schemas.microsoft.com/office/drawing/2014/main" id="{2C002ABC-15B3-4670-8042-9ADE9CABE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" y="1779"/>
              <a:ext cx="46" cy="127"/>
            </a:xfrm>
            <a:custGeom>
              <a:avLst/>
              <a:gdLst>
                <a:gd name="T0" fmla="*/ 0 w 21"/>
                <a:gd name="T1" fmla="*/ 0 h 55"/>
                <a:gd name="T2" fmla="*/ 134 w 21"/>
                <a:gd name="T3" fmla="*/ 37 h 55"/>
                <a:gd name="T4" fmla="*/ 221 w 21"/>
                <a:gd name="T5" fmla="*/ 677 h 55"/>
                <a:gd name="T6" fmla="*/ 116 w 21"/>
                <a:gd name="T7" fmla="*/ 245 h 55"/>
                <a:gd name="T8" fmla="*/ 9 w 21"/>
                <a:gd name="T9" fmla="*/ 12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5">
                  <a:moveTo>
                    <a:pt x="0" y="0"/>
                  </a:moveTo>
                  <a:cubicBezTo>
                    <a:pt x="4" y="3"/>
                    <a:pt x="8" y="4"/>
                    <a:pt x="13" y="3"/>
                  </a:cubicBezTo>
                  <a:cubicBezTo>
                    <a:pt x="14" y="21"/>
                    <a:pt x="19" y="38"/>
                    <a:pt x="21" y="55"/>
                  </a:cubicBezTo>
                  <a:cubicBezTo>
                    <a:pt x="18" y="44"/>
                    <a:pt x="14" y="32"/>
                    <a:pt x="11" y="20"/>
                  </a:cubicBezTo>
                  <a:cubicBezTo>
                    <a:pt x="9" y="12"/>
                    <a:pt x="5" y="8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0" name="Oval 110">
              <a:extLst>
                <a:ext uri="{FF2B5EF4-FFF2-40B4-BE49-F238E27FC236}">
                  <a16:creationId xmlns:a16="http://schemas.microsoft.com/office/drawing/2014/main" id="{9AD9C8BE-9115-453C-A9AD-754EA324E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2312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1" name="Oval 111">
              <a:extLst>
                <a:ext uri="{FF2B5EF4-FFF2-40B4-BE49-F238E27FC236}">
                  <a16:creationId xmlns:a16="http://schemas.microsoft.com/office/drawing/2014/main" id="{52D9CD87-758E-438C-BB9D-C9C08FD7C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2358"/>
              <a:ext cx="18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2" name="Freeform 112">
              <a:extLst>
                <a:ext uri="{FF2B5EF4-FFF2-40B4-BE49-F238E27FC236}">
                  <a16:creationId xmlns:a16="http://schemas.microsoft.com/office/drawing/2014/main" id="{F4C4E18B-CACA-4FB3-992A-5C18FACD0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2417"/>
              <a:ext cx="33" cy="199"/>
            </a:xfrm>
            <a:custGeom>
              <a:avLst/>
              <a:gdLst>
                <a:gd name="T0" fmla="*/ 0 w 15"/>
                <a:gd name="T1" fmla="*/ 1002 h 86"/>
                <a:gd name="T2" fmla="*/ 117 w 15"/>
                <a:gd name="T3" fmla="*/ 1064 h 86"/>
                <a:gd name="T4" fmla="*/ 106 w 15"/>
                <a:gd name="T5" fmla="*/ 840 h 86"/>
                <a:gd name="T6" fmla="*/ 141 w 15"/>
                <a:gd name="T7" fmla="*/ 583 h 86"/>
                <a:gd name="T8" fmla="*/ 150 w 15"/>
                <a:gd name="T9" fmla="*/ 0 h 86"/>
                <a:gd name="T10" fmla="*/ 9 w 15"/>
                <a:gd name="T11" fmla="*/ 99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86">
                  <a:moveTo>
                    <a:pt x="0" y="81"/>
                  </a:moveTo>
                  <a:cubicBezTo>
                    <a:pt x="4" y="69"/>
                    <a:pt x="10" y="81"/>
                    <a:pt x="11" y="86"/>
                  </a:cubicBezTo>
                  <a:cubicBezTo>
                    <a:pt x="12" y="80"/>
                    <a:pt x="10" y="74"/>
                    <a:pt x="10" y="68"/>
                  </a:cubicBezTo>
                  <a:cubicBezTo>
                    <a:pt x="11" y="61"/>
                    <a:pt x="12" y="54"/>
                    <a:pt x="13" y="47"/>
                  </a:cubicBezTo>
                  <a:cubicBezTo>
                    <a:pt x="15" y="32"/>
                    <a:pt x="12" y="15"/>
                    <a:pt x="14" y="0"/>
                  </a:cubicBezTo>
                  <a:cubicBezTo>
                    <a:pt x="15" y="26"/>
                    <a:pt x="8" y="55"/>
                    <a:pt x="1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3" name="Freeform 113">
              <a:extLst>
                <a:ext uri="{FF2B5EF4-FFF2-40B4-BE49-F238E27FC236}">
                  <a16:creationId xmlns:a16="http://schemas.microsoft.com/office/drawing/2014/main" id="{383A0763-19B5-4511-9C89-FDAF179F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584"/>
              <a:ext cx="39" cy="136"/>
            </a:xfrm>
            <a:custGeom>
              <a:avLst/>
              <a:gdLst>
                <a:gd name="T0" fmla="*/ 20 w 18"/>
                <a:gd name="T1" fmla="*/ 659 h 59"/>
                <a:gd name="T2" fmla="*/ 184 w 18"/>
                <a:gd name="T3" fmla="*/ 721 h 59"/>
                <a:gd name="T4" fmla="*/ 165 w 18"/>
                <a:gd name="T5" fmla="*/ 0 h 59"/>
                <a:gd name="T6" fmla="*/ 33 w 18"/>
                <a:gd name="T7" fmla="*/ 599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9">
                  <a:moveTo>
                    <a:pt x="2" y="54"/>
                  </a:moveTo>
                  <a:cubicBezTo>
                    <a:pt x="0" y="44"/>
                    <a:pt x="17" y="49"/>
                    <a:pt x="18" y="59"/>
                  </a:cubicBezTo>
                  <a:cubicBezTo>
                    <a:pt x="14" y="41"/>
                    <a:pt x="10" y="19"/>
                    <a:pt x="16" y="0"/>
                  </a:cubicBezTo>
                  <a:cubicBezTo>
                    <a:pt x="15" y="14"/>
                    <a:pt x="14" y="40"/>
                    <a:pt x="3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24" name="Oval 114">
              <a:extLst>
                <a:ext uri="{FF2B5EF4-FFF2-40B4-BE49-F238E27FC236}">
                  <a16:creationId xmlns:a16="http://schemas.microsoft.com/office/drawing/2014/main" id="{161659E5-12DC-46E9-97F5-A21A1759B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2" y="2538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5" name="Oval 115">
              <a:extLst>
                <a:ext uri="{FF2B5EF4-FFF2-40B4-BE49-F238E27FC236}">
                  <a16:creationId xmlns:a16="http://schemas.microsoft.com/office/drawing/2014/main" id="{0F29CD92-A038-452D-BD11-49F9A2542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510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6" name="Oval 116">
              <a:extLst>
                <a:ext uri="{FF2B5EF4-FFF2-40B4-BE49-F238E27FC236}">
                  <a16:creationId xmlns:a16="http://schemas.microsoft.com/office/drawing/2014/main" id="{7E190636-FAA8-44F9-9A99-623D299B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" y="192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7" name="Oval 117">
              <a:extLst>
                <a:ext uri="{FF2B5EF4-FFF2-40B4-BE49-F238E27FC236}">
                  <a16:creationId xmlns:a16="http://schemas.microsoft.com/office/drawing/2014/main" id="{408468A9-410B-43BC-9C58-CBB7D480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964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8" name="Oval 118">
              <a:extLst>
                <a:ext uri="{FF2B5EF4-FFF2-40B4-BE49-F238E27FC236}">
                  <a16:creationId xmlns:a16="http://schemas.microsoft.com/office/drawing/2014/main" id="{6242E9A3-1167-4F27-B560-26CBDA0E1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016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29" name="Oval 119">
              <a:extLst>
                <a:ext uri="{FF2B5EF4-FFF2-40B4-BE49-F238E27FC236}">
                  <a16:creationId xmlns:a16="http://schemas.microsoft.com/office/drawing/2014/main" id="{376C629F-ECF2-4254-B346-622494EC8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767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0" name="Oval 120">
              <a:extLst>
                <a:ext uri="{FF2B5EF4-FFF2-40B4-BE49-F238E27FC236}">
                  <a16:creationId xmlns:a16="http://schemas.microsoft.com/office/drawing/2014/main" id="{64639986-EBAF-4214-98C9-F054AEB89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173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1" name="Oval 121">
              <a:extLst>
                <a:ext uri="{FF2B5EF4-FFF2-40B4-BE49-F238E27FC236}">
                  <a16:creationId xmlns:a16="http://schemas.microsoft.com/office/drawing/2014/main" id="{0FFD1276-C140-475F-B773-E9A385CD9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5" y="1772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2" name="Oval 122">
              <a:extLst>
                <a:ext uri="{FF2B5EF4-FFF2-40B4-BE49-F238E27FC236}">
                  <a16:creationId xmlns:a16="http://schemas.microsoft.com/office/drawing/2014/main" id="{72EF378F-9562-4B69-AA1B-96E093F9B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7" y="1742"/>
              <a:ext cx="22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3" name="Oval 123">
              <a:extLst>
                <a:ext uri="{FF2B5EF4-FFF2-40B4-BE49-F238E27FC236}">
                  <a16:creationId xmlns:a16="http://schemas.microsoft.com/office/drawing/2014/main" id="{C867D754-7D09-422D-94A7-AD7E8121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" y="2688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4" name="Oval 124">
              <a:extLst>
                <a:ext uri="{FF2B5EF4-FFF2-40B4-BE49-F238E27FC236}">
                  <a16:creationId xmlns:a16="http://schemas.microsoft.com/office/drawing/2014/main" id="{9F13DBB0-7A2C-4CC8-ABE5-5E28B6E8D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7" y="2725"/>
              <a:ext cx="10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5" name="Oval 125">
              <a:extLst>
                <a:ext uri="{FF2B5EF4-FFF2-40B4-BE49-F238E27FC236}">
                  <a16:creationId xmlns:a16="http://schemas.microsoft.com/office/drawing/2014/main" id="{F8E5104A-444D-4D4F-A1FB-47F05B53D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6" y="1809"/>
              <a:ext cx="28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6" name="Oval 126">
              <a:extLst>
                <a:ext uri="{FF2B5EF4-FFF2-40B4-BE49-F238E27FC236}">
                  <a16:creationId xmlns:a16="http://schemas.microsoft.com/office/drawing/2014/main" id="{7B30229E-E390-4966-8EBE-EB7AAEC23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5" y="177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17537" name="Freeform 127">
              <a:extLst>
                <a:ext uri="{FF2B5EF4-FFF2-40B4-BE49-F238E27FC236}">
                  <a16:creationId xmlns:a16="http://schemas.microsoft.com/office/drawing/2014/main" id="{5C57C14C-C107-45C3-BC68-0918DB0D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396"/>
              <a:ext cx="294" cy="167"/>
            </a:xfrm>
            <a:custGeom>
              <a:avLst/>
              <a:gdLst>
                <a:gd name="T0" fmla="*/ 0 w 135"/>
                <a:gd name="T1" fmla="*/ 151 h 72"/>
                <a:gd name="T2" fmla="*/ 1394 w 135"/>
                <a:gd name="T3" fmla="*/ 898 h 72"/>
                <a:gd name="T4" fmla="*/ 0 w 135"/>
                <a:gd name="T5" fmla="*/ 485 h 72"/>
                <a:gd name="T6" fmla="*/ 0 w 135"/>
                <a:gd name="T7" fmla="*/ 151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72">
                  <a:moveTo>
                    <a:pt x="0" y="12"/>
                  </a:moveTo>
                  <a:cubicBezTo>
                    <a:pt x="0" y="12"/>
                    <a:pt x="74" y="0"/>
                    <a:pt x="135" y="72"/>
                  </a:cubicBezTo>
                  <a:cubicBezTo>
                    <a:pt x="135" y="72"/>
                    <a:pt x="65" y="28"/>
                    <a:pt x="0" y="39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28">
              <a:extLst>
                <a:ext uri="{FF2B5EF4-FFF2-40B4-BE49-F238E27FC236}">
                  <a16:creationId xmlns:a16="http://schemas.microsoft.com/office/drawing/2014/main" id="{02A4626B-78F5-4E1E-8A1D-92A30ACC2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1299"/>
              <a:ext cx="377" cy="199"/>
            </a:xfrm>
            <a:custGeom>
              <a:avLst/>
              <a:gdLst>
                <a:gd name="T0" fmla="*/ 0 w 173"/>
                <a:gd name="T1" fmla="*/ 1018 h 86"/>
                <a:gd name="T2" fmla="*/ 1791 w 173"/>
                <a:gd name="T3" fmla="*/ 1064 h 86"/>
                <a:gd name="T4" fmla="*/ 0 w 173"/>
                <a:gd name="T5" fmla="*/ 1018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86">
                  <a:moveTo>
                    <a:pt x="0" y="82"/>
                  </a:moveTo>
                  <a:cubicBezTo>
                    <a:pt x="0" y="82"/>
                    <a:pt x="93" y="0"/>
                    <a:pt x="173" y="86"/>
                  </a:cubicBezTo>
                  <a:cubicBezTo>
                    <a:pt x="173" y="86"/>
                    <a:pt x="102" y="31"/>
                    <a:pt x="0" y="82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29">
              <a:extLst>
                <a:ext uri="{FF2B5EF4-FFF2-40B4-BE49-F238E27FC236}">
                  <a16:creationId xmlns:a16="http://schemas.microsoft.com/office/drawing/2014/main" id="{51E7EAEE-8E96-4F50-86D1-C5B61EDD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377"/>
              <a:ext cx="226" cy="128"/>
            </a:xfrm>
            <a:custGeom>
              <a:avLst/>
              <a:gdLst>
                <a:gd name="T0" fmla="*/ 0 w 104"/>
                <a:gd name="T1" fmla="*/ 694 h 55"/>
                <a:gd name="T2" fmla="*/ 1067 w 104"/>
                <a:gd name="T3" fmla="*/ 542 h 55"/>
                <a:gd name="T4" fmla="*/ 0 w 104"/>
                <a:gd name="T5" fmla="*/ 694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55">
                  <a:moveTo>
                    <a:pt x="0" y="55"/>
                  </a:moveTo>
                  <a:cubicBezTo>
                    <a:pt x="0" y="55"/>
                    <a:pt x="61" y="0"/>
                    <a:pt x="104" y="43"/>
                  </a:cubicBezTo>
                  <a:cubicBezTo>
                    <a:pt x="104" y="43"/>
                    <a:pt x="69" y="15"/>
                    <a:pt x="0" y="55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30">
              <a:extLst>
                <a:ext uri="{FF2B5EF4-FFF2-40B4-BE49-F238E27FC236}">
                  <a16:creationId xmlns:a16="http://schemas.microsoft.com/office/drawing/2014/main" id="{F456C3F5-3635-4BE1-9CC8-CA8DDD5AC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369"/>
              <a:ext cx="254" cy="108"/>
            </a:xfrm>
            <a:custGeom>
              <a:avLst/>
              <a:gdLst>
                <a:gd name="T0" fmla="*/ 0 w 117"/>
                <a:gd name="T1" fmla="*/ 448 h 47"/>
                <a:gd name="T2" fmla="*/ 1196 w 117"/>
                <a:gd name="T3" fmla="*/ 570 h 47"/>
                <a:gd name="T4" fmla="*/ 0 w 117"/>
                <a:gd name="T5" fmla="*/ 448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47">
                  <a:moveTo>
                    <a:pt x="0" y="37"/>
                  </a:moveTo>
                  <a:cubicBezTo>
                    <a:pt x="0" y="37"/>
                    <a:pt x="48" y="0"/>
                    <a:pt x="117" y="47"/>
                  </a:cubicBezTo>
                  <a:cubicBezTo>
                    <a:pt x="117" y="47"/>
                    <a:pt x="62" y="15"/>
                    <a:pt x="0" y="37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31">
              <a:extLst>
                <a:ext uri="{FF2B5EF4-FFF2-40B4-BE49-F238E27FC236}">
                  <a16:creationId xmlns:a16="http://schemas.microsoft.com/office/drawing/2014/main" id="{B472D685-10B5-43A3-964C-F752E1C90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303"/>
              <a:ext cx="390" cy="160"/>
            </a:xfrm>
            <a:custGeom>
              <a:avLst/>
              <a:gdLst>
                <a:gd name="T0" fmla="*/ 1852 w 179"/>
                <a:gd name="T1" fmla="*/ 849 h 69"/>
                <a:gd name="T2" fmla="*/ 0 w 179"/>
                <a:gd name="T3" fmla="*/ 860 h 69"/>
                <a:gd name="T4" fmla="*/ 1852 w 179"/>
                <a:gd name="T5" fmla="*/ 84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69">
                  <a:moveTo>
                    <a:pt x="179" y="68"/>
                  </a:moveTo>
                  <a:cubicBezTo>
                    <a:pt x="179" y="68"/>
                    <a:pt x="111" y="0"/>
                    <a:pt x="0" y="69"/>
                  </a:cubicBezTo>
                  <a:cubicBezTo>
                    <a:pt x="0" y="69"/>
                    <a:pt x="94" y="19"/>
                    <a:pt x="179" y="68"/>
                  </a:cubicBezTo>
                  <a:close/>
                </a:path>
              </a:pathLst>
            </a:custGeom>
            <a:solidFill>
              <a:srgbClr val="F9E8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32">
              <a:extLst>
                <a:ext uri="{FF2B5EF4-FFF2-40B4-BE49-F238E27FC236}">
                  <a16:creationId xmlns:a16="http://schemas.microsoft.com/office/drawing/2014/main" id="{EEDE9E44-58B2-4754-B001-B1C3CA70A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686"/>
              <a:ext cx="34" cy="88"/>
            </a:xfrm>
            <a:custGeom>
              <a:avLst/>
              <a:gdLst>
                <a:gd name="T0" fmla="*/ 153 w 16"/>
                <a:gd name="T1" fmla="*/ 12 h 38"/>
                <a:gd name="T2" fmla="*/ 104 w 16"/>
                <a:gd name="T3" fmla="*/ 47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8">
                  <a:moveTo>
                    <a:pt x="16" y="1"/>
                  </a:moveTo>
                  <a:cubicBezTo>
                    <a:pt x="0" y="0"/>
                    <a:pt x="2" y="32"/>
                    <a:pt x="11" y="38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33">
              <a:extLst>
                <a:ext uri="{FF2B5EF4-FFF2-40B4-BE49-F238E27FC236}">
                  <a16:creationId xmlns:a16="http://schemas.microsoft.com/office/drawing/2014/main" id="{5C9F0037-EC44-4638-937D-B7A07BDD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711"/>
              <a:ext cx="48" cy="17"/>
            </a:xfrm>
            <a:custGeom>
              <a:avLst/>
              <a:gdLst>
                <a:gd name="T0" fmla="*/ 229 w 22"/>
                <a:gd name="T1" fmla="*/ 100 h 7"/>
                <a:gd name="T2" fmla="*/ 0 w 22"/>
                <a:gd name="T3" fmla="*/ 29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22" y="7"/>
                  </a:moveTo>
                  <a:cubicBezTo>
                    <a:pt x="19" y="1"/>
                    <a:pt x="6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34">
              <a:extLst>
                <a:ext uri="{FF2B5EF4-FFF2-40B4-BE49-F238E27FC236}">
                  <a16:creationId xmlns:a16="http://schemas.microsoft.com/office/drawing/2014/main" id="{1C88C9D3-1425-43E5-8C56-D263F317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816"/>
              <a:ext cx="57" cy="62"/>
            </a:xfrm>
            <a:custGeom>
              <a:avLst/>
              <a:gdLst>
                <a:gd name="T0" fmla="*/ 265 w 26"/>
                <a:gd name="T1" fmla="*/ 326 h 27"/>
                <a:gd name="T2" fmla="*/ 210 w 26"/>
                <a:gd name="T3" fmla="*/ 85 h 27"/>
                <a:gd name="T4" fmla="*/ 0 w 26"/>
                <a:gd name="T5" fmla="*/ 1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7">
                  <a:moveTo>
                    <a:pt x="25" y="27"/>
                  </a:moveTo>
                  <a:cubicBezTo>
                    <a:pt x="23" y="20"/>
                    <a:pt x="26" y="14"/>
                    <a:pt x="20" y="7"/>
                  </a:cubicBezTo>
                  <a:cubicBezTo>
                    <a:pt x="15" y="2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35">
              <a:extLst>
                <a:ext uri="{FF2B5EF4-FFF2-40B4-BE49-F238E27FC236}">
                  <a16:creationId xmlns:a16="http://schemas.microsoft.com/office/drawing/2014/main" id="{EA608443-B848-4641-8AC3-865C43AF2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658"/>
              <a:ext cx="69" cy="53"/>
            </a:xfrm>
            <a:custGeom>
              <a:avLst/>
              <a:gdLst>
                <a:gd name="T0" fmla="*/ 0 w 32"/>
                <a:gd name="T1" fmla="*/ 272 h 23"/>
                <a:gd name="T2" fmla="*/ 242 w 32"/>
                <a:gd name="T3" fmla="*/ 187 h 23"/>
                <a:gd name="T4" fmla="*/ 293 w 3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3">
                  <a:moveTo>
                    <a:pt x="0" y="22"/>
                  </a:moveTo>
                  <a:cubicBezTo>
                    <a:pt x="9" y="22"/>
                    <a:pt x="18" y="23"/>
                    <a:pt x="24" y="15"/>
                  </a:cubicBezTo>
                  <a:cubicBezTo>
                    <a:pt x="27" y="12"/>
                    <a:pt x="32" y="4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36">
              <a:extLst>
                <a:ext uri="{FF2B5EF4-FFF2-40B4-BE49-F238E27FC236}">
                  <a16:creationId xmlns:a16="http://schemas.microsoft.com/office/drawing/2014/main" id="{471945DD-8300-45FC-B0F4-351D901B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90"/>
              <a:ext cx="40" cy="38"/>
            </a:xfrm>
            <a:custGeom>
              <a:avLst/>
              <a:gdLst>
                <a:gd name="T0" fmla="*/ 0 w 18"/>
                <a:gd name="T1" fmla="*/ 214 h 16"/>
                <a:gd name="T2" fmla="*/ 198 w 18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cubicBezTo>
                    <a:pt x="0" y="4"/>
                    <a:pt x="6" y="0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37">
              <a:extLst>
                <a:ext uri="{FF2B5EF4-FFF2-40B4-BE49-F238E27FC236}">
                  <a16:creationId xmlns:a16="http://schemas.microsoft.com/office/drawing/2014/main" id="{F86917B4-9FBC-427E-A2FB-FFFDD9975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" y="1703"/>
              <a:ext cx="26" cy="55"/>
            </a:xfrm>
            <a:custGeom>
              <a:avLst/>
              <a:gdLst>
                <a:gd name="T0" fmla="*/ 0 w 12"/>
                <a:gd name="T1" fmla="*/ 0 h 24"/>
                <a:gd name="T2" fmla="*/ 113 w 12"/>
                <a:gd name="T3" fmla="*/ 158 h 24"/>
                <a:gd name="T4" fmla="*/ 72 w 12"/>
                <a:gd name="T5" fmla="*/ 28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cubicBezTo>
                    <a:pt x="5" y="0"/>
                    <a:pt x="11" y="8"/>
                    <a:pt x="11" y="13"/>
                  </a:cubicBezTo>
                  <a:cubicBezTo>
                    <a:pt x="12" y="18"/>
                    <a:pt x="10" y="21"/>
                    <a:pt x="7" y="24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38">
              <a:extLst>
                <a:ext uri="{FF2B5EF4-FFF2-40B4-BE49-F238E27FC236}">
                  <a16:creationId xmlns:a16="http://schemas.microsoft.com/office/drawing/2014/main" id="{B3CFE9FA-E836-4D14-B19E-7F821317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1697"/>
              <a:ext cx="22" cy="26"/>
            </a:xfrm>
            <a:custGeom>
              <a:avLst/>
              <a:gdLst>
                <a:gd name="T0" fmla="*/ 0 w 10"/>
                <a:gd name="T1" fmla="*/ 12 h 11"/>
                <a:gd name="T2" fmla="*/ 53 w 10"/>
                <a:gd name="T3" fmla="*/ 144 h 11"/>
                <a:gd name="T4" fmla="*/ 97 w 10"/>
                <a:gd name="T5" fmla="*/ 95 h 11"/>
                <a:gd name="T6" fmla="*/ 97 w 10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1">
                  <a:moveTo>
                    <a:pt x="0" y="1"/>
                  </a:moveTo>
                  <a:cubicBezTo>
                    <a:pt x="2" y="3"/>
                    <a:pt x="2" y="11"/>
                    <a:pt x="5" y="11"/>
                  </a:cubicBezTo>
                  <a:cubicBezTo>
                    <a:pt x="7" y="11"/>
                    <a:pt x="9" y="8"/>
                    <a:pt x="9" y="7"/>
                  </a:cubicBezTo>
                  <a:cubicBezTo>
                    <a:pt x="10" y="5"/>
                    <a:pt x="9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39">
              <a:extLst>
                <a:ext uri="{FF2B5EF4-FFF2-40B4-BE49-F238E27FC236}">
                  <a16:creationId xmlns:a16="http://schemas.microsoft.com/office/drawing/2014/main" id="{3F4F350D-E664-4122-83D4-A5EA09D08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682"/>
              <a:ext cx="15" cy="8"/>
            </a:xfrm>
            <a:custGeom>
              <a:avLst/>
              <a:gdLst>
                <a:gd name="T0" fmla="*/ 0 w 7"/>
                <a:gd name="T1" fmla="*/ 0 h 4"/>
                <a:gd name="T2" fmla="*/ 69 w 7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6" y="2"/>
                    <a:pt x="7" y="4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40">
              <a:extLst>
                <a:ext uri="{FF2B5EF4-FFF2-40B4-BE49-F238E27FC236}">
                  <a16:creationId xmlns:a16="http://schemas.microsoft.com/office/drawing/2014/main" id="{EAD7C0BA-9CB0-4572-A19E-6B8790C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1742"/>
              <a:ext cx="17" cy="9"/>
            </a:xfrm>
            <a:custGeom>
              <a:avLst/>
              <a:gdLst>
                <a:gd name="T0" fmla="*/ 9 w 8"/>
                <a:gd name="T1" fmla="*/ 0 h 4"/>
                <a:gd name="T2" fmla="*/ 0 w 8"/>
                <a:gd name="T3" fmla="*/ 0 h 4"/>
                <a:gd name="T4" fmla="*/ 77 w 8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4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41">
              <a:extLst>
                <a:ext uri="{FF2B5EF4-FFF2-40B4-BE49-F238E27FC236}">
                  <a16:creationId xmlns:a16="http://schemas.microsoft.com/office/drawing/2014/main" id="{FF4B5566-8540-4678-A4D9-9B42B77F3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704"/>
              <a:ext cx="20" cy="26"/>
            </a:xfrm>
            <a:custGeom>
              <a:avLst/>
              <a:gdLst>
                <a:gd name="T0" fmla="*/ 9 w 9"/>
                <a:gd name="T1" fmla="*/ 95 h 11"/>
                <a:gd name="T2" fmla="*/ 53 w 9"/>
                <a:gd name="T3" fmla="*/ 0 h 11"/>
                <a:gd name="T4" fmla="*/ 80 w 9"/>
                <a:gd name="T5" fmla="*/ 14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7"/>
                  </a:moveTo>
                  <a:cubicBezTo>
                    <a:pt x="0" y="4"/>
                    <a:pt x="2" y="0"/>
                    <a:pt x="5" y="0"/>
                  </a:cubicBezTo>
                  <a:cubicBezTo>
                    <a:pt x="9" y="0"/>
                    <a:pt x="7" y="8"/>
                    <a:pt x="7" y="1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42">
              <a:extLst>
                <a:ext uri="{FF2B5EF4-FFF2-40B4-BE49-F238E27FC236}">
                  <a16:creationId xmlns:a16="http://schemas.microsoft.com/office/drawing/2014/main" id="{21539ABF-33C5-485C-BE4F-3FDBB7F8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1686"/>
              <a:ext cx="11" cy="14"/>
            </a:xfrm>
            <a:custGeom>
              <a:avLst/>
              <a:gdLst>
                <a:gd name="T0" fmla="*/ 0 w 5"/>
                <a:gd name="T1" fmla="*/ 0 h 6"/>
                <a:gd name="T2" fmla="*/ 53 w 5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3"/>
                    <a:pt x="4" y="4"/>
                    <a:pt x="5" y="6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43">
              <a:extLst>
                <a:ext uri="{FF2B5EF4-FFF2-40B4-BE49-F238E27FC236}">
                  <a16:creationId xmlns:a16="http://schemas.microsoft.com/office/drawing/2014/main" id="{395FFECD-0750-47B2-8A2E-07EBC7955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1756"/>
              <a:ext cx="9" cy="4"/>
            </a:xfrm>
            <a:custGeom>
              <a:avLst/>
              <a:gdLst>
                <a:gd name="T0" fmla="*/ 0 w 4"/>
                <a:gd name="T1" fmla="*/ 16 h 2"/>
                <a:gd name="T2" fmla="*/ 45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44">
              <a:extLst>
                <a:ext uri="{FF2B5EF4-FFF2-40B4-BE49-F238E27FC236}">
                  <a16:creationId xmlns:a16="http://schemas.microsoft.com/office/drawing/2014/main" id="{B22F6025-5D15-4618-BAE2-1EB5D0F4D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" y="1783"/>
              <a:ext cx="28" cy="31"/>
            </a:xfrm>
            <a:custGeom>
              <a:avLst/>
              <a:gdLst>
                <a:gd name="T0" fmla="*/ 69 w 13"/>
                <a:gd name="T1" fmla="*/ 176 h 13"/>
                <a:gd name="T2" fmla="*/ 41 w 13"/>
                <a:gd name="T3" fmla="*/ 69 h 13"/>
                <a:gd name="T4" fmla="*/ 129 w 13"/>
                <a:gd name="T5" fmla="*/ 14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7" y="13"/>
                  </a:moveTo>
                  <a:cubicBezTo>
                    <a:pt x="6" y="12"/>
                    <a:pt x="0" y="8"/>
                    <a:pt x="4" y="5"/>
                  </a:cubicBezTo>
                  <a:cubicBezTo>
                    <a:pt x="9" y="0"/>
                    <a:pt x="12" y="7"/>
                    <a:pt x="13" y="1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45">
              <a:extLst>
                <a:ext uri="{FF2B5EF4-FFF2-40B4-BE49-F238E27FC236}">
                  <a16:creationId xmlns:a16="http://schemas.microsoft.com/office/drawing/2014/main" id="{13DBA347-C57F-45C8-AB53-3D98A21D7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839"/>
              <a:ext cx="13" cy="11"/>
            </a:xfrm>
            <a:custGeom>
              <a:avLst/>
              <a:gdLst>
                <a:gd name="T0" fmla="*/ 52 w 6"/>
                <a:gd name="T1" fmla="*/ 0 h 5"/>
                <a:gd name="T2" fmla="*/ 43 w 6"/>
                <a:gd name="T3" fmla="*/ 20 h 5"/>
                <a:gd name="T4" fmla="*/ 0 w 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3" y="3"/>
                    <a:pt x="2" y="4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46">
              <a:extLst>
                <a:ext uri="{FF2B5EF4-FFF2-40B4-BE49-F238E27FC236}">
                  <a16:creationId xmlns:a16="http://schemas.microsoft.com/office/drawing/2014/main" id="{17C503AA-99D6-487D-8832-BA4F68DC6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809"/>
              <a:ext cx="19" cy="21"/>
            </a:xfrm>
            <a:custGeom>
              <a:avLst/>
              <a:gdLst>
                <a:gd name="T0" fmla="*/ 0 w 9"/>
                <a:gd name="T1" fmla="*/ 0 h 9"/>
                <a:gd name="T2" fmla="*/ 36 w 9"/>
                <a:gd name="T3" fmla="*/ 86 h 9"/>
                <a:gd name="T4" fmla="*/ 84 w 9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1" y="9"/>
                    <a:pt x="4" y="7"/>
                  </a:cubicBezTo>
                  <a:cubicBezTo>
                    <a:pt x="6" y="7"/>
                    <a:pt x="8" y="2"/>
                    <a:pt x="9" y="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47">
              <a:extLst>
                <a:ext uri="{FF2B5EF4-FFF2-40B4-BE49-F238E27FC236}">
                  <a16:creationId xmlns:a16="http://schemas.microsoft.com/office/drawing/2014/main" id="{DE0BDD89-68F2-4631-A04B-F5A3F30F6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717"/>
              <a:ext cx="68" cy="43"/>
            </a:xfrm>
            <a:custGeom>
              <a:avLst/>
              <a:gdLst>
                <a:gd name="T0" fmla="*/ 0 w 31"/>
                <a:gd name="T1" fmla="*/ 36 h 19"/>
                <a:gd name="T2" fmla="*/ 116 w 31"/>
                <a:gd name="T3" fmla="*/ 45 h 19"/>
                <a:gd name="T4" fmla="*/ 241 w 31"/>
                <a:gd name="T5" fmla="*/ 25 h 19"/>
                <a:gd name="T6" fmla="*/ 265 w 31"/>
                <a:gd name="T7" fmla="*/ 220 h 19"/>
                <a:gd name="T8" fmla="*/ 202 w 31"/>
                <a:gd name="T9" fmla="*/ 93 h 19"/>
                <a:gd name="T10" fmla="*/ 0 w 31"/>
                <a:gd name="T11" fmla="*/ 4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9">
                  <a:moveTo>
                    <a:pt x="0" y="3"/>
                  </a:moveTo>
                  <a:cubicBezTo>
                    <a:pt x="4" y="3"/>
                    <a:pt x="7" y="4"/>
                    <a:pt x="11" y="4"/>
                  </a:cubicBezTo>
                  <a:cubicBezTo>
                    <a:pt x="15" y="3"/>
                    <a:pt x="19" y="0"/>
                    <a:pt x="23" y="2"/>
                  </a:cubicBezTo>
                  <a:cubicBezTo>
                    <a:pt x="31" y="5"/>
                    <a:pt x="29" y="14"/>
                    <a:pt x="25" y="19"/>
                  </a:cubicBezTo>
                  <a:cubicBezTo>
                    <a:pt x="25" y="13"/>
                    <a:pt x="27" y="7"/>
                    <a:pt x="19" y="8"/>
                  </a:cubicBezTo>
                  <a:cubicBezTo>
                    <a:pt x="11" y="8"/>
                    <a:pt x="6" y="9"/>
                    <a:pt x="0" y="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48">
              <a:extLst>
                <a:ext uri="{FF2B5EF4-FFF2-40B4-BE49-F238E27FC236}">
                  <a16:creationId xmlns:a16="http://schemas.microsoft.com/office/drawing/2014/main" id="{69B4996A-E1CD-42BC-970E-AFF729E8E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795"/>
              <a:ext cx="61" cy="104"/>
            </a:xfrm>
            <a:custGeom>
              <a:avLst/>
              <a:gdLst>
                <a:gd name="T0" fmla="*/ 218 w 28"/>
                <a:gd name="T1" fmla="*/ 86 h 45"/>
                <a:gd name="T2" fmla="*/ 33 w 28"/>
                <a:gd name="T3" fmla="*/ 37 h 45"/>
                <a:gd name="T4" fmla="*/ 9 w 28"/>
                <a:gd name="T5" fmla="*/ 134 h 45"/>
                <a:gd name="T6" fmla="*/ 33 w 28"/>
                <a:gd name="T7" fmla="*/ 187 h 45"/>
                <a:gd name="T8" fmla="*/ 52 w 28"/>
                <a:gd name="T9" fmla="*/ 282 h 45"/>
                <a:gd name="T10" fmla="*/ 166 w 28"/>
                <a:gd name="T11" fmla="*/ 545 h 45"/>
                <a:gd name="T12" fmla="*/ 281 w 28"/>
                <a:gd name="T13" fmla="*/ 469 h 45"/>
                <a:gd name="T14" fmla="*/ 281 w 28"/>
                <a:gd name="T15" fmla="*/ 330 h 45"/>
                <a:gd name="T16" fmla="*/ 133 w 28"/>
                <a:gd name="T17" fmla="*/ 367 h 45"/>
                <a:gd name="T18" fmla="*/ 113 w 28"/>
                <a:gd name="T19" fmla="*/ 224 h 45"/>
                <a:gd name="T20" fmla="*/ 105 w 28"/>
                <a:gd name="T21" fmla="*/ 113 h 45"/>
                <a:gd name="T22" fmla="*/ 194 w 28"/>
                <a:gd name="T23" fmla="*/ 122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45">
                  <a:moveTo>
                    <a:pt x="21" y="7"/>
                  </a:moveTo>
                  <a:cubicBezTo>
                    <a:pt x="17" y="4"/>
                    <a:pt x="8" y="0"/>
                    <a:pt x="3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1" y="12"/>
                    <a:pt x="2" y="13"/>
                    <a:pt x="3" y="15"/>
                  </a:cubicBezTo>
                  <a:cubicBezTo>
                    <a:pt x="5" y="18"/>
                    <a:pt x="5" y="20"/>
                    <a:pt x="5" y="23"/>
                  </a:cubicBezTo>
                  <a:cubicBezTo>
                    <a:pt x="5" y="31"/>
                    <a:pt x="6" y="41"/>
                    <a:pt x="16" y="44"/>
                  </a:cubicBezTo>
                  <a:cubicBezTo>
                    <a:pt x="21" y="45"/>
                    <a:pt x="25" y="43"/>
                    <a:pt x="27" y="38"/>
                  </a:cubicBezTo>
                  <a:cubicBezTo>
                    <a:pt x="28" y="35"/>
                    <a:pt x="28" y="30"/>
                    <a:pt x="27" y="27"/>
                  </a:cubicBezTo>
                  <a:cubicBezTo>
                    <a:pt x="27" y="34"/>
                    <a:pt x="17" y="35"/>
                    <a:pt x="13" y="30"/>
                  </a:cubicBezTo>
                  <a:cubicBezTo>
                    <a:pt x="10" y="27"/>
                    <a:pt x="12" y="22"/>
                    <a:pt x="11" y="18"/>
                  </a:cubicBezTo>
                  <a:cubicBezTo>
                    <a:pt x="10" y="14"/>
                    <a:pt x="5" y="11"/>
                    <a:pt x="10" y="9"/>
                  </a:cubicBezTo>
                  <a:cubicBezTo>
                    <a:pt x="12" y="8"/>
                    <a:pt x="17" y="9"/>
                    <a:pt x="19" y="1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49">
              <a:extLst>
                <a:ext uri="{FF2B5EF4-FFF2-40B4-BE49-F238E27FC236}">
                  <a16:creationId xmlns:a16="http://schemas.microsoft.com/office/drawing/2014/main" id="{D7C2EF2E-BAFD-4187-ABDC-69FDA34CE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690"/>
              <a:ext cx="44" cy="87"/>
            </a:xfrm>
            <a:custGeom>
              <a:avLst/>
              <a:gdLst>
                <a:gd name="T0" fmla="*/ 202 w 20"/>
                <a:gd name="T1" fmla="*/ 49 h 37"/>
                <a:gd name="T2" fmla="*/ 33 w 20"/>
                <a:gd name="T3" fmla="*/ 106 h 37"/>
                <a:gd name="T4" fmla="*/ 88 w 20"/>
                <a:gd name="T5" fmla="*/ 430 h 37"/>
                <a:gd name="T6" fmla="*/ 194 w 20"/>
                <a:gd name="T7" fmla="*/ 430 h 37"/>
                <a:gd name="T8" fmla="*/ 125 w 20"/>
                <a:gd name="T9" fmla="*/ 287 h 37"/>
                <a:gd name="T10" fmla="*/ 194 w 20"/>
                <a:gd name="T11" fmla="*/ 66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7">
                  <a:moveTo>
                    <a:pt x="19" y="4"/>
                  </a:moveTo>
                  <a:cubicBezTo>
                    <a:pt x="14" y="0"/>
                    <a:pt x="5" y="2"/>
                    <a:pt x="3" y="8"/>
                  </a:cubicBezTo>
                  <a:cubicBezTo>
                    <a:pt x="0" y="15"/>
                    <a:pt x="2" y="28"/>
                    <a:pt x="8" y="33"/>
                  </a:cubicBezTo>
                  <a:cubicBezTo>
                    <a:pt x="10" y="35"/>
                    <a:pt x="17" y="37"/>
                    <a:pt x="18" y="33"/>
                  </a:cubicBezTo>
                  <a:cubicBezTo>
                    <a:pt x="20" y="28"/>
                    <a:pt x="14" y="25"/>
                    <a:pt x="12" y="22"/>
                  </a:cubicBezTo>
                  <a:cubicBezTo>
                    <a:pt x="9" y="17"/>
                    <a:pt x="15" y="9"/>
                    <a:pt x="18" y="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50">
              <a:extLst>
                <a:ext uri="{FF2B5EF4-FFF2-40B4-BE49-F238E27FC236}">
                  <a16:creationId xmlns:a16="http://schemas.microsoft.com/office/drawing/2014/main" id="{E4EC071C-AF15-43DB-8492-7C147875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1721"/>
              <a:ext cx="65" cy="46"/>
            </a:xfrm>
            <a:custGeom>
              <a:avLst/>
              <a:gdLst>
                <a:gd name="T0" fmla="*/ 306 w 30"/>
                <a:gd name="T1" fmla="*/ 131 h 20"/>
                <a:gd name="T2" fmla="*/ 141 w 30"/>
                <a:gd name="T3" fmla="*/ 12 h 20"/>
                <a:gd name="T4" fmla="*/ 9 w 30"/>
                <a:gd name="T5" fmla="*/ 159 h 20"/>
                <a:gd name="T6" fmla="*/ 33 w 30"/>
                <a:gd name="T7" fmla="*/ 216 h 20"/>
                <a:gd name="T8" fmla="*/ 61 w 30"/>
                <a:gd name="T9" fmla="*/ 159 h 20"/>
                <a:gd name="T10" fmla="*/ 104 w 30"/>
                <a:gd name="T11" fmla="*/ 131 h 20"/>
                <a:gd name="T12" fmla="*/ 217 w 30"/>
                <a:gd name="T13" fmla="*/ 85 h 20"/>
                <a:gd name="T14" fmla="*/ 286 w 30"/>
                <a:gd name="T15" fmla="*/ 1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0">
                  <a:moveTo>
                    <a:pt x="30" y="11"/>
                  </a:moveTo>
                  <a:cubicBezTo>
                    <a:pt x="28" y="3"/>
                    <a:pt x="22" y="0"/>
                    <a:pt x="14" y="1"/>
                  </a:cubicBezTo>
                  <a:cubicBezTo>
                    <a:pt x="6" y="2"/>
                    <a:pt x="4" y="6"/>
                    <a:pt x="1" y="13"/>
                  </a:cubicBezTo>
                  <a:cubicBezTo>
                    <a:pt x="0" y="16"/>
                    <a:pt x="0" y="20"/>
                    <a:pt x="3" y="18"/>
                  </a:cubicBezTo>
                  <a:cubicBezTo>
                    <a:pt x="5" y="17"/>
                    <a:pt x="5" y="14"/>
                    <a:pt x="6" y="13"/>
                  </a:cubicBezTo>
                  <a:cubicBezTo>
                    <a:pt x="7" y="12"/>
                    <a:pt x="9" y="11"/>
                    <a:pt x="10" y="11"/>
                  </a:cubicBezTo>
                  <a:cubicBezTo>
                    <a:pt x="12" y="9"/>
                    <a:pt x="19" y="6"/>
                    <a:pt x="21" y="7"/>
                  </a:cubicBezTo>
                  <a:cubicBezTo>
                    <a:pt x="23" y="7"/>
                    <a:pt x="27" y="11"/>
                    <a:pt x="28" y="1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51">
              <a:extLst>
                <a:ext uri="{FF2B5EF4-FFF2-40B4-BE49-F238E27FC236}">
                  <a16:creationId xmlns:a16="http://schemas.microsoft.com/office/drawing/2014/main" id="{4A4CEF54-D793-461A-A862-15A40B4A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4" y="1637"/>
              <a:ext cx="55" cy="77"/>
            </a:xfrm>
            <a:custGeom>
              <a:avLst/>
              <a:gdLst>
                <a:gd name="T0" fmla="*/ 266 w 25"/>
                <a:gd name="T1" fmla="*/ 77 h 33"/>
                <a:gd name="T2" fmla="*/ 106 w 25"/>
                <a:gd name="T3" fmla="*/ 28 h 33"/>
                <a:gd name="T4" fmla="*/ 20 w 25"/>
                <a:gd name="T5" fmla="*/ 180 h 33"/>
                <a:gd name="T6" fmla="*/ 20 w 25"/>
                <a:gd name="T7" fmla="*/ 315 h 33"/>
                <a:gd name="T8" fmla="*/ 97 w 25"/>
                <a:gd name="T9" fmla="*/ 420 h 33"/>
                <a:gd name="T10" fmla="*/ 106 w 25"/>
                <a:gd name="T11" fmla="*/ 315 h 33"/>
                <a:gd name="T12" fmla="*/ 141 w 25"/>
                <a:gd name="T13" fmla="*/ 201 h 33"/>
                <a:gd name="T14" fmla="*/ 257 w 25"/>
                <a:gd name="T15" fmla="*/ 7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3">
                  <a:moveTo>
                    <a:pt x="25" y="6"/>
                  </a:moveTo>
                  <a:cubicBezTo>
                    <a:pt x="23" y="2"/>
                    <a:pt x="14" y="0"/>
                    <a:pt x="10" y="2"/>
                  </a:cubicBezTo>
                  <a:cubicBezTo>
                    <a:pt x="6" y="3"/>
                    <a:pt x="4" y="10"/>
                    <a:pt x="2" y="14"/>
                  </a:cubicBezTo>
                  <a:cubicBezTo>
                    <a:pt x="1" y="18"/>
                    <a:pt x="0" y="21"/>
                    <a:pt x="2" y="25"/>
                  </a:cubicBezTo>
                  <a:cubicBezTo>
                    <a:pt x="4" y="28"/>
                    <a:pt x="6" y="32"/>
                    <a:pt x="9" y="33"/>
                  </a:cubicBezTo>
                  <a:cubicBezTo>
                    <a:pt x="11" y="31"/>
                    <a:pt x="10" y="27"/>
                    <a:pt x="10" y="25"/>
                  </a:cubicBezTo>
                  <a:cubicBezTo>
                    <a:pt x="11" y="21"/>
                    <a:pt x="12" y="19"/>
                    <a:pt x="13" y="16"/>
                  </a:cubicBezTo>
                  <a:cubicBezTo>
                    <a:pt x="16" y="11"/>
                    <a:pt x="17" y="3"/>
                    <a:pt x="24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52">
              <a:extLst>
                <a:ext uri="{FF2B5EF4-FFF2-40B4-BE49-F238E27FC236}">
                  <a16:creationId xmlns:a16="http://schemas.microsoft.com/office/drawing/2014/main" id="{81ACFCE6-445A-4477-8267-EBAA324AA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654"/>
              <a:ext cx="52" cy="42"/>
            </a:xfrm>
            <a:custGeom>
              <a:avLst/>
              <a:gdLst>
                <a:gd name="T0" fmla="*/ 141 w 24"/>
                <a:gd name="T1" fmla="*/ 0 h 18"/>
                <a:gd name="T2" fmla="*/ 9 w 24"/>
                <a:gd name="T3" fmla="*/ 114 h 18"/>
                <a:gd name="T4" fmla="*/ 173 w 24"/>
                <a:gd name="T5" fmla="*/ 229 h 18"/>
                <a:gd name="T6" fmla="*/ 234 w 24"/>
                <a:gd name="T7" fmla="*/ 152 h 18"/>
                <a:gd name="T8" fmla="*/ 173 w 24"/>
                <a:gd name="T9" fmla="*/ 163 h 18"/>
                <a:gd name="T10" fmla="*/ 121 w 24"/>
                <a:gd name="T11" fmla="*/ 1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14" y="0"/>
                  </a:moveTo>
                  <a:cubicBezTo>
                    <a:pt x="9" y="2"/>
                    <a:pt x="2" y="3"/>
                    <a:pt x="1" y="9"/>
                  </a:cubicBezTo>
                  <a:cubicBezTo>
                    <a:pt x="0" y="17"/>
                    <a:pt x="11" y="18"/>
                    <a:pt x="17" y="18"/>
                  </a:cubicBezTo>
                  <a:cubicBezTo>
                    <a:pt x="19" y="18"/>
                    <a:pt x="24" y="15"/>
                    <a:pt x="23" y="12"/>
                  </a:cubicBezTo>
                  <a:cubicBezTo>
                    <a:pt x="22" y="9"/>
                    <a:pt x="20" y="12"/>
                    <a:pt x="17" y="13"/>
                  </a:cubicBezTo>
                  <a:cubicBezTo>
                    <a:pt x="11" y="14"/>
                    <a:pt x="10" y="5"/>
                    <a:pt x="12" y="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53">
              <a:extLst>
                <a:ext uri="{FF2B5EF4-FFF2-40B4-BE49-F238E27FC236}">
                  <a16:creationId xmlns:a16="http://schemas.microsoft.com/office/drawing/2014/main" id="{985F3058-93FF-46A3-8AF0-5149BE1A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1825"/>
              <a:ext cx="68" cy="70"/>
            </a:xfrm>
            <a:custGeom>
              <a:avLst/>
              <a:gdLst>
                <a:gd name="T0" fmla="*/ 327 w 31"/>
                <a:gd name="T1" fmla="*/ 114 h 30"/>
                <a:gd name="T2" fmla="*/ 202 w 31"/>
                <a:gd name="T3" fmla="*/ 28 h 30"/>
                <a:gd name="T4" fmla="*/ 64 w 31"/>
                <a:gd name="T5" fmla="*/ 12 h 30"/>
                <a:gd name="T6" fmla="*/ 0 w 31"/>
                <a:gd name="T7" fmla="*/ 126 h 30"/>
                <a:gd name="T8" fmla="*/ 72 w 31"/>
                <a:gd name="T9" fmla="*/ 278 h 30"/>
                <a:gd name="T10" fmla="*/ 189 w 31"/>
                <a:gd name="T11" fmla="*/ 380 h 30"/>
                <a:gd name="T12" fmla="*/ 265 w 31"/>
                <a:gd name="T13" fmla="*/ 294 h 30"/>
                <a:gd name="T14" fmla="*/ 254 w 31"/>
                <a:gd name="T15" fmla="*/ 152 h 30"/>
                <a:gd name="T16" fmla="*/ 307 w 31"/>
                <a:gd name="T17" fmla="*/ 142 h 30"/>
                <a:gd name="T18" fmla="*/ 318 w 31"/>
                <a:gd name="T19" fmla="*/ 103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0">
                  <a:moveTo>
                    <a:pt x="31" y="9"/>
                  </a:moveTo>
                  <a:cubicBezTo>
                    <a:pt x="27" y="5"/>
                    <a:pt x="25" y="3"/>
                    <a:pt x="19" y="2"/>
                  </a:cubicBezTo>
                  <a:cubicBezTo>
                    <a:pt x="16" y="2"/>
                    <a:pt x="10" y="0"/>
                    <a:pt x="6" y="1"/>
                  </a:cubicBezTo>
                  <a:cubicBezTo>
                    <a:pt x="3" y="2"/>
                    <a:pt x="1" y="7"/>
                    <a:pt x="0" y="10"/>
                  </a:cubicBezTo>
                  <a:cubicBezTo>
                    <a:pt x="0" y="15"/>
                    <a:pt x="3" y="19"/>
                    <a:pt x="7" y="22"/>
                  </a:cubicBezTo>
                  <a:cubicBezTo>
                    <a:pt x="10" y="25"/>
                    <a:pt x="13" y="29"/>
                    <a:pt x="18" y="30"/>
                  </a:cubicBezTo>
                  <a:cubicBezTo>
                    <a:pt x="22" y="30"/>
                    <a:pt x="27" y="28"/>
                    <a:pt x="25" y="23"/>
                  </a:cubicBezTo>
                  <a:cubicBezTo>
                    <a:pt x="24" y="18"/>
                    <a:pt x="17" y="15"/>
                    <a:pt x="24" y="12"/>
                  </a:cubicBezTo>
                  <a:cubicBezTo>
                    <a:pt x="25" y="12"/>
                    <a:pt x="28" y="12"/>
                    <a:pt x="29" y="11"/>
                  </a:cubicBezTo>
                  <a:cubicBezTo>
                    <a:pt x="30" y="10"/>
                    <a:pt x="29" y="8"/>
                    <a:pt x="30" y="8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54">
              <a:extLst>
                <a:ext uri="{FF2B5EF4-FFF2-40B4-BE49-F238E27FC236}">
                  <a16:creationId xmlns:a16="http://schemas.microsoft.com/office/drawing/2014/main" id="{565A292B-22ED-441D-88FF-4C6DC30BE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763"/>
              <a:ext cx="14" cy="44"/>
            </a:xfrm>
            <a:custGeom>
              <a:avLst/>
              <a:gdLst>
                <a:gd name="T0" fmla="*/ 16 w 7"/>
                <a:gd name="T1" fmla="*/ 0 h 19"/>
                <a:gd name="T2" fmla="*/ 40 w 7"/>
                <a:gd name="T3" fmla="*/ 225 h 19"/>
                <a:gd name="T4" fmla="*/ 56 w 7"/>
                <a:gd name="T5" fmla="*/ 113 h 19"/>
                <a:gd name="T6" fmla="*/ 24 w 7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9">
                  <a:moveTo>
                    <a:pt x="2" y="0"/>
                  </a:moveTo>
                  <a:cubicBezTo>
                    <a:pt x="3" y="3"/>
                    <a:pt x="0" y="19"/>
                    <a:pt x="5" y="18"/>
                  </a:cubicBezTo>
                  <a:cubicBezTo>
                    <a:pt x="7" y="18"/>
                    <a:pt x="7" y="11"/>
                    <a:pt x="7" y="9"/>
                  </a:cubicBezTo>
                  <a:cubicBezTo>
                    <a:pt x="7" y="6"/>
                    <a:pt x="5" y="3"/>
                    <a:pt x="3" y="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55">
              <a:extLst>
                <a:ext uri="{FF2B5EF4-FFF2-40B4-BE49-F238E27FC236}">
                  <a16:creationId xmlns:a16="http://schemas.microsoft.com/office/drawing/2014/main" id="{D9D093EF-5723-4BA3-A63E-3D0B8EE9C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658"/>
              <a:ext cx="13" cy="32"/>
            </a:xfrm>
            <a:custGeom>
              <a:avLst/>
              <a:gdLst>
                <a:gd name="T0" fmla="*/ 52 w 6"/>
                <a:gd name="T1" fmla="*/ 0 h 14"/>
                <a:gd name="T2" fmla="*/ 0 w 6"/>
                <a:gd name="T3" fmla="*/ 85 h 14"/>
                <a:gd name="T4" fmla="*/ 20 w 6"/>
                <a:gd name="T5" fmla="*/ 158 h 14"/>
                <a:gd name="T6" fmla="*/ 52 w 6"/>
                <a:gd name="T7" fmla="*/ 158 h 14"/>
                <a:gd name="T8" fmla="*/ 33 w 6"/>
                <a:gd name="T9" fmla="*/ 130 h 14"/>
                <a:gd name="T10" fmla="*/ 20 w 6"/>
                <a:gd name="T11" fmla="*/ 85 h 14"/>
                <a:gd name="T12" fmla="*/ 43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2" y="0"/>
                    <a:pt x="1" y="4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2" y="13"/>
                    <a:pt x="5" y="14"/>
                    <a:pt x="5" y="13"/>
                  </a:cubicBezTo>
                  <a:cubicBezTo>
                    <a:pt x="6" y="12"/>
                    <a:pt x="4" y="12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1" y="5"/>
                    <a:pt x="2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56">
              <a:extLst>
                <a:ext uri="{FF2B5EF4-FFF2-40B4-BE49-F238E27FC236}">
                  <a16:creationId xmlns:a16="http://schemas.microsoft.com/office/drawing/2014/main" id="{B0ADA45E-DF15-4435-AB55-B9261B5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1683"/>
              <a:ext cx="21" cy="31"/>
            </a:xfrm>
            <a:custGeom>
              <a:avLst/>
              <a:gdLst>
                <a:gd name="T0" fmla="*/ 8 w 10"/>
                <a:gd name="T1" fmla="*/ 0 h 13"/>
                <a:gd name="T2" fmla="*/ 84 w 10"/>
                <a:gd name="T3" fmla="*/ 119 h 13"/>
                <a:gd name="T4" fmla="*/ 36 w 10"/>
                <a:gd name="T5" fmla="*/ 69 h 13"/>
                <a:gd name="T6" fmla="*/ 8 w 10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1" y="0"/>
                  </a:moveTo>
                  <a:cubicBezTo>
                    <a:pt x="0" y="3"/>
                    <a:pt x="7" y="13"/>
                    <a:pt x="9" y="9"/>
                  </a:cubicBezTo>
                  <a:cubicBezTo>
                    <a:pt x="10" y="6"/>
                    <a:pt x="5" y="6"/>
                    <a:pt x="4" y="5"/>
                  </a:cubicBezTo>
                  <a:cubicBezTo>
                    <a:pt x="3" y="4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57">
              <a:extLst>
                <a:ext uri="{FF2B5EF4-FFF2-40B4-BE49-F238E27FC236}">
                  <a16:creationId xmlns:a16="http://schemas.microsoft.com/office/drawing/2014/main" id="{7A98C619-854B-45D8-8DF7-76FA1019D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732"/>
              <a:ext cx="17" cy="24"/>
            </a:xfrm>
            <a:custGeom>
              <a:avLst/>
              <a:gdLst>
                <a:gd name="T0" fmla="*/ 77 w 8"/>
                <a:gd name="T1" fmla="*/ 12 h 10"/>
                <a:gd name="T2" fmla="*/ 68 w 8"/>
                <a:gd name="T3" fmla="*/ 12 h 10"/>
                <a:gd name="T4" fmla="*/ 28 w 8"/>
                <a:gd name="T5" fmla="*/ 139 h 10"/>
                <a:gd name="T6" fmla="*/ 77 w 8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0" y="9"/>
                    <a:pt x="3" y="10"/>
                  </a:cubicBezTo>
                  <a:cubicBezTo>
                    <a:pt x="5" y="10"/>
                    <a:pt x="6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58">
              <a:extLst>
                <a:ext uri="{FF2B5EF4-FFF2-40B4-BE49-F238E27FC236}">
                  <a16:creationId xmlns:a16="http://schemas.microsoft.com/office/drawing/2014/main" id="{508E168C-8B5E-4A8A-A0B5-06A51874B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1723"/>
              <a:ext cx="17" cy="30"/>
            </a:xfrm>
            <a:custGeom>
              <a:avLst/>
              <a:gdLst>
                <a:gd name="T0" fmla="*/ 77 w 8"/>
                <a:gd name="T1" fmla="*/ 28 h 13"/>
                <a:gd name="T2" fmla="*/ 19 w 8"/>
                <a:gd name="T3" fmla="*/ 28 h 13"/>
                <a:gd name="T4" fmla="*/ 9 w 8"/>
                <a:gd name="T5" fmla="*/ 111 h 13"/>
                <a:gd name="T6" fmla="*/ 28 w 8"/>
                <a:gd name="T7" fmla="*/ 150 h 13"/>
                <a:gd name="T8" fmla="*/ 28 w 8"/>
                <a:gd name="T9" fmla="*/ 97 h 13"/>
                <a:gd name="T10" fmla="*/ 49 w 8"/>
                <a:gd name="T11" fmla="*/ 2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8" y="2"/>
                  </a:moveTo>
                  <a:cubicBezTo>
                    <a:pt x="7" y="2"/>
                    <a:pt x="4" y="2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1" y="10"/>
                    <a:pt x="2" y="13"/>
                    <a:pt x="3" y="12"/>
                  </a:cubicBezTo>
                  <a:cubicBezTo>
                    <a:pt x="4" y="12"/>
                    <a:pt x="3" y="9"/>
                    <a:pt x="3" y="8"/>
                  </a:cubicBezTo>
                  <a:cubicBezTo>
                    <a:pt x="3" y="7"/>
                    <a:pt x="3" y="0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59">
              <a:extLst>
                <a:ext uri="{FF2B5EF4-FFF2-40B4-BE49-F238E27FC236}">
                  <a16:creationId xmlns:a16="http://schemas.microsoft.com/office/drawing/2014/main" id="{668E62EB-237A-4F7B-98DA-93A9E0766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777"/>
              <a:ext cx="10" cy="25"/>
            </a:xfrm>
            <a:custGeom>
              <a:avLst/>
              <a:gdLst>
                <a:gd name="T0" fmla="*/ 8 w 5"/>
                <a:gd name="T1" fmla="*/ 0 h 11"/>
                <a:gd name="T2" fmla="*/ 24 w 5"/>
                <a:gd name="T3" fmla="*/ 102 h 11"/>
                <a:gd name="T4" fmla="*/ 16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1" y="0"/>
                  </a:moveTo>
                  <a:cubicBezTo>
                    <a:pt x="1" y="2"/>
                    <a:pt x="0" y="11"/>
                    <a:pt x="3" y="9"/>
                  </a:cubicBezTo>
                  <a:cubicBezTo>
                    <a:pt x="5" y="8"/>
                    <a:pt x="1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60">
              <a:extLst>
                <a:ext uri="{FF2B5EF4-FFF2-40B4-BE49-F238E27FC236}">
                  <a16:creationId xmlns:a16="http://schemas.microsoft.com/office/drawing/2014/main" id="{217EF6E5-1749-4F04-846E-4D582ABFC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832"/>
              <a:ext cx="17" cy="32"/>
            </a:xfrm>
            <a:custGeom>
              <a:avLst/>
              <a:gdLst>
                <a:gd name="T0" fmla="*/ 77 w 8"/>
                <a:gd name="T1" fmla="*/ 0 h 14"/>
                <a:gd name="T2" fmla="*/ 9 w 8"/>
                <a:gd name="T3" fmla="*/ 73 h 14"/>
                <a:gd name="T4" fmla="*/ 28 w 8"/>
                <a:gd name="T5" fmla="*/ 158 h 14"/>
                <a:gd name="T6" fmla="*/ 28 w 8"/>
                <a:gd name="T7" fmla="*/ 57 h 14"/>
                <a:gd name="T8" fmla="*/ 68 w 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4" y="0"/>
                    <a:pt x="2" y="3"/>
                    <a:pt x="1" y="6"/>
                  </a:cubicBezTo>
                  <a:cubicBezTo>
                    <a:pt x="1" y="7"/>
                    <a:pt x="0" y="14"/>
                    <a:pt x="3" y="13"/>
                  </a:cubicBezTo>
                  <a:cubicBezTo>
                    <a:pt x="4" y="13"/>
                    <a:pt x="3" y="6"/>
                    <a:pt x="3" y="5"/>
                  </a:cubicBezTo>
                  <a:cubicBezTo>
                    <a:pt x="3" y="2"/>
                    <a:pt x="4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1" name="Freeform 161">
              <a:extLst>
                <a:ext uri="{FF2B5EF4-FFF2-40B4-BE49-F238E27FC236}">
                  <a16:creationId xmlns:a16="http://schemas.microsoft.com/office/drawing/2014/main" id="{C510AEA5-5F5C-4957-8DC9-5750689B7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02"/>
              <a:ext cx="15" cy="19"/>
            </a:xfrm>
            <a:custGeom>
              <a:avLst/>
              <a:gdLst>
                <a:gd name="T0" fmla="*/ 60 w 7"/>
                <a:gd name="T1" fmla="*/ 12 h 8"/>
                <a:gd name="T2" fmla="*/ 9 w 7"/>
                <a:gd name="T3" fmla="*/ 78 h 8"/>
                <a:gd name="T4" fmla="*/ 28 w 7"/>
                <a:gd name="T5" fmla="*/ 107 h 8"/>
                <a:gd name="T6" fmla="*/ 28 w 7"/>
                <a:gd name="T7" fmla="*/ 78 h 8"/>
                <a:gd name="T8" fmla="*/ 69 w 7"/>
                <a:gd name="T9" fmla="*/ 1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3" y="0"/>
                    <a:pt x="0" y="3"/>
                    <a:pt x="1" y="6"/>
                  </a:cubicBezTo>
                  <a:cubicBezTo>
                    <a:pt x="1" y="6"/>
                    <a:pt x="2" y="8"/>
                    <a:pt x="3" y="8"/>
                  </a:cubicBezTo>
                  <a:cubicBezTo>
                    <a:pt x="4" y="8"/>
                    <a:pt x="3" y="6"/>
                    <a:pt x="3" y="6"/>
                  </a:cubicBezTo>
                  <a:cubicBezTo>
                    <a:pt x="4" y="3"/>
                    <a:pt x="4" y="2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2" name="Freeform 162">
              <a:extLst>
                <a:ext uri="{FF2B5EF4-FFF2-40B4-BE49-F238E27FC236}">
                  <a16:creationId xmlns:a16="http://schemas.microsoft.com/office/drawing/2014/main" id="{8C9A83FC-652B-4C99-A206-FEA07D866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1700"/>
              <a:ext cx="16" cy="35"/>
            </a:xfrm>
            <a:custGeom>
              <a:avLst/>
              <a:gdLst>
                <a:gd name="T0" fmla="*/ 85 w 7"/>
                <a:gd name="T1" fmla="*/ 12 h 15"/>
                <a:gd name="T2" fmla="*/ 11 w 7"/>
                <a:gd name="T3" fmla="*/ 77 h 15"/>
                <a:gd name="T4" fmla="*/ 11 w 7"/>
                <a:gd name="T5" fmla="*/ 191 h 15"/>
                <a:gd name="T6" fmla="*/ 73 w 7"/>
                <a:gd name="T7" fmla="*/ 1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5">
                  <a:moveTo>
                    <a:pt x="7" y="1"/>
                  </a:moveTo>
                  <a:cubicBezTo>
                    <a:pt x="4" y="0"/>
                    <a:pt x="2" y="4"/>
                    <a:pt x="1" y="6"/>
                  </a:cubicBezTo>
                  <a:cubicBezTo>
                    <a:pt x="0" y="9"/>
                    <a:pt x="0" y="12"/>
                    <a:pt x="1" y="15"/>
                  </a:cubicBezTo>
                  <a:cubicBezTo>
                    <a:pt x="3" y="13"/>
                    <a:pt x="2" y="1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3" name="Freeform 163">
              <a:extLst>
                <a:ext uri="{FF2B5EF4-FFF2-40B4-BE49-F238E27FC236}">
                  <a16:creationId xmlns:a16="http://schemas.microsoft.com/office/drawing/2014/main" id="{9F0621A5-605C-4947-9ADC-CC82A07A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1656"/>
              <a:ext cx="24" cy="40"/>
            </a:xfrm>
            <a:custGeom>
              <a:avLst/>
              <a:gdLst>
                <a:gd name="T0" fmla="*/ 72 w 11"/>
                <a:gd name="T1" fmla="*/ 221 h 17"/>
                <a:gd name="T2" fmla="*/ 20 w 11"/>
                <a:gd name="T3" fmla="*/ 89 h 17"/>
                <a:gd name="T4" fmla="*/ 113 w 11"/>
                <a:gd name="T5" fmla="*/ 12 h 17"/>
                <a:gd name="T6" fmla="*/ 72 w 11"/>
                <a:gd name="T7" fmla="*/ 115 h 17"/>
                <a:gd name="T8" fmla="*/ 72 w 11"/>
                <a:gd name="T9" fmla="*/ 22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7">
                  <a:moveTo>
                    <a:pt x="7" y="17"/>
                  </a:moveTo>
                  <a:cubicBezTo>
                    <a:pt x="4" y="17"/>
                    <a:pt x="0" y="10"/>
                    <a:pt x="2" y="7"/>
                  </a:cubicBezTo>
                  <a:cubicBezTo>
                    <a:pt x="2" y="6"/>
                    <a:pt x="10" y="0"/>
                    <a:pt x="11" y="1"/>
                  </a:cubicBezTo>
                  <a:cubicBezTo>
                    <a:pt x="10" y="4"/>
                    <a:pt x="8" y="6"/>
                    <a:pt x="7" y="9"/>
                  </a:cubicBezTo>
                  <a:cubicBezTo>
                    <a:pt x="6" y="11"/>
                    <a:pt x="6" y="15"/>
                    <a:pt x="7" y="17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4" name="Freeform 164">
              <a:extLst>
                <a:ext uri="{FF2B5EF4-FFF2-40B4-BE49-F238E27FC236}">
                  <a16:creationId xmlns:a16="http://schemas.microsoft.com/office/drawing/2014/main" id="{E17F0550-D1E8-48EE-9AEF-5DFB859D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37"/>
              <a:ext cx="106" cy="66"/>
            </a:xfrm>
            <a:custGeom>
              <a:avLst/>
              <a:gdLst>
                <a:gd name="T0" fmla="*/ 495 w 49"/>
                <a:gd name="T1" fmla="*/ 368 h 28"/>
                <a:gd name="T2" fmla="*/ 478 w 49"/>
                <a:gd name="T3" fmla="*/ 278 h 28"/>
                <a:gd name="T4" fmla="*/ 426 w 49"/>
                <a:gd name="T5" fmla="*/ 222 h 28"/>
                <a:gd name="T6" fmla="*/ 253 w 49"/>
                <a:gd name="T7" fmla="*/ 106 h 28"/>
                <a:gd name="T8" fmla="*/ 173 w 49"/>
                <a:gd name="T9" fmla="*/ 78 h 28"/>
                <a:gd name="T10" fmla="*/ 121 w 49"/>
                <a:gd name="T11" fmla="*/ 40 h 28"/>
                <a:gd name="T12" fmla="*/ 0 w 49"/>
                <a:gd name="T13" fmla="*/ 0 h 28"/>
                <a:gd name="T14" fmla="*/ 9 w 49"/>
                <a:gd name="T15" fmla="*/ 106 h 28"/>
                <a:gd name="T16" fmla="*/ 141 w 49"/>
                <a:gd name="T17" fmla="*/ 222 h 28"/>
                <a:gd name="T18" fmla="*/ 149 w 49"/>
                <a:gd name="T19" fmla="*/ 368 h 28"/>
                <a:gd name="T20" fmla="*/ 210 w 49"/>
                <a:gd name="T21" fmla="*/ 290 h 28"/>
                <a:gd name="T22" fmla="*/ 305 w 49"/>
                <a:gd name="T23" fmla="*/ 250 h 28"/>
                <a:gd name="T24" fmla="*/ 495 w 49"/>
                <a:gd name="T25" fmla="*/ 36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8">
                  <a:moveTo>
                    <a:pt x="49" y="28"/>
                  </a:moveTo>
                  <a:cubicBezTo>
                    <a:pt x="49" y="28"/>
                    <a:pt x="47" y="22"/>
                    <a:pt x="47" y="21"/>
                  </a:cubicBezTo>
                  <a:cubicBezTo>
                    <a:pt x="46" y="19"/>
                    <a:pt x="44" y="18"/>
                    <a:pt x="42" y="17"/>
                  </a:cubicBezTo>
                  <a:cubicBezTo>
                    <a:pt x="37" y="13"/>
                    <a:pt x="31" y="10"/>
                    <a:pt x="25" y="8"/>
                  </a:cubicBezTo>
                  <a:cubicBezTo>
                    <a:pt x="23" y="7"/>
                    <a:pt x="20" y="7"/>
                    <a:pt x="17" y="6"/>
                  </a:cubicBezTo>
                  <a:cubicBezTo>
                    <a:pt x="15" y="5"/>
                    <a:pt x="14" y="3"/>
                    <a:pt x="12" y="3"/>
                  </a:cubicBezTo>
                  <a:cubicBezTo>
                    <a:pt x="8" y="1"/>
                    <a:pt x="4" y="0"/>
                    <a:pt x="0" y="0"/>
                  </a:cubicBezTo>
                  <a:cubicBezTo>
                    <a:pt x="1" y="3"/>
                    <a:pt x="5" y="5"/>
                    <a:pt x="1" y="8"/>
                  </a:cubicBezTo>
                  <a:cubicBezTo>
                    <a:pt x="7" y="8"/>
                    <a:pt x="12" y="11"/>
                    <a:pt x="14" y="17"/>
                  </a:cubicBezTo>
                  <a:cubicBezTo>
                    <a:pt x="15" y="20"/>
                    <a:pt x="17" y="25"/>
                    <a:pt x="15" y="28"/>
                  </a:cubicBezTo>
                  <a:cubicBezTo>
                    <a:pt x="17" y="26"/>
                    <a:pt x="18" y="23"/>
                    <a:pt x="21" y="22"/>
                  </a:cubicBezTo>
                  <a:cubicBezTo>
                    <a:pt x="23" y="20"/>
                    <a:pt x="27" y="20"/>
                    <a:pt x="30" y="19"/>
                  </a:cubicBezTo>
                  <a:cubicBezTo>
                    <a:pt x="37" y="18"/>
                    <a:pt x="44" y="23"/>
                    <a:pt x="49" y="2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5" name="Freeform 165">
              <a:extLst>
                <a:ext uri="{FF2B5EF4-FFF2-40B4-BE49-F238E27FC236}">
                  <a16:creationId xmlns:a16="http://schemas.microsoft.com/office/drawing/2014/main" id="{D1253A37-1AA4-4081-97B2-DDF6783A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1633"/>
              <a:ext cx="122" cy="37"/>
            </a:xfrm>
            <a:custGeom>
              <a:avLst/>
              <a:gdLst>
                <a:gd name="T0" fmla="*/ 33 w 56"/>
                <a:gd name="T1" fmla="*/ 199 h 16"/>
                <a:gd name="T2" fmla="*/ 257 w 56"/>
                <a:gd name="T3" fmla="*/ 74 h 16"/>
                <a:gd name="T4" fmla="*/ 475 w 56"/>
                <a:gd name="T5" fmla="*/ 150 h 16"/>
                <a:gd name="T6" fmla="*/ 580 w 56"/>
                <a:gd name="T7" fmla="*/ 12 h 16"/>
                <a:gd name="T8" fmla="*/ 403 w 56"/>
                <a:gd name="T9" fmla="*/ 12 h 16"/>
                <a:gd name="T10" fmla="*/ 246 w 56"/>
                <a:gd name="T11" fmla="*/ 65 h 16"/>
                <a:gd name="T12" fmla="*/ 9 w 56"/>
                <a:gd name="T13" fmla="*/ 187 h 16"/>
                <a:gd name="T14" fmla="*/ 0 w 56"/>
                <a:gd name="T15" fmla="*/ 199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6">
                  <a:moveTo>
                    <a:pt x="3" y="16"/>
                  </a:moveTo>
                  <a:cubicBezTo>
                    <a:pt x="5" y="9"/>
                    <a:pt x="19" y="7"/>
                    <a:pt x="25" y="6"/>
                  </a:cubicBezTo>
                  <a:cubicBezTo>
                    <a:pt x="31" y="5"/>
                    <a:pt x="44" y="4"/>
                    <a:pt x="46" y="12"/>
                  </a:cubicBezTo>
                  <a:cubicBezTo>
                    <a:pt x="47" y="7"/>
                    <a:pt x="51" y="2"/>
                    <a:pt x="56" y="1"/>
                  </a:cubicBezTo>
                  <a:cubicBezTo>
                    <a:pt x="51" y="0"/>
                    <a:pt x="44" y="1"/>
                    <a:pt x="39" y="1"/>
                  </a:cubicBezTo>
                  <a:cubicBezTo>
                    <a:pt x="33" y="2"/>
                    <a:pt x="29" y="4"/>
                    <a:pt x="24" y="5"/>
                  </a:cubicBezTo>
                  <a:cubicBezTo>
                    <a:pt x="16" y="7"/>
                    <a:pt x="7" y="8"/>
                    <a:pt x="1" y="15"/>
                  </a:cubicBezTo>
                  <a:cubicBezTo>
                    <a:pt x="1" y="15"/>
                    <a:pt x="1" y="15"/>
                    <a:pt x="0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6" name="Freeform 166">
              <a:extLst>
                <a:ext uri="{FF2B5EF4-FFF2-40B4-BE49-F238E27FC236}">
                  <a16:creationId xmlns:a16="http://schemas.microsoft.com/office/drawing/2014/main" id="{5406B604-F9EE-4367-9806-5E176CE29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978"/>
              <a:ext cx="255" cy="902"/>
            </a:xfrm>
            <a:custGeom>
              <a:avLst/>
              <a:gdLst>
                <a:gd name="T0" fmla="*/ 44 w 117"/>
                <a:gd name="T1" fmla="*/ 0 h 389"/>
                <a:gd name="T2" fmla="*/ 177 w 117"/>
                <a:gd name="T3" fmla="*/ 710 h 389"/>
                <a:gd name="T4" fmla="*/ 309 w 117"/>
                <a:gd name="T5" fmla="*/ 2458 h 389"/>
                <a:gd name="T6" fmla="*/ 362 w 117"/>
                <a:gd name="T7" fmla="*/ 3318 h 389"/>
                <a:gd name="T8" fmla="*/ 394 w 117"/>
                <a:gd name="T9" fmla="*/ 3926 h 389"/>
                <a:gd name="T10" fmla="*/ 826 w 117"/>
                <a:gd name="T11" fmla="*/ 4689 h 389"/>
                <a:gd name="T12" fmla="*/ 1212 w 117"/>
                <a:gd name="T13" fmla="*/ 4851 h 389"/>
                <a:gd name="T14" fmla="*/ 652 w 117"/>
                <a:gd name="T15" fmla="*/ 3404 h 389"/>
                <a:gd name="T16" fmla="*/ 599 w 117"/>
                <a:gd name="T17" fmla="*/ 1419 h 389"/>
                <a:gd name="T18" fmla="*/ 571 w 117"/>
                <a:gd name="T19" fmla="*/ 909 h 389"/>
                <a:gd name="T20" fmla="*/ 475 w 117"/>
                <a:gd name="T21" fmla="*/ 795 h 389"/>
                <a:gd name="T22" fmla="*/ 342 w 117"/>
                <a:gd name="T23" fmla="*/ 387 h 389"/>
                <a:gd name="T24" fmla="*/ 185 w 117"/>
                <a:gd name="T25" fmla="*/ 209 h 389"/>
                <a:gd name="T26" fmla="*/ 33 w 117"/>
                <a:gd name="T27" fmla="*/ 12 h 3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7" h="389">
                  <a:moveTo>
                    <a:pt x="4" y="0"/>
                  </a:moveTo>
                  <a:cubicBezTo>
                    <a:pt x="0" y="10"/>
                    <a:pt x="10" y="31"/>
                    <a:pt x="17" y="57"/>
                  </a:cubicBezTo>
                  <a:cubicBezTo>
                    <a:pt x="28" y="102"/>
                    <a:pt x="28" y="151"/>
                    <a:pt x="30" y="197"/>
                  </a:cubicBezTo>
                  <a:cubicBezTo>
                    <a:pt x="31" y="220"/>
                    <a:pt x="32" y="243"/>
                    <a:pt x="35" y="266"/>
                  </a:cubicBezTo>
                  <a:cubicBezTo>
                    <a:pt x="38" y="282"/>
                    <a:pt x="36" y="299"/>
                    <a:pt x="38" y="315"/>
                  </a:cubicBezTo>
                  <a:cubicBezTo>
                    <a:pt x="40" y="343"/>
                    <a:pt x="54" y="365"/>
                    <a:pt x="80" y="376"/>
                  </a:cubicBezTo>
                  <a:cubicBezTo>
                    <a:pt x="92" y="381"/>
                    <a:pt x="104" y="387"/>
                    <a:pt x="117" y="389"/>
                  </a:cubicBezTo>
                  <a:cubicBezTo>
                    <a:pt x="78" y="376"/>
                    <a:pt x="67" y="308"/>
                    <a:pt x="63" y="273"/>
                  </a:cubicBezTo>
                  <a:cubicBezTo>
                    <a:pt x="56" y="221"/>
                    <a:pt x="60" y="167"/>
                    <a:pt x="58" y="114"/>
                  </a:cubicBezTo>
                  <a:cubicBezTo>
                    <a:pt x="57" y="101"/>
                    <a:pt x="56" y="87"/>
                    <a:pt x="55" y="73"/>
                  </a:cubicBezTo>
                  <a:cubicBezTo>
                    <a:pt x="55" y="62"/>
                    <a:pt x="48" y="73"/>
                    <a:pt x="46" y="64"/>
                  </a:cubicBezTo>
                  <a:cubicBezTo>
                    <a:pt x="44" y="54"/>
                    <a:pt x="39" y="36"/>
                    <a:pt x="33" y="31"/>
                  </a:cubicBezTo>
                  <a:cubicBezTo>
                    <a:pt x="28" y="28"/>
                    <a:pt x="21" y="22"/>
                    <a:pt x="18" y="17"/>
                  </a:cubicBezTo>
                  <a:cubicBezTo>
                    <a:pt x="15" y="13"/>
                    <a:pt x="10" y="9"/>
                    <a:pt x="3" y="1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7" name="Freeform 167">
              <a:extLst>
                <a:ext uri="{FF2B5EF4-FFF2-40B4-BE49-F238E27FC236}">
                  <a16:creationId xmlns:a16="http://schemas.microsoft.com/office/drawing/2014/main" id="{ED8F0280-C4D7-4609-963F-5651B534F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1591"/>
              <a:ext cx="437" cy="867"/>
            </a:xfrm>
            <a:custGeom>
              <a:avLst/>
              <a:gdLst>
                <a:gd name="T0" fmla="*/ 2065 w 201"/>
                <a:gd name="T1" fmla="*/ 547 h 374"/>
                <a:gd name="T2" fmla="*/ 1152 w 201"/>
                <a:gd name="T3" fmla="*/ 65 h 374"/>
                <a:gd name="T4" fmla="*/ 20 w 201"/>
                <a:gd name="T5" fmla="*/ 1284 h 374"/>
                <a:gd name="T6" fmla="*/ 52 w 201"/>
                <a:gd name="T7" fmla="*/ 3188 h 374"/>
                <a:gd name="T8" fmla="*/ 237 w 201"/>
                <a:gd name="T9" fmla="*/ 4660 h 374"/>
                <a:gd name="T10" fmla="*/ 298 w 201"/>
                <a:gd name="T11" fmla="*/ 3079 h 374"/>
                <a:gd name="T12" fmla="*/ 350 w 201"/>
                <a:gd name="T13" fmla="*/ 1382 h 374"/>
                <a:gd name="T14" fmla="*/ 1139 w 201"/>
                <a:gd name="T15" fmla="*/ 387 h 374"/>
                <a:gd name="T16" fmla="*/ 2065 w 201"/>
                <a:gd name="T17" fmla="*/ 547 h 3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1" h="374">
                  <a:moveTo>
                    <a:pt x="201" y="44"/>
                  </a:moveTo>
                  <a:cubicBezTo>
                    <a:pt x="201" y="44"/>
                    <a:pt x="175" y="0"/>
                    <a:pt x="112" y="5"/>
                  </a:cubicBezTo>
                  <a:cubicBezTo>
                    <a:pt x="49" y="9"/>
                    <a:pt x="1" y="68"/>
                    <a:pt x="2" y="103"/>
                  </a:cubicBezTo>
                  <a:cubicBezTo>
                    <a:pt x="3" y="137"/>
                    <a:pt x="0" y="221"/>
                    <a:pt x="5" y="256"/>
                  </a:cubicBezTo>
                  <a:cubicBezTo>
                    <a:pt x="9" y="291"/>
                    <a:pt x="24" y="353"/>
                    <a:pt x="23" y="374"/>
                  </a:cubicBezTo>
                  <a:cubicBezTo>
                    <a:pt x="23" y="374"/>
                    <a:pt x="33" y="275"/>
                    <a:pt x="29" y="247"/>
                  </a:cubicBezTo>
                  <a:cubicBezTo>
                    <a:pt x="25" y="220"/>
                    <a:pt x="33" y="133"/>
                    <a:pt x="34" y="111"/>
                  </a:cubicBezTo>
                  <a:cubicBezTo>
                    <a:pt x="36" y="83"/>
                    <a:pt x="59" y="33"/>
                    <a:pt x="111" y="31"/>
                  </a:cubicBezTo>
                  <a:cubicBezTo>
                    <a:pt x="146" y="30"/>
                    <a:pt x="189" y="33"/>
                    <a:pt x="201" y="44"/>
                  </a:cubicBezTo>
                  <a:close/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8" name="Freeform 168">
              <a:extLst>
                <a:ext uri="{FF2B5EF4-FFF2-40B4-BE49-F238E27FC236}">
                  <a16:creationId xmlns:a16="http://schemas.microsoft.com/office/drawing/2014/main" id="{0C3C8546-074F-469C-BF28-315A03E97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892"/>
              <a:ext cx="76" cy="807"/>
            </a:xfrm>
            <a:custGeom>
              <a:avLst/>
              <a:gdLst>
                <a:gd name="T0" fmla="*/ 0 w 35"/>
                <a:gd name="T1" fmla="*/ 0 h 348"/>
                <a:gd name="T2" fmla="*/ 104 w 35"/>
                <a:gd name="T3" fmla="*/ 1146 h 348"/>
                <a:gd name="T4" fmla="*/ 80 w 35"/>
                <a:gd name="T5" fmla="*/ 2157 h 348"/>
                <a:gd name="T6" fmla="*/ 122 w 35"/>
                <a:gd name="T7" fmla="*/ 3119 h 348"/>
                <a:gd name="T8" fmla="*/ 358 w 35"/>
                <a:gd name="T9" fmla="*/ 4339 h 348"/>
                <a:gd name="T10" fmla="*/ 297 w 35"/>
                <a:gd name="T11" fmla="*/ 1549 h 348"/>
                <a:gd name="T12" fmla="*/ 315 w 35"/>
                <a:gd name="T13" fmla="*/ 860 h 3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48">
                  <a:moveTo>
                    <a:pt x="0" y="0"/>
                  </a:moveTo>
                  <a:cubicBezTo>
                    <a:pt x="0" y="33"/>
                    <a:pt x="10" y="83"/>
                    <a:pt x="10" y="92"/>
                  </a:cubicBezTo>
                  <a:cubicBezTo>
                    <a:pt x="12" y="119"/>
                    <a:pt x="10" y="146"/>
                    <a:pt x="8" y="173"/>
                  </a:cubicBezTo>
                  <a:cubicBezTo>
                    <a:pt x="7" y="191"/>
                    <a:pt x="9" y="232"/>
                    <a:pt x="12" y="250"/>
                  </a:cubicBezTo>
                  <a:cubicBezTo>
                    <a:pt x="15" y="267"/>
                    <a:pt x="26" y="333"/>
                    <a:pt x="35" y="348"/>
                  </a:cubicBezTo>
                  <a:cubicBezTo>
                    <a:pt x="12" y="211"/>
                    <a:pt x="26" y="176"/>
                    <a:pt x="29" y="124"/>
                  </a:cubicBezTo>
                  <a:cubicBezTo>
                    <a:pt x="29" y="105"/>
                    <a:pt x="28" y="87"/>
                    <a:pt x="31" y="69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9" name="Freeform 169">
              <a:extLst>
                <a:ext uri="{FF2B5EF4-FFF2-40B4-BE49-F238E27FC236}">
                  <a16:creationId xmlns:a16="http://schemas.microsoft.com/office/drawing/2014/main" id="{8F9D7C6B-38B5-4944-A930-C75AA941F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714"/>
              <a:ext cx="58" cy="459"/>
            </a:xfrm>
            <a:custGeom>
              <a:avLst/>
              <a:gdLst>
                <a:gd name="T0" fmla="*/ 41 w 27"/>
                <a:gd name="T1" fmla="*/ 0 h 198"/>
                <a:gd name="T2" fmla="*/ 258 w 27"/>
                <a:gd name="T3" fmla="*/ 746 h 198"/>
                <a:gd name="T4" fmla="*/ 189 w 27"/>
                <a:gd name="T5" fmla="*/ 1484 h 198"/>
                <a:gd name="T6" fmla="*/ 129 w 27"/>
                <a:gd name="T7" fmla="*/ 1919 h 198"/>
                <a:gd name="T8" fmla="*/ 41 w 27"/>
                <a:gd name="T9" fmla="*/ 2467 h 198"/>
                <a:gd name="T10" fmla="*/ 170 w 27"/>
                <a:gd name="T11" fmla="*/ 811 h 198"/>
                <a:gd name="T12" fmla="*/ 28 w 27"/>
                <a:gd name="T13" fmla="*/ 538 h 198"/>
                <a:gd name="T14" fmla="*/ 19 w 27"/>
                <a:gd name="T15" fmla="*/ 74 h 1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98">
                  <a:moveTo>
                    <a:pt x="4" y="0"/>
                  </a:moveTo>
                  <a:cubicBezTo>
                    <a:pt x="25" y="10"/>
                    <a:pt x="27" y="39"/>
                    <a:pt x="26" y="60"/>
                  </a:cubicBezTo>
                  <a:cubicBezTo>
                    <a:pt x="25" y="80"/>
                    <a:pt x="21" y="99"/>
                    <a:pt x="19" y="119"/>
                  </a:cubicBezTo>
                  <a:cubicBezTo>
                    <a:pt x="18" y="131"/>
                    <a:pt x="17" y="142"/>
                    <a:pt x="13" y="154"/>
                  </a:cubicBezTo>
                  <a:cubicBezTo>
                    <a:pt x="10" y="167"/>
                    <a:pt x="4" y="186"/>
                    <a:pt x="4" y="198"/>
                  </a:cubicBezTo>
                  <a:cubicBezTo>
                    <a:pt x="4" y="154"/>
                    <a:pt x="24" y="110"/>
                    <a:pt x="17" y="65"/>
                  </a:cubicBezTo>
                  <a:cubicBezTo>
                    <a:pt x="15" y="53"/>
                    <a:pt x="10" y="50"/>
                    <a:pt x="3" y="43"/>
                  </a:cubicBezTo>
                  <a:cubicBezTo>
                    <a:pt x="0" y="40"/>
                    <a:pt x="14" y="36"/>
                    <a:pt x="2" y="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0" name="Freeform 170">
              <a:extLst>
                <a:ext uri="{FF2B5EF4-FFF2-40B4-BE49-F238E27FC236}">
                  <a16:creationId xmlns:a16="http://schemas.microsoft.com/office/drawing/2014/main" id="{13F6FD94-C3C2-4D00-B4F2-DE410A5F2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75"/>
              <a:ext cx="187" cy="1023"/>
            </a:xfrm>
            <a:custGeom>
              <a:avLst/>
              <a:gdLst>
                <a:gd name="T0" fmla="*/ 833 w 86"/>
                <a:gd name="T1" fmla="*/ 49 h 441"/>
                <a:gd name="T2" fmla="*/ 246 w 86"/>
                <a:gd name="T3" fmla="*/ 139 h 441"/>
                <a:gd name="T4" fmla="*/ 33 w 86"/>
                <a:gd name="T5" fmla="*/ 946 h 441"/>
                <a:gd name="T6" fmla="*/ 52 w 86"/>
                <a:gd name="T7" fmla="*/ 1900 h 441"/>
                <a:gd name="T8" fmla="*/ 20 w 86"/>
                <a:gd name="T9" fmla="*/ 2835 h 441"/>
                <a:gd name="T10" fmla="*/ 113 w 86"/>
                <a:gd name="T11" fmla="*/ 4370 h 441"/>
                <a:gd name="T12" fmla="*/ 246 w 86"/>
                <a:gd name="T13" fmla="*/ 5505 h 441"/>
                <a:gd name="T14" fmla="*/ 133 w 86"/>
                <a:gd name="T15" fmla="*/ 4709 h 441"/>
                <a:gd name="T16" fmla="*/ 104 w 86"/>
                <a:gd name="T17" fmla="*/ 3658 h 441"/>
                <a:gd name="T18" fmla="*/ 254 w 86"/>
                <a:gd name="T19" fmla="*/ 2561 h 441"/>
                <a:gd name="T20" fmla="*/ 331 w 86"/>
                <a:gd name="T21" fmla="*/ 1712 h 441"/>
                <a:gd name="T22" fmla="*/ 615 w 86"/>
                <a:gd name="T23" fmla="*/ 596 h 441"/>
                <a:gd name="T24" fmla="*/ 865 w 86"/>
                <a:gd name="T25" fmla="*/ 86 h 4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6" h="441">
                  <a:moveTo>
                    <a:pt x="81" y="4"/>
                  </a:moveTo>
                  <a:cubicBezTo>
                    <a:pt x="65" y="4"/>
                    <a:pt x="36" y="0"/>
                    <a:pt x="24" y="11"/>
                  </a:cubicBezTo>
                  <a:cubicBezTo>
                    <a:pt x="6" y="28"/>
                    <a:pt x="6" y="54"/>
                    <a:pt x="3" y="76"/>
                  </a:cubicBezTo>
                  <a:cubicBezTo>
                    <a:pt x="0" y="100"/>
                    <a:pt x="3" y="127"/>
                    <a:pt x="5" y="152"/>
                  </a:cubicBezTo>
                  <a:cubicBezTo>
                    <a:pt x="7" y="176"/>
                    <a:pt x="2" y="202"/>
                    <a:pt x="2" y="227"/>
                  </a:cubicBezTo>
                  <a:cubicBezTo>
                    <a:pt x="3" y="268"/>
                    <a:pt x="6" y="310"/>
                    <a:pt x="11" y="350"/>
                  </a:cubicBezTo>
                  <a:cubicBezTo>
                    <a:pt x="15" y="379"/>
                    <a:pt x="23" y="411"/>
                    <a:pt x="24" y="441"/>
                  </a:cubicBezTo>
                  <a:cubicBezTo>
                    <a:pt x="14" y="427"/>
                    <a:pt x="15" y="394"/>
                    <a:pt x="13" y="377"/>
                  </a:cubicBezTo>
                  <a:cubicBezTo>
                    <a:pt x="10" y="350"/>
                    <a:pt x="8" y="321"/>
                    <a:pt x="10" y="293"/>
                  </a:cubicBezTo>
                  <a:cubicBezTo>
                    <a:pt x="12" y="263"/>
                    <a:pt x="20" y="234"/>
                    <a:pt x="25" y="205"/>
                  </a:cubicBezTo>
                  <a:cubicBezTo>
                    <a:pt x="29" y="183"/>
                    <a:pt x="28" y="160"/>
                    <a:pt x="32" y="137"/>
                  </a:cubicBezTo>
                  <a:cubicBezTo>
                    <a:pt x="37" y="107"/>
                    <a:pt x="44" y="74"/>
                    <a:pt x="60" y="48"/>
                  </a:cubicBezTo>
                  <a:cubicBezTo>
                    <a:pt x="67" y="34"/>
                    <a:pt x="86" y="24"/>
                    <a:pt x="84" y="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1" name="Freeform 171">
              <a:extLst>
                <a:ext uri="{FF2B5EF4-FFF2-40B4-BE49-F238E27FC236}">
                  <a16:creationId xmlns:a16="http://schemas.microsoft.com/office/drawing/2014/main" id="{613FFCB8-1A3A-4012-9DE5-40D3F19C5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23"/>
              <a:ext cx="76" cy="501"/>
            </a:xfrm>
            <a:custGeom>
              <a:avLst/>
              <a:gdLst>
                <a:gd name="T0" fmla="*/ 265 w 35"/>
                <a:gd name="T1" fmla="*/ 0 h 216"/>
                <a:gd name="T2" fmla="*/ 297 w 35"/>
                <a:gd name="T3" fmla="*/ 661 h 216"/>
                <a:gd name="T4" fmla="*/ 326 w 35"/>
                <a:gd name="T5" fmla="*/ 1549 h 216"/>
                <a:gd name="T6" fmla="*/ 306 w 35"/>
                <a:gd name="T7" fmla="*/ 2222 h 216"/>
                <a:gd name="T8" fmla="*/ 278 w 35"/>
                <a:gd name="T9" fmla="*/ 2695 h 216"/>
                <a:gd name="T10" fmla="*/ 278 w 35"/>
                <a:gd name="T11" fmla="*/ 1362 h 216"/>
                <a:gd name="T12" fmla="*/ 80 w 35"/>
                <a:gd name="T13" fmla="*/ 812 h 216"/>
                <a:gd name="T14" fmla="*/ 20 w 35"/>
                <a:gd name="T15" fmla="*/ 710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16">
                  <a:moveTo>
                    <a:pt x="26" y="0"/>
                  </a:moveTo>
                  <a:cubicBezTo>
                    <a:pt x="31" y="14"/>
                    <a:pt x="25" y="38"/>
                    <a:pt x="29" y="53"/>
                  </a:cubicBezTo>
                  <a:cubicBezTo>
                    <a:pt x="35" y="76"/>
                    <a:pt x="32" y="100"/>
                    <a:pt x="32" y="124"/>
                  </a:cubicBezTo>
                  <a:cubicBezTo>
                    <a:pt x="32" y="142"/>
                    <a:pt x="30" y="160"/>
                    <a:pt x="30" y="178"/>
                  </a:cubicBezTo>
                  <a:cubicBezTo>
                    <a:pt x="29" y="189"/>
                    <a:pt x="31" y="206"/>
                    <a:pt x="27" y="216"/>
                  </a:cubicBezTo>
                  <a:cubicBezTo>
                    <a:pt x="24" y="180"/>
                    <a:pt x="30" y="144"/>
                    <a:pt x="27" y="109"/>
                  </a:cubicBezTo>
                  <a:cubicBezTo>
                    <a:pt x="25" y="92"/>
                    <a:pt x="21" y="75"/>
                    <a:pt x="8" y="65"/>
                  </a:cubicBezTo>
                  <a:cubicBezTo>
                    <a:pt x="0" y="58"/>
                    <a:pt x="12" y="53"/>
                    <a:pt x="2" y="57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2" name="Freeform 172">
              <a:extLst>
                <a:ext uri="{FF2B5EF4-FFF2-40B4-BE49-F238E27FC236}">
                  <a16:creationId xmlns:a16="http://schemas.microsoft.com/office/drawing/2014/main" id="{747F41A8-D242-4021-A1B1-62F1655C7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16"/>
              <a:ext cx="474" cy="216"/>
            </a:xfrm>
            <a:custGeom>
              <a:avLst/>
              <a:gdLst>
                <a:gd name="T0" fmla="*/ 52 w 218"/>
                <a:gd name="T1" fmla="*/ 0 h 93"/>
                <a:gd name="T2" fmla="*/ 307 w 218"/>
                <a:gd name="T3" fmla="*/ 787 h 93"/>
                <a:gd name="T4" fmla="*/ 1131 w 218"/>
                <a:gd name="T5" fmla="*/ 1138 h 93"/>
                <a:gd name="T6" fmla="*/ 2242 w 218"/>
                <a:gd name="T7" fmla="*/ 77 h 93"/>
                <a:gd name="T8" fmla="*/ 1811 w 218"/>
                <a:gd name="T9" fmla="*/ 399 h 93"/>
                <a:gd name="T10" fmla="*/ 1111 w 218"/>
                <a:gd name="T11" fmla="*/ 567 h 93"/>
                <a:gd name="T12" fmla="*/ 52 w 218"/>
                <a:gd name="T13" fmla="*/ 77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8" h="93">
                  <a:moveTo>
                    <a:pt x="5" y="0"/>
                  </a:moveTo>
                  <a:cubicBezTo>
                    <a:pt x="0" y="21"/>
                    <a:pt x="15" y="48"/>
                    <a:pt x="30" y="63"/>
                  </a:cubicBezTo>
                  <a:cubicBezTo>
                    <a:pt x="52" y="84"/>
                    <a:pt x="81" y="90"/>
                    <a:pt x="110" y="91"/>
                  </a:cubicBezTo>
                  <a:cubicBezTo>
                    <a:pt x="165" y="93"/>
                    <a:pt x="209" y="60"/>
                    <a:pt x="218" y="6"/>
                  </a:cubicBezTo>
                  <a:cubicBezTo>
                    <a:pt x="204" y="17"/>
                    <a:pt x="194" y="27"/>
                    <a:pt x="176" y="32"/>
                  </a:cubicBezTo>
                  <a:cubicBezTo>
                    <a:pt x="154" y="38"/>
                    <a:pt x="131" y="44"/>
                    <a:pt x="108" y="45"/>
                  </a:cubicBezTo>
                  <a:cubicBezTo>
                    <a:pt x="62" y="47"/>
                    <a:pt x="31" y="40"/>
                    <a:pt x="5" y="6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3" name="Freeform 173">
              <a:extLst>
                <a:ext uri="{FF2B5EF4-FFF2-40B4-BE49-F238E27FC236}">
                  <a16:creationId xmlns:a16="http://schemas.microsoft.com/office/drawing/2014/main" id="{6007BE73-76B7-4F18-9CFC-FA1E56ECB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2539"/>
              <a:ext cx="304" cy="267"/>
            </a:xfrm>
            <a:custGeom>
              <a:avLst/>
              <a:gdLst>
                <a:gd name="T0" fmla="*/ 52 w 140"/>
                <a:gd name="T1" fmla="*/ 464 h 115"/>
                <a:gd name="T2" fmla="*/ 9 w 140"/>
                <a:gd name="T3" fmla="*/ 1402 h 115"/>
                <a:gd name="T4" fmla="*/ 1364 w 140"/>
                <a:gd name="T5" fmla="*/ 0 h 115"/>
                <a:gd name="T6" fmla="*/ 725 w 140"/>
                <a:gd name="T7" fmla="*/ 727 h 115"/>
                <a:gd name="T8" fmla="*/ 113 w 140"/>
                <a:gd name="T9" fmla="*/ 56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115">
                  <a:moveTo>
                    <a:pt x="5" y="37"/>
                  </a:moveTo>
                  <a:cubicBezTo>
                    <a:pt x="6" y="63"/>
                    <a:pt x="0" y="87"/>
                    <a:pt x="1" y="112"/>
                  </a:cubicBezTo>
                  <a:cubicBezTo>
                    <a:pt x="59" y="115"/>
                    <a:pt x="140" y="68"/>
                    <a:pt x="133" y="0"/>
                  </a:cubicBezTo>
                  <a:cubicBezTo>
                    <a:pt x="114" y="20"/>
                    <a:pt x="98" y="46"/>
                    <a:pt x="71" y="58"/>
                  </a:cubicBezTo>
                  <a:cubicBezTo>
                    <a:pt x="51" y="67"/>
                    <a:pt x="21" y="69"/>
                    <a:pt x="11" y="45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4" name="Freeform 174">
              <a:extLst>
                <a:ext uri="{FF2B5EF4-FFF2-40B4-BE49-F238E27FC236}">
                  <a16:creationId xmlns:a16="http://schemas.microsoft.com/office/drawing/2014/main" id="{0758BD58-5CEB-48AC-B81F-8E1B8AF98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2391"/>
              <a:ext cx="514" cy="503"/>
            </a:xfrm>
            <a:custGeom>
              <a:avLst/>
              <a:gdLst>
                <a:gd name="T0" fmla="*/ 229 w 236"/>
                <a:gd name="T1" fmla="*/ 0 h 217"/>
                <a:gd name="T2" fmla="*/ 52 w 236"/>
                <a:gd name="T3" fmla="*/ 1108 h 217"/>
                <a:gd name="T4" fmla="*/ 229 w 236"/>
                <a:gd name="T5" fmla="*/ 2042 h 217"/>
                <a:gd name="T6" fmla="*/ 1954 w 236"/>
                <a:gd name="T7" fmla="*/ 2455 h 217"/>
                <a:gd name="T8" fmla="*/ 2437 w 236"/>
                <a:gd name="T9" fmla="*/ 1815 h 217"/>
                <a:gd name="T10" fmla="*/ 1631 w 236"/>
                <a:gd name="T11" fmla="*/ 2230 h 217"/>
                <a:gd name="T12" fmla="*/ 1035 w 236"/>
                <a:gd name="T13" fmla="*/ 2128 h 217"/>
                <a:gd name="T14" fmla="*/ 660 w 236"/>
                <a:gd name="T15" fmla="*/ 1456 h 217"/>
                <a:gd name="T16" fmla="*/ 499 w 236"/>
                <a:gd name="T17" fmla="*/ 795 h 217"/>
                <a:gd name="T18" fmla="*/ 431 w 236"/>
                <a:gd name="T19" fmla="*/ 274 h 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217">
                  <a:moveTo>
                    <a:pt x="22" y="0"/>
                  </a:moveTo>
                  <a:cubicBezTo>
                    <a:pt x="11" y="27"/>
                    <a:pt x="11" y="61"/>
                    <a:pt x="5" y="89"/>
                  </a:cubicBezTo>
                  <a:cubicBezTo>
                    <a:pt x="0" y="118"/>
                    <a:pt x="4" y="142"/>
                    <a:pt x="22" y="164"/>
                  </a:cubicBezTo>
                  <a:cubicBezTo>
                    <a:pt x="53" y="204"/>
                    <a:pt x="143" y="217"/>
                    <a:pt x="189" y="197"/>
                  </a:cubicBezTo>
                  <a:cubicBezTo>
                    <a:pt x="211" y="188"/>
                    <a:pt x="228" y="167"/>
                    <a:pt x="236" y="146"/>
                  </a:cubicBezTo>
                  <a:cubicBezTo>
                    <a:pt x="212" y="162"/>
                    <a:pt x="189" y="180"/>
                    <a:pt x="158" y="179"/>
                  </a:cubicBezTo>
                  <a:cubicBezTo>
                    <a:pt x="139" y="178"/>
                    <a:pt x="117" y="177"/>
                    <a:pt x="100" y="171"/>
                  </a:cubicBezTo>
                  <a:cubicBezTo>
                    <a:pt x="89" y="152"/>
                    <a:pt x="73" y="141"/>
                    <a:pt x="64" y="117"/>
                  </a:cubicBezTo>
                  <a:cubicBezTo>
                    <a:pt x="57" y="100"/>
                    <a:pt x="52" y="81"/>
                    <a:pt x="48" y="64"/>
                  </a:cubicBezTo>
                  <a:cubicBezTo>
                    <a:pt x="45" y="51"/>
                    <a:pt x="48" y="34"/>
                    <a:pt x="42" y="2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5" name="Freeform 175">
              <a:extLst>
                <a:ext uri="{FF2B5EF4-FFF2-40B4-BE49-F238E27FC236}">
                  <a16:creationId xmlns:a16="http://schemas.microsoft.com/office/drawing/2014/main" id="{CC5EFB9F-B97F-44A3-B324-06E08955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528"/>
              <a:ext cx="542" cy="362"/>
            </a:xfrm>
            <a:custGeom>
              <a:avLst/>
              <a:gdLst>
                <a:gd name="T0" fmla="*/ 431 w 249"/>
                <a:gd name="T1" fmla="*/ 1701 h 156"/>
                <a:gd name="T2" fmla="*/ 1217 w 249"/>
                <a:gd name="T3" fmla="*/ 1912 h 156"/>
                <a:gd name="T4" fmla="*/ 2074 w 249"/>
                <a:gd name="T5" fmla="*/ 1713 h 156"/>
                <a:gd name="T6" fmla="*/ 2549 w 249"/>
                <a:gd name="T7" fmla="*/ 65 h 156"/>
                <a:gd name="T8" fmla="*/ 2270 w 249"/>
                <a:gd name="T9" fmla="*/ 1200 h 156"/>
                <a:gd name="T10" fmla="*/ 1445 w 249"/>
                <a:gd name="T11" fmla="*/ 1648 h 156"/>
                <a:gd name="T12" fmla="*/ 516 w 249"/>
                <a:gd name="T13" fmla="*/ 1464 h 156"/>
                <a:gd name="T14" fmla="*/ 33 w 249"/>
                <a:gd name="T15" fmla="*/ 0 h 156"/>
                <a:gd name="T16" fmla="*/ 237 w 249"/>
                <a:gd name="T17" fmla="*/ 1525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9" h="156">
                  <a:moveTo>
                    <a:pt x="42" y="136"/>
                  </a:moveTo>
                  <a:cubicBezTo>
                    <a:pt x="59" y="152"/>
                    <a:pt x="97" y="152"/>
                    <a:pt x="118" y="153"/>
                  </a:cubicBezTo>
                  <a:cubicBezTo>
                    <a:pt x="149" y="154"/>
                    <a:pt x="175" y="156"/>
                    <a:pt x="201" y="137"/>
                  </a:cubicBezTo>
                  <a:cubicBezTo>
                    <a:pt x="245" y="105"/>
                    <a:pt x="247" y="55"/>
                    <a:pt x="247" y="5"/>
                  </a:cubicBezTo>
                  <a:cubicBezTo>
                    <a:pt x="249" y="33"/>
                    <a:pt x="235" y="73"/>
                    <a:pt x="220" y="96"/>
                  </a:cubicBezTo>
                  <a:cubicBezTo>
                    <a:pt x="203" y="123"/>
                    <a:pt x="170" y="130"/>
                    <a:pt x="140" y="132"/>
                  </a:cubicBezTo>
                  <a:cubicBezTo>
                    <a:pt x="111" y="133"/>
                    <a:pt x="71" y="141"/>
                    <a:pt x="50" y="117"/>
                  </a:cubicBezTo>
                  <a:cubicBezTo>
                    <a:pt x="25" y="86"/>
                    <a:pt x="19" y="35"/>
                    <a:pt x="3" y="0"/>
                  </a:cubicBezTo>
                  <a:cubicBezTo>
                    <a:pt x="0" y="40"/>
                    <a:pt x="10" y="86"/>
                    <a:pt x="23" y="122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6" name="Freeform 176">
              <a:extLst>
                <a:ext uri="{FF2B5EF4-FFF2-40B4-BE49-F238E27FC236}">
                  <a16:creationId xmlns:a16="http://schemas.microsoft.com/office/drawing/2014/main" id="{0030FAEF-B787-4E4A-A87B-EF8DEC501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1690"/>
              <a:ext cx="325" cy="362"/>
            </a:xfrm>
            <a:custGeom>
              <a:avLst/>
              <a:gdLst>
                <a:gd name="T0" fmla="*/ 148 w 149"/>
                <a:gd name="T1" fmla="*/ 265 h 156"/>
                <a:gd name="T2" fmla="*/ 613 w 149"/>
                <a:gd name="T3" fmla="*/ 28 h 156"/>
                <a:gd name="T4" fmla="*/ 1123 w 149"/>
                <a:gd name="T5" fmla="*/ 265 h 156"/>
                <a:gd name="T6" fmla="*/ 1442 w 149"/>
                <a:gd name="T7" fmla="*/ 910 h 156"/>
                <a:gd name="T8" fmla="*/ 1546 w 149"/>
                <a:gd name="T9" fmla="*/ 1949 h 156"/>
                <a:gd name="T10" fmla="*/ 1245 w 149"/>
                <a:gd name="T11" fmla="*/ 824 h 156"/>
                <a:gd name="T12" fmla="*/ 798 w 149"/>
                <a:gd name="T13" fmla="*/ 339 h 156"/>
                <a:gd name="T14" fmla="*/ 177 w 149"/>
                <a:gd name="T15" fmla="*/ 1497 h 156"/>
                <a:gd name="T16" fmla="*/ 148 w 149"/>
                <a:gd name="T17" fmla="*/ 302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9" h="156">
                  <a:moveTo>
                    <a:pt x="14" y="21"/>
                  </a:moveTo>
                  <a:cubicBezTo>
                    <a:pt x="23" y="10"/>
                    <a:pt x="45" y="3"/>
                    <a:pt x="59" y="2"/>
                  </a:cubicBezTo>
                  <a:cubicBezTo>
                    <a:pt x="80" y="0"/>
                    <a:pt x="93" y="6"/>
                    <a:pt x="108" y="21"/>
                  </a:cubicBezTo>
                  <a:cubicBezTo>
                    <a:pt x="122" y="36"/>
                    <a:pt x="135" y="53"/>
                    <a:pt x="139" y="73"/>
                  </a:cubicBezTo>
                  <a:cubicBezTo>
                    <a:pt x="145" y="100"/>
                    <a:pt x="143" y="129"/>
                    <a:pt x="149" y="156"/>
                  </a:cubicBezTo>
                  <a:cubicBezTo>
                    <a:pt x="134" y="128"/>
                    <a:pt x="138" y="92"/>
                    <a:pt x="120" y="66"/>
                  </a:cubicBezTo>
                  <a:cubicBezTo>
                    <a:pt x="109" y="51"/>
                    <a:pt x="93" y="36"/>
                    <a:pt x="77" y="27"/>
                  </a:cubicBezTo>
                  <a:cubicBezTo>
                    <a:pt x="30" y="4"/>
                    <a:pt x="23" y="94"/>
                    <a:pt x="17" y="120"/>
                  </a:cubicBezTo>
                  <a:cubicBezTo>
                    <a:pt x="0" y="105"/>
                    <a:pt x="6" y="44"/>
                    <a:pt x="14" y="24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7" name="Freeform 177">
              <a:extLst>
                <a:ext uri="{FF2B5EF4-FFF2-40B4-BE49-F238E27FC236}">
                  <a16:creationId xmlns:a16="http://schemas.microsoft.com/office/drawing/2014/main" id="{7AE326BA-B7A3-4371-B3A9-7D214E19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605"/>
              <a:ext cx="539" cy="243"/>
            </a:xfrm>
            <a:custGeom>
              <a:avLst/>
              <a:gdLst>
                <a:gd name="T0" fmla="*/ 9 w 248"/>
                <a:gd name="T1" fmla="*/ 65 h 105"/>
                <a:gd name="T2" fmla="*/ 439 w 248"/>
                <a:gd name="T3" fmla="*/ 893 h 105"/>
                <a:gd name="T4" fmla="*/ 1276 w 248"/>
                <a:gd name="T5" fmla="*/ 1227 h 105"/>
                <a:gd name="T6" fmla="*/ 2545 w 248"/>
                <a:gd name="T7" fmla="*/ 1190 h 105"/>
                <a:gd name="T8" fmla="*/ 874 w 248"/>
                <a:gd name="T9" fmla="*/ 803 h 105"/>
                <a:gd name="T10" fmla="*/ 0 w 248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105">
                  <a:moveTo>
                    <a:pt x="1" y="5"/>
                  </a:moveTo>
                  <a:cubicBezTo>
                    <a:pt x="12" y="38"/>
                    <a:pt x="10" y="57"/>
                    <a:pt x="43" y="72"/>
                  </a:cubicBezTo>
                  <a:cubicBezTo>
                    <a:pt x="68" y="83"/>
                    <a:pt x="97" y="94"/>
                    <a:pt x="124" y="99"/>
                  </a:cubicBezTo>
                  <a:cubicBezTo>
                    <a:pt x="166" y="105"/>
                    <a:pt x="208" y="105"/>
                    <a:pt x="248" y="96"/>
                  </a:cubicBezTo>
                  <a:cubicBezTo>
                    <a:pt x="196" y="81"/>
                    <a:pt x="138" y="78"/>
                    <a:pt x="85" y="65"/>
                  </a:cubicBezTo>
                  <a:cubicBezTo>
                    <a:pt x="44" y="55"/>
                    <a:pt x="15" y="40"/>
                    <a:pt x="0" y="0"/>
                  </a:cubicBezTo>
                </a:path>
              </a:pathLst>
            </a:custGeom>
            <a:solidFill>
              <a:srgbClr val="F2C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8" name="Freeform 178">
              <a:extLst>
                <a:ext uri="{FF2B5EF4-FFF2-40B4-BE49-F238E27FC236}">
                  <a16:creationId xmlns:a16="http://schemas.microsoft.com/office/drawing/2014/main" id="{0456014F-949D-4EE5-B698-9E14E085D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2899"/>
              <a:ext cx="223" cy="172"/>
            </a:xfrm>
            <a:custGeom>
              <a:avLst/>
              <a:gdLst>
                <a:gd name="T0" fmla="*/ 0 w 103"/>
                <a:gd name="T1" fmla="*/ 767 h 74"/>
                <a:gd name="T2" fmla="*/ 1046 w 103"/>
                <a:gd name="T3" fmla="*/ 930 h 74"/>
                <a:gd name="T4" fmla="*/ 0 w 103"/>
                <a:gd name="T5" fmla="*/ 767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74">
                  <a:moveTo>
                    <a:pt x="0" y="61"/>
                  </a:moveTo>
                  <a:cubicBezTo>
                    <a:pt x="0" y="61"/>
                    <a:pt x="36" y="24"/>
                    <a:pt x="103" y="74"/>
                  </a:cubicBezTo>
                  <a:cubicBezTo>
                    <a:pt x="103" y="74"/>
                    <a:pt x="44" y="0"/>
                    <a:pt x="0" y="61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89" name="Freeform 179">
              <a:extLst>
                <a:ext uri="{FF2B5EF4-FFF2-40B4-BE49-F238E27FC236}">
                  <a16:creationId xmlns:a16="http://schemas.microsoft.com/office/drawing/2014/main" id="{DD593C21-1001-417C-93C3-326A17F0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934"/>
              <a:ext cx="178" cy="134"/>
            </a:xfrm>
            <a:custGeom>
              <a:avLst/>
              <a:gdLst>
                <a:gd name="T0" fmla="*/ 0 w 82"/>
                <a:gd name="T1" fmla="*/ 705 h 58"/>
                <a:gd name="T2" fmla="*/ 838 w 82"/>
                <a:gd name="T3" fmla="*/ 716 h 58"/>
                <a:gd name="T4" fmla="*/ 0 w 82"/>
                <a:gd name="T5" fmla="*/ 70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58">
                  <a:moveTo>
                    <a:pt x="0" y="57"/>
                  </a:moveTo>
                  <a:cubicBezTo>
                    <a:pt x="0" y="57"/>
                    <a:pt x="29" y="18"/>
                    <a:pt x="82" y="58"/>
                  </a:cubicBezTo>
                  <a:cubicBezTo>
                    <a:pt x="82" y="58"/>
                    <a:pt x="33" y="0"/>
                    <a:pt x="0" y="57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0" name="Freeform 180">
              <a:extLst>
                <a:ext uri="{FF2B5EF4-FFF2-40B4-BE49-F238E27FC236}">
                  <a16:creationId xmlns:a16="http://schemas.microsoft.com/office/drawing/2014/main" id="{1A82B3A8-A278-4ABF-A44F-A721FFC06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906"/>
              <a:ext cx="193" cy="151"/>
            </a:xfrm>
            <a:custGeom>
              <a:avLst/>
              <a:gdLst>
                <a:gd name="T0" fmla="*/ 0 w 89"/>
                <a:gd name="T1" fmla="*/ 788 h 65"/>
                <a:gd name="T2" fmla="*/ 909 w 89"/>
                <a:gd name="T3" fmla="*/ 815 h 65"/>
                <a:gd name="T4" fmla="*/ 0 w 89"/>
                <a:gd name="T5" fmla="*/ 788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65">
                  <a:moveTo>
                    <a:pt x="0" y="63"/>
                  </a:moveTo>
                  <a:cubicBezTo>
                    <a:pt x="0" y="63"/>
                    <a:pt x="38" y="15"/>
                    <a:pt x="89" y="65"/>
                  </a:cubicBezTo>
                  <a:cubicBezTo>
                    <a:pt x="89" y="65"/>
                    <a:pt x="42" y="0"/>
                    <a:pt x="0" y="6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1" name="Freeform 181">
              <a:extLst>
                <a:ext uri="{FF2B5EF4-FFF2-40B4-BE49-F238E27FC236}">
                  <a16:creationId xmlns:a16="http://schemas.microsoft.com/office/drawing/2014/main" id="{2A1FA2B0-1B50-4608-B161-A99F30535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25"/>
              <a:ext cx="192" cy="115"/>
            </a:xfrm>
            <a:custGeom>
              <a:avLst/>
              <a:gdLst>
                <a:gd name="T0" fmla="*/ 0 w 88"/>
                <a:gd name="T1" fmla="*/ 497 h 50"/>
                <a:gd name="T2" fmla="*/ 914 w 88"/>
                <a:gd name="T3" fmla="*/ 610 h 50"/>
                <a:gd name="T4" fmla="*/ 0 w 88"/>
                <a:gd name="T5" fmla="*/ 497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50">
                  <a:moveTo>
                    <a:pt x="0" y="41"/>
                  </a:moveTo>
                  <a:cubicBezTo>
                    <a:pt x="0" y="41"/>
                    <a:pt x="44" y="9"/>
                    <a:pt x="88" y="50"/>
                  </a:cubicBezTo>
                  <a:cubicBezTo>
                    <a:pt x="88" y="50"/>
                    <a:pt x="45" y="0"/>
                    <a:pt x="0" y="41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2" name="Freeform 182">
              <a:extLst>
                <a:ext uri="{FF2B5EF4-FFF2-40B4-BE49-F238E27FC236}">
                  <a16:creationId xmlns:a16="http://schemas.microsoft.com/office/drawing/2014/main" id="{9F01F3E4-557D-4A07-89CC-F74038E3B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2894"/>
              <a:ext cx="121" cy="138"/>
            </a:xfrm>
            <a:custGeom>
              <a:avLst/>
              <a:gdLst>
                <a:gd name="T0" fmla="*/ 0 w 56"/>
                <a:gd name="T1" fmla="*/ 706 h 59"/>
                <a:gd name="T2" fmla="*/ 564 w 56"/>
                <a:gd name="T3" fmla="*/ 755 h 59"/>
                <a:gd name="T4" fmla="*/ 0 w 56"/>
                <a:gd name="T5" fmla="*/ 706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59">
                  <a:moveTo>
                    <a:pt x="0" y="55"/>
                  </a:moveTo>
                  <a:cubicBezTo>
                    <a:pt x="0" y="55"/>
                    <a:pt x="13" y="18"/>
                    <a:pt x="56" y="59"/>
                  </a:cubicBezTo>
                  <a:cubicBezTo>
                    <a:pt x="56" y="59"/>
                    <a:pt x="26" y="0"/>
                    <a:pt x="0" y="55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3" name="Freeform 183">
              <a:extLst>
                <a:ext uri="{FF2B5EF4-FFF2-40B4-BE49-F238E27FC236}">
                  <a16:creationId xmlns:a16="http://schemas.microsoft.com/office/drawing/2014/main" id="{FAF16E81-2242-4471-BADB-D7E4A50C9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3" y="2855"/>
              <a:ext cx="163" cy="135"/>
            </a:xfrm>
            <a:custGeom>
              <a:avLst/>
              <a:gdLst>
                <a:gd name="T0" fmla="*/ 0 w 75"/>
                <a:gd name="T1" fmla="*/ 731 h 58"/>
                <a:gd name="T2" fmla="*/ 769 w 75"/>
                <a:gd name="T3" fmla="*/ 656 h 58"/>
                <a:gd name="T4" fmla="*/ 0 w 75"/>
                <a:gd name="T5" fmla="*/ 731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58">
                  <a:moveTo>
                    <a:pt x="0" y="58"/>
                  </a:moveTo>
                  <a:cubicBezTo>
                    <a:pt x="0" y="58"/>
                    <a:pt x="17" y="18"/>
                    <a:pt x="75" y="52"/>
                  </a:cubicBezTo>
                  <a:cubicBezTo>
                    <a:pt x="75" y="52"/>
                    <a:pt x="34" y="0"/>
                    <a:pt x="0" y="58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4" name="Freeform 184">
              <a:extLst>
                <a:ext uri="{FF2B5EF4-FFF2-40B4-BE49-F238E27FC236}">
                  <a16:creationId xmlns:a16="http://schemas.microsoft.com/office/drawing/2014/main" id="{AD7A0891-B1FF-4A94-97A2-4952CD50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886"/>
              <a:ext cx="207" cy="171"/>
            </a:xfrm>
            <a:custGeom>
              <a:avLst/>
              <a:gdLst>
                <a:gd name="T0" fmla="*/ 0 w 95"/>
                <a:gd name="T1" fmla="*/ 779 h 74"/>
                <a:gd name="T2" fmla="*/ 983 w 95"/>
                <a:gd name="T3" fmla="*/ 913 h 74"/>
                <a:gd name="T4" fmla="*/ 0 w 95"/>
                <a:gd name="T5" fmla="*/ 779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74">
                  <a:moveTo>
                    <a:pt x="0" y="63"/>
                  </a:moveTo>
                  <a:cubicBezTo>
                    <a:pt x="0" y="63"/>
                    <a:pt x="42" y="17"/>
                    <a:pt x="95" y="74"/>
                  </a:cubicBezTo>
                  <a:cubicBezTo>
                    <a:pt x="95" y="74"/>
                    <a:pt x="46" y="0"/>
                    <a:pt x="0" y="6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5" name="Freeform 185">
              <a:extLst>
                <a:ext uri="{FF2B5EF4-FFF2-40B4-BE49-F238E27FC236}">
                  <a16:creationId xmlns:a16="http://schemas.microsoft.com/office/drawing/2014/main" id="{E7143F48-EBD4-442A-B777-9C972C1D6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1884"/>
              <a:ext cx="65" cy="60"/>
            </a:xfrm>
            <a:custGeom>
              <a:avLst/>
              <a:gdLst>
                <a:gd name="T0" fmla="*/ 0 w 30"/>
                <a:gd name="T1" fmla="*/ 0 h 26"/>
                <a:gd name="T2" fmla="*/ 286 w 30"/>
                <a:gd name="T3" fmla="*/ 31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cubicBezTo>
                    <a:pt x="14" y="2"/>
                    <a:pt x="30" y="8"/>
                    <a:pt x="28" y="26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6" name="Freeform 186">
              <a:extLst>
                <a:ext uri="{FF2B5EF4-FFF2-40B4-BE49-F238E27FC236}">
                  <a16:creationId xmlns:a16="http://schemas.microsoft.com/office/drawing/2014/main" id="{B6ADFAC9-2C71-4764-B688-7EEF32A40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897"/>
              <a:ext cx="48" cy="93"/>
            </a:xfrm>
            <a:custGeom>
              <a:avLst/>
              <a:gdLst>
                <a:gd name="T0" fmla="*/ 61 w 22"/>
                <a:gd name="T1" fmla="*/ 502 h 40"/>
                <a:gd name="T2" fmla="*/ 44 w 22"/>
                <a:gd name="T3" fmla="*/ 228 h 40"/>
                <a:gd name="T4" fmla="*/ 229 w 2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0">
                  <a:moveTo>
                    <a:pt x="6" y="40"/>
                  </a:moveTo>
                  <a:cubicBezTo>
                    <a:pt x="0" y="34"/>
                    <a:pt x="1" y="25"/>
                    <a:pt x="4" y="18"/>
                  </a:cubicBezTo>
                  <a:cubicBezTo>
                    <a:pt x="8" y="8"/>
                    <a:pt x="13" y="5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7" name="Freeform 187">
              <a:extLst>
                <a:ext uri="{FF2B5EF4-FFF2-40B4-BE49-F238E27FC236}">
                  <a16:creationId xmlns:a16="http://schemas.microsoft.com/office/drawing/2014/main" id="{DC6DC6DF-26F8-4AC9-92E3-5F2ABBCB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832"/>
              <a:ext cx="49" cy="65"/>
            </a:xfrm>
            <a:custGeom>
              <a:avLst/>
              <a:gdLst>
                <a:gd name="T0" fmla="*/ 49 w 23"/>
                <a:gd name="T1" fmla="*/ 351 h 28"/>
                <a:gd name="T2" fmla="*/ 222 w 23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8">
                  <a:moveTo>
                    <a:pt x="5" y="28"/>
                  </a:moveTo>
                  <a:cubicBezTo>
                    <a:pt x="0" y="17"/>
                    <a:pt x="14" y="5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8" name="Freeform 188">
              <a:extLst>
                <a:ext uri="{FF2B5EF4-FFF2-40B4-BE49-F238E27FC236}">
                  <a16:creationId xmlns:a16="http://schemas.microsoft.com/office/drawing/2014/main" id="{AB655F3C-1FE0-46B4-8EAB-4B994AE0F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696"/>
              <a:ext cx="118" cy="85"/>
            </a:xfrm>
            <a:custGeom>
              <a:avLst/>
              <a:gdLst>
                <a:gd name="T0" fmla="*/ 500 w 54"/>
                <a:gd name="T1" fmla="*/ 448 h 37"/>
                <a:gd name="T2" fmla="*/ 282 w 54"/>
                <a:gd name="T3" fmla="*/ 57 h 37"/>
                <a:gd name="T4" fmla="*/ 0 w 54"/>
                <a:gd name="T5" fmla="*/ 85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7">
                  <a:moveTo>
                    <a:pt x="48" y="37"/>
                  </a:moveTo>
                  <a:cubicBezTo>
                    <a:pt x="54" y="26"/>
                    <a:pt x="36" y="8"/>
                    <a:pt x="27" y="5"/>
                  </a:cubicBezTo>
                  <a:cubicBezTo>
                    <a:pt x="19" y="2"/>
                    <a:pt x="6" y="0"/>
                    <a:pt x="0" y="7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99" name="Freeform 189">
              <a:extLst>
                <a:ext uri="{FF2B5EF4-FFF2-40B4-BE49-F238E27FC236}">
                  <a16:creationId xmlns:a16="http://schemas.microsoft.com/office/drawing/2014/main" id="{BE52954E-43B5-4D54-B779-49FEC922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888"/>
              <a:ext cx="55" cy="37"/>
            </a:xfrm>
            <a:custGeom>
              <a:avLst/>
              <a:gdLst>
                <a:gd name="T0" fmla="*/ 266 w 25"/>
                <a:gd name="T1" fmla="*/ 199 h 16"/>
                <a:gd name="T2" fmla="*/ 0 w 25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25" y="16"/>
                  </a:moveTo>
                  <a:cubicBezTo>
                    <a:pt x="14" y="16"/>
                    <a:pt x="1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0" name="Freeform 190">
              <a:extLst>
                <a:ext uri="{FF2B5EF4-FFF2-40B4-BE49-F238E27FC236}">
                  <a16:creationId xmlns:a16="http://schemas.microsoft.com/office/drawing/2014/main" id="{B235236B-C063-4340-9C3F-E62A4D655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607"/>
              <a:ext cx="98" cy="69"/>
            </a:xfrm>
            <a:custGeom>
              <a:avLst/>
              <a:gdLst>
                <a:gd name="T0" fmla="*/ 20 w 45"/>
                <a:gd name="T1" fmla="*/ 281 h 30"/>
                <a:gd name="T2" fmla="*/ 9 w 45"/>
                <a:gd name="T3" fmla="*/ 269 h 30"/>
                <a:gd name="T4" fmla="*/ 446 w 45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2" y="23"/>
                  </a:moveTo>
                  <a:cubicBezTo>
                    <a:pt x="1" y="22"/>
                    <a:pt x="0" y="22"/>
                    <a:pt x="1" y="22"/>
                  </a:cubicBezTo>
                  <a:cubicBezTo>
                    <a:pt x="16" y="30"/>
                    <a:pt x="45" y="19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1" name="Freeform 191">
              <a:extLst>
                <a:ext uri="{FF2B5EF4-FFF2-40B4-BE49-F238E27FC236}">
                  <a16:creationId xmlns:a16="http://schemas.microsoft.com/office/drawing/2014/main" id="{7B496F3A-B5B3-4813-A4BD-16A211249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626"/>
              <a:ext cx="56" cy="85"/>
            </a:xfrm>
            <a:custGeom>
              <a:avLst/>
              <a:gdLst>
                <a:gd name="T0" fmla="*/ 0 w 26"/>
                <a:gd name="T1" fmla="*/ 448 h 37"/>
                <a:gd name="T2" fmla="*/ 60 w 26"/>
                <a:gd name="T3" fmla="*/ 179 h 37"/>
                <a:gd name="T4" fmla="*/ 261 w 26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7">
                  <a:moveTo>
                    <a:pt x="0" y="37"/>
                  </a:moveTo>
                  <a:cubicBezTo>
                    <a:pt x="2" y="29"/>
                    <a:pt x="2" y="22"/>
                    <a:pt x="6" y="15"/>
                  </a:cubicBezTo>
                  <a:cubicBezTo>
                    <a:pt x="11" y="7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2" name="Freeform 192">
              <a:extLst>
                <a:ext uri="{FF2B5EF4-FFF2-40B4-BE49-F238E27FC236}">
                  <a16:creationId xmlns:a16="http://schemas.microsoft.com/office/drawing/2014/main" id="{C9BB3E32-54D7-492B-BEA9-4CDB2B50F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656"/>
              <a:ext cx="43" cy="104"/>
            </a:xfrm>
            <a:custGeom>
              <a:avLst/>
              <a:gdLst>
                <a:gd name="T0" fmla="*/ 0 w 20"/>
                <a:gd name="T1" fmla="*/ 0 h 45"/>
                <a:gd name="T2" fmla="*/ 80 w 20"/>
                <a:gd name="T3" fmla="*/ 555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5">
                  <a:moveTo>
                    <a:pt x="0" y="0"/>
                  </a:moveTo>
                  <a:cubicBezTo>
                    <a:pt x="15" y="10"/>
                    <a:pt x="20" y="31"/>
                    <a:pt x="8" y="45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3" name="Freeform 193">
              <a:extLst>
                <a:ext uri="{FF2B5EF4-FFF2-40B4-BE49-F238E27FC236}">
                  <a16:creationId xmlns:a16="http://schemas.microsoft.com/office/drawing/2014/main" id="{79903CCB-42BA-4B82-AC08-38CAD4FCF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884"/>
              <a:ext cx="66" cy="62"/>
            </a:xfrm>
            <a:custGeom>
              <a:avLst/>
              <a:gdLst>
                <a:gd name="T0" fmla="*/ 319 w 30"/>
                <a:gd name="T1" fmla="*/ 326 h 27"/>
                <a:gd name="T2" fmla="*/ 73 w 3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7">
                  <a:moveTo>
                    <a:pt x="30" y="27"/>
                  </a:moveTo>
                  <a:cubicBezTo>
                    <a:pt x="19" y="23"/>
                    <a:pt x="0" y="14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4" name="Freeform 194">
              <a:extLst>
                <a:ext uri="{FF2B5EF4-FFF2-40B4-BE49-F238E27FC236}">
                  <a16:creationId xmlns:a16="http://schemas.microsoft.com/office/drawing/2014/main" id="{E6B57283-4DFF-4EF5-BE7C-0D94D408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711"/>
              <a:ext cx="74" cy="91"/>
            </a:xfrm>
            <a:custGeom>
              <a:avLst/>
              <a:gdLst>
                <a:gd name="T0" fmla="*/ 0 w 34"/>
                <a:gd name="T1" fmla="*/ 86 h 39"/>
                <a:gd name="T2" fmla="*/ 246 w 34"/>
                <a:gd name="T3" fmla="*/ 495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9">
                  <a:moveTo>
                    <a:pt x="0" y="7"/>
                  </a:moveTo>
                  <a:cubicBezTo>
                    <a:pt x="15" y="0"/>
                    <a:pt x="34" y="28"/>
                    <a:pt x="24" y="39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5" name="Freeform 195">
              <a:extLst>
                <a:ext uri="{FF2B5EF4-FFF2-40B4-BE49-F238E27FC236}">
                  <a16:creationId xmlns:a16="http://schemas.microsoft.com/office/drawing/2014/main" id="{C9758727-95C1-4F4D-B952-3CEAE502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13"/>
              <a:ext cx="68" cy="35"/>
            </a:xfrm>
            <a:custGeom>
              <a:avLst/>
              <a:gdLst>
                <a:gd name="T0" fmla="*/ 327 w 31"/>
                <a:gd name="T1" fmla="*/ 12 h 15"/>
                <a:gd name="T2" fmla="*/ 149 w 31"/>
                <a:gd name="T3" fmla="*/ 12 h 15"/>
                <a:gd name="T4" fmla="*/ 0 w 31"/>
                <a:gd name="T5" fmla="*/ 19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5">
                  <a:moveTo>
                    <a:pt x="31" y="1"/>
                  </a:moveTo>
                  <a:cubicBezTo>
                    <a:pt x="26" y="1"/>
                    <a:pt x="18" y="0"/>
                    <a:pt x="14" y="1"/>
                  </a:cubicBezTo>
                  <a:cubicBezTo>
                    <a:pt x="8" y="3"/>
                    <a:pt x="4" y="10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6" name="Freeform 196">
              <a:extLst>
                <a:ext uri="{FF2B5EF4-FFF2-40B4-BE49-F238E27FC236}">
                  <a16:creationId xmlns:a16="http://schemas.microsoft.com/office/drawing/2014/main" id="{AC7E4173-51D6-4EDA-B439-FAA68EDBC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540"/>
              <a:ext cx="78" cy="44"/>
            </a:xfrm>
            <a:custGeom>
              <a:avLst/>
              <a:gdLst>
                <a:gd name="T0" fmla="*/ 0 w 36"/>
                <a:gd name="T1" fmla="*/ 0 h 19"/>
                <a:gd name="T2" fmla="*/ 366 w 36"/>
                <a:gd name="T3" fmla="*/ 171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9">
                  <a:moveTo>
                    <a:pt x="0" y="0"/>
                  </a:moveTo>
                  <a:cubicBezTo>
                    <a:pt x="3" y="15"/>
                    <a:pt x="24" y="19"/>
                    <a:pt x="36" y="14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7" name="Freeform 197">
              <a:extLst>
                <a:ext uri="{FF2B5EF4-FFF2-40B4-BE49-F238E27FC236}">
                  <a16:creationId xmlns:a16="http://schemas.microsoft.com/office/drawing/2014/main" id="{B0E65D9A-3325-4A52-B51B-1DAE7E415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1717"/>
              <a:ext cx="37" cy="34"/>
            </a:xfrm>
            <a:custGeom>
              <a:avLst/>
              <a:gdLst>
                <a:gd name="T0" fmla="*/ 0 w 17"/>
                <a:gd name="T1" fmla="*/ 165 h 15"/>
                <a:gd name="T2" fmla="*/ 176 w 17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5">
                  <a:moveTo>
                    <a:pt x="0" y="14"/>
                  </a:moveTo>
                  <a:cubicBezTo>
                    <a:pt x="8" y="15"/>
                    <a:pt x="16" y="8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8" name="Freeform 198">
              <a:extLst>
                <a:ext uri="{FF2B5EF4-FFF2-40B4-BE49-F238E27FC236}">
                  <a16:creationId xmlns:a16="http://schemas.microsoft.com/office/drawing/2014/main" id="{D299988E-97E0-46DC-A065-49D5353A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575"/>
              <a:ext cx="54" cy="62"/>
            </a:xfrm>
            <a:custGeom>
              <a:avLst/>
              <a:gdLst>
                <a:gd name="T0" fmla="*/ 253 w 25"/>
                <a:gd name="T1" fmla="*/ 0 h 27"/>
                <a:gd name="T2" fmla="*/ 52 w 25"/>
                <a:gd name="T3" fmla="*/ 326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25" y="0"/>
                  </a:moveTo>
                  <a:cubicBezTo>
                    <a:pt x="14" y="6"/>
                    <a:pt x="0" y="12"/>
                    <a:pt x="5" y="27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09" name="Freeform 199">
              <a:extLst>
                <a:ext uri="{FF2B5EF4-FFF2-40B4-BE49-F238E27FC236}">
                  <a16:creationId xmlns:a16="http://schemas.microsoft.com/office/drawing/2014/main" id="{AF16573F-95A0-4235-A16B-A742456C0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58"/>
              <a:ext cx="74" cy="77"/>
            </a:xfrm>
            <a:custGeom>
              <a:avLst/>
              <a:gdLst>
                <a:gd name="T0" fmla="*/ 0 w 34"/>
                <a:gd name="T1" fmla="*/ 28 h 33"/>
                <a:gd name="T2" fmla="*/ 226 w 34"/>
                <a:gd name="T3" fmla="*/ 42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3">
                  <a:moveTo>
                    <a:pt x="0" y="2"/>
                  </a:moveTo>
                  <a:cubicBezTo>
                    <a:pt x="10" y="0"/>
                    <a:pt x="34" y="23"/>
                    <a:pt x="22" y="33"/>
                  </a:cubicBezTo>
                </a:path>
              </a:pathLst>
            </a:custGeom>
            <a:noFill/>
            <a:ln w="7938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0" name="Freeform 200">
              <a:extLst>
                <a:ext uri="{FF2B5EF4-FFF2-40B4-BE49-F238E27FC236}">
                  <a16:creationId xmlns:a16="http://schemas.microsoft.com/office/drawing/2014/main" id="{B8F68B50-224A-4931-995D-E2B10AF6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700"/>
              <a:ext cx="55" cy="37"/>
            </a:xfrm>
            <a:custGeom>
              <a:avLst/>
              <a:gdLst>
                <a:gd name="T0" fmla="*/ 0 w 25"/>
                <a:gd name="T1" fmla="*/ 102 h 16"/>
                <a:gd name="T2" fmla="*/ 266 w 25"/>
                <a:gd name="T3" fmla="*/ 86 h 16"/>
                <a:gd name="T4" fmla="*/ 9 w 2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6">
                  <a:moveTo>
                    <a:pt x="0" y="8"/>
                  </a:moveTo>
                  <a:cubicBezTo>
                    <a:pt x="4" y="8"/>
                    <a:pt x="25" y="16"/>
                    <a:pt x="25" y="7"/>
                  </a:cubicBezTo>
                  <a:cubicBezTo>
                    <a:pt x="25" y="0"/>
                    <a:pt x="6" y="0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1" name="Freeform 201">
              <a:extLst>
                <a:ext uri="{FF2B5EF4-FFF2-40B4-BE49-F238E27FC236}">
                  <a16:creationId xmlns:a16="http://schemas.microsoft.com/office/drawing/2014/main" id="{2180E557-DB63-4AF0-8EFF-C392B3CDC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616"/>
              <a:ext cx="37" cy="35"/>
            </a:xfrm>
            <a:custGeom>
              <a:avLst/>
              <a:gdLst>
                <a:gd name="T0" fmla="*/ 0 w 17"/>
                <a:gd name="T1" fmla="*/ 77 h 15"/>
                <a:gd name="T2" fmla="*/ 165 w 17"/>
                <a:gd name="T3" fmla="*/ 163 h 15"/>
                <a:gd name="T4" fmla="*/ 96 w 1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5">
                  <a:moveTo>
                    <a:pt x="0" y="6"/>
                  </a:moveTo>
                  <a:cubicBezTo>
                    <a:pt x="4" y="10"/>
                    <a:pt x="9" y="15"/>
                    <a:pt x="16" y="13"/>
                  </a:cubicBezTo>
                  <a:cubicBezTo>
                    <a:pt x="17" y="7"/>
                    <a:pt x="13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2" name="Freeform 202">
              <a:extLst>
                <a:ext uri="{FF2B5EF4-FFF2-40B4-BE49-F238E27FC236}">
                  <a16:creationId xmlns:a16="http://schemas.microsoft.com/office/drawing/2014/main" id="{02D12371-231F-4A99-A04E-24ADE482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640"/>
              <a:ext cx="19" cy="46"/>
            </a:xfrm>
            <a:custGeom>
              <a:avLst/>
              <a:gdLst>
                <a:gd name="T0" fmla="*/ 84 w 9"/>
                <a:gd name="T1" fmla="*/ 28 h 20"/>
                <a:gd name="T2" fmla="*/ 27 w 9"/>
                <a:gd name="T3" fmla="*/ 244 h 20"/>
                <a:gd name="T4" fmla="*/ 36 w 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9" y="2"/>
                  </a:moveTo>
                  <a:cubicBezTo>
                    <a:pt x="8" y="8"/>
                    <a:pt x="8" y="17"/>
                    <a:pt x="3" y="20"/>
                  </a:cubicBezTo>
                  <a:cubicBezTo>
                    <a:pt x="0" y="15"/>
                    <a:pt x="0" y="4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3" name="Freeform 203">
              <a:extLst>
                <a:ext uri="{FF2B5EF4-FFF2-40B4-BE49-F238E27FC236}">
                  <a16:creationId xmlns:a16="http://schemas.microsoft.com/office/drawing/2014/main" id="{ABAF543D-8B39-4754-9486-75F584C61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870"/>
              <a:ext cx="6" cy="39"/>
            </a:xfrm>
            <a:custGeom>
              <a:avLst/>
              <a:gdLst>
                <a:gd name="T0" fmla="*/ 24 w 3"/>
                <a:gd name="T1" fmla="*/ 0 h 17"/>
                <a:gd name="T2" fmla="*/ 0 w 3"/>
                <a:gd name="T3" fmla="*/ 20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1" y="5"/>
                    <a:pt x="1" y="11"/>
                    <a:pt x="0" y="17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4" name="Freeform 204">
              <a:extLst>
                <a:ext uri="{FF2B5EF4-FFF2-40B4-BE49-F238E27FC236}">
                  <a16:creationId xmlns:a16="http://schemas.microsoft.com/office/drawing/2014/main" id="{92A6E107-C242-4ED7-BA23-C278A5CD0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843"/>
              <a:ext cx="26" cy="24"/>
            </a:xfrm>
            <a:custGeom>
              <a:avLst/>
              <a:gdLst>
                <a:gd name="T0" fmla="*/ 0 w 12"/>
                <a:gd name="T1" fmla="*/ 0 h 10"/>
                <a:gd name="T2" fmla="*/ 121 w 12"/>
                <a:gd name="T3" fmla="*/ 13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5" y="2"/>
                    <a:pt x="9" y="6"/>
                    <a:pt x="12" y="1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5" name="Freeform 205">
              <a:extLst>
                <a:ext uri="{FF2B5EF4-FFF2-40B4-BE49-F238E27FC236}">
                  <a16:creationId xmlns:a16="http://schemas.microsoft.com/office/drawing/2014/main" id="{4B85A92A-5E6C-4436-A40D-6048CA182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925"/>
              <a:ext cx="23" cy="5"/>
            </a:xfrm>
            <a:custGeom>
              <a:avLst/>
              <a:gdLst>
                <a:gd name="T0" fmla="*/ 0 w 11"/>
                <a:gd name="T1" fmla="*/ 33 h 2"/>
                <a:gd name="T2" fmla="*/ 100 w 1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3" y="1"/>
                    <a:pt x="7" y="0"/>
                    <a:pt x="11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6" name="Freeform 206">
              <a:extLst>
                <a:ext uri="{FF2B5EF4-FFF2-40B4-BE49-F238E27FC236}">
                  <a16:creationId xmlns:a16="http://schemas.microsoft.com/office/drawing/2014/main" id="{60AEC649-15A1-442E-A2C5-800B51CBF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904"/>
              <a:ext cx="20" cy="26"/>
            </a:xfrm>
            <a:custGeom>
              <a:avLst/>
              <a:gdLst>
                <a:gd name="T0" fmla="*/ 98 w 9"/>
                <a:gd name="T1" fmla="*/ 144 h 11"/>
                <a:gd name="T2" fmla="*/ 0 w 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7" y="8"/>
                    <a:pt x="3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7" name="Freeform 207">
              <a:extLst>
                <a:ext uri="{FF2B5EF4-FFF2-40B4-BE49-F238E27FC236}">
                  <a16:creationId xmlns:a16="http://schemas.microsoft.com/office/drawing/2014/main" id="{CF988B87-9A98-424E-91F3-BC3A80D4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969"/>
              <a:ext cx="26" cy="9"/>
            </a:xfrm>
            <a:custGeom>
              <a:avLst/>
              <a:gdLst>
                <a:gd name="T0" fmla="*/ 0 w 12"/>
                <a:gd name="T1" fmla="*/ 36 h 4"/>
                <a:gd name="T2" fmla="*/ 121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4" y="4"/>
                    <a:pt x="9" y="3"/>
                    <a:pt x="12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8" name="Freeform 208">
              <a:extLst>
                <a:ext uri="{FF2B5EF4-FFF2-40B4-BE49-F238E27FC236}">
                  <a16:creationId xmlns:a16="http://schemas.microsoft.com/office/drawing/2014/main" id="{D52A5D80-5D84-4BA7-A499-3A829422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682"/>
              <a:ext cx="4" cy="29"/>
            </a:xfrm>
            <a:custGeom>
              <a:avLst/>
              <a:gdLst>
                <a:gd name="T0" fmla="*/ 0 w 2"/>
                <a:gd name="T1" fmla="*/ 9 h 13"/>
                <a:gd name="T2" fmla="*/ 16 w 2"/>
                <a:gd name="T3" fmla="*/ 9 h 13"/>
                <a:gd name="T4" fmla="*/ 8 w 2"/>
                <a:gd name="T5" fmla="*/ 14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3">
                  <a:moveTo>
                    <a:pt x="0" y="1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1" y="5"/>
                    <a:pt x="1" y="9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19" name="Freeform 209">
              <a:extLst>
                <a:ext uri="{FF2B5EF4-FFF2-40B4-BE49-F238E27FC236}">
                  <a16:creationId xmlns:a16="http://schemas.microsoft.com/office/drawing/2014/main" id="{75CC7F32-0D2E-4862-9582-5B67BE6A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718"/>
              <a:ext cx="44" cy="49"/>
            </a:xfrm>
            <a:custGeom>
              <a:avLst/>
              <a:gdLst>
                <a:gd name="T0" fmla="*/ 0 w 20"/>
                <a:gd name="T1" fmla="*/ 126 h 21"/>
                <a:gd name="T2" fmla="*/ 202 w 20"/>
                <a:gd name="T3" fmla="*/ 12 h 21"/>
                <a:gd name="T4" fmla="*/ 97 w 20"/>
                <a:gd name="T5" fmla="*/ 26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10"/>
                  </a:moveTo>
                  <a:cubicBezTo>
                    <a:pt x="5" y="6"/>
                    <a:pt x="11" y="0"/>
                    <a:pt x="19" y="1"/>
                  </a:cubicBezTo>
                  <a:cubicBezTo>
                    <a:pt x="20" y="8"/>
                    <a:pt x="14" y="17"/>
                    <a:pt x="9" y="21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0" name="Freeform 210">
              <a:extLst>
                <a:ext uri="{FF2B5EF4-FFF2-40B4-BE49-F238E27FC236}">
                  <a16:creationId xmlns:a16="http://schemas.microsoft.com/office/drawing/2014/main" id="{BC854FB6-E859-4AEE-944D-2B40C6710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612"/>
              <a:ext cx="46" cy="53"/>
            </a:xfrm>
            <a:custGeom>
              <a:avLst/>
              <a:gdLst>
                <a:gd name="T0" fmla="*/ 0 w 21"/>
                <a:gd name="T1" fmla="*/ 111 h 23"/>
                <a:gd name="T2" fmla="*/ 177 w 21"/>
                <a:gd name="T3" fmla="*/ 233 h 23"/>
                <a:gd name="T4" fmla="*/ 96 w 2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3">
                  <a:moveTo>
                    <a:pt x="0" y="9"/>
                  </a:moveTo>
                  <a:cubicBezTo>
                    <a:pt x="2" y="13"/>
                    <a:pt x="12" y="23"/>
                    <a:pt x="17" y="19"/>
                  </a:cubicBezTo>
                  <a:cubicBezTo>
                    <a:pt x="21" y="14"/>
                    <a:pt x="14" y="2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1" name="Freeform 211">
              <a:extLst>
                <a:ext uri="{FF2B5EF4-FFF2-40B4-BE49-F238E27FC236}">
                  <a16:creationId xmlns:a16="http://schemas.microsoft.com/office/drawing/2014/main" id="{39E79DD1-F88F-4DA9-8507-F935D0E5F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558"/>
              <a:ext cx="11" cy="31"/>
            </a:xfrm>
            <a:custGeom>
              <a:avLst/>
              <a:gdLst>
                <a:gd name="T0" fmla="*/ 0 w 5"/>
                <a:gd name="T1" fmla="*/ 0 h 13"/>
                <a:gd name="T2" fmla="*/ 44 w 5"/>
                <a:gd name="T3" fmla="*/ 176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0" y="0"/>
                  </a:moveTo>
                  <a:cubicBezTo>
                    <a:pt x="5" y="1"/>
                    <a:pt x="5" y="9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2" name="Freeform 212">
              <a:extLst>
                <a:ext uri="{FF2B5EF4-FFF2-40B4-BE49-F238E27FC236}">
                  <a16:creationId xmlns:a16="http://schemas.microsoft.com/office/drawing/2014/main" id="{3B58E7DD-C1A5-49A8-900E-01221E50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584"/>
              <a:ext cx="17" cy="26"/>
            </a:xfrm>
            <a:custGeom>
              <a:avLst/>
              <a:gdLst>
                <a:gd name="T0" fmla="*/ 77 w 8"/>
                <a:gd name="T1" fmla="*/ 144 h 11"/>
                <a:gd name="T2" fmla="*/ 0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11"/>
                  </a:moveTo>
                  <a:cubicBezTo>
                    <a:pt x="5" y="8"/>
                    <a:pt x="0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3" name="Freeform 213">
              <a:extLst>
                <a:ext uri="{FF2B5EF4-FFF2-40B4-BE49-F238E27FC236}">
                  <a16:creationId xmlns:a16="http://schemas.microsoft.com/office/drawing/2014/main" id="{5175323F-96CE-4305-94E6-D367F61B2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1547"/>
              <a:ext cx="30" cy="7"/>
            </a:xfrm>
            <a:custGeom>
              <a:avLst/>
              <a:gdLst>
                <a:gd name="T0" fmla="*/ 0 w 14"/>
                <a:gd name="T1" fmla="*/ 28 h 3"/>
                <a:gd name="T2" fmla="*/ 137 w 1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2"/>
                  </a:moveTo>
                  <a:cubicBezTo>
                    <a:pt x="4" y="3"/>
                    <a:pt x="9" y="2"/>
                    <a:pt x="14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4" name="Freeform 214">
              <a:extLst>
                <a:ext uri="{FF2B5EF4-FFF2-40B4-BE49-F238E27FC236}">
                  <a16:creationId xmlns:a16="http://schemas.microsoft.com/office/drawing/2014/main" id="{7BF97034-F14A-47B1-ABDA-0E495E487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1746"/>
              <a:ext cx="50" cy="58"/>
            </a:xfrm>
            <a:custGeom>
              <a:avLst/>
              <a:gdLst>
                <a:gd name="T0" fmla="*/ 0 w 23"/>
                <a:gd name="T1" fmla="*/ 162 h 25"/>
                <a:gd name="T2" fmla="*/ 193 w 23"/>
                <a:gd name="T3" fmla="*/ 74 h 25"/>
                <a:gd name="T4" fmla="*/ 80 w 23"/>
                <a:gd name="T5" fmla="*/ 3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5">
                  <a:moveTo>
                    <a:pt x="0" y="13"/>
                  </a:moveTo>
                  <a:cubicBezTo>
                    <a:pt x="4" y="10"/>
                    <a:pt x="15" y="0"/>
                    <a:pt x="19" y="6"/>
                  </a:cubicBezTo>
                  <a:cubicBezTo>
                    <a:pt x="23" y="12"/>
                    <a:pt x="12" y="22"/>
                    <a:pt x="8" y="25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5" name="Freeform 215">
              <a:extLst>
                <a:ext uri="{FF2B5EF4-FFF2-40B4-BE49-F238E27FC236}">
                  <a16:creationId xmlns:a16="http://schemas.microsoft.com/office/drawing/2014/main" id="{E4FDAA0F-289A-4BBC-A75D-E35D0CBE9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1700"/>
              <a:ext cx="22" cy="49"/>
            </a:xfrm>
            <a:custGeom>
              <a:avLst/>
              <a:gdLst>
                <a:gd name="T0" fmla="*/ 0 w 10"/>
                <a:gd name="T1" fmla="*/ 266 h 21"/>
                <a:gd name="T2" fmla="*/ 106 w 10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0" y="21"/>
                  </a:moveTo>
                  <a:cubicBezTo>
                    <a:pt x="3" y="14"/>
                    <a:pt x="9" y="8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6" name="Freeform 216">
              <a:extLst>
                <a:ext uri="{FF2B5EF4-FFF2-40B4-BE49-F238E27FC236}">
                  <a16:creationId xmlns:a16="http://schemas.microsoft.com/office/drawing/2014/main" id="{69F1C8C1-942F-4107-9B19-286AD6D6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725"/>
              <a:ext cx="26" cy="68"/>
            </a:xfrm>
            <a:custGeom>
              <a:avLst/>
              <a:gdLst>
                <a:gd name="T0" fmla="*/ 80 w 12"/>
                <a:gd name="T1" fmla="*/ 0 h 29"/>
                <a:gd name="T2" fmla="*/ 0 w 12"/>
                <a:gd name="T3" fmla="*/ 37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8" y="0"/>
                  </a:moveTo>
                  <a:cubicBezTo>
                    <a:pt x="12" y="13"/>
                    <a:pt x="5" y="18"/>
                    <a:pt x="0" y="29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7" name="Freeform 217">
              <a:extLst>
                <a:ext uri="{FF2B5EF4-FFF2-40B4-BE49-F238E27FC236}">
                  <a16:creationId xmlns:a16="http://schemas.microsoft.com/office/drawing/2014/main" id="{DB872BB3-881D-4589-8184-DB12912B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0" y="1906"/>
              <a:ext cx="83" cy="56"/>
            </a:xfrm>
            <a:custGeom>
              <a:avLst/>
              <a:gdLst>
                <a:gd name="T0" fmla="*/ 0 w 38"/>
                <a:gd name="T1" fmla="*/ 28 h 24"/>
                <a:gd name="T2" fmla="*/ 201 w 38"/>
                <a:gd name="T3" fmla="*/ 278 h 24"/>
                <a:gd name="T4" fmla="*/ 395 w 38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4">
                  <a:moveTo>
                    <a:pt x="0" y="2"/>
                  </a:moveTo>
                  <a:cubicBezTo>
                    <a:pt x="4" y="2"/>
                    <a:pt x="9" y="24"/>
                    <a:pt x="19" y="22"/>
                  </a:cubicBezTo>
                  <a:cubicBezTo>
                    <a:pt x="23" y="21"/>
                    <a:pt x="35" y="4"/>
                    <a:pt x="38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8" name="Freeform 218">
              <a:extLst>
                <a:ext uri="{FF2B5EF4-FFF2-40B4-BE49-F238E27FC236}">
                  <a16:creationId xmlns:a16="http://schemas.microsoft.com/office/drawing/2014/main" id="{664841D0-E56A-4F0C-9C31-354CD92A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95"/>
              <a:ext cx="24" cy="2"/>
            </a:xfrm>
            <a:custGeom>
              <a:avLst/>
              <a:gdLst>
                <a:gd name="T0" fmla="*/ 113 w 11"/>
                <a:gd name="T1" fmla="*/ 8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1"/>
                    <a:pt x="4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29" name="Freeform 219">
              <a:extLst>
                <a:ext uri="{FF2B5EF4-FFF2-40B4-BE49-F238E27FC236}">
                  <a16:creationId xmlns:a16="http://schemas.microsoft.com/office/drawing/2014/main" id="{0D26B539-A7F9-4466-BA07-F195B4C3F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10"/>
              <a:ext cx="68" cy="87"/>
            </a:xfrm>
            <a:custGeom>
              <a:avLst/>
              <a:gdLst>
                <a:gd name="T0" fmla="*/ 327 w 31"/>
                <a:gd name="T1" fmla="*/ 48 h 38"/>
                <a:gd name="T2" fmla="*/ 9 w 31"/>
                <a:gd name="T3" fmla="*/ 158 h 38"/>
                <a:gd name="T4" fmla="*/ 20 w 31"/>
                <a:gd name="T5" fmla="*/ 288 h 38"/>
                <a:gd name="T6" fmla="*/ 158 w 31"/>
                <a:gd name="T7" fmla="*/ 373 h 38"/>
                <a:gd name="T8" fmla="*/ 169 w 31"/>
                <a:gd name="T9" fmla="*/ 277 h 38"/>
                <a:gd name="T10" fmla="*/ 213 w 31"/>
                <a:gd name="T11" fmla="*/ 195 h 38"/>
                <a:gd name="T12" fmla="*/ 327 w 31"/>
                <a:gd name="T13" fmla="*/ 121 h 38"/>
                <a:gd name="T14" fmla="*/ 327 w 31"/>
                <a:gd name="T15" fmla="*/ 73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8">
                  <a:moveTo>
                    <a:pt x="31" y="4"/>
                  </a:moveTo>
                  <a:cubicBezTo>
                    <a:pt x="20" y="2"/>
                    <a:pt x="7" y="0"/>
                    <a:pt x="1" y="13"/>
                  </a:cubicBezTo>
                  <a:cubicBezTo>
                    <a:pt x="0" y="17"/>
                    <a:pt x="0" y="20"/>
                    <a:pt x="2" y="24"/>
                  </a:cubicBezTo>
                  <a:cubicBezTo>
                    <a:pt x="4" y="28"/>
                    <a:pt x="11" y="38"/>
                    <a:pt x="15" y="31"/>
                  </a:cubicBezTo>
                  <a:cubicBezTo>
                    <a:pt x="17" y="29"/>
                    <a:pt x="16" y="26"/>
                    <a:pt x="16" y="23"/>
                  </a:cubicBezTo>
                  <a:cubicBezTo>
                    <a:pt x="17" y="20"/>
                    <a:pt x="19" y="18"/>
                    <a:pt x="20" y="16"/>
                  </a:cubicBezTo>
                  <a:cubicBezTo>
                    <a:pt x="23" y="13"/>
                    <a:pt x="27" y="11"/>
                    <a:pt x="31" y="10"/>
                  </a:cubicBezTo>
                  <a:cubicBezTo>
                    <a:pt x="31" y="9"/>
                    <a:pt x="31" y="7"/>
                    <a:pt x="31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0" name="Freeform 220">
              <a:extLst>
                <a:ext uri="{FF2B5EF4-FFF2-40B4-BE49-F238E27FC236}">
                  <a16:creationId xmlns:a16="http://schemas.microsoft.com/office/drawing/2014/main" id="{D69D80D8-B9E9-4C93-BB2C-832535DF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675"/>
              <a:ext cx="85" cy="97"/>
            </a:xfrm>
            <a:custGeom>
              <a:avLst/>
              <a:gdLst>
                <a:gd name="T0" fmla="*/ 105 w 39"/>
                <a:gd name="T1" fmla="*/ 12 h 42"/>
                <a:gd name="T2" fmla="*/ 257 w 39"/>
                <a:gd name="T3" fmla="*/ 28 h 42"/>
                <a:gd name="T4" fmla="*/ 342 w 39"/>
                <a:gd name="T5" fmla="*/ 37 h 42"/>
                <a:gd name="T6" fmla="*/ 351 w 39"/>
                <a:gd name="T7" fmla="*/ 358 h 42"/>
                <a:gd name="T8" fmla="*/ 229 w 39"/>
                <a:gd name="T9" fmla="*/ 245 h 42"/>
                <a:gd name="T10" fmla="*/ 113 w 39"/>
                <a:gd name="T11" fmla="*/ 256 h 42"/>
                <a:gd name="T12" fmla="*/ 52 w 39"/>
                <a:gd name="T13" fmla="*/ 74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2">
                  <a:moveTo>
                    <a:pt x="10" y="1"/>
                  </a:moveTo>
                  <a:cubicBezTo>
                    <a:pt x="16" y="1"/>
                    <a:pt x="19" y="4"/>
                    <a:pt x="25" y="2"/>
                  </a:cubicBezTo>
                  <a:cubicBezTo>
                    <a:pt x="29" y="1"/>
                    <a:pt x="30" y="0"/>
                    <a:pt x="33" y="3"/>
                  </a:cubicBezTo>
                  <a:cubicBezTo>
                    <a:pt x="39" y="10"/>
                    <a:pt x="38" y="22"/>
                    <a:pt x="34" y="29"/>
                  </a:cubicBezTo>
                  <a:cubicBezTo>
                    <a:pt x="25" y="42"/>
                    <a:pt x="26" y="23"/>
                    <a:pt x="22" y="20"/>
                  </a:cubicBezTo>
                  <a:cubicBezTo>
                    <a:pt x="20" y="18"/>
                    <a:pt x="14" y="21"/>
                    <a:pt x="11" y="21"/>
                  </a:cubicBezTo>
                  <a:cubicBezTo>
                    <a:pt x="6" y="20"/>
                    <a:pt x="0" y="10"/>
                    <a:pt x="5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1" name="Freeform 221">
              <a:extLst>
                <a:ext uri="{FF2B5EF4-FFF2-40B4-BE49-F238E27FC236}">
                  <a16:creationId xmlns:a16="http://schemas.microsoft.com/office/drawing/2014/main" id="{0C9729C0-41A6-4A5C-89AF-17B751E4E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837"/>
              <a:ext cx="50" cy="100"/>
            </a:xfrm>
            <a:custGeom>
              <a:avLst/>
              <a:gdLst>
                <a:gd name="T0" fmla="*/ 226 w 23"/>
                <a:gd name="T1" fmla="*/ 49 h 43"/>
                <a:gd name="T2" fmla="*/ 61 w 23"/>
                <a:gd name="T3" fmla="*/ 123 h 43"/>
                <a:gd name="T4" fmla="*/ 80 w 23"/>
                <a:gd name="T5" fmla="*/ 400 h 43"/>
                <a:gd name="T6" fmla="*/ 237 w 23"/>
                <a:gd name="T7" fmla="*/ 388 h 43"/>
                <a:gd name="T8" fmla="*/ 193 w 23"/>
                <a:gd name="T9" fmla="*/ 200 h 43"/>
                <a:gd name="T10" fmla="*/ 226 w 23"/>
                <a:gd name="T11" fmla="*/ 102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43">
                  <a:moveTo>
                    <a:pt x="22" y="4"/>
                  </a:moveTo>
                  <a:cubicBezTo>
                    <a:pt x="17" y="0"/>
                    <a:pt x="9" y="6"/>
                    <a:pt x="6" y="10"/>
                  </a:cubicBezTo>
                  <a:cubicBezTo>
                    <a:pt x="0" y="18"/>
                    <a:pt x="4" y="24"/>
                    <a:pt x="8" y="32"/>
                  </a:cubicBezTo>
                  <a:cubicBezTo>
                    <a:pt x="13" y="40"/>
                    <a:pt x="22" y="43"/>
                    <a:pt x="23" y="31"/>
                  </a:cubicBezTo>
                  <a:cubicBezTo>
                    <a:pt x="23" y="25"/>
                    <a:pt x="19" y="22"/>
                    <a:pt x="19" y="16"/>
                  </a:cubicBezTo>
                  <a:cubicBezTo>
                    <a:pt x="19" y="13"/>
                    <a:pt x="20" y="10"/>
                    <a:pt x="22" y="8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2" name="Freeform 222">
              <a:extLst>
                <a:ext uri="{FF2B5EF4-FFF2-40B4-BE49-F238E27FC236}">
                  <a16:creationId xmlns:a16="http://schemas.microsoft.com/office/drawing/2014/main" id="{4ABDE16A-6B8C-4B84-992E-4F8617549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884"/>
              <a:ext cx="58" cy="85"/>
            </a:xfrm>
            <a:custGeom>
              <a:avLst/>
              <a:gdLst>
                <a:gd name="T0" fmla="*/ 269 w 27"/>
                <a:gd name="T1" fmla="*/ 216 h 37"/>
                <a:gd name="T2" fmla="*/ 9 w 27"/>
                <a:gd name="T3" fmla="*/ 232 h 37"/>
                <a:gd name="T4" fmla="*/ 137 w 27"/>
                <a:gd name="T5" fmla="*/ 374 h 37"/>
                <a:gd name="T6" fmla="*/ 157 w 27"/>
                <a:gd name="T7" fmla="*/ 244 h 37"/>
                <a:gd name="T8" fmla="*/ 241 w 27"/>
                <a:gd name="T9" fmla="*/ 19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37">
                  <a:moveTo>
                    <a:pt x="27" y="18"/>
                  </a:moveTo>
                  <a:cubicBezTo>
                    <a:pt x="21" y="9"/>
                    <a:pt x="0" y="0"/>
                    <a:pt x="1" y="19"/>
                  </a:cubicBezTo>
                  <a:cubicBezTo>
                    <a:pt x="1" y="24"/>
                    <a:pt x="8" y="37"/>
                    <a:pt x="14" y="31"/>
                  </a:cubicBezTo>
                  <a:cubicBezTo>
                    <a:pt x="16" y="28"/>
                    <a:pt x="14" y="23"/>
                    <a:pt x="16" y="20"/>
                  </a:cubicBezTo>
                  <a:cubicBezTo>
                    <a:pt x="18" y="18"/>
                    <a:pt x="22" y="18"/>
                    <a:pt x="24" y="1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3" name="Freeform 223">
              <a:extLst>
                <a:ext uri="{FF2B5EF4-FFF2-40B4-BE49-F238E27FC236}">
                  <a16:creationId xmlns:a16="http://schemas.microsoft.com/office/drawing/2014/main" id="{5FAA491E-3C31-482B-8C76-11F281AA5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" y="1732"/>
              <a:ext cx="74" cy="72"/>
            </a:xfrm>
            <a:custGeom>
              <a:avLst/>
              <a:gdLst>
                <a:gd name="T0" fmla="*/ 307 w 34"/>
                <a:gd name="T1" fmla="*/ 302 h 31"/>
                <a:gd name="T2" fmla="*/ 226 w 34"/>
                <a:gd name="T3" fmla="*/ 65 h 31"/>
                <a:gd name="T4" fmla="*/ 52 w 34"/>
                <a:gd name="T5" fmla="*/ 151 h 31"/>
                <a:gd name="T6" fmla="*/ 61 w 34"/>
                <a:gd name="T7" fmla="*/ 362 h 31"/>
                <a:gd name="T8" fmla="*/ 141 w 34"/>
                <a:gd name="T9" fmla="*/ 286 h 31"/>
                <a:gd name="T10" fmla="*/ 226 w 34"/>
                <a:gd name="T11" fmla="*/ 265 h 31"/>
                <a:gd name="T12" fmla="*/ 298 w 34"/>
                <a:gd name="T13" fmla="*/ 249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1">
                  <a:moveTo>
                    <a:pt x="30" y="24"/>
                  </a:moveTo>
                  <a:cubicBezTo>
                    <a:pt x="34" y="16"/>
                    <a:pt x="29" y="9"/>
                    <a:pt x="22" y="5"/>
                  </a:cubicBezTo>
                  <a:cubicBezTo>
                    <a:pt x="16" y="0"/>
                    <a:pt x="9" y="6"/>
                    <a:pt x="5" y="12"/>
                  </a:cubicBezTo>
                  <a:cubicBezTo>
                    <a:pt x="2" y="16"/>
                    <a:pt x="0" y="28"/>
                    <a:pt x="6" y="29"/>
                  </a:cubicBezTo>
                  <a:cubicBezTo>
                    <a:pt x="12" y="31"/>
                    <a:pt x="11" y="26"/>
                    <a:pt x="14" y="23"/>
                  </a:cubicBezTo>
                  <a:cubicBezTo>
                    <a:pt x="18" y="19"/>
                    <a:pt x="18" y="20"/>
                    <a:pt x="22" y="21"/>
                  </a:cubicBezTo>
                  <a:cubicBezTo>
                    <a:pt x="25" y="21"/>
                    <a:pt x="28" y="23"/>
                    <a:pt x="29" y="2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4" name="Freeform 224">
              <a:extLst>
                <a:ext uri="{FF2B5EF4-FFF2-40B4-BE49-F238E27FC236}">
                  <a16:creationId xmlns:a16="http://schemas.microsoft.com/office/drawing/2014/main" id="{F25FBBEF-3533-43BF-8E1E-B4C762EE9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642"/>
              <a:ext cx="69" cy="111"/>
            </a:xfrm>
            <a:custGeom>
              <a:avLst/>
              <a:gdLst>
                <a:gd name="T0" fmla="*/ 190 w 32"/>
                <a:gd name="T1" fmla="*/ 37 h 48"/>
                <a:gd name="T2" fmla="*/ 9 w 32"/>
                <a:gd name="T3" fmla="*/ 310 h 48"/>
                <a:gd name="T4" fmla="*/ 190 w 32"/>
                <a:gd name="T5" fmla="*/ 481 h 48"/>
                <a:gd name="T6" fmla="*/ 201 w 32"/>
                <a:gd name="T7" fmla="*/ 301 h 48"/>
                <a:gd name="T8" fmla="*/ 278 w 32"/>
                <a:gd name="T9" fmla="*/ 208 h 48"/>
                <a:gd name="T10" fmla="*/ 201 w 32"/>
                <a:gd name="T11" fmla="*/ 37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8">
                  <a:moveTo>
                    <a:pt x="19" y="3"/>
                  </a:moveTo>
                  <a:cubicBezTo>
                    <a:pt x="6" y="0"/>
                    <a:pt x="0" y="15"/>
                    <a:pt x="1" y="25"/>
                  </a:cubicBezTo>
                  <a:cubicBezTo>
                    <a:pt x="2" y="32"/>
                    <a:pt x="10" y="48"/>
                    <a:pt x="19" y="39"/>
                  </a:cubicBezTo>
                  <a:cubicBezTo>
                    <a:pt x="22" y="35"/>
                    <a:pt x="19" y="29"/>
                    <a:pt x="20" y="24"/>
                  </a:cubicBezTo>
                  <a:cubicBezTo>
                    <a:pt x="21" y="20"/>
                    <a:pt x="25" y="20"/>
                    <a:pt x="28" y="17"/>
                  </a:cubicBezTo>
                  <a:cubicBezTo>
                    <a:pt x="32" y="10"/>
                    <a:pt x="27" y="2"/>
                    <a:pt x="20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5" name="Freeform 225">
              <a:extLst>
                <a:ext uri="{FF2B5EF4-FFF2-40B4-BE49-F238E27FC236}">
                  <a16:creationId xmlns:a16="http://schemas.microsoft.com/office/drawing/2014/main" id="{501205FD-DAE4-48E7-883F-08DDAF18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591"/>
              <a:ext cx="74" cy="81"/>
            </a:xfrm>
            <a:custGeom>
              <a:avLst/>
              <a:gdLst>
                <a:gd name="T0" fmla="*/ 270 w 34"/>
                <a:gd name="T1" fmla="*/ 28 h 35"/>
                <a:gd name="T2" fmla="*/ 96 w 34"/>
                <a:gd name="T3" fmla="*/ 65 h 35"/>
                <a:gd name="T4" fmla="*/ 72 w 34"/>
                <a:gd name="T5" fmla="*/ 370 h 35"/>
                <a:gd name="T6" fmla="*/ 226 w 34"/>
                <a:gd name="T7" fmla="*/ 331 h 35"/>
                <a:gd name="T8" fmla="*/ 237 w 34"/>
                <a:gd name="T9" fmla="*/ 160 h 35"/>
                <a:gd name="T10" fmla="*/ 318 w 34"/>
                <a:gd name="T11" fmla="*/ 37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5">
                  <a:moveTo>
                    <a:pt x="26" y="2"/>
                  </a:moveTo>
                  <a:cubicBezTo>
                    <a:pt x="20" y="0"/>
                    <a:pt x="14" y="1"/>
                    <a:pt x="9" y="5"/>
                  </a:cubicBezTo>
                  <a:cubicBezTo>
                    <a:pt x="4" y="11"/>
                    <a:pt x="0" y="24"/>
                    <a:pt x="7" y="30"/>
                  </a:cubicBezTo>
                  <a:cubicBezTo>
                    <a:pt x="13" y="35"/>
                    <a:pt x="20" y="34"/>
                    <a:pt x="22" y="27"/>
                  </a:cubicBezTo>
                  <a:cubicBezTo>
                    <a:pt x="23" y="22"/>
                    <a:pt x="21" y="17"/>
                    <a:pt x="23" y="13"/>
                  </a:cubicBezTo>
                  <a:cubicBezTo>
                    <a:pt x="26" y="9"/>
                    <a:pt x="34" y="9"/>
                    <a:pt x="31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6" name="Freeform 226">
              <a:extLst>
                <a:ext uri="{FF2B5EF4-FFF2-40B4-BE49-F238E27FC236}">
                  <a16:creationId xmlns:a16="http://schemas.microsoft.com/office/drawing/2014/main" id="{8A776339-0046-48B8-B0B4-69930C7AB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934"/>
              <a:ext cx="112" cy="72"/>
            </a:xfrm>
            <a:custGeom>
              <a:avLst/>
              <a:gdLst>
                <a:gd name="T0" fmla="*/ 540 w 51"/>
                <a:gd name="T1" fmla="*/ 151 h 31"/>
                <a:gd name="T2" fmla="*/ 231 w 51"/>
                <a:gd name="T3" fmla="*/ 12 h 31"/>
                <a:gd name="T4" fmla="*/ 33 w 51"/>
                <a:gd name="T5" fmla="*/ 179 h 31"/>
                <a:gd name="T6" fmla="*/ 275 w 51"/>
                <a:gd name="T7" fmla="*/ 249 h 31"/>
                <a:gd name="T8" fmla="*/ 507 w 51"/>
                <a:gd name="T9" fmla="*/ 18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31">
                  <a:moveTo>
                    <a:pt x="51" y="12"/>
                  </a:moveTo>
                  <a:cubicBezTo>
                    <a:pt x="45" y="8"/>
                    <a:pt x="29" y="2"/>
                    <a:pt x="22" y="1"/>
                  </a:cubicBezTo>
                  <a:cubicBezTo>
                    <a:pt x="14" y="0"/>
                    <a:pt x="5" y="5"/>
                    <a:pt x="3" y="14"/>
                  </a:cubicBezTo>
                  <a:cubicBezTo>
                    <a:pt x="0" y="31"/>
                    <a:pt x="20" y="20"/>
                    <a:pt x="26" y="20"/>
                  </a:cubicBezTo>
                  <a:cubicBezTo>
                    <a:pt x="32" y="19"/>
                    <a:pt x="47" y="26"/>
                    <a:pt x="48" y="1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7" name="Freeform 227">
              <a:extLst>
                <a:ext uri="{FF2B5EF4-FFF2-40B4-BE49-F238E27FC236}">
                  <a16:creationId xmlns:a16="http://schemas.microsoft.com/office/drawing/2014/main" id="{7CDBA117-CF22-40C6-9ACE-B21884248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004"/>
              <a:ext cx="81" cy="47"/>
            </a:xfrm>
            <a:custGeom>
              <a:avLst/>
              <a:gdLst>
                <a:gd name="T0" fmla="*/ 254 w 37"/>
                <a:gd name="T1" fmla="*/ 249 h 20"/>
                <a:gd name="T2" fmla="*/ 335 w 37"/>
                <a:gd name="T3" fmla="*/ 78 h 20"/>
                <a:gd name="T4" fmla="*/ 105 w 37"/>
                <a:gd name="T5" fmla="*/ 28 h 20"/>
                <a:gd name="T6" fmla="*/ 116 w 37"/>
                <a:gd name="T7" fmla="*/ 209 h 20"/>
                <a:gd name="T8" fmla="*/ 282 w 37"/>
                <a:gd name="T9" fmla="*/ 24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0">
                  <a:moveTo>
                    <a:pt x="24" y="19"/>
                  </a:moveTo>
                  <a:cubicBezTo>
                    <a:pt x="31" y="18"/>
                    <a:pt x="37" y="12"/>
                    <a:pt x="32" y="6"/>
                  </a:cubicBezTo>
                  <a:cubicBezTo>
                    <a:pt x="29" y="1"/>
                    <a:pt x="15" y="0"/>
                    <a:pt x="10" y="2"/>
                  </a:cubicBezTo>
                  <a:cubicBezTo>
                    <a:pt x="0" y="4"/>
                    <a:pt x="4" y="13"/>
                    <a:pt x="11" y="16"/>
                  </a:cubicBezTo>
                  <a:cubicBezTo>
                    <a:pt x="15" y="18"/>
                    <a:pt x="22" y="20"/>
                    <a:pt x="27" y="1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8" name="Freeform 228">
              <a:extLst>
                <a:ext uri="{FF2B5EF4-FFF2-40B4-BE49-F238E27FC236}">
                  <a16:creationId xmlns:a16="http://schemas.microsoft.com/office/drawing/2014/main" id="{A7F8E307-6370-480C-81FB-AD050AB0C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990"/>
              <a:ext cx="44" cy="79"/>
            </a:xfrm>
            <a:custGeom>
              <a:avLst/>
              <a:gdLst>
                <a:gd name="T0" fmla="*/ 169 w 20"/>
                <a:gd name="T1" fmla="*/ 379 h 34"/>
                <a:gd name="T2" fmla="*/ 53 w 20"/>
                <a:gd name="T3" fmla="*/ 86 h 34"/>
                <a:gd name="T4" fmla="*/ 53 w 20"/>
                <a:gd name="T5" fmla="*/ 302 h 34"/>
                <a:gd name="T6" fmla="*/ 178 w 20"/>
                <a:gd name="T7" fmla="*/ 428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16" y="30"/>
                  </a:moveTo>
                  <a:cubicBezTo>
                    <a:pt x="20" y="29"/>
                    <a:pt x="13" y="0"/>
                    <a:pt x="5" y="7"/>
                  </a:cubicBezTo>
                  <a:cubicBezTo>
                    <a:pt x="0" y="10"/>
                    <a:pt x="4" y="20"/>
                    <a:pt x="5" y="24"/>
                  </a:cubicBezTo>
                  <a:cubicBezTo>
                    <a:pt x="8" y="29"/>
                    <a:pt x="11" y="32"/>
                    <a:pt x="17" y="3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39" name="Freeform 229">
              <a:extLst>
                <a:ext uri="{FF2B5EF4-FFF2-40B4-BE49-F238E27FC236}">
                  <a16:creationId xmlns:a16="http://schemas.microsoft.com/office/drawing/2014/main" id="{0C00D4EB-BD5C-4373-B8DF-B5442DA1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1981"/>
              <a:ext cx="52" cy="90"/>
            </a:xfrm>
            <a:custGeom>
              <a:avLst/>
              <a:gdLst>
                <a:gd name="T0" fmla="*/ 113 w 24"/>
                <a:gd name="T1" fmla="*/ 0 h 39"/>
                <a:gd name="T2" fmla="*/ 20 w 24"/>
                <a:gd name="T3" fmla="*/ 245 h 39"/>
                <a:gd name="T4" fmla="*/ 156 w 24"/>
                <a:gd name="T5" fmla="*/ 468 h 39"/>
                <a:gd name="T6" fmla="*/ 234 w 24"/>
                <a:gd name="T7" fmla="*/ 358 h 39"/>
                <a:gd name="T8" fmla="*/ 217 w 24"/>
                <a:gd name="T9" fmla="*/ 208 h 39"/>
                <a:gd name="T10" fmla="*/ 93 w 24"/>
                <a:gd name="T11" fmla="*/ 28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9">
                  <a:moveTo>
                    <a:pt x="11" y="0"/>
                  </a:moveTo>
                  <a:cubicBezTo>
                    <a:pt x="1" y="1"/>
                    <a:pt x="0" y="12"/>
                    <a:pt x="2" y="20"/>
                  </a:cubicBezTo>
                  <a:cubicBezTo>
                    <a:pt x="4" y="26"/>
                    <a:pt x="8" y="38"/>
                    <a:pt x="15" y="38"/>
                  </a:cubicBezTo>
                  <a:cubicBezTo>
                    <a:pt x="21" y="39"/>
                    <a:pt x="22" y="33"/>
                    <a:pt x="23" y="29"/>
                  </a:cubicBezTo>
                  <a:cubicBezTo>
                    <a:pt x="24" y="23"/>
                    <a:pt x="23" y="22"/>
                    <a:pt x="21" y="17"/>
                  </a:cubicBezTo>
                  <a:cubicBezTo>
                    <a:pt x="18" y="9"/>
                    <a:pt x="19" y="4"/>
                    <a:pt x="9" y="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0" name="Freeform 230">
              <a:extLst>
                <a:ext uri="{FF2B5EF4-FFF2-40B4-BE49-F238E27FC236}">
                  <a16:creationId xmlns:a16="http://schemas.microsoft.com/office/drawing/2014/main" id="{C4620940-0CD3-4EAA-BC9B-91547EFA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1957"/>
              <a:ext cx="55" cy="77"/>
            </a:xfrm>
            <a:custGeom>
              <a:avLst/>
              <a:gdLst>
                <a:gd name="T0" fmla="*/ 106 w 25"/>
                <a:gd name="T1" fmla="*/ 86 h 33"/>
                <a:gd name="T2" fmla="*/ 169 w 25"/>
                <a:gd name="T3" fmla="*/ 240 h 33"/>
                <a:gd name="T4" fmla="*/ 233 w 25"/>
                <a:gd name="T5" fmla="*/ 37 h 33"/>
                <a:gd name="T6" fmla="*/ 88 w 25"/>
                <a:gd name="T7" fmla="*/ 7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3">
                  <a:moveTo>
                    <a:pt x="10" y="7"/>
                  </a:moveTo>
                  <a:cubicBezTo>
                    <a:pt x="1" y="4"/>
                    <a:pt x="0" y="33"/>
                    <a:pt x="16" y="19"/>
                  </a:cubicBezTo>
                  <a:cubicBezTo>
                    <a:pt x="19" y="16"/>
                    <a:pt x="25" y="7"/>
                    <a:pt x="22" y="3"/>
                  </a:cubicBezTo>
                  <a:cubicBezTo>
                    <a:pt x="19" y="0"/>
                    <a:pt x="10" y="3"/>
                    <a:pt x="8" y="6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1" name="Freeform 231">
              <a:extLst>
                <a:ext uri="{FF2B5EF4-FFF2-40B4-BE49-F238E27FC236}">
                  <a16:creationId xmlns:a16="http://schemas.microsoft.com/office/drawing/2014/main" id="{74A1B2EE-794C-43DA-8B03-4E5A2C43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1842"/>
              <a:ext cx="87" cy="71"/>
            </a:xfrm>
            <a:custGeom>
              <a:avLst/>
              <a:gdLst>
                <a:gd name="T0" fmla="*/ 9 w 40"/>
                <a:gd name="T1" fmla="*/ 94 h 31"/>
                <a:gd name="T2" fmla="*/ 237 w 40"/>
                <a:gd name="T3" fmla="*/ 314 h 31"/>
                <a:gd name="T4" fmla="*/ 394 w 40"/>
                <a:gd name="T5" fmla="*/ 110 h 31"/>
                <a:gd name="T6" fmla="*/ 298 w 40"/>
                <a:gd name="T7" fmla="*/ 73 h 31"/>
                <a:gd name="T8" fmla="*/ 174 w 40"/>
                <a:gd name="T9" fmla="*/ 85 h 31"/>
                <a:gd name="T10" fmla="*/ 80 w 40"/>
                <a:gd name="T11" fmla="*/ 0 h 31"/>
                <a:gd name="T12" fmla="*/ 0 w 40"/>
                <a:gd name="T13" fmla="*/ 11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1" y="8"/>
                  </a:moveTo>
                  <a:cubicBezTo>
                    <a:pt x="3" y="16"/>
                    <a:pt x="13" y="31"/>
                    <a:pt x="23" y="26"/>
                  </a:cubicBezTo>
                  <a:cubicBezTo>
                    <a:pt x="28" y="24"/>
                    <a:pt x="40" y="16"/>
                    <a:pt x="38" y="9"/>
                  </a:cubicBezTo>
                  <a:cubicBezTo>
                    <a:pt x="37" y="3"/>
                    <a:pt x="33" y="4"/>
                    <a:pt x="29" y="6"/>
                  </a:cubicBezTo>
                  <a:cubicBezTo>
                    <a:pt x="23" y="9"/>
                    <a:pt x="21" y="12"/>
                    <a:pt x="17" y="7"/>
                  </a:cubicBezTo>
                  <a:cubicBezTo>
                    <a:pt x="13" y="4"/>
                    <a:pt x="14" y="0"/>
                    <a:pt x="8" y="0"/>
                  </a:cubicBezTo>
                  <a:cubicBezTo>
                    <a:pt x="3" y="0"/>
                    <a:pt x="1" y="4"/>
                    <a:pt x="0" y="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2" name="Freeform 232">
              <a:extLst>
                <a:ext uri="{FF2B5EF4-FFF2-40B4-BE49-F238E27FC236}">
                  <a16:creationId xmlns:a16="http://schemas.microsoft.com/office/drawing/2014/main" id="{4D58E116-B4D2-4038-B4C2-5B1CBF759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749"/>
              <a:ext cx="72" cy="69"/>
            </a:xfrm>
            <a:custGeom>
              <a:avLst/>
              <a:gdLst>
                <a:gd name="T0" fmla="*/ 271 w 33"/>
                <a:gd name="T1" fmla="*/ 48 h 30"/>
                <a:gd name="T2" fmla="*/ 61 w 33"/>
                <a:gd name="T3" fmla="*/ 64 h 30"/>
                <a:gd name="T4" fmla="*/ 133 w 33"/>
                <a:gd name="T5" fmla="*/ 317 h 30"/>
                <a:gd name="T6" fmla="*/ 177 w 33"/>
                <a:gd name="T7" fmla="*/ 244 h 30"/>
                <a:gd name="T8" fmla="*/ 229 w 33"/>
                <a:gd name="T9" fmla="*/ 159 h 30"/>
                <a:gd name="T10" fmla="*/ 290 w 33"/>
                <a:gd name="T11" fmla="*/ 3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0">
                  <a:moveTo>
                    <a:pt x="26" y="4"/>
                  </a:moveTo>
                  <a:cubicBezTo>
                    <a:pt x="19" y="2"/>
                    <a:pt x="11" y="0"/>
                    <a:pt x="6" y="5"/>
                  </a:cubicBezTo>
                  <a:cubicBezTo>
                    <a:pt x="0" y="11"/>
                    <a:pt x="2" y="30"/>
                    <a:pt x="13" y="26"/>
                  </a:cubicBezTo>
                  <a:cubicBezTo>
                    <a:pt x="16" y="25"/>
                    <a:pt x="16" y="23"/>
                    <a:pt x="17" y="20"/>
                  </a:cubicBezTo>
                  <a:cubicBezTo>
                    <a:pt x="18" y="15"/>
                    <a:pt x="18" y="15"/>
                    <a:pt x="22" y="13"/>
                  </a:cubicBezTo>
                  <a:cubicBezTo>
                    <a:pt x="25" y="12"/>
                    <a:pt x="33" y="6"/>
                    <a:pt x="28" y="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3" name="Freeform 233">
              <a:extLst>
                <a:ext uri="{FF2B5EF4-FFF2-40B4-BE49-F238E27FC236}">
                  <a16:creationId xmlns:a16="http://schemas.microsoft.com/office/drawing/2014/main" id="{78EA1731-BD82-4EF0-A4BA-6A5238FB8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760"/>
              <a:ext cx="84" cy="86"/>
            </a:xfrm>
            <a:custGeom>
              <a:avLst/>
              <a:gdLst>
                <a:gd name="T0" fmla="*/ 80 w 39"/>
                <a:gd name="T1" fmla="*/ 428 h 37"/>
                <a:gd name="T2" fmla="*/ 19 w 39"/>
                <a:gd name="T3" fmla="*/ 123 h 37"/>
                <a:gd name="T4" fmla="*/ 310 w 39"/>
                <a:gd name="T5" fmla="*/ 49 h 37"/>
                <a:gd name="T6" fmla="*/ 381 w 39"/>
                <a:gd name="T7" fmla="*/ 179 h 37"/>
                <a:gd name="T8" fmla="*/ 302 w 39"/>
                <a:gd name="T9" fmla="*/ 277 h 37"/>
                <a:gd name="T10" fmla="*/ 218 w 39"/>
                <a:gd name="T11" fmla="*/ 437 h 37"/>
                <a:gd name="T12" fmla="*/ 121 w 39"/>
                <a:gd name="T13" fmla="*/ 43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8" y="34"/>
                  </a:moveTo>
                  <a:cubicBezTo>
                    <a:pt x="1" y="31"/>
                    <a:pt x="0" y="16"/>
                    <a:pt x="2" y="10"/>
                  </a:cubicBezTo>
                  <a:cubicBezTo>
                    <a:pt x="6" y="0"/>
                    <a:pt x="23" y="0"/>
                    <a:pt x="31" y="4"/>
                  </a:cubicBezTo>
                  <a:cubicBezTo>
                    <a:pt x="35" y="6"/>
                    <a:pt x="39" y="10"/>
                    <a:pt x="38" y="14"/>
                  </a:cubicBezTo>
                  <a:cubicBezTo>
                    <a:pt x="36" y="17"/>
                    <a:pt x="32" y="19"/>
                    <a:pt x="30" y="22"/>
                  </a:cubicBezTo>
                  <a:cubicBezTo>
                    <a:pt x="27" y="27"/>
                    <a:pt x="28" y="32"/>
                    <a:pt x="22" y="35"/>
                  </a:cubicBezTo>
                  <a:cubicBezTo>
                    <a:pt x="19" y="37"/>
                    <a:pt x="15" y="36"/>
                    <a:pt x="12" y="3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4" name="Freeform 234">
              <a:extLst>
                <a:ext uri="{FF2B5EF4-FFF2-40B4-BE49-F238E27FC236}">
                  <a16:creationId xmlns:a16="http://schemas.microsoft.com/office/drawing/2014/main" id="{41B8F38B-CD16-451D-A1C7-90FEE9921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809"/>
              <a:ext cx="87" cy="121"/>
            </a:xfrm>
            <a:custGeom>
              <a:avLst/>
              <a:gdLst>
                <a:gd name="T0" fmla="*/ 217 w 40"/>
                <a:gd name="T1" fmla="*/ 617 h 52"/>
                <a:gd name="T2" fmla="*/ 72 w 40"/>
                <a:gd name="T3" fmla="*/ 503 h 52"/>
                <a:gd name="T4" fmla="*/ 33 w 40"/>
                <a:gd name="T5" fmla="*/ 237 h 52"/>
                <a:gd name="T6" fmla="*/ 359 w 40"/>
                <a:gd name="T7" fmla="*/ 142 h 52"/>
                <a:gd name="T8" fmla="*/ 394 w 40"/>
                <a:gd name="T9" fmla="*/ 293 h 52"/>
                <a:gd name="T10" fmla="*/ 298 w 40"/>
                <a:gd name="T11" fmla="*/ 379 h 52"/>
                <a:gd name="T12" fmla="*/ 254 w 40"/>
                <a:gd name="T13" fmla="*/ 514 h 52"/>
                <a:gd name="T14" fmla="*/ 217 w 40"/>
                <a:gd name="T15" fmla="*/ 591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52">
                  <a:moveTo>
                    <a:pt x="21" y="49"/>
                  </a:moveTo>
                  <a:cubicBezTo>
                    <a:pt x="18" y="52"/>
                    <a:pt x="9" y="43"/>
                    <a:pt x="7" y="40"/>
                  </a:cubicBezTo>
                  <a:cubicBezTo>
                    <a:pt x="3" y="34"/>
                    <a:pt x="0" y="26"/>
                    <a:pt x="3" y="19"/>
                  </a:cubicBezTo>
                  <a:cubicBezTo>
                    <a:pt x="7" y="6"/>
                    <a:pt x="25" y="0"/>
                    <a:pt x="35" y="11"/>
                  </a:cubicBezTo>
                  <a:cubicBezTo>
                    <a:pt x="37" y="14"/>
                    <a:pt x="40" y="19"/>
                    <a:pt x="38" y="23"/>
                  </a:cubicBezTo>
                  <a:cubicBezTo>
                    <a:pt x="37" y="28"/>
                    <a:pt x="32" y="27"/>
                    <a:pt x="29" y="30"/>
                  </a:cubicBezTo>
                  <a:cubicBezTo>
                    <a:pt x="25" y="33"/>
                    <a:pt x="25" y="36"/>
                    <a:pt x="25" y="41"/>
                  </a:cubicBezTo>
                  <a:cubicBezTo>
                    <a:pt x="25" y="44"/>
                    <a:pt x="25" y="48"/>
                    <a:pt x="21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5" name="Freeform 235">
              <a:extLst>
                <a:ext uri="{FF2B5EF4-FFF2-40B4-BE49-F238E27FC236}">
                  <a16:creationId xmlns:a16="http://schemas.microsoft.com/office/drawing/2014/main" id="{A0059840-FB6A-4980-AB3B-9E58885D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786"/>
              <a:ext cx="100" cy="71"/>
            </a:xfrm>
            <a:custGeom>
              <a:avLst/>
              <a:gdLst>
                <a:gd name="T0" fmla="*/ 439 w 46"/>
                <a:gd name="T1" fmla="*/ 252 h 31"/>
                <a:gd name="T2" fmla="*/ 80 w 46"/>
                <a:gd name="T3" fmla="*/ 289 h 31"/>
                <a:gd name="T4" fmla="*/ 165 w 46"/>
                <a:gd name="T5" fmla="*/ 362 h 31"/>
                <a:gd name="T6" fmla="*/ 254 w 46"/>
                <a:gd name="T7" fmla="*/ 263 h 31"/>
                <a:gd name="T8" fmla="*/ 420 w 46"/>
                <a:gd name="T9" fmla="*/ 24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31">
                  <a:moveTo>
                    <a:pt x="43" y="21"/>
                  </a:moveTo>
                  <a:cubicBezTo>
                    <a:pt x="46" y="2"/>
                    <a:pt x="0" y="0"/>
                    <a:pt x="8" y="24"/>
                  </a:cubicBezTo>
                  <a:cubicBezTo>
                    <a:pt x="9" y="27"/>
                    <a:pt x="12" y="31"/>
                    <a:pt x="16" y="30"/>
                  </a:cubicBezTo>
                  <a:cubicBezTo>
                    <a:pt x="20" y="30"/>
                    <a:pt x="21" y="24"/>
                    <a:pt x="25" y="22"/>
                  </a:cubicBezTo>
                  <a:cubicBezTo>
                    <a:pt x="31" y="20"/>
                    <a:pt x="40" y="31"/>
                    <a:pt x="41" y="2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6" name="Freeform 236">
              <a:extLst>
                <a:ext uri="{FF2B5EF4-FFF2-40B4-BE49-F238E27FC236}">
                  <a16:creationId xmlns:a16="http://schemas.microsoft.com/office/drawing/2014/main" id="{89E621F3-8160-4057-AA72-EE334113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42"/>
              <a:ext cx="90" cy="104"/>
            </a:xfrm>
            <a:custGeom>
              <a:avLst/>
              <a:gdLst>
                <a:gd name="T0" fmla="*/ 400 w 41"/>
                <a:gd name="T1" fmla="*/ 97 h 45"/>
                <a:gd name="T2" fmla="*/ 125 w 41"/>
                <a:gd name="T3" fmla="*/ 28 h 45"/>
                <a:gd name="T4" fmla="*/ 105 w 41"/>
                <a:gd name="T5" fmla="*/ 423 h 45"/>
                <a:gd name="T6" fmla="*/ 274 w 41"/>
                <a:gd name="T7" fmla="*/ 245 h 45"/>
                <a:gd name="T8" fmla="*/ 391 w 41"/>
                <a:gd name="T9" fmla="*/ 1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5">
                  <a:moveTo>
                    <a:pt x="38" y="8"/>
                  </a:moveTo>
                  <a:cubicBezTo>
                    <a:pt x="31" y="1"/>
                    <a:pt x="21" y="0"/>
                    <a:pt x="12" y="2"/>
                  </a:cubicBezTo>
                  <a:cubicBezTo>
                    <a:pt x="0" y="5"/>
                    <a:pt x="1" y="27"/>
                    <a:pt x="10" y="34"/>
                  </a:cubicBezTo>
                  <a:cubicBezTo>
                    <a:pt x="24" y="45"/>
                    <a:pt x="21" y="25"/>
                    <a:pt x="26" y="20"/>
                  </a:cubicBezTo>
                  <a:cubicBezTo>
                    <a:pt x="30" y="17"/>
                    <a:pt x="41" y="16"/>
                    <a:pt x="37" y="9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7" name="Freeform 237">
              <a:extLst>
                <a:ext uri="{FF2B5EF4-FFF2-40B4-BE49-F238E27FC236}">
                  <a16:creationId xmlns:a16="http://schemas.microsoft.com/office/drawing/2014/main" id="{D184E75B-4A8F-4849-AA17-B91CBA94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658"/>
              <a:ext cx="83" cy="151"/>
            </a:xfrm>
            <a:custGeom>
              <a:avLst/>
              <a:gdLst>
                <a:gd name="T0" fmla="*/ 105 w 38"/>
                <a:gd name="T1" fmla="*/ 804 h 65"/>
                <a:gd name="T2" fmla="*/ 177 w 38"/>
                <a:gd name="T3" fmla="*/ 539 h 65"/>
                <a:gd name="T4" fmla="*/ 387 w 38"/>
                <a:gd name="T5" fmla="*/ 465 h 65"/>
                <a:gd name="T6" fmla="*/ 395 w 38"/>
                <a:gd name="T7" fmla="*/ 65 h 65"/>
                <a:gd name="T8" fmla="*/ 315 w 38"/>
                <a:gd name="T9" fmla="*/ 0 h 65"/>
                <a:gd name="T10" fmla="*/ 249 w 38"/>
                <a:gd name="T11" fmla="*/ 102 h 65"/>
                <a:gd name="T12" fmla="*/ 177 w 38"/>
                <a:gd name="T13" fmla="*/ 362 h 65"/>
                <a:gd name="T14" fmla="*/ 61 w 38"/>
                <a:gd name="T15" fmla="*/ 625 h 65"/>
                <a:gd name="T16" fmla="*/ 0 w 38"/>
                <a:gd name="T17" fmla="*/ 713 h 65"/>
                <a:gd name="T18" fmla="*/ 81 w 38"/>
                <a:gd name="T19" fmla="*/ 815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65">
                  <a:moveTo>
                    <a:pt x="10" y="64"/>
                  </a:moveTo>
                  <a:cubicBezTo>
                    <a:pt x="10" y="56"/>
                    <a:pt x="11" y="48"/>
                    <a:pt x="17" y="43"/>
                  </a:cubicBezTo>
                  <a:cubicBezTo>
                    <a:pt x="22" y="38"/>
                    <a:pt x="30" y="35"/>
                    <a:pt x="37" y="37"/>
                  </a:cubicBezTo>
                  <a:cubicBezTo>
                    <a:pt x="23" y="31"/>
                    <a:pt x="26" y="11"/>
                    <a:pt x="38" y="5"/>
                  </a:cubicBezTo>
                  <a:cubicBezTo>
                    <a:pt x="36" y="3"/>
                    <a:pt x="32" y="0"/>
                    <a:pt x="30" y="0"/>
                  </a:cubicBezTo>
                  <a:cubicBezTo>
                    <a:pt x="26" y="1"/>
                    <a:pt x="25" y="6"/>
                    <a:pt x="24" y="8"/>
                  </a:cubicBezTo>
                  <a:cubicBezTo>
                    <a:pt x="21" y="15"/>
                    <a:pt x="20" y="22"/>
                    <a:pt x="17" y="29"/>
                  </a:cubicBezTo>
                  <a:cubicBezTo>
                    <a:pt x="13" y="36"/>
                    <a:pt x="10" y="43"/>
                    <a:pt x="6" y="50"/>
                  </a:cubicBezTo>
                  <a:cubicBezTo>
                    <a:pt x="4" y="52"/>
                    <a:pt x="0" y="55"/>
                    <a:pt x="0" y="57"/>
                  </a:cubicBezTo>
                  <a:cubicBezTo>
                    <a:pt x="0" y="60"/>
                    <a:pt x="6" y="64"/>
                    <a:pt x="8" y="65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8" name="Freeform 238">
              <a:extLst>
                <a:ext uri="{FF2B5EF4-FFF2-40B4-BE49-F238E27FC236}">
                  <a16:creationId xmlns:a16="http://schemas.microsoft.com/office/drawing/2014/main" id="{6117EFC9-C894-4493-8E89-AEEFA0F81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1533"/>
              <a:ext cx="223" cy="174"/>
            </a:xfrm>
            <a:custGeom>
              <a:avLst/>
              <a:gdLst>
                <a:gd name="T0" fmla="*/ 0 w 103"/>
                <a:gd name="T1" fmla="*/ 0 h 75"/>
                <a:gd name="T2" fmla="*/ 89 w 103"/>
                <a:gd name="T3" fmla="*/ 188 h 75"/>
                <a:gd name="T4" fmla="*/ 294 w 103"/>
                <a:gd name="T5" fmla="*/ 209 h 75"/>
                <a:gd name="T6" fmla="*/ 394 w 103"/>
                <a:gd name="T7" fmla="*/ 464 h 75"/>
                <a:gd name="T8" fmla="*/ 760 w 103"/>
                <a:gd name="T9" fmla="*/ 824 h 75"/>
                <a:gd name="T10" fmla="*/ 933 w 103"/>
                <a:gd name="T11" fmla="*/ 851 h 75"/>
                <a:gd name="T12" fmla="*/ 1018 w 103"/>
                <a:gd name="T13" fmla="*/ 937 h 75"/>
                <a:gd name="T14" fmla="*/ 834 w 103"/>
                <a:gd name="T15" fmla="*/ 575 h 75"/>
                <a:gd name="T16" fmla="*/ 680 w 103"/>
                <a:gd name="T17" fmla="*/ 360 h 75"/>
                <a:gd name="T18" fmla="*/ 548 w 103"/>
                <a:gd name="T19" fmla="*/ 248 h 75"/>
                <a:gd name="T20" fmla="*/ 69 w 103"/>
                <a:gd name="T21" fmla="*/ 12 h 75"/>
                <a:gd name="T22" fmla="*/ 28 w 103"/>
                <a:gd name="T23" fmla="*/ 12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75">
                  <a:moveTo>
                    <a:pt x="0" y="0"/>
                  </a:moveTo>
                  <a:cubicBezTo>
                    <a:pt x="8" y="2"/>
                    <a:pt x="11" y="7"/>
                    <a:pt x="9" y="15"/>
                  </a:cubicBezTo>
                  <a:cubicBezTo>
                    <a:pt x="15" y="12"/>
                    <a:pt x="23" y="13"/>
                    <a:pt x="29" y="17"/>
                  </a:cubicBezTo>
                  <a:cubicBezTo>
                    <a:pt x="36" y="22"/>
                    <a:pt x="38" y="29"/>
                    <a:pt x="39" y="37"/>
                  </a:cubicBezTo>
                  <a:cubicBezTo>
                    <a:pt x="58" y="36"/>
                    <a:pt x="73" y="47"/>
                    <a:pt x="75" y="66"/>
                  </a:cubicBezTo>
                  <a:cubicBezTo>
                    <a:pt x="79" y="62"/>
                    <a:pt x="87" y="65"/>
                    <a:pt x="92" y="68"/>
                  </a:cubicBezTo>
                  <a:cubicBezTo>
                    <a:pt x="95" y="70"/>
                    <a:pt x="97" y="75"/>
                    <a:pt x="100" y="75"/>
                  </a:cubicBezTo>
                  <a:cubicBezTo>
                    <a:pt x="103" y="67"/>
                    <a:pt x="86" y="52"/>
                    <a:pt x="82" y="46"/>
                  </a:cubicBezTo>
                  <a:cubicBezTo>
                    <a:pt x="77" y="40"/>
                    <a:pt x="73" y="34"/>
                    <a:pt x="67" y="29"/>
                  </a:cubicBezTo>
                  <a:cubicBezTo>
                    <a:pt x="63" y="26"/>
                    <a:pt x="58" y="23"/>
                    <a:pt x="54" y="20"/>
                  </a:cubicBezTo>
                  <a:cubicBezTo>
                    <a:pt x="40" y="10"/>
                    <a:pt x="23" y="5"/>
                    <a:pt x="7" y="1"/>
                  </a:cubicBezTo>
                  <a:cubicBezTo>
                    <a:pt x="5" y="1"/>
                    <a:pt x="4" y="1"/>
                    <a:pt x="3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49" name="Freeform 239">
              <a:extLst>
                <a:ext uri="{FF2B5EF4-FFF2-40B4-BE49-F238E27FC236}">
                  <a16:creationId xmlns:a16="http://schemas.microsoft.com/office/drawing/2014/main" id="{AF1FF779-5EA1-40DB-BDC5-682D1569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1526"/>
              <a:ext cx="211" cy="128"/>
            </a:xfrm>
            <a:custGeom>
              <a:avLst/>
              <a:gdLst>
                <a:gd name="T0" fmla="*/ 44 w 97"/>
                <a:gd name="T1" fmla="*/ 694 h 55"/>
                <a:gd name="T2" fmla="*/ 174 w 97"/>
                <a:gd name="T3" fmla="*/ 493 h 55"/>
                <a:gd name="T4" fmla="*/ 289 w 97"/>
                <a:gd name="T5" fmla="*/ 379 h 55"/>
                <a:gd name="T6" fmla="*/ 474 w 97"/>
                <a:gd name="T7" fmla="*/ 400 h 55"/>
                <a:gd name="T8" fmla="*/ 744 w 97"/>
                <a:gd name="T9" fmla="*/ 163 h 55"/>
                <a:gd name="T10" fmla="*/ 998 w 97"/>
                <a:gd name="T11" fmla="*/ 293 h 55"/>
                <a:gd name="T12" fmla="*/ 927 w 97"/>
                <a:gd name="T13" fmla="*/ 179 h 55"/>
                <a:gd name="T14" fmla="*/ 857 w 97"/>
                <a:gd name="T15" fmla="*/ 65 h 55"/>
                <a:gd name="T16" fmla="*/ 555 w 97"/>
                <a:gd name="T17" fmla="*/ 126 h 55"/>
                <a:gd name="T18" fmla="*/ 342 w 97"/>
                <a:gd name="T19" fmla="*/ 265 h 55"/>
                <a:gd name="T20" fmla="*/ 226 w 97"/>
                <a:gd name="T21" fmla="*/ 428 h 55"/>
                <a:gd name="T22" fmla="*/ 113 w 97"/>
                <a:gd name="T23" fmla="*/ 514 h 55"/>
                <a:gd name="T24" fmla="*/ 0 w 97"/>
                <a:gd name="T25" fmla="*/ 682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7" h="55">
                  <a:moveTo>
                    <a:pt x="4" y="55"/>
                  </a:moveTo>
                  <a:cubicBezTo>
                    <a:pt x="3" y="49"/>
                    <a:pt x="14" y="43"/>
                    <a:pt x="17" y="39"/>
                  </a:cubicBezTo>
                  <a:cubicBezTo>
                    <a:pt x="21" y="36"/>
                    <a:pt x="24" y="32"/>
                    <a:pt x="28" y="30"/>
                  </a:cubicBezTo>
                  <a:cubicBezTo>
                    <a:pt x="35" y="26"/>
                    <a:pt x="42" y="25"/>
                    <a:pt x="46" y="32"/>
                  </a:cubicBezTo>
                  <a:cubicBezTo>
                    <a:pt x="44" y="20"/>
                    <a:pt x="63" y="13"/>
                    <a:pt x="72" y="13"/>
                  </a:cubicBezTo>
                  <a:cubicBezTo>
                    <a:pt x="82" y="13"/>
                    <a:pt x="90" y="17"/>
                    <a:pt x="97" y="23"/>
                  </a:cubicBezTo>
                  <a:cubicBezTo>
                    <a:pt x="95" y="19"/>
                    <a:pt x="92" y="17"/>
                    <a:pt x="90" y="14"/>
                  </a:cubicBezTo>
                  <a:cubicBezTo>
                    <a:pt x="87" y="11"/>
                    <a:pt x="86" y="7"/>
                    <a:pt x="83" y="5"/>
                  </a:cubicBezTo>
                  <a:cubicBezTo>
                    <a:pt x="75" y="0"/>
                    <a:pt x="61" y="7"/>
                    <a:pt x="54" y="10"/>
                  </a:cubicBezTo>
                  <a:cubicBezTo>
                    <a:pt x="47" y="13"/>
                    <a:pt x="40" y="16"/>
                    <a:pt x="33" y="21"/>
                  </a:cubicBezTo>
                  <a:cubicBezTo>
                    <a:pt x="29" y="24"/>
                    <a:pt x="26" y="30"/>
                    <a:pt x="22" y="34"/>
                  </a:cubicBezTo>
                  <a:cubicBezTo>
                    <a:pt x="18" y="36"/>
                    <a:pt x="15" y="39"/>
                    <a:pt x="11" y="41"/>
                  </a:cubicBezTo>
                  <a:cubicBezTo>
                    <a:pt x="7" y="45"/>
                    <a:pt x="1" y="48"/>
                    <a:pt x="0" y="5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0" name="Freeform 240">
              <a:extLst>
                <a:ext uri="{FF2B5EF4-FFF2-40B4-BE49-F238E27FC236}">
                  <a16:creationId xmlns:a16="http://schemas.microsoft.com/office/drawing/2014/main" id="{C16B9F8D-9131-42DA-9785-3611172CA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1707"/>
              <a:ext cx="54" cy="100"/>
            </a:xfrm>
            <a:custGeom>
              <a:avLst/>
              <a:gdLst>
                <a:gd name="T0" fmla="*/ 181 w 25"/>
                <a:gd name="T1" fmla="*/ 0 h 43"/>
                <a:gd name="T2" fmla="*/ 233 w 25"/>
                <a:gd name="T3" fmla="*/ 400 h 43"/>
                <a:gd name="T4" fmla="*/ 233 w 25"/>
                <a:gd name="T5" fmla="*/ 400 h 43"/>
                <a:gd name="T6" fmla="*/ 181 w 25"/>
                <a:gd name="T7" fmla="*/ 416 h 43"/>
                <a:gd name="T8" fmla="*/ 173 w 25"/>
                <a:gd name="T9" fmla="*/ 437 h 43"/>
                <a:gd name="T10" fmla="*/ 19 w 25"/>
                <a:gd name="T11" fmla="*/ 542 h 43"/>
                <a:gd name="T12" fmla="*/ 0 w 25"/>
                <a:gd name="T13" fmla="*/ 253 h 43"/>
                <a:gd name="T14" fmla="*/ 181 w 25"/>
                <a:gd name="T15" fmla="*/ 12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43">
                  <a:moveTo>
                    <a:pt x="18" y="0"/>
                  </a:moveTo>
                  <a:cubicBezTo>
                    <a:pt x="25" y="9"/>
                    <a:pt x="17" y="2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1" y="31"/>
                    <a:pt x="19" y="32"/>
                    <a:pt x="18" y="33"/>
                  </a:cubicBezTo>
                  <a:cubicBezTo>
                    <a:pt x="18" y="34"/>
                    <a:pt x="17" y="34"/>
                    <a:pt x="17" y="35"/>
                  </a:cubicBezTo>
                  <a:cubicBezTo>
                    <a:pt x="15" y="25"/>
                    <a:pt x="3" y="39"/>
                    <a:pt x="2" y="43"/>
                  </a:cubicBezTo>
                  <a:cubicBezTo>
                    <a:pt x="2" y="36"/>
                    <a:pt x="7" y="25"/>
                    <a:pt x="0" y="20"/>
                  </a:cubicBezTo>
                  <a:cubicBezTo>
                    <a:pt x="12" y="25"/>
                    <a:pt x="14" y="8"/>
                    <a:pt x="18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1" name="Freeform 241">
              <a:extLst>
                <a:ext uri="{FF2B5EF4-FFF2-40B4-BE49-F238E27FC236}">
                  <a16:creationId xmlns:a16="http://schemas.microsoft.com/office/drawing/2014/main" id="{B46A90CD-5DBA-44D8-944E-D7A71705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5"/>
              <a:ext cx="61" cy="85"/>
            </a:xfrm>
            <a:custGeom>
              <a:avLst/>
              <a:gdLst>
                <a:gd name="T0" fmla="*/ 185 w 28"/>
                <a:gd name="T1" fmla="*/ 0 h 37"/>
                <a:gd name="T2" fmla="*/ 166 w 28"/>
                <a:gd name="T3" fmla="*/ 244 h 37"/>
                <a:gd name="T4" fmla="*/ 0 w 28"/>
                <a:gd name="T5" fmla="*/ 338 h 37"/>
                <a:gd name="T6" fmla="*/ 176 w 28"/>
                <a:gd name="T7" fmla="*/ 448 h 37"/>
                <a:gd name="T8" fmla="*/ 246 w 28"/>
                <a:gd name="T9" fmla="*/ 280 h 37"/>
                <a:gd name="T10" fmla="*/ 290 w 28"/>
                <a:gd name="T11" fmla="*/ 159 h 37"/>
                <a:gd name="T12" fmla="*/ 176 w 28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7">
                  <a:moveTo>
                    <a:pt x="18" y="0"/>
                  </a:moveTo>
                  <a:cubicBezTo>
                    <a:pt x="18" y="7"/>
                    <a:pt x="23" y="14"/>
                    <a:pt x="16" y="20"/>
                  </a:cubicBezTo>
                  <a:cubicBezTo>
                    <a:pt x="12" y="25"/>
                    <a:pt x="5" y="27"/>
                    <a:pt x="0" y="28"/>
                  </a:cubicBezTo>
                  <a:cubicBezTo>
                    <a:pt x="6" y="28"/>
                    <a:pt x="12" y="33"/>
                    <a:pt x="17" y="37"/>
                  </a:cubicBezTo>
                  <a:cubicBezTo>
                    <a:pt x="12" y="31"/>
                    <a:pt x="22" y="27"/>
                    <a:pt x="24" y="23"/>
                  </a:cubicBezTo>
                  <a:cubicBezTo>
                    <a:pt x="26" y="19"/>
                    <a:pt x="23" y="16"/>
                    <a:pt x="28" y="13"/>
                  </a:cubicBezTo>
                  <a:cubicBezTo>
                    <a:pt x="24" y="9"/>
                    <a:pt x="22" y="3"/>
                    <a:pt x="17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2" name="Freeform 242">
              <a:extLst>
                <a:ext uri="{FF2B5EF4-FFF2-40B4-BE49-F238E27FC236}">
                  <a16:creationId xmlns:a16="http://schemas.microsoft.com/office/drawing/2014/main" id="{7C303642-D5E2-4C07-8744-E9DBA987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647"/>
              <a:ext cx="61" cy="60"/>
            </a:xfrm>
            <a:custGeom>
              <a:avLst/>
              <a:gdLst>
                <a:gd name="T0" fmla="*/ 0 w 28"/>
                <a:gd name="T1" fmla="*/ 256 h 26"/>
                <a:gd name="T2" fmla="*/ 185 w 28"/>
                <a:gd name="T3" fmla="*/ 318 h 26"/>
                <a:gd name="T4" fmla="*/ 290 w 28"/>
                <a:gd name="T5" fmla="*/ 0 h 26"/>
                <a:gd name="T6" fmla="*/ 176 w 28"/>
                <a:gd name="T7" fmla="*/ 150 h 26"/>
                <a:gd name="T8" fmla="*/ 20 w 28"/>
                <a:gd name="T9" fmla="*/ 24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6">
                  <a:moveTo>
                    <a:pt x="0" y="21"/>
                  </a:moveTo>
                  <a:cubicBezTo>
                    <a:pt x="6" y="21"/>
                    <a:pt x="14" y="19"/>
                    <a:pt x="18" y="26"/>
                  </a:cubicBezTo>
                  <a:cubicBezTo>
                    <a:pt x="14" y="14"/>
                    <a:pt x="24" y="9"/>
                    <a:pt x="28" y="0"/>
                  </a:cubicBezTo>
                  <a:cubicBezTo>
                    <a:pt x="22" y="2"/>
                    <a:pt x="20" y="8"/>
                    <a:pt x="17" y="12"/>
                  </a:cubicBezTo>
                  <a:cubicBezTo>
                    <a:pt x="13" y="17"/>
                    <a:pt x="9" y="19"/>
                    <a:pt x="2" y="2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3" name="Freeform 243">
              <a:extLst>
                <a:ext uri="{FF2B5EF4-FFF2-40B4-BE49-F238E27FC236}">
                  <a16:creationId xmlns:a16="http://schemas.microsoft.com/office/drawing/2014/main" id="{9E497E02-B3B9-40D7-8E4C-9503EF094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867"/>
              <a:ext cx="87" cy="42"/>
            </a:xfrm>
            <a:custGeom>
              <a:avLst/>
              <a:gdLst>
                <a:gd name="T0" fmla="*/ 0 w 40"/>
                <a:gd name="T1" fmla="*/ 152 h 18"/>
                <a:gd name="T2" fmla="*/ 209 w 40"/>
                <a:gd name="T3" fmla="*/ 229 h 18"/>
                <a:gd name="T4" fmla="*/ 378 w 40"/>
                <a:gd name="T5" fmla="*/ 229 h 18"/>
                <a:gd name="T6" fmla="*/ 411 w 40"/>
                <a:gd name="T7" fmla="*/ 0 h 18"/>
                <a:gd name="T8" fmla="*/ 226 w 40"/>
                <a:gd name="T9" fmla="*/ 126 h 18"/>
                <a:gd name="T10" fmla="*/ 9 w 40"/>
                <a:gd name="T11" fmla="*/ 14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8">
                  <a:moveTo>
                    <a:pt x="0" y="12"/>
                  </a:moveTo>
                  <a:cubicBezTo>
                    <a:pt x="7" y="13"/>
                    <a:pt x="15" y="10"/>
                    <a:pt x="20" y="18"/>
                  </a:cubicBezTo>
                  <a:cubicBezTo>
                    <a:pt x="25" y="15"/>
                    <a:pt x="32" y="16"/>
                    <a:pt x="37" y="18"/>
                  </a:cubicBezTo>
                  <a:cubicBezTo>
                    <a:pt x="33" y="12"/>
                    <a:pt x="38" y="6"/>
                    <a:pt x="40" y="0"/>
                  </a:cubicBezTo>
                  <a:cubicBezTo>
                    <a:pt x="37" y="4"/>
                    <a:pt x="27" y="9"/>
                    <a:pt x="22" y="10"/>
                  </a:cubicBezTo>
                  <a:cubicBezTo>
                    <a:pt x="15" y="11"/>
                    <a:pt x="8" y="10"/>
                    <a:pt x="1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4" name="Freeform 244">
              <a:extLst>
                <a:ext uri="{FF2B5EF4-FFF2-40B4-BE49-F238E27FC236}">
                  <a16:creationId xmlns:a16="http://schemas.microsoft.com/office/drawing/2014/main" id="{0C65A596-1382-48AC-9B11-9C8A3C0C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811"/>
              <a:ext cx="67" cy="66"/>
            </a:xfrm>
            <a:custGeom>
              <a:avLst/>
              <a:gdLst>
                <a:gd name="T0" fmla="*/ 0 w 31"/>
                <a:gd name="T1" fmla="*/ 106 h 28"/>
                <a:gd name="T2" fmla="*/ 173 w 31"/>
                <a:gd name="T3" fmla="*/ 368 h 28"/>
                <a:gd name="T4" fmla="*/ 313 w 31"/>
                <a:gd name="T5" fmla="*/ 12 h 28"/>
                <a:gd name="T6" fmla="*/ 242 w 31"/>
                <a:gd name="T7" fmla="*/ 28 h 28"/>
                <a:gd name="T8" fmla="*/ 182 w 31"/>
                <a:gd name="T9" fmla="*/ 94 h 28"/>
                <a:gd name="T10" fmla="*/ 9 w 31"/>
                <a:gd name="T11" fmla="*/ 7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8">
                  <a:moveTo>
                    <a:pt x="0" y="8"/>
                  </a:moveTo>
                  <a:cubicBezTo>
                    <a:pt x="12" y="1"/>
                    <a:pt x="16" y="22"/>
                    <a:pt x="17" y="28"/>
                  </a:cubicBezTo>
                  <a:cubicBezTo>
                    <a:pt x="16" y="20"/>
                    <a:pt x="20" y="0"/>
                    <a:pt x="31" y="1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2"/>
                    <a:pt x="21" y="6"/>
                    <a:pt x="18" y="7"/>
                  </a:cubicBezTo>
                  <a:cubicBezTo>
                    <a:pt x="13" y="9"/>
                    <a:pt x="5" y="7"/>
                    <a:pt x="1" y="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5" name="Freeform 245">
              <a:extLst>
                <a:ext uri="{FF2B5EF4-FFF2-40B4-BE49-F238E27FC236}">
                  <a16:creationId xmlns:a16="http://schemas.microsoft.com/office/drawing/2014/main" id="{4D03E22F-8195-44BA-A08E-96AD6CAB7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832"/>
              <a:ext cx="77" cy="56"/>
            </a:xfrm>
            <a:custGeom>
              <a:avLst/>
              <a:gdLst>
                <a:gd name="T0" fmla="*/ 0 w 35"/>
                <a:gd name="T1" fmla="*/ 229 h 24"/>
                <a:gd name="T2" fmla="*/ 125 w 35"/>
                <a:gd name="T3" fmla="*/ 217 h 24"/>
                <a:gd name="T4" fmla="*/ 246 w 35"/>
                <a:gd name="T5" fmla="*/ 306 h 24"/>
                <a:gd name="T6" fmla="*/ 372 w 35"/>
                <a:gd name="T7" fmla="*/ 0 h 24"/>
                <a:gd name="T8" fmla="*/ 222 w 35"/>
                <a:gd name="T9" fmla="*/ 142 h 24"/>
                <a:gd name="T10" fmla="*/ 117 w 35"/>
                <a:gd name="T11" fmla="*/ 163 h 24"/>
                <a:gd name="T12" fmla="*/ 20 w 35"/>
                <a:gd name="T13" fmla="*/ 201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4">
                  <a:moveTo>
                    <a:pt x="0" y="18"/>
                  </a:moveTo>
                  <a:cubicBezTo>
                    <a:pt x="3" y="19"/>
                    <a:pt x="8" y="16"/>
                    <a:pt x="12" y="17"/>
                  </a:cubicBezTo>
                  <a:cubicBezTo>
                    <a:pt x="16" y="18"/>
                    <a:pt x="20" y="21"/>
                    <a:pt x="23" y="24"/>
                  </a:cubicBezTo>
                  <a:cubicBezTo>
                    <a:pt x="19" y="17"/>
                    <a:pt x="28" y="3"/>
                    <a:pt x="35" y="0"/>
                  </a:cubicBezTo>
                  <a:cubicBezTo>
                    <a:pt x="29" y="3"/>
                    <a:pt x="26" y="8"/>
                    <a:pt x="21" y="11"/>
                  </a:cubicBezTo>
                  <a:cubicBezTo>
                    <a:pt x="18" y="12"/>
                    <a:pt x="14" y="12"/>
                    <a:pt x="11" y="13"/>
                  </a:cubicBezTo>
                  <a:cubicBezTo>
                    <a:pt x="8" y="14"/>
                    <a:pt x="4" y="16"/>
                    <a:pt x="2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6" name="Freeform 246">
              <a:extLst>
                <a:ext uri="{FF2B5EF4-FFF2-40B4-BE49-F238E27FC236}">
                  <a16:creationId xmlns:a16="http://schemas.microsoft.com/office/drawing/2014/main" id="{9C88B122-3237-45EB-A8C7-EABF95CB1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944"/>
              <a:ext cx="93" cy="60"/>
            </a:xfrm>
            <a:custGeom>
              <a:avLst/>
              <a:gdLst>
                <a:gd name="T0" fmla="*/ 89 w 43"/>
                <a:gd name="T1" fmla="*/ 318 h 26"/>
                <a:gd name="T2" fmla="*/ 242 w 43"/>
                <a:gd name="T3" fmla="*/ 122 h 26"/>
                <a:gd name="T4" fmla="*/ 435 w 43"/>
                <a:gd name="T5" fmla="*/ 196 h 26"/>
                <a:gd name="T6" fmla="*/ 322 w 43"/>
                <a:gd name="T7" fmla="*/ 0 h 26"/>
                <a:gd name="T8" fmla="*/ 173 w 43"/>
                <a:gd name="T9" fmla="*/ 85 h 26"/>
                <a:gd name="T10" fmla="*/ 61 w 43"/>
                <a:gd name="T11" fmla="*/ 134 h 26"/>
                <a:gd name="T12" fmla="*/ 0 w 43"/>
                <a:gd name="T13" fmla="*/ 309 h 26"/>
                <a:gd name="T14" fmla="*/ 104 w 43"/>
                <a:gd name="T15" fmla="*/ 293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6">
                  <a:moveTo>
                    <a:pt x="9" y="26"/>
                  </a:moveTo>
                  <a:cubicBezTo>
                    <a:pt x="10" y="17"/>
                    <a:pt x="16" y="12"/>
                    <a:pt x="24" y="10"/>
                  </a:cubicBezTo>
                  <a:cubicBezTo>
                    <a:pt x="31" y="9"/>
                    <a:pt x="37" y="13"/>
                    <a:pt x="43" y="16"/>
                  </a:cubicBezTo>
                  <a:cubicBezTo>
                    <a:pt x="37" y="14"/>
                    <a:pt x="33" y="6"/>
                    <a:pt x="32" y="0"/>
                  </a:cubicBezTo>
                  <a:cubicBezTo>
                    <a:pt x="29" y="4"/>
                    <a:pt x="21" y="5"/>
                    <a:pt x="17" y="7"/>
                  </a:cubicBezTo>
                  <a:cubicBezTo>
                    <a:pt x="13" y="9"/>
                    <a:pt x="9" y="10"/>
                    <a:pt x="6" y="11"/>
                  </a:cubicBezTo>
                  <a:cubicBezTo>
                    <a:pt x="6" y="16"/>
                    <a:pt x="2" y="21"/>
                    <a:pt x="0" y="25"/>
                  </a:cubicBezTo>
                  <a:cubicBezTo>
                    <a:pt x="3" y="25"/>
                    <a:pt x="6" y="21"/>
                    <a:pt x="10" y="2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7" name="Freeform 247">
              <a:extLst>
                <a:ext uri="{FF2B5EF4-FFF2-40B4-BE49-F238E27FC236}">
                  <a16:creationId xmlns:a16="http://schemas.microsoft.com/office/drawing/2014/main" id="{9F83D9C0-0668-436D-A99A-EC391C46E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960"/>
              <a:ext cx="76" cy="56"/>
            </a:xfrm>
            <a:custGeom>
              <a:avLst/>
              <a:gdLst>
                <a:gd name="T0" fmla="*/ 0 w 35"/>
                <a:gd name="T1" fmla="*/ 217 h 24"/>
                <a:gd name="T2" fmla="*/ 202 w 35"/>
                <a:gd name="T3" fmla="*/ 306 h 24"/>
                <a:gd name="T4" fmla="*/ 358 w 35"/>
                <a:gd name="T5" fmla="*/ 180 h 24"/>
                <a:gd name="T6" fmla="*/ 306 w 35"/>
                <a:gd name="T7" fmla="*/ 0 h 24"/>
                <a:gd name="T8" fmla="*/ 174 w 35"/>
                <a:gd name="T9" fmla="*/ 103 h 24"/>
                <a:gd name="T10" fmla="*/ 0 w 35"/>
                <a:gd name="T11" fmla="*/ 18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4">
                  <a:moveTo>
                    <a:pt x="0" y="17"/>
                  </a:moveTo>
                  <a:cubicBezTo>
                    <a:pt x="8" y="7"/>
                    <a:pt x="17" y="17"/>
                    <a:pt x="20" y="24"/>
                  </a:cubicBezTo>
                  <a:cubicBezTo>
                    <a:pt x="20" y="15"/>
                    <a:pt x="26" y="11"/>
                    <a:pt x="35" y="14"/>
                  </a:cubicBezTo>
                  <a:cubicBezTo>
                    <a:pt x="28" y="13"/>
                    <a:pt x="25" y="5"/>
                    <a:pt x="30" y="0"/>
                  </a:cubicBezTo>
                  <a:cubicBezTo>
                    <a:pt x="25" y="4"/>
                    <a:pt x="24" y="7"/>
                    <a:pt x="17" y="8"/>
                  </a:cubicBezTo>
                  <a:cubicBezTo>
                    <a:pt x="11" y="9"/>
                    <a:pt x="1" y="5"/>
                    <a:pt x="0" y="1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8" name="Freeform 248">
              <a:extLst>
                <a:ext uri="{FF2B5EF4-FFF2-40B4-BE49-F238E27FC236}">
                  <a16:creationId xmlns:a16="http://schemas.microsoft.com/office/drawing/2014/main" id="{D3D3B6A8-2580-45AA-8D4D-FF788F615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03"/>
              <a:ext cx="86" cy="41"/>
            </a:xfrm>
            <a:custGeom>
              <a:avLst/>
              <a:gdLst>
                <a:gd name="T0" fmla="*/ 0 w 39"/>
                <a:gd name="T1" fmla="*/ 166 h 18"/>
                <a:gd name="T2" fmla="*/ 223 w 39"/>
                <a:gd name="T3" fmla="*/ 82 h 18"/>
                <a:gd name="T4" fmla="*/ 419 w 39"/>
                <a:gd name="T5" fmla="*/ 212 h 18"/>
                <a:gd name="T6" fmla="*/ 408 w 39"/>
                <a:gd name="T7" fmla="*/ 0 h 18"/>
                <a:gd name="T8" fmla="*/ 170 w 39"/>
                <a:gd name="T9" fmla="*/ 25 h 18"/>
                <a:gd name="T10" fmla="*/ 20 w 39"/>
                <a:gd name="T11" fmla="*/ 13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8">
                  <a:moveTo>
                    <a:pt x="0" y="14"/>
                  </a:moveTo>
                  <a:cubicBezTo>
                    <a:pt x="1" y="8"/>
                    <a:pt x="16" y="7"/>
                    <a:pt x="21" y="7"/>
                  </a:cubicBezTo>
                  <a:cubicBezTo>
                    <a:pt x="27" y="8"/>
                    <a:pt x="35" y="12"/>
                    <a:pt x="39" y="18"/>
                  </a:cubicBezTo>
                  <a:cubicBezTo>
                    <a:pt x="36" y="13"/>
                    <a:pt x="35" y="5"/>
                    <a:pt x="38" y="0"/>
                  </a:cubicBezTo>
                  <a:cubicBezTo>
                    <a:pt x="32" y="5"/>
                    <a:pt x="23" y="3"/>
                    <a:pt x="16" y="2"/>
                  </a:cubicBezTo>
                  <a:cubicBezTo>
                    <a:pt x="7" y="2"/>
                    <a:pt x="6" y="4"/>
                    <a:pt x="2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59" name="Freeform 249">
              <a:extLst>
                <a:ext uri="{FF2B5EF4-FFF2-40B4-BE49-F238E27FC236}">
                  <a16:creationId xmlns:a16="http://schemas.microsoft.com/office/drawing/2014/main" id="{07176472-90F6-45BA-9B9D-F6FA802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763"/>
              <a:ext cx="41" cy="53"/>
            </a:xfrm>
            <a:custGeom>
              <a:avLst/>
              <a:gdLst>
                <a:gd name="T0" fmla="*/ 101 w 19"/>
                <a:gd name="T1" fmla="*/ 28 h 23"/>
                <a:gd name="T2" fmla="*/ 101 w 19"/>
                <a:gd name="T3" fmla="*/ 0 h 23"/>
                <a:gd name="T4" fmla="*/ 181 w 19"/>
                <a:gd name="T5" fmla="*/ 48 h 23"/>
                <a:gd name="T6" fmla="*/ 190 w 19"/>
                <a:gd name="T7" fmla="*/ 281 h 23"/>
                <a:gd name="T8" fmla="*/ 101 w 19"/>
                <a:gd name="T9" fmla="*/ 122 h 23"/>
                <a:gd name="T10" fmla="*/ 0 w 19"/>
                <a:gd name="T11" fmla="*/ 0 h 23"/>
                <a:gd name="T12" fmla="*/ 88 w 19"/>
                <a:gd name="T13" fmla="*/ 1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3">
                  <a:moveTo>
                    <a:pt x="10" y="2"/>
                  </a:moveTo>
                  <a:cubicBezTo>
                    <a:pt x="10" y="1"/>
                    <a:pt x="10" y="1"/>
                    <a:pt x="10" y="0"/>
                  </a:cubicBezTo>
                  <a:cubicBezTo>
                    <a:pt x="12" y="2"/>
                    <a:pt x="15" y="5"/>
                    <a:pt x="18" y="4"/>
                  </a:cubicBezTo>
                  <a:cubicBezTo>
                    <a:pt x="13" y="8"/>
                    <a:pt x="19" y="18"/>
                    <a:pt x="19" y="23"/>
                  </a:cubicBezTo>
                  <a:cubicBezTo>
                    <a:pt x="16" y="21"/>
                    <a:pt x="13" y="13"/>
                    <a:pt x="10" y="10"/>
                  </a:cubicBezTo>
                  <a:cubicBezTo>
                    <a:pt x="7" y="6"/>
                    <a:pt x="5" y="2"/>
                    <a:pt x="0" y="0"/>
                  </a:cubicBezTo>
                  <a:cubicBezTo>
                    <a:pt x="3" y="0"/>
                    <a:pt x="6" y="0"/>
                    <a:pt x="9" y="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0" name="Freeform 250">
              <a:extLst>
                <a:ext uri="{FF2B5EF4-FFF2-40B4-BE49-F238E27FC236}">
                  <a16:creationId xmlns:a16="http://schemas.microsoft.com/office/drawing/2014/main" id="{7CFAAF30-660F-45A2-9EFC-DF8F807D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1753"/>
              <a:ext cx="56" cy="89"/>
            </a:xfrm>
            <a:custGeom>
              <a:avLst/>
              <a:gdLst>
                <a:gd name="T0" fmla="*/ 0 w 26"/>
                <a:gd name="T1" fmla="*/ 230 h 38"/>
                <a:gd name="T2" fmla="*/ 88 w 26"/>
                <a:gd name="T3" fmla="*/ 487 h 38"/>
                <a:gd name="T4" fmla="*/ 261 w 26"/>
                <a:gd name="T5" fmla="*/ 323 h 38"/>
                <a:gd name="T6" fmla="*/ 129 w 26"/>
                <a:gd name="T7" fmla="*/ 180 h 38"/>
                <a:gd name="T8" fmla="*/ 41 w 26"/>
                <a:gd name="T9" fmla="*/ 0 h 38"/>
                <a:gd name="T10" fmla="*/ 19 w 26"/>
                <a:gd name="T11" fmla="*/ 18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38">
                  <a:moveTo>
                    <a:pt x="0" y="18"/>
                  </a:moveTo>
                  <a:cubicBezTo>
                    <a:pt x="9" y="17"/>
                    <a:pt x="10" y="31"/>
                    <a:pt x="9" y="38"/>
                  </a:cubicBezTo>
                  <a:cubicBezTo>
                    <a:pt x="12" y="32"/>
                    <a:pt x="18" y="25"/>
                    <a:pt x="26" y="25"/>
                  </a:cubicBezTo>
                  <a:cubicBezTo>
                    <a:pt x="20" y="21"/>
                    <a:pt x="16" y="21"/>
                    <a:pt x="13" y="14"/>
                  </a:cubicBezTo>
                  <a:cubicBezTo>
                    <a:pt x="10" y="7"/>
                    <a:pt x="10" y="3"/>
                    <a:pt x="4" y="0"/>
                  </a:cubicBezTo>
                  <a:cubicBezTo>
                    <a:pt x="6" y="5"/>
                    <a:pt x="4" y="9"/>
                    <a:pt x="2" y="1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1" name="Freeform 251">
              <a:extLst>
                <a:ext uri="{FF2B5EF4-FFF2-40B4-BE49-F238E27FC236}">
                  <a16:creationId xmlns:a16="http://schemas.microsoft.com/office/drawing/2014/main" id="{1D896581-F18C-461F-91CF-A3B0F3F6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77"/>
              <a:ext cx="82" cy="30"/>
            </a:xfrm>
            <a:custGeom>
              <a:avLst/>
              <a:gdLst>
                <a:gd name="T0" fmla="*/ 19 w 38"/>
                <a:gd name="T1" fmla="*/ 48 h 13"/>
                <a:gd name="T2" fmla="*/ 164 w 38"/>
                <a:gd name="T3" fmla="*/ 0 h 13"/>
                <a:gd name="T4" fmla="*/ 218 w 38"/>
                <a:gd name="T5" fmla="*/ 65 h 13"/>
                <a:gd name="T6" fmla="*/ 302 w 38"/>
                <a:gd name="T7" fmla="*/ 97 h 13"/>
                <a:gd name="T8" fmla="*/ 382 w 38"/>
                <a:gd name="T9" fmla="*/ 150 h 13"/>
                <a:gd name="T10" fmla="*/ 209 w 38"/>
                <a:gd name="T11" fmla="*/ 122 h 13"/>
                <a:gd name="T12" fmla="*/ 129 w 38"/>
                <a:gd name="T13" fmla="*/ 122 h 13"/>
                <a:gd name="T14" fmla="*/ 60 w 38"/>
                <a:gd name="T15" fmla="*/ 159 h 13"/>
                <a:gd name="T16" fmla="*/ 0 w 38"/>
                <a:gd name="T17" fmla="*/ 74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3">
                  <a:moveTo>
                    <a:pt x="2" y="4"/>
                  </a:moveTo>
                  <a:cubicBezTo>
                    <a:pt x="6" y="7"/>
                    <a:pt x="15" y="5"/>
                    <a:pt x="16" y="0"/>
                  </a:cubicBezTo>
                  <a:cubicBezTo>
                    <a:pt x="18" y="1"/>
                    <a:pt x="19" y="4"/>
                    <a:pt x="22" y="5"/>
                  </a:cubicBezTo>
                  <a:cubicBezTo>
                    <a:pt x="24" y="6"/>
                    <a:pt x="27" y="7"/>
                    <a:pt x="30" y="8"/>
                  </a:cubicBezTo>
                  <a:cubicBezTo>
                    <a:pt x="32" y="9"/>
                    <a:pt x="36" y="10"/>
                    <a:pt x="38" y="12"/>
                  </a:cubicBezTo>
                  <a:cubicBezTo>
                    <a:pt x="32" y="11"/>
                    <a:pt x="27" y="11"/>
                    <a:pt x="21" y="10"/>
                  </a:cubicBezTo>
                  <a:cubicBezTo>
                    <a:pt x="19" y="10"/>
                    <a:pt x="16" y="10"/>
                    <a:pt x="13" y="10"/>
                  </a:cubicBezTo>
                  <a:cubicBezTo>
                    <a:pt x="11" y="10"/>
                    <a:pt x="9" y="12"/>
                    <a:pt x="6" y="13"/>
                  </a:cubicBezTo>
                  <a:cubicBezTo>
                    <a:pt x="6" y="10"/>
                    <a:pt x="3" y="6"/>
                    <a:pt x="0" y="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2" name="Freeform 252">
              <a:extLst>
                <a:ext uri="{FF2B5EF4-FFF2-40B4-BE49-F238E27FC236}">
                  <a16:creationId xmlns:a16="http://schemas.microsoft.com/office/drawing/2014/main" id="{C47DB80D-97F5-4B81-A0A9-B77CD0952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1765"/>
              <a:ext cx="51" cy="49"/>
            </a:xfrm>
            <a:custGeom>
              <a:avLst/>
              <a:gdLst>
                <a:gd name="T0" fmla="*/ 89 w 23"/>
                <a:gd name="T1" fmla="*/ 0 h 21"/>
                <a:gd name="T2" fmla="*/ 251 w 23"/>
                <a:gd name="T3" fmla="*/ 12 h 21"/>
                <a:gd name="T4" fmla="*/ 242 w 23"/>
                <a:gd name="T5" fmla="*/ 142 h 21"/>
                <a:gd name="T6" fmla="*/ 242 w 23"/>
                <a:gd name="T7" fmla="*/ 266 h 21"/>
                <a:gd name="T8" fmla="*/ 0 w 23"/>
                <a:gd name="T9" fmla="*/ 240 h 21"/>
                <a:gd name="T10" fmla="*/ 98 w 23"/>
                <a:gd name="T11" fmla="*/ 28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1">
                  <a:moveTo>
                    <a:pt x="8" y="0"/>
                  </a:moveTo>
                  <a:cubicBezTo>
                    <a:pt x="13" y="0"/>
                    <a:pt x="18" y="5"/>
                    <a:pt x="23" y="1"/>
                  </a:cubicBezTo>
                  <a:cubicBezTo>
                    <a:pt x="22" y="3"/>
                    <a:pt x="22" y="8"/>
                    <a:pt x="22" y="11"/>
                  </a:cubicBezTo>
                  <a:cubicBezTo>
                    <a:pt x="22" y="14"/>
                    <a:pt x="21" y="18"/>
                    <a:pt x="22" y="21"/>
                  </a:cubicBezTo>
                  <a:cubicBezTo>
                    <a:pt x="16" y="21"/>
                    <a:pt x="6" y="12"/>
                    <a:pt x="0" y="19"/>
                  </a:cubicBezTo>
                  <a:cubicBezTo>
                    <a:pt x="3" y="16"/>
                    <a:pt x="12" y="7"/>
                    <a:pt x="9" y="2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3" name="Freeform 253">
              <a:extLst>
                <a:ext uri="{FF2B5EF4-FFF2-40B4-BE49-F238E27FC236}">
                  <a16:creationId xmlns:a16="http://schemas.microsoft.com/office/drawing/2014/main" id="{AAA5F2A9-356E-49ED-A147-01204F81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5" y="1704"/>
              <a:ext cx="44" cy="45"/>
            </a:xfrm>
            <a:custGeom>
              <a:avLst/>
              <a:gdLst>
                <a:gd name="T0" fmla="*/ 0 w 20"/>
                <a:gd name="T1" fmla="*/ 0 h 19"/>
                <a:gd name="T2" fmla="*/ 64 w 20"/>
                <a:gd name="T3" fmla="*/ 95 h 19"/>
                <a:gd name="T4" fmla="*/ 88 w 20"/>
                <a:gd name="T5" fmla="*/ 253 h 19"/>
                <a:gd name="T6" fmla="*/ 213 w 20"/>
                <a:gd name="T7" fmla="*/ 107 h 19"/>
                <a:gd name="T8" fmla="*/ 125 w 20"/>
                <a:gd name="T9" fmla="*/ 95 h 19"/>
                <a:gd name="T10" fmla="*/ 20 w 20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3" y="2"/>
                    <a:pt x="5" y="4"/>
                    <a:pt x="6" y="7"/>
                  </a:cubicBezTo>
                  <a:cubicBezTo>
                    <a:pt x="8" y="11"/>
                    <a:pt x="5" y="16"/>
                    <a:pt x="8" y="19"/>
                  </a:cubicBezTo>
                  <a:cubicBezTo>
                    <a:pt x="9" y="14"/>
                    <a:pt x="15" y="8"/>
                    <a:pt x="20" y="8"/>
                  </a:cubicBezTo>
                  <a:cubicBezTo>
                    <a:pt x="18" y="7"/>
                    <a:pt x="15" y="7"/>
                    <a:pt x="12" y="7"/>
                  </a:cubicBezTo>
                  <a:cubicBezTo>
                    <a:pt x="9" y="6"/>
                    <a:pt x="4" y="2"/>
                    <a:pt x="2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4" name="Freeform 254">
              <a:extLst>
                <a:ext uri="{FF2B5EF4-FFF2-40B4-BE49-F238E27FC236}">
                  <a16:creationId xmlns:a16="http://schemas.microsoft.com/office/drawing/2014/main" id="{8372CE96-F2AD-4AEB-A82C-3343C3C8B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1616"/>
              <a:ext cx="22" cy="42"/>
            </a:xfrm>
            <a:custGeom>
              <a:avLst/>
              <a:gdLst>
                <a:gd name="T0" fmla="*/ 44 w 10"/>
                <a:gd name="T1" fmla="*/ 12 h 18"/>
                <a:gd name="T2" fmla="*/ 88 w 10"/>
                <a:gd name="T3" fmla="*/ 217 h 18"/>
                <a:gd name="T4" fmla="*/ 44 w 1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4" y="1"/>
                  </a:moveTo>
                  <a:cubicBezTo>
                    <a:pt x="2" y="5"/>
                    <a:pt x="0" y="18"/>
                    <a:pt x="8" y="17"/>
                  </a:cubicBezTo>
                  <a:cubicBezTo>
                    <a:pt x="10" y="11"/>
                    <a:pt x="1" y="7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5" name="Freeform 255">
              <a:extLst>
                <a:ext uri="{FF2B5EF4-FFF2-40B4-BE49-F238E27FC236}">
                  <a16:creationId xmlns:a16="http://schemas.microsoft.com/office/drawing/2014/main" id="{6D8DF242-0D3D-464F-8AB0-E8257B0A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668"/>
              <a:ext cx="15" cy="35"/>
            </a:xfrm>
            <a:custGeom>
              <a:avLst/>
              <a:gdLst>
                <a:gd name="T0" fmla="*/ 28 w 7"/>
                <a:gd name="T1" fmla="*/ 12 h 15"/>
                <a:gd name="T2" fmla="*/ 69 w 7"/>
                <a:gd name="T3" fmla="*/ 191 h 15"/>
                <a:gd name="T4" fmla="*/ 28 w 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5">
                  <a:moveTo>
                    <a:pt x="3" y="1"/>
                  </a:moveTo>
                  <a:cubicBezTo>
                    <a:pt x="0" y="3"/>
                    <a:pt x="1" y="13"/>
                    <a:pt x="7" y="15"/>
                  </a:cubicBezTo>
                  <a:cubicBezTo>
                    <a:pt x="6" y="9"/>
                    <a:pt x="2" y="6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6" name="Freeform 256">
              <a:extLst>
                <a:ext uri="{FF2B5EF4-FFF2-40B4-BE49-F238E27FC236}">
                  <a16:creationId xmlns:a16="http://schemas.microsoft.com/office/drawing/2014/main" id="{30DFCCCF-D338-46FC-BDA0-7C4A990D3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683"/>
              <a:ext cx="16" cy="28"/>
            </a:xfrm>
            <a:custGeom>
              <a:avLst/>
              <a:gdLst>
                <a:gd name="T0" fmla="*/ 37 w 7"/>
                <a:gd name="T1" fmla="*/ 28 h 12"/>
                <a:gd name="T2" fmla="*/ 48 w 7"/>
                <a:gd name="T3" fmla="*/ 152 h 12"/>
                <a:gd name="T4" fmla="*/ 37 w 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2">
                  <a:moveTo>
                    <a:pt x="3" y="2"/>
                  </a:moveTo>
                  <a:cubicBezTo>
                    <a:pt x="0" y="5"/>
                    <a:pt x="0" y="10"/>
                    <a:pt x="4" y="12"/>
                  </a:cubicBezTo>
                  <a:cubicBezTo>
                    <a:pt x="7" y="8"/>
                    <a:pt x="1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7" name="Freeform 257">
              <a:extLst>
                <a:ext uri="{FF2B5EF4-FFF2-40B4-BE49-F238E27FC236}">
                  <a16:creationId xmlns:a16="http://schemas.microsoft.com/office/drawing/2014/main" id="{E03FC829-1F54-4A63-9D78-A8E19DE9C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577"/>
              <a:ext cx="15" cy="26"/>
            </a:xfrm>
            <a:custGeom>
              <a:avLst/>
              <a:gdLst>
                <a:gd name="T0" fmla="*/ 41 w 7"/>
                <a:gd name="T1" fmla="*/ 12 h 11"/>
                <a:gd name="T2" fmla="*/ 28 w 7"/>
                <a:gd name="T3" fmla="*/ 144 h 11"/>
                <a:gd name="T4" fmla="*/ 51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4" y="1"/>
                  </a:moveTo>
                  <a:cubicBezTo>
                    <a:pt x="0" y="3"/>
                    <a:pt x="2" y="8"/>
                    <a:pt x="3" y="11"/>
                  </a:cubicBezTo>
                  <a:cubicBezTo>
                    <a:pt x="7" y="9"/>
                    <a:pt x="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8" name="Freeform 258">
              <a:extLst>
                <a:ext uri="{FF2B5EF4-FFF2-40B4-BE49-F238E27FC236}">
                  <a16:creationId xmlns:a16="http://schemas.microsoft.com/office/drawing/2014/main" id="{FD3D0C60-3182-4C78-B29A-DAAF9CD2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1856"/>
              <a:ext cx="26" cy="46"/>
            </a:xfrm>
            <a:custGeom>
              <a:avLst/>
              <a:gdLst>
                <a:gd name="T0" fmla="*/ 93 w 12"/>
                <a:gd name="T1" fmla="*/ 0 h 20"/>
                <a:gd name="T2" fmla="*/ 121 w 12"/>
                <a:gd name="T3" fmla="*/ 244 h 20"/>
                <a:gd name="T4" fmla="*/ 93 w 12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6" y="7"/>
                    <a:pt x="0" y="17"/>
                    <a:pt x="12" y="20"/>
                  </a:cubicBezTo>
                  <a:cubicBezTo>
                    <a:pt x="11" y="13"/>
                    <a:pt x="5" y="7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69" name="Freeform 259">
              <a:extLst>
                <a:ext uri="{FF2B5EF4-FFF2-40B4-BE49-F238E27FC236}">
                  <a16:creationId xmlns:a16="http://schemas.microsoft.com/office/drawing/2014/main" id="{046F7F1C-848F-43A0-9E9B-5975D1FE6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774"/>
              <a:ext cx="28" cy="61"/>
            </a:xfrm>
            <a:custGeom>
              <a:avLst/>
              <a:gdLst>
                <a:gd name="T0" fmla="*/ 69 w 13"/>
                <a:gd name="T1" fmla="*/ 38 h 26"/>
                <a:gd name="T2" fmla="*/ 9 w 13"/>
                <a:gd name="T3" fmla="*/ 115 h 26"/>
                <a:gd name="T4" fmla="*/ 80 w 13"/>
                <a:gd name="T5" fmla="*/ 336 h 26"/>
                <a:gd name="T6" fmla="*/ 69 w 13"/>
                <a:gd name="T7" fmla="*/ 49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6">
                  <a:moveTo>
                    <a:pt x="7" y="3"/>
                  </a:moveTo>
                  <a:cubicBezTo>
                    <a:pt x="4" y="0"/>
                    <a:pt x="2" y="6"/>
                    <a:pt x="1" y="9"/>
                  </a:cubicBezTo>
                  <a:cubicBezTo>
                    <a:pt x="0" y="15"/>
                    <a:pt x="3" y="24"/>
                    <a:pt x="8" y="26"/>
                  </a:cubicBezTo>
                  <a:cubicBezTo>
                    <a:pt x="13" y="21"/>
                    <a:pt x="2" y="12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0" name="Freeform 260">
              <a:extLst>
                <a:ext uri="{FF2B5EF4-FFF2-40B4-BE49-F238E27FC236}">
                  <a16:creationId xmlns:a16="http://schemas.microsoft.com/office/drawing/2014/main" id="{3ECA6600-EA53-48BA-A862-81AA89C8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756"/>
              <a:ext cx="22" cy="39"/>
            </a:xfrm>
            <a:custGeom>
              <a:avLst/>
              <a:gdLst>
                <a:gd name="T0" fmla="*/ 73 w 10"/>
                <a:gd name="T1" fmla="*/ 25 h 17"/>
                <a:gd name="T2" fmla="*/ 88 w 10"/>
                <a:gd name="T3" fmla="*/ 204 h 17"/>
                <a:gd name="T4" fmla="*/ 88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7" y="2"/>
                  </a:moveTo>
                  <a:cubicBezTo>
                    <a:pt x="0" y="1"/>
                    <a:pt x="2" y="17"/>
                    <a:pt x="8" y="17"/>
                  </a:cubicBezTo>
                  <a:cubicBezTo>
                    <a:pt x="10" y="12"/>
                    <a:pt x="3" y="6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1" name="Freeform 261">
              <a:extLst>
                <a:ext uri="{FF2B5EF4-FFF2-40B4-BE49-F238E27FC236}">
                  <a16:creationId xmlns:a16="http://schemas.microsoft.com/office/drawing/2014/main" id="{D7C64E0C-332B-4F08-981D-038072A4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1728"/>
              <a:ext cx="17" cy="39"/>
            </a:xfrm>
            <a:custGeom>
              <a:avLst/>
              <a:gdLst>
                <a:gd name="T0" fmla="*/ 68 w 8"/>
                <a:gd name="T1" fmla="*/ 11 h 17"/>
                <a:gd name="T2" fmla="*/ 68 w 8"/>
                <a:gd name="T3" fmla="*/ 179 h 17"/>
                <a:gd name="T4" fmla="*/ 77 w 8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0" y="2"/>
                    <a:pt x="0" y="17"/>
                    <a:pt x="7" y="15"/>
                  </a:cubicBezTo>
                  <a:cubicBezTo>
                    <a:pt x="7" y="10"/>
                    <a:pt x="3" y="4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2" name="Freeform 262">
              <a:extLst>
                <a:ext uri="{FF2B5EF4-FFF2-40B4-BE49-F238E27FC236}">
                  <a16:creationId xmlns:a16="http://schemas.microsoft.com/office/drawing/2014/main" id="{7AE1032F-0B14-4A25-8AA7-F93E005D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1668"/>
              <a:ext cx="20" cy="39"/>
            </a:xfrm>
            <a:custGeom>
              <a:avLst/>
              <a:gdLst>
                <a:gd name="T0" fmla="*/ 44 w 9"/>
                <a:gd name="T1" fmla="*/ 0 h 17"/>
                <a:gd name="T2" fmla="*/ 53 w 9"/>
                <a:gd name="T3" fmla="*/ 204 h 17"/>
                <a:gd name="T4" fmla="*/ 80 w 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0"/>
                  </a:moveTo>
                  <a:cubicBezTo>
                    <a:pt x="0" y="5"/>
                    <a:pt x="1" y="12"/>
                    <a:pt x="5" y="17"/>
                  </a:cubicBezTo>
                  <a:cubicBezTo>
                    <a:pt x="9" y="13"/>
                    <a:pt x="2" y="4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3" name="Freeform 263">
              <a:extLst>
                <a:ext uri="{FF2B5EF4-FFF2-40B4-BE49-F238E27FC236}">
                  <a16:creationId xmlns:a16="http://schemas.microsoft.com/office/drawing/2014/main" id="{4009C69B-2648-43A6-A34D-1CAAE7200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749"/>
              <a:ext cx="21" cy="34"/>
            </a:xfrm>
            <a:custGeom>
              <a:avLst/>
              <a:gdLst>
                <a:gd name="T0" fmla="*/ 92 w 10"/>
                <a:gd name="T1" fmla="*/ 36 h 15"/>
                <a:gd name="T2" fmla="*/ 36 w 10"/>
                <a:gd name="T3" fmla="*/ 175 h 15"/>
                <a:gd name="T4" fmla="*/ 76 w 10"/>
                <a:gd name="T5" fmla="*/ 2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5">
                  <a:moveTo>
                    <a:pt x="10" y="3"/>
                  </a:moveTo>
                  <a:cubicBezTo>
                    <a:pt x="3" y="0"/>
                    <a:pt x="0" y="11"/>
                    <a:pt x="4" y="15"/>
                  </a:cubicBezTo>
                  <a:cubicBezTo>
                    <a:pt x="7" y="13"/>
                    <a:pt x="6" y="5"/>
                    <a:pt x="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4" name="Freeform 264">
              <a:extLst>
                <a:ext uri="{FF2B5EF4-FFF2-40B4-BE49-F238E27FC236}">
                  <a16:creationId xmlns:a16="http://schemas.microsoft.com/office/drawing/2014/main" id="{0B8AF6BA-F0C5-458F-A843-107967EC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689"/>
              <a:ext cx="13" cy="29"/>
            </a:xfrm>
            <a:custGeom>
              <a:avLst/>
              <a:gdLst>
                <a:gd name="T0" fmla="*/ 52 w 6"/>
                <a:gd name="T1" fmla="*/ 36 h 13"/>
                <a:gd name="T2" fmla="*/ 43 w 6"/>
                <a:gd name="T3" fmla="*/ 145 h 13"/>
                <a:gd name="T4" fmla="*/ 52 w 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5" y="3"/>
                  </a:moveTo>
                  <a:cubicBezTo>
                    <a:pt x="0" y="0"/>
                    <a:pt x="0" y="12"/>
                    <a:pt x="4" y="13"/>
                  </a:cubicBezTo>
                  <a:cubicBezTo>
                    <a:pt x="6" y="10"/>
                    <a:pt x="3" y="5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5" name="Freeform 265">
              <a:extLst>
                <a:ext uri="{FF2B5EF4-FFF2-40B4-BE49-F238E27FC236}">
                  <a16:creationId xmlns:a16="http://schemas.microsoft.com/office/drawing/2014/main" id="{00A6C8AC-7CB3-4320-AE1B-9AD4B1D73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1846"/>
              <a:ext cx="26" cy="38"/>
            </a:xfrm>
            <a:custGeom>
              <a:avLst/>
              <a:gdLst>
                <a:gd name="T0" fmla="*/ 80 w 12"/>
                <a:gd name="T1" fmla="*/ 12 h 16"/>
                <a:gd name="T2" fmla="*/ 121 w 12"/>
                <a:gd name="T3" fmla="*/ 204 h 16"/>
                <a:gd name="T4" fmla="*/ 93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8" y="1"/>
                  </a:moveTo>
                  <a:cubicBezTo>
                    <a:pt x="0" y="3"/>
                    <a:pt x="5" y="16"/>
                    <a:pt x="12" y="15"/>
                  </a:cubicBezTo>
                  <a:cubicBezTo>
                    <a:pt x="12" y="12"/>
                    <a:pt x="3" y="3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6" name="Freeform 266">
              <a:extLst>
                <a:ext uri="{FF2B5EF4-FFF2-40B4-BE49-F238E27FC236}">
                  <a16:creationId xmlns:a16="http://schemas.microsoft.com/office/drawing/2014/main" id="{F1BB0502-201C-473A-9FB3-6B35326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814"/>
              <a:ext cx="11" cy="29"/>
            </a:xfrm>
            <a:custGeom>
              <a:avLst/>
              <a:gdLst>
                <a:gd name="T0" fmla="*/ 33 w 5"/>
                <a:gd name="T1" fmla="*/ 0 h 13"/>
                <a:gd name="T2" fmla="*/ 53 w 5"/>
                <a:gd name="T3" fmla="*/ 145 h 13"/>
                <a:gd name="T4" fmla="*/ 20 w 5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0" y="3"/>
                    <a:pt x="0" y="12"/>
                    <a:pt x="5" y="13"/>
                  </a:cubicBezTo>
                  <a:cubicBezTo>
                    <a:pt x="5" y="9"/>
                    <a:pt x="2" y="6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7" name="Freeform 267">
              <a:extLst>
                <a:ext uri="{FF2B5EF4-FFF2-40B4-BE49-F238E27FC236}">
                  <a16:creationId xmlns:a16="http://schemas.microsoft.com/office/drawing/2014/main" id="{DDED7371-A9D5-4994-AAA7-7A2A8CEC5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46"/>
              <a:ext cx="27" cy="53"/>
            </a:xfrm>
            <a:custGeom>
              <a:avLst/>
              <a:gdLst>
                <a:gd name="T0" fmla="*/ 91 w 13"/>
                <a:gd name="T1" fmla="*/ 28 h 23"/>
                <a:gd name="T2" fmla="*/ 116 w 13"/>
                <a:gd name="T3" fmla="*/ 281 h 23"/>
                <a:gd name="T4" fmla="*/ 91 w 13"/>
                <a:gd name="T5" fmla="*/ 3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10" y="2"/>
                  </a:moveTo>
                  <a:cubicBezTo>
                    <a:pt x="0" y="0"/>
                    <a:pt x="11" y="20"/>
                    <a:pt x="13" y="23"/>
                  </a:cubicBezTo>
                  <a:cubicBezTo>
                    <a:pt x="12" y="17"/>
                    <a:pt x="7" y="9"/>
                    <a:pt x="1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8" name="Freeform 268">
              <a:extLst>
                <a:ext uri="{FF2B5EF4-FFF2-40B4-BE49-F238E27FC236}">
                  <a16:creationId xmlns:a16="http://schemas.microsoft.com/office/drawing/2014/main" id="{7B7A9AFC-649E-42CF-9311-EEC85C496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944"/>
              <a:ext cx="15" cy="39"/>
            </a:xfrm>
            <a:custGeom>
              <a:avLst/>
              <a:gdLst>
                <a:gd name="T0" fmla="*/ 69 w 7"/>
                <a:gd name="T1" fmla="*/ 25 h 17"/>
                <a:gd name="T2" fmla="*/ 19 w 7"/>
                <a:gd name="T3" fmla="*/ 131 h 17"/>
                <a:gd name="T4" fmla="*/ 60 w 7"/>
                <a:gd name="T5" fmla="*/ 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7" y="2"/>
                  </a:moveTo>
                  <a:cubicBezTo>
                    <a:pt x="3" y="0"/>
                    <a:pt x="0" y="7"/>
                    <a:pt x="2" y="11"/>
                  </a:cubicBezTo>
                  <a:cubicBezTo>
                    <a:pt x="6" y="17"/>
                    <a:pt x="5" y="4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79" name="Freeform 269">
              <a:extLst>
                <a:ext uri="{FF2B5EF4-FFF2-40B4-BE49-F238E27FC236}">
                  <a16:creationId xmlns:a16="http://schemas.microsoft.com/office/drawing/2014/main" id="{533C76B3-F435-46F0-873C-1A1341D75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934"/>
              <a:ext cx="11" cy="30"/>
            </a:xfrm>
            <a:custGeom>
              <a:avLst/>
              <a:gdLst>
                <a:gd name="T0" fmla="*/ 33 w 5"/>
                <a:gd name="T1" fmla="*/ 0 h 13"/>
                <a:gd name="T2" fmla="*/ 53 w 5"/>
                <a:gd name="T3" fmla="*/ 159 h 13"/>
                <a:gd name="T4" fmla="*/ 44 w 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3">
                  <a:moveTo>
                    <a:pt x="3" y="0"/>
                  </a:moveTo>
                  <a:cubicBezTo>
                    <a:pt x="0" y="3"/>
                    <a:pt x="1" y="12"/>
                    <a:pt x="5" y="13"/>
                  </a:cubicBezTo>
                  <a:cubicBezTo>
                    <a:pt x="5" y="9"/>
                    <a:pt x="3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0" name="Freeform 270">
              <a:extLst>
                <a:ext uri="{FF2B5EF4-FFF2-40B4-BE49-F238E27FC236}">
                  <a16:creationId xmlns:a16="http://schemas.microsoft.com/office/drawing/2014/main" id="{7917FFD9-AB0D-474D-B44C-CFA61ABE1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023"/>
              <a:ext cx="9" cy="15"/>
            </a:xfrm>
            <a:custGeom>
              <a:avLst/>
              <a:gdLst>
                <a:gd name="T0" fmla="*/ 11 w 4"/>
                <a:gd name="T1" fmla="*/ 0 h 7"/>
                <a:gd name="T2" fmla="*/ 45 w 4"/>
                <a:gd name="T3" fmla="*/ 69 h 7"/>
                <a:gd name="T4" fmla="*/ 11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3"/>
                    <a:pt x="1" y="6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1" name="Freeform 271">
              <a:extLst>
                <a:ext uri="{FF2B5EF4-FFF2-40B4-BE49-F238E27FC236}">
                  <a16:creationId xmlns:a16="http://schemas.microsoft.com/office/drawing/2014/main" id="{640744FC-DE97-4F6A-9DB3-2D297331B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995"/>
              <a:ext cx="15" cy="29"/>
            </a:xfrm>
            <a:custGeom>
              <a:avLst/>
              <a:gdLst>
                <a:gd name="T0" fmla="*/ 28 w 7"/>
                <a:gd name="T1" fmla="*/ 0 h 13"/>
                <a:gd name="T2" fmla="*/ 51 w 7"/>
                <a:gd name="T3" fmla="*/ 145 h 13"/>
                <a:gd name="T4" fmla="*/ 28 w 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3" y="5"/>
                    <a:pt x="0" y="10"/>
                    <a:pt x="5" y="13"/>
                  </a:cubicBezTo>
                  <a:cubicBezTo>
                    <a:pt x="7" y="9"/>
                    <a:pt x="5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2" name="Freeform 272">
              <a:extLst>
                <a:ext uri="{FF2B5EF4-FFF2-40B4-BE49-F238E27FC236}">
                  <a16:creationId xmlns:a16="http://schemas.microsoft.com/office/drawing/2014/main" id="{719E2087-DBEE-441C-B835-AA48794E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981"/>
              <a:ext cx="4" cy="9"/>
            </a:xfrm>
            <a:custGeom>
              <a:avLst/>
              <a:gdLst>
                <a:gd name="T0" fmla="*/ 16 w 2"/>
                <a:gd name="T1" fmla="*/ 0 h 4"/>
                <a:gd name="T2" fmla="*/ 16 w 2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3" name="Freeform 273">
              <a:extLst>
                <a:ext uri="{FF2B5EF4-FFF2-40B4-BE49-F238E27FC236}">
                  <a16:creationId xmlns:a16="http://schemas.microsoft.com/office/drawing/2014/main" id="{15BC5C1F-1C54-4BFC-AE6B-0294BD09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906"/>
              <a:ext cx="9" cy="19"/>
            </a:xfrm>
            <a:custGeom>
              <a:avLst/>
              <a:gdLst>
                <a:gd name="T0" fmla="*/ 45 w 4"/>
                <a:gd name="T1" fmla="*/ 0 h 8"/>
                <a:gd name="T2" fmla="*/ 36 w 4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1" y="2"/>
                    <a:pt x="0" y="6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4" name="Freeform 274">
              <a:extLst>
                <a:ext uri="{FF2B5EF4-FFF2-40B4-BE49-F238E27FC236}">
                  <a16:creationId xmlns:a16="http://schemas.microsoft.com/office/drawing/2014/main" id="{8D3825BF-6C71-4592-929F-EC8462203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010"/>
              <a:ext cx="13" cy="13"/>
            </a:xfrm>
            <a:custGeom>
              <a:avLst/>
              <a:gdLst>
                <a:gd name="T0" fmla="*/ 0 w 6"/>
                <a:gd name="T1" fmla="*/ 55 h 5"/>
                <a:gd name="T2" fmla="*/ 61 w 6"/>
                <a:gd name="T3" fmla="*/ 68 h 5"/>
                <a:gd name="T4" fmla="*/ 9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2" y="4"/>
                    <a:pt x="4" y="5"/>
                    <a:pt x="6" y="4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5" name="Freeform 275">
              <a:extLst>
                <a:ext uri="{FF2B5EF4-FFF2-40B4-BE49-F238E27FC236}">
                  <a16:creationId xmlns:a16="http://schemas.microsoft.com/office/drawing/2014/main" id="{27D8ABF1-4AAA-4280-9E36-0F79D9EB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3" y="1349"/>
              <a:ext cx="255" cy="107"/>
            </a:xfrm>
            <a:custGeom>
              <a:avLst/>
              <a:gdLst>
                <a:gd name="T0" fmla="*/ 0 w 117"/>
                <a:gd name="T1" fmla="*/ 568 h 46"/>
                <a:gd name="T2" fmla="*/ 1212 w 117"/>
                <a:gd name="T3" fmla="*/ 579 h 46"/>
                <a:gd name="T4" fmla="*/ 0 w 117"/>
                <a:gd name="T5" fmla="*/ 568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46">
                  <a:moveTo>
                    <a:pt x="0" y="45"/>
                  </a:moveTo>
                  <a:cubicBezTo>
                    <a:pt x="0" y="45"/>
                    <a:pt x="62" y="0"/>
                    <a:pt x="117" y="46"/>
                  </a:cubicBezTo>
                  <a:cubicBezTo>
                    <a:pt x="117" y="46"/>
                    <a:pt x="71" y="10"/>
                    <a:pt x="0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6" name="Freeform 276">
              <a:extLst>
                <a:ext uri="{FF2B5EF4-FFF2-40B4-BE49-F238E27FC236}">
                  <a16:creationId xmlns:a16="http://schemas.microsoft.com/office/drawing/2014/main" id="{C680502B-6E1E-4A0E-BE6D-8FB94116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537"/>
              <a:ext cx="106" cy="52"/>
            </a:xfrm>
            <a:custGeom>
              <a:avLst/>
              <a:gdLst>
                <a:gd name="T0" fmla="*/ 0 w 49"/>
                <a:gd name="T1" fmla="*/ 0 h 22"/>
                <a:gd name="T2" fmla="*/ 495 w 49"/>
                <a:gd name="T3" fmla="*/ 0 h 22"/>
                <a:gd name="T4" fmla="*/ 0 w 49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2">
                  <a:moveTo>
                    <a:pt x="0" y="0"/>
                  </a:moveTo>
                  <a:cubicBezTo>
                    <a:pt x="0" y="0"/>
                    <a:pt x="20" y="17"/>
                    <a:pt x="49" y="0"/>
                  </a:cubicBezTo>
                  <a:cubicBezTo>
                    <a:pt x="49" y="0"/>
                    <a:pt x="22" y="2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7" name="Freeform 277">
              <a:extLst>
                <a:ext uri="{FF2B5EF4-FFF2-40B4-BE49-F238E27FC236}">
                  <a16:creationId xmlns:a16="http://schemas.microsoft.com/office/drawing/2014/main" id="{A9BF2386-712B-4301-9A78-F7594FAD3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405"/>
              <a:ext cx="158" cy="68"/>
            </a:xfrm>
            <a:custGeom>
              <a:avLst/>
              <a:gdLst>
                <a:gd name="T0" fmla="*/ 0 w 73"/>
                <a:gd name="T1" fmla="*/ 373 h 29"/>
                <a:gd name="T2" fmla="*/ 740 w 73"/>
                <a:gd name="T3" fmla="*/ 307 h 29"/>
                <a:gd name="T4" fmla="*/ 0 w 73"/>
                <a:gd name="T5" fmla="*/ 373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29">
                  <a:moveTo>
                    <a:pt x="0" y="29"/>
                  </a:moveTo>
                  <a:cubicBezTo>
                    <a:pt x="0" y="29"/>
                    <a:pt x="37" y="0"/>
                    <a:pt x="73" y="24"/>
                  </a:cubicBezTo>
                  <a:cubicBezTo>
                    <a:pt x="73" y="24"/>
                    <a:pt x="46" y="3"/>
                    <a:pt x="0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8" name="Freeform 278">
              <a:extLst>
                <a:ext uri="{FF2B5EF4-FFF2-40B4-BE49-F238E27FC236}">
                  <a16:creationId xmlns:a16="http://schemas.microsoft.com/office/drawing/2014/main" id="{B54B99F6-4815-480A-8792-860F575A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509"/>
              <a:ext cx="107" cy="52"/>
            </a:xfrm>
            <a:custGeom>
              <a:avLst/>
              <a:gdLst>
                <a:gd name="T0" fmla="*/ 0 w 49"/>
                <a:gd name="T1" fmla="*/ 12 h 22"/>
                <a:gd name="T2" fmla="*/ 511 w 49"/>
                <a:gd name="T3" fmla="*/ 0 h 22"/>
                <a:gd name="T4" fmla="*/ 0 w 49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22">
                  <a:moveTo>
                    <a:pt x="0" y="1"/>
                  </a:moveTo>
                  <a:cubicBezTo>
                    <a:pt x="0" y="1"/>
                    <a:pt x="22" y="16"/>
                    <a:pt x="49" y="0"/>
                  </a:cubicBezTo>
                  <a:cubicBezTo>
                    <a:pt x="49" y="0"/>
                    <a:pt x="26" y="2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89" name="Freeform 279">
              <a:extLst>
                <a:ext uri="{FF2B5EF4-FFF2-40B4-BE49-F238E27FC236}">
                  <a16:creationId xmlns:a16="http://schemas.microsoft.com/office/drawing/2014/main" id="{F92F2885-498F-4FF9-90A4-84B87228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391"/>
              <a:ext cx="171" cy="56"/>
            </a:xfrm>
            <a:custGeom>
              <a:avLst/>
              <a:gdLst>
                <a:gd name="T0" fmla="*/ 0 w 79"/>
                <a:gd name="T1" fmla="*/ 240 h 24"/>
                <a:gd name="T2" fmla="*/ 801 w 79"/>
                <a:gd name="T3" fmla="*/ 306 h 24"/>
                <a:gd name="T4" fmla="*/ 0 w 79"/>
                <a:gd name="T5" fmla="*/ 24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24">
                  <a:moveTo>
                    <a:pt x="0" y="19"/>
                  </a:moveTo>
                  <a:cubicBezTo>
                    <a:pt x="0" y="19"/>
                    <a:pt x="37" y="0"/>
                    <a:pt x="79" y="24"/>
                  </a:cubicBezTo>
                  <a:cubicBezTo>
                    <a:pt x="79" y="24"/>
                    <a:pt x="41" y="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0" name="Freeform 280">
              <a:extLst>
                <a:ext uri="{FF2B5EF4-FFF2-40B4-BE49-F238E27FC236}">
                  <a16:creationId xmlns:a16="http://schemas.microsoft.com/office/drawing/2014/main" id="{F549CC72-4B43-4398-A33D-0D70540CD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480"/>
              <a:ext cx="103" cy="35"/>
            </a:xfrm>
            <a:custGeom>
              <a:avLst/>
              <a:gdLst>
                <a:gd name="T0" fmla="*/ 0 w 47"/>
                <a:gd name="T1" fmla="*/ 0 h 15"/>
                <a:gd name="T2" fmla="*/ 495 w 47"/>
                <a:gd name="T3" fmla="*/ 0 h 15"/>
                <a:gd name="T4" fmla="*/ 0 w 47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15">
                  <a:moveTo>
                    <a:pt x="0" y="0"/>
                  </a:moveTo>
                  <a:cubicBezTo>
                    <a:pt x="0" y="0"/>
                    <a:pt x="27" y="10"/>
                    <a:pt x="47" y="0"/>
                  </a:cubicBezTo>
                  <a:cubicBezTo>
                    <a:pt x="47" y="0"/>
                    <a:pt x="24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1" name="Freeform 281">
              <a:extLst>
                <a:ext uri="{FF2B5EF4-FFF2-40B4-BE49-F238E27FC236}">
                  <a16:creationId xmlns:a16="http://schemas.microsoft.com/office/drawing/2014/main" id="{E439E33A-6BC5-44D7-8FE2-89E3A7829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1356"/>
              <a:ext cx="222" cy="66"/>
            </a:xfrm>
            <a:custGeom>
              <a:avLst/>
              <a:gdLst>
                <a:gd name="T0" fmla="*/ 0 w 102"/>
                <a:gd name="T1" fmla="*/ 328 h 28"/>
                <a:gd name="T2" fmla="*/ 1051 w 102"/>
                <a:gd name="T3" fmla="*/ 368 h 28"/>
                <a:gd name="T4" fmla="*/ 0 w 102"/>
                <a:gd name="T5" fmla="*/ 32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28">
                  <a:moveTo>
                    <a:pt x="0" y="25"/>
                  </a:moveTo>
                  <a:cubicBezTo>
                    <a:pt x="0" y="25"/>
                    <a:pt x="57" y="0"/>
                    <a:pt x="102" y="28"/>
                  </a:cubicBezTo>
                  <a:cubicBezTo>
                    <a:pt x="102" y="28"/>
                    <a:pt x="64" y="6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2" name="Freeform 282">
              <a:extLst>
                <a:ext uri="{FF2B5EF4-FFF2-40B4-BE49-F238E27FC236}">
                  <a16:creationId xmlns:a16="http://schemas.microsoft.com/office/drawing/2014/main" id="{0928D2A8-DFAD-432D-96D3-6F063792E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1516"/>
              <a:ext cx="113" cy="54"/>
            </a:xfrm>
            <a:custGeom>
              <a:avLst/>
              <a:gdLst>
                <a:gd name="T0" fmla="*/ 0 w 52"/>
                <a:gd name="T1" fmla="*/ 49 h 23"/>
                <a:gd name="T2" fmla="*/ 535 w 52"/>
                <a:gd name="T3" fmla="*/ 0 h 23"/>
                <a:gd name="T4" fmla="*/ 0 w 52"/>
                <a:gd name="T5" fmla="*/ 4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23">
                  <a:moveTo>
                    <a:pt x="0" y="4"/>
                  </a:moveTo>
                  <a:cubicBezTo>
                    <a:pt x="0" y="4"/>
                    <a:pt x="24" y="19"/>
                    <a:pt x="52" y="0"/>
                  </a:cubicBezTo>
                  <a:cubicBezTo>
                    <a:pt x="52" y="0"/>
                    <a:pt x="28" y="2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3" name="Freeform 283">
              <a:extLst>
                <a:ext uri="{FF2B5EF4-FFF2-40B4-BE49-F238E27FC236}">
                  <a16:creationId xmlns:a16="http://schemas.microsoft.com/office/drawing/2014/main" id="{6C983CA1-42DC-40DF-A329-13BD28A4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1384"/>
              <a:ext cx="313" cy="65"/>
            </a:xfrm>
            <a:custGeom>
              <a:avLst/>
              <a:gdLst>
                <a:gd name="T0" fmla="*/ 0 w 144"/>
                <a:gd name="T1" fmla="*/ 65 h 28"/>
                <a:gd name="T2" fmla="*/ 700 w 144"/>
                <a:gd name="T3" fmla="*/ 179 h 28"/>
                <a:gd name="T4" fmla="*/ 1478 w 144"/>
                <a:gd name="T5" fmla="*/ 77 h 28"/>
                <a:gd name="T6" fmla="*/ 974 w 144"/>
                <a:gd name="T7" fmla="*/ 302 h 28"/>
                <a:gd name="T8" fmla="*/ 0 w 144"/>
                <a:gd name="T9" fmla="*/ 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8">
                  <a:moveTo>
                    <a:pt x="0" y="5"/>
                  </a:moveTo>
                  <a:cubicBezTo>
                    <a:pt x="0" y="5"/>
                    <a:pt x="34" y="0"/>
                    <a:pt x="68" y="14"/>
                  </a:cubicBezTo>
                  <a:cubicBezTo>
                    <a:pt x="101" y="28"/>
                    <a:pt x="121" y="19"/>
                    <a:pt x="144" y="6"/>
                  </a:cubicBezTo>
                  <a:cubicBezTo>
                    <a:pt x="144" y="6"/>
                    <a:pt x="123" y="26"/>
                    <a:pt x="95" y="24"/>
                  </a:cubicBezTo>
                  <a:cubicBezTo>
                    <a:pt x="66" y="22"/>
                    <a:pt x="60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4" name="Freeform 284">
              <a:extLst>
                <a:ext uri="{FF2B5EF4-FFF2-40B4-BE49-F238E27FC236}">
                  <a16:creationId xmlns:a16="http://schemas.microsoft.com/office/drawing/2014/main" id="{49119A28-A523-46F2-A984-68CD0AA46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449"/>
              <a:ext cx="183" cy="80"/>
            </a:xfrm>
            <a:custGeom>
              <a:avLst/>
              <a:gdLst>
                <a:gd name="T0" fmla="*/ 0 w 84"/>
                <a:gd name="T1" fmla="*/ 144 h 34"/>
                <a:gd name="T2" fmla="*/ 869 w 84"/>
                <a:gd name="T3" fmla="*/ 0 h 34"/>
                <a:gd name="T4" fmla="*/ 0 w 84"/>
                <a:gd name="T5" fmla="*/ 14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34">
                  <a:moveTo>
                    <a:pt x="0" y="11"/>
                  </a:moveTo>
                  <a:cubicBezTo>
                    <a:pt x="0" y="11"/>
                    <a:pt x="43" y="28"/>
                    <a:pt x="84" y="0"/>
                  </a:cubicBezTo>
                  <a:cubicBezTo>
                    <a:pt x="84" y="0"/>
                    <a:pt x="50" y="3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5" name="Freeform 285">
              <a:extLst>
                <a:ext uri="{FF2B5EF4-FFF2-40B4-BE49-F238E27FC236}">
                  <a16:creationId xmlns:a16="http://schemas.microsoft.com/office/drawing/2014/main" id="{F9238707-ACFA-4CBD-BBE3-4A2EFAEA8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094"/>
              <a:ext cx="283" cy="95"/>
            </a:xfrm>
            <a:custGeom>
              <a:avLst/>
              <a:gdLst>
                <a:gd name="T0" fmla="*/ 0 w 130"/>
                <a:gd name="T1" fmla="*/ 74 h 41"/>
                <a:gd name="T2" fmla="*/ 1341 w 130"/>
                <a:gd name="T3" fmla="*/ 0 h 41"/>
                <a:gd name="T4" fmla="*/ 0 w 130"/>
                <a:gd name="T5" fmla="*/ 74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41">
                  <a:moveTo>
                    <a:pt x="0" y="6"/>
                  </a:moveTo>
                  <a:cubicBezTo>
                    <a:pt x="0" y="6"/>
                    <a:pt x="59" y="41"/>
                    <a:pt x="130" y="0"/>
                  </a:cubicBezTo>
                  <a:cubicBezTo>
                    <a:pt x="130" y="0"/>
                    <a:pt x="74" y="33"/>
                    <a:pt x="0" y="6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6" name="Freeform 286">
              <a:extLst>
                <a:ext uri="{FF2B5EF4-FFF2-40B4-BE49-F238E27FC236}">
                  <a16:creationId xmlns:a16="http://schemas.microsoft.com/office/drawing/2014/main" id="{BE14D73E-DD76-4DD6-BA49-F53DB0315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3096"/>
              <a:ext cx="300" cy="86"/>
            </a:xfrm>
            <a:custGeom>
              <a:avLst/>
              <a:gdLst>
                <a:gd name="T0" fmla="*/ 0 w 138"/>
                <a:gd name="T1" fmla="*/ 37 h 37"/>
                <a:gd name="T2" fmla="*/ 1417 w 138"/>
                <a:gd name="T3" fmla="*/ 0 h 37"/>
                <a:gd name="T4" fmla="*/ 0 w 138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37">
                  <a:moveTo>
                    <a:pt x="0" y="3"/>
                  </a:moveTo>
                  <a:cubicBezTo>
                    <a:pt x="0" y="3"/>
                    <a:pt x="68" y="37"/>
                    <a:pt x="138" y="0"/>
                  </a:cubicBezTo>
                  <a:cubicBezTo>
                    <a:pt x="138" y="0"/>
                    <a:pt x="82" y="29"/>
                    <a:pt x="0" y="3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7" name="Freeform 287">
              <a:extLst>
                <a:ext uri="{FF2B5EF4-FFF2-40B4-BE49-F238E27FC236}">
                  <a16:creationId xmlns:a16="http://schemas.microsoft.com/office/drawing/2014/main" id="{316CF54E-C7A1-4E79-BA32-5E94F0BA3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3089"/>
              <a:ext cx="342" cy="75"/>
            </a:xfrm>
            <a:custGeom>
              <a:avLst/>
              <a:gdLst>
                <a:gd name="T0" fmla="*/ 0 w 157"/>
                <a:gd name="T1" fmla="*/ 49 h 32"/>
                <a:gd name="T2" fmla="*/ 1623 w 157"/>
                <a:gd name="T3" fmla="*/ 0 h 32"/>
                <a:gd name="T4" fmla="*/ 0 w 157"/>
                <a:gd name="T5" fmla="*/ 49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32">
                  <a:moveTo>
                    <a:pt x="0" y="4"/>
                  </a:moveTo>
                  <a:cubicBezTo>
                    <a:pt x="0" y="4"/>
                    <a:pt x="84" y="32"/>
                    <a:pt x="157" y="0"/>
                  </a:cubicBezTo>
                  <a:cubicBezTo>
                    <a:pt x="157" y="0"/>
                    <a:pt x="95" y="25"/>
                    <a:pt x="0" y="4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8" name="Freeform 288">
              <a:extLst>
                <a:ext uri="{FF2B5EF4-FFF2-40B4-BE49-F238E27FC236}">
                  <a16:creationId xmlns:a16="http://schemas.microsoft.com/office/drawing/2014/main" id="{FA4A838D-56F1-490E-A7F3-21586A16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075"/>
              <a:ext cx="200" cy="44"/>
            </a:xfrm>
            <a:custGeom>
              <a:avLst/>
              <a:gdLst>
                <a:gd name="T0" fmla="*/ 0 w 92"/>
                <a:gd name="T1" fmla="*/ 74 h 19"/>
                <a:gd name="T2" fmla="*/ 946 w 92"/>
                <a:gd name="T3" fmla="*/ 0 h 19"/>
                <a:gd name="T4" fmla="*/ 0 w 92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19">
                  <a:moveTo>
                    <a:pt x="0" y="6"/>
                  </a:moveTo>
                  <a:cubicBezTo>
                    <a:pt x="0" y="6"/>
                    <a:pt x="54" y="19"/>
                    <a:pt x="92" y="0"/>
                  </a:cubicBezTo>
                  <a:cubicBezTo>
                    <a:pt x="92" y="0"/>
                    <a:pt x="57" y="16"/>
                    <a:pt x="0" y="6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99" name="Freeform 289">
              <a:extLst>
                <a:ext uri="{FF2B5EF4-FFF2-40B4-BE49-F238E27FC236}">
                  <a16:creationId xmlns:a16="http://schemas.microsoft.com/office/drawing/2014/main" id="{D092F155-43CE-4486-81A9-F5186EBE8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3068"/>
              <a:ext cx="374" cy="135"/>
            </a:xfrm>
            <a:custGeom>
              <a:avLst/>
              <a:gdLst>
                <a:gd name="T0" fmla="*/ 0 w 172"/>
                <a:gd name="T1" fmla="*/ 189 h 58"/>
                <a:gd name="T2" fmla="*/ 1768 w 172"/>
                <a:gd name="T3" fmla="*/ 0 h 58"/>
                <a:gd name="T4" fmla="*/ 0 w 172"/>
                <a:gd name="T5" fmla="*/ 189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58">
                  <a:moveTo>
                    <a:pt x="0" y="15"/>
                  </a:moveTo>
                  <a:cubicBezTo>
                    <a:pt x="0" y="15"/>
                    <a:pt x="93" y="58"/>
                    <a:pt x="172" y="0"/>
                  </a:cubicBezTo>
                  <a:cubicBezTo>
                    <a:pt x="172" y="0"/>
                    <a:pt x="101" y="49"/>
                    <a:pt x="0" y="15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0" name="Freeform 290">
              <a:extLst>
                <a:ext uri="{FF2B5EF4-FFF2-40B4-BE49-F238E27FC236}">
                  <a16:creationId xmlns:a16="http://schemas.microsoft.com/office/drawing/2014/main" id="{8B025640-4B9E-443E-AF9A-2A5F67B2E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101"/>
              <a:ext cx="227" cy="46"/>
            </a:xfrm>
            <a:custGeom>
              <a:avLst/>
              <a:gdLst>
                <a:gd name="T0" fmla="*/ 1080 w 104"/>
                <a:gd name="T1" fmla="*/ 122 h 20"/>
                <a:gd name="T2" fmla="*/ 0 w 104"/>
                <a:gd name="T3" fmla="*/ 0 h 20"/>
                <a:gd name="T4" fmla="*/ 1080 w 104"/>
                <a:gd name="T5" fmla="*/ 12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4" h="20">
                  <a:moveTo>
                    <a:pt x="104" y="10"/>
                  </a:moveTo>
                  <a:cubicBezTo>
                    <a:pt x="104" y="10"/>
                    <a:pt x="37" y="20"/>
                    <a:pt x="0" y="0"/>
                  </a:cubicBezTo>
                  <a:cubicBezTo>
                    <a:pt x="0" y="0"/>
                    <a:pt x="24" y="10"/>
                    <a:pt x="104" y="10"/>
                  </a:cubicBezTo>
                  <a:close/>
                </a:path>
              </a:pathLst>
            </a:custGeom>
            <a:solidFill>
              <a:srgbClr val="E2B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1" name="Freeform 291">
              <a:extLst>
                <a:ext uri="{FF2B5EF4-FFF2-40B4-BE49-F238E27FC236}">
                  <a16:creationId xmlns:a16="http://schemas.microsoft.com/office/drawing/2014/main" id="{243B66E7-D312-4C64-A181-DBEAE2CD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17"/>
              <a:ext cx="339" cy="192"/>
            </a:xfrm>
            <a:custGeom>
              <a:avLst/>
              <a:gdLst>
                <a:gd name="T0" fmla="*/ 52 w 156"/>
                <a:gd name="T1" fmla="*/ 0 h 83"/>
                <a:gd name="T2" fmla="*/ 246 w 156"/>
                <a:gd name="T3" fmla="*/ 567 h 83"/>
                <a:gd name="T4" fmla="*/ 689 w 156"/>
                <a:gd name="T5" fmla="*/ 941 h 83"/>
                <a:gd name="T6" fmla="*/ 1539 w 156"/>
                <a:gd name="T7" fmla="*/ 604 h 83"/>
                <a:gd name="T8" fmla="*/ 1384 w 156"/>
                <a:gd name="T9" fmla="*/ 433 h 83"/>
                <a:gd name="T10" fmla="*/ 882 w 156"/>
                <a:gd name="T11" fmla="*/ 595 h 83"/>
                <a:gd name="T12" fmla="*/ 306 w 156"/>
                <a:gd name="T13" fmla="*/ 245 h 83"/>
                <a:gd name="T14" fmla="*/ 80 w 156"/>
                <a:gd name="T15" fmla="*/ 86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6" h="83">
                  <a:moveTo>
                    <a:pt x="5" y="0"/>
                  </a:moveTo>
                  <a:cubicBezTo>
                    <a:pt x="0" y="13"/>
                    <a:pt x="17" y="36"/>
                    <a:pt x="24" y="46"/>
                  </a:cubicBezTo>
                  <a:cubicBezTo>
                    <a:pt x="35" y="59"/>
                    <a:pt x="49" y="73"/>
                    <a:pt x="67" y="76"/>
                  </a:cubicBezTo>
                  <a:cubicBezTo>
                    <a:pt x="94" y="83"/>
                    <a:pt x="138" y="81"/>
                    <a:pt x="150" y="49"/>
                  </a:cubicBezTo>
                  <a:cubicBezTo>
                    <a:pt x="156" y="31"/>
                    <a:pt x="149" y="26"/>
                    <a:pt x="135" y="35"/>
                  </a:cubicBezTo>
                  <a:cubicBezTo>
                    <a:pt x="120" y="45"/>
                    <a:pt x="105" y="50"/>
                    <a:pt x="86" y="48"/>
                  </a:cubicBezTo>
                  <a:cubicBezTo>
                    <a:pt x="62" y="46"/>
                    <a:pt x="50" y="33"/>
                    <a:pt x="30" y="20"/>
                  </a:cubicBezTo>
                  <a:cubicBezTo>
                    <a:pt x="23" y="16"/>
                    <a:pt x="13" y="13"/>
                    <a:pt x="8" y="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2" name="Freeform 292">
              <a:extLst>
                <a:ext uri="{FF2B5EF4-FFF2-40B4-BE49-F238E27FC236}">
                  <a16:creationId xmlns:a16="http://schemas.microsoft.com/office/drawing/2014/main" id="{0151772B-7AC2-43E8-9B19-224CFDDC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577"/>
              <a:ext cx="437" cy="255"/>
            </a:xfrm>
            <a:custGeom>
              <a:avLst/>
              <a:gdLst>
                <a:gd name="T0" fmla="*/ 20 w 201"/>
                <a:gd name="T1" fmla="*/ 65 h 110"/>
                <a:gd name="T2" fmla="*/ 524 w 201"/>
                <a:gd name="T3" fmla="*/ 1145 h 110"/>
                <a:gd name="T4" fmla="*/ 1200 w 201"/>
                <a:gd name="T5" fmla="*/ 1124 h 110"/>
                <a:gd name="T6" fmla="*/ 1735 w 201"/>
                <a:gd name="T7" fmla="*/ 946 h 110"/>
                <a:gd name="T8" fmla="*/ 1961 w 201"/>
                <a:gd name="T9" fmla="*/ 651 h 110"/>
                <a:gd name="T10" fmla="*/ 2024 w 201"/>
                <a:gd name="T11" fmla="*/ 199 h 110"/>
                <a:gd name="T12" fmla="*/ 1698 w 201"/>
                <a:gd name="T13" fmla="*/ 415 h 110"/>
                <a:gd name="T14" fmla="*/ 1131 w 201"/>
                <a:gd name="T15" fmla="*/ 909 h 110"/>
                <a:gd name="T16" fmla="*/ 804 w 201"/>
                <a:gd name="T17" fmla="*/ 888 h 110"/>
                <a:gd name="T18" fmla="*/ 270 w 201"/>
                <a:gd name="T19" fmla="*/ 559 h 110"/>
                <a:gd name="T20" fmla="*/ 0 w 201"/>
                <a:gd name="T21" fmla="*/ 74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110">
                  <a:moveTo>
                    <a:pt x="2" y="5"/>
                  </a:moveTo>
                  <a:cubicBezTo>
                    <a:pt x="1" y="34"/>
                    <a:pt x="28" y="75"/>
                    <a:pt x="51" y="92"/>
                  </a:cubicBezTo>
                  <a:cubicBezTo>
                    <a:pt x="75" y="110"/>
                    <a:pt x="92" y="100"/>
                    <a:pt x="117" y="90"/>
                  </a:cubicBezTo>
                  <a:cubicBezTo>
                    <a:pt x="134" y="84"/>
                    <a:pt x="153" y="83"/>
                    <a:pt x="169" y="76"/>
                  </a:cubicBezTo>
                  <a:cubicBezTo>
                    <a:pt x="182" y="71"/>
                    <a:pt x="186" y="65"/>
                    <a:pt x="191" y="52"/>
                  </a:cubicBezTo>
                  <a:cubicBezTo>
                    <a:pt x="193" y="45"/>
                    <a:pt x="201" y="23"/>
                    <a:pt x="197" y="16"/>
                  </a:cubicBezTo>
                  <a:cubicBezTo>
                    <a:pt x="189" y="0"/>
                    <a:pt x="172" y="26"/>
                    <a:pt x="165" y="33"/>
                  </a:cubicBezTo>
                  <a:cubicBezTo>
                    <a:pt x="151" y="50"/>
                    <a:pt x="132" y="66"/>
                    <a:pt x="110" y="73"/>
                  </a:cubicBezTo>
                  <a:cubicBezTo>
                    <a:pt x="99" y="77"/>
                    <a:pt x="90" y="76"/>
                    <a:pt x="78" y="71"/>
                  </a:cubicBezTo>
                  <a:cubicBezTo>
                    <a:pt x="62" y="65"/>
                    <a:pt x="40" y="57"/>
                    <a:pt x="26" y="45"/>
                  </a:cubicBezTo>
                  <a:cubicBezTo>
                    <a:pt x="16" y="36"/>
                    <a:pt x="1" y="20"/>
                    <a:pt x="0" y="6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3" name="Freeform 293">
              <a:extLst>
                <a:ext uri="{FF2B5EF4-FFF2-40B4-BE49-F238E27FC236}">
                  <a16:creationId xmlns:a16="http://schemas.microsoft.com/office/drawing/2014/main" id="{4C47DC3A-C611-446A-AABC-011B2C5EC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546"/>
              <a:ext cx="240" cy="121"/>
            </a:xfrm>
            <a:custGeom>
              <a:avLst/>
              <a:gdLst>
                <a:gd name="T0" fmla="*/ 0 w 110"/>
                <a:gd name="T1" fmla="*/ 37 h 52"/>
                <a:gd name="T2" fmla="*/ 209 w 110"/>
                <a:gd name="T3" fmla="*/ 437 h 52"/>
                <a:gd name="T4" fmla="*/ 665 w 110"/>
                <a:gd name="T5" fmla="*/ 628 h 52"/>
                <a:gd name="T6" fmla="*/ 914 w 110"/>
                <a:gd name="T7" fmla="*/ 49 h 52"/>
                <a:gd name="T8" fmla="*/ 375 w 110"/>
                <a:gd name="T9" fmla="*/ 228 h 52"/>
                <a:gd name="T10" fmla="*/ 20 w 110"/>
                <a:gd name="T11" fmla="*/ 28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52">
                  <a:moveTo>
                    <a:pt x="0" y="3"/>
                  </a:moveTo>
                  <a:cubicBezTo>
                    <a:pt x="8" y="14"/>
                    <a:pt x="10" y="27"/>
                    <a:pt x="20" y="35"/>
                  </a:cubicBezTo>
                  <a:cubicBezTo>
                    <a:pt x="30" y="43"/>
                    <a:pt x="52" y="52"/>
                    <a:pt x="64" y="50"/>
                  </a:cubicBezTo>
                  <a:cubicBezTo>
                    <a:pt x="78" y="48"/>
                    <a:pt x="110" y="15"/>
                    <a:pt x="88" y="4"/>
                  </a:cubicBezTo>
                  <a:cubicBezTo>
                    <a:pt x="72" y="21"/>
                    <a:pt x="56" y="34"/>
                    <a:pt x="36" y="18"/>
                  </a:cubicBezTo>
                  <a:cubicBezTo>
                    <a:pt x="25" y="10"/>
                    <a:pt x="17" y="0"/>
                    <a:pt x="2" y="2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4" name="Freeform 294">
              <a:extLst>
                <a:ext uri="{FF2B5EF4-FFF2-40B4-BE49-F238E27FC236}">
                  <a16:creationId xmlns:a16="http://schemas.microsoft.com/office/drawing/2014/main" id="{5DEE37E7-904A-4D5C-9A60-BD76FACF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553"/>
              <a:ext cx="379" cy="205"/>
            </a:xfrm>
            <a:custGeom>
              <a:avLst/>
              <a:gdLst>
                <a:gd name="T0" fmla="*/ 52 w 174"/>
                <a:gd name="T1" fmla="*/ 49 h 88"/>
                <a:gd name="T2" fmla="*/ 464 w 174"/>
                <a:gd name="T3" fmla="*/ 950 h 88"/>
                <a:gd name="T4" fmla="*/ 1063 w 174"/>
                <a:gd name="T5" fmla="*/ 1048 h 88"/>
                <a:gd name="T6" fmla="*/ 1788 w 174"/>
                <a:gd name="T7" fmla="*/ 294 h 88"/>
                <a:gd name="T8" fmla="*/ 1736 w 174"/>
                <a:gd name="T9" fmla="*/ 28 h 88"/>
                <a:gd name="T10" fmla="*/ 1590 w 174"/>
                <a:gd name="T11" fmla="*/ 200 h 88"/>
                <a:gd name="T12" fmla="*/ 788 w 174"/>
                <a:gd name="T13" fmla="*/ 608 h 88"/>
                <a:gd name="T14" fmla="*/ 331 w 174"/>
                <a:gd name="T15" fmla="*/ 391 h 88"/>
                <a:gd name="T16" fmla="*/ 44 w 174"/>
                <a:gd name="T17" fmla="*/ 126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4" h="88">
                  <a:moveTo>
                    <a:pt x="5" y="4"/>
                  </a:moveTo>
                  <a:cubicBezTo>
                    <a:pt x="0" y="28"/>
                    <a:pt x="26" y="63"/>
                    <a:pt x="45" y="75"/>
                  </a:cubicBezTo>
                  <a:cubicBezTo>
                    <a:pt x="61" y="85"/>
                    <a:pt x="84" y="88"/>
                    <a:pt x="103" y="83"/>
                  </a:cubicBezTo>
                  <a:cubicBezTo>
                    <a:pt x="135" y="76"/>
                    <a:pt x="172" y="61"/>
                    <a:pt x="173" y="23"/>
                  </a:cubicBezTo>
                  <a:cubicBezTo>
                    <a:pt x="174" y="18"/>
                    <a:pt x="174" y="3"/>
                    <a:pt x="168" y="2"/>
                  </a:cubicBezTo>
                  <a:cubicBezTo>
                    <a:pt x="162" y="0"/>
                    <a:pt x="157" y="12"/>
                    <a:pt x="154" y="16"/>
                  </a:cubicBezTo>
                  <a:cubicBezTo>
                    <a:pt x="133" y="42"/>
                    <a:pt x="107" y="47"/>
                    <a:pt x="76" y="48"/>
                  </a:cubicBezTo>
                  <a:cubicBezTo>
                    <a:pt x="56" y="49"/>
                    <a:pt x="47" y="42"/>
                    <a:pt x="32" y="31"/>
                  </a:cubicBezTo>
                  <a:cubicBezTo>
                    <a:pt x="25" y="26"/>
                    <a:pt x="12" y="9"/>
                    <a:pt x="4" y="10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5" name="Freeform 295">
              <a:extLst>
                <a:ext uri="{FF2B5EF4-FFF2-40B4-BE49-F238E27FC236}">
                  <a16:creationId xmlns:a16="http://schemas.microsoft.com/office/drawing/2014/main" id="{436B6812-360E-4B3A-BEB5-C28BCCA3D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385"/>
              <a:ext cx="444" cy="289"/>
            </a:xfrm>
            <a:custGeom>
              <a:avLst/>
              <a:gdLst>
                <a:gd name="T0" fmla="*/ 0 w 204"/>
                <a:gd name="T1" fmla="*/ 0 h 125"/>
                <a:gd name="T2" fmla="*/ 9 w 204"/>
                <a:gd name="T3" fmla="*/ 620 h 125"/>
                <a:gd name="T4" fmla="*/ 113 w 204"/>
                <a:gd name="T5" fmla="*/ 1161 h 125"/>
                <a:gd name="T6" fmla="*/ 781 w 204"/>
                <a:gd name="T7" fmla="*/ 1519 h 125"/>
                <a:gd name="T8" fmla="*/ 1682 w 204"/>
                <a:gd name="T9" fmla="*/ 1336 h 125"/>
                <a:gd name="T10" fmla="*/ 1970 w 204"/>
                <a:gd name="T11" fmla="*/ 358 h 125"/>
                <a:gd name="T12" fmla="*/ 1815 w 204"/>
                <a:gd name="T13" fmla="*/ 640 h 125"/>
                <a:gd name="T14" fmla="*/ 1473 w 204"/>
                <a:gd name="T15" fmla="*/ 925 h 125"/>
                <a:gd name="T16" fmla="*/ 640 w 204"/>
                <a:gd name="T17" fmla="*/ 1027 h 125"/>
                <a:gd name="T18" fmla="*/ 194 w 204"/>
                <a:gd name="T19" fmla="*/ 791 h 125"/>
                <a:gd name="T20" fmla="*/ 81 w 204"/>
                <a:gd name="T21" fmla="*/ 0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4" h="125">
                  <a:moveTo>
                    <a:pt x="0" y="0"/>
                  </a:moveTo>
                  <a:cubicBezTo>
                    <a:pt x="5" y="14"/>
                    <a:pt x="0" y="34"/>
                    <a:pt x="1" y="50"/>
                  </a:cubicBezTo>
                  <a:cubicBezTo>
                    <a:pt x="1" y="65"/>
                    <a:pt x="3" y="81"/>
                    <a:pt x="11" y="94"/>
                  </a:cubicBezTo>
                  <a:cubicBezTo>
                    <a:pt x="25" y="121"/>
                    <a:pt x="47" y="125"/>
                    <a:pt x="76" y="123"/>
                  </a:cubicBezTo>
                  <a:cubicBezTo>
                    <a:pt x="108" y="120"/>
                    <a:pt x="133" y="117"/>
                    <a:pt x="163" y="108"/>
                  </a:cubicBezTo>
                  <a:cubicBezTo>
                    <a:pt x="193" y="98"/>
                    <a:pt x="204" y="57"/>
                    <a:pt x="191" y="29"/>
                  </a:cubicBezTo>
                  <a:cubicBezTo>
                    <a:pt x="184" y="34"/>
                    <a:pt x="182" y="45"/>
                    <a:pt x="176" y="52"/>
                  </a:cubicBezTo>
                  <a:cubicBezTo>
                    <a:pt x="168" y="63"/>
                    <a:pt x="156" y="69"/>
                    <a:pt x="143" y="75"/>
                  </a:cubicBezTo>
                  <a:cubicBezTo>
                    <a:pt x="116" y="86"/>
                    <a:pt x="92" y="85"/>
                    <a:pt x="62" y="83"/>
                  </a:cubicBezTo>
                  <a:cubicBezTo>
                    <a:pt x="46" y="81"/>
                    <a:pt x="28" y="80"/>
                    <a:pt x="19" y="64"/>
                  </a:cubicBezTo>
                  <a:cubicBezTo>
                    <a:pt x="10" y="47"/>
                    <a:pt x="8" y="18"/>
                    <a:pt x="8" y="0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6" name="Freeform 296">
              <a:extLst>
                <a:ext uri="{FF2B5EF4-FFF2-40B4-BE49-F238E27FC236}">
                  <a16:creationId xmlns:a16="http://schemas.microsoft.com/office/drawing/2014/main" id="{DA70D284-BCD3-47D5-9C99-AD09A750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371"/>
              <a:ext cx="243" cy="268"/>
            </a:xfrm>
            <a:custGeom>
              <a:avLst/>
              <a:gdLst>
                <a:gd name="T0" fmla="*/ 0 w 112"/>
                <a:gd name="T1" fmla="*/ 1222 h 116"/>
                <a:gd name="T2" fmla="*/ 438 w 112"/>
                <a:gd name="T3" fmla="*/ 1405 h 116"/>
                <a:gd name="T4" fmla="*/ 837 w 112"/>
                <a:gd name="T5" fmla="*/ 1157 h 116"/>
                <a:gd name="T6" fmla="*/ 1039 w 112"/>
                <a:gd name="T7" fmla="*/ 0 h 116"/>
                <a:gd name="T8" fmla="*/ 837 w 112"/>
                <a:gd name="T9" fmla="*/ 566 h 116"/>
                <a:gd name="T10" fmla="*/ 603 w 112"/>
                <a:gd name="T11" fmla="*/ 1010 h 116"/>
                <a:gd name="T12" fmla="*/ 80 w 112"/>
                <a:gd name="T13" fmla="*/ 1197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2" h="116">
                  <a:moveTo>
                    <a:pt x="0" y="99"/>
                  </a:moveTo>
                  <a:cubicBezTo>
                    <a:pt x="15" y="106"/>
                    <a:pt x="25" y="116"/>
                    <a:pt x="43" y="114"/>
                  </a:cubicBezTo>
                  <a:cubicBezTo>
                    <a:pt x="54" y="112"/>
                    <a:pt x="74" y="103"/>
                    <a:pt x="82" y="94"/>
                  </a:cubicBezTo>
                  <a:cubicBezTo>
                    <a:pt x="101" y="75"/>
                    <a:pt x="112" y="26"/>
                    <a:pt x="102" y="0"/>
                  </a:cubicBezTo>
                  <a:cubicBezTo>
                    <a:pt x="88" y="6"/>
                    <a:pt x="86" y="33"/>
                    <a:pt x="82" y="46"/>
                  </a:cubicBezTo>
                  <a:cubicBezTo>
                    <a:pt x="77" y="62"/>
                    <a:pt x="72" y="72"/>
                    <a:pt x="59" y="82"/>
                  </a:cubicBezTo>
                  <a:cubicBezTo>
                    <a:pt x="42" y="95"/>
                    <a:pt x="24" y="89"/>
                    <a:pt x="8" y="9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7" name="Freeform 297">
              <a:extLst>
                <a:ext uri="{FF2B5EF4-FFF2-40B4-BE49-F238E27FC236}">
                  <a16:creationId xmlns:a16="http://schemas.microsoft.com/office/drawing/2014/main" id="{71E90D15-33FB-4752-8FD6-718B5FD8C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431"/>
              <a:ext cx="492" cy="345"/>
            </a:xfrm>
            <a:custGeom>
              <a:avLst/>
              <a:gdLst>
                <a:gd name="T0" fmla="*/ 81 w 226"/>
                <a:gd name="T1" fmla="*/ 0 h 149"/>
                <a:gd name="T2" fmla="*/ 464 w 226"/>
                <a:gd name="T3" fmla="*/ 1093 h 149"/>
                <a:gd name="T4" fmla="*/ 1361 w 226"/>
                <a:gd name="T5" fmla="*/ 1586 h 149"/>
                <a:gd name="T6" fmla="*/ 2332 w 226"/>
                <a:gd name="T7" fmla="*/ 1491 h 149"/>
                <a:gd name="T8" fmla="*/ 1639 w 226"/>
                <a:gd name="T9" fmla="*/ 1500 h 149"/>
                <a:gd name="T10" fmla="*/ 773 w 226"/>
                <a:gd name="T11" fmla="*/ 1132 h 149"/>
                <a:gd name="T12" fmla="*/ 113 w 226"/>
                <a:gd name="T13" fmla="*/ 49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6" h="149">
                  <a:moveTo>
                    <a:pt x="8" y="0"/>
                  </a:moveTo>
                  <a:cubicBezTo>
                    <a:pt x="8" y="37"/>
                    <a:pt x="18" y="63"/>
                    <a:pt x="45" y="88"/>
                  </a:cubicBezTo>
                  <a:cubicBezTo>
                    <a:pt x="71" y="111"/>
                    <a:pt x="100" y="119"/>
                    <a:pt x="132" y="128"/>
                  </a:cubicBezTo>
                  <a:cubicBezTo>
                    <a:pt x="162" y="137"/>
                    <a:pt x="204" y="149"/>
                    <a:pt x="226" y="120"/>
                  </a:cubicBezTo>
                  <a:cubicBezTo>
                    <a:pt x="203" y="120"/>
                    <a:pt x="182" y="126"/>
                    <a:pt x="159" y="121"/>
                  </a:cubicBezTo>
                  <a:cubicBezTo>
                    <a:pt x="131" y="116"/>
                    <a:pt x="100" y="105"/>
                    <a:pt x="75" y="91"/>
                  </a:cubicBezTo>
                  <a:cubicBezTo>
                    <a:pt x="53" y="78"/>
                    <a:pt x="0" y="33"/>
                    <a:pt x="11" y="4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8" name="Freeform 298">
              <a:extLst>
                <a:ext uri="{FF2B5EF4-FFF2-40B4-BE49-F238E27FC236}">
                  <a16:creationId xmlns:a16="http://schemas.microsoft.com/office/drawing/2014/main" id="{73133701-7310-4CB0-949A-936019912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546"/>
              <a:ext cx="348" cy="221"/>
            </a:xfrm>
            <a:custGeom>
              <a:avLst/>
              <a:gdLst>
                <a:gd name="T0" fmla="*/ 237 w 160"/>
                <a:gd name="T1" fmla="*/ 179 h 95"/>
                <a:gd name="T2" fmla="*/ 9 w 160"/>
                <a:gd name="T3" fmla="*/ 437 h 95"/>
                <a:gd name="T4" fmla="*/ 133 w 160"/>
                <a:gd name="T5" fmla="*/ 616 h 95"/>
                <a:gd name="T6" fmla="*/ 866 w 160"/>
                <a:gd name="T7" fmla="*/ 942 h 95"/>
                <a:gd name="T8" fmla="*/ 1244 w 160"/>
                <a:gd name="T9" fmla="*/ 1072 h 95"/>
                <a:gd name="T10" fmla="*/ 1522 w 160"/>
                <a:gd name="T11" fmla="*/ 1168 h 95"/>
                <a:gd name="T12" fmla="*/ 1594 w 160"/>
                <a:gd name="T13" fmla="*/ 817 h 95"/>
                <a:gd name="T14" fmla="*/ 1409 w 160"/>
                <a:gd name="T15" fmla="*/ 0 h 95"/>
                <a:gd name="T16" fmla="*/ 742 w 160"/>
                <a:gd name="T17" fmla="*/ 568 h 95"/>
                <a:gd name="T18" fmla="*/ 246 w 160"/>
                <a:gd name="T19" fmla="*/ 514 h 95"/>
                <a:gd name="T20" fmla="*/ 254 w 160"/>
                <a:gd name="T21" fmla="*/ 163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0" h="95">
                  <a:moveTo>
                    <a:pt x="23" y="14"/>
                  </a:moveTo>
                  <a:cubicBezTo>
                    <a:pt x="12" y="20"/>
                    <a:pt x="0" y="22"/>
                    <a:pt x="1" y="35"/>
                  </a:cubicBezTo>
                  <a:cubicBezTo>
                    <a:pt x="1" y="47"/>
                    <a:pt x="5" y="42"/>
                    <a:pt x="13" y="49"/>
                  </a:cubicBezTo>
                  <a:cubicBezTo>
                    <a:pt x="34" y="68"/>
                    <a:pt x="57" y="69"/>
                    <a:pt x="84" y="75"/>
                  </a:cubicBezTo>
                  <a:cubicBezTo>
                    <a:pt x="97" y="78"/>
                    <a:pt x="109" y="81"/>
                    <a:pt x="121" y="85"/>
                  </a:cubicBezTo>
                  <a:cubicBezTo>
                    <a:pt x="128" y="87"/>
                    <a:pt x="141" y="95"/>
                    <a:pt x="148" y="93"/>
                  </a:cubicBezTo>
                  <a:cubicBezTo>
                    <a:pt x="160" y="90"/>
                    <a:pt x="158" y="75"/>
                    <a:pt x="155" y="65"/>
                  </a:cubicBezTo>
                  <a:cubicBezTo>
                    <a:pt x="151" y="47"/>
                    <a:pt x="147" y="15"/>
                    <a:pt x="137" y="0"/>
                  </a:cubicBezTo>
                  <a:cubicBezTo>
                    <a:pt x="126" y="40"/>
                    <a:pt x="114" y="56"/>
                    <a:pt x="72" y="45"/>
                  </a:cubicBezTo>
                  <a:cubicBezTo>
                    <a:pt x="53" y="40"/>
                    <a:pt x="40" y="55"/>
                    <a:pt x="24" y="41"/>
                  </a:cubicBezTo>
                  <a:cubicBezTo>
                    <a:pt x="10" y="29"/>
                    <a:pt x="13" y="27"/>
                    <a:pt x="25" y="13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09" name="Freeform 299">
              <a:extLst>
                <a:ext uri="{FF2B5EF4-FFF2-40B4-BE49-F238E27FC236}">
                  <a16:creationId xmlns:a16="http://schemas.microsoft.com/office/drawing/2014/main" id="{33D4BDF4-895D-42F1-8332-A0776BDF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2600"/>
              <a:ext cx="115" cy="195"/>
            </a:xfrm>
            <a:custGeom>
              <a:avLst/>
              <a:gdLst>
                <a:gd name="T0" fmla="*/ 0 w 53"/>
                <a:gd name="T1" fmla="*/ 0 h 84"/>
                <a:gd name="T2" fmla="*/ 378 w 53"/>
                <a:gd name="T3" fmla="*/ 966 h 84"/>
                <a:gd name="T4" fmla="*/ 438 w 53"/>
                <a:gd name="T5" fmla="*/ 114 h 84"/>
                <a:gd name="T6" fmla="*/ 245 w 53"/>
                <a:gd name="T7" fmla="*/ 539 h 84"/>
                <a:gd name="T8" fmla="*/ 80 w 53"/>
                <a:gd name="T9" fmla="*/ 86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84">
                  <a:moveTo>
                    <a:pt x="0" y="0"/>
                  </a:moveTo>
                  <a:cubicBezTo>
                    <a:pt x="4" y="16"/>
                    <a:pt x="4" y="84"/>
                    <a:pt x="37" y="77"/>
                  </a:cubicBezTo>
                  <a:cubicBezTo>
                    <a:pt x="53" y="73"/>
                    <a:pt x="42" y="23"/>
                    <a:pt x="43" y="9"/>
                  </a:cubicBezTo>
                  <a:cubicBezTo>
                    <a:pt x="38" y="17"/>
                    <a:pt x="35" y="43"/>
                    <a:pt x="24" y="43"/>
                  </a:cubicBezTo>
                  <a:cubicBezTo>
                    <a:pt x="9" y="44"/>
                    <a:pt x="8" y="14"/>
                    <a:pt x="8" y="7"/>
                  </a:cubicBezTo>
                </a:path>
              </a:pathLst>
            </a:custGeom>
            <a:solidFill>
              <a:srgbClr val="FA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0" name="Freeform 300">
              <a:extLst>
                <a:ext uri="{FF2B5EF4-FFF2-40B4-BE49-F238E27FC236}">
                  <a16:creationId xmlns:a16="http://schemas.microsoft.com/office/drawing/2014/main" id="{928E2A6F-E417-4E32-8312-09FA9EA7F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509"/>
              <a:ext cx="830" cy="326"/>
            </a:xfrm>
            <a:custGeom>
              <a:avLst/>
              <a:gdLst>
                <a:gd name="T0" fmla="*/ 3815 w 382"/>
                <a:gd name="T1" fmla="*/ 342 h 140"/>
                <a:gd name="T2" fmla="*/ 3261 w 382"/>
                <a:gd name="T3" fmla="*/ 554 h 140"/>
                <a:gd name="T4" fmla="*/ 1784 w 382"/>
                <a:gd name="T5" fmla="*/ 0 h 140"/>
                <a:gd name="T6" fmla="*/ 367 w 382"/>
                <a:gd name="T7" fmla="*/ 417 h 140"/>
                <a:gd name="T8" fmla="*/ 193 w 382"/>
                <a:gd name="T9" fmla="*/ 391 h 140"/>
                <a:gd name="T10" fmla="*/ 0 w 382"/>
                <a:gd name="T11" fmla="*/ 1062 h 140"/>
                <a:gd name="T12" fmla="*/ 61 w 382"/>
                <a:gd name="T13" fmla="*/ 1150 h 140"/>
                <a:gd name="T14" fmla="*/ 289 w 382"/>
                <a:gd name="T15" fmla="*/ 1502 h 140"/>
                <a:gd name="T16" fmla="*/ 676 w 382"/>
                <a:gd name="T17" fmla="*/ 771 h 140"/>
                <a:gd name="T18" fmla="*/ 1775 w 382"/>
                <a:gd name="T19" fmla="*/ 65 h 140"/>
                <a:gd name="T20" fmla="*/ 3044 w 382"/>
                <a:gd name="T21" fmla="*/ 1036 h 140"/>
                <a:gd name="T22" fmla="*/ 3168 w 382"/>
                <a:gd name="T23" fmla="*/ 1653 h 140"/>
                <a:gd name="T24" fmla="*/ 3559 w 382"/>
                <a:gd name="T25" fmla="*/ 1122 h 140"/>
                <a:gd name="T26" fmla="*/ 3639 w 382"/>
                <a:gd name="T27" fmla="*/ 971 h 140"/>
                <a:gd name="T28" fmla="*/ 3918 w 382"/>
                <a:gd name="T29" fmla="*/ 722 h 140"/>
                <a:gd name="T30" fmla="*/ 3815 w 382"/>
                <a:gd name="T31" fmla="*/ 342 h 1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2" h="140">
                  <a:moveTo>
                    <a:pt x="372" y="27"/>
                  </a:moveTo>
                  <a:cubicBezTo>
                    <a:pt x="351" y="36"/>
                    <a:pt x="336" y="44"/>
                    <a:pt x="318" y="44"/>
                  </a:cubicBezTo>
                  <a:cubicBezTo>
                    <a:pt x="279" y="44"/>
                    <a:pt x="236" y="0"/>
                    <a:pt x="174" y="0"/>
                  </a:cubicBezTo>
                  <a:cubicBezTo>
                    <a:pt x="113" y="0"/>
                    <a:pt x="68" y="33"/>
                    <a:pt x="36" y="33"/>
                  </a:cubicBezTo>
                  <a:cubicBezTo>
                    <a:pt x="30" y="33"/>
                    <a:pt x="25" y="32"/>
                    <a:pt x="19" y="31"/>
                  </a:cubicBezTo>
                  <a:cubicBezTo>
                    <a:pt x="10" y="49"/>
                    <a:pt x="22" y="71"/>
                    <a:pt x="0" y="84"/>
                  </a:cubicBezTo>
                  <a:cubicBezTo>
                    <a:pt x="2" y="86"/>
                    <a:pt x="4" y="89"/>
                    <a:pt x="6" y="91"/>
                  </a:cubicBezTo>
                  <a:cubicBezTo>
                    <a:pt x="12" y="101"/>
                    <a:pt x="15" y="121"/>
                    <a:pt x="28" y="119"/>
                  </a:cubicBezTo>
                  <a:cubicBezTo>
                    <a:pt x="51" y="116"/>
                    <a:pt x="51" y="80"/>
                    <a:pt x="66" y="61"/>
                  </a:cubicBezTo>
                  <a:cubicBezTo>
                    <a:pt x="103" y="13"/>
                    <a:pt x="133" y="5"/>
                    <a:pt x="173" y="5"/>
                  </a:cubicBezTo>
                  <a:cubicBezTo>
                    <a:pt x="254" y="6"/>
                    <a:pt x="278" y="57"/>
                    <a:pt x="297" y="82"/>
                  </a:cubicBezTo>
                  <a:cubicBezTo>
                    <a:pt x="304" y="97"/>
                    <a:pt x="299" y="118"/>
                    <a:pt x="309" y="131"/>
                  </a:cubicBezTo>
                  <a:cubicBezTo>
                    <a:pt x="327" y="140"/>
                    <a:pt x="339" y="101"/>
                    <a:pt x="347" y="89"/>
                  </a:cubicBezTo>
                  <a:cubicBezTo>
                    <a:pt x="349" y="85"/>
                    <a:pt x="352" y="81"/>
                    <a:pt x="355" y="77"/>
                  </a:cubicBezTo>
                  <a:cubicBezTo>
                    <a:pt x="363" y="71"/>
                    <a:pt x="372" y="64"/>
                    <a:pt x="382" y="57"/>
                  </a:cubicBezTo>
                  <a:cubicBezTo>
                    <a:pt x="370" y="48"/>
                    <a:pt x="364" y="42"/>
                    <a:pt x="372" y="27"/>
                  </a:cubicBezTo>
                  <a:close/>
                </a:path>
              </a:pathLst>
            </a:custGeom>
            <a:solidFill>
              <a:srgbClr val="F9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1" name="Freeform 301">
              <a:extLst>
                <a:ext uri="{FF2B5EF4-FFF2-40B4-BE49-F238E27FC236}">
                  <a16:creationId xmlns:a16="http://schemas.microsoft.com/office/drawing/2014/main" id="{995B9E56-DE30-43EC-87CD-5ABE4AF83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563"/>
              <a:ext cx="183" cy="211"/>
            </a:xfrm>
            <a:custGeom>
              <a:avLst/>
              <a:gdLst>
                <a:gd name="T0" fmla="*/ 869 w 84"/>
                <a:gd name="T1" fmla="*/ 0 h 91"/>
                <a:gd name="T2" fmla="*/ 431 w 84"/>
                <a:gd name="T3" fmla="*/ 151 h 91"/>
                <a:gd name="T4" fmla="*/ 166 w 84"/>
                <a:gd name="T5" fmla="*/ 339 h 91"/>
                <a:gd name="T6" fmla="*/ 61 w 84"/>
                <a:gd name="T7" fmla="*/ 897 h 91"/>
                <a:gd name="T8" fmla="*/ 209 w 84"/>
                <a:gd name="T9" fmla="*/ 1097 h 91"/>
                <a:gd name="T10" fmla="*/ 394 w 84"/>
                <a:gd name="T11" fmla="*/ 823 h 91"/>
                <a:gd name="T12" fmla="*/ 612 w 84"/>
                <a:gd name="T13" fmla="*/ 285 h 91"/>
                <a:gd name="T14" fmla="*/ 834 w 84"/>
                <a:gd name="T15" fmla="*/ 49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4" h="91">
                  <a:moveTo>
                    <a:pt x="84" y="0"/>
                  </a:moveTo>
                  <a:cubicBezTo>
                    <a:pt x="71" y="6"/>
                    <a:pt x="57" y="9"/>
                    <a:pt x="42" y="12"/>
                  </a:cubicBezTo>
                  <a:cubicBezTo>
                    <a:pt x="29" y="14"/>
                    <a:pt x="19" y="13"/>
                    <a:pt x="16" y="27"/>
                  </a:cubicBezTo>
                  <a:cubicBezTo>
                    <a:pt x="12" y="43"/>
                    <a:pt x="0" y="57"/>
                    <a:pt x="6" y="72"/>
                  </a:cubicBezTo>
                  <a:cubicBezTo>
                    <a:pt x="9" y="79"/>
                    <a:pt x="12" y="86"/>
                    <a:pt x="20" y="88"/>
                  </a:cubicBezTo>
                  <a:cubicBezTo>
                    <a:pt x="32" y="91"/>
                    <a:pt x="36" y="75"/>
                    <a:pt x="38" y="66"/>
                  </a:cubicBezTo>
                  <a:cubicBezTo>
                    <a:pt x="41" y="47"/>
                    <a:pt x="46" y="36"/>
                    <a:pt x="59" y="23"/>
                  </a:cubicBezTo>
                  <a:cubicBezTo>
                    <a:pt x="66" y="16"/>
                    <a:pt x="74" y="9"/>
                    <a:pt x="81" y="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2" name="Freeform 302">
              <a:extLst>
                <a:ext uri="{FF2B5EF4-FFF2-40B4-BE49-F238E27FC236}">
                  <a16:creationId xmlns:a16="http://schemas.microsoft.com/office/drawing/2014/main" id="{87F4D544-E3FF-4C3A-BFDB-F35BF50DA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600"/>
              <a:ext cx="180" cy="183"/>
            </a:xfrm>
            <a:custGeom>
              <a:avLst/>
              <a:gdLst>
                <a:gd name="T0" fmla="*/ 766 w 83"/>
                <a:gd name="T1" fmla="*/ 0 h 79"/>
                <a:gd name="T2" fmla="*/ 262 w 83"/>
                <a:gd name="T3" fmla="*/ 160 h 79"/>
                <a:gd name="T4" fmla="*/ 93 w 83"/>
                <a:gd name="T5" fmla="*/ 102 h 79"/>
                <a:gd name="T6" fmla="*/ 9 w 83"/>
                <a:gd name="T7" fmla="*/ 134 h 79"/>
                <a:gd name="T8" fmla="*/ 113 w 83"/>
                <a:gd name="T9" fmla="*/ 285 h 79"/>
                <a:gd name="T10" fmla="*/ 254 w 83"/>
                <a:gd name="T11" fmla="*/ 558 h 79"/>
                <a:gd name="T12" fmla="*/ 254 w 83"/>
                <a:gd name="T13" fmla="*/ 820 h 79"/>
                <a:gd name="T14" fmla="*/ 447 w 83"/>
                <a:gd name="T15" fmla="*/ 880 h 79"/>
                <a:gd name="T16" fmla="*/ 631 w 83"/>
                <a:gd name="T17" fmla="*/ 435 h 79"/>
                <a:gd name="T18" fmla="*/ 828 w 83"/>
                <a:gd name="T19" fmla="*/ 225 h 79"/>
                <a:gd name="T20" fmla="*/ 776 w 83"/>
                <a:gd name="T21" fmla="*/ 37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79">
                  <a:moveTo>
                    <a:pt x="75" y="0"/>
                  </a:moveTo>
                  <a:cubicBezTo>
                    <a:pt x="59" y="6"/>
                    <a:pt x="43" y="14"/>
                    <a:pt x="26" y="13"/>
                  </a:cubicBezTo>
                  <a:cubicBezTo>
                    <a:pt x="20" y="13"/>
                    <a:pt x="15" y="10"/>
                    <a:pt x="9" y="8"/>
                  </a:cubicBezTo>
                  <a:cubicBezTo>
                    <a:pt x="5" y="7"/>
                    <a:pt x="2" y="6"/>
                    <a:pt x="1" y="11"/>
                  </a:cubicBezTo>
                  <a:cubicBezTo>
                    <a:pt x="0" y="16"/>
                    <a:pt x="8" y="20"/>
                    <a:pt x="11" y="23"/>
                  </a:cubicBezTo>
                  <a:cubicBezTo>
                    <a:pt x="17" y="29"/>
                    <a:pt x="23" y="37"/>
                    <a:pt x="25" y="45"/>
                  </a:cubicBezTo>
                  <a:cubicBezTo>
                    <a:pt x="26" y="52"/>
                    <a:pt x="24" y="59"/>
                    <a:pt x="25" y="66"/>
                  </a:cubicBezTo>
                  <a:cubicBezTo>
                    <a:pt x="27" y="75"/>
                    <a:pt x="37" y="79"/>
                    <a:pt x="44" y="71"/>
                  </a:cubicBezTo>
                  <a:cubicBezTo>
                    <a:pt x="53" y="61"/>
                    <a:pt x="53" y="45"/>
                    <a:pt x="62" y="35"/>
                  </a:cubicBezTo>
                  <a:cubicBezTo>
                    <a:pt x="68" y="29"/>
                    <a:pt x="79" y="27"/>
                    <a:pt x="81" y="18"/>
                  </a:cubicBezTo>
                  <a:cubicBezTo>
                    <a:pt x="83" y="13"/>
                    <a:pt x="80" y="6"/>
                    <a:pt x="76" y="3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3" name="Freeform 303">
              <a:extLst>
                <a:ext uri="{FF2B5EF4-FFF2-40B4-BE49-F238E27FC236}">
                  <a16:creationId xmlns:a16="http://schemas.microsoft.com/office/drawing/2014/main" id="{78ECE718-0F43-423B-A549-ECF1C0E12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598"/>
              <a:ext cx="89" cy="153"/>
            </a:xfrm>
            <a:custGeom>
              <a:avLst/>
              <a:gdLst>
                <a:gd name="T0" fmla="*/ 419 w 41"/>
                <a:gd name="T1" fmla="*/ 0 h 66"/>
                <a:gd name="T2" fmla="*/ 93 w 41"/>
                <a:gd name="T3" fmla="*/ 225 h 66"/>
                <a:gd name="T4" fmla="*/ 43 w 41"/>
                <a:gd name="T5" fmla="*/ 436 h 66"/>
                <a:gd name="T6" fmla="*/ 9 w 41"/>
                <a:gd name="T7" fmla="*/ 661 h 66"/>
                <a:gd name="T8" fmla="*/ 122 w 41"/>
                <a:gd name="T9" fmla="*/ 587 h 66"/>
                <a:gd name="T10" fmla="*/ 185 w 41"/>
                <a:gd name="T11" fmla="*/ 311 h 66"/>
                <a:gd name="T12" fmla="*/ 386 w 41"/>
                <a:gd name="T13" fmla="*/ 37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6">
                  <a:moveTo>
                    <a:pt x="41" y="0"/>
                  </a:moveTo>
                  <a:cubicBezTo>
                    <a:pt x="31" y="7"/>
                    <a:pt x="16" y="6"/>
                    <a:pt x="9" y="18"/>
                  </a:cubicBezTo>
                  <a:cubicBezTo>
                    <a:pt x="6" y="23"/>
                    <a:pt x="6" y="29"/>
                    <a:pt x="4" y="35"/>
                  </a:cubicBezTo>
                  <a:cubicBezTo>
                    <a:pt x="3" y="41"/>
                    <a:pt x="0" y="48"/>
                    <a:pt x="1" y="53"/>
                  </a:cubicBezTo>
                  <a:cubicBezTo>
                    <a:pt x="5" y="66"/>
                    <a:pt x="12" y="54"/>
                    <a:pt x="12" y="47"/>
                  </a:cubicBezTo>
                  <a:cubicBezTo>
                    <a:pt x="13" y="39"/>
                    <a:pt x="14" y="32"/>
                    <a:pt x="18" y="25"/>
                  </a:cubicBezTo>
                  <a:cubicBezTo>
                    <a:pt x="23" y="16"/>
                    <a:pt x="32" y="11"/>
                    <a:pt x="38" y="3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4" name="Freeform 304">
              <a:extLst>
                <a:ext uri="{FF2B5EF4-FFF2-40B4-BE49-F238E27FC236}">
                  <a16:creationId xmlns:a16="http://schemas.microsoft.com/office/drawing/2014/main" id="{6F01F034-718E-4B0F-993F-E07C2F2C9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635"/>
              <a:ext cx="97" cy="102"/>
            </a:xfrm>
            <a:custGeom>
              <a:avLst/>
              <a:gdLst>
                <a:gd name="T0" fmla="*/ 390 w 45"/>
                <a:gd name="T1" fmla="*/ 0 h 44"/>
                <a:gd name="T2" fmla="*/ 233 w 45"/>
                <a:gd name="T3" fmla="*/ 49 h 44"/>
                <a:gd name="T4" fmla="*/ 60 w 45"/>
                <a:gd name="T5" fmla="*/ 74 h 44"/>
                <a:gd name="T6" fmla="*/ 60 w 45"/>
                <a:gd name="T7" fmla="*/ 188 h 44"/>
                <a:gd name="T8" fmla="*/ 101 w 45"/>
                <a:gd name="T9" fmla="*/ 359 h 44"/>
                <a:gd name="T10" fmla="*/ 140 w 45"/>
                <a:gd name="T11" fmla="*/ 538 h 44"/>
                <a:gd name="T12" fmla="*/ 269 w 45"/>
                <a:gd name="T13" fmla="*/ 301 h 44"/>
                <a:gd name="T14" fmla="*/ 382 w 45"/>
                <a:gd name="T15" fmla="*/ 151 h 44"/>
                <a:gd name="T16" fmla="*/ 410 w 45"/>
                <a:gd name="T17" fmla="*/ 3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44">
                  <a:moveTo>
                    <a:pt x="39" y="0"/>
                  </a:moveTo>
                  <a:cubicBezTo>
                    <a:pt x="34" y="1"/>
                    <a:pt x="29" y="3"/>
                    <a:pt x="23" y="4"/>
                  </a:cubicBezTo>
                  <a:cubicBezTo>
                    <a:pt x="19" y="5"/>
                    <a:pt x="10" y="4"/>
                    <a:pt x="6" y="6"/>
                  </a:cubicBezTo>
                  <a:cubicBezTo>
                    <a:pt x="0" y="8"/>
                    <a:pt x="4" y="12"/>
                    <a:pt x="6" y="15"/>
                  </a:cubicBezTo>
                  <a:cubicBezTo>
                    <a:pt x="10" y="20"/>
                    <a:pt x="10" y="23"/>
                    <a:pt x="10" y="29"/>
                  </a:cubicBezTo>
                  <a:cubicBezTo>
                    <a:pt x="11" y="33"/>
                    <a:pt x="9" y="43"/>
                    <a:pt x="14" y="43"/>
                  </a:cubicBezTo>
                  <a:cubicBezTo>
                    <a:pt x="22" y="44"/>
                    <a:pt x="25" y="28"/>
                    <a:pt x="27" y="24"/>
                  </a:cubicBezTo>
                  <a:cubicBezTo>
                    <a:pt x="29" y="17"/>
                    <a:pt x="33" y="16"/>
                    <a:pt x="38" y="12"/>
                  </a:cubicBezTo>
                  <a:cubicBezTo>
                    <a:pt x="40" y="10"/>
                    <a:pt x="45" y="6"/>
                    <a:pt x="41" y="3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5" name="Freeform 305">
              <a:extLst>
                <a:ext uri="{FF2B5EF4-FFF2-40B4-BE49-F238E27FC236}">
                  <a16:creationId xmlns:a16="http://schemas.microsoft.com/office/drawing/2014/main" id="{7ADF5FA8-2FEB-4C09-A81B-FAA2E12E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77"/>
              <a:ext cx="637" cy="263"/>
            </a:xfrm>
            <a:custGeom>
              <a:avLst/>
              <a:gdLst>
                <a:gd name="T0" fmla="*/ 0 w 293"/>
                <a:gd name="T1" fmla="*/ 996 h 113"/>
                <a:gd name="T2" fmla="*/ 515 w 293"/>
                <a:gd name="T3" fmla="*/ 796 h 113"/>
                <a:gd name="T4" fmla="*/ 2098 w 293"/>
                <a:gd name="T5" fmla="*/ 931 h 113"/>
                <a:gd name="T6" fmla="*/ 3011 w 293"/>
                <a:gd name="T7" fmla="*/ 1110 h 113"/>
                <a:gd name="T8" fmla="*/ 2046 w 293"/>
                <a:gd name="T9" fmla="*/ 580 h 113"/>
                <a:gd name="T10" fmla="*/ 0 w 293"/>
                <a:gd name="T11" fmla="*/ 996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3" h="113">
                  <a:moveTo>
                    <a:pt x="0" y="79"/>
                  </a:moveTo>
                  <a:cubicBezTo>
                    <a:pt x="0" y="79"/>
                    <a:pt x="31" y="68"/>
                    <a:pt x="50" y="63"/>
                  </a:cubicBezTo>
                  <a:cubicBezTo>
                    <a:pt x="69" y="58"/>
                    <a:pt x="129" y="36"/>
                    <a:pt x="204" y="74"/>
                  </a:cubicBezTo>
                  <a:cubicBezTo>
                    <a:pt x="280" y="113"/>
                    <a:pt x="293" y="88"/>
                    <a:pt x="293" y="88"/>
                  </a:cubicBezTo>
                  <a:cubicBezTo>
                    <a:pt x="293" y="88"/>
                    <a:pt x="264" y="91"/>
                    <a:pt x="199" y="46"/>
                  </a:cubicBezTo>
                  <a:cubicBezTo>
                    <a:pt x="133" y="0"/>
                    <a:pt x="64" y="8"/>
                    <a:pt x="0" y="79"/>
                  </a:cubicBezTo>
                  <a:close/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6" name="Freeform 306">
              <a:extLst>
                <a:ext uri="{FF2B5EF4-FFF2-40B4-BE49-F238E27FC236}">
                  <a16:creationId xmlns:a16="http://schemas.microsoft.com/office/drawing/2014/main" id="{4AA27333-AC7C-48F2-B048-16BEAFE0F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410"/>
              <a:ext cx="580" cy="204"/>
            </a:xfrm>
            <a:custGeom>
              <a:avLst/>
              <a:gdLst>
                <a:gd name="T0" fmla="*/ 0 w 267"/>
                <a:gd name="T1" fmla="*/ 774 h 88"/>
                <a:gd name="T2" fmla="*/ 439 w 267"/>
                <a:gd name="T3" fmla="*/ 612 h 88"/>
                <a:gd name="T4" fmla="*/ 1827 w 267"/>
                <a:gd name="T5" fmla="*/ 721 h 88"/>
                <a:gd name="T6" fmla="*/ 2737 w 267"/>
                <a:gd name="T7" fmla="*/ 974 h 88"/>
                <a:gd name="T8" fmla="*/ 1775 w 267"/>
                <a:gd name="T9" fmla="*/ 436 h 88"/>
                <a:gd name="T10" fmla="*/ 0 w 267"/>
                <a:gd name="T11" fmla="*/ 774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7" h="88">
                  <a:moveTo>
                    <a:pt x="0" y="62"/>
                  </a:moveTo>
                  <a:cubicBezTo>
                    <a:pt x="0" y="62"/>
                    <a:pt x="26" y="53"/>
                    <a:pt x="43" y="49"/>
                  </a:cubicBezTo>
                  <a:cubicBezTo>
                    <a:pt x="60" y="45"/>
                    <a:pt x="112" y="28"/>
                    <a:pt x="178" y="58"/>
                  </a:cubicBezTo>
                  <a:cubicBezTo>
                    <a:pt x="243" y="88"/>
                    <a:pt x="267" y="78"/>
                    <a:pt x="267" y="78"/>
                  </a:cubicBezTo>
                  <a:cubicBezTo>
                    <a:pt x="267" y="78"/>
                    <a:pt x="230" y="71"/>
                    <a:pt x="173" y="35"/>
                  </a:cubicBezTo>
                  <a:cubicBezTo>
                    <a:pt x="116" y="0"/>
                    <a:pt x="55" y="7"/>
                    <a:pt x="0" y="62"/>
                  </a:cubicBezTo>
                  <a:close/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7" name="Freeform 307">
              <a:extLst>
                <a:ext uri="{FF2B5EF4-FFF2-40B4-BE49-F238E27FC236}">
                  <a16:creationId xmlns:a16="http://schemas.microsoft.com/office/drawing/2014/main" id="{CBA2EC91-ED3A-4DAD-BFA0-3A47818F1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443"/>
              <a:ext cx="474" cy="141"/>
            </a:xfrm>
            <a:custGeom>
              <a:avLst/>
              <a:gdLst>
                <a:gd name="T0" fmla="*/ 0 w 218"/>
                <a:gd name="T1" fmla="*/ 509 h 61"/>
                <a:gd name="T2" fmla="*/ 378 w 218"/>
                <a:gd name="T3" fmla="*/ 384 h 61"/>
                <a:gd name="T4" fmla="*/ 1583 w 218"/>
                <a:gd name="T5" fmla="*/ 469 h 61"/>
                <a:gd name="T6" fmla="*/ 2242 w 218"/>
                <a:gd name="T7" fmla="*/ 726 h 61"/>
                <a:gd name="T8" fmla="*/ 1522 w 218"/>
                <a:gd name="T9" fmla="*/ 331 h 61"/>
                <a:gd name="T10" fmla="*/ 0 w 218"/>
                <a:gd name="T11" fmla="*/ 50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8" h="61">
                  <a:moveTo>
                    <a:pt x="0" y="41"/>
                  </a:moveTo>
                  <a:cubicBezTo>
                    <a:pt x="0" y="41"/>
                    <a:pt x="23" y="34"/>
                    <a:pt x="37" y="31"/>
                  </a:cubicBezTo>
                  <a:cubicBezTo>
                    <a:pt x="52" y="29"/>
                    <a:pt x="97" y="16"/>
                    <a:pt x="154" y="38"/>
                  </a:cubicBezTo>
                  <a:cubicBezTo>
                    <a:pt x="210" y="61"/>
                    <a:pt x="218" y="59"/>
                    <a:pt x="218" y="59"/>
                  </a:cubicBezTo>
                  <a:cubicBezTo>
                    <a:pt x="218" y="59"/>
                    <a:pt x="198" y="53"/>
                    <a:pt x="148" y="27"/>
                  </a:cubicBezTo>
                  <a:cubicBezTo>
                    <a:pt x="99" y="0"/>
                    <a:pt x="48" y="0"/>
                    <a:pt x="0" y="41"/>
                  </a:cubicBezTo>
                  <a:close/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8" name="Freeform 308">
              <a:extLst>
                <a:ext uri="{FF2B5EF4-FFF2-40B4-BE49-F238E27FC236}">
                  <a16:creationId xmlns:a16="http://schemas.microsoft.com/office/drawing/2014/main" id="{7F744305-B372-4068-88ED-75847D7E5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516"/>
              <a:ext cx="1466" cy="333"/>
            </a:xfrm>
            <a:custGeom>
              <a:avLst/>
              <a:gdLst>
                <a:gd name="T0" fmla="*/ 6936 w 674"/>
                <a:gd name="T1" fmla="*/ 780 h 143"/>
                <a:gd name="T2" fmla="*/ 6936 w 674"/>
                <a:gd name="T3" fmla="*/ 142 h 143"/>
                <a:gd name="T4" fmla="*/ 5762 w 674"/>
                <a:gd name="T5" fmla="*/ 352 h 143"/>
                <a:gd name="T6" fmla="*/ 4231 w 674"/>
                <a:gd name="T7" fmla="*/ 65 h 143"/>
                <a:gd name="T8" fmla="*/ 3099 w 674"/>
                <a:gd name="T9" fmla="*/ 293 h 143"/>
                <a:gd name="T10" fmla="*/ 1679 w 674"/>
                <a:gd name="T11" fmla="*/ 0 h 143"/>
                <a:gd name="T12" fmla="*/ 822 w 674"/>
                <a:gd name="T13" fmla="*/ 191 h 143"/>
                <a:gd name="T14" fmla="*/ 96 w 674"/>
                <a:gd name="T15" fmla="*/ 77 h 143"/>
                <a:gd name="T16" fmla="*/ 9 w 674"/>
                <a:gd name="T17" fmla="*/ 380 h 143"/>
                <a:gd name="T18" fmla="*/ 0 w 674"/>
                <a:gd name="T19" fmla="*/ 408 h 143"/>
                <a:gd name="T20" fmla="*/ 402 w 674"/>
                <a:gd name="T21" fmla="*/ 645 h 143"/>
                <a:gd name="T22" fmla="*/ 681 w 674"/>
                <a:gd name="T23" fmla="*/ 1122 h 143"/>
                <a:gd name="T24" fmla="*/ 998 w 674"/>
                <a:gd name="T25" fmla="*/ 1425 h 143"/>
                <a:gd name="T26" fmla="*/ 1201 w 674"/>
                <a:gd name="T27" fmla="*/ 743 h 143"/>
                <a:gd name="T28" fmla="*/ 1679 w 674"/>
                <a:gd name="T29" fmla="*/ 645 h 143"/>
                <a:gd name="T30" fmla="*/ 3099 w 674"/>
                <a:gd name="T31" fmla="*/ 950 h 143"/>
                <a:gd name="T32" fmla="*/ 4231 w 674"/>
                <a:gd name="T33" fmla="*/ 722 h 143"/>
                <a:gd name="T34" fmla="*/ 5588 w 674"/>
                <a:gd name="T35" fmla="*/ 997 h 143"/>
                <a:gd name="T36" fmla="*/ 5744 w 674"/>
                <a:gd name="T37" fmla="*/ 1551 h 143"/>
                <a:gd name="T38" fmla="*/ 5857 w 674"/>
                <a:gd name="T39" fmla="*/ 1730 h 143"/>
                <a:gd name="T40" fmla="*/ 5999 w 674"/>
                <a:gd name="T41" fmla="*/ 1360 h 143"/>
                <a:gd name="T42" fmla="*/ 6216 w 674"/>
                <a:gd name="T43" fmla="*/ 911 h 143"/>
                <a:gd name="T44" fmla="*/ 6936 w 674"/>
                <a:gd name="T45" fmla="*/ 780 h 1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74" h="143">
                  <a:moveTo>
                    <a:pt x="674" y="62"/>
                  </a:moveTo>
                  <a:cubicBezTo>
                    <a:pt x="674" y="11"/>
                    <a:pt x="674" y="11"/>
                    <a:pt x="674" y="11"/>
                  </a:cubicBezTo>
                  <a:cubicBezTo>
                    <a:pt x="603" y="11"/>
                    <a:pt x="610" y="28"/>
                    <a:pt x="560" y="28"/>
                  </a:cubicBezTo>
                  <a:cubicBezTo>
                    <a:pt x="510" y="28"/>
                    <a:pt x="469" y="5"/>
                    <a:pt x="411" y="5"/>
                  </a:cubicBezTo>
                  <a:cubicBezTo>
                    <a:pt x="353" y="5"/>
                    <a:pt x="365" y="21"/>
                    <a:pt x="301" y="23"/>
                  </a:cubicBezTo>
                  <a:cubicBezTo>
                    <a:pt x="238" y="25"/>
                    <a:pt x="201" y="0"/>
                    <a:pt x="163" y="0"/>
                  </a:cubicBezTo>
                  <a:cubicBezTo>
                    <a:pt x="126" y="0"/>
                    <a:pt x="106" y="15"/>
                    <a:pt x="80" y="15"/>
                  </a:cubicBezTo>
                  <a:cubicBezTo>
                    <a:pt x="59" y="15"/>
                    <a:pt x="34" y="9"/>
                    <a:pt x="9" y="6"/>
                  </a:cubicBezTo>
                  <a:cubicBezTo>
                    <a:pt x="5" y="15"/>
                    <a:pt x="14" y="27"/>
                    <a:pt x="1" y="30"/>
                  </a:cubicBezTo>
                  <a:cubicBezTo>
                    <a:pt x="0" y="30"/>
                    <a:pt x="0" y="32"/>
                    <a:pt x="0" y="32"/>
                  </a:cubicBezTo>
                  <a:cubicBezTo>
                    <a:pt x="13" y="36"/>
                    <a:pt x="27" y="44"/>
                    <a:pt x="39" y="51"/>
                  </a:cubicBezTo>
                  <a:cubicBezTo>
                    <a:pt x="51" y="63"/>
                    <a:pt x="62" y="80"/>
                    <a:pt x="66" y="89"/>
                  </a:cubicBezTo>
                  <a:cubicBezTo>
                    <a:pt x="74" y="102"/>
                    <a:pt x="83" y="143"/>
                    <a:pt x="97" y="113"/>
                  </a:cubicBezTo>
                  <a:cubicBezTo>
                    <a:pt x="106" y="96"/>
                    <a:pt x="109" y="77"/>
                    <a:pt x="117" y="59"/>
                  </a:cubicBezTo>
                  <a:cubicBezTo>
                    <a:pt x="130" y="55"/>
                    <a:pt x="144" y="51"/>
                    <a:pt x="163" y="51"/>
                  </a:cubicBezTo>
                  <a:cubicBezTo>
                    <a:pt x="201" y="51"/>
                    <a:pt x="238" y="77"/>
                    <a:pt x="301" y="75"/>
                  </a:cubicBezTo>
                  <a:cubicBezTo>
                    <a:pt x="365" y="73"/>
                    <a:pt x="353" y="57"/>
                    <a:pt x="411" y="57"/>
                  </a:cubicBezTo>
                  <a:cubicBezTo>
                    <a:pt x="463" y="57"/>
                    <a:pt x="543" y="79"/>
                    <a:pt x="543" y="79"/>
                  </a:cubicBezTo>
                  <a:cubicBezTo>
                    <a:pt x="561" y="77"/>
                    <a:pt x="558" y="113"/>
                    <a:pt x="558" y="123"/>
                  </a:cubicBezTo>
                  <a:cubicBezTo>
                    <a:pt x="558" y="131"/>
                    <a:pt x="558" y="143"/>
                    <a:pt x="569" y="137"/>
                  </a:cubicBezTo>
                  <a:cubicBezTo>
                    <a:pt x="576" y="133"/>
                    <a:pt x="580" y="116"/>
                    <a:pt x="583" y="108"/>
                  </a:cubicBezTo>
                  <a:cubicBezTo>
                    <a:pt x="589" y="96"/>
                    <a:pt x="594" y="82"/>
                    <a:pt x="604" y="72"/>
                  </a:cubicBezTo>
                  <a:cubicBezTo>
                    <a:pt x="624" y="54"/>
                    <a:pt x="633" y="62"/>
                    <a:pt x="674" y="62"/>
                  </a:cubicBezTo>
                  <a:close/>
                </a:path>
              </a:pathLst>
            </a:custGeom>
            <a:solidFill>
              <a:srgbClr val="F9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" name="Freeform 309">
              <a:extLst>
                <a:ext uri="{FF2B5EF4-FFF2-40B4-BE49-F238E27FC236}">
                  <a16:creationId xmlns:a16="http://schemas.microsoft.com/office/drawing/2014/main" id="{2185EABB-9F4E-43C6-B04D-823553CA1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09"/>
              <a:ext cx="4245" cy="341"/>
            </a:xfrm>
            <a:custGeom>
              <a:avLst/>
              <a:gdLst>
                <a:gd name="T0" fmla="*/ 20077 w 1952"/>
                <a:gd name="T1" fmla="*/ 172 h 147"/>
                <a:gd name="T2" fmla="*/ 18902 w 1952"/>
                <a:gd name="T3" fmla="*/ 387 h 147"/>
                <a:gd name="T4" fmla="*/ 17371 w 1952"/>
                <a:gd name="T5" fmla="*/ 102 h 147"/>
                <a:gd name="T6" fmla="*/ 16241 w 1952"/>
                <a:gd name="T7" fmla="*/ 322 h 147"/>
                <a:gd name="T8" fmla="*/ 14821 w 1952"/>
                <a:gd name="T9" fmla="*/ 37 h 147"/>
                <a:gd name="T10" fmla="*/ 13966 w 1952"/>
                <a:gd name="T11" fmla="*/ 225 h 147"/>
                <a:gd name="T12" fmla="*/ 13020 w 1952"/>
                <a:gd name="T13" fmla="*/ 102 h 147"/>
                <a:gd name="T14" fmla="*/ 11435 w 1952"/>
                <a:gd name="T15" fmla="*/ 550 h 147"/>
                <a:gd name="T16" fmla="*/ 9956 w 1952"/>
                <a:gd name="T17" fmla="*/ 0 h 147"/>
                <a:gd name="T18" fmla="*/ 8536 w 1952"/>
                <a:gd name="T19" fmla="*/ 415 h 147"/>
                <a:gd name="T20" fmla="*/ 7509 w 1952"/>
                <a:gd name="T21" fmla="*/ 188 h 147"/>
                <a:gd name="T22" fmla="*/ 6470 w 1952"/>
                <a:gd name="T23" fmla="*/ 510 h 147"/>
                <a:gd name="T24" fmla="*/ 5648 w 1952"/>
                <a:gd name="T25" fmla="*/ 248 h 147"/>
                <a:gd name="T26" fmla="*/ 4536 w 1952"/>
                <a:gd name="T27" fmla="*/ 612 h 147"/>
                <a:gd name="T28" fmla="*/ 3334 w 1952"/>
                <a:gd name="T29" fmla="*/ 151 h 147"/>
                <a:gd name="T30" fmla="*/ 1779 w 1952"/>
                <a:gd name="T31" fmla="*/ 652 h 147"/>
                <a:gd name="T32" fmla="*/ 1163 w 1952"/>
                <a:gd name="T33" fmla="*/ 415 h 147"/>
                <a:gd name="T34" fmla="*/ 0 w 1952"/>
                <a:gd name="T35" fmla="*/ 199 h 147"/>
                <a:gd name="T36" fmla="*/ 0 w 1952"/>
                <a:gd name="T37" fmla="*/ 835 h 147"/>
                <a:gd name="T38" fmla="*/ 1131 w 1952"/>
                <a:gd name="T39" fmla="*/ 909 h 147"/>
                <a:gd name="T40" fmla="*/ 1803 w 1952"/>
                <a:gd name="T41" fmla="*/ 1448 h 147"/>
                <a:gd name="T42" fmla="*/ 3258 w 1952"/>
                <a:gd name="T43" fmla="*/ 624 h 147"/>
                <a:gd name="T44" fmla="*/ 4219 w 1952"/>
                <a:gd name="T45" fmla="*/ 1097 h 147"/>
                <a:gd name="T46" fmla="*/ 4369 w 1952"/>
                <a:gd name="T47" fmla="*/ 1350 h 147"/>
                <a:gd name="T48" fmla="*/ 4545 w 1952"/>
                <a:gd name="T49" fmla="*/ 1823 h 147"/>
                <a:gd name="T50" fmla="*/ 4649 w 1952"/>
                <a:gd name="T51" fmla="*/ 1475 h 147"/>
                <a:gd name="T52" fmla="*/ 4763 w 1952"/>
                <a:gd name="T53" fmla="*/ 1239 h 147"/>
                <a:gd name="T54" fmla="*/ 4834 w 1952"/>
                <a:gd name="T55" fmla="*/ 1174 h 147"/>
                <a:gd name="T56" fmla="*/ 5648 w 1952"/>
                <a:gd name="T57" fmla="*/ 888 h 147"/>
                <a:gd name="T58" fmla="*/ 6244 w 1952"/>
                <a:gd name="T59" fmla="*/ 1125 h 147"/>
                <a:gd name="T60" fmla="*/ 6285 w 1952"/>
                <a:gd name="T61" fmla="*/ 1174 h 147"/>
                <a:gd name="T62" fmla="*/ 6602 w 1952"/>
                <a:gd name="T63" fmla="*/ 1373 h 147"/>
                <a:gd name="T64" fmla="*/ 6892 w 1952"/>
                <a:gd name="T65" fmla="*/ 1049 h 147"/>
                <a:gd name="T66" fmla="*/ 6942 w 1952"/>
                <a:gd name="T67" fmla="*/ 986 h 147"/>
                <a:gd name="T68" fmla="*/ 7509 w 1952"/>
                <a:gd name="T69" fmla="*/ 824 h 147"/>
                <a:gd name="T70" fmla="*/ 8020 w 1952"/>
                <a:gd name="T71" fmla="*/ 909 h 147"/>
                <a:gd name="T72" fmla="*/ 8229 w 1952"/>
                <a:gd name="T73" fmla="*/ 1134 h 147"/>
                <a:gd name="T74" fmla="*/ 8455 w 1952"/>
                <a:gd name="T75" fmla="*/ 1485 h 147"/>
                <a:gd name="T76" fmla="*/ 8844 w 1952"/>
                <a:gd name="T77" fmla="*/ 763 h 147"/>
                <a:gd name="T78" fmla="*/ 9945 w 1952"/>
                <a:gd name="T79" fmla="*/ 65 h 147"/>
                <a:gd name="T80" fmla="*/ 11224 w 1952"/>
                <a:gd name="T81" fmla="*/ 1023 h 147"/>
                <a:gd name="T82" fmla="*/ 11345 w 1952"/>
                <a:gd name="T83" fmla="*/ 1635 h 147"/>
                <a:gd name="T84" fmla="*/ 11732 w 1952"/>
                <a:gd name="T85" fmla="*/ 1109 h 147"/>
                <a:gd name="T86" fmla="*/ 11819 w 1952"/>
                <a:gd name="T87" fmla="*/ 963 h 147"/>
                <a:gd name="T88" fmla="*/ 12992 w 1952"/>
                <a:gd name="T89" fmla="*/ 415 h 147"/>
                <a:gd name="T90" fmla="*/ 13544 w 1952"/>
                <a:gd name="T91" fmla="*/ 673 h 147"/>
                <a:gd name="T92" fmla="*/ 13825 w 1952"/>
                <a:gd name="T93" fmla="*/ 1146 h 147"/>
                <a:gd name="T94" fmla="*/ 14140 w 1952"/>
                <a:gd name="T95" fmla="*/ 1448 h 147"/>
                <a:gd name="T96" fmla="*/ 14349 w 1952"/>
                <a:gd name="T97" fmla="*/ 775 h 147"/>
                <a:gd name="T98" fmla="*/ 14821 w 1952"/>
                <a:gd name="T99" fmla="*/ 673 h 147"/>
                <a:gd name="T100" fmla="*/ 16241 w 1952"/>
                <a:gd name="T101" fmla="*/ 974 h 147"/>
                <a:gd name="T102" fmla="*/ 17371 w 1952"/>
                <a:gd name="T103" fmla="*/ 747 h 147"/>
                <a:gd name="T104" fmla="*/ 18728 w 1952"/>
                <a:gd name="T105" fmla="*/ 1023 h 147"/>
                <a:gd name="T106" fmla="*/ 18885 w 1952"/>
                <a:gd name="T107" fmla="*/ 1570 h 147"/>
                <a:gd name="T108" fmla="*/ 18998 w 1952"/>
                <a:gd name="T109" fmla="*/ 1749 h 147"/>
                <a:gd name="T110" fmla="*/ 19139 w 1952"/>
                <a:gd name="T111" fmla="*/ 1383 h 147"/>
                <a:gd name="T112" fmla="*/ 19357 w 1952"/>
                <a:gd name="T113" fmla="*/ 937 h 147"/>
                <a:gd name="T114" fmla="*/ 20077 w 1952"/>
                <a:gd name="T115" fmla="*/ 812 h 147"/>
                <a:gd name="T116" fmla="*/ 20077 w 1952"/>
                <a:gd name="T117" fmla="*/ 172 h 14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52" h="147">
                  <a:moveTo>
                    <a:pt x="1952" y="14"/>
                  </a:moveTo>
                  <a:cubicBezTo>
                    <a:pt x="1881" y="14"/>
                    <a:pt x="1888" y="31"/>
                    <a:pt x="1838" y="31"/>
                  </a:cubicBezTo>
                  <a:cubicBezTo>
                    <a:pt x="1788" y="31"/>
                    <a:pt x="1747" y="8"/>
                    <a:pt x="1689" y="8"/>
                  </a:cubicBezTo>
                  <a:cubicBezTo>
                    <a:pt x="1631" y="8"/>
                    <a:pt x="1643" y="24"/>
                    <a:pt x="1579" y="26"/>
                  </a:cubicBezTo>
                  <a:cubicBezTo>
                    <a:pt x="1516" y="28"/>
                    <a:pt x="1479" y="3"/>
                    <a:pt x="1441" y="3"/>
                  </a:cubicBezTo>
                  <a:cubicBezTo>
                    <a:pt x="1404" y="3"/>
                    <a:pt x="1384" y="18"/>
                    <a:pt x="1358" y="18"/>
                  </a:cubicBezTo>
                  <a:cubicBezTo>
                    <a:pt x="1331" y="18"/>
                    <a:pt x="1298" y="8"/>
                    <a:pt x="1266" y="8"/>
                  </a:cubicBezTo>
                  <a:cubicBezTo>
                    <a:pt x="1173" y="8"/>
                    <a:pt x="1151" y="44"/>
                    <a:pt x="1112" y="44"/>
                  </a:cubicBezTo>
                  <a:cubicBezTo>
                    <a:pt x="1073" y="44"/>
                    <a:pt x="1030" y="0"/>
                    <a:pt x="968" y="0"/>
                  </a:cubicBezTo>
                  <a:cubicBezTo>
                    <a:pt x="907" y="0"/>
                    <a:pt x="862" y="33"/>
                    <a:pt x="830" y="33"/>
                  </a:cubicBezTo>
                  <a:cubicBezTo>
                    <a:pt x="799" y="33"/>
                    <a:pt x="778" y="15"/>
                    <a:pt x="730" y="15"/>
                  </a:cubicBezTo>
                  <a:cubicBezTo>
                    <a:pt x="681" y="15"/>
                    <a:pt x="666" y="40"/>
                    <a:pt x="629" y="41"/>
                  </a:cubicBezTo>
                  <a:cubicBezTo>
                    <a:pt x="592" y="42"/>
                    <a:pt x="598" y="20"/>
                    <a:pt x="549" y="20"/>
                  </a:cubicBezTo>
                  <a:cubicBezTo>
                    <a:pt x="501" y="20"/>
                    <a:pt x="473" y="50"/>
                    <a:pt x="441" y="49"/>
                  </a:cubicBezTo>
                  <a:cubicBezTo>
                    <a:pt x="409" y="47"/>
                    <a:pt x="387" y="16"/>
                    <a:pt x="324" y="12"/>
                  </a:cubicBezTo>
                  <a:cubicBezTo>
                    <a:pt x="260" y="9"/>
                    <a:pt x="191" y="52"/>
                    <a:pt x="173" y="52"/>
                  </a:cubicBezTo>
                  <a:cubicBezTo>
                    <a:pt x="154" y="52"/>
                    <a:pt x="154" y="52"/>
                    <a:pt x="113" y="33"/>
                  </a:cubicBezTo>
                  <a:cubicBezTo>
                    <a:pt x="72" y="14"/>
                    <a:pt x="0" y="16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68" y="58"/>
                    <a:pt x="110" y="73"/>
                  </a:cubicBezTo>
                  <a:cubicBezTo>
                    <a:pt x="163" y="92"/>
                    <a:pt x="157" y="114"/>
                    <a:pt x="175" y="116"/>
                  </a:cubicBezTo>
                  <a:cubicBezTo>
                    <a:pt x="187" y="116"/>
                    <a:pt x="254" y="47"/>
                    <a:pt x="317" y="50"/>
                  </a:cubicBezTo>
                  <a:cubicBezTo>
                    <a:pt x="360" y="52"/>
                    <a:pt x="387" y="74"/>
                    <a:pt x="410" y="88"/>
                  </a:cubicBezTo>
                  <a:cubicBezTo>
                    <a:pt x="416" y="93"/>
                    <a:pt x="421" y="99"/>
                    <a:pt x="425" y="108"/>
                  </a:cubicBezTo>
                  <a:cubicBezTo>
                    <a:pt x="428" y="115"/>
                    <a:pt x="432" y="147"/>
                    <a:pt x="442" y="146"/>
                  </a:cubicBezTo>
                  <a:cubicBezTo>
                    <a:pt x="450" y="145"/>
                    <a:pt x="450" y="123"/>
                    <a:pt x="452" y="118"/>
                  </a:cubicBezTo>
                  <a:cubicBezTo>
                    <a:pt x="454" y="110"/>
                    <a:pt x="457" y="105"/>
                    <a:pt x="463" y="99"/>
                  </a:cubicBezTo>
                  <a:cubicBezTo>
                    <a:pt x="466" y="97"/>
                    <a:pt x="468" y="96"/>
                    <a:pt x="470" y="94"/>
                  </a:cubicBezTo>
                  <a:cubicBezTo>
                    <a:pt x="492" y="86"/>
                    <a:pt x="516" y="71"/>
                    <a:pt x="549" y="71"/>
                  </a:cubicBezTo>
                  <a:cubicBezTo>
                    <a:pt x="585" y="71"/>
                    <a:pt x="591" y="84"/>
                    <a:pt x="607" y="90"/>
                  </a:cubicBezTo>
                  <a:cubicBezTo>
                    <a:pt x="608" y="91"/>
                    <a:pt x="610" y="92"/>
                    <a:pt x="611" y="94"/>
                  </a:cubicBezTo>
                  <a:cubicBezTo>
                    <a:pt x="618" y="104"/>
                    <a:pt x="628" y="116"/>
                    <a:pt x="642" y="110"/>
                  </a:cubicBezTo>
                  <a:cubicBezTo>
                    <a:pt x="653" y="105"/>
                    <a:pt x="662" y="92"/>
                    <a:pt x="670" y="84"/>
                  </a:cubicBezTo>
                  <a:cubicBezTo>
                    <a:pt x="672" y="82"/>
                    <a:pt x="674" y="81"/>
                    <a:pt x="675" y="79"/>
                  </a:cubicBezTo>
                  <a:cubicBezTo>
                    <a:pt x="690" y="72"/>
                    <a:pt x="706" y="66"/>
                    <a:pt x="730" y="66"/>
                  </a:cubicBezTo>
                  <a:cubicBezTo>
                    <a:pt x="751" y="66"/>
                    <a:pt x="766" y="69"/>
                    <a:pt x="780" y="73"/>
                  </a:cubicBezTo>
                  <a:cubicBezTo>
                    <a:pt x="788" y="78"/>
                    <a:pt x="795" y="83"/>
                    <a:pt x="800" y="91"/>
                  </a:cubicBezTo>
                  <a:cubicBezTo>
                    <a:pt x="806" y="101"/>
                    <a:pt x="809" y="121"/>
                    <a:pt x="822" y="119"/>
                  </a:cubicBezTo>
                  <a:cubicBezTo>
                    <a:pt x="845" y="116"/>
                    <a:pt x="845" y="80"/>
                    <a:pt x="860" y="61"/>
                  </a:cubicBezTo>
                  <a:cubicBezTo>
                    <a:pt x="897" y="13"/>
                    <a:pt x="927" y="5"/>
                    <a:pt x="967" y="5"/>
                  </a:cubicBezTo>
                  <a:cubicBezTo>
                    <a:pt x="1048" y="6"/>
                    <a:pt x="1072" y="57"/>
                    <a:pt x="1091" y="82"/>
                  </a:cubicBezTo>
                  <a:cubicBezTo>
                    <a:pt x="1098" y="97"/>
                    <a:pt x="1093" y="118"/>
                    <a:pt x="1103" y="131"/>
                  </a:cubicBezTo>
                  <a:cubicBezTo>
                    <a:pt x="1121" y="140"/>
                    <a:pt x="1133" y="101"/>
                    <a:pt x="1141" y="89"/>
                  </a:cubicBezTo>
                  <a:cubicBezTo>
                    <a:pt x="1143" y="85"/>
                    <a:pt x="1146" y="81"/>
                    <a:pt x="1149" y="77"/>
                  </a:cubicBezTo>
                  <a:cubicBezTo>
                    <a:pt x="1173" y="58"/>
                    <a:pt x="1202" y="33"/>
                    <a:pt x="1263" y="33"/>
                  </a:cubicBezTo>
                  <a:cubicBezTo>
                    <a:pt x="1281" y="33"/>
                    <a:pt x="1299" y="44"/>
                    <a:pt x="1317" y="54"/>
                  </a:cubicBezTo>
                  <a:cubicBezTo>
                    <a:pt x="1329" y="66"/>
                    <a:pt x="1340" y="83"/>
                    <a:pt x="1344" y="92"/>
                  </a:cubicBezTo>
                  <a:cubicBezTo>
                    <a:pt x="1352" y="105"/>
                    <a:pt x="1361" y="146"/>
                    <a:pt x="1375" y="116"/>
                  </a:cubicBezTo>
                  <a:cubicBezTo>
                    <a:pt x="1384" y="99"/>
                    <a:pt x="1387" y="80"/>
                    <a:pt x="1395" y="62"/>
                  </a:cubicBezTo>
                  <a:cubicBezTo>
                    <a:pt x="1408" y="58"/>
                    <a:pt x="1422" y="54"/>
                    <a:pt x="1441" y="54"/>
                  </a:cubicBezTo>
                  <a:cubicBezTo>
                    <a:pt x="1479" y="54"/>
                    <a:pt x="1516" y="80"/>
                    <a:pt x="1579" y="78"/>
                  </a:cubicBezTo>
                  <a:cubicBezTo>
                    <a:pt x="1643" y="76"/>
                    <a:pt x="1631" y="60"/>
                    <a:pt x="1689" y="60"/>
                  </a:cubicBezTo>
                  <a:cubicBezTo>
                    <a:pt x="1741" y="60"/>
                    <a:pt x="1821" y="82"/>
                    <a:pt x="1821" y="82"/>
                  </a:cubicBezTo>
                  <a:cubicBezTo>
                    <a:pt x="1839" y="80"/>
                    <a:pt x="1836" y="116"/>
                    <a:pt x="1836" y="126"/>
                  </a:cubicBezTo>
                  <a:cubicBezTo>
                    <a:pt x="1836" y="134"/>
                    <a:pt x="1836" y="146"/>
                    <a:pt x="1847" y="140"/>
                  </a:cubicBezTo>
                  <a:cubicBezTo>
                    <a:pt x="1854" y="136"/>
                    <a:pt x="1858" y="119"/>
                    <a:pt x="1861" y="111"/>
                  </a:cubicBezTo>
                  <a:cubicBezTo>
                    <a:pt x="1867" y="99"/>
                    <a:pt x="1872" y="85"/>
                    <a:pt x="1882" y="75"/>
                  </a:cubicBezTo>
                  <a:cubicBezTo>
                    <a:pt x="1902" y="57"/>
                    <a:pt x="1911" y="65"/>
                    <a:pt x="1952" y="65"/>
                  </a:cubicBezTo>
                  <a:lnTo>
                    <a:pt x="1952" y="14"/>
                  </a:lnTo>
                  <a:close/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" name="Freeform 310">
              <a:extLst>
                <a:ext uri="{FF2B5EF4-FFF2-40B4-BE49-F238E27FC236}">
                  <a16:creationId xmlns:a16="http://schemas.microsoft.com/office/drawing/2014/main" id="{84CE2B66-9FF8-429F-80E8-3EC51A57D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362"/>
              <a:ext cx="4250" cy="1802"/>
            </a:xfrm>
            <a:custGeom>
              <a:avLst/>
              <a:gdLst>
                <a:gd name="T0" fmla="*/ 20 w 1954"/>
                <a:gd name="T1" fmla="*/ 285 h 777"/>
                <a:gd name="T2" fmla="*/ 1183 w 1954"/>
                <a:gd name="T3" fmla="*/ 661 h 777"/>
                <a:gd name="T4" fmla="*/ 1803 w 1954"/>
                <a:gd name="T5" fmla="*/ 1071 h 777"/>
                <a:gd name="T6" fmla="*/ 3354 w 1954"/>
                <a:gd name="T7" fmla="*/ 209 h 777"/>
                <a:gd name="T8" fmla="*/ 4561 w 1954"/>
                <a:gd name="T9" fmla="*/ 1000 h 777"/>
                <a:gd name="T10" fmla="*/ 5668 w 1954"/>
                <a:gd name="T11" fmla="*/ 376 h 777"/>
                <a:gd name="T12" fmla="*/ 6490 w 1954"/>
                <a:gd name="T13" fmla="*/ 833 h 777"/>
                <a:gd name="T14" fmla="*/ 7532 w 1954"/>
                <a:gd name="T15" fmla="*/ 264 h 777"/>
                <a:gd name="T16" fmla="*/ 8563 w 1954"/>
                <a:gd name="T17" fmla="*/ 661 h 777"/>
                <a:gd name="T18" fmla="*/ 9981 w 1954"/>
                <a:gd name="T19" fmla="*/ 114 h 777"/>
                <a:gd name="T20" fmla="*/ 11462 w 1954"/>
                <a:gd name="T21" fmla="*/ 909 h 777"/>
                <a:gd name="T22" fmla="*/ 13048 w 1954"/>
                <a:gd name="T23" fmla="*/ 114 h 777"/>
                <a:gd name="T24" fmla="*/ 13994 w 1954"/>
                <a:gd name="T25" fmla="*/ 322 h 777"/>
                <a:gd name="T26" fmla="*/ 14849 w 1954"/>
                <a:gd name="T27" fmla="*/ 0 h 777"/>
                <a:gd name="T28" fmla="*/ 16269 w 1954"/>
                <a:gd name="T29" fmla="*/ 510 h 777"/>
                <a:gd name="T30" fmla="*/ 17400 w 1954"/>
                <a:gd name="T31" fmla="*/ 114 h 777"/>
                <a:gd name="T32" fmla="*/ 18931 w 1954"/>
                <a:gd name="T33" fmla="*/ 612 h 777"/>
                <a:gd name="T34" fmla="*/ 20106 w 1954"/>
                <a:gd name="T35" fmla="*/ 237 h 777"/>
                <a:gd name="T36" fmla="*/ 20106 w 1954"/>
                <a:gd name="T37" fmla="*/ 9532 h 777"/>
                <a:gd name="T38" fmla="*/ 18801 w 1954"/>
                <a:gd name="T39" fmla="*/ 9369 h 777"/>
                <a:gd name="T40" fmla="*/ 17207 w 1954"/>
                <a:gd name="T41" fmla="*/ 8718 h 777"/>
                <a:gd name="T42" fmla="*/ 15754 w 1954"/>
                <a:gd name="T43" fmla="*/ 9618 h 777"/>
                <a:gd name="T44" fmla="*/ 14088 w 1954"/>
                <a:gd name="T45" fmla="*/ 8794 h 777"/>
                <a:gd name="T46" fmla="*/ 13142 w 1954"/>
                <a:gd name="T47" fmla="*/ 9407 h 777"/>
                <a:gd name="T48" fmla="*/ 11908 w 1954"/>
                <a:gd name="T49" fmla="*/ 8820 h 777"/>
                <a:gd name="T50" fmla="*/ 10360 w 1954"/>
                <a:gd name="T51" fmla="*/ 9541 h 777"/>
                <a:gd name="T52" fmla="*/ 8850 w 1954"/>
                <a:gd name="T53" fmla="*/ 8933 h 777"/>
                <a:gd name="T54" fmla="*/ 7900 w 1954"/>
                <a:gd name="T55" fmla="*/ 9407 h 777"/>
                <a:gd name="T56" fmla="*/ 7017 w 1954"/>
                <a:gd name="T57" fmla="*/ 9042 h 777"/>
                <a:gd name="T58" fmla="*/ 5709 w 1954"/>
                <a:gd name="T59" fmla="*/ 9618 h 777"/>
                <a:gd name="T60" fmla="*/ 4135 w 1954"/>
                <a:gd name="T61" fmla="*/ 8933 h 777"/>
                <a:gd name="T62" fmla="*/ 2738 w 1954"/>
                <a:gd name="T63" fmla="*/ 9627 h 777"/>
                <a:gd name="T64" fmla="*/ 1216 w 1954"/>
                <a:gd name="T65" fmla="*/ 8843 h 777"/>
                <a:gd name="T66" fmla="*/ 0 w 1954"/>
                <a:gd name="T67" fmla="*/ 9407 h 777"/>
                <a:gd name="T68" fmla="*/ 20 w 1954"/>
                <a:gd name="T69" fmla="*/ 285 h 7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954" h="777">
                  <a:moveTo>
                    <a:pt x="2" y="23"/>
                  </a:moveTo>
                  <a:cubicBezTo>
                    <a:pt x="2" y="23"/>
                    <a:pt x="74" y="19"/>
                    <a:pt x="115" y="53"/>
                  </a:cubicBezTo>
                  <a:cubicBezTo>
                    <a:pt x="156" y="86"/>
                    <a:pt x="156" y="86"/>
                    <a:pt x="175" y="86"/>
                  </a:cubicBezTo>
                  <a:cubicBezTo>
                    <a:pt x="193" y="86"/>
                    <a:pt x="262" y="12"/>
                    <a:pt x="326" y="17"/>
                  </a:cubicBezTo>
                  <a:cubicBezTo>
                    <a:pt x="389" y="23"/>
                    <a:pt x="411" y="79"/>
                    <a:pt x="443" y="80"/>
                  </a:cubicBezTo>
                  <a:cubicBezTo>
                    <a:pt x="475" y="82"/>
                    <a:pt x="503" y="30"/>
                    <a:pt x="551" y="30"/>
                  </a:cubicBezTo>
                  <a:cubicBezTo>
                    <a:pt x="600" y="30"/>
                    <a:pt x="594" y="69"/>
                    <a:pt x="631" y="67"/>
                  </a:cubicBezTo>
                  <a:cubicBezTo>
                    <a:pt x="668" y="66"/>
                    <a:pt x="683" y="21"/>
                    <a:pt x="732" y="21"/>
                  </a:cubicBezTo>
                  <a:cubicBezTo>
                    <a:pt x="780" y="21"/>
                    <a:pt x="801" y="53"/>
                    <a:pt x="832" y="53"/>
                  </a:cubicBezTo>
                  <a:cubicBezTo>
                    <a:pt x="864" y="53"/>
                    <a:pt x="909" y="9"/>
                    <a:pt x="970" y="9"/>
                  </a:cubicBezTo>
                  <a:cubicBezTo>
                    <a:pt x="1032" y="9"/>
                    <a:pt x="1075" y="73"/>
                    <a:pt x="1114" y="73"/>
                  </a:cubicBezTo>
                  <a:cubicBezTo>
                    <a:pt x="1153" y="73"/>
                    <a:pt x="1175" y="9"/>
                    <a:pt x="1268" y="9"/>
                  </a:cubicBezTo>
                  <a:cubicBezTo>
                    <a:pt x="1300" y="9"/>
                    <a:pt x="1333" y="26"/>
                    <a:pt x="1360" y="26"/>
                  </a:cubicBezTo>
                  <a:cubicBezTo>
                    <a:pt x="1386" y="26"/>
                    <a:pt x="1406" y="0"/>
                    <a:pt x="1443" y="0"/>
                  </a:cubicBezTo>
                  <a:cubicBezTo>
                    <a:pt x="1481" y="0"/>
                    <a:pt x="1518" y="45"/>
                    <a:pt x="1581" y="41"/>
                  </a:cubicBezTo>
                  <a:cubicBezTo>
                    <a:pt x="1645" y="38"/>
                    <a:pt x="1633" y="9"/>
                    <a:pt x="1691" y="9"/>
                  </a:cubicBezTo>
                  <a:cubicBezTo>
                    <a:pt x="1749" y="9"/>
                    <a:pt x="1790" y="49"/>
                    <a:pt x="1840" y="49"/>
                  </a:cubicBezTo>
                  <a:cubicBezTo>
                    <a:pt x="1890" y="49"/>
                    <a:pt x="1883" y="19"/>
                    <a:pt x="1954" y="19"/>
                  </a:cubicBezTo>
                  <a:cubicBezTo>
                    <a:pt x="1954" y="764"/>
                    <a:pt x="1954" y="764"/>
                    <a:pt x="1954" y="764"/>
                  </a:cubicBezTo>
                  <a:cubicBezTo>
                    <a:pt x="1954" y="764"/>
                    <a:pt x="1883" y="777"/>
                    <a:pt x="1827" y="751"/>
                  </a:cubicBezTo>
                  <a:cubicBezTo>
                    <a:pt x="1771" y="724"/>
                    <a:pt x="1702" y="667"/>
                    <a:pt x="1672" y="699"/>
                  </a:cubicBezTo>
                  <a:cubicBezTo>
                    <a:pt x="1642" y="730"/>
                    <a:pt x="1586" y="772"/>
                    <a:pt x="1531" y="771"/>
                  </a:cubicBezTo>
                  <a:cubicBezTo>
                    <a:pt x="1415" y="768"/>
                    <a:pt x="1398" y="705"/>
                    <a:pt x="1369" y="705"/>
                  </a:cubicBezTo>
                  <a:cubicBezTo>
                    <a:pt x="1340" y="705"/>
                    <a:pt x="1362" y="754"/>
                    <a:pt x="1277" y="754"/>
                  </a:cubicBezTo>
                  <a:cubicBezTo>
                    <a:pt x="1192" y="754"/>
                    <a:pt x="1212" y="707"/>
                    <a:pt x="1157" y="707"/>
                  </a:cubicBezTo>
                  <a:cubicBezTo>
                    <a:pt x="1102" y="707"/>
                    <a:pt x="1119" y="765"/>
                    <a:pt x="1007" y="765"/>
                  </a:cubicBezTo>
                  <a:cubicBezTo>
                    <a:pt x="894" y="765"/>
                    <a:pt x="910" y="718"/>
                    <a:pt x="860" y="716"/>
                  </a:cubicBezTo>
                  <a:cubicBezTo>
                    <a:pt x="826" y="714"/>
                    <a:pt x="816" y="754"/>
                    <a:pt x="768" y="754"/>
                  </a:cubicBezTo>
                  <a:cubicBezTo>
                    <a:pt x="721" y="754"/>
                    <a:pt x="717" y="725"/>
                    <a:pt x="682" y="725"/>
                  </a:cubicBezTo>
                  <a:cubicBezTo>
                    <a:pt x="647" y="725"/>
                    <a:pt x="639" y="771"/>
                    <a:pt x="555" y="771"/>
                  </a:cubicBezTo>
                  <a:cubicBezTo>
                    <a:pt x="472" y="771"/>
                    <a:pt x="455" y="716"/>
                    <a:pt x="402" y="716"/>
                  </a:cubicBezTo>
                  <a:cubicBezTo>
                    <a:pt x="350" y="716"/>
                    <a:pt x="356" y="772"/>
                    <a:pt x="266" y="772"/>
                  </a:cubicBezTo>
                  <a:cubicBezTo>
                    <a:pt x="176" y="772"/>
                    <a:pt x="185" y="709"/>
                    <a:pt x="118" y="709"/>
                  </a:cubicBezTo>
                  <a:cubicBezTo>
                    <a:pt x="86" y="709"/>
                    <a:pt x="93" y="748"/>
                    <a:pt x="0" y="754"/>
                  </a:cubicBezTo>
                  <a:lnTo>
                    <a:pt x="2" y="23"/>
                  </a:lnTo>
                  <a:close/>
                </a:path>
              </a:pathLst>
            </a:custGeom>
            <a:noFill/>
            <a:ln w="158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" name="Freeform 311">
              <a:extLst>
                <a:ext uri="{FF2B5EF4-FFF2-40B4-BE49-F238E27FC236}">
                  <a16:creationId xmlns:a16="http://schemas.microsoft.com/office/drawing/2014/main" id="{A5D22DB9-992D-4B76-960E-3CF272DD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543"/>
              <a:ext cx="259" cy="222"/>
            </a:xfrm>
            <a:custGeom>
              <a:avLst/>
              <a:gdLst>
                <a:gd name="T0" fmla="*/ 72 w 119"/>
                <a:gd name="T1" fmla="*/ 0 h 96"/>
                <a:gd name="T2" fmla="*/ 307 w 119"/>
                <a:gd name="T3" fmla="*/ 74 h 96"/>
                <a:gd name="T4" fmla="*/ 492 w 119"/>
                <a:gd name="T5" fmla="*/ 134 h 96"/>
                <a:gd name="T6" fmla="*/ 805 w 119"/>
                <a:gd name="T7" fmla="*/ 160 h 96"/>
                <a:gd name="T8" fmla="*/ 1228 w 119"/>
                <a:gd name="T9" fmla="*/ 0 h 96"/>
                <a:gd name="T10" fmla="*/ 1132 w 119"/>
                <a:gd name="T11" fmla="*/ 134 h 96"/>
                <a:gd name="T12" fmla="*/ 1010 w 119"/>
                <a:gd name="T13" fmla="*/ 310 h 96"/>
                <a:gd name="T14" fmla="*/ 929 w 119"/>
                <a:gd name="T15" fmla="*/ 497 h 96"/>
                <a:gd name="T16" fmla="*/ 814 w 119"/>
                <a:gd name="T17" fmla="*/ 668 h 96"/>
                <a:gd name="T18" fmla="*/ 805 w 119"/>
                <a:gd name="T19" fmla="*/ 819 h 96"/>
                <a:gd name="T20" fmla="*/ 753 w 119"/>
                <a:gd name="T21" fmla="*/ 953 h 96"/>
                <a:gd name="T22" fmla="*/ 720 w 119"/>
                <a:gd name="T23" fmla="*/ 1064 h 96"/>
                <a:gd name="T24" fmla="*/ 744 w 119"/>
                <a:gd name="T25" fmla="*/ 1186 h 96"/>
                <a:gd name="T26" fmla="*/ 640 w 119"/>
                <a:gd name="T27" fmla="*/ 999 h 96"/>
                <a:gd name="T28" fmla="*/ 535 w 119"/>
                <a:gd name="T29" fmla="*/ 765 h 96"/>
                <a:gd name="T30" fmla="*/ 318 w 119"/>
                <a:gd name="T31" fmla="*/ 395 h 96"/>
                <a:gd name="T32" fmla="*/ 194 w 119"/>
                <a:gd name="T33" fmla="*/ 310 h 96"/>
                <a:gd name="T34" fmla="*/ 81 w 119"/>
                <a:gd name="T35" fmla="*/ 273 h 96"/>
                <a:gd name="T36" fmla="*/ 52 w 119"/>
                <a:gd name="T37" fmla="*/ 49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9" h="96">
                  <a:moveTo>
                    <a:pt x="7" y="0"/>
                  </a:moveTo>
                  <a:cubicBezTo>
                    <a:pt x="14" y="4"/>
                    <a:pt x="23" y="3"/>
                    <a:pt x="30" y="6"/>
                  </a:cubicBezTo>
                  <a:cubicBezTo>
                    <a:pt x="36" y="8"/>
                    <a:pt x="42" y="10"/>
                    <a:pt x="48" y="11"/>
                  </a:cubicBezTo>
                  <a:cubicBezTo>
                    <a:pt x="58" y="14"/>
                    <a:pt x="68" y="15"/>
                    <a:pt x="78" y="13"/>
                  </a:cubicBezTo>
                  <a:cubicBezTo>
                    <a:pt x="93" y="12"/>
                    <a:pt x="105" y="3"/>
                    <a:pt x="119" y="0"/>
                  </a:cubicBezTo>
                  <a:cubicBezTo>
                    <a:pt x="119" y="5"/>
                    <a:pt x="112" y="7"/>
                    <a:pt x="110" y="11"/>
                  </a:cubicBezTo>
                  <a:cubicBezTo>
                    <a:pt x="106" y="17"/>
                    <a:pt x="104" y="20"/>
                    <a:pt x="98" y="25"/>
                  </a:cubicBezTo>
                  <a:cubicBezTo>
                    <a:pt x="92" y="29"/>
                    <a:pt x="91" y="33"/>
                    <a:pt x="90" y="40"/>
                  </a:cubicBezTo>
                  <a:cubicBezTo>
                    <a:pt x="88" y="46"/>
                    <a:pt x="82" y="48"/>
                    <a:pt x="79" y="54"/>
                  </a:cubicBezTo>
                  <a:cubicBezTo>
                    <a:pt x="77" y="58"/>
                    <a:pt x="78" y="62"/>
                    <a:pt x="78" y="66"/>
                  </a:cubicBezTo>
                  <a:cubicBezTo>
                    <a:pt x="77" y="70"/>
                    <a:pt x="74" y="74"/>
                    <a:pt x="73" y="77"/>
                  </a:cubicBezTo>
                  <a:cubicBezTo>
                    <a:pt x="72" y="80"/>
                    <a:pt x="70" y="83"/>
                    <a:pt x="70" y="86"/>
                  </a:cubicBezTo>
                  <a:cubicBezTo>
                    <a:pt x="70" y="89"/>
                    <a:pt x="72" y="92"/>
                    <a:pt x="72" y="96"/>
                  </a:cubicBezTo>
                  <a:cubicBezTo>
                    <a:pt x="66" y="96"/>
                    <a:pt x="64" y="85"/>
                    <a:pt x="62" y="81"/>
                  </a:cubicBezTo>
                  <a:cubicBezTo>
                    <a:pt x="59" y="75"/>
                    <a:pt x="56" y="69"/>
                    <a:pt x="52" y="62"/>
                  </a:cubicBezTo>
                  <a:cubicBezTo>
                    <a:pt x="46" y="52"/>
                    <a:pt x="41" y="39"/>
                    <a:pt x="31" y="32"/>
                  </a:cubicBezTo>
                  <a:cubicBezTo>
                    <a:pt x="27" y="29"/>
                    <a:pt x="24" y="27"/>
                    <a:pt x="19" y="25"/>
                  </a:cubicBezTo>
                  <a:cubicBezTo>
                    <a:pt x="16" y="24"/>
                    <a:pt x="11" y="25"/>
                    <a:pt x="8" y="22"/>
                  </a:cubicBezTo>
                  <a:cubicBezTo>
                    <a:pt x="4" y="19"/>
                    <a:pt x="0" y="9"/>
                    <a:pt x="5" y="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" name="Freeform 312">
              <a:extLst>
                <a:ext uri="{FF2B5EF4-FFF2-40B4-BE49-F238E27FC236}">
                  <a16:creationId xmlns:a16="http://schemas.microsoft.com/office/drawing/2014/main" id="{1EADF89A-57E9-41A6-9FF1-A5F696E5F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554"/>
              <a:ext cx="278" cy="262"/>
            </a:xfrm>
            <a:custGeom>
              <a:avLst/>
              <a:gdLst>
                <a:gd name="T0" fmla="*/ 1240 w 128"/>
                <a:gd name="T1" fmla="*/ 436 h 113"/>
                <a:gd name="T2" fmla="*/ 1240 w 128"/>
                <a:gd name="T3" fmla="*/ 74 h 113"/>
                <a:gd name="T4" fmla="*/ 1014 w 128"/>
                <a:gd name="T5" fmla="*/ 49 h 113"/>
                <a:gd name="T6" fmla="*/ 410 w 128"/>
                <a:gd name="T7" fmla="*/ 209 h 113"/>
                <a:gd name="T8" fmla="*/ 165 w 128"/>
                <a:gd name="T9" fmla="*/ 248 h 113"/>
                <a:gd name="T10" fmla="*/ 72 w 128"/>
                <a:gd name="T11" fmla="*/ 236 h 113"/>
                <a:gd name="T12" fmla="*/ 33 w 128"/>
                <a:gd name="T13" fmla="*/ 285 h 113"/>
                <a:gd name="T14" fmla="*/ 226 w 128"/>
                <a:gd name="T15" fmla="*/ 538 h 113"/>
                <a:gd name="T16" fmla="*/ 226 w 128"/>
                <a:gd name="T17" fmla="*/ 774 h 113"/>
                <a:gd name="T18" fmla="*/ 278 w 128"/>
                <a:gd name="T19" fmla="*/ 1125 h 113"/>
                <a:gd name="T20" fmla="*/ 237 w 128"/>
                <a:gd name="T21" fmla="*/ 1407 h 113"/>
                <a:gd name="T22" fmla="*/ 298 w 128"/>
                <a:gd name="T23" fmla="*/ 1236 h 113"/>
                <a:gd name="T24" fmla="*/ 391 w 128"/>
                <a:gd name="T25" fmla="*/ 1032 h 113"/>
                <a:gd name="T26" fmla="*/ 584 w 128"/>
                <a:gd name="T27" fmla="*/ 575 h 113"/>
                <a:gd name="T28" fmla="*/ 943 w 128"/>
                <a:gd name="T29" fmla="*/ 415 h 113"/>
                <a:gd name="T30" fmla="*/ 1108 w 128"/>
                <a:gd name="T31" fmla="*/ 424 h 113"/>
                <a:gd name="T32" fmla="*/ 1216 w 128"/>
                <a:gd name="T33" fmla="*/ 424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113">
                  <a:moveTo>
                    <a:pt x="121" y="35"/>
                  </a:moveTo>
                  <a:cubicBezTo>
                    <a:pt x="118" y="26"/>
                    <a:pt x="128" y="14"/>
                    <a:pt x="121" y="6"/>
                  </a:cubicBezTo>
                  <a:cubicBezTo>
                    <a:pt x="116" y="0"/>
                    <a:pt x="106" y="3"/>
                    <a:pt x="99" y="4"/>
                  </a:cubicBezTo>
                  <a:cubicBezTo>
                    <a:pt x="80" y="9"/>
                    <a:pt x="60" y="14"/>
                    <a:pt x="40" y="17"/>
                  </a:cubicBezTo>
                  <a:cubicBezTo>
                    <a:pt x="32" y="19"/>
                    <a:pt x="24" y="20"/>
                    <a:pt x="16" y="20"/>
                  </a:cubicBezTo>
                  <a:cubicBezTo>
                    <a:pt x="13" y="20"/>
                    <a:pt x="10" y="19"/>
                    <a:pt x="7" y="19"/>
                  </a:cubicBezTo>
                  <a:cubicBezTo>
                    <a:pt x="2" y="19"/>
                    <a:pt x="0" y="19"/>
                    <a:pt x="3" y="23"/>
                  </a:cubicBezTo>
                  <a:cubicBezTo>
                    <a:pt x="7" y="31"/>
                    <a:pt x="17" y="36"/>
                    <a:pt x="22" y="43"/>
                  </a:cubicBezTo>
                  <a:cubicBezTo>
                    <a:pt x="26" y="50"/>
                    <a:pt x="24" y="55"/>
                    <a:pt x="22" y="62"/>
                  </a:cubicBezTo>
                  <a:cubicBezTo>
                    <a:pt x="19" y="72"/>
                    <a:pt x="29" y="80"/>
                    <a:pt x="27" y="90"/>
                  </a:cubicBezTo>
                  <a:cubicBezTo>
                    <a:pt x="26" y="95"/>
                    <a:pt x="20" y="109"/>
                    <a:pt x="23" y="113"/>
                  </a:cubicBezTo>
                  <a:cubicBezTo>
                    <a:pt x="27" y="110"/>
                    <a:pt x="27" y="104"/>
                    <a:pt x="29" y="99"/>
                  </a:cubicBezTo>
                  <a:cubicBezTo>
                    <a:pt x="32" y="93"/>
                    <a:pt x="35" y="88"/>
                    <a:pt x="38" y="83"/>
                  </a:cubicBezTo>
                  <a:cubicBezTo>
                    <a:pt x="43" y="70"/>
                    <a:pt x="46" y="57"/>
                    <a:pt x="57" y="46"/>
                  </a:cubicBezTo>
                  <a:cubicBezTo>
                    <a:pt x="66" y="37"/>
                    <a:pt x="79" y="33"/>
                    <a:pt x="92" y="33"/>
                  </a:cubicBezTo>
                  <a:cubicBezTo>
                    <a:pt x="98" y="33"/>
                    <a:pt x="103" y="34"/>
                    <a:pt x="108" y="34"/>
                  </a:cubicBezTo>
                  <a:cubicBezTo>
                    <a:pt x="112" y="34"/>
                    <a:pt x="117" y="33"/>
                    <a:pt x="119" y="34"/>
                  </a:cubicBezTo>
                </a:path>
              </a:pathLst>
            </a:custGeom>
            <a:solidFill>
              <a:srgbClr val="F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" name="Freeform 313">
              <a:extLst>
                <a:ext uri="{FF2B5EF4-FFF2-40B4-BE49-F238E27FC236}">
                  <a16:creationId xmlns:a16="http://schemas.microsoft.com/office/drawing/2014/main" id="{89750905-C77A-468B-A8BE-FA137069C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586"/>
              <a:ext cx="117" cy="124"/>
            </a:xfrm>
            <a:custGeom>
              <a:avLst/>
              <a:gdLst>
                <a:gd name="T0" fmla="*/ 540 w 54"/>
                <a:gd name="T1" fmla="*/ 37 h 53"/>
                <a:gd name="T2" fmla="*/ 245 w 54"/>
                <a:gd name="T3" fmla="*/ 77 h 53"/>
                <a:gd name="T4" fmla="*/ 113 w 54"/>
                <a:gd name="T5" fmla="*/ 37 h 53"/>
                <a:gd name="T6" fmla="*/ 0 w 54"/>
                <a:gd name="T7" fmla="*/ 0 h 53"/>
                <a:gd name="T8" fmla="*/ 245 w 54"/>
                <a:gd name="T9" fmla="*/ 278 h 53"/>
                <a:gd name="T10" fmla="*/ 306 w 54"/>
                <a:gd name="T11" fmla="*/ 421 h 53"/>
                <a:gd name="T12" fmla="*/ 338 w 54"/>
                <a:gd name="T13" fmla="*/ 592 h 53"/>
                <a:gd name="T14" fmla="*/ 410 w 54"/>
                <a:gd name="T15" fmla="*/ 487 h 53"/>
                <a:gd name="T16" fmla="*/ 470 w 54"/>
                <a:gd name="T17" fmla="*/ 269 h 53"/>
                <a:gd name="T18" fmla="*/ 540 w 54"/>
                <a:gd name="T19" fmla="*/ 164 h 53"/>
                <a:gd name="T20" fmla="*/ 540 w 54"/>
                <a:gd name="T21" fmla="*/ 66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53">
                  <a:moveTo>
                    <a:pt x="53" y="3"/>
                  </a:moveTo>
                  <a:cubicBezTo>
                    <a:pt x="43" y="4"/>
                    <a:pt x="34" y="9"/>
                    <a:pt x="24" y="6"/>
                  </a:cubicBezTo>
                  <a:cubicBezTo>
                    <a:pt x="19" y="6"/>
                    <a:pt x="15" y="5"/>
                    <a:pt x="11" y="3"/>
                  </a:cubicBezTo>
                  <a:cubicBezTo>
                    <a:pt x="8" y="2"/>
                    <a:pt x="4" y="0"/>
                    <a:pt x="0" y="0"/>
                  </a:cubicBezTo>
                  <a:cubicBezTo>
                    <a:pt x="0" y="9"/>
                    <a:pt x="18" y="16"/>
                    <a:pt x="24" y="22"/>
                  </a:cubicBezTo>
                  <a:cubicBezTo>
                    <a:pt x="27" y="26"/>
                    <a:pt x="29" y="29"/>
                    <a:pt x="30" y="33"/>
                  </a:cubicBezTo>
                  <a:cubicBezTo>
                    <a:pt x="31" y="37"/>
                    <a:pt x="31" y="42"/>
                    <a:pt x="33" y="46"/>
                  </a:cubicBezTo>
                  <a:cubicBezTo>
                    <a:pt x="38" y="53"/>
                    <a:pt x="40" y="42"/>
                    <a:pt x="40" y="38"/>
                  </a:cubicBezTo>
                  <a:cubicBezTo>
                    <a:pt x="41" y="32"/>
                    <a:pt x="40" y="25"/>
                    <a:pt x="46" y="21"/>
                  </a:cubicBezTo>
                  <a:cubicBezTo>
                    <a:pt x="51" y="19"/>
                    <a:pt x="52" y="18"/>
                    <a:pt x="53" y="13"/>
                  </a:cubicBezTo>
                  <a:cubicBezTo>
                    <a:pt x="54" y="10"/>
                    <a:pt x="54" y="7"/>
                    <a:pt x="53" y="5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4" name="Freeform 314">
              <a:extLst>
                <a:ext uri="{FF2B5EF4-FFF2-40B4-BE49-F238E27FC236}">
                  <a16:creationId xmlns:a16="http://schemas.microsoft.com/office/drawing/2014/main" id="{E941CF65-F484-4670-A255-4AC433A44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572"/>
              <a:ext cx="198" cy="153"/>
            </a:xfrm>
            <a:custGeom>
              <a:avLst/>
              <a:gdLst>
                <a:gd name="T0" fmla="*/ 0 w 91"/>
                <a:gd name="T1" fmla="*/ 209 h 66"/>
                <a:gd name="T2" fmla="*/ 113 w 91"/>
                <a:gd name="T3" fmla="*/ 376 h 66"/>
                <a:gd name="T4" fmla="*/ 104 w 91"/>
                <a:gd name="T5" fmla="*/ 575 h 66"/>
                <a:gd name="T6" fmla="*/ 113 w 91"/>
                <a:gd name="T7" fmla="*/ 689 h 66"/>
                <a:gd name="T8" fmla="*/ 113 w 91"/>
                <a:gd name="T9" fmla="*/ 823 h 66"/>
                <a:gd name="T10" fmla="*/ 194 w 91"/>
                <a:gd name="T11" fmla="*/ 587 h 66"/>
                <a:gd name="T12" fmla="*/ 342 w 91"/>
                <a:gd name="T13" fmla="*/ 359 h 66"/>
                <a:gd name="T14" fmla="*/ 753 w 91"/>
                <a:gd name="T15" fmla="*/ 209 h 66"/>
                <a:gd name="T16" fmla="*/ 905 w 91"/>
                <a:gd name="T17" fmla="*/ 162 h 66"/>
                <a:gd name="T18" fmla="*/ 938 w 91"/>
                <a:gd name="T19" fmla="*/ 74 h 66"/>
                <a:gd name="T20" fmla="*/ 905 w 91"/>
                <a:gd name="T21" fmla="*/ 12 h 66"/>
                <a:gd name="T22" fmla="*/ 796 w 91"/>
                <a:gd name="T23" fmla="*/ 37 h 66"/>
                <a:gd name="T24" fmla="*/ 607 w 91"/>
                <a:gd name="T25" fmla="*/ 102 h 66"/>
                <a:gd name="T26" fmla="*/ 331 w 91"/>
                <a:gd name="T27" fmla="*/ 199 h 66"/>
                <a:gd name="T28" fmla="*/ 52 w 91"/>
                <a:gd name="T29" fmla="*/ 199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66">
                  <a:moveTo>
                    <a:pt x="0" y="17"/>
                  </a:moveTo>
                  <a:cubicBezTo>
                    <a:pt x="2" y="22"/>
                    <a:pt x="10" y="23"/>
                    <a:pt x="11" y="30"/>
                  </a:cubicBezTo>
                  <a:cubicBezTo>
                    <a:pt x="12" y="35"/>
                    <a:pt x="8" y="40"/>
                    <a:pt x="10" y="46"/>
                  </a:cubicBezTo>
                  <a:cubicBezTo>
                    <a:pt x="12" y="50"/>
                    <a:pt x="13" y="51"/>
                    <a:pt x="11" y="55"/>
                  </a:cubicBezTo>
                  <a:cubicBezTo>
                    <a:pt x="11" y="58"/>
                    <a:pt x="9" y="63"/>
                    <a:pt x="11" y="66"/>
                  </a:cubicBezTo>
                  <a:cubicBezTo>
                    <a:pt x="15" y="61"/>
                    <a:pt x="17" y="53"/>
                    <a:pt x="19" y="47"/>
                  </a:cubicBezTo>
                  <a:cubicBezTo>
                    <a:pt x="23" y="40"/>
                    <a:pt x="27" y="34"/>
                    <a:pt x="33" y="29"/>
                  </a:cubicBezTo>
                  <a:cubicBezTo>
                    <a:pt x="44" y="22"/>
                    <a:pt x="60" y="19"/>
                    <a:pt x="73" y="17"/>
                  </a:cubicBezTo>
                  <a:cubicBezTo>
                    <a:pt x="78" y="17"/>
                    <a:pt x="84" y="18"/>
                    <a:pt x="88" y="13"/>
                  </a:cubicBezTo>
                  <a:cubicBezTo>
                    <a:pt x="90" y="11"/>
                    <a:pt x="91" y="9"/>
                    <a:pt x="91" y="6"/>
                  </a:cubicBezTo>
                  <a:cubicBezTo>
                    <a:pt x="91" y="3"/>
                    <a:pt x="91" y="2"/>
                    <a:pt x="88" y="1"/>
                  </a:cubicBezTo>
                  <a:cubicBezTo>
                    <a:pt x="85" y="0"/>
                    <a:pt x="80" y="2"/>
                    <a:pt x="77" y="3"/>
                  </a:cubicBezTo>
                  <a:cubicBezTo>
                    <a:pt x="71" y="4"/>
                    <a:pt x="65" y="7"/>
                    <a:pt x="59" y="8"/>
                  </a:cubicBezTo>
                  <a:cubicBezTo>
                    <a:pt x="50" y="11"/>
                    <a:pt x="42" y="14"/>
                    <a:pt x="32" y="16"/>
                  </a:cubicBezTo>
                  <a:cubicBezTo>
                    <a:pt x="25" y="18"/>
                    <a:pt x="11" y="21"/>
                    <a:pt x="5" y="16"/>
                  </a:cubicBezTo>
                </a:path>
              </a:pathLst>
            </a:custGeom>
            <a:solidFill>
              <a:srgbClr val="F2A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5" name="Freeform 315">
              <a:extLst>
                <a:ext uri="{FF2B5EF4-FFF2-40B4-BE49-F238E27FC236}">
                  <a16:creationId xmlns:a16="http://schemas.microsoft.com/office/drawing/2014/main" id="{8A8B933E-E0BC-44EF-B884-57F25376E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1369"/>
              <a:ext cx="559" cy="168"/>
            </a:xfrm>
            <a:custGeom>
              <a:avLst/>
              <a:gdLst>
                <a:gd name="T0" fmla="*/ 2645 w 257"/>
                <a:gd name="T1" fmla="*/ 306 h 73"/>
                <a:gd name="T2" fmla="*/ 1925 w 257"/>
                <a:gd name="T3" fmla="*/ 37 h 73"/>
                <a:gd name="T4" fmla="*/ 903 w 257"/>
                <a:gd name="T5" fmla="*/ 440 h 73"/>
                <a:gd name="T6" fmla="*/ 524 w 257"/>
                <a:gd name="T7" fmla="*/ 253 h 73"/>
                <a:gd name="T8" fmla="*/ 370 w 257"/>
                <a:gd name="T9" fmla="*/ 244 h 73"/>
                <a:gd name="T10" fmla="*/ 298 w 257"/>
                <a:gd name="T11" fmla="*/ 440 h 73"/>
                <a:gd name="T12" fmla="*/ 174 w 257"/>
                <a:gd name="T13" fmla="*/ 757 h 73"/>
                <a:gd name="T14" fmla="*/ 544 w 257"/>
                <a:gd name="T15" fmla="*/ 805 h 73"/>
                <a:gd name="T16" fmla="*/ 1092 w 257"/>
                <a:gd name="T17" fmla="*/ 863 h 73"/>
                <a:gd name="T18" fmla="*/ 1401 w 257"/>
                <a:gd name="T19" fmla="*/ 854 h 73"/>
                <a:gd name="T20" fmla="*/ 1679 w 257"/>
                <a:gd name="T21" fmla="*/ 778 h 73"/>
                <a:gd name="T22" fmla="*/ 1884 w 257"/>
                <a:gd name="T23" fmla="*/ 684 h 73"/>
                <a:gd name="T24" fmla="*/ 2005 w 257"/>
                <a:gd name="T25" fmla="*/ 525 h 73"/>
                <a:gd name="T26" fmla="*/ 2171 w 257"/>
                <a:gd name="T27" fmla="*/ 440 h 73"/>
                <a:gd name="T28" fmla="*/ 2347 w 257"/>
                <a:gd name="T29" fmla="*/ 318 h 73"/>
                <a:gd name="T30" fmla="*/ 2612 w 257"/>
                <a:gd name="T31" fmla="*/ 318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7" h="73">
                  <a:moveTo>
                    <a:pt x="257" y="25"/>
                  </a:moveTo>
                  <a:cubicBezTo>
                    <a:pt x="234" y="18"/>
                    <a:pt x="212" y="0"/>
                    <a:pt x="187" y="3"/>
                  </a:cubicBezTo>
                  <a:cubicBezTo>
                    <a:pt x="154" y="8"/>
                    <a:pt x="124" y="47"/>
                    <a:pt x="88" y="36"/>
                  </a:cubicBezTo>
                  <a:cubicBezTo>
                    <a:pt x="75" y="32"/>
                    <a:pt x="65" y="24"/>
                    <a:pt x="51" y="21"/>
                  </a:cubicBezTo>
                  <a:cubicBezTo>
                    <a:pt x="47" y="20"/>
                    <a:pt x="41" y="18"/>
                    <a:pt x="36" y="20"/>
                  </a:cubicBezTo>
                  <a:cubicBezTo>
                    <a:pt x="30" y="23"/>
                    <a:pt x="32" y="30"/>
                    <a:pt x="29" y="36"/>
                  </a:cubicBezTo>
                  <a:cubicBezTo>
                    <a:pt x="24" y="46"/>
                    <a:pt x="0" y="51"/>
                    <a:pt x="17" y="62"/>
                  </a:cubicBezTo>
                  <a:cubicBezTo>
                    <a:pt x="26" y="68"/>
                    <a:pt x="43" y="66"/>
                    <a:pt x="53" y="66"/>
                  </a:cubicBezTo>
                  <a:cubicBezTo>
                    <a:pt x="71" y="67"/>
                    <a:pt x="88" y="70"/>
                    <a:pt x="106" y="71"/>
                  </a:cubicBezTo>
                  <a:cubicBezTo>
                    <a:pt x="116" y="71"/>
                    <a:pt x="126" y="73"/>
                    <a:pt x="136" y="70"/>
                  </a:cubicBezTo>
                  <a:cubicBezTo>
                    <a:pt x="145" y="68"/>
                    <a:pt x="154" y="66"/>
                    <a:pt x="163" y="64"/>
                  </a:cubicBezTo>
                  <a:cubicBezTo>
                    <a:pt x="170" y="62"/>
                    <a:pt x="177" y="60"/>
                    <a:pt x="183" y="56"/>
                  </a:cubicBezTo>
                  <a:cubicBezTo>
                    <a:pt x="189" y="53"/>
                    <a:pt x="190" y="47"/>
                    <a:pt x="195" y="43"/>
                  </a:cubicBezTo>
                  <a:cubicBezTo>
                    <a:pt x="200" y="38"/>
                    <a:pt x="205" y="38"/>
                    <a:pt x="211" y="36"/>
                  </a:cubicBezTo>
                  <a:cubicBezTo>
                    <a:pt x="217" y="33"/>
                    <a:pt x="221" y="28"/>
                    <a:pt x="228" y="26"/>
                  </a:cubicBezTo>
                  <a:cubicBezTo>
                    <a:pt x="236" y="24"/>
                    <a:pt x="248" y="29"/>
                    <a:pt x="254" y="26"/>
                  </a:cubicBezTo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6" name="Freeform 316">
              <a:extLst>
                <a:ext uri="{FF2B5EF4-FFF2-40B4-BE49-F238E27FC236}">
                  <a16:creationId xmlns:a16="http://schemas.microsoft.com/office/drawing/2014/main" id="{55F54997-1EB3-4F3D-A848-D052835F6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4" y="1377"/>
              <a:ext cx="452" cy="146"/>
            </a:xfrm>
            <a:custGeom>
              <a:avLst/>
              <a:gdLst>
                <a:gd name="T0" fmla="*/ 2134 w 208"/>
                <a:gd name="T1" fmla="*/ 209 h 63"/>
                <a:gd name="T2" fmla="*/ 1723 w 208"/>
                <a:gd name="T3" fmla="*/ 37 h 63"/>
                <a:gd name="T4" fmla="*/ 1200 w 208"/>
                <a:gd name="T5" fmla="*/ 225 h 63"/>
                <a:gd name="T6" fmla="*/ 761 w 208"/>
                <a:gd name="T7" fmla="*/ 473 h 63"/>
                <a:gd name="T8" fmla="*/ 317 w 208"/>
                <a:gd name="T9" fmla="*/ 322 h 63"/>
                <a:gd name="T10" fmla="*/ 122 w 208"/>
                <a:gd name="T11" fmla="*/ 424 h 63"/>
                <a:gd name="T12" fmla="*/ 43 w 208"/>
                <a:gd name="T13" fmla="*/ 612 h 63"/>
                <a:gd name="T14" fmla="*/ 369 w 208"/>
                <a:gd name="T15" fmla="*/ 746 h 63"/>
                <a:gd name="T16" fmla="*/ 656 w 208"/>
                <a:gd name="T17" fmla="*/ 774 h 63"/>
                <a:gd name="T18" fmla="*/ 1397 w 208"/>
                <a:gd name="T19" fmla="*/ 649 h 63"/>
                <a:gd name="T20" fmla="*/ 1521 w 208"/>
                <a:gd name="T21" fmla="*/ 586 h 63"/>
                <a:gd name="T22" fmla="*/ 1643 w 208"/>
                <a:gd name="T23" fmla="*/ 461 h 63"/>
                <a:gd name="T24" fmla="*/ 1864 w 208"/>
                <a:gd name="T25" fmla="*/ 301 h 63"/>
                <a:gd name="T26" fmla="*/ 2125 w 208"/>
                <a:gd name="T27" fmla="*/ 199 h 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8" h="63">
                  <a:moveTo>
                    <a:pt x="208" y="17"/>
                  </a:moveTo>
                  <a:cubicBezTo>
                    <a:pt x="196" y="12"/>
                    <a:pt x="181" y="6"/>
                    <a:pt x="168" y="3"/>
                  </a:cubicBezTo>
                  <a:cubicBezTo>
                    <a:pt x="150" y="0"/>
                    <a:pt x="133" y="9"/>
                    <a:pt x="117" y="18"/>
                  </a:cubicBezTo>
                  <a:cubicBezTo>
                    <a:pt x="103" y="25"/>
                    <a:pt x="90" y="36"/>
                    <a:pt x="74" y="38"/>
                  </a:cubicBezTo>
                  <a:cubicBezTo>
                    <a:pt x="58" y="40"/>
                    <a:pt x="46" y="30"/>
                    <a:pt x="31" y="26"/>
                  </a:cubicBezTo>
                  <a:cubicBezTo>
                    <a:pt x="22" y="24"/>
                    <a:pt x="17" y="26"/>
                    <a:pt x="12" y="34"/>
                  </a:cubicBezTo>
                  <a:cubicBezTo>
                    <a:pt x="8" y="38"/>
                    <a:pt x="0" y="42"/>
                    <a:pt x="4" y="49"/>
                  </a:cubicBezTo>
                  <a:cubicBezTo>
                    <a:pt x="8" y="58"/>
                    <a:pt x="27" y="59"/>
                    <a:pt x="36" y="60"/>
                  </a:cubicBezTo>
                  <a:cubicBezTo>
                    <a:pt x="45" y="62"/>
                    <a:pt x="55" y="63"/>
                    <a:pt x="64" y="62"/>
                  </a:cubicBezTo>
                  <a:cubicBezTo>
                    <a:pt x="87" y="58"/>
                    <a:pt x="114" y="62"/>
                    <a:pt x="136" y="52"/>
                  </a:cubicBezTo>
                  <a:cubicBezTo>
                    <a:pt x="140" y="50"/>
                    <a:pt x="145" y="49"/>
                    <a:pt x="148" y="47"/>
                  </a:cubicBezTo>
                  <a:cubicBezTo>
                    <a:pt x="153" y="44"/>
                    <a:pt x="156" y="40"/>
                    <a:pt x="160" y="37"/>
                  </a:cubicBezTo>
                  <a:cubicBezTo>
                    <a:pt x="166" y="32"/>
                    <a:pt x="174" y="25"/>
                    <a:pt x="182" y="24"/>
                  </a:cubicBezTo>
                  <a:cubicBezTo>
                    <a:pt x="191" y="23"/>
                    <a:pt x="198" y="19"/>
                    <a:pt x="207" y="16"/>
                  </a:cubicBezTo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7" name="Freeform 317">
              <a:extLst>
                <a:ext uri="{FF2B5EF4-FFF2-40B4-BE49-F238E27FC236}">
                  <a16:creationId xmlns:a16="http://schemas.microsoft.com/office/drawing/2014/main" id="{897392B7-E07A-47DA-99E9-6F756E4DF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1366"/>
              <a:ext cx="301" cy="130"/>
            </a:xfrm>
            <a:custGeom>
              <a:avLst/>
              <a:gdLst>
                <a:gd name="T0" fmla="*/ 1433 w 138"/>
                <a:gd name="T1" fmla="*/ 237 h 56"/>
                <a:gd name="T2" fmla="*/ 746 w 138"/>
                <a:gd name="T3" fmla="*/ 302 h 56"/>
                <a:gd name="T4" fmla="*/ 310 w 138"/>
                <a:gd name="T5" fmla="*/ 587 h 56"/>
                <a:gd name="T6" fmla="*/ 0 w 138"/>
                <a:gd name="T7" fmla="*/ 559 h 56"/>
                <a:gd name="T8" fmla="*/ 362 w 138"/>
                <a:gd name="T9" fmla="*/ 673 h 56"/>
                <a:gd name="T10" fmla="*/ 818 w 138"/>
                <a:gd name="T11" fmla="*/ 652 h 56"/>
                <a:gd name="T12" fmla="*/ 1171 w 138"/>
                <a:gd name="T13" fmla="*/ 416 h 56"/>
                <a:gd name="T14" fmla="*/ 1422 w 138"/>
                <a:gd name="T15" fmla="*/ 248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56">
                  <a:moveTo>
                    <a:pt x="138" y="19"/>
                  </a:moveTo>
                  <a:cubicBezTo>
                    <a:pt x="122" y="0"/>
                    <a:pt x="88" y="14"/>
                    <a:pt x="72" y="24"/>
                  </a:cubicBezTo>
                  <a:cubicBezTo>
                    <a:pt x="59" y="32"/>
                    <a:pt x="46" y="46"/>
                    <a:pt x="30" y="47"/>
                  </a:cubicBezTo>
                  <a:cubicBezTo>
                    <a:pt x="23" y="48"/>
                    <a:pt x="4" y="41"/>
                    <a:pt x="0" y="45"/>
                  </a:cubicBezTo>
                  <a:cubicBezTo>
                    <a:pt x="10" y="56"/>
                    <a:pt x="22" y="55"/>
                    <a:pt x="35" y="54"/>
                  </a:cubicBezTo>
                  <a:cubicBezTo>
                    <a:pt x="50" y="52"/>
                    <a:pt x="65" y="55"/>
                    <a:pt x="79" y="52"/>
                  </a:cubicBezTo>
                  <a:cubicBezTo>
                    <a:pt x="92" y="48"/>
                    <a:pt x="102" y="40"/>
                    <a:pt x="113" y="33"/>
                  </a:cubicBezTo>
                  <a:cubicBezTo>
                    <a:pt x="117" y="30"/>
                    <a:pt x="136" y="23"/>
                    <a:pt x="137" y="20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8" name="Freeform 318">
              <a:extLst>
                <a:ext uri="{FF2B5EF4-FFF2-40B4-BE49-F238E27FC236}">
                  <a16:creationId xmlns:a16="http://schemas.microsoft.com/office/drawing/2014/main" id="{B9CE84AC-B46F-467E-999A-DB023027C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419"/>
              <a:ext cx="356" cy="142"/>
            </a:xfrm>
            <a:custGeom>
              <a:avLst/>
              <a:gdLst>
                <a:gd name="T0" fmla="*/ 0 w 164"/>
                <a:gd name="T1" fmla="*/ 228 h 61"/>
                <a:gd name="T2" fmla="*/ 80 w 164"/>
                <a:gd name="T3" fmla="*/ 428 h 61"/>
                <a:gd name="T4" fmla="*/ 141 w 164"/>
                <a:gd name="T5" fmla="*/ 494 h 61"/>
                <a:gd name="T6" fmla="*/ 165 w 164"/>
                <a:gd name="T7" fmla="*/ 580 h 61"/>
                <a:gd name="T8" fmla="*/ 480 w 164"/>
                <a:gd name="T9" fmla="*/ 771 h 61"/>
                <a:gd name="T10" fmla="*/ 1381 w 164"/>
                <a:gd name="T11" fmla="*/ 514 h 61"/>
                <a:gd name="T12" fmla="*/ 1554 w 164"/>
                <a:gd name="T13" fmla="*/ 503 h 61"/>
                <a:gd name="T14" fmla="*/ 1658 w 164"/>
                <a:gd name="T15" fmla="*/ 277 h 61"/>
                <a:gd name="T16" fmla="*/ 1635 w 164"/>
                <a:gd name="T17" fmla="*/ 37 h 61"/>
                <a:gd name="T18" fmla="*/ 1424 w 164"/>
                <a:gd name="T19" fmla="*/ 65 h 61"/>
                <a:gd name="T20" fmla="*/ 656 w 164"/>
                <a:gd name="T21" fmla="*/ 477 h 61"/>
                <a:gd name="T22" fmla="*/ 306 w 164"/>
                <a:gd name="T23" fmla="*/ 417 h 61"/>
                <a:gd name="T24" fmla="*/ 20 w 164"/>
                <a:gd name="T25" fmla="*/ 200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4" h="61">
                  <a:moveTo>
                    <a:pt x="0" y="18"/>
                  </a:moveTo>
                  <a:cubicBezTo>
                    <a:pt x="2" y="23"/>
                    <a:pt x="4" y="30"/>
                    <a:pt x="8" y="34"/>
                  </a:cubicBezTo>
                  <a:cubicBezTo>
                    <a:pt x="10" y="36"/>
                    <a:pt x="12" y="36"/>
                    <a:pt x="14" y="39"/>
                  </a:cubicBezTo>
                  <a:cubicBezTo>
                    <a:pt x="15" y="42"/>
                    <a:pt x="14" y="43"/>
                    <a:pt x="16" y="46"/>
                  </a:cubicBezTo>
                  <a:cubicBezTo>
                    <a:pt x="23" y="54"/>
                    <a:pt x="36" y="61"/>
                    <a:pt x="47" y="61"/>
                  </a:cubicBezTo>
                  <a:cubicBezTo>
                    <a:pt x="78" y="61"/>
                    <a:pt x="105" y="48"/>
                    <a:pt x="135" y="41"/>
                  </a:cubicBezTo>
                  <a:cubicBezTo>
                    <a:pt x="140" y="40"/>
                    <a:pt x="146" y="41"/>
                    <a:pt x="152" y="40"/>
                  </a:cubicBezTo>
                  <a:cubicBezTo>
                    <a:pt x="160" y="38"/>
                    <a:pt x="162" y="30"/>
                    <a:pt x="162" y="22"/>
                  </a:cubicBezTo>
                  <a:cubicBezTo>
                    <a:pt x="163" y="18"/>
                    <a:pt x="164" y="6"/>
                    <a:pt x="160" y="3"/>
                  </a:cubicBezTo>
                  <a:cubicBezTo>
                    <a:pt x="156" y="0"/>
                    <a:pt x="143" y="3"/>
                    <a:pt x="139" y="5"/>
                  </a:cubicBezTo>
                  <a:cubicBezTo>
                    <a:pt x="114" y="14"/>
                    <a:pt x="89" y="29"/>
                    <a:pt x="64" y="38"/>
                  </a:cubicBezTo>
                  <a:cubicBezTo>
                    <a:pt x="54" y="41"/>
                    <a:pt x="41" y="38"/>
                    <a:pt x="30" y="33"/>
                  </a:cubicBezTo>
                  <a:cubicBezTo>
                    <a:pt x="21" y="29"/>
                    <a:pt x="9" y="23"/>
                    <a:pt x="2" y="16"/>
                  </a:cubicBezTo>
                </a:path>
              </a:pathLst>
            </a:custGeom>
            <a:solidFill>
              <a:srgbClr val="F8C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9" name="Freeform 319">
              <a:extLst>
                <a:ext uri="{FF2B5EF4-FFF2-40B4-BE49-F238E27FC236}">
                  <a16:creationId xmlns:a16="http://schemas.microsoft.com/office/drawing/2014/main" id="{2DCBFFF2-9116-4AA2-80EB-18968350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417"/>
              <a:ext cx="291" cy="134"/>
            </a:xfrm>
            <a:custGeom>
              <a:avLst/>
              <a:gdLst>
                <a:gd name="T0" fmla="*/ 0 w 134"/>
                <a:gd name="T1" fmla="*/ 432 h 58"/>
                <a:gd name="T2" fmla="*/ 410 w 134"/>
                <a:gd name="T3" fmla="*/ 668 h 58"/>
                <a:gd name="T4" fmla="*/ 675 w 134"/>
                <a:gd name="T5" fmla="*/ 582 h 58"/>
                <a:gd name="T6" fmla="*/ 1034 w 134"/>
                <a:gd name="T7" fmla="*/ 481 h 58"/>
                <a:gd name="T8" fmla="*/ 1260 w 134"/>
                <a:gd name="T9" fmla="*/ 367 h 58"/>
                <a:gd name="T10" fmla="*/ 1372 w 134"/>
                <a:gd name="T11" fmla="*/ 208 h 58"/>
                <a:gd name="T12" fmla="*/ 901 w 134"/>
                <a:gd name="T13" fmla="*/ 358 h 58"/>
                <a:gd name="T14" fmla="*/ 491 w 134"/>
                <a:gd name="T15" fmla="*/ 545 h 58"/>
                <a:gd name="T16" fmla="*/ 265 w 134"/>
                <a:gd name="T17" fmla="*/ 506 h 58"/>
                <a:gd name="T18" fmla="*/ 43 w 134"/>
                <a:gd name="T19" fmla="*/ 444 h 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4" h="58">
                  <a:moveTo>
                    <a:pt x="0" y="35"/>
                  </a:moveTo>
                  <a:cubicBezTo>
                    <a:pt x="7" y="54"/>
                    <a:pt x="22" y="58"/>
                    <a:pt x="40" y="54"/>
                  </a:cubicBezTo>
                  <a:cubicBezTo>
                    <a:pt x="49" y="53"/>
                    <a:pt x="57" y="50"/>
                    <a:pt x="66" y="47"/>
                  </a:cubicBezTo>
                  <a:cubicBezTo>
                    <a:pt x="77" y="43"/>
                    <a:pt x="89" y="43"/>
                    <a:pt x="101" y="39"/>
                  </a:cubicBezTo>
                  <a:cubicBezTo>
                    <a:pt x="108" y="36"/>
                    <a:pt x="115" y="32"/>
                    <a:pt x="123" y="30"/>
                  </a:cubicBezTo>
                  <a:cubicBezTo>
                    <a:pt x="129" y="28"/>
                    <a:pt x="134" y="25"/>
                    <a:pt x="134" y="17"/>
                  </a:cubicBezTo>
                  <a:cubicBezTo>
                    <a:pt x="132" y="0"/>
                    <a:pt x="97" y="25"/>
                    <a:pt x="88" y="29"/>
                  </a:cubicBezTo>
                  <a:cubicBezTo>
                    <a:pt x="76" y="35"/>
                    <a:pt x="62" y="42"/>
                    <a:pt x="48" y="44"/>
                  </a:cubicBezTo>
                  <a:cubicBezTo>
                    <a:pt x="40" y="45"/>
                    <a:pt x="33" y="44"/>
                    <a:pt x="26" y="41"/>
                  </a:cubicBezTo>
                  <a:cubicBezTo>
                    <a:pt x="19" y="40"/>
                    <a:pt x="8" y="39"/>
                    <a:pt x="4" y="36"/>
                  </a:cubicBezTo>
                </a:path>
              </a:pathLst>
            </a:custGeom>
            <a:solidFill>
              <a:srgbClr val="F6C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0" name="Freeform 320">
              <a:extLst>
                <a:ext uri="{FF2B5EF4-FFF2-40B4-BE49-F238E27FC236}">
                  <a16:creationId xmlns:a16="http://schemas.microsoft.com/office/drawing/2014/main" id="{0A3DA2D3-EBA9-4798-B27A-3CC0A022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1509"/>
              <a:ext cx="98" cy="34"/>
            </a:xfrm>
            <a:custGeom>
              <a:avLst/>
              <a:gdLst>
                <a:gd name="T0" fmla="*/ 0 w 45"/>
                <a:gd name="T1" fmla="*/ 0 h 14"/>
                <a:gd name="T2" fmla="*/ 133 w 45"/>
                <a:gd name="T3" fmla="*/ 160 h 14"/>
                <a:gd name="T4" fmla="*/ 237 w 45"/>
                <a:gd name="T5" fmla="*/ 202 h 14"/>
                <a:gd name="T6" fmla="*/ 298 w 45"/>
                <a:gd name="T7" fmla="*/ 189 h 14"/>
                <a:gd name="T8" fmla="*/ 362 w 45"/>
                <a:gd name="T9" fmla="*/ 170 h 14"/>
                <a:gd name="T10" fmla="*/ 464 w 45"/>
                <a:gd name="T11" fmla="*/ 112 h 14"/>
                <a:gd name="T12" fmla="*/ 331 w 45"/>
                <a:gd name="T13" fmla="*/ 112 h 14"/>
                <a:gd name="T14" fmla="*/ 194 w 45"/>
                <a:gd name="T15" fmla="*/ 87 h 14"/>
                <a:gd name="T16" fmla="*/ 96 w 45"/>
                <a:gd name="T17" fmla="*/ 41 h 14"/>
                <a:gd name="T18" fmla="*/ 20 w 45"/>
                <a:gd name="T19" fmla="*/ 1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4">
                  <a:moveTo>
                    <a:pt x="0" y="0"/>
                  </a:moveTo>
                  <a:cubicBezTo>
                    <a:pt x="3" y="4"/>
                    <a:pt x="8" y="8"/>
                    <a:pt x="13" y="11"/>
                  </a:cubicBezTo>
                  <a:cubicBezTo>
                    <a:pt x="16" y="13"/>
                    <a:pt x="20" y="14"/>
                    <a:pt x="23" y="14"/>
                  </a:cubicBezTo>
                  <a:cubicBezTo>
                    <a:pt x="25" y="14"/>
                    <a:pt x="27" y="13"/>
                    <a:pt x="29" y="13"/>
                  </a:cubicBezTo>
                  <a:cubicBezTo>
                    <a:pt x="31" y="12"/>
                    <a:pt x="33" y="12"/>
                    <a:pt x="35" y="12"/>
                  </a:cubicBezTo>
                  <a:cubicBezTo>
                    <a:pt x="38" y="11"/>
                    <a:pt x="41" y="8"/>
                    <a:pt x="45" y="8"/>
                  </a:cubicBezTo>
                  <a:cubicBezTo>
                    <a:pt x="40" y="8"/>
                    <a:pt x="36" y="8"/>
                    <a:pt x="32" y="8"/>
                  </a:cubicBezTo>
                  <a:cubicBezTo>
                    <a:pt x="27" y="8"/>
                    <a:pt x="23" y="7"/>
                    <a:pt x="19" y="6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7" y="3"/>
                    <a:pt x="3" y="2"/>
                    <a:pt x="2" y="1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1" name="Freeform 321">
              <a:extLst>
                <a:ext uri="{FF2B5EF4-FFF2-40B4-BE49-F238E27FC236}">
                  <a16:creationId xmlns:a16="http://schemas.microsoft.com/office/drawing/2014/main" id="{18951283-25A6-45DD-A2FB-0EF1454DC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" y="1445"/>
              <a:ext cx="129" cy="63"/>
            </a:xfrm>
            <a:custGeom>
              <a:avLst/>
              <a:gdLst>
                <a:gd name="T0" fmla="*/ 0 w 59"/>
                <a:gd name="T1" fmla="*/ 331 h 27"/>
                <a:gd name="T2" fmla="*/ 96 w 59"/>
                <a:gd name="T3" fmla="*/ 315 h 27"/>
                <a:gd name="T4" fmla="*/ 201 w 59"/>
                <a:gd name="T5" fmla="*/ 257 h 27"/>
                <a:gd name="T6" fmla="*/ 378 w 59"/>
                <a:gd name="T7" fmla="*/ 114 h 27"/>
                <a:gd name="T8" fmla="*/ 512 w 59"/>
                <a:gd name="T9" fmla="*/ 12 h 27"/>
                <a:gd name="T10" fmla="*/ 608 w 59"/>
                <a:gd name="T11" fmla="*/ 49 h 27"/>
                <a:gd name="T12" fmla="*/ 544 w 59"/>
                <a:gd name="T13" fmla="*/ 163 h 27"/>
                <a:gd name="T14" fmla="*/ 450 w 59"/>
                <a:gd name="T15" fmla="*/ 217 h 27"/>
                <a:gd name="T16" fmla="*/ 343 w 59"/>
                <a:gd name="T17" fmla="*/ 240 h 27"/>
                <a:gd name="T18" fmla="*/ 125 w 59"/>
                <a:gd name="T19" fmla="*/ 306 h 27"/>
                <a:gd name="T20" fmla="*/ 20 w 59"/>
                <a:gd name="T21" fmla="*/ 331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27">
                  <a:moveTo>
                    <a:pt x="0" y="26"/>
                  </a:moveTo>
                  <a:cubicBezTo>
                    <a:pt x="3" y="25"/>
                    <a:pt x="6" y="25"/>
                    <a:pt x="9" y="25"/>
                  </a:cubicBezTo>
                  <a:cubicBezTo>
                    <a:pt x="12" y="24"/>
                    <a:pt x="16" y="21"/>
                    <a:pt x="19" y="20"/>
                  </a:cubicBezTo>
                  <a:cubicBezTo>
                    <a:pt x="25" y="17"/>
                    <a:pt x="31" y="14"/>
                    <a:pt x="36" y="9"/>
                  </a:cubicBezTo>
                  <a:cubicBezTo>
                    <a:pt x="40" y="6"/>
                    <a:pt x="44" y="2"/>
                    <a:pt x="49" y="1"/>
                  </a:cubicBezTo>
                  <a:cubicBezTo>
                    <a:pt x="51" y="0"/>
                    <a:pt x="56" y="1"/>
                    <a:pt x="58" y="4"/>
                  </a:cubicBezTo>
                  <a:cubicBezTo>
                    <a:pt x="59" y="8"/>
                    <a:pt x="55" y="11"/>
                    <a:pt x="52" y="13"/>
                  </a:cubicBezTo>
                  <a:cubicBezTo>
                    <a:pt x="49" y="14"/>
                    <a:pt x="46" y="16"/>
                    <a:pt x="43" y="17"/>
                  </a:cubicBezTo>
                  <a:cubicBezTo>
                    <a:pt x="40" y="18"/>
                    <a:pt x="36" y="18"/>
                    <a:pt x="33" y="19"/>
                  </a:cubicBezTo>
                  <a:cubicBezTo>
                    <a:pt x="26" y="22"/>
                    <a:pt x="19" y="23"/>
                    <a:pt x="12" y="24"/>
                  </a:cubicBezTo>
                  <a:cubicBezTo>
                    <a:pt x="9" y="24"/>
                    <a:pt x="5" y="27"/>
                    <a:pt x="2" y="26"/>
                  </a:cubicBezTo>
                </a:path>
              </a:pathLst>
            </a:custGeom>
            <a:solidFill>
              <a:srgbClr val="F4A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2" name="Freeform 322">
              <a:extLst>
                <a:ext uri="{FF2B5EF4-FFF2-40B4-BE49-F238E27FC236}">
                  <a16:creationId xmlns:a16="http://schemas.microsoft.com/office/drawing/2014/main" id="{7F135CE9-41E5-4236-A680-D32F4740B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512"/>
              <a:ext cx="4247" cy="118"/>
            </a:xfrm>
            <a:custGeom>
              <a:avLst/>
              <a:gdLst>
                <a:gd name="T0" fmla="*/ 20085 w 1953"/>
                <a:gd name="T1" fmla="*/ 160 h 51"/>
                <a:gd name="T2" fmla="*/ 18910 w 1953"/>
                <a:gd name="T3" fmla="*/ 370 h 51"/>
                <a:gd name="T4" fmla="*/ 17379 w 1953"/>
                <a:gd name="T5" fmla="*/ 102 h 51"/>
                <a:gd name="T6" fmla="*/ 16249 w 1953"/>
                <a:gd name="T7" fmla="*/ 322 h 51"/>
                <a:gd name="T8" fmla="*/ 14831 w 1953"/>
                <a:gd name="T9" fmla="*/ 37 h 51"/>
                <a:gd name="T10" fmla="*/ 13965 w 1953"/>
                <a:gd name="T11" fmla="*/ 208 h 51"/>
                <a:gd name="T12" fmla="*/ 13028 w 1953"/>
                <a:gd name="T13" fmla="*/ 102 h 51"/>
                <a:gd name="T14" fmla="*/ 11434 w 1953"/>
                <a:gd name="T15" fmla="*/ 546 h 51"/>
                <a:gd name="T16" fmla="*/ 9964 w 1953"/>
                <a:gd name="T17" fmla="*/ 0 h 51"/>
                <a:gd name="T18" fmla="*/ 8546 w 1953"/>
                <a:gd name="T19" fmla="*/ 396 h 51"/>
                <a:gd name="T20" fmla="*/ 7520 w 1953"/>
                <a:gd name="T21" fmla="*/ 171 h 51"/>
                <a:gd name="T22" fmla="*/ 6478 w 1953"/>
                <a:gd name="T23" fmla="*/ 509 h 51"/>
                <a:gd name="T24" fmla="*/ 5656 w 1953"/>
                <a:gd name="T25" fmla="*/ 236 h 51"/>
                <a:gd name="T26" fmla="*/ 4545 w 1953"/>
                <a:gd name="T27" fmla="*/ 595 h 51"/>
                <a:gd name="T28" fmla="*/ 3334 w 1953"/>
                <a:gd name="T29" fmla="*/ 150 h 51"/>
                <a:gd name="T30" fmla="*/ 1788 w 1953"/>
                <a:gd name="T31" fmla="*/ 632 h 51"/>
                <a:gd name="T32" fmla="*/ 1172 w 1953"/>
                <a:gd name="T33" fmla="*/ 396 h 51"/>
                <a:gd name="T34" fmla="*/ 0 w 1953"/>
                <a:gd name="T35" fmla="*/ 187 h 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53" h="51">
                  <a:moveTo>
                    <a:pt x="1953" y="13"/>
                  </a:moveTo>
                  <a:cubicBezTo>
                    <a:pt x="1882" y="13"/>
                    <a:pt x="1889" y="30"/>
                    <a:pt x="1839" y="30"/>
                  </a:cubicBezTo>
                  <a:cubicBezTo>
                    <a:pt x="1789" y="30"/>
                    <a:pt x="1748" y="8"/>
                    <a:pt x="1690" y="8"/>
                  </a:cubicBezTo>
                  <a:cubicBezTo>
                    <a:pt x="1632" y="8"/>
                    <a:pt x="1643" y="24"/>
                    <a:pt x="1580" y="26"/>
                  </a:cubicBezTo>
                  <a:cubicBezTo>
                    <a:pt x="1517" y="28"/>
                    <a:pt x="1479" y="3"/>
                    <a:pt x="1442" y="3"/>
                  </a:cubicBezTo>
                  <a:cubicBezTo>
                    <a:pt x="1405" y="3"/>
                    <a:pt x="1384" y="17"/>
                    <a:pt x="1358" y="17"/>
                  </a:cubicBezTo>
                  <a:cubicBezTo>
                    <a:pt x="1332" y="17"/>
                    <a:pt x="1299" y="8"/>
                    <a:pt x="1267" y="8"/>
                  </a:cubicBezTo>
                  <a:cubicBezTo>
                    <a:pt x="1174" y="8"/>
                    <a:pt x="1152" y="44"/>
                    <a:pt x="1112" y="44"/>
                  </a:cubicBezTo>
                  <a:cubicBezTo>
                    <a:pt x="1073" y="44"/>
                    <a:pt x="1031" y="0"/>
                    <a:pt x="969" y="0"/>
                  </a:cubicBezTo>
                  <a:cubicBezTo>
                    <a:pt x="908" y="0"/>
                    <a:pt x="863" y="32"/>
                    <a:pt x="831" y="32"/>
                  </a:cubicBezTo>
                  <a:cubicBezTo>
                    <a:pt x="799" y="32"/>
                    <a:pt x="779" y="14"/>
                    <a:pt x="731" y="14"/>
                  </a:cubicBezTo>
                  <a:cubicBezTo>
                    <a:pt x="682" y="14"/>
                    <a:pt x="667" y="40"/>
                    <a:pt x="630" y="41"/>
                  </a:cubicBezTo>
                  <a:cubicBezTo>
                    <a:pt x="593" y="42"/>
                    <a:pt x="598" y="19"/>
                    <a:pt x="550" y="19"/>
                  </a:cubicBezTo>
                  <a:cubicBezTo>
                    <a:pt x="501" y="19"/>
                    <a:pt x="473" y="49"/>
                    <a:pt x="442" y="48"/>
                  </a:cubicBezTo>
                  <a:cubicBezTo>
                    <a:pt x="410" y="47"/>
                    <a:pt x="388" y="15"/>
                    <a:pt x="324" y="12"/>
                  </a:cubicBezTo>
                  <a:cubicBezTo>
                    <a:pt x="261" y="9"/>
                    <a:pt x="192" y="51"/>
                    <a:pt x="174" y="51"/>
                  </a:cubicBezTo>
                  <a:cubicBezTo>
                    <a:pt x="155" y="51"/>
                    <a:pt x="155" y="51"/>
                    <a:pt x="114" y="32"/>
                  </a:cubicBezTo>
                  <a:cubicBezTo>
                    <a:pt x="73" y="13"/>
                    <a:pt x="0" y="15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8E47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3" name="Freeform 323">
              <a:extLst>
                <a:ext uri="{FF2B5EF4-FFF2-40B4-BE49-F238E27FC236}">
                  <a16:creationId xmlns:a16="http://schemas.microsoft.com/office/drawing/2014/main" id="{C34F2426-7ACB-4F2A-91CF-871A397D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345"/>
              <a:ext cx="1049" cy="1222"/>
            </a:xfrm>
            <a:custGeom>
              <a:avLst/>
              <a:gdLst>
                <a:gd name="T0" fmla="*/ 1885 w 482"/>
                <a:gd name="T1" fmla="*/ 301 h 527"/>
                <a:gd name="T2" fmla="*/ 1349 w 482"/>
                <a:gd name="T3" fmla="*/ 612 h 527"/>
                <a:gd name="T4" fmla="*/ 773 w 482"/>
                <a:gd name="T5" fmla="*/ 946 h 527"/>
                <a:gd name="T6" fmla="*/ 226 w 482"/>
                <a:gd name="T7" fmla="*/ 1721 h 527"/>
                <a:gd name="T8" fmla="*/ 96 w 482"/>
                <a:gd name="T9" fmla="*/ 2096 h 527"/>
                <a:gd name="T10" fmla="*/ 257 w 482"/>
                <a:gd name="T11" fmla="*/ 2630 h 527"/>
                <a:gd name="T12" fmla="*/ 464 w 482"/>
                <a:gd name="T13" fmla="*/ 2683 h 527"/>
                <a:gd name="T14" fmla="*/ 455 w 482"/>
                <a:gd name="T15" fmla="*/ 3232 h 527"/>
                <a:gd name="T16" fmla="*/ 640 w 482"/>
                <a:gd name="T17" fmla="*/ 3689 h 527"/>
                <a:gd name="T18" fmla="*/ 762 w 482"/>
                <a:gd name="T19" fmla="*/ 4227 h 527"/>
                <a:gd name="T20" fmla="*/ 982 w 482"/>
                <a:gd name="T21" fmla="*/ 4897 h 527"/>
                <a:gd name="T22" fmla="*/ 1132 w 482"/>
                <a:gd name="T23" fmla="*/ 5333 h 527"/>
                <a:gd name="T24" fmla="*/ 1506 w 482"/>
                <a:gd name="T25" fmla="*/ 5985 h 527"/>
                <a:gd name="T26" fmla="*/ 2070 w 482"/>
                <a:gd name="T27" fmla="*/ 6258 h 527"/>
                <a:gd name="T28" fmla="*/ 2331 w 482"/>
                <a:gd name="T29" fmla="*/ 6409 h 527"/>
                <a:gd name="T30" fmla="*/ 2751 w 482"/>
                <a:gd name="T31" fmla="*/ 6372 h 527"/>
                <a:gd name="T32" fmla="*/ 3073 w 482"/>
                <a:gd name="T33" fmla="*/ 6532 h 527"/>
                <a:gd name="T34" fmla="*/ 3471 w 482"/>
                <a:gd name="T35" fmla="*/ 6108 h 527"/>
                <a:gd name="T36" fmla="*/ 3689 w 482"/>
                <a:gd name="T37" fmla="*/ 5813 h 527"/>
                <a:gd name="T38" fmla="*/ 3837 w 482"/>
                <a:gd name="T39" fmla="*/ 5227 h 527"/>
                <a:gd name="T40" fmla="*/ 4135 w 482"/>
                <a:gd name="T41" fmla="*/ 4139 h 527"/>
                <a:gd name="T42" fmla="*/ 4320 w 482"/>
                <a:gd name="T43" fmla="*/ 3629 h 527"/>
                <a:gd name="T44" fmla="*/ 4462 w 482"/>
                <a:gd name="T45" fmla="*/ 3167 h 527"/>
                <a:gd name="T46" fmla="*/ 4638 w 482"/>
                <a:gd name="T47" fmla="*/ 2655 h 527"/>
                <a:gd name="T48" fmla="*/ 4836 w 482"/>
                <a:gd name="T49" fmla="*/ 2166 h 527"/>
                <a:gd name="T50" fmla="*/ 4627 w 482"/>
                <a:gd name="T51" fmla="*/ 1484 h 527"/>
                <a:gd name="T52" fmla="*/ 4538 w 482"/>
                <a:gd name="T53" fmla="*/ 1472 h 527"/>
                <a:gd name="T54" fmla="*/ 4340 w 482"/>
                <a:gd name="T55" fmla="*/ 888 h 527"/>
                <a:gd name="T56" fmla="*/ 3959 w 482"/>
                <a:gd name="T57" fmla="*/ 461 h 527"/>
                <a:gd name="T58" fmla="*/ 3680 w 482"/>
                <a:gd name="T59" fmla="*/ 424 h 527"/>
                <a:gd name="T60" fmla="*/ 3121 w 482"/>
                <a:gd name="T61" fmla="*/ 301 h 527"/>
                <a:gd name="T62" fmla="*/ 2525 w 482"/>
                <a:gd name="T63" fmla="*/ 188 h 527"/>
                <a:gd name="T64" fmla="*/ 2235 w 482"/>
                <a:gd name="T65" fmla="*/ 301 h 5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2" h="527">
                  <a:moveTo>
                    <a:pt x="217" y="24"/>
                  </a:moveTo>
                  <a:cubicBezTo>
                    <a:pt x="208" y="10"/>
                    <a:pt x="186" y="0"/>
                    <a:pt x="183" y="24"/>
                  </a:cubicBezTo>
                  <a:cubicBezTo>
                    <a:pt x="170" y="18"/>
                    <a:pt x="152" y="24"/>
                    <a:pt x="153" y="42"/>
                  </a:cubicBezTo>
                  <a:cubicBezTo>
                    <a:pt x="144" y="40"/>
                    <a:pt x="136" y="39"/>
                    <a:pt x="131" y="49"/>
                  </a:cubicBezTo>
                  <a:cubicBezTo>
                    <a:pt x="123" y="43"/>
                    <a:pt x="102" y="40"/>
                    <a:pt x="101" y="55"/>
                  </a:cubicBezTo>
                  <a:cubicBezTo>
                    <a:pt x="86" y="52"/>
                    <a:pt x="73" y="60"/>
                    <a:pt x="75" y="76"/>
                  </a:cubicBezTo>
                  <a:cubicBezTo>
                    <a:pt x="59" y="78"/>
                    <a:pt x="41" y="88"/>
                    <a:pt x="43" y="107"/>
                  </a:cubicBezTo>
                  <a:cubicBezTo>
                    <a:pt x="32" y="107"/>
                    <a:pt x="20" y="129"/>
                    <a:pt x="22" y="138"/>
                  </a:cubicBezTo>
                  <a:cubicBezTo>
                    <a:pt x="15" y="139"/>
                    <a:pt x="12" y="149"/>
                    <a:pt x="11" y="155"/>
                  </a:cubicBezTo>
                  <a:cubicBezTo>
                    <a:pt x="10" y="161"/>
                    <a:pt x="11" y="163"/>
                    <a:pt x="9" y="168"/>
                  </a:cubicBezTo>
                  <a:cubicBezTo>
                    <a:pt x="8" y="171"/>
                    <a:pt x="3" y="174"/>
                    <a:pt x="2" y="178"/>
                  </a:cubicBezTo>
                  <a:cubicBezTo>
                    <a:pt x="0" y="190"/>
                    <a:pt x="14" y="207"/>
                    <a:pt x="25" y="211"/>
                  </a:cubicBezTo>
                  <a:cubicBezTo>
                    <a:pt x="22" y="213"/>
                    <a:pt x="20" y="216"/>
                    <a:pt x="20" y="221"/>
                  </a:cubicBezTo>
                  <a:cubicBezTo>
                    <a:pt x="23" y="234"/>
                    <a:pt x="45" y="215"/>
                    <a:pt x="45" y="215"/>
                  </a:cubicBezTo>
                  <a:cubicBezTo>
                    <a:pt x="40" y="221"/>
                    <a:pt x="37" y="230"/>
                    <a:pt x="36" y="237"/>
                  </a:cubicBezTo>
                  <a:cubicBezTo>
                    <a:pt x="35" y="249"/>
                    <a:pt x="38" y="251"/>
                    <a:pt x="44" y="259"/>
                  </a:cubicBezTo>
                  <a:cubicBezTo>
                    <a:pt x="50" y="265"/>
                    <a:pt x="52" y="269"/>
                    <a:pt x="53" y="277"/>
                  </a:cubicBezTo>
                  <a:cubicBezTo>
                    <a:pt x="54" y="286"/>
                    <a:pt x="50" y="293"/>
                    <a:pt x="62" y="296"/>
                  </a:cubicBezTo>
                  <a:cubicBezTo>
                    <a:pt x="62" y="303"/>
                    <a:pt x="67" y="307"/>
                    <a:pt x="73" y="310"/>
                  </a:cubicBezTo>
                  <a:cubicBezTo>
                    <a:pt x="62" y="320"/>
                    <a:pt x="73" y="329"/>
                    <a:pt x="74" y="339"/>
                  </a:cubicBezTo>
                  <a:cubicBezTo>
                    <a:pt x="75" y="352"/>
                    <a:pt x="68" y="357"/>
                    <a:pt x="76" y="371"/>
                  </a:cubicBezTo>
                  <a:cubicBezTo>
                    <a:pt x="81" y="380"/>
                    <a:pt x="90" y="385"/>
                    <a:pt x="95" y="393"/>
                  </a:cubicBezTo>
                  <a:cubicBezTo>
                    <a:pt x="100" y="400"/>
                    <a:pt x="96" y="405"/>
                    <a:pt x="107" y="409"/>
                  </a:cubicBezTo>
                  <a:cubicBezTo>
                    <a:pt x="108" y="415"/>
                    <a:pt x="108" y="422"/>
                    <a:pt x="110" y="428"/>
                  </a:cubicBezTo>
                  <a:cubicBezTo>
                    <a:pt x="114" y="441"/>
                    <a:pt x="122" y="441"/>
                    <a:pt x="133" y="446"/>
                  </a:cubicBezTo>
                  <a:cubicBezTo>
                    <a:pt x="147" y="453"/>
                    <a:pt x="135" y="466"/>
                    <a:pt x="146" y="480"/>
                  </a:cubicBezTo>
                  <a:cubicBezTo>
                    <a:pt x="154" y="491"/>
                    <a:pt x="162" y="489"/>
                    <a:pt x="171" y="479"/>
                  </a:cubicBezTo>
                  <a:cubicBezTo>
                    <a:pt x="164" y="503"/>
                    <a:pt x="182" y="509"/>
                    <a:pt x="201" y="502"/>
                  </a:cubicBezTo>
                  <a:cubicBezTo>
                    <a:pt x="204" y="506"/>
                    <a:pt x="207" y="516"/>
                    <a:pt x="213" y="518"/>
                  </a:cubicBezTo>
                  <a:cubicBezTo>
                    <a:pt x="217" y="519"/>
                    <a:pt x="222" y="513"/>
                    <a:pt x="226" y="514"/>
                  </a:cubicBezTo>
                  <a:cubicBezTo>
                    <a:pt x="229" y="514"/>
                    <a:pt x="232" y="518"/>
                    <a:pt x="235" y="520"/>
                  </a:cubicBezTo>
                  <a:cubicBezTo>
                    <a:pt x="250" y="526"/>
                    <a:pt x="260" y="526"/>
                    <a:pt x="267" y="511"/>
                  </a:cubicBezTo>
                  <a:cubicBezTo>
                    <a:pt x="270" y="510"/>
                    <a:pt x="275" y="510"/>
                    <a:pt x="277" y="510"/>
                  </a:cubicBezTo>
                  <a:cubicBezTo>
                    <a:pt x="283" y="517"/>
                    <a:pt x="287" y="527"/>
                    <a:pt x="298" y="524"/>
                  </a:cubicBezTo>
                  <a:cubicBezTo>
                    <a:pt x="312" y="522"/>
                    <a:pt x="315" y="503"/>
                    <a:pt x="324" y="496"/>
                  </a:cubicBezTo>
                  <a:cubicBezTo>
                    <a:pt x="329" y="493"/>
                    <a:pt x="333" y="495"/>
                    <a:pt x="337" y="490"/>
                  </a:cubicBezTo>
                  <a:cubicBezTo>
                    <a:pt x="342" y="486"/>
                    <a:pt x="341" y="477"/>
                    <a:pt x="345" y="473"/>
                  </a:cubicBezTo>
                  <a:cubicBezTo>
                    <a:pt x="348" y="470"/>
                    <a:pt x="355" y="470"/>
                    <a:pt x="358" y="466"/>
                  </a:cubicBezTo>
                  <a:cubicBezTo>
                    <a:pt x="363" y="461"/>
                    <a:pt x="361" y="455"/>
                    <a:pt x="361" y="447"/>
                  </a:cubicBezTo>
                  <a:cubicBezTo>
                    <a:pt x="378" y="450"/>
                    <a:pt x="373" y="429"/>
                    <a:pt x="372" y="419"/>
                  </a:cubicBezTo>
                  <a:cubicBezTo>
                    <a:pt x="383" y="416"/>
                    <a:pt x="394" y="401"/>
                    <a:pt x="384" y="392"/>
                  </a:cubicBezTo>
                  <a:cubicBezTo>
                    <a:pt x="391" y="382"/>
                    <a:pt x="415" y="342"/>
                    <a:pt x="401" y="332"/>
                  </a:cubicBezTo>
                  <a:cubicBezTo>
                    <a:pt x="408" y="325"/>
                    <a:pt x="413" y="315"/>
                    <a:pt x="416" y="306"/>
                  </a:cubicBezTo>
                  <a:cubicBezTo>
                    <a:pt x="418" y="301"/>
                    <a:pt x="419" y="297"/>
                    <a:pt x="419" y="291"/>
                  </a:cubicBezTo>
                  <a:cubicBezTo>
                    <a:pt x="419" y="287"/>
                    <a:pt x="417" y="281"/>
                    <a:pt x="417" y="279"/>
                  </a:cubicBezTo>
                  <a:cubicBezTo>
                    <a:pt x="418" y="269"/>
                    <a:pt x="426" y="262"/>
                    <a:pt x="433" y="254"/>
                  </a:cubicBezTo>
                  <a:cubicBezTo>
                    <a:pt x="441" y="245"/>
                    <a:pt x="441" y="245"/>
                    <a:pt x="441" y="233"/>
                  </a:cubicBezTo>
                  <a:cubicBezTo>
                    <a:pt x="440" y="226"/>
                    <a:pt x="441" y="219"/>
                    <a:pt x="450" y="213"/>
                  </a:cubicBezTo>
                  <a:cubicBezTo>
                    <a:pt x="456" y="208"/>
                    <a:pt x="462" y="208"/>
                    <a:pt x="467" y="203"/>
                  </a:cubicBezTo>
                  <a:cubicBezTo>
                    <a:pt x="474" y="197"/>
                    <a:pt x="482" y="178"/>
                    <a:pt x="469" y="174"/>
                  </a:cubicBezTo>
                  <a:cubicBezTo>
                    <a:pt x="468" y="165"/>
                    <a:pt x="472" y="152"/>
                    <a:pt x="470" y="144"/>
                  </a:cubicBezTo>
                  <a:cubicBezTo>
                    <a:pt x="468" y="134"/>
                    <a:pt x="456" y="124"/>
                    <a:pt x="449" y="119"/>
                  </a:cubicBezTo>
                  <a:cubicBezTo>
                    <a:pt x="448" y="118"/>
                    <a:pt x="453" y="114"/>
                    <a:pt x="448" y="112"/>
                  </a:cubicBezTo>
                  <a:cubicBezTo>
                    <a:pt x="444" y="110"/>
                    <a:pt x="442" y="116"/>
                    <a:pt x="440" y="118"/>
                  </a:cubicBezTo>
                  <a:cubicBezTo>
                    <a:pt x="439" y="106"/>
                    <a:pt x="444" y="99"/>
                    <a:pt x="436" y="89"/>
                  </a:cubicBezTo>
                  <a:cubicBezTo>
                    <a:pt x="431" y="83"/>
                    <a:pt x="417" y="81"/>
                    <a:pt x="421" y="71"/>
                  </a:cubicBezTo>
                  <a:cubicBezTo>
                    <a:pt x="417" y="71"/>
                    <a:pt x="412" y="57"/>
                    <a:pt x="407" y="53"/>
                  </a:cubicBezTo>
                  <a:cubicBezTo>
                    <a:pt x="399" y="48"/>
                    <a:pt x="391" y="40"/>
                    <a:pt x="384" y="37"/>
                  </a:cubicBezTo>
                  <a:cubicBezTo>
                    <a:pt x="380" y="36"/>
                    <a:pt x="374" y="38"/>
                    <a:pt x="369" y="37"/>
                  </a:cubicBezTo>
                  <a:cubicBezTo>
                    <a:pt x="362" y="37"/>
                    <a:pt x="364" y="37"/>
                    <a:pt x="357" y="34"/>
                  </a:cubicBezTo>
                  <a:cubicBezTo>
                    <a:pt x="348" y="28"/>
                    <a:pt x="344" y="22"/>
                    <a:pt x="332" y="21"/>
                  </a:cubicBezTo>
                  <a:cubicBezTo>
                    <a:pt x="323" y="21"/>
                    <a:pt x="312" y="26"/>
                    <a:pt x="303" y="24"/>
                  </a:cubicBezTo>
                  <a:cubicBezTo>
                    <a:pt x="292" y="21"/>
                    <a:pt x="284" y="12"/>
                    <a:pt x="271" y="15"/>
                  </a:cubicBezTo>
                  <a:cubicBezTo>
                    <a:pt x="258" y="17"/>
                    <a:pt x="257" y="19"/>
                    <a:pt x="245" y="15"/>
                  </a:cubicBezTo>
                  <a:cubicBezTo>
                    <a:pt x="238" y="12"/>
                    <a:pt x="229" y="8"/>
                    <a:pt x="222" y="11"/>
                  </a:cubicBezTo>
                  <a:cubicBezTo>
                    <a:pt x="219" y="13"/>
                    <a:pt x="218" y="21"/>
                    <a:pt x="217" y="24"/>
                  </a:cubicBezTo>
                  <a:close/>
                </a:path>
              </a:pathLst>
            </a:custGeom>
            <a:solidFill>
              <a:srgbClr val="A35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4" name="Freeform 324">
              <a:extLst>
                <a:ext uri="{FF2B5EF4-FFF2-40B4-BE49-F238E27FC236}">
                  <a16:creationId xmlns:a16="http://schemas.microsoft.com/office/drawing/2014/main" id="{B4625942-DBA0-420B-97E5-B0572B6EA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1345"/>
              <a:ext cx="1049" cy="1222"/>
            </a:xfrm>
            <a:custGeom>
              <a:avLst/>
              <a:gdLst>
                <a:gd name="T0" fmla="*/ 1885 w 482"/>
                <a:gd name="T1" fmla="*/ 301 h 527"/>
                <a:gd name="T2" fmla="*/ 1349 w 482"/>
                <a:gd name="T3" fmla="*/ 612 h 527"/>
                <a:gd name="T4" fmla="*/ 773 w 482"/>
                <a:gd name="T5" fmla="*/ 946 h 527"/>
                <a:gd name="T6" fmla="*/ 226 w 482"/>
                <a:gd name="T7" fmla="*/ 1721 h 527"/>
                <a:gd name="T8" fmla="*/ 96 w 482"/>
                <a:gd name="T9" fmla="*/ 2096 h 527"/>
                <a:gd name="T10" fmla="*/ 257 w 482"/>
                <a:gd name="T11" fmla="*/ 2630 h 527"/>
                <a:gd name="T12" fmla="*/ 464 w 482"/>
                <a:gd name="T13" fmla="*/ 2683 h 527"/>
                <a:gd name="T14" fmla="*/ 455 w 482"/>
                <a:gd name="T15" fmla="*/ 3232 h 527"/>
                <a:gd name="T16" fmla="*/ 640 w 482"/>
                <a:gd name="T17" fmla="*/ 3689 h 527"/>
                <a:gd name="T18" fmla="*/ 762 w 482"/>
                <a:gd name="T19" fmla="*/ 4227 h 527"/>
                <a:gd name="T20" fmla="*/ 982 w 482"/>
                <a:gd name="T21" fmla="*/ 4897 h 527"/>
                <a:gd name="T22" fmla="*/ 1132 w 482"/>
                <a:gd name="T23" fmla="*/ 5333 h 527"/>
                <a:gd name="T24" fmla="*/ 1506 w 482"/>
                <a:gd name="T25" fmla="*/ 5985 h 527"/>
                <a:gd name="T26" fmla="*/ 2070 w 482"/>
                <a:gd name="T27" fmla="*/ 6258 h 527"/>
                <a:gd name="T28" fmla="*/ 2331 w 482"/>
                <a:gd name="T29" fmla="*/ 6409 h 527"/>
                <a:gd name="T30" fmla="*/ 2751 w 482"/>
                <a:gd name="T31" fmla="*/ 6372 h 527"/>
                <a:gd name="T32" fmla="*/ 3073 w 482"/>
                <a:gd name="T33" fmla="*/ 6532 h 527"/>
                <a:gd name="T34" fmla="*/ 3471 w 482"/>
                <a:gd name="T35" fmla="*/ 6108 h 527"/>
                <a:gd name="T36" fmla="*/ 3689 w 482"/>
                <a:gd name="T37" fmla="*/ 5813 h 527"/>
                <a:gd name="T38" fmla="*/ 3837 w 482"/>
                <a:gd name="T39" fmla="*/ 5227 h 527"/>
                <a:gd name="T40" fmla="*/ 4135 w 482"/>
                <a:gd name="T41" fmla="*/ 4139 h 527"/>
                <a:gd name="T42" fmla="*/ 4320 w 482"/>
                <a:gd name="T43" fmla="*/ 3629 h 527"/>
                <a:gd name="T44" fmla="*/ 4462 w 482"/>
                <a:gd name="T45" fmla="*/ 3167 h 527"/>
                <a:gd name="T46" fmla="*/ 4638 w 482"/>
                <a:gd name="T47" fmla="*/ 2655 h 527"/>
                <a:gd name="T48" fmla="*/ 4836 w 482"/>
                <a:gd name="T49" fmla="*/ 2166 h 527"/>
                <a:gd name="T50" fmla="*/ 4627 w 482"/>
                <a:gd name="T51" fmla="*/ 1484 h 527"/>
                <a:gd name="T52" fmla="*/ 4538 w 482"/>
                <a:gd name="T53" fmla="*/ 1472 h 527"/>
                <a:gd name="T54" fmla="*/ 4340 w 482"/>
                <a:gd name="T55" fmla="*/ 888 h 527"/>
                <a:gd name="T56" fmla="*/ 3959 w 482"/>
                <a:gd name="T57" fmla="*/ 461 h 527"/>
                <a:gd name="T58" fmla="*/ 3680 w 482"/>
                <a:gd name="T59" fmla="*/ 424 h 527"/>
                <a:gd name="T60" fmla="*/ 3121 w 482"/>
                <a:gd name="T61" fmla="*/ 301 h 527"/>
                <a:gd name="T62" fmla="*/ 2525 w 482"/>
                <a:gd name="T63" fmla="*/ 188 h 527"/>
                <a:gd name="T64" fmla="*/ 2235 w 482"/>
                <a:gd name="T65" fmla="*/ 301 h 5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2" h="527">
                  <a:moveTo>
                    <a:pt x="217" y="24"/>
                  </a:moveTo>
                  <a:cubicBezTo>
                    <a:pt x="208" y="10"/>
                    <a:pt x="186" y="0"/>
                    <a:pt x="183" y="24"/>
                  </a:cubicBezTo>
                  <a:cubicBezTo>
                    <a:pt x="170" y="18"/>
                    <a:pt x="152" y="24"/>
                    <a:pt x="153" y="42"/>
                  </a:cubicBezTo>
                  <a:cubicBezTo>
                    <a:pt x="144" y="40"/>
                    <a:pt x="136" y="39"/>
                    <a:pt x="131" y="49"/>
                  </a:cubicBezTo>
                  <a:cubicBezTo>
                    <a:pt x="123" y="43"/>
                    <a:pt x="102" y="40"/>
                    <a:pt x="101" y="55"/>
                  </a:cubicBezTo>
                  <a:cubicBezTo>
                    <a:pt x="86" y="52"/>
                    <a:pt x="73" y="60"/>
                    <a:pt x="75" y="76"/>
                  </a:cubicBezTo>
                  <a:cubicBezTo>
                    <a:pt x="59" y="78"/>
                    <a:pt x="41" y="88"/>
                    <a:pt x="43" y="107"/>
                  </a:cubicBezTo>
                  <a:cubicBezTo>
                    <a:pt x="32" y="107"/>
                    <a:pt x="20" y="129"/>
                    <a:pt x="22" y="138"/>
                  </a:cubicBezTo>
                  <a:cubicBezTo>
                    <a:pt x="15" y="139"/>
                    <a:pt x="12" y="149"/>
                    <a:pt x="11" y="155"/>
                  </a:cubicBezTo>
                  <a:cubicBezTo>
                    <a:pt x="10" y="161"/>
                    <a:pt x="11" y="163"/>
                    <a:pt x="9" y="168"/>
                  </a:cubicBezTo>
                  <a:cubicBezTo>
                    <a:pt x="8" y="171"/>
                    <a:pt x="3" y="174"/>
                    <a:pt x="2" y="178"/>
                  </a:cubicBezTo>
                  <a:cubicBezTo>
                    <a:pt x="0" y="190"/>
                    <a:pt x="14" y="207"/>
                    <a:pt x="25" y="211"/>
                  </a:cubicBezTo>
                  <a:cubicBezTo>
                    <a:pt x="22" y="213"/>
                    <a:pt x="20" y="216"/>
                    <a:pt x="20" y="221"/>
                  </a:cubicBezTo>
                  <a:cubicBezTo>
                    <a:pt x="23" y="234"/>
                    <a:pt x="45" y="215"/>
                    <a:pt x="45" y="215"/>
                  </a:cubicBezTo>
                  <a:cubicBezTo>
                    <a:pt x="40" y="221"/>
                    <a:pt x="37" y="230"/>
                    <a:pt x="36" y="237"/>
                  </a:cubicBezTo>
                  <a:cubicBezTo>
                    <a:pt x="35" y="249"/>
                    <a:pt x="38" y="251"/>
                    <a:pt x="44" y="259"/>
                  </a:cubicBezTo>
                  <a:cubicBezTo>
                    <a:pt x="50" y="265"/>
                    <a:pt x="52" y="269"/>
                    <a:pt x="53" y="277"/>
                  </a:cubicBezTo>
                  <a:cubicBezTo>
                    <a:pt x="54" y="286"/>
                    <a:pt x="50" y="293"/>
                    <a:pt x="62" y="296"/>
                  </a:cubicBezTo>
                  <a:cubicBezTo>
                    <a:pt x="62" y="303"/>
                    <a:pt x="67" y="307"/>
                    <a:pt x="73" y="310"/>
                  </a:cubicBezTo>
                  <a:cubicBezTo>
                    <a:pt x="62" y="320"/>
                    <a:pt x="73" y="329"/>
                    <a:pt x="74" y="339"/>
                  </a:cubicBezTo>
                  <a:cubicBezTo>
                    <a:pt x="75" y="352"/>
                    <a:pt x="68" y="357"/>
                    <a:pt x="76" y="371"/>
                  </a:cubicBezTo>
                  <a:cubicBezTo>
                    <a:pt x="81" y="380"/>
                    <a:pt x="90" y="385"/>
                    <a:pt x="95" y="393"/>
                  </a:cubicBezTo>
                  <a:cubicBezTo>
                    <a:pt x="100" y="400"/>
                    <a:pt x="96" y="405"/>
                    <a:pt x="107" y="409"/>
                  </a:cubicBezTo>
                  <a:cubicBezTo>
                    <a:pt x="108" y="415"/>
                    <a:pt x="108" y="422"/>
                    <a:pt x="110" y="428"/>
                  </a:cubicBezTo>
                  <a:cubicBezTo>
                    <a:pt x="114" y="441"/>
                    <a:pt x="122" y="441"/>
                    <a:pt x="133" y="446"/>
                  </a:cubicBezTo>
                  <a:cubicBezTo>
                    <a:pt x="147" y="453"/>
                    <a:pt x="135" y="466"/>
                    <a:pt x="146" y="480"/>
                  </a:cubicBezTo>
                  <a:cubicBezTo>
                    <a:pt x="154" y="491"/>
                    <a:pt x="162" y="489"/>
                    <a:pt x="171" y="479"/>
                  </a:cubicBezTo>
                  <a:cubicBezTo>
                    <a:pt x="164" y="503"/>
                    <a:pt x="182" y="509"/>
                    <a:pt x="201" y="502"/>
                  </a:cubicBezTo>
                  <a:cubicBezTo>
                    <a:pt x="204" y="506"/>
                    <a:pt x="207" y="516"/>
                    <a:pt x="213" y="518"/>
                  </a:cubicBezTo>
                  <a:cubicBezTo>
                    <a:pt x="217" y="519"/>
                    <a:pt x="222" y="513"/>
                    <a:pt x="226" y="514"/>
                  </a:cubicBezTo>
                  <a:cubicBezTo>
                    <a:pt x="229" y="514"/>
                    <a:pt x="232" y="518"/>
                    <a:pt x="235" y="520"/>
                  </a:cubicBezTo>
                  <a:cubicBezTo>
                    <a:pt x="250" y="526"/>
                    <a:pt x="260" y="526"/>
                    <a:pt x="267" y="511"/>
                  </a:cubicBezTo>
                  <a:cubicBezTo>
                    <a:pt x="270" y="510"/>
                    <a:pt x="275" y="510"/>
                    <a:pt x="277" y="510"/>
                  </a:cubicBezTo>
                  <a:cubicBezTo>
                    <a:pt x="283" y="517"/>
                    <a:pt x="287" y="527"/>
                    <a:pt x="298" y="524"/>
                  </a:cubicBezTo>
                  <a:cubicBezTo>
                    <a:pt x="312" y="522"/>
                    <a:pt x="315" y="503"/>
                    <a:pt x="324" y="496"/>
                  </a:cubicBezTo>
                  <a:cubicBezTo>
                    <a:pt x="329" y="493"/>
                    <a:pt x="333" y="495"/>
                    <a:pt x="337" y="490"/>
                  </a:cubicBezTo>
                  <a:cubicBezTo>
                    <a:pt x="342" y="486"/>
                    <a:pt x="341" y="477"/>
                    <a:pt x="345" y="473"/>
                  </a:cubicBezTo>
                  <a:cubicBezTo>
                    <a:pt x="348" y="470"/>
                    <a:pt x="355" y="470"/>
                    <a:pt x="358" y="466"/>
                  </a:cubicBezTo>
                  <a:cubicBezTo>
                    <a:pt x="363" y="461"/>
                    <a:pt x="361" y="455"/>
                    <a:pt x="361" y="447"/>
                  </a:cubicBezTo>
                  <a:cubicBezTo>
                    <a:pt x="378" y="450"/>
                    <a:pt x="373" y="429"/>
                    <a:pt x="372" y="419"/>
                  </a:cubicBezTo>
                  <a:cubicBezTo>
                    <a:pt x="383" y="416"/>
                    <a:pt x="394" y="401"/>
                    <a:pt x="384" y="392"/>
                  </a:cubicBezTo>
                  <a:cubicBezTo>
                    <a:pt x="391" y="382"/>
                    <a:pt x="415" y="342"/>
                    <a:pt x="401" y="332"/>
                  </a:cubicBezTo>
                  <a:cubicBezTo>
                    <a:pt x="408" y="325"/>
                    <a:pt x="413" y="315"/>
                    <a:pt x="416" y="306"/>
                  </a:cubicBezTo>
                  <a:cubicBezTo>
                    <a:pt x="418" y="301"/>
                    <a:pt x="419" y="297"/>
                    <a:pt x="419" y="291"/>
                  </a:cubicBezTo>
                  <a:cubicBezTo>
                    <a:pt x="419" y="287"/>
                    <a:pt x="417" y="281"/>
                    <a:pt x="417" y="279"/>
                  </a:cubicBezTo>
                  <a:cubicBezTo>
                    <a:pt x="418" y="269"/>
                    <a:pt x="426" y="262"/>
                    <a:pt x="433" y="254"/>
                  </a:cubicBezTo>
                  <a:cubicBezTo>
                    <a:pt x="441" y="245"/>
                    <a:pt x="441" y="245"/>
                    <a:pt x="441" y="233"/>
                  </a:cubicBezTo>
                  <a:cubicBezTo>
                    <a:pt x="440" y="226"/>
                    <a:pt x="441" y="219"/>
                    <a:pt x="450" y="213"/>
                  </a:cubicBezTo>
                  <a:cubicBezTo>
                    <a:pt x="456" y="208"/>
                    <a:pt x="462" y="208"/>
                    <a:pt x="467" y="203"/>
                  </a:cubicBezTo>
                  <a:cubicBezTo>
                    <a:pt x="474" y="197"/>
                    <a:pt x="482" y="178"/>
                    <a:pt x="469" y="174"/>
                  </a:cubicBezTo>
                  <a:cubicBezTo>
                    <a:pt x="468" y="165"/>
                    <a:pt x="472" y="152"/>
                    <a:pt x="470" y="144"/>
                  </a:cubicBezTo>
                  <a:cubicBezTo>
                    <a:pt x="468" y="134"/>
                    <a:pt x="456" y="124"/>
                    <a:pt x="449" y="119"/>
                  </a:cubicBezTo>
                  <a:cubicBezTo>
                    <a:pt x="448" y="118"/>
                    <a:pt x="453" y="114"/>
                    <a:pt x="448" y="112"/>
                  </a:cubicBezTo>
                  <a:cubicBezTo>
                    <a:pt x="444" y="110"/>
                    <a:pt x="442" y="116"/>
                    <a:pt x="440" y="118"/>
                  </a:cubicBezTo>
                  <a:cubicBezTo>
                    <a:pt x="439" y="106"/>
                    <a:pt x="444" y="99"/>
                    <a:pt x="436" y="89"/>
                  </a:cubicBezTo>
                  <a:cubicBezTo>
                    <a:pt x="431" y="83"/>
                    <a:pt x="417" y="81"/>
                    <a:pt x="421" y="71"/>
                  </a:cubicBezTo>
                  <a:cubicBezTo>
                    <a:pt x="417" y="71"/>
                    <a:pt x="412" y="57"/>
                    <a:pt x="407" y="53"/>
                  </a:cubicBezTo>
                  <a:cubicBezTo>
                    <a:pt x="399" y="48"/>
                    <a:pt x="391" y="40"/>
                    <a:pt x="384" y="37"/>
                  </a:cubicBezTo>
                  <a:cubicBezTo>
                    <a:pt x="380" y="36"/>
                    <a:pt x="374" y="38"/>
                    <a:pt x="369" y="37"/>
                  </a:cubicBezTo>
                  <a:cubicBezTo>
                    <a:pt x="362" y="37"/>
                    <a:pt x="364" y="37"/>
                    <a:pt x="357" y="34"/>
                  </a:cubicBezTo>
                  <a:cubicBezTo>
                    <a:pt x="348" y="28"/>
                    <a:pt x="344" y="22"/>
                    <a:pt x="332" y="21"/>
                  </a:cubicBezTo>
                  <a:cubicBezTo>
                    <a:pt x="323" y="21"/>
                    <a:pt x="312" y="26"/>
                    <a:pt x="303" y="24"/>
                  </a:cubicBezTo>
                  <a:cubicBezTo>
                    <a:pt x="292" y="21"/>
                    <a:pt x="284" y="12"/>
                    <a:pt x="271" y="15"/>
                  </a:cubicBezTo>
                  <a:cubicBezTo>
                    <a:pt x="258" y="17"/>
                    <a:pt x="257" y="19"/>
                    <a:pt x="245" y="15"/>
                  </a:cubicBezTo>
                  <a:cubicBezTo>
                    <a:pt x="238" y="12"/>
                    <a:pt x="229" y="8"/>
                    <a:pt x="222" y="11"/>
                  </a:cubicBezTo>
                  <a:cubicBezTo>
                    <a:pt x="219" y="13"/>
                    <a:pt x="218" y="21"/>
                    <a:pt x="217" y="24"/>
                  </a:cubicBezTo>
                  <a:close/>
                </a:path>
              </a:pathLst>
            </a:custGeom>
            <a:noFill/>
            <a:ln w="158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5" name="Freeform 325">
              <a:extLst>
                <a:ext uri="{FF2B5EF4-FFF2-40B4-BE49-F238E27FC236}">
                  <a16:creationId xmlns:a16="http://schemas.microsoft.com/office/drawing/2014/main" id="{57A99CB3-7F3D-4179-93BB-A2C859832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797"/>
              <a:ext cx="131" cy="98"/>
            </a:xfrm>
            <a:custGeom>
              <a:avLst/>
              <a:gdLst>
                <a:gd name="T0" fmla="*/ 0 w 60"/>
                <a:gd name="T1" fmla="*/ 217 h 42"/>
                <a:gd name="T2" fmla="*/ 476 w 60"/>
                <a:gd name="T3" fmla="*/ 534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2">
                  <a:moveTo>
                    <a:pt x="0" y="17"/>
                  </a:moveTo>
                  <a:cubicBezTo>
                    <a:pt x="6" y="0"/>
                    <a:pt x="60" y="13"/>
                    <a:pt x="46" y="42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6" name="Freeform 326">
              <a:extLst>
                <a:ext uri="{FF2B5EF4-FFF2-40B4-BE49-F238E27FC236}">
                  <a16:creationId xmlns:a16="http://schemas.microsoft.com/office/drawing/2014/main" id="{9EC1F11C-C1F9-4BC2-ACE8-9BEAD17D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974"/>
              <a:ext cx="109" cy="118"/>
            </a:xfrm>
            <a:custGeom>
              <a:avLst/>
              <a:gdLst>
                <a:gd name="T0" fmla="*/ 0 w 50"/>
                <a:gd name="T1" fmla="*/ 273 h 51"/>
                <a:gd name="T2" fmla="*/ 499 w 50"/>
                <a:gd name="T3" fmla="*/ 632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51">
                  <a:moveTo>
                    <a:pt x="0" y="22"/>
                  </a:moveTo>
                  <a:cubicBezTo>
                    <a:pt x="17" y="0"/>
                    <a:pt x="50" y="30"/>
                    <a:pt x="48" y="5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7" name="Freeform 327">
              <a:extLst>
                <a:ext uri="{FF2B5EF4-FFF2-40B4-BE49-F238E27FC236}">
                  <a16:creationId xmlns:a16="http://schemas.microsoft.com/office/drawing/2014/main" id="{65D79434-DB03-43D5-9716-275A87193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204"/>
              <a:ext cx="100" cy="106"/>
            </a:xfrm>
            <a:custGeom>
              <a:avLst/>
              <a:gdLst>
                <a:gd name="T0" fmla="*/ 80 w 46"/>
                <a:gd name="T1" fmla="*/ 562 h 46"/>
                <a:gd name="T2" fmla="*/ 472 w 46"/>
                <a:gd name="T3" fmla="*/ 12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6">
                  <a:moveTo>
                    <a:pt x="8" y="46"/>
                  </a:moveTo>
                  <a:cubicBezTo>
                    <a:pt x="0" y="21"/>
                    <a:pt x="22" y="0"/>
                    <a:pt x="46" y="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8" name="Freeform 328">
              <a:extLst>
                <a:ext uri="{FF2B5EF4-FFF2-40B4-BE49-F238E27FC236}">
                  <a16:creationId xmlns:a16="http://schemas.microsoft.com/office/drawing/2014/main" id="{0B5AAE32-61E1-4B35-898A-529DD471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1842"/>
              <a:ext cx="89" cy="153"/>
            </a:xfrm>
            <a:custGeom>
              <a:avLst/>
              <a:gdLst>
                <a:gd name="T0" fmla="*/ 93 w 41"/>
                <a:gd name="T1" fmla="*/ 823 h 66"/>
                <a:gd name="T2" fmla="*/ 419 w 41"/>
                <a:gd name="T3" fmla="*/ 37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6">
                  <a:moveTo>
                    <a:pt x="9" y="66"/>
                  </a:moveTo>
                  <a:cubicBezTo>
                    <a:pt x="0" y="46"/>
                    <a:pt x="15" y="0"/>
                    <a:pt x="41" y="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39" name="Freeform 329">
              <a:extLst>
                <a:ext uri="{FF2B5EF4-FFF2-40B4-BE49-F238E27FC236}">
                  <a16:creationId xmlns:a16="http://schemas.microsoft.com/office/drawing/2014/main" id="{24E99C9B-5D90-4AB9-87BE-819A19678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484"/>
              <a:ext cx="113" cy="102"/>
            </a:xfrm>
            <a:custGeom>
              <a:avLst/>
              <a:gdLst>
                <a:gd name="T0" fmla="*/ 72 w 52"/>
                <a:gd name="T1" fmla="*/ 0 h 44"/>
                <a:gd name="T2" fmla="*/ 104 w 52"/>
                <a:gd name="T3" fmla="*/ 322 h 44"/>
                <a:gd name="T4" fmla="*/ 535 w 52"/>
                <a:gd name="T5" fmla="*/ 54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4">
                  <a:moveTo>
                    <a:pt x="7" y="0"/>
                  </a:moveTo>
                  <a:cubicBezTo>
                    <a:pt x="0" y="4"/>
                    <a:pt x="6" y="21"/>
                    <a:pt x="10" y="26"/>
                  </a:cubicBezTo>
                  <a:cubicBezTo>
                    <a:pt x="19" y="38"/>
                    <a:pt x="38" y="43"/>
                    <a:pt x="52" y="4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0" name="Freeform 330">
              <a:extLst>
                <a:ext uri="{FF2B5EF4-FFF2-40B4-BE49-F238E27FC236}">
                  <a16:creationId xmlns:a16="http://schemas.microsoft.com/office/drawing/2014/main" id="{43F184CF-6394-446B-8927-BA10F6C7F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676"/>
              <a:ext cx="133" cy="96"/>
            </a:xfrm>
            <a:custGeom>
              <a:avLst/>
              <a:gdLst>
                <a:gd name="T0" fmla="*/ 632 w 61"/>
                <a:gd name="T1" fmla="*/ 180 h 41"/>
                <a:gd name="T2" fmla="*/ 33 w 61"/>
                <a:gd name="T3" fmla="*/ 527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1">
                  <a:moveTo>
                    <a:pt x="61" y="14"/>
                  </a:moveTo>
                  <a:cubicBezTo>
                    <a:pt x="39" y="0"/>
                    <a:pt x="0" y="9"/>
                    <a:pt x="3" y="4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1" name="Freeform 331">
              <a:extLst>
                <a:ext uri="{FF2B5EF4-FFF2-40B4-BE49-F238E27FC236}">
                  <a16:creationId xmlns:a16="http://schemas.microsoft.com/office/drawing/2014/main" id="{6B79753A-6B78-41A4-B226-986565E6E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693"/>
              <a:ext cx="111" cy="130"/>
            </a:xfrm>
            <a:custGeom>
              <a:avLst/>
              <a:gdLst>
                <a:gd name="T0" fmla="*/ 0 w 51"/>
                <a:gd name="T1" fmla="*/ 0 h 56"/>
                <a:gd name="T2" fmla="*/ 237 w 51"/>
                <a:gd name="T3" fmla="*/ 37 h 56"/>
                <a:gd name="T4" fmla="*/ 383 w 51"/>
                <a:gd name="T5" fmla="*/ 179 h 56"/>
                <a:gd name="T6" fmla="*/ 422 w 51"/>
                <a:gd name="T7" fmla="*/ 701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6">
                  <a:moveTo>
                    <a:pt x="0" y="0"/>
                  </a:moveTo>
                  <a:cubicBezTo>
                    <a:pt x="8" y="0"/>
                    <a:pt x="15" y="0"/>
                    <a:pt x="23" y="3"/>
                  </a:cubicBezTo>
                  <a:cubicBezTo>
                    <a:pt x="28" y="6"/>
                    <a:pt x="33" y="10"/>
                    <a:pt x="37" y="14"/>
                  </a:cubicBezTo>
                  <a:cubicBezTo>
                    <a:pt x="51" y="27"/>
                    <a:pt x="45" y="38"/>
                    <a:pt x="41" y="56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2" name="Freeform 332">
              <a:extLst>
                <a:ext uri="{FF2B5EF4-FFF2-40B4-BE49-F238E27FC236}">
                  <a16:creationId xmlns:a16="http://schemas.microsoft.com/office/drawing/2014/main" id="{EAFC6356-0468-40E6-BA4E-C3396990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925"/>
              <a:ext cx="117" cy="127"/>
            </a:xfrm>
            <a:custGeom>
              <a:avLst/>
              <a:gdLst>
                <a:gd name="T0" fmla="*/ 20 w 54"/>
                <a:gd name="T1" fmla="*/ 677 h 55"/>
                <a:gd name="T2" fmla="*/ 548 w 54"/>
                <a:gd name="T3" fmla="*/ 111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55">
                  <a:moveTo>
                    <a:pt x="2" y="55"/>
                  </a:moveTo>
                  <a:cubicBezTo>
                    <a:pt x="0" y="32"/>
                    <a:pt x="30" y="0"/>
                    <a:pt x="54" y="9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3" name="Freeform 333">
              <a:extLst>
                <a:ext uri="{FF2B5EF4-FFF2-40B4-BE49-F238E27FC236}">
                  <a16:creationId xmlns:a16="http://schemas.microsoft.com/office/drawing/2014/main" id="{74F4C147-59FC-4AAA-86DA-502BF1B2D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30"/>
              <a:ext cx="74" cy="59"/>
            </a:xfrm>
            <a:custGeom>
              <a:avLst/>
              <a:gdLst>
                <a:gd name="T0" fmla="*/ 350 w 34"/>
                <a:gd name="T1" fmla="*/ 94 h 25"/>
                <a:gd name="T2" fmla="*/ 0 w 34"/>
                <a:gd name="T3" fmla="*/ 32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5">
                  <a:moveTo>
                    <a:pt x="34" y="7"/>
                  </a:moveTo>
                  <a:cubicBezTo>
                    <a:pt x="24" y="0"/>
                    <a:pt x="4" y="15"/>
                    <a:pt x="0" y="25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4" name="Freeform 334">
              <a:extLst>
                <a:ext uri="{FF2B5EF4-FFF2-40B4-BE49-F238E27FC236}">
                  <a16:creationId xmlns:a16="http://schemas.microsoft.com/office/drawing/2014/main" id="{58DE72C7-E754-44D1-8A89-8895E7A4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640"/>
              <a:ext cx="67" cy="92"/>
            </a:xfrm>
            <a:custGeom>
              <a:avLst/>
              <a:gdLst>
                <a:gd name="T0" fmla="*/ 41 w 31"/>
                <a:gd name="T1" fmla="*/ 488 h 40"/>
                <a:gd name="T2" fmla="*/ 28 w 31"/>
                <a:gd name="T3" fmla="*/ 301 h 40"/>
                <a:gd name="T4" fmla="*/ 313 w 31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40">
                  <a:moveTo>
                    <a:pt x="4" y="40"/>
                  </a:moveTo>
                  <a:cubicBezTo>
                    <a:pt x="0" y="40"/>
                    <a:pt x="2" y="30"/>
                    <a:pt x="3" y="25"/>
                  </a:cubicBezTo>
                  <a:cubicBezTo>
                    <a:pt x="6" y="9"/>
                    <a:pt x="15" y="3"/>
                    <a:pt x="31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5" name="Freeform 335">
              <a:extLst>
                <a:ext uri="{FF2B5EF4-FFF2-40B4-BE49-F238E27FC236}">
                  <a16:creationId xmlns:a16="http://schemas.microsoft.com/office/drawing/2014/main" id="{3FA087C0-6176-4A4E-B74B-6A6F336C3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1714"/>
              <a:ext cx="95" cy="114"/>
            </a:xfrm>
            <a:custGeom>
              <a:avLst/>
              <a:gdLst>
                <a:gd name="T0" fmla="*/ 164 w 44"/>
                <a:gd name="T1" fmla="*/ 617 h 49"/>
                <a:gd name="T2" fmla="*/ 443 w 44"/>
                <a:gd name="T3" fmla="*/ 0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9">
                  <a:moveTo>
                    <a:pt x="16" y="49"/>
                  </a:moveTo>
                  <a:cubicBezTo>
                    <a:pt x="0" y="29"/>
                    <a:pt x="27" y="6"/>
                    <a:pt x="44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6" name="Freeform 336">
              <a:extLst>
                <a:ext uri="{FF2B5EF4-FFF2-40B4-BE49-F238E27FC236}">
                  <a16:creationId xmlns:a16="http://schemas.microsoft.com/office/drawing/2014/main" id="{600930E3-13D3-4726-AED5-C51358175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1899"/>
              <a:ext cx="100" cy="118"/>
            </a:xfrm>
            <a:custGeom>
              <a:avLst/>
              <a:gdLst>
                <a:gd name="T0" fmla="*/ 0 w 46"/>
                <a:gd name="T1" fmla="*/ 632 h 51"/>
                <a:gd name="T2" fmla="*/ 472 w 46"/>
                <a:gd name="T3" fmla="*/ 49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1">
                  <a:moveTo>
                    <a:pt x="0" y="51"/>
                  </a:moveTo>
                  <a:cubicBezTo>
                    <a:pt x="1" y="30"/>
                    <a:pt x="22" y="0"/>
                    <a:pt x="46" y="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7" name="Freeform 337">
              <a:extLst>
                <a:ext uri="{FF2B5EF4-FFF2-40B4-BE49-F238E27FC236}">
                  <a16:creationId xmlns:a16="http://schemas.microsoft.com/office/drawing/2014/main" id="{B123357B-7757-41FD-A6D4-1703F3C18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2183"/>
              <a:ext cx="96" cy="76"/>
            </a:xfrm>
            <a:custGeom>
              <a:avLst/>
              <a:gdLst>
                <a:gd name="T0" fmla="*/ 456 w 44"/>
                <a:gd name="T1" fmla="*/ 403 h 33"/>
                <a:gd name="T2" fmla="*/ 0 w 44"/>
                <a:gd name="T3" fmla="*/ 24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44" y="33"/>
                  </a:moveTo>
                  <a:cubicBezTo>
                    <a:pt x="38" y="13"/>
                    <a:pt x="14" y="0"/>
                    <a:pt x="0" y="2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8" name="Freeform 338">
              <a:extLst>
                <a:ext uri="{FF2B5EF4-FFF2-40B4-BE49-F238E27FC236}">
                  <a16:creationId xmlns:a16="http://schemas.microsoft.com/office/drawing/2014/main" id="{3B8EDCA6-656A-4133-AEBD-609AD38BC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2410"/>
              <a:ext cx="123" cy="53"/>
            </a:xfrm>
            <a:custGeom>
              <a:avLst/>
              <a:gdLst>
                <a:gd name="T0" fmla="*/ 0 w 57"/>
                <a:gd name="T1" fmla="*/ 187 h 23"/>
                <a:gd name="T2" fmla="*/ 278 w 57"/>
                <a:gd name="T3" fmla="*/ 12 h 23"/>
                <a:gd name="T4" fmla="*/ 522 w 57"/>
                <a:gd name="T5" fmla="*/ 196 h 23"/>
                <a:gd name="T6" fmla="*/ 544 w 57"/>
                <a:gd name="T7" fmla="*/ 28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23">
                  <a:moveTo>
                    <a:pt x="0" y="15"/>
                  </a:moveTo>
                  <a:cubicBezTo>
                    <a:pt x="7" y="4"/>
                    <a:pt x="16" y="0"/>
                    <a:pt x="28" y="1"/>
                  </a:cubicBezTo>
                  <a:cubicBezTo>
                    <a:pt x="39" y="3"/>
                    <a:pt x="46" y="7"/>
                    <a:pt x="52" y="16"/>
                  </a:cubicBezTo>
                  <a:cubicBezTo>
                    <a:pt x="54" y="19"/>
                    <a:pt x="57" y="23"/>
                    <a:pt x="54" y="2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49" name="Freeform 339">
              <a:extLst>
                <a:ext uri="{FF2B5EF4-FFF2-40B4-BE49-F238E27FC236}">
                  <a16:creationId xmlns:a16="http://schemas.microsoft.com/office/drawing/2014/main" id="{B29910B0-2A08-4C6F-8829-6E902028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226"/>
              <a:ext cx="56" cy="105"/>
            </a:xfrm>
            <a:custGeom>
              <a:avLst/>
              <a:gdLst>
                <a:gd name="T0" fmla="*/ 250 w 26"/>
                <a:gd name="T1" fmla="*/ 49 h 45"/>
                <a:gd name="T2" fmla="*/ 60 w 26"/>
                <a:gd name="T3" fmla="*/ 163 h 45"/>
                <a:gd name="T4" fmla="*/ 140 w 26"/>
                <a:gd name="T5" fmla="*/ 57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45">
                  <a:moveTo>
                    <a:pt x="25" y="4"/>
                  </a:moveTo>
                  <a:cubicBezTo>
                    <a:pt x="26" y="0"/>
                    <a:pt x="8" y="9"/>
                    <a:pt x="6" y="13"/>
                  </a:cubicBezTo>
                  <a:cubicBezTo>
                    <a:pt x="0" y="23"/>
                    <a:pt x="3" y="41"/>
                    <a:pt x="14" y="45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0" name="Freeform 340">
              <a:extLst>
                <a:ext uri="{FF2B5EF4-FFF2-40B4-BE49-F238E27FC236}">
                  <a16:creationId xmlns:a16="http://schemas.microsoft.com/office/drawing/2014/main" id="{2BBF7BB7-2DB2-443B-A2FF-5725FA9C5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333"/>
              <a:ext cx="85" cy="116"/>
            </a:xfrm>
            <a:custGeom>
              <a:avLst/>
              <a:gdLst>
                <a:gd name="T0" fmla="*/ 0 w 39"/>
                <a:gd name="T1" fmla="*/ 559 h 50"/>
                <a:gd name="T2" fmla="*/ 362 w 39"/>
                <a:gd name="T3" fmla="*/ 360 h 50"/>
                <a:gd name="T4" fmla="*/ 333 w 39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0">
                  <a:moveTo>
                    <a:pt x="0" y="45"/>
                  </a:moveTo>
                  <a:cubicBezTo>
                    <a:pt x="17" y="45"/>
                    <a:pt x="29" y="50"/>
                    <a:pt x="35" y="29"/>
                  </a:cubicBezTo>
                  <a:cubicBezTo>
                    <a:pt x="39" y="17"/>
                    <a:pt x="36" y="10"/>
                    <a:pt x="32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1" name="Freeform 341">
              <a:extLst>
                <a:ext uri="{FF2B5EF4-FFF2-40B4-BE49-F238E27FC236}">
                  <a16:creationId xmlns:a16="http://schemas.microsoft.com/office/drawing/2014/main" id="{4DB987A1-7C84-4813-BCAB-130CCF2C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519"/>
              <a:ext cx="118" cy="116"/>
            </a:xfrm>
            <a:custGeom>
              <a:avLst/>
              <a:gdLst>
                <a:gd name="T0" fmla="*/ 564 w 54"/>
                <a:gd name="T1" fmla="*/ 114 h 50"/>
                <a:gd name="T2" fmla="*/ 221 w 54"/>
                <a:gd name="T3" fmla="*/ 37 h 50"/>
                <a:gd name="T4" fmla="*/ 20 w 54"/>
                <a:gd name="T5" fmla="*/ 62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50">
                  <a:moveTo>
                    <a:pt x="54" y="9"/>
                  </a:moveTo>
                  <a:cubicBezTo>
                    <a:pt x="45" y="3"/>
                    <a:pt x="32" y="0"/>
                    <a:pt x="21" y="3"/>
                  </a:cubicBezTo>
                  <a:cubicBezTo>
                    <a:pt x="0" y="9"/>
                    <a:pt x="1" y="32"/>
                    <a:pt x="2" y="5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2" name="Freeform 342">
              <a:extLst>
                <a:ext uri="{FF2B5EF4-FFF2-40B4-BE49-F238E27FC236}">
                  <a16:creationId xmlns:a16="http://schemas.microsoft.com/office/drawing/2014/main" id="{15378797-4854-4FE2-9290-FE4272A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572"/>
              <a:ext cx="114" cy="72"/>
            </a:xfrm>
            <a:custGeom>
              <a:avLst/>
              <a:gdLst>
                <a:gd name="T0" fmla="*/ 0 w 52"/>
                <a:gd name="T1" fmla="*/ 274 h 31"/>
                <a:gd name="T2" fmla="*/ 548 w 52"/>
                <a:gd name="T3" fmla="*/ 388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31">
                  <a:moveTo>
                    <a:pt x="0" y="22"/>
                  </a:moveTo>
                  <a:cubicBezTo>
                    <a:pt x="7" y="0"/>
                    <a:pt x="46" y="13"/>
                    <a:pt x="52" y="3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3" name="Freeform 343">
              <a:extLst>
                <a:ext uri="{FF2B5EF4-FFF2-40B4-BE49-F238E27FC236}">
                  <a16:creationId xmlns:a16="http://schemas.microsoft.com/office/drawing/2014/main" id="{6CDE784E-646B-4C44-9610-9A8457831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396"/>
              <a:ext cx="93" cy="98"/>
            </a:xfrm>
            <a:custGeom>
              <a:avLst/>
              <a:gdLst>
                <a:gd name="T0" fmla="*/ 435 w 43"/>
                <a:gd name="T1" fmla="*/ 114 h 42"/>
                <a:gd name="T2" fmla="*/ 149 w 43"/>
                <a:gd name="T3" fmla="*/ 49 h 42"/>
                <a:gd name="T4" fmla="*/ 9 w 43"/>
                <a:gd name="T5" fmla="*/ 53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2">
                  <a:moveTo>
                    <a:pt x="43" y="9"/>
                  </a:moveTo>
                  <a:cubicBezTo>
                    <a:pt x="35" y="4"/>
                    <a:pt x="24" y="0"/>
                    <a:pt x="15" y="4"/>
                  </a:cubicBezTo>
                  <a:cubicBezTo>
                    <a:pt x="0" y="11"/>
                    <a:pt x="1" y="29"/>
                    <a:pt x="1" y="42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4" name="Freeform 344">
              <a:extLst>
                <a:ext uri="{FF2B5EF4-FFF2-40B4-BE49-F238E27FC236}">
                  <a16:creationId xmlns:a16="http://schemas.microsoft.com/office/drawing/2014/main" id="{78D6D075-F1B4-4E97-988F-BA941E06A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591"/>
              <a:ext cx="44" cy="112"/>
            </a:xfrm>
            <a:custGeom>
              <a:avLst/>
              <a:gdLst>
                <a:gd name="T0" fmla="*/ 106 w 20"/>
                <a:gd name="T1" fmla="*/ 609 h 48"/>
                <a:gd name="T2" fmla="*/ 0 w 20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8">
                  <a:moveTo>
                    <a:pt x="10" y="48"/>
                  </a:moveTo>
                  <a:cubicBezTo>
                    <a:pt x="20" y="35"/>
                    <a:pt x="11" y="1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5" name="Freeform 345">
              <a:extLst>
                <a:ext uri="{FF2B5EF4-FFF2-40B4-BE49-F238E27FC236}">
                  <a16:creationId xmlns:a16="http://schemas.microsoft.com/office/drawing/2014/main" id="{773492FB-0E22-406B-90CE-4B472ABA4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853"/>
              <a:ext cx="77" cy="39"/>
            </a:xfrm>
            <a:custGeom>
              <a:avLst/>
              <a:gdLst>
                <a:gd name="T0" fmla="*/ 372 w 35"/>
                <a:gd name="T1" fmla="*/ 204 h 17"/>
                <a:gd name="T2" fmla="*/ 0 w 35"/>
                <a:gd name="T3" fmla="*/ 1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7">
                  <a:moveTo>
                    <a:pt x="35" y="17"/>
                  </a:moveTo>
                  <a:cubicBezTo>
                    <a:pt x="34" y="0"/>
                    <a:pt x="13" y="0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6" name="Freeform 346">
              <a:extLst>
                <a:ext uri="{FF2B5EF4-FFF2-40B4-BE49-F238E27FC236}">
                  <a16:creationId xmlns:a16="http://schemas.microsoft.com/office/drawing/2014/main" id="{7FF92AC6-F8F0-4F37-953F-BCD63E6B0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686"/>
              <a:ext cx="100" cy="77"/>
            </a:xfrm>
            <a:custGeom>
              <a:avLst/>
              <a:gdLst>
                <a:gd name="T0" fmla="*/ 0 w 46"/>
                <a:gd name="T1" fmla="*/ 420 h 33"/>
                <a:gd name="T2" fmla="*/ 472 w 46"/>
                <a:gd name="T3" fmla="*/ 201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33">
                  <a:moveTo>
                    <a:pt x="0" y="33"/>
                  </a:moveTo>
                  <a:cubicBezTo>
                    <a:pt x="7" y="14"/>
                    <a:pt x="30" y="0"/>
                    <a:pt x="46" y="16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7" name="Freeform 347">
              <a:extLst>
                <a:ext uri="{FF2B5EF4-FFF2-40B4-BE49-F238E27FC236}">
                  <a16:creationId xmlns:a16="http://schemas.microsoft.com/office/drawing/2014/main" id="{6DE214F8-C08D-4A12-94C7-369613DB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2057"/>
              <a:ext cx="82" cy="126"/>
            </a:xfrm>
            <a:custGeom>
              <a:avLst/>
              <a:gdLst>
                <a:gd name="T0" fmla="*/ 0 w 38"/>
                <a:gd name="T1" fmla="*/ 266 h 54"/>
                <a:gd name="T2" fmla="*/ 382 w 38"/>
                <a:gd name="T3" fmla="*/ 686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4">
                  <a:moveTo>
                    <a:pt x="0" y="21"/>
                  </a:moveTo>
                  <a:cubicBezTo>
                    <a:pt x="20" y="0"/>
                    <a:pt x="37" y="39"/>
                    <a:pt x="38" y="54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8" name="Freeform 348">
              <a:extLst>
                <a:ext uri="{FF2B5EF4-FFF2-40B4-BE49-F238E27FC236}">
                  <a16:creationId xmlns:a16="http://schemas.microsoft.com/office/drawing/2014/main" id="{552B13E4-FEAD-40C2-83B1-D66950916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665"/>
              <a:ext cx="47" cy="46"/>
            </a:xfrm>
            <a:custGeom>
              <a:avLst/>
              <a:gdLst>
                <a:gd name="T0" fmla="*/ 214 w 22"/>
                <a:gd name="T1" fmla="*/ 244 h 20"/>
                <a:gd name="T2" fmla="*/ 0 w 22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0">
                  <a:moveTo>
                    <a:pt x="22" y="20"/>
                  </a:moveTo>
                  <a:cubicBezTo>
                    <a:pt x="20" y="11"/>
                    <a:pt x="9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59" name="Freeform 349">
              <a:extLst>
                <a:ext uri="{FF2B5EF4-FFF2-40B4-BE49-F238E27FC236}">
                  <a16:creationId xmlns:a16="http://schemas.microsoft.com/office/drawing/2014/main" id="{A919BA0A-9C44-4C72-8BD4-56214B1E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187"/>
              <a:ext cx="96" cy="72"/>
            </a:xfrm>
            <a:custGeom>
              <a:avLst/>
              <a:gdLst>
                <a:gd name="T0" fmla="*/ 456 w 44"/>
                <a:gd name="T1" fmla="*/ 379 h 31"/>
                <a:gd name="T2" fmla="*/ 166 w 44"/>
                <a:gd name="T3" fmla="*/ 302 h 31"/>
                <a:gd name="T4" fmla="*/ 81 w 4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44" y="30"/>
                  </a:moveTo>
                  <a:cubicBezTo>
                    <a:pt x="35" y="31"/>
                    <a:pt x="25" y="31"/>
                    <a:pt x="16" y="24"/>
                  </a:cubicBezTo>
                  <a:cubicBezTo>
                    <a:pt x="11" y="19"/>
                    <a:pt x="0" y="7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0" name="Freeform 350">
              <a:extLst>
                <a:ext uri="{FF2B5EF4-FFF2-40B4-BE49-F238E27FC236}">
                  <a16:creationId xmlns:a16="http://schemas.microsoft.com/office/drawing/2014/main" id="{6C40EE56-A76C-4025-B975-692501DA9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1484"/>
              <a:ext cx="89" cy="49"/>
            </a:xfrm>
            <a:custGeom>
              <a:avLst/>
              <a:gdLst>
                <a:gd name="T0" fmla="*/ 419 w 41"/>
                <a:gd name="T1" fmla="*/ 266 h 21"/>
                <a:gd name="T2" fmla="*/ 0 w 41"/>
                <a:gd name="T3" fmla="*/ 1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1">
                  <a:moveTo>
                    <a:pt x="41" y="21"/>
                  </a:moveTo>
                  <a:cubicBezTo>
                    <a:pt x="34" y="10"/>
                    <a:pt x="9" y="0"/>
                    <a:pt x="0" y="13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1" name="Freeform 351">
              <a:extLst>
                <a:ext uri="{FF2B5EF4-FFF2-40B4-BE49-F238E27FC236}">
                  <a16:creationId xmlns:a16="http://schemas.microsoft.com/office/drawing/2014/main" id="{F8D95948-3B1E-47C8-A5DC-CC20FC41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515"/>
              <a:ext cx="50" cy="88"/>
            </a:xfrm>
            <a:custGeom>
              <a:avLst/>
              <a:gdLst>
                <a:gd name="T0" fmla="*/ 0 w 23"/>
                <a:gd name="T1" fmla="*/ 472 h 38"/>
                <a:gd name="T2" fmla="*/ 237 w 23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8">
                  <a:moveTo>
                    <a:pt x="0" y="38"/>
                  </a:moveTo>
                  <a:cubicBezTo>
                    <a:pt x="0" y="19"/>
                    <a:pt x="3" y="5"/>
                    <a:pt x="23" y="0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2" name="Freeform 352">
              <a:extLst>
                <a:ext uri="{FF2B5EF4-FFF2-40B4-BE49-F238E27FC236}">
                  <a16:creationId xmlns:a16="http://schemas.microsoft.com/office/drawing/2014/main" id="{70A9ECE4-DDE3-4F65-B7CC-38F87C1D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403"/>
              <a:ext cx="94" cy="65"/>
            </a:xfrm>
            <a:custGeom>
              <a:avLst/>
              <a:gdLst>
                <a:gd name="T0" fmla="*/ 448 w 43"/>
                <a:gd name="T1" fmla="*/ 351 h 28"/>
                <a:gd name="T2" fmla="*/ 0 w 43"/>
                <a:gd name="T3" fmla="*/ 22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8">
                  <a:moveTo>
                    <a:pt x="43" y="28"/>
                  </a:moveTo>
                  <a:cubicBezTo>
                    <a:pt x="34" y="14"/>
                    <a:pt x="12" y="0"/>
                    <a:pt x="0" y="18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3" name="Freeform 353">
              <a:extLst>
                <a:ext uri="{FF2B5EF4-FFF2-40B4-BE49-F238E27FC236}">
                  <a16:creationId xmlns:a16="http://schemas.microsoft.com/office/drawing/2014/main" id="{CFD3820D-021A-4236-955A-FBD8F41A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909"/>
              <a:ext cx="90" cy="67"/>
            </a:xfrm>
            <a:custGeom>
              <a:avLst/>
              <a:gdLst>
                <a:gd name="T0" fmla="*/ 435 w 41"/>
                <a:gd name="T1" fmla="*/ 358 h 29"/>
                <a:gd name="T2" fmla="*/ 0 w 41"/>
                <a:gd name="T3" fmla="*/ 9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29">
                  <a:moveTo>
                    <a:pt x="41" y="29"/>
                  </a:moveTo>
                  <a:cubicBezTo>
                    <a:pt x="41" y="14"/>
                    <a:pt x="12" y="0"/>
                    <a:pt x="0" y="8"/>
                  </a:cubicBezTo>
                </a:path>
              </a:pathLst>
            </a:custGeom>
            <a:noFill/>
            <a:ln w="15875" cap="rnd">
              <a:solidFill>
                <a:srgbClr val="4D1C2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4" name="Freeform 354">
              <a:extLst>
                <a:ext uri="{FF2B5EF4-FFF2-40B4-BE49-F238E27FC236}">
                  <a16:creationId xmlns:a16="http://schemas.microsoft.com/office/drawing/2014/main" id="{90A31ACF-3F3E-4212-B5CA-9086F5070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717"/>
              <a:ext cx="67" cy="85"/>
            </a:xfrm>
            <a:custGeom>
              <a:avLst/>
              <a:gdLst>
                <a:gd name="T0" fmla="*/ 0 w 31"/>
                <a:gd name="T1" fmla="*/ 269 h 37"/>
                <a:gd name="T2" fmla="*/ 270 w 31"/>
                <a:gd name="T3" fmla="*/ 365 h 37"/>
                <a:gd name="T4" fmla="*/ 182 w 31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7">
                  <a:moveTo>
                    <a:pt x="0" y="22"/>
                  </a:moveTo>
                  <a:cubicBezTo>
                    <a:pt x="6" y="20"/>
                    <a:pt x="21" y="37"/>
                    <a:pt x="27" y="30"/>
                  </a:cubicBezTo>
                  <a:cubicBezTo>
                    <a:pt x="31" y="24"/>
                    <a:pt x="22" y="5"/>
                    <a:pt x="18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5" name="Freeform 355">
              <a:extLst>
                <a:ext uri="{FF2B5EF4-FFF2-40B4-BE49-F238E27FC236}">
                  <a16:creationId xmlns:a16="http://schemas.microsoft.com/office/drawing/2014/main" id="{2FA52CFA-BD06-44B6-A787-BE8589BB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1885"/>
              <a:ext cx="100" cy="112"/>
            </a:xfrm>
            <a:custGeom>
              <a:avLst/>
              <a:gdLst>
                <a:gd name="T0" fmla="*/ 113 w 46"/>
                <a:gd name="T1" fmla="*/ 609 h 48"/>
                <a:gd name="T2" fmla="*/ 52 w 46"/>
                <a:gd name="T3" fmla="*/ 201 h 48"/>
                <a:gd name="T4" fmla="*/ 472 w 46"/>
                <a:gd name="T5" fmla="*/ 331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8">
                  <a:moveTo>
                    <a:pt x="11" y="48"/>
                  </a:moveTo>
                  <a:cubicBezTo>
                    <a:pt x="9" y="41"/>
                    <a:pt x="0" y="25"/>
                    <a:pt x="5" y="16"/>
                  </a:cubicBezTo>
                  <a:cubicBezTo>
                    <a:pt x="14" y="0"/>
                    <a:pt x="37" y="17"/>
                    <a:pt x="46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6" name="Freeform 356">
              <a:extLst>
                <a:ext uri="{FF2B5EF4-FFF2-40B4-BE49-F238E27FC236}">
                  <a16:creationId xmlns:a16="http://schemas.microsoft.com/office/drawing/2014/main" id="{6AB898CD-DBA0-47B9-9652-45C3F5962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1976"/>
              <a:ext cx="4" cy="47"/>
            </a:xfrm>
            <a:custGeom>
              <a:avLst/>
              <a:gdLst>
                <a:gd name="T0" fmla="*/ 0 w 2"/>
                <a:gd name="T1" fmla="*/ 0 h 20"/>
                <a:gd name="T2" fmla="*/ 0 w 2"/>
                <a:gd name="T3" fmla="*/ 259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cubicBezTo>
                    <a:pt x="2" y="6"/>
                    <a:pt x="0" y="14"/>
                    <a:pt x="0" y="2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7" name="Freeform 357">
              <a:extLst>
                <a:ext uri="{FF2B5EF4-FFF2-40B4-BE49-F238E27FC236}">
                  <a16:creationId xmlns:a16="http://schemas.microsoft.com/office/drawing/2014/main" id="{E9E83044-E0C2-40E4-9B2B-388DD8745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2034"/>
              <a:ext cx="51" cy="23"/>
            </a:xfrm>
            <a:custGeom>
              <a:avLst/>
              <a:gdLst>
                <a:gd name="T0" fmla="*/ 0 w 23"/>
                <a:gd name="T1" fmla="*/ 122 h 10"/>
                <a:gd name="T2" fmla="*/ 251 w 23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0">
                  <a:moveTo>
                    <a:pt x="0" y="10"/>
                  </a:moveTo>
                  <a:cubicBezTo>
                    <a:pt x="6" y="5"/>
                    <a:pt x="16" y="3"/>
                    <a:pt x="23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8" name="Freeform 358">
              <a:extLst>
                <a:ext uri="{FF2B5EF4-FFF2-40B4-BE49-F238E27FC236}">
                  <a16:creationId xmlns:a16="http://schemas.microsoft.com/office/drawing/2014/main" id="{ACDDAC8A-AAA2-4016-979F-08691CA6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211"/>
              <a:ext cx="55" cy="78"/>
            </a:xfrm>
            <a:custGeom>
              <a:avLst/>
              <a:gdLst>
                <a:gd name="T0" fmla="*/ 0 w 25"/>
                <a:gd name="T1" fmla="*/ 179 h 34"/>
                <a:gd name="T2" fmla="*/ 202 w 25"/>
                <a:gd name="T3" fmla="*/ 48 h 34"/>
                <a:gd name="T4" fmla="*/ 194 w 25"/>
                <a:gd name="T5" fmla="*/ 411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34">
                  <a:moveTo>
                    <a:pt x="0" y="15"/>
                  </a:moveTo>
                  <a:cubicBezTo>
                    <a:pt x="4" y="12"/>
                    <a:pt x="14" y="0"/>
                    <a:pt x="19" y="4"/>
                  </a:cubicBezTo>
                  <a:cubicBezTo>
                    <a:pt x="25" y="8"/>
                    <a:pt x="20" y="29"/>
                    <a:pt x="18" y="34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69" name="Freeform 359">
              <a:extLst>
                <a:ext uri="{FF2B5EF4-FFF2-40B4-BE49-F238E27FC236}">
                  <a16:creationId xmlns:a16="http://schemas.microsoft.com/office/drawing/2014/main" id="{B26B7FA2-DFC0-47DF-A7C3-863931BA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224"/>
              <a:ext cx="17" cy="44"/>
            </a:xfrm>
            <a:custGeom>
              <a:avLst/>
              <a:gdLst>
                <a:gd name="T0" fmla="*/ 40 w 8"/>
                <a:gd name="T1" fmla="*/ 28 h 19"/>
                <a:gd name="T2" fmla="*/ 77 w 8"/>
                <a:gd name="T3" fmla="*/ 23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4" y="2"/>
                  </a:moveTo>
                  <a:cubicBezTo>
                    <a:pt x="0" y="0"/>
                    <a:pt x="5" y="15"/>
                    <a:pt x="8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0" name="Freeform 360">
              <a:extLst>
                <a:ext uri="{FF2B5EF4-FFF2-40B4-BE49-F238E27FC236}">
                  <a16:creationId xmlns:a16="http://schemas.microsoft.com/office/drawing/2014/main" id="{B65BC80B-2347-4352-84B8-1EAE33DD9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173"/>
              <a:ext cx="33" cy="53"/>
            </a:xfrm>
            <a:custGeom>
              <a:avLst/>
              <a:gdLst>
                <a:gd name="T0" fmla="*/ 33 w 15"/>
                <a:gd name="T1" fmla="*/ 281 h 23"/>
                <a:gd name="T2" fmla="*/ 161 w 15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3">
                  <a:moveTo>
                    <a:pt x="3" y="23"/>
                  </a:moveTo>
                  <a:cubicBezTo>
                    <a:pt x="0" y="15"/>
                    <a:pt x="9" y="4"/>
                    <a:pt x="15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1" name="Freeform 361">
              <a:extLst>
                <a:ext uri="{FF2B5EF4-FFF2-40B4-BE49-F238E27FC236}">
                  <a16:creationId xmlns:a16="http://schemas.microsoft.com/office/drawing/2014/main" id="{5BE75641-61AA-4D4D-B9D3-0B5424332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97"/>
              <a:ext cx="15" cy="41"/>
            </a:xfrm>
            <a:custGeom>
              <a:avLst/>
              <a:gdLst>
                <a:gd name="T0" fmla="*/ 0 w 7"/>
                <a:gd name="T1" fmla="*/ 0 h 18"/>
                <a:gd name="T2" fmla="*/ 69 w 7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0" y="2"/>
                    <a:pt x="5" y="13"/>
                    <a:pt x="7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2" name="Freeform 362">
              <a:extLst>
                <a:ext uri="{FF2B5EF4-FFF2-40B4-BE49-F238E27FC236}">
                  <a16:creationId xmlns:a16="http://schemas.microsoft.com/office/drawing/2014/main" id="{2447B94B-7FE9-4955-B214-E804945E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266"/>
              <a:ext cx="30" cy="9"/>
            </a:xfrm>
            <a:custGeom>
              <a:avLst/>
              <a:gdLst>
                <a:gd name="T0" fmla="*/ 0 w 14"/>
                <a:gd name="T1" fmla="*/ 25 h 4"/>
                <a:gd name="T2" fmla="*/ 137 w 14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2"/>
                  </a:moveTo>
                  <a:cubicBezTo>
                    <a:pt x="5" y="0"/>
                    <a:pt x="10" y="1"/>
                    <a:pt x="14" y="4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3" name="Freeform 363">
              <a:extLst>
                <a:ext uri="{FF2B5EF4-FFF2-40B4-BE49-F238E27FC236}">
                  <a16:creationId xmlns:a16="http://schemas.microsoft.com/office/drawing/2014/main" id="{37A3BC7B-0B66-4D78-BDE3-2D306062F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371"/>
              <a:ext cx="65" cy="78"/>
            </a:xfrm>
            <a:custGeom>
              <a:avLst/>
              <a:gdLst>
                <a:gd name="T0" fmla="*/ 0 w 30"/>
                <a:gd name="T1" fmla="*/ 374 h 34"/>
                <a:gd name="T2" fmla="*/ 0 w 30"/>
                <a:gd name="T3" fmla="*/ 411 h 34"/>
                <a:gd name="T4" fmla="*/ 202 w 30"/>
                <a:gd name="T5" fmla="*/ 37 h 34"/>
                <a:gd name="T6" fmla="*/ 245 w 30"/>
                <a:gd name="T7" fmla="*/ 362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4">
                  <a:moveTo>
                    <a:pt x="0" y="31"/>
                  </a:moveTo>
                  <a:cubicBezTo>
                    <a:pt x="0" y="32"/>
                    <a:pt x="0" y="33"/>
                    <a:pt x="0" y="34"/>
                  </a:cubicBezTo>
                  <a:cubicBezTo>
                    <a:pt x="0" y="25"/>
                    <a:pt x="6" y="0"/>
                    <a:pt x="20" y="3"/>
                  </a:cubicBezTo>
                  <a:cubicBezTo>
                    <a:pt x="30" y="6"/>
                    <a:pt x="25" y="22"/>
                    <a:pt x="24" y="3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4" name="Freeform 364">
              <a:extLst>
                <a:ext uri="{FF2B5EF4-FFF2-40B4-BE49-F238E27FC236}">
                  <a16:creationId xmlns:a16="http://schemas.microsoft.com/office/drawing/2014/main" id="{61AC8C3C-392F-4A96-896B-30C6356D3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2412"/>
              <a:ext cx="46" cy="33"/>
            </a:xfrm>
            <a:custGeom>
              <a:avLst/>
              <a:gdLst>
                <a:gd name="T0" fmla="*/ 33 w 21"/>
                <a:gd name="T1" fmla="*/ 0 h 14"/>
                <a:gd name="T2" fmla="*/ 221 w 21"/>
                <a:gd name="T3" fmla="*/ 156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3" y="0"/>
                  </a:moveTo>
                  <a:cubicBezTo>
                    <a:pt x="0" y="7"/>
                    <a:pt x="15" y="14"/>
                    <a:pt x="21" y="12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5" name="Freeform 365">
              <a:extLst>
                <a:ext uri="{FF2B5EF4-FFF2-40B4-BE49-F238E27FC236}">
                  <a16:creationId xmlns:a16="http://schemas.microsoft.com/office/drawing/2014/main" id="{C8B325F8-8D6D-4AE8-8FDF-8C07FB0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062"/>
              <a:ext cx="52" cy="83"/>
            </a:xfrm>
            <a:custGeom>
              <a:avLst/>
              <a:gdLst>
                <a:gd name="T0" fmla="*/ 0 w 24"/>
                <a:gd name="T1" fmla="*/ 272 h 36"/>
                <a:gd name="T2" fmla="*/ 245 w 24"/>
                <a:gd name="T3" fmla="*/ 111 h 36"/>
                <a:gd name="T4" fmla="*/ 156 w 24"/>
                <a:gd name="T5" fmla="*/ 44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6">
                  <a:moveTo>
                    <a:pt x="0" y="22"/>
                  </a:moveTo>
                  <a:cubicBezTo>
                    <a:pt x="3" y="13"/>
                    <a:pt x="13" y="0"/>
                    <a:pt x="24" y="9"/>
                  </a:cubicBezTo>
                  <a:cubicBezTo>
                    <a:pt x="21" y="19"/>
                    <a:pt x="17" y="27"/>
                    <a:pt x="15" y="3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6" name="Freeform 366">
              <a:extLst>
                <a:ext uri="{FF2B5EF4-FFF2-40B4-BE49-F238E27FC236}">
                  <a16:creationId xmlns:a16="http://schemas.microsoft.com/office/drawing/2014/main" id="{BF455B24-A112-4E15-9117-BFCAE2E55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916"/>
              <a:ext cx="102" cy="51"/>
            </a:xfrm>
            <a:custGeom>
              <a:avLst/>
              <a:gdLst>
                <a:gd name="T0" fmla="*/ 419 w 47"/>
                <a:gd name="T1" fmla="*/ 274 h 22"/>
                <a:gd name="T2" fmla="*/ 480 w 47"/>
                <a:gd name="T3" fmla="*/ 37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2">
                  <a:moveTo>
                    <a:pt x="41" y="22"/>
                  </a:moveTo>
                  <a:cubicBezTo>
                    <a:pt x="44" y="13"/>
                    <a:pt x="0" y="0"/>
                    <a:pt x="47" y="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7" name="Freeform 367">
              <a:extLst>
                <a:ext uri="{FF2B5EF4-FFF2-40B4-BE49-F238E27FC236}">
                  <a16:creationId xmlns:a16="http://schemas.microsoft.com/office/drawing/2014/main" id="{6C1531A6-CCE9-4A9A-9481-58F82E96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832"/>
              <a:ext cx="28" cy="38"/>
            </a:xfrm>
            <a:custGeom>
              <a:avLst/>
              <a:gdLst>
                <a:gd name="T0" fmla="*/ 0 w 13"/>
                <a:gd name="T1" fmla="*/ 0 h 16"/>
                <a:gd name="T2" fmla="*/ 129 w 13"/>
                <a:gd name="T3" fmla="*/ 214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cubicBezTo>
                    <a:pt x="4" y="5"/>
                    <a:pt x="9" y="11"/>
                    <a:pt x="13" y="1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Freeform 368">
              <a:extLst>
                <a:ext uri="{FF2B5EF4-FFF2-40B4-BE49-F238E27FC236}">
                  <a16:creationId xmlns:a16="http://schemas.microsoft.com/office/drawing/2014/main" id="{3E9B4561-9FEF-40A8-A06C-B05CF47FE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837"/>
              <a:ext cx="18" cy="41"/>
            </a:xfrm>
            <a:custGeom>
              <a:avLst/>
              <a:gdLst>
                <a:gd name="T0" fmla="*/ 92 w 8"/>
                <a:gd name="T1" fmla="*/ 0 h 18"/>
                <a:gd name="T2" fmla="*/ 0 w 8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7" y="7"/>
                    <a:pt x="4" y="13"/>
                    <a:pt x="0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Freeform 369">
              <a:extLst>
                <a:ext uri="{FF2B5EF4-FFF2-40B4-BE49-F238E27FC236}">
                  <a16:creationId xmlns:a16="http://schemas.microsoft.com/office/drawing/2014/main" id="{EC4ADC5D-1225-41CD-B244-9007E969E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682"/>
              <a:ext cx="69" cy="81"/>
            </a:xfrm>
            <a:custGeom>
              <a:avLst/>
              <a:gdLst>
                <a:gd name="T0" fmla="*/ 0 w 32"/>
                <a:gd name="T1" fmla="*/ 224 h 35"/>
                <a:gd name="T2" fmla="*/ 270 w 32"/>
                <a:gd name="T3" fmla="*/ 310 h 35"/>
                <a:gd name="T4" fmla="*/ 321 w 3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5">
                  <a:moveTo>
                    <a:pt x="0" y="18"/>
                  </a:moveTo>
                  <a:cubicBezTo>
                    <a:pt x="8" y="24"/>
                    <a:pt x="19" y="35"/>
                    <a:pt x="27" y="25"/>
                  </a:cubicBezTo>
                  <a:cubicBezTo>
                    <a:pt x="31" y="21"/>
                    <a:pt x="32" y="6"/>
                    <a:pt x="32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Freeform 370">
              <a:extLst>
                <a:ext uri="{FF2B5EF4-FFF2-40B4-BE49-F238E27FC236}">
                  <a16:creationId xmlns:a16="http://schemas.microsoft.com/office/drawing/2014/main" id="{8344B3DB-E8A1-456D-A8E8-5AFB164DE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654"/>
              <a:ext cx="18" cy="43"/>
            </a:xfrm>
            <a:custGeom>
              <a:avLst/>
              <a:gdLst>
                <a:gd name="T0" fmla="*/ 92 w 8"/>
                <a:gd name="T1" fmla="*/ 0 h 19"/>
                <a:gd name="T2" fmla="*/ 0 w 8"/>
                <a:gd name="T3" fmla="*/ 2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8" y="7"/>
                    <a:pt x="4" y="14"/>
                    <a:pt x="0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371">
              <a:extLst>
                <a:ext uri="{FF2B5EF4-FFF2-40B4-BE49-F238E27FC236}">
                  <a16:creationId xmlns:a16="http://schemas.microsoft.com/office/drawing/2014/main" id="{4C72B555-B719-4F5E-9C66-2DCB7FDEC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526"/>
              <a:ext cx="28" cy="53"/>
            </a:xfrm>
            <a:custGeom>
              <a:avLst/>
              <a:gdLst>
                <a:gd name="T0" fmla="*/ 0 w 13"/>
                <a:gd name="T1" fmla="*/ 0 h 23"/>
                <a:gd name="T2" fmla="*/ 129 w 13"/>
                <a:gd name="T3" fmla="*/ 28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1" y="9"/>
                    <a:pt x="6" y="18"/>
                    <a:pt x="13" y="2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372">
              <a:extLst>
                <a:ext uri="{FF2B5EF4-FFF2-40B4-BE49-F238E27FC236}">
                  <a16:creationId xmlns:a16="http://schemas.microsoft.com/office/drawing/2014/main" id="{D58F3D61-9F6D-4ED5-B6CD-90174B75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536"/>
              <a:ext cx="56" cy="113"/>
            </a:xfrm>
            <a:custGeom>
              <a:avLst/>
              <a:gdLst>
                <a:gd name="T0" fmla="*/ 80 w 26"/>
                <a:gd name="T1" fmla="*/ 0 h 49"/>
                <a:gd name="T2" fmla="*/ 261 w 26"/>
                <a:gd name="T3" fmla="*/ 122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9">
                  <a:moveTo>
                    <a:pt x="8" y="0"/>
                  </a:moveTo>
                  <a:cubicBezTo>
                    <a:pt x="0" y="17"/>
                    <a:pt x="25" y="49"/>
                    <a:pt x="26" y="1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Freeform 373">
              <a:extLst>
                <a:ext uri="{FF2B5EF4-FFF2-40B4-BE49-F238E27FC236}">
                  <a16:creationId xmlns:a16="http://schemas.microsoft.com/office/drawing/2014/main" id="{4B92511E-5520-4ADF-96D8-24C84360C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616"/>
              <a:ext cx="65" cy="60"/>
            </a:xfrm>
            <a:custGeom>
              <a:avLst/>
              <a:gdLst>
                <a:gd name="T0" fmla="*/ 0 w 30"/>
                <a:gd name="T1" fmla="*/ 0 h 26"/>
                <a:gd name="T2" fmla="*/ 306 w 30"/>
                <a:gd name="T3" fmla="*/ 134 h 26"/>
                <a:gd name="T4" fmla="*/ 43 w 30"/>
                <a:gd name="T5" fmla="*/ 31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cubicBezTo>
                    <a:pt x="11" y="1"/>
                    <a:pt x="22" y="1"/>
                    <a:pt x="30" y="11"/>
                  </a:cubicBezTo>
                  <a:cubicBezTo>
                    <a:pt x="23" y="17"/>
                    <a:pt x="12" y="22"/>
                    <a:pt x="4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4" name="Freeform 374">
              <a:extLst>
                <a:ext uri="{FF2B5EF4-FFF2-40B4-BE49-F238E27FC236}">
                  <a16:creationId xmlns:a16="http://schemas.microsoft.com/office/drawing/2014/main" id="{3A5DBF4C-BCC4-4C4E-9145-9D1E47052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725"/>
              <a:ext cx="34" cy="28"/>
            </a:xfrm>
            <a:custGeom>
              <a:avLst/>
              <a:gdLst>
                <a:gd name="T0" fmla="*/ 9 w 16"/>
                <a:gd name="T1" fmla="*/ 0 h 12"/>
                <a:gd name="T2" fmla="*/ 153 w 16"/>
                <a:gd name="T3" fmla="*/ 15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1" y="0"/>
                  </a:moveTo>
                  <a:cubicBezTo>
                    <a:pt x="0" y="2"/>
                    <a:pt x="12" y="10"/>
                    <a:pt x="16" y="12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5" name="Freeform 375">
              <a:extLst>
                <a:ext uri="{FF2B5EF4-FFF2-40B4-BE49-F238E27FC236}">
                  <a16:creationId xmlns:a16="http://schemas.microsoft.com/office/drawing/2014/main" id="{524D906A-9697-42D7-A4B8-5CF1B912E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72"/>
              <a:ext cx="13" cy="60"/>
            </a:xfrm>
            <a:custGeom>
              <a:avLst/>
              <a:gdLst>
                <a:gd name="T0" fmla="*/ 61 w 6"/>
                <a:gd name="T1" fmla="*/ 0 h 26"/>
                <a:gd name="T2" fmla="*/ 0 w 6"/>
                <a:gd name="T3" fmla="*/ 31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2" y="8"/>
                    <a:pt x="4" y="18"/>
                    <a:pt x="0" y="26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6" name="Freeform 376">
              <a:extLst>
                <a:ext uri="{FF2B5EF4-FFF2-40B4-BE49-F238E27FC236}">
                  <a16:creationId xmlns:a16="http://schemas.microsoft.com/office/drawing/2014/main" id="{E61889E5-3542-4F25-8C95-8F53DCD5D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408"/>
              <a:ext cx="48" cy="39"/>
            </a:xfrm>
            <a:custGeom>
              <a:avLst/>
              <a:gdLst>
                <a:gd name="T0" fmla="*/ 20 w 22"/>
                <a:gd name="T1" fmla="*/ 25 h 17"/>
                <a:gd name="T2" fmla="*/ 0 w 22"/>
                <a:gd name="T3" fmla="*/ 0 h 17"/>
                <a:gd name="T4" fmla="*/ 229 w 22"/>
                <a:gd name="T5" fmla="*/ 20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8" y="5"/>
                    <a:pt x="15" y="12"/>
                    <a:pt x="22" y="17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7" name="Freeform 377">
              <a:extLst>
                <a:ext uri="{FF2B5EF4-FFF2-40B4-BE49-F238E27FC236}">
                  <a16:creationId xmlns:a16="http://schemas.microsoft.com/office/drawing/2014/main" id="{BDEE743D-43FD-424A-A154-F937356FF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1477"/>
              <a:ext cx="89" cy="119"/>
            </a:xfrm>
            <a:custGeom>
              <a:avLst/>
              <a:gdLst>
                <a:gd name="T0" fmla="*/ 113 w 41"/>
                <a:gd name="T1" fmla="*/ 0 h 51"/>
                <a:gd name="T2" fmla="*/ 72 w 41"/>
                <a:gd name="T3" fmla="*/ 429 h 51"/>
                <a:gd name="T4" fmla="*/ 287 w 41"/>
                <a:gd name="T5" fmla="*/ 621 h 51"/>
                <a:gd name="T6" fmla="*/ 386 w 41"/>
                <a:gd name="T7" fmla="*/ 142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1">
                  <a:moveTo>
                    <a:pt x="11" y="0"/>
                  </a:moveTo>
                  <a:cubicBezTo>
                    <a:pt x="0" y="5"/>
                    <a:pt x="3" y="26"/>
                    <a:pt x="7" y="34"/>
                  </a:cubicBezTo>
                  <a:cubicBezTo>
                    <a:pt x="10" y="41"/>
                    <a:pt x="20" y="51"/>
                    <a:pt x="28" y="49"/>
                  </a:cubicBezTo>
                  <a:cubicBezTo>
                    <a:pt x="41" y="46"/>
                    <a:pt x="36" y="12"/>
                    <a:pt x="38" y="11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8" name="Freeform 378">
              <a:extLst>
                <a:ext uri="{FF2B5EF4-FFF2-40B4-BE49-F238E27FC236}">
                  <a16:creationId xmlns:a16="http://schemas.microsoft.com/office/drawing/2014/main" id="{C80DF16F-9D22-491E-9D96-7A1A9CF2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415"/>
              <a:ext cx="24" cy="41"/>
            </a:xfrm>
            <a:custGeom>
              <a:avLst/>
              <a:gdLst>
                <a:gd name="T0" fmla="*/ 113 w 11"/>
                <a:gd name="T1" fmla="*/ 0 h 18"/>
                <a:gd name="T2" fmla="*/ 0 w 11"/>
                <a:gd name="T3" fmla="*/ 21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6" y="5"/>
                    <a:pt x="2" y="12"/>
                    <a:pt x="0" y="18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9" name="Freeform 379">
              <a:extLst>
                <a:ext uri="{FF2B5EF4-FFF2-40B4-BE49-F238E27FC236}">
                  <a16:creationId xmlns:a16="http://schemas.microsoft.com/office/drawing/2014/main" id="{1C10784A-DE1B-4965-B92F-21120AF1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551"/>
              <a:ext cx="28" cy="7"/>
            </a:xfrm>
            <a:custGeom>
              <a:avLst/>
              <a:gdLst>
                <a:gd name="T0" fmla="*/ 0 w 13"/>
                <a:gd name="T1" fmla="*/ 0 h 3"/>
                <a:gd name="T2" fmla="*/ 129 w 1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4" y="0"/>
                    <a:pt x="9" y="1"/>
                    <a:pt x="13" y="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0" name="Freeform 380">
              <a:extLst>
                <a:ext uri="{FF2B5EF4-FFF2-40B4-BE49-F238E27FC236}">
                  <a16:creationId xmlns:a16="http://schemas.microsoft.com/office/drawing/2014/main" id="{182CAE86-07E5-4A83-BA4A-409FDE6C5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1563"/>
              <a:ext cx="80" cy="98"/>
            </a:xfrm>
            <a:custGeom>
              <a:avLst/>
              <a:gdLst>
                <a:gd name="T0" fmla="*/ 374 w 37"/>
                <a:gd name="T1" fmla="*/ 278 h 42"/>
                <a:gd name="T2" fmla="*/ 89 w 37"/>
                <a:gd name="T3" fmla="*/ 469 h 42"/>
                <a:gd name="T4" fmla="*/ 9 w 37"/>
                <a:gd name="T5" fmla="*/ 0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2">
                  <a:moveTo>
                    <a:pt x="37" y="22"/>
                  </a:moveTo>
                  <a:cubicBezTo>
                    <a:pt x="31" y="28"/>
                    <a:pt x="18" y="42"/>
                    <a:pt x="9" y="37"/>
                  </a:cubicBezTo>
                  <a:cubicBezTo>
                    <a:pt x="0" y="32"/>
                    <a:pt x="1" y="8"/>
                    <a:pt x="1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1" name="Freeform 381">
              <a:extLst>
                <a:ext uri="{FF2B5EF4-FFF2-40B4-BE49-F238E27FC236}">
                  <a16:creationId xmlns:a16="http://schemas.microsoft.com/office/drawing/2014/main" id="{0D439EE7-3D8A-4B42-B813-798B3853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913"/>
              <a:ext cx="78" cy="135"/>
            </a:xfrm>
            <a:custGeom>
              <a:avLst/>
              <a:gdLst>
                <a:gd name="T0" fmla="*/ 132 w 36"/>
                <a:gd name="T1" fmla="*/ 0 h 58"/>
                <a:gd name="T2" fmla="*/ 141 w 36"/>
                <a:gd name="T3" fmla="*/ 477 h 58"/>
                <a:gd name="T4" fmla="*/ 366 w 36"/>
                <a:gd name="T5" fmla="*/ 542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58">
                  <a:moveTo>
                    <a:pt x="13" y="0"/>
                  </a:moveTo>
                  <a:cubicBezTo>
                    <a:pt x="0" y="1"/>
                    <a:pt x="10" y="32"/>
                    <a:pt x="14" y="38"/>
                  </a:cubicBezTo>
                  <a:cubicBezTo>
                    <a:pt x="18" y="44"/>
                    <a:pt x="35" y="58"/>
                    <a:pt x="36" y="43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2" name="Freeform 382">
              <a:extLst>
                <a:ext uri="{FF2B5EF4-FFF2-40B4-BE49-F238E27FC236}">
                  <a16:creationId xmlns:a16="http://schemas.microsoft.com/office/drawing/2014/main" id="{DCF072E8-4CEB-4731-B4B8-26880C8A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25"/>
              <a:ext cx="28" cy="44"/>
            </a:xfrm>
            <a:custGeom>
              <a:avLst/>
              <a:gdLst>
                <a:gd name="T0" fmla="*/ 9 w 13"/>
                <a:gd name="T1" fmla="*/ 0 h 19"/>
                <a:gd name="T2" fmla="*/ 129 w 13"/>
                <a:gd name="T3" fmla="*/ 236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" y="0"/>
                  </a:moveTo>
                  <a:cubicBezTo>
                    <a:pt x="0" y="4"/>
                    <a:pt x="9" y="14"/>
                    <a:pt x="13" y="19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3" name="Freeform 383">
              <a:extLst>
                <a:ext uri="{FF2B5EF4-FFF2-40B4-BE49-F238E27FC236}">
                  <a16:creationId xmlns:a16="http://schemas.microsoft.com/office/drawing/2014/main" id="{A172445D-2377-4212-BF0C-43BD3B259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630"/>
              <a:ext cx="74" cy="84"/>
            </a:xfrm>
            <a:custGeom>
              <a:avLst/>
              <a:gdLst>
                <a:gd name="T0" fmla="*/ 44 w 34"/>
                <a:gd name="T1" fmla="*/ 191 h 36"/>
                <a:gd name="T2" fmla="*/ 20 w 34"/>
                <a:gd name="T3" fmla="*/ 191 h 36"/>
                <a:gd name="T4" fmla="*/ 279 w 34"/>
                <a:gd name="T5" fmla="*/ 343 h 36"/>
                <a:gd name="T6" fmla="*/ 141 w 34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36">
                  <a:moveTo>
                    <a:pt x="4" y="15"/>
                  </a:moveTo>
                  <a:cubicBezTo>
                    <a:pt x="3" y="15"/>
                    <a:pt x="0" y="14"/>
                    <a:pt x="2" y="15"/>
                  </a:cubicBezTo>
                  <a:cubicBezTo>
                    <a:pt x="6" y="20"/>
                    <a:pt x="20" y="36"/>
                    <a:pt x="27" y="27"/>
                  </a:cubicBezTo>
                  <a:cubicBezTo>
                    <a:pt x="34" y="19"/>
                    <a:pt x="18" y="5"/>
                    <a:pt x="14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4" name="Freeform 384">
              <a:extLst>
                <a:ext uri="{FF2B5EF4-FFF2-40B4-BE49-F238E27FC236}">
                  <a16:creationId xmlns:a16="http://schemas.microsoft.com/office/drawing/2014/main" id="{675EF20E-FE3C-46A0-B9C9-B061A013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786"/>
              <a:ext cx="52" cy="16"/>
            </a:xfrm>
            <a:custGeom>
              <a:avLst/>
              <a:gdLst>
                <a:gd name="T0" fmla="*/ 0 w 24"/>
                <a:gd name="T1" fmla="*/ 0 h 7"/>
                <a:gd name="T2" fmla="*/ 245 w 24"/>
                <a:gd name="T3" fmla="*/ 8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0"/>
                  </a:moveTo>
                  <a:cubicBezTo>
                    <a:pt x="8" y="0"/>
                    <a:pt x="17" y="4"/>
                    <a:pt x="24" y="7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5" name="Freeform 385">
              <a:extLst>
                <a:ext uri="{FF2B5EF4-FFF2-40B4-BE49-F238E27FC236}">
                  <a16:creationId xmlns:a16="http://schemas.microsoft.com/office/drawing/2014/main" id="{239F419E-355A-46FA-B9BA-EC162BCE2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1670"/>
              <a:ext cx="33" cy="62"/>
            </a:xfrm>
            <a:custGeom>
              <a:avLst/>
              <a:gdLst>
                <a:gd name="T0" fmla="*/ 20 w 15"/>
                <a:gd name="T1" fmla="*/ 0 h 27"/>
                <a:gd name="T2" fmla="*/ 97 w 15"/>
                <a:gd name="T3" fmla="*/ 289 h 27"/>
                <a:gd name="T4" fmla="*/ 161 w 15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7">
                  <a:moveTo>
                    <a:pt x="2" y="0"/>
                  </a:moveTo>
                  <a:cubicBezTo>
                    <a:pt x="1" y="5"/>
                    <a:pt x="0" y="27"/>
                    <a:pt x="9" y="24"/>
                  </a:cubicBezTo>
                  <a:cubicBezTo>
                    <a:pt x="14" y="23"/>
                    <a:pt x="15" y="4"/>
                    <a:pt x="15" y="0"/>
                  </a:cubicBezTo>
                </a:path>
              </a:pathLst>
            </a:custGeom>
            <a:noFill/>
            <a:ln w="31750" cap="flat">
              <a:solidFill>
                <a:srgbClr val="A5507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6" name="Freeform 386">
              <a:extLst>
                <a:ext uri="{FF2B5EF4-FFF2-40B4-BE49-F238E27FC236}">
                  <a16:creationId xmlns:a16="http://schemas.microsoft.com/office/drawing/2014/main" id="{09EC522A-D5B9-415E-8E61-C55F9CEB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024"/>
              <a:ext cx="107" cy="117"/>
            </a:xfrm>
            <a:custGeom>
              <a:avLst/>
              <a:gdLst>
                <a:gd name="T0" fmla="*/ 0 w 49"/>
                <a:gd name="T1" fmla="*/ 335 h 50"/>
                <a:gd name="T2" fmla="*/ 491 w 49"/>
                <a:gd name="T3" fmla="*/ 278 h 50"/>
                <a:gd name="T4" fmla="*/ 439 w 49"/>
                <a:gd name="T5" fmla="*/ 498 h 50"/>
                <a:gd name="T6" fmla="*/ 271 w 49"/>
                <a:gd name="T7" fmla="*/ 449 h 50"/>
                <a:gd name="T8" fmla="*/ 0 w 49"/>
                <a:gd name="T9" fmla="*/ 4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50">
                  <a:moveTo>
                    <a:pt x="0" y="26"/>
                  </a:moveTo>
                  <a:cubicBezTo>
                    <a:pt x="3" y="3"/>
                    <a:pt x="39" y="0"/>
                    <a:pt x="47" y="22"/>
                  </a:cubicBezTo>
                  <a:cubicBezTo>
                    <a:pt x="49" y="27"/>
                    <a:pt x="47" y="37"/>
                    <a:pt x="42" y="39"/>
                  </a:cubicBezTo>
                  <a:cubicBezTo>
                    <a:pt x="37" y="41"/>
                    <a:pt x="31" y="34"/>
                    <a:pt x="26" y="35"/>
                  </a:cubicBezTo>
                  <a:cubicBezTo>
                    <a:pt x="20" y="36"/>
                    <a:pt x="0" y="50"/>
                    <a:pt x="0" y="33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7" name="Freeform 387">
              <a:extLst>
                <a:ext uri="{FF2B5EF4-FFF2-40B4-BE49-F238E27FC236}">
                  <a16:creationId xmlns:a16="http://schemas.microsoft.com/office/drawing/2014/main" id="{6FD3AF5D-0C41-42C3-9566-EB0F24F6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941"/>
              <a:ext cx="170" cy="118"/>
            </a:xfrm>
            <a:custGeom>
              <a:avLst/>
              <a:gdLst>
                <a:gd name="T0" fmla="*/ 166 w 78"/>
                <a:gd name="T1" fmla="*/ 632 h 51"/>
                <a:gd name="T2" fmla="*/ 81 w 78"/>
                <a:gd name="T3" fmla="*/ 150 h 51"/>
                <a:gd name="T4" fmla="*/ 403 w 78"/>
                <a:gd name="T5" fmla="*/ 134 h 51"/>
                <a:gd name="T6" fmla="*/ 737 w 78"/>
                <a:gd name="T7" fmla="*/ 102 h 51"/>
                <a:gd name="T8" fmla="*/ 774 w 78"/>
                <a:gd name="T9" fmla="*/ 273 h 51"/>
                <a:gd name="T10" fmla="*/ 632 w 78"/>
                <a:gd name="T11" fmla="*/ 310 h 51"/>
                <a:gd name="T12" fmla="*/ 475 w 78"/>
                <a:gd name="T13" fmla="*/ 497 h 51"/>
                <a:gd name="T14" fmla="*/ 218 w 78"/>
                <a:gd name="T15" fmla="*/ 58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51">
                  <a:moveTo>
                    <a:pt x="16" y="51"/>
                  </a:moveTo>
                  <a:cubicBezTo>
                    <a:pt x="8" y="41"/>
                    <a:pt x="0" y="25"/>
                    <a:pt x="8" y="12"/>
                  </a:cubicBezTo>
                  <a:cubicBezTo>
                    <a:pt x="15" y="1"/>
                    <a:pt x="30" y="4"/>
                    <a:pt x="39" y="11"/>
                  </a:cubicBezTo>
                  <a:cubicBezTo>
                    <a:pt x="46" y="1"/>
                    <a:pt x="63" y="0"/>
                    <a:pt x="71" y="8"/>
                  </a:cubicBezTo>
                  <a:cubicBezTo>
                    <a:pt x="75" y="11"/>
                    <a:pt x="78" y="17"/>
                    <a:pt x="75" y="22"/>
                  </a:cubicBezTo>
                  <a:cubicBezTo>
                    <a:pt x="71" y="27"/>
                    <a:pt x="65" y="24"/>
                    <a:pt x="61" y="25"/>
                  </a:cubicBezTo>
                  <a:cubicBezTo>
                    <a:pt x="52" y="27"/>
                    <a:pt x="52" y="34"/>
                    <a:pt x="46" y="40"/>
                  </a:cubicBezTo>
                  <a:cubicBezTo>
                    <a:pt x="41" y="45"/>
                    <a:pt x="28" y="50"/>
                    <a:pt x="21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8" name="Freeform 388">
              <a:extLst>
                <a:ext uri="{FF2B5EF4-FFF2-40B4-BE49-F238E27FC236}">
                  <a16:creationId xmlns:a16="http://schemas.microsoft.com/office/drawing/2014/main" id="{B9962297-0DC1-4606-98C2-6B3ED0CED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672"/>
              <a:ext cx="126" cy="118"/>
            </a:xfrm>
            <a:custGeom>
              <a:avLst/>
              <a:gdLst>
                <a:gd name="T0" fmla="*/ 156 w 58"/>
                <a:gd name="T1" fmla="*/ 558 h 51"/>
                <a:gd name="T2" fmla="*/ 226 w 58"/>
                <a:gd name="T3" fmla="*/ 28 h 51"/>
                <a:gd name="T4" fmla="*/ 563 w 58"/>
                <a:gd name="T5" fmla="*/ 224 h 51"/>
                <a:gd name="T6" fmla="*/ 419 w 58"/>
                <a:gd name="T7" fmla="*/ 331 h 51"/>
                <a:gd name="T8" fmla="*/ 367 w 58"/>
                <a:gd name="T9" fmla="*/ 481 h 51"/>
                <a:gd name="T10" fmla="*/ 217 w 58"/>
                <a:gd name="T11" fmla="*/ 51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1">
                  <a:moveTo>
                    <a:pt x="15" y="45"/>
                  </a:moveTo>
                  <a:cubicBezTo>
                    <a:pt x="8" y="30"/>
                    <a:pt x="0" y="8"/>
                    <a:pt x="22" y="2"/>
                  </a:cubicBezTo>
                  <a:cubicBezTo>
                    <a:pt x="31" y="0"/>
                    <a:pt x="58" y="5"/>
                    <a:pt x="55" y="18"/>
                  </a:cubicBezTo>
                  <a:cubicBezTo>
                    <a:pt x="54" y="24"/>
                    <a:pt x="45" y="24"/>
                    <a:pt x="41" y="27"/>
                  </a:cubicBezTo>
                  <a:cubicBezTo>
                    <a:pt x="35" y="31"/>
                    <a:pt x="38" y="33"/>
                    <a:pt x="36" y="39"/>
                  </a:cubicBezTo>
                  <a:cubicBezTo>
                    <a:pt x="33" y="47"/>
                    <a:pt x="26" y="51"/>
                    <a:pt x="21" y="4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99" name="Freeform 389">
              <a:extLst>
                <a:ext uri="{FF2B5EF4-FFF2-40B4-BE49-F238E27FC236}">
                  <a16:creationId xmlns:a16="http://schemas.microsoft.com/office/drawing/2014/main" id="{6F87602A-EB14-493F-BFC9-D2BC94B6F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537"/>
              <a:ext cx="172" cy="119"/>
            </a:xfrm>
            <a:custGeom>
              <a:avLst/>
              <a:gdLst>
                <a:gd name="T0" fmla="*/ 9 w 79"/>
                <a:gd name="T1" fmla="*/ 343 h 51"/>
                <a:gd name="T2" fmla="*/ 455 w 79"/>
                <a:gd name="T3" fmla="*/ 408 h 51"/>
                <a:gd name="T4" fmla="*/ 797 w 79"/>
                <a:gd name="T5" fmla="*/ 621 h 51"/>
                <a:gd name="T6" fmla="*/ 411 w 79"/>
                <a:gd name="T7" fmla="*/ 583 h 51"/>
                <a:gd name="T8" fmla="*/ 0 w 79"/>
                <a:gd name="T9" fmla="*/ 408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51">
                  <a:moveTo>
                    <a:pt x="1" y="27"/>
                  </a:moveTo>
                  <a:cubicBezTo>
                    <a:pt x="4" y="0"/>
                    <a:pt x="32" y="30"/>
                    <a:pt x="44" y="32"/>
                  </a:cubicBezTo>
                  <a:cubicBezTo>
                    <a:pt x="55" y="34"/>
                    <a:pt x="79" y="29"/>
                    <a:pt x="77" y="49"/>
                  </a:cubicBezTo>
                  <a:cubicBezTo>
                    <a:pt x="64" y="38"/>
                    <a:pt x="53" y="42"/>
                    <a:pt x="40" y="46"/>
                  </a:cubicBezTo>
                  <a:cubicBezTo>
                    <a:pt x="27" y="51"/>
                    <a:pt x="10" y="40"/>
                    <a:pt x="0" y="3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0" name="Freeform 390">
              <a:extLst>
                <a:ext uri="{FF2B5EF4-FFF2-40B4-BE49-F238E27FC236}">
                  <a16:creationId xmlns:a16="http://schemas.microsoft.com/office/drawing/2014/main" id="{DE01FE6A-8516-4163-8ABB-2392595B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1436"/>
              <a:ext cx="183" cy="87"/>
            </a:xfrm>
            <a:custGeom>
              <a:avLst/>
              <a:gdLst>
                <a:gd name="T0" fmla="*/ 0 w 84"/>
                <a:gd name="T1" fmla="*/ 261 h 38"/>
                <a:gd name="T2" fmla="*/ 185 w 84"/>
                <a:gd name="T3" fmla="*/ 37 h 38"/>
                <a:gd name="T4" fmla="*/ 464 w 84"/>
                <a:gd name="T5" fmla="*/ 37 h 38"/>
                <a:gd name="T6" fmla="*/ 736 w 84"/>
                <a:gd name="T7" fmla="*/ 456 h 38"/>
                <a:gd name="T8" fmla="*/ 342 w 84"/>
                <a:gd name="T9" fmla="*/ 288 h 38"/>
                <a:gd name="T10" fmla="*/ 44 w 84"/>
                <a:gd name="T11" fmla="*/ 32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38">
                  <a:moveTo>
                    <a:pt x="0" y="22"/>
                  </a:moveTo>
                  <a:cubicBezTo>
                    <a:pt x="0" y="6"/>
                    <a:pt x="1" y="0"/>
                    <a:pt x="18" y="3"/>
                  </a:cubicBezTo>
                  <a:cubicBezTo>
                    <a:pt x="27" y="5"/>
                    <a:pt x="36" y="2"/>
                    <a:pt x="45" y="3"/>
                  </a:cubicBezTo>
                  <a:cubicBezTo>
                    <a:pt x="54" y="4"/>
                    <a:pt x="84" y="30"/>
                    <a:pt x="71" y="38"/>
                  </a:cubicBezTo>
                  <a:cubicBezTo>
                    <a:pt x="55" y="32"/>
                    <a:pt x="52" y="18"/>
                    <a:pt x="33" y="24"/>
                  </a:cubicBezTo>
                  <a:cubicBezTo>
                    <a:pt x="25" y="26"/>
                    <a:pt x="10" y="36"/>
                    <a:pt x="4" y="2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1" name="Freeform 391">
              <a:extLst>
                <a:ext uri="{FF2B5EF4-FFF2-40B4-BE49-F238E27FC236}">
                  <a16:creationId xmlns:a16="http://schemas.microsoft.com/office/drawing/2014/main" id="{C0528933-C6D9-45C1-8E5A-47E368E01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422"/>
              <a:ext cx="72" cy="101"/>
            </a:xfrm>
            <a:custGeom>
              <a:avLst/>
              <a:gdLst>
                <a:gd name="T0" fmla="*/ 343 w 33"/>
                <a:gd name="T1" fmla="*/ 147 h 44"/>
                <a:gd name="T2" fmla="*/ 81 w 33"/>
                <a:gd name="T3" fmla="*/ 37 h 44"/>
                <a:gd name="T4" fmla="*/ 0 w 33"/>
                <a:gd name="T5" fmla="*/ 337 h 44"/>
                <a:gd name="T6" fmla="*/ 72 w 33"/>
                <a:gd name="T7" fmla="*/ 484 h 44"/>
                <a:gd name="T8" fmla="*/ 166 w 33"/>
                <a:gd name="T9" fmla="*/ 354 h 44"/>
                <a:gd name="T10" fmla="*/ 334 w 33"/>
                <a:gd name="T11" fmla="*/ 16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44">
                  <a:moveTo>
                    <a:pt x="33" y="12"/>
                  </a:moveTo>
                  <a:cubicBezTo>
                    <a:pt x="27" y="9"/>
                    <a:pt x="16" y="0"/>
                    <a:pt x="8" y="3"/>
                  </a:cubicBezTo>
                  <a:cubicBezTo>
                    <a:pt x="2" y="6"/>
                    <a:pt x="0" y="21"/>
                    <a:pt x="0" y="28"/>
                  </a:cubicBezTo>
                  <a:cubicBezTo>
                    <a:pt x="1" y="32"/>
                    <a:pt x="3" y="38"/>
                    <a:pt x="7" y="40"/>
                  </a:cubicBezTo>
                  <a:cubicBezTo>
                    <a:pt x="15" y="44"/>
                    <a:pt x="14" y="36"/>
                    <a:pt x="16" y="29"/>
                  </a:cubicBezTo>
                  <a:cubicBezTo>
                    <a:pt x="18" y="21"/>
                    <a:pt x="22" y="12"/>
                    <a:pt x="32" y="1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2" name="Freeform 392">
              <a:extLst>
                <a:ext uri="{FF2B5EF4-FFF2-40B4-BE49-F238E27FC236}">
                  <a16:creationId xmlns:a16="http://schemas.microsoft.com/office/drawing/2014/main" id="{E12F1ADF-2374-490D-9EAB-FAEC80E0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551"/>
              <a:ext cx="87" cy="89"/>
            </a:xfrm>
            <a:custGeom>
              <a:avLst/>
              <a:gdLst>
                <a:gd name="T0" fmla="*/ 411 w 40"/>
                <a:gd name="T1" fmla="*/ 87 h 38"/>
                <a:gd name="T2" fmla="*/ 141 w 40"/>
                <a:gd name="T3" fmla="*/ 37 h 38"/>
                <a:gd name="T4" fmla="*/ 174 w 40"/>
                <a:gd name="T5" fmla="*/ 487 h 38"/>
                <a:gd name="T6" fmla="*/ 359 w 40"/>
                <a:gd name="T7" fmla="*/ 12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8">
                  <a:moveTo>
                    <a:pt x="40" y="7"/>
                  </a:moveTo>
                  <a:cubicBezTo>
                    <a:pt x="36" y="4"/>
                    <a:pt x="19" y="0"/>
                    <a:pt x="14" y="3"/>
                  </a:cubicBezTo>
                  <a:cubicBezTo>
                    <a:pt x="0" y="9"/>
                    <a:pt x="2" y="35"/>
                    <a:pt x="17" y="38"/>
                  </a:cubicBezTo>
                  <a:cubicBezTo>
                    <a:pt x="20" y="28"/>
                    <a:pt x="21" y="10"/>
                    <a:pt x="35" y="1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3" name="Freeform 393">
              <a:extLst>
                <a:ext uri="{FF2B5EF4-FFF2-40B4-BE49-F238E27FC236}">
                  <a16:creationId xmlns:a16="http://schemas.microsoft.com/office/drawing/2014/main" id="{465BE5E2-4FB6-4005-B554-A2AB4D682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398"/>
              <a:ext cx="52" cy="56"/>
            </a:xfrm>
            <a:custGeom>
              <a:avLst/>
              <a:gdLst>
                <a:gd name="T0" fmla="*/ 9 w 24"/>
                <a:gd name="T1" fmla="*/ 294 h 24"/>
                <a:gd name="T2" fmla="*/ 245 w 24"/>
                <a:gd name="T3" fmla="*/ 191 h 24"/>
                <a:gd name="T4" fmla="*/ 61 w 24"/>
                <a:gd name="T5" fmla="*/ 30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4">
                  <a:moveTo>
                    <a:pt x="1" y="23"/>
                  </a:moveTo>
                  <a:cubicBezTo>
                    <a:pt x="0" y="7"/>
                    <a:pt x="14" y="0"/>
                    <a:pt x="24" y="15"/>
                  </a:cubicBezTo>
                  <a:cubicBezTo>
                    <a:pt x="17" y="16"/>
                    <a:pt x="8" y="17"/>
                    <a:pt x="6" y="2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4" name="Freeform 394">
              <a:extLst>
                <a:ext uri="{FF2B5EF4-FFF2-40B4-BE49-F238E27FC236}">
                  <a16:creationId xmlns:a16="http://schemas.microsoft.com/office/drawing/2014/main" id="{58D66444-EDC0-40DD-BD26-56ACE893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76"/>
              <a:ext cx="39" cy="36"/>
            </a:xfrm>
            <a:custGeom>
              <a:avLst/>
              <a:gdLst>
                <a:gd name="T0" fmla="*/ 20 w 18"/>
                <a:gd name="T1" fmla="*/ 182 h 16"/>
                <a:gd name="T2" fmla="*/ 184 w 18"/>
                <a:gd name="T3" fmla="*/ 101 h 16"/>
                <a:gd name="T4" fmla="*/ 52 w 18"/>
                <a:gd name="T5" fmla="*/ 17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6">
                  <a:moveTo>
                    <a:pt x="2" y="16"/>
                  </a:moveTo>
                  <a:cubicBezTo>
                    <a:pt x="0" y="4"/>
                    <a:pt x="9" y="0"/>
                    <a:pt x="18" y="9"/>
                  </a:cubicBezTo>
                  <a:cubicBezTo>
                    <a:pt x="13" y="10"/>
                    <a:pt x="9" y="13"/>
                    <a:pt x="5" y="1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5" name="Freeform 395">
              <a:extLst>
                <a:ext uri="{FF2B5EF4-FFF2-40B4-BE49-F238E27FC236}">
                  <a16:creationId xmlns:a16="http://schemas.microsoft.com/office/drawing/2014/main" id="{67776903-304E-4B16-B6BF-E227568A9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14"/>
              <a:ext cx="143" cy="174"/>
            </a:xfrm>
            <a:custGeom>
              <a:avLst/>
              <a:gdLst>
                <a:gd name="T0" fmla="*/ 672 w 66"/>
                <a:gd name="T1" fmla="*/ 264 h 75"/>
                <a:gd name="T2" fmla="*/ 306 w 66"/>
                <a:gd name="T3" fmla="*/ 123 h 75"/>
                <a:gd name="T4" fmla="*/ 245 w 66"/>
                <a:gd name="T5" fmla="*/ 322 h 75"/>
                <a:gd name="T6" fmla="*/ 52 w 66"/>
                <a:gd name="T7" fmla="*/ 473 h 75"/>
                <a:gd name="T8" fmla="*/ 52 w 66"/>
                <a:gd name="T9" fmla="*/ 747 h 75"/>
                <a:gd name="T10" fmla="*/ 325 w 66"/>
                <a:gd name="T11" fmla="*/ 485 h 75"/>
                <a:gd name="T12" fmla="*/ 427 w 66"/>
                <a:gd name="T13" fmla="*/ 376 h 75"/>
                <a:gd name="T14" fmla="*/ 516 w 66"/>
                <a:gd name="T15" fmla="*/ 376 h 75"/>
                <a:gd name="T16" fmla="*/ 600 w 66"/>
                <a:gd name="T17" fmla="*/ 274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75">
                  <a:moveTo>
                    <a:pt x="66" y="21"/>
                  </a:moveTo>
                  <a:cubicBezTo>
                    <a:pt x="66" y="8"/>
                    <a:pt x="38" y="0"/>
                    <a:pt x="30" y="10"/>
                  </a:cubicBezTo>
                  <a:cubicBezTo>
                    <a:pt x="27" y="14"/>
                    <a:pt x="27" y="22"/>
                    <a:pt x="24" y="26"/>
                  </a:cubicBezTo>
                  <a:cubicBezTo>
                    <a:pt x="19" y="32"/>
                    <a:pt x="10" y="30"/>
                    <a:pt x="5" y="38"/>
                  </a:cubicBezTo>
                  <a:cubicBezTo>
                    <a:pt x="1" y="44"/>
                    <a:pt x="0" y="54"/>
                    <a:pt x="5" y="60"/>
                  </a:cubicBezTo>
                  <a:cubicBezTo>
                    <a:pt x="18" y="75"/>
                    <a:pt x="27" y="49"/>
                    <a:pt x="32" y="39"/>
                  </a:cubicBezTo>
                  <a:cubicBezTo>
                    <a:pt x="35" y="35"/>
                    <a:pt x="37" y="32"/>
                    <a:pt x="42" y="30"/>
                  </a:cubicBezTo>
                  <a:cubicBezTo>
                    <a:pt x="45" y="29"/>
                    <a:pt x="48" y="32"/>
                    <a:pt x="51" y="30"/>
                  </a:cubicBezTo>
                  <a:cubicBezTo>
                    <a:pt x="55" y="29"/>
                    <a:pt x="57" y="24"/>
                    <a:pt x="59" y="2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6" name="Freeform 396">
              <a:extLst>
                <a:ext uri="{FF2B5EF4-FFF2-40B4-BE49-F238E27FC236}">
                  <a16:creationId xmlns:a16="http://schemas.microsoft.com/office/drawing/2014/main" id="{78F09E6B-323F-4D0B-AE63-365E2C3D1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842"/>
              <a:ext cx="89" cy="99"/>
            </a:xfrm>
            <a:custGeom>
              <a:avLst/>
              <a:gdLst>
                <a:gd name="T0" fmla="*/ 419 w 41"/>
                <a:gd name="T1" fmla="*/ 147 h 43"/>
                <a:gd name="T2" fmla="*/ 52 w 41"/>
                <a:gd name="T3" fmla="*/ 233 h 43"/>
                <a:gd name="T4" fmla="*/ 226 w 41"/>
                <a:gd name="T5" fmla="*/ 460 h 43"/>
                <a:gd name="T6" fmla="*/ 378 w 41"/>
                <a:gd name="T7" fmla="*/ 147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3">
                  <a:moveTo>
                    <a:pt x="41" y="12"/>
                  </a:moveTo>
                  <a:cubicBezTo>
                    <a:pt x="27" y="0"/>
                    <a:pt x="13" y="2"/>
                    <a:pt x="5" y="19"/>
                  </a:cubicBezTo>
                  <a:cubicBezTo>
                    <a:pt x="0" y="32"/>
                    <a:pt x="6" y="43"/>
                    <a:pt x="22" y="38"/>
                  </a:cubicBezTo>
                  <a:cubicBezTo>
                    <a:pt x="35" y="33"/>
                    <a:pt x="32" y="21"/>
                    <a:pt x="37" y="1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7" name="Freeform 397">
              <a:extLst>
                <a:ext uri="{FF2B5EF4-FFF2-40B4-BE49-F238E27FC236}">
                  <a16:creationId xmlns:a16="http://schemas.microsoft.com/office/drawing/2014/main" id="{A1A89422-F1CE-4BAB-88A2-4D0A27191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21"/>
              <a:ext cx="125" cy="118"/>
            </a:xfrm>
            <a:custGeom>
              <a:avLst/>
              <a:gdLst>
                <a:gd name="T0" fmla="*/ 158 w 57"/>
                <a:gd name="T1" fmla="*/ 632 h 51"/>
                <a:gd name="T2" fmla="*/ 125 w 57"/>
                <a:gd name="T3" fmla="*/ 199 h 51"/>
                <a:gd name="T4" fmla="*/ 476 w 57"/>
                <a:gd name="T5" fmla="*/ 86 h 51"/>
                <a:gd name="T6" fmla="*/ 476 w 57"/>
                <a:gd name="T7" fmla="*/ 347 h 51"/>
                <a:gd name="T8" fmla="*/ 283 w 57"/>
                <a:gd name="T9" fmla="*/ 423 h 51"/>
                <a:gd name="T10" fmla="*/ 178 w 57"/>
                <a:gd name="T11" fmla="*/ 58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51">
                  <a:moveTo>
                    <a:pt x="15" y="51"/>
                  </a:moveTo>
                  <a:cubicBezTo>
                    <a:pt x="14" y="38"/>
                    <a:pt x="0" y="29"/>
                    <a:pt x="12" y="16"/>
                  </a:cubicBezTo>
                  <a:cubicBezTo>
                    <a:pt x="20" y="8"/>
                    <a:pt x="34" y="0"/>
                    <a:pt x="45" y="7"/>
                  </a:cubicBezTo>
                  <a:cubicBezTo>
                    <a:pt x="56" y="13"/>
                    <a:pt x="57" y="23"/>
                    <a:pt x="45" y="28"/>
                  </a:cubicBezTo>
                  <a:cubicBezTo>
                    <a:pt x="39" y="31"/>
                    <a:pt x="33" y="29"/>
                    <a:pt x="27" y="34"/>
                  </a:cubicBezTo>
                  <a:cubicBezTo>
                    <a:pt x="23" y="38"/>
                    <a:pt x="21" y="43"/>
                    <a:pt x="17" y="4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8" name="Freeform 398">
              <a:extLst>
                <a:ext uri="{FF2B5EF4-FFF2-40B4-BE49-F238E27FC236}">
                  <a16:creationId xmlns:a16="http://schemas.microsoft.com/office/drawing/2014/main" id="{4F1AB76B-9EF8-4EA8-8EEE-8E0868E8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1505"/>
              <a:ext cx="127" cy="116"/>
            </a:xfrm>
            <a:custGeom>
              <a:avLst/>
              <a:gdLst>
                <a:gd name="T0" fmla="*/ 33 w 58"/>
                <a:gd name="T1" fmla="*/ 501 h 50"/>
                <a:gd name="T2" fmla="*/ 53 w 58"/>
                <a:gd name="T3" fmla="*/ 264 h 50"/>
                <a:gd name="T4" fmla="*/ 263 w 58"/>
                <a:gd name="T5" fmla="*/ 209 h 50"/>
                <a:gd name="T6" fmla="*/ 547 w 58"/>
                <a:gd name="T7" fmla="*/ 313 h 50"/>
                <a:gd name="T8" fmla="*/ 307 w 58"/>
                <a:gd name="T9" fmla="*/ 399 h 50"/>
                <a:gd name="T10" fmla="*/ 96 w 58"/>
                <a:gd name="T11" fmla="*/ 51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0">
                  <a:moveTo>
                    <a:pt x="3" y="40"/>
                  </a:moveTo>
                  <a:cubicBezTo>
                    <a:pt x="0" y="35"/>
                    <a:pt x="0" y="25"/>
                    <a:pt x="5" y="21"/>
                  </a:cubicBezTo>
                  <a:cubicBezTo>
                    <a:pt x="10" y="15"/>
                    <a:pt x="19" y="18"/>
                    <a:pt x="25" y="17"/>
                  </a:cubicBezTo>
                  <a:cubicBezTo>
                    <a:pt x="36" y="14"/>
                    <a:pt x="58" y="0"/>
                    <a:pt x="52" y="25"/>
                  </a:cubicBezTo>
                  <a:cubicBezTo>
                    <a:pt x="49" y="38"/>
                    <a:pt x="38" y="29"/>
                    <a:pt x="29" y="32"/>
                  </a:cubicBezTo>
                  <a:cubicBezTo>
                    <a:pt x="23" y="35"/>
                    <a:pt x="17" y="50"/>
                    <a:pt x="9" y="41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09" name="Freeform 399">
              <a:extLst>
                <a:ext uri="{FF2B5EF4-FFF2-40B4-BE49-F238E27FC236}">
                  <a16:creationId xmlns:a16="http://schemas.microsoft.com/office/drawing/2014/main" id="{08D01628-94FF-45F6-8759-63FCCC5AD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941"/>
              <a:ext cx="183" cy="188"/>
            </a:xfrm>
            <a:custGeom>
              <a:avLst/>
              <a:gdLst>
                <a:gd name="T0" fmla="*/ 133 w 84"/>
                <a:gd name="T1" fmla="*/ 852 h 81"/>
                <a:gd name="T2" fmla="*/ 632 w 84"/>
                <a:gd name="T3" fmla="*/ 123 h 81"/>
                <a:gd name="T4" fmla="*/ 701 w 84"/>
                <a:gd name="T5" fmla="*/ 522 h 81"/>
                <a:gd name="T6" fmla="*/ 508 w 84"/>
                <a:gd name="T7" fmla="*/ 615 h 81"/>
                <a:gd name="T8" fmla="*/ 124 w 84"/>
                <a:gd name="T9" fmla="*/ 803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81">
                  <a:moveTo>
                    <a:pt x="13" y="68"/>
                  </a:moveTo>
                  <a:cubicBezTo>
                    <a:pt x="0" y="44"/>
                    <a:pt x="34" y="0"/>
                    <a:pt x="61" y="10"/>
                  </a:cubicBezTo>
                  <a:cubicBezTo>
                    <a:pt x="73" y="15"/>
                    <a:pt x="84" y="38"/>
                    <a:pt x="68" y="42"/>
                  </a:cubicBezTo>
                  <a:cubicBezTo>
                    <a:pt x="57" y="45"/>
                    <a:pt x="54" y="37"/>
                    <a:pt x="49" y="49"/>
                  </a:cubicBezTo>
                  <a:cubicBezTo>
                    <a:pt x="42" y="65"/>
                    <a:pt x="30" y="81"/>
                    <a:pt x="12" y="64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0" name="Freeform 400">
              <a:extLst>
                <a:ext uri="{FF2B5EF4-FFF2-40B4-BE49-F238E27FC236}">
                  <a16:creationId xmlns:a16="http://schemas.microsoft.com/office/drawing/2014/main" id="{59CBC645-CB3A-4A91-96F8-7ECA0313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245"/>
              <a:ext cx="113" cy="134"/>
            </a:xfrm>
            <a:custGeom>
              <a:avLst/>
              <a:gdLst>
                <a:gd name="T0" fmla="*/ 43 w 52"/>
                <a:gd name="T1" fmla="*/ 273 h 58"/>
                <a:gd name="T2" fmla="*/ 122 w 52"/>
                <a:gd name="T3" fmla="*/ 97 h 58"/>
                <a:gd name="T4" fmla="*/ 369 w 52"/>
                <a:gd name="T5" fmla="*/ 12 h 58"/>
                <a:gd name="T6" fmla="*/ 500 w 52"/>
                <a:gd name="T7" fmla="*/ 347 h 58"/>
                <a:gd name="T8" fmla="*/ 237 w 52"/>
                <a:gd name="T9" fmla="*/ 310 h 58"/>
                <a:gd name="T10" fmla="*/ 0 w 52"/>
                <a:gd name="T11" fmla="*/ 273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4" y="22"/>
                  </a:moveTo>
                  <a:cubicBezTo>
                    <a:pt x="8" y="18"/>
                    <a:pt x="9" y="12"/>
                    <a:pt x="12" y="8"/>
                  </a:cubicBezTo>
                  <a:cubicBezTo>
                    <a:pt x="18" y="2"/>
                    <a:pt x="28" y="0"/>
                    <a:pt x="36" y="1"/>
                  </a:cubicBezTo>
                  <a:cubicBezTo>
                    <a:pt x="51" y="2"/>
                    <a:pt x="52" y="15"/>
                    <a:pt x="49" y="28"/>
                  </a:cubicBezTo>
                  <a:cubicBezTo>
                    <a:pt x="42" y="58"/>
                    <a:pt x="34" y="27"/>
                    <a:pt x="23" y="25"/>
                  </a:cubicBezTo>
                  <a:cubicBezTo>
                    <a:pt x="9" y="23"/>
                    <a:pt x="14" y="39"/>
                    <a:pt x="0" y="2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1" name="Freeform 401">
              <a:extLst>
                <a:ext uri="{FF2B5EF4-FFF2-40B4-BE49-F238E27FC236}">
                  <a16:creationId xmlns:a16="http://schemas.microsoft.com/office/drawing/2014/main" id="{C4FE32FE-2B89-4D3B-BF64-D161AEB45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113"/>
              <a:ext cx="139" cy="123"/>
            </a:xfrm>
            <a:custGeom>
              <a:avLst/>
              <a:gdLst>
                <a:gd name="T0" fmla="*/ 43 w 64"/>
                <a:gd name="T1" fmla="*/ 464 h 53"/>
                <a:gd name="T2" fmla="*/ 491 w 64"/>
                <a:gd name="T3" fmla="*/ 473 h 53"/>
                <a:gd name="T4" fmla="*/ 306 w 64"/>
                <a:gd name="T5" fmla="*/ 453 h 53"/>
                <a:gd name="T6" fmla="*/ 132 w 64"/>
                <a:gd name="T7" fmla="*/ 559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53">
                  <a:moveTo>
                    <a:pt x="4" y="37"/>
                  </a:moveTo>
                  <a:cubicBezTo>
                    <a:pt x="0" y="0"/>
                    <a:pt x="64" y="3"/>
                    <a:pt x="48" y="38"/>
                  </a:cubicBezTo>
                  <a:cubicBezTo>
                    <a:pt x="43" y="34"/>
                    <a:pt x="35" y="32"/>
                    <a:pt x="30" y="36"/>
                  </a:cubicBezTo>
                  <a:cubicBezTo>
                    <a:pt x="23" y="40"/>
                    <a:pt x="25" y="53"/>
                    <a:pt x="13" y="45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2" name="Freeform 402">
              <a:extLst>
                <a:ext uri="{FF2B5EF4-FFF2-40B4-BE49-F238E27FC236}">
                  <a16:creationId xmlns:a16="http://schemas.microsoft.com/office/drawing/2014/main" id="{9290E574-D198-4921-9949-06E2903A3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315"/>
              <a:ext cx="97" cy="134"/>
            </a:xfrm>
            <a:custGeom>
              <a:avLst/>
              <a:gdLst>
                <a:gd name="T0" fmla="*/ 371 w 45"/>
                <a:gd name="T1" fmla="*/ 0 h 58"/>
                <a:gd name="T2" fmla="*/ 422 w 45"/>
                <a:gd name="T3" fmla="*/ 321 h 58"/>
                <a:gd name="T4" fmla="*/ 69 w 45"/>
                <a:gd name="T5" fmla="*/ 492 h 58"/>
                <a:gd name="T6" fmla="*/ 399 w 45"/>
                <a:gd name="T7" fmla="*/ 2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8">
                  <a:moveTo>
                    <a:pt x="37" y="0"/>
                  </a:moveTo>
                  <a:cubicBezTo>
                    <a:pt x="43" y="7"/>
                    <a:pt x="45" y="17"/>
                    <a:pt x="42" y="26"/>
                  </a:cubicBezTo>
                  <a:cubicBezTo>
                    <a:pt x="40" y="37"/>
                    <a:pt x="12" y="58"/>
                    <a:pt x="7" y="40"/>
                  </a:cubicBezTo>
                  <a:cubicBezTo>
                    <a:pt x="0" y="13"/>
                    <a:pt x="43" y="25"/>
                    <a:pt x="40" y="2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3" name="Freeform 403">
              <a:extLst>
                <a:ext uri="{FF2B5EF4-FFF2-40B4-BE49-F238E27FC236}">
                  <a16:creationId xmlns:a16="http://schemas.microsoft.com/office/drawing/2014/main" id="{43CE35A9-2DE9-4584-B9F9-53601FA10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870"/>
              <a:ext cx="85" cy="164"/>
            </a:xfrm>
            <a:custGeom>
              <a:avLst/>
              <a:gdLst>
                <a:gd name="T0" fmla="*/ 403 w 39"/>
                <a:gd name="T1" fmla="*/ 97 h 71"/>
                <a:gd name="T2" fmla="*/ 209 w 39"/>
                <a:gd name="T3" fmla="*/ 85 h 71"/>
                <a:gd name="T4" fmla="*/ 72 w 39"/>
                <a:gd name="T5" fmla="*/ 705 h 71"/>
                <a:gd name="T6" fmla="*/ 238 w 39"/>
                <a:gd name="T7" fmla="*/ 864 h 71"/>
                <a:gd name="T8" fmla="*/ 342 w 39"/>
                <a:gd name="T9" fmla="*/ 651 h 71"/>
                <a:gd name="T10" fmla="*/ 371 w 39"/>
                <a:gd name="T11" fmla="*/ 20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71">
                  <a:moveTo>
                    <a:pt x="39" y="8"/>
                  </a:moveTo>
                  <a:cubicBezTo>
                    <a:pt x="37" y="0"/>
                    <a:pt x="25" y="2"/>
                    <a:pt x="20" y="7"/>
                  </a:cubicBezTo>
                  <a:cubicBezTo>
                    <a:pt x="7" y="17"/>
                    <a:pt x="0" y="42"/>
                    <a:pt x="7" y="57"/>
                  </a:cubicBezTo>
                  <a:cubicBezTo>
                    <a:pt x="9" y="62"/>
                    <a:pt x="16" y="70"/>
                    <a:pt x="23" y="70"/>
                  </a:cubicBezTo>
                  <a:cubicBezTo>
                    <a:pt x="34" y="71"/>
                    <a:pt x="33" y="62"/>
                    <a:pt x="33" y="53"/>
                  </a:cubicBezTo>
                  <a:cubicBezTo>
                    <a:pt x="33" y="41"/>
                    <a:pt x="29" y="27"/>
                    <a:pt x="36" y="17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4" name="Freeform 404">
              <a:extLst>
                <a:ext uri="{FF2B5EF4-FFF2-40B4-BE49-F238E27FC236}">
                  <a16:creationId xmlns:a16="http://schemas.microsoft.com/office/drawing/2014/main" id="{406127E8-D759-4515-B069-ECBAFA80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749"/>
              <a:ext cx="166" cy="157"/>
            </a:xfrm>
            <a:custGeom>
              <a:avLst/>
              <a:gdLst>
                <a:gd name="T0" fmla="*/ 0 w 76"/>
                <a:gd name="T1" fmla="*/ 582 h 68"/>
                <a:gd name="T2" fmla="*/ 596 w 76"/>
                <a:gd name="T3" fmla="*/ 628 h 68"/>
                <a:gd name="T4" fmla="*/ 395 w 76"/>
                <a:gd name="T5" fmla="*/ 543 h 68"/>
                <a:gd name="T6" fmla="*/ 61 w 76"/>
                <a:gd name="T7" fmla="*/ 614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68">
                  <a:moveTo>
                    <a:pt x="0" y="47"/>
                  </a:moveTo>
                  <a:cubicBezTo>
                    <a:pt x="4" y="0"/>
                    <a:pt x="76" y="22"/>
                    <a:pt x="57" y="51"/>
                  </a:cubicBezTo>
                  <a:cubicBezTo>
                    <a:pt x="49" y="65"/>
                    <a:pt x="48" y="45"/>
                    <a:pt x="38" y="44"/>
                  </a:cubicBezTo>
                  <a:cubicBezTo>
                    <a:pt x="26" y="44"/>
                    <a:pt x="20" y="68"/>
                    <a:pt x="6" y="50"/>
                  </a:cubicBezTo>
                </a:path>
              </a:pathLst>
            </a:custGeom>
            <a:solidFill>
              <a:srgbClr val="BA6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5" name="Freeform 405">
              <a:extLst>
                <a:ext uri="{FF2B5EF4-FFF2-40B4-BE49-F238E27FC236}">
                  <a16:creationId xmlns:a16="http://schemas.microsoft.com/office/drawing/2014/main" id="{BD94D42C-044D-46C4-8942-AA80AFAFC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2449"/>
              <a:ext cx="242" cy="107"/>
            </a:xfrm>
            <a:custGeom>
              <a:avLst/>
              <a:gdLst>
                <a:gd name="T0" fmla="*/ 0 w 111"/>
                <a:gd name="T1" fmla="*/ 416 h 46"/>
                <a:gd name="T2" fmla="*/ 185 w 111"/>
                <a:gd name="T3" fmla="*/ 314 h 46"/>
                <a:gd name="T4" fmla="*/ 218 w 111"/>
                <a:gd name="T5" fmla="*/ 114 h 46"/>
                <a:gd name="T6" fmla="*/ 299 w 111"/>
                <a:gd name="T7" fmla="*/ 188 h 46"/>
                <a:gd name="T8" fmla="*/ 536 w 111"/>
                <a:gd name="T9" fmla="*/ 200 h 46"/>
                <a:gd name="T10" fmla="*/ 665 w 111"/>
                <a:gd name="T11" fmla="*/ 77 h 46"/>
                <a:gd name="T12" fmla="*/ 676 w 111"/>
                <a:gd name="T13" fmla="*/ 0 h 46"/>
                <a:gd name="T14" fmla="*/ 757 w 111"/>
                <a:gd name="T15" fmla="*/ 77 h 46"/>
                <a:gd name="T16" fmla="*/ 890 w 111"/>
                <a:gd name="T17" fmla="*/ 114 h 46"/>
                <a:gd name="T18" fmla="*/ 1151 w 111"/>
                <a:gd name="T19" fmla="*/ 77 h 46"/>
                <a:gd name="T20" fmla="*/ 1079 w 111"/>
                <a:gd name="T21" fmla="*/ 200 h 46"/>
                <a:gd name="T22" fmla="*/ 1003 w 111"/>
                <a:gd name="T23" fmla="*/ 302 h 46"/>
                <a:gd name="T24" fmla="*/ 870 w 111"/>
                <a:gd name="T25" fmla="*/ 530 h 46"/>
                <a:gd name="T26" fmla="*/ 685 w 111"/>
                <a:gd name="T27" fmla="*/ 428 h 46"/>
                <a:gd name="T28" fmla="*/ 560 w 111"/>
                <a:gd name="T29" fmla="*/ 314 h 46"/>
                <a:gd name="T30" fmla="*/ 499 w 111"/>
                <a:gd name="T31" fmla="*/ 379 h 46"/>
                <a:gd name="T32" fmla="*/ 395 w 111"/>
                <a:gd name="T33" fmla="*/ 530 h 46"/>
                <a:gd name="T34" fmla="*/ 238 w 111"/>
                <a:gd name="T35" fmla="*/ 454 h 46"/>
                <a:gd name="T36" fmla="*/ 185 w 111"/>
                <a:gd name="T37" fmla="*/ 437 h 46"/>
                <a:gd name="T38" fmla="*/ 96 w 111"/>
                <a:gd name="T39" fmla="*/ 428 h 4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1" h="46">
                  <a:moveTo>
                    <a:pt x="0" y="33"/>
                  </a:moveTo>
                  <a:cubicBezTo>
                    <a:pt x="8" y="33"/>
                    <a:pt x="13" y="32"/>
                    <a:pt x="18" y="25"/>
                  </a:cubicBezTo>
                  <a:cubicBezTo>
                    <a:pt x="21" y="21"/>
                    <a:pt x="22" y="15"/>
                    <a:pt x="21" y="9"/>
                  </a:cubicBezTo>
                  <a:cubicBezTo>
                    <a:pt x="24" y="11"/>
                    <a:pt x="25" y="14"/>
                    <a:pt x="29" y="15"/>
                  </a:cubicBezTo>
                  <a:cubicBezTo>
                    <a:pt x="35" y="17"/>
                    <a:pt x="46" y="18"/>
                    <a:pt x="52" y="16"/>
                  </a:cubicBezTo>
                  <a:cubicBezTo>
                    <a:pt x="58" y="15"/>
                    <a:pt x="63" y="12"/>
                    <a:pt x="64" y="6"/>
                  </a:cubicBezTo>
                  <a:cubicBezTo>
                    <a:pt x="64" y="4"/>
                    <a:pt x="64" y="2"/>
                    <a:pt x="65" y="0"/>
                  </a:cubicBezTo>
                  <a:cubicBezTo>
                    <a:pt x="68" y="2"/>
                    <a:pt x="69" y="5"/>
                    <a:pt x="73" y="6"/>
                  </a:cubicBezTo>
                  <a:cubicBezTo>
                    <a:pt x="77" y="8"/>
                    <a:pt x="82" y="8"/>
                    <a:pt x="86" y="9"/>
                  </a:cubicBezTo>
                  <a:cubicBezTo>
                    <a:pt x="93" y="11"/>
                    <a:pt x="105" y="11"/>
                    <a:pt x="111" y="6"/>
                  </a:cubicBezTo>
                  <a:cubicBezTo>
                    <a:pt x="109" y="9"/>
                    <a:pt x="106" y="13"/>
                    <a:pt x="104" y="16"/>
                  </a:cubicBezTo>
                  <a:cubicBezTo>
                    <a:pt x="102" y="19"/>
                    <a:pt x="100" y="22"/>
                    <a:pt x="97" y="24"/>
                  </a:cubicBezTo>
                  <a:cubicBezTo>
                    <a:pt x="92" y="29"/>
                    <a:pt x="89" y="38"/>
                    <a:pt x="84" y="42"/>
                  </a:cubicBezTo>
                  <a:cubicBezTo>
                    <a:pt x="78" y="46"/>
                    <a:pt x="70" y="38"/>
                    <a:pt x="66" y="34"/>
                  </a:cubicBezTo>
                  <a:cubicBezTo>
                    <a:pt x="63" y="31"/>
                    <a:pt x="60" y="23"/>
                    <a:pt x="54" y="25"/>
                  </a:cubicBezTo>
                  <a:cubicBezTo>
                    <a:pt x="52" y="26"/>
                    <a:pt x="49" y="28"/>
                    <a:pt x="48" y="30"/>
                  </a:cubicBezTo>
                  <a:cubicBezTo>
                    <a:pt x="45" y="34"/>
                    <a:pt x="44" y="41"/>
                    <a:pt x="38" y="42"/>
                  </a:cubicBezTo>
                  <a:cubicBezTo>
                    <a:pt x="33" y="42"/>
                    <a:pt x="28" y="38"/>
                    <a:pt x="23" y="36"/>
                  </a:cubicBezTo>
                  <a:cubicBezTo>
                    <a:pt x="21" y="35"/>
                    <a:pt x="20" y="35"/>
                    <a:pt x="18" y="35"/>
                  </a:cubicBezTo>
                  <a:cubicBezTo>
                    <a:pt x="15" y="35"/>
                    <a:pt x="12" y="36"/>
                    <a:pt x="9" y="3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6" name="Freeform 406">
              <a:extLst>
                <a:ext uri="{FF2B5EF4-FFF2-40B4-BE49-F238E27FC236}">
                  <a16:creationId xmlns:a16="http://schemas.microsoft.com/office/drawing/2014/main" id="{FBBE43C3-EFCD-4B5F-8F2C-F6CD139B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2204"/>
              <a:ext cx="119" cy="217"/>
            </a:xfrm>
            <a:custGeom>
              <a:avLst/>
              <a:gdLst>
                <a:gd name="T0" fmla="*/ 52 w 55"/>
                <a:gd name="T1" fmla="*/ 1043 h 94"/>
                <a:gd name="T2" fmla="*/ 0 w 55"/>
                <a:gd name="T3" fmla="*/ 612 h 94"/>
                <a:gd name="T4" fmla="*/ 132 w 55"/>
                <a:gd name="T5" fmla="*/ 628 h 94"/>
                <a:gd name="T6" fmla="*/ 322 w 55"/>
                <a:gd name="T7" fmla="*/ 469 h 94"/>
                <a:gd name="T8" fmla="*/ 426 w 55"/>
                <a:gd name="T9" fmla="*/ 208 h 94"/>
                <a:gd name="T10" fmla="*/ 394 w 55"/>
                <a:gd name="T11" fmla="*/ 0 h 94"/>
                <a:gd name="T12" fmla="*/ 478 w 55"/>
                <a:gd name="T13" fmla="*/ 65 h 94"/>
                <a:gd name="T14" fmla="*/ 556 w 55"/>
                <a:gd name="T15" fmla="*/ 48 h 94"/>
                <a:gd name="T16" fmla="*/ 495 w 55"/>
                <a:gd name="T17" fmla="*/ 282 h 94"/>
                <a:gd name="T18" fmla="*/ 528 w 55"/>
                <a:gd name="T19" fmla="*/ 330 h 94"/>
                <a:gd name="T20" fmla="*/ 506 w 55"/>
                <a:gd name="T21" fmla="*/ 452 h 94"/>
                <a:gd name="T22" fmla="*/ 366 w 55"/>
                <a:gd name="T23" fmla="*/ 582 h 94"/>
                <a:gd name="T24" fmla="*/ 346 w 55"/>
                <a:gd name="T25" fmla="*/ 847 h 94"/>
                <a:gd name="T26" fmla="*/ 262 w 55"/>
                <a:gd name="T27" fmla="*/ 836 h 94"/>
                <a:gd name="T28" fmla="*/ 234 w 55"/>
                <a:gd name="T29" fmla="*/ 986 h 94"/>
                <a:gd name="T30" fmla="*/ 201 w 55"/>
                <a:gd name="T31" fmla="*/ 1108 h 94"/>
                <a:gd name="T32" fmla="*/ 113 w 55"/>
                <a:gd name="T33" fmla="*/ 1157 h 94"/>
                <a:gd name="T34" fmla="*/ 19 w 55"/>
                <a:gd name="T35" fmla="*/ 1120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94">
                  <a:moveTo>
                    <a:pt x="5" y="85"/>
                  </a:moveTo>
                  <a:cubicBezTo>
                    <a:pt x="12" y="76"/>
                    <a:pt x="10" y="57"/>
                    <a:pt x="0" y="50"/>
                  </a:cubicBezTo>
                  <a:cubicBezTo>
                    <a:pt x="5" y="50"/>
                    <a:pt x="8" y="53"/>
                    <a:pt x="13" y="51"/>
                  </a:cubicBezTo>
                  <a:cubicBezTo>
                    <a:pt x="21" y="49"/>
                    <a:pt x="27" y="44"/>
                    <a:pt x="32" y="38"/>
                  </a:cubicBezTo>
                  <a:cubicBezTo>
                    <a:pt x="36" y="32"/>
                    <a:pt x="42" y="24"/>
                    <a:pt x="42" y="17"/>
                  </a:cubicBezTo>
                  <a:cubicBezTo>
                    <a:pt x="42" y="11"/>
                    <a:pt x="41" y="5"/>
                    <a:pt x="39" y="0"/>
                  </a:cubicBezTo>
                  <a:cubicBezTo>
                    <a:pt x="41" y="2"/>
                    <a:pt x="44" y="4"/>
                    <a:pt x="47" y="5"/>
                  </a:cubicBezTo>
                  <a:cubicBezTo>
                    <a:pt x="49" y="6"/>
                    <a:pt x="54" y="6"/>
                    <a:pt x="55" y="4"/>
                  </a:cubicBezTo>
                  <a:cubicBezTo>
                    <a:pt x="53" y="8"/>
                    <a:pt x="45" y="18"/>
                    <a:pt x="49" y="23"/>
                  </a:cubicBezTo>
                  <a:cubicBezTo>
                    <a:pt x="50" y="25"/>
                    <a:pt x="52" y="24"/>
                    <a:pt x="52" y="27"/>
                  </a:cubicBezTo>
                  <a:cubicBezTo>
                    <a:pt x="53" y="30"/>
                    <a:pt x="51" y="34"/>
                    <a:pt x="50" y="37"/>
                  </a:cubicBezTo>
                  <a:cubicBezTo>
                    <a:pt x="46" y="42"/>
                    <a:pt x="38" y="40"/>
                    <a:pt x="36" y="47"/>
                  </a:cubicBezTo>
                  <a:cubicBezTo>
                    <a:pt x="35" y="54"/>
                    <a:pt x="35" y="62"/>
                    <a:pt x="34" y="69"/>
                  </a:cubicBezTo>
                  <a:cubicBezTo>
                    <a:pt x="32" y="69"/>
                    <a:pt x="28" y="69"/>
                    <a:pt x="26" y="68"/>
                  </a:cubicBezTo>
                  <a:cubicBezTo>
                    <a:pt x="26" y="72"/>
                    <a:pt x="24" y="76"/>
                    <a:pt x="23" y="80"/>
                  </a:cubicBezTo>
                  <a:cubicBezTo>
                    <a:pt x="23" y="83"/>
                    <a:pt x="23" y="87"/>
                    <a:pt x="20" y="90"/>
                  </a:cubicBezTo>
                  <a:cubicBezTo>
                    <a:pt x="18" y="93"/>
                    <a:pt x="14" y="94"/>
                    <a:pt x="11" y="94"/>
                  </a:cubicBezTo>
                  <a:cubicBezTo>
                    <a:pt x="6" y="94"/>
                    <a:pt x="4" y="92"/>
                    <a:pt x="2" y="9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7" name="Freeform 407">
              <a:extLst>
                <a:ext uri="{FF2B5EF4-FFF2-40B4-BE49-F238E27FC236}">
                  <a16:creationId xmlns:a16="http://schemas.microsoft.com/office/drawing/2014/main" id="{ABC1A79B-AAF6-4FC6-B2CA-F745260E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024"/>
              <a:ext cx="119" cy="126"/>
            </a:xfrm>
            <a:custGeom>
              <a:avLst/>
              <a:gdLst>
                <a:gd name="T0" fmla="*/ 0 w 55"/>
                <a:gd name="T1" fmla="*/ 28 h 54"/>
                <a:gd name="T2" fmla="*/ 164 w 55"/>
                <a:gd name="T3" fmla="*/ 294 h 54"/>
                <a:gd name="T4" fmla="*/ 314 w 55"/>
                <a:gd name="T5" fmla="*/ 420 h 54"/>
                <a:gd name="T6" fmla="*/ 506 w 55"/>
                <a:gd name="T7" fmla="*/ 380 h 54"/>
                <a:gd name="T8" fmla="*/ 515 w 55"/>
                <a:gd name="T9" fmla="*/ 686 h 54"/>
                <a:gd name="T10" fmla="*/ 435 w 55"/>
                <a:gd name="T11" fmla="*/ 534 h 54"/>
                <a:gd name="T12" fmla="*/ 305 w 55"/>
                <a:gd name="T13" fmla="*/ 572 h 54"/>
                <a:gd name="T14" fmla="*/ 182 w 55"/>
                <a:gd name="T15" fmla="*/ 621 h 54"/>
                <a:gd name="T16" fmla="*/ 149 w 55"/>
                <a:gd name="T17" fmla="*/ 523 h 54"/>
                <a:gd name="T18" fmla="*/ 69 w 55"/>
                <a:gd name="T19" fmla="*/ 343 h 54"/>
                <a:gd name="T20" fmla="*/ 19 w 55"/>
                <a:gd name="T21" fmla="*/ 191 h 54"/>
                <a:gd name="T22" fmla="*/ 41 w 55"/>
                <a:gd name="T23" fmla="*/ 0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54">
                  <a:moveTo>
                    <a:pt x="0" y="2"/>
                  </a:moveTo>
                  <a:cubicBezTo>
                    <a:pt x="3" y="10"/>
                    <a:pt x="11" y="17"/>
                    <a:pt x="16" y="23"/>
                  </a:cubicBezTo>
                  <a:cubicBezTo>
                    <a:pt x="20" y="28"/>
                    <a:pt x="24" y="32"/>
                    <a:pt x="31" y="33"/>
                  </a:cubicBezTo>
                  <a:cubicBezTo>
                    <a:pt x="38" y="35"/>
                    <a:pt x="45" y="34"/>
                    <a:pt x="50" y="30"/>
                  </a:cubicBezTo>
                  <a:cubicBezTo>
                    <a:pt x="44" y="37"/>
                    <a:pt x="55" y="46"/>
                    <a:pt x="51" y="54"/>
                  </a:cubicBezTo>
                  <a:cubicBezTo>
                    <a:pt x="49" y="49"/>
                    <a:pt x="49" y="44"/>
                    <a:pt x="43" y="42"/>
                  </a:cubicBezTo>
                  <a:cubicBezTo>
                    <a:pt x="39" y="41"/>
                    <a:pt x="34" y="44"/>
                    <a:pt x="30" y="45"/>
                  </a:cubicBezTo>
                  <a:cubicBezTo>
                    <a:pt x="26" y="46"/>
                    <a:pt x="22" y="46"/>
                    <a:pt x="18" y="49"/>
                  </a:cubicBezTo>
                  <a:cubicBezTo>
                    <a:pt x="16" y="48"/>
                    <a:pt x="16" y="44"/>
                    <a:pt x="15" y="41"/>
                  </a:cubicBezTo>
                  <a:cubicBezTo>
                    <a:pt x="13" y="36"/>
                    <a:pt x="9" y="32"/>
                    <a:pt x="7" y="27"/>
                  </a:cubicBezTo>
                  <a:cubicBezTo>
                    <a:pt x="4" y="23"/>
                    <a:pt x="3" y="20"/>
                    <a:pt x="2" y="15"/>
                  </a:cubicBezTo>
                  <a:cubicBezTo>
                    <a:pt x="2" y="10"/>
                    <a:pt x="3" y="5"/>
                    <a:pt x="4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8" name="Freeform 408">
              <a:extLst>
                <a:ext uri="{FF2B5EF4-FFF2-40B4-BE49-F238E27FC236}">
                  <a16:creationId xmlns:a16="http://schemas.microsoft.com/office/drawing/2014/main" id="{D0D6E77E-258E-47C8-B3DF-8847DD7D4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365"/>
              <a:ext cx="62" cy="103"/>
            </a:xfrm>
            <a:custGeom>
              <a:avLst/>
              <a:gdLst>
                <a:gd name="T0" fmla="*/ 284 w 29"/>
                <a:gd name="T1" fmla="*/ 412 h 44"/>
                <a:gd name="T2" fmla="*/ 205 w 29"/>
                <a:gd name="T3" fmla="*/ 412 h 44"/>
                <a:gd name="T4" fmla="*/ 88 w 29"/>
                <a:gd name="T5" fmla="*/ 323 h 44"/>
                <a:gd name="T6" fmla="*/ 51 w 29"/>
                <a:gd name="T7" fmla="*/ 0 h 44"/>
                <a:gd name="T8" fmla="*/ 60 w 29"/>
                <a:gd name="T9" fmla="*/ 478 h 44"/>
                <a:gd name="T10" fmla="*/ 145 w 29"/>
                <a:gd name="T11" fmla="*/ 564 h 44"/>
                <a:gd name="T12" fmla="*/ 242 w 29"/>
                <a:gd name="T13" fmla="*/ 43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4">
                  <a:moveTo>
                    <a:pt x="29" y="32"/>
                  </a:moveTo>
                  <a:cubicBezTo>
                    <a:pt x="27" y="31"/>
                    <a:pt x="24" y="33"/>
                    <a:pt x="21" y="32"/>
                  </a:cubicBezTo>
                  <a:cubicBezTo>
                    <a:pt x="16" y="32"/>
                    <a:pt x="12" y="30"/>
                    <a:pt x="9" y="25"/>
                  </a:cubicBezTo>
                  <a:cubicBezTo>
                    <a:pt x="5" y="19"/>
                    <a:pt x="3" y="7"/>
                    <a:pt x="5" y="0"/>
                  </a:cubicBezTo>
                  <a:cubicBezTo>
                    <a:pt x="5" y="12"/>
                    <a:pt x="0" y="26"/>
                    <a:pt x="6" y="37"/>
                  </a:cubicBezTo>
                  <a:cubicBezTo>
                    <a:pt x="7" y="41"/>
                    <a:pt x="11" y="44"/>
                    <a:pt x="15" y="44"/>
                  </a:cubicBezTo>
                  <a:cubicBezTo>
                    <a:pt x="21" y="44"/>
                    <a:pt x="21" y="38"/>
                    <a:pt x="25" y="3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19" name="Freeform 409">
              <a:extLst>
                <a:ext uri="{FF2B5EF4-FFF2-40B4-BE49-F238E27FC236}">
                  <a16:creationId xmlns:a16="http://schemas.microsoft.com/office/drawing/2014/main" id="{FD539765-03DC-4875-9508-98F4D0E6F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2071"/>
              <a:ext cx="198" cy="153"/>
            </a:xfrm>
            <a:custGeom>
              <a:avLst/>
              <a:gdLst>
                <a:gd name="T0" fmla="*/ 0 w 91"/>
                <a:gd name="T1" fmla="*/ 172 h 66"/>
                <a:gd name="T2" fmla="*/ 657 w 91"/>
                <a:gd name="T3" fmla="*/ 0 h 66"/>
                <a:gd name="T4" fmla="*/ 744 w 91"/>
                <a:gd name="T5" fmla="*/ 285 h 66"/>
                <a:gd name="T6" fmla="*/ 938 w 91"/>
                <a:gd name="T7" fmla="*/ 376 h 66"/>
                <a:gd name="T8" fmla="*/ 857 w 91"/>
                <a:gd name="T9" fmla="*/ 461 h 66"/>
                <a:gd name="T10" fmla="*/ 814 w 91"/>
                <a:gd name="T11" fmla="*/ 596 h 66"/>
                <a:gd name="T12" fmla="*/ 516 w 91"/>
                <a:gd name="T13" fmla="*/ 823 h 66"/>
                <a:gd name="T14" fmla="*/ 620 w 91"/>
                <a:gd name="T15" fmla="*/ 473 h 66"/>
                <a:gd name="T16" fmla="*/ 422 w 91"/>
                <a:gd name="T17" fmla="*/ 359 h 66"/>
                <a:gd name="T18" fmla="*/ 237 w 91"/>
                <a:gd name="T19" fmla="*/ 322 h 66"/>
                <a:gd name="T20" fmla="*/ 33 w 91"/>
                <a:gd name="T21" fmla="*/ 236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66">
                  <a:moveTo>
                    <a:pt x="0" y="14"/>
                  </a:moveTo>
                  <a:cubicBezTo>
                    <a:pt x="20" y="23"/>
                    <a:pt x="54" y="25"/>
                    <a:pt x="64" y="0"/>
                  </a:cubicBezTo>
                  <a:cubicBezTo>
                    <a:pt x="63" y="10"/>
                    <a:pt x="65" y="16"/>
                    <a:pt x="72" y="23"/>
                  </a:cubicBezTo>
                  <a:cubicBezTo>
                    <a:pt x="78" y="29"/>
                    <a:pt x="83" y="29"/>
                    <a:pt x="91" y="30"/>
                  </a:cubicBezTo>
                  <a:cubicBezTo>
                    <a:pt x="89" y="33"/>
                    <a:pt x="86" y="34"/>
                    <a:pt x="83" y="37"/>
                  </a:cubicBezTo>
                  <a:cubicBezTo>
                    <a:pt x="81" y="40"/>
                    <a:pt x="81" y="45"/>
                    <a:pt x="79" y="48"/>
                  </a:cubicBezTo>
                  <a:cubicBezTo>
                    <a:pt x="67" y="43"/>
                    <a:pt x="53" y="56"/>
                    <a:pt x="50" y="66"/>
                  </a:cubicBezTo>
                  <a:cubicBezTo>
                    <a:pt x="54" y="59"/>
                    <a:pt x="64" y="47"/>
                    <a:pt x="60" y="38"/>
                  </a:cubicBezTo>
                  <a:cubicBezTo>
                    <a:pt x="57" y="31"/>
                    <a:pt x="48" y="30"/>
                    <a:pt x="41" y="29"/>
                  </a:cubicBezTo>
                  <a:cubicBezTo>
                    <a:pt x="35" y="28"/>
                    <a:pt x="29" y="27"/>
                    <a:pt x="23" y="26"/>
                  </a:cubicBezTo>
                  <a:cubicBezTo>
                    <a:pt x="15" y="25"/>
                    <a:pt x="10" y="22"/>
                    <a:pt x="3" y="1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0" name="Freeform 410">
              <a:extLst>
                <a:ext uri="{FF2B5EF4-FFF2-40B4-BE49-F238E27FC236}">
                  <a16:creationId xmlns:a16="http://schemas.microsoft.com/office/drawing/2014/main" id="{6927B52C-6009-485C-BCD7-E8A1204E9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1828"/>
              <a:ext cx="174" cy="120"/>
            </a:xfrm>
            <a:custGeom>
              <a:avLst/>
              <a:gdLst>
                <a:gd name="T0" fmla="*/ 20 w 80"/>
                <a:gd name="T1" fmla="*/ 404 h 52"/>
                <a:gd name="T2" fmla="*/ 402 w 80"/>
                <a:gd name="T3" fmla="*/ 639 h 52"/>
                <a:gd name="T4" fmla="*/ 620 w 80"/>
                <a:gd name="T5" fmla="*/ 505 h 52"/>
                <a:gd name="T6" fmla="*/ 822 w 80"/>
                <a:gd name="T7" fmla="*/ 602 h 52"/>
                <a:gd name="T8" fmla="*/ 681 w 80"/>
                <a:gd name="T9" fmla="*/ 432 h 52"/>
                <a:gd name="T10" fmla="*/ 753 w 80"/>
                <a:gd name="T11" fmla="*/ 196 h 52"/>
                <a:gd name="T12" fmla="*/ 620 w 80"/>
                <a:gd name="T13" fmla="*/ 346 h 52"/>
                <a:gd name="T14" fmla="*/ 455 w 80"/>
                <a:gd name="T15" fmla="*/ 415 h 52"/>
                <a:gd name="T16" fmla="*/ 72 w 80"/>
                <a:gd name="T17" fmla="*/ 0 h 52"/>
                <a:gd name="T18" fmla="*/ 0 w 80"/>
                <a:gd name="T19" fmla="*/ 367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52">
                  <a:moveTo>
                    <a:pt x="2" y="33"/>
                  </a:moveTo>
                  <a:cubicBezTo>
                    <a:pt x="13" y="27"/>
                    <a:pt x="40" y="36"/>
                    <a:pt x="39" y="52"/>
                  </a:cubicBezTo>
                  <a:cubicBezTo>
                    <a:pt x="39" y="43"/>
                    <a:pt x="53" y="41"/>
                    <a:pt x="60" y="41"/>
                  </a:cubicBezTo>
                  <a:cubicBezTo>
                    <a:pt x="67" y="41"/>
                    <a:pt x="74" y="45"/>
                    <a:pt x="80" y="49"/>
                  </a:cubicBezTo>
                  <a:cubicBezTo>
                    <a:pt x="75" y="45"/>
                    <a:pt x="68" y="42"/>
                    <a:pt x="66" y="35"/>
                  </a:cubicBezTo>
                  <a:cubicBezTo>
                    <a:pt x="65" y="28"/>
                    <a:pt x="67" y="20"/>
                    <a:pt x="73" y="16"/>
                  </a:cubicBezTo>
                  <a:cubicBezTo>
                    <a:pt x="68" y="17"/>
                    <a:pt x="64" y="25"/>
                    <a:pt x="60" y="28"/>
                  </a:cubicBezTo>
                  <a:cubicBezTo>
                    <a:pt x="55" y="31"/>
                    <a:pt x="50" y="33"/>
                    <a:pt x="44" y="34"/>
                  </a:cubicBezTo>
                  <a:cubicBezTo>
                    <a:pt x="26" y="35"/>
                    <a:pt x="8" y="18"/>
                    <a:pt x="7" y="0"/>
                  </a:cubicBezTo>
                  <a:cubicBezTo>
                    <a:pt x="7" y="11"/>
                    <a:pt x="6" y="20"/>
                    <a:pt x="0" y="3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1" name="Freeform 411">
              <a:extLst>
                <a:ext uri="{FF2B5EF4-FFF2-40B4-BE49-F238E27FC236}">
                  <a16:creationId xmlns:a16="http://schemas.microsoft.com/office/drawing/2014/main" id="{90010A87-E66B-4BC4-96C3-978DC846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523"/>
              <a:ext cx="252" cy="174"/>
            </a:xfrm>
            <a:custGeom>
              <a:avLst/>
              <a:gdLst>
                <a:gd name="T0" fmla="*/ 185 w 116"/>
                <a:gd name="T1" fmla="*/ 937 h 75"/>
                <a:gd name="T2" fmla="*/ 543 w 116"/>
                <a:gd name="T3" fmla="*/ 501 h 75"/>
                <a:gd name="T4" fmla="*/ 849 w 116"/>
                <a:gd name="T5" fmla="*/ 661 h 75"/>
                <a:gd name="T6" fmla="*/ 934 w 116"/>
                <a:gd name="T7" fmla="*/ 436 h 75"/>
                <a:gd name="T8" fmla="*/ 925 w 116"/>
                <a:gd name="T9" fmla="*/ 172 h 75"/>
                <a:gd name="T10" fmla="*/ 1188 w 116"/>
                <a:gd name="T11" fmla="*/ 37 h 75"/>
                <a:gd name="T12" fmla="*/ 934 w 116"/>
                <a:gd name="T13" fmla="*/ 49 h 75"/>
                <a:gd name="T14" fmla="*/ 769 w 116"/>
                <a:gd name="T15" fmla="*/ 350 h 75"/>
                <a:gd name="T16" fmla="*/ 584 w 116"/>
                <a:gd name="T17" fmla="*/ 322 h 75"/>
                <a:gd name="T18" fmla="*/ 278 w 116"/>
                <a:gd name="T19" fmla="*/ 559 h 75"/>
                <a:gd name="T20" fmla="*/ 185 w 116"/>
                <a:gd name="T21" fmla="*/ 689 h 75"/>
                <a:gd name="T22" fmla="*/ 0 w 116"/>
                <a:gd name="T23" fmla="*/ 701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75">
                  <a:moveTo>
                    <a:pt x="18" y="75"/>
                  </a:moveTo>
                  <a:cubicBezTo>
                    <a:pt x="21" y="56"/>
                    <a:pt x="33" y="41"/>
                    <a:pt x="53" y="40"/>
                  </a:cubicBezTo>
                  <a:cubicBezTo>
                    <a:pt x="65" y="40"/>
                    <a:pt x="74" y="46"/>
                    <a:pt x="83" y="53"/>
                  </a:cubicBezTo>
                  <a:cubicBezTo>
                    <a:pt x="81" y="46"/>
                    <a:pt x="84" y="38"/>
                    <a:pt x="91" y="35"/>
                  </a:cubicBezTo>
                  <a:cubicBezTo>
                    <a:pt x="83" y="32"/>
                    <a:pt x="86" y="19"/>
                    <a:pt x="90" y="14"/>
                  </a:cubicBezTo>
                  <a:cubicBezTo>
                    <a:pt x="95" y="7"/>
                    <a:pt x="107" y="0"/>
                    <a:pt x="116" y="3"/>
                  </a:cubicBezTo>
                  <a:cubicBezTo>
                    <a:pt x="108" y="3"/>
                    <a:pt x="100" y="1"/>
                    <a:pt x="91" y="4"/>
                  </a:cubicBezTo>
                  <a:cubicBezTo>
                    <a:pt x="79" y="8"/>
                    <a:pt x="82" y="20"/>
                    <a:pt x="75" y="28"/>
                  </a:cubicBezTo>
                  <a:cubicBezTo>
                    <a:pt x="68" y="26"/>
                    <a:pt x="64" y="25"/>
                    <a:pt x="57" y="26"/>
                  </a:cubicBezTo>
                  <a:cubicBezTo>
                    <a:pt x="46" y="28"/>
                    <a:pt x="34" y="35"/>
                    <a:pt x="27" y="45"/>
                  </a:cubicBezTo>
                  <a:cubicBezTo>
                    <a:pt x="25" y="50"/>
                    <a:pt x="24" y="54"/>
                    <a:pt x="18" y="55"/>
                  </a:cubicBezTo>
                  <a:cubicBezTo>
                    <a:pt x="12" y="56"/>
                    <a:pt x="6" y="55"/>
                    <a:pt x="0" y="5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2" name="Freeform 412">
              <a:extLst>
                <a:ext uri="{FF2B5EF4-FFF2-40B4-BE49-F238E27FC236}">
                  <a16:creationId xmlns:a16="http://schemas.microsoft.com/office/drawing/2014/main" id="{805BF004-B5C3-4140-A27E-7ACC774E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800"/>
              <a:ext cx="138" cy="67"/>
            </a:xfrm>
            <a:custGeom>
              <a:avLst/>
              <a:gdLst>
                <a:gd name="T0" fmla="*/ 20 w 63"/>
                <a:gd name="T1" fmla="*/ 150 h 29"/>
                <a:gd name="T2" fmla="*/ 388 w 63"/>
                <a:gd name="T3" fmla="*/ 358 h 29"/>
                <a:gd name="T4" fmla="*/ 662 w 63"/>
                <a:gd name="T5" fmla="*/ 224 h 29"/>
                <a:gd name="T6" fmla="*/ 423 w 63"/>
                <a:gd name="T7" fmla="*/ 150 h 29"/>
                <a:gd name="T8" fmla="*/ 0 w 63"/>
                <a:gd name="T9" fmla="*/ 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29">
                  <a:moveTo>
                    <a:pt x="2" y="12"/>
                  </a:moveTo>
                  <a:cubicBezTo>
                    <a:pt x="14" y="6"/>
                    <a:pt x="35" y="16"/>
                    <a:pt x="37" y="29"/>
                  </a:cubicBezTo>
                  <a:cubicBezTo>
                    <a:pt x="35" y="18"/>
                    <a:pt x="57" y="12"/>
                    <a:pt x="63" y="18"/>
                  </a:cubicBezTo>
                  <a:cubicBezTo>
                    <a:pt x="53" y="12"/>
                    <a:pt x="51" y="10"/>
                    <a:pt x="40" y="12"/>
                  </a:cubicBezTo>
                  <a:cubicBezTo>
                    <a:pt x="30" y="13"/>
                    <a:pt x="10" y="0"/>
                    <a:pt x="0" y="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3" name="Freeform 413">
              <a:extLst>
                <a:ext uri="{FF2B5EF4-FFF2-40B4-BE49-F238E27FC236}">
                  <a16:creationId xmlns:a16="http://schemas.microsoft.com/office/drawing/2014/main" id="{DB5A1477-2460-4281-9F4B-98A1F26E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890"/>
              <a:ext cx="193" cy="174"/>
            </a:xfrm>
            <a:custGeom>
              <a:avLst/>
              <a:gdLst>
                <a:gd name="T0" fmla="*/ 52 w 89"/>
                <a:gd name="T1" fmla="*/ 937 h 75"/>
                <a:gd name="T2" fmla="*/ 93 w 89"/>
                <a:gd name="T3" fmla="*/ 775 h 75"/>
                <a:gd name="T4" fmla="*/ 234 w 89"/>
                <a:gd name="T5" fmla="*/ 624 h 75"/>
                <a:gd name="T6" fmla="*/ 612 w 89"/>
                <a:gd name="T7" fmla="*/ 559 h 75"/>
                <a:gd name="T8" fmla="*/ 653 w 89"/>
                <a:gd name="T9" fmla="*/ 285 h 75"/>
                <a:gd name="T10" fmla="*/ 909 w 89"/>
                <a:gd name="T11" fmla="*/ 37 h 75"/>
                <a:gd name="T12" fmla="*/ 716 w 89"/>
                <a:gd name="T13" fmla="*/ 123 h 75"/>
                <a:gd name="T14" fmla="*/ 523 w 89"/>
                <a:gd name="T15" fmla="*/ 209 h 75"/>
                <a:gd name="T16" fmla="*/ 254 w 89"/>
                <a:gd name="T17" fmla="*/ 151 h 75"/>
                <a:gd name="T18" fmla="*/ 121 w 89"/>
                <a:gd name="T19" fmla="*/ 0 h 75"/>
                <a:gd name="T20" fmla="*/ 141 w 89"/>
                <a:gd name="T21" fmla="*/ 376 h 75"/>
                <a:gd name="T22" fmla="*/ 61 w 89"/>
                <a:gd name="T23" fmla="*/ 835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9" h="75">
                  <a:moveTo>
                    <a:pt x="5" y="75"/>
                  </a:moveTo>
                  <a:cubicBezTo>
                    <a:pt x="7" y="71"/>
                    <a:pt x="7" y="66"/>
                    <a:pt x="9" y="62"/>
                  </a:cubicBezTo>
                  <a:cubicBezTo>
                    <a:pt x="13" y="58"/>
                    <a:pt x="18" y="53"/>
                    <a:pt x="23" y="50"/>
                  </a:cubicBezTo>
                  <a:cubicBezTo>
                    <a:pt x="36" y="42"/>
                    <a:pt x="46" y="42"/>
                    <a:pt x="60" y="45"/>
                  </a:cubicBezTo>
                  <a:cubicBezTo>
                    <a:pt x="55" y="39"/>
                    <a:pt x="61" y="29"/>
                    <a:pt x="64" y="23"/>
                  </a:cubicBezTo>
                  <a:cubicBezTo>
                    <a:pt x="69" y="14"/>
                    <a:pt x="79" y="6"/>
                    <a:pt x="89" y="3"/>
                  </a:cubicBezTo>
                  <a:cubicBezTo>
                    <a:pt x="84" y="7"/>
                    <a:pt x="76" y="8"/>
                    <a:pt x="70" y="10"/>
                  </a:cubicBezTo>
                  <a:cubicBezTo>
                    <a:pt x="64" y="13"/>
                    <a:pt x="59" y="16"/>
                    <a:pt x="51" y="17"/>
                  </a:cubicBezTo>
                  <a:cubicBezTo>
                    <a:pt x="40" y="20"/>
                    <a:pt x="35" y="19"/>
                    <a:pt x="25" y="12"/>
                  </a:cubicBezTo>
                  <a:cubicBezTo>
                    <a:pt x="20" y="9"/>
                    <a:pt x="15" y="5"/>
                    <a:pt x="12" y="0"/>
                  </a:cubicBezTo>
                  <a:cubicBezTo>
                    <a:pt x="11" y="11"/>
                    <a:pt x="16" y="19"/>
                    <a:pt x="14" y="30"/>
                  </a:cubicBezTo>
                  <a:cubicBezTo>
                    <a:pt x="12" y="39"/>
                    <a:pt x="0" y="59"/>
                    <a:pt x="6" y="67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4" name="Freeform 414">
              <a:extLst>
                <a:ext uri="{FF2B5EF4-FFF2-40B4-BE49-F238E27FC236}">
                  <a16:creationId xmlns:a16="http://schemas.microsoft.com/office/drawing/2014/main" id="{AA560539-C645-42FF-BD36-EA5084DC3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9" y="1644"/>
              <a:ext cx="132" cy="126"/>
            </a:xfrm>
            <a:custGeom>
              <a:avLst/>
              <a:gdLst>
                <a:gd name="T0" fmla="*/ 19 w 61"/>
                <a:gd name="T1" fmla="*/ 355 h 54"/>
                <a:gd name="T2" fmla="*/ 366 w 61"/>
                <a:gd name="T3" fmla="*/ 469 h 54"/>
                <a:gd name="T4" fmla="*/ 478 w 61"/>
                <a:gd name="T5" fmla="*/ 686 h 54"/>
                <a:gd name="T6" fmla="*/ 619 w 61"/>
                <a:gd name="T7" fmla="*/ 266 h 54"/>
                <a:gd name="T8" fmla="*/ 394 w 61"/>
                <a:gd name="T9" fmla="*/ 201 h 54"/>
                <a:gd name="T10" fmla="*/ 333 w 61"/>
                <a:gd name="T11" fmla="*/ 0 h 54"/>
                <a:gd name="T12" fmla="*/ 225 w 61"/>
                <a:gd name="T13" fmla="*/ 217 h 54"/>
                <a:gd name="T14" fmla="*/ 0 w 61"/>
                <a:gd name="T15" fmla="*/ 30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1" h="54">
                  <a:moveTo>
                    <a:pt x="2" y="28"/>
                  </a:moveTo>
                  <a:cubicBezTo>
                    <a:pt x="12" y="25"/>
                    <a:pt x="28" y="28"/>
                    <a:pt x="36" y="37"/>
                  </a:cubicBezTo>
                  <a:cubicBezTo>
                    <a:pt x="41" y="42"/>
                    <a:pt x="43" y="49"/>
                    <a:pt x="47" y="54"/>
                  </a:cubicBezTo>
                  <a:cubicBezTo>
                    <a:pt x="44" y="45"/>
                    <a:pt x="46" y="19"/>
                    <a:pt x="61" y="21"/>
                  </a:cubicBezTo>
                  <a:cubicBezTo>
                    <a:pt x="54" y="19"/>
                    <a:pt x="46" y="23"/>
                    <a:pt x="39" y="16"/>
                  </a:cubicBezTo>
                  <a:cubicBezTo>
                    <a:pt x="34" y="11"/>
                    <a:pt x="34" y="5"/>
                    <a:pt x="33" y="0"/>
                  </a:cubicBezTo>
                  <a:cubicBezTo>
                    <a:pt x="30" y="8"/>
                    <a:pt x="29" y="12"/>
                    <a:pt x="22" y="17"/>
                  </a:cubicBezTo>
                  <a:cubicBezTo>
                    <a:pt x="15" y="22"/>
                    <a:pt x="8" y="24"/>
                    <a:pt x="0" y="2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5" name="Freeform 415">
              <a:extLst>
                <a:ext uri="{FF2B5EF4-FFF2-40B4-BE49-F238E27FC236}">
                  <a16:creationId xmlns:a16="http://schemas.microsoft.com/office/drawing/2014/main" id="{49735302-5261-424E-AC1A-1684AA9A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205"/>
              <a:ext cx="113" cy="170"/>
            </a:xfrm>
            <a:custGeom>
              <a:avLst/>
              <a:gdLst>
                <a:gd name="T0" fmla="*/ 52 w 52"/>
                <a:gd name="T1" fmla="*/ 0 h 73"/>
                <a:gd name="T2" fmla="*/ 439 w 52"/>
                <a:gd name="T3" fmla="*/ 380 h 73"/>
                <a:gd name="T4" fmla="*/ 430 w 52"/>
                <a:gd name="T5" fmla="*/ 380 h 73"/>
                <a:gd name="T6" fmla="*/ 535 w 52"/>
                <a:gd name="T7" fmla="*/ 682 h 73"/>
                <a:gd name="T8" fmla="*/ 378 w 52"/>
                <a:gd name="T9" fmla="*/ 873 h 73"/>
                <a:gd name="T10" fmla="*/ 226 w 52"/>
                <a:gd name="T11" fmla="*/ 466 h 73"/>
                <a:gd name="T12" fmla="*/ 72 w 52"/>
                <a:gd name="T13" fmla="*/ 293 h 73"/>
                <a:gd name="T14" fmla="*/ 43 w 52"/>
                <a:gd name="T15" fmla="*/ 49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73">
                  <a:moveTo>
                    <a:pt x="5" y="0"/>
                  </a:moveTo>
                  <a:cubicBezTo>
                    <a:pt x="9" y="18"/>
                    <a:pt x="25" y="32"/>
                    <a:pt x="43" y="30"/>
                  </a:cubicBezTo>
                  <a:cubicBezTo>
                    <a:pt x="43" y="30"/>
                    <a:pt x="43" y="30"/>
                    <a:pt x="42" y="30"/>
                  </a:cubicBezTo>
                  <a:cubicBezTo>
                    <a:pt x="38" y="38"/>
                    <a:pt x="45" y="49"/>
                    <a:pt x="52" y="54"/>
                  </a:cubicBezTo>
                  <a:cubicBezTo>
                    <a:pt x="47" y="55"/>
                    <a:pt x="38" y="64"/>
                    <a:pt x="37" y="69"/>
                  </a:cubicBezTo>
                  <a:cubicBezTo>
                    <a:pt x="21" y="73"/>
                    <a:pt x="21" y="46"/>
                    <a:pt x="22" y="37"/>
                  </a:cubicBezTo>
                  <a:cubicBezTo>
                    <a:pt x="12" y="34"/>
                    <a:pt x="13" y="29"/>
                    <a:pt x="7" y="23"/>
                  </a:cubicBezTo>
                  <a:cubicBezTo>
                    <a:pt x="2" y="17"/>
                    <a:pt x="0" y="12"/>
                    <a:pt x="4" y="4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6" name="Freeform 416">
              <a:extLst>
                <a:ext uri="{FF2B5EF4-FFF2-40B4-BE49-F238E27FC236}">
                  <a16:creationId xmlns:a16="http://schemas.microsoft.com/office/drawing/2014/main" id="{8EBDB754-CB8E-40FC-8E38-B49336D1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141"/>
              <a:ext cx="172" cy="88"/>
            </a:xfrm>
            <a:custGeom>
              <a:avLst/>
              <a:gdLst>
                <a:gd name="T0" fmla="*/ 0 w 79"/>
                <a:gd name="T1" fmla="*/ 435 h 38"/>
                <a:gd name="T2" fmla="*/ 309 w 79"/>
                <a:gd name="T3" fmla="*/ 262 h 38"/>
                <a:gd name="T4" fmla="*/ 483 w 79"/>
                <a:gd name="T5" fmla="*/ 472 h 38"/>
                <a:gd name="T6" fmla="*/ 814 w 79"/>
                <a:gd name="T7" fmla="*/ 225 h 38"/>
                <a:gd name="T8" fmla="*/ 499 w 79"/>
                <a:gd name="T9" fmla="*/ 273 h 38"/>
                <a:gd name="T10" fmla="*/ 403 w 79"/>
                <a:gd name="T11" fmla="*/ 28 h 38"/>
                <a:gd name="T12" fmla="*/ 298 w 79"/>
                <a:gd name="T13" fmla="*/ 28 h 38"/>
                <a:gd name="T14" fmla="*/ 133 w 79"/>
                <a:gd name="T15" fmla="*/ 199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38">
                  <a:moveTo>
                    <a:pt x="0" y="35"/>
                  </a:moveTo>
                  <a:cubicBezTo>
                    <a:pt x="5" y="24"/>
                    <a:pt x="17" y="18"/>
                    <a:pt x="30" y="21"/>
                  </a:cubicBezTo>
                  <a:cubicBezTo>
                    <a:pt x="39" y="23"/>
                    <a:pt x="43" y="30"/>
                    <a:pt x="47" y="38"/>
                  </a:cubicBezTo>
                  <a:cubicBezTo>
                    <a:pt x="52" y="27"/>
                    <a:pt x="66" y="15"/>
                    <a:pt x="79" y="18"/>
                  </a:cubicBezTo>
                  <a:cubicBezTo>
                    <a:pt x="69" y="14"/>
                    <a:pt x="58" y="22"/>
                    <a:pt x="48" y="22"/>
                  </a:cubicBezTo>
                  <a:cubicBezTo>
                    <a:pt x="38" y="21"/>
                    <a:pt x="36" y="10"/>
                    <a:pt x="39" y="2"/>
                  </a:cubicBezTo>
                  <a:cubicBezTo>
                    <a:pt x="36" y="0"/>
                    <a:pt x="33" y="1"/>
                    <a:pt x="29" y="2"/>
                  </a:cubicBezTo>
                  <a:cubicBezTo>
                    <a:pt x="26" y="7"/>
                    <a:pt x="18" y="12"/>
                    <a:pt x="13" y="16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7" name="Freeform 417">
              <a:extLst>
                <a:ext uri="{FF2B5EF4-FFF2-40B4-BE49-F238E27FC236}">
                  <a16:creationId xmlns:a16="http://schemas.microsoft.com/office/drawing/2014/main" id="{8BDD1AF0-4539-4D10-B466-CC438D5F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777"/>
              <a:ext cx="152" cy="90"/>
            </a:xfrm>
            <a:custGeom>
              <a:avLst/>
              <a:gdLst>
                <a:gd name="T0" fmla="*/ 0 w 70"/>
                <a:gd name="T1" fmla="*/ 0 h 39"/>
                <a:gd name="T2" fmla="*/ 104 w 70"/>
                <a:gd name="T3" fmla="*/ 85 h 39"/>
                <a:gd name="T4" fmla="*/ 165 w 70"/>
                <a:gd name="T5" fmla="*/ 235 h 39"/>
                <a:gd name="T6" fmla="*/ 174 w 70"/>
                <a:gd name="T7" fmla="*/ 432 h 39"/>
                <a:gd name="T8" fmla="*/ 419 w 70"/>
                <a:gd name="T9" fmla="*/ 318 h 39"/>
                <a:gd name="T10" fmla="*/ 636 w 70"/>
                <a:gd name="T11" fmla="*/ 480 h 39"/>
                <a:gd name="T12" fmla="*/ 717 w 70"/>
                <a:gd name="T13" fmla="*/ 330 h 39"/>
                <a:gd name="T14" fmla="*/ 358 w 70"/>
                <a:gd name="T15" fmla="*/ 196 h 39"/>
                <a:gd name="T16" fmla="*/ 165 w 70"/>
                <a:gd name="T17" fmla="*/ 111 h 39"/>
                <a:gd name="T18" fmla="*/ 20 w 7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39">
                  <a:moveTo>
                    <a:pt x="0" y="0"/>
                  </a:moveTo>
                  <a:cubicBezTo>
                    <a:pt x="3" y="1"/>
                    <a:pt x="8" y="5"/>
                    <a:pt x="10" y="7"/>
                  </a:cubicBezTo>
                  <a:cubicBezTo>
                    <a:pt x="13" y="11"/>
                    <a:pt x="15" y="15"/>
                    <a:pt x="16" y="19"/>
                  </a:cubicBezTo>
                  <a:cubicBezTo>
                    <a:pt x="18" y="23"/>
                    <a:pt x="19" y="31"/>
                    <a:pt x="17" y="35"/>
                  </a:cubicBezTo>
                  <a:cubicBezTo>
                    <a:pt x="17" y="24"/>
                    <a:pt x="34" y="25"/>
                    <a:pt x="41" y="26"/>
                  </a:cubicBezTo>
                  <a:cubicBezTo>
                    <a:pt x="48" y="27"/>
                    <a:pt x="59" y="32"/>
                    <a:pt x="62" y="39"/>
                  </a:cubicBezTo>
                  <a:cubicBezTo>
                    <a:pt x="61" y="33"/>
                    <a:pt x="67" y="30"/>
                    <a:pt x="70" y="27"/>
                  </a:cubicBezTo>
                  <a:cubicBezTo>
                    <a:pt x="57" y="26"/>
                    <a:pt x="47" y="18"/>
                    <a:pt x="35" y="16"/>
                  </a:cubicBezTo>
                  <a:cubicBezTo>
                    <a:pt x="27" y="15"/>
                    <a:pt x="22" y="15"/>
                    <a:pt x="16" y="9"/>
                  </a:cubicBezTo>
                  <a:cubicBezTo>
                    <a:pt x="11" y="5"/>
                    <a:pt x="7" y="3"/>
                    <a:pt x="2" y="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8" name="Freeform 418">
              <a:extLst>
                <a:ext uri="{FF2B5EF4-FFF2-40B4-BE49-F238E27FC236}">
                  <a16:creationId xmlns:a16="http://schemas.microsoft.com/office/drawing/2014/main" id="{B37E83A5-C8EC-4A48-8FAA-5935B670E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82"/>
              <a:ext cx="172" cy="83"/>
            </a:xfrm>
            <a:custGeom>
              <a:avLst/>
              <a:gdLst>
                <a:gd name="T0" fmla="*/ 814 w 79"/>
                <a:gd name="T1" fmla="*/ 159 h 36"/>
                <a:gd name="T2" fmla="*/ 597 w 79"/>
                <a:gd name="T3" fmla="*/ 196 h 36"/>
                <a:gd name="T4" fmla="*/ 455 w 79"/>
                <a:gd name="T5" fmla="*/ 440 h 36"/>
                <a:gd name="T6" fmla="*/ 411 w 79"/>
                <a:gd name="T7" fmla="*/ 318 h 36"/>
                <a:gd name="T8" fmla="*/ 279 w 79"/>
                <a:gd name="T9" fmla="*/ 171 h 36"/>
                <a:gd name="T10" fmla="*/ 0 w 79"/>
                <a:gd name="T11" fmla="*/ 187 h 36"/>
                <a:gd name="T12" fmla="*/ 290 w 79"/>
                <a:gd name="T13" fmla="*/ 74 h 36"/>
                <a:gd name="T14" fmla="*/ 483 w 79"/>
                <a:gd name="T15" fmla="*/ 207 h 36"/>
                <a:gd name="T16" fmla="*/ 745 w 79"/>
                <a:gd name="T17" fmla="*/ 0 h 36"/>
                <a:gd name="T18" fmla="*/ 814 w 79"/>
                <a:gd name="T19" fmla="*/ 134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36">
                  <a:moveTo>
                    <a:pt x="79" y="13"/>
                  </a:moveTo>
                  <a:cubicBezTo>
                    <a:pt x="75" y="9"/>
                    <a:pt x="63" y="13"/>
                    <a:pt x="58" y="16"/>
                  </a:cubicBezTo>
                  <a:cubicBezTo>
                    <a:pt x="51" y="20"/>
                    <a:pt x="44" y="27"/>
                    <a:pt x="44" y="36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1"/>
                    <a:pt x="33" y="18"/>
                    <a:pt x="27" y="14"/>
                  </a:cubicBezTo>
                  <a:cubicBezTo>
                    <a:pt x="19" y="9"/>
                    <a:pt x="8" y="12"/>
                    <a:pt x="0" y="15"/>
                  </a:cubicBezTo>
                  <a:cubicBezTo>
                    <a:pt x="8" y="8"/>
                    <a:pt x="17" y="5"/>
                    <a:pt x="28" y="6"/>
                  </a:cubicBezTo>
                  <a:cubicBezTo>
                    <a:pt x="36" y="7"/>
                    <a:pt x="42" y="10"/>
                    <a:pt x="47" y="17"/>
                  </a:cubicBezTo>
                  <a:cubicBezTo>
                    <a:pt x="47" y="7"/>
                    <a:pt x="65" y="2"/>
                    <a:pt x="72" y="0"/>
                  </a:cubicBezTo>
                  <a:cubicBezTo>
                    <a:pt x="70" y="5"/>
                    <a:pt x="74" y="10"/>
                    <a:pt x="79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29" name="Freeform 419">
              <a:extLst>
                <a:ext uri="{FF2B5EF4-FFF2-40B4-BE49-F238E27FC236}">
                  <a16:creationId xmlns:a16="http://schemas.microsoft.com/office/drawing/2014/main" id="{F2270667-4CD2-4E25-959B-0030C4475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522"/>
              <a:ext cx="93" cy="99"/>
            </a:xfrm>
            <a:custGeom>
              <a:avLst/>
              <a:gdLst>
                <a:gd name="T0" fmla="*/ 0 w 43"/>
                <a:gd name="T1" fmla="*/ 233 h 43"/>
                <a:gd name="T2" fmla="*/ 435 w 43"/>
                <a:gd name="T3" fmla="*/ 0 h 43"/>
                <a:gd name="T4" fmla="*/ 366 w 43"/>
                <a:gd name="T5" fmla="*/ 159 h 43"/>
                <a:gd name="T6" fmla="*/ 322 w 43"/>
                <a:gd name="T7" fmla="*/ 525 h 43"/>
                <a:gd name="T8" fmla="*/ 89 w 43"/>
                <a:gd name="T9" fmla="*/ 23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3">
                  <a:moveTo>
                    <a:pt x="0" y="19"/>
                  </a:moveTo>
                  <a:cubicBezTo>
                    <a:pt x="17" y="19"/>
                    <a:pt x="36" y="18"/>
                    <a:pt x="43" y="0"/>
                  </a:cubicBezTo>
                  <a:cubicBezTo>
                    <a:pt x="43" y="5"/>
                    <a:pt x="38" y="8"/>
                    <a:pt x="36" y="13"/>
                  </a:cubicBezTo>
                  <a:cubicBezTo>
                    <a:pt x="30" y="23"/>
                    <a:pt x="31" y="32"/>
                    <a:pt x="32" y="43"/>
                  </a:cubicBezTo>
                  <a:cubicBezTo>
                    <a:pt x="25" y="31"/>
                    <a:pt x="28" y="15"/>
                    <a:pt x="9" y="1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0" name="Freeform 420">
              <a:extLst>
                <a:ext uri="{FF2B5EF4-FFF2-40B4-BE49-F238E27FC236}">
                  <a16:creationId xmlns:a16="http://schemas.microsoft.com/office/drawing/2014/main" id="{F4B8988A-404F-487B-9CFA-E1A8D7DF5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1804"/>
              <a:ext cx="135" cy="114"/>
            </a:xfrm>
            <a:custGeom>
              <a:avLst/>
              <a:gdLst>
                <a:gd name="T0" fmla="*/ 608 w 62"/>
                <a:gd name="T1" fmla="*/ 102 h 49"/>
                <a:gd name="T2" fmla="*/ 455 w 62"/>
                <a:gd name="T3" fmla="*/ 216 h 49"/>
                <a:gd name="T4" fmla="*/ 0 w 62"/>
                <a:gd name="T5" fmla="*/ 0 h 49"/>
                <a:gd name="T6" fmla="*/ 165 w 62"/>
                <a:gd name="T7" fmla="*/ 151 h 49"/>
                <a:gd name="T8" fmla="*/ 351 w 62"/>
                <a:gd name="T9" fmla="*/ 326 h 49"/>
                <a:gd name="T10" fmla="*/ 422 w 62"/>
                <a:gd name="T11" fmla="*/ 617 h 49"/>
                <a:gd name="T12" fmla="*/ 621 w 62"/>
                <a:gd name="T13" fmla="*/ 126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49">
                  <a:moveTo>
                    <a:pt x="59" y="8"/>
                  </a:moveTo>
                  <a:cubicBezTo>
                    <a:pt x="62" y="14"/>
                    <a:pt x="48" y="17"/>
                    <a:pt x="44" y="17"/>
                  </a:cubicBezTo>
                  <a:cubicBezTo>
                    <a:pt x="32" y="18"/>
                    <a:pt x="9" y="11"/>
                    <a:pt x="0" y="0"/>
                  </a:cubicBezTo>
                  <a:cubicBezTo>
                    <a:pt x="6" y="3"/>
                    <a:pt x="11" y="8"/>
                    <a:pt x="16" y="12"/>
                  </a:cubicBezTo>
                  <a:cubicBezTo>
                    <a:pt x="22" y="17"/>
                    <a:pt x="29" y="20"/>
                    <a:pt x="34" y="26"/>
                  </a:cubicBezTo>
                  <a:cubicBezTo>
                    <a:pt x="38" y="33"/>
                    <a:pt x="37" y="44"/>
                    <a:pt x="41" y="49"/>
                  </a:cubicBezTo>
                  <a:cubicBezTo>
                    <a:pt x="48" y="36"/>
                    <a:pt x="48" y="21"/>
                    <a:pt x="60" y="10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1" name="Freeform 421">
              <a:extLst>
                <a:ext uri="{FF2B5EF4-FFF2-40B4-BE49-F238E27FC236}">
                  <a16:creationId xmlns:a16="http://schemas.microsoft.com/office/drawing/2014/main" id="{CAF61E96-168D-444C-8ECD-C03FB746C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266"/>
              <a:ext cx="102" cy="123"/>
            </a:xfrm>
            <a:custGeom>
              <a:avLst/>
              <a:gdLst>
                <a:gd name="T0" fmla="*/ 0 w 47"/>
                <a:gd name="T1" fmla="*/ 323 h 53"/>
                <a:gd name="T2" fmla="*/ 217 w 47"/>
                <a:gd name="T3" fmla="*/ 188 h 53"/>
                <a:gd name="T4" fmla="*/ 193 w 47"/>
                <a:gd name="T5" fmla="*/ 0 h 53"/>
                <a:gd name="T6" fmla="*/ 286 w 47"/>
                <a:gd name="T7" fmla="*/ 162 h 53"/>
                <a:gd name="T8" fmla="*/ 438 w 47"/>
                <a:gd name="T9" fmla="*/ 139 h 53"/>
                <a:gd name="T10" fmla="*/ 480 w 47"/>
                <a:gd name="T11" fmla="*/ 274 h 53"/>
                <a:gd name="T12" fmla="*/ 254 w 47"/>
                <a:gd name="T13" fmla="*/ 350 h 53"/>
                <a:gd name="T14" fmla="*/ 254 w 47"/>
                <a:gd name="T15" fmla="*/ 661 h 53"/>
                <a:gd name="T16" fmla="*/ 184 w 47"/>
                <a:gd name="T17" fmla="*/ 453 h 53"/>
                <a:gd name="T18" fmla="*/ 9 w 47"/>
                <a:gd name="T19" fmla="*/ 360 h 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53">
                  <a:moveTo>
                    <a:pt x="0" y="26"/>
                  </a:moveTo>
                  <a:cubicBezTo>
                    <a:pt x="7" y="33"/>
                    <a:pt x="20" y="23"/>
                    <a:pt x="21" y="15"/>
                  </a:cubicBezTo>
                  <a:cubicBezTo>
                    <a:pt x="22" y="11"/>
                    <a:pt x="23" y="3"/>
                    <a:pt x="19" y="0"/>
                  </a:cubicBezTo>
                  <a:cubicBezTo>
                    <a:pt x="21" y="5"/>
                    <a:pt x="22" y="10"/>
                    <a:pt x="28" y="13"/>
                  </a:cubicBezTo>
                  <a:cubicBezTo>
                    <a:pt x="32" y="14"/>
                    <a:pt x="40" y="15"/>
                    <a:pt x="43" y="11"/>
                  </a:cubicBezTo>
                  <a:cubicBezTo>
                    <a:pt x="41" y="15"/>
                    <a:pt x="43" y="20"/>
                    <a:pt x="47" y="22"/>
                  </a:cubicBezTo>
                  <a:cubicBezTo>
                    <a:pt x="39" y="20"/>
                    <a:pt x="30" y="19"/>
                    <a:pt x="25" y="28"/>
                  </a:cubicBezTo>
                  <a:cubicBezTo>
                    <a:pt x="20" y="37"/>
                    <a:pt x="25" y="44"/>
                    <a:pt x="25" y="53"/>
                  </a:cubicBezTo>
                  <a:cubicBezTo>
                    <a:pt x="23" y="46"/>
                    <a:pt x="23" y="40"/>
                    <a:pt x="18" y="36"/>
                  </a:cubicBezTo>
                  <a:cubicBezTo>
                    <a:pt x="13" y="32"/>
                    <a:pt x="7" y="31"/>
                    <a:pt x="1" y="29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2" name="Freeform 422">
              <a:extLst>
                <a:ext uri="{FF2B5EF4-FFF2-40B4-BE49-F238E27FC236}">
                  <a16:creationId xmlns:a16="http://schemas.microsoft.com/office/drawing/2014/main" id="{D9B0055F-7D48-4B95-8CA1-3C806DA5E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704"/>
              <a:ext cx="105" cy="91"/>
            </a:xfrm>
            <a:custGeom>
              <a:avLst/>
              <a:gdLst>
                <a:gd name="T0" fmla="*/ 0 w 48"/>
                <a:gd name="T1" fmla="*/ 152 h 39"/>
                <a:gd name="T2" fmla="*/ 149 w 48"/>
                <a:gd name="T3" fmla="*/ 495 h 39"/>
                <a:gd name="T4" fmla="*/ 238 w 48"/>
                <a:gd name="T5" fmla="*/ 343 h 39"/>
                <a:gd name="T6" fmla="*/ 387 w 48"/>
                <a:gd name="T7" fmla="*/ 331 h 39"/>
                <a:gd name="T8" fmla="*/ 503 w 48"/>
                <a:gd name="T9" fmla="*/ 0 h 39"/>
                <a:gd name="T10" fmla="*/ 315 w 48"/>
                <a:gd name="T11" fmla="*/ 142 h 39"/>
                <a:gd name="T12" fmla="*/ 61 w 48"/>
                <a:gd name="T13" fmla="*/ 152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9">
                  <a:moveTo>
                    <a:pt x="0" y="12"/>
                  </a:moveTo>
                  <a:cubicBezTo>
                    <a:pt x="9" y="14"/>
                    <a:pt x="19" y="30"/>
                    <a:pt x="14" y="39"/>
                  </a:cubicBezTo>
                  <a:cubicBezTo>
                    <a:pt x="14" y="34"/>
                    <a:pt x="19" y="30"/>
                    <a:pt x="23" y="27"/>
                  </a:cubicBezTo>
                  <a:cubicBezTo>
                    <a:pt x="28" y="24"/>
                    <a:pt x="32" y="25"/>
                    <a:pt x="37" y="26"/>
                  </a:cubicBezTo>
                  <a:cubicBezTo>
                    <a:pt x="31" y="14"/>
                    <a:pt x="39" y="9"/>
                    <a:pt x="48" y="0"/>
                  </a:cubicBezTo>
                  <a:cubicBezTo>
                    <a:pt x="42" y="3"/>
                    <a:pt x="37" y="8"/>
                    <a:pt x="30" y="11"/>
                  </a:cubicBezTo>
                  <a:cubicBezTo>
                    <a:pt x="23" y="14"/>
                    <a:pt x="13" y="15"/>
                    <a:pt x="6" y="12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3" name="Freeform 423">
              <a:extLst>
                <a:ext uri="{FF2B5EF4-FFF2-40B4-BE49-F238E27FC236}">
                  <a16:creationId xmlns:a16="http://schemas.microsoft.com/office/drawing/2014/main" id="{F5161FE6-74BF-4704-9086-36C6ADE57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410"/>
              <a:ext cx="96" cy="74"/>
            </a:xfrm>
            <a:custGeom>
              <a:avLst/>
              <a:gdLst>
                <a:gd name="T0" fmla="*/ 0 w 44"/>
                <a:gd name="T1" fmla="*/ 102 h 32"/>
                <a:gd name="T2" fmla="*/ 96 w 44"/>
                <a:gd name="T3" fmla="*/ 123 h 32"/>
                <a:gd name="T4" fmla="*/ 218 w 44"/>
                <a:gd name="T5" fmla="*/ 199 h 32"/>
                <a:gd name="T6" fmla="*/ 290 w 44"/>
                <a:gd name="T7" fmla="*/ 395 h 32"/>
                <a:gd name="T8" fmla="*/ 456 w 44"/>
                <a:gd name="T9" fmla="*/ 28 h 32"/>
                <a:gd name="T10" fmla="*/ 343 w 44"/>
                <a:gd name="T11" fmla="*/ 12 h 32"/>
                <a:gd name="T12" fmla="*/ 262 w 44"/>
                <a:gd name="T13" fmla="*/ 49 h 32"/>
                <a:gd name="T14" fmla="*/ 52 w 44"/>
                <a:gd name="T15" fmla="*/ 12 h 32"/>
                <a:gd name="T16" fmla="*/ 33 w 44"/>
                <a:gd name="T17" fmla="*/ 13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32">
                  <a:moveTo>
                    <a:pt x="0" y="8"/>
                  </a:moveTo>
                  <a:cubicBezTo>
                    <a:pt x="3" y="11"/>
                    <a:pt x="6" y="9"/>
                    <a:pt x="9" y="10"/>
                  </a:cubicBezTo>
                  <a:cubicBezTo>
                    <a:pt x="14" y="10"/>
                    <a:pt x="18" y="12"/>
                    <a:pt x="21" y="16"/>
                  </a:cubicBezTo>
                  <a:cubicBezTo>
                    <a:pt x="25" y="20"/>
                    <a:pt x="28" y="27"/>
                    <a:pt x="28" y="32"/>
                  </a:cubicBezTo>
                  <a:cubicBezTo>
                    <a:pt x="25" y="24"/>
                    <a:pt x="34" y="2"/>
                    <a:pt x="44" y="2"/>
                  </a:cubicBezTo>
                  <a:cubicBezTo>
                    <a:pt x="41" y="1"/>
                    <a:pt x="37" y="0"/>
                    <a:pt x="33" y="1"/>
                  </a:cubicBezTo>
                  <a:cubicBezTo>
                    <a:pt x="30" y="2"/>
                    <a:pt x="28" y="4"/>
                    <a:pt x="25" y="4"/>
                  </a:cubicBezTo>
                  <a:cubicBezTo>
                    <a:pt x="18" y="5"/>
                    <a:pt x="12" y="2"/>
                    <a:pt x="5" y="1"/>
                  </a:cubicBezTo>
                  <a:cubicBezTo>
                    <a:pt x="5" y="4"/>
                    <a:pt x="6" y="9"/>
                    <a:pt x="3" y="11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4" name="Freeform 424">
              <a:extLst>
                <a:ext uri="{FF2B5EF4-FFF2-40B4-BE49-F238E27FC236}">
                  <a16:creationId xmlns:a16="http://schemas.microsoft.com/office/drawing/2014/main" id="{A8EFE975-CE86-4A8B-9DFD-22CD1F76C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396"/>
              <a:ext cx="64" cy="49"/>
            </a:xfrm>
            <a:custGeom>
              <a:avLst/>
              <a:gdLst>
                <a:gd name="T0" fmla="*/ 0 w 29"/>
                <a:gd name="T1" fmla="*/ 77 h 21"/>
                <a:gd name="T2" fmla="*/ 97 w 29"/>
                <a:gd name="T3" fmla="*/ 114 h 21"/>
                <a:gd name="T4" fmla="*/ 238 w 29"/>
                <a:gd name="T5" fmla="*/ 266 h 21"/>
                <a:gd name="T6" fmla="*/ 311 w 29"/>
                <a:gd name="T7" fmla="*/ 0 h 21"/>
                <a:gd name="T8" fmla="*/ 170 w 29"/>
                <a:gd name="T9" fmla="*/ 201 h 21"/>
                <a:gd name="T10" fmla="*/ 20 w 29"/>
                <a:gd name="T11" fmla="*/ 103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0" y="6"/>
                  </a:moveTo>
                  <a:cubicBezTo>
                    <a:pt x="2" y="8"/>
                    <a:pt x="6" y="8"/>
                    <a:pt x="9" y="9"/>
                  </a:cubicBezTo>
                  <a:cubicBezTo>
                    <a:pt x="14" y="12"/>
                    <a:pt x="18" y="17"/>
                    <a:pt x="22" y="21"/>
                  </a:cubicBezTo>
                  <a:cubicBezTo>
                    <a:pt x="19" y="15"/>
                    <a:pt x="23" y="3"/>
                    <a:pt x="29" y="0"/>
                  </a:cubicBezTo>
                  <a:cubicBezTo>
                    <a:pt x="23" y="4"/>
                    <a:pt x="19" y="9"/>
                    <a:pt x="16" y="16"/>
                  </a:cubicBezTo>
                  <a:cubicBezTo>
                    <a:pt x="12" y="12"/>
                    <a:pt x="7" y="10"/>
                    <a:pt x="2" y="8"/>
                  </a:cubicBezTo>
                </a:path>
              </a:pathLst>
            </a:custGeom>
            <a:solidFill>
              <a:srgbClr val="8E4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5" name="Freeform 425">
              <a:extLst>
                <a:ext uri="{FF2B5EF4-FFF2-40B4-BE49-F238E27FC236}">
                  <a16:creationId xmlns:a16="http://schemas.microsoft.com/office/drawing/2014/main" id="{8646FD74-A45B-438A-B609-BAA58E7B7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1690"/>
              <a:ext cx="30" cy="54"/>
            </a:xfrm>
            <a:custGeom>
              <a:avLst/>
              <a:gdLst>
                <a:gd name="T0" fmla="*/ 129 w 14"/>
                <a:gd name="T1" fmla="*/ 49 h 23"/>
                <a:gd name="T2" fmla="*/ 88 w 14"/>
                <a:gd name="T3" fmla="*/ 298 h 23"/>
                <a:gd name="T4" fmla="*/ 96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3" y="4"/>
                  </a:moveTo>
                  <a:cubicBezTo>
                    <a:pt x="6" y="7"/>
                    <a:pt x="0" y="19"/>
                    <a:pt x="9" y="23"/>
                  </a:cubicBezTo>
                  <a:cubicBezTo>
                    <a:pt x="14" y="17"/>
                    <a:pt x="2" y="7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6" name="Freeform 426">
              <a:extLst>
                <a:ext uri="{FF2B5EF4-FFF2-40B4-BE49-F238E27FC236}">
                  <a16:creationId xmlns:a16="http://schemas.microsoft.com/office/drawing/2014/main" id="{62A58E17-EDBF-4F93-8B87-5C899665B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753"/>
              <a:ext cx="20" cy="49"/>
            </a:xfrm>
            <a:custGeom>
              <a:avLst/>
              <a:gdLst>
                <a:gd name="T0" fmla="*/ 89 w 9"/>
                <a:gd name="T1" fmla="*/ 37 h 21"/>
                <a:gd name="T2" fmla="*/ 44 w 9"/>
                <a:gd name="T3" fmla="*/ 266 h 21"/>
                <a:gd name="T4" fmla="*/ 89 w 9"/>
                <a:gd name="T5" fmla="*/ 3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1">
                  <a:moveTo>
                    <a:pt x="8" y="3"/>
                  </a:moveTo>
                  <a:cubicBezTo>
                    <a:pt x="0" y="0"/>
                    <a:pt x="2" y="17"/>
                    <a:pt x="4" y="21"/>
                  </a:cubicBezTo>
                  <a:cubicBezTo>
                    <a:pt x="9" y="18"/>
                    <a:pt x="0" y="6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7" name="Freeform 427">
              <a:extLst>
                <a:ext uri="{FF2B5EF4-FFF2-40B4-BE49-F238E27FC236}">
                  <a16:creationId xmlns:a16="http://schemas.microsoft.com/office/drawing/2014/main" id="{2E49F0D3-4947-4333-B539-559813F80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818"/>
              <a:ext cx="33" cy="39"/>
            </a:xfrm>
            <a:custGeom>
              <a:avLst/>
              <a:gdLst>
                <a:gd name="T0" fmla="*/ 73 w 15"/>
                <a:gd name="T1" fmla="*/ 0 h 17"/>
                <a:gd name="T2" fmla="*/ 117 w 15"/>
                <a:gd name="T3" fmla="*/ 204 h 17"/>
                <a:gd name="T4" fmla="*/ 73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0" y="5"/>
                    <a:pt x="3" y="14"/>
                    <a:pt x="11" y="17"/>
                  </a:cubicBezTo>
                  <a:cubicBezTo>
                    <a:pt x="15" y="10"/>
                    <a:pt x="4" y="7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8" name="Freeform 428">
              <a:extLst>
                <a:ext uri="{FF2B5EF4-FFF2-40B4-BE49-F238E27FC236}">
                  <a16:creationId xmlns:a16="http://schemas.microsoft.com/office/drawing/2014/main" id="{39559230-5721-40B8-A9A0-FF0FC71BE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1683"/>
              <a:ext cx="29" cy="59"/>
            </a:xfrm>
            <a:custGeom>
              <a:avLst/>
              <a:gdLst>
                <a:gd name="T0" fmla="*/ 100 w 13"/>
                <a:gd name="T1" fmla="*/ 50 h 25"/>
                <a:gd name="T2" fmla="*/ 100 w 13"/>
                <a:gd name="T3" fmla="*/ 328 h 25"/>
                <a:gd name="T4" fmla="*/ 125 w 13"/>
                <a:gd name="T5" fmla="*/ 319 h 25"/>
                <a:gd name="T6" fmla="*/ 125 w 1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5">
                  <a:moveTo>
                    <a:pt x="9" y="4"/>
                  </a:moveTo>
                  <a:cubicBezTo>
                    <a:pt x="0" y="8"/>
                    <a:pt x="5" y="19"/>
                    <a:pt x="9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13" y="15"/>
                    <a:pt x="5" y="8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39" name="Freeform 429">
              <a:extLst>
                <a:ext uri="{FF2B5EF4-FFF2-40B4-BE49-F238E27FC236}">
                  <a16:creationId xmlns:a16="http://schemas.microsoft.com/office/drawing/2014/main" id="{12092A8A-8000-44D6-A0F5-DDE3D799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589"/>
              <a:ext cx="15" cy="27"/>
            </a:xfrm>
            <a:custGeom>
              <a:avLst/>
              <a:gdLst>
                <a:gd name="T0" fmla="*/ 60 w 7"/>
                <a:gd name="T1" fmla="*/ 25 h 12"/>
                <a:gd name="T2" fmla="*/ 19 w 7"/>
                <a:gd name="T3" fmla="*/ 25 h 12"/>
                <a:gd name="T4" fmla="*/ 69 w 7"/>
                <a:gd name="T5" fmla="*/ 137 h 12"/>
                <a:gd name="T6" fmla="*/ 41 w 7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6" y="2"/>
                  </a:moveTo>
                  <a:cubicBezTo>
                    <a:pt x="5" y="1"/>
                    <a:pt x="4" y="1"/>
                    <a:pt x="2" y="2"/>
                  </a:cubicBezTo>
                  <a:cubicBezTo>
                    <a:pt x="0" y="6"/>
                    <a:pt x="2" y="12"/>
                    <a:pt x="7" y="12"/>
                  </a:cubicBezTo>
                  <a:cubicBezTo>
                    <a:pt x="7" y="7"/>
                    <a:pt x="4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0" name="Freeform 430">
              <a:extLst>
                <a:ext uri="{FF2B5EF4-FFF2-40B4-BE49-F238E27FC236}">
                  <a16:creationId xmlns:a16="http://schemas.microsoft.com/office/drawing/2014/main" id="{E606619A-43CF-4DB3-8BB8-4FA5117DA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449"/>
              <a:ext cx="19" cy="42"/>
            </a:xfrm>
            <a:custGeom>
              <a:avLst/>
              <a:gdLst>
                <a:gd name="T0" fmla="*/ 27 w 9"/>
                <a:gd name="T1" fmla="*/ 49 h 18"/>
                <a:gd name="T2" fmla="*/ 57 w 9"/>
                <a:gd name="T3" fmla="*/ 229 h 18"/>
                <a:gd name="T4" fmla="*/ 36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3" y="4"/>
                  </a:moveTo>
                  <a:cubicBezTo>
                    <a:pt x="0" y="9"/>
                    <a:pt x="0" y="16"/>
                    <a:pt x="6" y="18"/>
                  </a:cubicBezTo>
                  <a:cubicBezTo>
                    <a:pt x="9" y="12"/>
                    <a:pt x="3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1" name="Freeform 431">
              <a:extLst>
                <a:ext uri="{FF2B5EF4-FFF2-40B4-BE49-F238E27FC236}">
                  <a16:creationId xmlns:a16="http://schemas.microsoft.com/office/drawing/2014/main" id="{621C5B52-5AE0-4EA2-8F37-99CE43BA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1447"/>
              <a:ext cx="22" cy="37"/>
            </a:xfrm>
            <a:custGeom>
              <a:avLst/>
              <a:gdLst>
                <a:gd name="T0" fmla="*/ 88 w 10"/>
                <a:gd name="T1" fmla="*/ 0 h 16"/>
                <a:gd name="T2" fmla="*/ 97 w 10"/>
                <a:gd name="T3" fmla="*/ 199 h 16"/>
                <a:gd name="T4" fmla="*/ 97 w 10"/>
                <a:gd name="T5" fmla="*/ 28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8" y="0"/>
                  </a:moveTo>
                  <a:cubicBezTo>
                    <a:pt x="6" y="4"/>
                    <a:pt x="0" y="16"/>
                    <a:pt x="9" y="16"/>
                  </a:cubicBezTo>
                  <a:cubicBezTo>
                    <a:pt x="10" y="11"/>
                    <a:pt x="7" y="7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2" name="Freeform 432">
              <a:extLst>
                <a:ext uri="{FF2B5EF4-FFF2-40B4-BE49-F238E27FC236}">
                  <a16:creationId xmlns:a16="http://schemas.microsoft.com/office/drawing/2014/main" id="{A8F7C106-C83E-4BB2-AE61-82F7414C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570"/>
              <a:ext cx="21" cy="44"/>
            </a:xfrm>
            <a:custGeom>
              <a:avLst/>
              <a:gdLst>
                <a:gd name="T0" fmla="*/ 57 w 10"/>
                <a:gd name="T1" fmla="*/ 12 h 19"/>
                <a:gd name="T2" fmla="*/ 84 w 10"/>
                <a:gd name="T3" fmla="*/ 236 h 19"/>
                <a:gd name="T4" fmla="*/ 67 w 1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6" y="1"/>
                  </a:moveTo>
                  <a:cubicBezTo>
                    <a:pt x="2" y="6"/>
                    <a:pt x="0" y="18"/>
                    <a:pt x="9" y="19"/>
                  </a:cubicBezTo>
                  <a:cubicBezTo>
                    <a:pt x="10" y="12"/>
                    <a:pt x="2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3" name="Freeform 433">
              <a:extLst>
                <a:ext uri="{FF2B5EF4-FFF2-40B4-BE49-F238E27FC236}">
                  <a16:creationId xmlns:a16="http://schemas.microsoft.com/office/drawing/2014/main" id="{45019FDA-E24F-49C0-9EDF-96601A298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551"/>
              <a:ext cx="15" cy="40"/>
            </a:xfrm>
            <a:custGeom>
              <a:avLst/>
              <a:gdLst>
                <a:gd name="T0" fmla="*/ 60 w 7"/>
                <a:gd name="T1" fmla="*/ 12 h 17"/>
                <a:gd name="T2" fmla="*/ 69 w 7"/>
                <a:gd name="T3" fmla="*/ 221 h 17"/>
                <a:gd name="T4" fmla="*/ 41 w 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6" y="1"/>
                  </a:moveTo>
                  <a:cubicBezTo>
                    <a:pt x="0" y="3"/>
                    <a:pt x="0" y="17"/>
                    <a:pt x="7" y="17"/>
                  </a:cubicBezTo>
                  <a:cubicBezTo>
                    <a:pt x="6" y="11"/>
                    <a:pt x="2" y="6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4" name="Freeform 434">
              <a:extLst>
                <a:ext uri="{FF2B5EF4-FFF2-40B4-BE49-F238E27FC236}">
                  <a16:creationId xmlns:a16="http://schemas.microsoft.com/office/drawing/2014/main" id="{1C554932-80B1-4637-BA61-E6533533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057"/>
              <a:ext cx="22" cy="40"/>
            </a:xfrm>
            <a:custGeom>
              <a:avLst/>
              <a:gdLst>
                <a:gd name="T0" fmla="*/ 106 w 10"/>
                <a:gd name="T1" fmla="*/ 0 h 17"/>
                <a:gd name="T2" fmla="*/ 88 w 10"/>
                <a:gd name="T3" fmla="*/ 221 h 17"/>
                <a:gd name="T4" fmla="*/ 73 w 10"/>
                <a:gd name="T5" fmla="*/ 2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10" y="0"/>
                  </a:moveTo>
                  <a:cubicBezTo>
                    <a:pt x="4" y="2"/>
                    <a:pt x="0" y="14"/>
                    <a:pt x="8" y="17"/>
                  </a:cubicBezTo>
                  <a:cubicBezTo>
                    <a:pt x="8" y="12"/>
                    <a:pt x="6" y="7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5" name="Freeform 435">
              <a:extLst>
                <a:ext uri="{FF2B5EF4-FFF2-40B4-BE49-F238E27FC236}">
                  <a16:creationId xmlns:a16="http://schemas.microsoft.com/office/drawing/2014/main" id="{6BB97EA5-EA60-4B67-B489-4D8CA7606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962"/>
              <a:ext cx="37" cy="65"/>
            </a:xfrm>
            <a:custGeom>
              <a:avLst/>
              <a:gdLst>
                <a:gd name="T0" fmla="*/ 141 w 17"/>
                <a:gd name="T1" fmla="*/ 77 h 28"/>
                <a:gd name="T2" fmla="*/ 124 w 17"/>
                <a:gd name="T3" fmla="*/ 351 h 28"/>
                <a:gd name="T4" fmla="*/ 113 w 17"/>
                <a:gd name="T5" fmla="*/ 7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8">
                  <a:moveTo>
                    <a:pt x="14" y="6"/>
                  </a:moveTo>
                  <a:cubicBezTo>
                    <a:pt x="1" y="0"/>
                    <a:pt x="0" y="25"/>
                    <a:pt x="12" y="28"/>
                  </a:cubicBezTo>
                  <a:cubicBezTo>
                    <a:pt x="17" y="20"/>
                    <a:pt x="7" y="12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6" name="Freeform 436">
              <a:extLst>
                <a:ext uri="{FF2B5EF4-FFF2-40B4-BE49-F238E27FC236}">
                  <a16:creationId xmlns:a16="http://schemas.microsoft.com/office/drawing/2014/main" id="{EF69D989-EA9F-424A-866C-ECFE7CC2D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017"/>
              <a:ext cx="32" cy="63"/>
            </a:xfrm>
            <a:custGeom>
              <a:avLst/>
              <a:gdLst>
                <a:gd name="T0" fmla="*/ 96 w 15"/>
                <a:gd name="T1" fmla="*/ 0 h 27"/>
                <a:gd name="T2" fmla="*/ 117 w 15"/>
                <a:gd name="T3" fmla="*/ 343 h 27"/>
                <a:gd name="T4" fmla="*/ 105 w 15"/>
                <a:gd name="T5" fmla="*/ 2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7">
                  <a:moveTo>
                    <a:pt x="10" y="0"/>
                  </a:moveTo>
                  <a:cubicBezTo>
                    <a:pt x="2" y="5"/>
                    <a:pt x="0" y="25"/>
                    <a:pt x="12" y="27"/>
                  </a:cubicBezTo>
                  <a:cubicBezTo>
                    <a:pt x="15" y="18"/>
                    <a:pt x="7" y="9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7" name="Freeform 437">
              <a:extLst>
                <a:ext uri="{FF2B5EF4-FFF2-40B4-BE49-F238E27FC236}">
                  <a16:creationId xmlns:a16="http://schemas.microsoft.com/office/drawing/2014/main" id="{CE1FE94B-ED67-4C10-8B35-01DFE0527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25"/>
              <a:ext cx="28" cy="56"/>
            </a:xfrm>
            <a:custGeom>
              <a:avLst/>
              <a:gdLst>
                <a:gd name="T0" fmla="*/ 88 w 13"/>
                <a:gd name="T1" fmla="*/ 12 h 24"/>
                <a:gd name="T2" fmla="*/ 101 w 13"/>
                <a:gd name="T3" fmla="*/ 306 h 24"/>
                <a:gd name="T4" fmla="*/ 121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9" y="1"/>
                  </a:moveTo>
                  <a:cubicBezTo>
                    <a:pt x="3" y="6"/>
                    <a:pt x="0" y="22"/>
                    <a:pt x="10" y="24"/>
                  </a:cubicBezTo>
                  <a:cubicBezTo>
                    <a:pt x="13" y="17"/>
                    <a:pt x="3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8" name="Freeform 438">
              <a:extLst>
                <a:ext uri="{FF2B5EF4-FFF2-40B4-BE49-F238E27FC236}">
                  <a16:creationId xmlns:a16="http://schemas.microsoft.com/office/drawing/2014/main" id="{8758969A-A469-4434-AD38-71CCF9A0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57"/>
              <a:ext cx="31" cy="54"/>
            </a:xfrm>
            <a:custGeom>
              <a:avLst/>
              <a:gdLst>
                <a:gd name="T0" fmla="*/ 153 w 14"/>
                <a:gd name="T1" fmla="*/ 66 h 23"/>
                <a:gd name="T2" fmla="*/ 89 w 14"/>
                <a:gd name="T3" fmla="*/ 286 h 23"/>
                <a:gd name="T4" fmla="*/ 142 w 14"/>
                <a:gd name="T5" fmla="*/ 66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14" y="5"/>
                  </a:moveTo>
                  <a:cubicBezTo>
                    <a:pt x="3" y="0"/>
                    <a:pt x="0" y="23"/>
                    <a:pt x="8" y="22"/>
                  </a:cubicBezTo>
                  <a:cubicBezTo>
                    <a:pt x="8" y="17"/>
                    <a:pt x="3" y="6"/>
                    <a:pt x="1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49" name="Freeform 439">
              <a:extLst>
                <a:ext uri="{FF2B5EF4-FFF2-40B4-BE49-F238E27FC236}">
                  <a16:creationId xmlns:a16="http://schemas.microsoft.com/office/drawing/2014/main" id="{15EF75AC-5709-4B09-9AA7-BDD0D60F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730"/>
              <a:ext cx="32" cy="60"/>
            </a:xfrm>
            <a:custGeom>
              <a:avLst/>
              <a:gdLst>
                <a:gd name="T0" fmla="*/ 145 w 15"/>
                <a:gd name="T1" fmla="*/ 12 h 26"/>
                <a:gd name="T2" fmla="*/ 128 w 15"/>
                <a:gd name="T3" fmla="*/ 293 h 26"/>
                <a:gd name="T4" fmla="*/ 137 w 15"/>
                <a:gd name="T5" fmla="*/ 6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6">
                  <a:moveTo>
                    <a:pt x="15" y="1"/>
                  </a:moveTo>
                  <a:cubicBezTo>
                    <a:pt x="4" y="0"/>
                    <a:pt x="0" y="26"/>
                    <a:pt x="13" y="24"/>
                  </a:cubicBezTo>
                  <a:cubicBezTo>
                    <a:pt x="10" y="19"/>
                    <a:pt x="4" y="7"/>
                    <a:pt x="1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0" name="Freeform 440">
              <a:extLst>
                <a:ext uri="{FF2B5EF4-FFF2-40B4-BE49-F238E27FC236}">
                  <a16:creationId xmlns:a16="http://schemas.microsoft.com/office/drawing/2014/main" id="{D13FDF2D-7295-453E-88C8-050269530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1811"/>
              <a:ext cx="22" cy="46"/>
            </a:xfrm>
            <a:custGeom>
              <a:avLst/>
              <a:gdLst>
                <a:gd name="T0" fmla="*/ 73 w 10"/>
                <a:gd name="T1" fmla="*/ 12 h 20"/>
                <a:gd name="T2" fmla="*/ 44 w 10"/>
                <a:gd name="T3" fmla="*/ 0 h 20"/>
                <a:gd name="T4" fmla="*/ 97 w 10"/>
                <a:gd name="T5" fmla="*/ 232 h 20"/>
                <a:gd name="T6" fmla="*/ 73 w 10"/>
                <a:gd name="T7" fmla="*/ 15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0">
                  <a:moveTo>
                    <a:pt x="7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0" y="5"/>
                    <a:pt x="0" y="20"/>
                    <a:pt x="9" y="19"/>
                  </a:cubicBezTo>
                  <a:cubicBezTo>
                    <a:pt x="10" y="16"/>
                    <a:pt x="9" y="15"/>
                    <a:pt x="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1" name="Freeform 441">
              <a:extLst>
                <a:ext uri="{FF2B5EF4-FFF2-40B4-BE49-F238E27FC236}">
                  <a16:creationId xmlns:a16="http://schemas.microsoft.com/office/drawing/2014/main" id="{F84456E6-E2D5-4763-A7BA-7C545F95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1725"/>
              <a:ext cx="44" cy="70"/>
            </a:xfrm>
            <a:custGeom>
              <a:avLst/>
              <a:gdLst>
                <a:gd name="T0" fmla="*/ 213 w 20"/>
                <a:gd name="T1" fmla="*/ 28 h 30"/>
                <a:gd name="T2" fmla="*/ 150 w 20"/>
                <a:gd name="T3" fmla="*/ 380 h 30"/>
                <a:gd name="T4" fmla="*/ 194 w 20"/>
                <a:gd name="T5" fmla="*/ 3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20" y="2"/>
                  </a:moveTo>
                  <a:cubicBezTo>
                    <a:pt x="5" y="0"/>
                    <a:pt x="0" y="30"/>
                    <a:pt x="14" y="30"/>
                  </a:cubicBezTo>
                  <a:cubicBezTo>
                    <a:pt x="14" y="22"/>
                    <a:pt x="4" y="6"/>
                    <a:pt x="1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2" name="Freeform 442">
              <a:extLst>
                <a:ext uri="{FF2B5EF4-FFF2-40B4-BE49-F238E27FC236}">
                  <a16:creationId xmlns:a16="http://schemas.microsoft.com/office/drawing/2014/main" id="{DA793ABA-FD26-4279-9F27-7C8835C29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563"/>
              <a:ext cx="18" cy="47"/>
            </a:xfrm>
            <a:custGeom>
              <a:avLst/>
              <a:gdLst>
                <a:gd name="T0" fmla="*/ 81 w 8"/>
                <a:gd name="T1" fmla="*/ 12 h 20"/>
                <a:gd name="T2" fmla="*/ 92 w 8"/>
                <a:gd name="T3" fmla="*/ 259 h 20"/>
                <a:gd name="T4" fmla="*/ 72 w 8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0">
                  <a:moveTo>
                    <a:pt x="7" y="1"/>
                  </a:moveTo>
                  <a:cubicBezTo>
                    <a:pt x="0" y="1"/>
                    <a:pt x="0" y="20"/>
                    <a:pt x="8" y="20"/>
                  </a:cubicBezTo>
                  <a:cubicBezTo>
                    <a:pt x="8" y="13"/>
                    <a:pt x="1" y="5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3" name="Freeform 443">
              <a:extLst>
                <a:ext uri="{FF2B5EF4-FFF2-40B4-BE49-F238E27FC236}">
                  <a16:creationId xmlns:a16="http://schemas.microsoft.com/office/drawing/2014/main" id="{1AED8CF6-94ED-4A4E-980D-09DE13D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59"/>
              <a:ext cx="35" cy="35"/>
            </a:xfrm>
            <a:custGeom>
              <a:avLst/>
              <a:gdLst>
                <a:gd name="T0" fmla="*/ 168 w 16"/>
                <a:gd name="T1" fmla="*/ 28 h 15"/>
                <a:gd name="T2" fmla="*/ 20 w 16"/>
                <a:gd name="T3" fmla="*/ 191 h 15"/>
                <a:gd name="T4" fmla="*/ 168 w 16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">
                  <a:moveTo>
                    <a:pt x="16" y="2"/>
                  </a:moveTo>
                  <a:cubicBezTo>
                    <a:pt x="9" y="2"/>
                    <a:pt x="0" y="6"/>
                    <a:pt x="2" y="15"/>
                  </a:cubicBezTo>
                  <a:cubicBezTo>
                    <a:pt x="10" y="14"/>
                    <a:pt x="7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4" name="Freeform 444">
              <a:extLst>
                <a:ext uri="{FF2B5EF4-FFF2-40B4-BE49-F238E27FC236}">
                  <a16:creationId xmlns:a16="http://schemas.microsoft.com/office/drawing/2014/main" id="{F7897DF7-B1D4-427E-9CFE-5F7718AE2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155"/>
              <a:ext cx="28" cy="50"/>
            </a:xfrm>
            <a:custGeom>
              <a:avLst/>
              <a:gdLst>
                <a:gd name="T0" fmla="*/ 129 w 13"/>
                <a:gd name="T1" fmla="*/ 25 h 22"/>
                <a:gd name="T2" fmla="*/ 80 w 13"/>
                <a:gd name="T3" fmla="*/ 259 h 22"/>
                <a:gd name="T4" fmla="*/ 101 w 13"/>
                <a:gd name="T5" fmla="*/ 259 h 22"/>
                <a:gd name="T6" fmla="*/ 121 w 13"/>
                <a:gd name="T7" fmla="*/ 11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2">
                  <a:moveTo>
                    <a:pt x="13" y="2"/>
                  </a:moveTo>
                  <a:cubicBezTo>
                    <a:pt x="0" y="0"/>
                    <a:pt x="4" y="16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15"/>
                    <a:pt x="6" y="7"/>
                    <a:pt x="1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5" name="Freeform 445">
              <a:extLst>
                <a:ext uri="{FF2B5EF4-FFF2-40B4-BE49-F238E27FC236}">
                  <a16:creationId xmlns:a16="http://schemas.microsoft.com/office/drawing/2014/main" id="{9512B0F7-DF47-461B-823A-F61078BB8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64"/>
              <a:ext cx="22" cy="39"/>
            </a:xfrm>
            <a:custGeom>
              <a:avLst/>
              <a:gdLst>
                <a:gd name="T0" fmla="*/ 97 w 10"/>
                <a:gd name="T1" fmla="*/ 11 h 17"/>
                <a:gd name="T2" fmla="*/ 73 w 10"/>
                <a:gd name="T3" fmla="*/ 204 h 17"/>
                <a:gd name="T4" fmla="*/ 106 w 10"/>
                <a:gd name="T5" fmla="*/ 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9" y="1"/>
                  </a:moveTo>
                  <a:cubicBezTo>
                    <a:pt x="0" y="0"/>
                    <a:pt x="1" y="15"/>
                    <a:pt x="7" y="17"/>
                  </a:cubicBezTo>
                  <a:cubicBezTo>
                    <a:pt x="7" y="12"/>
                    <a:pt x="5" y="4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6" name="Freeform 446">
              <a:extLst>
                <a:ext uri="{FF2B5EF4-FFF2-40B4-BE49-F238E27FC236}">
                  <a16:creationId xmlns:a16="http://schemas.microsoft.com/office/drawing/2014/main" id="{01B178E3-0C04-44C1-8918-3ABB7E1C5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347"/>
              <a:ext cx="27" cy="56"/>
            </a:xfrm>
            <a:custGeom>
              <a:avLst/>
              <a:gdLst>
                <a:gd name="T0" fmla="*/ 100 w 13"/>
                <a:gd name="T1" fmla="*/ 28 h 24"/>
                <a:gd name="T2" fmla="*/ 100 w 13"/>
                <a:gd name="T3" fmla="*/ 306 h 24"/>
                <a:gd name="T4" fmla="*/ 91 w 13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4">
                  <a:moveTo>
                    <a:pt x="11" y="2"/>
                  </a:moveTo>
                  <a:cubicBezTo>
                    <a:pt x="0" y="4"/>
                    <a:pt x="3" y="20"/>
                    <a:pt x="11" y="24"/>
                  </a:cubicBezTo>
                  <a:cubicBezTo>
                    <a:pt x="13" y="17"/>
                    <a:pt x="4" y="8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7" name="Freeform 447">
              <a:extLst>
                <a:ext uri="{FF2B5EF4-FFF2-40B4-BE49-F238E27FC236}">
                  <a16:creationId xmlns:a16="http://schemas.microsoft.com/office/drawing/2014/main" id="{A5613627-1430-467B-BB86-B758656F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2428"/>
              <a:ext cx="42" cy="56"/>
            </a:xfrm>
            <a:custGeom>
              <a:avLst/>
              <a:gdLst>
                <a:gd name="T0" fmla="*/ 206 w 19"/>
                <a:gd name="T1" fmla="*/ 28 h 24"/>
                <a:gd name="T2" fmla="*/ 186 w 19"/>
                <a:gd name="T3" fmla="*/ 0 h 24"/>
                <a:gd name="T4" fmla="*/ 153 w 19"/>
                <a:gd name="T5" fmla="*/ 294 h 24"/>
                <a:gd name="T6" fmla="*/ 170 w 19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19" y="2"/>
                  </a:moveTo>
                  <a:cubicBezTo>
                    <a:pt x="19" y="1"/>
                    <a:pt x="18" y="0"/>
                    <a:pt x="17" y="0"/>
                  </a:cubicBezTo>
                  <a:cubicBezTo>
                    <a:pt x="8" y="3"/>
                    <a:pt x="0" y="24"/>
                    <a:pt x="14" y="23"/>
                  </a:cubicBezTo>
                  <a:cubicBezTo>
                    <a:pt x="12" y="17"/>
                    <a:pt x="5" y="3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8" name="Freeform 448">
              <a:extLst>
                <a:ext uri="{FF2B5EF4-FFF2-40B4-BE49-F238E27FC236}">
                  <a16:creationId xmlns:a16="http://schemas.microsoft.com/office/drawing/2014/main" id="{A54B476D-2802-45DD-8CB8-B551323F8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857"/>
              <a:ext cx="42" cy="87"/>
            </a:xfrm>
            <a:custGeom>
              <a:avLst/>
              <a:gdLst>
                <a:gd name="T0" fmla="*/ 195 w 19"/>
                <a:gd name="T1" fmla="*/ 0 h 37"/>
                <a:gd name="T2" fmla="*/ 206 w 19"/>
                <a:gd name="T3" fmla="*/ 482 h 37"/>
                <a:gd name="T4" fmla="*/ 170 w 19"/>
                <a:gd name="T5" fmla="*/ 6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18" y="0"/>
                  </a:moveTo>
                  <a:cubicBezTo>
                    <a:pt x="5" y="6"/>
                    <a:pt x="0" y="37"/>
                    <a:pt x="19" y="37"/>
                  </a:cubicBezTo>
                  <a:cubicBezTo>
                    <a:pt x="16" y="31"/>
                    <a:pt x="4" y="8"/>
                    <a:pt x="1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59" name="Freeform 449">
              <a:extLst>
                <a:ext uri="{FF2B5EF4-FFF2-40B4-BE49-F238E27FC236}">
                  <a16:creationId xmlns:a16="http://schemas.microsoft.com/office/drawing/2014/main" id="{635C8953-8B26-4B98-8516-B60D8EF1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247"/>
              <a:ext cx="32" cy="70"/>
            </a:xfrm>
            <a:custGeom>
              <a:avLst/>
              <a:gdLst>
                <a:gd name="T0" fmla="*/ 145 w 15"/>
                <a:gd name="T1" fmla="*/ 0 h 30"/>
                <a:gd name="T2" fmla="*/ 128 w 15"/>
                <a:gd name="T3" fmla="*/ 380 h 30"/>
                <a:gd name="T4" fmla="*/ 117 w 15"/>
                <a:gd name="T5" fmla="*/ 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cubicBezTo>
                    <a:pt x="2" y="3"/>
                    <a:pt x="0" y="27"/>
                    <a:pt x="13" y="30"/>
                  </a:cubicBezTo>
                  <a:cubicBezTo>
                    <a:pt x="9" y="24"/>
                    <a:pt x="3" y="12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0" name="Freeform 450">
              <a:extLst>
                <a:ext uri="{FF2B5EF4-FFF2-40B4-BE49-F238E27FC236}">
                  <a16:creationId xmlns:a16="http://schemas.microsoft.com/office/drawing/2014/main" id="{E6DD7349-AFDC-4940-9F7B-E20FFBE3B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2357"/>
              <a:ext cx="28" cy="53"/>
            </a:xfrm>
            <a:custGeom>
              <a:avLst/>
              <a:gdLst>
                <a:gd name="T0" fmla="*/ 52 w 13"/>
                <a:gd name="T1" fmla="*/ 0 h 23"/>
                <a:gd name="T2" fmla="*/ 129 w 13"/>
                <a:gd name="T3" fmla="*/ 272 h 23"/>
                <a:gd name="T4" fmla="*/ 69 w 13"/>
                <a:gd name="T5" fmla="*/ 6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3">
                  <a:moveTo>
                    <a:pt x="5" y="0"/>
                  </a:moveTo>
                  <a:cubicBezTo>
                    <a:pt x="0" y="7"/>
                    <a:pt x="2" y="23"/>
                    <a:pt x="13" y="22"/>
                  </a:cubicBezTo>
                  <a:cubicBezTo>
                    <a:pt x="8" y="16"/>
                    <a:pt x="7" y="13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Freeform 451">
              <a:extLst>
                <a:ext uri="{FF2B5EF4-FFF2-40B4-BE49-F238E27FC236}">
                  <a16:creationId xmlns:a16="http://schemas.microsoft.com/office/drawing/2014/main" id="{D1AE91DA-D884-4FD0-81CE-8C071D8A9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368"/>
              <a:ext cx="29" cy="67"/>
            </a:xfrm>
            <a:custGeom>
              <a:avLst/>
              <a:gdLst>
                <a:gd name="T0" fmla="*/ 145 w 13"/>
                <a:gd name="T1" fmla="*/ 0 h 29"/>
                <a:gd name="T2" fmla="*/ 145 w 13"/>
                <a:gd name="T3" fmla="*/ 358 h 29"/>
                <a:gd name="T4" fmla="*/ 125 w 13"/>
                <a:gd name="T5" fmla="*/ 74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0" y="1"/>
                    <a:pt x="2" y="27"/>
                    <a:pt x="13" y="29"/>
                  </a:cubicBezTo>
                  <a:cubicBezTo>
                    <a:pt x="10" y="23"/>
                    <a:pt x="5" y="12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Freeform 452">
              <a:extLst>
                <a:ext uri="{FF2B5EF4-FFF2-40B4-BE49-F238E27FC236}">
                  <a16:creationId xmlns:a16="http://schemas.microsoft.com/office/drawing/2014/main" id="{3E9092B1-0D68-45EC-8013-1E252721B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1405"/>
              <a:ext cx="23" cy="47"/>
            </a:xfrm>
            <a:custGeom>
              <a:avLst/>
              <a:gdLst>
                <a:gd name="T0" fmla="*/ 92 w 11"/>
                <a:gd name="T1" fmla="*/ 38 h 20"/>
                <a:gd name="T2" fmla="*/ 27 w 11"/>
                <a:gd name="T3" fmla="*/ 249 h 20"/>
                <a:gd name="T4" fmla="*/ 56 w 11"/>
                <a:gd name="T5" fmla="*/ 115 h 20"/>
                <a:gd name="T6" fmla="*/ 100 w 11"/>
                <a:gd name="T7" fmla="*/ 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10" y="3"/>
                  </a:moveTo>
                  <a:cubicBezTo>
                    <a:pt x="0" y="0"/>
                    <a:pt x="0" y="20"/>
                    <a:pt x="3" y="19"/>
                  </a:cubicBezTo>
                  <a:cubicBezTo>
                    <a:pt x="5" y="18"/>
                    <a:pt x="5" y="11"/>
                    <a:pt x="6" y="9"/>
                  </a:cubicBezTo>
                  <a:cubicBezTo>
                    <a:pt x="6" y="7"/>
                    <a:pt x="8" y="3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3" name="Freeform 453">
              <a:extLst>
                <a:ext uri="{FF2B5EF4-FFF2-40B4-BE49-F238E27FC236}">
                  <a16:creationId xmlns:a16="http://schemas.microsoft.com/office/drawing/2014/main" id="{5FE46211-5F81-47E5-842A-088863CCF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461"/>
              <a:ext cx="35" cy="23"/>
            </a:xfrm>
            <a:custGeom>
              <a:avLst/>
              <a:gdLst>
                <a:gd name="T0" fmla="*/ 168 w 16"/>
                <a:gd name="T1" fmla="*/ 48 h 10"/>
                <a:gd name="T2" fmla="*/ 85 w 16"/>
                <a:gd name="T3" fmla="*/ 0 h 10"/>
                <a:gd name="T4" fmla="*/ 9 w 16"/>
                <a:gd name="T5" fmla="*/ 122 h 10"/>
                <a:gd name="T6" fmla="*/ 53 w 16"/>
                <a:gd name="T7" fmla="*/ 64 h 10"/>
                <a:gd name="T8" fmla="*/ 158 w 16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16" y="4"/>
                  </a:moveTo>
                  <a:cubicBezTo>
                    <a:pt x="14" y="2"/>
                    <a:pt x="11" y="0"/>
                    <a:pt x="8" y="0"/>
                  </a:cubicBezTo>
                  <a:cubicBezTo>
                    <a:pt x="4" y="1"/>
                    <a:pt x="0" y="7"/>
                    <a:pt x="1" y="10"/>
                  </a:cubicBezTo>
                  <a:cubicBezTo>
                    <a:pt x="3" y="10"/>
                    <a:pt x="3" y="6"/>
                    <a:pt x="5" y="5"/>
                  </a:cubicBezTo>
                  <a:cubicBezTo>
                    <a:pt x="7" y="2"/>
                    <a:pt x="12" y="1"/>
                    <a:pt x="1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4" name="Freeform 454">
              <a:extLst>
                <a:ext uri="{FF2B5EF4-FFF2-40B4-BE49-F238E27FC236}">
                  <a16:creationId xmlns:a16="http://schemas.microsoft.com/office/drawing/2014/main" id="{55E3E87B-CDE6-4BC4-A115-151F1203F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2813"/>
              <a:ext cx="4250" cy="198"/>
            </a:xfrm>
            <a:custGeom>
              <a:avLst/>
              <a:gdLst>
                <a:gd name="T0" fmla="*/ 0 w 1954"/>
                <a:gd name="T1" fmla="*/ 771 h 85"/>
                <a:gd name="T2" fmla="*/ 1216 w 1954"/>
                <a:gd name="T3" fmla="*/ 294 h 85"/>
                <a:gd name="T4" fmla="*/ 2725 w 1954"/>
                <a:gd name="T5" fmla="*/ 1074 h 85"/>
                <a:gd name="T6" fmla="*/ 4046 w 1954"/>
                <a:gd name="T7" fmla="*/ 543 h 85"/>
                <a:gd name="T8" fmla="*/ 5709 w 1954"/>
                <a:gd name="T9" fmla="*/ 934 h 85"/>
                <a:gd name="T10" fmla="*/ 7017 w 1954"/>
                <a:gd name="T11" fmla="*/ 457 h 85"/>
                <a:gd name="T12" fmla="*/ 7900 w 1954"/>
                <a:gd name="T13" fmla="*/ 759 h 85"/>
                <a:gd name="T14" fmla="*/ 8624 w 1954"/>
                <a:gd name="T15" fmla="*/ 522 h 85"/>
                <a:gd name="T16" fmla="*/ 10384 w 1954"/>
                <a:gd name="T17" fmla="*/ 1074 h 85"/>
                <a:gd name="T18" fmla="*/ 11893 w 1954"/>
                <a:gd name="T19" fmla="*/ 645 h 85"/>
                <a:gd name="T20" fmla="*/ 13109 w 1954"/>
                <a:gd name="T21" fmla="*/ 922 h 85"/>
                <a:gd name="T22" fmla="*/ 14107 w 1954"/>
                <a:gd name="T23" fmla="*/ 531 h 85"/>
                <a:gd name="T24" fmla="*/ 15754 w 1954"/>
                <a:gd name="T25" fmla="*/ 934 h 85"/>
                <a:gd name="T26" fmla="*/ 17172 w 1954"/>
                <a:gd name="T27" fmla="*/ 331 h 85"/>
                <a:gd name="T28" fmla="*/ 18479 w 1954"/>
                <a:gd name="T29" fmla="*/ 771 h 85"/>
                <a:gd name="T30" fmla="*/ 20106 w 1954"/>
                <a:gd name="T31" fmla="*/ 874 h 8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54" h="85">
                  <a:moveTo>
                    <a:pt x="0" y="61"/>
                  </a:moveTo>
                  <a:cubicBezTo>
                    <a:pt x="93" y="55"/>
                    <a:pt x="86" y="23"/>
                    <a:pt x="118" y="23"/>
                  </a:cubicBezTo>
                  <a:cubicBezTo>
                    <a:pt x="185" y="23"/>
                    <a:pt x="175" y="85"/>
                    <a:pt x="265" y="85"/>
                  </a:cubicBezTo>
                  <a:cubicBezTo>
                    <a:pt x="356" y="85"/>
                    <a:pt x="341" y="43"/>
                    <a:pt x="393" y="43"/>
                  </a:cubicBezTo>
                  <a:cubicBezTo>
                    <a:pt x="446" y="43"/>
                    <a:pt x="472" y="74"/>
                    <a:pt x="555" y="74"/>
                  </a:cubicBezTo>
                  <a:cubicBezTo>
                    <a:pt x="639" y="74"/>
                    <a:pt x="647" y="36"/>
                    <a:pt x="682" y="36"/>
                  </a:cubicBezTo>
                  <a:cubicBezTo>
                    <a:pt x="717" y="36"/>
                    <a:pt x="721" y="60"/>
                    <a:pt x="768" y="60"/>
                  </a:cubicBezTo>
                  <a:cubicBezTo>
                    <a:pt x="816" y="60"/>
                    <a:pt x="804" y="40"/>
                    <a:pt x="838" y="41"/>
                  </a:cubicBezTo>
                  <a:cubicBezTo>
                    <a:pt x="888" y="43"/>
                    <a:pt x="897" y="85"/>
                    <a:pt x="1009" y="85"/>
                  </a:cubicBezTo>
                  <a:cubicBezTo>
                    <a:pt x="1122" y="85"/>
                    <a:pt x="1101" y="51"/>
                    <a:pt x="1156" y="51"/>
                  </a:cubicBezTo>
                  <a:cubicBezTo>
                    <a:pt x="1211" y="51"/>
                    <a:pt x="1189" y="74"/>
                    <a:pt x="1274" y="73"/>
                  </a:cubicBezTo>
                  <a:cubicBezTo>
                    <a:pt x="1343" y="72"/>
                    <a:pt x="1342" y="42"/>
                    <a:pt x="1371" y="42"/>
                  </a:cubicBezTo>
                  <a:cubicBezTo>
                    <a:pt x="1400" y="42"/>
                    <a:pt x="1415" y="72"/>
                    <a:pt x="1531" y="74"/>
                  </a:cubicBezTo>
                  <a:cubicBezTo>
                    <a:pt x="1586" y="75"/>
                    <a:pt x="1639" y="52"/>
                    <a:pt x="1669" y="26"/>
                  </a:cubicBezTo>
                  <a:cubicBezTo>
                    <a:pt x="1699" y="0"/>
                    <a:pt x="1740" y="39"/>
                    <a:pt x="1796" y="61"/>
                  </a:cubicBezTo>
                  <a:cubicBezTo>
                    <a:pt x="1852" y="83"/>
                    <a:pt x="1954" y="69"/>
                    <a:pt x="1954" y="69"/>
                  </a:cubicBezTo>
                </a:path>
              </a:pathLst>
            </a:custGeom>
            <a:noFill/>
            <a:ln w="12700" cap="rnd">
              <a:solidFill>
                <a:srgbClr val="8E476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07" name="Text Box 455">
            <a:extLst>
              <a:ext uri="{FF2B5EF4-FFF2-40B4-BE49-F238E27FC236}">
                <a16:creationId xmlns:a16="http://schemas.microsoft.com/office/drawing/2014/main" id="{47DC0E9E-82EF-430F-A793-DDAAF89BE0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2650" y="1881188"/>
            <a:ext cx="908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</a:t>
            </a:r>
          </a:p>
        </p:txBody>
      </p:sp>
      <p:sp>
        <p:nvSpPr>
          <p:cNvPr id="15408" name="Text Box 456">
            <a:extLst>
              <a:ext uri="{FF2B5EF4-FFF2-40B4-BE49-F238E27FC236}">
                <a16:creationId xmlns:a16="http://schemas.microsoft.com/office/drawing/2014/main" id="{5CAFA088-D916-4DBE-9950-6C9D15969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0225" y="1890713"/>
            <a:ext cx="971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II</a:t>
            </a:r>
          </a:p>
        </p:txBody>
      </p:sp>
      <p:sp>
        <p:nvSpPr>
          <p:cNvPr id="15409" name="Text Box 457">
            <a:extLst>
              <a:ext uri="{FF2B5EF4-FFF2-40B4-BE49-F238E27FC236}">
                <a16:creationId xmlns:a16="http://schemas.microsoft.com/office/drawing/2014/main" id="{B7567FBB-BCD2-46BB-947D-58C9EFF446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39075" y="1890713"/>
            <a:ext cx="10350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Stage III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1</TotalTime>
  <Words>48</Words>
  <Application>Microsoft Office PowerPoint</Application>
  <PresentationFormat>Grand écran</PresentationFormat>
  <Paragraphs>28</Paragraphs>
  <Slides>12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12</vt:i4>
      </vt:variant>
    </vt:vector>
  </HeadingPairs>
  <TitlesOfParts>
    <vt:vector size="18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Oncology</vt:lpstr>
      <vt:lpstr>Cells</vt:lpstr>
      <vt:lpstr>Carcinoma</vt:lpstr>
      <vt:lpstr>Angiogenesis</vt:lpstr>
      <vt:lpstr>Dissemination</vt:lpstr>
      <vt:lpstr>Cancers</vt:lpstr>
      <vt:lpstr>Breast cancer</vt:lpstr>
      <vt:lpstr>Colon cancer</vt:lpstr>
      <vt:lpstr>Lung cancer</vt:lpstr>
      <vt:lpstr>Thyroïd cancer</vt:lpstr>
      <vt:lpstr>Melanoma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2023-01-30T12:59:04Z</dcterms:created>
  <dcterms:modified xsi:type="dcterms:W3CDTF">2023-01-30T13:00:42Z</dcterms:modified>
</cp:coreProperties>
</file>